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slides/slide77.xml" ContentType="application/vnd.openxmlformats-officedocument.presentationml.slide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notesSlides/notesSlide13.xml" ContentType="application/vnd.openxmlformats-officedocument.presentationml.notesSlide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tags/tag131.xml" ContentType="application/vnd.openxmlformats-officedocument.presentationml.tags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slides/slide79.xml" ContentType="application/vnd.openxmlformats-officedocument.presentationml.slide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notesSlides/notesSlide11.xml" ContentType="application/vnd.openxmlformats-officedocument.presentationml.notesSlide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Default Extension="gif" ContentType="image/gif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slides/slide78.xml" ContentType="application/vnd.openxmlformats-officedocument.presentationml.slide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ags/tag102.xml" ContentType="application/vnd.openxmlformats-officedocument.presentationml.tags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256" r:id="rId2"/>
    <p:sldId id="400" r:id="rId3"/>
    <p:sldId id="375" r:id="rId4"/>
    <p:sldId id="303" r:id="rId5"/>
    <p:sldId id="294" r:id="rId6"/>
    <p:sldId id="328" r:id="rId7"/>
    <p:sldId id="373" r:id="rId8"/>
    <p:sldId id="304" r:id="rId9"/>
    <p:sldId id="329" r:id="rId10"/>
    <p:sldId id="391" r:id="rId11"/>
    <p:sldId id="401" r:id="rId12"/>
    <p:sldId id="264" r:id="rId13"/>
    <p:sldId id="338" r:id="rId14"/>
    <p:sldId id="265" r:id="rId15"/>
    <p:sldId id="376" r:id="rId16"/>
    <p:sldId id="302" r:id="rId17"/>
    <p:sldId id="305" r:id="rId18"/>
    <p:sldId id="267" r:id="rId19"/>
    <p:sldId id="273" r:id="rId20"/>
    <p:sldId id="293" r:id="rId21"/>
    <p:sldId id="272" r:id="rId22"/>
    <p:sldId id="275" r:id="rId23"/>
    <p:sldId id="335" r:id="rId24"/>
    <p:sldId id="283" r:id="rId25"/>
    <p:sldId id="276" r:id="rId26"/>
    <p:sldId id="336" r:id="rId27"/>
    <p:sldId id="308" r:id="rId28"/>
    <p:sldId id="306" r:id="rId29"/>
    <p:sldId id="378" r:id="rId30"/>
    <p:sldId id="377" r:id="rId31"/>
    <p:sldId id="374" r:id="rId32"/>
    <p:sldId id="394" r:id="rId33"/>
    <p:sldId id="405" r:id="rId34"/>
    <p:sldId id="310" r:id="rId35"/>
    <p:sldId id="427" r:id="rId36"/>
    <p:sldId id="339" r:id="rId37"/>
    <p:sldId id="284" r:id="rId38"/>
    <p:sldId id="371" r:id="rId39"/>
    <p:sldId id="301" r:id="rId40"/>
    <p:sldId id="291" r:id="rId41"/>
    <p:sldId id="432" r:id="rId42"/>
    <p:sldId id="379" r:id="rId43"/>
    <p:sldId id="403" r:id="rId44"/>
    <p:sldId id="404" r:id="rId45"/>
    <p:sldId id="311" r:id="rId46"/>
    <p:sldId id="312" r:id="rId47"/>
    <p:sldId id="402" r:id="rId48"/>
    <p:sldId id="406" r:id="rId49"/>
    <p:sldId id="323" r:id="rId50"/>
    <p:sldId id="320" r:id="rId51"/>
    <p:sldId id="428" r:id="rId52"/>
    <p:sldId id="407" r:id="rId53"/>
    <p:sldId id="348" r:id="rId54"/>
    <p:sldId id="349" r:id="rId55"/>
    <p:sldId id="350" r:id="rId56"/>
    <p:sldId id="351" r:id="rId57"/>
    <p:sldId id="366" r:id="rId58"/>
    <p:sldId id="352" r:id="rId59"/>
    <p:sldId id="353" r:id="rId60"/>
    <p:sldId id="412" r:id="rId61"/>
    <p:sldId id="354" r:id="rId62"/>
    <p:sldId id="357" r:id="rId63"/>
    <p:sldId id="358" r:id="rId64"/>
    <p:sldId id="359" r:id="rId65"/>
    <p:sldId id="360" r:id="rId66"/>
    <p:sldId id="362" r:id="rId67"/>
    <p:sldId id="364" r:id="rId68"/>
    <p:sldId id="365" r:id="rId69"/>
    <p:sldId id="413" r:id="rId70"/>
    <p:sldId id="315" r:id="rId71"/>
    <p:sldId id="316" r:id="rId72"/>
    <p:sldId id="414" r:id="rId73"/>
    <p:sldId id="307" r:id="rId74"/>
    <p:sldId id="385" r:id="rId75"/>
    <p:sldId id="392" r:id="rId76"/>
    <p:sldId id="381" r:id="rId77"/>
    <p:sldId id="415" r:id="rId78"/>
    <p:sldId id="368" r:id="rId79"/>
    <p:sldId id="396" r:id="rId80"/>
    <p:sldId id="369" r:id="rId81"/>
    <p:sldId id="313" r:id="rId82"/>
    <p:sldId id="433" r:id="rId83"/>
    <p:sldId id="330" r:id="rId84"/>
    <p:sldId id="331" r:id="rId85"/>
    <p:sldId id="434" r:id="rId86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0DA35F"/>
    <a:srgbClr val="0000FF"/>
    <a:srgbClr val="FFFFFF"/>
    <a:srgbClr val="CC0099"/>
    <a:srgbClr val="8D22A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84746" autoAdjust="0"/>
  </p:normalViewPr>
  <p:slideViewPr>
    <p:cSldViewPr>
      <p:cViewPr varScale="1">
        <p:scale>
          <a:sx n="65" d="100"/>
          <a:sy n="65" d="100"/>
        </p:scale>
        <p:origin x="-13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363" cy="463550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1" y="0"/>
            <a:ext cx="3027363" cy="463550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>
              <a:defRPr sz="1200"/>
            </a:lvl1pPr>
          </a:lstStyle>
          <a:p>
            <a:fld id="{7A724A05-59D3-4B05-A252-38EAFC6710DC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9" rIns="91437" bIns="457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6"/>
            <a:ext cx="5588000" cy="4176713"/>
          </a:xfrm>
          <a:prstGeom prst="rect">
            <a:avLst/>
          </a:prstGeom>
        </p:spPr>
        <p:txBody>
          <a:bodyPr vert="horz" lIns="91437" tIns="45719" rIns="91437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8564"/>
            <a:ext cx="3027363" cy="463550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1" y="8818564"/>
            <a:ext cx="3027363" cy="463550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>
              <a:defRPr sz="1200"/>
            </a:lvl1pPr>
          </a:lstStyle>
          <a:p>
            <a:fld id="{60CF7FFB-0453-49C8-837C-840E71A65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we can get notes together add web</a:t>
            </a:r>
            <a:r>
              <a:rPr lang="en-US" baseline="0" dirty="0" smtClean="0"/>
              <a:t> address.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7FFB-0453-49C8-837C-840E71A65B0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to describe here AGT as identifying conformal blocks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Nekrasov</a:t>
            </a:r>
            <a:r>
              <a:rPr lang="en-US" baseline="0" dirty="0" smtClean="0"/>
              <a:t> partition functions. Also, mention </a:t>
            </a:r>
            <a:r>
              <a:rPr lang="en-US" baseline="0" dirty="0" err="1" smtClean="0"/>
              <a:t>Rastelli</a:t>
            </a:r>
            <a:r>
              <a:rPr lang="en-US" baseline="0" dirty="0" smtClean="0"/>
              <a:t> et. Al. and 2d q-YM + deformations; mention </a:t>
            </a:r>
            <a:r>
              <a:rPr lang="en-US" baseline="0" dirty="0" err="1" smtClean="0"/>
              <a:t>Tachikawa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Aut</a:t>
            </a:r>
            <a:r>
              <a:rPr lang="en-US" baseline="0" dirty="0" smtClean="0"/>
              <a:t>(g) twists and  </a:t>
            </a:r>
            <a:r>
              <a:rPr lang="en-US" baseline="0" dirty="0" err="1" smtClean="0"/>
              <a:t>Benini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Benvenuti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Tachikawa</a:t>
            </a:r>
            <a:r>
              <a:rPr lang="en-US" baseline="0" dirty="0" smtClean="0"/>
              <a:t> for (</a:t>
            </a:r>
            <a:r>
              <a:rPr lang="en-US" baseline="0" dirty="0" err="1" smtClean="0"/>
              <a:t>p,q</a:t>
            </a:r>
            <a:r>
              <a:rPr lang="en-US" baseline="0" dirty="0" smtClean="0"/>
              <a:t>) 5-brane webs; and finally </a:t>
            </a:r>
          </a:p>
          <a:p>
            <a:r>
              <a:rPr lang="en-US" baseline="0" dirty="0" smtClean="0"/>
              <a:t>Duality domain walls, 3D </a:t>
            </a:r>
            <a:r>
              <a:rPr lang="en-US" baseline="0" dirty="0" err="1" smtClean="0"/>
              <a:t>compactifications</a:t>
            </a:r>
            <a:r>
              <a:rPr lang="en-US" baseline="0" dirty="0" smtClean="0"/>
              <a:t> and 3D </a:t>
            </a:r>
            <a:r>
              <a:rPr lang="en-US" baseline="0" dirty="0" err="1" smtClean="0"/>
              <a:t>noncompact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Chern</a:t>
            </a:r>
            <a:r>
              <a:rPr lang="en-US" baseline="0" dirty="0" smtClean="0"/>
              <a:t>-Simons theory.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7FFB-0453-49C8-837C-840E71A65B0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key organizing principle in our trip to the zoo is….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7FFB-0453-49C8-837C-840E71A65B0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SAY: Outstanding</a:t>
            </a:r>
            <a:r>
              <a:rPr lang="en-US" baseline="0" dirty="0" smtClean="0"/>
              <a:t>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7FFB-0453-49C8-837C-840E71A65B0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Say:</a:t>
            </a:r>
            <a:r>
              <a:rPr lang="en-US" baseline="0" dirty="0" smtClean="0"/>
              <a:t> When thinking about the Coulomb branch it is best to </a:t>
            </a:r>
            <a:r>
              <a:rPr lang="en-US" baseline="0" dirty="0" err="1" smtClean="0"/>
              <a:t>compactify</a:t>
            </a:r>
            <a:r>
              <a:rPr lang="en-US" baseline="0" dirty="0" smtClean="0"/>
              <a:t> on a circle to three dimensions. Then, as pointed out by </a:t>
            </a:r>
            <a:r>
              <a:rPr lang="en-US" baseline="0" dirty="0" err="1" smtClean="0"/>
              <a:t>Seiberg</a:t>
            </a:r>
            <a:r>
              <a:rPr lang="en-US" baseline="0" dirty="0" smtClean="0"/>
              <a:t> &amp; Witten …  electric and magnetic Wilson lines become periodic scalars in a torus – roughly speaking the </a:t>
            </a:r>
            <a:r>
              <a:rPr lang="en-US" baseline="0" dirty="0" err="1" smtClean="0"/>
              <a:t>Jacobian</a:t>
            </a:r>
            <a:r>
              <a:rPr lang="en-US" baseline="0" dirty="0" smtClean="0"/>
              <a:t> of the </a:t>
            </a:r>
            <a:r>
              <a:rPr lang="en-US" baseline="0" dirty="0" err="1" smtClean="0"/>
              <a:t>Seiberg</a:t>
            </a:r>
            <a:r>
              <a:rPr lang="en-US" baseline="0" dirty="0" smtClean="0"/>
              <a:t>-Witten curve, and the torus </a:t>
            </a:r>
            <a:r>
              <a:rPr lang="en-US" baseline="0" dirty="0" err="1" smtClean="0"/>
              <a:t>fibration</a:t>
            </a:r>
            <a:r>
              <a:rPr lang="en-US" baseline="0" dirty="0" smtClean="0"/>
              <a:t> fits together into a HK manifold which I will call the </a:t>
            </a:r>
            <a:r>
              <a:rPr lang="en-US" baseline="0" dirty="0" err="1" smtClean="0"/>
              <a:t>Seiberg</a:t>
            </a:r>
            <a:r>
              <a:rPr lang="en-US" baseline="0" dirty="0" smtClean="0"/>
              <a:t>-Witten </a:t>
            </a:r>
            <a:r>
              <a:rPr lang="en-US" baseline="0" dirty="0" err="1" smtClean="0"/>
              <a:t>moduli</a:t>
            </a:r>
            <a:r>
              <a:rPr lang="en-US" baseline="0" dirty="0" smtClean="0"/>
              <a:t> space.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dimension of the torus is the dimension of the base, a geometry reminiscent of </a:t>
            </a:r>
          </a:p>
          <a:p>
            <a:r>
              <a:rPr lang="en-US" baseline="0" dirty="0" err="1" smtClean="0"/>
              <a:t>Integrable</a:t>
            </a:r>
            <a:r>
              <a:rPr lang="en-US" baseline="0" dirty="0" smtClean="0"/>
              <a:t> systems. A simple argument tells us, at least for class S, WHICH </a:t>
            </a:r>
            <a:r>
              <a:rPr lang="en-US" baseline="0" dirty="0" err="1" smtClean="0"/>
              <a:t>integrable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System we should get: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7FFB-0453-49C8-837C-840E71A65B0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Recommend Boris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Pioline</a:t>
            </a:r>
            <a:r>
              <a:rPr lang="en-US" baseline="0" dirty="0" smtClean="0"/>
              <a:t> review.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7FFB-0453-49C8-837C-840E71A65B08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7FFB-0453-49C8-837C-840E71A65B08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</a:t>
            </a:r>
            <a:r>
              <a:rPr lang="en-US" baseline="0" dirty="0" smtClean="0"/>
              <a:t> the end say:   Clearly this is a fertile area capable of much further development.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are some possible applications: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7FFB-0453-49C8-837C-840E71A65B08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Need to mention AGT + </a:t>
            </a:r>
            <a:r>
              <a:rPr lang="en-US" dirty="0" err="1" smtClean="0"/>
              <a:t>Verlinde</a:t>
            </a:r>
            <a:r>
              <a:rPr lang="en-US" dirty="0" smtClean="0"/>
              <a:t> operators.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7FFB-0453-49C8-837C-840E71A65B0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7FFB-0453-49C8-837C-840E71A65B0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7FFB-0453-49C8-837C-840E71A65B0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</a:t>
            </a:r>
            <a:r>
              <a:rPr lang="en-US" baseline="0" dirty="0" smtClean="0"/>
              <a:t> that this is an argument from </a:t>
            </a:r>
            <a:r>
              <a:rPr lang="en-US" baseline="0" dirty="0" err="1" smtClean="0"/>
              <a:t>Moore&amp;Segal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7FFB-0453-49C8-837C-840E71A65B0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the lesson that we can take</a:t>
            </a:r>
            <a:r>
              <a:rPr lang="en-US" baseline="0" dirty="0" smtClean="0"/>
              <a:t> away is that at least part of the notion of extended field theory is to include defects in the definition of a </a:t>
            </a:r>
            <a:r>
              <a:rPr lang="en-US" baseline="0" dirty="0" err="1" smtClean="0"/>
              <a:t>qft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7FFB-0453-49C8-837C-840E71A65B0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SAY:   THERE IS SOME TOPOLOGICAL</a:t>
            </a:r>
            <a:r>
              <a:rPr lang="en-US" baseline="0" dirty="0" smtClean="0"/>
              <a:t>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7FFB-0453-49C8-837C-840E71A65B0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Say,  ``as</a:t>
            </a:r>
            <a:r>
              <a:rPr lang="en-US" baseline="0" dirty="0" smtClean="0"/>
              <a:t> has been stressed in Witten in similar discussions, the 1/R  in the action is very striking. ‘’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7FFB-0453-49C8-837C-840E71A65B0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SAY:</a:t>
            </a:r>
            <a:r>
              <a:rPr lang="en-US" baseline="0" dirty="0" smtClean="0"/>
              <a:t>  This brings us to the core of the talk: Theories of Class S, also known as </a:t>
            </a:r>
          </a:p>
          <a:p>
            <a:r>
              <a:rPr lang="en-US" baseline="0" dirty="0" smtClean="0"/>
              <a:t>``</a:t>
            </a:r>
            <a:r>
              <a:rPr lang="en-US" baseline="0" dirty="0" err="1" smtClean="0"/>
              <a:t>Gaiotto</a:t>
            </a:r>
            <a:r>
              <a:rPr lang="en-US" baseline="0" dirty="0" smtClean="0"/>
              <a:t> theories.’’ The ``S’’ is for ``six.’’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the end:  These theories have been very popular and a bonanza of results have been obtained in the past two years. Which ones should I present? Look, it’s like being a </a:t>
            </a:r>
            <a:r>
              <a:rPr lang="en-US" baseline="0" smtClean="0"/>
              <a:t>kid in a candy shop, or on </a:t>
            </a:r>
            <a:r>
              <a:rPr lang="en-US" baseline="0" dirty="0" smtClean="0"/>
              <a:t>a visit to the zoo. You can’t see everything! We have to make choices! Let’s try to make some…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7FFB-0453-49C8-837C-840E71A65B0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4968-207D-4B59-B97C-6E36D70ACFC7}" type="datetime1">
              <a:rPr lang="en-US" smtClean="0"/>
              <a:pPr/>
              <a:t>6/30/2011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26F8-56E2-413E-8333-7CDBE822152B}" type="datetime1">
              <a:rPr lang="en-US" smtClean="0"/>
              <a:pPr/>
              <a:t>6/30/2011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E60A-C9BC-47AE-A1A8-1A956772D1EE}" type="datetime1">
              <a:rPr lang="en-US" smtClean="0"/>
              <a:pPr/>
              <a:t>6/30/2011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60D5-5C98-439D-812D-29B5C6AFCE39}" type="datetime1">
              <a:rPr lang="en-US" smtClean="0"/>
              <a:pPr/>
              <a:t>6/30/2011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83BD-253A-441B-B379-B1000815B8C9}" type="datetime1">
              <a:rPr lang="en-US" smtClean="0"/>
              <a:pPr/>
              <a:t>6/30/2011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8BFE-1C0A-493A-AE72-2058FE0B3033}" type="datetime1">
              <a:rPr lang="en-US" smtClean="0"/>
              <a:pPr/>
              <a:t>6/30/2011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9940-13F0-4A33-B0DF-55F47DF71C96}" type="datetime1">
              <a:rPr lang="en-US" smtClean="0"/>
              <a:pPr/>
              <a:t>6/30/2011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D0B1-E36D-41BE-BCB7-423D6AA3E668}" type="datetime1">
              <a:rPr lang="en-US" smtClean="0"/>
              <a:pPr/>
              <a:t>6/30/2011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2119-EF07-425D-82CF-2ABE311CEB1B}" type="datetime1">
              <a:rPr lang="en-US" smtClean="0"/>
              <a:pPr/>
              <a:t>6/30/2011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F7C0-BCE3-4F50-8E56-5CB591FBDEFB}" type="datetime1">
              <a:rPr lang="en-US" smtClean="0"/>
              <a:pPr/>
              <a:t>6/30/2011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20F2-6E43-426C-B599-CB09AF49B30F}" type="datetime1">
              <a:rPr lang="en-US" smtClean="0"/>
              <a:pPr/>
              <a:t>6/30/2011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8C410-F505-4ABF-B204-86A267D77338}" type="datetime1">
              <a:rPr lang="en-US" smtClean="0"/>
              <a:pPr/>
              <a:t>6/30/2011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33826-6C47-413F-88A8-05EB57E6D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2.vml"/><Relationship Id="rId4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image" Target="../media/image14.jpe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73.xml"/><Relationship Id="rId10" Type="http://schemas.openxmlformats.org/officeDocument/2006/relationships/tags" Target="../tags/tag78.xml"/><Relationship Id="rId4" Type="http://schemas.openxmlformats.org/officeDocument/2006/relationships/tags" Target="../tags/tag72.xml"/><Relationship Id="rId9" Type="http://schemas.openxmlformats.org/officeDocument/2006/relationships/tags" Target="../tags/tag7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notesSlide" Target="../notesSlides/notesSlide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18.png"/><Relationship Id="rId5" Type="http://schemas.openxmlformats.org/officeDocument/2006/relationships/image" Target="../media/image16.gif"/><Relationship Id="rId4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8.xml"/><Relationship Id="rId4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hyperlink" Target="http://www.math.upenn.edu/StringMath2011/notespt.html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22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98.xml"/><Relationship Id="rId9" Type="http://schemas.openxmlformats.org/officeDocument/2006/relationships/tags" Target="../tags/tag10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image" Target="../media/image23.jpeg"/><Relationship Id="rId4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10.xml"/><Relationship Id="rId9" Type="http://schemas.openxmlformats.org/officeDocument/2006/relationships/tags" Target="../tags/tag1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7" Type="http://schemas.openxmlformats.org/officeDocument/2006/relationships/image" Target="../media/image25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29.xml"/><Relationship Id="rId4" Type="http://schemas.openxmlformats.org/officeDocument/2006/relationships/tags" Target="../tags/tag12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image" Target="../media/image26.jpeg"/><Relationship Id="rId4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9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image" Target="../media/image20.gi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5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9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4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7" Type="http://schemas.openxmlformats.org/officeDocument/2006/relationships/image" Target="../media/image28.jpeg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66.xml"/><Relationship Id="rId4" Type="http://schemas.openxmlformats.org/officeDocument/2006/relationships/tags" Target="../tags/tag16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71.xml"/><Relationship Id="rId4" Type="http://schemas.openxmlformats.org/officeDocument/2006/relationships/tags" Target="../tags/tag170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10" Type="http://schemas.openxmlformats.org/officeDocument/2006/relationships/image" Target="../media/image30.png"/><Relationship Id="rId4" Type="http://schemas.openxmlformats.org/officeDocument/2006/relationships/tags" Target="../tags/tag182.xml"/><Relationship Id="rId9" Type="http://schemas.openxmlformats.org/officeDocument/2006/relationships/image" Target="../media/image29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tags" Target="../tags/tag188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5" Type="http://schemas.openxmlformats.org/officeDocument/2006/relationships/image" Target="../media/image20.gif"/><Relationship Id="rId4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4" Type="http://schemas.openxmlformats.org/officeDocument/2006/relationships/notesSlide" Target="../notesSlides/notesSlide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.lsa.umich.edu/~fomin/cluster.html" TargetMode="Externa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tp.ucsb.edu/activities/dbdetails?acro=integral11" TargetMode="External"/><Relationship Id="rId2" Type="http://schemas.openxmlformats.org/officeDocument/2006/relationships/hyperlink" Target="http://scgp.stonybrook.edu/?p=145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online.itp.ucsb.edu/online/duallang-m1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4" Type="http://schemas.openxmlformats.org/officeDocument/2006/relationships/image" Target="../media/image9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 the role of six-dimensional (2,0) theories in recent developments in Physical Mathematics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09600" y="4724400"/>
            <a:ext cx="80010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Strings 2011, Uppsala, June 29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27432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Gregory W.  Moore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3581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Rutgers University 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1209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Section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29295" y="1585560"/>
            <a:ext cx="4839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So we  conclude that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681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Already the free </a:t>
            </a:r>
            <a:r>
              <a:rPr lang="en-US" sz="3200" dirty="0" err="1" smtClean="0">
                <a:solidFill>
                  <a:srgbClr val="7030A0"/>
                </a:solidFill>
              </a:rPr>
              <a:t>abelian</a:t>
            </a:r>
            <a:r>
              <a:rPr lang="en-US" sz="3200" dirty="0" smtClean="0">
                <a:solidFill>
                  <a:srgbClr val="7030A0"/>
                </a:solidFill>
              </a:rPr>
              <a:t> theories are very nontrivial on general backgrounds.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84998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There are hypothetical interacting theories  S[</a:t>
            </a:r>
            <a:r>
              <a:rPr lang="en-US" sz="3200" dirty="0" smtClean="0">
                <a:solidFill>
                  <a:srgbClr val="0070C0"/>
                </a:solidFill>
                <a:latin typeface="eufm5"/>
              </a:rPr>
              <a:t>g</a:t>
            </a:r>
            <a:r>
              <a:rPr lang="en-US" sz="3200" dirty="0" smtClean="0">
                <a:solidFill>
                  <a:srgbClr val="0070C0"/>
                </a:solidFill>
              </a:rPr>
              <a:t>], for simply laced </a:t>
            </a:r>
            <a:r>
              <a:rPr lang="en-US" sz="3200" dirty="0" smtClean="0">
                <a:solidFill>
                  <a:srgbClr val="0070C0"/>
                </a:solidFill>
                <a:latin typeface="eufm5"/>
              </a:rPr>
              <a:t>g</a:t>
            </a:r>
            <a:r>
              <a:rPr lang="en-US" sz="3200" dirty="0" smtClean="0">
                <a:solidFill>
                  <a:srgbClr val="0070C0"/>
                </a:solidFill>
              </a:rPr>
              <a:t>  --  we are going to try to learn something about their dynamics. 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19"/>
          <p:cNvSpPr txBox="1">
            <a:spLocks/>
          </p:cNvSpPr>
          <p:nvPr/>
        </p:nvSpPr>
        <p:spPr>
          <a:xfrm>
            <a:off x="6553200" y="39051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33826-6C47-413F-88A8-05EB57E6DE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Introduction: </a:t>
            </a:r>
            <a:r>
              <a:rPr lang="en-US" sz="2800" dirty="0" err="1" smtClean="0">
                <a:solidFill>
                  <a:srgbClr val="FF0000"/>
                </a:solidFill>
              </a:rPr>
              <a:t>Abelian</a:t>
            </a:r>
            <a:r>
              <a:rPr lang="en-US" sz="2800" dirty="0" smtClean="0">
                <a:solidFill>
                  <a:srgbClr val="FF0000"/>
                </a:solidFill>
              </a:rPr>
              <a:t> &amp; </a:t>
            </a:r>
            <a:r>
              <a:rPr lang="en-US" sz="2800" dirty="0" err="1" smtClean="0">
                <a:solidFill>
                  <a:srgbClr val="FF0000"/>
                </a:solidFill>
              </a:rPr>
              <a:t>Nonabelian</a:t>
            </a:r>
            <a:r>
              <a:rPr lang="en-US" sz="2800" dirty="0" smtClean="0">
                <a:solidFill>
                  <a:srgbClr val="FF0000"/>
                </a:solidFill>
              </a:rPr>
              <a:t> (2,0) Theories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905" y="173918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Extended Topological Field Theory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46716" y="2353660"/>
            <a:ext cx="499265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Characteristic properties of S[</a:t>
            </a:r>
            <a:r>
              <a:rPr lang="en-US" sz="2800" dirty="0" smtClean="0">
                <a:solidFill>
                  <a:srgbClr val="FFFF00"/>
                </a:solidFill>
                <a:latin typeface="eufb5" pitchFamily="34" charset="0"/>
              </a:rPr>
              <a:t>g]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310" y="296814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Theories of class S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46715" y="3544215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BPS States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85120" y="412029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Line defects and framed BPS States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885120" y="4619555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Surface defects 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846715" y="5157225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Hyperkahler</a:t>
            </a:r>
            <a:r>
              <a:rPr lang="en-US" sz="2800" dirty="0" smtClean="0"/>
              <a:t> geometry  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885120" y="5694895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N=2, d=4 Geography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846715" y="6155755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Egregious Omissions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7450" y="185439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5855" y="246887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85855" y="312176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24260" y="369783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4260" y="423550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24260" y="473477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24260" y="527244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24260" y="58485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24260" y="627097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11" idx="1"/>
          </p:cNvCxnSpPr>
          <p:nvPr/>
        </p:nvCxnSpPr>
        <p:spPr>
          <a:xfrm rot="10800000" flipH="1" flipV="1">
            <a:off x="769905" y="2000790"/>
            <a:ext cx="5376700" cy="456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Field Theories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 key idea of the </a:t>
            </a:r>
            <a:r>
              <a:rPr lang="en-US" sz="2800" dirty="0" err="1" smtClean="0">
                <a:solidFill>
                  <a:srgbClr val="0000FF"/>
                </a:solidFill>
              </a:rPr>
              <a:t>Atiyah</a:t>
            </a:r>
            <a:r>
              <a:rPr lang="en-US" sz="2800" dirty="0" smtClean="0">
                <a:solidFill>
                  <a:srgbClr val="0000FF"/>
                </a:solidFill>
              </a:rPr>
              <a:t>-Segal definition of TFT is to encode the most basic aspects of locality in QFT.  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39" name="Group 41"/>
          <p:cNvGrpSpPr/>
          <p:nvPr/>
        </p:nvGrpSpPr>
        <p:grpSpPr>
          <a:xfrm>
            <a:off x="0" y="0"/>
            <a:ext cx="1066800" cy="1015663"/>
            <a:chOff x="0" y="0"/>
            <a:chExt cx="1066800" cy="1015663"/>
          </a:xfrm>
        </p:grpSpPr>
        <p:sp>
          <p:nvSpPr>
            <p:cNvPr id="51" name="Oval 50"/>
            <p:cNvSpPr/>
            <p:nvPr/>
          </p:nvSpPr>
          <p:spPr>
            <a:xfrm>
              <a:off x="76200" y="76200"/>
              <a:ext cx="914400" cy="9144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0" y="0"/>
              <a:ext cx="1066800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FFFF00"/>
                  </a:solidFill>
                </a:rPr>
                <a:t> 2</a:t>
              </a:r>
              <a:endParaRPr lang="en-US" sz="6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04800" y="23622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</a:rPr>
              <a:t>Axiomatics</a:t>
            </a:r>
            <a:r>
              <a:rPr lang="en-US" sz="2800" dirty="0" smtClean="0">
                <a:solidFill>
                  <a:srgbClr val="7030A0"/>
                </a:solidFill>
              </a:rPr>
              <a:t> encodes some aspects of QFT locality:  Gluing = composition of ``</a:t>
            </a:r>
            <a:r>
              <a:rPr lang="en-US" sz="2800" dirty="0" err="1" smtClean="0">
                <a:solidFill>
                  <a:srgbClr val="7030A0"/>
                </a:solidFill>
              </a:rPr>
              <a:t>morphsims</a:t>
            </a:r>
            <a:r>
              <a:rPr lang="en-US" sz="2800" dirty="0" smtClean="0">
                <a:solidFill>
                  <a:srgbClr val="7030A0"/>
                </a:solidFill>
              </a:rPr>
              <a:t>’’.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3505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Unsatisfactory: In a truly local description we should be able to build up the theory from a </a:t>
            </a:r>
            <a:r>
              <a:rPr lang="en-US" sz="2800" dirty="0" err="1" smtClean="0">
                <a:solidFill>
                  <a:srgbClr val="FF0000"/>
                </a:solidFill>
              </a:rPr>
              <a:t>simplicial</a:t>
            </a:r>
            <a:r>
              <a:rPr lang="en-US" sz="2800" dirty="0" smtClean="0">
                <a:solidFill>
                  <a:srgbClr val="FF0000"/>
                </a:solidFill>
              </a:rPr>
              <a:t> decomposition.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8130" name="Picture 2" descr="http://t2.gstatic.com/images?q=tbn:ANd9GcRNsL9wLLWBUAInnkF-ObkE2k_bjvcpowXfvCYPOquDW8dupCXIu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495800"/>
            <a:ext cx="1066800" cy="11610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7200" y="5867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``</a:t>
            </a:r>
            <a:r>
              <a:rPr lang="en-US" sz="2400" i="1" dirty="0" smtClean="0">
                <a:solidFill>
                  <a:srgbClr val="7030A0"/>
                </a:solidFill>
              </a:rPr>
              <a:t>If you don’t go to other peoples’ funerals, they won’t go to yours</a:t>
            </a:r>
            <a:r>
              <a:rPr lang="en-US" sz="2400" dirty="0" smtClean="0">
                <a:solidFill>
                  <a:srgbClr val="7030A0"/>
                </a:solidFill>
              </a:rPr>
              <a:t>.’’ --  Yogi Berra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advTm="1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622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D. Freed; D. </a:t>
            </a:r>
            <a:r>
              <a:rPr lang="en-US" sz="2400" dirty="0" err="1" smtClean="0"/>
              <a:t>Kazhdan</a:t>
            </a:r>
            <a:r>
              <a:rPr lang="en-US" sz="2400" dirty="0" smtClean="0"/>
              <a:t>; N. </a:t>
            </a:r>
            <a:r>
              <a:rPr lang="en-US" sz="2400" dirty="0" err="1" smtClean="0"/>
              <a:t>Reshetikhin</a:t>
            </a:r>
            <a:r>
              <a:rPr lang="en-US" sz="2400" dirty="0" smtClean="0"/>
              <a:t>; V. </a:t>
            </a:r>
            <a:r>
              <a:rPr lang="en-US" sz="2400" dirty="0" err="1" smtClean="0"/>
              <a:t>Turaev</a:t>
            </a:r>
            <a:r>
              <a:rPr lang="en-US" sz="2400" dirty="0" smtClean="0"/>
              <a:t>; L. Crane; </a:t>
            </a:r>
            <a:r>
              <a:rPr lang="en-US" sz="2400" dirty="0" err="1" smtClean="0"/>
              <a:t>Yetter</a:t>
            </a:r>
            <a:r>
              <a:rPr lang="en-US" sz="2400" dirty="0" smtClean="0"/>
              <a:t>; M. </a:t>
            </a:r>
            <a:r>
              <a:rPr lang="en-US" sz="2400" dirty="0" err="1" smtClean="0"/>
              <a:t>Kapranov</a:t>
            </a:r>
            <a:r>
              <a:rPr lang="en-US" sz="2400" dirty="0" smtClean="0"/>
              <a:t>; </a:t>
            </a:r>
            <a:r>
              <a:rPr lang="en-US" sz="2400" dirty="0" err="1" smtClean="0"/>
              <a:t>Voevodsky</a:t>
            </a:r>
            <a:r>
              <a:rPr lang="en-US" sz="2400" dirty="0" smtClean="0"/>
              <a:t>;  R. Lawrence; J. Baez + J. Dolan ; G. Segal;   M. Hopkins, J. Lurie, C. </a:t>
            </a:r>
            <a:r>
              <a:rPr lang="en-US" sz="2400" dirty="0" err="1" smtClean="0"/>
              <a:t>Teleman,L</a:t>
            </a:r>
            <a:r>
              <a:rPr lang="en-US" sz="2400" dirty="0" smtClean="0"/>
              <a:t>. </a:t>
            </a:r>
            <a:r>
              <a:rPr lang="en-US" sz="2400" dirty="0" err="1" smtClean="0"/>
              <a:t>Rozansky</a:t>
            </a:r>
            <a:r>
              <a:rPr lang="en-US" sz="2400" dirty="0" smtClean="0"/>
              <a:t>,  K. Walker, A. Kapustin, N. </a:t>
            </a:r>
            <a:r>
              <a:rPr lang="en-US" sz="2400" dirty="0" err="1" smtClean="0"/>
              <a:t>Saulina</a:t>
            </a:r>
            <a:r>
              <a:rPr lang="en-US" sz="2400" dirty="0" smtClean="0"/>
              <a:t>,…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371600" y="4114800"/>
            <a:ext cx="6172200" cy="2514600"/>
            <a:chOff x="838200" y="3352800"/>
            <a:chExt cx="6172200" cy="2514600"/>
          </a:xfrm>
        </p:grpSpPr>
        <p:sp>
          <p:nvSpPr>
            <p:cNvPr id="7" name="TextBox 6"/>
            <p:cNvSpPr txBox="1"/>
            <p:nvPr/>
          </p:nvSpPr>
          <p:spPr>
            <a:xfrm>
              <a:off x="1981200" y="3352800"/>
              <a:ext cx="419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Example:  2-1-0  TFT: </a:t>
              </a:r>
              <a:endParaRPr lang="en-US" sz="2800" dirty="0"/>
            </a:p>
          </p:txBody>
        </p:sp>
        <p:grpSp>
          <p:nvGrpSpPr>
            <p:cNvPr id="8" name="Group 7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 bwMode="auto">
            <a:xfrm>
              <a:off x="1219201" y="3962400"/>
              <a:ext cx="1710323" cy="381000"/>
              <a:chOff x="2362" y="2274"/>
              <a:chExt cx="10428" cy="2323"/>
            </a:xfrm>
          </p:grpSpPr>
          <p:sp>
            <p:nvSpPr>
              <p:cNvPr id="33" name="Freeform 6"/>
              <p:cNvSpPr>
                <a:spLocks/>
              </p:cNvSpPr>
              <p:nvPr/>
            </p:nvSpPr>
            <p:spPr bwMode="auto">
              <a:xfrm>
                <a:off x="2362" y="2443"/>
                <a:ext cx="1525" cy="1579"/>
              </a:xfrm>
              <a:custGeom>
                <a:avLst/>
                <a:gdLst/>
                <a:ahLst/>
                <a:cxnLst>
                  <a:cxn ang="0">
                    <a:pos x="1509" y="4"/>
                  </a:cxn>
                  <a:cxn ang="0">
                    <a:pos x="1522" y="63"/>
                  </a:cxn>
                  <a:cxn ang="0">
                    <a:pos x="1467" y="516"/>
                  </a:cxn>
                  <a:cxn ang="0">
                    <a:pos x="1435" y="520"/>
                  </a:cxn>
                  <a:cxn ang="0">
                    <a:pos x="1426" y="478"/>
                  </a:cxn>
                  <a:cxn ang="0">
                    <a:pos x="1432" y="412"/>
                  </a:cxn>
                  <a:cxn ang="0">
                    <a:pos x="1432" y="270"/>
                  </a:cxn>
                  <a:cxn ang="0">
                    <a:pos x="1391" y="146"/>
                  </a:cxn>
                  <a:cxn ang="0">
                    <a:pos x="1269" y="80"/>
                  </a:cxn>
                  <a:cxn ang="0">
                    <a:pos x="791" y="70"/>
                  </a:cxn>
                  <a:cxn ang="0">
                    <a:pos x="734" y="118"/>
                  </a:cxn>
                  <a:cxn ang="0">
                    <a:pos x="782" y="748"/>
                  </a:cxn>
                  <a:cxn ang="0">
                    <a:pos x="951" y="717"/>
                  </a:cxn>
                  <a:cxn ang="0">
                    <a:pos x="1038" y="596"/>
                  </a:cxn>
                  <a:cxn ang="0">
                    <a:pos x="1070" y="489"/>
                  </a:cxn>
                  <a:cxn ang="0">
                    <a:pos x="1083" y="475"/>
                  </a:cxn>
                  <a:cxn ang="0">
                    <a:pos x="1112" y="485"/>
                  </a:cxn>
                  <a:cxn ang="0">
                    <a:pos x="1112" y="523"/>
                  </a:cxn>
                  <a:cxn ang="0">
                    <a:pos x="987" y="1056"/>
                  </a:cxn>
                  <a:cxn ang="0">
                    <a:pos x="974" y="1087"/>
                  </a:cxn>
                  <a:cxn ang="0">
                    <a:pos x="945" y="1087"/>
                  </a:cxn>
                  <a:cxn ang="0">
                    <a:pos x="935" y="1060"/>
                  </a:cxn>
                  <a:cxn ang="0">
                    <a:pos x="942" y="1039"/>
                  </a:cxn>
                  <a:cxn ang="0">
                    <a:pos x="958" y="939"/>
                  </a:cxn>
                  <a:cxn ang="0">
                    <a:pos x="948" y="876"/>
                  </a:cxn>
                  <a:cxn ang="0">
                    <a:pos x="884" y="828"/>
                  </a:cxn>
                  <a:cxn ang="0">
                    <a:pos x="570" y="817"/>
                  </a:cxn>
                  <a:cxn ang="0">
                    <a:pos x="432" y="1420"/>
                  </a:cxn>
                  <a:cxn ang="0">
                    <a:pos x="432" y="1475"/>
                  </a:cxn>
                  <a:cxn ang="0">
                    <a:pos x="496" y="1503"/>
                  </a:cxn>
                  <a:cxn ang="0">
                    <a:pos x="669" y="1510"/>
                  </a:cxn>
                  <a:cxn ang="0">
                    <a:pos x="682" y="1524"/>
                  </a:cxn>
                  <a:cxn ang="0">
                    <a:pos x="673" y="1565"/>
                  </a:cxn>
                  <a:cxn ang="0">
                    <a:pos x="593" y="1579"/>
                  </a:cxn>
                  <a:cxn ang="0">
                    <a:pos x="362" y="1572"/>
                  </a:cxn>
                  <a:cxn ang="0">
                    <a:pos x="141" y="1575"/>
                  </a:cxn>
                  <a:cxn ang="0">
                    <a:pos x="16" y="1575"/>
                  </a:cxn>
                  <a:cxn ang="0">
                    <a:pos x="0" y="1562"/>
                  </a:cxn>
                  <a:cxn ang="0">
                    <a:pos x="16" y="1513"/>
                  </a:cxn>
                  <a:cxn ang="0">
                    <a:pos x="170" y="1499"/>
                  </a:cxn>
                  <a:cxn ang="0">
                    <a:pos x="240" y="1458"/>
                  </a:cxn>
                  <a:cxn ang="0">
                    <a:pos x="538" y="170"/>
                  </a:cxn>
                  <a:cxn ang="0">
                    <a:pos x="548" y="115"/>
                  </a:cxn>
                  <a:cxn ang="0">
                    <a:pos x="493" y="73"/>
                  </a:cxn>
                  <a:cxn ang="0">
                    <a:pos x="365" y="66"/>
                  </a:cxn>
                  <a:cxn ang="0">
                    <a:pos x="352" y="18"/>
                  </a:cxn>
                </a:cxnLst>
                <a:rect l="0" t="0" r="r" b="b"/>
                <a:pathLst>
                  <a:path w="1525" h="1579">
                    <a:moveTo>
                      <a:pt x="384" y="0"/>
                    </a:moveTo>
                    <a:lnTo>
                      <a:pt x="1493" y="0"/>
                    </a:lnTo>
                    <a:lnTo>
                      <a:pt x="1509" y="4"/>
                    </a:lnTo>
                    <a:lnTo>
                      <a:pt x="1519" y="14"/>
                    </a:lnTo>
                    <a:lnTo>
                      <a:pt x="1525" y="32"/>
                    </a:lnTo>
                    <a:lnTo>
                      <a:pt x="1522" y="63"/>
                    </a:lnTo>
                    <a:lnTo>
                      <a:pt x="1480" y="464"/>
                    </a:lnTo>
                    <a:lnTo>
                      <a:pt x="1474" y="499"/>
                    </a:lnTo>
                    <a:lnTo>
                      <a:pt x="1467" y="516"/>
                    </a:lnTo>
                    <a:lnTo>
                      <a:pt x="1451" y="523"/>
                    </a:lnTo>
                    <a:lnTo>
                      <a:pt x="1442" y="523"/>
                    </a:lnTo>
                    <a:lnTo>
                      <a:pt x="1435" y="520"/>
                    </a:lnTo>
                    <a:lnTo>
                      <a:pt x="1429" y="506"/>
                    </a:lnTo>
                    <a:lnTo>
                      <a:pt x="1426" y="502"/>
                    </a:lnTo>
                    <a:lnTo>
                      <a:pt x="1426" y="478"/>
                    </a:lnTo>
                    <a:lnTo>
                      <a:pt x="1429" y="468"/>
                    </a:lnTo>
                    <a:lnTo>
                      <a:pt x="1429" y="454"/>
                    </a:lnTo>
                    <a:lnTo>
                      <a:pt x="1432" y="412"/>
                    </a:lnTo>
                    <a:lnTo>
                      <a:pt x="1435" y="385"/>
                    </a:lnTo>
                    <a:lnTo>
                      <a:pt x="1435" y="326"/>
                    </a:lnTo>
                    <a:lnTo>
                      <a:pt x="1432" y="270"/>
                    </a:lnTo>
                    <a:lnTo>
                      <a:pt x="1426" y="222"/>
                    </a:lnTo>
                    <a:lnTo>
                      <a:pt x="1413" y="180"/>
                    </a:lnTo>
                    <a:lnTo>
                      <a:pt x="1391" y="146"/>
                    </a:lnTo>
                    <a:lnTo>
                      <a:pt x="1362" y="118"/>
                    </a:lnTo>
                    <a:lnTo>
                      <a:pt x="1320" y="97"/>
                    </a:lnTo>
                    <a:lnTo>
                      <a:pt x="1269" y="80"/>
                    </a:lnTo>
                    <a:lnTo>
                      <a:pt x="1201" y="73"/>
                    </a:lnTo>
                    <a:lnTo>
                      <a:pt x="1121" y="70"/>
                    </a:lnTo>
                    <a:lnTo>
                      <a:pt x="791" y="70"/>
                    </a:lnTo>
                    <a:lnTo>
                      <a:pt x="762" y="80"/>
                    </a:lnTo>
                    <a:lnTo>
                      <a:pt x="746" y="94"/>
                    </a:lnTo>
                    <a:lnTo>
                      <a:pt x="734" y="118"/>
                    </a:lnTo>
                    <a:lnTo>
                      <a:pt x="724" y="160"/>
                    </a:lnTo>
                    <a:lnTo>
                      <a:pt x="586" y="748"/>
                    </a:lnTo>
                    <a:lnTo>
                      <a:pt x="782" y="748"/>
                    </a:lnTo>
                    <a:lnTo>
                      <a:pt x="852" y="745"/>
                    </a:lnTo>
                    <a:lnTo>
                      <a:pt x="910" y="734"/>
                    </a:lnTo>
                    <a:lnTo>
                      <a:pt x="951" y="717"/>
                    </a:lnTo>
                    <a:lnTo>
                      <a:pt x="987" y="689"/>
                    </a:lnTo>
                    <a:lnTo>
                      <a:pt x="1016" y="648"/>
                    </a:lnTo>
                    <a:lnTo>
                      <a:pt x="1038" y="596"/>
                    </a:lnTo>
                    <a:lnTo>
                      <a:pt x="1057" y="527"/>
                    </a:lnTo>
                    <a:lnTo>
                      <a:pt x="1064" y="509"/>
                    </a:lnTo>
                    <a:lnTo>
                      <a:pt x="1070" y="489"/>
                    </a:lnTo>
                    <a:lnTo>
                      <a:pt x="1073" y="482"/>
                    </a:lnTo>
                    <a:lnTo>
                      <a:pt x="1076" y="478"/>
                    </a:lnTo>
                    <a:lnTo>
                      <a:pt x="1083" y="475"/>
                    </a:lnTo>
                    <a:lnTo>
                      <a:pt x="1102" y="475"/>
                    </a:lnTo>
                    <a:lnTo>
                      <a:pt x="1105" y="482"/>
                    </a:lnTo>
                    <a:lnTo>
                      <a:pt x="1112" y="485"/>
                    </a:lnTo>
                    <a:lnTo>
                      <a:pt x="1115" y="492"/>
                    </a:lnTo>
                    <a:lnTo>
                      <a:pt x="1115" y="516"/>
                    </a:lnTo>
                    <a:lnTo>
                      <a:pt x="1112" y="523"/>
                    </a:lnTo>
                    <a:lnTo>
                      <a:pt x="1109" y="537"/>
                    </a:lnTo>
                    <a:lnTo>
                      <a:pt x="990" y="1039"/>
                    </a:lnTo>
                    <a:lnTo>
                      <a:pt x="987" y="1056"/>
                    </a:lnTo>
                    <a:lnTo>
                      <a:pt x="984" y="1070"/>
                    </a:lnTo>
                    <a:lnTo>
                      <a:pt x="977" y="1084"/>
                    </a:lnTo>
                    <a:lnTo>
                      <a:pt x="974" y="1087"/>
                    </a:lnTo>
                    <a:lnTo>
                      <a:pt x="968" y="1091"/>
                    </a:lnTo>
                    <a:lnTo>
                      <a:pt x="955" y="1091"/>
                    </a:lnTo>
                    <a:lnTo>
                      <a:pt x="945" y="1087"/>
                    </a:lnTo>
                    <a:lnTo>
                      <a:pt x="942" y="1080"/>
                    </a:lnTo>
                    <a:lnTo>
                      <a:pt x="935" y="1074"/>
                    </a:lnTo>
                    <a:lnTo>
                      <a:pt x="935" y="1060"/>
                    </a:lnTo>
                    <a:lnTo>
                      <a:pt x="939" y="1053"/>
                    </a:lnTo>
                    <a:lnTo>
                      <a:pt x="939" y="1046"/>
                    </a:lnTo>
                    <a:lnTo>
                      <a:pt x="942" y="1039"/>
                    </a:lnTo>
                    <a:lnTo>
                      <a:pt x="951" y="994"/>
                    </a:lnTo>
                    <a:lnTo>
                      <a:pt x="955" y="959"/>
                    </a:lnTo>
                    <a:lnTo>
                      <a:pt x="958" y="939"/>
                    </a:lnTo>
                    <a:lnTo>
                      <a:pt x="958" y="925"/>
                    </a:lnTo>
                    <a:lnTo>
                      <a:pt x="955" y="897"/>
                    </a:lnTo>
                    <a:lnTo>
                      <a:pt x="948" y="876"/>
                    </a:lnTo>
                    <a:lnTo>
                      <a:pt x="935" y="855"/>
                    </a:lnTo>
                    <a:lnTo>
                      <a:pt x="916" y="838"/>
                    </a:lnTo>
                    <a:lnTo>
                      <a:pt x="884" y="828"/>
                    </a:lnTo>
                    <a:lnTo>
                      <a:pt x="839" y="821"/>
                    </a:lnTo>
                    <a:lnTo>
                      <a:pt x="778" y="817"/>
                    </a:lnTo>
                    <a:lnTo>
                      <a:pt x="570" y="817"/>
                    </a:lnTo>
                    <a:lnTo>
                      <a:pt x="570" y="824"/>
                    </a:lnTo>
                    <a:lnTo>
                      <a:pt x="436" y="1402"/>
                    </a:lnTo>
                    <a:lnTo>
                      <a:pt x="432" y="1420"/>
                    </a:lnTo>
                    <a:lnTo>
                      <a:pt x="429" y="1434"/>
                    </a:lnTo>
                    <a:lnTo>
                      <a:pt x="429" y="1454"/>
                    </a:lnTo>
                    <a:lnTo>
                      <a:pt x="432" y="1475"/>
                    </a:lnTo>
                    <a:lnTo>
                      <a:pt x="439" y="1489"/>
                    </a:lnTo>
                    <a:lnTo>
                      <a:pt x="461" y="1496"/>
                    </a:lnTo>
                    <a:lnTo>
                      <a:pt x="496" y="1503"/>
                    </a:lnTo>
                    <a:lnTo>
                      <a:pt x="532" y="1506"/>
                    </a:lnTo>
                    <a:lnTo>
                      <a:pt x="663" y="1506"/>
                    </a:lnTo>
                    <a:lnTo>
                      <a:pt x="669" y="1510"/>
                    </a:lnTo>
                    <a:lnTo>
                      <a:pt x="669" y="1513"/>
                    </a:lnTo>
                    <a:lnTo>
                      <a:pt x="673" y="1513"/>
                    </a:lnTo>
                    <a:lnTo>
                      <a:pt x="682" y="1524"/>
                    </a:lnTo>
                    <a:lnTo>
                      <a:pt x="682" y="1548"/>
                    </a:lnTo>
                    <a:lnTo>
                      <a:pt x="679" y="1558"/>
                    </a:lnTo>
                    <a:lnTo>
                      <a:pt x="673" y="1565"/>
                    </a:lnTo>
                    <a:lnTo>
                      <a:pt x="669" y="1572"/>
                    </a:lnTo>
                    <a:lnTo>
                      <a:pt x="657" y="1579"/>
                    </a:lnTo>
                    <a:lnTo>
                      <a:pt x="593" y="1579"/>
                    </a:lnTo>
                    <a:lnTo>
                      <a:pt x="538" y="1575"/>
                    </a:lnTo>
                    <a:lnTo>
                      <a:pt x="416" y="1575"/>
                    </a:lnTo>
                    <a:lnTo>
                      <a:pt x="362" y="1572"/>
                    </a:lnTo>
                    <a:lnTo>
                      <a:pt x="269" y="1572"/>
                    </a:lnTo>
                    <a:lnTo>
                      <a:pt x="208" y="1575"/>
                    </a:lnTo>
                    <a:lnTo>
                      <a:pt x="141" y="1575"/>
                    </a:lnTo>
                    <a:lnTo>
                      <a:pt x="83" y="1579"/>
                    </a:lnTo>
                    <a:lnTo>
                      <a:pt x="25" y="1579"/>
                    </a:lnTo>
                    <a:lnTo>
                      <a:pt x="16" y="1575"/>
                    </a:lnTo>
                    <a:lnTo>
                      <a:pt x="9" y="1575"/>
                    </a:lnTo>
                    <a:lnTo>
                      <a:pt x="6" y="1569"/>
                    </a:lnTo>
                    <a:lnTo>
                      <a:pt x="0" y="1562"/>
                    </a:lnTo>
                    <a:lnTo>
                      <a:pt x="0" y="1551"/>
                    </a:lnTo>
                    <a:lnTo>
                      <a:pt x="3" y="1524"/>
                    </a:lnTo>
                    <a:lnTo>
                      <a:pt x="16" y="1513"/>
                    </a:lnTo>
                    <a:lnTo>
                      <a:pt x="35" y="1506"/>
                    </a:lnTo>
                    <a:lnTo>
                      <a:pt x="125" y="1506"/>
                    </a:lnTo>
                    <a:lnTo>
                      <a:pt x="170" y="1499"/>
                    </a:lnTo>
                    <a:lnTo>
                      <a:pt x="202" y="1492"/>
                    </a:lnTo>
                    <a:lnTo>
                      <a:pt x="224" y="1479"/>
                    </a:lnTo>
                    <a:lnTo>
                      <a:pt x="240" y="1458"/>
                    </a:lnTo>
                    <a:lnTo>
                      <a:pt x="250" y="1430"/>
                    </a:lnTo>
                    <a:lnTo>
                      <a:pt x="256" y="1395"/>
                    </a:lnTo>
                    <a:lnTo>
                      <a:pt x="538" y="170"/>
                    </a:lnTo>
                    <a:lnTo>
                      <a:pt x="544" y="146"/>
                    </a:lnTo>
                    <a:lnTo>
                      <a:pt x="548" y="129"/>
                    </a:lnTo>
                    <a:lnTo>
                      <a:pt x="548" y="115"/>
                    </a:lnTo>
                    <a:lnTo>
                      <a:pt x="541" y="94"/>
                    </a:lnTo>
                    <a:lnTo>
                      <a:pt x="522" y="80"/>
                    </a:lnTo>
                    <a:lnTo>
                      <a:pt x="493" y="73"/>
                    </a:lnTo>
                    <a:lnTo>
                      <a:pt x="455" y="70"/>
                    </a:lnTo>
                    <a:lnTo>
                      <a:pt x="384" y="70"/>
                    </a:lnTo>
                    <a:lnTo>
                      <a:pt x="365" y="66"/>
                    </a:lnTo>
                    <a:lnTo>
                      <a:pt x="352" y="59"/>
                    </a:lnTo>
                    <a:lnTo>
                      <a:pt x="349" y="45"/>
                    </a:lnTo>
                    <a:lnTo>
                      <a:pt x="352" y="18"/>
                    </a:lnTo>
                    <a:lnTo>
                      <a:pt x="365" y="7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"/>
              <p:cNvSpPr>
                <a:spLocks/>
              </p:cNvSpPr>
              <p:nvPr/>
            </p:nvSpPr>
            <p:spPr bwMode="auto">
              <a:xfrm>
                <a:off x="4179" y="2274"/>
                <a:ext cx="500" cy="2312"/>
              </a:xfrm>
              <a:custGeom>
                <a:avLst/>
                <a:gdLst/>
                <a:ahLst/>
                <a:cxnLst>
                  <a:cxn ang="0">
                    <a:pos x="481" y="0"/>
                  </a:cxn>
                  <a:cxn ang="0">
                    <a:pos x="497" y="14"/>
                  </a:cxn>
                  <a:cxn ang="0">
                    <a:pos x="490" y="38"/>
                  </a:cxn>
                  <a:cxn ang="0">
                    <a:pos x="477" y="52"/>
                  </a:cxn>
                  <a:cxn ang="0">
                    <a:pos x="388" y="163"/>
                  </a:cxn>
                  <a:cxn ang="0">
                    <a:pos x="263" y="388"/>
                  </a:cxn>
                  <a:cxn ang="0">
                    <a:pos x="182" y="630"/>
                  </a:cxn>
                  <a:cxn ang="0">
                    <a:pos x="138" y="889"/>
                  </a:cxn>
                  <a:cxn ang="0">
                    <a:pos x="125" y="1159"/>
                  </a:cxn>
                  <a:cxn ang="0">
                    <a:pos x="138" y="1405"/>
                  </a:cxn>
                  <a:cxn ang="0">
                    <a:pos x="176" y="1661"/>
                  </a:cxn>
                  <a:cxn ang="0">
                    <a:pos x="253" y="1911"/>
                  </a:cxn>
                  <a:cxn ang="0">
                    <a:pos x="378" y="2143"/>
                  </a:cxn>
                  <a:cxn ang="0">
                    <a:pos x="490" y="2278"/>
                  </a:cxn>
                  <a:cxn ang="0">
                    <a:pos x="500" y="2291"/>
                  </a:cxn>
                  <a:cxn ang="0">
                    <a:pos x="497" y="2291"/>
                  </a:cxn>
                  <a:cxn ang="0">
                    <a:pos x="490" y="2309"/>
                  </a:cxn>
                  <a:cxn ang="0">
                    <a:pos x="474" y="2312"/>
                  </a:cxn>
                  <a:cxn ang="0">
                    <a:pos x="439" y="2291"/>
                  </a:cxn>
                  <a:cxn ang="0">
                    <a:pos x="368" y="2226"/>
                  </a:cxn>
                  <a:cxn ang="0">
                    <a:pos x="279" y="2118"/>
                  </a:cxn>
                  <a:cxn ang="0">
                    <a:pos x="186" y="1966"/>
                  </a:cxn>
                  <a:cxn ang="0">
                    <a:pos x="90" y="1748"/>
                  </a:cxn>
                  <a:cxn ang="0">
                    <a:pos x="25" y="1488"/>
                  </a:cxn>
                  <a:cxn ang="0">
                    <a:pos x="3" y="1256"/>
                  </a:cxn>
                  <a:cxn ang="0">
                    <a:pos x="3" y="1031"/>
                  </a:cxn>
                  <a:cxn ang="0">
                    <a:pos x="41" y="754"/>
                  </a:cxn>
                  <a:cxn ang="0">
                    <a:pos x="134" y="450"/>
                  </a:cxn>
                  <a:cxn ang="0">
                    <a:pos x="227" y="273"/>
                  </a:cxn>
                  <a:cxn ang="0">
                    <a:pos x="324" y="142"/>
                  </a:cxn>
                  <a:cxn ang="0">
                    <a:pos x="407" y="52"/>
                  </a:cxn>
                  <a:cxn ang="0">
                    <a:pos x="461" y="7"/>
                  </a:cxn>
                </a:cxnLst>
                <a:rect l="0" t="0" r="r" b="b"/>
                <a:pathLst>
                  <a:path w="500" h="2312">
                    <a:moveTo>
                      <a:pt x="474" y="0"/>
                    </a:moveTo>
                    <a:lnTo>
                      <a:pt x="481" y="0"/>
                    </a:lnTo>
                    <a:lnTo>
                      <a:pt x="493" y="7"/>
                    </a:lnTo>
                    <a:lnTo>
                      <a:pt x="497" y="14"/>
                    </a:lnTo>
                    <a:lnTo>
                      <a:pt x="497" y="31"/>
                    </a:lnTo>
                    <a:lnTo>
                      <a:pt x="490" y="38"/>
                    </a:lnTo>
                    <a:lnTo>
                      <a:pt x="487" y="45"/>
                    </a:lnTo>
                    <a:lnTo>
                      <a:pt x="477" y="52"/>
                    </a:lnTo>
                    <a:lnTo>
                      <a:pt x="468" y="62"/>
                    </a:lnTo>
                    <a:lnTo>
                      <a:pt x="388" y="163"/>
                    </a:lnTo>
                    <a:lnTo>
                      <a:pt x="317" y="270"/>
                    </a:lnTo>
                    <a:lnTo>
                      <a:pt x="263" y="388"/>
                    </a:lnTo>
                    <a:lnTo>
                      <a:pt x="218" y="505"/>
                    </a:lnTo>
                    <a:lnTo>
                      <a:pt x="182" y="630"/>
                    </a:lnTo>
                    <a:lnTo>
                      <a:pt x="157" y="758"/>
                    </a:lnTo>
                    <a:lnTo>
                      <a:pt x="138" y="889"/>
                    </a:lnTo>
                    <a:lnTo>
                      <a:pt x="128" y="1024"/>
                    </a:lnTo>
                    <a:lnTo>
                      <a:pt x="125" y="1159"/>
                    </a:lnTo>
                    <a:lnTo>
                      <a:pt x="128" y="1281"/>
                    </a:lnTo>
                    <a:lnTo>
                      <a:pt x="138" y="1405"/>
                    </a:lnTo>
                    <a:lnTo>
                      <a:pt x="154" y="1533"/>
                    </a:lnTo>
                    <a:lnTo>
                      <a:pt x="176" y="1661"/>
                    </a:lnTo>
                    <a:lnTo>
                      <a:pt x="211" y="1789"/>
                    </a:lnTo>
                    <a:lnTo>
                      <a:pt x="253" y="1911"/>
                    </a:lnTo>
                    <a:lnTo>
                      <a:pt x="311" y="2032"/>
                    </a:lnTo>
                    <a:lnTo>
                      <a:pt x="378" y="2143"/>
                    </a:lnTo>
                    <a:lnTo>
                      <a:pt x="461" y="2246"/>
                    </a:lnTo>
                    <a:lnTo>
                      <a:pt x="490" y="2278"/>
                    </a:lnTo>
                    <a:lnTo>
                      <a:pt x="493" y="2284"/>
                    </a:lnTo>
                    <a:lnTo>
                      <a:pt x="500" y="2291"/>
                    </a:lnTo>
                    <a:lnTo>
                      <a:pt x="500" y="2298"/>
                    </a:lnTo>
                    <a:lnTo>
                      <a:pt x="497" y="2291"/>
                    </a:lnTo>
                    <a:lnTo>
                      <a:pt x="493" y="2302"/>
                    </a:lnTo>
                    <a:lnTo>
                      <a:pt x="490" y="2309"/>
                    </a:lnTo>
                    <a:lnTo>
                      <a:pt x="484" y="2312"/>
                    </a:lnTo>
                    <a:lnTo>
                      <a:pt x="474" y="2312"/>
                    </a:lnTo>
                    <a:lnTo>
                      <a:pt x="461" y="2305"/>
                    </a:lnTo>
                    <a:lnTo>
                      <a:pt x="439" y="2291"/>
                    </a:lnTo>
                    <a:lnTo>
                      <a:pt x="407" y="2264"/>
                    </a:lnTo>
                    <a:lnTo>
                      <a:pt x="368" y="2226"/>
                    </a:lnTo>
                    <a:lnTo>
                      <a:pt x="327" y="2177"/>
                    </a:lnTo>
                    <a:lnTo>
                      <a:pt x="279" y="2118"/>
                    </a:lnTo>
                    <a:lnTo>
                      <a:pt x="234" y="2046"/>
                    </a:lnTo>
                    <a:lnTo>
                      <a:pt x="186" y="1966"/>
                    </a:lnTo>
                    <a:lnTo>
                      <a:pt x="141" y="1876"/>
                    </a:lnTo>
                    <a:lnTo>
                      <a:pt x="90" y="1748"/>
                    </a:lnTo>
                    <a:lnTo>
                      <a:pt x="51" y="1616"/>
                    </a:lnTo>
                    <a:lnTo>
                      <a:pt x="25" y="1488"/>
                    </a:lnTo>
                    <a:lnTo>
                      <a:pt x="9" y="1367"/>
                    </a:lnTo>
                    <a:lnTo>
                      <a:pt x="3" y="1256"/>
                    </a:lnTo>
                    <a:lnTo>
                      <a:pt x="0" y="1156"/>
                    </a:lnTo>
                    <a:lnTo>
                      <a:pt x="3" y="1031"/>
                    </a:lnTo>
                    <a:lnTo>
                      <a:pt x="16" y="896"/>
                    </a:lnTo>
                    <a:lnTo>
                      <a:pt x="41" y="754"/>
                    </a:lnTo>
                    <a:lnTo>
                      <a:pt x="80" y="602"/>
                    </a:lnTo>
                    <a:lnTo>
                      <a:pt x="134" y="450"/>
                    </a:lnTo>
                    <a:lnTo>
                      <a:pt x="179" y="356"/>
                    </a:lnTo>
                    <a:lnTo>
                      <a:pt x="227" y="273"/>
                    </a:lnTo>
                    <a:lnTo>
                      <a:pt x="275" y="204"/>
                    </a:lnTo>
                    <a:lnTo>
                      <a:pt x="324" y="142"/>
                    </a:lnTo>
                    <a:lnTo>
                      <a:pt x="365" y="90"/>
                    </a:lnTo>
                    <a:lnTo>
                      <a:pt x="407" y="52"/>
                    </a:lnTo>
                    <a:lnTo>
                      <a:pt x="439" y="24"/>
                    </a:lnTo>
                    <a:lnTo>
                      <a:pt x="461" y="7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8"/>
              <p:cNvSpPr>
                <a:spLocks/>
              </p:cNvSpPr>
              <p:nvPr/>
            </p:nvSpPr>
            <p:spPr bwMode="auto">
              <a:xfrm>
                <a:off x="4884" y="2433"/>
                <a:ext cx="2154" cy="1585"/>
              </a:xfrm>
              <a:custGeom>
                <a:avLst/>
                <a:gdLst/>
                <a:ahLst/>
                <a:cxnLst>
                  <a:cxn ang="0">
                    <a:pos x="763" y="7"/>
                  </a:cxn>
                  <a:cxn ang="0">
                    <a:pos x="945" y="1364"/>
                  </a:cxn>
                  <a:cxn ang="0">
                    <a:pos x="1759" y="7"/>
                  </a:cxn>
                  <a:cxn ang="0">
                    <a:pos x="2138" y="4"/>
                  </a:cxn>
                  <a:cxn ang="0">
                    <a:pos x="2150" y="52"/>
                  </a:cxn>
                  <a:cxn ang="0">
                    <a:pos x="2083" y="69"/>
                  </a:cxn>
                  <a:cxn ang="0">
                    <a:pos x="1948" y="87"/>
                  </a:cxn>
                  <a:cxn ang="0">
                    <a:pos x="1907" y="149"/>
                  </a:cxn>
                  <a:cxn ang="0">
                    <a:pos x="1609" y="1416"/>
                  </a:cxn>
                  <a:cxn ang="0">
                    <a:pos x="1599" y="1471"/>
                  </a:cxn>
                  <a:cxn ang="0">
                    <a:pos x="1654" y="1509"/>
                  </a:cxn>
                  <a:cxn ang="0">
                    <a:pos x="1782" y="1516"/>
                  </a:cxn>
                  <a:cxn ang="0">
                    <a:pos x="1798" y="1551"/>
                  </a:cxn>
                  <a:cxn ang="0">
                    <a:pos x="1779" y="1582"/>
                  </a:cxn>
                  <a:cxn ang="0">
                    <a:pos x="1756" y="1585"/>
                  </a:cxn>
                  <a:cxn ang="0">
                    <a:pos x="1384" y="1582"/>
                  </a:cxn>
                  <a:cxn ang="0">
                    <a:pos x="1211" y="1585"/>
                  </a:cxn>
                  <a:cxn ang="0">
                    <a:pos x="1195" y="1575"/>
                  </a:cxn>
                  <a:cxn ang="0">
                    <a:pos x="1195" y="1530"/>
                  </a:cxn>
                  <a:cxn ang="0">
                    <a:pos x="1317" y="1513"/>
                  </a:cxn>
                  <a:cxn ang="0">
                    <a:pos x="1416" y="1485"/>
                  </a:cxn>
                  <a:cxn ang="0">
                    <a:pos x="1448" y="1402"/>
                  </a:cxn>
                  <a:cxn ang="0">
                    <a:pos x="888" y="1544"/>
                  </a:cxn>
                  <a:cxn ang="0">
                    <a:pos x="868" y="1572"/>
                  </a:cxn>
                  <a:cxn ang="0">
                    <a:pos x="824" y="1582"/>
                  </a:cxn>
                  <a:cxn ang="0">
                    <a:pos x="804" y="1530"/>
                  </a:cxn>
                  <a:cxn ang="0">
                    <a:pos x="317" y="1385"/>
                  </a:cxn>
                  <a:cxn ang="0">
                    <a:pos x="327" y="1457"/>
                  </a:cxn>
                  <a:cxn ang="0">
                    <a:pos x="407" y="1506"/>
                  </a:cxn>
                  <a:cxn ang="0">
                    <a:pos x="484" y="1513"/>
                  </a:cxn>
                  <a:cxn ang="0">
                    <a:pos x="500" y="1523"/>
                  </a:cxn>
                  <a:cxn ang="0">
                    <a:pos x="487" y="1575"/>
                  </a:cxn>
                  <a:cxn ang="0">
                    <a:pos x="471" y="1582"/>
                  </a:cxn>
                  <a:cxn ang="0">
                    <a:pos x="240" y="1575"/>
                  </a:cxn>
                  <a:cxn ang="0">
                    <a:pos x="13" y="1579"/>
                  </a:cxn>
                  <a:cxn ang="0">
                    <a:pos x="3" y="1530"/>
                  </a:cxn>
                  <a:cxn ang="0">
                    <a:pos x="38" y="1509"/>
                  </a:cxn>
                  <a:cxn ang="0">
                    <a:pos x="199" y="1468"/>
                  </a:cxn>
                  <a:cxn ang="0">
                    <a:pos x="263" y="1378"/>
                  </a:cxn>
                  <a:cxn ang="0">
                    <a:pos x="548" y="145"/>
                  </a:cxn>
                  <a:cxn ang="0">
                    <a:pos x="551" y="100"/>
                  </a:cxn>
                  <a:cxn ang="0">
                    <a:pos x="532" y="83"/>
                  </a:cxn>
                  <a:cxn ang="0">
                    <a:pos x="474" y="73"/>
                  </a:cxn>
                  <a:cxn ang="0">
                    <a:pos x="365" y="66"/>
                  </a:cxn>
                  <a:cxn ang="0">
                    <a:pos x="356" y="17"/>
                  </a:cxn>
                </a:cxnLst>
                <a:rect l="0" t="0" r="r" b="b"/>
                <a:pathLst>
                  <a:path w="2154" h="1585">
                    <a:moveTo>
                      <a:pt x="388" y="0"/>
                    </a:moveTo>
                    <a:lnTo>
                      <a:pt x="743" y="0"/>
                    </a:lnTo>
                    <a:lnTo>
                      <a:pt x="763" y="7"/>
                    </a:lnTo>
                    <a:lnTo>
                      <a:pt x="772" y="21"/>
                    </a:lnTo>
                    <a:lnTo>
                      <a:pt x="779" y="52"/>
                    </a:lnTo>
                    <a:lnTo>
                      <a:pt x="945" y="1364"/>
                    </a:lnTo>
                    <a:lnTo>
                      <a:pt x="1731" y="45"/>
                    </a:lnTo>
                    <a:lnTo>
                      <a:pt x="1743" y="17"/>
                    </a:lnTo>
                    <a:lnTo>
                      <a:pt x="1759" y="7"/>
                    </a:lnTo>
                    <a:lnTo>
                      <a:pt x="1779" y="0"/>
                    </a:lnTo>
                    <a:lnTo>
                      <a:pt x="2118" y="0"/>
                    </a:lnTo>
                    <a:lnTo>
                      <a:pt x="2138" y="4"/>
                    </a:lnTo>
                    <a:lnTo>
                      <a:pt x="2150" y="10"/>
                    </a:lnTo>
                    <a:lnTo>
                      <a:pt x="2154" y="24"/>
                    </a:lnTo>
                    <a:lnTo>
                      <a:pt x="2150" y="52"/>
                    </a:lnTo>
                    <a:lnTo>
                      <a:pt x="2138" y="62"/>
                    </a:lnTo>
                    <a:lnTo>
                      <a:pt x="2115" y="69"/>
                    </a:lnTo>
                    <a:lnTo>
                      <a:pt x="2083" y="69"/>
                    </a:lnTo>
                    <a:lnTo>
                      <a:pt x="2022" y="73"/>
                    </a:lnTo>
                    <a:lnTo>
                      <a:pt x="1980" y="76"/>
                    </a:lnTo>
                    <a:lnTo>
                      <a:pt x="1948" y="87"/>
                    </a:lnTo>
                    <a:lnTo>
                      <a:pt x="1929" y="100"/>
                    </a:lnTo>
                    <a:lnTo>
                      <a:pt x="1916" y="121"/>
                    </a:lnTo>
                    <a:lnTo>
                      <a:pt x="1907" y="149"/>
                    </a:lnTo>
                    <a:lnTo>
                      <a:pt x="1900" y="180"/>
                    </a:lnTo>
                    <a:lnTo>
                      <a:pt x="1894" y="180"/>
                    </a:lnTo>
                    <a:lnTo>
                      <a:pt x="1609" y="1416"/>
                    </a:lnTo>
                    <a:lnTo>
                      <a:pt x="1602" y="1440"/>
                    </a:lnTo>
                    <a:lnTo>
                      <a:pt x="1599" y="1454"/>
                    </a:lnTo>
                    <a:lnTo>
                      <a:pt x="1599" y="1471"/>
                    </a:lnTo>
                    <a:lnTo>
                      <a:pt x="1606" y="1492"/>
                    </a:lnTo>
                    <a:lnTo>
                      <a:pt x="1625" y="1502"/>
                    </a:lnTo>
                    <a:lnTo>
                      <a:pt x="1654" y="1509"/>
                    </a:lnTo>
                    <a:lnTo>
                      <a:pt x="1692" y="1513"/>
                    </a:lnTo>
                    <a:lnTo>
                      <a:pt x="1763" y="1513"/>
                    </a:lnTo>
                    <a:lnTo>
                      <a:pt x="1782" y="1516"/>
                    </a:lnTo>
                    <a:lnTo>
                      <a:pt x="1795" y="1523"/>
                    </a:lnTo>
                    <a:lnTo>
                      <a:pt x="1798" y="1537"/>
                    </a:lnTo>
                    <a:lnTo>
                      <a:pt x="1798" y="1551"/>
                    </a:lnTo>
                    <a:lnTo>
                      <a:pt x="1791" y="1572"/>
                    </a:lnTo>
                    <a:lnTo>
                      <a:pt x="1785" y="1579"/>
                    </a:lnTo>
                    <a:lnTo>
                      <a:pt x="1779" y="1582"/>
                    </a:lnTo>
                    <a:lnTo>
                      <a:pt x="1772" y="1582"/>
                    </a:lnTo>
                    <a:lnTo>
                      <a:pt x="1766" y="1585"/>
                    </a:lnTo>
                    <a:lnTo>
                      <a:pt x="1756" y="1585"/>
                    </a:lnTo>
                    <a:lnTo>
                      <a:pt x="1487" y="1579"/>
                    </a:lnTo>
                    <a:lnTo>
                      <a:pt x="1442" y="1579"/>
                    </a:lnTo>
                    <a:lnTo>
                      <a:pt x="1384" y="1582"/>
                    </a:lnTo>
                    <a:lnTo>
                      <a:pt x="1323" y="1582"/>
                    </a:lnTo>
                    <a:lnTo>
                      <a:pt x="1266" y="1585"/>
                    </a:lnTo>
                    <a:lnTo>
                      <a:pt x="1211" y="1585"/>
                    </a:lnTo>
                    <a:lnTo>
                      <a:pt x="1208" y="1582"/>
                    </a:lnTo>
                    <a:lnTo>
                      <a:pt x="1202" y="1582"/>
                    </a:lnTo>
                    <a:lnTo>
                      <a:pt x="1195" y="1575"/>
                    </a:lnTo>
                    <a:lnTo>
                      <a:pt x="1192" y="1568"/>
                    </a:lnTo>
                    <a:lnTo>
                      <a:pt x="1192" y="1558"/>
                    </a:lnTo>
                    <a:lnTo>
                      <a:pt x="1195" y="1530"/>
                    </a:lnTo>
                    <a:lnTo>
                      <a:pt x="1208" y="1520"/>
                    </a:lnTo>
                    <a:lnTo>
                      <a:pt x="1227" y="1513"/>
                    </a:lnTo>
                    <a:lnTo>
                      <a:pt x="1317" y="1513"/>
                    </a:lnTo>
                    <a:lnTo>
                      <a:pt x="1362" y="1506"/>
                    </a:lnTo>
                    <a:lnTo>
                      <a:pt x="1394" y="1499"/>
                    </a:lnTo>
                    <a:lnTo>
                      <a:pt x="1416" y="1485"/>
                    </a:lnTo>
                    <a:lnTo>
                      <a:pt x="1429" y="1464"/>
                    </a:lnTo>
                    <a:lnTo>
                      <a:pt x="1439" y="1437"/>
                    </a:lnTo>
                    <a:lnTo>
                      <a:pt x="1448" y="1402"/>
                    </a:lnTo>
                    <a:lnTo>
                      <a:pt x="1756" y="76"/>
                    </a:lnTo>
                    <a:lnTo>
                      <a:pt x="1753" y="76"/>
                    </a:lnTo>
                    <a:lnTo>
                      <a:pt x="888" y="1544"/>
                    </a:lnTo>
                    <a:lnTo>
                      <a:pt x="881" y="1554"/>
                    </a:lnTo>
                    <a:lnTo>
                      <a:pt x="875" y="1561"/>
                    </a:lnTo>
                    <a:lnTo>
                      <a:pt x="868" y="1572"/>
                    </a:lnTo>
                    <a:lnTo>
                      <a:pt x="859" y="1579"/>
                    </a:lnTo>
                    <a:lnTo>
                      <a:pt x="840" y="1585"/>
                    </a:lnTo>
                    <a:lnTo>
                      <a:pt x="824" y="1582"/>
                    </a:lnTo>
                    <a:lnTo>
                      <a:pt x="811" y="1568"/>
                    </a:lnTo>
                    <a:lnTo>
                      <a:pt x="808" y="1551"/>
                    </a:lnTo>
                    <a:lnTo>
                      <a:pt x="804" y="1530"/>
                    </a:lnTo>
                    <a:lnTo>
                      <a:pt x="618" y="94"/>
                    </a:lnTo>
                    <a:lnTo>
                      <a:pt x="324" y="1357"/>
                    </a:lnTo>
                    <a:lnTo>
                      <a:pt x="317" y="1385"/>
                    </a:lnTo>
                    <a:lnTo>
                      <a:pt x="317" y="1409"/>
                    </a:lnTo>
                    <a:lnTo>
                      <a:pt x="320" y="1433"/>
                    </a:lnTo>
                    <a:lnTo>
                      <a:pt x="327" y="1457"/>
                    </a:lnTo>
                    <a:lnTo>
                      <a:pt x="343" y="1478"/>
                    </a:lnTo>
                    <a:lnTo>
                      <a:pt x="368" y="1495"/>
                    </a:lnTo>
                    <a:lnTo>
                      <a:pt x="407" y="1506"/>
                    </a:lnTo>
                    <a:lnTo>
                      <a:pt x="461" y="1509"/>
                    </a:lnTo>
                    <a:lnTo>
                      <a:pt x="477" y="1509"/>
                    </a:lnTo>
                    <a:lnTo>
                      <a:pt x="484" y="1513"/>
                    </a:lnTo>
                    <a:lnTo>
                      <a:pt x="490" y="1513"/>
                    </a:lnTo>
                    <a:lnTo>
                      <a:pt x="493" y="1520"/>
                    </a:lnTo>
                    <a:lnTo>
                      <a:pt x="500" y="1523"/>
                    </a:lnTo>
                    <a:lnTo>
                      <a:pt x="500" y="1547"/>
                    </a:lnTo>
                    <a:lnTo>
                      <a:pt x="493" y="1568"/>
                    </a:lnTo>
                    <a:lnTo>
                      <a:pt x="487" y="1575"/>
                    </a:lnTo>
                    <a:lnTo>
                      <a:pt x="481" y="1579"/>
                    </a:lnTo>
                    <a:lnTo>
                      <a:pt x="474" y="1579"/>
                    </a:lnTo>
                    <a:lnTo>
                      <a:pt x="471" y="1582"/>
                    </a:lnTo>
                    <a:lnTo>
                      <a:pt x="461" y="1582"/>
                    </a:lnTo>
                    <a:lnTo>
                      <a:pt x="352" y="1579"/>
                    </a:lnTo>
                    <a:lnTo>
                      <a:pt x="240" y="1575"/>
                    </a:lnTo>
                    <a:lnTo>
                      <a:pt x="29" y="1582"/>
                    </a:lnTo>
                    <a:lnTo>
                      <a:pt x="19" y="1582"/>
                    </a:lnTo>
                    <a:lnTo>
                      <a:pt x="13" y="1579"/>
                    </a:lnTo>
                    <a:lnTo>
                      <a:pt x="0" y="1565"/>
                    </a:lnTo>
                    <a:lnTo>
                      <a:pt x="0" y="1540"/>
                    </a:lnTo>
                    <a:lnTo>
                      <a:pt x="3" y="1530"/>
                    </a:lnTo>
                    <a:lnTo>
                      <a:pt x="16" y="1516"/>
                    </a:lnTo>
                    <a:lnTo>
                      <a:pt x="29" y="1509"/>
                    </a:lnTo>
                    <a:lnTo>
                      <a:pt x="38" y="1509"/>
                    </a:lnTo>
                    <a:lnTo>
                      <a:pt x="106" y="1502"/>
                    </a:lnTo>
                    <a:lnTo>
                      <a:pt x="157" y="1489"/>
                    </a:lnTo>
                    <a:lnTo>
                      <a:pt x="199" y="1468"/>
                    </a:lnTo>
                    <a:lnTo>
                      <a:pt x="227" y="1444"/>
                    </a:lnTo>
                    <a:lnTo>
                      <a:pt x="250" y="1412"/>
                    </a:lnTo>
                    <a:lnTo>
                      <a:pt x="263" y="1378"/>
                    </a:lnTo>
                    <a:lnTo>
                      <a:pt x="272" y="1340"/>
                    </a:lnTo>
                    <a:lnTo>
                      <a:pt x="545" y="159"/>
                    </a:lnTo>
                    <a:lnTo>
                      <a:pt x="548" y="145"/>
                    </a:lnTo>
                    <a:lnTo>
                      <a:pt x="548" y="135"/>
                    </a:lnTo>
                    <a:lnTo>
                      <a:pt x="551" y="128"/>
                    </a:lnTo>
                    <a:lnTo>
                      <a:pt x="551" y="100"/>
                    </a:lnTo>
                    <a:lnTo>
                      <a:pt x="548" y="94"/>
                    </a:lnTo>
                    <a:lnTo>
                      <a:pt x="542" y="87"/>
                    </a:lnTo>
                    <a:lnTo>
                      <a:pt x="532" y="83"/>
                    </a:lnTo>
                    <a:lnTo>
                      <a:pt x="519" y="80"/>
                    </a:lnTo>
                    <a:lnTo>
                      <a:pt x="503" y="76"/>
                    </a:lnTo>
                    <a:lnTo>
                      <a:pt x="474" y="73"/>
                    </a:lnTo>
                    <a:lnTo>
                      <a:pt x="442" y="69"/>
                    </a:lnTo>
                    <a:lnTo>
                      <a:pt x="384" y="69"/>
                    </a:lnTo>
                    <a:lnTo>
                      <a:pt x="365" y="66"/>
                    </a:lnTo>
                    <a:lnTo>
                      <a:pt x="356" y="59"/>
                    </a:lnTo>
                    <a:lnTo>
                      <a:pt x="352" y="45"/>
                    </a:lnTo>
                    <a:lnTo>
                      <a:pt x="356" y="17"/>
                    </a:lnTo>
                    <a:lnTo>
                      <a:pt x="368" y="7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6986" y="3260"/>
                <a:ext cx="676" cy="1094"/>
              </a:xfrm>
              <a:custGeom>
                <a:avLst/>
                <a:gdLst/>
                <a:ahLst/>
                <a:cxnLst>
                  <a:cxn ang="0">
                    <a:pos x="388" y="7"/>
                  </a:cxn>
                  <a:cxn ang="0">
                    <a:pos x="516" y="49"/>
                  </a:cxn>
                  <a:cxn ang="0">
                    <a:pos x="616" y="135"/>
                  </a:cxn>
                  <a:cxn ang="0">
                    <a:pos x="670" y="253"/>
                  </a:cxn>
                  <a:cxn ang="0">
                    <a:pos x="670" y="385"/>
                  </a:cxn>
                  <a:cxn ang="0">
                    <a:pos x="625" y="499"/>
                  </a:cxn>
                  <a:cxn ang="0">
                    <a:pos x="552" y="592"/>
                  </a:cxn>
                  <a:cxn ang="0">
                    <a:pos x="459" y="675"/>
                  </a:cxn>
                  <a:cxn ang="0">
                    <a:pos x="350" y="769"/>
                  </a:cxn>
                  <a:cxn ang="0">
                    <a:pos x="266" y="845"/>
                  </a:cxn>
                  <a:cxn ang="0">
                    <a:pos x="154" y="952"/>
                  </a:cxn>
                  <a:cxn ang="0">
                    <a:pos x="542" y="949"/>
                  </a:cxn>
                  <a:cxn ang="0">
                    <a:pos x="584" y="942"/>
                  </a:cxn>
                  <a:cxn ang="0">
                    <a:pos x="606" y="893"/>
                  </a:cxn>
                  <a:cxn ang="0">
                    <a:pos x="619" y="821"/>
                  </a:cxn>
                  <a:cxn ang="0">
                    <a:pos x="676" y="793"/>
                  </a:cxn>
                  <a:cxn ang="0">
                    <a:pos x="628" y="1094"/>
                  </a:cxn>
                  <a:cxn ang="0">
                    <a:pos x="0" y="1067"/>
                  </a:cxn>
                  <a:cxn ang="0">
                    <a:pos x="7" y="1039"/>
                  </a:cxn>
                  <a:cxn ang="0">
                    <a:pos x="382" y="637"/>
                  </a:cxn>
                  <a:cxn ang="0">
                    <a:pos x="443" y="561"/>
                  </a:cxn>
                  <a:cxn ang="0">
                    <a:pos x="500" y="454"/>
                  </a:cxn>
                  <a:cxn ang="0">
                    <a:pos x="526" y="322"/>
                  </a:cxn>
                  <a:cxn ang="0">
                    <a:pos x="507" y="212"/>
                  </a:cxn>
                  <a:cxn ang="0">
                    <a:pos x="446" y="122"/>
                  </a:cxn>
                  <a:cxn ang="0">
                    <a:pos x="353" y="66"/>
                  </a:cxn>
                  <a:cxn ang="0">
                    <a:pos x="253" y="63"/>
                  </a:cxn>
                  <a:cxn ang="0">
                    <a:pos x="173" y="90"/>
                  </a:cxn>
                  <a:cxn ang="0">
                    <a:pos x="103" y="160"/>
                  </a:cxn>
                  <a:cxn ang="0">
                    <a:pos x="106" y="215"/>
                  </a:cxn>
                  <a:cxn ang="0">
                    <a:pos x="144" y="246"/>
                  </a:cxn>
                  <a:cxn ang="0">
                    <a:pos x="161" y="281"/>
                  </a:cxn>
                  <a:cxn ang="0">
                    <a:pos x="157" y="329"/>
                  </a:cxn>
                  <a:cxn ang="0">
                    <a:pos x="125" y="371"/>
                  </a:cxn>
                  <a:cxn ang="0">
                    <a:pos x="80" y="385"/>
                  </a:cxn>
                  <a:cxn ang="0">
                    <a:pos x="55" y="381"/>
                  </a:cxn>
                  <a:cxn ang="0">
                    <a:pos x="19" y="353"/>
                  </a:cxn>
                  <a:cxn ang="0">
                    <a:pos x="0" y="295"/>
                  </a:cxn>
                  <a:cxn ang="0">
                    <a:pos x="29" y="170"/>
                  </a:cxn>
                  <a:cxn ang="0">
                    <a:pos x="112" y="70"/>
                  </a:cxn>
                  <a:cxn ang="0">
                    <a:pos x="241" y="7"/>
                  </a:cxn>
                </a:cxnLst>
                <a:rect l="0" t="0" r="r" b="b"/>
                <a:pathLst>
                  <a:path w="676" h="1094">
                    <a:moveTo>
                      <a:pt x="318" y="0"/>
                    </a:moveTo>
                    <a:lnTo>
                      <a:pt x="388" y="7"/>
                    </a:lnTo>
                    <a:lnTo>
                      <a:pt x="455" y="25"/>
                    </a:lnTo>
                    <a:lnTo>
                      <a:pt x="516" y="49"/>
                    </a:lnTo>
                    <a:lnTo>
                      <a:pt x="571" y="87"/>
                    </a:lnTo>
                    <a:lnTo>
                      <a:pt x="616" y="135"/>
                    </a:lnTo>
                    <a:lnTo>
                      <a:pt x="648" y="187"/>
                    </a:lnTo>
                    <a:lnTo>
                      <a:pt x="670" y="253"/>
                    </a:lnTo>
                    <a:lnTo>
                      <a:pt x="676" y="322"/>
                    </a:lnTo>
                    <a:lnTo>
                      <a:pt x="670" y="385"/>
                    </a:lnTo>
                    <a:lnTo>
                      <a:pt x="651" y="443"/>
                    </a:lnTo>
                    <a:lnTo>
                      <a:pt x="625" y="499"/>
                    </a:lnTo>
                    <a:lnTo>
                      <a:pt x="590" y="547"/>
                    </a:lnTo>
                    <a:lnTo>
                      <a:pt x="552" y="592"/>
                    </a:lnTo>
                    <a:lnTo>
                      <a:pt x="507" y="634"/>
                    </a:lnTo>
                    <a:lnTo>
                      <a:pt x="459" y="675"/>
                    </a:lnTo>
                    <a:lnTo>
                      <a:pt x="420" y="707"/>
                    </a:lnTo>
                    <a:lnTo>
                      <a:pt x="350" y="769"/>
                    </a:lnTo>
                    <a:lnTo>
                      <a:pt x="311" y="803"/>
                    </a:lnTo>
                    <a:lnTo>
                      <a:pt x="266" y="845"/>
                    </a:lnTo>
                    <a:lnTo>
                      <a:pt x="215" y="893"/>
                    </a:lnTo>
                    <a:lnTo>
                      <a:pt x="154" y="952"/>
                    </a:lnTo>
                    <a:lnTo>
                      <a:pt x="510" y="952"/>
                    </a:lnTo>
                    <a:lnTo>
                      <a:pt x="542" y="949"/>
                    </a:lnTo>
                    <a:lnTo>
                      <a:pt x="571" y="945"/>
                    </a:lnTo>
                    <a:lnTo>
                      <a:pt x="584" y="942"/>
                    </a:lnTo>
                    <a:lnTo>
                      <a:pt x="593" y="925"/>
                    </a:lnTo>
                    <a:lnTo>
                      <a:pt x="606" y="893"/>
                    </a:lnTo>
                    <a:lnTo>
                      <a:pt x="612" y="859"/>
                    </a:lnTo>
                    <a:lnTo>
                      <a:pt x="619" y="821"/>
                    </a:lnTo>
                    <a:lnTo>
                      <a:pt x="622" y="793"/>
                    </a:lnTo>
                    <a:lnTo>
                      <a:pt x="676" y="793"/>
                    </a:lnTo>
                    <a:lnTo>
                      <a:pt x="676" y="797"/>
                    </a:lnTo>
                    <a:lnTo>
                      <a:pt x="628" y="1094"/>
                    </a:lnTo>
                    <a:lnTo>
                      <a:pt x="0" y="1094"/>
                    </a:lnTo>
                    <a:lnTo>
                      <a:pt x="0" y="1067"/>
                    </a:lnTo>
                    <a:lnTo>
                      <a:pt x="3" y="1049"/>
                    </a:lnTo>
                    <a:lnTo>
                      <a:pt x="7" y="1039"/>
                    </a:lnTo>
                    <a:lnTo>
                      <a:pt x="16" y="1028"/>
                    </a:lnTo>
                    <a:lnTo>
                      <a:pt x="382" y="637"/>
                    </a:lnTo>
                    <a:lnTo>
                      <a:pt x="410" y="603"/>
                    </a:lnTo>
                    <a:lnTo>
                      <a:pt x="443" y="561"/>
                    </a:lnTo>
                    <a:lnTo>
                      <a:pt x="471" y="513"/>
                    </a:lnTo>
                    <a:lnTo>
                      <a:pt x="500" y="454"/>
                    </a:lnTo>
                    <a:lnTo>
                      <a:pt x="519" y="392"/>
                    </a:lnTo>
                    <a:lnTo>
                      <a:pt x="526" y="322"/>
                    </a:lnTo>
                    <a:lnTo>
                      <a:pt x="519" y="267"/>
                    </a:lnTo>
                    <a:lnTo>
                      <a:pt x="507" y="212"/>
                    </a:lnTo>
                    <a:lnTo>
                      <a:pt x="481" y="163"/>
                    </a:lnTo>
                    <a:lnTo>
                      <a:pt x="446" y="122"/>
                    </a:lnTo>
                    <a:lnTo>
                      <a:pt x="404" y="87"/>
                    </a:lnTo>
                    <a:lnTo>
                      <a:pt x="353" y="66"/>
                    </a:lnTo>
                    <a:lnTo>
                      <a:pt x="292" y="59"/>
                    </a:lnTo>
                    <a:lnTo>
                      <a:pt x="253" y="63"/>
                    </a:lnTo>
                    <a:lnTo>
                      <a:pt x="215" y="73"/>
                    </a:lnTo>
                    <a:lnTo>
                      <a:pt x="173" y="90"/>
                    </a:lnTo>
                    <a:lnTo>
                      <a:pt x="135" y="118"/>
                    </a:lnTo>
                    <a:lnTo>
                      <a:pt x="103" y="160"/>
                    </a:lnTo>
                    <a:lnTo>
                      <a:pt x="74" y="212"/>
                    </a:lnTo>
                    <a:lnTo>
                      <a:pt x="106" y="215"/>
                    </a:lnTo>
                    <a:lnTo>
                      <a:pt x="132" y="225"/>
                    </a:lnTo>
                    <a:lnTo>
                      <a:pt x="144" y="246"/>
                    </a:lnTo>
                    <a:lnTo>
                      <a:pt x="154" y="263"/>
                    </a:lnTo>
                    <a:lnTo>
                      <a:pt x="161" y="281"/>
                    </a:lnTo>
                    <a:lnTo>
                      <a:pt x="161" y="298"/>
                    </a:lnTo>
                    <a:lnTo>
                      <a:pt x="157" y="329"/>
                    </a:lnTo>
                    <a:lnTo>
                      <a:pt x="144" y="353"/>
                    </a:lnTo>
                    <a:lnTo>
                      <a:pt x="125" y="371"/>
                    </a:lnTo>
                    <a:lnTo>
                      <a:pt x="103" y="381"/>
                    </a:lnTo>
                    <a:lnTo>
                      <a:pt x="80" y="385"/>
                    </a:lnTo>
                    <a:lnTo>
                      <a:pt x="71" y="385"/>
                    </a:lnTo>
                    <a:lnTo>
                      <a:pt x="55" y="381"/>
                    </a:lnTo>
                    <a:lnTo>
                      <a:pt x="36" y="371"/>
                    </a:lnTo>
                    <a:lnTo>
                      <a:pt x="19" y="353"/>
                    </a:lnTo>
                    <a:lnTo>
                      <a:pt x="7" y="329"/>
                    </a:lnTo>
                    <a:lnTo>
                      <a:pt x="0" y="295"/>
                    </a:lnTo>
                    <a:lnTo>
                      <a:pt x="7" y="229"/>
                    </a:lnTo>
                    <a:lnTo>
                      <a:pt x="29" y="170"/>
                    </a:lnTo>
                    <a:lnTo>
                      <a:pt x="64" y="115"/>
                    </a:lnTo>
                    <a:lnTo>
                      <a:pt x="112" y="70"/>
                    </a:lnTo>
                    <a:lnTo>
                      <a:pt x="173" y="32"/>
                    </a:lnTo>
                    <a:lnTo>
                      <a:pt x="241" y="7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0"/>
              <p:cNvSpPr>
                <a:spLocks/>
              </p:cNvSpPr>
              <p:nvPr/>
            </p:nvSpPr>
            <p:spPr bwMode="auto">
              <a:xfrm>
                <a:off x="7977" y="2281"/>
                <a:ext cx="499" cy="231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5" y="7"/>
                  </a:cxn>
                  <a:cxn ang="0">
                    <a:pos x="57" y="21"/>
                  </a:cxn>
                  <a:cxn ang="0">
                    <a:pos x="89" y="48"/>
                  </a:cxn>
                  <a:cxn ang="0">
                    <a:pos x="128" y="90"/>
                  </a:cxn>
                  <a:cxn ang="0">
                    <a:pos x="169" y="138"/>
                  </a:cxn>
                  <a:cxn ang="0">
                    <a:pos x="217" y="197"/>
                  </a:cxn>
                  <a:cxn ang="0">
                    <a:pos x="262" y="266"/>
                  </a:cxn>
                  <a:cxn ang="0">
                    <a:pos x="310" y="346"/>
                  </a:cxn>
                  <a:cxn ang="0">
                    <a:pos x="355" y="436"/>
                  </a:cxn>
                  <a:cxn ang="0">
                    <a:pos x="407" y="567"/>
                  </a:cxn>
                  <a:cxn ang="0">
                    <a:pos x="445" y="696"/>
                  </a:cxn>
                  <a:cxn ang="0">
                    <a:pos x="471" y="824"/>
                  </a:cxn>
                  <a:cxn ang="0">
                    <a:pos x="487" y="945"/>
                  </a:cxn>
                  <a:cxn ang="0">
                    <a:pos x="493" y="1056"/>
                  </a:cxn>
                  <a:cxn ang="0">
                    <a:pos x="496" y="1156"/>
                  </a:cxn>
                  <a:cxn ang="0">
                    <a:pos x="499" y="1159"/>
                  </a:cxn>
                  <a:cxn ang="0">
                    <a:pos x="496" y="1284"/>
                  </a:cxn>
                  <a:cxn ang="0">
                    <a:pos x="483" y="1419"/>
                  </a:cxn>
                  <a:cxn ang="0">
                    <a:pos x="458" y="1561"/>
                  </a:cxn>
                  <a:cxn ang="0">
                    <a:pos x="419" y="1713"/>
                  </a:cxn>
                  <a:cxn ang="0">
                    <a:pos x="365" y="1866"/>
                  </a:cxn>
                  <a:cxn ang="0">
                    <a:pos x="320" y="1959"/>
                  </a:cxn>
                  <a:cxn ang="0">
                    <a:pos x="272" y="2042"/>
                  </a:cxn>
                  <a:cxn ang="0">
                    <a:pos x="224" y="2111"/>
                  </a:cxn>
                  <a:cxn ang="0">
                    <a:pos x="176" y="2174"/>
                  </a:cxn>
                  <a:cxn ang="0">
                    <a:pos x="134" y="2226"/>
                  </a:cxn>
                  <a:cxn ang="0">
                    <a:pos x="92" y="2264"/>
                  </a:cxn>
                  <a:cxn ang="0">
                    <a:pos x="60" y="2291"/>
                  </a:cxn>
                  <a:cxn ang="0">
                    <a:pos x="38" y="2309"/>
                  </a:cxn>
                  <a:cxn ang="0">
                    <a:pos x="25" y="2316"/>
                  </a:cxn>
                  <a:cxn ang="0">
                    <a:pos x="16" y="2312"/>
                  </a:cxn>
                  <a:cxn ang="0">
                    <a:pos x="9" y="2309"/>
                  </a:cxn>
                  <a:cxn ang="0">
                    <a:pos x="3" y="2295"/>
                  </a:cxn>
                  <a:cxn ang="0">
                    <a:pos x="3" y="2288"/>
                  </a:cxn>
                  <a:cxn ang="0">
                    <a:pos x="6" y="2281"/>
                  </a:cxn>
                  <a:cxn ang="0">
                    <a:pos x="9" y="2277"/>
                  </a:cxn>
                  <a:cxn ang="0">
                    <a:pos x="12" y="2271"/>
                  </a:cxn>
                  <a:cxn ang="0">
                    <a:pos x="22" y="2264"/>
                  </a:cxn>
                  <a:cxn ang="0">
                    <a:pos x="32" y="2253"/>
                  </a:cxn>
                  <a:cxn ang="0">
                    <a:pos x="115" y="2153"/>
                  </a:cxn>
                  <a:cxn ang="0">
                    <a:pos x="182" y="2042"/>
                  </a:cxn>
                  <a:cxn ang="0">
                    <a:pos x="240" y="1928"/>
                  </a:cxn>
                  <a:cxn ang="0">
                    <a:pos x="285" y="1807"/>
                  </a:cxn>
                  <a:cxn ang="0">
                    <a:pos x="320" y="1682"/>
                  </a:cxn>
                  <a:cxn ang="0">
                    <a:pos x="346" y="1554"/>
                  </a:cxn>
                  <a:cxn ang="0">
                    <a:pos x="362" y="1422"/>
                  </a:cxn>
                  <a:cxn ang="0">
                    <a:pos x="371" y="1287"/>
                  </a:cxn>
                  <a:cxn ang="0">
                    <a:pos x="374" y="1156"/>
                  </a:cxn>
                  <a:cxn ang="0">
                    <a:pos x="368" y="979"/>
                  </a:cxn>
                  <a:cxn ang="0">
                    <a:pos x="352" y="817"/>
                  </a:cxn>
                  <a:cxn ang="0">
                    <a:pos x="323" y="664"/>
                  </a:cxn>
                  <a:cxn ang="0">
                    <a:pos x="288" y="522"/>
                  </a:cxn>
                  <a:cxn ang="0">
                    <a:pos x="240" y="391"/>
                  </a:cxn>
                  <a:cxn ang="0">
                    <a:pos x="182" y="273"/>
                  </a:cxn>
                  <a:cxn ang="0">
                    <a:pos x="115" y="169"/>
                  </a:cxn>
                  <a:cxn ang="0">
                    <a:pos x="41" y="76"/>
                  </a:cxn>
                  <a:cxn ang="0">
                    <a:pos x="0" y="31"/>
                  </a:cxn>
                  <a:cxn ang="0">
                    <a:pos x="0" y="24"/>
                  </a:cxn>
                  <a:cxn ang="0">
                    <a:pos x="3" y="14"/>
                  </a:cxn>
                  <a:cxn ang="0">
                    <a:pos x="6" y="7"/>
                  </a:cxn>
                  <a:cxn ang="0">
                    <a:pos x="12" y="3"/>
                  </a:cxn>
                  <a:cxn ang="0">
                    <a:pos x="22" y="0"/>
                  </a:cxn>
                </a:cxnLst>
                <a:rect l="0" t="0" r="r" b="b"/>
                <a:pathLst>
                  <a:path w="499" h="2316">
                    <a:moveTo>
                      <a:pt x="22" y="0"/>
                    </a:moveTo>
                    <a:lnTo>
                      <a:pt x="35" y="7"/>
                    </a:lnTo>
                    <a:lnTo>
                      <a:pt x="57" y="21"/>
                    </a:lnTo>
                    <a:lnTo>
                      <a:pt x="89" y="48"/>
                    </a:lnTo>
                    <a:lnTo>
                      <a:pt x="128" y="90"/>
                    </a:lnTo>
                    <a:lnTo>
                      <a:pt x="169" y="138"/>
                    </a:lnTo>
                    <a:lnTo>
                      <a:pt x="217" y="197"/>
                    </a:lnTo>
                    <a:lnTo>
                      <a:pt x="262" y="266"/>
                    </a:lnTo>
                    <a:lnTo>
                      <a:pt x="310" y="346"/>
                    </a:lnTo>
                    <a:lnTo>
                      <a:pt x="355" y="436"/>
                    </a:lnTo>
                    <a:lnTo>
                      <a:pt x="407" y="567"/>
                    </a:lnTo>
                    <a:lnTo>
                      <a:pt x="445" y="696"/>
                    </a:lnTo>
                    <a:lnTo>
                      <a:pt x="471" y="824"/>
                    </a:lnTo>
                    <a:lnTo>
                      <a:pt x="487" y="945"/>
                    </a:lnTo>
                    <a:lnTo>
                      <a:pt x="493" y="1056"/>
                    </a:lnTo>
                    <a:lnTo>
                      <a:pt x="496" y="1156"/>
                    </a:lnTo>
                    <a:lnTo>
                      <a:pt x="499" y="1159"/>
                    </a:lnTo>
                    <a:lnTo>
                      <a:pt x="496" y="1284"/>
                    </a:lnTo>
                    <a:lnTo>
                      <a:pt x="483" y="1419"/>
                    </a:lnTo>
                    <a:lnTo>
                      <a:pt x="458" y="1561"/>
                    </a:lnTo>
                    <a:lnTo>
                      <a:pt x="419" y="1713"/>
                    </a:lnTo>
                    <a:lnTo>
                      <a:pt x="365" y="1866"/>
                    </a:lnTo>
                    <a:lnTo>
                      <a:pt x="320" y="1959"/>
                    </a:lnTo>
                    <a:lnTo>
                      <a:pt x="272" y="2042"/>
                    </a:lnTo>
                    <a:lnTo>
                      <a:pt x="224" y="2111"/>
                    </a:lnTo>
                    <a:lnTo>
                      <a:pt x="176" y="2174"/>
                    </a:lnTo>
                    <a:lnTo>
                      <a:pt x="134" y="2226"/>
                    </a:lnTo>
                    <a:lnTo>
                      <a:pt x="92" y="2264"/>
                    </a:lnTo>
                    <a:lnTo>
                      <a:pt x="60" y="2291"/>
                    </a:lnTo>
                    <a:lnTo>
                      <a:pt x="38" y="2309"/>
                    </a:lnTo>
                    <a:lnTo>
                      <a:pt x="25" y="2316"/>
                    </a:lnTo>
                    <a:lnTo>
                      <a:pt x="16" y="2312"/>
                    </a:lnTo>
                    <a:lnTo>
                      <a:pt x="9" y="2309"/>
                    </a:lnTo>
                    <a:lnTo>
                      <a:pt x="3" y="2295"/>
                    </a:lnTo>
                    <a:lnTo>
                      <a:pt x="3" y="2288"/>
                    </a:lnTo>
                    <a:lnTo>
                      <a:pt x="6" y="2281"/>
                    </a:lnTo>
                    <a:lnTo>
                      <a:pt x="9" y="2277"/>
                    </a:lnTo>
                    <a:lnTo>
                      <a:pt x="12" y="2271"/>
                    </a:lnTo>
                    <a:lnTo>
                      <a:pt x="22" y="2264"/>
                    </a:lnTo>
                    <a:lnTo>
                      <a:pt x="32" y="2253"/>
                    </a:lnTo>
                    <a:lnTo>
                      <a:pt x="115" y="2153"/>
                    </a:lnTo>
                    <a:lnTo>
                      <a:pt x="182" y="2042"/>
                    </a:lnTo>
                    <a:lnTo>
                      <a:pt x="240" y="1928"/>
                    </a:lnTo>
                    <a:lnTo>
                      <a:pt x="285" y="1807"/>
                    </a:lnTo>
                    <a:lnTo>
                      <a:pt x="320" y="1682"/>
                    </a:lnTo>
                    <a:lnTo>
                      <a:pt x="346" y="1554"/>
                    </a:lnTo>
                    <a:lnTo>
                      <a:pt x="362" y="1422"/>
                    </a:lnTo>
                    <a:lnTo>
                      <a:pt x="371" y="1287"/>
                    </a:lnTo>
                    <a:lnTo>
                      <a:pt x="374" y="1156"/>
                    </a:lnTo>
                    <a:lnTo>
                      <a:pt x="368" y="979"/>
                    </a:lnTo>
                    <a:lnTo>
                      <a:pt x="352" y="817"/>
                    </a:lnTo>
                    <a:lnTo>
                      <a:pt x="323" y="664"/>
                    </a:lnTo>
                    <a:lnTo>
                      <a:pt x="288" y="522"/>
                    </a:lnTo>
                    <a:lnTo>
                      <a:pt x="240" y="391"/>
                    </a:lnTo>
                    <a:lnTo>
                      <a:pt x="182" y="273"/>
                    </a:lnTo>
                    <a:lnTo>
                      <a:pt x="115" y="169"/>
                    </a:lnTo>
                    <a:lnTo>
                      <a:pt x="41" y="76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3" y="14"/>
                    </a:lnTo>
                    <a:lnTo>
                      <a:pt x="6" y="7"/>
                    </a:lnTo>
                    <a:lnTo>
                      <a:pt x="12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1"/>
              <p:cNvSpPr>
                <a:spLocks/>
              </p:cNvSpPr>
              <p:nvPr/>
            </p:nvSpPr>
            <p:spPr bwMode="auto">
              <a:xfrm>
                <a:off x="9483" y="2762"/>
                <a:ext cx="1070" cy="1343"/>
              </a:xfrm>
              <a:custGeom>
                <a:avLst/>
                <a:gdLst/>
                <a:ahLst/>
                <a:cxnLst>
                  <a:cxn ang="0">
                    <a:pos x="1019" y="0"/>
                  </a:cxn>
                  <a:cxn ang="0">
                    <a:pos x="1054" y="10"/>
                  </a:cxn>
                  <a:cxn ang="0">
                    <a:pos x="1070" y="45"/>
                  </a:cxn>
                  <a:cxn ang="0">
                    <a:pos x="1054" y="83"/>
                  </a:cxn>
                  <a:cxn ang="0">
                    <a:pos x="1019" y="93"/>
                  </a:cxn>
                  <a:cxn ang="0">
                    <a:pos x="564" y="100"/>
                  </a:cxn>
                  <a:cxn ang="0">
                    <a:pos x="384" y="163"/>
                  </a:cxn>
                  <a:cxn ang="0">
                    <a:pos x="237" y="277"/>
                  </a:cxn>
                  <a:cxn ang="0">
                    <a:pos x="134" y="436"/>
                  </a:cxn>
                  <a:cxn ang="0">
                    <a:pos x="86" y="626"/>
                  </a:cxn>
                  <a:cxn ang="0">
                    <a:pos x="1038" y="630"/>
                  </a:cxn>
                  <a:cxn ang="0">
                    <a:pos x="1067" y="651"/>
                  </a:cxn>
                  <a:cxn ang="0">
                    <a:pos x="1067" y="699"/>
                  </a:cxn>
                  <a:cxn ang="0">
                    <a:pos x="1038" y="720"/>
                  </a:cxn>
                  <a:cxn ang="0">
                    <a:pos x="997" y="723"/>
                  </a:cxn>
                  <a:cxn ang="0">
                    <a:pos x="86" y="716"/>
                  </a:cxn>
                  <a:cxn ang="0">
                    <a:pos x="134" y="910"/>
                  </a:cxn>
                  <a:cxn ang="0">
                    <a:pos x="237" y="1066"/>
                  </a:cxn>
                  <a:cxn ang="0">
                    <a:pos x="384" y="1180"/>
                  </a:cxn>
                  <a:cxn ang="0">
                    <a:pos x="564" y="1243"/>
                  </a:cxn>
                  <a:cxn ang="0">
                    <a:pos x="1019" y="1250"/>
                  </a:cxn>
                  <a:cxn ang="0">
                    <a:pos x="1054" y="1260"/>
                  </a:cxn>
                  <a:cxn ang="0">
                    <a:pos x="1070" y="1298"/>
                  </a:cxn>
                  <a:cxn ang="0">
                    <a:pos x="1054" y="1333"/>
                  </a:cxn>
                  <a:cxn ang="0">
                    <a:pos x="1019" y="1343"/>
                  </a:cxn>
                  <a:cxn ang="0">
                    <a:pos x="551" y="1333"/>
                  </a:cxn>
                  <a:cxn ang="0">
                    <a:pos x="352" y="1267"/>
                  </a:cxn>
                  <a:cxn ang="0">
                    <a:pos x="192" y="1146"/>
                  </a:cxn>
                  <a:cxn ang="0">
                    <a:pos x="74" y="980"/>
                  </a:cxn>
                  <a:cxn ang="0">
                    <a:pos x="9" y="779"/>
                  </a:cxn>
                  <a:cxn ang="0">
                    <a:pos x="9" y="561"/>
                  </a:cxn>
                  <a:cxn ang="0">
                    <a:pos x="74" y="360"/>
                  </a:cxn>
                  <a:cxn ang="0">
                    <a:pos x="189" y="194"/>
                  </a:cxn>
                  <a:cxn ang="0">
                    <a:pos x="352" y="73"/>
                  </a:cxn>
                  <a:cxn ang="0">
                    <a:pos x="548" y="10"/>
                  </a:cxn>
                </a:cxnLst>
                <a:rect l="0" t="0" r="r" b="b"/>
                <a:pathLst>
                  <a:path w="1070" h="1343">
                    <a:moveTo>
                      <a:pt x="657" y="0"/>
                    </a:moveTo>
                    <a:lnTo>
                      <a:pt x="1019" y="0"/>
                    </a:lnTo>
                    <a:lnTo>
                      <a:pt x="1038" y="3"/>
                    </a:lnTo>
                    <a:lnTo>
                      <a:pt x="1054" y="10"/>
                    </a:lnTo>
                    <a:lnTo>
                      <a:pt x="1067" y="24"/>
                    </a:lnTo>
                    <a:lnTo>
                      <a:pt x="1070" y="45"/>
                    </a:lnTo>
                    <a:lnTo>
                      <a:pt x="1067" y="69"/>
                    </a:lnTo>
                    <a:lnTo>
                      <a:pt x="1054" y="83"/>
                    </a:lnTo>
                    <a:lnTo>
                      <a:pt x="1038" y="90"/>
                    </a:lnTo>
                    <a:lnTo>
                      <a:pt x="1019" y="93"/>
                    </a:lnTo>
                    <a:lnTo>
                      <a:pt x="663" y="93"/>
                    </a:lnTo>
                    <a:lnTo>
                      <a:pt x="564" y="100"/>
                    </a:lnTo>
                    <a:lnTo>
                      <a:pt x="471" y="125"/>
                    </a:lnTo>
                    <a:lnTo>
                      <a:pt x="384" y="163"/>
                    </a:lnTo>
                    <a:lnTo>
                      <a:pt x="304" y="215"/>
                    </a:lnTo>
                    <a:lnTo>
                      <a:pt x="237" y="277"/>
                    </a:lnTo>
                    <a:lnTo>
                      <a:pt x="179" y="353"/>
                    </a:lnTo>
                    <a:lnTo>
                      <a:pt x="134" y="436"/>
                    </a:lnTo>
                    <a:lnTo>
                      <a:pt x="102" y="526"/>
                    </a:lnTo>
                    <a:lnTo>
                      <a:pt x="86" y="626"/>
                    </a:lnTo>
                    <a:lnTo>
                      <a:pt x="1019" y="626"/>
                    </a:lnTo>
                    <a:lnTo>
                      <a:pt x="1038" y="630"/>
                    </a:lnTo>
                    <a:lnTo>
                      <a:pt x="1054" y="637"/>
                    </a:lnTo>
                    <a:lnTo>
                      <a:pt x="1067" y="651"/>
                    </a:lnTo>
                    <a:lnTo>
                      <a:pt x="1070" y="675"/>
                    </a:lnTo>
                    <a:lnTo>
                      <a:pt x="1067" y="699"/>
                    </a:lnTo>
                    <a:lnTo>
                      <a:pt x="1054" y="713"/>
                    </a:lnTo>
                    <a:lnTo>
                      <a:pt x="1038" y="720"/>
                    </a:lnTo>
                    <a:lnTo>
                      <a:pt x="1019" y="723"/>
                    </a:lnTo>
                    <a:lnTo>
                      <a:pt x="997" y="723"/>
                    </a:lnTo>
                    <a:lnTo>
                      <a:pt x="997" y="716"/>
                    </a:lnTo>
                    <a:lnTo>
                      <a:pt x="86" y="716"/>
                    </a:lnTo>
                    <a:lnTo>
                      <a:pt x="102" y="817"/>
                    </a:lnTo>
                    <a:lnTo>
                      <a:pt x="134" y="910"/>
                    </a:lnTo>
                    <a:lnTo>
                      <a:pt x="182" y="993"/>
                    </a:lnTo>
                    <a:lnTo>
                      <a:pt x="237" y="1066"/>
                    </a:lnTo>
                    <a:lnTo>
                      <a:pt x="307" y="1128"/>
                    </a:lnTo>
                    <a:lnTo>
                      <a:pt x="384" y="1180"/>
                    </a:lnTo>
                    <a:lnTo>
                      <a:pt x="471" y="1218"/>
                    </a:lnTo>
                    <a:lnTo>
                      <a:pt x="564" y="1243"/>
                    </a:lnTo>
                    <a:lnTo>
                      <a:pt x="663" y="1250"/>
                    </a:lnTo>
                    <a:lnTo>
                      <a:pt x="1019" y="1250"/>
                    </a:lnTo>
                    <a:lnTo>
                      <a:pt x="1038" y="1253"/>
                    </a:lnTo>
                    <a:lnTo>
                      <a:pt x="1054" y="1260"/>
                    </a:lnTo>
                    <a:lnTo>
                      <a:pt x="1067" y="1274"/>
                    </a:lnTo>
                    <a:lnTo>
                      <a:pt x="1070" y="1298"/>
                    </a:lnTo>
                    <a:lnTo>
                      <a:pt x="1067" y="1319"/>
                    </a:lnTo>
                    <a:lnTo>
                      <a:pt x="1054" y="1333"/>
                    </a:lnTo>
                    <a:lnTo>
                      <a:pt x="1038" y="1340"/>
                    </a:lnTo>
                    <a:lnTo>
                      <a:pt x="1019" y="1343"/>
                    </a:lnTo>
                    <a:lnTo>
                      <a:pt x="657" y="1343"/>
                    </a:lnTo>
                    <a:lnTo>
                      <a:pt x="551" y="1333"/>
                    </a:lnTo>
                    <a:lnTo>
                      <a:pt x="448" y="1308"/>
                    </a:lnTo>
                    <a:lnTo>
                      <a:pt x="352" y="1267"/>
                    </a:lnTo>
                    <a:lnTo>
                      <a:pt x="269" y="1215"/>
                    </a:lnTo>
                    <a:lnTo>
                      <a:pt x="192" y="1146"/>
                    </a:lnTo>
                    <a:lnTo>
                      <a:pt x="125" y="1070"/>
                    </a:lnTo>
                    <a:lnTo>
                      <a:pt x="74" y="980"/>
                    </a:lnTo>
                    <a:lnTo>
                      <a:pt x="32" y="883"/>
                    </a:lnTo>
                    <a:lnTo>
                      <a:pt x="9" y="779"/>
                    </a:lnTo>
                    <a:lnTo>
                      <a:pt x="0" y="671"/>
                    </a:lnTo>
                    <a:lnTo>
                      <a:pt x="9" y="561"/>
                    </a:lnTo>
                    <a:lnTo>
                      <a:pt x="32" y="457"/>
                    </a:lnTo>
                    <a:lnTo>
                      <a:pt x="74" y="360"/>
                    </a:lnTo>
                    <a:lnTo>
                      <a:pt x="125" y="273"/>
                    </a:lnTo>
                    <a:lnTo>
                      <a:pt x="189" y="194"/>
                    </a:lnTo>
                    <a:lnTo>
                      <a:pt x="266" y="128"/>
                    </a:lnTo>
                    <a:lnTo>
                      <a:pt x="352" y="73"/>
                    </a:lnTo>
                    <a:lnTo>
                      <a:pt x="448" y="35"/>
                    </a:lnTo>
                    <a:lnTo>
                      <a:pt x="548" y="10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2"/>
              <p:cNvSpPr>
                <a:spLocks noEditPoints="1"/>
              </p:cNvSpPr>
              <p:nvPr/>
            </p:nvSpPr>
            <p:spPr bwMode="auto">
              <a:xfrm>
                <a:off x="11399" y="2385"/>
                <a:ext cx="1391" cy="1675"/>
              </a:xfrm>
              <a:custGeom>
                <a:avLst/>
                <a:gdLst/>
                <a:ahLst/>
                <a:cxnLst>
                  <a:cxn ang="0">
                    <a:pos x="1215" y="187"/>
                  </a:cxn>
                  <a:cxn ang="0">
                    <a:pos x="1186" y="225"/>
                  </a:cxn>
                  <a:cxn ang="0">
                    <a:pos x="1260" y="315"/>
                  </a:cxn>
                  <a:cxn ang="0">
                    <a:pos x="494" y="138"/>
                  </a:cxn>
                  <a:cxn ang="0">
                    <a:pos x="318" y="238"/>
                  </a:cxn>
                  <a:cxn ang="0">
                    <a:pos x="170" y="429"/>
                  </a:cxn>
                  <a:cxn ang="0">
                    <a:pos x="87" y="720"/>
                  </a:cxn>
                  <a:cxn ang="0">
                    <a:pos x="93" y="1010"/>
                  </a:cxn>
                  <a:cxn ang="0">
                    <a:pos x="177" y="1256"/>
                  </a:cxn>
                  <a:cxn ang="0">
                    <a:pos x="350" y="1460"/>
                  </a:cxn>
                  <a:cxn ang="0">
                    <a:pos x="475" y="1495"/>
                  </a:cxn>
                  <a:cxn ang="0">
                    <a:pos x="359" y="1267"/>
                  </a:cxn>
                  <a:cxn ang="0">
                    <a:pos x="311" y="1003"/>
                  </a:cxn>
                  <a:cxn ang="0">
                    <a:pos x="308" y="713"/>
                  </a:cxn>
                  <a:cxn ang="0">
                    <a:pos x="359" y="415"/>
                  </a:cxn>
                  <a:cxn ang="0">
                    <a:pos x="433" y="228"/>
                  </a:cxn>
                  <a:cxn ang="0">
                    <a:pos x="500" y="135"/>
                  </a:cxn>
                  <a:cxn ang="0">
                    <a:pos x="785" y="0"/>
                  </a:cxn>
                  <a:cxn ang="0">
                    <a:pos x="930" y="27"/>
                  </a:cxn>
                  <a:cxn ang="0">
                    <a:pos x="1077" y="90"/>
                  </a:cxn>
                  <a:cxn ang="0">
                    <a:pos x="1199" y="110"/>
                  </a:cxn>
                  <a:cxn ang="0">
                    <a:pos x="1247" y="76"/>
                  </a:cxn>
                  <a:cxn ang="0">
                    <a:pos x="1263" y="20"/>
                  </a:cxn>
                  <a:cxn ang="0">
                    <a:pos x="1298" y="0"/>
                  </a:cxn>
                  <a:cxn ang="0">
                    <a:pos x="1334" y="52"/>
                  </a:cxn>
                  <a:cxn ang="0">
                    <a:pos x="1327" y="526"/>
                  </a:cxn>
                  <a:cxn ang="0">
                    <a:pos x="1285" y="543"/>
                  </a:cxn>
                  <a:cxn ang="0">
                    <a:pos x="1260" y="512"/>
                  </a:cxn>
                  <a:cxn ang="0">
                    <a:pos x="1218" y="408"/>
                  </a:cxn>
                  <a:cxn ang="0">
                    <a:pos x="1039" y="197"/>
                  </a:cxn>
                  <a:cxn ang="0">
                    <a:pos x="827" y="90"/>
                  </a:cxn>
                  <a:cxn ang="0">
                    <a:pos x="632" y="117"/>
                  </a:cxn>
                  <a:cxn ang="0">
                    <a:pos x="484" y="290"/>
                  </a:cxn>
                  <a:cxn ang="0">
                    <a:pos x="395" y="588"/>
                  </a:cxn>
                  <a:cxn ang="0">
                    <a:pos x="385" y="1021"/>
                  </a:cxn>
                  <a:cxn ang="0">
                    <a:pos x="433" y="1267"/>
                  </a:cxn>
                  <a:cxn ang="0">
                    <a:pos x="536" y="1457"/>
                  </a:cxn>
                  <a:cxn ang="0">
                    <a:pos x="715" y="1557"/>
                  </a:cxn>
                  <a:cxn ang="0">
                    <a:pos x="981" y="1533"/>
                  </a:cxn>
                  <a:cxn ang="0">
                    <a:pos x="1231" y="1388"/>
                  </a:cxn>
                  <a:cxn ang="0">
                    <a:pos x="1318" y="1298"/>
                  </a:cxn>
                  <a:cxn ang="0">
                    <a:pos x="1353" y="1284"/>
                  </a:cxn>
                  <a:cxn ang="0">
                    <a:pos x="1385" y="1308"/>
                  </a:cxn>
                  <a:cxn ang="0">
                    <a:pos x="1385" y="1350"/>
                  </a:cxn>
                  <a:cxn ang="0">
                    <a:pos x="1269" y="1481"/>
                  </a:cxn>
                  <a:cxn ang="0">
                    <a:pos x="1090" y="1599"/>
                  </a:cxn>
                  <a:cxn ang="0">
                    <a:pos x="834" y="1672"/>
                  </a:cxn>
                  <a:cxn ang="0">
                    <a:pos x="590" y="1658"/>
                  </a:cxn>
                  <a:cxn ang="0">
                    <a:pos x="346" y="1561"/>
                  </a:cxn>
                  <a:cxn ang="0">
                    <a:pos x="151" y="1374"/>
                  </a:cxn>
                  <a:cxn ang="0">
                    <a:pos x="26" y="1087"/>
                  </a:cxn>
                  <a:cxn ang="0">
                    <a:pos x="7" y="706"/>
                  </a:cxn>
                  <a:cxn ang="0">
                    <a:pos x="100" y="387"/>
                  </a:cxn>
                  <a:cxn ang="0">
                    <a:pos x="276" y="166"/>
                  </a:cxn>
                  <a:cxn ang="0">
                    <a:pos x="507" y="41"/>
                  </a:cxn>
                  <a:cxn ang="0">
                    <a:pos x="757" y="0"/>
                  </a:cxn>
                </a:cxnLst>
                <a:rect l="0" t="0" r="r" b="b"/>
                <a:pathLst>
                  <a:path w="1391" h="1675">
                    <a:moveTo>
                      <a:pt x="1260" y="169"/>
                    </a:moveTo>
                    <a:lnTo>
                      <a:pt x="1241" y="180"/>
                    </a:lnTo>
                    <a:lnTo>
                      <a:pt x="1215" y="187"/>
                    </a:lnTo>
                    <a:lnTo>
                      <a:pt x="1160" y="187"/>
                    </a:lnTo>
                    <a:lnTo>
                      <a:pt x="1151" y="183"/>
                    </a:lnTo>
                    <a:lnTo>
                      <a:pt x="1186" y="225"/>
                    </a:lnTo>
                    <a:lnTo>
                      <a:pt x="1215" y="256"/>
                    </a:lnTo>
                    <a:lnTo>
                      <a:pt x="1241" y="287"/>
                    </a:lnTo>
                    <a:lnTo>
                      <a:pt x="1260" y="315"/>
                    </a:lnTo>
                    <a:lnTo>
                      <a:pt x="1260" y="169"/>
                    </a:lnTo>
                    <a:close/>
                    <a:moveTo>
                      <a:pt x="497" y="135"/>
                    </a:moveTo>
                    <a:lnTo>
                      <a:pt x="494" y="138"/>
                    </a:lnTo>
                    <a:lnTo>
                      <a:pt x="439" y="159"/>
                    </a:lnTo>
                    <a:lnTo>
                      <a:pt x="378" y="193"/>
                    </a:lnTo>
                    <a:lnTo>
                      <a:pt x="318" y="238"/>
                    </a:lnTo>
                    <a:lnTo>
                      <a:pt x="263" y="290"/>
                    </a:lnTo>
                    <a:lnTo>
                      <a:pt x="215" y="356"/>
                    </a:lnTo>
                    <a:lnTo>
                      <a:pt x="170" y="429"/>
                    </a:lnTo>
                    <a:lnTo>
                      <a:pt x="132" y="515"/>
                    </a:lnTo>
                    <a:lnTo>
                      <a:pt x="103" y="612"/>
                    </a:lnTo>
                    <a:lnTo>
                      <a:pt x="87" y="720"/>
                    </a:lnTo>
                    <a:lnTo>
                      <a:pt x="80" y="841"/>
                    </a:lnTo>
                    <a:lnTo>
                      <a:pt x="84" y="927"/>
                    </a:lnTo>
                    <a:lnTo>
                      <a:pt x="93" y="1010"/>
                    </a:lnTo>
                    <a:lnTo>
                      <a:pt x="112" y="1097"/>
                    </a:lnTo>
                    <a:lnTo>
                      <a:pt x="138" y="1177"/>
                    </a:lnTo>
                    <a:lnTo>
                      <a:pt x="177" y="1256"/>
                    </a:lnTo>
                    <a:lnTo>
                      <a:pt x="221" y="1332"/>
                    </a:lnTo>
                    <a:lnTo>
                      <a:pt x="279" y="1402"/>
                    </a:lnTo>
                    <a:lnTo>
                      <a:pt x="350" y="1460"/>
                    </a:lnTo>
                    <a:lnTo>
                      <a:pt x="436" y="1516"/>
                    </a:lnTo>
                    <a:lnTo>
                      <a:pt x="532" y="1557"/>
                    </a:lnTo>
                    <a:lnTo>
                      <a:pt x="475" y="1495"/>
                    </a:lnTo>
                    <a:lnTo>
                      <a:pt x="427" y="1426"/>
                    </a:lnTo>
                    <a:lnTo>
                      <a:pt x="388" y="1350"/>
                    </a:lnTo>
                    <a:lnTo>
                      <a:pt x="359" y="1267"/>
                    </a:lnTo>
                    <a:lnTo>
                      <a:pt x="337" y="1180"/>
                    </a:lnTo>
                    <a:lnTo>
                      <a:pt x="321" y="1090"/>
                    </a:lnTo>
                    <a:lnTo>
                      <a:pt x="311" y="1003"/>
                    </a:lnTo>
                    <a:lnTo>
                      <a:pt x="305" y="920"/>
                    </a:lnTo>
                    <a:lnTo>
                      <a:pt x="305" y="841"/>
                    </a:lnTo>
                    <a:lnTo>
                      <a:pt x="308" y="713"/>
                    </a:lnTo>
                    <a:lnTo>
                      <a:pt x="321" y="598"/>
                    </a:lnTo>
                    <a:lnTo>
                      <a:pt x="337" y="502"/>
                    </a:lnTo>
                    <a:lnTo>
                      <a:pt x="359" y="415"/>
                    </a:lnTo>
                    <a:lnTo>
                      <a:pt x="382" y="339"/>
                    </a:lnTo>
                    <a:lnTo>
                      <a:pt x="407" y="277"/>
                    </a:lnTo>
                    <a:lnTo>
                      <a:pt x="433" y="228"/>
                    </a:lnTo>
                    <a:lnTo>
                      <a:pt x="478" y="155"/>
                    </a:lnTo>
                    <a:lnTo>
                      <a:pt x="494" y="138"/>
                    </a:lnTo>
                    <a:lnTo>
                      <a:pt x="500" y="135"/>
                    </a:lnTo>
                    <a:lnTo>
                      <a:pt x="497" y="135"/>
                    </a:lnTo>
                    <a:close/>
                    <a:moveTo>
                      <a:pt x="757" y="0"/>
                    </a:moveTo>
                    <a:lnTo>
                      <a:pt x="785" y="0"/>
                    </a:lnTo>
                    <a:lnTo>
                      <a:pt x="824" y="3"/>
                    </a:lnTo>
                    <a:lnTo>
                      <a:pt x="872" y="10"/>
                    </a:lnTo>
                    <a:lnTo>
                      <a:pt x="930" y="27"/>
                    </a:lnTo>
                    <a:lnTo>
                      <a:pt x="994" y="52"/>
                    </a:lnTo>
                    <a:lnTo>
                      <a:pt x="1032" y="69"/>
                    </a:lnTo>
                    <a:lnTo>
                      <a:pt x="1077" y="90"/>
                    </a:lnTo>
                    <a:lnTo>
                      <a:pt x="1132" y="103"/>
                    </a:lnTo>
                    <a:lnTo>
                      <a:pt x="1186" y="110"/>
                    </a:lnTo>
                    <a:lnTo>
                      <a:pt x="1199" y="110"/>
                    </a:lnTo>
                    <a:lnTo>
                      <a:pt x="1215" y="107"/>
                    </a:lnTo>
                    <a:lnTo>
                      <a:pt x="1234" y="97"/>
                    </a:lnTo>
                    <a:lnTo>
                      <a:pt x="1247" y="76"/>
                    </a:lnTo>
                    <a:lnTo>
                      <a:pt x="1257" y="45"/>
                    </a:lnTo>
                    <a:lnTo>
                      <a:pt x="1260" y="31"/>
                    </a:lnTo>
                    <a:lnTo>
                      <a:pt x="1263" y="20"/>
                    </a:lnTo>
                    <a:lnTo>
                      <a:pt x="1279" y="3"/>
                    </a:lnTo>
                    <a:lnTo>
                      <a:pt x="1285" y="0"/>
                    </a:lnTo>
                    <a:lnTo>
                      <a:pt x="1298" y="0"/>
                    </a:lnTo>
                    <a:lnTo>
                      <a:pt x="1314" y="3"/>
                    </a:lnTo>
                    <a:lnTo>
                      <a:pt x="1327" y="17"/>
                    </a:lnTo>
                    <a:lnTo>
                      <a:pt x="1334" y="52"/>
                    </a:lnTo>
                    <a:lnTo>
                      <a:pt x="1334" y="488"/>
                    </a:lnTo>
                    <a:lnTo>
                      <a:pt x="1330" y="508"/>
                    </a:lnTo>
                    <a:lnTo>
                      <a:pt x="1327" y="526"/>
                    </a:lnTo>
                    <a:lnTo>
                      <a:pt x="1314" y="540"/>
                    </a:lnTo>
                    <a:lnTo>
                      <a:pt x="1298" y="543"/>
                    </a:lnTo>
                    <a:lnTo>
                      <a:pt x="1285" y="543"/>
                    </a:lnTo>
                    <a:lnTo>
                      <a:pt x="1276" y="536"/>
                    </a:lnTo>
                    <a:lnTo>
                      <a:pt x="1263" y="522"/>
                    </a:lnTo>
                    <a:lnTo>
                      <a:pt x="1260" y="512"/>
                    </a:lnTo>
                    <a:lnTo>
                      <a:pt x="1257" y="505"/>
                    </a:lnTo>
                    <a:lnTo>
                      <a:pt x="1253" y="495"/>
                    </a:lnTo>
                    <a:lnTo>
                      <a:pt x="1218" y="408"/>
                    </a:lnTo>
                    <a:lnTo>
                      <a:pt x="1167" y="325"/>
                    </a:lnTo>
                    <a:lnTo>
                      <a:pt x="1106" y="256"/>
                    </a:lnTo>
                    <a:lnTo>
                      <a:pt x="1039" y="197"/>
                    </a:lnTo>
                    <a:lnTo>
                      <a:pt x="968" y="148"/>
                    </a:lnTo>
                    <a:lnTo>
                      <a:pt x="894" y="114"/>
                    </a:lnTo>
                    <a:lnTo>
                      <a:pt x="827" y="90"/>
                    </a:lnTo>
                    <a:lnTo>
                      <a:pt x="763" y="83"/>
                    </a:lnTo>
                    <a:lnTo>
                      <a:pt x="696" y="93"/>
                    </a:lnTo>
                    <a:lnTo>
                      <a:pt x="632" y="117"/>
                    </a:lnTo>
                    <a:lnTo>
                      <a:pt x="577" y="159"/>
                    </a:lnTo>
                    <a:lnTo>
                      <a:pt x="526" y="218"/>
                    </a:lnTo>
                    <a:lnTo>
                      <a:pt x="484" y="290"/>
                    </a:lnTo>
                    <a:lnTo>
                      <a:pt x="446" y="377"/>
                    </a:lnTo>
                    <a:lnTo>
                      <a:pt x="417" y="474"/>
                    </a:lnTo>
                    <a:lnTo>
                      <a:pt x="395" y="588"/>
                    </a:lnTo>
                    <a:lnTo>
                      <a:pt x="382" y="709"/>
                    </a:lnTo>
                    <a:lnTo>
                      <a:pt x="378" y="841"/>
                    </a:lnTo>
                    <a:lnTo>
                      <a:pt x="385" y="1021"/>
                    </a:lnTo>
                    <a:lnTo>
                      <a:pt x="398" y="1107"/>
                    </a:lnTo>
                    <a:lnTo>
                      <a:pt x="411" y="1187"/>
                    </a:lnTo>
                    <a:lnTo>
                      <a:pt x="433" y="1267"/>
                    </a:lnTo>
                    <a:lnTo>
                      <a:pt x="462" y="1339"/>
                    </a:lnTo>
                    <a:lnTo>
                      <a:pt x="494" y="1402"/>
                    </a:lnTo>
                    <a:lnTo>
                      <a:pt x="536" y="1457"/>
                    </a:lnTo>
                    <a:lnTo>
                      <a:pt x="587" y="1502"/>
                    </a:lnTo>
                    <a:lnTo>
                      <a:pt x="644" y="1537"/>
                    </a:lnTo>
                    <a:lnTo>
                      <a:pt x="715" y="1557"/>
                    </a:lnTo>
                    <a:lnTo>
                      <a:pt x="792" y="1564"/>
                    </a:lnTo>
                    <a:lnTo>
                      <a:pt x="888" y="1557"/>
                    </a:lnTo>
                    <a:lnTo>
                      <a:pt x="981" y="1533"/>
                    </a:lnTo>
                    <a:lnTo>
                      <a:pt x="1071" y="1498"/>
                    </a:lnTo>
                    <a:lnTo>
                      <a:pt x="1154" y="1447"/>
                    </a:lnTo>
                    <a:lnTo>
                      <a:pt x="1231" y="1388"/>
                    </a:lnTo>
                    <a:lnTo>
                      <a:pt x="1298" y="1315"/>
                    </a:lnTo>
                    <a:lnTo>
                      <a:pt x="1311" y="1305"/>
                    </a:lnTo>
                    <a:lnTo>
                      <a:pt x="1318" y="1298"/>
                    </a:lnTo>
                    <a:lnTo>
                      <a:pt x="1327" y="1291"/>
                    </a:lnTo>
                    <a:lnTo>
                      <a:pt x="1340" y="1284"/>
                    </a:lnTo>
                    <a:lnTo>
                      <a:pt x="1353" y="1284"/>
                    </a:lnTo>
                    <a:lnTo>
                      <a:pt x="1362" y="1287"/>
                    </a:lnTo>
                    <a:lnTo>
                      <a:pt x="1372" y="1294"/>
                    </a:lnTo>
                    <a:lnTo>
                      <a:pt x="1385" y="1308"/>
                    </a:lnTo>
                    <a:lnTo>
                      <a:pt x="1388" y="1318"/>
                    </a:lnTo>
                    <a:lnTo>
                      <a:pt x="1391" y="1332"/>
                    </a:lnTo>
                    <a:lnTo>
                      <a:pt x="1385" y="1350"/>
                    </a:lnTo>
                    <a:lnTo>
                      <a:pt x="1369" y="1377"/>
                    </a:lnTo>
                    <a:lnTo>
                      <a:pt x="1308" y="1443"/>
                    </a:lnTo>
                    <a:lnTo>
                      <a:pt x="1269" y="1481"/>
                    </a:lnTo>
                    <a:lnTo>
                      <a:pt x="1228" y="1516"/>
                    </a:lnTo>
                    <a:lnTo>
                      <a:pt x="1183" y="1547"/>
                    </a:lnTo>
                    <a:lnTo>
                      <a:pt x="1090" y="1599"/>
                    </a:lnTo>
                    <a:lnTo>
                      <a:pt x="1000" y="1637"/>
                    </a:lnTo>
                    <a:lnTo>
                      <a:pt x="914" y="1661"/>
                    </a:lnTo>
                    <a:lnTo>
                      <a:pt x="834" y="1672"/>
                    </a:lnTo>
                    <a:lnTo>
                      <a:pt x="760" y="1675"/>
                    </a:lnTo>
                    <a:lnTo>
                      <a:pt x="673" y="1672"/>
                    </a:lnTo>
                    <a:lnTo>
                      <a:pt x="590" y="1658"/>
                    </a:lnTo>
                    <a:lnTo>
                      <a:pt x="503" y="1633"/>
                    </a:lnTo>
                    <a:lnTo>
                      <a:pt x="423" y="1602"/>
                    </a:lnTo>
                    <a:lnTo>
                      <a:pt x="346" y="1561"/>
                    </a:lnTo>
                    <a:lnTo>
                      <a:pt x="276" y="1509"/>
                    </a:lnTo>
                    <a:lnTo>
                      <a:pt x="209" y="1447"/>
                    </a:lnTo>
                    <a:lnTo>
                      <a:pt x="151" y="1374"/>
                    </a:lnTo>
                    <a:lnTo>
                      <a:pt x="100" y="1287"/>
                    </a:lnTo>
                    <a:lnTo>
                      <a:pt x="58" y="1194"/>
                    </a:lnTo>
                    <a:lnTo>
                      <a:pt x="26" y="1087"/>
                    </a:lnTo>
                    <a:lnTo>
                      <a:pt x="7" y="969"/>
                    </a:lnTo>
                    <a:lnTo>
                      <a:pt x="0" y="837"/>
                    </a:lnTo>
                    <a:lnTo>
                      <a:pt x="7" y="706"/>
                    </a:lnTo>
                    <a:lnTo>
                      <a:pt x="26" y="588"/>
                    </a:lnTo>
                    <a:lnTo>
                      <a:pt x="58" y="481"/>
                    </a:lnTo>
                    <a:lnTo>
                      <a:pt x="100" y="387"/>
                    </a:lnTo>
                    <a:lnTo>
                      <a:pt x="151" y="301"/>
                    </a:lnTo>
                    <a:lnTo>
                      <a:pt x="212" y="228"/>
                    </a:lnTo>
                    <a:lnTo>
                      <a:pt x="276" y="166"/>
                    </a:lnTo>
                    <a:lnTo>
                      <a:pt x="350" y="114"/>
                    </a:lnTo>
                    <a:lnTo>
                      <a:pt x="427" y="72"/>
                    </a:lnTo>
                    <a:lnTo>
                      <a:pt x="507" y="41"/>
                    </a:lnTo>
                    <a:lnTo>
                      <a:pt x="590" y="17"/>
                    </a:lnTo>
                    <a:lnTo>
                      <a:pt x="673" y="3"/>
                    </a:lnTo>
                    <a:lnTo>
                      <a:pt x="7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15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838200" y="4724398"/>
              <a:ext cx="2514598" cy="375985"/>
              <a:chOff x="2458" y="2750"/>
              <a:chExt cx="15543" cy="2324"/>
            </a:xfrm>
          </p:grpSpPr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2458" y="2925"/>
                <a:ext cx="1513" cy="1567"/>
              </a:xfrm>
              <a:custGeom>
                <a:avLst/>
                <a:gdLst/>
                <a:ahLst/>
                <a:cxnLst>
                  <a:cxn ang="0">
                    <a:pos x="1489" y="0"/>
                  </a:cxn>
                  <a:cxn ang="0">
                    <a:pos x="1508" y="10"/>
                  </a:cxn>
                  <a:cxn ang="0">
                    <a:pos x="1513" y="62"/>
                  </a:cxn>
                  <a:cxn ang="0">
                    <a:pos x="1470" y="485"/>
                  </a:cxn>
                  <a:cxn ang="0">
                    <a:pos x="1465" y="510"/>
                  </a:cxn>
                  <a:cxn ang="0">
                    <a:pos x="1432" y="521"/>
                  </a:cxn>
                  <a:cxn ang="0">
                    <a:pos x="1423" y="505"/>
                  </a:cxn>
                  <a:cxn ang="0">
                    <a:pos x="1418" y="474"/>
                  </a:cxn>
                  <a:cxn ang="0">
                    <a:pos x="1423" y="449"/>
                  </a:cxn>
                  <a:cxn ang="0">
                    <a:pos x="1427" y="320"/>
                  </a:cxn>
                  <a:cxn ang="0">
                    <a:pos x="1413" y="191"/>
                  </a:cxn>
                  <a:cxn ang="0">
                    <a:pos x="1346" y="114"/>
                  </a:cxn>
                  <a:cxn ang="0">
                    <a:pos x="1213" y="72"/>
                  </a:cxn>
                  <a:cxn ang="0">
                    <a:pos x="785" y="67"/>
                  </a:cxn>
                  <a:cxn ang="0">
                    <a:pos x="737" y="93"/>
                  </a:cxn>
                  <a:cxn ang="0">
                    <a:pos x="718" y="160"/>
                  </a:cxn>
                  <a:cxn ang="0">
                    <a:pos x="775" y="748"/>
                  </a:cxn>
                  <a:cxn ang="0">
                    <a:pos x="918" y="732"/>
                  </a:cxn>
                  <a:cxn ang="0">
                    <a:pos x="999" y="665"/>
                  </a:cxn>
                  <a:cxn ang="0">
                    <a:pos x="1051" y="526"/>
                  </a:cxn>
                  <a:cxn ang="0">
                    <a:pos x="1061" y="490"/>
                  </a:cxn>
                  <a:cxn ang="0">
                    <a:pos x="1075" y="474"/>
                  </a:cxn>
                  <a:cxn ang="0">
                    <a:pos x="1099" y="480"/>
                  </a:cxn>
                  <a:cxn ang="0">
                    <a:pos x="1109" y="495"/>
                  </a:cxn>
                  <a:cxn ang="0">
                    <a:pos x="1104" y="536"/>
                  </a:cxn>
                  <a:cxn ang="0">
                    <a:pos x="980" y="1057"/>
                  </a:cxn>
                  <a:cxn ang="0">
                    <a:pos x="975" y="1077"/>
                  </a:cxn>
                  <a:cxn ang="0">
                    <a:pos x="947" y="1088"/>
                  </a:cxn>
                  <a:cxn ang="0">
                    <a:pos x="932" y="1072"/>
                  </a:cxn>
                  <a:cxn ang="0">
                    <a:pos x="928" y="1046"/>
                  </a:cxn>
                  <a:cxn ang="0">
                    <a:pos x="942" y="985"/>
                  </a:cxn>
                  <a:cxn ang="0">
                    <a:pos x="951" y="933"/>
                  </a:cxn>
                  <a:cxn ang="0">
                    <a:pos x="942" y="861"/>
                  </a:cxn>
                  <a:cxn ang="0">
                    <a:pos x="890" y="830"/>
                  </a:cxn>
                  <a:cxn ang="0">
                    <a:pos x="775" y="815"/>
                  </a:cxn>
                  <a:cxn ang="0">
                    <a:pos x="423" y="1412"/>
                  </a:cxn>
                  <a:cxn ang="0">
                    <a:pos x="428" y="1464"/>
                  </a:cxn>
                  <a:cxn ang="0">
                    <a:pos x="437" y="1479"/>
                  </a:cxn>
                  <a:cxn ang="0">
                    <a:pos x="490" y="1490"/>
                  </a:cxn>
                  <a:cxn ang="0">
                    <a:pos x="656" y="1495"/>
                  </a:cxn>
                  <a:cxn ang="0">
                    <a:pos x="661" y="1500"/>
                  </a:cxn>
                  <a:cxn ang="0">
                    <a:pos x="666" y="1505"/>
                  </a:cxn>
                  <a:cxn ang="0">
                    <a:pos x="675" y="1541"/>
                  </a:cxn>
                  <a:cxn ang="0">
                    <a:pos x="656" y="1562"/>
                  </a:cxn>
                  <a:cxn ang="0">
                    <a:pos x="509" y="1567"/>
                  </a:cxn>
                  <a:cxn ang="0">
                    <a:pos x="252" y="1562"/>
                  </a:cxn>
                  <a:cxn ang="0">
                    <a:pos x="19" y="1567"/>
                  </a:cxn>
                  <a:cxn ang="0">
                    <a:pos x="4" y="1557"/>
                  </a:cxn>
                  <a:cxn ang="0">
                    <a:pos x="0" y="1521"/>
                  </a:cxn>
                  <a:cxn ang="0">
                    <a:pos x="14" y="1500"/>
                  </a:cxn>
                  <a:cxn ang="0">
                    <a:pos x="33" y="1495"/>
                  </a:cxn>
                  <a:cxn ang="0">
                    <a:pos x="180" y="1490"/>
                  </a:cxn>
                  <a:cxn ang="0">
                    <a:pos x="233" y="1454"/>
                  </a:cxn>
                  <a:cxn ang="0">
                    <a:pos x="257" y="1387"/>
                  </a:cxn>
                  <a:cxn ang="0">
                    <a:pos x="542" y="144"/>
                  </a:cxn>
                  <a:cxn ang="0">
                    <a:pos x="547" y="108"/>
                  </a:cxn>
                  <a:cxn ang="0">
                    <a:pos x="504" y="72"/>
                  </a:cxn>
                  <a:cxn ang="0">
                    <a:pos x="376" y="67"/>
                  </a:cxn>
                  <a:cxn ang="0">
                    <a:pos x="352" y="62"/>
                  </a:cxn>
                  <a:cxn ang="0">
                    <a:pos x="347" y="26"/>
                  </a:cxn>
                  <a:cxn ang="0">
                    <a:pos x="366" y="5"/>
                  </a:cxn>
                </a:cxnLst>
                <a:rect l="0" t="0" r="r" b="b"/>
                <a:pathLst>
                  <a:path w="1513" h="1567">
                    <a:moveTo>
                      <a:pt x="376" y="0"/>
                    </a:moveTo>
                    <a:lnTo>
                      <a:pt x="1489" y="0"/>
                    </a:lnTo>
                    <a:lnTo>
                      <a:pt x="1504" y="5"/>
                    </a:lnTo>
                    <a:lnTo>
                      <a:pt x="1508" y="10"/>
                    </a:lnTo>
                    <a:lnTo>
                      <a:pt x="1513" y="21"/>
                    </a:lnTo>
                    <a:lnTo>
                      <a:pt x="1513" y="62"/>
                    </a:lnTo>
                    <a:lnTo>
                      <a:pt x="1475" y="464"/>
                    </a:lnTo>
                    <a:lnTo>
                      <a:pt x="1470" y="485"/>
                    </a:lnTo>
                    <a:lnTo>
                      <a:pt x="1470" y="500"/>
                    </a:lnTo>
                    <a:lnTo>
                      <a:pt x="1465" y="510"/>
                    </a:lnTo>
                    <a:lnTo>
                      <a:pt x="1456" y="521"/>
                    </a:lnTo>
                    <a:lnTo>
                      <a:pt x="1432" y="521"/>
                    </a:lnTo>
                    <a:lnTo>
                      <a:pt x="1427" y="510"/>
                    </a:lnTo>
                    <a:lnTo>
                      <a:pt x="1423" y="505"/>
                    </a:lnTo>
                    <a:lnTo>
                      <a:pt x="1418" y="495"/>
                    </a:lnTo>
                    <a:lnTo>
                      <a:pt x="1418" y="474"/>
                    </a:lnTo>
                    <a:lnTo>
                      <a:pt x="1423" y="464"/>
                    </a:lnTo>
                    <a:lnTo>
                      <a:pt x="1423" y="449"/>
                    </a:lnTo>
                    <a:lnTo>
                      <a:pt x="1427" y="407"/>
                    </a:lnTo>
                    <a:lnTo>
                      <a:pt x="1427" y="320"/>
                    </a:lnTo>
                    <a:lnTo>
                      <a:pt x="1423" y="253"/>
                    </a:lnTo>
                    <a:lnTo>
                      <a:pt x="1413" y="191"/>
                    </a:lnTo>
                    <a:lnTo>
                      <a:pt x="1389" y="144"/>
                    </a:lnTo>
                    <a:lnTo>
                      <a:pt x="1346" y="114"/>
                    </a:lnTo>
                    <a:lnTo>
                      <a:pt x="1294" y="88"/>
                    </a:lnTo>
                    <a:lnTo>
                      <a:pt x="1213" y="72"/>
                    </a:lnTo>
                    <a:lnTo>
                      <a:pt x="1113" y="67"/>
                    </a:lnTo>
                    <a:lnTo>
                      <a:pt x="785" y="67"/>
                    </a:lnTo>
                    <a:lnTo>
                      <a:pt x="756" y="77"/>
                    </a:lnTo>
                    <a:lnTo>
                      <a:pt x="737" y="93"/>
                    </a:lnTo>
                    <a:lnTo>
                      <a:pt x="728" y="119"/>
                    </a:lnTo>
                    <a:lnTo>
                      <a:pt x="718" y="160"/>
                    </a:lnTo>
                    <a:lnTo>
                      <a:pt x="580" y="748"/>
                    </a:lnTo>
                    <a:lnTo>
                      <a:pt x="775" y="748"/>
                    </a:lnTo>
                    <a:lnTo>
                      <a:pt x="856" y="742"/>
                    </a:lnTo>
                    <a:lnTo>
                      <a:pt x="918" y="732"/>
                    </a:lnTo>
                    <a:lnTo>
                      <a:pt x="966" y="706"/>
                    </a:lnTo>
                    <a:lnTo>
                      <a:pt x="999" y="665"/>
                    </a:lnTo>
                    <a:lnTo>
                      <a:pt x="1028" y="603"/>
                    </a:lnTo>
                    <a:lnTo>
                      <a:pt x="1051" y="526"/>
                    </a:lnTo>
                    <a:lnTo>
                      <a:pt x="1056" y="505"/>
                    </a:lnTo>
                    <a:lnTo>
                      <a:pt x="1061" y="490"/>
                    </a:lnTo>
                    <a:lnTo>
                      <a:pt x="1066" y="480"/>
                    </a:lnTo>
                    <a:lnTo>
                      <a:pt x="1075" y="474"/>
                    </a:lnTo>
                    <a:lnTo>
                      <a:pt x="1094" y="474"/>
                    </a:lnTo>
                    <a:lnTo>
                      <a:pt x="1099" y="480"/>
                    </a:lnTo>
                    <a:lnTo>
                      <a:pt x="1104" y="490"/>
                    </a:lnTo>
                    <a:lnTo>
                      <a:pt x="1109" y="495"/>
                    </a:lnTo>
                    <a:lnTo>
                      <a:pt x="1109" y="521"/>
                    </a:lnTo>
                    <a:lnTo>
                      <a:pt x="1104" y="536"/>
                    </a:lnTo>
                    <a:lnTo>
                      <a:pt x="985" y="1036"/>
                    </a:lnTo>
                    <a:lnTo>
                      <a:pt x="980" y="1057"/>
                    </a:lnTo>
                    <a:lnTo>
                      <a:pt x="975" y="1072"/>
                    </a:lnTo>
                    <a:lnTo>
                      <a:pt x="975" y="1077"/>
                    </a:lnTo>
                    <a:lnTo>
                      <a:pt x="966" y="1088"/>
                    </a:lnTo>
                    <a:lnTo>
                      <a:pt x="947" y="1088"/>
                    </a:lnTo>
                    <a:lnTo>
                      <a:pt x="937" y="1082"/>
                    </a:lnTo>
                    <a:lnTo>
                      <a:pt x="932" y="1072"/>
                    </a:lnTo>
                    <a:lnTo>
                      <a:pt x="928" y="1057"/>
                    </a:lnTo>
                    <a:lnTo>
                      <a:pt x="928" y="1046"/>
                    </a:lnTo>
                    <a:lnTo>
                      <a:pt x="932" y="1031"/>
                    </a:lnTo>
                    <a:lnTo>
                      <a:pt x="942" y="985"/>
                    </a:lnTo>
                    <a:lnTo>
                      <a:pt x="947" y="954"/>
                    </a:lnTo>
                    <a:lnTo>
                      <a:pt x="951" y="933"/>
                    </a:lnTo>
                    <a:lnTo>
                      <a:pt x="951" y="887"/>
                    </a:lnTo>
                    <a:lnTo>
                      <a:pt x="942" y="861"/>
                    </a:lnTo>
                    <a:lnTo>
                      <a:pt x="923" y="840"/>
                    </a:lnTo>
                    <a:lnTo>
                      <a:pt x="890" y="830"/>
                    </a:lnTo>
                    <a:lnTo>
                      <a:pt x="842" y="820"/>
                    </a:lnTo>
                    <a:lnTo>
                      <a:pt x="775" y="815"/>
                    </a:lnTo>
                    <a:lnTo>
                      <a:pt x="561" y="815"/>
                    </a:lnTo>
                    <a:lnTo>
                      <a:pt x="423" y="1412"/>
                    </a:lnTo>
                    <a:lnTo>
                      <a:pt x="423" y="1454"/>
                    </a:lnTo>
                    <a:lnTo>
                      <a:pt x="428" y="1464"/>
                    </a:lnTo>
                    <a:lnTo>
                      <a:pt x="428" y="1474"/>
                    </a:lnTo>
                    <a:lnTo>
                      <a:pt x="437" y="1479"/>
                    </a:lnTo>
                    <a:lnTo>
                      <a:pt x="466" y="1490"/>
                    </a:lnTo>
                    <a:lnTo>
                      <a:pt x="490" y="1490"/>
                    </a:lnTo>
                    <a:lnTo>
                      <a:pt x="533" y="1495"/>
                    </a:lnTo>
                    <a:lnTo>
                      <a:pt x="656" y="1495"/>
                    </a:lnTo>
                    <a:lnTo>
                      <a:pt x="656" y="1500"/>
                    </a:lnTo>
                    <a:lnTo>
                      <a:pt x="661" y="1500"/>
                    </a:lnTo>
                    <a:lnTo>
                      <a:pt x="661" y="1505"/>
                    </a:lnTo>
                    <a:lnTo>
                      <a:pt x="666" y="1505"/>
                    </a:lnTo>
                    <a:lnTo>
                      <a:pt x="675" y="1515"/>
                    </a:lnTo>
                    <a:lnTo>
                      <a:pt x="675" y="1541"/>
                    </a:lnTo>
                    <a:lnTo>
                      <a:pt x="666" y="1562"/>
                    </a:lnTo>
                    <a:lnTo>
                      <a:pt x="656" y="1562"/>
                    </a:lnTo>
                    <a:lnTo>
                      <a:pt x="652" y="1567"/>
                    </a:lnTo>
                    <a:lnTo>
                      <a:pt x="509" y="1567"/>
                    </a:lnTo>
                    <a:lnTo>
                      <a:pt x="437" y="1562"/>
                    </a:lnTo>
                    <a:lnTo>
                      <a:pt x="252" y="1562"/>
                    </a:lnTo>
                    <a:lnTo>
                      <a:pt x="171" y="1567"/>
                    </a:lnTo>
                    <a:lnTo>
                      <a:pt x="19" y="1567"/>
                    </a:lnTo>
                    <a:lnTo>
                      <a:pt x="9" y="1562"/>
                    </a:lnTo>
                    <a:lnTo>
                      <a:pt x="4" y="1557"/>
                    </a:lnTo>
                    <a:lnTo>
                      <a:pt x="0" y="1546"/>
                    </a:lnTo>
                    <a:lnTo>
                      <a:pt x="0" y="1521"/>
                    </a:lnTo>
                    <a:lnTo>
                      <a:pt x="4" y="1510"/>
                    </a:lnTo>
                    <a:lnTo>
                      <a:pt x="14" y="1500"/>
                    </a:lnTo>
                    <a:lnTo>
                      <a:pt x="23" y="1500"/>
                    </a:lnTo>
                    <a:lnTo>
                      <a:pt x="33" y="1495"/>
                    </a:lnTo>
                    <a:lnTo>
                      <a:pt x="133" y="1495"/>
                    </a:lnTo>
                    <a:lnTo>
                      <a:pt x="180" y="1490"/>
                    </a:lnTo>
                    <a:lnTo>
                      <a:pt x="214" y="1474"/>
                    </a:lnTo>
                    <a:lnTo>
                      <a:pt x="233" y="1454"/>
                    </a:lnTo>
                    <a:lnTo>
                      <a:pt x="247" y="1428"/>
                    </a:lnTo>
                    <a:lnTo>
                      <a:pt x="257" y="1387"/>
                    </a:lnTo>
                    <a:lnTo>
                      <a:pt x="537" y="165"/>
                    </a:lnTo>
                    <a:lnTo>
                      <a:pt x="542" y="144"/>
                    </a:lnTo>
                    <a:lnTo>
                      <a:pt x="547" y="129"/>
                    </a:lnTo>
                    <a:lnTo>
                      <a:pt x="547" y="108"/>
                    </a:lnTo>
                    <a:lnTo>
                      <a:pt x="537" y="83"/>
                    </a:lnTo>
                    <a:lnTo>
                      <a:pt x="504" y="72"/>
                    </a:lnTo>
                    <a:lnTo>
                      <a:pt x="461" y="67"/>
                    </a:lnTo>
                    <a:lnTo>
                      <a:pt x="376" y="67"/>
                    </a:lnTo>
                    <a:lnTo>
                      <a:pt x="361" y="62"/>
                    </a:lnTo>
                    <a:lnTo>
                      <a:pt x="352" y="62"/>
                    </a:lnTo>
                    <a:lnTo>
                      <a:pt x="347" y="52"/>
                    </a:lnTo>
                    <a:lnTo>
                      <a:pt x="347" y="26"/>
                    </a:lnTo>
                    <a:lnTo>
                      <a:pt x="357" y="5"/>
                    </a:lnTo>
                    <a:lnTo>
                      <a:pt x="366" y="5"/>
                    </a:lnTo>
                    <a:lnTo>
                      <a:pt x="3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4261" y="2750"/>
                <a:ext cx="500" cy="2319"/>
              </a:xfrm>
              <a:custGeom>
                <a:avLst/>
                <a:gdLst/>
                <a:ahLst/>
                <a:cxnLst>
                  <a:cxn ang="0">
                    <a:pos x="472" y="0"/>
                  </a:cxn>
                  <a:cxn ang="0">
                    <a:pos x="481" y="0"/>
                  </a:cxn>
                  <a:cxn ang="0">
                    <a:pos x="491" y="5"/>
                  </a:cxn>
                  <a:cxn ang="0">
                    <a:pos x="495" y="15"/>
                  </a:cxn>
                  <a:cxn ang="0">
                    <a:pos x="495" y="31"/>
                  </a:cxn>
                  <a:cxn ang="0">
                    <a:pos x="486" y="41"/>
                  </a:cxn>
                  <a:cxn ang="0">
                    <a:pos x="481" y="51"/>
                  </a:cxn>
                  <a:cxn ang="0">
                    <a:pos x="467" y="62"/>
                  </a:cxn>
                  <a:cxn ang="0">
                    <a:pos x="367" y="196"/>
                  </a:cxn>
                  <a:cxn ang="0">
                    <a:pos x="286" y="340"/>
                  </a:cxn>
                  <a:cxn ang="0">
                    <a:pos x="224" y="490"/>
                  </a:cxn>
                  <a:cxn ang="0">
                    <a:pos x="176" y="649"/>
                  </a:cxn>
                  <a:cxn ang="0">
                    <a:pos x="148" y="819"/>
                  </a:cxn>
                  <a:cxn ang="0">
                    <a:pos x="129" y="990"/>
                  </a:cxn>
                  <a:cxn ang="0">
                    <a:pos x="124" y="1160"/>
                  </a:cxn>
                  <a:cxn ang="0">
                    <a:pos x="129" y="1299"/>
                  </a:cxn>
                  <a:cxn ang="0">
                    <a:pos x="138" y="1438"/>
                  </a:cxn>
                  <a:cxn ang="0">
                    <a:pos x="157" y="1582"/>
                  </a:cxn>
                  <a:cxn ang="0">
                    <a:pos x="191" y="1727"/>
                  </a:cxn>
                  <a:cxn ang="0">
                    <a:pos x="234" y="1866"/>
                  </a:cxn>
                  <a:cxn ang="0">
                    <a:pos x="295" y="2005"/>
                  </a:cxn>
                  <a:cxn ang="0">
                    <a:pos x="372" y="2129"/>
                  </a:cxn>
                  <a:cxn ang="0">
                    <a:pos x="462" y="2247"/>
                  </a:cxn>
                  <a:cxn ang="0">
                    <a:pos x="495" y="2283"/>
                  </a:cxn>
                  <a:cxn ang="0">
                    <a:pos x="495" y="2288"/>
                  </a:cxn>
                  <a:cxn ang="0">
                    <a:pos x="500" y="2293"/>
                  </a:cxn>
                  <a:cxn ang="0">
                    <a:pos x="500" y="2309"/>
                  </a:cxn>
                  <a:cxn ang="0">
                    <a:pos x="495" y="2314"/>
                  </a:cxn>
                  <a:cxn ang="0">
                    <a:pos x="486" y="2319"/>
                  </a:cxn>
                  <a:cxn ang="0">
                    <a:pos x="476" y="2319"/>
                  </a:cxn>
                  <a:cxn ang="0">
                    <a:pos x="457" y="2309"/>
                  </a:cxn>
                  <a:cxn ang="0">
                    <a:pos x="424" y="2283"/>
                  </a:cxn>
                  <a:cxn ang="0">
                    <a:pos x="376" y="2237"/>
                  </a:cxn>
                  <a:cxn ang="0">
                    <a:pos x="324" y="2175"/>
                  </a:cxn>
                  <a:cxn ang="0">
                    <a:pos x="262" y="2092"/>
                  </a:cxn>
                  <a:cxn ang="0">
                    <a:pos x="200" y="1995"/>
                  </a:cxn>
                  <a:cxn ang="0">
                    <a:pos x="143" y="1881"/>
                  </a:cxn>
                  <a:cxn ang="0">
                    <a:pos x="81" y="1727"/>
                  </a:cxn>
                  <a:cxn ang="0">
                    <a:pos x="43" y="1567"/>
                  </a:cxn>
                  <a:cxn ang="0">
                    <a:pos x="15" y="1417"/>
                  </a:cxn>
                  <a:cxn ang="0">
                    <a:pos x="5" y="1278"/>
                  </a:cxn>
                  <a:cxn ang="0">
                    <a:pos x="0" y="1160"/>
                  </a:cxn>
                  <a:cxn ang="0">
                    <a:pos x="5" y="1005"/>
                  </a:cxn>
                  <a:cxn ang="0">
                    <a:pos x="24" y="830"/>
                  </a:cxn>
                  <a:cxn ang="0">
                    <a:pos x="67" y="644"/>
                  </a:cxn>
                  <a:cxn ang="0">
                    <a:pos x="134" y="453"/>
                  </a:cxn>
                  <a:cxn ang="0">
                    <a:pos x="186" y="350"/>
                  </a:cxn>
                  <a:cxn ang="0">
                    <a:pos x="238" y="258"/>
                  </a:cxn>
                  <a:cxn ang="0">
                    <a:pos x="291" y="180"/>
                  </a:cxn>
                  <a:cxn ang="0">
                    <a:pos x="343" y="113"/>
                  </a:cxn>
                  <a:cxn ang="0">
                    <a:pos x="391" y="67"/>
                  </a:cxn>
                  <a:cxn ang="0">
                    <a:pos x="429" y="31"/>
                  </a:cxn>
                  <a:cxn ang="0">
                    <a:pos x="457" y="5"/>
                  </a:cxn>
                  <a:cxn ang="0">
                    <a:pos x="472" y="0"/>
                  </a:cxn>
                </a:cxnLst>
                <a:rect l="0" t="0" r="r" b="b"/>
                <a:pathLst>
                  <a:path w="500" h="2319">
                    <a:moveTo>
                      <a:pt x="472" y="0"/>
                    </a:moveTo>
                    <a:lnTo>
                      <a:pt x="481" y="0"/>
                    </a:lnTo>
                    <a:lnTo>
                      <a:pt x="491" y="5"/>
                    </a:lnTo>
                    <a:lnTo>
                      <a:pt x="495" y="15"/>
                    </a:lnTo>
                    <a:lnTo>
                      <a:pt x="495" y="31"/>
                    </a:lnTo>
                    <a:lnTo>
                      <a:pt x="486" y="41"/>
                    </a:lnTo>
                    <a:lnTo>
                      <a:pt x="481" y="51"/>
                    </a:lnTo>
                    <a:lnTo>
                      <a:pt x="467" y="62"/>
                    </a:lnTo>
                    <a:lnTo>
                      <a:pt x="367" y="196"/>
                    </a:lnTo>
                    <a:lnTo>
                      <a:pt x="286" y="340"/>
                    </a:lnTo>
                    <a:lnTo>
                      <a:pt x="224" y="490"/>
                    </a:lnTo>
                    <a:lnTo>
                      <a:pt x="176" y="649"/>
                    </a:lnTo>
                    <a:lnTo>
                      <a:pt x="148" y="819"/>
                    </a:lnTo>
                    <a:lnTo>
                      <a:pt x="129" y="990"/>
                    </a:lnTo>
                    <a:lnTo>
                      <a:pt x="124" y="1160"/>
                    </a:lnTo>
                    <a:lnTo>
                      <a:pt x="129" y="1299"/>
                    </a:lnTo>
                    <a:lnTo>
                      <a:pt x="138" y="1438"/>
                    </a:lnTo>
                    <a:lnTo>
                      <a:pt x="157" y="1582"/>
                    </a:lnTo>
                    <a:lnTo>
                      <a:pt x="191" y="1727"/>
                    </a:lnTo>
                    <a:lnTo>
                      <a:pt x="234" y="1866"/>
                    </a:lnTo>
                    <a:lnTo>
                      <a:pt x="295" y="2005"/>
                    </a:lnTo>
                    <a:lnTo>
                      <a:pt x="372" y="2129"/>
                    </a:lnTo>
                    <a:lnTo>
                      <a:pt x="462" y="2247"/>
                    </a:lnTo>
                    <a:lnTo>
                      <a:pt x="495" y="2283"/>
                    </a:lnTo>
                    <a:lnTo>
                      <a:pt x="495" y="2288"/>
                    </a:lnTo>
                    <a:lnTo>
                      <a:pt x="500" y="2293"/>
                    </a:lnTo>
                    <a:lnTo>
                      <a:pt x="500" y="2309"/>
                    </a:lnTo>
                    <a:lnTo>
                      <a:pt x="495" y="2314"/>
                    </a:lnTo>
                    <a:lnTo>
                      <a:pt x="486" y="2319"/>
                    </a:lnTo>
                    <a:lnTo>
                      <a:pt x="476" y="2319"/>
                    </a:lnTo>
                    <a:lnTo>
                      <a:pt x="457" y="2309"/>
                    </a:lnTo>
                    <a:lnTo>
                      <a:pt x="424" y="2283"/>
                    </a:lnTo>
                    <a:lnTo>
                      <a:pt x="376" y="2237"/>
                    </a:lnTo>
                    <a:lnTo>
                      <a:pt x="324" y="2175"/>
                    </a:lnTo>
                    <a:lnTo>
                      <a:pt x="262" y="2092"/>
                    </a:lnTo>
                    <a:lnTo>
                      <a:pt x="200" y="1995"/>
                    </a:lnTo>
                    <a:lnTo>
                      <a:pt x="143" y="1881"/>
                    </a:lnTo>
                    <a:lnTo>
                      <a:pt x="81" y="1727"/>
                    </a:lnTo>
                    <a:lnTo>
                      <a:pt x="43" y="1567"/>
                    </a:lnTo>
                    <a:lnTo>
                      <a:pt x="15" y="1417"/>
                    </a:lnTo>
                    <a:lnTo>
                      <a:pt x="5" y="1278"/>
                    </a:lnTo>
                    <a:lnTo>
                      <a:pt x="0" y="1160"/>
                    </a:lnTo>
                    <a:lnTo>
                      <a:pt x="5" y="1005"/>
                    </a:lnTo>
                    <a:lnTo>
                      <a:pt x="24" y="830"/>
                    </a:lnTo>
                    <a:lnTo>
                      <a:pt x="67" y="644"/>
                    </a:lnTo>
                    <a:lnTo>
                      <a:pt x="134" y="453"/>
                    </a:lnTo>
                    <a:lnTo>
                      <a:pt x="186" y="350"/>
                    </a:lnTo>
                    <a:lnTo>
                      <a:pt x="238" y="258"/>
                    </a:lnTo>
                    <a:lnTo>
                      <a:pt x="291" y="180"/>
                    </a:lnTo>
                    <a:lnTo>
                      <a:pt x="343" y="113"/>
                    </a:lnTo>
                    <a:lnTo>
                      <a:pt x="391" y="67"/>
                    </a:lnTo>
                    <a:lnTo>
                      <a:pt x="429" y="31"/>
                    </a:lnTo>
                    <a:lnTo>
                      <a:pt x="457" y="5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4971" y="2915"/>
                <a:ext cx="2141" cy="1572"/>
              </a:xfrm>
              <a:custGeom>
                <a:avLst/>
                <a:gdLst/>
                <a:ahLst/>
                <a:cxnLst>
                  <a:cxn ang="0">
                    <a:pos x="751" y="5"/>
                  </a:cxn>
                  <a:cxn ang="0">
                    <a:pos x="766" y="51"/>
                  </a:cxn>
                  <a:cxn ang="0">
                    <a:pos x="1732" y="15"/>
                  </a:cxn>
                  <a:cxn ang="0">
                    <a:pos x="2113" y="0"/>
                  </a:cxn>
                  <a:cxn ang="0">
                    <a:pos x="2141" y="15"/>
                  </a:cxn>
                  <a:cxn ang="0">
                    <a:pos x="2122" y="62"/>
                  </a:cxn>
                  <a:cxn ang="0">
                    <a:pos x="1956" y="77"/>
                  </a:cxn>
                  <a:cxn ang="0">
                    <a:pos x="1898" y="139"/>
                  </a:cxn>
                  <a:cxn ang="0">
                    <a:pos x="1603" y="1397"/>
                  </a:cxn>
                  <a:cxn ang="0">
                    <a:pos x="1594" y="1438"/>
                  </a:cxn>
                  <a:cxn ang="0">
                    <a:pos x="1632" y="1489"/>
                  </a:cxn>
                  <a:cxn ang="0">
                    <a:pos x="1779" y="1500"/>
                  </a:cxn>
                  <a:cxn ang="0">
                    <a:pos x="1794" y="1536"/>
                  </a:cxn>
                  <a:cxn ang="0">
                    <a:pos x="1775" y="1562"/>
                  </a:cxn>
                  <a:cxn ang="0">
                    <a:pos x="1484" y="1562"/>
                  </a:cxn>
                  <a:cxn ang="0">
                    <a:pos x="1208" y="1567"/>
                  </a:cxn>
                  <a:cxn ang="0">
                    <a:pos x="1189" y="1551"/>
                  </a:cxn>
                  <a:cxn ang="0">
                    <a:pos x="1204" y="1500"/>
                  </a:cxn>
                  <a:cxn ang="0">
                    <a:pos x="1323" y="1495"/>
                  </a:cxn>
                  <a:cxn ang="0">
                    <a:pos x="1423" y="1453"/>
                  </a:cxn>
                  <a:cxn ang="0">
                    <a:pos x="1751" y="62"/>
                  </a:cxn>
                  <a:cxn ang="0">
                    <a:pos x="875" y="1541"/>
                  </a:cxn>
                  <a:cxn ang="0">
                    <a:pos x="832" y="1572"/>
                  </a:cxn>
                  <a:cxn ang="0">
                    <a:pos x="809" y="1556"/>
                  </a:cxn>
                  <a:cxn ang="0">
                    <a:pos x="799" y="1515"/>
                  </a:cxn>
                  <a:cxn ang="0">
                    <a:pos x="318" y="1361"/>
                  </a:cxn>
                  <a:cxn ang="0">
                    <a:pos x="333" y="1458"/>
                  </a:cxn>
                  <a:cxn ang="0">
                    <a:pos x="461" y="1500"/>
                  </a:cxn>
                  <a:cxn ang="0">
                    <a:pos x="494" y="1505"/>
                  </a:cxn>
                  <a:cxn ang="0">
                    <a:pos x="494" y="1556"/>
                  </a:cxn>
                  <a:cxn ang="0">
                    <a:pos x="471" y="1572"/>
                  </a:cxn>
                  <a:cxn ang="0">
                    <a:pos x="133" y="1572"/>
                  </a:cxn>
                  <a:cxn ang="0">
                    <a:pos x="4" y="1556"/>
                  </a:cxn>
                  <a:cxn ang="0">
                    <a:pos x="4" y="1515"/>
                  </a:cxn>
                  <a:cxn ang="0">
                    <a:pos x="28" y="1500"/>
                  </a:cxn>
                  <a:cxn ang="0">
                    <a:pos x="171" y="1474"/>
                  </a:cxn>
                  <a:cxn ang="0">
                    <a:pos x="261" y="1376"/>
                  </a:cxn>
                  <a:cxn ang="0">
                    <a:pos x="547" y="134"/>
                  </a:cxn>
                  <a:cxn ang="0">
                    <a:pos x="518" y="77"/>
                  </a:cxn>
                  <a:cxn ang="0">
                    <a:pos x="375" y="67"/>
                  </a:cxn>
                  <a:cxn ang="0">
                    <a:pos x="347" y="51"/>
                  </a:cxn>
                  <a:cxn ang="0">
                    <a:pos x="361" y="5"/>
                  </a:cxn>
                </a:cxnLst>
                <a:rect l="0" t="0" r="r" b="b"/>
                <a:pathLst>
                  <a:path w="2141" h="1572">
                    <a:moveTo>
                      <a:pt x="380" y="0"/>
                    </a:moveTo>
                    <a:lnTo>
                      <a:pt x="737" y="0"/>
                    </a:lnTo>
                    <a:lnTo>
                      <a:pt x="751" y="5"/>
                    </a:lnTo>
                    <a:lnTo>
                      <a:pt x="756" y="15"/>
                    </a:lnTo>
                    <a:lnTo>
                      <a:pt x="761" y="31"/>
                    </a:lnTo>
                    <a:lnTo>
                      <a:pt x="766" y="51"/>
                    </a:lnTo>
                    <a:lnTo>
                      <a:pt x="932" y="1361"/>
                    </a:lnTo>
                    <a:lnTo>
                      <a:pt x="1718" y="41"/>
                    </a:lnTo>
                    <a:lnTo>
                      <a:pt x="1732" y="15"/>
                    </a:lnTo>
                    <a:lnTo>
                      <a:pt x="1746" y="5"/>
                    </a:lnTo>
                    <a:lnTo>
                      <a:pt x="1770" y="0"/>
                    </a:lnTo>
                    <a:lnTo>
                      <a:pt x="2113" y="0"/>
                    </a:lnTo>
                    <a:lnTo>
                      <a:pt x="2127" y="5"/>
                    </a:lnTo>
                    <a:lnTo>
                      <a:pt x="2132" y="5"/>
                    </a:lnTo>
                    <a:lnTo>
                      <a:pt x="2141" y="15"/>
                    </a:lnTo>
                    <a:lnTo>
                      <a:pt x="2141" y="41"/>
                    </a:lnTo>
                    <a:lnTo>
                      <a:pt x="2132" y="62"/>
                    </a:lnTo>
                    <a:lnTo>
                      <a:pt x="2122" y="62"/>
                    </a:lnTo>
                    <a:lnTo>
                      <a:pt x="2108" y="67"/>
                    </a:lnTo>
                    <a:lnTo>
                      <a:pt x="2003" y="67"/>
                    </a:lnTo>
                    <a:lnTo>
                      <a:pt x="1956" y="77"/>
                    </a:lnTo>
                    <a:lnTo>
                      <a:pt x="1927" y="87"/>
                    </a:lnTo>
                    <a:lnTo>
                      <a:pt x="1908" y="108"/>
                    </a:lnTo>
                    <a:lnTo>
                      <a:pt x="1898" y="139"/>
                    </a:lnTo>
                    <a:lnTo>
                      <a:pt x="1889" y="175"/>
                    </a:lnTo>
                    <a:lnTo>
                      <a:pt x="1889" y="165"/>
                    </a:lnTo>
                    <a:lnTo>
                      <a:pt x="1603" y="1397"/>
                    </a:lnTo>
                    <a:lnTo>
                      <a:pt x="1599" y="1412"/>
                    </a:lnTo>
                    <a:lnTo>
                      <a:pt x="1599" y="1428"/>
                    </a:lnTo>
                    <a:lnTo>
                      <a:pt x="1594" y="1438"/>
                    </a:lnTo>
                    <a:lnTo>
                      <a:pt x="1594" y="1453"/>
                    </a:lnTo>
                    <a:lnTo>
                      <a:pt x="1603" y="1479"/>
                    </a:lnTo>
                    <a:lnTo>
                      <a:pt x="1632" y="1489"/>
                    </a:lnTo>
                    <a:lnTo>
                      <a:pt x="1680" y="1495"/>
                    </a:lnTo>
                    <a:lnTo>
                      <a:pt x="1765" y="1495"/>
                    </a:lnTo>
                    <a:lnTo>
                      <a:pt x="1779" y="1500"/>
                    </a:lnTo>
                    <a:lnTo>
                      <a:pt x="1789" y="1500"/>
                    </a:lnTo>
                    <a:lnTo>
                      <a:pt x="1794" y="1510"/>
                    </a:lnTo>
                    <a:lnTo>
                      <a:pt x="1794" y="1536"/>
                    </a:lnTo>
                    <a:lnTo>
                      <a:pt x="1789" y="1551"/>
                    </a:lnTo>
                    <a:lnTo>
                      <a:pt x="1784" y="1556"/>
                    </a:lnTo>
                    <a:lnTo>
                      <a:pt x="1775" y="1562"/>
                    </a:lnTo>
                    <a:lnTo>
                      <a:pt x="1770" y="1567"/>
                    </a:lnTo>
                    <a:lnTo>
                      <a:pt x="1618" y="1567"/>
                    </a:lnTo>
                    <a:lnTo>
                      <a:pt x="1484" y="1562"/>
                    </a:lnTo>
                    <a:lnTo>
                      <a:pt x="1427" y="1562"/>
                    </a:lnTo>
                    <a:lnTo>
                      <a:pt x="1351" y="1567"/>
                    </a:lnTo>
                    <a:lnTo>
                      <a:pt x="1208" y="1567"/>
                    </a:lnTo>
                    <a:lnTo>
                      <a:pt x="1204" y="1562"/>
                    </a:lnTo>
                    <a:lnTo>
                      <a:pt x="1194" y="1556"/>
                    </a:lnTo>
                    <a:lnTo>
                      <a:pt x="1189" y="1551"/>
                    </a:lnTo>
                    <a:lnTo>
                      <a:pt x="1189" y="1520"/>
                    </a:lnTo>
                    <a:lnTo>
                      <a:pt x="1194" y="1510"/>
                    </a:lnTo>
                    <a:lnTo>
                      <a:pt x="1204" y="1500"/>
                    </a:lnTo>
                    <a:lnTo>
                      <a:pt x="1213" y="1500"/>
                    </a:lnTo>
                    <a:lnTo>
                      <a:pt x="1223" y="1495"/>
                    </a:lnTo>
                    <a:lnTo>
                      <a:pt x="1323" y="1495"/>
                    </a:lnTo>
                    <a:lnTo>
                      <a:pt x="1370" y="1489"/>
                    </a:lnTo>
                    <a:lnTo>
                      <a:pt x="1404" y="1474"/>
                    </a:lnTo>
                    <a:lnTo>
                      <a:pt x="1423" y="1453"/>
                    </a:lnTo>
                    <a:lnTo>
                      <a:pt x="1437" y="1428"/>
                    </a:lnTo>
                    <a:lnTo>
                      <a:pt x="1446" y="1386"/>
                    </a:lnTo>
                    <a:lnTo>
                      <a:pt x="1751" y="62"/>
                    </a:lnTo>
                    <a:lnTo>
                      <a:pt x="1746" y="62"/>
                    </a:lnTo>
                    <a:lnTo>
                      <a:pt x="880" y="1531"/>
                    </a:lnTo>
                    <a:lnTo>
                      <a:pt x="875" y="1541"/>
                    </a:lnTo>
                    <a:lnTo>
                      <a:pt x="856" y="1562"/>
                    </a:lnTo>
                    <a:lnTo>
                      <a:pt x="847" y="1567"/>
                    </a:lnTo>
                    <a:lnTo>
                      <a:pt x="832" y="1572"/>
                    </a:lnTo>
                    <a:lnTo>
                      <a:pt x="818" y="1572"/>
                    </a:lnTo>
                    <a:lnTo>
                      <a:pt x="813" y="1562"/>
                    </a:lnTo>
                    <a:lnTo>
                      <a:pt x="809" y="1556"/>
                    </a:lnTo>
                    <a:lnTo>
                      <a:pt x="804" y="1546"/>
                    </a:lnTo>
                    <a:lnTo>
                      <a:pt x="799" y="1531"/>
                    </a:lnTo>
                    <a:lnTo>
                      <a:pt x="799" y="1515"/>
                    </a:lnTo>
                    <a:lnTo>
                      <a:pt x="613" y="82"/>
                    </a:lnTo>
                    <a:lnTo>
                      <a:pt x="323" y="1345"/>
                    </a:lnTo>
                    <a:lnTo>
                      <a:pt x="318" y="1361"/>
                    </a:lnTo>
                    <a:lnTo>
                      <a:pt x="318" y="1397"/>
                    </a:lnTo>
                    <a:lnTo>
                      <a:pt x="323" y="1428"/>
                    </a:lnTo>
                    <a:lnTo>
                      <a:pt x="333" y="1458"/>
                    </a:lnTo>
                    <a:lnTo>
                      <a:pt x="361" y="1479"/>
                    </a:lnTo>
                    <a:lnTo>
                      <a:pt x="399" y="1495"/>
                    </a:lnTo>
                    <a:lnTo>
                      <a:pt x="461" y="1500"/>
                    </a:lnTo>
                    <a:lnTo>
                      <a:pt x="475" y="1500"/>
                    </a:lnTo>
                    <a:lnTo>
                      <a:pt x="485" y="1505"/>
                    </a:lnTo>
                    <a:lnTo>
                      <a:pt x="494" y="1505"/>
                    </a:lnTo>
                    <a:lnTo>
                      <a:pt x="499" y="1515"/>
                    </a:lnTo>
                    <a:lnTo>
                      <a:pt x="499" y="1541"/>
                    </a:lnTo>
                    <a:lnTo>
                      <a:pt x="494" y="1556"/>
                    </a:lnTo>
                    <a:lnTo>
                      <a:pt x="485" y="1562"/>
                    </a:lnTo>
                    <a:lnTo>
                      <a:pt x="480" y="1567"/>
                    </a:lnTo>
                    <a:lnTo>
                      <a:pt x="471" y="1572"/>
                    </a:lnTo>
                    <a:lnTo>
                      <a:pt x="352" y="1572"/>
                    </a:lnTo>
                    <a:lnTo>
                      <a:pt x="237" y="1567"/>
                    </a:lnTo>
                    <a:lnTo>
                      <a:pt x="133" y="1572"/>
                    </a:lnTo>
                    <a:lnTo>
                      <a:pt x="19" y="1572"/>
                    </a:lnTo>
                    <a:lnTo>
                      <a:pt x="9" y="1567"/>
                    </a:lnTo>
                    <a:lnTo>
                      <a:pt x="4" y="1556"/>
                    </a:lnTo>
                    <a:lnTo>
                      <a:pt x="0" y="1541"/>
                    </a:lnTo>
                    <a:lnTo>
                      <a:pt x="0" y="1525"/>
                    </a:lnTo>
                    <a:lnTo>
                      <a:pt x="4" y="1515"/>
                    </a:lnTo>
                    <a:lnTo>
                      <a:pt x="14" y="1510"/>
                    </a:lnTo>
                    <a:lnTo>
                      <a:pt x="19" y="1505"/>
                    </a:lnTo>
                    <a:lnTo>
                      <a:pt x="28" y="1500"/>
                    </a:lnTo>
                    <a:lnTo>
                      <a:pt x="38" y="1500"/>
                    </a:lnTo>
                    <a:lnTo>
                      <a:pt x="114" y="1489"/>
                    </a:lnTo>
                    <a:lnTo>
                      <a:pt x="171" y="1474"/>
                    </a:lnTo>
                    <a:lnTo>
                      <a:pt x="214" y="1448"/>
                    </a:lnTo>
                    <a:lnTo>
                      <a:pt x="242" y="1412"/>
                    </a:lnTo>
                    <a:lnTo>
                      <a:pt x="261" y="1376"/>
                    </a:lnTo>
                    <a:lnTo>
                      <a:pt x="271" y="1330"/>
                    </a:lnTo>
                    <a:lnTo>
                      <a:pt x="542" y="149"/>
                    </a:lnTo>
                    <a:lnTo>
                      <a:pt x="547" y="134"/>
                    </a:lnTo>
                    <a:lnTo>
                      <a:pt x="547" y="93"/>
                    </a:lnTo>
                    <a:lnTo>
                      <a:pt x="533" y="77"/>
                    </a:lnTo>
                    <a:lnTo>
                      <a:pt x="518" y="77"/>
                    </a:lnTo>
                    <a:lnTo>
                      <a:pt x="499" y="72"/>
                    </a:lnTo>
                    <a:lnTo>
                      <a:pt x="456" y="67"/>
                    </a:lnTo>
                    <a:lnTo>
                      <a:pt x="375" y="67"/>
                    </a:lnTo>
                    <a:lnTo>
                      <a:pt x="361" y="62"/>
                    </a:lnTo>
                    <a:lnTo>
                      <a:pt x="352" y="62"/>
                    </a:lnTo>
                    <a:lnTo>
                      <a:pt x="347" y="51"/>
                    </a:lnTo>
                    <a:lnTo>
                      <a:pt x="347" y="26"/>
                    </a:lnTo>
                    <a:lnTo>
                      <a:pt x="352" y="15"/>
                    </a:lnTo>
                    <a:lnTo>
                      <a:pt x="361" y="5"/>
                    </a:lnTo>
                    <a:lnTo>
                      <a:pt x="371" y="5"/>
                    </a:lnTo>
                    <a:lnTo>
                      <a:pt x="3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0"/>
              <p:cNvSpPr>
                <a:spLocks/>
              </p:cNvSpPr>
              <p:nvPr/>
            </p:nvSpPr>
            <p:spPr bwMode="auto">
              <a:xfrm>
                <a:off x="7136" y="3740"/>
                <a:ext cx="552" cy="1087"/>
              </a:xfrm>
              <a:custGeom>
                <a:avLst/>
                <a:gdLst/>
                <a:ahLst/>
                <a:cxnLst>
                  <a:cxn ang="0">
                    <a:pos x="295" y="0"/>
                  </a:cxn>
                  <a:cxn ang="0">
                    <a:pos x="314" y="0"/>
                  </a:cxn>
                  <a:cxn ang="0">
                    <a:pos x="328" y="5"/>
                  </a:cxn>
                  <a:cxn ang="0">
                    <a:pos x="333" y="5"/>
                  </a:cxn>
                  <a:cxn ang="0">
                    <a:pos x="338" y="15"/>
                  </a:cxn>
                  <a:cxn ang="0">
                    <a:pos x="343" y="30"/>
                  </a:cxn>
                  <a:cxn ang="0">
                    <a:pos x="343" y="979"/>
                  </a:cxn>
                  <a:cxn ang="0">
                    <a:pos x="347" y="999"/>
                  </a:cxn>
                  <a:cxn ang="0">
                    <a:pos x="362" y="1015"/>
                  </a:cxn>
                  <a:cxn ang="0">
                    <a:pos x="386" y="1025"/>
                  </a:cxn>
                  <a:cxn ang="0">
                    <a:pos x="433" y="1030"/>
                  </a:cxn>
                  <a:cxn ang="0">
                    <a:pos x="552" y="1030"/>
                  </a:cxn>
                  <a:cxn ang="0">
                    <a:pos x="552" y="1087"/>
                  </a:cxn>
                  <a:cxn ang="0">
                    <a:pos x="424" y="1087"/>
                  </a:cxn>
                  <a:cxn ang="0">
                    <a:pos x="366" y="1082"/>
                  </a:cxn>
                  <a:cxn ang="0">
                    <a:pos x="190" y="1082"/>
                  </a:cxn>
                  <a:cxn ang="0">
                    <a:pos x="133" y="1087"/>
                  </a:cxn>
                  <a:cxn ang="0">
                    <a:pos x="10" y="1087"/>
                  </a:cxn>
                  <a:cxn ang="0">
                    <a:pos x="10" y="1030"/>
                  </a:cxn>
                  <a:cxn ang="0">
                    <a:pos x="128" y="1030"/>
                  </a:cxn>
                  <a:cxn ang="0">
                    <a:pos x="176" y="1025"/>
                  </a:cxn>
                  <a:cxn ang="0">
                    <a:pos x="200" y="1015"/>
                  </a:cxn>
                  <a:cxn ang="0">
                    <a:pos x="214" y="999"/>
                  </a:cxn>
                  <a:cxn ang="0">
                    <a:pos x="219" y="979"/>
                  </a:cxn>
                  <a:cxn ang="0">
                    <a:pos x="219" y="118"/>
                  </a:cxn>
                  <a:cxn ang="0">
                    <a:pos x="157" y="144"/>
                  </a:cxn>
                  <a:cxn ang="0">
                    <a:pos x="95" y="154"/>
                  </a:cxn>
                  <a:cxn ang="0">
                    <a:pos x="38" y="159"/>
                  </a:cxn>
                  <a:cxn ang="0">
                    <a:pos x="0" y="159"/>
                  </a:cxn>
                  <a:cxn ang="0">
                    <a:pos x="0" y="103"/>
                  </a:cxn>
                  <a:cxn ang="0">
                    <a:pos x="48" y="103"/>
                  </a:cxn>
                  <a:cxn ang="0">
                    <a:pos x="105" y="97"/>
                  </a:cxn>
                  <a:cxn ang="0">
                    <a:pos x="167" y="82"/>
                  </a:cxn>
                  <a:cxn ang="0">
                    <a:pos x="233" y="51"/>
                  </a:cxn>
                  <a:cxn ang="0">
                    <a:pos x="295" y="0"/>
                  </a:cxn>
                </a:cxnLst>
                <a:rect l="0" t="0" r="r" b="b"/>
                <a:pathLst>
                  <a:path w="552" h="1087">
                    <a:moveTo>
                      <a:pt x="295" y="0"/>
                    </a:moveTo>
                    <a:lnTo>
                      <a:pt x="314" y="0"/>
                    </a:lnTo>
                    <a:lnTo>
                      <a:pt x="328" y="5"/>
                    </a:lnTo>
                    <a:lnTo>
                      <a:pt x="333" y="5"/>
                    </a:lnTo>
                    <a:lnTo>
                      <a:pt x="338" y="15"/>
                    </a:lnTo>
                    <a:lnTo>
                      <a:pt x="343" y="30"/>
                    </a:lnTo>
                    <a:lnTo>
                      <a:pt x="343" y="979"/>
                    </a:lnTo>
                    <a:lnTo>
                      <a:pt x="347" y="999"/>
                    </a:lnTo>
                    <a:lnTo>
                      <a:pt x="362" y="1015"/>
                    </a:lnTo>
                    <a:lnTo>
                      <a:pt x="386" y="1025"/>
                    </a:lnTo>
                    <a:lnTo>
                      <a:pt x="433" y="1030"/>
                    </a:lnTo>
                    <a:lnTo>
                      <a:pt x="552" y="1030"/>
                    </a:lnTo>
                    <a:lnTo>
                      <a:pt x="552" y="1087"/>
                    </a:lnTo>
                    <a:lnTo>
                      <a:pt x="424" y="1087"/>
                    </a:lnTo>
                    <a:lnTo>
                      <a:pt x="366" y="1082"/>
                    </a:lnTo>
                    <a:lnTo>
                      <a:pt x="190" y="1082"/>
                    </a:lnTo>
                    <a:lnTo>
                      <a:pt x="133" y="1087"/>
                    </a:lnTo>
                    <a:lnTo>
                      <a:pt x="10" y="1087"/>
                    </a:lnTo>
                    <a:lnTo>
                      <a:pt x="10" y="1030"/>
                    </a:lnTo>
                    <a:lnTo>
                      <a:pt x="128" y="1030"/>
                    </a:lnTo>
                    <a:lnTo>
                      <a:pt x="176" y="1025"/>
                    </a:lnTo>
                    <a:lnTo>
                      <a:pt x="200" y="1015"/>
                    </a:lnTo>
                    <a:lnTo>
                      <a:pt x="214" y="999"/>
                    </a:lnTo>
                    <a:lnTo>
                      <a:pt x="219" y="979"/>
                    </a:lnTo>
                    <a:lnTo>
                      <a:pt x="219" y="118"/>
                    </a:lnTo>
                    <a:lnTo>
                      <a:pt x="157" y="144"/>
                    </a:lnTo>
                    <a:lnTo>
                      <a:pt x="95" y="154"/>
                    </a:lnTo>
                    <a:lnTo>
                      <a:pt x="38" y="159"/>
                    </a:lnTo>
                    <a:lnTo>
                      <a:pt x="0" y="159"/>
                    </a:lnTo>
                    <a:lnTo>
                      <a:pt x="0" y="103"/>
                    </a:lnTo>
                    <a:lnTo>
                      <a:pt x="48" y="103"/>
                    </a:lnTo>
                    <a:lnTo>
                      <a:pt x="105" y="97"/>
                    </a:lnTo>
                    <a:lnTo>
                      <a:pt x="167" y="82"/>
                    </a:lnTo>
                    <a:lnTo>
                      <a:pt x="233" y="51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1"/>
              <p:cNvSpPr>
                <a:spLocks/>
              </p:cNvSpPr>
              <p:nvPr/>
            </p:nvSpPr>
            <p:spPr bwMode="auto">
              <a:xfrm>
                <a:off x="8045" y="2755"/>
                <a:ext cx="500" cy="231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4" y="0"/>
                  </a:cxn>
                  <a:cxn ang="0">
                    <a:pos x="43" y="10"/>
                  </a:cxn>
                  <a:cxn ang="0">
                    <a:pos x="76" y="36"/>
                  </a:cxn>
                  <a:cxn ang="0">
                    <a:pos x="124" y="83"/>
                  </a:cxn>
                  <a:cxn ang="0">
                    <a:pos x="176" y="144"/>
                  </a:cxn>
                  <a:cxn ang="0">
                    <a:pos x="238" y="227"/>
                  </a:cxn>
                  <a:cxn ang="0">
                    <a:pos x="300" y="325"/>
                  </a:cxn>
                  <a:cxn ang="0">
                    <a:pos x="357" y="438"/>
                  </a:cxn>
                  <a:cxn ang="0">
                    <a:pos x="419" y="598"/>
                  </a:cxn>
                  <a:cxn ang="0">
                    <a:pos x="457" y="753"/>
                  </a:cxn>
                  <a:cxn ang="0">
                    <a:pos x="485" y="902"/>
                  </a:cxn>
                  <a:cxn ang="0">
                    <a:pos x="495" y="1041"/>
                  </a:cxn>
                  <a:cxn ang="0">
                    <a:pos x="500" y="1160"/>
                  </a:cxn>
                  <a:cxn ang="0">
                    <a:pos x="495" y="1160"/>
                  </a:cxn>
                  <a:cxn ang="0">
                    <a:pos x="490" y="1314"/>
                  </a:cxn>
                  <a:cxn ang="0">
                    <a:pos x="471" y="1490"/>
                  </a:cxn>
                  <a:cxn ang="0">
                    <a:pos x="428" y="1675"/>
                  </a:cxn>
                  <a:cxn ang="0">
                    <a:pos x="362" y="1866"/>
                  </a:cxn>
                  <a:cxn ang="0">
                    <a:pos x="314" y="1969"/>
                  </a:cxn>
                  <a:cxn ang="0">
                    <a:pos x="257" y="2062"/>
                  </a:cxn>
                  <a:cxn ang="0">
                    <a:pos x="205" y="2139"/>
                  </a:cxn>
                  <a:cxn ang="0">
                    <a:pos x="152" y="2206"/>
                  </a:cxn>
                  <a:cxn ang="0">
                    <a:pos x="105" y="2252"/>
                  </a:cxn>
                  <a:cxn ang="0">
                    <a:pos x="67" y="2288"/>
                  </a:cxn>
                  <a:cxn ang="0">
                    <a:pos x="38" y="2314"/>
                  </a:cxn>
                  <a:cxn ang="0">
                    <a:pos x="24" y="2319"/>
                  </a:cxn>
                  <a:cxn ang="0">
                    <a:pos x="14" y="2319"/>
                  </a:cxn>
                  <a:cxn ang="0">
                    <a:pos x="5" y="2314"/>
                  </a:cxn>
                  <a:cxn ang="0">
                    <a:pos x="0" y="2304"/>
                  </a:cxn>
                  <a:cxn ang="0">
                    <a:pos x="0" y="2288"/>
                  </a:cxn>
                  <a:cxn ang="0">
                    <a:pos x="10" y="2278"/>
                  </a:cxn>
                  <a:cxn ang="0">
                    <a:pos x="14" y="2268"/>
                  </a:cxn>
                  <a:cxn ang="0">
                    <a:pos x="29" y="2258"/>
                  </a:cxn>
                  <a:cxn ang="0">
                    <a:pos x="133" y="2124"/>
                  </a:cxn>
                  <a:cxn ang="0">
                    <a:pos x="214" y="1979"/>
                  </a:cxn>
                  <a:cxn ang="0">
                    <a:pos x="276" y="1825"/>
                  </a:cxn>
                  <a:cxn ang="0">
                    <a:pos x="319" y="1665"/>
                  </a:cxn>
                  <a:cxn ang="0">
                    <a:pos x="352" y="1500"/>
                  </a:cxn>
                  <a:cxn ang="0">
                    <a:pos x="366" y="1330"/>
                  </a:cxn>
                  <a:cxn ang="0">
                    <a:pos x="371" y="1160"/>
                  </a:cxn>
                  <a:cxn ang="0">
                    <a:pos x="362" y="959"/>
                  </a:cxn>
                  <a:cxn ang="0">
                    <a:pos x="343" y="773"/>
                  </a:cxn>
                  <a:cxn ang="0">
                    <a:pos x="309" y="603"/>
                  </a:cxn>
                  <a:cxn ang="0">
                    <a:pos x="257" y="448"/>
                  </a:cxn>
                  <a:cxn ang="0">
                    <a:pos x="200" y="304"/>
                  </a:cxn>
                  <a:cxn ang="0">
                    <a:pos x="124" y="186"/>
                  </a:cxn>
                  <a:cxn ang="0">
                    <a:pos x="38" y="77"/>
                  </a:cxn>
                  <a:cxn ang="0">
                    <a:pos x="5" y="41"/>
                  </a:cxn>
                  <a:cxn ang="0">
                    <a:pos x="5" y="36"/>
                  </a:cxn>
                  <a:cxn ang="0">
                    <a:pos x="0" y="31"/>
                  </a:cxn>
                  <a:cxn ang="0">
                    <a:pos x="0" y="16"/>
                  </a:cxn>
                  <a:cxn ang="0">
                    <a:pos x="5" y="5"/>
                  </a:cxn>
                  <a:cxn ang="0">
                    <a:pos x="14" y="0"/>
                  </a:cxn>
                </a:cxnLst>
                <a:rect l="0" t="0" r="r" b="b"/>
                <a:pathLst>
                  <a:path w="500" h="2319">
                    <a:moveTo>
                      <a:pt x="14" y="0"/>
                    </a:moveTo>
                    <a:lnTo>
                      <a:pt x="24" y="0"/>
                    </a:lnTo>
                    <a:lnTo>
                      <a:pt x="43" y="10"/>
                    </a:lnTo>
                    <a:lnTo>
                      <a:pt x="76" y="36"/>
                    </a:lnTo>
                    <a:lnTo>
                      <a:pt x="124" y="83"/>
                    </a:lnTo>
                    <a:lnTo>
                      <a:pt x="176" y="144"/>
                    </a:lnTo>
                    <a:lnTo>
                      <a:pt x="238" y="227"/>
                    </a:lnTo>
                    <a:lnTo>
                      <a:pt x="300" y="325"/>
                    </a:lnTo>
                    <a:lnTo>
                      <a:pt x="357" y="438"/>
                    </a:lnTo>
                    <a:lnTo>
                      <a:pt x="419" y="598"/>
                    </a:lnTo>
                    <a:lnTo>
                      <a:pt x="457" y="753"/>
                    </a:lnTo>
                    <a:lnTo>
                      <a:pt x="485" y="902"/>
                    </a:lnTo>
                    <a:lnTo>
                      <a:pt x="495" y="1041"/>
                    </a:lnTo>
                    <a:lnTo>
                      <a:pt x="500" y="1160"/>
                    </a:lnTo>
                    <a:lnTo>
                      <a:pt x="495" y="1160"/>
                    </a:lnTo>
                    <a:lnTo>
                      <a:pt x="490" y="1314"/>
                    </a:lnTo>
                    <a:lnTo>
                      <a:pt x="471" y="1490"/>
                    </a:lnTo>
                    <a:lnTo>
                      <a:pt x="428" y="1675"/>
                    </a:lnTo>
                    <a:lnTo>
                      <a:pt x="362" y="1866"/>
                    </a:lnTo>
                    <a:lnTo>
                      <a:pt x="314" y="1969"/>
                    </a:lnTo>
                    <a:lnTo>
                      <a:pt x="257" y="2062"/>
                    </a:lnTo>
                    <a:lnTo>
                      <a:pt x="205" y="2139"/>
                    </a:lnTo>
                    <a:lnTo>
                      <a:pt x="152" y="2206"/>
                    </a:lnTo>
                    <a:lnTo>
                      <a:pt x="105" y="2252"/>
                    </a:lnTo>
                    <a:lnTo>
                      <a:pt x="67" y="2288"/>
                    </a:lnTo>
                    <a:lnTo>
                      <a:pt x="38" y="2314"/>
                    </a:lnTo>
                    <a:lnTo>
                      <a:pt x="24" y="2319"/>
                    </a:lnTo>
                    <a:lnTo>
                      <a:pt x="14" y="2319"/>
                    </a:lnTo>
                    <a:lnTo>
                      <a:pt x="5" y="2314"/>
                    </a:lnTo>
                    <a:lnTo>
                      <a:pt x="0" y="2304"/>
                    </a:lnTo>
                    <a:lnTo>
                      <a:pt x="0" y="2288"/>
                    </a:lnTo>
                    <a:lnTo>
                      <a:pt x="10" y="2278"/>
                    </a:lnTo>
                    <a:lnTo>
                      <a:pt x="14" y="2268"/>
                    </a:lnTo>
                    <a:lnTo>
                      <a:pt x="29" y="2258"/>
                    </a:lnTo>
                    <a:lnTo>
                      <a:pt x="133" y="2124"/>
                    </a:lnTo>
                    <a:lnTo>
                      <a:pt x="214" y="1979"/>
                    </a:lnTo>
                    <a:lnTo>
                      <a:pt x="276" y="1825"/>
                    </a:lnTo>
                    <a:lnTo>
                      <a:pt x="319" y="1665"/>
                    </a:lnTo>
                    <a:lnTo>
                      <a:pt x="352" y="1500"/>
                    </a:lnTo>
                    <a:lnTo>
                      <a:pt x="366" y="1330"/>
                    </a:lnTo>
                    <a:lnTo>
                      <a:pt x="371" y="1160"/>
                    </a:lnTo>
                    <a:lnTo>
                      <a:pt x="362" y="959"/>
                    </a:lnTo>
                    <a:lnTo>
                      <a:pt x="343" y="773"/>
                    </a:lnTo>
                    <a:lnTo>
                      <a:pt x="309" y="603"/>
                    </a:lnTo>
                    <a:lnTo>
                      <a:pt x="257" y="448"/>
                    </a:lnTo>
                    <a:lnTo>
                      <a:pt x="200" y="304"/>
                    </a:lnTo>
                    <a:lnTo>
                      <a:pt x="124" y="186"/>
                    </a:lnTo>
                    <a:lnTo>
                      <a:pt x="38" y="77"/>
                    </a:lnTo>
                    <a:lnTo>
                      <a:pt x="5" y="41"/>
                    </a:lnTo>
                    <a:lnTo>
                      <a:pt x="5" y="36"/>
                    </a:lnTo>
                    <a:lnTo>
                      <a:pt x="0" y="31"/>
                    </a:lnTo>
                    <a:lnTo>
                      <a:pt x="0" y="16"/>
                    </a:lnTo>
                    <a:lnTo>
                      <a:pt x="5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2"/>
              <p:cNvSpPr>
                <a:spLocks/>
              </p:cNvSpPr>
              <p:nvPr/>
            </p:nvSpPr>
            <p:spPr bwMode="auto">
              <a:xfrm>
                <a:off x="9549" y="3250"/>
                <a:ext cx="1071" cy="1340"/>
              </a:xfrm>
              <a:custGeom>
                <a:avLst/>
                <a:gdLst/>
                <a:ahLst/>
                <a:cxnLst>
                  <a:cxn ang="0">
                    <a:pos x="657" y="0"/>
                  </a:cxn>
                  <a:cxn ang="0">
                    <a:pos x="1023" y="0"/>
                  </a:cxn>
                  <a:cxn ang="0">
                    <a:pos x="1047" y="5"/>
                  </a:cxn>
                  <a:cxn ang="0">
                    <a:pos x="1066" y="15"/>
                  </a:cxn>
                  <a:cxn ang="0">
                    <a:pos x="1071" y="41"/>
                  </a:cxn>
                  <a:cxn ang="0">
                    <a:pos x="1066" y="67"/>
                  </a:cxn>
                  <a:cxn ang="0">
                    <a:pos x="1047" y="82"/>
                  </a:cxn>
                  <a:cxn ang="0">
                    <a:pos x="1023" y="88"/>
                  </a:cxn>
                  <a:cxn ang="0">
                    <a:pos x="662" y="88"/>
                  </a:cxn>
                  <a:cxn ang="0">
                    <a:pos x="533" y="103"/>
                  </a:cxn>
                  <a:cxn ang="0">
                    <a:pos x="419" y="139"/>
                  </a:cxn>
                  <a:cxn ang="0">
                    <a:pos x="314" y="201"/>
                  </a:cxn>
                  <a:cxn ang="0">
                    <a:pos x="228" y="278"/>
                  </a:cxn>
                  <a:cxn ang="0">
                    <a:pos x="157" y="376"/>
                  </a:cxn>
                  <a:cxn ang="0">
                    <a:pos x="109" y="490"/>
                  </a:cxn>
                  <a:cxn ang="0">
                    <a:pos x="86" y="618"/>
                  </a:cxn>
                  <a:cxn ang="0">
                    <a:pos x="1023" y="618"/>
                  </a:cxn>
                  <a:cxn ang="0">
                    <a:pos x="1047" y="624"/>
                  </a:cxn>
                  <a:cxn ang="0">
                    <a:pos x="1066" y="639"/>
                  </a:cxn>
                  <a:cxn ang="0">
                    <a:pos x="1071" y="665"/>
                  </a:cxn>
                  <a:cxn ang="0">
                    <a:pos x="1066" y="691"/>
                  </a:cxn>
                  <a:cxn ang="0">
                    <a:pos x="1047" y="706"/>
                  </a:cxn>
                  <a:cxn ang="0">
                    <a:pos x="1023" y="711"/>
                  </a:cxn>
                  <a:cxn ang="0">
                    <a:pos x="995" y="711"/>
                  </a:cxn>
                  <a:cxn ang="0">
                    <a:pos x="995" y="721"/>
                  </a:cxn>
                  <a:cxn ang="0">
                    <a:pos x="86" y="721"/>
                  </a:cxn>
                  <a:cxn ang="0">
                    <a:pos x="109" y="850"/>
                  </a:cxn>
                  <a:cxn ang="0">
                    <a:pos x="157" y="964"/>
                  </a:cxn>
                  <a:cxn ang="0">
                    <a:pos x="228" y="1062"/>
                  </a:cxn>
                  <a:cxn ang="0">
                    <a:pos x="314" y="1139"/>
                  </a:cxn>
                  <a:cxn ang="0">
                    <a:pos x="419" y="1201"/>
                  </a:cxn>
                  <a:cxn ang="0">
                    <a:pos x="533" y="1237"/>
                  </a:cxn>
                  <a:cxn ang="0">
                    <a:pos x="662" y="1252"/>
                  </a:cxn>
                  <a:cxn ang="0">
                    <a:pos x="1023" y="1252"/>
                  </a:cxn>
                  <a:cxn ang="0">
                    <a:pos x="1047" y="1257"/>
                  </a:cxn>
                  <a:cxn ang="0">
                    <a:pos x="1066" y="1273"/>
                  </a:cxn>
                  <a:cxn ang="0">
                    <a:pos x="1071" y="1299"/>
                  </a:cxn>
                  <a:cxn ang="0">
                    <a:pos x="1066" y="1324"/>
                  </a:cxn>
                  <a:cxn ang="0">
                    <a:pos x="1047" y="1335"/>
                  </a:cxn>
                  <a:cxn ang="0">
                    <a:pos x="1023" y="1340"/>
                  </a:cxn>
                  <a:cxn ang="0">
                    <a:pos x="657" y="1340"/>
                  </a:cxn>
                  <a:cxn ang="0">
                    <a:pos x="523" y="1324"/>
                  </a:cxn>
                  <a:cxn ang="0">
                    <a:pos x="400" y="1288"/>
                  </a:cxn>
                  <a:cxn ang="0">
                    <a:pos x="286" y="1227"/>
                  </a:cxn>
                  <a:cxn ang="0">
                    <a:pos x="190" y="1144"/>
                  </a:cxn>
                  <a:cxn ang="0">
                    <a:pos x="109" y="1046"/>
                  </a:cxn>
                  <a:cxn ang="0">
                    <a:pos x="52" y="933"/>
                  </a:cxn>
                  <a:cxn ang="0">
                    <a:pos x="14" y="804"/>
                  </a:cxn>
                  <a:cxn ang="0">
                    <a:pos x="0" y="670"/>
                  </a:cxn>
                  <a:cxn ang="0">
                    <a:pos x="14" y="536"/>
                  </a:cxn>
                  <a:cxn ang="0">
                    <a:pos x="52" y="407"/>
                  </a:cxn>
                  <a:cxn ang="0">
                    <a:pos x="109" y="294"/>
                  </a:cxn>
                  <a:cxn ang="0">
                    <a:pos x="190" y="196"/>
                  </a:cxn>
                  <a:cxn ang="0">
                    <a:pos x="286" y="113"/>
                  </a:cxn>
                  <a:cxn ang="0">
                    <a:pos x="400" y="51"/>
                  </a:cxn>
                  <a:cxn ang="0">
                    <a:pos x="523" y="15"/>
                  </a:cxn>
                  <a:cxn ang="0">
                    <a:pos x="657" y="0"/>
                  </a:cxn>
                </a:cxnLst>
                <a:rect l="0" t="0" r="r" b="b"/>
                <a:pathLst>
                  <a:path w="1071" h="1340">
                    <a:moveTo>
                      <a:pt x="657" y="0"/>
                    </a:moveTo>
                    <a:lnTo>
                      <a:pt x="1023" y="0"/>
                    </a:lnTo>
                    <a:lnTo>
                      <a:pt x="1047" y="5"/>
                    </a:lnTo>
                    <a:lnTo>
                      <a:pt x="1066" y="15"/>
                    </a:lnTo>
                    <a:lnTo>
                      <a:pt x="1071" y="41"/>
                    </a:lnTo>
                    <a:lnTo>
                      <a:pt x="1066" y="67"/>
                    </a:lnTo>
                    <a:lnTo>
                      <a:pt x="1047" y="82"/>
                    </a:lnTo>
                    <a:lnTo>
                      <a:pt x="1023" y="88"/>
                    </a:lnTo>
                    <a:lnTo>
                      <a:pt x="662" y="88"/>
                    </a:lnTo>
                    <a:lnTo>
                      <a:pt x="533" y="103"/>
                    </a:lnTo>
                    <a:lnTo>
                      <a:pt x="419" y="139"/>
                    </a:lnTo>
                    <a:lnTo>
                      <a:pt x="314" y="201"/>
                    </a:lnTo>
                    <a:lnTo>
                      <a:pt x="228" y="278"/>
                    </a:lnTo>
                    <a:lnTo>
                      <a:pt x="157" y="376"/>
                    </a:lnTo>
                    <a:lnTo>
                      <a:pt x="109" y="490"/>
                    </a:lnTo>
                    <a:lnTo>
                      <a:pt x="86" y="618"/>
                    </a:lnTo>
                    <a:lnTo>
                      <a:pt x="1023" y="618"/>
                    </a:lnTo>
                    <a:lnTo>
                      <a:pt x="1047" y="624"/>
                    </a:lnTo>
                    <a:lnTo>
                      <a:pt x="1066" y="639"/>
                    </a:lnTo>
                    <a:lnTo>
                      <a:pt x="1071" y="665"/>
                    </a:lnTo>
                    <a:lnTo>
                      <a:pt x="1066" y="691"/>
                    </a:lnTo>
                    <a:lnTo>
                      <a:pt x="1047" y="706"/>
                    </a:lnTo>
                    <a:lnTo>
                      <a:pt x="1023" y="711"/>
                    </a:lnTo>
                    <a:lnTo>
                      <a:pt x="995" y="711"/>
                    </a:lnTo>
                    <a:lnTo>
                      <a:pt x="995" y="721"/>
                    </a:lnTo>
                    <a:lnTo>
                      <a:pt x="86" y="721"/>
                    </a:lnTo>
                    <a:lnTo>
                      <a:pt x="109" y="850"/>
                    </a:lnTo>
                    <a:lnTo>
                      <a:pt x="157" y="964"/>
                    </a:lnTo>
                    <a:lnTo>
                      <a:pt x="228" y="1062"/>
                    </a:lnTo>
                    <a:lnTo>
                      <a:pt x="314" y="1139"/>
                    </a:lnTo>
                    <a:lnTo>
                      <a:pt x="419" y="1201"/>
                    </a:lnTo>
                    <a:lnTo>
                      <a:pt x="533" y="1237"/>
                    </a:lnTo>
                    <a:lnTo>
                      <a:pt x="662" y="1252"/>
                    </a:lnTo>
                    <a:lnTo>
                      <a:pt x="1023" y="1252"/>
                    </a:lnTo>
                    <a:lnTo>
                      <a:pt x="1047" y="1257"/>
                    </a:lnTo>
                    <a:lnTo>
                      <a:pt x="1066" y="1273"/>
                    </a:lnTo>
                    <a:lnTo>
                      <a:pt x="1071" y="1299"/>
                    </a:lnTo>
                    <a:lnTo>
                      <a:pt x="1066" y="1324"/>
                    </a:lnTo>
                    <a:lnTo>
                      <a:pt x="1047" y="1335"/>
                    </a:lnTo>
                    <a:lnTo>
                      <a:pt x="1023" y="1340"/>
                    </a:lnTo>
                    <a:lnTo>
                      <a:pt x="657" y="1340"/>
                    </a:lnTo>
                    <a:lnTo>
                      <a:pt x="523" y="1324"/>
                    </a:lnTo>
                    <a:lnTo>
                      <a:pt x="400" y="1288"/>
                    </a:lnTo>
                    <a:lnTo>
                      <a:pt x="286" y="1227"/>
                    </a:lnTo>
                    <a:lnTo>
                      <a:pt x="190" y="1144"/>
                    </a:lnTo>
                    <a:lnTo>
                      <a:pt x="109" y="1046"/>
                    </a:lnTo>
                    <a:lnTo>
                      <a:pt x="52" y="933"/>
                    </a:lnTo>
                    <a:lnTo>
                      <a:pt x="14" y="804"/>
                    </a:lnTo>
                    <a:lnTo>
                      <a:pt x="0" y="670"/>
                    </a:lnTo>
                    <a:lnTo>
                      <a:pt x="14" y="536"/>
                    </a:lnTo>
                    <a:lnTo>
                      <a:pt x="52" y="407"/>
                    </a:lnTo>
                    <a:lnTo>
                      <a:pt x="109" y="294"/>
                    </a:lnTo>
                    <a:lnTo>
                      <a:pt x="190" y="196"/>
                    </a:lnTo>
                    <a:lnTo>
                      <a:pt x="286" y="113"/>
                    </a:lnTo>
                    <a:lnTo>
                      <a:pt x="400" y="51"/>
                    </a:lnTo>
                    <a:lnTo>
                      <a:pt x="523" y="15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3"/>
              <p:cNvSpPr>
                <a:spLocks/>
              </p:cNvSpPr>
              <p:nvPr/>
            </p:nvSpPr>
            <p:spPr bwMode="auto">
              <a:xfrm>
                <a:off x="11505" y="2920"/>
                <a:ext cx="1523" cy="1634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14" y="5"/>
                  </a:cxn>
                  <a:cxn ang="0">
                    <a:pos x="405" y="5"/>
                  </a:cxn>
                  <a:cxn ang="0">
                    <a:pos x="552" y="10"/>
                  </a:cxn>
                  <a:cxn ang="0">
                    <a:pos x="566" y="21"/>
                  </a:cxn>
                  <a:cxn ang="0">
                    <a:pos x="557" y="67"/>
                  </a:cxn>
                  <a:cxn ang="0">
                    <a:pos x="538" y="72"/>
                  </a:cxn>
                  <a:cxn ang="0">
                    <a:pos x="452" y="77"/>
                  </a:cxn>
                  <a:cxn ang="0">
                    <a:pos x="376" y="113"/>
                  </a:cxn>
                  <a:cxn ang="0">
                    <a:pos x="509" y="1366"/>
                  </a:cxn>
                  <a:cxn ang="0">
                    <a:pos x="1171" y="227"/>
                  </a:cxn>
                  <a:cxn ang="0">
                    <a:pos x="1195" y="175"/>
                  </a:cxn>
                  <a:cxn ang="0">
                    <a:pos x="1190" y="113"/>
                  </a:cxn>
                  <a:cxn ang="0">
                    <a:pos x="1137" y="72"/>
                  </a:cxn>
                  <a:cxn ang="0">
                    <a:pos x="1085" y="67"/>
                  </a:cxn>
                  <a:cxn ang="0">
                    <a:pos x="1071" y="62"/>
                  </a:cxn>
                  <a:cxn ang="0">
                    <a:pos x="1066" y="26"/>
                  </a:cxn>
                  <a:cxn ang="0">
                    <a:pos x="1085" y="5"/>
                  </a:cxn>
                  <a:cxn ang="0">
                    <a:pos x="1104" y="0"/>
                  </a:cxn>
                  <a:cxn ang="0">
                    <a:pos x="1409" y="0"/>
                  </a:cxn>
                  <a:cxn ang="0">
                    <a:pos x="1509" y="5"/>
                  </a:cxn>
                  <a:cxn ang="0">
                    <a:pos x="1523" y="15"/>
                  </a:cxn>
                  <a:cxn ang="0">
                    <a:pos x="1518" y="52"/>
                  </a:cxn>
                  <a:cxn ang="0">
                    <a:pos x="1494" y="67"/>
                  </a:cxn>
                  <a:cxn ang="0">
                    <a:pos x="1414" y="77"/>
                  </a:cxn>
                  <a:cxn ang="0">
                    <a:pos x="1323" y="129"/>
                  </a:cxn>
                  <a:cxn ang="0">
                    <a:pos x="1223" y="258"/>
                  </a:cxn>
                  <a:cxn ang="0">
                    <a:pos x="452" y="1593"/>
                  </a:cxn>
                  <a:cxn ang="0">
                    <a:pos x="433" y="1618"/>
                  </a:cxn>
                  <a:cxn ang="0">
                    <a:pos x="409" y="1634"/>
                  </a:cxn>
                  <a:cxn ang="0">
                    <a:pos x="362" y="1624"/>
                  </a:cxn>
                  <a:cxn ang="0">
                    <a:pos x="352" y="1598"/>
                  </a:cxn>
                  <a:cxn ang="0">
                    <a:pos x="181" y="149"/>
                  </a:cxn>
                  <a:cxn ang="0">
                    <a:pos x="167" y="93"/>
                  </a:cxn>
                  <a:cxn ang="0">
                    <a:pos x="109" y="72"/>
                  </a:cxn>
                  <a:cxn ang="0">
                    <a:pos x="24" y="67"/>
                  </a:cxn>
                  <a:cxn ang="0">
                    <a:pos x="5" y="62"/>
                  </a:cxn>
                  <a:cxn ang="0">
                    <a:pos x="0" y="26"/>
                  </a:cxn>
                  <a:cxn ang="0">
                    <a:pos x="14" y="5"/>
                  </a:cxn>
                </a:cxnLst>
                <a:rect l="0" t="0" r="r" b="b"/>
                <a:pathLst>
                  <a:path w="1523" h="1634">
                    <a:moveTo>
                      <a:pt x="24" y="0"/>
                    </a:moveTo>
                    <a:lnTo>
                      <a:pt x="38" y="0"/>
                    </a:lnTo>
                    <a:lnTo>
                      <a:pt x="152" y="5"/>
                    </a:lnTo>
                    <a:lnTo>
                      <a:pt x="214" y="5"/>
                    </a:lnTo>
                    <a:lnTo>
                      <a:pt x="271" y="10"/>
                    </a:lnTo>
                    <a:lnTo>
                      <a:pt x="405" y="5"/>
                    </a:lnTo>
                    <a:lnTo>
                      <a:pt x="543" y="5"/>
                    </a:lnTo>
                    <a:lnTo>
                      <a:pt x="552" y="10"/>
                    </a:lnTo>
                    <a:lnTo>
                      <a:pt x="557" y="15"/>
                    </a:lnTo>
                    <a:lnTo>
                      <a:pt x="566" y="21"/>
                    </a:lnTo>
                    <a:lnTo>
                      <a:pt x="566" y="46"/>
                    </a:lnTo>
                    <a:lnTo>
                      <a:pt x="557" y="67"/>
                    </a:lnTo>
                    <a:lnTo>
                      <a:pt x="547" y="67"/>
                    </a:lnTo>
                    <a:lnTo>
                      <a:pt x="538" y="72"/>
                    </a:lnTo>
                    <a:lnTo>
                      <a:pt x="514" y="72"/>
                    </a:lnTo>
                    <a:lnTo>
                      <a:pt x="452" y="77"/>
                    </a:lnTo>
                    <a:lnTo>
                      <a:pt x="405" y="93"/>
                    </a:lnTo>
                    <a:lnTo>
                      <a:pt x="376" y="113"/>
                    </a:lnTo>
                    <a:lnTo>
                      <a:pt x="366" y="144"/>
                    </a:lnTo>
                    <a:lnTo>
                      <a:pt x="509" y="1366"/>
                    </a:lnTo>
                    <a:lnTo>
                      <a:pt x="1166" y="237"/>
                    </a:lnTo>
                    <a:lnTo>
                      <a:pt x="1171" y="227"/>
                    </a:lnTo>
                    <a:lnTo>
                      <a:pt x="1185" y="201"/>
                    </a:lnTo>
                    <a:lnTo>
                      <a:pt x="1195" y="175"/>
                    </a:lnTo>
                    <a:lnTo>
                      <a:pt x="1199" y="144"/>
                    </a:lnTo>
                    <a:lnTo>
                      <a:pt x="1190" y="113"/>
                    </a:lnTo>
                    <a:lnTo>
                      <a:pt x="1171" y="88"/>
                    </a:lnTo>
                    <a:lnTo>
                      <a:pt x="1137" y="72"/>
                    </a:lnTo>
                    <a:lnTo>
                      <a:pt x="1099" y="67"/>
                    </a:lnTo>
                    <a:lnTo>
                      <a:pt x="1085" y="67"/>
                    </a:lnTo>
                    <a:lnTo>
                      <a:pt x="1076" y="62"/>
                    </a:lnTo>
                    <a:lnTo>
                      <a:pt x="1071" y="62"/>
                    </a:lnTo>
                    <a:lnTo>
                      <a:pt x="1066" y="52"/>
                    </a:lnTo>
                    <a:lnTo>
                      <a:pt x="1066" y="26"/>
                    </a:lnTo>
                    <a:lnTo>
                      <a:pt x="1076" y="5"/>
                    </a:lnTo>
                    <a:lnTo>
                      <a:pt x="1085" y="5"/>
                    </a:lnTo>
                    <a:lnTo>
                      <a:pt x="1090" y="0"/>
                    </a:lnTo>
                    <a:lnTo>
                      <a:pt x="1104" y="0"/>
                    </a:lnTo>
                    <a:lnTo>
                      <a:pt x="1318" y="5"/>
                    </a:lnTo>
                    <a:lnTo>
                      <a:pt x="1409" y="0"/>
                    </a:lnTo>
                    <a:lnTo>
                      <a:pt x="1504" y="0"/>
                    </a:lnTo>
                    <a:lnTo>
                      <a:pt x="1509" y="5"/>
                    </a:lnTo>
                    <a:lnTo>
                      <a:pt x="1518" y="10"/>
                    </a:lnTo>
                    <a:lnTo>
                      <a:pt x="1523" y="15"/>
                    </a:lnTo>
                    <a:lnTo>
                      <a:pt x="1523" y="41"/>
                    </a:lnTo>
                    <a:lnTo>
                      <a:pt x="1518" y="52"/>
                    </a:lnTo>
                    <a:lnTo>
                      <a:pt x="1504" y="67"/>
                    </a:lnTo>
                    <a:lnTo>
                      <a:pt x="1494" y="67"/>
                    </a:lnTo>
                    <a:lnTo>
                      <a:pt x="1456" y="72"/>
                    </a:lnTo>
                    <a:lnTo>
                      <a:pt x="1414" y="77"/>
                    </a:lnTo>
                    <a:lnTo>
                      <a:pt x="1371" y="98"/>
                    </a:lnTo>
                    <a:lnTo>
                      <a:pt x="1323" y="129"/>
                    </a:lnTo>
                    <a:lnTo>
                      <a:pt x="1275" y="180"/>
                    </a:lnTo>
                    <a:lnTo>
                      <a:pt x="1223" y="258"/>
                    </a:lnTo>
                    <a:lnTo>
                      <a:pt x="1223" y="263"/>
                    </a:lnTo>
                    <a:lnTo>
                      <a:pt x="452" y="1593"/>
                    </a:lnTo>
                    <a:lnTo>
                      <a:pt x="443" y="1608"/>
                    </a:lnTo>
                    <a:lnTo>
                      <a:pt x="433" y="1618"/>
                    </a:lnTo>
                    <a:lnTo>
                      <a:pt x="419" y="1629"/>
                    </a:lnTo>
                    <a:lnTo>
                      <a:pt x="409" y="1634"/>
                    </a:lnTo>
                    <a:lnTo>
                      <a:pt x="381" y="1634"/>
                    </a:lnTo>
                    <a:lnTo>
                      <a:pt x="362" y="1624"/>
                    </a:lnTo>
                    <a:lnTo>
                      <a:pt x="357" y="1613"/>
                    </a:lnTo>
                    <a:lnTo>
                      <a:pt x="352" y="1598"/>
                    </a:lnTo>
                    <a:lnTo>
                      <a:pt x="347" y="1577"/>
                    </a:lnTo>
                    <a:lnTo>
                      <a:pt x="181" y="149"/>
                    </a:lnTo>
                    <a:lnTo>
                      <a:pt x="176" y="119"/>
                    </a:lnTo>
                    <a:lnTo>
                      <a:pt x="167" y="93"/>
                    </a:lnTo>
                    <a:lnTo>
                      <a:pt x="148" y="77"/>
                    </a:lnTo>
                    <a:lnTo>
                      <a:pt x="109" y="72"/>
                    </a:lnTo>
                    <a:lnTo>
                      <a:pt x="52" y="67"/>
                    </a:lnTo>
                    <a:lnTo>
                      <a:pt x="24" y="67"/>
                    </a:lnTo>
                    <a:lnTo>
                      <a:pt x="14" y="62"/>
                    </a:lnTo>
                    <a:lnTo>
                      <a:pt x="5" y="62"/>
                    </a:lnTo>
                    <a:lnTo>
                      <a:pt x="0" y="52"/>
                    </a:lnTo>
                    <a:lnTo>
                      <a:pt x="0" y="26"/>
                    </a:lnTo>
                    <a:lnTo>
                      <a:pt x="10" y="5"/>
                    </a:lnTo>
                    <a:lnTo>
                      <a:pt x="14" y="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4"/>
              <p:cNvSpPr>
                <a:spLocks/>
              </p:cNvSpPr>
              <p:nvPr/>
            </p:nvSpPr>
            <p:spPr bwMode="auto">
              <a:xfrm>
                <a:off x="13180" y="2930"/>
                <a:ext cx="1547" cy="1567"/>
              </a:xfrm>
              <a:custGeom>
                <a:avLst/>
                <a:gdLst/>
                <a:ahLst/>
                <a:cxnLst>
                  <a:cxn ang="0">
                    <a:pos x="1523" y="0"/>
                  </a:cxn>
                  <a:cxn ang="0">
                    <a:pos x="1542" y="11"/>
                  </a:cxn>
                  <a:cxn ang="0">
                    <a:pos x="1547" y="62"/>
                  </a:cxn>
                  <a:cxn ang="0">
                    <a:pos x="1504" y="485"/>
                  </a:cxn>
                  <a:cxn ang="0">
                    <a:pos x="1490" y="521"/>
                  </a:cxn>
                  <a:cxn ang="0">
                    <a:pos x="1461" y="511"/>
                  </a:cxn>
                  <a:cxn ang="0">
                    <a:pos x="1452" y="495"/>
                  </a:cxn>
                  <a:cxn ang="0">
                    <a:pos x="1457" y="408"/>
                  </a:cxn>
                  <a:cxn ang="0">
                    <a:pos x="1461" y="325"/>
                  </a:cxn>
                  <a:cxn ang="0">
                    <a:pos x="1442" y="191"/>
                  </a:cxn>
                  <a:cxn ang="0">
                    <a:pos x="1376" y="109"/>
                  </a:cxn>
                  <a:cxn ang="0">
                    <a:pos x="1238" y="72"/>
                  </a:cxn>
                  <a:cxn ang="0">
                    <a:pos x="786" y="67"/>
                  </a:cxn>
                  <a:cxn ang="0">
                    <a:pos x="738" y="93"/>
                  </a:cxn>
                  <a:cxn ang="0">
                    <a:pos x="590" y="717"/>
                  </a:cxn>
                  <a:cxn ang="0">
                    <a:pos x="876" y="712"/>
                  </a:cxn>
                  <a:cxn ang="0">
                    <a:pos x="985" y="670"/>
                  </a:cxn>
                  <a:cxn ang="0">
                    <a:pos x="1047" y="562"/>
                  </a:cxn>
                  <a:cxn ang="0">
                    <a:pos x="1076" y="459"/>
                  </a:cxn>
                  <a:cxn ang="0">
                    <a:pos x="1090" y="444"/>
                  </a:cxn>
                  <a:cxn ang="0">
                    <a:pos x="1119" y="449"/>
                  </a:cxn>
                  <a:cxn ang="0">
                    <a:pos x="1123" y="469"/>
                  </a:cxn>
                  <a:cxn ang="0">
                    <a:pos x="1000" y="1031"/>
                  </a:cxn>
                  <a:cxn ang="0">
                    <a:pos x="985" y="1052"/>
                  </a:cxn>
                  <a:cxn ang="0">
                    <a:pos x="947" y="1031"/>
                  </a:cxn>
                  <a:cxn ang="0">
                    <a:pos x="952" y="1005"/>
                  </a:cxn>
                  <a:cxn ang="0">
                    <a:pos x="971" y="923"/>
                  </a:cxn>
                  <a:cxn ang="0">
                    <a:pos x="966" y="835"/>
                  </a:cxn>
                  <a:cxn ang="0">
                    <a:pos x="919" y="799"/>
                  </a:cxn>
                  <a:cxn ang="0">
                    <a:pos x="790" y="784"/>
                  </a:cxn>
                  <a:cxn ang="0">
                    <a:pos x="433" y="1418"/>
                  </a:cxn>
                  <a:cxn ang="0">
                    <a:pos x="429" y="1449"/>
                  </a:cxn>
                  <a:cxn ang="0">
                    <a:pos x="424" y="1480"/>
                  </a:cxn>
                  <a:cxn ang="0">
                    <a:pos x="443" y="1490"/>
                  </a:cxn>
                  <a:cxn ang="0">
                    <a:pos x="814" y="1495"/>
                  </a:cxn>
                  <a:cxn ang="0">
                    <a:pos x="1019" y="1469"/>
                  </a:cxn>
                  <a:cxn ang="0">
                    <a:pos x="1162" y="1402"/>
                  </a:cxn>
                  <a:cxn ang="0">
                    <a:pos x="1266" y="1278"/>
                  </a:cxn>
                  <a:cxn ang="0">
                    <a:pos x="1357" y="1108"/>
                  </a:cxn>
                  <a:cxn ang="0">
                    <a:pos x="1404" y="990"/>
                  </a:cxn>
                  <a:cxn ang="0">
                    <a:pos x="1409" y="974"/>
                  </a:cxn>
                  <a:cxn ang="0">
                    <a:pos x="1442" y="969"/>
                  </a:cxn>
                  <a:cxn ang="0">
                    <a:pos x="1457" y="1000"/>
                  </a:cxn>
                  <a:cxn ang="0">
                    <a:pos x="1452" y="1016"/>
                  </a:cxn>
                  <a:cxn ang="0">
                    <a:pos x="1438" y="1026"/>
                  </a:cxn>
                  <a:cxn ang="0">
                    <a:pos x="1233" y="1541"/>
                  </a:cxn>
                  <a:cxn ang="0">
                    <a:pos x="1223" y="1557"/>
                  </a:cxn>
                  <a:cxn ang="0">
                    <a:pos x="29" y="1567"/>
                  </a:cxn>
                  <a:cxn ang="0">
                    <a:pos x="5" y="1557"/>
                  </a:cxn>
                  <a:cxn ang="0">
                    <a:pos x="0" y="1521"/>
                  </a:cxn>
                  <a:cxn ang="0">
                    <a:pos x="15" y="1500"/>
                  </a:cxn>
                  <a:cxn ang="0">
                    <a:pos x="34" y="1495"/>
                  </a:cxn>
                  <a:cxn ang="0">
                    <a:pos x="181" y="1490"/>
                  </a:cxn>
                  <a:cxn ang="0">
                    <a:pos x="233" y="1454"/>
                  </a:cxn>
                  <a:cxn ang="0">
                    <a:pos x="257" y="1387"/>
                  </a:cxn>
                  <a:cxn ang="0">
                    <a:pos x="543" y="145"/>
                  </a:cxn>
                  <a:cxn ang="0">
                    <a:pos x="548" y="109"/>
                  </a:cxn>
                  <a:cxn ang="0">
                    <a:pos x="510" y="72"/>
                  </a:cxn>
                  <a:cxn ang="0">
                    <a:pos x="376" y="67"/>
                  </a:cxn>
                  <a:cxn ang="0">
                    <a:pos x="352" y="62"/>
                  </a:cxn>
                  <a:cxn ang="0">
                    <a:pos x="348" y="26"/>
                  </a:cxn>
                  <a:cxn ang="0">
                    <a:pos x="367" y="5"/>
                  </a:cxn>
                </a:cxnLst>
                <a:rect l="0" t="0" r="r" b="b"/>
                <a:pathLst>
                  <a:path w="1547" h="1567">
                    <a:moveTo>
                      <a:pt x="376" y="0"/>
                    </a:moveTo>
                    <a:lnTo>
                      <a:pt x="1523" y="0"/>
                    </a:lnTo>
                    <a:lnTo>
                      <a:pt x="1538" y="5"/>
                    </a:lnTo>
                    <a:lnTo>
                      <a:pt x="1542" y="11"/>
                    </a:lnTo>
                    <a:lnTo>
                      <a:pt x="1547" y="21"/>
                    </a:lnTo>
                    <a:lnTo>
                      <a:pt x="1547" y="62"/>
                    </a:lnTo>
                    <a:lnTo>
                      <a:pt x="1504" y="464"/>
                    </a:lnTo>
                    <a:lnTo>
                      <a:pt x="1504" y="485"/>
                    </a:lnTo>
                    <a:lnTo>
                      <a:pt x="1499" y="500"/>
                    </a:lnTo>
                    <a:lnTo>
                      <a:pt x="1490" y="521"/>
                    </a:lnTo>
                    <a:lnTo>
                      <a:pt x="1466" y="521"/>
                    </a:lnTo>
                    <a:lnTo>
                      <a:pt x="1461" y="511"/>
                    </a:lnTo>
                    <a:lnTo>
                      <a:pt x="1457" y="505"/>
                    </a:lnTo>
                    <a:lnTo>
                      <a:pt x="1452" y="495"/>
                    </a:lnTo>
                    <a:lnTo>
                      <a:pt x="1452" y="449"/>
                    </a:lnTo>
                    <a:lnTo>
                      <a:pt x="1457" y="408"/>
                    </a:lnTo>
                    <a:lnTo>
                      <a:pt x="1461" y="382"/>
                    </a:lnTo>
                    <a:lnTo>
                      <a:pt x="1461" y="325"/>
                    </a:lnTo>
                    <a:lnTo>
                      <a:pt x="1457" y="253"/>
                    </a:lnTo>
                    <a:lnTo>
                      <a:pt x="1442" y="191"/>
                    </a:lnTo>
                    <a:lnTo>
                      <a:pt x="1419" y="145"/>
                    </a:lnTo>
                    <a:lnTo>
                      <a:pt x="1376" y="109"/>
                    </a:lnTo>
                    <a:lnTo>
                      <a:pt x="1319" y="83"/>
                    </a:lnTo>
                    <a:lnTo>
                      <a:pt x="1238" y="72"/>
                    </a:lnTo>
                    <a:lnTo>
                      <a:pt x="1138" y="67"/>
                    </a:lnTo>
                    <a:lnTo>
                      <a:pt x="786" y="67"/>
                    </a:lnTo>
                    <a:lnTo>
                      <a:pt x="757" y="78"/>
                    </a:lnTo>
                    <a:lnTo>
                      <a:pt x="738" y="93"/>
                    </a:lnTo>
                    <a:lnTo>
                      <a:pt x="728" y="119"/>
                    </a:lnTo>
                    <a:lnTo>
                      <a:pt x="590" y="717"/>
                    </a:lnTo>
                    <a:lnTo>
                      <a:pt x="790" y="717"/>
                    </a:lnTo>
                    <a:lnTo>
                      <a:pt x="876" y="712"/>
                    </a:lnTo>
                    <a:lnTo>
                      <a:pt x="938" y="696"/>
                    </a:lnTo>
                    <a:lnTo>
                      <a:pt x="985" y="670"/>
                    </a:lnTo>
                    <a:lnTo>
                      <a:pt x="1019" y="624"/>
                    </a:lnTo>
                    <a:lnTo>
                      <a:pt x="1047" y="562"/>
                    </a:lnTo>
                    <a:lnTo>
                      <a:pt x="1076" y="469"/>
                    </a:lnTo>
                    <a:lnTo>
                      <a:pt x="1076" y="459"/>
                    </a:lnTo>
                    <a:lnTo>
                      <a:pt x="1081" y="449"/>
                    </a:lnTo>
                    <a:lnTo>
                      <a:pt x="1090" y="444"/>
                    </a:lnTo>
                    <a:lnTo>
                      <a:pt x="1109" y="444"/>
                    </a:lnTo>
                    <a:lnTo>
                      <a:pt x="1119" y="449"/>
                    </a:lnTo>
                    <a:lnTo>
                      <a:pt x="1123" y="459"/>
                    </a:lnTo>
                    <a:lnTo>
                      <a:pt x="1123" y="469"/>
                    </a:lnTo>
                    <a:lnTo>
                      <a:pt x="1004" y="1011"/>
                    </a:lnTo>
                    <a:lnTo>
                      <a:pt x="1000" y="1031"/>
                    </a:lnTo>
                    <a:lnTo>
                      <a:pt x="995" y="1041"/>
                    </a:lnTo>
                    <a:lnTo>
                      <a:pt x="985" y="1052"/>
                    </a:lnTo>
                    <a:lnTo>
                      <a:pt x="962" y="1052"/>
                    </a:lnTo>
                    <a:lnTo>
                      <a:pt x="947" y="1031"/>
                    </a:lnTo>
                    <a:lnTo>
                      <a:pt x="947" y="1021"/>
                    </a:lnTo>
                    <a:lnTo>
                      <a:pt x="952" y="1005"/>
                    </a:lnTo>
                    <a:lnTo>
                      <a:pt x="962" y="959"/>
                    </a:lnTo>
                    <a:lnTo>
                      <a:pt x="971" y="923"/>
                    </a:lnTo>
                    <a:lnTo>
                      <a:pt x="971" y="861"/>
                    </a:lnTo>
                    <a:lnTo>
                      <a:pt x="966" y="835"/>
                    </a:lnTo>
                    <a:lnTo>
                      <a:pt x="947" y="815"/>
                    </a:lnTo>
                    <a:lnTo>
                      <a:pt x="919" y="799"/>
                    </a:lnTo>
                    <a:lnTo>
                      <a:pt x="866" y="789"/>
                    </a:lnTo>
                    <a:lnTo>
                      <a:pt x="790" y="784"/>
                    </a:lnTo>
                    <a:lnTo>
                      <a:pt x="576" y="784"/>
                    </a:lnTo>
                    <a:lnTo>
                      <a:pt x="433" y="1418"/>
                    </a:lnTo>
                    <a:lnTo>
                      <a:pt x="429" y="1433"/>
                    </a:lnTo>
                    <a:lnTo>
                      <a:pt x="429" y="1449"/>
                    </a:lnTo>
                    <a:lnTo>
                      <a:pt x="424" y="1459"/>
                    </a:lnTo>
                    <a:lnTo>
                      <a:pt x="424" y="1480"/>
                    </a:lnTo>
                    <a:lnTo>
                      <a:pt x="433" y="1490"/>
                    </a:lnTo>
                    <a:lnTo>
                      <a:pt x="443" y="1490"/>
                    </a:lnTo>
                    <a:lnTo>
                      <a:pt x="452" y="1495"/>
                    </a:lnTo>
                    <a:lnTo>
                      <a:pt x="814" y="1495"/>
                    </a:lnTo>
                    <a:lnTo>
                      <a:pt x="928" y="1490"/>
                    </a:lnTo>
                    <a:lnTo>
                      <a:pt x="1019" y="1469"/>
                    </a:lnTo>
                    <a:lnTo>
                      <a:pt x="1100" y="1443"/>
                    </a:lnTo>
                    <a:lnTo>
                      <a:pt x="1162" y="1402"/>
                    </a:lnTo>
                    <a:lnTo>
                      <a:pt x="1219" y="1346"/>
                    </a:lnTo>
                    <a:lnTo>
                      <a:pt x="1266" y="1278"/>
                    </a:lnTo>
                    <a:lnTo>
                      <a:pt x="1314" y="1201"/>
                    </a:lnTo>
                    <a:lnTo>
                      <a:pt x="1357" y="1108"/>
                    </a:lnTo>
                    <a:lnTo>
                      <a:pt x="1400" y="1000"/>
                    </a:lnTo>
                    <a:lnTo>
                      <a:pt x="1404" y="990"/>
                    </a:lnTo>
                    <a:lnTo>
                      <a:pt x="1404" y="985"/>
                    </a:lnTo>
                    <a:lnTo>
                      <a:pt x="1409" y="974"/>
                    </a:lnTo>
                    <a:lnTo>
                      <a:pt x="1419" y="969"/>
                    </a:lnTo>
                    <a:lnTo>
                      <a:pt x="1442" y="969"/>
                    </a:lnTo>
                    <a:lnTo>
                      <a:pt x="1457" y="985"/>
                    </a:lnTo>
                    <a:lnTo>
                      <a:pt x="1457" y="1000"/>
                    </a:lnTo>
                    <a:lnTo>
                      <a:pt x="1452" y="1005"/>
                    </a:lnTo>
                    <a:lnTo>
                      <a:pt x="1452" y="1016"/>
                    </a:lnTo>
                    <a:lnTo>
                      <a:pt x="1447" y="1026"/>
                    </a:lnTo>
                    <a:lnTo>
                      <a:pt x="1438" y="1026"/>
                    </a:lnTo>
                    <a:lnTo>
                      <a:pt x="1238" y="1526"/>
                    </a:lnTo>
                    <a:lnTo>
                      <a:pt x="1233" y="1541"/>
                    </a:lnTo>
                    <a:lnTo>
                      <a:pt x="1228" y="1552"/>
                    </a:lnTo>
                    <a:lnTo>
                      <a:pt x="1223" y="1557"/>
                    </a:lnTo>
                    <a:lnTo>
                      <a:pt x="1204" y="1567"/>
                    </a:lnTo>
                    <a:lnTo>
                      <a:pt x="29" y="1567"/>
                    </a:lnTo>
                    <a:lnTo>
                      <a:pt x="15" y="1562"/>
                    </a:lnTo>
                    <a:lnTo>
                      <a:pt x="5" y="1557"/>
                    </a:lnTo>
                    <a:lnTo>
                      <a:pt x="0" y="1552"/>
                    </a:lnTo>
                    <a:lnTo>
                      <a:pt x="0" y="1521"/>
                    </a:lnTo>
                    <a:lnTo>
                      <a:pt x="5" y="1510"/>
                    </a:lnTo>
                    <a:lnTo>
                      <a:pt x="15" y="1500"/>
                    </a:lnTo>
                    <a:lnTo>
                      <a:pt x="24" y="1500"/>
                    </a:lnTo>
                    <a:lnTo>
                      <a:pt x="34" y="1495"/>
                    </a:lnTo>
                    <a:lnTo>
                      <a:pt x="134" y="1495"/>
                    </a:lnTo>
                    <a:lnTo>
                      <a:pt x="181" y="1490"/>
                    </a:lnTo>
                    <a:lnTo>
                      <a:pt x="214" y="1474"/>
                    </a:lnTo>
                    <a:lnTo>
                      <a:pt x="233" y="1454"/>
                    </a:lnTo>
                    <a:lnTo>
                      <a:pt x="248" y="1428"/>
                    </a:lnTo>
                    <a:lnTo>
                      <a:pt x="257" y="1387"/>
                    </a:lnTo>
                    <a:lnTo>
                      <a:pt x="538" y="165"/>
                    </a:lnTo>
                    <a:lnTo>
                      <a:pt x="543" y="145"/>
                    </a:lnTo>
                    <a:lnTo>
                      <a:pt x="548" y="129"/>
                    </a:lnTo>
                    <a:lnTo>
                      <a:pt x="548" y="109"/>
                    </a:lnTo>
                    <a:lnTo>
                      <a:pt x="538" y="83"/>
                    </a:lnTo>
                    <a:lnTo>
                      <a:pt x="510" y="72"/>
                    </a:lnTo>
                    <a:lnTo>
                      <a:pt x="462" y="67"/>
                    </a:lnTo>
                    <a:lnTo>
                      <a:pt x="376" y="67"/>
                    </a:lnTo>
                    <a:lnTo>
                      <a:pt x="362" y="62"/>
                    </a:lnTo>
                    <a:lnTo>
                      <a:pt x="352" y="62"/>
                    </a:lnTo>
                    <a:lnTo>
                      <a:pt x="348" y="52"/>
                    </a:lnTo>
                    <a:lnTo>
                      <a:pt x="348" y="26"/>
                    </a:lnTo>
                    <a:lnTo>
                      <a:pt x="357" y="5"/>
                    </a:lnTo>
                    <a:lnTo>
                      <a:pt x="367" y="5"/>
                    </a:lnTo>
                    <a:lnTo>
                      <a:pt x="3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5"/>
              <p:cNvSpPr>
                <a:spLocks/>
              </p:cNvSpPr>
              <p:nvPr/>
            </p:nvSpPr>
            <p:spPr bwMode="auto">
              <a:xfrm>
                <a:off x="14927" y="2863"/>
                <a:ext cx="1518" cy="1681"/>
              </a:xfrm>
              <a:custGeom>
                <a:avLst/>
                <a:gdLst/>
                <a:ahLst/>
                <a:cxnLst>
                  <a:cxn ang="0">
                    <a:pos x="1052" y="11"/>
                  </a:cxn>
                  <a:cxn ang="0">
                    <a:pos x="1190" y="72"/>
                  </a:cxn>
                  <a:cxn ang="0">
                    <a:pos x="1275" y="150"/>
                  </a:cxn>
                  <a:cxn ang="0">
                    <a:pos x="1314" y="206"/>
                  </a:cxn>
                  <a:cxn ang="0">
                    <a:pos x="1480" y="5"/>
                  </a:cxn>
                  <a:cxn ang="0">
                    <a:pos x="1490" y="0"/>
                  </a:cxn>
                  <a:cxn ang="0">
                    <a:pos x="1518" y="16"/>
                  </a:cxn>
                  <a:cxn ang="0">
                    <a:pos x="1504" y="26"/>
                  </a:cxn>
                  <a:cxn ang="0">
                    <a:pos x="1361" y="645"/>
                  </a:cxn>
                  <a:cxn ang="0">
                    <a:pos x="1352" y="655"/>
                  </a:cxn>
                  <a:cxn ang="0">
                    <a:pos x="1323" y="660"/>
                  </a:cxn>
                  <a:cxn ang="0">
                    <a:pos x="1309" y="655"/>
                  </a:cxn>
                  <a:cxn ang="0">
                    <a:pos x="1304" y="624"/>
                  </a:cxn>
                  <a:cxn ang="0">
                    <a:pos x="1309" y="521"/>
                  </a:cxn>
                  <a:cxn ang="0">
                    <a:pos x="1280" y="315"/>
                  </a:cxn>
                  <a:cxn ang="0">
                    <a:pos x="1190" y="165"/>
                  </a:cxn>
                  <a:cxn ang="0">
                    <a:pos x="1052" y="83"/>
                  </a:cxn>
                  <a:cxn ang="0">
                    <a:pos x="847" y="88"/>
                  </a:cxn>
                  <a:cxn ang="0">
                    <a:pos x="628" y="181"/>
                  </a:cxn>
                  <a:cxn ang="0">
                    <a:pos x="443" y="351"/>
                  </a:cxn>
                  <a:cxn ang="0">
                    <a:pos x="300" y="603"/>
                  </a:cxn>
                  <a:cxn ang="0">
                    <a:pos x="219" y="856"/>
                  </a:cxn>
                  <a:cxn ang="0">
                    <a:pos x="190" y="1062"/>
                  </a:cxn>
                  <a:cxn ang="0">
                    <a:pos x="195" y="1242"/>
                  </a:cxn>
                  <a:cxn ang="0">
                    <a:pos x="252" y="1413"/>
                  </a:cxn>
                  <a:cxn ang="0">
                    <a:pos x="347" y="1526"/>
                  </a:cxn>
                  <a:cxn ang="0">
                    <a:pos x="471" y="1588"/>
                  </a:cxn>
                  <a:cxn ang="0">
                    <a:pos x="604" y="1608"/>
                  </a:cxn>
                  <a:cxn ang="0">
                    <a:pos x="790" y="1572"/>
                  </a:cxn>
                  <a:cxn ang="0">
                    <a:pos x="999" y="1438"/>
                  </a:cxn>
                  <a:cxn ang="0">
                    <a:pos x="1133" y="1273"/>
                  </a:cxn>
                  <a:cxn ang="0">
                    <a:pos x="1199" y="1124"/>
                  </a:cxn>
                  <a:cxn ang="0">
                    <a:pos x="1218" y="1062"/>
                  </a:cxn>
                  <a:cxn ang="0">
                    <a:pos x="1233" y="1052"/>
                  </a:cxn>
                  <a:cxn ang="0">
                    <a:pos x="1261" y="1057"/>
                  </a:cxn>
                  <a:cxn ang="0">
                    <a:pos x="1271" y="1072"/>
                  </a:cxn>
                  <a:cxn ang="0">
                    <a:pos x="1256" y="1139"/>
                  </a:cxn>
                  <a:cxn ang="0">
                    <a:pos x="1185" y="1289"/>
                  </a:cxn>
                  <a:cxn ang="0">
                    <a:pos x="1037" y="1480"/>
                  </a:cxn>
                  <a:cxn ang="0">
                    <a:pos x="880" y="1598"/>
                  </a:cxn>
                  <a:cxn ang="0">
                    <a:pos x="685" y="1670"/>
                  </a:cxn>
                  <a:cxn ang="0">
                    <a:pos x="457" y="1670"/>
                  </a:cxn>
                  <a:cxn ang="0">
                    <a:pos x="252" y="1583"/>
                  </a:cxn>
                  <a:cxn ang="0">
                    <a:pos x="95" y="1413"/>
                  </a:cxn>
                  <a:cxn ang="0">
                    <a:pos x="9" y="1186"/>
                  </a:cxn>
                  <a:cxn ang="0">
                    <a:pos x="19" y="871"/>
                  </a:cxn>
                  <a:cxn ang="0">
                    <a:pos x="143" y="536"/>
                  </a:cxn>
                  <a:cxn ang="0">
                    <a:pos x="362" y="258"/>
                  </a:cxn>
                  <a:cxn ang="0">
                    <a:pos x="642" y="72"/>
                  </a:cxn>
                  <a:cxn ang="0">
                    <a:pos x="957" y="0"/>
                  </a:cxn>
                </a:cxnLst>
                <a:rect l="0" t="0" r="r" b="b"/>
                <a:pathLst>
                  <a:path w="1518" h="1681">
                    <a:moveTo>
                      <a:pt x="957" y="0"/>
                    </a:moveTo>
                    <a:lnTo>
                      <a:pt x="1052" y="11"/>
                    </a:lnTo>
                    <a:lnTo>
                      <a:pt x="1128" y="36"/>
                    </a:lnTo>
                    <a:lnTo>
                      <a:pt x="1190" y="72"/>
                    </a:lnTo>
                    <a:lnTo>
                      <a:pt x="1242" y="114"/>
                    </a:lnTo>
                    <a:lnTo>
                      <a:pt x="1275" y="150"/>
                    </a:lnTo>
                    <a:lnTo>
                      <a:pt x="1299" y="186"/>
                    </a:lnTo>
                    <a:lnTo>
                      <a:pt x="1314" y="206"/>
                    </a:lnTo>
                    <a:lnTo>
                      <a:pt x="1461" y="26"/>
                    </a:lnTo>
                    <a:lnTo>
                      <a:pt x="1480" y="5"/>
                    </a:lnTo>
                    <a:lnTo>
                      <a:pt x="1485" y="5"/>
                    </a:lnTo>
                    <a:lnTo>
                      <a:pt x="1490" y="0"/>
                    </a:lnTo>
                    <a:lnTo>
                      <a:pt x="1504" y="0"/>
                    </a:lnTo>
                    <a:lnTo>
                      <a:pt x="1518" y="16"/>
                    </a:lnTo>
                    <a:lnTo>
                      <a:pt x="1518" y="21"/>
                    </a:lnTo>
                    <a:lnTo>
                      <a:pt x="1504" y="26"/>
                    </a:lnTo>
                    <a:lnTo>
                      <a:pt x="1371" y="614"/>
                    </a:lnTo>
                    <a:lnTo>
                      <a:pt x="1361" y="645"/>
                    </a:lnTo>
                    <a:lnTo>
                      <a:pt x="1361" y="650"/>
                    </a:lnTo>
                    <a:lnTo>
                      <a:pt x="1352" y="655"/>
                    </a:lnTo>
                    <a:lnTo>
                      <a:pt x="1347" y="660"/>
                    </a:lnTo>
                    <a:lnTo>
                      <a:pt x="1323" y="660"/>
                    </a:lnTo>
                    <a:lnTo>
                      <a:pt x="1318" y="655"/>
                    </a:lnTo>
                    <a:lnTo>
                      <a:pt x="1309" y="655"/>
                    </a:lnTo>
                    <a:lnTo>
                      <a:pt x="1304" y="650"/>
                    </a:lnTo>
                    <a:lnTo>
                      <a:pt x="1304" y="624"/>
                    </a:lnTo>
                    <a:lnTo>
                      <a:pt x="1309" y="603"/>
                    </a:lnTo>
                    <a:lnTo>
                      <a:pt x="1309" y="521"/>
                    </a:lnTo>
                    <a:lnTo>
                      <a:pt x="1299" y="413"/>
                    </a:lnTo>
                    <a:lnTo>
                      <a:pt x="1280" y="315"/>
                    </a:lnTo>
                    <a:lnTo>
                      <a:pt x="1242" y="232"/>
                    </a:lnTo>
                    <a:lnTo>
                      <a:pt x="1190" y="165"/>
                    </a:lnTo>
                    <a:lnTo>
                      <a:pt x="1128" y="114"/>
                    </a:lnTo>
                    <a:lnTo>
                      <a:pt x="1052" y="83"/>
                    </a:lnTo>
                    <a:lnTo>
                      <a:pt x="961" y="72"/>
                    </a:lnTo>
                    <a:lnTo>
                      <a:pt x="847" y="88"/>
                    </a:lnTo>
                    <a:lnTo>
                      <a:pt x="738" y="124"/>
                    </a:lnTo>
                    <a:lnTo>
                      <a:pt x="628" y="181"/>
                    </a:lnTo>
                    <a:lnTo>
                      <a:pt x="528" y="258"/>
                    </a:lnTo>
                    <a:lnTo>
                      <a:pt x="443" y="351"/>
                    </a:lnTo>
                    <a:lnTo>
                      <a:pt x="362" y="475"/>
                    </a:lnTo>
                    <a:lnTo>
                      <a:pt x="300" y="603"/>
                    </a:lnTo>
                    <a:lnTo>
                      <a:pt x="252" y="732"/>
                    </a:lnTo>
                    <a:lnTo>
                      <a:pt x="219" y="856"/>
                    </a:lnTo>
                    <a:lnTo>
                      <a:pt x="200" y="964"/>
                    </a:lnTo>
                    <a:lnTo>
                      <a:pt x="190" y="1062"/>
                    </a:lnTo>
                    <a:lnTo>
                      <a:pt x="186" y="1129"/>
                    </a:lnTo>
                    <a:lnTo>
                      <a:pt x="195" y="1242"/>
                    </a:lnTo>
                    <a:lnTo>
                      <a:pt x="214" y="1335"/>
                    </a:lnTo>
                    <a:lnTo>
                      <a:pt x="252" y="1413"/>
                    </a:lnTo>
                    <a:lnTo>
                      <a:pt x="295" y="1480"/>
                    </a:lnTo>
                    <a:lnTo>
                      <a:pt x="347" y="1526"/>
                    </a:lnTo>
                    <a:lnTo>
                      <a:pt x="409" y="1562"/>
                    </a:lnTo>
                    <a:lnTo>
                      <a:pt x="471" y="1588"/>
                    </a:lnTo>
                    <a:lnTo>
                      <a:pt x="538" y="1603"/>
                    </a:lnTo>
                    <a:lnTo>
                      <a:pt x="604" y="1608"/>
                    </a:lnTo>
                    <a:lnTo>
                      <a:pt x="695" y="1598"/>
                    </a:lnTo>
                    <a:lnTo>
                      <a:pt x="790" y="1572"/>
                    </a:lnTo>
                    <a:lnTo>
                      <a:pt x="890" y="1521"/>
                    </a:lnTo>
                    <a:lnTo>
                      <a:pt x="999" y="1438"/>
                    </a:lnTo>
                    <a:lnTo>
                      <a:pt x="1076" y="1356"/>
                    </a:lnTo>
                    <a:lnTo>
                      <a:pt x="1133" y="1273"/>
                    </a:lnTo>
                    <a:lnTo>
                      <a:pt x="1171" y="1191"/>
                    </a:lnTo>
                    <a:lnTo>
                      <a:pt x="1199" y="1124"/>
                    </a:lnTo>
                    <a:lnTo>
                      <a:pt x="1214" y="1072"/>
                    </a:lnTo>
                    <a:lnTo>
                      <a:pt x="1218" y="1062"/>
                    </a:lnTo>
                    <a:lnTo>
                      <a:pt x="1228" y="1057"/>
                    </a:lnTo>
                    <a:lnTo>
                      <a:pt x="1233" y="1052"/>
                    </a:lnTo>
                    <a:lnTo>
                      <a:pt x="1256" y="1052"/>
                    </a:lnTo>
                    <a:lnTo>
                      <a:pt x="1261" y="1057"/>
                    </a:lnTo>
                    <a:lnTo>
                      <a:pt x="1271" y="1062"/>
                    </a:lnTo>
                    <a:lnTo>
                      <a:pt x="1271" y="1072"/>
                    </a:lnTo>
                    <a:lnTo>
                      <a:pt x="1266" y="1093"/>
                    </a:lnTo>
                    <a:lnTo>
                      <a:pt x="1256" y="1139"/>
                    </a:lnTo>
                    <a:lnTo>
                      <a:pt x="1228" y="1206"/>
                    </a:lnTo>
                    <a:lnTo>
                      <a:pt x="1185" y="1289"/>
                    </a:lnTo>
                    <a:lnTo>
                      <a:pt x="1123" y="1382"/>
                    </a:lnTo>
                    <a:lnTo>
                      <a:pt x="1037" y="1480"/>
                    </a:lnTo>
                    <a:lnTo>
                      <a:pt x="966" y="1541"/>
                    </a:lnTo>
                    <a:lnTo>
                      <a:pt x="880" y="1598"/>
                    </a:lnTo>
                    <a:lnTo>
                      <a:pt x="790" y="1639"/>
                    </a:lnTo>
                    <a:lnTo>
                      <a:pt x="685" y="1670"/>
                    </a:lnTo>
                    <a:lnTo>
                      <a:pt x="576" y="1681"/>
                    </a:lnTo>
                    <a:lnTo>
                      <a:pt x="457" y="1670"/>
                    </a:lnTo>
                    <a:lnTo>
                      <a:pt x="347" y="1634"/>
                    </a:lnTo>
                    <a:lnTo>
                      <a:pt x="252" y="1583"/>
                    </a:lnTo>
                    <a:lnTo>
                      <a:pt x="167" y="1505"/>
                    </a:lnTo>
                    <a:lnTo>
                      <a:pt x="95" y="1413"/>
                    </a:lnTo>
                    <a:lnTo>
                      <a:pt x="43" y="1304"/>
                    </a:lnTo>
                    <a:lnTo>
                      <a:pt x="9" y="1186"/>
                    </a:lnTo>
                    <a:lnTo>
                      <a:pt x="0" y="1047"/>
                    </a:lnTo>
                    <a:lnTo>
                      <a:pt x="19" y="871"/>
                    </a:lnTo>
                    <a:lnTo>
                      <a:pt x="67" y="696"/>
                    </a:lnTo>
                    <a:lnTo>
                      <a:pt x="143" y="536"/>
                    </a:lnTo>
                    <a:lnTo>
                      <a:pt x="243" y="392"/>
                    </a:lnTo>
                    <a:lnTo>
                      <a:pt x="362" y="258"/>
                    </a:lnTo>
                    <a:lnTo>
                      <a:pt x="495" y="155"/>
                    </a:lnTo>
                    <a:lnTo>
                      <a:pt x="642" y="72"/>
                    </a:lnTo>
                    <a:lnTo>
                      <a:pt x="800" y="21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6"/>
              <p:cNvSpPr>
                <a:spLocks/>
              </p:cNvSpPr>
              <p:nvPr/>
            </p:nvSpPr>
            <p:spPr bwMode="auto">
              <a:xfrm>
                <a:off x="16545" y="2930"/>
                <a:ext cx="1456" cy="1557"/>
              </a:xfrm>
              <a:custGeom>
                <a:avLst/>
                <a:gdLst/>
                <a:ahLst/>
                <a:cxnLst>
                  <a:cxn ang="0">
                    <a:pos x="1433" y="0"/>
                  </a:cxn>
                  <a:cxn ang="0">
                    <a:pos x="1452" y="5"/>
                  </a:cxn>
                  <a:cxn ang="0">
                    <a:pos x="1456" y="57"/>
                  </a:cxn>
                  <a:cxn ang="0">
                    <a:pos x="1395" y="464"/>
                  </a:cxn>
                  <a:cxn ang="0">
                    <a:pos x="1390" y="500"/>
                  </a:cxn>
                  <a:cxn ang="0">
                    <a:pos x="1376" y="521"/>
                  </a:cxn>
                  <a:cxn ang="0">
                    <a:pos x="1347" y="516"/>
                  </a:cxn>
                  <a:cxn ang="0">
                    <a:pos x="1337" y="500"/>
                  </a:cxn>
                  <a:cxn ang="0">
                    <a:pos x="1342" y="449"/>
                  </a:cxn>
                  <a:cxn ang="0">
                    <a:pos x="1357" y="346"/>
                  </a:cxn>
                  <a:cxn ang="0">
                    <a:pos x="1361" y="263"/>
                  </a:cxn>
                  <a:cxn ang="0">
                    <a:pos x="1337" y="145"/>
                  </a:cxn>
                  <a:cxn ang="0">
                    <a:pos x="1261" y="93"/>
                  </a:cxn>
                  <a:cxn ang="0">
                    <a:pos x="1133" y="72"/>
                  </a:cxn>
                  <a:cxn ang="0">
                    <a:pos x="914" y="78"/>
                  </a:cxn>
                  <a:cxn ang="0">
                    <a:pos x="876" y="109"/>
                  </a:cxn>
                  <a:cxn ang="0">
                    <a:pos x="866" y="150"/>
                  </a:cxn>
                  <a:cxn ang="0">
                    <a:pos x="576" y="1402"/>
                  </a:cxn>
                  <a:cxn ang="0">
                    <a:pos x="581" y="1454"/>
                  </a:cxn>
                  <a:cxn ang="0">
                    <a:pos x="700" y="1485"/>
                  </a:cxn>
                  <a:cxn ang="0">
                    <a:pos x="862" y="1490"/>
                  </a:cxn>
                  <a:cxn ang="0">
                    <a:pos x="866" y="1526"/>
                  </a:cxn>
                  <a:cxn ang="0">
                    <a:pos x="852" y="1547"/>
                  </a:cxn>
                  <a:cxn ang="0">
                    <a:pos x="838" y="1557"/>
                  </a:cxn>
                  <a:cxn ang="0">
                    <a:pos x="628" y="1552"/>
                  </a:cxn>
                  <a:cxn ang="0">
                    <a:pos x="452" y="1547"/>
                  </a:cxn>
                  <a:cxn ang="0">
                    <a:pos x="271" y="1552"/>
                  </a:cxn>
                  <a:cxn ang="0">
                    <a:pos x="81" y="1557"/>
                  </a:cxn>
                  <a:cxn ang="0">
                    <a:pos x="57" y="1541"/>
                  </a:cxn>
                  <a:cxn ang="0">
                    <a:pos x="62" y="1500"/>
                  </a:cxn>
                  <a:cxn ang="0">
                    <a:pos x="100" y="1485"/>
                  </a:cxn>
                  <a:cxn ang="0">
                    <a:pos x="295" y="1480"/>
                  </a:cxn>
                  <a:cxn ang="0">
                    <a:pos x="367" y="1454"/>
                  </a:cxn>
                  <a:cxn ang="0">
                    <a:pos x="395" y="1407"/>
                  </a:cxn>
                  <a:cxn ang="0">
                    <a:pos x="690" y="139"/>
                  </a:cxn>
                  <a:cxn ang="0">
                    <a:pos x="695" y="119"/>
                  </a:cxn>
                  <a:cxn ang="0">
                    <a:pos x="700" y="78"/>
                  </a:cxn>
                  <a:cxn ang="0">
                    <a:pos x="676" y="62"/>
                  </a:cxn>
                  <a:cxn ang="0">
                    <a:pos x="447" y="67"/>
                  </a:cxn>
                  <a:cxn ang="0">
                    <a:pos x="290" y="93"/>
                  </a:cxn>
                  <a:cxn ang="0">
                    <a:pos x="186" y="181"/>
                  </a:cxn>
                  <a:cxn ang="0">
                    <a:pos x="110" y="346"/>
                  </a:cxn>
                  <a:cxn ang="0">
                    <a:pos x="57" y="485"/>
                  </a:cxn>
                  <a:cxn ang="0">
                    <a:pos x="38" y="516"/>
                  </a:cxn>
                  <a:cxn ang="0">
                    <a:pos x="14" y="511"/>
                  </a:cxn>
                  <a:cxn ang="0">
                    <a:pos x="0" y="500"/>
                  </a:cxn>
                  <a:cxn ang="0">
                    <a:pos x="10" y="464"/>
                  </a:cxn>
                  <a:cxn ang="0">
                    <a:pos x="14" y="449"/>
                  </a:cxn>
                  <a:cxn ang="0">
                    <a:pos x="152" y="26"/>
                  </a:cxn>
                  <a:cxn ang="0">
                    <a:pos x="171" y="5"/>
                  </a:cxn>
                </a:cxnLst>
                <a:rect l="0" t="0" r="r" b="b"/>
                <a:pathLst>
                  <a:path w="1456" h="1557">
                    <a:moveTo>
                      <a:pt x="181" y="0"/>
                    </a:moveTo>
                    <a:lnTo>
                      <a:pt x="1433" y="0"/>
                    </a:lnTo>
                    <a:lnTo>
                      <a:pt x="1442" y="5"/>
                    </a:lnTo>
                    <a:lnTo>
                      <a:pt x="1452" y="5"/>
                    </a:lnTo>
                    <a:lnTo>
                      <a:pt x="1456" y="16"/>
                    </a:lnTo>
                    <a:lnTo>
                      <a:pt x="1456" y="57"/>
                    </a:lnTo>
                    <a:lnTo>
                      <a:pt x="1452" y="62"/>
                    </a:lnTo>
                    <a:lnTo>
                      <a:pt x="1395" y="464"/>
                    </a:lnTo>
                    <a:lnTo>
                      <a:pt x="1390" y="485"/>
                    </a:lnTo>
                    <a:lnTo>
                      <a:pt x="1390" y="500"/>
                    </a:lnTo>
                    <a:lnTo>
                      <a:pt x="1380" y="511"/>
                    </a:lnTo>
                    <a:lnTo>
                      <a:pt x="1376" y="521"/>
                    </a:lnTo>
                    <a:lnTo>
                      <a:pt x="1352" y="521"/>
                    </a:lnTo>
                    <a:lnTo>
                      <a:pt x="1347" y="516"/>
                    </a:lnTo>
                    <a:lnTo>
                      <a:pt x="1342" y="505"/>
                    </a:lnTo>
                    <a:lnTo>
                      <a:pt x="1337" y="500"/>
                    </a:lnTo>
                    <a:lnTo>
                      <a:pt x="1337" y="459"/>
                    </a:lnTo>
                    <a:lnTo>
                      <a:pt x="1342" y="449"/>
                    </a:lnTo>
                    <a:lnTo>
                      <a:pt x="1347" y="402"/>
                    </a:lnTo>
                    <a:lnTo>
                      <a:pt x="1357" y="346"/>
                    </a:lnTo>
                    <a:lnTo>
                      <a:pt x="1361" y="299"/>
                    </a:lnTo>
                    <a:lnTo>
                      <a:pt x="1361" y="263"/>
                    </a:lnTo>
                    <a:lnTo>
                      <a:pt x="1357" y="196"/>
                    </a:lnTo>
                    <a:lnTo>
                      <a:pt x="1337" y="145"/>
                    </a:lnTo>
                    <a:lnTo>
                      <a:pt x="1304" y="114"/>
                    </a:lnTo>
                    <a:lnTo>
                      <a:pt x="1261" y="93"/>
                    </a:lnTo>
                    <a:lnTo>
                      <a:pt x="1204" y="78"/>
                    </a:lnTo>
                    <a:lnTo>
                      <a:pt x="1133" y="72"/>
                    </a:lnTo>
                    <a:lnTo>
                      <a:pt x="947" y="72"/>
                    </a:lnTo>
                    <a:lnTo>
                      <a:pt x="914" y="78"/>
                    </a:lnTo>
                    <a:lnTo>
                      <a:pt x="890" y="83"/>
                    </a:lnTo>
                    <a:lnTo>
                      <a:pt x="876" y="109"/>
                    </a:lnTo>
                    <a:lnTo>
                      <a:pt x="862" y="160"/>
                    </a:lnTo>
                    <a:lnTo>
                      <a:pt x="866" y="150"/>
                    </a:lnTo>
                    <a:lnTo>
                      <a:pt x="581" y="1382"/>
                    </a:lnTo>
                    <a:lnTo>
                      <a:pt x="576" y="1402"/>
                    </a:lnTo>
                    <a:lnTo>
                      <a:pt x="576" y="1428"/>
                    </a:lnTo>
                    <a:lnTo>
                      <a:pt x="581" y="1454"/>
                    </a:lnTo>
                    <a:lnTo>
                      <a:pt x="605" y="1474"/>
                    </a:lnTo>
                    <a:lnTo>
                      <a:pt x="700" y="1485"/>
                    </a:lnTo>
                    <a:lnTo>
                      <a:pt x="833" y="1485"/>
                    </a:lnTo>
                    <a:lnTo>
                      <a:pt x="862" y="1490"/>
                    </a:lnTo>
                    <a:lnTo>
                      <a:pt x="866" y="1510"/>
                    </a:lnTo>
                    <a:lnTo>
                      <a:pt x="866" y="1526"/>
                    </a:lnTo>
                    <a:lnTo>
                      <a:pt x="862" y="1541"/>
                    </a:lnTo>
                    <a:lnTo>
                      <a:pt x="852" y="1547"/>
                    </a:lnTo>
                    <a:lnTo>
                      <a:pt x="847" y="1552"/>
                    </a:lnTo>
                    <a:lnTo>
                      <a:pt x="838" y="1557"/>
                    </a:lnTo>
                    <a:lnTo>
                      <a:pt x="724" y="1557"/>
                    </a:lnTo>
                    <a:lnTo>
                      <a:pt x="628" y="1552"/>
                    </a:lnTo>
                    <a:lnTo>
                      <a:pt x="543" y="1552"/>
                    </a:lnTo>
                    <a:lnTo>
                      <a:pt x="452" y="1547"/>
                    </a:lnTo>
                    <a:lnTo>
                      <a:pt x="362" y="1552"/>
                    </a:lnTo>
                    <a:lnTo>
                      <a:pt x="271" y="1552"/>
                    </a:lnTo>
                    <a:lnTo>
                      <a:pt x="186" y="1557"/>
                    </a:lnTo>
                    <a:lnTo>
                      <a:pt x="81" y="1557"/>
                    </a:lnTo>
                    <a:lnTo>
                      <a:pt x="62" y="1547"/>
                    </a:lnTo>
                    <a:lnTo>
                      <a:pt x="57" y="1541"/>
                    </a:lnTo>
                    <a:lnTo>
                      <a:pt x="57" y="1526"/>
                    </a:lnTo>
                    <a:lnTo>
                      <a:pt x="62" y="1500"/>
                    </a:lnTo>
                    <a:lnTo>
                      <a:pt x="76" y="1490"/>
                    </a:lnTo>
                    <a:lnTo>
                      <a:pt x="100" y="1485"/>
                    </a:lnTo>
                    <a:lnTo>
                      <a:pt x="233" y="1485"/>
                    </a:lnTo>
                    <a:lnTo>
                      <a:pt x="295" y="1480"/>
                    </a:lnTo>
                    <a:lnTo>
                      <a:pt x="338" y="1469"/>
                    </a:lnTo>
                    <a:lnTo>
                      <a:pt x="367" y="1454"/>
                    </a:lnTo>
                    <a:lnTo>
                      <a:pt x="386" y="1433"/>
                    </a:lnTo>
                    <a:lnTo>
                      <a:pt x="395" y="1407"/>
                    </a:lnTo>
                    <a:lnTo>
                      <a:pt x="405" y="1376"/>
                    </a:lnTo>
                    <a:lnTo>
                      <a:pt x="690" y="139"/>
                    </a:lnTo>
                    <a:lnTo>
                      <a:pt x="695" y="134"/>
                    </a:lnTo>
                    <a:lnTo>
                      <a:pt x="695" y="119"/>
                    </a:lnTo>
                    <a:lnTo>
                      <a:pt x="700" y="109"/>
                    </a:lnTo>
                    <a:lnTo>
                      <a:pt x="700" y="78"/>
                    </a:lnTo>
                    <a:lnTo>
                      <a:pt x="690" y="67"/>
                    </a:lnTo>
                    <a:lnTo>
                      <a:pt x="676" y="62"/>
                    </a:lnTo>
                    <a:lnTo>
                      <a:pt x="552" y="62"/>
                    </a:lnTo>
                    <a:lnTo>
                      <a:pt x="447" y="67"/>
                    </a:lnTo>
                    <a:lnTo>
                      <a:pt x="362" y="72"/>
                    </a:lnTo>
                    <a:lnTo>
                      <a:pt x="290" y="93"/>
                    </a:lnTo>
                    <a:lnTo>
                      <a:pt x="233" y="129"/>
                    </a:lnTo>
                    <a:lnTo>
                      <a:pt x="186" y="181"/>
                    </a:lnTo>
                    <a:lnTo>
                      <a:pt x="148" y="253"/>
                    </a:lnTo>
                    <a:lnTo>
                      <a:pt x="110" y="346"/>
                    </a:lnTo>
                    <a:lnTo>
                      <a:pt x="67" y="464"/>
                    </a:lnTo>
                    <a:lnTo>
                      <a:pt x="57" y="485"/>
                    </a:lnTo>
                    <a:lnTo>
                      <a:pt x="52" y="500"/>
                    </a:lnTo>
                    <a:lnTo>
                      <a:pt x="38" y="516"/>
                    </a:lnTo>
                    <a:lnTo>
                      <a:pt x="29" y="516"/>
                    </a:lnTo>
                    <a:lnTo>
                      <a:pt x="14" y="511"/>
                    </a:lnTo>
                    <a:lnTo>
                      <a:pt x="10" y="505"/>
                    </a:lnTo>
                    <a:lnTo>
                      <a:pt x="0" y="500"/>
                    </a:lnTo>
                    <a:lnTo>
                      <a:pt x="0" y="485"/>
                    </a:lnTo>
                    <a:lnTo>
                      <a:pt x="10" y="464"/>
                    </a:lnTo>
                    <a:lnTo>
                      <a:pt x="10" y="454"/>
                    </a:lnTo>
                    <a:lnTo>
                      <a:pt x="14" y="449"/>
                    </a:lnTo>
                    <a:lnTo>
                      <a:pt x="143" y="42"/>
                    </a:lnTo>
                    <a:lnTo>
                      <a:pt x="152" y="26"/>
                    </a:lnTo>
                    <a:lnTo>
                      <a:pt x="162" y="5"/>
                    </a:lnTo>
                    <a:lnTo>
                      <a:pt x="171" y="5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114800" y="3962400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Partition Function 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91000" y="47244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Hilbert Space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19600" y="54864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Boundary conditions</a:t>
              </a:r>
              <a:endParaRPr lang="en-US" dirty="0"/>
            </a:p>
          </p:txBody>
        </p:sp>
        <p:grpSp>
          <p:nvGrpSpPr>
            <p:cNvPr id="13" name="Group 20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990601" y="5486399"/>
              <a:ext cx="2208058" cy="380999"/>
              <a:chOff x="641" y="3527"/>
              <a:chExt cx="13428" cy="2317"/>
            </a:xfrm>
          </p:grpSpPr>
          <p:sp>
            <p:nvSpPr>
              <p:cNvPr id="14" name="Freeform 22"/>
              <p:cNvSpPr>
                <a:spLocks/>
              </p:cNvSpPr>
              <p:nvPr/>
            </p:nvSpPr>
            <p:spPr bwMode="auto">
              <a:xfrm>
                <a:off x="641" y="3692"/>
                <a:ext cx="1527" cy="1578"/>
              </a:xfrm>
              <a:custGeom>
                <a:avLst/>
                <a:gdLst/>
                <a:ahLst/>
                <a:cxnLst>
                  <a:cxn ang="0">
                    <a:pos x="1510" y="4"/>
                  </a:cxn>
                  <a:cxn ang="0">
                    <a:pos x="1523" y="26"/>
                  </a:cxn>
                  <a:cxn ang="0">
                    <a:pos x="1482" y="462"/>
                  </a:cxn>
                  <a:cxn ang="0">
                    <a:pos x="1469" y="516"/>
                  </a:cxn>
                  <a:cxn ang="0">
                    <a:pos x="1440" y="516"/>
                  </a:cxn>
                  <a:cxn ang="0">
                    <a:pos x="1424" y="476"/>
                  </a:cxn>
                  <a:cxn ang="0">
                    <a:pos x="1432" y="409"/>
                  </a:cxn>
                  <a:cxn ang="0">
                    <a:pos x="1432" y="258"/>
                  </a:cxn>
                  <a:cxn ang="0">
                    <a:pos x="1378" y="124"/>
                  </a:cxn>
                  <a:cxn ang="0">
                    <a:pos x="1213" y="71"/>
                  </a:cxn>
                  <a:cxn ang="0">
                    <a:pos x="763" y="75"/>
                  </a:cxn>
                  <a:cxn ang="0">
                    <a:pos x="582" y="747"/>
                  </a:cxn>
                  <a:cxn ang="0">
                    <a:pos x="920" y="729"/>
                  </a:cxn>
                  <a:cxn ang="0">
                    <a:pos x="1032" y="605"/>
                  </a:cxn>
                  <a:cxn ang="0">
                    <a:pos x="1065" y="493"/>
                  </a:cxn>
                  <a:cxn ang="0">
                    <a:pos x="1077" y="476"/>
                  </a:cxn>
                  <a:cxn ang="0">
                    <a:pos x="1110" y="489"/>
                  </a:cxn>
                  <a:cxn ang="0">
                    <a:pos x="1110" y="525"/>
                  </a:cxn>
                  <a:cxn ang="0">
                    <a:pos x="978" y="1076"/>
                  </a:cxn>
                  <a:cxn ang="0">
                    <a:pos x="966" y="1094"/>
                  </a:cxn>
                  <a:cxn ang="0">
                    <a:pos x="937" y="1085"/>
                  </a:cxn>
                  <a:cxn ang="0">
                    <a:pos x="928" y="1058"/>
                  </a:cxn>
                  <a:cxn ang="0">
                    <a:pos x="937" y="1036"/>
                  </a:cxn>
                  <a:cxn ang="0">
                    <a:pos x="953" y="938"/>
                  </a:cxn>
                  <a:cxn ang="0">
                    <a:pos x="941" y="867"/>
                  </a:cxn>
                  <a:cxn ang="0">
                    <a:pos x="842" y="823"/>
                  </a:cxn>
                  <a:cxn ang="0">
                    <a:pos x="578" y="823"/>
                  </a:cxn>
                  <a:cxn ang="0">
                    <a:pos x="433" y="1432"/>
                  </a:cxn>
                  <a:cxn ang="0">
                    <a:pos x="462" y="1494"/>
                  </a:cxn>
                  <a:cxn ang="0">
                    <a:pos x="664" y="1503"/>
                  </a:cxn>
                  <a:cxn ang="0">
                    <a:pos x="672" y="1512"/>
                  </a:cxn>
                  <a:cxn ang="0">
                    <a:pos x="685" y="1525"/>
                  </a:cxn>
                  <a:cxn ang="0">
                    <a:pos x="677" y="1570"/>
                  </a:cxn>
                  <a:cxn ang="0">
                    <a:pos x="652" y="1578"/>
                  </a:cxn>
                  <a:cxn ang="0">
                    <a:pos x="441" y="1574"/>
                  </a:cxn>
                  <a:cxn ang="0">
                    <a:pos x="206" y="1574"/>
                  </a:cxn>
                  <a:cxn ang="0">
                    <a:pos x="24" y="1578"/>
                  </a:cxn>
                  <a:cxn ang="0">
                    <a:pos x="0" y="1561"/>
                  </a:cxn>
                  <a:cxn ang="0">
                    <a:pos x="12" y="1512"/>
                  </a:cxn>
                  <a:cxn ang="0">
                    <a:pos x="132" y="1503"/>
                  </a:cxn>
                  <a:cxn ang="0">
                    <a:pos x="231" y="1458"/>
                  </a:cxn>
                  <a:cxn ang="0">
                    <a:pos x="540" y="169"/>
                  </a:cxn>
                  <a:cxn ang="0">
                    <a:pos x="549" y="129"/>
                  </a:cxn>
                  <a:cxn ang="0">
                    <a:pos x="524" y="80"/>
                  </a:cxn>
                  <a:cxn ang="0">
                    <a:pos x="375" y="71"/>
                  </a:cxn>
                  <a:cxn ang="0">
                    <a:pos x="346" y="44"/>
                  </a:cxn>
                  <a:cxn ang="0">
                    <a:pos x="383" y="0"/>
                  </a:cxn>
                </a:cxnLst>
                <a:rect l="0" t="0" r="r" b="b"/>
                <a:pathLst>
                  <a:path w="1527" h="1578">
                    <a:moveTo>
                      <a:pt x="383" y="0"/>
                    </a:moveTo>
                    <a:lnTo>
                      <a:pt x="1498" y="0"/>
                    </a:lnTo>
                    <a:lnTo>
                      <a:pt x="1510" y="4"/>
                    </a:lnTo>
                    <a:lnTo>
                      <a:pt x="1519" y="9"/>
                    </a:lnTo>
                    <a:lnTo>
                      <a:pt x="1523" y="13"/>
                    </a:lnTo>
                    <a:lnTo>
                      <a:pt x="1523" y="26"/>
                    </a:lnTo>
                    <a:lnTo>
                      <a:pt x="1527" y="40"/>
                    </a:lnTo>
                    <a:lnTo>
                      <a:pt x="1523" y="62"/>
                    </a:lnTo>
                    <a:lnTo>
                      <a:pt x="1482" y="462"/>
                    </a:lnTo>
                    <a:lnTo>
                      <a:pt x="1482" y="480"/>
                    </a:lnTo>
                    <a:lnTo>
                      <a:pt x="1477" y="498"/>
                    </a:lnTo>
                    <a:lnTo>
                      <a:pt x="1469" y="516"/>
                    </a:lnTo>
                    <a:lnTo>
                      <a:pt x="1465" y="520"/>
                    </a:lnTo>
                    <a:lnTo>
                      <a:pt x="1453" y="520"/>
                    </a:lnTo>
                    <a:lnTo>
                      <a:pt x="1440" y="516"/>
                    </a:lnTo>
                    <a:lnTo>
                      <a:pt x="1432" y="511"/>
                    </a:lnTo>
                    <a:lnTo>
                      <a:pt x="1424" y="493"/>
                    </a:lnTo>
                    <a:lnTo>
                      <a:pt x="1424" y="476"/>
                    </a:lnTo>
                    <a:lnTo>
                      <a:pt x="1428" y="462"/>
                    </a:lnTo>
                    <a:lnTo>
                      <a:pt x="1428" y="449"/>
                    </a:lnTo>
                    <a:lnTo>
                      <a:pt x="1432" y="409"/>
                    </a:lnTo>
                    <a:lnTo>
                      <a:pt x="1436" y="378"/>
                    </a:lnTo>
                    <a:lnTo>
                      <a:pt x="1436" y="320"/>
                    </a:lnTo>
                    <a:lnTo>
                      <a:pt x="1432" y="258"/>
                    </a:lnTo>
                    <a:lnTo>
                      <a:pt x="1424" y="204"/>
                    </a:lnTo>
                    <a:lnTo>
                      <a:pt x="1407" y="160"/>
                    </a:lnTo>
                    <a:lnTo>
                      <a:pt x="1378" y="124"/>
                    </a:lnTo>
                    <a:lnTo>
                      <a:pt x="1341" y="98"/>
                    </a:lnTo>
                    <a:lnTo>
                      <a:pt x="1283" y="80"/>
                    </a:lnTo>
                    <a:lnTo>
                      <a:pt x="1213" y="71"/>
                    </a:lnTo>
                    <a:lnTo>
                      <a:pt x="1122" y="66"/>
                    </a:lnTo>
                    <a:lnTo>
                      <a:pt x="792" y="66"/>
                    </a:lnTo>
                    <a:lnTo>
                      <a:pt x="763" y="75"/>
                    </a:lnTo>
                    <a:lnTo>
                      <a:pt x="743" y="89"/>
                    </a:lnTo>
                    <a:lnTo>
                      <a:pt x="722" y="155"/>
                    </a:lnTo>
                    <a:lnTo>
                      <a:pt x="582" y="747"/>
                    </a:lnTo>
                    <a:lnTo>
                      <a:pt x="780" y="747"/>
                    </a:lnTo>
                    <a:lnTo>
                      <a:pt x="858" y="742"/>
                    </a:lnTo>
                    <a:lnTo>
                      <a:pt x="920" y="729"/>
                    </a:lnTo>
                    <a:lnTo>
                      <a:pt x="970" y="702"/>
                    </a:lnTo>
                    <a:lnTo>
                      <a:pt x="1007" y="662"/>
                    </a:lnTo>
                    <a:lnTo>
                      <a:pt x="1032" y="605"/>
                    </a:lnTo>
                    <a:lnTo>
                      <a:pt x="1056" y="525"/>
                    </a:lnTo>
                    <a:lnTo>
                      <a:pt x="1061" y="507"/>
                    </a:lnTo>
                    <a:lnTo>
                      <a:pt x="1065" y="493"/>
                    </a:lnTo>
                    <a:lnTo>
                      <a:pt x="1065" y="485"/>
                    </a:lnTo>
                    <a:lnTo>
                      <a:pt x="1073" y="480"/>
                    </a:lnTo>
                    <a:lnTo>
                      <a:pt x="1077" y="476"/>
                    </a:lnTo>
                    <a:lnTo>
                      <a:pt x="1098" y="476"/>
                    </a:lnTo>
                    <a:lnTo>
                      <a:pt x="1106" y="480"/>
                    </a:lnTo>
                    <a:lnTo>
                      <a:pt x="1110" y="489"/>
                    </a:lnTo>
                    <a:lnTo>
                      <a:pt x="1114" y="493"/>
                    </a:lnTo>
                    <a:lnTo>
                      <a:pt x="1114" y="516"/>
                    </a:lnTo>
                    <a:lnTo>
                      <a:pt x="1110" y="525"/>
                    </a:lnTo>
                    <a:lnTo>
                      <a:pt x="1106" y="538"/>
                    </a:lnTo>
                    <a:lnTo>
                      <a:pt x="986" y="1040"/>
                    </a:lnTo>
                    <a:lnTo>
                      <a:pt x="978" y="1076"/>
                    </a:lnTo>
                    <a:lnTo>
                      <a:pt x="978" y="1085"/>
                    </a:lnTo>
                    <a:lnTo>
                      <a:pt x="974" y="1089"/>
                    </a:lnTo>
                    <a:lnTo>
                      <a:pt x="966" y="1094"/>
                    </a:lnTo>
                    <a:lnTo>
                      <a:pt x="957" y="1094"/>
                    </a:lnTo>
                    <a:lnTo>
                      <a:pt x="945" y="1089"/>
                    </a:lnTo>
                    <a:lnTo>
                      <a:pt x="937" y="1085"/>
                    </a:lnTo>
                    <a:lnTo>
                      <a:pt x="933" y="1076"/>
                    </a:lnTo>
                    <a:lnTo>
                      <a:pt x="928" y="1063"/>
                    </a:lnTo>
                    <a:lnTo>
                      <a:pt x="928" y="1058"/>
                    </a:lnTo>
                    <a:lnTo>
                      <a:pt x="933" y="1049"/>
                    </a:lnTo>
                    <a:lnTo>
                      <a:pt x="933" y="1040"/>
                    </a:lnTo>
                    <a:lnTo>
                      <a:pt x="937" y="1036"/>
                    </a:lnTo>
                    <a:lnTo>
                      <a:pt x="945" y="992"/>
                    </a:lnTo>
                    <a:lnTo>
                      <a:pt x="949" y="960"/>
                    </a:lnTo>
                    <a:lnTo>
                      <a:pt x="953" y="938"/>
                    </a:lnTo>
                    <a:lnTo>
                      <a:pt x="953" y="925"/>
                    </a:lnTo>
                    <a:lnTo>
                      <a:pt x="949" y="894"/>
                    </a:lnTo>
                    <a:lnTo>
                      <a:pt x="941" y="867"/>
                    </a:lnTo>
                    <a:lnTo>
                      <a:pt x="924" y="845"/>
                    </a:lnTo>
                    <a:lnTo>
                      <a:pt x="891" y="831"/>
                    </a:lnTo>
                    <a:lnTo>
                      <a:pt x="842" y="823"/>
                    </a:lnTo>
                    <a:lnTo>
                      <a:pt x="776" y="818"/>
                    </a:lnTo>
                    <a:lnTo>
                      <a:pt x="565" y="818"/>
                    </a:lnTo>
                    <a:lnTo>
                      <a:pt x="578" y="823"/>
                    </a:lnTo>
                    <a:lnTo>
                      <a:pt x="441" y="1401"/>
                    </a:lnTo>
                    <a:lnTo>
                      <a:pt x="437" y="1418"/>
                    </a:lnTo>
                    <a:lnTo>
                      <a:pt x="433" y="1432"/>
                    </a:lnTo>
                    <a:lnTo>
                      <a:pt x="433" y="1472"/>
                    </a:lnTo>
                    <a:lnTo>
                      <a:pt x="441" y="1485"/>
                    </a:lnTo>
                    <a:lnTo>
                      <a:pt x="462" y="1494"/>
                    </a:lnTo>
                    <a:lnTo>
                      <a:pt x="499" y="1498"/>
                    </a:lnTo>
                    <a:lnTo>
                      <a:pt x="540" y="1503"/>
                    </a:lnTo>
                    <a:lnTo>
                      <a:pt x="664" y="1503"/>
                    </a:lnTo>
                    <a:lnTo>
                      <a:pt x="668" y="1507"/>
                    </a:lnTo>
                    <a:lnTo>
                      <a:pt x="672" y="1507"/>
                    </a:lnTo>
                    <a:lnTo>
                      <a:pt x="672" y="1512"/>
                    </a:lnTo>
                    <a:lnTo>
                      <a:pt x="677" y="1512"/>
                    </a:lnTo>
                    <a:lnTo>
                      <a:pt x="681" y="1516"/>
                    </a:lnTo>
                    <a:lnTo>
                      <a:pt x="685" y="1525"/>
                    </a:lnTo>
                    <a:lnTo>
                      <a:pt x="685" y="1547"/>
                    </a:lnTo>
                    <a:lnTo>
                      <a:pt x="681" y="1561"/>
                    </a:lnTo>
                    <a:lnTo>
                      <a:pt x="677" y="1570"/>
                    </a:lnTo>
                    <a:lnTo>
                      <a:pt x="668" y="1574"/>
                    </a:lnTo>
                    <a:lnTo>
                      <a:pt x="660" y="1574"/>
                    </a:lnTo>
                    <a:lnTo>
                      <a:pt x="652" y="1578"/>
                    </a:lnTo>
                    <a:lnTo>
                      <a:pt x="586" y="1578"/>
                    </a:lnTo>
                    <a:lnTo>
                      <a:pt x="516" y="1574"/>
                    </a:lnTo>
                    <a:lnTo>
                      <a:pt x="441" y="1574"/>
                    </a:lnTo>
                    <a:lnTo>
                      <a:pt x="371" y="1570"/>
                    </a:lnTo>
                    <a:lnTo>
                      <a:pt x="268" y="1570"/>
                    </a:lnTo>
                    <a:lnTo>
                      <a:pt x="206" y="1574"/>
                    </a:lnTo>
                    <a:lnTo>
                      <a:pt x="140" y="1574"/>
                    </a:lnTo>
                    <a:lnTo>
                      <a:pt x="78" y="1578"/>
                    </a:lnTo>
                    <a:lnTo>
                      <a:pt x="24" y="1578"/>
                    </a:lnTo>
                    <a:lnTo>
                      <a:pt x="16" y="1574"/>
                    </a:lnTo>
                    <a:lnTo>
                      <a:pt x="12" y="1574"/>
                    </a:lnTo>
                    <a:lnTo>
                      <a:pt x="0" y="1561"/>
                    </a:lnTo>
                    <a:lnTo>
                      <a:pt x="0" y="1530"/>
                    </a:lnTo>
                    <a:lnTo>
                      <a:pt x="4" y="1521"/>
                    </a:lnTo>
                    <a:lnTo>
                      <a:pt x="12" y="1512"/>
                    </a:lnTo>
                    <a:lnTo>
                      <a:pt x="20" y="1507"/>
                    </a:lnTo>
                    <a:lnTo>
                      <a:pt x="33" y="1503"/>
                    </a:lnTo>
                    <a:lnTo>
                      <a:pt x="132" y="1503"/>
                    </a:lnTo>
                    <a:lnTo>
                      <a:pt x="181" y="1494"/>
                    </a:lnTo>
                    <a:lnTo>
                      <a:pt x="214" y="1481"/>
                    </a:lnTo>
                    <a:lnTo>
                      <a:pt x="231" y="1458"/>
                    </a:lnTo>
                    <a:lnTo>
                      <a:pt x="247" y="1432"/>
                    </a:lnTo>
                    <a:lnTo>
                      <a:pt x="256" y="1392"/>
                    </a:lnTo>
                    <a:lnTo>
                      <a:pt x="540" y="169"/>
                    </a:lnTo>
                    <a:lnTo>
                      <a:pt x="544" y="151"/>
                    </a:lnTo>
                    <a:lnTo>
                      <a:pt x="544" y="138"/>
                    </a:lnTo>
                    <a:lnTo>
                      <a:pt x="549" y="129"/>
                    </a:lnTo>
                    <a:lnTo>
                      <a:pt x="549" y="115"/>
                    </a:lnTo>
                    <a:lnTo>
                      <a:pt x="540" y="93"/>
                    </a:lnTo>
                    <a:lnTo>
                      <a:pt x="524" y="80"/>
                    </a:lnTo>
                    <a:lnTo>
                      <a:pt x="491" y="75"/>
                    </a:lnTo>
                    <a:lnTo>
                      <a:pt x="454" y="71"/>
                    </a:lnTo>
                    <a:lnTo>
                      <a:pt x="375" y="71"/>
                    </a:lnTo>
                    <a:lnTo>
                      <a:pt x="363" y="66"/>
                    </a:lnTo>
                    <a:lnTo>
                      <a:pt x="346" y="58"/>
                    </a:lnTo>
                    <a:lnTo>
                      <a:pt x="346" y="44"/>
                    </a:lnTo>
                    <a:lnTo>
                      <a:pt x="350" y="18"/>
                    </a:lnTo>
                    <a:lnTo>
                      <a:pt x="363" y="4"/>
                    </a:lnTo>
                    <a:lnTo>
                      <a:pt x="3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3"/>
              <p:cNvSpPr>
                <a:spLocks/>
              </p:cNvSpPr>
              <p:nvPr/>
            </p:nvSpPr>
            <p:spPr bwMode="auto">
              <a:xfrm>
                <a:off x="2449" y="3532"/>
                <a:ext cx="507" cy="2312"/>
              </a:xfrm>
              <a:custGeom>
                <a:avLst/>
                <a:gdLst/>
                <a:ahLst/>
                <a:cxnLst>
                  <a:cxn ang="0">
                    <a:pos x="479" y="0"/>
                  </a:cxn>
                  <a:cxn ang="0">
                    <a:pos x="491" y="0"/>
                  </a:cxn>
                  <a:cxn ang="0">
                    <a:pos x="503" y="13"/>
                  </a:cxn>
                  <a:cxn ang="0">
                    <a:pos x="503" y="31"/>
                  </a:cxn>
                  <a:cxn ang="0">
                    <a:pos x="499" y="35"/>
                  </a:cxn>
                  <a:cxn ang="0">
                    <a:pos x="499" y="40"/>
                  </a:cxn>
                  <a:cxn ang="0">
                    <a:pos x="491" y="44"/>
                  </a:cxn>
                  <a:cxn ang="0">
                    <a:pos x="487" y="53"/>
                  </a:cxn>
                  <a:cxn ang="0">
                    <a:pos x="474" y="62"/>
                  </a:cxn>
                  <a:cxn ang="0">
                    <a:pos x="384" y="173"/>
                  </a:cxn>
                  <a:cxn ang="0">
                    <a:pos x="309" y="298"/>
                  </a:cxn>
                  <a:cxn ang="0">
                    <a:pos x="252" y="427"/>
                  </a:cxn>
                  <a:cxn ang="0">
                    <a:pos x="206" y="564"/>
                  </a:cxn>
                  <a:cxn ang="0">
                    <a:pos x="173" y="707"/>
                  </a:cxn>
                  <a:cxn ang="0">
                    <a:pos x="148" y="854"/>
                  </a:cxn>
                  <a:cxn ang="0">
                    <a:pos x="136" y="1005"/>
                  </a:cxn>
                  <a:cxn ang="0">
                    <a:pos x="132" y="1156"/>
                  </a:cxn>
                  <a:cxn ang="0">
                    <a:pos x="136" y="1289"/>
                  </a:cxn>
                  <a:cxn ang="0">
                    <a:pos x="148" y="1432"/>
                  </a:cxn>
                  <a:cxn ang="0">
                    <a:pos x="169" y="1578"/>
                  </a:cxn>
                  <a:cxn ang="0">
                    <a:pos x="202" y="1721"/>
                  </a:cxn>
                  <a:cxn ang="0">
                    <a:pos x="243" y="1863"/>
                  </a:cxn>
                  <a:cxn ang="0">
                    <a:pos x="305" y="1996"/>
                  </a:cxn>
                  <a:cxn ang="0">
                    <a:pos x="379" y="2125"/>
                  </a:cxn>
                  <a:cxn ang="0">
                    <a:pos x="470" y="2241"/>
                  </a:cxn>
                  <a:cxn ang="0">
                    <a:pos x="483" y="2254"/>
                  </a:cxn>
                  <a:cxn ang="0">
                    <a:pos x="495" y="2263"/>
                  </a:cxn>
                  <a:cxn ang="0">
                    <a:pos x="499" y="2272"/>
                  </a:cxn>
                  <a:cxn ang="0">
                    <a:pos x="507" y="2281"/>
                  </a:cxn>
                  <a:cxn ang="0">
                    <a:pos x="507" y="2290"/>
                  </a:cxn>
                  <a:cxn ang="0">
                    <a:pos x="499" y="2290"/>
                  </a:cxn>
                  <a:cxn ang="0">
                    <a:pos x="491" y="2308"/>
                  </a:cxn>
                  <a:cxn ang="0">
                    <a:pos x="483" y="2312"/>
                  </a:cxn>
                  <a:cxn ang="0">
                    <a:pos x="474" y="2312"/>
                  </a:cxn>
                  <a:cxn ang="0">
                    <a:pos x="458" y="2303"/>
                  </a:cxn>
                  <a:cxn ang="0">
                    <a:pos x="433" y="2286"/>
                  </a:cxn>
                  <a:cxn ang="0">
                    <a:pos x="392" y="2250"/>
                  </a:cxn>
                  <a:cxn ang="0">
                    <a:pos x="346" y="2201"/>
                  </a:cxn>
                  <a:cxn ang="0">
                    <a:pos x="297" y="2143"/>
                  </a:cxn>
                  <a:cxn ang="0">
                    <a:pos x="243" y="2068"/>
                  </a:cxn>
                  <a:cxn ang="0">
                    <a:pos x="190" y="1979"/>
                  </a:cxn>
                  <a:cxn ang="0">
                    <a:pos x="140" y="1876"/>
                  </a:cxn>
                  <a:cxn ang="0">
                    <a:pos x="82" y="1721"/>
                  </a:cxn>
                  <a:cxn ang="0">
                    <a:pos x="41" y="1565"/>
                  </a:cxn>
                  <a:cxn ang="0">
                    <a:pos x="16" y="1414"/>
                  </a:cxn>
                  <a:cxn ang="0">
                    <a:pos x="4" y="1276"/>
                  </a:cxn>
                  <a:cxn ang="0">
                    <a:pos x="0" y="1156"/>
                  </a:cxn>
                  <a:cxn ang="0">
                    <a:pos x="4" y="1000"/>
                  </a:cxn>
                  <a:cxn ang="0">
                    <a:pos x="29" y="822"/>
                  </a:cxn>
                  <a:cxn ang="0">
                    <a:pos x="70" y="640"/>
                  </a:cxn>
                  <a:cxn ang="0">
                    <a:pos x="136" y="449"/>
                  </a:cxn>
                  <a:cxn ang="0">
                    <a:pos x="185" y="347"/>
                  </a:cxn>
                  <a:cxn ang="0">
                    <a:pos x="239" y="253"/>
                  </a:cxn>
                  <a:cxn ang="0">
                    <a:pos x="297" y="178"/>
                  </a:cxn>
                  <a:cxn ang="0">
                    <a:pos x="346" y="115"/>
                  </a:cxn>
                  <a:cxn ang="0">
                    <a:pos x="396" y="66"/>
                  </a:cxn>
                  <a:cxn ang="0">
                    <a:pos x="433" y="26"/>
                  </a:cxn>
                  <a:cxn ang="0">
                    <a:pos x="462" y="9"/>
                  </a:cxn>
                  <a:cxn ang="0">
                    <a:pos x="479" y="0"/>
                  </a:cxn>
                </a:cxnLst>
                <a:rect l="0" t="0" r="r" b="b"/>
                <a:pathLst>
                  <a:path w="507" h="2312">
                    <a:moveTo>
                      <a:pt x="479" y="0"/>
                    </a:moveTo>
                    <a:lnTo>
                      <a:pt x="491" y="0"/>
                    </a:lnTo>
                    <a:lnTo>
                      <a:pt x="503" y="13"/>
                    </a:lnTo>
                    <a:lnTo>
                      <a:pt x="503" y="31"/>
                    </a:lnTo>
                    <a:lnTo>
                      <a:pt x="499" y="35"/>
                    </a:lnTo>
                    <a:lnTo>
                      <a:pt x="499" y="40"/>
                    </a:lnTo>
                    <a:lnTo>
                      <a:pt x="491" y="44"/>
                    </a:lnTo>
                    <a:lnTo>
                      <a:pt x="487" y="53"/>
                    </a:lnTo>
                    <a:lnTo>
                      <a:pt x="474" y="62"/>
                    </a:lnTo>
                    <a:lnTo>
                      <a:pt x="384" y="173"/>
                    </a:lnTo>
                    <a:lnTo>
                      <a:pt x="309" y="298"/>
                    </a:lnTo>
                    <a:lnTo>
                      <a:pt x="252" y="427"/>
                    </a:lnTo>
                    <a:lnTo>
                      <a:pt x="206" y="564"/>
                    </a:lnTo>
                    <a:lnTo>
                      <a:pt x="173" y="707"/>
                    </a:lnTo>
                    <a:lnTo>
                      <a:pt x="148" y="854"/>
                    </a:lnTo>
                    <a:lnTo>
                      <a:pt x="136" y="1005"/>
                    </a:lnTo>
                    <a:lnTo>
                      <a:pt x="132" y="1156"/>
                    </a:lnTo>
                    <a:lnTo>
                      <a:pt x="136" y="1289"/>
                    </a:lnTo>
                    <a:lnTo>
                      <a:pt x="148" y="1432"/>
                    </a:lnTo>
                    <a:lnTo>
                      <a:pt x="169" y="1578"/>
                    </a:lnTo>
                    <a:lnTo>
                      <a:pt x="202" y="1721"/>
                    </a:lnTo>
                    <a:lnTo>
                      <a:pt x="243" y="1863"/>
                    </a:lnTo>
                    <a:lnTo>
                      <a:pt x="305" y="1996"/>
                    </a:lnTo>
                    <a:lnTo>
                      <a:pt x="379" y="2125"/>
                    </a:lnTo>
                    <a:lnTo>
                      <a:pt x="470" y="2241"/>
                    </a:lnTo>
                    <a:lnTo>
                      <a:pt x="483" y="2254"/>
                    </a:lnTo>
                    <a:lnTo>
                      <a:pt x="495" y="2263"/>
                    </a:lnTo>
                    <a:lnTo>
                      <a:pt x="499" y="2272"/>
                    </a:lnTo>
                    <a:lnTo>
                      <a:pt x="507" y="2281"/>
                    </a:lnTo>
                    <a:lnTo>
                      <a:pt x="507" y="2290"/>
                    </a:lnTo>
                    <a:lnTo>
                      <a:pt x="499" y="2290"/>
                    </a:lnTo>
                    <a:lnTo>
                      <a:pt x="491" y="2308"/>
                    </a:lnTo>
                    <a:lnTo>
                      <a:pt x="483" y="2312"/>
                    </a:lnTo>
                    <a:lnTo>
                      <a:pt x="474" y="2312"/>
                    </a:lnTo>
                    <a:lnTo>
                      <a:pt x="458" y="2303"/>
                    </a:lnTo>
                    <a:lnTo>
                      <a:pt x="433" y="2286"/>
                    </a:lnTo>
                    <a:lnTo>
                      <a:pt x="392" y="2250"/>
                    </a:lnTo>
                    <a:lnTo>
                      <a:pt x="346" y="2201"/>
                    </a:lnTo>
                    <a:lnTo>
                      <a:pt x="297" y="2143"/>
                    </a:lnTo>
                    <a:lnTo>
                      <a:pt x="243" y="2068"/>
                    </a:lnTo>
                    <a:lnTo>
                      <a:pt x="190" y="1979"/>
                    </a:lnTo>
                    <a:lnTo>
                      <a:pt x="140" y="1876"/>
                    </a:lnTo>
                    <a:lnTo>
                      <a:pt x="82" y="1721"/>
                    </a:lnTo>
                    <a:lnTo>
                      <a:pt x="41" y="1565"/>
                    </a:lnTo>
                    <a:lnTo>
                      <a:pt x="16" y="1414"/>
                    </a:lnTo>
                    <a:lnTo>
                      <a:pt x="4" y="1276"/>
                    </a:lnTo>
                    <a:lnTo>
                      <a:pt x="0" y="1156"/>
                    </a:lnTo>
                    <a:lnTo>
                      <a:pt x="4" y="1000"/>
                    </a:lnTo>
                    <a:lnTo>
                      <a:pt x="29" y="822"/>
                    </a:lnTo>
                    <a:lnTo>
                      <a:pt x="70" y="640"/>
                    </a:lnTo>
                    <a:lnTo>
                      <a:pt x="136" y="449"/>
                    </a:lnTo>
                    <a:lnTo>
                      <a:pt x="185" y="347"/>
                    </a:lnTo>
                    <a:lnTo>
                      <a:pt x="239" y="253"/>
                    </a:lnTo>
                    <a:lnTo>
                      <a:pt x="297" y="178"/>
                    </a:lnTo>
                    <a:lnTo>
                      <a:pt x="346" y="115"/>
                    </a:lnTo>
                    <a:lnTo>
                      <a:pt x="396" y="66"/>
                    </a:lnTo>
                    <a:lnTo>
                      <a:pt x="433" y="26"/>
                    </a:lnTo>
                    <a:lnTo>
                      <a:pt x="462" y="9"/>
                    </a:lnTo>
                    <a:lnTo>
                      <a:pt x="4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4"/>
              <p:cNvSpPr>
                <a:spLocks/>
              </p:cNvSpPr>
              <p:nvPr/>
            </p:nvSpPr>
            <p:spPr bwMode="auto">
              <a:xfrm>
                <a:off x="3163" y="3678"/>
                <a:ext cx="2155" cy="1584"/>
              </a:xfrm>
              <a:custGeom>
                <a:avLst/>
                <a:gdLst/>
                <a:ahLst/>
                <a:cxnLst>
                  <a:cxn ang="0">
                    <a:pos x="759" y="5"/>
                  </a:cxn>
                  <a:cxn ang="0">
                    <a:pos x="941" y="1361"/>
                  </a:cxn>
                  <a:cxn ang="0">
                    <a:pos x="1758" y="5"/>
                  </a:cxn>
                  <a:cxn ang="0">
                    <a:pos x="2151" y="9"/>
                  </a:cxn>
                  <a:cxn ang="0">
                    <a:pos x="2151" y="54"/>
                  </a:cxn>
                  <a:cxn ang="0">
                    <a:pos x="2085" y="72"/>
                  </a:cxn>
                  <a:cxn ang="0">
                    <a:pos x="1940" y="94"/>
                  </a:cxn>
                  <a:cxn ang="0">
                    <a:pos x="1903" y="183"/>
                  </a:cxn>
                  <a:cxn ang="0">
                    <a:pos x="1606" y="1432"/>
                  </a:cxn>
                  <a:cxn ang="0">
                    <a:pos x="1602" y="1468"/>
                  </a:cxn>
                  <a:cxn ang="0">
                    <a:pos x="1659" y="1504"/>
                  </a:cxn>
                  <a:cxn ang="0">
                    <a:pos x="1787" y="1512"/>
                  </a:cxn>
                  <a:cxn ang="0">
                    <a:pos x="1796" y="1570"/>
                  </a:cxn>
                  <a:cxn ang="0">
                    <a:pos x="1775" y="1584"/>
                  </a:cxn>
                  <a:cxn ang="0">
                    <a:pos x="1494" y="1575"/>
                  </a:cxn>
                  <a:cxn ang="0">
                    <a:pos x="1329" y="1579"/>
                  </a:cxn>
                  <a:cxn ang="0">
                    <a:pos x="1214" y="1579"/>
                  </a:cxn>
                  <a:cxn ang="0">
                    <a:pos x="1197" y="1566"/>
                  </a:cxn>
                  <a:cxn ang="0">
                    <a:pos x="1209" y="1517"/>
                  </a:cxn>
                  <a:cxn ang="0">
                    <a:pos x="1329" y="1508"/>
                  </a:cxn>
                  <a:cxn ang="0">
                    <a:pos x="1428" y="1464"/>
                  </a:cxn>
                  <a:cxn ang="0">
                    <a:pos x="1758" y="72"/>
                  </a:cxn>
                  <a:cxn ang="0">
                    <a:pos x="879" y="1557"/>
                  </a:cxn>
                  <a:cxn ang="0">
                    <a:pos x="854" y="1579"/>
                  </a:cxn>
                  <a:cxn ang="0">
                    <a:pos x="813" y="1552"/>
                  </a:cxn>
                  <a:cxn ang="0">
                    <a:pos x="623" y="94"/>
                  </a:cxn>
                  <a:cxn ang="0">
                    <a:pos x="322" y="1406"/>
                  </a:cxn>
                  <a:cxn ang="0">
                    <a:pos x="351" y="1477"/>
                  </a:cxn>
                  <a:cxn ang="0">
                    <a:pos x="466" y="1508"/>
                  </a:cxn>
                  <a:cxn ang="0">
                    <a:pos x="499" y="1517"/>
                  </a:cxn>
                  <a:cxn ang="0">
                    <a:pos x="495" y="1570"/>
                  </a:cxn>
                  <a:cxn ang="0">
                    <a:pos x="475" y="1584"/>
                  </a:cxn>
                  <a:cxn ang="0">
                    <a:pos x="132" y="1579"/>
                  </a:cxn>
                  <a:cxn ang="0">
                    <a:pos x="4" y="1575"/>
                  </a:cxn>
                  <a:cxn ang="0">
                    <a:pos x="4" y="1526"/>
                  </a:cxn>
                  <a:cxn ang="0">
                    <a:pos x="25" y="1508"/>
                  </a:cxn>
                  <a:cxn ang="0">
                    <a:pos x="157" y="1490"/>
                  </a:cxn>
                  <a:cxn ang="0">
                    <a:pos x="243" y="1410"/>
                  </a:cxn>
                  <a:cxn ang="0">
                    <a:pos x="541" y="161"/>
                  </a:cxn>
                  <a:cxn ang="0">
                    <a:pos x="549" y="103"/>
                  </a:cxn>
                  <a:cxn ang="0">
                    <a:pos x="524" y="85"/>
                  </a:cxn>
                  <a:cxn ang="0">
                    <a:pos x="376" y="72"/>
                  </a:cxn>
                  <a:cxn ang="0">
                    <a:pos x="351" y="58"/>
                  </a:cxn>
                  <a:cxn ang="0">
                    <a:pos x="367" y="5"/>
                  </a:cxn>
                </a:cxnLst>
                <a:rect l="0" t="0" r="r" b="b"/>
                <a:pathLst>
                  <a:path w="2155" h="1584">
                    <a:moveTo>
                      <a:pt x="388" y="0"/>
                    </a:moveTo>
                    <a:lnTo>
                      <a:pt x="743" y="0"/>
                    </a:lnTo>
                    <a:lnTo>
                      <a:pt x="759" y="5"/>
                    </a:lnTo>
                    <a:lnTo>
                      <a:pt x="768" y="23"/>
                    </a:lnTo>
                    <a:lnTo>
                      <a:pt x="776" y="49"/>
                    </a:lnTo>
                    <a:lnTo>
                      <a:pt x="941" y="1361"/>
                    </a:lnTo>
                    <a:lnTo>
                      <a:pt x="1730" y="45"/>
                    </a:lnTo>
                    <a:lnTo>
                      <a:pt x="1742" y="18"/>
                    </a:lnTo>
                    <a:lnTo>
                      <a:pt x="1758" y="5"/>
                    </a:lnTo>
                    <a:lnTo>
                      <a:pt x="1779" y="0"/>
                    </a:lnTo>
                    <a:lnTo>
                      <a:pt x="2134" y="0"/>
                    </a:lnTo>
                    <a:lnTo>
                      <a:pt x="2151" y="9"/>
                    </a:lnTo>
                    <a:lnTo>
                      <a:pt x="2155" y="18"/>
                    </a:lnTo>
                    <a:lnTo>
                      <a:pt x="2155" y="27"/>
                    </a:lnTo>
                    <a:lnTo>
                      <a:pt x="2151" y="54"/>
                    </a:lnTo>
                    <a:lnTo>
                      <a:pt x="2138" y="67"/>
                    </a:lnTo>
                    <a:lnTo>
                      <a:pt x="2118" y="72"/>
                    </a:lnTo>
                    <a:lnTo>
                      <a:pt x="2085" y="72"/>
                    </a:lnTo>
                    <a:lnTo>
                      <a:pt x="2019" y="76"/>
                    </a:lnTo>
                    <a:lnTo>
                      <a:pt x="1973" y="80"/>
                    </a:lnTo>
                    <a:lnTo>
                      <a:pt x="1940" y="94"/>
                    </a:lnTo>
                    <a:lnTo>
                      <a:pt x="1924" y="116"/>
                    </a:lnTo>
                    <a:lnTo>
                      <a:pt x="1911" y="147"/>
                    </a:lnTo>
                    <a:lnTo>
                      <a:pt x="1903" y="183"/>
                    </a:lnTo>
                    <a:lnTo>
                      <a:pt x="1899" y="183"/>
                    </a:lnTo>
                    <a:lnTo>
                      <a:pt x="1610" y="1415"/>
                    </a:lnTo>
                    <a:lnTo>
                      <a:pt x="1606" y="1432"/>
                    </a:lnTo>
                    <a:lnTo>
                      <a:pt x="1606" y="1446"/>
                    </a:lnTo>
                    <a:lnTo>
                      <a:pt x="1602" y="1455"/>
                    </a:lnTo>
                    <a:lnTo>
                      <a:pt x="1602" y="1468"/>
                    </a:lnTo>
                    <a:lnTo>
                      <a:pt x="1610" y="1486"/>
                    </a:lnTo>
                    <a:lnTo>
                      <a:pt x="1626" y="1499"/>
                    </a:lnTo>
                    <a:lnTo>
                      <a:pt x="1659" y="1504"/>
                    </a:lnTo>
                    <a:lnTo>
                      <a:pt x="1697" y="1508"/>
                    </a:lnTo>
                    <a:lnTo>
                      <a:pt x="1775" y="1508"/>
                    </a:lnTo>
                    <a:lnTo>
                      <a:pt x="1787" y="1512"/>
                    </a:lnTo>
                    <a:lnTo>
                      <a:pt x="1804" y="1521"/>
                    </a:lnTo>
                    <a:lnTo>
                      <a:pt x="1804" y="1552"/>
                    </a:lnTo>
                    <a:lnTo>
                      <a:pt x="1796" y="1570"/>
                    </a:lnTo>
                    <a:lnTo>
                      <a:pt x="1787" y="1579"/>
                    </a:lnTo>
                    <a:lnTo>
                      <a:pt x="1779" y="1579"/>
                    </a:lnTo>
                    <a:lnTo>
                      <a:pt x="1775" y="1584"/>
                    </a:lnTo>
                    <a:lnTo>
                      <a:pt x="1763" y="1584"/>
                    </a:lnTo>
                    <a:lnTo>
                      <a:pt x="1626" y="1579"/>
                    </a:lnTo>
                    <a:lnTo>
                      <a:pt x="1494" y="1575"/>
                    </a:lnTo>
                    <a:lnTo>
                      <a:pt x="1449" y="1575"/>
                    </a:lnTo>
                    <a:lnTo>
                      <a:pt x="1391" y="1579"/>
                    </a:lnTo>
                    <a:lnTo>
                      <a:pt x="1329" y="1579"/>
                    </a:lnTo>
                    <a:lnTo>
                      <a:pt x="1271" y="1584"/>
                    </a:lnTo>
                    <a:lnTo>
                      <a:pt x="1218" y="1584"/>
                    </a:lnTo>
                    <a:lnTo>
                      <a:pt x="1214" y="1579"/>
                    </a:lnTo>
                    <a:lnTo>
                      <a:pt x="1205" y="1579"/>
                    </a:lnTo>
                    <a:lnTo>
                      <a:pt x="1201" y="1570"/>
                    </a:lnTo>
                    <a:lnTo>
                      <a:pt x="1197" y="1566"/>
                    </a:lnTo>
                    <a:lnTo>
                      <a:pt x="1197" y="1535"/>
                    </a:lnTo>
                    <a:lnTo>
                      <a:pt x="1201" y="1526"/>
                    </a:lnTo>
                    <a:lnTo>
                      <a:pt x="1209" y="1517"/>
                    </a:lnTo>
                    <a:lnTo>
                      <a:pt x="1218" y="1512"/>
                    </a:lnTo>
                    <a:lnTo>
                      <a:pt x="1230" y="1508"/>
                    </a:lnTo>
                    <a:lnTo>
                      <a:pt x="1329" y="1508"/>
                    </a:lnTo>
                    <a:lnTo>
                      <a:pt x="1379" y="1499"/>
                    </a:lnTo>
                    <a:lnTo>
                      <a:pt x="1408" y="1486"/>
                    </a:lnTo>
                    <a:lnTo>
                      <a:pt x="1428" y="1464"/>
                    </a:lnTo>
                    <a:lnTo>
                      <a:pt x="1441" y="1437"/>
                    </a:lnTo>
                    <a:lnTo>
                      <a:pt x="1453" y="1397"/>
                    </a:lnTo>
                    <a:lnTo>
                      <a:pt x="1758" y="72"/>
                    </a:lnTo>
                    <a:lnTo>
                      <a:pt x="1754" y="72"/>
                    </a:lnTo>
                    <a:lnTo>
                      <a:pt x="887" y="1539"/>
                    </a:lnTo>
                    <a:lnTo>
                      <a:pt x="879" y="1557"/>
                    </a:lnTo>
                    <a:lnTo>
                      <a:pt x="871" y="1566"/>
                    </a:lnTo>
                    <a:lnTo>
                      <a:pt x="863" y="1570"/>
                    </a:lnTo>
                    <a:lnTo>
                      <a:pt x="854" y="1579"/>
                    </a:lnTo>
                    <a:lnTo>
                      <a:pt x="830" y="1579"/>
                    </a:lnTo>
                    <a:lnTo>
                      <a:pt x="817" y="1566"/>
                    </a:lnTo>
                    <a:lnTo>
                      <a:pt x="813" y="1552"/>
                    </a:lnTo>
                    <a:lnTo>
                      <a:pt x="813" y="1539"/>
                    </a:lnTo>
                    <a:lnTo>
                      <a:pt x="809" y="1526"/>
                    </a:lnTo>
                    <a:lnTo>
                      <a:pt x="623" y="94"/>
                    </a:lnTo>
                    <a:lnTo>
                      <a:pt x="330" y="1357"/>
                    </a:lnTo>
                    <a:lnTo>
                      <a:pt x="322" y="1383"/>
                    </a:lnTo>
                    <a:lnTo>
                      <a:pt x="322" y="1406"/>
                    </a:lnTo>
                    <a:lnTo>
                      <a:pt x="326" y="1432"/>
                    </a:lnTo>
                    <a:lnTo>
                      <a:pt x="334" y="1455"/>
                    </a:lnTo>
                    <a:lnTo>
                      <a:pt x="351" y="1477"/>
                    </a:lnTo>
                    <a:lnTo>
                      <a:pt x="376" y="1495"/>
                    </a:lnTo>
                    <a:lnTo>
                      <a:pt x="413" y="1504"/>
                    </a:lnTo>
                    <a:lnTo>
                      <a:pt x="466" y="1508"/>
                    </a:lnTo>
                    <a:lnTo>
                      <a:pt x="487" y="1508"/>
                    </a:lnTo>
                    <a:lnTo>
                      <a:pt x="491" y="1512"/>
                    </a:lnTo>
                    <a:lnTo>
                      <a:pt x="499" y="1517"/>
                    </a:lnTo>
                    <a:lnTo>
                      <a:pt x="504" y="1526"/>
                    </a:lnTo>
                    <a:lnTo>
                      <a:pt x="504" y="1552"/>
                    </a:lnTo>
                    <a:lnTo>
                      <a:pt x="495" y="1570"/>
                    </a:lnTo>
                    <a:lnTo>
                      <a:pt x="487" y="1579"/>
                    </a:lnTo>
                    <a:lnTo>
                      <a:pt x="483" y="1579"/>
                    </a:lnTo>
                    <a:lnTo>
                      <a:pt x="475" y="1584"/>
                    </a:lnTo>
                    <a:lnTo>
                      <a:pt x="466" y="1584"/>
                    </a:lnTo>
                    <a:lnTo>
                      <a:pt x="243" y="1575"/>
                    </a:lnTo>
                    <a:lnTo>
                      <a:pt x="132" y="1579"/>
                    </a:lnTo>
                    <a:lnTo>
                      <a:pt x="29" y="1584"/>
                    </a:lnTo>
                    <a:lnTo>
                      <a:pt x="21" y="1584"/>
                    </a:lnTo>
                    <a:lnTo>
                      <a:pt x="4" y="1575"/>
                    </a:lnTo>
                    <a:lnTo>
                      <a:pt x="0" y="1566"/>
                    </a:lnTo>
                    <a:lnTo>
                      <a:pt x="0" y="1539"/>
                    </a:lnTo>
                    <a:lnTo>
                      <a:pt x="4" y="1526"/>
                    </a:lnTo>
                    <a:lnTo>
                      <a:pt x="12" y="1517"/>
                    </a:lnTo>
                    <a:lnTo>
                      <a:pt x="21" y="1512"/>
                    </a:lnTo>
                    <a:lnTo>
                      <a:pt x="25" y="1508"/>
                    </a:lnTo>
                    <a:lnTo>
                      <a:pt x="37" y="1508"/>
                    </a:lnTo>
                    <a:lnTo>
                      <a:pt x="103" y="1504"/>
                    </a:lnTo>
                    <a:lnTo>
                      <a:pt x="157" y="1490"/>
                    </a:lnTo>
                    <a:lnTo>
                      <a:pt x="194" y="1468"/>
                    </a:lnTo>
                    <a:lnTo>
                      <a:pt x="223" y="1441"/>
                    </a:lnTo>
                    <a:lnTo>
                      <a:pt x="243" y="1410"/>
                    </a:lnTo>
                    <a:lnTo>
                      <a:pt x="260" y="1375"/>
                    </a:lnTo>
                    <a:lnTo>
                      <a:pt x="268" y="1339"/>
                    </a:lnTo>
                    <a:lnTo>
                      <a:pt x="541" y="161"/>
                    </a:lnTo>
                    <a:lnTo>
                      <a:pt x="545" y="143"/>
                    </a:lnTo>
                    <a:lnTo>
                      <a:pt x="549" y="134"/>
                    </a:lnTo>
                    <a:lnTo>
                      <a:pt x="549" y="103"/>
                    </a:lnTo>
                    <a:lnTo>
                      <a:pt x="545" y="94"/>
                    </a:lnTo>
                    <a:lnTo>
                      <a:pt x="537" y="89"/>
                    </a:lnTo>
                    <a:lnTo>
                      <a:pt x="524" y="85"/>
                    </a:lnTo>
                    <a:lnTo>
                      <a:pt x="504" y="80"/>
                    </a:lnTo>
                    <a:lnTo>
                      <a:pt x="413" y="72"/>
                    </a:lnTo>
                    <a:lnTo>
                      <a:pt x="376" y="72"/>
                    </a:lnTo>
                    <a:lnTo>
                      <a:pt x="363" y="67"/>
                    </a:lnTo>
                    <a:lnTo>
                      <a:pt x="355" y="63"/>
                    </a:lnTo>
                    <a:lnTo>
                      <a:pt x="351" y="58"/>
                    </a:lnTo>
                    <a:lnTo>
                      <a:pt x="351" y="45"/>
                    </a:lnTo>
                    <a:lnTo>
                      <a:pt x="355" y="18"/>
                    </a:lnTo>
                    <a:lnTo>
                      <a:pt x="367" y="5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5"/>
              <p:cNvSpPr>
                <a:spLocks noEditPoints="1"/>
              </p:cNvSpPr>
              <p:nvPr/>
            </p:nvSpPr>
            <p:spPr bwMode="auto">
              <a:xfrm>
                <a:off x="5252" y="4510"/>
                <a:ext cx="710" cy="1121"/>
              </a:xfrm>
              <a:custGeom>
                <a:avLst/>
                <a:gdLst/>
                <a:ahLst/>
                <a:cxnLst>
                  <a:cxn ang="0">
                    <a:pos x="322" y="53"/>
                  </a:cxn>
                  <a:cxn ang="0">
                    <a:pos x="247" y="85"/>
                  </a:cxn>
                  <a:cxn ang="0">
                    <a:pos x="181" y="156"/>
                  </a:cxn>
                  <a:cxn ang="0">
                    <a:pos x="148" y="285"/>
                  </a:cxn>
                  <a:cxn ang="0">
                    <a:pos x="136" y="458"/>
                  </a:cxn>
                  <a:cxn ang="0">
                    <a:pos x="140" y="734"/>
                  </a:cxn>
                  <a:cxn ang="0">
                    <a:pos x="161" y="898"/>
                  </a:cxn>
                  <a:cxn ang="0">
                    <a:pos x="210" y="1005"/>
                  </a:cxn>
                  <a:cxn ang="0">
                    <a:pos x="280" y="1058"/>
                  </a:cxn>
                  <a:cxn ang="0">
                    <a:pos x="355" y="1076"/>
                  </a:cxn>
                  <a:cxn ang="0">
                    <a:pos x="392" y="1076"/>
                  </a:cxn>
                  <a:cxn ang="0">
                    <a:pos x="466" y="1045"/>
                  </a:cxn>
                  <a:cxn ang="0">
                    <a:pos x="532" y="965"/>
                  </a:cxn>
                  <a:cxn ang="0">
                    <a:pos x="569" y="787"/>
                  </a:cxn>
                  <a:cxn ang="0">
                    <a:pos x="574" y="414"/>
                  </a:cxn>
                  <a:cxn ang="0">
                    <a:pos x="545" y="200"/>
                  </a:cxn>
                  <a:cxn ang="0">
                    <a:pos x="491" y="107"/>
                  </a:cxn>
                  <a:cxn ang="0">
                    <a:pos x="404" y="53"/>
                  </a:cxn>
                  <a:cxn ang="0">
                    <a:pos x="355" y="0"/>
                  </a:cxn>
                  <a:cxn ang="0">
                    <a:pos x="487" y="27"/>
                  </a:cxn>
                  <a:cxn ang="0">
                    <a:pos x="586" y="98"/>
                  </a:cxn>
                  <a:cxn ang="0">
                    <a:pos x="664" y="231"/>
                  </a:cxn>
                  <a:cxn ang="0">
                    <a:pos x="706" y="440"/>
                  </a:cxn>
                  <a:cxn ang="0">
                    <a:pos x="710" y="649"/>
                  </a:cxn>
                  <a:cxn ang="0">
                    <a:pos x="697" y="760"/>
                  </a:cxn>
                  <a:cxn ang="0">
                    <a:pos x="664" y="889"/>
                  </a:cxn>
                  <a:cxn ang="0">
                    <a:pos x="607" y="1005"/>
                  </a:cxn>
                  <a:cxn ang="0">
                    <a:pos x="503" y="1090"/>
                  </a:cxn>
                  <a:cxn ang="0">
                    <a:pos x="355" y="1121"/>
                  </a:cxn>
                  <a:cxn ang="0">
                    <a:pos x="206" y="1090"/>
                  </a:cxn>
                  <a:cxn ang="0">
                    <a:pos x="103" y="1005"/>
                  </a:cxn>
                  <a:cxn ang="0">
                    <a:pos x="45" y="889"/>
                  </a:cxn>
                  <a:cxn ang="0">
                    <a:pos x="12" y="760"/>
                  </a:cxn>
                  <a:cxn ang="0">
                    <a:pos x="0" y="649"/>
                  </a:cxn>
                  <a:cxn ang="0">
                    <a:pos x="4" y="427"/>
                  </a:cxn>
                  <a:cxn ang="0">
                    <a:pos x="24" y="302"/>
                  </a:cxn>
                  <a:cxn ang="0">
                    <a:pos x="70" y="178"/>
                  </a:cxn>
                  <a:cxn ang="0">
                    <a:pos x="148" y="71"/>
                  </a:cxn>
                  <a:cxn ang="0">
                    <a:pos x="272" y="9"/>
                  </a:cxn>
                </a:cxnLst>
                <a:rect l="0" t="0" r="r" b="b"/>
                <a:pathLst>
                  <a:path w="710" h="1121">
                    <a:moveTo>
                      <a:pt x="355" y="49"/>
                    </a:moveTo>
                    <a:lnTo>
                      <a:pt x="322" y="53"/>
                    </a:lnTo>
                    <a:lnTo>
                      <a:pt x="285" y="62"/>
                    </a:lnTo>
                    <a:lnTo>
                      <a:pt x="247" y="85"/>
                    </a:lnTo>
                    <a:lnTo>
                      <a:pt x="210" y="116"/>
                    </a:lnTo>
                    <a:lnTo>
                      <a:pt x="181" y="156"/>
                    </a:lnTo>
                    <a:lnTo>
                      <a:pt x="161" y="214"/>
                    </a:lnTo>
                    <a:lnTo>
                      <a:pt x="148" y="285"/>
                    </a:lnTo>
                    <a:lnTo>
                      <a:pt x="140" y="369"/>
                    </a:lnTo>
                    <a:lnTo>
                      <a:pt x="136" y="458"/>
                    </a:lnTo>
                    <a:lnTo>
                      <a:pt x="136" y="640"/>
                    </a:lnTo>
                    <a:lnTo>
                      <a:pt x="140" y="734"/>
                    </a:lnTo>
                    <a:lnTo>
                      <a:pt x="148" y="823"/>
                    </a:lnTo>
                    <a:lnTo>
                      <a:pt x="161" y="898"/>
                    </a:lnTo>
                    <a:lnTo>
                      <a:pt x="181" y="956"/>
                    </a:lnTo>
                    <a:lnTo>
                      <a:pt x="210" y="1005"/>
                    </a:lnTo>
                    <a:lnTo>
                      <a:pt x="243" y="1036"/>
                    </a:lnTo>
                    <a:lnTo>
                      <a:pt x="280" y="1058"/>
                    </a:lnTo>
                    <a:lnTo>
                      <a:pt x="318" y="1072"/>
                    </a:lnTo>
                    <a:lnTo>
                      <a:pt x="355" y="1076"/>
                    </a:lnTo>
                    <a:lnTo>
                      <a:pt x="359" y="1081"/>
                    </a:lnTo>
                    <a:lnTo>
                      <a:pt x="392" y="1076"/>
                    </a:lnTo>
                    <a:lnTo>
                      <a:pt x="429" y="1067"/>
                    </a:lnTo>
                    <a:lnTo>
                      <a:pt x="466" y="1045"/>
                    </a:lnTo>
                    <a:lnTo>
                      <a:pt x="503" y="1014"/>
                    </a:lnTo>
                    <a:lnTo>
                      <a:pt x="532" y="965"/>
                    </a:lnTo>
                    <a:lnTo>
                      <a:pt x="553" y="898"/>
                    </a:lnTo>
                    <a:lnTo>
                      <a:pt x="569" y="787"/>
                    </a:lnTo>
                    <a:lnTo>
                      <a:pt x="574" y="672"/>
                    </a:lnTo>
                    <a:lnTo>
                      <a:pt x="574" y="414"/>
                    </a:lnTo>
                    <a:lnTo>
                      <a:pt x="561" y="298"/>
                    </a:lnTo>
                    <a:lnTo>
                      <a:pt x="545" y="200"/>
                    </a:lnTo>
                    <a:lnTo>
                      <a:pt x="520" y="147"/>
                    </a:lnTo>
                    <a:lnTo>
                      <a:pt x="491" y="107"/>
                    </a:lnTo>
                    <a:lnTo>
                      <a:pt x="450" y="76"/>
                    </a:lnTo>
                    <a:lnTo>
                      <a:pt x="404" y="53"/>
                    </a:lnTo>
                    <a:lnTo>
                      <a:pt x="355" y="49"/>
                    </a:lnTo>
                    <a:close/>
                    <a:moveTo>
                      <a:pt x="355" y="0"/>
                    </a:moveTo>
                    <a:lnTo>
                      <a:pt x="425" y="9"/>
                    </a:lnTo>
                    <a:lnTo>
                      <a:pt x="487" y="27"/>
                    </a:lnTo>
                    <a:lnTo>
                      <a:pt x="540" y="58"/>
                    </a:lnTo>
                    <a:lnTo>
                      <a:pt x="586" y="98"/>
                    </a:lnTo>
                    <a:lnTo>
                      <a:pt x="619" y="142"/>
                    </a:lnTo>
                    <a:lnTo>
                      <a:pt x="664" y="231"/>
                    </a:lnTo>
                    <a:lnTo>
                      <a:pt x="689" y="329"/>
                    </a:lnTo>
                    <a:lnTo>
                      <a:pt x="706" y="440"/>
                    </a:lnTo>
                    <a:lnTo>
                      <a:pt x="710" y="565"/>
                    </a:lnTo>
                    <a:lnTo>
                      <a:pt x="710" y="649"/>
                    </a:lnTo>
                    <a:lnTo>
                      <a:pt x="706" y="703"/>
                    </a:lnTo>
                    <a:lnTo>
                      <a:pt x="697" y="760"/>
                    </a:lnTo>
                    <a:lnTo>
                      <a:pt x="685" y="827"/>
                    </a:lnTo>
                    <a:lnTo>
                      <a:pt x="664" y="889"/>
                    </a:lnTo>
                    <a:lnTo>
                      <a:pt x="640" y="947"/>
                    </a:lnTo>
                    <a:lnTo>
                      <a:pt x="607" y="1005"/>
                    </a:lnTo>
                    <a:lnTo>
                      <a:pt x="561" y="1050"/>
                    </a:lnTo>
                    <a:lnTo>
                      <a:pt x="503" y="1090"/>
                    </a:lnTo>
                    <a:lnTo>
                      <a:pt x="437" y="1112"/>
                    </a:lnTo>
                    <a:lnTo>
                      <a:pt x="355" y="1121"/>
                    </a:lnTo>
                    <a:lnTo>
                      <a:pt x="272" y="1112"/>
                    </a:lnTo>
                    <a:lnTo>
                      <a:pt x="206" y="1090"/>
                    </a:lnTo>
                    <a:lnTo>
                      <a:pt x="148" y="1050"/>
                    </a:lnTo>
                    <a:lnTo>
                      <a:pt x="103" y="1005"/>
                    </a:lnTo>
                    <a:lnTo>
                      <a:pt x="70" y="947"/>
                    </a:lnTo>
                    <a:lnTo>
                      <a:pt x="45" y="889"/>
                    </a:lnTo>
                    <a:lnTo>
                      <a:pt x="24" y="827"/>
                    </a:lnTo>
                    <a:lnTo>
                      <a:pt x="12" y="760"/>
                    </a:lnTo>
                    <a:lnTo>
                      <a:pt x="4" y="703"/>
                    </a:lnTo>
                    <a:lnTo>
                      <a:pt x="0" y="649"/>
                    </a:lnTo>
                    <a:lnTo>
                      <a:pt x="0" y="485"/>
                    </a:lnTo>
                    <a:lnTo>
                      <a:pt x="4" y="427"/>
                    </a:lnTo>
                    <a:lnTo>
                      <a:pt x="12" y="369"/>
                    </a:lnTo>
                    <a:lnTo>
                      <a:pt x="24" y="302"/>
                    </a:lnTo>
                    <a:lnTo>
                      <a:pt x="45" y="240"/>
                    </a:lnTo>
                    <a:lnTo>
                      <a:pt x="70" y="178"/>
                    </a:lnTo>
                    <a:lnTo>
                      <a:pt x="103" y="120"/>
                    </a:lnTo>
                    <a:lnTo>
                      <a:pt x="148" y="71"/>
                    </a:lnTo>
                    <a:lnTo>
                      <a:pt x="206" y="36"/>
                    </a:lnTo>
                    <a:lnTo>
                      <a:pt x="272" y="9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6"/>
              <p:cNvSpPr>
                <a:spLocks/>
              </p:cNvSpPr>
              <p:nvPr/>
            </p:nvSpPr>
            <p:spPr bwMode="auto">
              <a:xfrm>
                <a:off x="6255" y="3527"/>
                <a:ext cx="508" cy="231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5" y="0"/>
                  </a:cxn>
                  <a:cxn ang="0">
                    <a:pos x="41" y="9"/>
                  </a:cxn>
                  <a:cxn ang="0">
                    <a:pos x="66" y="27"/>
                  </a:cxn>
                  <a:cxn ang="0">
                    <a:pos x="107" y="62"/>
                  </a:cxn>
                  <a:cxn ang="0">
                    <a:pos x="153" y="111"/>
                  </a:cxn>
                  <a:cxn ang="0">
                    <a:pos x="202" y="174"/>
                  </a:cxn>
                  <a:cxn ang="0">
                    <a:pos x="256" y="249"/>
                  </a:cxn>
                  <a:cxn ang="0">
                    <a:pos x="309" y="334"/>
                  </a:cxn>
                  <a:cxn ang="0">
                    <a:pos x="359" y="436"/>
                  </a:cxn>
                  <a:cxn ang="0">
                    <a:pos x="417" y="596"/>
                  </a:cxn>
                  <a:cxn ang="0">
                    <a:pos x="458" y="752"/>
                  </a:cxn>
                  <a:cxn ang="0">
                    <a:pos x="483" y="899"/>
                  </a:cxn>
                  <a:cxn ang="0">
                    <a:pos x="495" y="1036"/>
                  </a:cxn>
                  <a:cxn ang="0">
                    <a:pos x="499" y="1157"/>
                  </a:cxn>
                  <a:cxn ang="0">
                    <a:pos x="508" y="1157"/>
                  </a:cxn>
                  <a:cxn ang="0">
                    <a:pos x="499" y="1312"/>
                  </a:cxn>
                  <a:cxn ang="0">
                    <a:pos x="479" y="1490"/>
                  </a:cxn>
                  <a:cxn ang="0">
                    <a:pos x="437" y="1672"/>
                  </a:cxn>
                  <a:cxn ang="0">
                    <a:pos x="371" y="1864"/>
                  </a:cxn>
                  <a:cxn ang="0">
                    <a:pos x="322" y="1966"/>
                  </a:cxn>
                  <a:cxn ang="0">
                    <a:pos x="268" y="2059"/>
                  </a:cxn>
                  <a:cxn ang="0">
                    <a:pos x="210" y="2135"/>
                  </a:cxn>
                  <a:cxn ang="0">
                    <a:pos x="161" y="2197"/>
                  </a:cxn>
                  <a:cxn ang="0">
                    <a:pos x="111" y="2246"/>
                  </a:cxn>
                  <a:cxn ang="0">
                    <a:pos x="74" y="2286"/>
                  </a:cxn>
                  <a:cxn ang="0">
                    <a:pos x="45" y="2304"/>
                  </a:cxn>
                  <a:cxn ang="0">
                    <a:pos x="29" y="2313"/>
                  </a:cxn>
                  <a:cxn ang="0">
                    <a:pos x="16" y="2313"/>
                  </a:cxn>
                  <a:cxn ang="0">
                    <a:pos x="4" y="2299"/>
                  </a:cxn>
                  <a:cxn ang="0">
                    <a:pos x="4" y="2282"/>
                  </a:cxn>
                  <a:cxn ang="0">
                    <a:pos x="8" y="2282"/>
                  </a:cxn>
                  <a:cxn ang="0">
                    <a:pos x="8" y="2273"/>
                  </a:cxn>
                  <a:cxn ang="0">
                    <a:pos x="16" y="2268"/>
                  </a:cxn>
                  <a:cxn ang="0">
                    <a:pos x="20" y="2259"/>
                  </a:cxn>
                  <a:cxn ang="0">
                    <a:pos x="33" y="2250"/>
                  </a:cxn>
                  <a:cxn ang="0">
                    <a:pos x="124" y="2135"/>
                  </a:cxn>
                  <a:cxn ang="0">
                    <a:pos x="198" y="2015"/>
                  </a:cxn>
                  <a:cxn ang="0">
                    <a:pos x="256" y="1881"/>
                  </a:cxn>
                  <a:cxn ang="0">
                    <a:pos x="301" y="1743"/>
                  </a:cxn>
                  <a:cxn ang="0">
                    <a:pos x="338" y="1601"/>
                  </a:cxn>
                  <a:cxn ang="0">
                    <a:pos x="359" y="1454"/>
                  </a:cxn>
                  <a:cxn ang="0">
                    <a:pos x="371" y="1303"/>
                  </a:cxn>
                  <a:cxn ang="0">
                    <a:pos x="376" y="1157"/>
                  </a:cxn>
                  <a:cxn ang="0">
                    <a:pos x="367" y="956"/>
                  </a:cxn>
                  <a:cxn ang="0">
                    <a:pos x="347" y="770"/>
                  </a:cxn>
                  <a:cxn ang="0">
                    <a:pos x="309" y="601"/>
                  </a:cxn>
                  <a:cxn ang="0">
                    <a:pos x="264" y="445"/>
                  </a:cxn>
                  <a:cxn ang="0">
                    <a:pos x="202" y="307"/>
                  </a:cxn>
                  <a:cxn ang="0">
                    <a:pos x="128" y="183"/>
                  </a:cxn>
                  <a:cxn ang="0">
                    <a:pos x="41" y="76"/>
                  </a:cxn>
                  <a:cxn ang="0">
                    <a:pos x="29" y="62"/>
                  </a:cxn>
                  <a:cxn ang="0">
                    <a:pos x="16" y="54"/>
                  </a:cxn>
                  <a:cxn ang="0">
                    <a:pos x="8" y="45"/>
                  </a:cxn>
                  <a:cxn ang="0">
                    <a:pos x="4" y="36"/>
                  </a:cxn>
                  <a:cxn ang="0">
                    <a:pos x="0" y="31"/>
                  </a:cxn>
                  <a:cxn ang="0">
                    <a:pos x="0" y="27"/>
                  </a:cxn>
                  <a:cxn ang="0">
                    <a:pos x="4" y="14"/>
                  </a:cxn>
                  <a:cxn ang="0">
                    <a:pos x="8" y="5"/>
                  </a:cxn>
                  <a:cxn ang="0">
                    <a:pos x="16" y="0"/>
                  </a:cxn>
                </a:cxnLst>
                <a:rect l="0" t="0" r="r" b="b"/>
                <a:pathLst>
                  <a:path w="508" h="2313">
                    <a:moveTo>
                      <a:pt x="16" y="0"/>
                    </a:moveTo>
                    <a:lnTo>
                      <a:pt x="25" y="0"/>
                    </a:lnTo>
                    <a:lnTo>
                      <a:pt x="41" y="9"/>
                    </a:lnTo>
                    <a:lnTo>
                      <a:pt x="66" y="27"/>
                    </a:lnTo>
                    <a:lnTo>
                      <a:pt x="107" y="62"/>
                    </a:lnTo>
                    <a:lnTo>
                      <a:pt x="153" y="111"/>
                    </a:lnTo>
                    <a:lnTo>
                      <a:pt x="202" y="174"/>
                    </a:lnTo>
                    <a:lnTo>
                      <a:pt x="256" y="249"/>
                    </a:lnTo>
                    <a:lnTo>
                      <a:pt x="309" y="334"/>
                    </a:lnTo>
                    <a:lnTo>
                      <a:pt x="359" y="436"/>
                    </a:lnTo>
                    <a:lnTo>
                      <a:pt x="417" y="596"/>
                    </a:lnTo>
                    <a:lnTo>
                      <a:pt x="458" y="752"/>
                    </a:lnTo>
                    <a:lnTo>
                      <a:pt x="483" y="899"/>
                    </a:lnTo>
                    <a:lnTo>
                      <a:pt x="495" y="1036"/>
                    </a:lnTo>
                    <a:lnTo>
                      <a:pt x="499" y="1157"/>
                    </a:lnTo>
                    <a:lnTo>
                      <a:pt x="508" y="1157"/>
                    </a:lnTo>
                    <a:lnTo>
                      <a:pt x="499" y="1312"/>
                    </a:lnTo>
                    <a:lnTo>
                      <a:pt x="479" y="1490"/>
                    </a:lnTo>
                    <a:lnTo>
                      <a:pt x="437" y="1672"/>
                    </a:lnTo>
                    <a:lnTo>
                      <a:pt x="371" y="1864"/>
                    </a:lnTo>
                    <a:lnTo>
                      <a:pt x="322" y="1966"/>
                    </a:lnTo>
                    <a:lnTo>
                      <a:pt x="268" y="2059"/>
                    </a:lnTo>
                    <a:lnTo>
                      <a:pt x="210" y="2135"/>
                    </a:lnTo>
                    <a:lnTo>
                      <a:pt x="161" y="2197"/>
                    </a:lnTo>
                    <a:lnTo>
                      <a:pt x="111" y="2246"/>
                    </a:lnTo>
                    <a:lnTo>
                      <a:pt x="74" y="2286"/>
                    </a:lnTo>
                    <a:lnTo>
                      <a:pt x="45" y="2304"/>
                    </a:lnTo>
                    <a:lnTo>
                      <a:pt x="29" y="2313"/>
                    </a:lnTo>
                    <a:lnTo>
                      <a:pt x="16" y="2313"/>
                    </a:lnTo>
                    <a:lnTo>
                      <a:pt x="4" y="2299"/>
                    </a:lnTo>
                    <a:lnTo>
                      <a:pt x="4" y="2282"/>
                    </a:lnTo>
                    <a:lnTo>
                      <a:pt x="8" y="2282"/>
                    </a:lnTo>
                    <a:lnTo>
                      <a:pt x="8" y="2273"/>
                    </a:lnTo>
                    <a:lnTo>
                      <a:pt x="16" y="2268"/>
                    </a:lnTo>
                    <a:lnTo>
                      <a:pt x="20" y="2259"/>
                    </a:lnTo>
                    <a:lnTo>
                      <a:pt x="33" y="2250"/>
                    </a:lnTo>
                    <a:lnTo>
                      <a:pt x="124" y="2135"/>
                    </a:lnTo>
                    <a:lnTo>
                      <a:pt x="198" y="2015"/>
                    </a:lnTo>
                    <a:lnTo>
                      <a:pt x="256" y="1881"/>
                    </a:lnTo>
                    <a:lnTo>
                      <a:pt x="301" y="1743"/>
                    </a:lnTo>
                    <a:lnTo>
                      <a:pt x="338" y="1601"/>
                    </a:lnTo>
                    <a:lnTo>
                      <a:pt x="359" y="1454"/>
                    </a:lnTo>
                    <a:lnTo>
                      <a:pt x="371" y="1303"/>
                    </a:lnTo>
                    <a:lnTo>
                      <a:pt x="376" y="1157"/>
                    </a:lnTo>
                    <a:lnTo>
                      <a:pt x="367" y="956"/>
                    </a:lnTo>
                    <a:lnTo>
                      <a:pt x="347" y="770"/>
                    </a:lnTo>
                    <a:lnTo>
                      <a:pt x="309" y="601"/>
                    </a:lnTo>
                    <a:lnTo>
                      <a:pt x="264" y="445"/>
                    </a:lnTo>
                    <a:lnTo>
                      <a:pt x="202" y="307"/>
                    </a:lnTo>
                    <a:lnTo>
                      <a:pt x="128" y="183"/>
                    </a:lnTo>
                    <a:lnTo>
                      <a:pt x="41" y="76"/>
                    </a:lnTo>
                    <a:lnTo>
                      <a:pt x="29" y="62"/>
                    </a:lnTo>
                    <a:lnTo>
                      <a:pt x="16" y="54"/>
                    </a:lnTo>
                    <a:lnTo>
                      <a:pt x="8" y="45"/>
                    </a:lnTo>
                    <a:lnTo>
                      <a:pt x="4" y="36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4" y="14"/>
                    </a:lnTo>
                    <a:lnTo>
                      <a:pt x="8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7"/>
              <p:cNvSpPr>
                <a:spLocks/>
              </p:cNvSpPr>
              <p:nvPr/>
            </p:nvSpPr>
            <p:spPr bwMode="auto">
              <a:xfrm>
                <a:off x="7762" y="4012"/>
                <a:ext cx="1077" cy="1343"/>
              </a:xfrm>
              <a:custGeom>
                <a:avLst/>
                <a:gdLst/>
                <a:ahLst/>
                <a:cxnLst>
                  <a:cxn ang="0">
                    <a:pos x="660" y="0"/>
                  </a:cxn>
                  <a:cxn ang="0">
                    <a:pos x="1032" y="0"/>
                  </a:cxn>
                  <a:cxn ang="0">
                    <a:pos x="1052" y="4"/>
                  </a:cxn>
                  <a:cxn ang="0">
                    <a:pos x="1069" y="18"/>
                  </a:cxn>
                  <a:cxn ang="0">
                    <a:pos x="1077" y="44"/>
                  </a:cxn>
                  <a:cxn ang="0">
                    <a:pos x="1069" y="71"/>
                  </a:cxn>
                  <a:cxn ang="0">
                    <a:pos x="1052" y="89"/>
                  </a:cxn>
                  <a:cxn ang="0">
                    <a:pos x="1032" y="93"/>
                  </a:cxn>
                  <a:cxn ang="0">
                    <a:pos x="668" y="93"/>
                  </a:cxn>
                  <a:cxn ang="0">
                    <a:pos x="557" y="102"/>
                  </a:cxn>
                  <a:cxn ang="0">
                    <a:pos x="454" y="133"/>
                  </a:cxn>
                  <a:cxn ang="0">
                    <a:pos x="359" y="178"/>
                  </a:cxn>
                  <a:cxn ang="0">
                    <a:pos x="276" y="240"/>
                  </a:cxn>
                  <a:cxn ang="0">
                    <a:pos x="206" y="320"/>
                  </a:cxn>
                  <a:cxn ang="0">
                    <a:pos x="148" y="409"/>
                  </a:cxn>
                  <a:cxn ang="0">
                    <a:pos x="111" y="511"/>
                  </a:cxn>
                  <a:cxn ang="0">
                    <a:pos x="90" y="623"/>
                  </a:cxn>
                  <a:cxn ang="0">
                    <a:pos x="1032" y="623"/>
                  </a:cxn>
                  <a:cxn ang="0">
                    <a:pos x="1052" y="627"/>
                  </a:cxn>
                  <a:cxn ang="0">
                    <a:pos x="1069" y="645"/>
                  </a:cxn>
                  <a:cxn ang="0">
                    <a:pos x="1077" y="672"/>
                  </a:cxn>
                  <a:cxn ang="0">
                    <a:pos x="1069" y="698"/>
                  </a:cxn>
                  <a:cxn ang="0">
                    <a:pos x="1052" y="716"/>
                  </a:cxn>
                  <a:cxn ang="0">
                    <a:pos x="1032" y="720"/>
                  </a:cxn>
                  <a:cxn ang="0">
                    <a:pos x="1003" y="720"/>
                  </a:cxn>
                  <a:cxn ang="0">
                    <a:pos x="1003" y="716"/>
                  </a:cxn>
                  <a:cxn ang="0">
                    <a:pos x="90" y="716"/>
                  </a:cxn>
                  <a:cxn ang="0">
                    <a:pos x="111" y="827"/>
                  </a:cxn>
                  <a:cxn ang="0">
                    <a:pos x="148" y="929"/>
                  </a:cxn>
                  <a:cxn ang="0">
                    <a:pos x="206" y="1023"/>
                  </a:cxn>
                  <a:cxn ang="0">
                    <a:pos x="276" y="1098"/>
                  </a:cxn>
                  <a:cxn ang="0">
                    <a:pos x="359" y="1161"/>
                  </a:cxn>
                  <a:cxn ang="0">
                    <a:pos x="454" y="1210"/>
                  </a:cxn>
                  <a:cxn ang="0">
                    <a:pos x="557" y="1241"/>
                  </a:cxn>
                  <a:cxn ang="0">
                    <a:pos x="668" y="1250"/>
                  </a:cxn>
                  <a:cxn ang="0">
                    <a:pos x="1032" y="1250"/>
                  </a:cxn>
                  <a:cxn ang="0">
                    <a:pos x="1052" y="1254"/>
                  </a:cxn>
                  <a:cxn ang="0">
                    <a:pos x="1069" y="1272"/>
                  </a:cxn>
                  <a:cxn ang="0">
                    <a:pos x="1077" y="1299"/>
                  </a:cxn>
                  <a:cxn ang="0">
                    <a:pos x="1069" y="1325"/>
                  </a:cxn>
                  <a:cxn ang="0">
                    <a:pos x="1052" y="1339"/>
                  </a:cxn>
                  <a:cxn ang="0">
                    <a:pos x="1032" y="1343"/>
                  </a:cxn>
                  <a:cxn ang="0">
                    <a:pos x="660" y="1343"/>
                  </a:cxn>
                  <a:cxn ang="0">
                    <a:pos x="540" y="1334"/>
                  </a:cxn>
                  <a:cxn ang="0">
                    <a:pos x="429" y="1303"/>
                  </a:cxn>
                  <a:cxn ang="0">
                    <a:pos x="326" y="1250"/>
                  </a:cxn>
                  <a:cxn ang="0">
                    <a:pos x="231" y="1183"/>
                  </a:cxn>
                  <a:cxn ang="0">
                    <a:pos x="152" y="1103"/>
                  </a:cxn>
                  <a:cxn ang="0">
                    <a:pos x="86" y="1009"/>
                  </a:cxn>
                  <a:cxn ang="0">
                    <a:pos x="41" y="907"/>
                  </a:cxn>
                  <a:cxn ang="0">
                    <a:pos x="12" y="792"/>
                  </a:cxn>
                  <a:cxn ang="0">
                    <a:pos x="0" y="672"/>
                  </a:cxn>
                  <a:cxn ang="0">
                    <a:pos x="12" y="551"/>
                  </a:cxn>
                  <a:cxn ang="0">
                    <a:pos x="41" y="436"/>
                  </a:cxn>
                  <a:cxn ang="0">
                    <a:pos x="90" y="334"/>
                  </a:cxn>
                  <a:cxn ang="0">
                    <a:pos x="152" y="236"/>
                  </a:cxn>
                  <a:cxn ang="0">
                    <a:pos x="235" y="156"/>
                  </a:cxn>
                  <a:cxn ang="0">
                    <a:pos x="326" y="89"/>
                  </a:cxn>
                  <a:cxn ang="0">
                    <a:pos x="429" y="40"/>
                  </a:cxn>
                  <a:cxn ang="0">
                    <a:pos x="540" y="9"/>
                  </a:cxn>
                  <a:cxn ang="0">
                    <a:pos x="660" y="0"/>
                  </a:cxn>
                </a:cxnLst>
                <a:rect l="0" t="0" r="r" b="b"/>
                <a:pathLst>
                  <a:path w="1077" h="1343">
                    <a:moveTo>
                      <a:pt x="660" y="0"/>
                    </a:moveTo>
                    <a:lnTo>
                      <a:pt x="1032" y="0"/>
                    </a:lnTo>
                    <a:lnTo>
                      <a:pt x="1052" y="4"/>
                    </a:lnTo>
                    <a:lnTo>
                      <a:pt x="1069" y="18"/>
                    </a:lnTo>
                    <a:lnTo>
                      <a:pt x="1077" y="44"/>
                    </a:lnTo>
                    <a:lnTo>
                      <a:pt x="1069" y="71"/>
                    </a:lnTo>
                    <a:lnTo>
                      <a:pt x="1052" y="89"/>
                    </a:lnTo>
                    <a:lnTo>
                      <a:pt x="1032" y="93"/>
                    </a:lnTo>
                    <a:lnTo>
                      <a:pt x="668" y="93"/>
                    </a:lnTo>
                    <a:lnTo>
                      <a:pt x="557" y="102"/>
                    </a:lnTo>
                    <a:lnTo>
                      <a:pt x="454" y="133"/>
                    </a:lnTo>
                    <a:lnTo>
                      <a:pt x="359" y="178"/>
                    </a:lnTo>
                    <a:lnTo>
                      <a:pt x="276" y="240"/>
                    </a:lnTo>
                    <a:lnTo>
                      <a:pt x="206" y="320"/>
                    </a:lnTo>
                    <a:lnTo>
                      <a:pt x="148" y="409"/>
                    </a:lnTo>
                    <a:lnTo>
                      <a:pt x="111" y="511"/>
                    </a:lnTo>
                    <a:lnTo>
                      <a:pt x="90" y="623"/>
                    </a:lnTo>
                    <a:lnTo>
                      <a:pt x="1032" y="623"/>
                    </a:lnTo>
                    <a:lnTo>
                      <a:pt x="1052" y="627"/>
                    </a:lnTo>
                    <a:lnTo>
                      <a:pt x="1069" y="645"/>
                    </a:lnTo>
                    <a:lnTo>
                      <a:pt x="1077" y="672"/>
                    </a:lnTo>
                    <a:lnTo>
                      <a:pt x="1069" y="698"/>
                    </a:lnTo>
                    <a:lnTo>
                      <a:pt x="1052" y="716"/>
                    </a:lnTo>
                    <a:lnTo>
                      <a:pt x="1032" y="720"/>
                    </a:lnTo>
                    <a:lnTo>
                      <a:pt x="1003" y="720"/>
                    </a:lnTo>
                    <a:lnTo>
                      <a:pt x="1003" y="716"/>
                    </a:lnTo>
                    <a:lnTo>
                      <a:pt x="90" y="716"/>
                    </a:lnTo>
                    <a:lnTo>
                      <a:pt x="111" y="827"/>
                    </a:lnTo>
                    <a:lnTo>
                      <a:pt x="148" y="929"/>
                    </a:lnTo>
                    <a:lnTo>
                      <a:pt x="206" y="1023"/>
                    </a:lnTo>
                    <a:lnTo>
                      <a:pt x="276" y="1098"/>
                    </a:lnTo>
                    <a:lnTo>
                      <a:pt x="359" y="1161"/>
                    </a:lnTo>
                    <a:lnTo>
                      <a:pt x="454" y="1210"/>
                    </a:lnTo>
                    <a:lnTo>
                      <a:pt x="557" y="1241"/>
                    </a:lnTo>
                    <a:lnTo>
                      <a:pt x="668" y="1250"/>
                    </a:lnTo>
                    <a:lnTo>
                      <a:pt x="1032" y="1250"/>
                    </a:lnTo>
                    <a:lnTo>
                      <a:pt x="1052" y="1254"/>
                    </a:lnTo>
                    <a:lnTo>
                      <a:pt x="1069" y="1272"/>
                    </a:lnTo>
                    <a:lnTo>
                      <a:pt x="1077" y="1299"/>
                    </a:lnTo>
                    <a:lnTo>
                      <a:pt x="1069" y="1325"/>
                    </a:lnTo>
                    <a:lnTo>
                      <a:pt x="1052" y="1339"/>
                    </a:lnTo>
                    <a:lnTo>
                      <a:pt x="1032" y="1343"/>
                    </a:lnTo>
                    <a:lnTo>
                      <a:pt x="660" y="1343"/>
                    </a:lnTo>
                    <a:lnTo>
                      <a:pt x="540" y="1334"/>
                    </a:lnTo>
                    <a:lnTo>
                      <a:pt x="429" y="1303"/>
                    </a:lnTo>
                    <a:lnTo>
                      <a:pt x="326" y="1250"/>
                    </a:lnTo>
                    <a:lnTo>
                      <a:pt x="231" y="1183"/>
                    </a:lnTo>
                    <a:lnTo>
                      <a:pt x="152" y="1103"/>
                    </a:lnTo>
                    <a:lnTo>
                      <a:pt x="86" y="1009"/>
                    </a:lnTo>
                    <a:lnTo>
                      <a:pt x="41" y="907"/>
                    </a:lnTo>
                    <a:lnTo>
                      <a:pt x="12" y="792"/>
                    </a:lnTo>
                    <a:lnTo>
                      <a:pt x="0" y="672"/>
                    </a:lnTo>
                    <a:lnTo>
                      <a:pt x="12" y="551"/>
                    </a:lnTo>
                    <a:lnTo>
                      <a:pt x="41" y="436"/>
                    </a:lnTo>
                    <a:lnTo>
                      <a:pt x="90" y="334"/>
                    </a:lnTo>
                    <a:lnTo>
                      <a:pt x="152" y="236"/>
                    </a:lnTo>
                    <a:lnTo>
                      <a:pt x="235" y="156"/>
                    </a:lnTo>
                    <a:lnTo>
                      <a:pt x="326" y="89"/>
                    </a:lnTo>
                    <a:lnTo>
                      <a:pt x="429" y="40"/>
                    </a:lnTo>
                    <a:lnTo>
                      <a:pt x="540" y="9"/>
                    </a:lnTo>
                    <a:lnTo>
                      <a:pt x="6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8"/>
              <p:cNvSpPr>
                <a:spLocks/>
              </p:cNvSpPr>
              <p:nvPr/>
            </p:nvSpPr>
            <p:spPr bwMode="auto">
              <a:xfrm>
                <a:off x="9727" y="3634"/>
                <a:ext cx="1312" cy="1681"/>
              </a:xfrm>
              <a:custGeom>
                <a:avLst/>
                <a:gdLst/>
                <a:ahLst/>
                <a:cxnLst>
                  <a:cxn ang="0">
                    <a:pos x="829" y="4"/>
                  </a:cxn>
                  <a:cxn ang="0">
                    <a:pos x="966" y="53"/>
                  </a:cxn>
                  <a:cxn ang="0">
                    <a:pos x="1065" y="120"/>
                  </a:cxn>
                  <a:cxn ang="0">
                    <a:pos x="1143" y="196"/>
                  </a:cxn>
                  <a:cxn ang="0">
                    <a:pos x="1259" y="13"/>
                  </a:cxn>
                  <a:cxn ang="0">
                    <a:pos x="1296" y="0"/>
                  </a:cxn>
                  <a:cxn ang="0">
                    <a:pos x="1308" y="22"/>
                  </a:cxn>
                  <a:cxn ang="0">
                    <a:pos x="1304" y="649"/>
                  </a:cxn>
                  <a:cxn ang="0">
                    <a:pos x="1288" y="658"/>
                  </a:cxn>
                  <a:cxn ang="0">
                    <a:pos x="1255" y="654"/>
                  </a:cxn>
                  <a:cxn ang="0">
                    <a:pos x="1242" y="631"/>
                  </a:cxn>
                  <a:cxn ang="0">
                    <a:pos x="1213" y="480"/>
                  </a:cxn>
                  <a:cxn ang="0">
                    <a:pos x="1110" y="258"/>
                  </a:cxn>
                  <a:cxn ang="0">
                    <a:pos x="961" y="116"/>
                  </a:cxn>
                  <a:cxn ang="0">
                    <a:pos x="772" y="67"/>
                  </a:cxn>
                  <a:cxn ang="0">
                    <a:pos x="701" y="71"/>
                  </a:cxn>
                  <a:cxn ang="0">
                    <a:pos x="606" y="98"/>
                  </a:cxn>
                  <a:cxn ang="0">
                    <a:pos x="499" y="151"/>
                  </a:cxn>
                  <a:cxn ang="0">
                    <a:pos x="396" y="240"/>
                  </a:cxn>
                  <a:cxn ang="0">
                    <a:pos x="309" y="378"/>
                  </a:cxn>
                  <a:cxn ang="0">
                    <a:pos x="247" y="574"/>
                  </a:cxn>
                  <a:cxn ang="0">
                    <a:pos x="222" y="836"/>
                  </a:cxn>
                  <a:cxn ang="0">
                    <a:pos x="247" y="1098"/>
                  </a:cxn>
                  <a:cxn ang="0">
                    <a:pos x="309" y="1294"/>
                  </a:cxn>
                  <a:cxn ang="0">
                    <a:pos x="400" y="1432"/>
                  </a:cxn>
                  <a:cxn ang="0">
                    <a:pos x="503" y="1521"/>
                  </a:cxn>
                  <a:cxn ang="0">
                    <a:pos x="606" y="1574"/>
                  </a:cxn>
                  <a:cxn ang="0">
                    <a:pos x="743" y="1605"/>
                  </a:cxn>
                  <a:cxn ang="0">
                    <a:pos x="862" y="1596"/>
                  </a:cxn>
                  <a:cxn ang="0">
                    <a:pos x="1023" y="1525"/>
                  </a:cxn>
                  <a:cxn ang="0">
                    <a:pos x="1160" y="1396"/>
                  </a:cxn>
                  <a:cxn ang="0">
                    <a:pos x="1242" y="1201"/>
                  </a:cxn>
                  <a:cxn ang="0">
                    <a:pos x="1259" y="1067"/>
                  </a:cxn>
                  <a:cxn ang="0">
                    <a:pos x="1271" y="1050"/>
                  </a:cxn>
                  <a:cxn ang="0">
                    <a:pos x="1304" y="1054"/>
                  </a:cxn>
                  <a:cxn ang="0">
                    <a:pos x="1312" y="1067"/>
                  </a:cxn>
                  <a:cxn ang="0">
                    <a:pos x="1304" y="1183"/>
                  </a:cxn>
                  <a:cxn ang="0">
                    <a:pos x="1246" y="1365"/>
                  </a:cxn>
                  <a:cxn ang="0">
                    <a:pos x="1131" y="1525"/>
                  </a:cxn>
                  <a:cxn ang="0">
                    <a:pos x="961" y="1636"/>
                  </a:cxn>
                  <a:cxn ang="0">
                    <a:pos x="751" y="1681"/>
                  </a:cxn>
                  <a:cxn ang="0">
                    <a:pos x="520" y="1641"/>
                  </a:cxn>
                  <a:cxn ang="0">
                    <a:pos x="313" y="1521"/>
                  </a:cxn>
                  <a:cxn ang="0">
                    <a:pos x="152" y="1343"/>
                  </a:cxn>
                  <a:cxn ang="0">
                    <a:pos x="45" y="1112"/>
                  </a:cxn>
                  <a:cxn ang="0">
                    <a:pos x="4" y="840"/>
                  </a:cxn>
                  <a:cxn ang="0">
                    <a:pos x="12" y="689"/>
                  </a:cxn>
                  <a:cxn ang="0">
                    <a:pos x="103" y="414"/>
                  </a:cxn>
                  <a:cxn ang="0">
                    <a:pos x="272" y="196"/>
                  </a:cxn>
                  <a:cxn ang="0">
                    <a:pos x="491" y="53"/>
                  </a:cxn>
                  <a:cxn ang="0">
                    <a:pos x="747" y="0"/>
                  </a:cxn>
                </a:cxnLst>
                <a:rect l="0" t="0" r="r" b="b"/>
                <a:pathLst>
                  <a:path w="1312" h="1681">
                    <a:moveTo>
                      <a:pt x="747" y="0"/>
                    </a:moveTo>
                    <a:lnTo>
                      <a:pt x="829" y="4"/>
                    </a:lnTo>
                    <a:lnTo>
                      <a:pt x="904" y="27"/>
                    </a:lnTo>
                    <a:lnTo>
                      <a:pt x="966" y="53"/>
                    </a:lnTo>
                    <a:lnTo>
                      <a:pt x="1019" y="84"/>
                    </a:lnTo>
                    <a:lnTo>
                      <a:pt x="1065" y="120"/>
                    </a:lnTo>
                    <a:lnTo>
                      <a:pt x="1106" y="160"/>
                    </a:lnTo>
                    <a:lnTo>
                      <a:pt x="1143" y="196"/>
                    </a:lnTo>
                    <a:lnTo>
                      <a:pt x="1250" y="27"/>
                    </a:lnTo>
                    <a:lnTo>
                      <a:pt x="1259" y="13"/>
                    </a:lnTo>
                    <a:lnTo>
                      <a:pt x="1271" y="0"/>
                    </a:lnTo>
                    <a:lnTo>
                      <a:pt x="1296" y="0"/>
                    </a:lnTo>
                    <a:lnTo>
                      <a:pt x="1300" y="4"/>
                    </a:lnTo>
                    <a:lnTo>
                      <a:pt x="1308" y="22"/>
                    </a:lnTo>
                    <a:lnTo>
                      <a:pt x="1308" y="640"/>
                    </a:lnTo>
                    <a:lnTo>
                      <a:pt x="1304" y="649"/>
                    </a:lnTo>
                    <a:lnTo>
                      <a:pt x="1300" y="654"/>
                    </a:lnTo>
                    <a:lnTo>
                      <a:pt x="1288" y="658"/>
                    </a:lnTo>
                    <a:lnTo>
                      <a:pt x="1263" y="658"/>
                    </a:lnTo>
                    <a:lnTo>
                      <a:pt x="1255" y="654"/>
                    </a:lnTo>
                    <a:lnTo>
                      <a:pt x="1250" y="649"/>
                    </a:lnTo>
                    <a:lnTo>
                      <a:pt x="1242" y="631"/>
                    </a:lnTo>
                    <a:lnTo>
                      <a:pt x="1242" y="618"/>
                    </a:lnTo>
                    <a:lnTo>
                      <a:pt x="1213" y="480"/>
                    </a:lnTo>
                    <a:lnTo>
                      <a:pt x="1172" y="360"/>
                    </a:lnTo>
                    <a:lnTo>
                      <a:pt x="1110" y="258"/>
                    </a:lnTo>
                    <a:lnTo>
                      <a:pt x="1040" y="178"/>
                    </a:lnTo>
                    <a:lnTo>
                      <a:pt x="961" y="116"/>
                    </a:lnTo>
                    <a:lnTo>
                      <a:pt x="871" y="80"/>
                    </a:lnTo>
                    <a:lnTo>
                      <a:pt x="772" y="67"/>
                    </a:lnTo>
                    <a:lnTo>
                      <a:pt x="738" y="67"/>
                    </a:lnTo>
                    <a:lnTo>
                      <a:pt x="701" y="71"/>
                    </a:lnTo>
                    <a:lnTo>
                      <a:pt x="656" y="84"/>
                    </a:lnTo>
                    <a:lnTo>
                      <a:pt x="606" y="98"/>
                    </a:lnTo>
                    <a:lnTo>
                      <a:pt x="553" y="120"/>
                    </a:lnTo>
                    <a:lnTo>
                      <a:pt x="499" y="151"/>
                    </a:lnTo>
                    <a:lnTo>
                      <a:pt x="450" y="191"/>
                    </a:lnTo>
                    <a:lnTo>
                      <a:pt x="396" y="240"/>
                    </a:lnTo>
                    <a:lnTo>
                      <a:pt x="350" y="302"/>
                    </a:lnTo>
                    <a:lnTo>
                      <a:pt x="309" y="378"/>
                    </a:lnTo>
                    <a:lnTo>
                      <a:pt x="272" y="471"/>
                    </a:lnTo>
                    <a:lnTo>
                      <a:pt x="247" y="574"/>
                    </a:lnTo>
                    <a:lnTo>
                      <a:pt x="227" y="698"/>
                    </a:lnTo>
                    <a:lnTo>
                      <a:pt x="222" y="836"/>
                    </a:lnTo>
                    <a:lnTo>
                      <a:pt x="227" y="974"/>
                    </a:lnTo>
                    <a:lnTo>
                      <a:pt x="247" y="1098"/>
                    </a:lnTo>
                    <a:lnTo>
                      <a:pt x="272" y="1201"/>
                    </a:lnTo>
                    <a:lnTo>
                      <a:pt x="309" y="1294"/>
                    </a:lnTo>
                    <a:lnTo>
                      <a:pt x="350" y="1370"/>
                    </a:lnTo>
                    <a:lnTo>
                      <a:pt x="400" y="1432"/>
                    </a:lnTo>
                    <a:lnTo>
                      <a:pt x="450" y="1481"/>
                    </a:lnTo>
                    <a:lnTo>
                      <a:pt x="503" y="1521"/>
                    </a:lnTo>
                    <a:lnTo>
                      <a:pt x="557" y="1552"/>
                    </a:lnTo>
                    <a:lnTo>
                      <a:pt x="606" y="1574"/>
                    </a:lnTo>
                    <a:lnTo>
                      <a:pt x="705" y="1601"/>
                    </a:lnTo>
                    <a:lnTo>
                      <a:pt x="743" y="1605"/>
                    </a:lnTo>
                    <a:lnTo>
                      <a:pt x="776" y="1605"/>
                    </a:lnTo>
                    <a:lnTo>
                      <a:pt x="862" y="1596"/>
                    </a:lnTo>
                    <a:lnTo>
                      <a:pt x="945" y="1570"/>
                    </a:lnTo>
                    <a:lnTo>
                      <a:pt x="1023" y="1525"/>
                    </a:lnTo>
                    <a:lnTo>
                      <a:pt x="1098" y="1467"/>
                    </a:lnTo>
                    <a:lnTo>
                      <a:pt x="1160" y="1396"/>
                    </a:lnTo>
                    <a:lnTo>
                      <a:pt x="1205" y="1307"/>
                    </a:lnTo>
                    <a:lnTo>
                      <a:pt x="1242" y="1201"/>
                    </a:lnTo>
                    <a:lnTo>
                      <a:pt x="1259" y="1085"/>
                    </a:lnTo>
                    <a:lnTo>
                      <a:pt x="1259" y="1067"/>
                    </a:lnTo>
                    <a:lnTo>
                      <a:pt x="1263" y="1058"/>
                    </a:lnTo>
                    <a:lnTo>
                      <a:pt x="1271" y="1050"/>
                    </a:lnTo>
                    <a:lnTo>
                      <a:pt x="1296" y="1050"/>
                    </a:lnTo>
                    <a:lnTo>
                      <a:pt x="1304" y="1054"/>
                    </a:lnTo>
                    <a:lnTo>
                      <a:pt x="1308" y="1063"/>
                    </a:lnTo>
                    <a:lnTo>
                      <a:pt x="1312" y="1067"/>
                    </a:lnTo>
                    <a:lnTo>
                      <a:pt x="1312" y="1090"/>
                    </a:lnTo>
                    <a:lnTo>
                      <a:pt x="1304" y="1183"/>
                    </a:lnTo>
                    <a:lnTo>
                      <a:pt x="1283" y="1272"/>
                    </a:lnTo>
                    <a:lnTo>
                      <a:pt x="1246" y="1365"/>
                    </a:lnTo>
                    <a:lnTo>
                      <a:pt x="1193" y="1450"/>
                    </a:lnTo>
                    <a:lnTo>
                      <a:pt x="1131" y="1525"/>
                    </a:lnTo>
                    <a:lnTo>
                      <a:pt x="1052" y="1588"/>
                    </a:lnTo>
                    <a:lnTo>
                      <a:pt x="961" y="1636"/>
                    </a:lnTo>
                    <a:lnTo>
                      <a:pt x="862" y="1668"/>
                    </a:lnTo>
                    <a:lnTo>
                      <a:pt x="751" y="1681"/>
                    </a:lnTo>
                    <a:lnTo>
                      <a:pt x="631" y="1672"/>
                    </a:lnTo>
                    <a:lnTo>
                      <a:pt x="520" y="1641"/>
                    </a:lnTo>
                    <a:lnTo>
                      <a:pt x="412" y="1588"/>
                    </a:lnTo>
                    <a:lnTo>
                      <a:pt x="313" y="1521"/>
                    </a:lnTo>
                    <a:lnTo>
                      <a:pt x="227" y="1441"/>
                    </a:lnTo>
                    <a:lnTo>
                      <a:pt x="152" y="1343"/>
                    </a:lnTo>
                    <a:lnTo>
                      <a:pt x="90" y="1232"/>
                    </a:lnTo>
                    <a:lnTo>
                      <a:pt x="45" y="1112"/>
                    </a:lnTo>
                    <a:lnTo>
                      <a:pt x="12" y="978"/>
                    </a:lnTo>
                    <a:lnTo>
                      <a:pt x="4" y="840"/>
                    </a:lnTo>
                    <a:lnTo>
                      <a:pt x="0" y="840"/>
                    </a:lnTo>
                    <a:lnTo>
                      <a:pt x="12" y="689"/>
                    </a:lnTo>
                    <a:lnTo>
                      <a:pt x="49" y="543"/>
                    </a:lnTo>
                    <a:lnTo>
                      <a:pt x="103" y="414"/>
                    </a:lnTo>
                    <a:lnTo>
                      <a:pt x="181" y="298"/>
                    </a:lnTo>
                    <a:lnTo>
                      <a:pt x="272" y="196"/>
                    </a:lnTo>
                    <a:lnTo>
                      <a:pt x="375" y="111"/>
                    </a:lnTo>
                    <a:lnTo>
                      <a:pt x="491" y="53"/>
                    </a:lnTo>
                    <a:lnTo>
                      <a:pt x="615" y="13"/>
                    </a:lnTo>
                    <a:lnTo>
                      <a:pt x="7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9"/>
              <p:cNvSpPr>
                <a:spLocks noEditPoints="1"/>
              </p:cNvSpPr>
              <p:nvPr/>
            </p:nvSpPr>
            <p:spPr bwMode="auto">
              <a:xfrm>
                <a:off x="11237" y="3607"/>
                <a:ext cx="1482" cy="1655"/>
              </a:xfrm>
              <a:custGeom>
                <a:avLst/>
                <a:gdLst/>
                <a:ahLst/>
                <a:cxnLst>
                  <a:cxn ang="0">
                    <a:pos x="673" y="307"/>
                  </a:cxn>
                  <a:cxn ang="0">
                    <a:pos x="430" y="1059"/>
                  </a:cxn>
                  <a:cxn ang="0">
                    <a:pos x="917" y="1059"/>
                  </a:cxn>
                  <a:cxn ang="0">
                    <a:pos x="673" y="307"/>
                  </a:cxn>
                  <a:cxn ang="0">
                    <a:pos x="723" y="0"/>
                  </a:cxn>
                  <a:cxn ang="0">
                    <a:pos x="752" y="0"/>
                  </a:cxn>
                  <a:cxn ang="0">
                    <a:pos x="764" y="5"/>
                  </a:cxn>
                  <a:cxn ang="0">
                    <a:pos x="772" y="14"/>
                  </a:cxn>
                  <a:cxn ang="0">
                    <a:pos x="777" y="23"/>
                  </a:cxn>
                  <a:cxn ang="0">
                    <a:pos x="785" y="49"/>
                  </a:cxn>
                  <a:cxn ang="0">
                    <a:pos x="793" y="45"/>
                  </a:cxn>
                  <a:cxn ang="0">
                    <a:pos x="1260" y="1490"/>
                  </a:cxn>
                  <a:cxn ang="0">
                    <a:pos x="1276" y="1530"/>
                  </a:cxn>
                  <a:cxn ang="0">
                    <a:pos x="1297" y="1552"/>
                  </a:cxn>
                  <a:cxn ang="0">
                    <a:pos x="1330" y="1570"/>
                  </a:cxn>
                  <a:cxn ang="0">
                    <a:pos x="1375" y="1579"/>
                  </a:cxn>
                  <a:cxn ang="0">
                    <a:pos x="1482" y="1579"/>
                  </a:cxn>
                  <a:cxn ang="0">
                    <a:pos x="1482" y="1650"/>
                  </a:cxn>
                  <a:cxn ang="0">
                    <a:pos x="1342" y="1646"/>
                  </a:cxn>
                  <a:cxn ang="0">
                    <a:pos x="1198" y="1641"/>
                  </a:cxn>
                  <a:cxn ang="0">
                    <a:pos x="1045" y="1641"/>
                  </a:cxn>
                  <a:cxn ang="0">
                    <a:pos x="958" y="1646"/>
                  </a:cxn>
                  <a:cxn ang="0">
                    <a:pos x="888" y="1650"/>
                  </a:cxn>
                  <a:cxn ang="0">
                    <a:pos x="888" y="1579"/>
                  </a:cxn>
                  <a:cxn ang="0">
                    <a:pos x="921" y="1579"/>
                  </a:cxn>
                  <a:cxn ang="0">
                    <a:pos x="958" y="1575"/>
                  </a:cxn>
                  <a:cxn ang="0">
                    <a:pos x="999" y="1570"/>
                  </a:cxn>
                  <a:cxn ang="0">
                    <a:pos x="1032" y="1557"/>
                  </a:cxn>
                  <a:cxn ang="0">
                    <a:pos x="1057" y="1539"/>
                  </a:cxn>
                  <a:cxn ang="0">
                    <a:pos x="1066" y="1508"/>
                  </a:cxn>
                  <a:cxn ang="0">
                    <a:pos x="1066" y="1503"/>
                  </a:cxn>
                  <a:cxn ang="0">
                    <a:pos x="1061" y="1494"/>
                  </a:cxn>
                  <a:cxn ang="0">
                    <a:pos x="1061" y="1486"/>
                  </a:cxn>
                  <a:cxn ang="0">
                    <a:pos x="1057" y="1477"/>
                  </a:cxn>
                  <a:cxn ang="0">
                    <a:pos x="946" y="1125"/>
                  </a:cxn>
                  <a:cxn ang="0">
                    <a:pos x="413" y="1130"/>
                  </a:cxn>
                  <a:cxn ang="0">
                    <a:pos x="314" y="1432"/>
                  </a:cxn>
                  <a:cxn ang="0">
                    <a:pos x="310" y="1437"/>
                  </a:cxn>
                  <a:cxn ang="0">
                    <a:pos x="310" y="1468"/>
                  </a:cxn>
                  <a:cxn ang="0">
                    <a:pos x="318" y="1503"/>
                  </a:cxn>
                  <a:cxn ang="0">
                    <a:pos x="335" y="1535"/>
                  </a:cxn>
                  <a:cxn ang="0">
                    <a:pos x="368" y="1561"/>
                  </a:cxn>
                  <a:cxn ang="0">
                    <a:pos x="413" y="1579"/>
                  </a:cxn>
                  <a:cxn ang="0">
                    <a:pos x="471" y="1583"/>
                  </a:cxn>
                  <a:cxn ang="0">
                    <a:pos x="471" y="1655"/>
                  </a:cxn>
                  <a:cxn ang="0">
                    <a:pos x="409" y="1650"/>
                  </a:cxn>
                  <a:cxn ang="0">
                    <a:pos x="343" y="1650"/>
                  </a:cxn>
                  <a:cxn ang="0">
                    <a:pos x="277" y="1646"/>
                  </a:cxn>
                  <a:cxn ang="0">
                    <a:pos x="137" y="1646"/>
                  </a:cxn>
                  <a:cxn ang="0">
                    <a:pos x="62" y="1650"/>
                  </a:cxn>
                  <a:cxn ang="0">
                    <a:pos x="0" y="1655"/>
                  </a:cxn>
                  <a:cxn ang="0">
                    <a:pos x="0" y="1583"/>
                  </a:cxn>
                  <a:cxn ang="0">
                    <a:pos x="67" y="1579"/>
                  </a:cxn>
                  <a:cxn ang="0">
                    <a:pos x="124" y="1566"/>
                  </a:cxn>
                  <a:cxn ang="0">
                    <a:pos x="174" y="1535"/>
                  </a:cxn>
                  <a:cxn ang="0">
                    <a:pos x="215" y="1494"/>
                  </a:cxn>
                  <a:cxn ang="0">
                    <a:pos x="244" y="1432"/>
                  </a:cxn>
                  <a:cxn ang="0">
                    <a:pos x="686" y="49"/>
                  </a:cxn>
                  <a:cxn ang="0">
                    <a:pos x="690" y="31"/>
                  </a:cxn>
                  <a:cxn ang="0">
                    <a:pos x="698" y="23"/>
                  </a:cxn>
                  <a:cxn ang="0">
                    <a:pos x="706" y="9"/>
                  </a:cxn>
                  <a:cxn ang="0">
                    <a:pos x="723" y="0"/>
                  </a:cxn>
                </a:cxnLst>
                <a:rect l="0" t="0" r="r" b="b"/>
                <a:pathLst>
                  <a:path w="1482" h="1655">
                    <a:moveTo>
                      <a:pt x="673" y="307"/>
                    </a:moveTo>
                    <a:lnTo>
                      <a:pt x="430" y="1059"/>
                    </a:lnTo>
                    <a:lnTo>
                      <a:pt x="917" y="1059"/>
                    </a:lnTo>
                    <a:lnTo>
                      <a:pt x="673" y="307"/>
                    </a:lnTo>
                    <a:close/>
                    <a:moveTo>
                      <a:pt x="723" y="0"/>
                    </a:moveTo>
                    <a:lnTo>
                      <a:pt x="752" y="0"/>
                    </a:lnTo>
                    <a:lnTo>
                      <a:pt x="764" y="5"/>
                    </a:lnTo>
                    <a:lnTo>
                      <a:pt x="772" y="14"/>
                    </a:lnTo>
                    <a:lnTo>
                      <a:pt x="777" y="23"/>
                    </a:lnTo>
                    <a:lnTo>
                      <a:pt x="785" y="49"/>
                    </a:lnTo>
                    <a:lnTo>
                      <a:pt x="793" y="45"/>
                    </a:lnTo>
                    <a:lnTo>
                      <a:pt x="1260" y="1490"/>
                    </a:lnTo>
                    <a:lnTo>
                      <a:pt x="1276" y="1530"/>
                    </a:lnTo>
                    <a:lnTo>
                      <a:pt x="1297" y="1552"/>
                    </a:lnTo>
                    <a:lnTo>
                      <a:pt x="1330" y="1570"/>
                    </a:lnTo>
                    <a:lnTo>
                      <a:pt x="1375" y="1579"/>
                    </a:lnTo>
                    <a:lnTo>
                      <a:pt x="1482" y="1579"/>
                    </a:lnTo>
                    <a:lnTo>
                      <a:pt x="1482" y="1650"/>
                    </a:lnTo>
                    <a:lnTo>
                      <a:pt x="1342" y="1646"/>
                    </a:lnTo>
                    <a:lnTo>
                      <a:pt x="1198" y="1641"/>
                    </a:lnTo>
                    <a:lnTo>
                      <a:pt x="1045" y="1641"/>
                    </a:lnTo>
                    <a:lnTo>
                      <a:pt x="958" y="1646"/>
                    </a:lnTo>
                    <a:lnTo>
                      <a:pt x="888" y="1650"/>
                    </a:lnTo>
                    <a:lnTo>
                      <a:pt x="888" y="1579"/>
                    </a:lnTo>
                    <a:lnTo>
                      <a:pt x="921" y="1579"/>
                    </a:lnTo>
                    <a:lnTo>
                      <a:pt x="958" y="1575"/>
                    </a:lnTo>
                    <a:lnTo>
                      <a:pt x="999" y="1570"/>
                    </a:lnTo>
                    <a:lnTo>
                      <a:pt x="1032" y="1557"/>
                    </a:lnTo>
                    <a:lnTo>
                      <a:pt x="1057" y="1539"/>
                    </a:lnTo>
                    <a:lnTo>
                      <a:pt x="1066" y="1508"/>
                    </a:lnTo>
                    <a:lnTo>
                      <a:pt x="1066" y="1503"/>
                    </a:lnTo>
                    <a:lnTo>
                      <a:pt x="1061" y="1494"/>
                    </a:lnTo>
                    <a:lnTo>
                      <a:pt x="1061" y="1486"/>
                    </a:lnTo>
                    <a:lnTo>
                      <a:pt x="1057" y="1477"/>
                    </a:lnTo>
                    <a:lnTo>
                      <a:pt x="946" y="1125"/>
                    </a:lnTo>
                    <a:lnTo>
                      <a:pt x="413" y="1130"/>
                    </a:lnTo>
                    <a:lnTo>
                      <a:pt x="314" y="1432"/>
                    </a:lnTo>
                    <a:lnTo>
                      <a:pt x="310" y="1437"/>
                    </a:lnTo>
                    <a:lnTo>
                      <a:pt x="310" y="1468"/>
                    </a:lnTo>
                    <a:lnTo>
                      <a:pt x="318" y="1503"/>
                    </a:lnTo>
                    <a:lnTo>
                      <a:pt x="335" y="1535"/>
                    </a:lnTo>
                    <a:lnTo>
                      <a:pt x="368" y="1561"/>
                    </a:lnTo>
                    <a:lnTo>
                      <a:pt x="413" y="1579"/>
                    </a:lnTo>
                    <a:lnTo>
                      <a:pt x="471" y="1583"/>
                    </a:lnTo>
                    <a:lnTo>
                      <a:pt x="471" y="1655"/>
                    </a:lnTo>
                    <a:lnTo>
                      <a:pt x="409" y="1650"/>
                    </a:lnTo>
                    <a:lnTo>
                      <a:pt x="343" y="1650"/>
                    </a:lnTo>
                    <a:lnTo>
                      <a:pt x="277" y="1646"/>
                    </a:lnTo>
                    <a:lnTo>
                      <a:pt x="137" y="1646"/>
                    </a:lnTo>
                    <a:lnTo>
                      <a:pt x="62" y="1650"/>
                    </a:lnTo>
                    <a:lnTo>
                      <a:pt x="0" y="1655"/>
                    </a:lnTo>
                    <a:lnTo>
                      <a:pt x="0" y="1583"/>
                    </a:lnTo>
                    <a:lnTo>
                      <a:pt x="67" y="1579"/>
                    </a:lnTo>
                    <a:lnTo>
                      <a:pt x="124" y="1566"/>
                    </a:lnTo>
                    <a:lnTo>
                      <a:pt x="174" y="1535"/>
                    </a:lnTo>
                    <a:lnTo>
                      <a:pt x="215" y="1494"/>
                    </a:lnTo>
                    <a:lnTo>
                      <a:pt x="244" y="1432"/>
                    </a:lnTo>
                    <a:lnTo>
                      <a:pt x="686" y="49"/>
                    </a:lnTo>
                    <a:lnTo>
                      <a:pt x="690" y="31"/>
                    </a:lnTo>
                    <a:lnTo>
                      <a:pt x="698" y="23"/>
                    </a:lnTo>
                    <a:lnTo>
                      <a:pt x="706" y="9"/>
                    </a:lnTo>
                    <a:lnTo>
                      <a:pt x="7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0"/>
              <p:cNvSpPr>
                <a:spLocks/>
              </p:cNvSpPr>
              <p:nvPr/>
            </p:nvSpPr>
            <p:spPr bwMode="auto">
              <a:xfrm>
                <a:off x="12674" y="3701"/>
                <a:ext cx="1395" cy="156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354" y="0"/>
                  </a:cxn>
                  <a:cxn ang="0">
                    <a:pos x="1395" y="520"/>
                  </a:cxn>
                  <a:cxn ang="0">
                    <a:pos x="1342" y="520"/>
                  </a:cxn>
                  <a:cxn ang="0">
                    <a:pos x="1333" y="404"/>
                  </a:cxn>
                  <a:cxn ang="0">
                    <a:pos x="1321" y="311"/>
                  </a:cxn>
                  <a:cxn ang="0">
                    <a:pos x="1300" y="235"/>
                  </a:cxn>
                  <a:cxn ang="0">
                    <a:pos x="1276" y="178"/>
                  </a:cxn>
                  <a:cxn ang="0">
                    <a:pos x="1243" y="133"/>
                  </a:cxn>
                  <a:cxn ang="0">
                    <a:pos x="1197" y="106"/>
                  </a:cxn>
                  <a:cxn ang="0">
                    <a:pos x="1135" y="84"/>
                  </a:cxn>
                  <a:cxn ang="0">
                    <a:pos x="1057" y="75"/>
                  </a:cxn>
                  <a:cxn ang="0">
                    <a:pos x="958" y="71"/>
                  </a:cxn>
                  <a:cxn ang="0">
                    <a:pos x="912" y="71"/>
                  </a:cxn>
                  <a:cxn ang="0">
                    <a:pos x="867" y="75"/>
                  </a:cxn>
                  <a:cxn ang="0">
                    <a:pos x="834" y="80"/>
                  </a:cxn>
                  <a:cxn ang="0">
                    <a:pos x="813" y="89"/>
                  </a:cxn>
                  <a:cxn ang="0">
                    <a:pos x="801" y="111"/>
                  </a:cxn>
                  <a:cxn ang="0">
                    <a:pos x="797" y="138"/>
                  </a:cxn>
                  <a:cxn ang="0">
                    <a:pos x="797" y="1418"/>
                  </a:cxn>
                  <a:cxn ang="0">
                    <a:pos x="801" y="1445"/>
                  </a:cxn>
                  <a:cxn ang="0">
                    <a:pos x="813" y="1463"/>
                  </a:cxn>
                  <a:cxn ang="0">
                    <a:pos x="838" y="1481"/>
                  </a:cxn>
                  <a:cxn ang="0">
                    <a:pos x="879" y="1489"/>
                  </a:cxn>
                  <a:cxn ang="0">
                    <a:pos x="941" y="1498"/>
                  </a:cxn>
                  <a:cxn ang="0">
                    <a:pos x="1106" y="1498"/>
                  </a:cxn>
                  <a:cxn ang="0">
                    <a:pos x="1106" y="1569"/>
                  </a:cxn>
                  <a:cxn ang="0">
                    <a:pos x="1053" y="1565"/>
                  </a:cxn>
                  <a:cxn ang="0">
                    <a:pos x="987" y="1565"/>
                  </a:cxn>
                  <a:cxn ang="0">
                    <a:pos x="908" y="1561"/>
                  </a:cxn>
                  <a:cxn ang="0">
                    <a:pos x="491" y="1561"/>
                  </a:cxn>
                  <a:cxn ang="0">
                    <a:pos x="413" y="1565"/>
                  </a:cxn>
                  <a:cxn ang="0">
                    <a:pos x="347" y="1565"/>
                  </a:cxn>
                  <a:cxn ang="0">
                    <a:pos x="293" y="1569"/>
                  </a:cxn>
                  <a:cxn ang="0">
                    <a:pos x="293" y="1498"/>
                  </a:cxn>
                  <a:cxn ang="0">
                    <a:pos x="458" y="1498"/>
                  </a:cxn>
                  <a:cxn ang="0">
                    <a:pos x="520" y="1489"/>
                  </a:cxn>
                  <a:cxn ang="0">
                    <a:pos x="561" y="1481"/>
                  </a:cxn>
                  <a:cxn ang="0">
                    <a:pos x="586" y="1463"/>
                  </a:cxn>
                  <a:cxn ang="0">
                    <a:pos x="599" y="1441"/>
                  </a:cxn>
                  <a:cxn ang="0">
                    <a:pos x="603" y="1418"/>
                  </a:cxn>
                  <a:cxn ang="0">
                    <a:pos x="603" y="133"/>
                  </a:cxn>
                  <a:cxn ang="0">
                    <a:pos x="599" y="106"/>
                  </a:cxn>
                  <a:cxn ang="0">
                    <a:pos x="582" y="89"/>
                  </a:cxn>
                  <a:cxn ang="0">
                    <a:pos x="557" y="80"/>
                  </a:cxn>
                  <a:cxn ang="0">
                    <a:pos x="524" y="75"/>
                  </a:cxn>
                  <a:cxn ang="0">
                    <a:pos x="483" y="71"/>
                  </a:cxn>
                  <a:cxn ang="0">
                    <a:pos x="438" y="71"/>
                  </a:cxn>
                  <a:cxn ang="0">
                    <a:pos x="339" y="75"/>
                  </a:cxn>
                  <a:cxn ang="0">
                    <a:pos x="264" y="84"/>
                  </a:cxn>
                  <a:cxn ang="0">
                    <a:pos x="202" y="106"/>
                  </a:cxn>
                  <a:cxn ang="0">
                    <a:pos x="153" y="133"/>
                  </a:cxn>
                  <a:cxn ang="0">
                    <a:pos x="120" y="178"/>
                  </a:cxn>
                  <a:cxn ang="0">
                    <a:pos x="95" y="235"/>
                  </a:cxn>
                  <a:cxn ang="0">
                    <a:pos x="78" y="311"/>
                  </a:cxn>
                  <a:cxn ang="0">
                    <a:pos x="62" y="404"/>
                  </a:cxn>
                  <a:cxn ang="0">
                    <a:pos x="54" y="520"/>
                  </a:cxn>
                  <a:cxn ang="0">
                    <a:pos x="0" y="520"/>
                  </a:cxn>
                  <a:cxn ang="0">
                    <a:pos x="41" y="0"/>
                  </a:cxn>
                </a:cxnLst>
                <a:rect l="0" t="0" r="r" b="b"/>
                <a:pathLst>
                  <a:path w="1395" h="1569">
                    <a:moveTo>
                      <a:pt x="41" y="0"/>
                    </a:moveTo>
                    <a:lnTo>
                      <a:pt x="1354" y="0"/>
                    </a:lnTo>
                    <a:lnTo>
                      <a:pt x="1395" y="520"/>
                    </a:lnTo>
                    <a:lnTo>
                      <a:pt x="1342" y="520"/>
                    </a:lnTo>
                    <a:lnTo>
                      <a:pt x="1333" y="404"/>
                    </a:lnTo>
                    <a:lnTo>
                      <a:pt x="1321" y="311"/>
                    </a:lnTo>
                    <a:lnTo>
                      <a:pt x="1300" y="235"/>
                    </a:lnTo>
                    <a:lnTo>
                      <a:pt x="1276" y="178"/>
                    </a:lnTo>
                    <a:lnTo>
                      <a:pt x="1243" y="133"/>
                    </a:lnTo>
                    <a:lnTo>
                      <a:pt x="1197" y="106"/>
                    </a:lnTo>
                    <a:lnTo>
                      <a:pt x="1135" y="84"/>
                    </a:lnTo>
                    <a:lnTo>
                      <a:pt x="1057" y="75"/>
                    </a:lnTo>
                    <a:lnTo>
                      <a:pt x="958" y="71"/>
                    </a:lnTo>
                    <a:lnTo>
                      <a:pt x="912" y="71"/>
                    </a:lnTo>
                    <a:lnTo>
                      <a:pt x="867" y="75"/>
                    </a:lnTo>
                    <a:lnTo>
                      <a:pt x="834" y="80"/>
                    </a:lnTo>
                    <a:lnTo>
                      <a:pt x="813" y="89"/>
                    </a:lnTo>
                    <a:lnTo>
                      <a:pt x="801" y="111"/>
                    </a:lnTo>
                    <a:lnTo>
                      <a:pt x="797" y="138"/>
                    </a:lnTo>
                    <a:lnTo>
                      <a:pt x="797" y="1418"/>
                    </a:lnTo>
                    <a:lnTo>
                      <a:pt x="801" y="1445"/>
                    </a:lnTo>
                    <a:lnTo>
                      <a:pt x="813" y="1463"/>
                    </a:lnTo>
                    <a:lnTo>
                      <a:pt x="838" y="1481"/>
                    </a:lnTo>
                    <a:lnTo>
                      <a:pt x="879" y="1489"/>
                    </a:lnTo>
                    <a:lnTo>
                      <a:pt x="941" y="1498"/>
                    </a:lnTo>
                    <a:lnTo>
                      <a:pt x="1106" y="1498"/>
                    </a:lnTo>
                    <a:lnTo>
                      <a:pt x="1106" y="1569"/>
                    </a:lnTo>
                    <a:lnTo>
                      <a:pt x="1053" y="1565"/>
                    </a:lnTo>
                    <a:lnTo>
                      <a:pt x="987" y="1565"/>
                    </a:lnTo>
                    <a:lnTo>
                      <a:pt x="908" y="1561"/>
                    </a:lnTo>
                    <a:lnTo>
                      <a:pt x="491" y="1561"/>
                    </a:lnTo>
                    <a:lnTo>
                      <a:pt x="413" y="1565"/>
                    </a:lnTo>
                    <a:lnTo>
                      <a:pt x="347" y="1565"/>
                    </a:lnTo>
                    <a:lnTo>
                      <a:pt x="293" y="1569"/>
                    </a:lnTo>
                    <a:lnTo>
                      <a:pt x="293" y="1498"/>
                    </a:lnTo>
                    <a:lnTo>
                      <a:pt x="458" y="1498"/>
                    </a:lnTo>
                    <a:lnTo>
                      <a:pt x="520" y="1489"/>
                    </a:lnTo>
                    <a:lnTo>
                      <a:pt x="561" y="1481"/>
                    </a:lnTo>
                    <a:lnTo>
                      <a:pt x="586" y="1463"/>
                    </a:lnTo>
                    <a:lnTo>
                      <a:pt x="599" y="1441"/>
                    </a:lnTo>
                    <a:lnTo>
                      <a:pt x="603" y="1418"/>
                    </a:lnTo>
                    <a:lnTo>
                      <a:pt x="603" y="133"/>
                    </a:lnTo>
                    <a:lnTo>
                      <a:pt x="599" y="106"/>
                    </a:lnTo>
                    <a:lnTo>
                      <a:pt x="582" y="89"/>
                    </a:lnTo>
                    <a:lnTo>
                      <a:pt x="557" y="80"/>
                    </a:lnTo>
                    <a:lnTo>
                      <a:pt x="524" y="75"/>
                    </a:lnTo>
                    <a:lnTo>
                      <a:pt x="483" y="71"/>
                    </a:lnTo>
                    <a:lnTo>
                      <a:pt x="438" y="71"/>
                    </a:lnTo>
                    <a:lnTo>
                      <a:pt x="339" y="75"/>
                    </a:lnTo>
                    <a:lnTo>
                      <a:pt x="264" y="84"/>
                    </a:lnTo>
                    <a:lnTo>
                      <a:pt x="202" y="106"/>
                    </a:lnTo>
                    <a:lnTo>
                      <a:pt x="153" y="133"/>
                    </a:lnTo>
                    <a:lnTo>
                      <a:pt x="120" y="178"/>
                    </a:lnTo>
                    <a:lnTo>
                      <a:pt x="95" y="235"/>
                    </a:lnTo>
                    <a:lnTo>
                      <a:pt x="78" y="311"/>
                    </a:lnTo>
                    <a:lnTo>
                      <a:pt x="62" y="404"/>
                    </a:lnTo>
                    <a:lnTo>
                      <a:pt x="54" y="520"/>
                    </a:lnTo>
                    <a:lnTo>
                      <a:pt x="0" y="5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0" y="762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the axiomatic structure that would describe such a completely local decomposition? </a:t>
            </a:r>
            <a:endParaRPr lang="en-US" sz="2800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advTm="33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flipV="1">
            <a:off x="4210894" y="685800"/>
            <a:ext cx="869105" cy="409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3200400" y="1508740"/>
            <a:ext cx="5486400" cy="2529860"/>
            <a:chOff x="3200400" y="1508740"/>
            <a:chExt cx="5486400" cy="2529860"/>
          </a:xfrm>
        </p:grpSpPr>
        <p:sp>
          <p:nvSpPr>
            <p:cNvPr id="46" name="TextBox 45"/>
            <p:cNvSpPr txBox="1"/>
            <p:nvPr/>
          </p:nvSpPr>
          <p:spPr>
            <a:xfrm>
              <a:off x="3276600" y="1508740"/>
              <a:ext cx="363337" cy="375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dirty="0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3200400" y="1802488"/>
              <a:ext cx="5486400" cy="2236112"/>
              <a:chOff x="3200400" y="1802488"/>
              <a:chExt cx="5486400" cy="2236112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>
                <a:off x="3272753" y="2169672"/>
                <a:ext cx="734368" cy="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3272753" y="3344661"/>
                <a:ext cx="734368" cy="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4622290" y="2708208"/>
                <a:ext cx="734368" cy="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74" name="Group 10"/>
              <p:cNvGrpSpPr>
                <a:grpSpLocks noChangeAspect="1"/>
              </p:cNvGrpSpPr>
              <p:nvPr>
                <p:custDataLst>
                  <p:tags r:id="rId3"/>
                </p:custDataLst>
              </p:nvPr>
            </p:nvGrpSpPr>
            <p:grpSpPr bwMode="auto">
              <a:xfrm>
                <a:off x="5664242" y="2585814"/>
                <a:ext cx="3022558" cy="339548"/>
                <a:chOff x="2881" y="2616"/>
                <a:chExt cx="16062" cy="1913"/>
              </a:xfrm>
            </p:grpSpPr>
            <p:sp>
              <p:nvSpPr>
                <p:cNvPr id="11276" name="Freeform 12"/>
                <p:cNvSpPr>
                  <a:spLocks/>
                </p:cNvSpPr>
                <p:nvPr/>
              </p:nvSpPr>
              <p:spPr bwMode="auto">
                <a:xfrm>
                  <a:off x="2881" y="2616"/>
                  <a:ext cx="1547" cy="1623"/>
                </a:xfrm>
                <a:custGeom>
                  <a:avLst/>
                  <a:gdLst/>
                  <a:ahLst/>
                  <a:cxnLst>
                    <a:cxn ang="0">
                      <a:pos x="720" y="0"/>
                    </a:cxn>
                    <a:cxn ang="0">
                      <a:pos x="729" y="16"/>
                    </a:cxn>
                    <a:cxn ang="0">
                      <a:pos x="695" y="62"/>
                    </a:cxn>
                    <a:cxn ang="0">
                      <a:pos x="646" y="97"/>
                    </a:cxn>
                    <a:cxn ang="0">
                      <a:pos x="416" y="291"/>
                    </a:cxn>
                    <a:cxn ang="0">
                      <a:pos x="264" y="531"/>
                    </a:cxn>
                    <a:cxn ang="0">
                      <a:pos x="191" y="791"/>
                    </a:cxn>
                    <a:cxn ang="0">
                      <a:pos x="191" y="1041"/>
                    </a:cxn>
                    <a:cxn ang="0">
                      <a:pos x="250" y="1245"/>
                    </a:cxn>
                    <a:cxn ang="0">
                      <a:pos x="372" y="1398"/>
                    </a:cxn>
                    <a:cxn ang="0">
                      <a:pos x="548" y="1485"/>
                    </a:cxn>
                    <a:cxn ang="0">
                      <a:pos x="783" y="1480"/>
                    </a:cxn>
                    <a:cxn ang="0">
                      <a:pos x="1013" y="1362"/>
                    </a:cxn>
                    <a:cxn ang="0">
                      <a:pos x="1195" y="1153"/>
                    </a:cxn>
                    <a:cxn ang="0">
                      <a:pos x="1317" y="888"/>
                    </a:cxn>
                    <a:cxn ang="0">
                      <a:pos x="1361" y="592"/>
                    </a:cxn>
                    <a:cxn ang="0">
                      <a:pos x="1332" y="373"/>
                    </a:cxn>
                    <a:cxn ang="0">
                      <a:pos x="1243" y="215"/>
                    </a:cxn>
                    <a:cxn ang="0">
                      <a:pos x="1102" y="133"/>
                    </a:cxn>
                    <a:cxn ang="0">
                      <a:pos x="964" y="128"/>
                    </a:cxn>
                    <a:cxn ang="0">
                      <a:pos x="876" y="174"/>
                    </a:cxn>
                    <a:cxn ang="0">
                      <a:pos x="788" y="286"/>
                    </a:cxn>
                    <a:cxn ang="0">
                      <a:pos x="715" y="419"/>
                    </a:cxn>
                    <a:cxn ang="0">
                      <a:pos x="671" y="516"/>
                    </a:cxn>
                    <a:cxn ang="0">
                      <a:pos x="632" y="551"/>
                    </a:cxn>
                    <a:cxn ang="0">
                      <a:pos x="524" y="597"/>
                    </a:cxn>
                    <a:cxn ang="0">
                      <a:pos x="504" y="592"/>
                    </a:cxn>
                    <a:cxn ang="0">
                      <a:pos x="519" y="536"/>
                    </a:cxn>
                    <a:cxn ang="0">
                      <a:pos x="573" y="419"/>
                    </a:cxn>
                    <a:cxn ang="0">
                      <a:pos x="671" y="276"/>
                    </a:cxn>
                    <a:cxn ang="0">
                      <a:pos x="754" y="184"/>
                    </a:cxn>
                    <a:cxn ang="0">
                      <a:pos x="822" y="128"/>
                    </a:cxn>
                    <a:cxn ang="0">
                      <a:pos x="935" y="62"/>
                    </a:cxn>
                    <a:cxn ang="0">
                      <a:pos x="1082" y="11"/>
                    </a:cxn>
                    <a:cxn ang="0">
                      <a:pos x="1258" y="11"/>
                    </a:cxn>
                    <a:cxn ang="0">
                      <a:pos x="1400" y="82"/>
                    </a:cxn>
                    <a:cxn ang="0">
                      <a:pos x="1493" y="215"/>
                    </a:cxn>
                    <a:cxn ang="0">
                      <a:pos x="1542" y="398"/>
                    </a:cxn>
                    <a:cxn ang="0">
                      <a:pos x="1542" y="500"/>
                    </a:cxn>
                    <a:cxn ang="0">
                      <a:pos x="1493" y="822"/>
                    </a:cxn>
                    <a:cxn ang="0">
                      <a:pos x="1366" y="1097"/>
                    </a:cxn>
                    <a:cxn ang="0">
                      <a:pos x="1185" y="1316"/>
                    </a:cxn>
                    <a:cxn ang="0">
                      <a:pos x="964" y="1485"/>
                    </a:cxn>
                    <a:cxn ang="0">
                      <a:pos x="729" y="1587"/>
                    </a:cxn>
                    <a:cxn ang="0">
                      <a:pos x="509" y="1623"/>
                    </a:cxn>
                    <a:cxn ang="0">
                      <a:pos x="304" y="1582"/>
                    </a:cxn>
                    <a:cxn ang="0">
                      <a:pos x="152" y="1475"/>
                    </a:cxn>
                    <a:cxn ang="0">
                      <a:pos x="54" y="1316"/>
                    </a:cxn>
                    <a:cxn ang="0">
                      <a:pos x="5" y="1128"/>
                    </a:cxn>
                    <a:cxn ang="0">
                      <a:pos x="10" y="878"/>
                    </a:cxn>
                    <a:cxn ang="0">
                      <a:pos x="88" y="613"/>
                    </a:cxn>
                    <a:cxn ang="0">
                      <a:pos x="215" y="393"/>
                    </a:cxn>
                    <a:cxn ang="0">
                      <a:pos x="367" y="225"/>
                    </a:cxn>
                    <a:cxn ang="0">
                      <a:pos x="519" y="97"/>
                    </a:cxn>
                    <a:cxn ang="0">
                      <a:pos x="641" y="26"/>
                    </a:cxn>
                    <a:cxn ang="0">
                      <a:pos x="710" y="0"/>
                    </a:cxn>
                  </a:cxnLst>
                  <a:rect l="0" t="0" r="r" b="b"/>
                  <a:pathLst>
                    <a:path w="1547" h="1623">
                      <a:moveTo>
                        <a:pt x="710" y="0"/>
                      </a:moveTo>
                      <a:lnTo>
                        <a:pt x="720" y="0"/>
                      </a:lnTo>
                      <a:lnTo>
                        <a:pt x="729" y="11"/>
                      </a:lnTo>
                      <a:lnTo>
                        <a:pt x="729" y="16"/>
                      </a:lnTo>
                      <a:lnTo>
                        <a:pt x="720" y="41"/>
                      </a:lnTo>
                      <a:lnTo>
                        <a:pt x="695" y="62"/>
                      </a:lnTo>
                      <a:lnTo>
                        <a:pt x="666" y="82"/>
                      </a:lnTo>
                      <a:lnTo>
                        <a:pt x="646" y="97"/>
                      </a:lnTo>
                      <a:lnTo>
                        <a:pt x="524" y="189"/>
                      </a:lnTo>
                      <a:lnTo>
                        <a:pt x="416" y="291"/>
                      </a:lnTo>
                      <a:lnTo>
                        <a:pt x="333" y="408"/>
                      </a:lnTo>
                      <a:lnTo>
                        <a:pt x="264" y="531"/>
                      </a:lnTo>
                      <a:lnTo>
                        <a:pt x="220" y="664"/>
                      </a:lnTo>
                      <a:lnTo>
                        <a:pt x="191" y="791"/>
                      </a:lnTo>
                      <a:lnTo>
                        <a:pt x="181" y="924"/>
                      </a:lnTo>
                      <a:lnTo>
                        <a:pt x="191" y="1041"/>
                      </a:lnTo>
                      <a:lnTo>
                        <a:pt x="211" y="1148"/>
                      </a:lnTo>
                      <a:lnTo>
                        <a:pt x="250" y="1245"/>
                      </a:lnTo>
                      <a:lnTo>
                        <a:pt x="304" y="1327"/>
                      </a:lnTo>
                      <a:lnTo>
                        <a:pt x="372" y="1398"/>
                      </a:lnTo>
                      <a:lnTo>
                        <a:pt x="450" y="1449"/>
                      </a:lnTo>
                      <a:lnTo>
                        <a:pt x="548" y="1485"/>
                      </a:lnTo>
                      <a:lnTo>
                        <a:pt x="656" y="1495"/>
                      </a:lnTo>
                      <a:lnTo>
                        <a:pt x="783" y="1480"/>
                      </a:lnTo>
                      <a:lnTo>
                        <a:pt x="901" y="1434"/>
                      </a:lnTo>
                      <a:lnTo>
                        <a:pt x="1013" y="1362"/>
                      </a:lnTo>
                      <a:lnTo>
                        <a:pt x="1111" y="1265"/>
                      </a:lnTo>
                      <a:lnTo>
                        <a:pt x="1195" y="1153"/>
                      </a:lnTo>
                      <a:lnTo>
                        <a:pt x="1263" y="1026"/>
                      </a:lnTo>
                      <a:lnTo>
                        <a:pt x="1317" y="888"/>
                      </a:lnTo>
                      <a:lnTo>
                        <a:pt x="1351" y="745"/>
                      </a:lnTo>
                      <a:lnTo>
                        <a:pt x="1361" y="592"/>
                      </a:lnTo>
                      <a:lnTo>
                        <a:pt x="1351" y="475"/>
                      </a:lnTo>
                      <a:lnTo>
                        <a:pt x="1332" y="373"/>
                      </a:lnTo>
                      <a:lnTo>
                        <a:pt x="1292" y="286"/>
                      </a:lnTo>
                      <a:lnTo>
                        <a:pt x="1243" y="215"/>
                      </a:lnTo>
                      <a:lnTo>
                        <a:pt x="1180" y="164"/>
                      </a:lnTo>
                      <a:lnTo>
                        <a:pt x="1102" y="133"/>
                      </a:lnTo>
                      <a:lnTo>
                        <a:pt x="1018" y="123"/>
                      </a:lnTo>
                      <a:lnTo>
                        <a:pt x="964" y="128"/>
                      </a:lnTo>
                      <a:lnTo>
                        <a:pt x="915" y="143"/>
                      </a:lnTo>
                      <a:lnTo>
                        <a:pt x="876" y="174"/>
                      </a:lnTo>
                      <a:lnTo>
                        <a:pt x="842" y="215"/>
                      </a:lnTo>
                      <a:lnTo>
                        <a:pt x="788" y="286"/>
                      </a:lnTo>
                      <a:lnTo>
                        <a:pt x="744" y="357"/>
                      </a:lnTo>
                      <a:lnTo>
                        <a:pt x="715" y="419"/>
                      </a:lnTo>
                      <a:lnTo>
                        <a:pt x="695" y="465"/>
                      </a:lnTo>
                      <a:lnTo>
                        <a:pt x="671" y="516"/>
                      </a:lnTo>
                      <a:lnTo>
                        <a:pt x="656" y="531"/>
                      </a:lnTo>
                      <a:lnTo>
                        <a:pt x="632" y="551"/>
                      </a:lnTo>
                      <a:lnTo>
                        <a:pt x="578" y="582"/>
                      </a:lnTo>
                      <a:lnTo>
                        <a:pt x="524" y="597"/>
                      </a:lnTo>
                      <a:lnTo>
                        <a:pt x="509" y="597"/>
                      </a:lnTo>
                      <a:lnTo>
                        <a:pt x="504" y="592"/>
                      </a:lnTo>
                      <a:lnTo>
                        <a:pt x="504" y="582"/>
                      </a:lnTo>
                      <a:lnTo>
                        <a:pt x="519" y="536"/>
                      </a:lnTo>
                      <a:lnTo>
                        <a:pt x="543" y="485"/>
                      </a:lnTo>
                      <a:lnTo>
                        <a:pt x="573" y="419"/>
                      </a:lnTo>
                      <a:lnTo>
                        <a:pt x="617" y="352"/>
                      </a:lnTo>
                      <a:lnTo>
                        <a:pt x="671" y="276"/>
                      </a:lnTo>
                      <a:lnTo>
                        <a:pt x="739" y="199"/>
                      </a:lnTo>
                      <a:lnTo>
                        <a:pt x="754" y="184"/>
                      </a:lnTo>
                      <a:lnTo>
                        <a:pt x="783" y="164"/>
                      </a:lnTo>
                      <a:lnTo>
                        <a:pt x="822" y="128"/>
                      </a:lnTo>
                      <a:lnTo>
                        <a:pt x="876" y="92"/>
                      </a:lnTo>
                      <a:lnTo>
                        <a:pt x="935" y="62"/>
                      </a:lnTo>
                      <a:lnTo>
                        <a:pt x="1009" y="31"/>
                      </a:lnTo>
                      <a:lnTo>
                        <a:pt x="1082" y="11"/>
                      </a:lnTo>
                      <a:lnTo>
                        <a:pt x="1165" y="0"/>
                      </a:lnTo>
                      <a:lnTo>
                        <a:pt x="1258" y="11"/>
                      </a:lnTo>
                      <a:lnTo>
                        <a:pt x="1337" y="36"/>
                      </a:lnTo>
                      <a:lnTo>
                        <a:pt x="1400" y="82"/>
                      </a:lnTo>
                      <a:lnTo>
                        <a:pt x="1454" y="143"/>
                      </a:lnTo>
                      <a:lnTo>
                        <a:pt x="1493" y="215"/>
                      </a:lnTo>
                      <a:lnTo>
                        <a:pt x="1523" y="301"/>
                      </a:lnTo>
                      <a:lnTo>
                        <a:pt x="1542" y="398"/>
                      </a:lnTo>
                      <a:lnTo>
                        <a:pt x="1547" y="500"/>
                      </a:lnTo>
                      <a:lnTo>
                        <a:pt x="1542" y="500"/>
                      </a:lnTo>
                      <a:lnTo>
                        <a:pt x="1527" y="664"/>
                      </a:lnTo>
                      <a:lnTo>
                        <a:pt x="1493" y="822"/>
                      </a:lnTo>
                      <a:lnTo>
                        <a:pt x="1439" y="964"/>
                      </a:lnTo>
                      <a:lnTo>
                        <a:pt x="1366" y="1097"/>
                      </a:lnTo>
                      <a:lnTo>
                        <a:pt x="1283" y="1214"/>
                      </a:lnTo>
                      <a:lnTo>
                        <a:pt x="1185" y="1316"/>
                      </a:lnTo>
                      <a:lnTo>
                        <a:pt x="1077" y="1408"/>
                      </a:lnTo>
                      <a:lnTo>
                        <a:pt x="964" y="1485"/>
                      </a:lnTo>
                      <a:lnTo>
                        <a:pt x="847" y="1541"/>
                      </a:lnTo>
                      <a:lnTo>
                        <a:pt x="729" y="1587"/>
                      </a:lnTo>
                      <a:lnTo>
                        <a:pt x="617" y="1612"/>
                      </a:lnTo>
                      <a:lnTo>
                        <a:pt x="509" y="1623"/>
                      </a:lnTo>
                      <a:lnTo>
                        <a:pt x="397" y="1612"/>
                      </a:lnTo>
                      <a:lnTo>
                        <a:pt x="304" y="1582"/>
                      </a:lnTo>
                      <a:lnTo>
                        <a:pt x="220" y="1536"/>
                      </a:lnTo>
                      <a:lnTo>
                        <a:pt x="152" y="1475"/>
                      </a:lnTo>
                      <a:lnTo>
                        <a:pt x="98" y="1403"/>
                      </a:lnTo>
                      <a:lnTo>
                        <a:pt x="54" y="1316"/>
                      </a:lnTo>
                      <a:lnTo>
                        <a:pt x="24" y="1225"/>
                      </a:lnTo>
                      <a:lnTo>
                        <a:pt x="5" y="1128"/>
                      </a:lnTo>
                      <a:lnTo>
                        <a:pt x="0" y="1026"/>
                      </a:lnTo>
                      <a:lnTo>
                        <a:pt x="10" y="878"/>
                      </a:lnTo>
                      <a:lnTo>
                        <a:pt x="39" y="740"/>
                      </a:lnTo>
                      <a:lnTo>
                        <a:pt x="88" y="613"/>
                      </a:lnTo>
                      <a:lnTo>
                        <a:pt x="147" y="495"/>
                      </a:lnTo>
                      <a:lnTo>
                        <a:pt x="215" y="393"/>
                      </a:lnTo>
                      <a:lnTo>
                        <a:pt x="289" y="301"/>
                      </a:lnTo>
                      <a:lnTo>
                        <a:pt x="367" y="225"/>
                      </a:lnTo>
                      <a:lnTo>
                        <a:pt x="446" y="153"/>
                      </a:lnTo>
                      <a:lnTo>
                        <a:pt x="519" y="97"/>
                      </a:lnTo>
                      <a:lnTo>
                        <a:pt x="583" y="56"/>
                      </a:lnTo>
                      <a:lnTo>
                        <a:pt x="641" y="26"/>
                      </a:lnTo>
                      <a:lnTo>
                        <a:pt x="685" y="5"/>
                      </a:lnTo>
                      <a:lnTo>
                        <a:pt x="7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77" name="Freeform 13"/>
                <p:cNvSpPr>
                  <a:spLocks noEditPoints="1"/>
                </p:cNvSpPr>
                <p:nvPr/>
              </p:nvSpPr>
              <p:spPr bwMode="auto">
                <a:xfrm>
                  <a:off x="4560" y="3820"/>
                  <a:ext cx="774" cy="709"/>
                </a:xfrm>
                <a:custGeom>
                  <a:avLst/>
                  <a:gdLst/>
                  <a:ahLst/>
                  <a:cxnLst>
                    <a:cxn ang="0">
                      <a:pos x="362" y="41"/>
                    </a:cxn>
                    <a:cxn ang="0">
                      <a:pos x="284" y="82"/>
                    </a:cxn>
                    <a:cxn ang="0">
                      <a:pos x="201" y="189"/>
                    </a:cxn>
                    <a:cxn ang="0">
                      <a:pos x="157" y="306"/>
                    </a:cxn>
                    <a:cxn ang="0">
                      <a:pos x="123" y="510"/>
                    </a:cxn>
                    <a:cxn ang="0">
                      <a:pos x="147" y="612"/>
                    </a:cxn>
                    <a:cxn ang="0">
                      <a:pos x="201" y="658"/>
                    </a:cxn>
                    <a:cxn ang="0">
                      <a:pos x="279" y="658"/>
                    </a:cxn>
                    <a:cxn ang="0">
                      <a:pos x="353" y="617"/>
                    </a:cxn>
                    <a:cxn ang="0">
                      <a:pos x="407" y="566"/>
                    </a:cxn>
                    <a:cxn ang="0">
                      <a:pos x="451" y="495"/>
                    </a:cxn>
                    <a:cxn ang="0">
                      <a:pos x="519" y="199"/>
                    </a:cxn>
                    <a:cxn ang="0">
                      <a:pos x="524" y="179"/>
                    </a:cxn>
                    <a:cxn ang="0">
                      <a:pos x="519" y="158"/>
                    </a:cxn>
                    <a:cxn ang="0">
                      <a:pos x="495" y="97"/>
                    </a:cxn>
                    <a:cxn ang="0">
                      <a:pos x="436" y="46"/>
                    </a:cxn>
                    <a:cxn ang="0">
                      <a:pos x="392" y="0"/>
                    </a:cxn>
                    <a:cxn ang="0">
                      <a:pos x="485" y="26"/>
                    </a:cxn>
                    <a:cxn ang="0">
                      <a:pos x="549" y="92"/>
                    </a:cxn>
                    <a:cxn ang="0">
                      <a:pos x="558" y="77"/>
                    </a:cxn>
                    <a:cxn ang="0">
                      <a:pos x="597" y="41"/>
                    </a:cxn>
                    <a:cxn ang="0">
                      <a:pos x="632" y="36"/>
                    </a:cxn>
                    <a:cxn ang="0">
                      <a:pos x="656" y="46"/>
                    </a:cxn>
                    <a:cxn ang="0">
                      <a:pos x="671" y="72"/>
                    </a:cxn>
                    <a:cxn ang="0">
                      <a:pos x="666" y="102"/>
                    </a:cxn>
                    <a:cxn ang="0">
                      <a:pos x="651" y="174"/>
                    </a:cxn>
                    <a:cxn ang="0">
                      <a:pos x="612" y="327"/>
                    </a:cxn>
                    <a:cxn ang="0">
                      <a:pos x="588" y="419"/>
                    </a:cxn>
                    <a:cxn ang="0">
                      <a:pos x="553" y="592"/>
                    </a:cxn>
                    <a:cxn ang="0">
                      <a:pos x="558" y="623"/>
                    </a:cxn>
                    <a:cxn ang="0">
                      <a:pos x="568" y="653"/>
                    </a:cxn>
                    <a:cxn ang="0">
                      <a:pos x="588" y="668"/>
                    </a:cxn>
                    <a:cxn ang="0">
                      <a:pos x="637" y="658"/>
                    </a:cxn>
                    <a:cxn ang="0">
                      <a:pos x="686" y="592"/>
                    </a:cxn>
                    <a:cxn ang="0">
                      <a:pos x="715" y="500"/>
                    </a:cxn>
                    <a:cxn ang="0">
                      <a:pos x="725" y="464"/>
                    </a:cxn>
                    <a:cxn ang="0">
                      <a:pos x="759" y="449"/>
                    </a:cxn>
                    <a:cxn ang="0">
                      <a:pos x="774" y="459"/>
                    </a:cxn>
                    <a:cxn ang="0">
                      <a:pos x="769" y="490"/>
                    </a:cxn>
                    <a:cxn ang="0">
                      <a:pos x="744" y="577"/>
                    </a:cxn>
                    <a:cxn ang="0">
                      <a:pos x="690" y="674"/>
                    </a:cxn>
                    <a:cxn ang="0">
                      <a:pos x="602" y="709"/>
                    </a:cxn>
                    <a:cxn ang="0">
                      <a:pos x="534" y="699"/>
                    </a:cxn>
                    <a:cxn ang="0">
                      <a:pos x="465" y="648"/>
                    </a:cxn>
                    <a:cxn ang="0">
                      <a:pos x="377" y="658"/>
                    </a:cxn>
                    <a:cxn ang="0">
                      <a:pos x="230" y="709"/>
                    </a:cxn>
                    <a:cxn ang="0">
                      <a:pos x="93" y="663"/>
                    </a:cxn>
                    <a:cxn ang="0">
                      <a:pos x="10" y="536"/>
                    </a:cxn>
                    <a:cxn ang="0">
                      <a:pos x="15" y="337"/>
                    </a:cxn>
                    <a:cxn ang="0">
                      <a:pos x="123" y="138"/>
                    </a:cxn>
                    <a:cxn ang="0">
                      <a:pos x="294" y="16"/>
                    </a:cxn>
                  </a:cxnLst>
                  <a:rect l="0" t="0" r="r" b="b"/>
                  <a:pathLst>
                    <a:path w="774" h="709">
                      <a:moveTo>
                        <a:pt x="392" y="36"/>
                      </a:moveTo>
                      <a:lnTo>
                        <a:pt x="362" y="41"/>
                      </a:lnTo>
                      <a:lnTo>
                        <a:pt x="323" y="51"/>
                      </a:lnTo>
                      <a:lnTo>
                        <a:pt x="284" y="82"/>
                      </a:lnTo>
                      <a:lnTo>
                        <a:pt x="245" y="123"/>
                      </a:lnTo>
                      <a:lnTo>
                        <a:pt x="201" y="189"/>
                      </a:lnTo>
                      <a:lnTo>
                        <a:pt x="181" y="240"/>
                      </a:lnTo>
                      <a:lnTo>
                        <a:pt x="157" y="306"/>
                      </a:lnTo>
                      <a:lnTo>
                        <a:pt x="127" y="449"/>
                      </a:lnTo>
                      <a:lnTo>
                        <a:pt x="123" y="510"/>
                      </a:lnTo>
                      <a:lnTo>
                        <a:pt x="127" y="572"/>
                      </a:lnTo>
                      <a:lnTo>
                        <a:pt x="147" y="612"/>
                      </a:lnTo>
                      <a:lnTo>
                        <a:pt x="172" y="643"/>
                      </a:lnTo>
                      <a:lnTo>
                        <a:pt x="201" y="658"/>
                      </a:lnTo>
                      <a:lnTo>
                        <a:pt x="235" y="663"/>
                      </a:lnTo>
                      <a:lnTo>
                        <a:pt x="279" y="658"/>
                      </a:lnTo>
                      <a:lnTo>
                        <a:pt x="323" y="638"/>
                      </a:lnTo>
                      <a:lnTo>
                        <a:pt x="353" y="617"/>
                      </a:lnTo>
                      <a:lnTo>
                        <a:pt x="372" y="602"/>
                      </a:lnTo>
                      <a:lnTo>
                        <a:pt x="407" y="566"/>
                      </a:lnTo>
                      <a:lnTo>
                        <a:pt x="436" y="531"/>
                      </a:lnTo>
                      <a:lnTo>
                        <a:pt x="451" y="495"/>
                      </a:lnTo>
                      <a:lnTo>
                        <a:pt x="446" y="495"/>
                      </a:lnTo>
                      <a:lnTo>
                        <a:pt x="519" y="199"/>
                      </a:lnTo>
                      <a:lnTo>
                        <a:pt x="519" y="189"/>
                      </a:lnTo>
                      <a:lnTo>
                        <a:pt x="524" y="179"/>
                      </a:lnTo>
                      <a:lnTo>
                        <a:pt x="524" y="174"/>
                      </a:lnTo>
                      <a:lnTo>
                        <a:pt x="519" y="158"/>
                      </a:lnTo>
                      <a:lnTo>
                        <a:pt x="514" y="128"/>
                      </a:lnTo>
                      <a:lnTo>
                        <a:pt x="495" y="97"/>
                      </a:lnTo>
                      <a:lnTo>
                        <a:pt x="470" y="67"/>
                      </a:lnTo>
                      <a:lnTo>
                        <a:pt x="436" y="46"/>
                      </a:lnTo>
                      <a:lnTo>
                        <a:pt x="392" y="36"/>
                      </a:lnTo>
                      <a:close/>
                      <a:moveTo>
                        <a:pt x="392" y="0"/>
                      </a:moveTo>
                      <a:lnTo>
                        <a:pt x="441" y="5"/>
                      </a:lnTo>
                      <a:lnTo>
                        <a:pt x="485" y="26"/>
                      </a:lnTo>
                      <a:lnTo>
                        <a:pt x="524" y="56"/>
                      </a:lnTo>
                      <a:lnTo>
                        <a:pt x="549" y="92"/>
                      </a:lnTo>
                      <a:lnTo>
                        <a:pt x="553" y="97"/>
                      </a:lnTo>
                      <a:lnTo>
                        <a:pt x="558" y="77"/>
                      </a:lnTo>
                      <a:lnTo>
                        <a:pt x="568" y="61"/>
                      </a:lnTo>
                      <a:lnTo>
                        <a:pt x="597" y="41"/>
                      </a:lnTo>
                      <a:lnTo>
                        <a:pt x="607" y="36"/>
                      </a:lnTo>
                      <a:lnTo>
                        <a:pt x="632" y="36"/>
                      </a:lnTo>
                      <a:lnTo>
                        <a:pt x="646" y="41"/>
                      </a:lnTo>
                      <a:lnTo>
                        <a:pt x="656" y="46"/>
                      </a:lnTo>
                      <a:lnTo>
                        <a:pt x="666" y="56"/>
                      </a:lnTo>
                      <a:lnTo>
                        <a:pt x="671" y="72"/>
                      </a:lnTo>
                      <a:lnTo>
                        <a:pt x="671" y="87"/>
                      </a:lnTo>
                      <a:lnTo>
                        <a:pt x="666" y="102"/>
                      </a:lnTo>
                      <a:lnTo>
                        <a:pt x="661" y="133"/>
                      </a:lnTo>
                      <a:lnTo>
                        <a:pt x="651" y="174"/>
                      </a:lnTo>
                      <a:lnTo>
                        <a:pt x="642" y="209"/>
                      </a:lnTo>
                      <a:lnTo>
                        <a:pt x="612" y="327"/>
                      </a:lnTo>
                      <a:lnTo>
                        <a:pt x="602" y="367"/>
                      </a:lnTo>
                      <a:lnTo>
                        <a:pt x="588" y="419"/>
                      </a:lnTo>
                      <a:lnTo>
                        <a:pt x="558" y="556"/>
                      </a:lnTo>
                      <a:lnTo>
                        <a:pt x="553" y="592"/>
                      </a:lnTo>
                      <a:lnTo>
                        <a:pt x="553" y="607"/>
                      </a:lnTo>
                      <a:lnTo>
                        <a:pt x="558" y="623"/>
                      </a:lnTo>
                      <a:lnTo>
                        <a:pt x="558" y="638"/>
                      </a:lnTo>
                      <a:lnTo>
                        <a:pt x="568" y="653"/>
                      </a:lnTo>
                      <a:lnTo>
                        <a:pt x="578" y="658"/>
                      </a:lnTo>
                      <a:lnTo>
                        <a:pt x="588" y="668"/>
                      </a:lnTo>
                      <a:lnTo>
                        <a:pt x="602" y="668"/>
                      </a:lnTo>
                      <a:lnTo>
                        <a:pt x="637" y="658"/>
                      </a:lnTo>
                      <a:lnTo>
                        <a:pt x="666" y="628"/>
                      </a:lnTo>
                      <a:lnTo>
                        <a:pt x="686" y="592"/>
                      </a:lnTo>
                      <a:lnTo>
                        <a:pt x="705" y="546"/>
                      </a:lnTo>
                      <a:lnTo>
                        <a:pt x="715" y="500"/>
                      </a:lnTo>
                      <a:lnTo>
                        <a:pt x="720" y="480"/>
                      </a:lnTo>
                      <a:lnTo>
                        <a:pt x="725" y="464"/>
                      </a:lnTo>
                      <a:lnTo>
                        <a:pt x="739" y="449"/>
                      </a:lnTo>
                      <a:lnTo>
                        <a:pt x="759" y="449"/>
                      </a:lnTo>
                      <a:lnTo>
                        <a:pt x="769" y="454"/>
                      </a:lnTo>
                      <a:lnTo>
                        <a:pt x="774" y="459"/>
                      </a:lnTo>
                      <a:lnTo>
                        <a:pt x="774" y="470"/>
                      </a:lnTo>
                      <a:lnTo>
                        <a:pt x="769" y="490"/>
                      </a:lnTo>
                      <a:lnTo>
                        <a:pt x="759" y="526"/>
                      </a:lnTo>
                      <a:lnTo>
                        <a:pt x="744" y="577"/>
                      </a:lnTo>
                      <a:lnTo>
                        <a:pt x="725" y="628"/>
                      </a:lnTo>
                      <a:lnTo>
                        <a:pt x="690" y="674"/>
                      </a:lnTo>
                      <a:lnTo>
                        <a:pt x="651" y="699"/>
                      </a:lnTo>
                      <a:lnTo>
                        <a:pt x="602" y="709"/>
                      </a:lnTo>
                      <a:lnTo>
                        <a:pt x="573" y="709"/>
                      </a:lnTo>
                      <a:lnTo>
                        <a:pt x="534" y="699"/>
                      </a:lnTo>
                      <a:lnTo>
                        <a:pt x="500" y="684"/>
                      </a:lnTo>
                      <a:lnTo>
                        <a:pt x="465" y="648"/>
                      </a:lnTo>
                      <a:lnTo>
                        <a:pt x="446" y="602"/>
                      </a:lnTo>
                      <a:lnTo>
                        <a:pt x="377" y="658"/>
                      </a:lnTo>
                      <a:lnTo>
                        <a:pt x="309" y="694"/>
                      </a:lnTo>
                      <a:lnTo>
                        <a:pt x="230" y="709"/>
                      </a:lnTo>
                      <a:lnTo>
                        <a:pt x="157" y="699"/>
                      </a:lnTo>
                      <a:lnTo>
                        <a:pt x="93" y="663"/>
                      </a:lnTo>
                      <a:lnTo>
                        <a:pt x="44" y="607"/>
                      </a:lnTo>
                      <a:lnTo>
                        <a:pt x="10" y="536"/>
                      </a:lnTo>
                      <a:lnTo>
                        <a:pt x="0" y="449"/>
                      </a:lnTo>
                      <a:lnTo>
                        <a:pt x="15" y="337"/>
                      </a:lnTo>
                      <a:lnTo>
                        <a:pt x="59" y="230"/>
                      </a:lnTo>
                      <a:lnTo>
                        <a:pt x="123" y="138"/>
                      </a:lnTo>
                      <a:lnTo>
                        <a:pt x="201" y="67"/>
                      </a:lnTo>
                      <a:lnTo>
                        <a:pt x="294" y="16"/>
                      </a:lnTo>
                      <a:lnTo>
                        <a:pt x="3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78" name="Freeform 14"/>
                <p:cNvSpPr>
                  <a:spLocks noEditPoints="1"/>
                </p:cNvSpPr>
                <p:nvPr/>
              </p:nvSpPr>
              <p:spPr bwMode="auto">
                <a:xfrm>
                  <a:off x="5490" y="3417"/>
                  <a:ext cx="612" cy="1112"/>
                </a:xfrm>
                <a:custGeom>
                  <a:avLst/>
                  <a:gdLst/>
                  <a:ahLst/>
                  <a:cxnLst>
                    <a:cxn ang="0">
                      <a:pos x="328" y="449"/>
                    </a:cxn>
                    <a:cxn ang="0">
                      <a:pos x="211" y="546"/>
                    </a:cxn>
                    <a:cxn ang="0">
                      <a:pos x="186" y="577"/>
                    </a:cxn>
                    <a:cxn ang="0">
                      <a:pos x="177" y="592"/>
                    </a:cxn>
                    <a:cxn ang="0">
                      <a:pos x="172" y="612"/>
                    </a:cxn>
                    <a:cxn ang="0">
                      <a:pos x="137" y="776"/>
                    </a:cxn>
                    <a:cxn ang="0">
                      <a:pos x="118" y="867"/>
                    </a:cxn>
                    <a:cxn ang="0">
                      <a:pos x="123" y="969"/>
                    </a:cxn>
                    <a:cxn ang="0">
                      <a:pos x="181" y="1056"/>
                    </a:cxn>
                    <a:cxn ang="0">
                      <a:pos x="230" y="1061"/>
                    </a:cxn>
                    <a:cxn ang="0">
                      <a:pos x="338" y="1015"/>
                    </a:cxn>
                    <a:cxn ang="0">
                      <a:pos x="421" y="908"/>
                    </a:cxn>
                    <a:cxn ang="0">
                      <a:pos x="470" y="776"/>
                    </a:cxn>
                    <a:cxn ang="0">
                      <a:pos x="495" y="638"/>
                    </a:cxn>
                    <a:cxn ang="0">
                      <a:pos x="495" y="536"/>
                    </a:cxn>
                    <a:cxn ang="0">
                      <a:pos x="451" y="464"/>
                    </a:cxn>
                    <a:cxn ang="0">
                      <a:pos x="387" y="439"/>
                    </a:cxn>
                    <a:cxn ang="0">
                      <a:pos x="299" y="0"/>
                    </a:cxn>
                    <a:cxn ang="0">
                      <a:pos x="314" y="26"/>
                    </a:cxn>
                    <a:cxn ang="0">
                      <a:pos x="309" y="46"/>
                    </a:cxn>
                    <a:cxn ang="0">
                      <a:pos x="196" y="485"/>
                    </a:cxn>
                    <a:cxn ang="0">
                      <a:pos x="314" y="419"/>
                    </a:cxn>
                    <a:cxn ang="0">
                      <a:pos x="441" y="408"/>
                    </a:cxn>
                    <a:cxn ang="0">
                      <a:pos x="539" y="470"/>
                    </a:cxn>
                    <a:cxn ang="0">
                      <a:pos x="603" y="587"/>
                    </a:cxn>
                    <a:cxn ang="0">
                      <a:pos x="598" y="781"/>
                    </a:cxn>
                    <a:cxn ang="0">
                      <a:pos x="490" y="975"/>
                    </a:cxn>
                    <a:cxn ang="0">
                      <a:pos x="314" y="1097"/>
                    </a:cxn>
                    <a:cxn ang="0">
                      <a:pos x="152" y="1102"/>
                    </a:cxn>
                    <a:cxn ang="0">
                      <a:pos x="44" y="1015"/>
                    </a:cxn>
                    <a:cxn ang="0">
                      <a:pos x="0" y="852"/>
                    </a:cxn>
                    <a:cxn ang="0">
                      <a:pos x="5" y="776"/>
                    </a:cxn>
                    <a:cxn ang="0">
                      <a:pos x="20" y="709"/>
                    </a:cxn>
                    <a:cxn ang="0">
                      <a:pos x="54" y="577"/>
                    </a:cxn>
                    <a:cxn ang="0">
                      <a:pos x="88" y="439"/>
                    </a:cxn>
                    <a:cxn ang="0">
                      <a:pos x="108" y="357"/>
                    </a:cxn>
                    <a:cxn ang="0">
                      <a:pos x="152" y="179"/>
                    </a:cxn>
                    <a:cxn ang="0">
                      <a:pos x="167" y="102"/>
                    </a:cxn>
                    <a:cxn ang="0">
                      <a:pos x="162" y="87"/>
                    </a:cxn>
                    <a:cxn ang="0">
                      <a:pos x="74" y="77"/>
                    </a:cxn>
                    <a:cxn ang="0">
                      <a:pos x="59" y="67"/>
                    </a:cxn>
                    <a:cxn ang="0">
                      <a:pos x="64" y="31"/>
                    </a:cxn>
                    <a:cxn ang="0">
                      <a:pos x="79" y="21"/>
                    </a:cxn>
                    <a:cxn ang="0">
                      <a:pos x="93" y="16"/>
                    </a:cxn>
                    <a:cxn ang="0">
                      <a:pos x="172" y="10"/>
                    </a:cxn>
                    <a:cxn ang="0">
                      <a:pos x="260" y="0"/>
                    </a:cxn>
                  </a:cxnLst>
                  <a:rect l="0" t="0" r="r" b="b"/>
                  <a:pathLst>
                    <a:path w="612" h="1112">
                      <a:moveTo>
                        <a:pt x="387" y="439"/>
                      </a:moveTo>
                      <a:lnTo>
                        <a:pt x="328" y="449"/>
                      </a:lnTo>
                      <a:lnTo>
                        <a:pt x="270" y="485"/>
                      </a:lnTo>
                      <a:lnTo>
                        <a:pt x="211" y="546"/>
                      </a:lnTo>
                      <a:lnTo>
                        <a:pt x="201" y="561"/>
                      </a:lnTo>
                      <a:lnTo>
                        <a:pt x="186" y="577"/>
                      </a:lnTo>
                      <a:lnTo>
                        <a:pt x="181" y="587"/>
                      </a:lnTo>
                      <a:lnTo>
                        <a:pt x="177" y="592"/>
                      </a:lnTo>
                      <a:lnTo>
                        <a:pt x="177" y="602"/>
                      </a:lnTo>
                      <a:lnTo>
                        <a:pt x="172" y="612"/>
                      </a:lnTo>
                      <a:lnTo>
                        <a:pt x="152" y="704"/>
                      </a:lnTo>
                      <a:lnTo>
                        <a:pt x="137" y="776"/>
                      </a:lnTo>
                      <a:lnTo>
                        <a:pt x="128" y="827"/>
                      </a:lnTo>
                      <a:lnTo>
                        <a:pt x="118" y="867"/>
                      </a:lnTo>
                      <a:lnTo>
                        <a:pt x="118" y="903"/>
                      </a:lnTo>
                      <a:lnTo>
                        <a:pt x="123" y="969"/>
                      </a:lnTo>
                      <a:lnTo>
                        <a:pt x="147" y="1020"/>
                      </a:lnTo>
                      <a:lnTo>
                        <a:pt x="181" y="1056"/>
                      </a:lnTo>
                      <a:lnTo>
                        <a:pt x="230" y="1066"/>
                      </a:lnTo>
                      <a:lnTo>
                        <a:pt x="230" y="1061"/>
                      </a:lnTo>
                      <a:lnTo>
                        <a:pt x="289" y="1046"/>
                      </a:lnTo>
                      <a:lnTo>
                        <a:pt x="338" y="1015"/>
                      </a:lnTo>
                      <a:lnTo>
                        <a:pt x="387" y="964"/>
                      </a:lnTo>
                      <a:lnTo>
                        <a:pt x="421" y="908"/>
                      </a:lnTo>
                      <a:lnTo>
                        <a:pt x="446" y="847"/>
                      </a:lnTo>
                      <a:lnTo>
                        <a:pt x="470" y="776"/>
                      </a:lnTo>
                      <a:lnTo>
                        <a:pt x="485" y="704"/>
                      </a:lnTo>
                      <a:lnTo>
                        <a:pt x="495" y="638"/>
                      </a:lnTo>
                      <a:lnTo>
                        <a:pt x="500" y="592"/>
                      </a:lnTo>
                      <a:lnTo>
                        <a:pt x="495" y="536"/>
                      </a:lnTo>
                      <a:lnTo>
                        <a:pt x="475" y="490"/>
                      </a:lnTo>
                      <a:lnTo>
                        <a:pt x="451" y="464"/>
                      </a:lnTo>
                      <a:lnTo>
                        <a:pt x="421" y="444"/>
                      </a:lnTo>
                      <a:lnTo>
                        <a:pt x="387" y="439"/>
                      </a:lnTo>
                      <a:close/>
                      <a:moveTo>
                        <a:pt x="260" y="0"/>
                      </a:moveTo>
                      <a:lnTo>
                        <a:pt x="299" y="0"/>
                      </a:lnTo>
                      <a:lnTo>
                        <a:pt x="314" y="16"/>
                      </a:lnTo>
                      <a:lnTo>
                        <a:pt x="314" y="26"/>
                      </a:lnTo>
                      <a:lnTo>
                        <a:pt x="309" y="31"/>
                      </a:lnTo>
                      <a:lnTo>
                        <a:pt x="309" y="46"/>
                      </a:lnTo>
                      <a:lnTo>
                        <a:pt x="299" y="46"/>
                      </a:lnTo>
                      <a:lnTo>
                        <a:pt x="196" y="485"/>
                      </a:lnTo>
                      <a:lnTo>
                        <a:pt x="250" y="449"/>
                      </a:lnTo>
                      <a:lnTo>
                        <a:pt x="314" y="419"/>
                      </a:lnTo>
                      <a:lnTo>
                        <a:pt x="387" y="403"/>
                      </a:lnTo>
                      <a:lnTo>
                        <a:pt x="441" y="408"/>
                      </a:lnTo>
                      <a:lnTo>
                        <a:pt x="490" y="429"/>
                      </a:lnTo>
                      <a:lnTo>
                        <a:pt x="539" y="470"/>
                      </a:lnTo>
                      <a:lnTo>
                        <a:pt x="578" y="521"/>
                      </a:lnTo>
                      <a:lnTo>
                        <a:pt x="603" y="587"/>
                      </a:lnTo>
                      <a:lnTo>
                        <a:pt x="612" y="668"/>
                      </a:lnTo>
                      <a:lnTo>
                        <a:pt x="598" y="781"/>
                      </a:lnTo>
                      <a:lnTo>
                        <a:pt x="554" y="888"/>
                      </a:lnTo>
                      <a:lnTo>
                        <a:pt x="490" y="975"/>
                      </a:lnTo>
                      <a:lnTo>
                        <a:pt x="407" y="1046"/>
                      </a:lnTo>
                      <a:lnTo>
                        <a:pt x="314" y="1097"/>
                      </a:lnTo>
                      <a:lnTo>
                        <a:pt x="221" y="1112"/>
                      </a:lnTo>
                      <a:lnTo>
                        <a:pt x="152" y="1102"/>
                      </a:lnTo>
                      <a:lnTo>
                        <a:pt x="88" y="1066"/>
                      </a:lnTo>
                      <a:lnTo>
                        <a:pt x="44" y="1015"/>
                      </a:lnTo>
                      <a:lnTo>
                        <a:pt x="10" y="944"/>
                      </a:lnTo>
                      <a:lnTo>
                        <a:pt x="0" y="852"/>
                      </a:lnTo>
                      <a:lnTo>
                        <a:pt x="0" y="801"/>
                      </a:lnTo>
                      <a:lnTo>
                        <a:pt x="5" y="776"/>
                      </a:lnTo>
                      <a:lnTo>
                        <a:pt x="10" y="755"/>
                      </a:lnTo>
                      <a:lnTo>
                        <a:pt x="20" y="709"/>
                      </a:lnTo>
                      <a:lnTo>
                        <a:pt x="35" y="648"/>
                      </a:lnTo>
                      <a:lnTo>
                        <a:pt x="54" y="577"/>
                      </a:lnTo>
                      <a:lnTo>
                        <a:pt x="69" y="505"/>
                      </a:lnTo>
                      <a:lnTo>
                        <a:pt x="88" y="439"/>
                      </a:lnTo>
                      <a:lnTo>
                        <a:pt x="98" y="388"/>
                      </a:lnTo>
                      <a:lnTo>
                        <a:pt x="108" y="357"/>
                      </a:lnTo>
                      <a:lnTo>
                        <a:pt x="142" y="209"/>
                      </a:lnTo>
                      <a:lnTo>
                        <a:pt x="152" y="179"/>
                      </a:lnTo>
                      <a:lnTo>
                        <a:pt x="162" y="118"/>
                      </a:lnTo>
                      <a:lnTo>
                        <a:pt x="167" y="102"/>
                      </a:lnTo>
                      <a:lnTo>
                        <a:pt x="167" y="92"/>
                      </a:lnTo>
                      <a:lnTo>
                        <a:pt x="162" y="87"/>
                      </a:lnTo>
                      <a:lnTo>
                        <a:pt x="142" y="77"/>
                      </a:lnTo>
                      <a:lnTo>
                        <a:pt x="74" y="77"/>
                      </a:lnTo>
                      <a:lnTo>
                        <a:pt x="69" y="72"/>
                      </a:lnTo>
                      <a:lnTo>
                        <a:pt x="59" y="67"/>
                      </a:lnTo>
                      <a:lnTo>
                        <a:pt x="59" y="41"/>
                      </a:lnTo>
                      <a:lnTo>
                        <a:pt x="64" y="31"/>
                      </a:lnTo>
                      <a:lnTo>
                        <a:pt x="69" y="26"/>
                      </a:lnTo>
                      <a:lnTo>
                        <a:pt x="79" y="21"/>
                      </a:lnTo>
                      <a:lnTo>
                        <a:pt x="84" y="16"/>
                      </a:lnTo>
                      <a:lnTo>
                        <a:pt x="93" y="16"/>
                      </a:lnTo>
                      <a:lnTo>
                        <a:pt x="128" y="10"/>
                      </a:lnTo>
                      <a:lnTo>
                        <a:pt x="172" y="10"/>
                      </a:lnTo>
                      <a:lnTo>
                        <a:pt x="221" y="5"/>
                      </a:lnTo>
                      <a:lnTo>
                        <a:pt x="2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79" name="Freeform 15"/>
                <p:cNvSpPr>
                  <a:spLocks/>
                </p:cNvSpPr>
                <p:nvPr/>
              </p:nvSpPr>
              <p:spPr bwMode="auto">
                <a:xfrm>
                  <a:off x="7062" y="3091"/>
                  <a:ext cx="1043" cy="1071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54" y="0"/>
                    </a:cxn>
                    <a:cxn ang="0">
                      <a:pos x="63" y="5"/>
                    </a:cxn>
                    <a:cxn ang="0">
                      <a:pos x="68" y="10"/>
                    </a:cxn>
                    <a:cxn ang="0">
                      <a:pos x="78" y="15"/>
                    </a:cxn>
                    <a:cxn ang="0">
                      <a:pos x="88" y="30"/>
                    </a:cxn>
                    <a:cxn ang="0">
                      <a:pos x="519" y="474"/>
                    </a:cxn>
                    <a:cxn ang="0">
                      <a:pos x="524" y="474"/>
                    </a:cxn>
                    <a:cxn ang="0">
                      <a:pos x="964" y="15"/>
                    </a:cxn>
                    <a:cxn ang="0">
                      <a:pos x="984" y="5"/>
                    </a:cxn>
                    <a:cxn ang="0">
                      <a:pos x="989" y="0"/>
                    </a:cxn>
                    <a:cxn ang="0">
                      <a:pos x="1013" y="0"/>
                    </a:cxn>
                    <a:cxn ang="0">
                      <a:pos x="1028" y="10"/>
                    </a:cxn>
                    <a:cxn ang="0">
                      <a:pos x="1038" y="20"/>
                    </a:cxn>
                    <a:cxn ang="0">
                      <a:pos x="1043" y="30"/>
                    </a:cxn>
                    <a:cxn ang="0">
                      <a:pos x="1043" y="46"/>
                    </a:cxn>
                    <a:cxn ang="0">
                      <a:pos x="1038" y="61"/>
                    </a:cxn>
                    <a:cxn ang="0">
                      <a:pos x="1033" y="71"/>
                    </a:cxn>
                    <a:cxn ang="0">
                      <a:pos x="587" y="535"/>
                    </a:cxn>
                    <a:cxn ang="0">
                      <a:pos x="1003" y="969"/>
                    </a:cxn>
                    <a:cxn ang="0">
                      <a:pos x="1023" y="994"/>
                    </a:cxn>
                    <a:cxn ang="0">
                      <a:pos x="1033" y="1005"/>
                    </a:cxn>
                    <a:cxn ang="0">
                      <a:pos x="1038" y="1020"/>
                    </a:cxn>
                    <a:cxn ang="0">
                      <a:pos x="1038" y="1045"/>
                    </a:cxn>
                    <a:cxn ang="0">
                      <a:pos x="1033" y="1056"/>
                    </a:cxn>
                    <a:cxn ang="0">
                      <a:pos x="1023" y="1066"/>
                    </a:cxn>
                    <a:cxn ang="0">
                      <a:pos x="1008" y="1071"/>
                    </a:cxn>
                    <a:cxn ang="0">
                      <a:pos x="984" y="1071"/>
                    </a:cxn>
                    <a:cxn ang="0">
                      <a:pos x="979" y="1066"/>
                    </a:cxn>
                    <a:cxn ang="0">
                      <a:pos x="969" y="1061"/>
                    </a:cxn>
                    <a:cxn ang="0">
                      <a:pos x="964" y="1056"/>
                    </a:cxn>
                    <a:cxn ang="0">
                      <a:pos x="519" y="597"/>
                    </a:cxn>
                    <a:cxn ang="0">
                      <a:pos x="78" y="1056"/>
                    </a:cxn>
                    <a:cxn ang="0">
                      <a:pos x="59" y="1066"/>
                    </a:cxn>
                    <a:cxn ang="0">
                      <a:pos x="54" y="1071"/>
                    </a:cxn>
                    <a:cxn ang="0">
                      <a:pos x="34" y="1071"/>
                    </a:cxn>
                    <a:cxn ang="0">
                      <a:pos x="19" y="1066"/>
                    </a:cxn>
                    <a:cxn ang="0">
                      <a:pos x="15" y="1056"/>
                    </a:cxn>
                    <a:cxn ang="0">
                      <a:pos x="5" y="1045"/>
                    </a:cxn>
                    <a:cxn ang="0">
                      <a:pos x="5" y="1015"/>
                    </a:cxn>
                    <a:cxn ang="0">
                      <a:pos x="10" y="1010"/>
                    </a:cxn>
                    <a:cxn ang="0">
                      <a:pos x="10" y="1005"/>
                    </a:cxn>
                    <a:cxn ang="0">
                      <a:pos x="29" y="984"/>
                    </a:cxn>
                    <a:cxn ang="0">
                      <a:pos x="455" y="535"/>
                    </a:cxn>
                    <a:cxn ang="0">
                      <a:pos x="29" y="87"/>
                    </a:cxn>
                    <a:cxn ang="0">
                      <a:pos x="0" y="56"/>
                    </a:cxn>
                    <a:cxn ang="0">
                      <a:pos x="0" y="46"/>
                    </a:cxn>
                    <a:cxn ang="0">
                      <a:pos x="5" y="25"/>
                    </a:cxn>
                    <a:cxn ang="0">
                      <a:pos x="10" y="15"/>
                    </a:cxn>
                    <a:cxn ang="0">
                      <a:pos x="24" y="5"/>
                    </a:cxn>
                    <a:cxn ang="0">
                      <a:pos x="39" y="0"/>
                    </a:cxn>
                  </a:cxnLst>
                  <a:rect l="0" t="0" r="r" b="b"/>
                  <a:pathLst>
                    <a:path w="1043" h="1071">
                      <a:moveTo>
                        <a:pt x="39" y="0"/>
                      </a:moveTo>
                      <a:lnTo>
                        <a:pt x="54" y="0"/>
                      </a:lnTo>
                      <a:lnTo>
                        <a:pt x="63" y="5"/>
                      </a:lnTo>
                      <a:lnTo>
                        <a:pt x="68" y="10"/>
                      </a:lnTo>
                      <a:lnTo>
                        <a:pt x="78" y="15"/>
                      </a:lnTo>
                      <a:lnTo>
                        <a:pt x="88" y="30"/>
                      </a:lnTo>
                      <a:lnTo>
                        <a:pt x="519" y="474"/>
                      </a:lnTo>
                      <a:lnTo>
                        <a:pt x="524" y="474"/>
                      </a:lnTo>
                      <a:lnTo>
                        <a:pt x="964" y="15"/>
                      </a:lnTo>
                      <a:lnTo>
                        <a:pt x="984" y="5"/>
                      </a:lnTo>
                      <a:lnTo>
                        <a:pt x="989" y="0"/>
                      </a:lnTo>
                      <a:lnTo>
                        <a:pt x="1013" y="0"/>
                      </a:lnTo>
                      <a:lnTo>
                        <a:pt x="1028" y="10"/>
                      </a:lnTo>
                      <a:lnTo>
                        <a:pt x="1038" y="20"/>
                      </a:lnTo>
                      <a:lnTo>
                        <a:pt x="1043" y="30"/>
                      </a:lnTo>
                      <a:lnTo>
                        <a:pt x="1043" y="46"/>
                      </a:lnTo>
                      <a:lnTo>
                        <a:pt x="1038" y="61"/>
                      </a:lnTo>
                      <a:lnTo>
                        <a:pt x="1033" y="71"/>
                      </a:lnTo>
                      <a:lnTo>
                        <a:pt x="587" y="535"/>
                      </a:lnTo>
                      <a:lnTo>
                        <a:pt x="1003" y="969"/>
                      </a:lnTo>
                      <a:lnTo>
                        <a:pt x="1023" y="994"/>
                      </a:lnTo>
                      <a:lnTo>
                        <a:pt x="1033" y="1005"/>
                      </a:lnTo>
                      <a:lnTo>
                        <a:pt x="1038" y="1020"/>
                      </a:lnTo>
                      <a:lnTo>
                        <a:pt x="1038" y="1045"/>
                      </a:lnTo>
                      <a:lnTo>
                        <a:pt x="1033" y="1056"/>
                      </a:lnTo>
                      <a:lnTo>
                        <a:pt x="1023" y="1066"/>
                      </a:lnTo>
                      <a:lnTo>
                        <a:pt x="1008" y="1071"/>
                      </a:lnTo>
                      <a:lnTo>
                        <a:pt x="984" y="1071"/>
                      </a:lnTo>
                      <a:lnTo>
                        <a:pt x="979" y="1066"/>
                      </a:lnTo>
                      <a:lnTo>
                        <a:pt x="969" y="1061"/>
                      </a:lnTo>
                      <a:lnTo>
                        <a:pt x="964" y="1056"/>
                      </a:lnTo>
                      <a:lnTo>
                        <a:pt x="519" y="597"/>
                      </a:lnTo>
                      <a:lnTo>
                        <a:pt x="78" y="1056"/>
                      </a:lnTo>
                      <a:lnTo>
                        <a:pt x="59" y="1066"/>
                      </a:lnTo>
                      <a:lnTo>
                        <a:pt x="54" y="1071"/>
                      </a:lnTo>
                      <a:lnTo>
                        <a:pt x="34" y="1071"/>
                      </a:lnTo>
                      <a:lnTo>
                        <a:pt x="19" y="1066"/>
                      </a:lnTo>
                      <a:lnTo>
                        <a:pt x="15" y="1056"/>
                      </a:lnTo>
                      <a:lnTo>
                        <a:pt x="5" y="1045"/>
                      </a:lnTo>
                      <a:lnTo>
                        <a:pt x="5" y="1015"/>
                      </a:lnTo>
                      <a:lnTo>
                        <a:pt x="10" y="1010"/>
                      </a:lnTo>
                      <a:lnTo>
                        <a:pt x="10" y="1005"/>
                      </a:lnTo>
                      <a:lnTo>
                        <a:pt x="29" y="984"/>
                      </a:lnTo>
                      <a:lnTo>
                        <a:pt x="455" y="535"/>
                      </a:lnTo>
                      <a:lnTo>
                        <a:pt x="29" y="87"/>
                      </a:lnTo>
                      <a:lnTo>
                        <a:pt x="0" y="56"/>
                      </a:lnTo>
                      <a:lnTo>
                        <a:pt x="0" y="46"/>
                      </a:lnTo>
                      <a:lnTo>
                        <a:pt x="5" y="25"/>
                      </a:lnTo>
                      <a:lnTo>
                        <a:pt x="10" y="15"/>
                      </a:lnTo>
                      <a:lnTo>
                        <a:pt x="24" y="5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80" name="Freeform 16"/>
                <p:cNvSpPr>
                  <a:spLocks/>
                </p:cNvSpPr>
                <p:nvPr/>
              </p:nvSpPr>
              <p:spPr bwMode="auto">
                <a:xfrm>
                  <a:off x="9005" y="2616"/>
                  <a:ext cx="1547" cy="1623"/>
                </a:xfrm>
                <a:custGeom>
                  <a:avLst/>
                  <a:gdLst/>
                  <a:ahLst/>
                  <a:cxnLst>
                    <a:cxn ang="0">
                      <a:pos x="720" y="0"/>
                    </a:cxn>
                    <a:cxn ang="0">
                      <a:pos x="730" y="16"/>
                    </a:cxn>
                    <a:cxn ang="0">
                      <a:pos x="696" y="62"/>
                    </a:cxn>
                    <a:cxn ang="0">
                      <a:pos x="647" y="97"/>
                    </a:cxn>
                    <a:cxn ang="0">
                      <a:pos x="416" y="291"/>
                    </a:cxn>
                    <a:cxn ang="0">
                      <a:pos x="265" y="531"/>
                    </a:cxn>
                    <a:cxn ang="0">
                      <a:pos x="191" y="791"/>
                    </a:cxn>
                    <a:cxn ang="0">
                      <a:pos x="191" y="1041"/>
                    </a:cxn>
                    <a:cxn ang="0">
                      <a:pos x="250" y="1245"/>
                    </a:cxn>
                    <a:cxn ang="0">
                      <a:pos x="372" y="1398"/>
                    </a:cxn>
                    <a:cxn ang="0">
                      <a:pos x="549" y="1485"/>
                    </a:cxn>
                    <a:cxn ang="0">
                      <a:pos x="784" y="1480"/>
                    </a:cxn>
                    <a:cxn ang="0">
                      <a:pos x="1014" y="1362"/>
                    </a:cxn>
                    <a:cxn ang="0">
                      <a:pos x="1195" y="1153"/>
                    </a:cxn>
                    <a:cxn ang="0">
                      <a:pos x="1317" y="888"/>
                    </a:cxn>
                    <a:cxn ang="0">
                      <a:pos x="1361" y="592"/>
                    </a:cxn>
                    <a:cxn ang="0">
                      <a:pos x="1332" y="373"/>
                    </a:cxn>
                    <a:cxn ang="0">
                      <a:pos x="1244" y="215"/>
                    </a:cxn>
                    <a:cxn ang="0">
                      <a:pos x="1102" y="133"/>
                    </a:cxn>
                    <a:cxn ang="0">
                      <a:pos x="965" y="128"/>
                    </a:cxn>
                    <a:cxn ang="0">
                      <a:pos x="877" y="174"/>
                    </a:cxn>
                    <a:cxn ang="0">
                      <a:pos x="789" y="286"/>
                    </a:cxn>
                    <a:cxn ang="0">
                      <a:pos x="715" y="419"/>
                    </a:cxn>
                    <a:cxn ang="0">
                      <a:pos x="671" y="516"/>
                    </a:cxn>
                    <a:cxn ang="0">
                      <a:pos x="632" y="551"/>
                    </a:cxn>
                    <a:cxn ang="0">
                      <a:pos x="524" y="597"/>
                    </a:cxn>
                    <a:cxn ang="0">
                      <a:pos x="505" y="592"/>
                    </a:cxn>
                    <a:cxn ang="0">
                      <a:pos x="519" y="536"/>
                    </a:cxn>
                    <a:cxn ang="0">
                      <a:pos x="573" y="419"/>
                    </a:cxn>
                    <a:cxn ang="0">
                      <a:pos x="671" y="276"/>
                    </a:cxn>
                    <a:cxn ang="0">
                      <a:pos x="754" y="184"/>
                    </a:cxn>
                    <a:cxn ang="0">
                      <a:pos x="823" y="128"/>
                    </a:cxn>
                    <a:cxn ang="0">
                      <a:pos x="935" y="62"/>
                    </a:cxn>
                    <a:cxn ang="0">
                      <a:pos x="1082" y="11"/>
                    </a:cxn>
                    <a:cxn ang="0">
                      <a:pos x="1259" y="11"/>
                    </a:cxn>
                    <a:cxn ang="0">
                      <a:pos x="1401" y="82"/>
                    </a:cxn>
                    <a:cxn ang="0">
                      <a:pos x="1494" y="215"/>
                    </a:cxn>
                    <a:cxn ang="0">
                      <a:pos x="1542" y="398"/>
                    </a:cxn>
                    <a:cxn ang="0">
                      <a:pos x="1533" y="664"/>
                    </a:cxn>
                    <a:cxn ang="0">
                      <a:pos x="1445" y="964"/>
                    </a:cxn>
                    <a:cxn ang="0">
                      <a:pos x="1288" y="1214"/>
                    </a:cxn>
                    <a:cxn ang="0">
                      <a:pos x="1082" y="1408"/>
                    </a:cxn>
                    <a:cxn ang="0">
                      <a:pos x="852" y="1541"/>
                    </a:cxn>
                    <a:cxn ang="0">
                      <a:pos x="622" y="1612"/>
                    </a:cxn>
                    <a:cxn ang="0">
                      <a:pos x="402" y="1612"/>
                    </a:cxn>
                    <a:cxn ang="0">
                      <a:pos x="221" y="1536"/>
                    </a:cxn>
                    <a:cxn ang="0">
                      <a:pos x="98" y="1403"/>
                    </a:cxn>
                    <a:cxn ang="0">
                      <a:pos x="25" y="1225"/>
                    </a:cxn>
                    <a:cxn ang="0">
                      <a:pos x="0" y="1026"/>
                    </a:cxn>
                    <a:cxn ang="0">
                      <a:pos x="40" y="740"/>
                    </a:cxn>
                    <a:cxn ang="0">
                      <a:pos x="147" y="495"/>
                    </a:cxn>
                    <a:cxn ang="0">
                      <a:pos x="289" y="301"/>
                    </a:cxn>
                    <a:cxn ang="0">
                      <a:pos x="446" y="153"/>
                    </a:cxn>
                    <a:cxn ang="0">
                      <a:pos x="583" y="56"/>
                    </a:cxn>
                    <a:cxn ang="0">
                      <a:pos x="686" y="5"/>
                    </a:cxn>
                  </a:cxnLst>
                  <a:rect l="0" t="0" r="r" b="b"/>
                  <a:pathLst>
                    <a:path w="1547" h="1623">
                      <a:moveTo>
                        <a:pt x="710" y="0"/>
                      </a:moveTo>
                      <a:lnTo>
                        <a:pt x="720" y="0"/>
                      </a:lnTo>
                      <a:lnTo>
                        <a:pt x="730" y="11"/>
                      </a:lnTo>
                      <a:lnTo>
                        <a:pt x="730" y="16"/>
                      </a:lnTo>
                      <a:lnTo>
                        <a:pt x="720" y="41"/>
                      </a:lnTo>
                      <a:lnTo>
                        <a:pt x="696" y="62"/>
                      </a:lnTo>
                      <a:lnTo>
                        <a:pt x="666" y="82"/>
                      </a:lnTo>
                      <a:lnTo>
                        <a:pt x="647" y="97"/>
                      </a:lnTo>
                      <a:lnTo>
                        <a:pt x="524" y="189"/>
                      </a:lnTo>
                      <a:lnTo>
                        <a:pt x="416" y="291"/>
                      </a:lnTo>
                      <a:lnTo>
                        <a:pt x="333" y="408"/>
                      </a:lnTo>
                      <a:lnTo>
                        <a:pt x="265" y="531"/>
                      </a:lnTo>
                      <a:lnTo>
                        <a:pt x="221" y="664"/>
                      </a:lnTo>
                      <a:lnTo>
                        <a:pt x="191" y="791"/>
                      </a:lnTo>
                      <a:lnTo>
                        <a:pt x="182" y="924"/>
                      </a:lnTo>
                      <a:lnTo>
                        <a:pt x="191" y="1041"/>
                      </a:lnTo>
                      <a:lnTo>
                        <a:pt x="211" y="1148"/>
                      </a:lnTo>
                      <a:lnTo>
                        <a:pt x="250" y="1245"/>
                      </a:lnTo>
                      <a:lnTo>
                        <a:pt x="304" y="1327"/>
                      </a:lnTo>
                      <a:lnTo>
                        <a:pt x="372" y="1398"/>
                      </a:lnTo>
                      <a:lnTo>
                        <a:pt x="451" y="1449"/>
                      </a:lnTo>
                      <a:lnTo>
                        <a:pt x="549" y="1485"/>
                      </a:lnTo>
                      <a:lnTo>
                        <a:pt x="656" y="1495"/>
                      </a:lnTo>
                      <a:lnTo>
                        <a:pt x="784" y="1480"/>
                      </a:lnTo>
                      <a:lnTo>
                        <a:pt x="901" y="1434"/>
                      </a:lnTo>
                      <a:lnTo>
                        <a:pt x="1014" y="1362"/>
                      </a:lnTo>
                      <a:lnTo>
                        <a:pt x="1112" y="1265"/>
                      </a:lnTo>
                      <a:lnTo>
                        <a:pt x="1195" y="1153"/>
                      </a:lnTo>
                      <a:lnTo>
                        <a:pt x="1263" y="1026"/>
                      </a:lnTo>
                      <a:lnTo>
                        <a:pt x="1317" y="888"/>
                      </a:lnTo>
                      <a:lnTo>
                        <a:pt x="1352" y="745"/>
                      </a:lnTo>
                      <a:lnTo>
                        <a:pt x="1361" y="592"/>
                      </a:lnTo>
                      <a:lnTo>
                        <a:pt x="1352" y="475"/>
                      </a:lnTo>
                      <a:lnTo>
                        <a:pt x="1332" y="373"/>
                      </a:lnTo>
                      <a:lnTo>
                        <a:pt x="1293" y="286"/>
                      </a:lnTo>
                      <a:lnTo>
                        <a:pt x="1244" y="215"/>
                      </a:lnTo>
                      <a:lnTo>
                        <a:pt x="1180" y="164"/>
                      </a:lnTo>
                      <a:lnTo>
                        <a:pt x="1102" y="133"/>
                      </a:lnTo>
                      <a:lnTo>
                        <a:pt x="1019" y="123"/>
                      </a:lnTo>
                      <a:lnTo>
                        <a:pt x="965" y="128"/>
                      </a:lnTo>
                      <a:lnTo>
                        <a:pt x="916" y="143"/>
                      </a:lnTo>
                      <a:lnTo>
                        <a:pt x="877" y="174"/>
                      </a:lnTo>
                      <a:lnTo>
                        <a:pt x="842" y="215"/>
                      </a:lnTo>
                      <a:lnTo>
                        <a:pt x="789" y="286"/>
                      </a:lnTo>
                      <a:lnTo>
                        <a:pt x="745" y="357"/>
                      </a:lnTo>
                      <a:lnTo>
                        <a:pt x="715" y="419"/>
                      </a:lnTo>
                      <a:lnTo>
                        <a:pt x="696" y="465"/>
                      </a:lnTo>
                      <a:lnTo>
                        <a:pt x="671" y="516"/>
                      </a:lnTo>
                      <a:lnTo>
                        <a:pt x="656" y="531"/>
                      </a:lnTo>
                      <a:lnTo>
                        <a:pt x="632" y="551"/>
                      </a:lnTo>
                      <a:lnTo>
                        <a:pt x="578" y="582"/>
                      </a:lnTo>
                      <a:lnTo>
                        <a:pt x="524" y="597"/>
                      </a:lnTo>
                      <a:lnTo>
                        <a:pt x="510" y="597"/>
                      </a:lnTo>
                      <a:lnTo>
                        <a:pt x="505" y="592"/>
                      </a:lnTo>
                      <a:lnTo>
                        <a:pt x="505" y="582"/>
                      </a:lnTo>
                      <a:lnTo>
                        <a:pt x="519" y="536"/>
                      </a:lnTo>
                      <a:lnTo>
                        <a:pt x="544" y="485"/>
                      </a:lnTo>
                      <a:lnTo>
                        <a:pt x="573" y="419"/>
                      </a:lnTo>
                      <a:lnTo>
                        <a:pt x="617" y="352"/>
                      </a:lnTo>
                      <a:lnTo>
                        <a:pt x="671" y="276"/>
                      </a:lnTo>
                      <a:lnTo>
                        <a:pt x="740" y="199"/>
                      </a:lnTo>
                      <a:lnTo>
                        <a:pt x="754" y="184"/>
                      </a:lnTo>
                      <a:lnTo>
                        <a:pt x="784" y="164"/>
                      </a:lnTo>
                      <a:lnTo>
                        <a:pt x="823" y="128"/>
                      </a:lnTo>
                      <a:lnTo>
                        <a:pt x="877" y="92"/>
                      </a:lnTo>
                      <a:lnTo>
                        <a:pt x="935" y="62"/>
                      </a:lnTo>
                      <a:lnTo>
                        <a:pt x="1009" y="31"/>
                      </a:lnTo>
                      <a:lnTo>
                        <a:pt x="1082" y="11"/>
                      </a:lnTo>
                      <a:lnTo>
                        <a:pt x="1166" y="0"/>
                      </a:lnTo>
                      <a:lnTo>
                        <a:pt x="1259" y="11"/>
                      </a:lnTo>
                      <a:lnTo>
                        <a:pt x="1337" y="36"/>
                      </a:lnTo>
                      <a:lnTo>
                        <a:pt x="1401" y="82"/>
                      </a:lnTo>
                      <a:lnTo>
                        <a:pt x="1454" y="143"/>
                      </a:lnTo>
                      <a:lnTo>
                        <a:pt x="1494" y="215"/>
                      </a:lnTo>
                      <a:lnTo>
                        <a:pt x="1523" y="301"/>
                      </a:lnTo>
                      <a:lnTo>
                        <a:pt x="1542" y="398"/>
                      </a:lnTo>
                      <a:lnTo>
                        <a:pt x="1547" y="500"/>
                      </a:lnTo>
                      <a:lnTo>
                        <a:pt x="1533" y="664"/>
                      </a:lnTo>
                      <a:lnTo>
                        <a:pt x="1498" y="822"/>
                      </a:lnTo>
                      <a:lnTo>
                        <a:pt x="1445" y="964"/>
                      </a:lnTo>
                      <a:lnTo>
                        <a:pt x="1371" y="1097"/>
                      </a:lnTo>
                      <a:lnTo>
                        <a:pt x="1288" y="1214"/>
                      </a:lnTo>
                      <a:lnTo>
                        <a:pt x="1190" y="1316"/>
                      </a:lnTo>
                      <a:lnTo>
                        <a:pt x="1082" y="1408"/>
                      </a:lnTo>
                      <a:lnTo>
                        <a:pt x="970" y="1485"/>
                      </a:lnTo>
                      <a:lnTo>
                        <a:pt x="852" y="1541"/>
                      </a:lnTo>
                      <a:lnTo>
                        <a:pt x="735" y="1587"/>
                      </a:lnTo>
                      <a:lnTo>
                        <a:pt x="622" y="1612"/>
                      </a:lnTo>
                      <a:lnTo>
                        <a:pt x="514" y="1623"/>
                      </a:lnTo>
                      <a:lnTo>
                        <a:pt x="402" y="1612"/>
                      </a:lnTo>
                      <a:lnTo>
                        <a:pt x="304" y="1582"/>
                      </a:lnTo>
                      <a:lnTo>
                        <a:pt x="221" y="1536"/>
                      </a:lnTo>
                      <a:lnTo>
                        <a:pt x="152" y="1475"/>
                      </a:lnTo>
                      <a:lnTo>
                        <a:pt x="98" y="1403"/>
                      </a:lnTo>
                      <a:lnTo>
                        <a:pt x="54" y="1316"/>
                      </a:lnTo>
                      <a:lnTo>
                        <a:pt x="25" y="1225"/>
                      </a:lnTo>
                      <a:lnTo>
                        <a:pt x="5" y="1128"/>
                      </a:lnTo>
                      <a:lnTo>
                        <a:pt x="0" y="1026"/>
                      </a:lnTo>
                      <a:lnTo>
                        <a:pt x="10" y="878"/>
                      </a:lnTo>
                      <a:lnTo>
                        <a:pt x="40" y="740"/>
                      </a:lnTo>
                      <a:lnTo>
                        <a:pt x="88" y="613"/>
                      </a:lnTo>
                      <a:lnTo>
                        <a:pt x="147" y="495"/>
                      </a:lnTo>
                      <a:lnTo>
                        <a:pt x="216" y="393"/>
                      </a:lnTo>
                      <a:lnTo>
                        <a:pt x="289" y="301"/>
                      </a:lnTo>
                      <a:lnTo>
                        <a:pt x="368" y="225"/>
                      </a:lnTo>
                      <a:lnTo>
                        <a:pt x="446" y="153"/>
                      </a:lnTo>
                      <a:lnTo>
                        <a:pt x="519" y="97"/>
                      </a:lnTo>
                      <a:lnTo>
                        <a:pt x="583" y="56"/>
                      </a:lnTo>
                      <a:lnTo>
                        <a:pt x="642" y="26"/>
                      </a:lnTo>
                      <a:lnTo>
                        <a:pt x="686" y="5"/>
                      </a:lnTo>
                      <a:lnTo>
                        <a:pt x="7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81" name="Freeform 17"/>
                <p:cNvSpPr>
                  <a:spLocks noEditPoints="1"/>
                </p:cNvSpPr>
                <p:nvPr/>
              </p:nvSpPr>
              <p:spPr bwMode="auto">
                <a:xfrm>
                  <a:off x="10689" y="3417"/>
                  <a:ext cx="612" cy="1112"/>
                </a:xfrm>
                <a:custGeom>
                  <a:avLst/>
                  <a:gdLst/>
                  <a:ahLst/>
                  <a:cxnLst>
                    <a:cxn ang="0">
                      <a:pos x="328" y="449"/>
                    </a:cxn>
                    <a:cxn ang="0">
                      <a:pos x="211" y="546"/>
                    </a:cxn>
                    <a:cxn ang="0">
                      <a:pos x="186" y="577"/>
                    </a:cxn>
                    <a:cxn ang="0">
                      <a:pos x="177" y="592"/>
                    </a:cxn>
                    <a:cxn ang="0">
                      <a:pos x="172" y="612"/>
                    </a:cxn>
                    <a:cxn ang="0">
                      <a:pos x="138" y="776"/>
                    </a:cxn>
                    <a:cxn ang="0">
                      <a:pos x="118" y="867"/>
                    </a:cxn>
                    <a:cxn ang="0">
                      <a:pos x="123" y="969"/>
                    </a:cxn>
                    <a:cxn ang="0">
                      <a:pos x="182" y="1056"/>
                    </a:cxn>
                    <a:cxn ang="0">
                      <a:pos x="230" y="1061"/>
                    </a:cxn>
                    <a:cxn ang="0">
                      <a:pos x="343" y="1015"/>
                    </a:cxn>
                    <a:cxn ang="0">
                      <a:pos x="421" y="908"/>
                    </a:cxn>
                    <a:cxn ang="0">
                      <a:pos x="470" y="776"/>
                    </a:cxn>
                    <a:cxn ang="0">
                      <a:pos x="495" y="638"/>
                    </a:cxn>
                    <a:cxn ang="0">
                      <a:pos x="495" y="536"/>
                    </a:cxn>
                    <a:cxn ang="0">
                      <a:pos x="451" y="464"/>
                    </a:cxn>
                    <a:cxn ang="0">
                      <a:pos x="387" y="439"/>
                    </a:cxn>
                    <a:cxn ang="0">
                      <a:pos x="299" y="0"/>
                    </a:cxn>
                    <a:cxn ang="0">
                      <a:pos x="314" y="31"/>
                    </a:cxn>
                    <a:cxn ang="0">
                      <a:pos x="309" y="46"/>
                    </a:cxn>
                    <a:cxn ang="0">
                      <a:pos x="196" y="485"/>
                    </a:cxn>
                    <a:cxn ang="0">
                      <a:pos x="314" y="419"/>
                    </a:cxn>
                    <a:cxn ang="0">
                      <a:pos x="441" y="408"/>
                    </a:cxn>
                    <a:cxn ang="0">
                      <a:pos x="539" y="470"/>
                    </a:cxn>
                    <a:cxn ang="0">
                      <a:pos x="603" y="587"/>
                    </a:cxn>
                    <a:cxn ang="0">
                      <a:pos x="598" y="781"/>
                    </a:cxn>
                    <a:cxn ang="0">
                      <a:pos x="490" y="975"/>
                    </a:cxn>
                    <a:cxn ang="0">
                      <a:pos x="314" y="1097"/>
                    </a:cxn>
                    <a:cxn ang="0">
                      <a:pos x="152" y="1102"/>
                    </a:cxn>
                    <a:cxn ang="0">
                      <a:pos x="45" y="1015"/>
                    </a:cxn>
                    <a:cxn ang="0">
                      <a:pos x="0" y="852"/>
                    </a:cxn>
                    <a:cxn ang="0">
                      <a:pos x="5" y="776"/>
                    </a:cxn>
                    <a:cxn ang="0">
                      <a:pos x="20" y="709"/>
                    </a:cxn>
                    <a:cxn ang="0">
                      <a:pos x="54" y="577"/>
                    </a:cxn>
                    <a:cxn ang="0">
                      <a:pos x="89" y="439"/>
                    </a:cxn>
                    <a:cxn ang="0">
                      <a:pos x="108" y="357"/>
                    </a:cxn>
                    <a:cxn ang="0">
                      <a:pos x="152" y="179"/>
                    </a:cxn>
                    <a:cxn ang="0">
                      <a:pos x="167" y="102"/>
                    </a:cxn>
                    <a:cxn ang="0">
                      <a:pos x="162" y="87"/>
                    </a:cxn>
                    <a:cxn ang="0">
                      <a:pos x="74" y="77"/>
                    </a:cxn>
                    <a:cxn ang="0">
                      <a:pos x="59" y="67"/>
                    </a:cxn>
                    <a:cxn ang="0">
                      <a:pos x="64" y="31"/>
                    </a:cxn>
                    <a:cxn ang="0">
                      <a:pos x="79" y="21"/>
                    </a:cxn>
                    <a:cxn ang="0">
                      <a:pos x="93" y="16"/>
                    </a:cxn>
                    <a:cxn ang="0">
                      <a:pos x="172" y="10"/>
                    </a:cxn>
                  </a:cxnLst>
                  <a:rect l="0" t="0" r="r" b="b"/>
                  <a:pathLst>
                    <a:path w="612" h="1112">
                      <a:moveTo>
                        <a:pt x="387" y="439"/>
                      </a:moveTo>
                      <a:lnTo>
                        <a:pt x="328" y="449"/>
                      </a:lnTo>
                      <a:lnTo>
                        <a:pt x="270" y="485"/>
                      </a:lnTo>
                      <a:lnTo>
                        <a:pt x="211" y="546"/>
                      </a:lnTo>
                      <a:lnTo>
                        <a:pt x="201" y="561"/>
                      </a:lnTo>
                      <a:lnTo>
                        <a:pt x="186" y="577"/>
                      </a:lnTo>
                      <a:lnTo>
                        <a:pt x="182" y="587"/>
                      </a:lnTo>
                      <a:lnTo>
                        <a:pt x="177" y="592"/>
                      </a:lnTo>
                      <a:lnTo>
                        <a:pt x="177" y="602"/>
                      </a:lnTo>
                      <a:lnTo>
                        <a:pt x="172" y="612"/>
                      </a:lnTo>
                      <a:lnTo>
                        <a:pt x="152" y="704"/>
                      </a:lnTo>
                      <a:lnTo>
                        <a:pt x="138" y="776"/>
                      </a:lnTo>
                      <a:lnTo>
                        <a:pt x="128" y="827"/>
                      </a:lnTo>
                      <a:lnTo>
                        <a:pt x="118" y="867"/>
                      </a:lnTo>
                      <a:lnTo>
                        <a:pt x="118" y="903"/>
                      </a:lnTo>
                      <a:lnTo>
                        <a:pt x="123" y="969"/>
                      </a:lnTo>
                      <a:lnTo>
                        <a:pt x="147" y="1020"/>
                      </a:lnTo>
                      <a:lnTo>
                        <a:pt x="182" y="1056"/>
                      </a:lnTo>
                      <a:lnTo>
                        <a:pt x="230" y="1066"/>
                      </a:lnTo>
                      <a:lnTo>
                        <a:pt x="230" y="1061"/>
                      </a:lnTo>
                      <a:lnTo>
                        <a:pt x="289" y="1046"/>
                      </a:lnTo>
                      <a:lnTo>
                        <a:pt x="343" y="1015"/>
                      </a:lnTo>
                      <a:lnTo>
                        <a:pt x="387" y="964"/>
                      </a:lnTo>
                      <a:lnTo>
                        <a:pt x="421" y="908"/>
                      </a:lnTo>
                      <a:lnTo>
                        <a:pt x="446" y="847"/>
                      </a:lnTo>
                      <a:lnTo>
                        <a:pt x="470" y="776"/>
                      </a:lnTo>
                      <a:lnTo>
                        <a:pt x="485" y="704"/>
                      </a:lnTo>
                      <a:lnTo>
                        <a:pt x="495" y="638"/>
                      </a:lnTo>
                      <a:lnTo>
                        <a:pt x="500" y="592"/>
                      </a:lnTo>
                      <a:lnTo>
                        <a:pt x="495" y="536"/>
                      </a:lnTo>
                      <a:lnTo>
                        <a:pt x="475" y="490"/>
                      </a:lnTo>
                      <a:lnTo>
                        <a:pt x="451" y="464"/>
                      </a:lnTo>
                      <a:lnTo>
                        <a:pt x="421" y="444"/>
                      </a:lnTo>
                      <a:lnTo>
                        <a:pt x="387" y="439"/>
                      </a:lnTo>
                      <a:close/>
                      <a:moveTo>
                        <a:pt x="260" y="0"/>
                      </a:moveTo>
                      <a:lnTo>
                        <a:pt x="299" y="0"/>
                      </a:lnTo>
                      <a:lnTo>
                        <a:pt x="314" y="16"/>
                      </a:lnTo>
                      <a:lnTo>
                        <a:pt x="314" y="31"/>
                      </a:lnTo>
                      <a:lnTo>
                        <a:pt x="309" y="41"/>
                      </a:lnTo>
                      <a:lnTo>
                        <a:pt x="309" y="46"/>
                      </a:lnTo>
                      <a:lnTo>
                        <a:pt x="299" y="46"/>
                      </a:lnTo>
                      <a:lnTo>
                        <a:pt x="196" y="485"/>
                      </a:lnTo>
                      <a:lnTo>
                        <a:pt x="250" y="449"/>
                      </a:lnTo>
                      <a:lnTo>
                        <a:pt x="314" y="419"/>
                      </a:lnTo>
                      <a:lnTo>
                        <a:pt x="387" y="403"/>
                      </a:lnTo>
                      <a:lnTo>
                        <a:pt x="441" y="408"/>
                      </a:lnTo>
                      <a:lnTo>
                        <a:pt x="490" y="429"/>
                      </a:lnTo>
                      <a:lnTo>
                        <a:pt x="539" y="470"/>
                      </a:lnTo>
                      <a:lnTo>
                        <a:pt x="578" y="521"/>
                      </a:lnTo>
                      <a:lnTo>
                        <a:pt x="603" y="587"/>
                      </a:lnTo>
                      <a:lnTo>
                        <a:pt x="612" y="668"/>
                      </a:lnTo>
                      <a:lnTo>
                        <a:pt x="598" y="781"/>
                      </a:lnTo>
                      <a:lnTo>
                        <a:pt x="554" y="888"/>
                      </a:lnTo>
                      <a:lnTo>
                        <a:pt x="490" y="975"/>
                      </a:lnTo>
                      <a:lnTo>
                        <a:pt x="407" y="1046"/>
                      </a:lnTo>
                      <a:lnTo>
                        <a:pt x="314" y="1097"/>
                      </a:lnTo>
                      <a:lnTo>
                        <a:pt x="221" y="1112"/>
                      </a:lnTo>
                      <a:lnTo>
                        <a:pt x="152" y="1102"/>
                      </a:lnTo>
                      <a:lnTo>
                        <a:pt x="89" y="1066"/>
                      </a:lnTo>
                      <a:lnTo>
                        <a:pt x="45" y="1015"/>
                      </a:lnTo>
                      <a:lnTo>
                        <a:pt x="10" y="944"/>
                      </a:lnTo>
                      <a:lnTo>
                        <a:pt x="0" y="852"/>
                      </a:lnTo>
                      <a:lnTo>
                        <a:pt x="0" y="801"/>
                      </a:lnTo>
                      <a:lnTo>
                        <a:pt x="5" y="776"/>
                      </a:lnTo>
                      <a:lnTo>
                        <a:pt x="10" y="755"/>
                      </a:lnTo>
                      <a:lnTo>
                        <a:pt x="20" y="709"/>
                      </a:lnTo>
                      <a:lnTo>
                        <a:pt x="35" y="648"/>
                      </a:lnTo>
                      <a:lnTo>
                        <a:pt x="54" y="577"/>
                      </a:lnTo>
                      <a:lnTo>
                        <a:pt x="69" y="505"/>
                      </a:lnTo>
                      <a:lnTo>
                        <a:pt x="89" y="439"/>
                      </a:lnTo>
                      <a:lnTo>
                        <a:pt x="98" y="388"/>
                      </a:lnTo>
                      <a:lnTo>
                        <a:pt x="108" y="357"/>
                      </a:lnTo>
                      <a:lnTo>
                        <a:pt x="142" y="209"/>
                      </a:lnTo>
                      <a:lnTo>
                        <a:pt x="152" y="179"/>
                      </a:lnTo>
                      <a:lnTo>
                        <a:pt x="162" y="118"/>
                      </a:lnTo>
                      <a:lnTo>
                        <a:pt x="167" y="102"/>
                      </a:lnTo>
                      <a:lnTo>
                        <a:pt x="167" y="92"/>
                      </a:lnTo>
                      <a:lnTo>
                        <a:pt x="162" y="87"/>
                      </a:lnTo>
                      <a:lnTo>
                        <a:pt x="142" y="77"/>
                      </a:lnTo>
                      <a:lnTo>
                        <a:pt x="74" y="77"/>
                      </a:lnTo>
                      <a:lnTo>
                        <a:pt x="69" y="72"/>
                      </a:lnTo>
                      <a:lnTo>
                        <a:pt x="59" y="67"/>
                      </a:lnTo>
                      <a:lnTo>
                        <a:pt x="59" y="41"/>
                      </a:lnTo>
                      <a:lnTo>
                        <a:pt x="64" y="31"/>
                      </a:lnTo>
                      <a:lnTo>
                        <a:pt x="69" y="26"/>
                      </a:lnTo>
                      <a:lnTo>
                        <a:pt x="79" y="21"/>
                      </a:lnTo>
                      <a:lnTo>
                        <a:pt x="84" y="16"/>
                      </a:lnTo>
                      <a:lnTo>
                        <a:pt x="93" y="16"/>
                      </a:lnTo>
                      <a:lnTo>
                        <a:pt x="128" y="10"/>
                      </a:lnTo>
                      <a:lnTo>
                        <a:pt x="172" y="10"/>
                      </a:lnTo>
                      <a:lnTo>
                        <a:pt x="2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82" name="Freeform 18"/>
                <p:cNvSpPr>
                  <a:spLocks/>
                </p:cNvSpPr>
                <p:nvPr/>
              </p:nvSpPr>
              <p:spPr bwMode="auto">
                <a:xfrm>
                  <a:off x="11438" y="3820"/>
                  <a:ext cx="656" cy="709"/>
                </a:xfrm>
                <a:custGeom>
                  <a:avLst/>
                  <a:gdLst/>
                  <a:ahLst/>
                  <a:cxnLst>
                    <a:cxn ang="0">
                      <a:pos x="524" y="10"/>
                    </a:cxn>
                    <a:cxn ang="0">
                      <a:pos x="603" y="56"/>
                    </a:cxn>
                    <a:cxn ang="0">
                      <a:pos x="637" y="138"/>
                    </a:cxn>
                    <a:cxn ang="0">
                      <a:pos x="607" y="220"/>
                    </a:cxn>
                    <a:cxn ang="0">
                      <a:pos x="549" y="240"/>
                    </a:cxn>
                    <a:cxn ang="0">
                      <a:pos x="524" y="235"/>
                    </a:cxn>
                    <a:cxn ang="0">
                      <a:pos x="500" y="214"/>
                    </a:cxn>
                    <a:cxn ang="0">
                      <a:pos x="490" y="179"/>
                    </a:cxn>
                    <a:cxn ang="0">
                      <a:pos x="510" y="123"/>
                    </a:cxn>
                    <a:cxn ang="0">
                      <a:pos x="568" y="92"/>
                    </a:cxn>
                    <a:cxn ang="0">
                      <a:pos x="539" y="67"/>
                    </a:cxn>
                    <a:cxn ang="0">
                      <a:pos x="465" y="41"/>
                    </a:cxn>
                    <a:cxn ang="0">
                      <a:pos x="368" y="56"/>
                    </a:cxn>
                    <a:cxn ang="0">
                      <a:pos x="231" y="163"/>
                    </a:cxn>
                    <a:cxn ang="0">
                      <a:pos x="162" y="311"/>
                    </a:cxn>
                    <a:cxn ang="0">
                      <a:pos x="133" y="449"/>
                    </a:cxn>
                    <a:cxn ang="0">
                      <a:pos x="133" y="546"/>
                    </a:cxn>
                    <a:cxn ang="0">
                      <a:pos x="182" y="633"/>
                    </a:cxn>
                    <a:cxn ang="0">
                      <a:pos x="284" y="663"/>
                    </a:cxn>
                    <a:cxn ang="0">
                      <a:pos x="353" y="658"/>
                    </a:cxn>
                    <a:cxn ang="0">
                      <a:pos x="480" y="623"/>
                    </a:cxn>
                    <a:cxn ang="0">
                      <a:pos x="607" y="521"/>
                    </a:cxn>
                    <a:cxn ang="0">
                      <a:pos x="627" y="505"/>
                    </a:cxn>
                    <a:cxn ang="0">
                      <a:pos x="642" y="510"/>
                    </a:cxn>
                    <a:cxn ang="0">
                      <a:pos x="656" y="536"/>
                    </a:cxn>
                    <a:cxn ang="0">
                      <a:pos x="627" y="577"/>
                    </a:cxn>
                    <a:cxn ang="0">
                      <a:pos x="534" y="648"/>
                    </a:cxn>
                    <a:cxn ang="0">
                      <a:pos x="382" y="699"/>
                    </a:cxn>
                    <a:cxn ang="0">
                      <a:pos x="196" y="699"/>
                    </a:cxn>
                    <a:cxn ang="0">
                      <a:pos x="69" y="623"/>
                    </a:cxn>
                    <a:cxn ang="0">
                      <a:pos x="10" y="500"/>
                    </a:cxn>
                    <a:cxn ang="0">
                      <a:pos x="15" y="327"/>
                    </a:cxn>
                    <a:cxn ang="0">
                      <a:pos x="133" y="138"/>
                    </a:cxn>
                    <a:cxn ang="0">
                      <a:pos x="324" y="16"/>
                    </a:cxn>
                  </a:cxnLst>
                  <a:rect l="0" t="0" r="r" b="b"/>
                  <a:pathLst>
                    <a:path w="656" h="709">
                      <a:moveTo>
                        <a:pt x="436" y="0"/>
                      </a:moveTo>
                      <a:lnTo>
                        <a:pt x="524" y="10"/>
                      </a:lnTo>
                      <a:lnTo>
                        <a:pt x="568" y="31"/>
                      </a:lnTo>
                      <a:lnTo>
                        <a:pt x="603" y="56"/>
                      </a:lnTo>
                      <a:lnTo>
                        <a:pt x="627" y="92"/>
                      </a:lnTo>
                      <a:lnTo>
                        <a:pt x="637" y="138"/>
                      </a:lnTo>
                      <a:lnTo>
                        <a:pt x="627" y="184"/>
                      </a:lnTo>
                      <a:lnTo>
                        <a:pt x="607" y="220"/>
                      </a:lnTo>
                      <a:lnTo>
                        <a:pt x="578" y="235"/>
                      </a:lnTo>
                      <a:lnTo>
                        <a:pt x="549" y="240"/>
                      </a:lnTo>
                      <a:lnTo>
                        <a:pt x="534" y="240"/>
                      </a:lnTo>
                      <a:lnTo>
                        <a:pt x="524" y="235"/>
                      </a:lnTo>
                      <a:lnTo>
                        <a:pt x="510" y="225"/>
                      </a:lnTo>
                      <a:lnTo>
                        <a:pt x="500" y="214"/>
                      </a:lnTo>
                      <a:lnTo>
                        <a:pt x="495" y="199"/>
                      </a:lnTo>
                      <a:lnTo>
                        <a:pt x="490" y="179"/>
                      </a:lnTo>
                      <a:lnTo>
                        <a:pt x="495" y="153"/>
                      </a:lnTo>
                      <a:lnTo>
                        <a:pt x="510" y="123"/>
                      </a:lnTo>
                      <a:lnTo>
                        <a:pt x="534" y="102"/>
                      </a:lnTo>
                      <a:lnTo>
                        <a:pt x="568" y="92"/>
                      </a:lnTo>
                      <a:lnTo>
                        <a:pt x="573" y="92"/>
                      </a:lnTo>
                      <a:lnTo>
                        <a:pt x="539" y="67"/>
                      </a:lnTo>
                      <a:lnTo>
                        <a:pt x="500" y="51"/>
                      </a:lnTo>
                      <a:lnTo>
                        <a:pt x="465" y="41"/>
                      </a:lnTo>
                      <a:lnTo>
                        <a:pt x="441" y="41"/>
                      </a:lnTo>
                      <a:lnTo>
                        <a:pt x="368" y="56"/>
                      </a:lnTo>
                      <a:lnTo>
                        <a:pt x="294" y="97"/>
                      </a:lnTo>
                      <a:lnTo>
                        <a:pt x="231" y="163"/>
                      </a:lnTo>
                      <a:lnTo>
                        <a:pt x="191" y="235"/>
                      </a:lnTo>
                      <a:lnTo>
                        <a:pt x="162" y="311"/>
                      </a:lnTo>
                      <a:lnTo>
                        <a:pt x="142" y="388"/>
                      </a:lnTo>
                      <a:lnTo>
                        <a:pt x="133" y="449"/>
                      </a:lnTo>
                      <a:lnTo>
                        <a:pt x="128" y="490"/>
                      </a:lnTo>
                      <a:lnTo>
                        <a:pt x="133" y="546"/>
                      </a:lnTo>
                      <a:lnTo>
                        <a:pt x="152" y="592"/>
                      </a:lnTo>
                      <a:lnTo>
                        <a:pt x="182" y="633"/>
                      </a:lnTo>
                      <a:lnTo>
                        <a:pt x="226" y="653"/>
                      </a:lnTo>
                      <a:lnTo>
                        <a:pt x="284" y="663"/>
                      </a:lnTo>
                      <a:lnTo>
                        <a:pt x="309" y="663"/>
                      </a:lnTo>
                      <a:lnTo>
                        <a:pt x="353" y="658"/>
                      </a:lnTo>
                      <a:lnTo>
                        <a:pt x="412" y="648"/>
                      </a:lnTo>
                      <a:lnTo>
                        <a:pt x="480" y="623"/>
                      </a:lnTo>
                      <a:lnTo>
                        <a:pt x="544" y="582"/>
                      </a:lnTo>
                      <a:lnTo>
                        <a:pt x="607" y="521"/>
                      </a:lnTo>
                      <a:lnTo>
                        <a:pt x="617" y="515"/>
                      </a:lnTo>
                      <a:lnTo>
                        <a:pt x="627" y="505"/>
                      </a:lnTo>
                      <a:lnTo>
                        <a:pt x="632" y="505"/>
                      </a:lnTo>
                      <a:lnTo>
                        <a:pt x="642" y="510"/>
                      </a:lnTo>
                      <a:lnTo>
                        <a:pt x="656" y="526"/>
                      </a:lnTo>
                      <a:lnTo>
                        <a:pt x="656" y="536"/>
                      </a:lnTo>
                      <a:lnTo>
                        <a:pt x="647" y="551"/>
                      </a:lnTo>
                      <a:lnTo>
                        <a:pt x="627" y="577"/>
                      </a:lnTo>
                      <a:lnTo>
                        <a:pt x="588" y="612"/>
                      </a:lnTo>
                      <a:lnTo>
                        <a:pt x="534" y="648"/>
                      </a:lnTo>
                      <a:lnTo>
                        <a:pt x="465" y="679"/>
                      </a:lnTo>
                      <a:lnTo>
                        <a:pt x="382" y="699"/>
                      </a:lnTo>
                      <a:lnTo>
                        <a:pt x="279" y="709"/>
                      </a:lnTo>
                      <a:lnTo>
                        <a:pt x="196" y="699"/>
                      </a:lnTo>
                      <a:lnTo>
                        <a:pt x="123" y="668"/>
                      </a:lnTo>
                      <a:lnTo>
                        <a:pt x="69" y="623"/>
                      </a:lnTo>
                      <a:lnTo>
                        <a:pt x="30" y="566"/>
                      </a:lnTo>
                      <a:lnTo>
                        <a:pt x="10" y="500"/>
                      </a:lnTo>
                      <a:lnTo>
                        <a:pt x="0" y="434"/>
                      </a:lnTo>
                      <a:lnTo>
                        <a:pt x="15" y="327"/>
                      </a:lnTo>
                      <a:lnTo>
                        <a:pt x="64" y="225"/>
                      </a:lnTo>
                      <a:lnTo>
                        <a:pt x="133" y="138"/>
                      </a:lnTo>
                      <a:lnTo>
                        <a:pt x="221" y="67"/>
                      </a:lnTo>
                      <a:lnTo>
                        <a:pt x="324" y="16"/>
                      </a:lnTo>
                      <a:lnTo>
                        <a:pt x="4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83" name="Freeform 19"/>
                <p:cNvSpPr>
                  <a:spLocks/>
                </p:cNvSpPr>
                <p:nvPr/>
              </p:nvSpPr>
              <p:spPr bwMode="auto">
                <a:xfrm>
                  <a:off x="12941" y="3045"/>
                  <a:ext cx="1900" cy="1168"/>
                </a:xfrm>
                <a:custGeom>
                  <a:avLst/>
                  <a:gdLst/>
                  <a:ahLst/>
                  <a:cxnLst>
                    <a:cxn ang="0">
                      <a:pos x="1386" y="0"/>
                    </a:cxn>
                    <a:cxn ang="0">
                      <a:pos x="1435" y="0"/>
                    </a:cxn>
                    <a:cxn ang="0">
                      <a:pos x="1440" y="5"/>
                    </a:cxn>
                    <a:cxn ang="0">
                      <a:pos x="1445" y="15"/>
                    </a:cxn>
                    <a:cxn ang="0">
                      <a:pos x="1449" y="20"/>
                    </a:cxn>
                    <a:cxn ang="0">
                      <a:pos x="1449" y="36"/>
                    </a:cxn>
                    <a:cxn ang="0">
                      <a:pos x="1484" y="148"/>
                    </a:cxn>
                    <a:cxn ang="0">
                      <a:pos x="1528" y="245"/>
                    </a:cxn>
                    <a:cxn ang="0">
                      <a:pos x="1577" y="326"/>
                    </a:cxn>
                    <a:cxn ang="0">
                      <a:pos x="1635" y="393"/>
                    </a:cxn>
                    <a:cxn ang="0">
                      <a:pos x="1694" y="444"/>
                    </a:cxn>
                    <a:cxn ang="0">
                      <a:pos x="1748" y="485"/>
                    </a:cxn>
                    <a:cxn ang="0">
                      <a:pos x="1802" y="515"/>
                    </a:cxn>
                    <a:cxn ang="0">
                      <a:pos x="1851" y="541"/>
                    </a:cxn>
                    <a:cxn ang="0">
                      <a:pos x="1885" y="556"/>
                    </a:cxn>
                    <a:cxn ang="0">
                      <a:pos x="1900" y="571"/>
                    </a:cxn>
                    <a:cxn ang="0">
                      <a:pos x="1900" y="602"/>
                    </a:cxn>
                    <a:cxn ang="0">
                      <a:pos x="1895" y="607"/>
                    </a:cxn>
                    <a:cxn ang="0">
                      <a:pos x="1885" y="607"/>
                    </a:cxn>
                    <a:cxn ang="0">
                      <a:pos x="1870" y="612"/>
                    </a:cxn>
                    <a:cxn ang="0">
                      <a:pos x="1758" y="673"/>
                    </a:cxn>
                    <a:cxn ang="0">
                      <a:pos x="1665" y="745"/>
                    </a:cxn>
                    <a:cxn ang="0">
                      <a:pos x="1591" y="826"/>
                    </a:cxn>
                    <a:cxn ang="0">
                      <a:pos x="1533" y="918"/>
                    </a:cxn>
                    <a:cxn ang="0">
                      <a:pos x="1484" y="1015"/>
                    </a:cxn>
                    <a:cxn ang="0">
                      <a:pos x="1454" y="1122"/>
                    </a:cxn>
                    <a:cxn ang="0">
                      <a:pos x="1445" y="1153"/>
                    </a:cxn>
                    <a:cxn ang="0">
                      <a:pos x="1440" y="1163"/>
                    </a:cxn>
                    <a:cxn ang="0">
                      <a:pos x="1435" y="1163"/>
                    </a:cxn>
                    <a:cxn ang="0">
                      <a:pos x="1420" y="1168"/>
                    </a:cxn>
                    <a:cxn ang="0">
                      <a:pos x="1386" y="1168"/>
                    </a:cxn>
                    <a:cxn ang="0">
                      <a:pos x="1376" y="1163"/>
                    </a:cxn>
                    <a:cxn ang="0">
                      <a:pos x="1371" y="1163"/>
                    </a:cxn>
                    <a:cxn ang="0">
                      <a:pos x="1361" y="1153"/>
                    </a:cxn>
                    <a:cxn ang="0">
                      <a:pos x="1361" y="1127"/>
                    </a:cxn>
                    <a:cxn ang="0">
                      <a:pos x="1371" y="1081"/>
                    </a:cxn>
                    <a:cxn ang="0">
                      <a:pos x="1391" y="1015"/>
                    </a:cxn>
                    <a:cxn ang="0">
                      <a:pos x="1425" y="938"/>
                    </a:cxn>
                    <a:cxn ang="0">
                      <a:pos x="1474" y="847"/>
                    </a:cxn>
                    <a:cxn ang="0">
                      <a:pos x="1493" y="811"/>
                    </a:cxn>
                    <a:cxn ang="0">
                      <a:pos x="1533" y="765"/>
                    </a:cxn>
                    <a:cxn ang="0">
                      <a:pos x="1587" y="699"/>
                    </a:cxn>
                    <a:cxn ang="0">
                      <a:pos x="1665" y="632"/>
                    </a:cxn>
                    <a:cxn ang="0">
                      <a:pos x="1670" y="627"/>
                    </a:cxn>
                    <a:cxn ang="0">
                      <a:pos x="49" y="627"/>
                    </a:cxn>
                    <a:cxn ang="0">
                      <a:pos x="25" y="622"/>
                    </a:cxn>
                    <a:cxn ang="0">
                      <a:pos x="5" y="607"/>
                    </a:cxn>
                    <a:cxn ang="0">
                      <a:pos x="0" y="581"/>
                    </a:cxn>
                    <a:cxn ang="0">
                      <a:pos x="5" y="556"/>
                    </a:cxn>
                    <a:cxn ang="0">
                      <a:pos x="25" y="541"/>
                    </a:cxn>
                    <a:cxn ang="0">
                      <a:pos x="49" y="535"/>
                    </a:cxn>
                    <a:cxn ang="0">
                      <a:pos x="1670" y="535"/>
                    </a:cxn>
                    <a:cxn ang="0">
                      <a:pos x="1587" y="464"/>
                    </a:cxn>
                    <a:cxn ang="0">
                      <a:pos x="1518" y="393"/>
                    </a:cxn>
                    <a:cxn ang="0">
                      <a:pos x="1469" y="321"/>
                    </a:cxn>
                    <a:cxn ang="0">
                      <a:pos x="1425" y="235"/>
                    </a:cxn>
                    <a:cxn ang="0">
                      <a:pos x="1391" y="153"/>
                    </a:cxn>
                    <a:cxn ang="0">
                      <a:pos x="1376" y="87"/>
                    </a:cxn>
                    <a:cxn ang="0">
                      <a:pos x="1361" y="25"/>
                    </a:cxn>
                    <a:cxn ang="0">
                      <a:pos x="1361" y="15"/>
                    </a:cxn>
                    <a:cxn ang="0">
                      <a:pos x="1371" y="5"/>
                    </a:cxn>
                    <a:cxn ang="0">
                      <a:pos x="1376" y="5"/>
                    </a:cxn>
                    <a:cxn ang="0">
                      <a:pos x="1386" y="0"/>
                    </a:cxn>
                  </a:cxnLst>
                  <a:rect l="0" t="0" r="r" b="b"/>
                  <a:pathLst>
                    <a:path w="1900" h="1168">
                      <a:moveTo>
                        <a:pt x="1386" y="0"/>
                      </a:moveTo>
                      <a:lnTo>
                        <a:pt x="1435" y="0"/>
                      </a:lnTo>
                      <a:lnTo>
                        <a:pt x="1440" y="5"/>
                      </a:lnTo>
                      <a:lnTo>
                        <a:pt x="1445" y="15"/>
                      </a:lnTo>
                      <a:lnTo>
                        <a:pt x="1449" y="20"/>
                      </a:lnTo>
                      <a:lnTo>
                        <a:pt x="1449" y="36"/>
                      </a:lnTo>
                      <a:lnTo>
                        <a:pt x="1484" y="148"/>
                      </a:lnTo>
                      <a:lnTo>
                        <a:pt x="1528" y="245"/>
                      </a:lnTo>
                      <a:lnTo>
                        <a:pt x="1577" y="326"/>
                      </a:lnTo>
                      <a:lnTo>
                        <a:pt x="1635" y="393"/>
                      </a:lnTo>
                      <a:lnTo>
                        <a:pt x="1694" y="444"/>
                      </a:lnTo>
                      <a:lnTo>
                        <a:pt x="1748" y="485"/>
                      </a:lnTo>
                      <a:lnTo>
                        <a:pt x="1802" y="515"/>
                      </a:lnTo>
                      <a:lnTo>
                        <a:pt x="1851" y="541"/>
                      </a:lnTo>
                      <a:lnTo>
                        <a:pt x="1885" y="556"/>
                      </a:lnTo>
                      <a:lnTo>
                        <a:pt x="1900" y="571"/>
                      </a:lnTo>
                      <a:lnTo>
                        <a:pt x="1900" y="602"/>
                      </a:lnTo>
                      <a:lnTo>
                        <a:pt x="1895" y="607"/>
                      </a:lnTo>
                      <a:lnTo>
                        <a:pt x="1885" y="607"/>
                      </a:lnTo>
                      <a:lnTo>
                        <a:pt x="1870" y="612"/>
                      </a:lnTo>
                      <a:lnTo>
                        <a:pt x="1758" y="673"/>
                      </a:lnTo>
                      <a:lnTo>
                        <a:pt x="1665" y="745"/>
                      </a:lnTo>
                      <a:lnTo>
                        <a:pt x="1591" y="826"/>
                      </a:lnTo>
                      <a:lnTo>
                        <a:pt x="1533" y="918"/>
                      </a:lnTo>
                      <a:lnTo>
                        <a:pt x="1484" y="1015"/>
                      </a:lnTo>
                      <a:lnTo>
                        <a:pt x="1454" y="1122"/>
                      </a:lnTo>
                      <a:lnTo>
                        <a:pt x="1445" y="1153"/>
                      </a:lnTo>
                      <a:lnTo>
                        <a:pt x="1440" y="1163"/>
                      </a:lnTo>
                      <a:lnTo>
                        <a:pt x="1435" y="1163"/>
                      </a:lnTo>
                      <a:lnTo>
                        <a:pt x="1420" y="1168"/>
                      </a:lnTo>
                      <a:lnTo>
                        <a:pt x="1386" y="1168"/>
                      </a:lnTo>
                      <a:lnTo>
                        <a:pt x="1376" y="1163"/>
                      </a:lnTo>
                      <a:lnTo>
                        <a:pt x="1371" y="1163"/>
                      </a:lnTo>
                      <a:lnTo>
                        <a:pt x="1361" y="1153"/>
                      </a:lnTo>
                      <a:lnTo>
                        <a:pt x="1361" y="1127"/>
                      </a:lnTo>
                      <a:lnTo>
                        <a:pt x="1371" y="1081"/>
                      </a:lnTo>
                      <a:lnTo>
                        <a:pt x="1391" y="1015"/>
                      </a:lnTo>
                      <a:lnTo>
                        <a:pt x="1425" y="938"/>
                      </a:lnTo>
                      <a:lnTo>
                        <a:pt x="1474" y="847"/>
                      </a:lnTo>
                      <a:lnTo>
                        <a:pt x="1493" y="811"/>
                      </a:lnTo>
                      <a:lnTo>
                        <a:pt x="1533" y="765"/>
                      </a:lnTo>
                      <a:lnTo>
                        <a:pt x="1587" y="699"/>
                      </a:lnTo>
                      <a:lnTo>
                        <a:pt x="1665" y="632"/>
                      </a:lnTo>
                      <a:lnTo>
                        <a:pt x="1670" y="627"/>
                      </a:lnTo>
                      <a:lnTo>
                        <a:pt x="49" y="627"/>
                      </a:lnTo>
                      <a:lnTo>
                        <a:pt x="25" y="622"/>
                      </a:lnTo>
                      <a:lnTo>
                        <a:pt x="5" y="607"/>
                      </a:lnTo>
                      <a:lnTo>
                        <a:pt x="0" y="581"/>
                      </a:lnTo>
                      <a:lnTo>
                        <a:pt x="5" y="556"/>
                      </a:lnTo>
                      <a:lnTo>
                        <a:pt x="25" y="541"/>
                      </a:lnTo>
                      <a:lnTo>
                        <a:pt x="49" y="535"/>
                      </a:lnTo>
                      <a:lnTo>
                        <a:pt x="1670" y="535"/>
                      </a:lnTo>
                      <a:lnTo>
                        <a:pt x="1587" y="464"/>
                      </a:lnTo>
                      <a:lnTo>
                        <a:pt x="1518" y="393"/>
                      </a:lnTo>
                      <a:lnTo>
                        <a:pt x="1469" y="321"/>
                      </a:lnTo>
                      <a:lnTo>
                        <a:pt x="1425" y="235"/>
                      </a:lnTo>
                      <a:lnTo>
                        <a:pt x="1391" y="153"/>
                      </a:lnTo>
                      <a:lnTo>
                        <a:pt x="1376" y="87"/>
                      </a:lnTo>
                      <a:lnTo>
                        <a:pt x="1361" y="25"/>
                      </a:lnTo>
                      <a:lnTo>
                        <a:pt x="1361" y="15"/>
                      </a:lnTo>
                      <a:lnTo>
                        <a:pt x="1371" y="5"/>
                      </a:lnTo>
                      <a:lnTo>
                        <a:pt x="1376" y="5"/>
                      </a:lnTo>
                      <a:lnTo>
                        <a:pt x="13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84" name="Freeform 20"/>
                <p:cNvSpPr>
                  <a:spLocks/>
                </p:cNvSpPr>
                <p:nvPr/>
              </p:nvSpPr>
              <p:spPr bwMode="auto">
                <a:xfrm>
                  <a:off x="15678" y="2616"/>
                  <a:ext cx="1547" cy="1623"/>
                </a:xfrm>
                <a:custGeom>
                  <a:avLst/>
                  <a:gdLst/>
                  <a:ahLst/>
                  <a:cxnLst>
                    <a:cxn ang="0">
                      <a:pos x="720" y="0"/>
                    </a:cxn>
                    <a:cxn ang="0">
                      <a:pos x="729" y="16"/>
                    </a:cxn>
                    <a:cxn ang="0">
                      <a:pos x="695" y="62"/>
                    </a:cxn>
                    <a:cxn ang="0">
                      <a:pos x="646" y="97"/>
                    </a:cxn>
                    <a:cxn ang="0">
                      <a:pos x="416" y="291"/>
                    </a:cxn>
                    <a:cxn ang="0">
                      <a:pos x="264" y="531"/>
                    </a:cxn>
                    <a:cxn ang="0">
                      <a:pos x="191" y="791"/>
                    </a:cxn>
                    <a:cxn ang="0">
                      <a:pos x="191" y="1041"/>
                    </a:cxn>
                    <a:cxn ang="0">
                      <a:pos x="250" y="1245"/>
                    </a:cxn>
                    <a:cxn ang="0">
                      <a:pos x="372" y="1398"/>
                    </a:cxn>
                    <a:cxn ang="0">
                      <a:pos x="548" y="1485"/>
                    </a:cxn>
                    <a:cxn ang="0">
                      <a:pos x="783" y="1480"/>
                    </a:cxn>
                    <a:cxn ang="0">
                      <a:pos x="1013" y="1362"/>
                    </a:cxn>
                    <a:cxn ang="0">
                      <a:pos x="1194" y="1153"/>
                    </a:cxn>
                    <a:cxn ang="0">
                      <a:pos x="1317" y="888"/>
                    </a:cxn>
                    <a:cxn ang="0">
                      <a:pos x="1361" y="592"/>
                    </a:cxn>
                    <a:cxn ang="0">
                      <a:pos x="1332" y="373"/>
                    </a:cxn>
                    <a:cxn ang="0">
                      <a:pos x="1243" y="215"/>
                    </a:cxn>
                    <a:cxn ang="0">
                      <a:pos x="1101" y="133"/>
                    </a:cxn>
                    <a:cxn ang="0">
                      <a:pos x="964" y="128"/>
                    </a:cxn>
                    <a:cxn ang="0">
                      <a:pos x="876" y="174"/>
                    </a:cxn>
                    <a:cxn ang="0">
                      <a:pos x="788" y="286"/>
                    </a:cxn>
                    <a:cxn ang="0">
                      <a:pos x="715" y="419"/>
                    </a:cxn>
                    <a:cxn ang="0">
                      <a:pos x="671" y="516"/>
                    </a:cxn>
                    <a:cxn ang="0">
                      <a:pos x="631" y="551"/>
                    </a:cxn>
                    <a:cxn ang="0">
                      <a:pos x="524" y="597"/>
                    </a:cxn>
                    <a:cxn ang="0">
                      <a:pos x="504" y="592"/>
                    </a:cxn>
                    <a:cxn ang="0">
                      <a:pos x="519" y="536"/>
                    </a:cxn>
                    <a:cxn ang="0">
                      <a:pos x="573" y="419"/>
                    </a:cxn>
                    <a:cxn ang="0">
                      <a:pos x="671" y="276"/>
                    </a:cxn>
                    <a:cxn ang="0">
                      <a:pos x="754" y="184"/>
                    </a:cxn>
                    <a:cxn ang="0">
                      <a:pos x="822" y="128"/>
                    </a:cxn>
                    <a:cxn ang="0">
                      <a:pos x="935" y="62"/>
                    </a:cxn>
                    <a:cxn ang="0">
                      <a:pos x="1082" y="11"/>
                    </a:cxn>
                    <a:cxn ang="0">
                      <a:pos x="1258" y="11"/>
                    </a:cxn>
                    <a:cxn ang="0">
                      <a:pos x="1400" y="82"/>
                    </a:cxn>
                    <a:cxn ang="0">
                      <a:pos x="1493" y="215"/>
                    </a:cxn>
                    <a:cxn ang="0">
                      <a:pos x="1542" y="398"/>
                    </a:cxn>
                    <a:cxn ang="0">
                      <a:pos x="1542" y="500"/>
                    </a:cxn>
                    <a:cxn ang="0">
                      <a:pos x="1493" y="822"/>
                    </a:cxn>
                    <a:cxn ang="0">
                      <a:pos x="1366" y="1097"/>
                    </a:cxn>
                    <a:cxn ang="0">
                      <a:pos x="1185" y="1316"/>
                    </a:cxn>
                    <a:cxn ang="0">
                      <a:pos x="964" y="1485"/>
                    </a:cxn>
                    <a:cxn ang="0">
                      <a:pos x="729" y="1587"/>
                    </a:cxn>
                    <a:cxn ang="0">
                      <a:pos x="509" y="1623"/>
                    </a:cxn>
                    <a:cxn ang="0">
                      <a:pos x="303" y="1582"/>
                    </a:cxn>
                    <a:cxn ang="0">
                      <a:pos x="152" y="1475"/>
                    </a:cxn>
                    <a:cxn ang="0">
                      <a:pos x="54" y="1316"/>
                    </a:cxn>
                    <a:cxn ang="0">
                      <a:pos x="5" y="1128"/>
                    </a:cxn>
                    <a:cxn ang="0">
                      <a:pos x="10" y="878"/>
                    </a:cxn>
                    <a:cxn ang="0">
                      <a:pos x="88" y="613"/>
                    </a:cxn>
                    <a:cxn ang="0">
                      <a:pos x="215" y="393"/>
                    </a:cxn>
                    <a:cxn ang="0">
                      <a:pos x="367" y="225"/>
                    </a:cxn>
                    <a:cxn ang="0">
                      <a:pos x="519" y="97"/>
                    </a:cxn>
                    <a:cxn ang="0">
                      <a:pos x="641" y="26"/>
                    </a:cxn>
                    <a:cxn ang="0">
                      <a:pos x="710" y="0"/>
                    </a:cxn>
                  </a:cxnLst>
                  <a:rect l="0" t="0" r="r" b="b"/>
                  <a:pathLst>
                    <a:path w="1547" h="1623">
                      <a:moveTo>
                        <a:pt x="710" y="0"/>
                      </a:moveTo>
                      <a:lnTo>
                        <a:pt x="720" y="0"/>
                      </a:lnTo>
                      <a:lnTo>
                        <a:pt x="729" y="11"/>
                      </a:lnTo>
                      <a:lnTo>
                        <a:pt x="729" y="16"/>
                      </a:lnTo>
                      <a:lnTo>
                        <a:pt x="720" y="41"/>
                      </a:lnTo>
                      <a:lnTo>
                        <a:pt x="695" y="62"/>
                      </a:lnTo>
                      <a:lnTo>
                        <a:pt x="666" y="82"/>
                      </a:lnTo>
                      <a:lnTo>
                        <a:pt x="646" y="97"/>
                      </a:lnTo>
                      <a:lnTo>
                        <a:pt x="524" y="189"/>
                      </a:lnTo>
                      <a:lnTo>
                        <a:pt x="416" y="291"/>
                      </a:lnTo>
                      <a:lnTo>
                        <a:pt x="333" y="408"/>
                      </a:lnTo>
                      <a:lnTo>
                        <a:pt x="264" y="531"/>
                      </a:lnTo>
                      <a:lnTo>
                        <a:pt x="220" y="664"/>
                      </a:lnTo>
                      <a:lnTo>
                        <a:pt x="191" y="791"/>
                      </a:lnTo>
                      <a:lnTo>
                        <a:pt x="181" y="924"/>
                      </a:lnTo>
                      <a:lnTo>
                        <a:pt x="191" y="1041"/>
                      </a:lnTo>
                      <a:lnTo>
                        <a:pt x="210" y="1148"/>
                      </a:lnTo>
                      <a:lnTo>
                        <a:pt x="250" y="1245"/>
                      </a:lnTo>
                      <a:lnTo>
                        <a:pt x="303" y="1327"/>
                      </a:lnTo>
                      <a:lnTo>
                        <a:pt x="372" y="1398"/>
                      </a:lnTo>
                      <a:lnTo>
                        <a:pt x="450" y="1449"/>
                      </a:lnTo>
                      <a:lnTo>
                        <a:pt x="548" y="1485"/>
                      </a:lnTo>
                      <a:lnTo>
                        <a:pt x="656" y="1495"/>
                      </a:lnTo>
                      <a:lnTo>
                        <a:pt x="783" y="1480"/>
                      </a:lnTo>
                      <a:lnTo>
                        <a:pt x="901" y="1434"/>
                      </a:lnTo>
                      <a:lnTo>
                        <a:pt x="1013" y="1362"/>
                      </a:lnTo>
                      <a:lnTo>
                        <a:pt x="1111" y="1265"/>
                      </a:lnTo>
                      <a:lnTo>
                        <a:pt x="1194" y="1153"/>
                      </a:lnTo>
                      <a:lnTo>
                        <a:pt x="1263" y="1026"/>
                      </a:lnTo>
                      <a:lnTo>
                        <a:pt x="1317" y="888"/>
                      </a:lnTo>
                      <a:lnTo>
                        <a:pt x="1351" y="745"/>
                      </a:lnTo>
                      <a:lnTo>
                        <a:pt x="1361" y="592"/>
                      </a:lnTo>
                      <a:lnTo>
                        <a:pt x="1351" y="475"/>
                      </a:lnTo>
                      <a:lnTo>
                        <a:pt x="1332" y="373"/>
                      </a:lnTo>
                      <a:lnTo>
                        <a:pt x="1292" y="286"/>
                      </a:lnTo>
                      <a:lnTo>
                        <a:pt x="1243" y="215"/>
                      </a:lnTo>
                      <a:lnTo>
                        <a:pt x="1180" y="164"/>
                      </a:lnTo>
                      <a:lnTo>
                        <a:pt x="1101" y="133"/>
                      </a:lnTo>
                      <a:lnTo>
                        <a:pt x="1018" y="123"/>
                      </a:lnTo>
                      <a:lnTo>
                        <a:pt x="964" y="128"/>
                      </a:lnTo>
                      <a:lnTo>
                        <a:pt x="915" y="143"/>
                      </a:lnTo>
                      <a:lnTo>
                        <a:pt x="876" y="174"/>
                      </a:lnTo>
                      <a:lnTo>
                        <a:pt x="842" y="215"/>
                      </a:lnTo>
                      <a:lnTo>
                        <a:pt x="788" y="286"/>
                      </a:lnTo>
                      <a:lnTo>
                        <a:pt x="749" y="357"/>
                      </a:lnTo>
                      <a:lnTo>
                        <a:pt x="715" y="419"/>
                      </a:lnTo>
                      <a:lnTo>
                        <a:pt x="695" y="465"/>
                      </a:lnTo>
                      <a:lnTo>
                        <a:pt x="671" y="516"/>
                      </a:lnTo>
                      <a:lnTo>
                        <a:pt x="656" y="531"/>
                      </a:lnTo>
                      <a:lnTo>
                        <a:pt x="631" y="551"/>
                      </a:lnTo>
                      <a:lnTo>
                        <a:pt x="578" y="582"/>
                      </a:lnTo>
                      <a:lnTo>
                        <a:pt x="524" y="597"/>
                      </a:lnTo>
                      <a:lnTo>
                        <a:pt x="509" y="597"/>
                      </a:lnTo>
                      <a:lnTo>
                        <a:pt x="504" y="592"/>
                      </a:lnTo>
                      <a:lnTo>
                        <a:pt x="504" y="582"/>
                      </a:lnTo>
                      <a:lnTo>
                        <a:pt x="519" y="536"/>
                      </a:lnTo>
                      <a:lnTo>
                        <a:pt x="543" y="485"/>
                      </a:lnTo>
                      <a:lnTo>
                        <a:pt x="573" y="419"/>
                      </a:lnTo>
                      <a:lnTo>
                        <a:pt x="617" y="352"/>
                      </a:lnTo>
                      <a:lnTo>
                        <a:pt x="671" y="276"/>
                      </a:lnTo>
                      <a:lnTo>
                        <a:pt x="739" y="199"/>
                      </a:lnTo>
                      <a:lnTo>
                        <a:pt x="754" y="184"/>
                      </a:lnTo>
                      <a:lnTo>
                        <a:pt x="783" y="164"/>
                      </a:lnTo>
                      <a:lnTo>
                        <a:pt x="822" y="128"/>
                      </a:lnTo>
                      <a:lnTo>
                        <a:pt x="876" y="92"/>
                      </a:lnTo>
                      <a:lnTo>
                        <a:pt x="935" y="62"/>
                      </a:lnTo>
                      <a:lnTo>
                        <a:pt x="1008" y="31"/>
                      </a:lnTo>
                      <a:lnTo>
                        <a:pt x="1082" y="11"/>
                      </a:lnTo>
                      <a:lnTo>
                        <a:pt x="1165" y="0"/>
                      </a:lnTo>
                      <a:lnTo>
                        <a:pt x="1258" y="11"/>
                      </a:lnTo>
                      <a:lnTo>
                        <a:pt x="1336" y="36"/>
                      </a:lnTo>
                      <a:lnTo>
                        <a:pt x="1400" y="82"/>
                      </a:lnTo>
                      <a:lnTo>
                        <a:pt x="1454" y="143"/>
                      </a:lnTo>
                      <a:lnTo>
                        <a:pt x="1493" y="215"/>
                      </a:lnTo>
                      <a:lnTo>
                        <a:pt x="1522" y="301"/>
                      </a:lnTo>
                      <a:lnTo>
                        <a:pt x="1542" y="398"/>
                      </a:lnTo>
                      <a:lnTo>
                        <a:pt x="1547" y="500"/>
                      </a:lnTo>
                      <a:lnTo>
                        <a:pt x="1542" y="500"/>
                      </a:lnTo>
                      <a:lnTo>
                        <a:pt x="1527" y="664"/>
                      </a:lnTo>
                      <a:lnTo>
                        <a:pt x="1493" y="822"/>
                      </a:lnTo>
                      <a:lnTo>
                        <a:pt x="1439" y="964"/>
                      </a:lnTo>
                      <a:lnTo>
                        <a:pt x="1366" y="1097"/>
                      </a:lnTo>
                      <a:lnTo>
                        <a:pt x="1283" y="1214"/>
                      </a:lnTo>
                      <a:lnTo>
                        <a:pt x="1185" y="1316"/>
                      </a:lnTo>
                      <a:lnTo>
                        <a:pt x="1077" y="1408"/>
                      </a:lnTo>
                      <a:lnTo>
                        <a:pt x="964" y="1485"/>
                      </a:lnTo>
                      <a:lnTo>
                        <a:pt x="847" y="1541"/>
                      </a:lnTo>
                      <a:lnTo>
                        <a:pt x="729" y="1587"/>
                      </a:lnTo>
                      <a:lnTo>
                        <a:pt x="617" y="1612"/>
                      </a:lnTo>
                      <a:lnTo>
                        <a:pt x="509" y="1623"/>
                      </a:lnTo>
                      <a:lnTo>
                        <a:pt x="397" y="1612"/>
                      </a:lnTo>
                      <a:lnTo>
                        <a:pt x="303" y="1582"/>
                      </a:lnTo>
                      <a:lnTo>
                        <a:pt x="220" y="1536"/>
                      </a:lnTo>
                      <a:lnTo>
                        <a:pt x="152" y="1475"/>
                      </a:lnTo>
                      <a:lnTo>
                        <a:pt x="98" y="1403"/>
                      </a:lnTo>
                      <a:lnTo>
                        <a:pt x="54" y="1316"/>
                      </a:lnTo>
                      <a:lnTo>
                        <a:pt x="24" y="1225"/>
                      </a:lnTo>
                      <a:lnTo>
                        <a:pt x="5" y="1128"/>
                      </a:lnTo>
                      <a:lnTo>
                        <a:pt x="0" y="1026"/>
                      </a:lnTo>
                      <a:lnTo>
                        <a:pt x="10" y="878"/>
                      </a:lnTo>
                      <a:lnTo>
                        <a:pt x="39" y="740"/>
                      </a:lnTo>
                      <a:lnTo>
                        <a:pt x="88" y="613"/>
                      </a:lnTo>
                      <a:lnTo>
                        <a:pt x="147" y="495"/>
                      </a:lnTo>
                      <a:lnTo>
                        <a:pt x="215" y="393"/>
                      </a:lnTo>
                      <a:lnTo>
                        <a:pt x="289" y="301"/>
                      </a:lnTo>
                      <a:lnTo>
                        <a:pt x="367" y="225"/>
                      </a:lnTo>
                      <a:lnTo>
                        <a:pt x="445" y="153"/>
                      </a:lnTo>
                      <a:lnTo>
                        <a:pt x="519" y="97"/>
                      </a:lnTo>
                      <a:lnTo>
                        <a:pt x="583" y="56"/>
                      </a:lnTo>
                      <a:lnTo>
                        <a:pt x="641" y="26"/>
                      </a:lnTo>
                      <a:lnTo>
                        <a:pt x="685" y="5"/>
                      </a:lnTo>
                      <a:lnTo>
                        <a:pt x="7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85" name="Freeform 21"/>
                <p:cNvSpPr>
                  <a:spLocks noEditPoints="1"/>
                </p:cNvSpPr>
                <p:nvPr/>
              </p:nvSpPr>
              <p:spPr bwMode="auto">
                <a:xfrm>
                  <a:off x="17357" y="3820"/>
                  <a:ext cx="774" cy="709"/>
                </a:xfrm>
                <a:custGeom>
                  <a:avLst/>
                  <a:gdLst/>
                  <a:ahLst/>
                  <a:cxnLst>
                    <a:cxn ang="0">
                      <a:pos x="362" y="41"/>
                    </a:cxn>
                    <a:cxn ang="0">
                      <a:pos x="284" y="82"/>
                    </a:cxn>
                    <a:cxn ang="0">
                      <a:pos x="201" y="189"/>
                    </a:cxn>
                    <a:cxn ang="0">
                      <a:pos x="157" y="306"/>
                    </a:cxn>
                    <a:cxn ang="0">
                      <a:pos x="123" y="510"/>
                    </a:cxn>
                    <a:cxn ang="0">
                      <a:pos x="147" y="612"/>
                    </a:cxn>
                    <a:cxn ang="0">
                      <a:pos x="201" y="658"/>
                    </a:cxn>
                    <a:cxn ang="0">
                      <a:pos x="279" y="658"/>
                    </a:cxn>
                    <a:cxn ang="0">
                      <a:pos x="353" y="617"/>
                    </a:cxn>
                    <a:cxn ang="0">
                      <a:pos x="406" y="566"/>
                    </a:cxn>
                    <a:cxn ang="0">
                      <a:pos x="451" y="495"/>
                    </a:cxn>
                    <a:cxn ang="0">
                      <a:pos x="524" y="189"/>
                    </a:cxn>
                    <a:cxn ang="0">
                      <a:pos x="529" y="174"/>
                    </a:cxn>
                    <a:cxn ang="0">
                      <a:pos x="499" y="97"/>
                    </a:cxn>
                    <a:cxn ang="0">
                      <a:pos x="436" y="46"/>
                    </a:cxn>
                    <a:cxn ang="0">
                      <a:pos x="392" y="0"/>
                    </a:cxn>
                    <a:cxn ang="0">
                      <a:pos x="485" y="26"/>
                    </a:cxn>
                    <a:cxn ang="0">
                      <a:pos x="548" y="92"/>
                    </a:cxn>
                    <a:cxn ang="0">
                      <a:pos x="553" y="77"/>
                    </a:cxn>
                    <a:cxn ang="0">
                      <a:pos x="593" y="41"/>
                    </a:cxn>
                    <a:cxn ang="0">
                      <a:pos x="627" y="36"/>
                    </a:cxn>
                    <a:cxn ang="0">
                      <a:pos x="651" y="46"/>
                    </a:cxn>
                    <a:cxn ang="0">
                      <a:pos x="666" y="72"/>
                    </a:cxn>
                    <a:cxn ang="0">
                      <a:pos x="656" y="133"/>
                    </a:cxn>
                    <a:cxn ang="0">
                      <a:pos x="641" y="209"/>
                    </a:cxn>
                    <a:cxn ang="0">
                      <a:pos x="602" y="367"/>
                    </a:cxn>
                    <a:cxn ang="0">
                      <a:pos x="558" y="556"/>
                    </a:cxn>
                    <a:cxn ang="0">
                      <a:pos x="553" y="607"/>
                    </a:cxn>
                    <a:cxn ang="0">
                      <a:pos x="558" y="638"/>
                    </a:cxn>
                    <a:cxn ang="0">
                      <a:pos x="578" y="658"/>
                    </a:cxn>
                    <a:cxn ang="0">
                      <a:pos x="602" y="668"/>
                    </a:cxn>
                    <a:cxn ang="0">
                      <a:pos x="666" y="628"/>
                    </a:cxn>
                    <a:cxn ang="0">
                      <a:pos x="705" y="546"/>
                    </a:cxn>
                    <a:cxn ang="0">
                      <a:pos x="720" y="480"/>
                    </a:cxn>
                    <a:cxn ang="0">
                      <a:pos x="739" y="449"/>
                    </a:cxn>
                    <a:cxn ang="0">
                      <a:pos x="769" y="454"/>
                    </a:cxn>
                    <a:cxn ang="0">
                      <a:pos x="774" y="470"/>
                    </a:cxn>
                    <a:cxn ang="0">
                      <a:pos x="759" y="526"/>
                    </a:cxn>
                    <a:cxn ang="0">
                      <a:pos x="725" y="628"/>
                    </a:cxn>
                    <a:cxn ang="0">
                      <a:pos x="651" y="699"/>
                    </a:cxn>
                    <a:cxn ang="0">
                      <a:pos x="573" y="709"/>
                    </a:cxn>
                    <a:cxn ang="0">
                      <a:pos x="499" y="684"/>
                    </a:cxn>
                    <a:cxn ang="0">
                      <a:pos x="446" y="602"/>
                    </a:cxn>
                    <a:cxn ang="0">
                      <a:pos x="348" y="679"/>
                    </a:cxn>
                    <a:cxn ang="0">
                      <a:pos x="230" y="709"/>
                    </a:cxn>
                    <a:cxn ang="0">
                      <a:pos x="93" y="663"/>
                    </a:cxn>
                    <a:cxn ang="0">
                      <a:pos x="10" y="536"/>
                    </a:cxn>
                    <a:cxn ang="0">
                      <a:pos x="15" y="337"/>
                    </a:cxn>
                    <a:cxn ang="0">
                      <a:pos x="123" y="138"/>
                    </a:cxn>
                    <a:cxn ang="0">
                      <a:pos x="294" y="16"/>
                    </a:cxn>
                  </a:cxnLst>
                  <a:rect l="0" t="0" r="r" b="b"/>
                  <a:pathLst>
                    <a:path w="774" h="709">
                      <a:moveTo>
                        <a:pt x="392" y="36"/>
                      </a:moveTo>
                      <a:lnTo>
                        <a:pt x="362" y="41"/>
                      </a:lnTo>
                      <a:lnTo>
                        <a:pt x="323" y="51"/>
                      </a:lnTo>
                      <a:lnTo>
                        <a:pt x="284" y="82"/>
                      </a:lnTo>
                      <a:lnTo>
                        <a:pt x="245" y="123"/>
                      </a:lnTo>
                      <a:lnTo>
                        <a:pt x="201" y="189"/>
                      </a:lnTo>
                      <a:lnTo>
                        <a:pt x="181" y="240"/>
                      </a:lnTo>
                      <a:lnTo>
                        <a:pt x="157" y="306"/>
                      </a:lnTo>
                      <a:lnTo>
                        <a:pt x="127" y="449"/>
                      </a:lnTo>
                      <a:lnTo>
                        <a:pt x="123" y="510"/>
                      </a:lnTo>
                      <a:lnTo>
                        <a:pt x="127" y="572"/>
                      </a:lnTo>
                      <a:lnTo>
                        <a:pt x="147" y="612"/>
                      </a:lnTo>
                      <a:lnTo>
                        <a:pt x="171" y="643"/>
                      </a:lnTo>
                      <a:lnTo>
                        <a:pt x="201" y="658"/>
                      </a:lnTo>
                      <a:lnTo>
                        <a:pt x="235" y="663"/>
                      </a:lnTo>
                      <a:lnTo>
                        <a:pt x="279" y="658"/>
                      </a:lnTo>
                      <a:lnTo>
                        <a:pt x="323" y="638"/>
                      </a:lnTo>
                      <a:lnTo>
                        <a:pt x="353" y="617"/>
                      </a:lnTo>
                      <a:lnTo>
                        <a:pt x="372" y="602"/>
                      </a:lnTo>
                      <a:lnTo>
                        <a:pt x="406" y="566"/>
                      </a:lnTo>
                      <a:lnTo>
                        <a:pt x="436" y="531"/>
                      </a:lnTo>
                      <a:lnTo>
                        <a:pt x="451" y="495"/>
                      </a:lnTo>
                      <a:lnTo>
                        <a:pt x="524" y="199"/>
                      </a:lnTo>
                      <a:lnTo>
                        <a:pt x="524" y="189"/>
                      </a:lnTo>
                      <a:lnTo>
                        <a:pt x="529" y="179"/>
                      </a:lnTo>
                      <a:lnTo>
                        <a:pt x="529" y="174"/>
                      </a:lnTo>
                      <a:lnTo>
                        <a:pt x="514" y="128"/>
                      </a:lnTo>
                      <a:lnTo>
                        <a:pt x="499" y="97"/>
                      </a:lnTo>
                      <a:lnTo>
                        <a:pt x="475" y="67"/>
                      </a:lnTo>
                      <a:lnTo>
                        <a:pt x="436" y="46"/>
                      </a:lnTo>
                      <a:lnTo>
                        <a:pt x="392" y="36"/>
                      </a:lnTo>
                      <a:close/>
                      <a:moveTo>
                        <a:pt x="392" y="0"/>
                      </a:moveTo>
                      <a:lnTo>
                        <a:pt x="441" y="5"/>
                      </a:lnTo>
                      <a:lnTo>
                        <a:pt x="485" y="26"/>
                      </a:lnTo>
                      <a:lnTo>
                        <a:pt x="524" y="56"/>
                      </a:lnTo>
                      <a:lnTo>
                        <a:pt x="548" y="92"/>
                      </a:lnTo>
                      <a:lnTo>
                        <a:pt x="548" y="97"/>
                      </a:lnTo>
                      <a:lnTo>
                        <a:pt x="553" y="77"/>
                      </a:lnTo>
                      <a:lnTo>
                        <a:pt x="563" y="61"/>
                      </a:lnTo>
                      <a:lnTo>
                        <a:pt x="593" y="41"/>
                      </a:lnTo>
                      <a:lnTo>
                        <a:pt x="602" y="36"/>
                      </a:lnTo>
                      <a:lnTo>
                        <a:pt x="627" y="36"/>
                      </a:lnTo>
                      <a:lnTo>
                        <a:pt x="641" y="41"/>
                      </a:lnTo>
                      <a:lnTo>
                        <a:pt x="651" y="46"/>
                      </a:lnTo>
                      <a:lnTo>
                        <a:pt x="661" y="56"/>
                      </a:lnTo>
                      <a:lnTo>
                        <a:pt x="666" y="72"/>
                      </a:lnTo>
                      <a:lnTo>
                        <a:pt x="666" y="102"/>
                      </a:lnTo>
                      <a:lnTo>
                        <a:pt x="656" y="133"/>
                      </a:lnTo>
                      <a:lnTo>
                        <a:pt x="651" y="174"/>
                      </a:lnTo>
                      <a:lnTo>
                        <a:pt x="641" y="209"/>
                      </a:lnTo>
                      <a:lnTo>
                        <a:pt x="612" y="327"/>
                      </a:lnTo>
                      <a:lnTo>
                        <a:pt x="602" y="367"/>
                      </a:lnTo>
                      <a:lnTo>
                        <a:pt x="588" y="419"/>
                      </a:lnTo>
                      <a:lnTo>
                        <a:pt x="558" y="556"/>
                      </a:lnTo>
                      <a:lnTo>
                        <a:pt x="553" y="592"/>
                      </a:lnTo>
                      <a:lnTo>
                        <a:pt x="553" y="607"/>
                      </a:lnTo>
                      <a:lnTo>
                        <a:pt x="558" y="623"/>
                      </a:lnTo>
                      <a:lnTo>
                        <a:pt x="558" y="638"/>
                      </a:lnTo>
                      <a:lnTo>
                        <a:pt x="568" y="653"/>
                      </a:lnTo>
                      <a:lnTo>
                        <a:pt x="578" y="658"/>
                      </a:lnTo>
                      <a:lnTo>
                        <a:pt x="588" y="668"/>
                      </a:lnTo>
                      <a:lnTo>
                        <a:pt x="602" y="668"/>
                      </a:lnTo>
                      <a:lnTo>
                        <a:pt x="637" y="658"/>
                      </a:lnTo>
                      <a:lnTo>
                        <a:pt x="666" y="628"/>
                      </a:lnTo>
                      <a:lnTo>
                        <a:pt x="686" y="592"/>
                      </a:lnTo>
                      <a:lnTo>
                        <a:pt x="705" y="546"/>
                      </a:lnTo>
                      <a:lnTo>
                        <a:pt x="715" y="500"/>
                      </a:lnTo>
                      <a:lnTo>
                        <a:pt x="720" y="480"/>
                      </a:lnTo>
                      <a:lnTo>
                        <a:pt x="725" y="464"/>
                      </a:lnTo>
                      <a:lnTo>
                        <a:pt x="739" y="449"/>
                      </a:lnTo>
                      <a:lnTo>
                        <a:pt x="759" y="449"/>
                      </a:lnTo>
                      <a:lnTo>
                        <a:pt x="769" y="454"/>
                      </a:lnTo>
                      <a:lnTo>
                        <a:pt x="774" y="459"/>
                      </a:lnTo>
                      <a:lnTo>
                        <a:pt x="774" y="470"/>
                      </a:lnTo>
                      <a:lnTo>
                        <a:pt x="769" y="490"/>
                      </a:lnTo>
                      <a:lnTo>
                        <a:pt x="759" y="526"/>
                      </a:lnTo>
                      <a:lnTo>
                        <a:pt x="744" y="577"/>
                      </a:lnTo>
                      <a:lnTo>
                        <a:pt x="725" y="628"/>
                      </a:lnTo>
                      <a:lnTo>
                        <a:pt x="690" y="674"/>
                      </a:lnTo>
                      <a:lnTo>
                        <a:pt x="651" y="699"/>
                      </a:lnTo>
                      <a:lnTo>
                        <a:pt x="602" y="709"/>
                      </a:lnTo>
                      <a:lnTo>
                        <a:pt x="573" y="709"/>
                      </a:lnTo>
                      <a:lnTo>
                        <a:pt x="539" y="699"/>
                      </a:lnTo>
                      <a:lnTo>
                        <a:pt x="499" y="684"/>
                      </a:lnTo>
                      <a:lnTo>
                        <a:pt x="470" y="648"/>
                      </a:lnTo>
                      <a:lnTo>
                        <a:pt x="446" y="602"/>
                      </a:lnTo>
                      <a:lnTo>
                        <a:pt x="397" y="643"/>
                      </a:lnTo>
                      <a:lnTo>
                        <a:pt x="348" y="679"/>
                      </a:lnTo>
                      <a:lnTo>
                        <a:pt x="289" y="699"/>
                      </a:lnTo>
                      <a:lnTo>
                        <a:pt x="230" y="709"/>
                      </a:lnTo>
                      <a:lnTo>
                        <a:pt x="157" y="699"/>
                      </a:lnTo>
                      <a:lnTo>
                        <a:pt x="93" y="663"/>
                      </a:lnTo>
                      <a:lnTo>
                        <a:pt x="44" y="607"/>
                      </a:lnTo>
                      <a:lnTo>
                        <a:pt x="10" y="536"/>
                      </a:lnTo>
                      <a:lnTo>
                        <a:pt x="0" y="449"/>
                      </a:lnTo>
                      <a:lnTo>
                        <a:pt x="15" y="337"/>
                      </a:lnTo>
                      <a:lnTo>
                        <a:pt x="59" y="230"/>
                      </a:lnTo>
                      <a:lnTo>
                        <a:pt x="123" y="138"/>
                      </a:lnTo>
                      <a:lnTo>
                        <a:pt x="201" y="67"/>
                      </a:lnTo>
                      <a:lnTo>
                        <a:pt x="294" y="16"/>
                      </a:lnTo>
                      <a:lnTo>
                        <a:pt x="3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86" name="Freeform 22"/>
                <p:cNvSpPr>
                  <a:spLocks/>
                </p:cNvSpPr>
                <p:nvPr/>
              </p:nvSpPr>
              <p:spPr bwMode="auto">
                <a:xfrm>
                  <a:off x="18287" y="3820"/>
                  <a:ext cx="656" cy="709"/>
                </a:xfrm>
                <a:custGeom>
                  <a:avLst/>
                  <a:gdLst/>
                  <a:ahLst/>
                  <a:cxnLst>
                    <a:cxn ang="0">
                      <a:pos x="524" y="10"/>
                    </a:cxn>
                    <a:cxn ang="0">
                      <a:pos x="602" y="56"/>
                    </a:cxn>
                    <a:cxn ang="0">
                      <a:pos x="637" y="138"/>
                    </a:cxn>
                    <a:cxn ang="0">
                      <a:pos x="607" y="220"/>
                    </a:cxn>
                    <a:cxn ang="0">
                      <a:pos x="549" y="240"/>
                    </a:cxn>
                    <a:cxn ang="0">
                      <a:pos x="524" y="235"/>
                    </a:cxn>
                    <a:cxn ang="0">
                      <a:pos x="500" y="214"/>
                    </a:cxn>
                    <a:cxn ang="0">
                      <a:pos x="490" y="179"/>
                    </a:cxn>
                    <a:cxn ang="0">
                      <a:pos x="509" y="123"/>
                    </a:cxn>
                    <a:cxn ang="0">
                      <a:pos x="568" y="92"/>
                    </a:cxn>
                    <a:cxn ang="0">
                      <a:pos x="539" y="67"/>
                    </a:cxn>
                    <a:cxn ang="0">
                      <a:pos x="465" y="41"/>
                    </a:cxn>
                    <a:cxn ang="0">
                      <a:pos x="367" y="56"/>
                    </a:cxn>
                    <a:cxn ang="0">
                      <a:pos x="230" y="163"/>
                    </a:cxn>
                    <a:cxn ang="0">
                      <a:pos x="162" y="311"/>
                    </a:cxn>
                    <a:cxn ang="0">
                      <a:pos x="132" y="449"/>
                    </a:cxn>
                    <a:cxn ang="0">
                      <a:pos x="132" y="546"/>
                    </a:cxn>
                    <a:cxn ang="0">
                      <a:pos x="181" y="633"/>
                    </a:cxn>
                    <a:cxn ang="0">
                      <a:pos x="284" y="663"/>
                    </a:cxn>
                    <a:cxn ang="0">
                      <a:pos x="353" y="658"/>
                    </a:cxn>
                    <a:cxn ang="0">
                      <a:pos x="480" y="623"/>
                    </a:cxn>
                    <a:cxn ang="0">
                      <a:pos x="607" y="521"/>
                    </a:cxn>
                    <a:cxn ang="0">
                      <a:pos x="627" y="505"/>
                    </a:cxn>
                    <a:cxn ang="0">
                      <a:pos x="642" y="510"/>
                    </a:cxn>
                    <a:cxn ang="0">
                      <a:pos x="656" y="536"/>
                    </a:cxn>
                    <a:cxn ang="0">
                      <a:pos x="627" y="577"/>
                    </a:cxn>
                    <a:cxn ang="0">
                      <a:pos x="534" y="648"/>
                    </a:cxn>
                    <a:cxn ang="0">
                      <a:pos x="382" y="699"/>
                    </a:cxn>
                    <a:cxn ang="0">
                      <a:pos x="196" y="699"/>
                    </a:cxn>
                    <a:cxn ang="0">
                      <a:pos x="69" y="623"/>
                    </a:cxn>
                    <a:cxn ang="0">
                      <a:pos x="10" y="500"/>
                    </a:cxn>
                    <a:cxn ang="0">
                      <a:pos x="15" y="327"/>
                    </a:cxn>
                    <a:cxn ang="0">
                      <a:pos x="132" y="138"/>
                    </a:cxn>
                    <a:cxn ang="0">
                      <a:pos x="323" y="16"/>
                    </a:cxn>
                  </a:cxnLst>
                  <a:rect l="0" t="0" r="r" b="b"/>
                  <a:pathLst>
                    <a:path w="656" h="709">
                      <a:moveTo>
                        <a:pt x="436" y="0"/>
                      </a:moveTo>
                      <a:lnTo>
                        <a:pt x="524" y="10"/>
                      </a:lnTo>
                      <a:lnTo>
                        <a:pt x="568" y="31"/>
                      </a:lnTo>
                      <a:lnTo>
                        <a:pt x="602" y="56"/>
                      </a:lnTo>
                      <a:lnTo>
                        <a:pt x="627" y="92"/>
                      </a:lnTo>
                      <a:lnTo>
                        <a:pt x="637" y="138"/>
                      </a:lnTo>
                      <a:lnTo>
                        <a:pt x="627" y="184"/>
                      </a:lnTo>
                      <a:lnTo>
                        <a:pt x="607" y="220"/>
                      </a:lnTo>
                      <a:lnTo>
                        <a:pt x="578" y="235"/>
                      </a:lnTo>
                      <a:lnTo>
                        <a:pt x="549" y="240"/>
                      </a:lnTo>
                      <a:lnTo>
                        <a:pt x="534" y="240"/>
                      </a:lnTo>
                      <a:lnTo>
                        <a:pt x="524" y="235"/>
                      </a:lnTo>
                      <a:lnTo>
                        <a:pt x="509" y="225"/>
                      </a:lnTo>
                      <a:lnTo>
                        <a:pt x="500" y="214"/>
                      </a:lnTo>
                      <a:lnTo>
                        <a:pt x="495" y="199"/>
                      </a:lnTo>
                      <a:lnTo>
                        <a:pt x="490" y="179"/>
                      </a:lnTo>
                      <a:lnTo>
                        <a:pt x="495" y="153"/>
                      </a:lnTo>
                      <a:lnTo>
                        <a:pt x="509" y="123"/>
                      </a:lnTo>
                      <a:lnTo>
                        <a:pt x="534" y="102"/>
                      </a:lnTo>
                      <a:lnTo>
                        <a:pt x="568" y="92"/>
                      </a:lnTo>
                      <a:lnTo>
                        <a:pt x="573" y="92"/>
                      </a:lnTo>
                      <a:lnTo>
                        <a:pt x="539" y="67"/>
                      </a:lnTo>
                      <a:lnTo>
                        <a:pt x="500" y="51"/>
                      </a:lnTo>
                      <a:lnTo>
                        <a:pt x="465" y="41"/>
                      </a:lnTo>
                      <a:lnTo>
                        <a:pt x="441" y="41"/>
                      </a:lnTo>
                      <a:lnTo>
                        <a:pt x="367" y="56"/>
                      </a:lnTo>
                      <a:lnTo>
                        <a:pt x="294" y="97"/>
                      </a:lnTo>
                      <a:lnTo>
                        <a:pt x="230" y="163"/>
                      </a:lnTo>
                      <a:lnTo>
                        <a:pt x="191" y="235"/>
                      </a:lnTo>
                      <a:lnTo>
                        <a:pt x="162" y="311"/>
                      </a:lnTo>
                      <a:lnTo>
                        <a:pt x="142" y="388"/>
                      </a:lnTo>
                      <a:lnTo>
                        <a:pt x="132" y="449"/>
                      </a:lnTo>
                      <a:lnTo>
                        <a:pt x="128" y="490"/>
                      </a:lnTo>
                      <a:lnTo>
                        <a:pt x="132" y="546"/>
                      </a:lnTo>
                      <a:lnTo>
                        <a:pt x="152" y="592"/>
                      </a:lnTo>
                      <a:lnTo>
                        <a:pt x="181" y="633"/>
                      </a:lnTo>
                      <a:lnTo>
                        <a:pt x="226" y="653"/>
                      </a:lnTo>
                      <a:lnTo>
                        <a:pt x="284" y="663"/>
                      </a:lnTo>
                      <a:lnTo>
                        <a:pt x="309" y="663"/>
                      </a:lnTo>
                      <a:lnTo>
                        <a:pt x="353" y="658"/>
                      </a:lnTo>
                      <a:lnTo>
                        <a:pt x="412" y="648"/>
                      </a:lnTo>
                      <a:lnTo>
                        <a:pt x="480" y="623"/>
                      </a:lnTo>
                      <a:lnTo>
                        <a:pt x="544" y="582"/>
                      </a:lnTo>
                      <a:lnTo>
                        <a:pt x="607" y="521"/>
                      </a:lnTo>
                      <a:lnTo>
                        <a:pt x="617" y="515"/>
                      </a:lnTo>
                      <a:lnTo>
                        <a:pt x="627" y="505"/>
                      </a:lnTo>
                      <a:lnTo>
                        <a:pt x="632" y="505"/>
                      </a:lnTo>
                      <a:lnTo>
                        <a:pt x="642" y="510"/>
                      </a:lnTo>
                      <a:lnTo>
                        <a:pt x="656" y="526"/>
                      </a:lnTo>
                      <a:lnTo>
                        <a:pt x="656" y="536"/>
                      </a:lnTo>
                      <a:lnTo>
                        <a:pt x="647" y="551"/>
                      </a:lnTo>
                      <a:lnTo>
                        <a:pt x="627" y="577"/>
                      </a:lnTo>
                      <a:lnTo>
                        <a:pt x="588" y="612"/>
                      </a:lnTo>
                      <a:lnTo>
                        <a:pt x="534" y="648"/>
                      </a:lnTo>
                      <a:lnTo>
                        <a:pt x="465" y="679"/>
                      </a:lnTo>
                      <a:lnTo>
                        <a:pt x="382" y="699"/>
                      </a:lnTo>
                      <a:lnTo>
                        <a:pt x="279" y="709"/>
                      </a:lnTo>
                      <a:lnTo>
                        <a:pt x="196" y="699"/>
                      </a:lnTo>
                      <a:lnTo>
                        <a:pt x="123" y="668"/>
                      </a:lnTo>
                      <a:lnTo>
                        <a:pt x="69" y="623"/>
                      </a:lnTo>
                      <a:lnTo>
                        <a:pt x="30" y="566"/>
                      </a:lnTo>
                      <a:lnTo>
                        <a:pt x="10" y="500"/>
                      </a:lnTo>
                      <a:lnTo>
                        <a:pt x="0" y="434"/>
                      </a:lnTo>
                      <a:lnTo>
                        <a:pt x="15" y="327"/>
                      </a:lnTo>
                      <a:lnTo>
                        <a:pt x="64" y="225"/>
                      </a:lnTo>
                      <a:lnTo>
                        <a:pt x="132" y="138"/>
                      </a:lnTo>
                      <a:lnTo>
                        <a:pt x="221" y="67"/>
                      </a:lnTo>
                      <a:lnTo>
                        <a:pt x="323" y="16"/>
                      </a:lnTo>
                      <a:lnTo>
                        <a:pt x="4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4" name="Freeform 43"/>
              <p:cNvSpPr/>
              <p:nvPr/>
            </p:nvSpPr>
            <p:spPr>
              <a:xfrm>
                <a:off x="3618376" y="2498442"/>
                <a:ext cx="450378" cy="460958"/>
              </a:xfrm>
              <a:custGeom>
                <a:avLst/>
                <a:gdLst>
                  <a:gd name="connsiteX0" fmla="*/ 14067 w 661181"/>
                  <a:gd name="connsiteY0" fmla="*/ 0 h 717453"/>
                  <a:gd name="connsiteX1" fmla="*/ 506437 w 661181"/>
                  <a:gd name="connsiteY1" fmla="*/ 211016 h 717453"/>
                  <a:gd name="connsiteX2" fmla="*/ 576775 w 661181"/>
                  <a:gd name="connsiteY2" fmla="*/ 604911 h 717453"/>
                  <a:gd name="connsiteX3" fmla="*/ 0 w 661181"/>
                  <a:gd name="connsiteY3" fmla="*/ 717453 h 717453"/>
                  <a:gd name="connsiteX4" fmla="*/ 0 w 661181"/>
                  <a:gd name="connsiteY4" fmla="*/ 717453 h 717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1181" h="717453">
                    <a:moveTo>
                      <a:pt x="14067" y="0"/>
                    </a:moveTo>
                    <a:cubicBezTo>
                      <a:pt x="213359" y="55098"/>
                      <a:pt x="412652" y="110197"/>
                      <a:pt x="506437" y="211016"/>
                    </a:cubicBezTo>
                    <a:cubicBezTo>
                      <a:pt x="600222" y="311835"/>
                      <a:pt x="661181" y="520505"/>
                      <a:pt x="576775" y="604911"/>
                    </a:cubicBezTo>
                    <a:cubicBezTo>
                      <a:pt x="492369" y="689317"/>
                      <a:pt x="0" y="717453"/>
                      <a:pt x="0" y="717453"/>
                    </a:cubicBezTo>
                    <a:lnTo>
                      <a:pt x="0" y="717453"/>
                    </a:lnTo>
                  </a:path>
                </a:pathLst>
              </a:custGeom>
              <a:ln w="571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200400" y="2286000"/>
                <a:ext cx="311432" cy="375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b</a:t>
                </a:r>
                <a:endParaRPr 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276600" y="2819400"/>
                <a:ext cx="311432" cy="375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b</a:t>
                </a:r>
                <a:endParaRPr lang="en-US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380411" y="3662887"/>
                <a:ext cx="311432" cy="375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c</a:t>
                </a:r>
                <a:endParaRPr lang="en-US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937569" y="2977477"/>
                <a:ext cx="311432" cy="375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c</a:t>
                </a:r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937569" y="1998319"/>
                <a:ext cx="363337" cy="375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a</a:t>
                </a:r>
                <a:endParaRPr lang="en-US" dirty="0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3637541" y="1802488"/>
                <a:ext cx="1351933" cy="538537"/>
              </a:xfrm>
              <a:custGeom>
                <a:avLst/>
                <a:gdLst>
                  <a:gd name="connsiteX0" fmla="*/ 0 w 2114843"/>
                  <a:gd name="connsiteY0" fmla="*/ 0 h 902677"/>
                  <a:gd name="connsiteX1" fmla="*/ 253219 w 2114843"/>
                  <a:gd name="connsiteY1" fmla="*/ 56271 h 902677"/>
                  <a:gd name="connsiteX2" fmla="*/ 647114 w 2114843"/>
                  <a:gd name="connsiteY2" fmla="*/ 295422 h 902677"/>
                  <a:gd name="connsiteX3" fmla="*/ 1448972 w 2114843"/>
                  <a:gd name="connsiteY3" fmla="*/ 590843 h 902677"/>
                  <a:gd name="connsiteX4" fmla="*/ 2025748 w 2114843"/>
                  <a:gd name="connsiteY4" fmla="*/ 858129 h 902677"/>
                  <a:gd name="connsiteX5" fmla="*/ 1983545 w 2114843"/>
                  <a:gd name="connsiteY5" fmla="*/ 858129 h 902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14843" h="902677">
                    <a:moveTo>
                      <a:pt x="0" y="0"/>
                    </a:moveTo>
                    <a:cubicBezTo>
                      <a:pt x="72683" y="3517"/>
                      <a:pt x="145367" y="7034"/>
                      <a:pt x="253219" y="56271"/>
                    </a:cubicBezTo>
                    <a:cubicBezTo>
                      <a:pt x="361071" y="105508"/>
                      <a:pt x="447822" y="206327"/>
                      <a:pt x="647114" y="295422"/>
                    </a:cubicBezTo>
                    <a:cubicBezTo>
                      <a:pt x="846406" y="384517"/>
                      <a:pt x="1219200" y="497059"/>
                      <a:pt x="1448972" y="590843"/>
                    </a:cubicBezTo>
                    <a:cubicBezTo>
                      <a:pt x="1678744" y="684627"/>
                      <a:pt x="1936653" y="813581"/>
                      <a:pt x="2025748" y="858129"/>
                    </a:cubicBezTo>
                    <a:cubicBezTo>
                      <a:pt x="2114843" y="902677"/>
                      <a:pt x="2049194" y="880403"/>
                      <a:pt x="1983545" y="858129"/>
                    </a:cubicBezTo>
                  </a:path>
                </a:pathLst>
              </a:cu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3647124" y="3076899"/>
                <a:ext cx="1322386" cy="623648"/>
              </a:xfrm>
              <a:custGeom>
                <a:avLst/>
                <a:gdLst>
                  <a:gd name="connsiteX0" fmla="*/ 0 w 1941341"/>
                  <a:gd name="connsiteY0" fmla="*/ 970670 h 970670"/>
                  <a:gd name="connsiteX1" fmla="*/ 886264 w 1941341"/>
                  <a:gd name="connsiteY1" fmla="*/ 492369 h 970670"/>
                  <a:gd name="connsiteX2" fmla="*/ 1941341 w 1941341"/>
                  <a:gd name="connsiteY2" fmla="*/ 0 h 970670"/>
                  <a:gd name="connsiteX3" fmla="*/ 1941341 w 1941341"/>
                  <a:gd name="connsiteY3" fmla="*/ 0 h 970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1341" h="970670">
                    <a:moveTo>
                      <a:pt x="0" y="970670"/>
                    </a:moveTo>
                    <a:cubicBezTo>
                      <a:pt x="281353" y="812408"/>
                      <a:pt x="562707" y="654147"/>
                      <a:pt x="886264" y="492369"/>
                    </a:cubicBezTo>
                    <a:cubicBezTo>
                      <a:pt x="1209821" y="330591"/>
                      <a:pt x="1941341" y="0"/>
                      <a:pt x="1941341" y="0"/>
                    </a:cubicBezTo>
                    <a:lnTo>
                      <a:pt x="1941341" y="0"/>
                    </a:lnTo>
                  </a:path>
                </a:pathLst>
              </a:cu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7" name="Title 3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are boundary conditions  objects in a category? 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457200" y="1600200"/>
            <a:ext cx="2391259" cy="2108775"/>
            <a:chOff x="2362200" y="1600200"/>
            <a:chExt cx="2391259" cy="2108775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2019300" y="2628900"/>
              <a:ext cx="1143000" cy="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362200" y="160020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dirty="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743200" y="2514600"/>
              <a:ext cx="990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267" name="Group 3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3962400" y="2438400"/>
              <a:ext cx="791059" cy="457200"/>
              <a:chOff x="3127" y="795"/>
              <a:chExt cx="3303" cy="1909"/>
            </a:xfrm>
          </p:grpSpPr>
          <p:sp>
            <p:nvSpPr>
              <p:cNvPr id="11269" name="Freeform 5"/>
              <p:cNvSpPr>
                <a:spLocks/>
              </p:cNvSpPr>
              <p:nvPr/>
            </p:nvSpPr>
            <p:spPr bwMode="auto">
              <a:xfrm>
                <a:off x="3127" y="795"/>
                <a:ext cx="1579" cy="1621"/>
              </a:xfrm>
              <a:custGeom>
                <a:avLst/>
                <a:gdLst/>
                <a:ahLst/>
                <a:cxnLst>
                  <a:cxn ang="0">
                    <a:pos x="740" y="3"/>
                  </a:cxn>
                  <a:cxn ang="0">
                    <a:pos x="735" y="38"/>
                  </a:cxn>
                  <a:cxn ang="0">
                    <a:pos x="682" y="84"/>
                  </a:cxn>
                  <a:cxn ang="0">
                    <a:pos x="540" y="181"/>
                  </a:cxn>
                  <a:cxn ang="0">
                    <a:pos x="354" y="384"/>
                  </a:cxn>
                  <a:cxn ang="0">
                    <a:pos x="237" y="619"/>
                  </a:cxn>
                  <a:cxn ang="0">
                    <a:pos x="186" y="865"/>
                  </a:cxn>
                  <a:cxn ang="0">
                    <a:pos x="200" y="1087"/>
                  </a:cxn>
                  <a:cxn ang="0">
                    <a:pos x="270" y="1273"/>
                  </a:cxn>
                  <a:cxn ang="0">
                    <a:pos x="391" y="1412"/>
                  </a:cxn>
                  <a:cxn ang="0">
                    <a:pos x="565" y="1488"/>
                  </a:cxn>
                  <a:cxn ang="0">
                    <a:pos x="788" y="1485"/>
                  </a:cxn>
                  <a:cxn ang="0">
                    <a:pos x="1002" y="1388"/>
                  </a:cxn>
                  <a:cxn ang="0">
                    <a:pos x="1182" y="1216"/>
                  </a:cxn>
                  <a:cxn ang="0">
                    <a:pos x="1312" y="988"/>
                  </a:cxn>
                  <a:cxn ang="0">
                    <a:pos x="1383" y="728"/>
                  </a:cxn>
                  <a:cxn ang="0">
                    <a:pos x="1384" y="475"/>
                  </a:cxn>
                  <a:cxn ang="0">
                    <a:pos x="1321" y="284"/>
                  </a:cxn>
                  <a:cxn ang="0">
                    <a:pos x="1204" y="164"/>
                  </a:cxn>
                  <a:cxn ang="0">
                    <a:pos x="1041" y="122"/>
                  </a:cxn>
                  <a:cxn ang="0">
                    <a:pos x="936" y="145"/>
                  </a:cxn>
                  <a:cxn ang="0">
                    <a:pos x="858" y="213"/>
                  </a:cxn>
                  <a:cxn ang="0">
                    <a:pos x="759" y="356"/>
                  </a:cxn>
                  <a:cxn ang="0">
                    <a:pos x="707" y="463"/>
                  </a:cxn>
                  <a:cxn ang="0">
                    <a:pos x="676" y="521"/>
                  </a:cxn>
                  <a:cxn ang="0">
                    <a:pos x="621" y="565"/>
                  </a:cxn>
                  <a:cxn ang="0">
                    <a:pos x="531" y="596"/>
                  </a:cxn>
                  <a:cxn ang="0">
                    <a:pos x="512" y="589"/>
                  </a:cxn>
                  <a:cxn ang="0">
                    <a:pos x="521" y="554"/>
                  </a:cxn>
                  <a:cxn ang="0">
                    <a:pos x="566" y="455"/>
                  </a:cxn>
                  <a:cxn ang="0">
                    <a:pos x="654" y="315"/>
                  </a:cxn>
                  <a:cxn ang="0">
                    <a:pos x="765" y="187"/>
                  </a:cxn>
                  <a:cxn ang="0">
                    <a:pos x="836" y="131"/>
                  </a:cxn>
                  <a:cxn ang="0">
                    <a:pos x="952" y="60"/>
                  </a:cxn>
                  <a:cxn ang="0">
                    <a:pos x="1103" y="8"/>
                  </a:cxn>
                  <a:cxn ang="0">
                    <a:pos x="1280" y="10"/>
                  </a:cxn>
                  <a:cxn ang="0">
                    <a:pos x="1427" y="83"/>
                  </a:cxn>
                  <a:cxn ang="0">
                    <a:pos x="1525" y="215"/>
                  </a:cxn>
                  <a:cxn ang="0">
                    <a:pos x="1573" y="394"/>
                  </a:cxn>
                  <a:cxn ang="0">
                    <a:pos x="1576" y="579"/>
                  </a:cxn>
                  <a:cxn ang="0">
                    <a:pos x="1511" y="877"/>
                  </a:cxn>
                  <a:cxn ang="0">
                    <a:pos x="1374" y="1132"/>
                  </a:cxn>
                  <a:cxn ang="0">
                    <a:pos x="1187" y="1339"/>
                  </a:cxn>
                  <a:cxn ang="0">
                    <a:pos x="969" y="1492"/>
                  </a:cxn>
                  <a:cxn ang="0">
                    <a:pos x="741" y="1588"/>
                  </a:cxn>
                  <a:cxn ang="0">
                    <a:pos x="523" y="1621"/>
                  </a:cxn>
                  <a:cxn ang="0">
                    <a:pos x="321" y="1585"/>
                  </a:cxn>
                  <a:cxn ang="0">
                    <a:pos x="169" y="1489"/>
                  </a:cxn>
                  <a:cxn ang="0">
                    <a:pos x="68" y="1345"/>
                  </a:cxn>
                  <a:cxn ang="0">
                    <a:pos x="12" y="1169"/>
                  </a:cxn>
                  <a:cxn ang="0">
                    <a:pos x="3" y="948"/>
                  </a:cxn>
                  <a:cxn ang="0">
                    <a:pos x="63" y="673"/>
                  </a:cxn>
                  <a:cxn ang="0">
                    <a:pos x="182" y="443"/>
                  </a:cxn>
                  <a:cxn ang="0">
                    <a:pos x="334" y="260"/>
                  </a:cxn>
                  <a:cxn ang="0">
                    <a:pos x="491" y="125"/>
                  </a:cxn>
                  <a:cxn ang="0">
                    <a:pos x="628" y="39"/>
                  </a:cxn>
                  <a:cxn ang="0">
                    <a:pos x="714" y="1"/>
                  </a:cxn>
                </a:cxnLst>
                <a:rect l="0" t="0" r="r" b="b"/>
                <a:pathLst>
                  <a:path w="1579" h="1621">
                    <a:moveTo>
                      <a:pt x="726" y="0"/>
                    </a:moveTo>
                    <a:lnTo>
                      <a:pt x="729" y="0"/>
                    </a:lnTo>
                    <a:lnTo>
                      <a:pt x="734" y="1"/>
                    </a:lnTo>
                    <a:lnTo>
                      <a:pt x="740" y="3"/>
                    </a:lnTo>
                    <a:lnTo>
                      <a:pt x="744" y="8"/>
                    </a:lnTo>
                    <a:lnTo>
                      <a:pt x="746" y="14"/>
                    </a:lnTo>
                    <a:lnTo>
                      <a:pt x="743" y="26"/>
                    </a:lnTo>
                    <a:lnTo>
                      <a:pt x="735" y="38"/>
                    </a:lnTo>
                    <a:lnTo>
                      <a:pt x="724" y="51"/>
                    </a:lnTo>
                    <a:lnTo>
                      <a:pt x="711" y="62"/>
                    </a:lnTo>
                    <a:lnTo>
                      <a:pt x="696" y="74"/>
                    </a:lnTo>
                    <a:lnTo>
                      <a:pt x="682" y="84"/>
                    </a:lnTo>
                    <a:lnTo>
                      <a:pt x="669" y="91"/>
                    </a:lnTo>
                    <a:lnTo>
                      <a:pt x="660" y="98"/>
                    </a:lnTo>
                    <a:lnTo>
                      <a:pt x="598" y="138"/>
                    </a:lnTo>
                    <a:lnTo>
                      <a:pt x="540" y="181"/>
                    </a:lnTo>
                    <a:lnTo>
                      <a:pt x="488" y="227"/>
                    </a:lnTo>
                    <a:lnTo>
                      <a:pt x="438" y="278"/>
                    </a:lnTo>
                    <a:lnTo>
                      <a:pt x="394" y="330"/>
                    </a:lnTo>
                    <a:lnTo>
                      <a:pt x="354" y="384"/>
                    </a:lnTo>
                    <a:lnTo>
                      <a:pt x="318" y="441"/>
                    </a:lnTo>
                    <a:lnTo>
                      <a:pt x="287" y="500"/>
                    </a:lnTo>
                    <a:lnTo>
                      <a:pt x="259" y="559"/>
                    </a:lnTo>
                    <a:lnTo>
                      <a:pt x="237" y="619"/>
                    </a:lnTo>
                    <a:lnTo>
                      <a:pt x="217" y="681"/>
                    </a:lnTo>
                    <a:lnTo>
                      <a:pt x="202" y="742"/>
                    </a:lnTo>
                    <a:lnTo>
                      <a:pt x="193" y="804"/>
                    </a:lnTo>
                    <a:lnTo>
                      <a:pt x="186" y="865"/>
                    </a:lnTo>
                    <a:lnTo>
                      <a:pt x="184" y="926"/>
                    </a:lnTo>
                    <a:lnTo>
                      <a:pt x="186" y="982"/>
                    </a:lnTo>
                    <a:lnTo>
                      <a:pt x="192" y="1036"/>
                    </a:lnTo>
                    <a:lnTo>
                      <a:pt x="200" y="1087"/>
                    </a:lnTo>
                    <a:lnTo>
                      <a:pt x="212" y="1137"/>
                    </a:lnTo>
                    <a:lnTo>
                      <a:pt x="228" y="1185"/>
                    </a:lnTo>
                    <a:lnTo>
                      <a:pt x="247" y="1231"/>
                    </a:lnTo>
                    <a:lnTo>
                      <a:pt x="270" y="1273"/>
                    </a:lnTo>
                    <a:lnTo>
                      <a:pt x="295" y="1313"/>
                    </a:lnTo>
                    <a:lnTo>
                      <a:pt x="324" y="1350"/>
                    </a:lnTo>
                    <a:lnTo>
                      <a:pt x="356" y="1382"/>
                    </a:lnTo>
                    <a:lnTo>
                      <a:pt x="391" y="1412"/>
                    </a:lnTo>
                    <a:lnTo>
                      <a:pt x="430" y="1437"/>
                    </a:lnTo>
                    <a:lnTo>
                      <a:pt x="472" y="1459"/>
                    </a:lnTo>
                    <a:lnTo>
                      <a:pt x="516" y="1475"/>
                    </a:lnTo>
                    <a:lnTo>
                      <a:pt x="565" y="1488"/>
                    </a:lnTo>
                    <a:lnTo>
                      <a:pt x="616" y="1496"/>
                    </a:lnTo>
                    <a:lnTo>
                      <a:pt x="669" y="1498"/>
                    </a:lnTo>
                    <a:lnTo>
                      <a:pt x="729" y="1494"/>
                    </a:lnTo>
                    <a:lnTo>
                      <a:pt x="788" y="1485"/>
                    </a:lnTo>
                    <a:lnTo>
                      <a:pt x="844" y="1468"/>
                    </a:lnTo>
                    <a:lnTo>
                      <a:pt x="899" y="1448"/>
                    </a:lnTo>
                    <a:lnTo>
                      <a:pt x="952" y="1420"/>
                    </a:lnTo>
                    <a:lnTo>
                      <a:pt x="1002" y="1388"/>
                    </a:lnTo>
                    <a:lnTo>
                      <a:pt x="1052" y="1352"/>
                    </a:lnTo>
                    <a:lnTo>
                      <a:pt x="1097" y="1310"/>
                    </a:lnTo>
                    <a:lnTo>
                      <a:pt x="1141" y="1265"/>
                    </a:lnTo>
                    <a:lnTo>
                      <a:pt x="1182" y="1216"/>
                    </a:lnTo>
                    <a:lnTo>
                      <a:pt x="1219" y="1164"/>
                    </a:lnTo>
                    <a:lnTo>
                      <a:pt x="1253" y="1108"/>
                    </a:lnTo>
                    <a:lnTo>
                      <a:pt x="1284" y="1049"/>
                    </a:lnTo>
                    <a:lnTo>
                      <a:pt x="1312" y="988"/>
                    </a:lnTo>
                    <a:lnTo>
                      <a:pt x="1336" y="926"/>
                    </a:lnTo>
                    <a:lnTo>
                      <a:pt x="1356" y="861"/>
                    </a:lnTo>
                    <a:lnTo>
                      <a:pt x="1372" y="796"/>
                    </a:lnTo>
                    <a:lnTo>
                      <a:pt x="1383" y="728"/>
                    </a:lnTo>
                    <a:lnTo>
                      <a:pt x="1390" y="661"/>
                    </a:lnTo>
                    <a:lnTo>
                      <a:pt x="1392" y="592"/>
                    </a:lnTo>
                    <a:lnTo>
                      <a:pt x="1390" y="531"/>
                    </a:lnTo>
                    <a:lnTo>
                      <a:pt x="1384" y="475"/>
                    </a:lnTo>
                    <a:lnTo>
                      <a:pt x="1374" y="421"/>
                    </a:lnTo>
                    <a:lnTo>
                      <a:pt x="1360" y="371"/>
                    </a:lnTo>
                    <a:lnTo>
                      <a:pt x="1342" y="325"/>
                    </a:lnTo>
                    <a:lnTo>
                      <a:pt x="1321" y="284"/>
                    </a:lnTo>
                    <a:lnTo>
                      <a:pt x="1296" y="247"/>
                    </a:lnTo>
                    <a:lnTo>
                      <a:pt x="1268" y="215"/>
                    </a:lnTo>
                    <a:lnTo>
                      <a:pt x="1237" y="187"/>
                    </a:lnTo>
                    <a:lnTo>
                      <a:pt x="1204" y="164"/>
                    </a:lnTo>
                    <a:lnTo>
                      <a:pt x="1167" y="146"/>
                    </a:lnTo>
                    <a:lnTo>
                      <a:pt x="1127" y="133"/>
                    </a:lnTo>
                    <a:lnTo>
                      <a:pt x="1086" y="124"/>
                    </a:lnTo>
                    <a:lnTo>
                      <a:pt x="1041" y="122"/>
                    </a:lnTo>
                    <a:lnTo>
                      <a:pt x="1010" y="123"/>
                    </a:lnTo>
                    <a:lnTo>
                      <a:pt x="983" y="127"/>
                    </a:lnTo>
                    <a:lnTo>
                      <a:pt x="959" y="135"/>
                    </a:lnTo>
                    <a:lnTo>
                      <a:pt x="936" y="145"/>
                    </a:lnTo>
                    <a:lnTo>
                      <a:pt x="916" y="158"/>
                    </a:lnTo>
                    <a:lnTo>
                      <a:pt x="897" y="174"/>
                    </a:lnTo>
                    <a:lnTo>
                      <a:pt x="877" y="193"/>
                    </a:lnTo>
                    <a:lnTo>
                      <a:pt x="858" y="213"/>
                    </a:lnTo>
                    <a:lnTo>
                      <a:pt x="828" y="249"/>
                    </a:lnTo>
                    <a:lnTo>
                      <a:pt x="803" y="286"/>
                    </a:lnTo>
                    <a:lnTo>
                      <a:pt x="779" y="322"/>
                    </a:lnTo>
                    <a:lnTo>
                      <a:pt x="759" y="356"/>
                    </a:lnTo>
                    <a:lnTo>
                      <a:pt x="742" y="389"/>
                    </a:lnTo>
                    <a:lnTo>
                      <a:pt x="727" y="418"/>
                    </a:lnTo>
                    <a:lnTo>
                      <a:pt x="715" y="443"/>
                    </a:lnTo>
                    <a:lnTo>
                      <a:pt x="707" y="463"/>
                    </a:lnTo>
                    <a:lnTo>
                      <a:pt x="698" y="483"/>
                    </a:lnTo>
                    <a:lnTo>
                      <a:pt x="689" y="498"/>
                    </a:lnTo>
                    <a:lnTo>
                      <a:pt x="683" y="510"/>
                    </a:lnTo>
                    <a:lnTo>
                      <a:pt x="676" y="521"/>
                    </a:lnTo>
                    <a:lnTo>
                      <a:pt x="667" y="530"/>
                    </a:lnTo>
                    <a:lnTo>
                      <a:pt x="655" y="540"/>
                    </a:lnTo>
                    <a:lnTo>
                      <a:pt x="641" y="551"/>
                    </a:lnTo>
                    <a:lnTo>
                      <a:pt x="621" y="565"/>
                    </a:lnTo>
                    <a:lnTo>
                      <a:pt x="600" y="578"/>
                    </a:lnTo>
                    <a:lnTo>
                      <a:pt x="578" y="588"/>
                    </a:lnTo>
                    <a:lnTo>
                      <a:pt x="556" y="594"/>
                    </a:lnTo>
                    <a:lnTo>
                      <a:pt x="531" y="596"/>
                    </a:lnTo>
                    <a:lnTo>
                      <a:pt x="526" y="596"/>
                    </a:lnTo>
                    <a:lnTo>
                      <a:pt x="520" y="595"/>
                    </a:lnTo>
                    <a:lnTo>
                      <a:pt x="515" y="593"/>
                    </a:lnTo>
                    <a:lnTo>
                      <a:pt x="512" y="589"/>
                    </a:lnTo>
                    <a:lnTo>
                      <a:pt x="511" y="582"/>
                    </a:lnTo>
                    <a:lnTo>
                      <a:pt x="512" y="578"/>
                    </a:lnTo>
                    <a:lnTo>
                      <a:pt x="515" y="568"/>
                    </a:lnTo>
                    <a:lnTo>
                      <a:pt x="521" y="554"/>
                    </a:lnTo>
                    <a:lnTo>
                      <a:pt x="528" y="534"/>
                    </a:lnTo>
                    <a:lnTo>
                      <a:pt x="539" y="512"/>
                    </a:lnTo>
                    <a:lnTo>
                      <a:pt x="551" y="484"/>
                    </a:lnTo>
                    <a:lnTo>
                      <a:pt x="566" y="455"/>
                    </a:lnTo>
                    <a:lnTo>
                      <a:pt x="584" y="422"/>
                    </a:lnTo>
                    <a:lnTo>
                      <a:pt x="604" y="387"/>
                    </a:lnTo>
                    <a:lnTo>
                      <a:pt x="628" y="352"/>
                    </a:lnTo>
                    <a:lnTo>
                      <a:pt x="654" y="315"/>
                    </a:lnTo>
                    <a:lnTo>
                      <a:pt x="684" y="276"/>
                    </a:lnTo>
                    <a:lnTo>
                      <a:pt x="716" y="238"/>
                    </a:lnTo>
                    <a:lnTo>
                      <a:pt x="752" y="200"/>
                    </a:lnTo>
                    <a:lnTo>
                      <a:pt x="765" y="187"/>
                    </a:lnTo>
                    <a:lnTo>
                      <a:pt x="778" y="176"/>
                    </a:lnTo>
                    <a:lnTo>
                      <a:pt x="794" y="163"/>
                    </a:lnTo>
                    <a:lnTo>
                      <a:pt x="813" y="148"/>
                    </a:lnTo>
                    <a:lnTo>
                      <a:pt x="836" y="131"/>
                    </a:lnTo>
                    <a:lnTo>
                      <a:pt x="861" y="113"/>
                    </a:lnTo>
                    <a:lnTo>
                      <a:pt x="889" y="95"/>
                    </a:lnTo>
                    <a:lnTo>
                      <a:pt x="920" y="77"/>
                    </a:lnTo>
                    <a:lnTo>
                      <a:pt x="952" y="60"/>
                    </a:lnTo>
                    <a:lnTo>
                      <a:pt x="987" y="43"/>
                    </a:lnTo>
                    <a:lnTo>
                      <a:pt x="1025" y="29"/>
                    </a:lnTo>
                    <a:lnTo>
                      <a:pt x="1063" y="17"/>
                    </a:lnTo>
                    <a:lnTo>
                      <a:pt x="1103" y="8"/>
                    </a:lnTo>
                    <a:lnTo>
                      <a:pt x="1143" y="2"/>
                    </a:lnTo>
                    <a:lnTo>
                      <a:pt x="1186" y="0"/>
                    </a:lnTo>
                    <a:lnTo>
                      <a:pt x="1234" y="2"/>
                    </a:lnTo>
                    <a:lnTo>
                      <a:pt x="1280" y="10"/>
                    </a:lnTo>
                    <a:lnTo>
                      <a:pt x="1322" y="22"/>
                    </a:lnTo>
                    <a:lnTo>
                      <a:pt x="1360" y="38"/>
                    </a:lnTo>
                    <a:lnTo>
                      <a:pt x="1395" y="58"/>
                    </a:lnTo>
                    <a:lnTo>
                      <a:pt x="1427" y="83"/>
                    </a:lnTo>
                    <a:lnTo>
                      <a:pt x="1457" y="111"/>
                    </a:lnTo>
                    <a:lnTo>
                      <a:pt x="1483" y="143"/>
                    </a:lnTo>
                    <a:lnTo>
                      <a:pt x="1505" y="177"/>
                    </a:lnTo>
                    <a:lnTo>
                      <a:pt x="1525" y="215"/>
                    </a:lnTo>
                    <a:lnTo>
                      <a:pt x="1541" y="256"/>
                    </a:lnTo>
                    <a:lnTo>
                      <a:pt x="1555" y="299"/>
                    </a:lnTo>
                    <a:lnTo>
                      <a:pt x="1565" y="346"/>
                    </a:lnTo>
                    <a:lnTo>
                      <a:pt x="1573" y="394"/>
                    </a:lnTo>
                    <a:lnTo>
                      <a:pt x="1577" y="445"/>
                    </a:lnTo>
                    <a:lnTo>
                      <a:pt x="1578" y="497"/>
                    </a:lnTo>
                    <a:lnTo>
                      <a:pt x="1579" y="498"/>
                    </a:lnTo>
                    <a:lnTo>
                      <a:pt x="1576" y="579"/>
                    </a:lnTo>
                    <a:lnTo>
                      <a:pt x="1567" y="657"/>
                    </a:lnTo>
                    <a:lnTo>
                      <a:pt x="1553" y="734"/>
                    </a:lnTo>
                    <a:lnTo>
                      <a:pt x="1534" y="807"/>
                    </a:lnTo>
                    <a:lnTo>
                      <a:pt x="1511" y="877"/>
                    </a:lnTo>
                    <a:lnTo>
                      <a:pt x="1482" y="946"/>
                    </a:lnTo>
                    <a:lnTo>
                      <a:pt x="1450" y="1011"/>
                    </a:lnTo>
                    <a:lnTo>
                      <a:pt x="1414" y="1073"/>
                    </a:lnTo>
                    <a:lnTo>
                      <a:pt x="1374" y="1132"/>
                    </a:lnTo>
                    <a:lnTo>
                      <a:pt x="1331" y="1189"/>
                    </a:lnTo>
                    <a:lnTo>
                      <a:pt x="1285" y="1242"/>
                    </a:lnTo>
                    <a:lnTo>
                      <a:pt x="1237" y="1292"/>
                    </a:lnTo>
                    <a:lnTo>
                      <a:pt x="1187" y="1339"/>
                    </a:lnTo>
                    <a:lnTo>
                      <a:pt x="1135" y="1382"/>
                    </a:lnTo>
                    <a:lnTo>
                      <a:pt x="1080" y="1423"/>
                    </a:lnTo>
                    <a:lnTo>
                      <a:pt x="1026" y="1460"/>
                    </a:lnTo>
                    <a:lnTo>
                      <a:pt x="969" y="1492"/>
                    </a:lnTo>
                    <a:lnTo>
                      <a:pt x="913" y="1522"/>
                    </a:lnTo>
                    <a:lnTo>
                      <a:pt x="855" y="1548"/>
                    </a:lnTo>
                    <a:lnTo>
                      <a:pt x="798" y="1570"/>
                    </a:lnTo>
                    <a:lnTo>
                      <a:pt x="741" y="1588"/>
                    </a:lnTo>
                    <a:lnTo>
                      <a:pt x="685" y="1602"/>
                    </a:lnTo>
                    <a:lnTo>
                      <a:pt x="630" y="1612"/>
                    </a:lnTo>
                    <a:lnTo>
                      <a:pt x="575" y="1619"/>
                    </a:lnTo>
                    <a:lnTo>
                      <a:pt x="523" y="1621"/>
                    </a:lnTo>
                    <a:lnTo>
                      <a:pt x="467" y="1619"/>
                    </a:lnTo>
                    <a:lnTo>
                      <a:pt x="415" y="1612"/>
                    </a:lnTo>
                    <a:lnTo>
                      <a:pt x="367" y="1600"/>
                    </a:lnTo>
                    <a:lnTo>
                      <a:pt x="321" y="1585"/>
                    </a:lnTo>
                    <a:lnTo>
                      <a:pt x="278" y="1566"/>
                    </a:lnTo>
                    <a:lnTo>
                      <a:pt x="239" y="1543"/>
                    </a:lnTo>
                    <a:lnTo>
                      <a:pt x="202" y="1517"/>
                    </a:lnTo>
                    <a:lnTo>
                      <a:pt x="169" y="1489"/>
                    </a:lnTo>
                    <a:lnTo>
                      <a:pt x="139" y="1456"/>
                    </a:lnTo>
                    <a:lnTo>
                      <a:pt x="113" y="1421"/>
                    </a:lnTo>
                    <a:lnTo>
                      <a:pt x="88" y="1384"/>
                    </a:lnTo>
                    <a:lnTo>
                      <a:pt x="68" y="1345"/>
                    </a:lnTo>
                    <a:lnTo>
                      <a:pt x="50" y="1304"/>
                    </a:lnTo>
                    <a:lnTo>
                      <a:pt x="34" y="1260"/>
                    </a:lnTo>
                    <a:lnTo>
                      <a:pt x="22" y="1216"/>
                    </a:lnTo>
                    <a:lnTo>
                      <a:pt x="12" y="1169"/>
                    </a:lnTo>
                    <a:lnTo>
                      <a:pt x="5" y="1121"/>
                    </a:lnTo>
                    <a:lnTo>
                      <a:pt x="1" y="1073"/>
                    </a:lnTo>
                    <a:lnTo>
                      <a:pt x="0" y="1024"/>
                    </a:lnTo>
                    <a:lnTo>
                      <a:pt x="3" y="948"/>
                    </a:lnTo>
                    <a:lnTo>
                      <a:pt x="10" y="875"/>
                    </a:lnTo>
                    <a:lnTo>
                      <a:pt x="24" y="804"/>
                    </a:lnTo>
                    <a:lnTo>
                      <a:pt x="41" y="737"/>
                    </a:lnTo>
                    <a:lnTo>
                      <a:pt x="63" y="673"/>
                    </a:lnTo>
                    <a:lnTo>
                      <a:pt x="88" y="611"/>
                    </a:lnTo>
                    <a:lnTo>
                      <a:pt x="117" y="552"/>
                    </a:lnTo>
                    <a:lnTo>
                      <a:pt x="149" y="496"/>
                    </a:lnTo>
                    <a:lnTo>
                      <a:pt x="182" y="443"/>
                    </a:lnTo>
                    <a:lnTo>
                      <a:pt x="218" y="393"/>
                    </a:lnTo>
                    <a:lnTo>
                      <a:pt x="256" y="346"/>
                    </a:lnTo>
                    <a:lnTo>
                      <a:pt x="294" y="301"/>
                    </a:lnTo>
                    <a:lnTo>
                      <a:pt x="334" y="260"/>
                    </a:lnTo>
                    <a:lnTo>
                      <a:pt x="374" y="222"/>
                    </a:lnTo>
                    <a:lnTo>
                      <a:pt x="414" y="187"/>
                    </a:lnTo>
                    <a:lnTo>
                      <a:pt x="453" y="155"/>
                    </a:lnTo>
                    <a:lnTo>
                      <a:pt x="491" y="125"/>
                    </a:lnTo>
                    <a:lnTo>
                      <a:pt x="528" y="99"/>
                    </a:lnTo>
                    <a:lnTo>
                      <a:pt x="563" y="76"/>
                    </a:lnTo>
                    <a:lnTo>
                      <a:pt x="597" y="57"/>
                    </a:lnTo>
                    <a:lnTo>
                      <a:pt x="628" y="39"/>
                    </a:lnTo>
                    <a:lnTo>
                      <a:pt x="654" y="25"/>
                    </a:lnTo>
                    <a:lnTo>
                      <a:pt x="679" y="14"/>
                    </a:lnTo>
                    <a:lnTo>
                      <a:pt x="699" y="6"/>
                    </a:lnTo>
                    <a:lnTo>
                      <a:pt x="714" y="1"/>
                    </a:lnTo>
                    <a:lnTo>
                      <a:pt x="7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0" name="Freeform 6"/>
              <p:cNvSpPr>
                <a:spLocks noEditPoints="1"/>
              </p:cNvSpPr>
              <p:nvPr/>
            </p:nvSpPr>
            <p:spPr bwMode="auto">
              <a:xfrm>
                <a:off x="4840" y="1994"/>
                <a:ext cx="791" cy="710"/>
              </a:xfrm>
              <a:custGeom>
                <a:avLst/>
                <a:gdLst/>
                <a:ahLst/>
                <a:cxnLst>
                  <a:cxn ang="0">
                    <a:pos x="369" y="47"/>
                  </a:cxn>
                  <a:cxn ang="0">
                    <a:pos x="304" y="79"/>
                  </a:cxn>
                  <a:cxn ang="0">
                    <a:pos x="231" y="156"/>
                  </a:cxn>
                  <a:cxn ang="0">
                    <a:pos x="185" y="243"/>
                  </a:cxn>
                  <a:cxn ang="0">
                    <a:pos x="154" y="345"/>
                  </a:cxn>
                  <a:cxn ang="0">
                    <a:pos x="133" y="454"/>
                  </a:cxn>
                  <a:cxn ang="0">
                    <a:pos x="129" y="545"/>
                  </a:cxn>
                  <a:cxn ang="0">
                    <a:pos x="150" y="615"/>
                  </a:cxn>
                  <a:cxn ang="0">
                    <a:pos x="191" y="656"/>
                  </a:cxn>
                  <a:cxn ang="0">
                    <a:pos x="241" y="668"/>
                  </a:cxn>
                  <a:cxn ang="0">
                    <a:pos x="310" y="651"/>
                  </a:cxn>
                  <a:cxn ang="0">
                    <a:pos x="363" y="621"/>
                  </a:cxn>
                  <a:cxn ang="0">
                    <a:pos x="402" y="586"/>
                  </a:cxn>
                  <a:cxn ang="0">
                    <a:pos x="452" y="523"/>
                  </a:cxn>
                  <a:cxn ang="0">
                    <a:pos x="538" y="205"/>
                  </a:cxn>
                  <a:cxn ang="0">
                    <a:pos x="540" y="174"/>
                  </a:cxn>
                  <a:cxn ang="0">
                    <a:pos x="529" y="136"/>
                  </a:cxn>
                  <a:cxn ang="0">
                    <a:pos x="500" y="90"/>
                  </a:cxn>
                  <a:cxn ang="0">
                    <a:pos x="450" y="52"/>
                  </a:cxn>
                  <a:cxn ang="0">
                    <a:pos x="402" y="0"/>
                  </a:cxn>
                  <a:cxn ang="0">
                    <a:pos x="485" y="20"/>
                  </a:cxn>
                  <a:cxn ang="0">
                    <a:pos x="545" y="70"/>
                  </a:cxn>
                  <a:cxn ang="0">
                    <a:pos x="569" y="73"/>
                  </a:cxn>
                  <a:cxn ang="0">
                    <a:pos x="605" y="36"/>
                  </a:cxn>
                  <a:cxn ang="0">
                    <a:pos x="646" y="31"/>
                  </a:cxn>
                  <a:cxn ang="0">
                    <a:pos x="677" y="53"/>
                  </a:cxn>
                  <a:cxn ang="0">
                    <a:pos x="682" y="98"/>
                  </a:cxn>
                  <a:cxn ang="0">
                    <a:pos x="671" y="150"/>
                  </a:cxn>
                  <a:cxn ang="0">
                    <a:pos x="657" y="205"/>
                  </a:cxn>
                  <a:cxn ang="0">
                    <a:pos x="617" y="367"/>
                  </a:cxn>
                  <a:cxn ang="0">
                    <a:pos x="598" y="442"/>
                  </a:cxn>
                  <a:cxn ang="0">
                    <a:pos x="582" y="511"/>
                  </a:cxn>
                  <a:cxn ang="0">
                    <a:pos x="570" y="575"/>
                  </a:cxn>
                  <a:cxn ang="0">
                    <a:pos x="572" y="625"/>
                  </a:cxn>
                  <a:cxn ang="0">
                    <a:pos x="593" y="661"/>
                  </a:cxn>
                  <a:cxn ang="0">
                    <a:pos x="638" y="666"/>
                  </a:cxn>
                  <a:cxn ang="0">
                    <a:pos x="683" y="631"/>
                  </a:cxn>
                  <a:cxn ang="0">
                    <a:pos x="714" y="569"/>
                  </a:cxn>
                  <a:cxn ang="0">
                    <a:pos x="733" y="500"/>
                  </a:cxn>
                  <a:cxn ang="0">
                    <a:pos x="746" y="460"/>
                  </a:cxn>
                  <a:cxn ang="0">
                    <a:pos x="767" y="451"/>
                  </a:cxn>
                  <a:cxn ang="0">
                    <a:pos x="780" y="453"/>
                  </a:cxn>
                  <a:cxn ang="0">
                    <a:pos x="791" y="472"/>
                  </a:cxn>
                  <a:cxn ang="0">
                    <a:pos x="784" y="500"/>
                  </a:cxn>
                  <a:cxn ang="0">
                    <a:pos x="766" y="561"/>
                  </a:cxn>
                  <a:cxn ang="0">
                    <a:pos x="740" y="630"/>
                  </a:cxn>
                  <a:cxn ang="0">
                    <a:pos x="687" y="688"/>
                  </a:cxn>
                  <a:cxn ang="0">
                    <a:pos x="616" y="710"/>
                  </a:cxn>
                  <a:cxn ang="0">
                    <a:pos x="569" y="705"/>
                  </a:cxn>
                  <a:cxn ang="0">
                    <a:pos x="513" y="681"/>
                  </a:cxn>
                  <a:cxn ang="0">
                    <a:pos x="467" y="627"/>
                  </a:cxn>
                  <a:cxn ang="0">
                    <a:pos x="400" y="650"/>
                  </a:cxn>
                  <a:cxn ang="0">
                    <a:pos x="306" y="699"/>
                  </a:cxn>
                  <a:cxn ang="0">
                    <a:pos x="201" y="708"/>
                  </a:cxn>
                  <a:cxn ang="0">
                    <a:pos x="106" y="670"/>
                  </a:cxn>
                  <a:cxn ang="0">
                    <a:pos x="37" y="595"/>
                  </a:cxn>
                  <a:cxn ang="0">
                    <a:pos x="2" y="490"/>
                  </a:cxn>
                  <a:cxn ang="0">
                    <a:pos x="13" y="345"/>
                  </a:cxn>
                  <a:cxn ang="0">
                    <a:pos x="77" y="202"/>
                  </a:cxn>
                  <a:cxn ang="0">
                    <a:pos x="182" y="86"/>
                  </a:cxn>
                  <a:cxn ang="0">
                    <a:pos x="310" y="16"/>
                  </a:cxn>
                </a:cxnLst>
                <a:rect l="0" t="0" r="r" b="b"/>
                <a:pathLst>
                  <a:path w="791" h="710">
                    <a:moveTo>
                      <a:pt x="403" y="43"/>
                    </a:moveTo>
                    <a:lnTo>
                      <a:pt x="387" y="44"/>
                    </a:lnTo>
                    <a:lnTo>
                      <a:pt x="369" y="47"/>
                    </a:lnTo>
                    <a:lnTo>
                      <a:pt x="349" y="54"/>
                    </a:lnTo>
                    <a:lnTo>
                      <a:pt x="326" y="65"/>
                    </a:lnTo>
                    <a:lnTo>
                      <a:pt x="304" y="79"/>
                    </a:lnTo>
                    <a:lnTo>
                      <a:pt x="280" y="98"/>
                    </a:lnTo>
                    <a:lnTo>
                      <a:pt x="256" y="125"/>
                    </a:lnTo>
                    <a:lnTo>
                      <a:pt x="231" y="156"/>
                    </a:lnTo>
                    <a:lnTo>
                      <a:pt x="207" y="194"/>
                    </a:lnTo>
                    <a:lnTo>
                      <a:pt x="196" y="216"/>
                    </a:lnTo>
                    <a:lnTo>
                      <a:pt x="185" y="243"/>
                    </a:lnTo>
                    <a:lnTo>
                      <a:pt x="175" y="275"/>
                    </a:lnTo>
                    <a:lnTo>
                      <a:pt x="164" y="310"/>
                    </a:lnTo>
                    <a:lnTo>
                      <a:pt x="154" y="345"/>
                    </a:lnTo>
                    <a:lnTo>
                      <a:pt x="146" y="383"/>
                    </a:lnTo>
                    <a:lnTo>
                      <a:pt x="138" y="420"/>
                    </a:lnTo>
                    <a:lnTo>
                      <a:pt x="133" y="454"/>
                    </a:lnTo>
                    <a:lnTo>
                      <a:pt x="129" y="486"/>
                    </a:lnTo>
                    <a:lnTo>
                      <a:pt x="128" y="513"/>
                    </a:lnTo>
                    <a:lnTo>
                      <a:pt x="129" y="545"/>
                    </a:lnTo>
                    <a:lnTo>
                      <a:pt x="134" y="572"/>
                    </a:lnTo>
                    <a:lnTo>
                      <a:pt x="142" y="596"/>
                    </a:lnTo>
                    <a:lnTo>
                      <a:pt x="150" y="615"/>
                    </a:lnTo>
                    <a:lnTo>
                      <a:pt x="162" y="633"/>
                    </a:lnTo>
                    <a:lnTo>
                      <a:pt x="176" y="646"/>
                    </a:lnTo>
                    <a:lnTo>
                      <a:pt x="191" y="656"/>
                    </a:lnTo>
                    <a:lnTo>
                      <a:pt x="207" y="662"/>
                    </a:lnTo>
                    <a:lnTo>
                      <a:pt x="224" y="667"/>
                    </a:lnTo>
                    <a:lnTo>
                      <a:pt x="241" y="668"/>
                    </a:lnTo>
                    <a:lnTo>
                      <a:pt x="265" y="666"/>
                    </a:lnTo>
                    <a:lnTo>
                      <a:pt x="289" y="660"/>
                    </a:lnTo>
                    <a:lnTo>
                      <a:pt x="310" y="651"/>
                    </a:lnTo>
                    <a:lnTo>
                      <a:pt x="331" y="642"/>
                    </a:lnTo>
                    <a:lnTo>
                      <a:pt x="349" y="631"/>
                    </a:lnTo>
                    <a:lnTo>
                      <a:pt x="363" y="621"/>
                    </a:lnTo>
                    <a:lnTo>
                      <a:pt x="374" y="611"/>
                    </a:lnTo>
                    <a:lnTo>
                      <a:pt x="382" y="605"/>
                    </a:lnTo>
                    <a:lnTo>
                      <a:pt x="402" y="586"/>
                    </a:lnTo>
                    <a:lnTo>
                      <a:pt x="421" y="566"/>
                    </a:lnTo>
                    <a:lnTo>
                      <a:pt x="438" y="546"/>
                    </a:lnTo>
                    <a:lnTo>
                      <a:pt x="452" y="523"/>
                    </a:lnTo>
                    <a:lnTo>
                      <a:pt x="461" y="499"/>
                    </a:lnTo>
                    <a:lnTo>
                      <a:pt x="462" y="500"/>
                    </a:lnTo>
                    <a:lnTo>
                      <a:pt x="538" y="205"/>
                    </a:lnTo>
                    <a:lnTo>
                      <a:pt x="540" y="193"/>
                    </a:lnTo>
                    <a:lnTo>
                      <a:pt x="541" y="180"/>
                    </a:lnTo>
                    <a:lnTo>
                      <a:pt x="540" y="174"/>
                    </a:lnTo>
                    <a:lnTo>
                      <a:pt x="538" y="164"/>
                    </a:lnTo>
                    <a:lnTo>
                      <a:pt x="535" y="152"/>
                    </a:lnTo>
                    <a:lnTo>
                      <a:pt x="529" y="136"/>
                    </a:lnTo>
                    <a:lnTo>
                      <a:pt x="522" y="121"/>
                    </a:lnTo>
                    <a:lnTo>
                      <a:pt x="512" y="105"/>
                    </a:lnTo>
                    <a:lnTo>
                      <a:pt x="500" y="90"/>
                    </a:lnTo>
                    <a:lnTo>
                      <a:pt x="487" y="74"/>
                    </a:lnTo>
                    <a:lnTo>
                      <a:pt x="469" y="61"/>
                    </a:lnTo>
                    <a:lnTo>
                      <a:pt x="450" y="52"/>
                    </a:lnTo>
                    <a:lnTo>
                      <a:pt x="429" y="45"/>
                    </a:lnTo>
                    <a:lnTo>
                      <a:pt x="403" y="43"/>
                    </a:lnTo>
                    <a:close/>
                    <a:moveTo>
                      <a:pt x="402" y="0"/>
                    </a:moveTo>
                    <a:lnTo>
                      <a:pt x="432" y="3"/>
                    </a:lnTo>
                    <a:lnTo>
                      <a:pt x="460" y="9"/>
                    </a:lnTo>
                    <a:lnTo>
                      <a:pt x="485" y="20"/>
                    </a:lnTo>
                    <a:lnTo>
                      <a:pt x="508" y="34"/>
                    </a:lnTo>
                    <a:lnTo>
                      <a:pt x="528" y="51"/>
                    </a:lnTo>
                    <a:lnTo>
                      <a:pt x="545" y="70"/>
                    </a:lnTo>
                    <a:lnTo>
                      <a:pt x="560" y="92"/>
                    </a:lnTo>
                    <a:lnTo>
                      <a:pt x="561" y="93"/>
                    </a:lnTo>
                    <a:lnTo>
                      <a:pt x="569" y="73"/>
                    </a:lnTo>
                    <a:lnTo>
                      <a:pt x="578" y="58"/>
                    </a:lnTo>
                    <a:lnTo>
                      <a:pt x="591" y="45"/>
                    </a:lnTo>
                    <a:lnTo>
                      <a:pt x="605" y="36"/>
                    </a:lnTo>
                    <a:lnTo>
                      <a:pt x="620" y="32"/>
                    </a:lnTo>
                    <a:lnTo>
                      <a:pt x="634" y="30"/>
                    </a:lnTo>
                    <a:lnTo>
                      <a:pt x="646" y="31"/>
                    </a:lnTo>
                    <a:lnTo>
                      <a:pt x="657" y="35"/>
                    </a:lnTo>
                    <a:lnTo>
                      <a:pt x="668" y="43"/>
                    </a:lnTo>
                    <a:lnTo>
                      <a:pt x="677" y="53"/>
                    </a:lnTo>
                    <a:lnTo>
                      <a:pt x="683" y="66"/>
                    </a:lnTo>
                    <a:lnTo>
                      <a:pt x="685" y="82"/>
                    </a:lnTo>
                    <a:lnTo>
                      <a:pt x="682" y="98"/>
                    </a:lnTo>
                    <a:lnTo>
                      <a:pt x="679" y="114"/>
                    </a:lnTo>
                    <a:lnTo>
                      <a:pt x="676" y="131"/>
                    </a:lnTo>
                    <a:lnTo>
                      <a:pt x="671" y="150"/>
                    </a:lnTo>
                    <a:lnTo>
                      <a:pt x="666" y="169"/>
                    </a:lnTo>
                    <a:lnTo>
                      <a:pt x="662" y="188"/>
                    </a:lnTo>
                    <a:lnTo>
                      <a:pt x="657" y="205"/>
                    </a:lnTo>
                    <a:lnTo>
                      <a:pt x="626" y="325"/>
                    </a:lnTo>
                    <a:lnTo>
                      <a:pt x="622" y="344"/>
                    </a:lnTo>
                    <a:lnTo>
                      <a:pt x="617" y="367"/>
                    </a:lnTo>
                    <a:lnTo>
                      <a:pt x="611" y="392"/>
                    </a:lnTo>
                    <a:lnTo>
                      <a:pt x="604" y="417"/>
                    </a:lnTo>
                    <a:lnTo>
                      <a:pt x="598" y="442"/>
                    </a:lnTo>
                    <a:lnTo>
                      <a:pt x="592" y="465"/>
                    </a:lnTo>
                    <a:lnTo>
                      <a:pt x="587" y="487"/>
                    </a:lnTo>
                    <a:lnTo>
                      <a:pt x="582" y="511"/>
                    </a:lnTo>
                    <a:lnTo>
                      <a:pt x="577" y="534"/>
                    </a:lnTo>
                    <a:lnTo>
                      <a:pt x="573" y="556"/>
                    </a:lnTo>
                    <a:lnTo>
                      <a:pt x="570" y="575"/>
                    </a:lnTo>
                    <a:lnTo>
                      <a:pt x="569" y="592"/>
                    </a:lnTo>
                    <a:lnTo>
                      <a:pt x="570" y="609"/>
                    </a:lnTo>
                    <a:lnTo>
                      <a:pt x="572" y="625"/>
                    </a:lnTo>
                    <a:lnTo>
                      <a:pt x="577" y="639"/>
                    </a:lnTo>
                    <a:lnTo>
                      <a:pt x="584" y="651"/>
                    </a:lnTo>
                    <a:lnTo>
                      <a:pt x="593" y="661"/>
                    </a:lnTo>
                    <a:lnTo>
                      <a:pt x="605" y="667"/>
                    </a:lnTo>
                    <a:lnTo>
                      <a:pt x="620" y="669"/>
                    </a:lnTo>
                    <a:lnTo>
                      <a:pt x="638" y="666"/>
                    </a:lnTo>
                    <a:lnTo>
                      <a:pt x="655" y="658"/>
                    </a:lnTo>
                    <a:lnTo>
                      <a:pt x="670" y="646"/>
                    </a:lnTo>
                    <a:lnTo>
                      <a:pt x="683" y="631"/>
                    </a:lnTo>
                    <a:lnTo>
                      <a:pt x="695" y="612"/>
                    </a:lnTo>
                    <a:lnTo>
                      <a:pt x="704" y="592"/>
                    </a:lnTo>
                    <a:lnTo>
                      <a:pt x="714" y="569"/>
                    </a:lnTo>
                    <a:lnTo>
                      <a:pt x="721" y="546"/>
                    </a:lnTo>
                    <a:lnTo>
                      <a:pt x="728" y="523"/>
                    </a:lnTo>
                    <a:lnTo>
                      <a:pt x="733" y="500"/>
                    </a:lnTo>
                    <a:lnTo>
                      <a:pt x="738" y="482"/>
                    </a:lnTo>
                    <a:lnTo>
                      <a:pt x="742" y="469"/>
                    </a:lnTo>
                    <a:lnTo>
                      <a:pt x="746" y="460"/>
                    </a:lnTo>
                    <a:lnTo>
                      <a:pt x="751" y="454"/>
                    </a:lnTo>
                    <a:lnTo>
                      <a:pt x="759" y="452"/>
                    </a:lnTo>
                    <a:lnTo>
                      <a:pt x="767" y="451"/>
                    </a:lnTo>
                    <a:lnTo>
                      <a:pt x="771" y="451"/>
                    </a:lnTo>
                    <a:lnTo>
                      <a:pt x="775" y="452"/>
                    </a:lnTo>
                    <a:lnTo>
                      <a:pt x="780" y="453"/>
                    </a:lnTo>
                    <a:lnTo>
                      <a:pt x="786" y="458"/>
                    </a:lnTo>
                    <a:lnTo>
                      <a:pt x="790" y="463"/>
                    </a:lnTo>
                    <a:lnTo>
                      <a:pt x="791" y="472"/>
                    </a:lnTo>
                    <a:lnTo>
                      <a:pt x="790" y="476"/>
                    </a:lnTo>
                    <a:lnTo>
                      <a:pt x="788" y="486"/>
                    </a:lnTo>
                    <a:lnTo>
                      <a:pt x="784" y="500"/>
                    </a:lnTo>
                    <a:lnTo>
                      <a:pt x="780" y="519"/>
                    </a:lnTo>
                    <a:lnTo>
                      <a:pt x="774" y="539"/>
                    </a:lnTo>
                    <a:lnTo>
                      <a:pt x="766" y="561"/>
                    </a:lnTo>
                    <a:lnTo>
                      <a:pt x="759" y="585"/>
                    </a:lnTo>
                    <a:lnTo>
                      <a:pt x="749" y="608"/>
                    </a:lnTo>
                    <a:lnTo>
                      <a:pt x="740" y="630"/>
                    </a:lnTo>
                    <a:lnTo>
                      <a:pt x="724" y="652"/>
                    </a:lnTo>
                    <a:lnTo>
                      <a:pt x="707" y="672"/>
                    </a:lnTo>
                    <a:lnTo>
                      <a:pt x="687" y="688"/>
                    </a:lnTo>
                    <a:lnTo>
                      <a:pt x="666" y="700"/>
                    </a:lnTo>
                    <a:lnTo>
                      <a:pt x="642" y="708"/>
                    </a:lnTo>
                    <a:lnTo>
                      <a:pt x="616" y="710"/>
                    </a:lnTo>
                    <a:lnTo>
                      <a:pt x="602" y="710"/>
                    </a:lnTo>
                    <a:lnTo>
                      <a:pt x="587" y="708"/>
                    </a:lnTo>
                    <a:lnTo>
                      <a:pt x="569" y="705"/>
                    </a:lnTo>
                    <a:lnTo>
                      <a:pt x="551" y="699"/>
                    </a:lnTo>
                    <a:lnTo>
                      <a:pt x="532" y="692"/>
                    </a:lnTo>
                    <a:lnTo>
                      <a:pt x="513" y="681"/>
                    </a:lnTo>
                    <a:lnTo>
                      <a:pt x="496" y="667"/>
                    </a:lnTo>
                    <a:lnTo>
                      <a:pt x="481" y="649"/>
                    </a:lnTo>
                    <a:lnTo>
                      <a:pt x="467" y="627"/>
                    </a:lnTo>
                    <a:lnTo>
                      <a:pt x="458" y="601"/>
                    </a:lnTo>
                    <a:lnTo>
                      <a:pt x="429" y="627"/>
                    </a:lnTo>
                    <a:lnTo>
                      <a:pt x="400" y="650"/>
                    </a:lnTo>
                    <a:lnTo>
                      <a:pt x="370" y="671"/>
                    </a:lnTo>
                    <a:lnTo>
                      <a:pt x="338" y="687"/>
                    </a:lnTo>
                    <a:lnTo>
                      <a:pt x="306" y="699"/>
                    </a:lnTo>
                    <a:lnTo>
                      <a:pt x="272" y="708"/>
                    </a:lnTo>
                    <a:lnTo>
                      <a:pt x="238" y="710"/>
                    </a:lnTo>
                    <a:lnTo>
                      <a:pt x="201" y="708"/>
                    </a:lnTo>
                    <a:lnTo>
                      <a:pt x="168" y="699"/>
                    </a:lnTo>
                    <a:lnTo>
                      <a:pt x="136" y="687"/>
                    </a:lnTo>
                    <a:lnTo>
                      <a:pt x="106" y="670"/>
                    </a:lnTo>
                    <a:lnTo>
                      <a:pt x="81" y="649"/>
                    </a:lnTo>
                    <a:lnTo>
                      <a:pt x="57" y="624"/>
                    </a:lnTo>
                    <a:lnTo>
                      <a:pt x="37" y="595"/>
                    </a:lnTo>
                    <a:lnTo>
                      <a:pt x="21" y="563"/>
                    </a:lnTo>
                    <a:lnTo>
                      <a:pt x="9" y="528"/>
                    </a:lnTo>
                    <a:lnTo>
                      <a:pt x="2" y="490"/>
                    </a:lnTo>
                    <a:lnTo>
                      <a:pt x="0" y="450"/>
                    </a:lnTo>
                    <a:lnTo>
                      <a:pt x="3" y="398"/>
                    </a:lnTo>
                    <a:lnTo>
                      <a:pt x="13" y="345"/>
                    </a:lnTo>
                    <a:lnTo>
                      <a:pt x="29" y="295"/>
                    </a:lnTo>
                    <a:lnTo>
                      <a:pt x="51" y="248"/>
                    </a:lnTo>
                    <a:lnTo>
                      <a:pt x="77" y="202"/>
                    </a:lnTo>
                    <a:lnTo>
                      <a:pt x="108" y="159"/>
                    </a:lnTo>
                    <a:lnTo>
                      <a:pt x="144" y="120"/>
                    </a:lnTo>
                    <a:lnTo>
                      <a:pt x="182" y="86"/>
                    </a:lnTo>
                    <a:lnTo>
                      <a:pt x="223" y="57"/>
                    </a:lnTo>
                    <a:lnTo>
                      <a:pt x="265" y="33"/>
                    </a:lnTo>
                    <a:lnTo>
                      <a:pt x="310" y="16"/>
                    </a:lnTo>
                    <a:lnTo>
                      <a:pt x="356" y="5"/>
                    </a:lnTo>
                    <a:lnTo>
                      <a:pt x="40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1" name="Freeform 7"/>
              <p:cNvSpPr>
                <a:spLocks noEditPoints="1"/>
              </p:cNvSpPr>
              <p:nvPr/>
            </p:nvSpPr>
            <p:spPr bwMode="auto">
              <a:xfrm>
                <a:off x="5803" y="1595"/>
                <a:ext cx="627" cy="1109"/>
              </a:xfrm>
              <a:custGeom>
                <a:avLst/>
                <a:gdLst/>
                <a:ahLst/>
                <a:cxnLst>
                  <a:cxn ang="0">
                    <a:pos x="328" y="454"/>
                  </a:cxn>
                  <a:cxn ang="0">
                    <a:pos x="234" y="515"/>
                  </a:cxn>
                  <a:cxn ang="0">
                    <a:pos x="184" y="571"/>
                  </a:cxn>
                  <a:cxn ang="0">
                    <a:pos x="166" y="603"/>
                  </a:cxn>
                  <a:cxn ang="0">
                    <a:pos x="142" y="700"/>
                  </a:cxn>
                  <a:cxn ang="0">
                    <a:pos x="122" y="791"/>
                  </a:cxn>
                  <a:cxn ang="0">
                    <a:pos x="110" y="854"/>
                  </a:cxn>
                  <a:cxn ang="0">
                    <a:pos x="107" y="905"/>
                  </a:cxn>
                  <a:cxn ang="0">
                    <a:pos x="121" y="988"/>
                  </a:cxn>
                  <a:cxn ang="0">
                    <a:pos x="160" y="1045"/>
                  </a:cxn>
                  <a:cxn ang="0">
                    <a:pos x="224" y="1066"/>
                  </a:cxn>
                  <a:cxn ang="0">
                    <a:pos x="283" y="1054"/>
                  </a:cxn>
                  <a:cxn ang="0">
                    <a:pos x="363" y="995"/>
                  </a:cxn>
                  <a:cxn ang="0">
                    <a:pos x="421" y="912"/>
                  </a:cxn>
                  <a:cxn ang="0">
                    <a:pos x="458" y="815"/>
                  </a:cxn>
                  <a:cxn ang="0">
                    <a:pos x="491" y="675"/>
                  </a:cxn>
                  <a:cxn ang="0">
                    <a:pos x="500" y="596"/>
                  </a:cxn>
                  <a:cxn ang="0">
                    <a:pos x="484" y="508"/>
                  </a:cxn>
                  <a:cxn ang="0">
                    <a:pos x="443" y="458"/>
                  </a:cxn>
                  <a:cxn ang="0">
                    <a:pos x="386" y="442"/>
                  </a:cxn>
                  <a:cxn ang="0">
                    <a:pos x="297" y="1"/>
                  </a:cxn>
                  <a:cxn ang="0">
                    <a:pos x="311" y="16"/>
                  </a:cxn>
                  <a:cxn ang="0">
                    <a:pos x="308" y="33"/>
                  </a:cxn>
                  <a:cxn ang="0">
                    <a:pos x="306" y="46"/>
                  </a:cxn>
                  <a:cxn ang="0">
                    <a:pos x="243" y="451"/>
                  </a:cxn>
                  <a:cxn ang="0">
                    <a:pos x="329" y="410"/>
                  </a:cxn>
                  <a:cxn ang="0">
                    <a:pos x="421" y="402"/>
                  </a:cxn>
                  <a:cxn ang="0">
                    <a:pos x="495" y="423"/>
                  </a:cxn>
                  <a:cxn ang="0">
                    <a:pos x="562" y="472"/>
                  </a:cxn>
                  <a:cxn ang="0">
                    <a:pos x="609" y="552"/>
                  </a:cxn>
                  <a:cxn ang="0">
                    <a:pos x="627" y="664"/>
                  </a:cxn>
                  <a:cxn ang="0">
                    <a:pos x="597" y="819"/>
                  </a:cxn>
                  <a:cxn ang="0">
                    <a:pos x="516" y="953"/>
                  </a:cxn>
                  <a:cxn ang="0">
                    <a:pos x="402" y="1054"/>
                  </a:cxn>
                  <a:cxn ang="0">
                    <a:pos x="272" y="1106"/>
                  </a:cxn>
                  <a:cxn ang="0">
                    <a:pos x="161" y="1099"/>
                  </a:cxn>
                  <a:cxn ang="0">
                    <a:pos x="77" y="1051"/>
                  </a:cxn>
                  <a:cxn ang="0">
                    <a:pos x="20" y="967"/>
                  </a:cxn>
                  <a:cxn ang="0">
                    <a:pos x="0" y="849"/>
                  </a:cxn>
                  <a:cxn ang="0">
                    <a:pos x="3" y="798"/>
                  </a:cxn>
                  <a:cxn ang="0">
                    <a:pos x="11" y="752"/>
                  </a:cxn>
                  <a:cxn ang="0">
                    <a:pos x="28" y="685"/>
                  </a:cxn>
                  <a:cxn ang="0">
                    <a:pos x="50" y="591"/>
                  </a:cxn>
                  <a:cxn ang="0">
                    <a:pos x="83" y="460"/>
                  </a:cxn>
                  <a:cxn ang="0">
                    <a:pos x="110" y="354"/>
                  </a:cxn>
                  <a:cxn ang="0">
                    <a:pos x="153" y="172"/>
                  </a:cxn>
                  <a:cxn ang="0">
                    <a:pos x="164" y="119"/>
                  </a:cxn>
                  <a:cxn ang="0">
                    <a:pos x="168" y="93"/>
                  </a:cxn>
                  <a:cxn ang="0">
                    <a:pos x="159" y="81"/>
                  </a:cxn>
                  <a:cxn ang="0">
                    <a:pos x="118" y="73"/>
                  </a:cxn>
                  <a:cxn ang="0">
                    <a:pos x="66" y="71"/>
                  </a:cxn>
                  <a:cxn ang="0">
                    <a:pos x="53" y="52"/>
                  </a:cxn>
                  <a:cxn ang="0">
                    <a:pos x="63" y="24"/>
                  </a:cxn>
                  <a:cxn ang="0">
                    <a:pos x="87" y="14"/>
                  </a:cxn>
                  <a:cxn ang="0">
                    <a:pos x="149" y="9"/>
                  </a:cxn>
                  <a:cxn ang="0">
                    <a:pos x="231" y="3"/>
                  </a:cxn>
                </a:cxnLst>
                <a:rect l="0" t="0" r="r" b="b"/>
                <a:pathLst>
                  <a:path w="627" h="1109">
                    <a:moveTo>
                      <a:pt x="386" y="442"/>
                    </a:moveTo>
                    <a:lnTo>
                      <a:pt x="358" y="445"/>
                    </a:lnTo>
                    <a:lnTo>
                      <a:pt x="328" y="454"/>
                    </a:lnTo>
                    <a:lnTo>
                      <a:pt x="297" y="468"/>
                    </a:lnTo>
                    <a:lnTo>
                      <a:pt x="265" y="489"/>
                    </a:lnTo>
                    <a:lnTo>
                      <a:pt x="234" y="515"/>
                    </a:lnTo>
                    <a:lnTo>
                      <a:pt x="204" y="547"/>
                    </a:lnTo>
                    <a:lnTo>
                      <a:pt x="192" y="561"/>
                    </a:lnTo>
                    <a:lnTo>
                      <a:pt x="184" y="571"/>
                    </a:lnTo>
                    <a:lnTo>
                      <a:pt x="173" y="587"/>
                    </a:lnTo>
                    <a:lnTo>
                      <a:pt x="170" y="594"/>
                    </a:lnTo>
                    <a:lnTo>
                      <a:pt x="166" y="603"/>
                    </a:lnTo>
                    <a:lnTo>
                      <a:pt x="162" y="614"/>
                    </a:lnTo>
                    <a:lnTo>
                      <a:pt x="152" y="660"/>
                    </a:lnTo>
                    <a:lnTo>
                      <a:pt x="142" y="700"/>
                    </a:lnTo>
                    <a:lnTo>
                      <a:pt x="134" y="735"/>
                    </a:lnTo>
                    <a:lnTo>
                      <a:pt x="127" y="765"/>
                    </a:lnTo>
                    <a:lnTo>
                      <a:pt x="122" y="791"/>
                    </a:lnTo>
                    <a:lnTo>
                      <a:pt x="116" y="815"/>
                    </a:lnTo>
                    <a:lnTo>
                      <a:pt x="113" y="836"/>
                    </a:lnTo>
                    <a:lnTo>
                      <a:pt x="110" y="854"/>
                    </a:lnTo>
                    <a:lnTo>
                      <a:pt x="108" y="872"/>
                    </a:lnTo>
                    <a:lnTo>
                      <a:pt x="107" y="888"/>
                    </a:lnTo>
                    <a:lnTo>
                      <a:pt x="107" y="905"/>
                    </a:lnTo>
                    <a:lnTo>
                      <a:pt x="108" y="935"/>
                    </a:lnTo>
                    <a:lnTo>
                      <a:pt x="113" y="963"/>
                    </a:lnTo>
                    <a:lnTo>
                      <a:pt x="121" y="988"/>
                    </a:lnTo>
                    <a:lnTo>
                      <a:pt x="130" y="1011"/>
                    </a:lnTo>
                    <a:lnTo>
                      <a:pt x="144" y="1030"/>
                    </a:lnTo>
                    <a:lnTo>
                      <a:pt x="160" y="1045"/>
                    </a:lnTo>
                    <a:lnTo>
                      <a:pt x="178" y="1056"/>
                    </a:lnTo>
                    <a:lnTo>
                      <a:pt x="201" y="1063"/>
                    </a:lnTo>
                    <a:lnTo>
                      <a:pt x="224" y="1066"/>
                    </a:lnTo>
                    <a:lnTo>
                      <a:pt x="224" y="1067"/>
                    </a:lnTo>
                    <a:lnTo>
                      <a:pt x="254" y="1063"/>
                    </a:lnTo>
                    <a:lnTo>
                      <a:pt x="283" y="1054"/>
                    </a:lnTo>
                    <a:lnTo>
                      <a:pt x="312" y="1038"/>
                    </a:lnTo>
                    <a:lnTo>
                      <a:pt x="338" y="1019"/>
                    </a:lnTo>
                    <a:lnTo>
                      <a:pt x="363" y="995"/>
                    </a:lnTo>
                    <a:lnTo>
                      <a:pt x="385" y="969"/>
                    </a:lnTo>
                    <a:lnTo>
                      <a:pt x="405" y="940"/>
                    </a:lnTo>
                    <a:lnTo>
                      <a:pt x="421" y="912"/>
                    </a:lnTo>
                    <a:lnTo>
                      <a:pt x="433" y="883"/>
                    </a:lnTo>
                    <a:lnTo>
                      <a:pt x="446" y="850"/>
                    </a:lnTo>
                    <a:lnTo>
                      <a:pt x="458" y="815"/>
                    </a:lnTo>
                    <a:lnTo>
                      <a:pt x="477" y="743"/>
                    </a:lnTo>
                    <a:lnTo>
                      <a:pt x="485" y="709"/>
                    </a:lnTo>
                    <a:lnTo>
                      <a:pt x="491" y="675"/>
                    </a:lnTo>
                    <a:lnTo>
                      <a:pt x="495" y="644"/>
                    </a:lnTo>
                    <a:lnTo>
                      <a:pt x="499" y="618"/>
                    </a:lnTo>
                    <a:lnTo>
                      <a:pt x="500" y="596"/>
                    </a:lnTo>
                    <a:lnTo>
                      <a:pt x="498" y="563"/>
                    </a:lnTo>
                    <a:lnTo>
                      <a:pt x="492" y="533"/>
                    </a:lnTo>
                    <a:lnTo>
                      <a:pt x="484" y="508"/>
                    </a:lnTo>
                    <a:lnTo>
                      <a:pt x="473" y="488"/>
                    </a:lnTo>
                    <a:lnTo>
                      <a:pt x="459" y="470"/>
                    </a:lnTo>
                    <a:lnTo>
                      <a:pt x="443" y="458"/>
                    </a:lnTo>
                    <a:lnTo>
                      <a:pt x="426" y="448"/>
                    </a:lnTo>
                    <a:lnTo>
                      <a:pt x="407" y="444"/>
                    </a:lnTo>
                    <a:lnTo>
                      <a:pt x="386" y="442"/>
                    </a:lnTo>
                    <a:close/>
                    <a:moveTo>
                      <a:pt x="273" y="0"/>
                    </a:moveTo>
                    <a:lnTo>
                      <a:pt x="287" y="0"/>
                    </a:lnTo>
                    <a:lnTo>
                      <a:pt x="297" y="1"/>
                    </a:lnTo>
                    <a:lnTo>
                      <a:pt x="303" y="5"/>
                    </a:lnTo>
                    <a:lnTo>
                      <a:pt x="308" y="11"/>
                    </a:lnTo>
                    <a:lnTo>
                      <a:pt x="311" y="16"/>
                    </a:lnTo>
                    <a:lnTo>
                      <a:pt x="312" y="21"/>
                    </a:lnTo>
                    <a:lnTo>
                      <a:pt x="311" y="25"/>
                    </a:lnTo>
                    <a:lnTo>
                      <a:pt x="308" y="33"/>
                    </a:lnTo>
                    <a:lnTo>
                      <a:pt x="305" y="40"/>
                    </a:lnTo>
                    <a:lnTo>
                      <a:pt x="304" y="45"/>
                    </a:lnTo>
                    <a:lnTo>
                      <a:pt x="306" y="46"/>
                    </a:lnTo>
                    <a:lnTo>
                      <a:pt x="200" y="484"/>
                    </a:lnTo>
                    <a:lnTo>
                      <a:pt x="220" y="468"/>
                    </a:lnTo>
                    <a:lnTo>
                      <a:pt x="243" y="451"/>
                    </a:lnTo>
                    <a:lnTo>
                      <a:pt x="270" y="435"/>
                    </a:lnTo>
                    <a:lnTo>
                      <a:pt x="298" y="421"/>
                    </a:lnTo>
                    <a:lnTo>
                      <a:pt x="329" y="410"/>
                    </a:lnTo>
                    <a:lnTo>
                      <a:pt x="362" y="403"/>
                    </a:lnTo>
                    <a:lnTo>
                      <a:pt x="396" y="401"/>
                    </a:lnTo>
                    <a:lnTo>
                      <a:pt x="421" y="402"/>
                    </a:lnTo>
                    <a:lnTo>
                      <a:pt x="446" y="406"/>
                    </a:lnTo>
                    <a:lnTo>
                      <a:pt x="471" y="414"/>
                    </a:lnTo>
                    <a:lnTo>
                      <a:pt x="495" y="423"/>
                    </a:lnTo>
                    <a:lnTo>
                      <a:pt x="519" y="436"/>
                    </a:lnTo>
                    <a:lnTo>
                      <a:pt x="541" y="453"/>
                    </a:lnTo>
                    <a:lnTo>
                      <a:pt x="562" y="472"/>
                    </a:lnTo>
                    <a:lnTo>
                      <a:pt x="580" y="495"/>
                    </a:lnTo>
                    <a:lnTo>
                      <a:pt x="596" y="522"/>
                    </a:lnTo>
                    <a:lnTo>
                      <a:pt x="609" y="552"/>
                    </a:lnTo>
                    <a:lnTo>
                      <a:pt x="618" y="586"/>
                    </a:lnTo>
                    <a:lnTo>
                      <a:pt x="625" y="623"/>
                    </a:lnTo>
                    <a:lnTo>
                      <a:pt x="627" y="664"/>
                    </a:lnTo>
                    <a:lnTo>
                      <a:pt x="624" y="717"/>
                    </a:lnTo>
                    <a:lnTo>
                      <a:pt x="613" y="768"/>
                    </a:lnTo>
                    <a:lnTo>
                      <a:pt x="597" y="819"/>
                    </a:lnTo>
                    <a:lnTo>
                      <a:pt x="574" y="866"/>
                    </a:lnTo>
                    <a:lnTo>
                      <a:pt x="548" y="912"/>
                    </a:lnTo>
                    <a:lnTo>
                      <a:pt x="516" y="953"/>
                    </a:lnTo>
                    <a:lnTo>
                      <a:pt x="482" y="992"/>
                    </a:lnTo>
                    <a:lnTo>
                      <a:pt x="443" y="1025"/>
                    </a:lnTo>
                    <a:lnTo>
                      <a:pt x="402" y="1054"/>
                    </a:lnTo>
                    <a:lnTo>
                      <a:pt x="360" y="1078"/>
                    </a:lnTo>
                    <a:lnTo>
                      <a:pt x="316" y="1095"/>
                    </a:lnTo>
                    <a:lnTo>
                      <a:pt x="272" y="1106"/>
                    </a:lnTo>
                    <a:lnTo>
                      <a:pt x="227" y="1109"/>
                    </a:lnTo>
                    <a:lnTo>
                      <a:pt x="193" y="1107"/>
                    </a:lnTo>
                    <a:lnTo>
                      <a:pt x="161" y="1099"/>
                    </a:lnTo>
                    <a:lnTo>
                      <a:pt x="130" y="1087"/>
                    </a:lnTo>
                    <a:lnTo>
                      <a:pt x="102" y="1072"/>
                    </a:lnTo>
                    <a:lnTo>
                      <a:pt x="77" y="1051"/>
                    </a:lnTo>
                    <a:lnTo>
                      <a:pt x="54" y="1026"/>
                    </a:lnTo>
                    <a:lnTo>
                      <a:pt x="36" y="998"/>
                    </a:lnTo>
                    <a:lnTo>
                      <a:pt x="20" y="967"/>
                    </a:lnTo>
                    <a:lnTo>
                      <a:pt x="9" y="931"/>
                    </a:lnTo>
                    <a:lnTo>
                      <a:pt x="2" y="891"/>
                    </a:lnTo>
                    <a:lnTo>
                      <a:pt x="0" y="849"/>
                    </a:lnTo>
                    <a:lnTo>
                      <a:pt x="0" y="835"/>
                    </a:lnTo>
                    <a:lnTo>
                      <a:pt x="1" y="819"/>
                    </a:lnTo>
                    <a:lnTo>
                      <a:pt x="3" y="798"/>
                    </a:lnTo>
                    <a:lnTo>
                      <a:pt x="6" y="772"/>
                    </a:lnTo>
                    <a:lnTo>
                      <a:pt x="7" y="765"/>
                    </a:lnTo>
                    <a:lnTo>
                      <a:pt x="11" y="752"/>
                    </a:lnTo>
                    <a:lnTo>
                      <a:pt x="15" y="734"/>
                    </a:lnTo>
                    <a:lnTo>
                      <a:pt x="21" y="711"/>
                    </a:lnTo>
                    <a:lnTo>
                      <a:pt x="28" y="685"/>
                    </a:lnTo>
                    <a:lnTo>
                      <a:pt x="34" y="655"/>
                    </a:lnTo>
                    <a:lnTo>
                      <a:pt x="43" y="624"/>
                    </a:lnTo>
                    <a:lnTo>
                      <a:pt x="50" y="591"/>
                    </a:lnTo>
                    <a:lnTo>
                      <a:pt x="67" y="524"/>
                    </a:lnTo>
                    <a:lnTo>
                      <a:pt x="75" y="491"/>
                    </a:lnTo>
                    <a:lnTo>
                      <a:pt x="83" y="460"/>
                    </a:lnTo>
                    <a:lnTo>
                      <a:pt x="91" y="431"/>
                    </a:lnTo>
                    <a:lnTo>
                      <a:pt x="107" y="366"/>
                    </a:lnTo>
                    <a:lnTo>
                      <a:pt x="110" y="354"/>
                    </a:lnTo>
                    <a:lnTo>
                      <a:pt x="144" y="207"/>
                    </a:lnTo>
                    <a:lnTo>
                      <a:pt x="148" y="190"/>
                    </a:lnTo>
                    <a:lnTo>
                      <a:pt x="153" y="172"/>
                    </a:lnTo>
                    <a:lnTo>
                      <a:pt x="157" y="152"/>
                    </a:lnTo>
                    <a:lnTo>
                      <a:pt x="161" y="134"/>
                    </a:lnTo>
                    <a:lnTo>
                      <a:pt x="164" y="119"/>
                    </a:lnTo>
                    <a:lnTo>
                      <a:pt x="166" y="106"/>
                    </a:lnTo>
                    <a:lnTo>
                      <a:pt x="168" y="98"/>
                    </a:lnTo>
                    <a:lnTo>
                      <a:pt x="168" y="93"/>
                    </a:lnTo>
                    <a:lnTo>
                      <a:pt x="166" y="88"/>
                    </a:lnTo>
                    <a:lnTo>
                      <a:pt x="163" y="84"/>
                    </a:lnTo>
                    <a:lnTo>
                      <a:pt x="159" y="81"/>
                    </a:lnTo>
                    <a:lnTo>
                      <a:pt x="149" y="77"/>
                    </a:lnTo>
                    <a:lnTo>
                      <a:pt x="137" y="75"/>
                    </a:lnTo>
                    <a:lnTo>
                      <a:pt x="118" y="73"/>
                    </a:lnTo>
                    <a:lnTo>
                      <a:pt x="84" y="73"/>
                    </a:lnTo>
                    <a:lnTo>
                      <a:pt x="75" y="72"/>
                    </a:lnTo>
                    <a:lnTo>
                      <a:pt x="66" y="71"/>
                    </a:lnTo>
                    <a:lnTo>
                      <a:pt x="60" y="66"/>
                    </a:lnTo>
                    <a:lnTo>
                      <a:pt x="55" y="61"/>
                    </a:lnTo>
                    <a:lnTo>
                      <a:pt x="53" y="52"/>
                    </a:lnTo>
                    <a:lnTo>
                      <a:pt x="54" y="39"/>
                    </a:lnTo>
                    <a:lnTo>
                      <a:pt x="58" y="30"/>
                    </a:lnTo>
                    <a:lnTo>
                      <a:pt x="63" y="24"/>
                    </a:lnTo>
                    <a:lnTo>
                      <a:pt x="68" y="20"/>
                    </a:lnTo>
                    <a:lnTo>
                      <a:pt x="81" y="15"/>
                    </a:lnTo>
                    <a:lnTo>
                      <a:pt x="87" y="14"/>
                    </a:lnTo>
                    <a:lnTo>
                      <a:pt x="103" y="13"/>
                    </a:lnTo>
                    <a:lnTo>
                      <a:pt x="125" y="11"/>
                    </a:lnTo>
                    <a:lnTo>
                      <a:pt x="149" y="9"/>
                    </a:lnTo>
                    <a:lnTo>
                      <a:pt x="176" y="7"/>
                    </a:lnTo>
                    <a:lnTo>
                      <a:pt x="204" y="4"/>
                    </a:lnTo>
                    <a:lnTo>
                      <a:pt x="231" y="3"/>
                    </a:lnTo>
                    <a:lnTo>
                      <a:pt x="254" y="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2438400" y="31242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</p:grpSp>
      <p:sp>
        <p:nvSpPr>
          <p:cNvPr id="60" name="Freeform 59"/>
          <p:cNvSpPr/>
          <p:nvPr/>
        </p:nvSpPr>
        <p:spPr>
          <a:xfrm>
            <a:off x="1884218" y="5001491"/>
            <a:ext cx="858982" cy="1219200"/>
          </a:xfrm>
          <a:custGeom>
            <a:avLst/>
            <a:gdLst>
              <a:gd name="connsiteX0" fmla="*/ 0 w 858982"/>
              <a:gd name="connsiteY0" fmla="*/ 0 h 1219200"/>
              <a:gd name="connsiteX1" fmla="*/ 484909 w 858982"/>
              <a:gd name="connsiteY1" fmla="*/ 401782 h 1219200"/>
              <a:gd name="connsiteX2" fmla="*/ 734291 w 858982"/>
              <a:gd name="connsiteY2" fmla="*/ 845127 h 1219200"/>
              <a:gd name="connsiteX3" fmla="*/ 858982 w 858982"/>
              <a:gd name="connsiteY3" fmla="*/ 1219200 h 1219200"/>
              <a:gd name="connsiteX4" fmla="*/ 858982 w 858982"/>
              <a:gd name="connsiteY4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982" h="1219200">
                <a:moveTo>
                  <a:pt x="0" y="0"/>
                </a:moveTo>
                <a:cubicBezTo>
                  <a:pt x="181263" y="130464"/>
                  <a:pt x="362527" y="260928"/>
                  <a:pt x="484909" y="401782"/>
                </a:cubicBezTo>
                <a:cubicBezTo>
                  <a:pt x="607291" y="542637"/>
                  <a:pt x="671946" y="708891"/>
                  <a:pt x="734291" y="845127"/>
                </a:cubicBezTo>
                <a:cubicBezTo>
                  <a:pt x="796636" y="981363"/>
                  <a:pt x="858982" y="1219200"/>
                  <a:pt x="858982" y="1219200"/>
                </a:cubicBezTo>
                <a:lnTo>
                  <a:pt x="858982" y="1219200"/>
                </a:ln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1856509" y="4572000"/>
            <a:ext cx="962891" cy="1274618"/>
          </a:xfrm>
          <a:custGeom>
            <a:avLst/>
            <a:gdLst>
              <a:gd name="connsiteX0" fmla="*/ 0 w 1027545"/>
              <a:gd name="connsiteY0" fmla="*/ 1332345 h 1332345"/>
              <a:gd name="connsiteX1" fmla="*/ 803564 w 1027545"/>
              <a:gd name="connsiteY1" fmla="*/ 667327 h 1332345"/>
              <a:gd name="connsiteX2" fmla="*/ 997527 w 1027545"/>
              <a:gd name="connsiteY2" fmla="*/ 99291 h 1332345"/>
              <a:gd name="connsiteX3" fmla="*/ 983673 w 1027545"/>
              <a:gd name="connsiteY3" fmla="*/ 71582 h 133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7545" h="1332345">
                <a:moveTo>
                  <a:pt x="0" y="1332345"/>
                </a:moveTo>
                <a:cubicBezTo>
                  <a:pt x="318655" y="1102590"/>
                  <a:pt x="637310" y="872836"/>
                  <a:pt x="803564" y="667327"/>
                </a:cubicBezTo>
                <a:cubicBezTo>
                  <a:pt x="969819" y="461818"/>
                  <a:pt x="967509" y="198582"/>
                  <a:pt x="997527" y="99291"/>
                </a:cubicBezTo>
                <a:cubicBezTo>
                  <a:pt x="1027545" y="0"/>
                  <a:pt x="1005609" y="35791"/>
                  <a:pt x="983673" y="71582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990600" y="3733800"/>
            <a:ext cx="2895600" cy="3124200"/>
            <a:chOff x="990600" y="3733800"/>
            <a:chExt cx="2895600" cy="3124200"/>
          </a:xfrm>
        </p:grpSpPr>
        <p:grpSp>
          <p:nvGrpSpPr>
            <p:cNvPr id="59" name="Group 58"/>
            <p:cNvGrpSpPr/>
            <p:nvPr/>
          </p:nvGrpSpPr>
          <p:grpSpPr>
            <a:xfrm>
              <a:off x="1447800" y="3962400"/>
              <a:ext cx="2438400" cy="2715568"/>
              <a:chOff x="1447800" y="3962400"/>
              <a:chExt cx="2438400" cy="2715568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rot="5400000">
                <a:off x="1080616" y="4329584"/>
                <a:ext cx="734368" cy="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1080616" y="5320184"/>
                <a:ext cx="734368" cy="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1080616" y="6310784"/>
                <a:ext cx="734368" cy="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Freeform 53"/>
              <p:cNvSpPr/>
              <p:nvPr/>
            </p:nvSpPr>
            <p:spPr>
              <a:xfrm>
                <a:off x="1468582" y="4629727"/>
                <a:ext cx="443346" cy="441036"/>
              </a:xfrm>
              <a:custGeom>
                <a:avLst/>
                <a:gdLst>
                  <a:gd name="connsiteX0" fmla="*/ 0 w 443346"/>
                  <a:gd name="connsiteY0" fmla="*/ 66964 h 441036"/>
                  <a:gd name="connsiteX1" fmla="*/ 277091 w 443346"/>
                  <a:gd name="connsiteY1" fmla="*/ 53109 h 441036"/>
                  <a:gd name="connsiteX2" fmla="*/ 401782 w 443346"/>
                  <a:gd name="connsiteY2" fmla="*/ 385618 h 441036"/>
                  <a:gd name="connsiteX3" fmla="*/ 27709 w 443346"/>
                  <a:gd name="connsiteY3" fmla="*/ 385618 h 441036"/>
                  <a:gd name="connsiteX4" fmla="*/ 27709 w 443346"/>
                  <a:gd name="connsiteY4" fmla="*/ 385618 h 441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346" h="441036">
                    <a:moveTo>
                      <a:pt x="0" y="66964"/>
                    </a:moveTo>
                    <a:cubicBezTo>
                      <a:pt x="105063" y="33482"/>
                      <a:pt x="210127" y="0"/>
                      <a:pt x="277091" y="53109"/>
                    </a:cubicBezTo>
                    <a:cubicBezTo>
                      <a:pt x="344055" y="106218"/>
                      <a:pt x="443346" y="330200"/>
                      <a:pt x="401782" y="385618"/>
                    </a:cubicBezTo>
                    <a:cubicBezTo>
                      <a:pt x="360218" y="441036"/>
                      <a:pt x="27709" y="385618"/>
                      <a:pt x="27709" y="385618"/>
                    </a:cubicBezTo>
                    <a:lnTo>
                      <a:pt x="27709" y="385618"/>
                    </a:lnTo>
                  </a:path>
                </a:pathLst>
              </a:cu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1447800" y="5562600"/>
                <a:ext cx="443346" cy="441036"/>
              </a:xfrm>
              <a:custGeom>
                <a:avLst/>
                <a:gdLst>
                  <a:gd name="connsiteX0" fmla="*/ 0 w 443346"/>
                  <a:gd name="connsiteY0" fmla="*/ 66964 h 441036"/>
                  <a:gd name="connsiteX1" fmla="*/ 277091 w 443346"/>
                  <a:gd name="connsiteY1" fmla="*/ 53109 h 441036"/>
                  <a:gd name="connsiteX2" fmla="*/ 401782 w 443346"/>
                  <a:gd name="connsiteY2" fmla="*/ 385618 h 441036"/>
                  <a:gd name="connsiteX3" fmla="*/ 27709 w 443346"/>
                  <a:gd name="connsiteY3" fmla="*/ 385618 h 441036"/>
                  <a:gd name="connsiteX4" fmla="*/ 27709 w 443346"/>
                  <a:gd name="connsiteY4" fmla="*/ 385618 h 441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346" h="441036">
                    <a:moveTo>
                      <a:pt x="0" y="66964"/>
                    </a:moveTo>
                    <a:cubicBezTo>
                      <a:pt x="105063" y="33482"/>
                      <a:pt x="210127" y="0"/>
                      <a:pt x="277091" y="53109"/>
                    </a:cubicBezTo>
                    <a:cubicBezTo>
                      <a:pt x="344055" y="106218"/>
                      <a:pt x="443346" y="330200"/>
                      <a:pt x="401782" y="385618"/>
                    </a:cubicBezTo>
                    <a:cubicBezTo>
                      <a:pt x="360218" y="441036"/>
                      <a:pt x="27709" y="385618"/>
                      <a:pt x="27709" y="385618"/>
                    </a:cubicBezTo>
                    <a:lnTo>
                      <a:pt x="27709" y="385618"/>
                    </a:lnTo>
                  </a:path>
                </a:pathLst>
              </a:cu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1447800" y="3962400"/>
                <a:ext cx="2438400" cy="1143000"/>
              </a:xfrm>
              <a:custGeom>
                <a:avLst/>
                <a:gdLst>
                  <a:gd name="connsiteX0" fmla="*/ 0 w 2114843"/>
                  <a:gd name="connsiteY0" fmla="*/ 0 h 902677"/>
                  <a:gd name="connsiteX1" fmla="*/ 253219 w 2114843"/>
                  <a:gd name="connsiteY1" fmla="*/ 56271 h 902677"/>
                  <a:gd name="connsiteX2" fmla="*/ 647114 w 2114843"/>
                  <a:gd name="connsiteY2" fmla="*/ 295422 h 902677"/>
                  <a:gd name="connsiteX3" fmla="*/ 1448972 w 2114843"/>
                  <a:gd name="connsiteY3" fmla="*/ 590843 h 902677"/>
                  <a:gd name="connsiteX4" fmla="*/ 2025748 w 2114843"/>
                  <a:gd name="connsiteY4" fmla="*/ 858129 h 902677"/>
                  <a:gd name="connsiteX5" fmla="*/ 1983545 w 2114843"/>
                  <a:gd name="connsiteY5" fmla="*/ 858129 h 902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14843" h="902677">
                    <a:moveTo>
                      <a:pt x="0" y="0"/>
                    </a:moveTo>
                    <a:cubicBezTo>
                      <a:pt x="72683" y="3517"/>
                      <a:pt x="145367" y="7034"/>
                      <a:pt x="253219" y="56271"/>
                    </a:cubicBezTo>
                    <a:cubicBezTo>
                      <a:pt x="361071" y="105508"/>
                      <a:pt x="447822" y="206327"/>
                      <a:pt x="647114" y="295422"/>
                    </a:cubicBezTo>
                    <a:cubicBezTo>
                      <a:pt x="846406" y="384517"/>
                      <a:pt x="1219200" y="497059"/>
                      <a:pt x="1448972" y="590843"/>
                    </a:cubicBezTo>
                    <a:cubicBezTo>
                      <a:pt x="1678744" y="684627"/>
                      <a:pt x="1936653" y="813581"/>
                      <a:pt x="2025748" y="858129"/>
                    </a:cubicBezTo>
                    <a:cubicBezTo>
                      <a:pt x="2114843" y="902677"/>
                      <a:pt x="2049194" y="880403"/>
                      <a:pt x="1983545" y="858129"/>
                    </a:cubicBezTo>
                  </a:path>
                </a:pathLst>
              </a:cu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rot="5400000">
                <a:off x="3442816" y="5472584"/>
                <a:ext cx="734368" cy="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Freeform 57"/>
              <p:cNvSpPr/>
              <p:nvPr/>
            </p:nvSpPr>
            <p:spPr>
              <a:xfrm flipV="1">
                <a:off x="1447800" y="5791200"/>
                <a:ext cx="2362200" cy="838200"/>
              </a:xfrm>
              <a:custGeom>
                <a:avLst/>
                <a:gdLst>
                  <a:gd name="connsiteX0" fmla="*/ 0 w 2114843"/>
                  <a:gd name="connsiteY0" fmla="*/ 0 h 902677"/>
                  <a:gd name="connsiteX1" fmla="*/ 253219 w 2114843"/>
                  <a:gd name="connsiteY1" fmla="*/ 56271 h 902677"/>
                  <a:gd name="connsiteX2" fmla="*/ 647114 w 2114843"/>
                  <a:gd name="connsiteY2" fmla="*/ 295422 h 902677"/>
                  <a:gd name="connsiteX3" fmla="*/ 1448972 w 2114843"/>
                  <a:gd name="connsiteY3" fmla="*/ 590843 h 902677"/>
                  <a:gd name="connsiteX4" fmla="*/ 2025748 w 2114843"/>
                  <a:gd name="connsiteY4" fmla="*/ 858129 h 902677"/>
                  <a:gd name="connsiteX5" fmla="*/ 1983545 w 2114843"/>
                  <a:gd name="connsiteY5" fmla="*/ 858129 h 902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14843" h="902677">
                    <a:moveTo>
                      <a:pt x="0" y="0"/>
                    </a:moveTo>
                    <a:cubicBezTo>
                      <a:pt x="72683" y="3517"/>
                      <a:pt x="145367" y="7034"/>
                      <a:pt x="253219" y="56271"/>
                    </a:cubicBezTo>
                    <a:cubicBezTo>
                      <a:pt x="361071" y="105508"/>
                      <a:pt x="447822" y="206327"/>
                      <a:pt x="647114" y="295422"/>
                    </a:cubicBezTo>
                    <a:cubicBezTo>
                      <a:pt x="846406" y="384517"/>
                      <a:pt x="1219200" y="497059"/>
                      <a:pt x="1448972" y="590843"/>
                    </a:cubicBezTo>
                    <a:cubicBezTo>
                      <a:pt x="1678744" y="684627"/>
                      <a:pt x="1936653" y="813581"/>
                      <a:pt x="2025748" y="858129"/>
                    </a:cubicBezTo>
                    <a:cubicBezTo>
                      <a:pt x="2114843" y="902677"/>
                      <a:pt x="2049194" y="880403"/>
                      <a:pt x="1983545" y="858129"/>
                    </a:cubicBezTo>
                  </a:path>
                </a:pathLst>
              </a:cu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990600" y="3733800"/>
              <a:ext cx="762000" cy="3124200"/>
              <a:chOff x="990600" y="3733800"/>
              <a:chExt cx="762000" cy="3124200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066800" y="3733800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a</a:t>
                </a:r>
                <a:endParaRPr lang="en-US" sz="32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066800" y="4267200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b</a:t>
                </a:r>
                <a:endParaRPr lang="en-US" sz="3200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066800" y="4724400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b</a:t>
                </a:r>
                <a:endParaRPr lang="en-US" sz="32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66800" y="5257800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c</a:t>
                </a:r>
                <a:endParaRPr lang="en-US" sz="32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143000" y="5715000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c</a:t>
                </a:r>
                <a:endParaRPr lang="en-US" sz="3200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990600" y="627322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d</a:t>
                </a:r>
                <a:endParaRPr lang="en-US" sz="3200" dirty="0"/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5105400" y="46482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associative</a:t>
            </a:r>
            <a:endParaRPr lang="en-US" sz="4000" dirty="0"/>
          </a:p>
        </p:txBody>
      </p:sp>
      <p:sp>
        <p:nvSpPr>
          <p:cNvPr id="70" name="TextBox 69"/>
          <p:cNvSpPr txBox="1"/>
          <p:nvPr/>
        </p:nvSpPr>
        <p:spPr>
          <a:xfrm>
            <a:off x="4343400" y="571500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Clay volume: </a:t>
            </a:r>
            <a:r>
              <a:rPr lang="en-US" sz="2800" dirty="0" err="1" smtClean="0"/>
              <a:t>Branes</a:t>
            </a:r>
            <a:r>
              <a:rPr lang="en-US" sz="2800" dirty="0" smtClean="0"/>
              <a:t> &amp; Mirror Symmetry</a:t>
            </a:r>
            <a:endParaRPr lang="en-US" sz="2800" dirty="0"/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1" grpId="1" animBg="1"/>
      <p:bldP spid="69" grpId="0"/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N-Categories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12954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Definition: An N-category is a category C  whose </a:t>
            </a:r>
            <a:r>
              <a:rPr lang="en-US" sz="2400" dirty="0" err="1" smtClean="0">
                <a:solidFill>
                  <a:srgbClr val="0000FF"/>
                </a:solidFill>
              </a:rPr>
              <a:t>morphism</a:t>
            </a:r>
            <a:r>
              <a:rPr lang="en-US" sz="2400" dirty="0" smtClean="0">
                <a:solidFill>
                  <a:srgbClr val="0000FF"/>
                </a:solidFill>
              </a:rPr>
              <a:t> spaces are N-1 categories.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209800"/>
            <a:ext cx="1465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Bord</a:t>
            </a:r>
            <a:r>
              <a:rPr lang="en-US" sz="3600" baseline="-25000" dirty="0" err="1" smtClean="0">
                <a:solidFill>
                  <a:srgbClr val="C00000"/>
                </a:solidFill>
              </a:rPr>
              <a:t>n</a:t>
            </a:r>
            <a:r>
              <a:rPr lang="en-US" sz="3600" dirty="0" smtClean="0">
                <a:solidFill>
                  <a:srgbClr val="C00000"/>
                </a:solidFill>
              </a:rPr>
              <a:t>: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2209800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Objects = Points;  1-Morphisms = 1-manifolds;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2-Morphisms = 2-manifolds (with corners); …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Definition: An N-extended  field theory is a ``homomorphism’’ from </a:t>
            </a:r>
          </a:p>
          <a:p>
            <a:r>
              <a:rPr lang="en-US" sz="2400" dirty="0" err="1" smtClean="0">
                <a:solidFill>
                  <a:srgbClr val="002060"/>
                </a:solidFill>
              </a:rPr>
              <a:t>Bord</a:t>
            </a:r>
            <a:r>
              <a:rPr lang="en-US" sz="2400" baseline="-25000" dirty="0" err="1" smtClean="0">
                <a:solidFill>
                  <a:srgbClr val="002060"/>
                </a:solidFill>
              </a:rPr>
              <a:t>n</a:t>
            </a:r>
            <a:r>
              <a:rPr lang="en-US" sz="2400" dirty="0" smtClean="0">
                <a:solidFill>
                  <a:srgbClr val="002060"/>
                </a:solidFill>
              </a:rPr>
              <a:t>  to a symmetric </a:t>
            </a:r>
            <a:r>
              <a:rPr lang="en-US" sz="2400" dirty="0" err="1" smtClean="0">
                <a:solidFill>
                  <a:srgbClr val="002060"/>
                </a:solidFill>
              </a:rPr>
              <a:t>monoidal</a:t>
            </a:r>
            <a:r>
              <a:rPr lang="en-US" sz="2400" dirty="0" smtClean="0">
                <a:solidFill>
                  <a:srgbClr val="002060"/>
                </a:solidFill>
              </a:rPr>
              <a:t> N-category.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19200" y="4038600"/>
            <a:ext cx="2667000" cy="121920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219200" y="4038600"/>
            <a:ext cx="2667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19200" y="5257800"/>
            <a:ext cx="2667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609600" y="4648200"/>
            <a:ext cx="12192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3276600" y="4648200"/>
            <a:ext cx="12192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066800" y="5105400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66800" y="3962400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810000" y="3886200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10000" y="5105400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9" name="Freeform 11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2286000" y="4343400"/>
            <a:ext cx="609599" cy="608482"/>
          </a:xfrm>
          <a:custGeom>
            <a:avLst/>
            <a:gdLst/>
            <a:ahLst/>
            <a:cxnLst>
              <a:cxn ang="0">
                <a:pos x="346" y="1467"/>
              </a:cxn>
              <a:cxn ang="0">
                <a:pos x="1169" y="104"/>
              </a:cxn>
              <a:cxn ang="0">
                <a:pos x="1315" y="83"/>
              </a:cxn>
              <a:cxn ang="0">
                <a:pos x="355" y="270"/>
              </a:cxn>
              <a:cxn ang="0">
                <a:pos x="613" y="645"/>
              </a:cxn>
              <a:cxn ang="0">
                <a:pos x="863" y="1022"/>
              </a:cxn>
              <a:cxn ang="0">
                <a:pos x="1010" y="1250"/>
              </a:cxn>
              <a:cxn ang="0">
                <a:pos x="1121" y="1450"/>
              </a:cxn>
              <a:cxn ang="0">
                <a:pos x="1140" y="1541"/>
              </a:cxn>
              <a:cxn ang="0">
                <a:pos x="1349" y="1412"/>
              </a:cxn>
              <a:cxn ang="0">
                <a:pos x="1133" y="1101"/>
              </a:cxn>
              <a:cxn ang="0">
                <a:pos x="904" y="760"/>
              </a:cxn>
              <a:cxn ang="0">
                <a:pos x="724" y="488"/>
              </a:cxn>
              <a:cxn ang="0">
                <a:pos x="603" y="291"/>
              </a:cxn>
              <a:cxn ang="0">
                <a:pos x="530" y="138"/>
              </a:cxn>
              <a:cxn ang="0">
                <a:pos x="78" y="0"/>
              </a:cxn>
              <a:cxn ang="0">
                <a:pos x="781" y="31"/>
              </a:cxn>
              <a:cxn ang="0">
                <a:pos x="742" y="83"/>
              </a:cxn>
              <a:cxn ang="0">
                <a:pos x="611" y="115"/>
              </a:cxn>
              <a:cxn ang="0">
                <a:pos x="649" y="200"/>
              </a:cxn>
              <a:cxn ang="0">
                <a:pos x="748" y="367"/>
              </a:cxn>
              <a:cxn ang="0">
                <a:pos x="931" y="493"/>
              </a:cxn>
              <a:cxn ang="0">
                <a:pos x="1077" y="293"/>
              </a:cxn>
              <a:cxn ang="0">
                <a:pos x="1104" y="176"/>
              </a:cxn>
              <a:cxn ang="0">
                <a:pos x="1059" y="96"/>
              </a:cxn>
              <a:cxn ang="0">
                <a:pos x="978" y="60"/>
              </a:cxn>
              <a:cxn ang="0">
                <a:pos x="1010" y="2"/>
              </a:cxn>
              <a:cxn ang="0">
                <a:pos x="1590" y="8"/>
              </a:cxn>
              <a:cxn ang="0">
                <a:pos x="1597" y="70"/>
              </a:cxn>
              <a:cxn ang="0">
                <a:pos x="1455" y="104"/>
              </a:cxn>
              <a:cxn ang="0">
                <a:pos x="1223" y="279"/>
              </a:cxn>
              <a:cxn ang="0">
                <a:pos x="954" y="626"/>
              </a:cxn>
              <a:cxn ang="0">
                <a:pos x="1318" y="1222"/>
              </a:cxn>
              <a:cxn ang="0">
                <a:pos x="1476" y="1447"/>
              </a:cxn>
              <a:cxn ang="0">
                <a:pos x="1551" y="1536"/>
              </a:cxn>
              <a:cxn ang="0">
                <a:pos x="1632" y="1569"/>
              </a:cxn>
              <a:cxn ang="0">
                <a:pos x="1612" y="1632"/>
              </a:cxn>
              <a:cxn ang="0">
                <a:pos x="859" y="1628"/>
              </a:cxn>
              <a:cxn ang="0">
                <a:pos x="864" y="1561"/>
              </a:cxn>
              <a:cxn ang="0">
                <a:pos x="992" y="1544"/>
              </a:cxn>
              <a:cxn ang="0">
                <a:pos x="1036" y="1471"/>
              </a:cxn>
              <a:cxn ang="0">
                <a:pos x="963" y="1336"/>
              </a:cxn>
              <a:cxn ang="0">
                <a:pos x="803" y="1082"/>
              </a:cxn>
              <a:cxn ang="0">
                <a:pos x="460" y="1333"/>
              </a:cxn>
              <a:cxn ang="0">
                <a:pos x="429" y="1452"/>
              </a:cxn>
              <a:cxn ang="0">
                <a:pos x="476" y="1537"/>
              </a:cxn>
              <a:cxn ang="0">
                <a:pos x="566" y="1576"/>
              </a:cxn>
              <a:cxn ang="0">
                <a:pos x="531" y="1635"/>
              </a:cxn>
              <a:cxn ang="0">
                <a:pos x="8" y="1621"/>
              </a:cxn>
              <a:cxn ang="0">
                <a:pos x="26" y="1559"/>
              </a:cxn>
              <a:cxn ang="0">
                <a:pos x="185" y="1474"/>
              </a:cxn>
              <a:cxn ang="0">
                <a:pos x="692" y="914"/>
              </a:cxn>
              <a:cxn ang="0">
                <a:pos x="588" y="757"/>
              </a:cxn>
              <a:cxn ang="0">
                <a:pos x="389" y="463"/>
              </a:cxn>
              <a:cxn ang="0">
                <a:pos x="198" y="192"/>
              </a:cxn>
              <a:cxn ang="0">
                <a:pos x="97" y="92"/>
              </a:cxn>
              <a:cxn ang="0">
                <a:pos x="13" y="52"/>
              </a:cxn>
              <a:cxn ang="0">
                <a:pos x="44" y="3"/>
              </a:cxn>
            </a:cxnLst>
            <a:rect l="0" t="0" r="r" b="b"/>
            <a:pathLst>
              <a:path w="1640" h="1637">
                <a:moveTo>
                  <a:pt x="342" y="1437"/>
                </a:moveTo>
                <a:lnTo>
                  <a:pt x="222" y="1554"/>
                </a:lnTo>
                <a:lnTo>
                  <a:pt x="380" y="1554"/>
                </a:lnTo>
                <a:lnTo>
                  <a:pt x="376" y="1547"/>
                </a:lnTo>
                <a:lnTo>
                  <a:pt x="370" y="1537"/>
                </a:lnTo>
                <a:lnTo>
                  <a:pt x="364" y="1525"/>
                </a:lnTo>
                <a:lnTo>
                  <a:pt x="358" y="1509"/>
                </a:lnTo>
                <a:lnTo>
                  <a:pt x="352" y="1490"/>
                </a:lnTo>
                <a:lnTo>
                  <a:pt x="346" y="1467"/>
                </a:lnTo>
                <a:lnTo>
                  <a:pt x="346" y="1464"/>
                </a:lnTo>
                <a:lnTo>
                  <a:pt x="346" y="1460"/>
                </a:lnTo>
                <a:lnTo>
                  <a:pt x="344" y="1454"/>
                </a:lnTo>
                <a:lnTo>
                  <a:pt x="344" y="1447"/>
                </a:lnTo>
                <a:lnTo>
                  <a:pt x="343" y="1442"/>
                </a:lnTo>
                <a:lnTo>
                  <a:pt x="342" y="1439"/>
                </a:lnTo>
                <a:lnTo>
                  <a:pt x="342" y="1437"/>
                </a:lnTo>
                <a:close/>
                <a:moveTo>
                  <a:pt x="1157" y="83"/>
                </a:moveTo>
                <a:lnTo>
                  <a:pt x="1169" y="104"/>
                </a:lnTo>
                <a:lnTo>
                  <a:pt x="1178" y="126"/>
                </a:lnTo>
                <a:lnTo>
                  <a:pt x="1183" y="148"/>
                </a:lnTo>
                <a:lnTo>
                  <a:pt x="1186" y="171"/>
                </a:lnTo>
                <a:lnTo>
                  <a:pt x="1188" y="196"/>
                </a:lnTo>
                <a:lnTo>
                  <a:pt x="1214" y="170"/>
                </a:lnTo>
                <a:lnTo>
                  <a:pt x="1239" y="146"/>
                </a:lnTo>
                <a:lnTo>
                  <a:pt x="1263" y="123"/>
                </a:lnTo>
                <a:lnTo>
                  <a:pt x="1289" y="102"/>
                </a:lnTo>
                <a:lnTo>
                  <a:pt x="1315" y="83"/>
                </a:lnTo>
                <a:lnTo>
                  <a:pt x="1157" y="83"/>
                </a:lnTo>
                <a:close/>
                <a:moveTo>
                  <a:pt x="215" y="83"/>
                </a:moveTo>
                <a:lnTo>
                  <a:pt x="231" y="104"/>
                </a:lnTo>
                <a:lnTo>
                  <a:pt x="249" y="127"/>
                </a:lnTo>
                <a:lnTo>
                  <a:pt x="268" y="152"/>
                </a:lnTo>
                <a:lnTo>
                  <a:pt x="288" y="179"/>
                </a:lnTo>
                <a:lnTo>
                  <a:pt x="309" y="207"/>
                </a:lnTo>
                <a:lnTo>
                  <a:pt x="332" y="238"/>
                </a:lnTo>
                <a:lnTo>
                  <a:pt x="355" y="270"/>
                </a:lnTo>
                <a:lnTo>
                  <a:pt x="379" y="304"/>
                </a:lnTo>
                <a:lnTo>
                  <a:pt x="403" y="338"/>
                </a:lnTo>
                <a:lnTo>
                  <a:pt x="428" y="374"/>
                </a:lnTo>
                <a:lnTo>
                  <a:pt x="453" y="411"/>
                </a:lnTo>
                <a:lnTo>
                  <a:pt x="480" y="448"/>
                </a:lnTo>
                <a:lnTo>
                  <a:pt x="506" y="487"/>
                </a:lnTo>
                <a:lnTo>
                  <a:pt x="559" y="565"/>
                </a:lnTo>
                <a:lnTo>
                  <a:pt x="586" y="605"/>
                </a:lnTo>
                <a:lnTo>
                  <a:pt x="613" y="645"/>
                </a:lnTo>
                <a:lnTo>
                  <a:pt x="667" y="725"/>
                </a:lnTo>
                <a:lnTo>
                  <a:pt x="693" y="764"/>
                </a:lnTo>
                <a:lnTo>
                  <a:pt x="719" y="803"/>
                </a:lnTo>
                <a:lnTo>
                  <a:pt x="745" y="842"/>
                </a:lnTo>
                <a:lnTo>
                  <a:pt x="770" y="880"/>
                </a:lnTo>
                <a:lnTo>
                  <a:pt x="794" y="917"/>
                </a:lnTo>
                <a:lnTo>
                  <a:pt x="818" y="953"/>
                </a:lnTo>
                <a:lnTo>
                  <a:pt x="841" y="988"/>
                </a:lnTo>
                <a:lnTo>
                  <a:pt x="863" y="1022"/>
                </a:lnTo>
                <a:lnTo>
                  <a:pt x="885" y="1055"/>
                </a:lnTo>
                <a:lnTo>
                  <a:pt x="904" y="1086"/>
                </a:lnTo>
                <a:lnTo>
                  <a:pt x="924" y="1115"/>
                </a:lnTo>
                <a:lnTo>
                  <a:pt x="942" y="1143"/>
                </a:lnTo>
                <a:lnTo>
                  <a:pt x="958" y="1169"/>
                </a:lnTo>
                <a:lnTo>
                  <a:pt x="973" y="1192"/>
                </a:lnTo>
                <a:lnTo>
                  <a:pt x="987" y="1214"/>
                </a:lnTo>
                <a:lnTo>
                  <a:pt x="999" y="1233"/>
                </a:lnTo>
                <a:lnTo>
                  <a:pt x="1010" y="1250"/>
                </a:lnTo>
                <a:lnTo>
                  <a:pt x="1019" y="1264"/>
                </a:lnTo>
                <a:lnTo>
                  <a:pt x="1037" y="1295"/>
                </a:lnTo>
                <a:lnTo>
                  <a:pt x="1054" y="1324"/>
                </a:lnTo>
                <a:lnTo>
                  <a:pt x="1069" y="1350"/>
                </a:lnTo>
                <a:lnTo>
                  <a:pt x="1082" y="1374"/>
                </a:lnTo>
                <a:lnTo>
                  <a:pt x="1094" y="1396"/>
                </a:lnTo>
                <a:lnTo>
                  <a:pt x="1104" y="1416"/>
                </a:lnTo>
                <a:lnTo>
                  <a:pt x="1113" y="1434"/>
                </a:lnTo>
                <a:lnTo>
                  <a:pt x="1121" y="1450"/>
                </a:lnTo>
                <a:lnTo>
                  <a:pt x="1126" y="1465"/>
                </a:lnTo>
                <a:lnTo>
                  <a:pt x="1132" y="1478"/>
                </a:lnTo>
                <a:lnTo>
                  <a:pt x="1136" y="1490"/>
                </a:lnTo>
                <a:lnTo>
                  <a:pt x="1139" y="1501"/>
                </a:lnTo>
                <a:lnTo>
                  <a:pt x="1140" y="1510"/>
                </a:lnTo>
                <a:lnTo>
                  <a:pt x="1142" y="1519"/>
                </a:lnTo>
                <a:lnTo>
                  <a:pt x="1142" y="1527"/>
                </a:lnTo>
                <a:lnTo>
                  <a:pt x="1142" y="1534"/>
                </a:lnTo>
                <a:lnTo>
                  <a:pt x="1140" y="1541"/>
                </a:lnTo>
                <a:lnTo>
                  <a:pt x="1139" y="1547"/>
                </a:lnTo>
                <a:lnTo>
                  <a:pt x="1139" y="1554"/>
                </a:lnTo>
                <a:lnTo>
                  <a:pt x="1454" y="1554"/>
                </a:lnTo>
                <a:lnTo>
                  <a:pt x="1439" y="1535"/>
                </a:lnTo>
                <a:lnTo>
                  <a:pt x="1424" y="1515"/>
                </a:lnTo>
                <a:lnTo>
                  <a:pt x="1407" y="1492"/>
                </a:lnTo>
                <a:lnTo>
                  <a:pt x="1389" y="1467"/>
                </a:lnTo>
                <a:lnTo>
                  <a:pt x="1369" y="1440"/>
                </a:lnTo>
                <a:lnTo>
                  <a:pt x="1349" y="1412"/>
                </a:lnTo>
                <a:lnTo>
                  <a:pt x="1327" y="1382"/>
                </a:lnTo>
                <a:lnTo>
                  <a:pt x="1305" y="1351"/>
                </a:lnTo>
                <a:lnTo>
                  <a:pt x="1283" y="1318"/>
                </a:lnTo>
                <a:lnTo>
                  <a:pt x="1259" y="1283"/>
                </a:lnTo>
                <a:lnTo>
                  <a:pt x="1234" y="1248"/>
                </a:lnTo>
                <a:lnTo>
                  <a:pt x="1210" y="1213"/>
                </a:lnTo>
                <a:lnTo>
                  <a:pt x="1185" y="1176"/>
                </a:lnTo>
                <a:lnTo>
                  <a:pt x="1159" y="1139"/>
                </a:lnTo>
                <a:lnTo>
                  <a:pt x="1133" y="1101"/>
                </a:lnTo>
                <a:lnTo>
                  <a:pt x="1107" y="1063"/>
                </a:lnTo>
                <a:lnTo>
                  <a:pt x="1081" y="1024"/>
                </a:lnTo>
                <a:lnTo>
                  <a:pt x="1055" y="986"/>
                </a:lnTo>
                <a:lnTo>
                  <a:pt x="1029" y="947"/>
                </a:lnTo>
                <a:lnTo>
                  <a:pt x="1003" y="909"/>
                </a:lnTo>
                <a:lnTo>
                  <a:pt x="978" y="871"/>
                </a:lnTo>
                <a:lnTo>
                  <a:pt x="953" y="833"/>
                </a:lnTo>
                <a:lnTo>
                  <a:pt x="928" y="796"/>
                </a:lnTo>
                <a:lnTo>
                  <a:pt x="904" y="760"/>
                </a:lnTo>
                <a:lnTo>
                  <a:pt x="880" y="725"/>
                </a:lnTo>
                <a:lnTo>
                  <a:pt x="857" y="690"/>
                </a:lnTo>
                <a:lnTo>
                  <a:pt x="835" y="657"/>
                </a:lnTo>
                <a:lnTo>
                  <a:pt x="814" y="625"/>
                </a:lnTo>
                <a:lnTo>
                  <a:pt x="794" y="594"/>
                </a:lnTo>
                <a:lnTo>
                  <a:pt x="774" y="565"/>
                </a:lnTo>
                <a:lnTo>
                  <a:pt x="756" y="537"/>
                </a:lnTo>
                <a:lnTo>
                  <a:pt x="740" y="512"/>
                </a:lnTo>
                <a:lnTo>
                  <a:pt x="724" y="488"/>
                </a:lnTo>
                <a:lnTo>
                  <a:pt x="710" y="466"/>
                </a:lnTo>
                <a:lnTo>
                  <a:pt x="697" y="447"/>
                </a:lnTo>
                <a:lnTo>
                  <a:pt x="686" y="430"/>
                </a:lnTo>
                <a:lnTo>
                  <a:pt x="677" y="415"/>
                </a:lnTo>
                <a:lnTo>
                  <a:pt x="669" y="403"/>
                </a:lnTo>
                <a:lnTo>
                  <a:pt x="650" y="371"/>
                </a:lnTo>
                <a:lnTo>
                  <a:pt x="633" y="342"/>
                </a:lnTo>
                <a:lnTo>
                  <a:pt x="617" y="315"/>
                </a:lnTo>
                <a:lnTo>
                  <a:pt x="603" y="291"/>
                </a:lnTo>
                <a:lnTo>
                  <a:pt x="590" y="268"/>
                </a:lnTo>
                <a:lnTo>
                  <a:pt x="579" y="248"/>
                </a:lnTo>
                <a:lnTo>
                  <a:pt x="569" y="229"/>
                </a:lnTo>
                <a:lnTo>
                  <a:pt x="553" y="196"/>
                </a:lnTo>
                <a:lnTo>
                  <a:pt x="547" y="182"/>
                </a:lnTo>
                <a:lnTo>
                  <a:pt x="541" y="170"/>
                </a:lnTo>
                <a:lnTo>
                  <a:pt x="537" y="158"/>
                </a:lnTo>
                <a:lnTo>
                  <a:pt x="533" y="148"/>
                </a:lnTo>
                <a:lnTo>
                  <a:pt x="530" y="138"/>
                </a:lnTo>
                <a:lnTo>
                  <a:pt x="527" y="130"/>
                </a:lnTo>
                <a:lnTo>
                  <a:pt x="526" y="122"/>
                </a:lnTo>
                <a:lnTo>
                  <a:pt x="524" y="115"/>
                </a:lnTo>
                <a:lnTo>
                  <a:pt x="524" y="108"/>
                </a:lnTo>
                <a:lnTo>
                  <a:pt x="523" y="101"/>
                </a:lnTo>
                <a:lnTo>
                  <a:pt x="523" y="95"/>
                </a:lnTo>
                <a:lnTo>
                  <a:pt x="523" y="83"/>
                </a:lnTo>
                <a:lnTo>
                  <a:pt x="215" y="83"/>
                </a:lnTo>
                <a:close/>
                <a:moveTo>
                  <a:pt x="78" y="0"/>
                </a:moveTo>
                <a:lnTo>
                  <a:pt x="716" y="0"/>
                </a:lnTo>
                <a:lnTo>
                  <a:pt x="729" y="1"/>
                </a:lnTo>
                <a:lnTo>
                  <a:pt x="740" y="2"/>
                </a:lnTo>
                <a:lnTo>
                  <a:pt x="751" y="3"/>
                </a:lnTo>
                <a:lnTo>
                  <a:pt x="759" y="6"/>
                </a:lnTo>
                <a:lnTo>
                  <a:pt x="767" y="9"/>
                </a:lnTo>
                <a:lnTo>
                  <a:pt x="773" y="14"/>
                </a:lnTo>
                <a:lnTo>
                  <a:pt x="778" y="21"/>
                </a:lnTo>
                <a:lnTo>
                  <a:pt x="781" y="31"/>
                </a:lnTo>
                <a:lnTo>
                  <a:pt x="782" y="42"/>
                </a:lnTo>
                <a:lnTo>
                  <a:pt x="781" y="52"/>
                </a:lnTo>
                <a:lnTo>
                  <a:pt x="778" y="60"/>
                </a:lnTo>
                <a:lnTo>
                  <a:pt x="774" y="67"/>
                </a:lnTo>
                <a:lnTo>
                  <a:pt x="769" y="73"/>
                </a:lnTo>
                <a:lnTo>
                  <a:pt x="763" y="76"/>
                </a:lnTo>
                <a:lnTo>
                  <a:pt x="756" y="79"/>
                </a:lnTo>
                <a:lnTo>
                  <a:pt x="749" y="81"/>
                </a:lnTo>
                <a:lnTo>
                  <a:pt x="742" y="83"/>
                </a:lnTo>
                <a:lnTo>
                  <a:pt x="736" y="83"/>
                </a:lnTo>
                <a:lnTo>
                  <a:pt x="713" y="83"/>
                </a:lnTo>
                <a:lnTo>
                  <a:pt x="698" y="84"/>
                </a:lnTo>
                <a:lnTo>
                  <a:pt x="681" y="86"/>
                </a:lnTo>
                <a:lnTo>
                  <a:pt x="663" y="90"/>
                </a:lnTo>
                <a:lnTo>
                  <a:pt x="644" y="94"/>
                </a:lnTo>
                <a:lnTo>
                  <a:pt x="626" y="101"/>
                </a:lnTo>
                <a:lnTo>
                  <a:pt x="609" y="109"/>
                </a:lnTo>
                <a:lnTo>
                  <a:pt x="611" y="115"/>
                </a:lnTo>
                <a:lnTo>
                  <a:pt x="612" y="121"/>
                </a:lnTo>
                <a:lnTo>
                  <a:pt x="614" y="126"/>
                </a:lnTo>
                <a:lnTo>
                  <a:pt x="617" y="132"/>
                </a:lnTo>
                <a:lnTo>
                  <a:pt x="619" y="138"/>
                </a:lnTo>
                <a:lnTo>
                  <a:pt x="625" y="152"/>
                </a:lnTo>
                <a:lnTo>
                  <a:pt x="628" y="160"/>
                </a:lnTo>
                <a:lnTo>
                  <a:pt x="632" y="169"/>
                </a:lnTo>
                <a:lnTo>
                  <a:pt x="642" y="189"/>
                </a:lnTo>
                <a:lnTo>
                  <a:pt x="649" y="200"/>
                </a:lnTo>
                <a:lnTo>
                  <a:pt x="656" y="213"/>
                </a:lnTo>
                <a:lnTo>
                  <a:pt x="663" y="227"/>
                </a:lnTo>
                <a:lnTo>
                  <a:pt x="672" y="243"/>
                </a:lnTo>
                <a:lnTo>
                  <a:pt x="682" y="259"/>
                </a:lnTo>
                <a:lnTo>
                  <a:pt x="693" y="277"/>
                </a:lnTo>
                <a:lnTo>
                  <a:pt x="705" y="297"/>
                </a:lnTo>
                <a:lnTo>
                  <a:pt x="718" y="318"/>
                </a:lnTo>
                <a:lnTo>
                  <a:pt x="733" y="342"/>
                </a:lnTo>
                <a:lnTo>
                  <a:pt x="748" y="367"/>
                </a:lnTo>
                <a:lnTo>
                  <a:pt x="766" y="394"/>
                </a:lnTo>
                <a:lnTo>
                  <a:pt x="784" y="424"/>
                </a:lnTo>
                <a:lnTo>
                  <a:pt x="805" y="456"/>
                </a:lnTo>
                <a:lnTo>
                  <a:pt x="827" y="489"/>
                </a:lnTo>
                <a:lnTo>
                  <a:pt x="850" y="526"/>
                </a:lnTo>
                <a:lnTo>
                  <a:pt x="876" y="565"/>
                </a:lnTo>
                <a:lnTo>
                  <a:pt x="893" y="542"/>
                </a:lnTo>
                <a:lnTo>
                  <a:pt x="911" y="519"/>
                </a:lnTo>
                <a:lnTo>
                  <a:pt x="931" y="493"/>
                </a:lnTo>
                <a:lnTo>
                  <a:pt x="950" y="467"/>
                </a:lnTo>
                <a:lnTo>
                  <a:pt x="970" y="440"/>
                </a:lnTo>
                <a:lnTo>
                  <a:pt x="989" y="414"/>
                </a:lnTo>
                <a:lnTo>
                  <a:pt x="1007" y="388"/>
                </a:lnTo>
                <a:lnTo>
                  <a:pt x="1025" y="366"/>
                </a:lnTo>
                <a:lnTo>
                  <a:pt x="1041" y="345"/>
                </a:lnTo>
                <a:lnTo>
                  <a:pt x="1054" y="327"/>
                </a:lnTo>
                <a:lnTo>
                  <a:pt x="1066" y="309"/>
                </a:lnTo>
                <a:lnTo>
                  <a:pt x="1077" y="293"/>
                </a:lnTo>
                <a:lnTo>
                  <a:pt x="1086" y="277"/>
                </a:lnTo>
                <a:lnTo>
                  <a:pt x="1093" y="262"/>
                </a:lnTo>
                <a:lnTo>
                  <a:pt x="1098" y="246"/>
                </a:lnTo>
                <a:lnTo>
                  <a:pt x="1102" y="230"/>
                </a:lnTo>
                <a:lnTo>
                  <a:pt x="1104" y="213"/>
                </a:lnTo>
                <a:lnTo>
                  <a:pt x="1105" y="196"/>
                </a:lnTo>
                <a:lnTo>
                  <a:pt x="1105" y="189"/>
                </a:lnTo>
                <a:lnTo>
                  <a:pt x="1104" y="183"/>
                </a:lnTo>
                <a:lnTo>
                  <a:pt x="1104" y="176"/>
                </a:lnTo>
                <a:lnTo>
                  <a:pt x="1102" y="168"/>
                </a:lnTo>
                <a:lnTo>
                  <a:pt x="1100" y="159"/>
                </a:lnTo>
                <a:lnTo>
                  <a:pt x="1098" y="149"/>
                </a:lnTo>
                <a:lnTo>
                  <a:pt x="1094" y="139"/>
                </a:lnTo>
                <a:lnTo>
                  <a:pt x="1090" y="130"/>
                </a:lnTo>
                <a:lnTo>
                  <a:pt x="1084" y="120"/>
                </a:lnTo>
                <a:lnTo>
                  <a:pt x="1077" y="111"/>
                </a:lnTo>
                <a:lnTo>
                  <a:pt x="1069" y="103"/>
                </a:lnTo>
                <a:lnTo>
                  <a:pt x="1059" y="96"/>
                </a:lnTo>
                <a:lnTo>
                  <a:pt x="1047" y="90"/>
                </a:lnTo>
                <a:lnTo>
                  <a:pt x="1034" y="86"/>
                </a:lnTo>
                <a:lnTo>
                  <a:pt x="1019" y="83"/>
                </a:lnTo>
                <a:lnTo>
                  <a:pt x="1011" y="81"/>
                </a:lnTo>
                <a:lnTo>
                  <a:pt x="1003" y="79"/>
                </a:lnTo>
                <a:lnTo>
                  <a:pt x="996" y="76"/>
                </a:lnTo>
                <a:lnTo>
                  <a:pt x="989" y="72"/>
                </a:lnTo>
                <a:lnTo>
                  <a:pt x="982" y="67"/>
                </a:lnTo>
                <a:lnTo>
                  <a:pt x="978" y="60"/>
                </a:lnTo>
                <a:lnTo>
                  <a:pt x="974" y="52"/>
                </a:lnTo>
                <a:lnTo>
                  <a:pt x="973" y="42"/>
                </a:lnTo>
                <a:lnTo>
                  <a:pt x="974" y="31"/>
                </a:lnTo>
                <a:lnTo>
                  <a:pt x="977" y="23"/>
                </a:lnTo>
                <a:lnTo>
                  <a:pt x="981" y="16"/>
                </a:lnTo>
                <a:lnTo>
                  <a:pt x="987" y="11"/>
                </a:lnTo>
                <a:lnTo>
                  <a:pt x="993" y="7"/>
                </a:lnTo>
                <a:lnTo>
                  <a:pt x="1001" y="4"/>
                </a:lnTo>
                <a:lnTo>
                  <a:pt x="1010" y="2"/>
                </a:lnTo>
                <a:lnTo>
                  <a:pt x="1020" y="1"/>
                </a:lnTo>
                <a:lnTo>
                  <a:pt x="1030" y="0"/>
                </a:lnTo>
                <a:lnTo>
                  <a:pt x="1052" y="0"/>
                </a:lnTo>
                <a:lnTo>
                  <a:pt x="1051" y="1"/>
                </a:lnTo>
                <a:lnTo>
                  <a:pt x="1553" y="1"/>
                </a:lnTo>
                <a:lnTo>
                  <a:pt x="1563" y="2"/>
                </a:lnTo>
                <a:lnTo>
                  <a:pt x="1573" y="3"/>
                </a:lnTo>
                <a:lnTo>
                  <a:pt x="1582" y="5"/>
                </a:lnTo>
                <a:lnTo>
                  <a:pt x="1590" y="8"/>
                </a:lnTo>
                <a:lnTo>
                  <a:pt x="1597" y="11"/>
                </a:lnTo>
                <a:lnTo>
                  <a:pt x="1602" y="17"/>
                </a:lnTo>
                <a:lnTo>
                  <a:pt x="1607" y="24"/>
                </a:lnTo>
                <a:lnTo>
                  <a:pt x="1609" y="32"/>
                </a:lnTo>
                <a:lnTo>
                  <a:pt x="1610" y="42"/>
                </a:lnTo>
                <a:lnTo>
                  <a:pt x="1609" y="52"/>
                </a:lnTo>
                <a:lnTo>
                  <a:pt x="1607" y="59"/>
                </a:lnTo>
                <a:lnTo>
                  <a:pt x="1602" y="66"/>
                </a:lnTo>
                <a:lnTo>
                  <a:pt x="1597" y="70"/>
                </a:lnTo>
                <a:lnTo>
                  <a:pt x="1590" y="74"/>
                </a:lnTo>
                <a:lnTo>
                  <a:pt x="1583" y="77"/>
                </a:lnTo>
                <a:lnTo>
                  <a:pt x="1574" y="80"/>
                </a:lnTo>
                <a:lnTo>
                  <a:pt x="1566" y="81"/>
                </a:lnTo>
                <a:lnTo>
                  <a:pt x="1558" y="83"/>
                </a:lnTo>
                <a:lnTo>
                  <a:pt x="1550" y="84"/>
                </a:lnTo>
                <a:lnTo>
                  <a:pt x="1517" y="88"/>
                </a:lnTo>
                <a:lnTo>
                  <a:pt x="1485" y="95"/>
                </a:lnTo>
                <a:lnTo>
                  <a:pt x="1455" y="104"/>
                </a:lnTo>
                <a:lnTo>
                  <a:pt x="1425" y="116"/>
                </a:lnTo>
                <a:lnTo>
                  <a:pt x="1397" y="130"/>
                </a:lnTo>
                <a:lnTo>
                  <a:pt x="1370" y="147"/>
                </a:lnTo>
                <a:lnTo>
                  <a:pt x="1344" y="165"/>
                </a:lnTo>
                <a:lnTo>
                  <a:pt x="1318" y="185"/>
                </a:lnTo>
                <a:lnTo>
                  <a:pt x="1294" y="206"/>
                </a:lnTo>
                <a:lnTo>
                  <a:pt x="1270" y="229"/>
                </a:lnTo>
                <a:lnTo>
                  <a:pt x="1246" y="254"/>
                </a:lnTo>
                <a:lnTo>
                  <a:pt x="1223" y="279"/>
                </a:lnTo>
                <a:lnTo>
                  <a:pt x="1201" y="305"/>
                </a:lnTo>
                <a:lnTo>
                  <a:pt x="1179" y="332"/>
                </a:lnTo>
                <a:lnTo>
                  <a:pt x="1136" y="387"/>
                </a:lnTo>
                <a:lnTo>
                  <a:pt x="1115" y="415"/>
                </a:lnTo>
                <a:lnTo>
                  <a:pt x="995" y="569"/>
                </a:lnTo>
                <a:lnTo>
                  <a:pt x="984" y="585"/>
                </a:lnTo>
                <a:lnTo>
                  <a:pt x="973" y="600"/>
                </a:lnTo>
                <a:lnTo>
                  <a:pt x="963" y="614"/>
                </a:lnTo>
                <a:lnTo>
                  <a:pt x="954" y="626"/>
                </a:lnTo>
                <a:lnTo>
                  <a:pt x="946" y="636"/>
                </a:lnTo>
                <a:lnTo>
                  <a:pt x="939" y="645"/>
                </a:lnTo>
                <a:lnTo>
                  <a:pt x="934" y="651"/>
                </a:lnTo>
                <a:lnTo>
                  <a:pt x="931" y="655"/>
                </a:lnTo>
                <a:lnTo>
                  <a:pt x="1257" y="1132"/>
                </a:lnTo>
                <a:lnTo>
                  <a:pt x="1272" y="1154"/>
                </a:lnTo>
                <a:lnTo>
                  <a:pt x="1287" y="1176"/>
                </a:lnTo>
                <a:lnTo>
                  <a:pt x="1302" y="1199"/>
                </a:lnTo>
                <a:lnTo>
                  <a:pt x="1318" y="1222"/>
                </a:lnTo>
                <a:lnTo>
                  <a:pt x="1351" y="1270"/>
                </a:lnTo>
                <a:lnTo>
                  <a:pt x="1368" y="1294"/>
                </a:lnTo>
                <a:lnTo>
                  <a:pt x="1384" y="1318"/>
                </a:lnTo>
                <a:lnTo>
                  <a:pt x="1400" y="1341"/>
                </a:lnTo>
                <a:lnTo>
                  <a:pt x="1417" y="1364"/>
                </a:lnTo>
                <a:lnTo>
                  <a:pt x="1432" y="1386"/>
                </a:lnTo>
                <a:lnTo>
                  <a:pt x="1447" y="1407"/>
                </a:lnTo>
                <a:lnTo>
                  <a:pt x="1462" y="1428"/>
                </a:lnTo>
                <a:lnTo>
                  <a:pt x="1476" y="1447"/>
                </a:lnTo>
                <a:lnTo>
                  <a:pt x="1489" y="1464"/>
                </a:lnTo>
                <a:lnTo>
                  <a:pt x="1501" y="1480"/>
                </a:lnTo>
                <a:lnTo>
                  <a:pt x="1512" y="1495"/>
                </a:lnTo>
                <a:lnTo>
                  <a:pt x="1521" y="1507"/>
                </a:lnTo>
                <a:lnTo>
                  <a:pt x="1530" y="1517"/>
                </a:lnTo>
                <a:lnTo>
                  <a:pt x="1537" y="1525"/>
                </a:lnTo>
                <a:lnTo>
                  <a:pt x="1543" y="1531"/>
                </a:lnTo>
                <a:lnTo>
                  <a:pt x="1547" y="1533"/>
                </a:lnTo>
                <a:lnTo>
                  <a:pt x="1551" y="1536"/>
                </a:lnTo>
                <a:lnTo>
                  <a:pt x="1557" y="1539"/>
                </a:lnTo>
                <a:lnTo>
                  <a:pt x="1565" y="1543"/>
                </a:lnTo>
                <a:lnTo>
                  <a:pt x="1574" y="1547"/>
                </a:lnTo>
                <a:lnTo>
                  <a:pt x="1587" y="1550"/>
                </a:lnTo>
                <a:lnTo>
                  <a:pt x="1603" y="1554"/>
                </a:lnTo>
                <a:lnTo>
                  <a:pt x="1611" y="1556"/>
                </a:lnTo>
                <a:lnTo>
                  <a:pt x="1619" y="1559"/>
                </a:lnTo>
                <a:lnTo>
                  <a:pt x="1626" y="1564"/>
                </a:lnTo>
                <a:lnTo>
                  <a:pt x="1632" y="1569"/>
                </a:lnTo>
                <a:lnTo>
                  <a:pt x="1636" y="1576"/>
                </a:lnTo>
                <a:lnTo>
                  <a:pt x="1639" y="1585"/>
                </a:lnTo>
                <a:lnTo>
                  <a:pt x="1640" y="1595"/>
                </a:lnTo>
                <a:lnTo>
                  <a:pt x="1639" y="1606"/>
                </a:lnTo>
                <a:lnTo>
                  <a:pt x="1637" y="1614"/>
                </a:lnTo>
                <a:lnTo>
                  <a:pt x="1633" y="1621"/>
                </a:lnTo>
                <a:lnTo>
                  <a:pt x="1627" y="1626"/>
                </a:lnTo>
                <a:lnTo>
                  <a:pt x="1621" y="1630"/>
                </a:lnTo>
                <a:lnTo>
                  <a:pt x="1612" y="1632"/>
                </a:lnTo>
                <a:lnTo>
                  <a:pt x="1604" y="1635"/>
                </a:lnTo>
                <a:lnTo>
                  <a:pt x="1594" y="1636"/>
                </a:lnTo>
                <a:lnTo>
                  <a:pt x="1584" y="1637"/>
                </a:lnTo>
                <a:lnTo>
                  <a:pt x="910" y="1637"/>
                </a:lnTo>
                <a:lnTo>
                  <a:pt x="897" y="1636"/>
                </a:lnTo>
                <a:lnTo>
                  <a:pt x="886" y="1635"/>
                </a:lnTo>
                <a:lnTo>
                  <a:pt x="876" y="1634"/>
                </a:lnTo>
                <a:lnTo>
                  <a:pt x="867" y="1631"/>
                </a:lnTo>
                <a:lnTo>
                  <a:pt x="859" y="1628"/>
                </a:lnTo>
                <a:lnTo>
                  <a:pt x="853" y="1623"/>
                </a:lnTo>
                <a:lnTo>
                  <a:pt x="848" y="1616"/>
                </a:lnTo>
                <a:lnTo>
                  <a:pt x="846" y="1606"/>
                </a:lnTo>
                <a:lnTo>
                  <a:pt x="844" y="1595"/>
                </a:lnTo>
                <a:lnTo>
                  <a:pt x="846" y="1585"/>
                </a:lnTo>
                <a:lnTo>
                  <a:pt x="848" y="1576"/>
                </a:lnTo>
                <a:lnTo>
                  <a:pt x="852" y="1569"/>
                </a:lnTo>
                <a:lnTo>
                  <a:pt x="858" y="1564"/>
                </a:lnTo>
                <a:lnTo>
                  <a:pt x="864" y="1561"/>
                </a:lnTo>
                <a:lnTo>
                  <a:pt x="871" y="1558"/>
                </a:lnTo>
                <a:lnTo>
                  <a:pt x="878" y="1555"/>
                </a:lnTo>
                <a:lnTo>
                  <a:pt x="885" y="1554"/>
                </a:lnTo>
                <a:lnTo>
                  <a:pt x="892" y="1554"/>
                </a:lnTo>
                <a:lnTo>
                  <a:pt x="904" y="1554"/>
                </a:lnTo>
                <a:lnTo>
                  <a:pt x="926" y="1553"/>
                </a:lnTo>
                <a:lnTo>
                  <a:pt x="947" y="1551"/>
                </a:lnTo>
                <a:lnTo>
                  <a:pt x="970" y="1548"/>
                </a:lnTo>
                <a:lnTo>
                  <a:pt x="992" y="1544"/>
                </a:lnTo>
                <a:lnTo>
                  <a:pt x="1013" y="1538"/>
                </a:lnTo>
                <a:lnTo>
                  <a:pt x="1035" y="1530"/>
                </a:lnTo>
                <a:lnTo>
                  <a:pt x="1055" y="1520"/>
                </a:lnTo>
                <a:lnTo>
                  <a:pt x="1053" y="1514"/>
                </a:lnTo>
                <a:lnTo>
                  <a:pt x="1048" y="1501"/>
                </a:lnTo>
                <a:lnTo>
                  <a:pt x="1046" y="1494"/>
                </a:lnTo>
                <a:lnTo>
                  <a:pt x="1043" y="1487"/>
                </a:lnTo>
                <a:lnTo>
                  <a:pt x="1040" y="1480"/>
                </a:lnTo>
                <a:lnTo>
                  <a:pt x="1036" y="1471"/>
                </a:lnTo>
                <a:lnTo>
                  <a:pt x="1028" y="1453"/>
                </a:lnTo>
                <a:lnTo>
                  <a:pt x="1023" y="1442"/>
                </a:lnTo>
                <a:lnTo>
                  <a:pt x="1016" y="1430"/>
                </a:lnTo>
                <a:lnTo>
                  <a:pt x="1010" y="1418"/>
                </a:lnTo>
                <a:lnTo>
                  <a:pt x="1002" y="1404"/>
                </a:lnTo>
                <a:lnTo>
                  <a:pt x="994" y="1389"/>
                </a:lnTo>
                <a:lnTo>
                  <a:pt x="985" y="1373"/>
                </a:lnTo>
                <a:lnTo>
                  <a:pt x="975" y="1355"/>
                </a:lnTo>
                <a:lnTo>
                  <a:pt x="963" y="1336"/>
                </a:lnTo>
                <a:lnTo>
                  <a:pt x="951" y="1315"/>
                </a:lnTo>
                <a:lnTo>
                  <a:pt x="938" y="1293"/>
                </a:lnTo>
                <a:lnTo>
                  <a:pt x="922" y="1268"/>
                </a:lnTo>
                <a:lnTo>
                  <a:pt x="906" y="1243"/>
                </a:lnTo>
                <a:lnTo>
                  <a:pt x="889" y="1215"/>
                </a:lnTo>
                <a:lnTo>
                  <a:pt x="870" y="1184"/>
                </a:lnTo>
                <a:lnTo>
                  <a:pt x="849" y="1152"/>
                </a:lnTo>
                <a:lnTo>
                  <a:pt x="827" y="1118"/>
                </a:lnTo>
                <a:lnTo>
                  <a:pt x="803" y="1082"/>
                </a:lnTo>
                <a:lnTo>
                  <a:pt x="778" y="1042"/>
                </a:lnTo>
                <a:lnTo>
                  <a:pt x="751" y="1001"/>
                </a:lnTo>
                <a:lnTo>
                  <a:pt x="682" y="1078"/>
                </a:lnTo>
                <a:lnTo>
                  <a:pt x="614" y="1153"/>
                </a:lnTo>
                <a:lnTo>
                  <a:pt x="546" y="1230"/>
                </a:lnTo>
                <a:lnTo>
                  <a:pt x="480" y="1306"/>
                </a:lnTo>
                <a:lnTo>
                  <a:pt x="474" y="1313"/>
                </a:lnTo>
                <a:lnTo>
                  <a:pt x="468" y="1322"/>
                </a:lnTo>
                <a:lnTo>
                  <a:pt x="460" y="1333"/>
                </a:lnTo>
                <a:lnTo>
                  <a:pt x="452" y="1345"/>
                </a:lnTo>
                <a:lnTo>
                  <a:pt x="445" y="1360"/>
                </a:lnTo>
                <a:lnTo>
                  <a:pt x="438" y="1376"/>
                </a:lnTo>
                <a:lnTo>
                  <a:pt x="432" y="1394"/>
                </a:lnTo>
                <a:lnTo>
                  <a:pt x="429" y="1413"/>
                </a:lnTo>
                <a:lnTo>
                  <a:pt x="428" y="1433"/>
                </a:lnTo>
                <a:lnTo>
                  <a:pt x="428" y="1439"/>
                </a:lnTo>
                <a:lnTo>
                  <a:pt x="428" y="1445"/>
                </a:lnTo>
                <a:lnTo>
                  <a:pt x="429" y="1452"/>
                </a:lnTo>
                <a:lnTo>
                  <a:pt x="431" y="1460"/>
                </a:lnTo>
                <a:lnTo>
                  <a:pt x="432" y="1469"/>
                </a:lnTo>
                <a:lnTo>
                  <a:pt x="435" y="1479"/>
                </a:lnTo>
                <a:lnTo>
                  <a:pt x="439" y="1489"/>
                </a:lnTo>
                <a:lnTo>
                  <a:pt x="444" y="1499"/>
                </a:lnTo>
                <a:lnTo>
                  <a:pt x="450" y="1510"/>
                </a:lnTo>
                <a:lnTo>
                  <a:pt x="457" y="1520"/>
                </a:lnTo>
                <a:lnTo>
                  <a:pt x="466" y="1529"/>
                </a:lnTo>
                <a:lnTo>
                  <a:pt x="476" y="1537"/>
                </a:lnTo>
                <a:lnTo>
                  <a:pt x="488" y="1544"/>
                </a:lnTo>
                <a:lnTo>
                  <a:pt x="502" y="1550"/>
                </a:lnTo>
                <a:lnTo>
                  <a:pt x="518" y="1554"/>
                </a:lnTo>
                <a:lnTo>
                  <a:pt x="532" y="1555"/>
                </a:lnTo>
                <a:lnTo>
                  <a:pt x="540" y="1557"/>
                </a:lnTo>
                <a:lnTo>
                  <a:pt x="548" y="1560"/>
                </a:lnTo>
                <a:lnTo>
                  <a:pt x="555" y="1564"/>
                </a:lnTo>
                <a:lnTo>
                  <a:pt x="561" y="1569"/>
                </a:lnTo>
                <a:lnTo>
                  <a:pt x="566" y="1576"/>
                </a:lnTo>
                <a:lnTo>
                  <a:pt x="569" y="1585"/>
                </a:lnTo>
                <a:lnTo>
                  <a:pt x="571" y="1595"/>
                </a:lnTo>
                <a:lnTo>
                  <a:pt x="569" y="1606"/>
                </a:lnTo>
                <a:lnTo>
                  <a:pt x="566" y="1614"/>
                </a:lnTo>
                <a:lnTo>
                  <a:pt x="562" y="1621"/>
                </a:lnTo>
                <a:lnTo>
                  <a:pt x="556" y="1626"/>
                </a:lnTo>
                <a:lnTo>
                  <a:pt x="549" y="1630"/>
                </a:lnTo>
                <a:lnTo>
                  <a:pt x="540" y="1632"/>
                </a:lnTo>
                <a:lnTo>
                  <a:pt x="531" y="1635"/>
                </a:lnTo>
                <a:lnTo>
                  <a:pt x="521" y="1636"/>
                </a:lnTo>
                <a:lnTo>
                  <a:pt x="510" y="1637"/>
                </a:lnTo>
                <a:lnTo>
                  <a:pt x="57" y="1637"/>
                </a:lnTo>
                <a:lnTo>
                  <a:pt x="47" y="1636"/>
                </a:lnTo>
                <a:lnTo>
                  <a:pt x="37" y="1635"/>
                </a:lnTo>
                <a:lnTo>
                  <a:pt x="28" y="1632"/>
                </a:lnTo>
                <a:lnTo>
                  <a:pt x="20" y="1630"/>
                </a:lnTo>
                <a:lnTo>
                  <a:pt x="13" y="1626"/>
                </a:lnTo>
                <a:lnTo>
                  <a:pt x="8" y="1621"/>
                </a:lnTo>
                <a:lnTo>
                  <a:pt x="4" y="1614"/>
                </a:lnTo>
                <a:lnTo>
                  <a:pt x="1" y="1606"/>
                </a:lnTo>
                <a:lnTo>
                  <a:pt x="0" y="1595"/>
                </a:lnTo>
                <a:lnTo>
                  <a:pt x="1" y="1585"/>
                </a:lnTo>
                <a:lnTo>
                  <a:pt x="4" y="1576"/>
                </a:lnTo>
                <a:lnTo>
                  <a:pt x="8" y="1570"/>
                </a:lnTo>
                <a:lnTo>
                  <a:pt x="13" y="1565"/>
                </a:lnTo>
                <a:lnTo>
                  <a:pt x="19" y="1561"/>
                </a:lnTo>
                <a:lnTo>
                  <a:pt x="26" y="1559"/>
                </a:lnTo>
                <a:lnTo>
                  <a:pt x="34" y="1557"/>
                </a:lnTo>
                <a:lnTo>
                  <a:pt x="41" y="1555"/>
                </a:lnTo>
                <a:lnTo>
                  <a:pt x="49" y="1554"/>
                </a:lnTo>
                <a:lnTo>
                  <a:pt x="70" y="1548"/>
                </a:lnTo>
                <a:lnTo>
                  <a:pt x="92" y="1539"/>
                </a:lnTo>
                <a:lnTo>
                  <a:pt x="114" y="1527"/>
                </a:lnTo>
                <a:lnTo>
                  <a:pt x="137" y="1512"/>
                </a:lnTo>
                <a:lnTo>
                  <a:pt x="161" y="1494"/>
                </a:lnTo>
                <a:lnTo>
                  <a:pt x="185" y="1474"/>
                </a:lnTo>
                <a:lnTo>
                  <a:pt x="211" y="1450"/>
                </a:lnTo>
                <a:lnTo>
                  <a:pt x="238" y="1424"/>
                </a:lnTo>
                <a:lnTo>
                  <a:pt x="266" y="1394"/>
                </a:lnTo>
                <a:lnTo>
                  <a:pt x="296" y="1363"/>
                </a:lnTo>
                <a:lnTo>
                  <a:pt x="328" y="1328"/>
                </a:lnTo>
                <a:lnTo>
                  <a:pt x="361" y="1292"/>
                </a:lnTo>
                <a:lnTo>
                  <a:pt x="396" y="1253"/>
                </a:lnTo>
                <a:lnTo>
                  <a:pt x="432" y="1211"/>
                </a:lnTo>
                <a:lnTo>
                  <a:pt x="692" y="914"/>
                </a:lnTo>
                <a:lnTo>
                  <a:pt x="686" y="905"/>
                </a:lnTo>
                <a:lnTo>
                  <a:pt x="679" y="894"/>
                </a:lnTo>
                <a:lnTo>
                  <a:pt x="670" y="881"/>
                </a:lnTo>
                <a:lnTo>
                  <a:pt x="660" y="865"/>
                </a:lnTo>
                <a:lnTo>
                  <a:pt x="647" y="847"/>
                </a:lnTo>
                <a:lnTo>
                  <a:pt x="635" y="827"/>
                </a:lnTo>
                <a:lnTo>
                  <a:pt x="620" y="806"/>
                </a:lnTo>
                <a:lnTo>
                  <a:pt x="604" y="782"/>
                </a:lnTo>
                <a:lnTo>
                  <a:pt x="588" y="757"/>
                </a:lnTo>
                <a:lnTo>
                  <a:pt x="571" y="731"/>
                </a:lnTo>
                <a:lnTo>
                  <a:pt x="552" y="704"/>
                </a:lnTo>
                <a:lnTo>
                  <a:pt x="533" y="676"/>
                </a:lnTo>
                <a:lnTo>
                  <a:pt x="514" y="646"/>
                </a:lnTo>
                <a:lnTo>
                  <a:pt x="494" y="617"/>
                </a:lnTo>
                <a:lnTo>
                  <a:pt x="453" y="556"/>
                </a:lnTo>
                <a:lnTo>
                  <a:pt x="432" y="525"/>
                </a:lnTo>
                <a:lnTo>
                  <a:pt x="410" y="493"/>
                </a:lnTo>
                <a:lnTo>
                  <a:pt x="389" y="463"/>
                </a:lnTo>
                <a:lnTo>
                  <a:pt x="347" y="402"/>
                </a:lnTo>
                <a:lnTo>
                  <a:pt x="326" y="372"/>
                </a:lnTo>
                <a:lnTo>
                  <a:pt x="307" y="343"/>
                </a:lnTo>
                <a:lnTo>
                  <a:pt x="287" y="314"/>
                </a:lnTo>
                <a:lnTo>
                  <a:pt x="268" y="287"/>
                </a:lnTo>
                <a:lnTo>
                  <a:pt x="249" y="261"/>
                </a:lnTo>
                <a:lnTo>
                  <a:pt x="231" y="237"/>
                </a:lnTo>
                <a:lnTo>
                  <a:pt x="214" y="213"/>
                </a:lnTo>
                <a:lnTo>
                  <a:pt x="198" y="192"/>
                </a:lnTo>
                <a:lnTo>
                  <a:pt x="184" y="172"/>
                </a:lnTo>
                <a:lnTo>
                  <a:pt x="170" y="154"/>
                </a:lnTo>
                <a:lnTo>
                  <a:pt x="158" y="140"/>
                </a:lnTo>
                <a:lnTo>
                  <a:pt x="147" y="128"/>
                </a:lnTo>
                <a:lnTo>
                  <a:pt x="138" y="117"/>
                </a:lnTo>
                <a:lnTo>
                  <a:pt x="129" y="109"/>
                </a:lnTo>
                <a:lnTo>
                  <a:pt x="119" y="102"/>
                </a:lnTo>
                <a:lnTo>
                  <a:pt x="108" y="97"/>
                </a:lnTo>
                <a:lnTo>
                  <a:pt x="97" y="92"/>
                </a:lnTo>
                <a:lnTo>
                  <a:pt x="82" y="88"/>
                </a:lnTo>
                <a:lnTo>
                  <a:pt x="66" y="86"/>
                </a:lnTo>
                <a:lnTo>
                  <a:pt x="46" y="83"/>
                </a:lnTo>
                <a:lnTo>
                  <a:pt x="36" y="80"/>
                </a:lnTo>
                <a:lnTo>
                  <a:pt x="28" y="75"/>
                </a:lnTo>
                <a:lnTo>
                  <a:pt x="22" y="70"/>
                </a:lnTo>
                <a:lnTo>
                  <a:pt x="18" y="64"/>
                </a:lnTo>
                <a:lnTo>
                  <a:pt x="15" y="58"/>
                </a:lnTo>
                <a:lnTo>
                  <a:pt x="13" y="52"/>
                </a:lnTo>
                <a:lnTo>
                  <a:pt x="13" y="48"/>
                </a:lnTo>
                <a:lnTo>
                  <a:pt x="12" y="44"/>
                </a:lnTo>
                <a:lnTo>
                  <a:pt x="12" y="42"/>
                </a:lnTo>
                <a:lnTo>
                  <a:pt x="13" y="31"/>
                </a:lnTo>
                <a:lnTo>
                  <a:pt x="16" y="21"/>
                </a:lnTo>
                <a:lnTo>
                  <a:pt x="21" y="14"/>
                </a:lnTo>
                <a:lnTo>
                  <a:pt x="27" y="9"/>
                </a:lnTo>
                <a:lnTo>
                  <a:pt x="35" y="6"/>
                </a:lnTo>
                <a:lnTo>
                  <a:pt x="44" y="3"/>
                </a:lnTo>
                <a:lnTo>
                  <a:pt x="54" y="2"/>
                </a:lnTo>
                <a:lnTo>
                  <a:pt x="65" y="1"/>
                </a:lnTo>
                <a:lnTo>
                  <a:pt x="78" y="0"/>
                </a:lnTo>
                <a:close/>
              </a:path>
            </a:pathLst>
          </a:custGeom>
          <a:solidFill>
            <a:srgbClr val="0000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3022" name="Group 1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28600" y="3276600"/>
            <a:ext cx="594474" cy="381000"/>
            <a:chOff x="3091" y="2725"/>
            <a:chExt cx="2083" cy="1335"/>
          </a:xfrm>
          <a:solidFill>
            <a:srgbClr val="FF0000"/>
          </a:solidFill>
        </p:grpSpPr>
        <p:sp>
          <p:nvSpPr>
            <p:cNvPr id="43024" name="Freeform 16"/>
            <p:cNvSpPr>
              <a:spLocks noEditPoints="1"/>
            </p:cNvSpPr>
            <p:nvPr/>
          </p:nvSpPr>
          <p:spPr bwMode="auto">
            <a:xfrm>
              <a:off x="3091" y="2725"/>
              <a:ext cx="1253" cy="1030"/>
            </a:xfrm>
            <a:custGeom>
              <a:avLst/>
              <a:gdLst/>
              <a:ahLst/>
              <a:cxnLst>
                <a:cxn ang="0">
                  <a:pos x="516" y="64"/>
                </a:cxn>
                <a:cxn ang="0">
                  <a:pos x="395" y="138"/>
                </a:cxn>
                <a:cxn ang="0">
                  <a:pos x="282" y="283"/>
                </a:cxn>
                <a:cxn ang="0">
                  <a:pos x="219" y="444"/>
                </a:cxn>
                <a:cxn ang="0">
                  <a:pos x="177" y="621"/>
                </a:cxn>
                <a:cxn ang="0">
                  <a:pos x="167" y="763"/>
                </a:cxn>
                <a:cxn ang="0">
                  <a:pos x="202" y="891"/>
                </a:cxn>
                <a:cxn ang="0">
                  <a:pos x="291" y="966"/>
                </a:cxn>
                <a:cxn ang="0">
                  <a:pos x="411" y="978"/>
                </a:cxn>
                <a:cxn ang="0">
                  <a:pos x="556" y="945"/>
                </a:cxn>
                <a:cxn ang="0">
                  <a:pos x="742" y="846"/>
                </a:cxn>
                <a:cxn ang="0">
                  <a:pos x="824" y="750"/>
                </a:cxn>
                <a:cxn ang="0">
                  <a:pos x="822" y="478"/>
                </a:cxn>
                <a:cxn ang="0">
                  <a:pos x="814" y="322"/>
                </a:cxn>
                <a:cxn ang="0">
                  <a:pos x="786" y="197"/>
                </a:cxn>
                <a:cxn ang="0">
                  <a:pos x="729" y="99"/>
                </a:cxn>
                <a:cxn ang="0">
                  <a:pos x="627" y="51"/>
                </a:cxn>
                <a:cxn ang="0">
                  <a:pos x="667" y="6"/>
                </a:cxn>
                <a:cxn ang="0">
                  <a:pos x="780" y="45"/>
                </a:cxn>
                <a:cxn ang="0">
                  <a:pos x="878" y="131"/>
                </a:cxn>
                <a:cxn ang="0">
                  <a:pos x="949" y="269"/>
                </a:cxn>
                <a:cxn ang="0">
                  <a:pos x="975" y="469"/>
                </a:cxn>
                <a:cxn ang="0">
                  <a:pos x="1071" y="465"/>
                </a:cxn>
                <a:cxn ang="0">
                  <a:pos x="1179" y="207"/>
                </a:cxn>
                <a:cxn ang="0">
                  <a:pos x="1207" y="117"/>
                </a:cxn>
                <a:cxn ang="0">
                  <a:pos x="1244" y="114"/>
                </a:cxn>
                <a:cxn ang="0">
                  <a:pos x="1253" y="136"/>
                </a:cxn>
                <a:cxn ang="0">
                  <a:pos x="1241" y="186"/>
                </a:cxn>
                <a:cxn ang="0">
                  <a:pos x="1198" y="318"/>
                </a:cxn>
                <a:cxn ang="0">
                  <a:pos x="1109" y="502"/>
                </a:cxn>
                <a:cxn ang="0">
                  <a:pos x="990" y="678"/>
                </a:cxn>
                <a:cxn ang="0">
                  <a:pos x="975" y="720"/>
                </a:cxn>
                <a:cxn ang="0">
                  <a:pos x="978" y="838"/>
                </a:cxn>
                <a:cxn ang="0">
                  <a:pos x="994" y="927"/>
                </a:cxn>
                <a:cxn ang="0">
                  <a:pos x="1031" y="978"/>
                </a:cxn>
                <a:cxn ang="0">
                  <a:pos x="1066" y="977"/>
                </a:cxn>
                <a:cxn ang="0">
                  <a:pos x="1124" y="943"/>
                </a:cxn>
                <a:cxn ang="0">
                  <a:pos x="1173" y="857"/>
                </a:cxn>
                <a:cxn ang="0">
                  <a:pos x="1209" y="847"/>
                </a:cxn>
                <a:cxn ang="0">
                  <a:pos x="1222" y="878"/>
                </a:cxn>
                <a:cxn ang="0">
                  <a:pos x="1187" y="948"/>
                </a:cxn>
                <a:cxn ang="0">
                  <a:pos x="1106" y="1015"/>
                </a:cxn>
                <a:cxn ang="0">
                  <a:pos x="985" y="1023"/>
                </a:cxn>
                <a:cxn ang="0">
                  <a:pos x="882" y="950"/>
                </a:cxn>
                <a:cxn ang="0">
                  <a:pos x="784" y="879"/>
                </a:cxn>
                <a:cxn ang="0">
                  <a:pos x="539" y="1002"/>
                </a:cxn>
                <a:cxn ang="0">
                  <a:pos x="324" y="1029"/>
                </a:cxn>
                <a:cxn ang="0">
                  <a:pos x="166" y="977"/>
                </a:cxn>
                <a:cxn ang="0">
                  <a:pos x="59" y="868"/>
                </a:cxn>
                <a:cxn ang="0">
                  <a:pos x="5" y="716"/>
                </a:cxn>
                <a:cxn ang="0">
                  <a:pos x="19" y="503"/>
                </a:cxn>
                <a:cxn ang="0">
                  <a:pos x="123" y="280"/>
                </a:cxn>
                <a:cxn ang="0">
                  <a:pos x="295" y="105"/>
                </a:cxn>
                <a:cxn ang="0">
                  <a:pos x="509" y="9"/>
                </a:cxn>
              </a:cxnLst>
              <a:rect l="0" t="0" r="r" b="b"/>
              <a:pathLst>
                <a:path w="1253" h="1030">
                  <a:moveTo>
                    <a:pt x="601" y="50"/>
                  </a:moveTo>
                  <a:lnTo>
                    <a:pt x="582" y="50"/>
                  </a:lnTo>
                  <a:lnTo>
                    <a:pt x="561" y="53"/>
                  </a:lnTo>
                  <a:lnTo>
                    <a:pt x="539" y="57"/>
                  </a:lnTo>
                  <a:lnTo>
                    <a:pt x="516" y="64"/>
                  </a:lnTo>
                  <a:lnTo>
                    <a:pt x="493" y="73"/>
                  </a:lnTo>
                  <a:lnTo>
                    <a:pt x="469" y="85"/>
                  </a:lnTo>
                  <a:lnTo>
                    <a:pt x="445" y="100"/>
                  </a:lnTo>
                  <a:lnTo>
                    <a:pt x="420" y="117"/>
                  </a:lnTo>
                  <a:lnTo>
                    <a:pt x="395" y="138"/>
                  </a:lnTo>
                  <a:lnTo>
                    <a:pt x="370" y="161"/>
                  </a:lnTo>
                  <a:lnTo>
                    <a:pt x="345" y="190"/>
                  </a:lnTo>
                  <a:lnTo>
                    <a:pt x="320" y="221"/>
                  </a:lnTo>
                  <a:lnTo>
                    <a:pt x="295" y="257"/>
                  </a:lnTo>
                  <a:lnTo>
                    <a:pt x="282" y="283"/>
                  </a:lnTo>
                  <a:lnTo>
                    <a:pt x="268" y="311"/>
                  </a:lnTo>
                  <a:lnTo>
                    <a:pt x="255" y="342"/>
                  </a:lnTo>
                  <a:lnTo>
                    <a:pt x="242" y="374"/>
                  </a:lnTo>
                  <a:lnTo>
                    <a:pt x="231" y="408"/>
                  </a:lnTo>
                  <a:lnTo>
                    <a:pt x="219" y="444"/>
                  </a:lnTo>
                  <a:lnTo>
                    <a:pt x="209" y="480"/>
                  </a:lnTo>
                  <a:lnTo>
                    <a:pt x="199" y="516"/>
                  </a:lnTo>
                  <a:lnTo>
                    <a:pt x="191" y="552"/>
                  </a:lnTo>
                  <a:lnTo>
                    <a:pt x="184" y="587"/>
                  </a:lnTo>
                  <a:lnTo>
                    <a:pt x="177" y="621"/>
                  </a:lnTo>
                  <a:lnTo>
                    <a:pt x="172" y="653"/>
                  </a:lnTo>
                  <a:lnTo>
                    <a:pt x="169" y="682"/>
                  </a:lnTo>
                  <a:lnTo>
                    <a:pt x="166" y="710"/>
                  </a:lnTo>
                  <a:lnTo>
                    <a:pt x="165" y="733"/>
                  </a:lnTo>
                  <a:lnTo>
                    <a:pt x="167" y="763"/>
                  </a:lnTo>
                  <a:lnTo>
                    <a:pt x="169" y="792"/>
                  </a:lnTo>
                  <a:lnTo>
                    <a:pt x="175" y="819"/>
                  </a:lnTo>
                  <a:lnTo>
                    <a:pt x="182" y="845"/>
                  </a:lnTo>
                  <a:lnTo>
                    <a:pt x="191" y="868"/>
                  </a:lnTo>
                  <a:lnTo>
                    <a:pt x="202" y="891"/>
                  </a:lnTo>
                  <a:lnTo>
                    <a:pt x="216" y="911"/>
                  </a:lnTo>
                  <a:lnTo>
                    <a:pt x="231" y="928"/>
                  </a:lnTo>
                  <a:lnTo>
                    <a:pt x="249" y="943"/>
                  </a:lnTo>
                  <a:lnTo>
                    <a:pt x="269" y="957"/>
                  </a:lnTo>
                  <a:lnTo>
                    <a:pt x="291" y="966"/>
                  </a:lnTo>
                  <a:lnTo>
                    <a:pt x="314" y="974"/>
                  </a:lnTo>
                  <a:lnTo>
                    <a:pt x="341" y="979"/>
                  </a:lnTo>
                  <a:lnTo>
                    <a:pt x="369" y="980"/>
                  </a:lnTo>
                  <a:lnTo>
                    <a:pt x="388" y="979"/>
                  </a:lnTo>
                  <a:lnTo>
                    <a:pt x="411" y="978"/>
                  </a:lnTo>
                  <a:lnTo>
                    <a:pt x="436" y="975"/>
                  </a:lnTo>
                  <a:lnTo>
                    <a:pt x="463" y="971"/>
                  </a:lnTo>
                  <a:lnTo>
                    <a:pt x="492" y="965"/>
                  </a:lnTo>
                  <a:lnTo>
                    <a:pt x="522" y="957"/>
                  </a:lnTo>
                  <a:lnTo>
                    <a:pt x="556" y="945"/>
                  </a:lnTo>
                  <a:lnTo>
                    <a:pt x="590" y="932"/>
                  </a:lnTo>
                  <a:lnTo>
                    <a:pt x="626" y="916"/>
                  </a:lnTo>
                  <a:lnTo>
                    <a:pt x="663" y="896"/>
                  </a:lnTo>
                  <a:lnTo>
                    <a:pt x="702" y="873"/>
                  </a:lnTo>
                  <a:lnTo>
                    <a:pt x="742" y="846"/>
                  </a:lnTo>
                  <a:lnTo>
                    <a:pt x="783" y="815"/>
                  </a:lnTo>
                  <a:lnTo>
                    <a:pt x="824" y="780"/>
                  </a:lnTo>
                  <a:lnTo>
                    <a:pt x="825" y="780"/>
                  </a:lnTo>
                  <a:lnTo>
                    <a:pt x="824" y="766"/>
                  </a:lnTo>
                  <a:lnTo>
                    <a:pt x="824" y="750"/>
                  </a:lnTo>
                  <a:lnTo>
                    <a:pt x="823" y="730"/>
                  </a:lnTo>
                  <a:lnTo>
                    <a:pt x="822" y="707"/>
                  </a:lnTo>
                  <a:lnTo>
                    <a:pt x="822" y="682"/>
                  </a:lnTo>
                  <a:lnTo>
                    <a:pt x="822" y="655"/>
                  </a:lnTo>
                  <a:lnTo>
                    <a:pt x="822" y="478"/>
                  </a:lnTo>
                  <a:lnTo>
                    <a:pt x="820" y="429"/>
                  </a:lnTo>
                  <a:lnTo>
                    <a:pt x="820" y="402"/>
                  </a:lnTo>
                  <a:lnTo>
                    <a:pt x="818" y="376"/>
                  </a:lnTo>
                  <a:lnTo>
                    <a:pt x="816" y="349"/>
                  </a:lnTo>
                  <a:lnTo>
                    <a:pt x="814" y="322"/>
                  </a:lnTo>
                  <a:lnTo>
                    <a:pt x="810" y="297"/>
                  </a:lnTo>
                  <a:lnTo>
                    <a:pt x="805" y="270"/>
                  </a:lnTo>
                  <a:lnTo>
                    <a:pt x="801" y="245"/>
                  </a:lnTo>
                  <a:lnTo>
                    <a:pt x="794" y="220"/>
                  </a:lnTo>
                  <a:lnTo>
                    <a:pt x="786" y="197"/>
                  </a:lnTo>
                  <a:lnTo>
                    <a:pt x="777" y="175"/>
                  </a:lnTo>
                  <a:lnTo>
                    <a:pt x="768" y="153"/>
                  </a:lnTo>
                  <a:lnTo>
                    <a:pt x="756" y="134"/>
                  </a:lnTo>
                  <a:lnTo>
                    <a:pt x="743" y="115"/>
                  </a:lnTo>
                  <a:lnTo>
                    <a:pt x="729" y="99"/>
                  </a:lnTo>
                  <a:lnTo>
                    <a:pt x="712" y="84"/>
                  </a:lnTo>
                  <a:lnTo>
                    <a:pt x="694" y="73"/>
                  </a:lnTo>
                  <a:lnTo>
                    <a:pt x="673" y="63"/>
                  </a:lnTo>
                  <a:lnTo>
                    <a:pt x="652" y="56"/>
                  </a:lnTo>
                  <a:lnTo>
                    <a:pt x="627" y="51"/>
                  </a:lnTo>
                  <a:lnTo>
                    <a:pt x="601" y="50"/>
                  </a:lnTo>
                  <a:close/>
                  <a:moveTo>
                    <a:pt x="600" y="0"/>
                  </a:moveTo>
                  <a:lnTo>
                    <a:pt x="622" y="0"/>
                  </a:lnTo>
                  <a:lnTo>
                    <a:pt x="645" y="2"/>
                  </a:lnTo>
                  <a:lnTo>
                    <a:pt x="667" y="6"/>
                  </a:lnTo>
                  <a:lnTo>
                    <a:pt x="690" y="11"/>
                  </a:lnTo>
                  <a:lnTo>
                    <a:pt x="713" y="17"/>
                  </a:lnTo>
                  <a:lnTo>
                    <a:pt x="735" y="25"/>
                  </a:lnTo>
                  <a:lnTo>
                    <a:pt x="758" y="34"/>
                  </a:lnTo>
                  <a:lnTo>
                    <a:pt x="780" y="45"/>
                  </a:lnTo>
                  <a:lnTo>
                    <a:pt x="801" y="59"/>
                  </a:lnTo>
                  <a:lnTo>
                    <a:pt x="822" y="74"/>
                  </a:lnTo>
                  <a:lnTo>
                    <a:pt x="841" y="91"/>
                  </a:lnTo>
                  <a:lnTo>
                    <a:pt x="860" y="109"/>
                  </a:lnTo>
                  <a:lnTo>
                    <a:pt x="878" y="131"/>
                  </a:lnTo>
                  <a:lnTo>
                    <a:pt x="895" y="154"/>
                  </a:lnTo>
                  <a:lnTo>
                    <a:pt x="911" y="179"/>
                  </a:lnTo>
                  <a:lnTo>
                    <a:pt x="925" y="206"/>
                  </a:lnTo>
                  <a:lnTo>
                    <a:pt x="937" y="236"/>
                  </a:lnTo>
                  <a:lnTo>
                    <a:pt x="949" y="269"/>
                  </a:lnTo>
                  <a:lnTo>
                    <a:pt x="958" y="304"/>
                  </a:lnTo>
                  <a:lnTo>
                    <a:pt x="965" y="341"/>
                  </a:lnTo>
                  <a:lnTo>
                    <a:pt x="971" y="381"/>
                  </a:lnTo>
                  <a:lnTo>
                    <a:pt x="974" y="424"/>
                  </a:lnTo>
                  <a:lnTo>
                    <a:pt x="975" y="469"/>
                  </a:lnTo>
                  <a:lnTo>
                    <a:pt x="976" y="468"/>
                  </a:lnTo>
                  <a:lnTo>
                    <a:pt x="976" y="608"/>
                  </a:lnTo>
                  <a:lnTo>
                    <a:pt x="1010" y="562"/>
                  </a:lnTo>
                  <a:lnTo>
                    <a:pt x="1041" y="515"/>
                  </a:lnTo>
                  <a:lnTo>
                    <a:pt x="1071" y="465"/>
                  </a:lnTo>
                  <a:lnTo>
                    <a:pt x="1097" y="414"/>
                  </a:lnTo>
                  <a:lnTo>
                    <a:pt x="1122" y="362"/>
                  </a:lnTo>
                  <a:lnTo>
                    <a:pt x="1143" y="310"/>
                  </a:lnTo>
                  <a:lnTo>
                    <a:pt x="1162" y="258"/>
                  </a:lnTo>
                  <a:lnTo>
                    <a:pt x="1179" y="207"/>
                  </a:lnTo>
                  <a:lnTo>
                    <a:pt x="1193" y="157"/>
                  </a:lnTo>
                  <a:lnTo>
                    <a:pt x="1197" y="143"/>
                  </a:lnTo>
                  <a:lnTo>
                    <a:pt x="1200" y="131"/>
                  </a:lnTo>
                  <a:lnTo>
                    <a:pt x="1204" y="123"/>
                  </a:lnTo>
                  <a:lnTo>
                    <a:pt x="1207" y="117"/>
                  </a:lnTo>
                  <a:lnTo>
                    <a:pt x="1213" y="113"/>
                  </a:lnTo>
                  <a:lnTo>
                    <a:pt x="1219" y="111"/>
                  </a:lnTo>
                  <a:lnTo>
                    <a:pt x="1228" y="111"/>
                  </a:lnTo>
                  <a:lnTo>
                    <a:pt x="1237" y="111"/>
                  </a:lnTo>
                  <a:lnTo>
                    <a:pt x="1244" y="114"/>
                  </a:lnTo>
                  <a:lnTo>
                    <a:pt x="1248" y="118"/>
                  </a:lnTo>
                  <a:lnTo>
                    <a:pt x="1251" y="123"/>
                  </a:lnTo>
                  <a:lnTo>
                    <a:pt x="1252" y="127"/>
                  </a:lnTo>
                  <a:lnTo>
                    <a:pt x="1253" y="132"/>
                  </a:lnTo>
                  <a:lnTo>
                    <a:pt x="1253" y="136"/>
                  </a:lnTo>
                  <a:lnTo>
                    <a:pt x="1252" y="138"/>
                  </a:lnTo>
                  <a:lnTo>
                    <a:pt x="1251" y="144"/>
                  </a:lnTo>
                  <a:lnTo>
                    <a:pt x="1249" y="154"/>
                  </a:lnTo>
                  <a:lnTo>
                    <a:pt x="1245" y="168"/>
                  </a:lnTo>
                  <a:lnTo>
                    <a:pt x="1241" y="186"/>
                  </a:lnTo>
                  <a:lnTo>
                    <a:pt x="1235" y="206"/>
                  </a:lnTo>
                  <a:lnTo>
                    <a:pt x="1228" y="230"/>
                  </a:lnTo>
                  <a:lnTo>
                    <a:pt x="1219" y="257"/>
                  </a:lnTo>
                  <a:lnTo>
                    <a:pt x="1209" y="286"/>
                  </a:lnTo>
                  <a:lnTo>
                    <a:pt x="1198" y="318"/>
                  </a:lnTo>
                  <a:lnTo>
                    <a:pt x="1183" y="351"/>
                  </a:lnTo>
                  <a:lnTo>
                    <a:pt x="1168" y="386"/>
                  </a:lnTo>
                  <a:lnTo>
                    <a:pt x="1151" y="424"/>
                  </a:lnTo>
                  <a:lnTo>
                    <a:pt x="1130" y="463"/>
                  </a:lnTo>
                  <a:lnTo>
                    <a:pt x="1109" y="502"/>
                  </a:lnTo>
                  <a:lnTo>
                    <a:pt x="1084" y="543"/>
                  </a:lnTo>
                  <a:lnTo>
                    <a:pt x="1058" y="584"/>
                  </a:lnTo>
                  <a:lnTo>
                    <a:pt x="1028" y="626"/>
                  </a:lnTo>
                  <a:lnTo>
                    <a:pt x="996" y="669"/>
                  </a:lnTo>
                  <a:lnTo>
                    <a:pt x="990" y="678"/>
                  </a:lnTo>
                  <a:lnTo>
                    <a:pt x="984" y="687"/>
                  </a:lnTo>
                  <a:lnTo>
                    <a:pt x="981" y="694"/>
                  </a:lnTo>
                  <a:lnTo>
                    <a:pt x="978" y="702"/>
                  </a:lnTo>
                  <a:lnTo>
                    <a:pt x="977" y="710"/>
                  </a:lnTo>
                  <a:lnTo>
                    <a:pt x="975" y="720"/>
                  </a:lnTo>
                  <a:lnTo>
                    <a:pt x="975" y="771"/>
                  </a:lnTo>
                  <a:lnTo>
                    <a:pt x="976" y="786"/>
                  </a:lnTo>
                  <a:lnTo>
                    <a:pt x="976" y="802"/>
                  </a:lnTo>
                  <a:lnTo>
                    <a:pt x="977" y="820"/>
                  </a:lnTo>
                  <a:lnTo>
                    <a:pt x="978" y="838"/>
                  </a:lnTo>
                  <a:lnTo>
                    <a:pt x="980" y="857"/>
                  </a:lnTo>
                  <a:lnTo>
                    <a:pt x="982" y="875"/>
                  </a:lnTo>
                  <a:lnTo>
                    <a:pt x="986" y="893"/>
                  </a:lnTo>
                  <a:lnTo>
                    <a:pt x="989" y="910"/>
                  </a:lnTo>
                  <a:lnTo>
                    <a:pt x="994" y="927"/>
                  </a:lnTo>
                  <a:lnTo>
                    <a:pt x="999" y="941"/>
                  </a:lnTo>
                  <a:lnTo>
                    <a:pt x="1005" y="954"/>
                  </a:lnTo>
                  <a:lnTo>
                    <a:pt x="1013" y="965"/>
                  </a:lnTo>
                  <a:lnTo>
                    <a:pt x="1021" y="973"/>
                  </a:lnTo>
                  <a:lnTo>
                    <a:pt x="1031" y="978"/>
                  </a:lnTo>
                  <a:lnTo>
                    <a:pt x="1042" y="980"/>
                  </a:lnTo>
                  <a:lnTo>
                    <a:pt x="1045" y="980"/>
                  </a:lnTo>
                  <a:lnTo>
                    <a:pt x="1050" y="979"/>
                  </a:lnTo>
                  <a:lnTo>
                    <a:pt x="1057" y="979"/>
                  </a:lnTo>
                  <a:lnTo>
                    <a:pt x="1066" y="977"/>
                  </a:lnTo>
                  <a:lnTo>
                    <a:pt x="1076" y="974"/>
                  </a:lnTo>
                  <a:lnTo>
                    <a:pt x="1087" y="969"/>
                  </a:lnTo>
                  <a:lnTo>
                    <a:pt x="1099" y="963"/>
                  </a:lnTo>
                  <a:lnTo>
                    <a:pt x="1111" y="954"/>
                  </a:lnTo>
                  <a:lnTo>
                    <a:pt x="1124" y="943"/>
                  </a:lnTo>
                  <a:lnTo>
                    <a:pt x="1136" y="929"/>
                  </a:lnTo>
                  <a:lnTo>
                    <a:pt x="1147" y="913"/>
                  </a:lnTo>
                  <a:lnTo>
                    <a:pt x="1158" y="893"/>
                  </a:lnTo>
                  <a:lnTo>
                    <a:pt x="1168" y="869"/>
                  </a:lnTo>
                  <a:lnTo>
                    <a:pt x="1173" y="857"/>
                  </a:lnTo>
                  <a:lnTo>
                    <a:pt x="1179" y="850"/>
                  </a:lnTo>
                  <a:lnTo>
                    <a:pt x="1187" y="846"/>
                  </a:lnTo>
                  <a:lnTo>
                    <a:pt x="1196" y="844"/>
                  </a:lnTo>
                  <a:lnTo>
                    <a:pt x="1202" y="845"/>
                  </a:lnTo>
                  <a:lnTo>
                    <a:pt x="1209" y="847"/>
                  </a:lnTo>
                  <a:lnTo>
                    <a:pt x="1215" y="850"/>
                  </a:lnTo>
                  <a:lnTo>
                    <a:pt x="1219" y="855"/>
                  </a:lnTo>
                  <a:lnTo>
                    <a:pt x="1222" y="861"/>
                  </a:lnTo>
                  <a:lnTo>
                    <a:pt x="1224" y="869"/>
                  </a:lnTo>
                  <a:lnTo>
                    <a:pt x="1222" y="878"/>
                  </a:lnTo>
                  <a:lnTo>
                    <a:pt x="1219" y="889"/>
                  </a:lnTo>
                  <a:lnTo>
                    <a:pt x="1214" y="902"/>
                  </a:lnTo>
                  <a:lnTo>
                    <a:pt x="1207" y="916"/>
                  </a:lnTo>
                  <a:lnTo>
                    <a:pt x="1198" y="932"/>
                  </a:lnTo>
                  <a:lnTo>
                    <a:pt x="1187" y="948"/>
                  </a:lnTo>
                  <a:lnTo>
                    <a:pt x="1174" y="963"/>
                  </a:lnTo>
                  <a:lnTo>
                    <a:pt x="1160" y="978"/>
                  </a:lnTo>
                  <a:lnTo>
                    <a:pt x="1143" y="992"/>
                  </a:lnTo>
                  <a:lnTo>
                    <a:pt x="1125" y="1004"/>
                  </a:lnTo>
                  <a:lnTo>
                    <a:pt x="1106" y="1015"/>
                  </a:lnTo>
                  <a:lnTo>
                    <a:pt x="1085" y="1023"/>
                  </a:lnTo>
                  <a:lnTo>
                    <a:pt x="1062" y="1028"/>
                  </a:lnTo>
                  <a:lnTo>
                    <a:pt x="1038" y="1030"/>
                  </a:lnTo>
                  <a:lnTo>
                    <a:pt x="1011" y="1028"/>
                  </a:lnTo>
                  <a:lnTo>
                    <a:pt x="985" y="1023"/>
                  </a:lnTo>
                  <a:lnTo>
                    <a:pt x="961" y="1015"/>
                  </a:lnTo>
                  <a:lnTo>
                    <a:pt x="939" y="1003"/>
                  </a:lnTo>
                  <a:lnTo>
                    <a:pt x="918" y="988"/>
                  </a:lnTo>
                  <a:lnTo>
                    <a:pt x="899" y="970"/>
                  </a:lnTo>
                  <a:lnTo>
                    <a:pt x="882" y="950"/>
                  </a:lnTo>
                  <a:lnTo>
                    <a:pt x="867" y="926"/>
                  </a:lnTo>
                  <a:lnTo>
                    <a:pt x="854" y="900"/>
                  </a:lnTo>
                  <a:lnTo>
                    <a:pt x="843" y="872"/>
                  </a:lnTo>
                  <a:lnTo>
                    <a:pt x="835" y="841"/>
                  </a:lnTo>
                  <a:lnTo>
                    <a:pt x="784" y="879"/>
                  </a:lnTo>
                  <a:lnTo>
                    <a:pt x="733" y="913"/>
                  </a:lnTo>
                  <a:lnTo>
                    <a:pt x="683" y="941"/>
                  </a:lnTo>
                  <a:lnTo>
                    <a:pt x="634" y="966"/>
                  </a:lnTo>
                  <a:lnTo>
                    <a:pt x="586" y="986"/>
                  </a:lnTo>
                  <a:lnTo>
                    <a:pt x="539" y="1002"/>
                  </a:lnTo>
                  <a:lnTo>
                    <a:pt x="493" y="1015"/>
                  </a:lnTo>
                  <a:lnTo>
                    <a:pt x="448" y="1023"/>
                  </a:lnTo>
                  <a:lnTo>
                    <a:pt x="404" y="1029"/>
                  </a:lnTo>
                  <a:lnTo>
                    <a:pt x="361" y="1030"/>
                  </a:lnTo>
                  <a:lnTo>
                    <a:pt x="324" y="1029"/>
                  </a:lnTo>
                  <a:lnTo>
                    <a:pt x="289" y="1024"/>
                  </a:lnTo>
                  <a:lnTo>
                    <a:pt x="255" y="1016"/>
                  </a:lnTo>
                  <a:lnTo>
                    <a:pt x="224" y="1006"/>
                  </a:lnTo>
                  <a:lnTo>
                    <a:pt x="194" y="993"/>
                  </a:lnTo>
                  <a:lnTo>
                    <a:pt x="166" y="977"/>
                  </a:lnTo>
                  <a:lnTo>
                    <a:pt x="141" y="960"/>
                  </a:lnTo>
                  <a:lnTo>
                    <a:pt x="117" y="940"/>
                  </a:lnTo>
                  <a:lnTo>
                    <a:pt x="95" y="918"/>
                  </a:lnTo>
                  <a:lnTo>
                    <a:pt x="76" y="893"/>
                  </a:lnTo>
                  <a:lnTo>
                    <a:pt x="59" y="868"/>
                  </a:lnTo>
                  <a:lnTo>
                    <a:pt x="43" y="840"/>
                  </a:lnTo>
                  <a:lnTo>
                    <a:pt x="30" y="811"/>
                  </a:lnTo>
                  <a:lnTo>
                    <a:pt x="19" y="780"/>
                  </a:lnTo>
                  <a:lnTo>
                    <a:pt x="11" y="748"/>
                  </a:lnTo>
                  <a:lnTo>
                    <a:pt x="5" y="716"/>
                  </a:lnTo>
                  <a:lnTo>
                    <a:pt x="1" y="682"/>
                  </a:lnTo>
                  <a:lnTo>
                    <a:pt x="0" y="647"/>
                  </a:lnTo>
                  <a:lnTo>
                    <a:pt x="2" y="599"/>
                  </a:lnTo>
                  <a:lnTo>
                    <a:pt x="9" y="551"/>
                  </a:lnTo>
                  <a:lnTo>
                    <a:pt x="19" y="503"/>
                  </a:lnTo>
                  <a:lnTo>
                    <a:pt x="33" y="456"/>
                  </a:lnTo>
                  <a:lnTo>
                    <a:pt x="51" y="410"/>
                  </a:lnTo>
                  <a:lnTo>
                    <a:pt x="72" y="365"/>
                  </a:lnTo>
                  <a:lnTo>
                    <a:pt x="96" y="322"/>
                  </a:lnTo>
                  <a:lnTo>
                    <a:pt x="123" y="280"/>
                  </a:lnTo>
                  <a:lnTo>
                    <a:pt x="153" y="240"/>
                  </a:lnTo>
                  <a:lnTo>
                    <a:pt x="186" y="202"/>
                  </a:lnTo>
                  <a:lnTo>
                    <a:pt x="220" y="168"/>
                  </a:lnTo>
                  <a:lnTo>
                    <a:pt x="257" y="135"/>
                  </a:lnTo>
                  <a:lnTo>
                    <a:pt x="295" y="105"/>
                  </a:lnTo>
                  <a:lnTo>
                    <a:pt x="335" y="79"/>
                  </a:lnTo>
                  <a:lnTo>
                    <a:pt x="378" y="56"/>
                  </a:lnTo>
                  <a:lnTo>
                    <a:pt x="420" y="36"/>
                  </a:lnTo>
                  <a:lnTo>
                    <a:pt x="464" y="21"/>
                  </a:lnTo>
                  <a:lnTo>
                    <a:pt x="509" y="9"/>
                  </a:lnTo>
                  <a:lnTo>
                    <a:pt x="554" y="2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auto">
            <a:xfrm>
              <a:off x="4599" y="2990"/>
              <a:ext cx="575" cy="1070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44" y="3"/>
                </a:cxn>
                <a:cxn ang="0">
                  <a:pos x="354" y="13"/>
                </a:cxn>
                <a:cxn ang="0">
                  <a:pos x="358" y="32"/>
                </a:cxn>
                <a:cxn ang="0">
                  <a:pos x="359" y="966"/>
                </a:cxn>
                <a:cxn ang="0">
                  <a:pos x="364" y="981"/>
                </a:cxn>
                <a:cxn ang="0">
                  <a:pos x="374" y="993"/>
                </a:cxn>
                <a:cxn ang="0">
                  <a:pos x="392" y="1002"/>
                </a:cxn>
                <a:cxn ang="0">
                  <a:pos x="419" y="1008"/>
                </a:cxn>
                <a:cxn ang="0">
                  <a:pos x="460" y="1011"/>
                </a:cxn>
                <a:cxn ang="0">
                  <a:pos x="575" y="1013"/>
                </a:cxn>
                <a:cxn ang="0">
                  <a:pos x="565" y="1070"/>
                </a:cxn>
                <a:cxn ang="0">
                  <a:pos x="532" y="1069"/>
                </a:cxn>
                <a:cxn ang="0">
                  <a:pos x="489" y="1068"/>
                </a:cxn>
                <a:cxn ang="0">
                  <a:pos x="412" y="1066"/>
                </a:cxn>
                <a:cxn ang="0">
                  <a:pos x="362" y="1064"/>
                </a:cxn>
                <a:cxn ang="0">
                  <a:pos x="320" y="1063"/>
                </a:cxn>
                <a:cxn ang="0">
                  <a:pos x="277" y="1063"/>
                </a:cxn>
                <a:cxn ang="0">
                  <a:pos x="239" y="1063"/>
                </a:cxn>
                <a:cxn ang="0">
                  <a:pos x="192" y="1065"/>
                </a:cxn>
                <a:cxn ang="0">
                  <a:pos x="115" y="1067"/>
                </a:cxn>
                <a:cxn ang="0">
                  <a:pos x="69" y="1068"/>
                </a:cxn>
                <a:cxn ang="0">
                  <a:pos x="32" y="1069"/>
                </a:cxn>
                <a:cxn ang="0">
                  <a:pos x="11" y="1070"/>
                </a:cxn>
                <a:cxn ang="0">
                  <a:pos x="99" y="1012"/>
                </a:cxn>
                <a:cxn ang="0">
                  <a:pos x="147" y="1009"/>
                </a:cxn>
                <a:cxn ang="0">
                  <a:pos x="181" y="1004"/>
                </a:cxn>
                <a:cxn ang="0">
                  <a:pos x="204" y="997"/>
                </a:cxn>
                <a:cxn ang="0">
                  <a:pos x="217" y="986"/>
                </a:cxn>
                <a:cxn ang="0">
                  <a:pos x="225" y="973"/>
                </a:cxn>
                <a:cxn ang="0">
                  <a:pos x="228" y="948"/>
                </a:cxn>
                <a:cxn ang="0">
                  <a:pos x="199" y="130"/>
                </a:cxn>
                <a:cxn ang="0">
                  <a:pos x="140" y="148"/>
                </a:cxn>
                <a:cxn ang="0">
                  <a:pos x="83" y="157"/>
                </a:cxn>
                <a:cxn ang="0">
                  <a:pos x="35" y="160"/>
                </a:cxn>
                <a:cxn ang="0">
                  <a:pos x="0" y="161"/>
                </a:cxn>
                <a:cxn ang="0">
                  <a:pos x="17" y="103"/>
                </a:cxn>
                <a:cxn ang="0">
                  <a:pos x="57" y="102"/>
                </a:cxn>
                <a:cxn ang="0">
                  <a:pos x="104" y="98"/>
                </a:cxn>
                <a:cxn ang="0">
                  <a:pos x="156" y="87"/>
                </a:cxn>
                <a:cxn ang="0">
                  <a:pos x="209" y="69"/>
                </a:cxn>
                <a:cxn ang="0">
                  <a:pos x="260" y="41"/>
                </a:cxn>
                <a:cxn ang="0">
                  <a:pos x="309" y="0"/>
                </a:cxn>
              </a:cxnLst>
              <a:rect l="0" t="0" r="r" b="b"/>
              <a:pathLst>
                <a:path w="575" h="1070">
                  <a:moveTo>
                    <a:pt x="309" y="0"/>
                  </a:moveTo>
                  <a:lnTo>
                    <a:pt x="324" y="0"/>
                  </a:lnTo>
                  <a:lnTo>
                    <a:pt x="336" y="1"/>
                  </a:lnTo>
                  <a:lnTo>
                    <a:pt x="344" y="3"/>
                  </a:lnTo>
                  <a:lnTo>
                    <a:pt x="350" y="7"/>
                  </a:lnTo>
                  <a:lnTo>
                    <a:pt x="354" y="13"/>
                  </a:lnTo>
                  <a:lnTo>
                    <a:pt x="356" y="21"/>
                  </a:lnTo>
                  <a:lnTo>
                    <a:pt x="358" y="32"/>
                  </a:lnTo>
                  <a:lnTo>
                    <a:pt x="358" y="948"/>
                  </a:lnTo>
                  <a:lnTo>
                    <a:pt x="359" y="966"/>
                  </a:lnTo>
                  <a:lnTo>
                    <a:pt x="360" y="974"/>
                  </a:lnTo>
                  <a:lnTo>
                    <a:pt x="364" y="981"/>
                  </a:lnTo>
                  <a:lnTo>
                    <a:pt x="368" y="987"/>
                  </a:lnTo>
                  <a:lnTo>
                    <a:pt x="374" y="993"/>
                  </a:lnTo>
                  <a:lnTo>
                    <a:pt x="381" y="998"/>
                  </a:lnTo>
                  <a:lnTo>
                    <a:pt x="392" y="1002"/>
                  </a:lnTo>
                  <a:lnTo>
                    <a:pt x="405" y="1005"/>
                  </a:lnTo>
                  <a:lnTo>
                    <a:pt x="419" y="1008"/>
                  </a:lnTo>
                  <a:lnTo>
                    <a:pt x="439" y="1010"/>
                  </a:lnTo>
                  <a:lnTo>
                    <a:pt x="460" y="1011"/>
                  </a:lnTo>
                  <a:lnTo>
                    <a:pt x="486" y="1013"/>
                  </a:lnTo>
                  <a:lnTo>
                    <a:pt x="575" y="1013"/>
                  </a:lnTo>
                  <a:lnTo>
                    <a:pt x="575" y="1070"/>
                  </a:lnTo>
                  <a:lnTo>
                    <a:pt x="565" y="1070"/>
                  </a:lnTo>
                  <a:lnTo>
                    <a:pt x="551" y="1069"/>
                  </a:lnTo>
                  <a:lnTo>
                    <a:pt x="532" y="1069"/>
                  </a:lnTo>
                  <a:lnTo>
                    <a:pt x="512" y="1068"/>
                  </a:lnTo>
                  <a:lnTo>
                    <a:pt x="489" y="1068"/>
                  </a:lnTo>
                  <a:lnTo>
                    <a:pt x="464" y="1067"/>
                  </a:lnTo>
                  <a:lnTo>
                    <a:pt x="412" y="1066"/>
                  </a:lnTo>
                  <a:lnTo>
                    <a:pt x="387" y="1065"/>
                  </a:lnTo>
                  <a:lnTo>
                    <a:pt x="362" y="1064"/>
                  </a:lnTo>
                  <a:lnTo>
                    <a:pt x="340" y="1063"/>
                  </a:lnTo>
                  <a:lnTo>
                    <a:pt x="320" y="1063"/>
                  </a:lnTo>
                  <a:lnTo>
                    <a:pt x="304" y="1063"/>
                  </a:lnTo>
                  <a:lnTo>
                    <a:pt x="277" y="1063"/>
                  </a:lnTo>
                  <a:lnTo>
                    <a:pt x="260" y="1063"/>
                  </a:lnTo>
                  <a:lnTo>
                    <a:pt x="239" y="1063"/>
                  </a:lnTo>
                  <a:lnTo>
                    <a:pt x="216" y="1064"/>
                  </a:lnTo>
                  <a:lnTo>
                    <a:pt x="192" y="1065"/>
                  </a:lnTo>
                  <a:lnTo>
                    <a:pt x="166" y="1066"/>
                  </a:lnTo>
                  <a:lnTo>
                    <a:pt x="115" y="1067"/>
                  </a:lnTo>
                  <a:lnTo>
                    <a:pt x="91" y="1068"/>
                  </a:lnTo>
                  <a:lnTo>
                    <a:pt x="69" y="1068"/>
                  </a:lnTo>
                  <a:lnTo>
                    <a:pt x="49" y="1069"/>
                  </a:lnTo>
                  <a:lnTo>
                    <a:pt x="32" y="1069"/>
                  </a:lnTo>
                  <a:lnTo>
                    <a:pt x="19" y="1070"/>
                  </a:lnTo>
                  <a:lnTo>
                    <a:pt x="11" y="1070"/>
                  </a:lnTo>
                  <a:lnTo>
                    <a:pt x="11" y="1012"/>
                  </a:lnTo>
                  <a:lnTo>
                    <a:pt x="99" y="1012"/>
                  </a:lnTo>
                  <a:lnTo>
                    <a:pt x="125" y="1011"/>
                  </a:lnTo>
                  <a:lnTo>
                    <a:pt x="147" y="1009"/>
                  </a:lnTo>
                  <a:lnTo>
                    <a:pt x="166" y="1007"/>
                  </a:lnTo>
                  <a:lnTo>
                    <a:pt x="181" y="1004"/>
                  </a:lnTo>
                  <a:lnTo>
                    <a:pt x="194" y="1001"/>
                  </a:lnTo>
                  <a:lnTo>
                    <a:pt x="204" y="997"/>
                  </a:lnTo>
                  <a:lnTo>
                    <a:pt x="211" y="992"/>
                  </a:lnTo>
                  <a:lnTo>
                    <a:pt x="217" y="986"/>
                  </a:lnTo>
                  <a:lnTo>
                    <a:pt x="222" y="980"/>
                  </a:lnTo>
                  <a:lnTo>
                    <a:pt x="225" y="973"/>
                  </a:lnTo>
                  <a:lnTo>
                    <a:pt x="226" y="966"/>
                  </a:lnTo>
                  <a:lnTo>
                    <a:pt x="228" y="948"/>
                  </a:lnTo>
                  <a:lnTo>
                    <a:pt x="228" y="118"/>
                  </a:lnTo>
                  <a:lnTo>
                    <a:pt x="199" y="130"/>
                  </a:lnTo>
                  <a:lnTo>
                    <a:pt x="169" y="141"/>
                  </a:lnTo>
                  <a:lnTo>
                    <a:pt x="140" y="148"/>
                  </a:lnTo>
                  <a:lnTo>
                    <a:pt x="111" y="153"/>
                  </a:lnTo>
                  <a:lnTo>
                    <a:pt x="83" y="157"/>
                  </a:lnTo>
                  <a:lnTo>
                    <a:pt x="58" y="159"/>
                  </a:lnTo>
                  <a:lnTo>
                    <a:pt x="35" y="160"/>
                  </a:lnTo>
                  <a:lnTo>
                    <a:pt x="15" y="161"/>
                  </a:lnTo>
                  <a:lnTo>
                    <a:pt x="0" y="161"/>
                  </a:lnTo>
                  <a:lnTo>
                    <a:pt x="0" y="103"/>
                  </a:lnTo>
                  <a:lnTo>
                    <a:pt x="17" y="103"/>
                  </a:lnTo>
                  <a:lnTo>
                    <a:pt x="36" y="102"/>
                  </a:lnTo>
                  <a:lnTo>
                    <a:pt x="57" y="102"/>
                  </a:lnTo>
                  <a:lnTo>
                    <a:pt x="79" y="100"/>
                  </a:lnTo>
                  <a:lnTo>
                    <a:pt x="104" y="98"/>
                  </a:lnTo>
                  <a:lnTo>
                    <a:pt x="129" y="93"/>
                  </a:lnTo>
                  <a:lnTo>
                    <a:pt x="156" y="87"/>
                  </a:lnTo>
                  <a:lnTo>
                    <a:pt x="182" y="79"/>
                  </a:lnTo>
                  <a:lnTo>
                    <a:pt x="209" y="69"/>
                  </a:lnTo>
                  <a:lnTo>
                    <a:pt x="234" y="56"/>
                  </a:lnTo>
                  <a:lnTo>
                    <a:pt x="260" y="41"/>
                  </a:lnTo>
                  <a:lnTo>
                    <a:pt x="285" y="22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028" name="Group 20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648200" y="4876800"/>
            <a:ext cx="685800" cy="428625"/>
            <a:chOff x="4243" y="2869"/>
            <a:chExt cx="2136" cy="1335"/>
          </a:xfrm>
          <a:solidFill>
            <a:srgbClr val="00B050"/>
          </a:solidFill>
        </p:grpSpPr>
        <p:sp>
          <p:nvSpPr>
            <p:cNvPr id="43030" name="Freeform 22"/>
            <p:cNvSpPr>
              <a:spLocks noEditPoints="1"/>
            </p:cNvSpPr>
            <p:nvPr/>
          </p:nvSpPr>
          <p:spPr bwMode="auto">
            <a:xfrm>
              <a:off x="4243" y="2869"/>
              <a:ext cx="1253" cy="1030"/>
            </a:xfrm>
            <a:custGeom>
              <a:avLst/>
              <a:gdLst/>
              <a:ahLst/>
              <a:cxnLst>
                <a:cxn ang="0">
                  <a:pos x="516" y="64"/>
                </a:cxn>
                <a:cxn ang="0">
                  <a:pos x="395" y="138"/>
                </a:cxn>
                <a:cxn ang="0">
                  <a:pos x="282" y="283"/>
                </a:cxn>
                <a:cxn ang="0">
                  <a:pos x="219" y="444"/>
                </a:cxn>
                <a:cxn ang="0">
                  <a:pos x="177" y="621"/>
                </a:cxn>
                <a:cxn ang="0">
                  <a:pos x="167" y="763"/>
                </a:cxn>
                <a:cxn ang="0">
                  <a:pos x="202" y="891"/>
                </a:cxn>
                <a:cxn ang="0">
                  <a:pos x="291" y="966"/>
                </a:cxn>
                <a:cxn ang="0">
                  <a:pos x="411" y="978"/>
                </a:cxn>
                <a:cxn ang="0">
                  <a:pos x="556" y="945"/>
                </a:cxn>
                <a:cxn ang="0">
                  <a:pos x="742" y="846"/>
                </a:cxn>
                <a:cxn ang="0">
                  <a:pos x="824" y="750"/>
                </a:cxn>
                <a:cxn ang="0">
                  <a:pos x="822" y="478"/>
                </a:cxn>
                <a:cxn ang="0">
                  <a:pos x="814" y="322"/>
                </a:cxn>
                <a:cxn ang="0">
                  <a:pos x="786" y="197"/>
                </a:cxn>
                <a:cxn ang="0">
                  <a:pos x="729" y="99"/>
                </a:cxn>
                <a:cxn ang="0">
                  <a:pos x="627" y="51"/>
                </a:cxn>
                <a:cxn ang="0">
                  <a:pos x="667" y="6"/>
                </a:cxn>
                <a:cxn ang="0">
                  <a:pos x="780" y="45"/>
                </a:cxn>
                <a:cxn ang="0">
                  <a:pos x="878" y="131"/>
                </a:cxn>
                <a:cxn ang="0">
                  <a:pos x="949" y="269"/>
                </a:cxn>
                <a:cxn ang="0">
                  <a:pos x="975" y="469"/>
                </a:cxn>
                <a:cxn ang="0">
                  <a:pos x="1071" y="465"/>
                </a:cxn>
                <a:cxn ang="0">
                  <a:pos x="1179" y="207"/>
                </a:cxn>
                <a:cxn ang="0">
                  <a:pos x="1207" y="117"/>
                </a:cxn>
                <a:cxn ang="0">
                  <a:pos x="1244" y="114"/>
                </a:cxn>
                <a:cxn ang="0">
                  <a:pos x="1253" y="136"/>
                </a:cxn>
                <a:cxn ang="0">
                  <a:pos x="1241" y="186"/>
                </a:cxn>
                <a:cxn ang="0">
                  <a:pos x="1198" y="318"/>
                </a:cxn>
                <a:cxn ang="0">
                  <a:pos x="1109" y="502"/>
                </a:cxn>
                <a:cxn ang="0">
                  <a:pos x="990" y="678"/>
                </a:cxn>
                <a:cxn ang="0">
                  <a:pos x="975" y="720"/>
                </a:cxn>
                <a:cxn ang="0">
                  <a:pos x="978" y="838"/>
                </a:cxn>
                <a:cxn ang="0">
                  <a:pos x="994" y="927"/>
                </a:cxn>
                <a:cxn ang="0">
                  <a:pos x="1031" y="978"/>
                </a:cxn>
                <a:cxn ang="0">
                  <a:pos x="1066" y="977"/>
                </a:cxn>
                <a:cxn ang="0">
                  <a:pos x="1124" y="943"/>
                </a:cxn>
                <a:cxn ang="0">
                  <a:pos x="1173" y="857"/>
                </a:cxn>
                <a:cxn ang="0">
                  <a:pos x="1209" y="847"/>
                </a:cxn>
                <a:cxn ang="0">
                  <a:pos x="1222" y="878"/>
                </a:cxn>
                <a:cxn ang="0">
                  <a:pos x="1187" y="948"/>
                </a:cxn>
                <a:cxn ang="0">
                  <a:pos x="1106" y="1015"/>
                </a:cxn>
                <a:cxn ang="0">
                  <a:pos x="985" y="1023"/>
                </a:cxn>
                <a:cxn ang="0">
                  <a:pos x="882" y="950"/>
                </a:cxn>
                <a:cxn ang="0">
                  <a:pos x="784" y="879"/>
                </a:cxn>
                <a:cxn ang="0">
                  <a:pos x="539" y="1002"/>
                </a:cxn>
                <a:cxn ang="0">
                  <a:pos x="324" y="1029"/>
                </a:cxn>
                <a:cxn ang="0">
                  <a:pos x="166" y="977"/>
                </a:cxn>
                <a:cxn ang="0">
                  <a:pos x="59" y="868"/>
                </a:cxn>
                <a:cxn ang="0">
                  <a:pos x="5" y="716"/>
                </a:cxn>
                <a:cxn ang="0">
                  <a:pos x="19" y="503"/>
                </a:cxn>
                <a:cxn ang="0">
                  <a:pos x="123" y="280"/>
                </a:cxn>
                <a:cxn ang="0">
                  <a:pos x="295" y="105"/>
                </a:cxn>
                <a:cxn ang="0">
                  <a:pos x="509" y="9"/>
                </a:cxn>
              </a:cxnLst>
              <a:rect l="0" t="0" r="r" b="b"/>
              <a:pathLst>
                <a:path w="1253" h="1030">
                  <a:moveTo>
                    <a:pt x="601" y="50"/>
                  </a:moveTo>
                  <a:lnTo>
                    <a:pt x="582" y="50"/>
                  </a:lnTo>
                  <a:lnTo>
                    <a:pt x="561" y="53"/>
                  </a:lnTo>
                  <a:lnTo>
                    <a:pt x="539" y="57"/>
                  </a:lnTo>
                  <a:lnTo>
                    <a:pt x="516" y="64"/>
                  </a:lnTo>
                  <a:lnTo>
                    <a:pt x="493" y="73"/>
                  </a:lnTo>
                  <a:lnTo>
                    <a:pt x="469" y="85"/>
                  </a:lnTo>
                  <a:lnTo>
                    <a:pt x="445" y="100"/>
                  </a:lnTo>
                  <a:lnTo>
                    <a:pt x="420" y="117"/>
                  </a:lnTo>
                  <a:lnTo>
                    <a:pt x="395" y="138"/>
                  </a:lnTo>
                  <a:lnTo>
                    <a:pt x="370" y="161"/>
                  </a:lnTo>
                  <a:lnTo>
                    <a:pt x="345" y="190"/>
                  </a:lnTo>
                  <a:lnTo>
                    <a:pt x="320" y="221"/>
                  </a:lnTo>
                  <a:lnTo>
                    <a:pt x="295" y="257"/>
                  </a:lnTo>
                  <a:lnTo>
                    <a:pt x="282" y="283"/>
                  </a:lnTo>
                  <a:lnTo>
                    <a:pt x="268" y="311"/>
                  </a:lnTo>
                  <a:lnTo>
                    <a:pt x="255" y="342"/>
                  </a:lnTo>
                  <a:lnTo>
                    <a:pt x="242" y="374"/>
                  </a:lnTo>
                  <a:lnTo>
                    <a:pt x="231" y="408"/>
                  </a:lnTo>
                  <a:lnTo>
                    <a:pt x="219" y="444"/>
                  </a:lnTo>
                  <a:lnTo>
                    <a:pt x="209" y="480"/>
                  </a:lnTo>
                  <a:lnTo>
                    <a:pt x="199" y="516"/>
                  </a:lnTo>
                  <a:lnTo>
                    <a:pt x="191" y="552"/>
                  </a:lnTo>
                  <a:lnTo>
                    <a:pt x="184" y="587"/>
                  </a:lnTo>
                  <a:lnTo>
                    <a:pt x="177" y="621"/>
                  </a:lnTo>
                  <a:lnTo>
                    <a:pt x="172" y="653"/>
                  </a:lnTo>
                  <a:lnTo>
                    <a:pt x="169" y="682"/>
                  </a:lnTo>
                  <a:lnTo>
                    <a:pt x="166" y="710"/>
                  </a:lnTo>
                  <a:lnTo>
                    <a:pt x="165" y="733"/>
                  </a:lnTo>
                  <a:lnTo>
                    <a:pt x="167" y="763"/>
                  </a:lnTo>
                  <a:lnTo>
                    <a:pt x="169" y="792"/>
                  </a:lnTo>
                  <a:lnTo>
                    <a:pt x="175" y="819"/>
                  </a:lnTo>
                  <a:lnTo>
                    <a:pt x="182" y="845"/>
                  </a:lnTo>
                  <a:lnTo>
                    <a:pt x="191" y="868"/>
                  </a:lnTo>
                  <a:lnTo>
                    <a:pt x="202" y="891"/>
                  </a:lnTo>
                  <a:lnTo>
                    <a:pt x="216" y="911"/>
                  </a:lnTo>
                  <a:lnTo>
                    <a:pt x="231" y="928"/>
                  </a:lnTo>
                  <a:lnTo>
                    <a:pt x="249" y="943"/>
                  </a:lnTo>
                  <a:lnTo>
                    <a:pt x="269" y="957"/>
                  </a:lnTo>
                  <a:lnTo>
                    <a:pt x="291" y="966"/>
                  </a:lnTo>
                  <a:lnTo>
                    <a:pt x="314" y="974"/>
                  </a:lnTo>
                  <a:lnTo>
                    <a:pt x="341" y="979"/>
                  </a:lnTo>
                  <a:lnTo>
                    <a:pt x="369" y="980"/>
                  </a:lnTo>
                  <a:lnTo>
                    <a:pt x="388" y="979"/>
                  </a:lnTo>
                  <a:lnTo>
                    <a:pt x="411" y="978"/>
                  </a:lnTo>
                  <a:lnTo>
                    <a:pt x="436" y="975"/>
                  </a:lnTo>
                  <a:lnTo>
                    <a:pt x="463" y="971"/>
                  </a:lnTo>
                  <a:lnTo>
                    <a:pt x="492" y="965"/>
                  </a:lnTo>
                  <a:lnTo>
                    <a:pt x="522" y="957"/>
                  </a:lnTo>
                  <a:lnTo>
                    <a:pt x="556" y="945"/>
                  </a:lnTo>
                  <a:lnTo>
                    <a:pt x="590" y="932"/>
                  </a:lnTo>
                  <a:lnTo>
                    <a:pt x="626" y="916"/>
                  </a:lnTo>
                  <a:lnTo>
                    <a:pt x="663" y="896"/>
                  </a:lnTo>
                  <a:lnTo>
                    <a:pt x="702" y="873"/>
                  </a:lnTo>
                  <a:lnTo>
                    <a:pt x="742" y="846"/>
                  </a:lnTo>
                  <a:lnTo>
                    <a:pt x="783" y="815"/>
                  </a:lnTo>
                  <a:lnTo>
                    <a:pt x="824" y="780"/>
                  </a:lnTo>
                  <a:lnTo>
                    <a:pt x="825" y="780"/>
                  </a:lnTo>
                  <a:lnTo>
                    <a:pt x="824" y="766"/>
                  </a:lnTo>
                  <a:lnTo>
                    <a:pt x="824" y="750"/>
                  </a:lnTo>
                  <a:lnTo>
                    <a:pt x="823" y="730"/>
                  </a:lnTo>
                  <a:lnTo>
                    <a:pt x="822" y="707"/>
                  </a:lnTo>
                  <a:lnTo>
                    <a:pt x="822" y="682"/>
                  </a:lnTo>
                  <a:lnTo>
                    <a:pt x="822" y="655"/>
                  </a:lnTo>
                  <a:lnTo>
                    <a:pt x="822" y="478"/>
                  </a:lnTo>
                  <a:lnTo>
                    <a:pt x="820" y="429"/>
                  </a:lnTo>
                  <a:lnTo>
                    <a:pt x="820" y="402"/>
                  </a:lnTo>
                  <a:lnTo>
                    <a:pt x="818" y="376"/>
                  </a:lnTo>
                  <a:lnTo>
                    <a:pt x="816" y="349"/>
                  </a:lnTo>
                  <a:lnTo>
                    <a:pt x="814" y="322"/>
                  </a:lnTo>
                  <a:lnTo>
                    <a:pt x="810" y="297"/>
                  </a:lnTo>
                  <a:lnTo>
                    <a:pt x="805" y="270"/>
                  </a:lnTo>
                  <a:lnTo>
                    <a:pt x="801" y="245"/>
                  </a:lnTo>
                  <a:lnTo>
                    <a:pt x="794" y="220"/>
                  </a:lnTo>
                  <a:lnTo>
                    <a:pt x="786" y="197"/>
                  </a:lnTo>
                  <a:lnTo>
                    <a:pt x="777" y="175"/>
                  </a:lnTo>
                  <a:lnTo>
                    <a:pt x="768" y="153"/>
                  </a:lnTo>
                  <a:lnTo>
                    <a:pt x="756" y="134"/>
                  </a:lnTo>
                  <a:lnTo>
                    <a:pt x="743" y="115"/>
                  </a:lnTo>
                  <a:lnTo>
                    <a:pt x="729" y="99"/>
                  </a:lnTo>
                  <a:lnTo>
                    <a:pt x="712" y="84"/>
                  </a:lnTo>
                  <a:lnTo>
                    <a:pt x="694" y="73"/>
                  </a:lnTo>
                  <a:lnTo>
                    <a:pt x="673" y="63"/>
                  </a:lnTo>
                  <a:lnTo>
                    <a:pt x="652" y="56"/>
                  </a:lnTo>
                  <a:lnTo>
                    <a:pt x="627" y="51"/>
                  </a:lnTo>
                  <a:lnTo>
                    <a:pt x="601" y="50"/>
                  </a:lnTo>
                  <a:close/>
                  <a:moveTo>
                    <a:pt x="600" y="0"/>
                  </a:moveTo>
                  <a:lnTo>
                    <a:pt x="622" y="0"/>
                  </a:lnTo>
                  <a:lnTo>
                    <a:pt x="645" y="2"/>
                  </a:lnTo>
                  <a:lnTo>
                    <a:pt x="667" y="6"/>
                  </a:lnTo>
                  <a:lnTo>
                    <a:pt x="690" y="11"/>
                  </a:lnTo>
                  <a:lnTo>
                    <a:pt x="713" y="17"/>
                  </a:lnTo>
                  <a:lnTo>
                    <a:pt x="735" y="25"/>
                  </a:lnTo>
                  <a:lnTo>
                    <a:pt x="758" y="34"/>
                  </a:lnTo>
                  <a:lnTo>
                    <a:pt x="780" y="45"/>
                  </a:lnTo>
                  <a:lnTo>
                    <a:pt x="801" y="59"/>
                  </a:lnTo>
                  <a:lnTo>
                    <a:pt x="822" y="74"/>
                  </a:lnTo>
                  <a:lnTo>
                    <a:pt x="841" y="91"/>
                  </a:lnTo>
                  <a:lnTo>
                    <a:pt x="860" y="109"/>
                  </a:lnTo>
                  <a:lnTo>
                    <a:pt x="878" y="131"/>
                  </a:lnTo>
                  <a:lnTo>
                    <a:pt x="895" y="154"/>
                  </a:lnTo>
                  <a:lnTo>
                    <a:pt x="911" y="179"/>
                  </a:lnTo>
                  <a:lnTo>
                    <a:pt x="925" y="206"/>
                  </a:lnTo>
                  <a:lnTo>
                    <a:pt x="937" y="236"/>
                  </a:lnTo>
                  <a:lnTo>
                    <a:pt x="949" y="269"/>
                  </a:lnTo>
                  <a:lnTo>
                    <a:pt x="958" y="304"/>
                  </a:lnTo>
                  <a:lnTo>
                    <a:pt x="965" y="341"/>
                  </a:lnTo>
                  <a:lnTo>
                    <a:pt x="971" y="381"/>
                  </a:lnTo>
                  <a:lnTo>
                    <a:pt x="974" y="424"/>
                  </a:lnTo>
                  <a:lnTo>
                    <a:pt x="975" y="469"/>
                  </a:lnTo>
                  <a:lnTo>
                    <a:pt x="976" y="468"/>
                  </a:lnTo>
                  <a:lnTo>
                    <a:pt x="976" y="608"/>
                  </a:lnTo>
                  <a:lnTo>
                    <a:pt x="1010" y="562"/>
                  </a:lnTo>
                  <a:lnTo>
                    <a:pt x="1041" y="515"/>
                  </a:lnTo>
                  <a:lnTo>
                    <a:pt x="1071" y="465"/>
                  </a:lnTo>
                  <a:lnTo>
                    <a:pt x="1097" y="414"/>
                  </a:lnTo>
                  <a:lnTo>
                    <a:pt x="1122" y="362"/>
                  </a:lnTo>
                  <a:lnTo>
                    <a:pt x="1143" y="310"/>
                  </a:lnTo>
                  <a:lnTo>
                    <a:pt x="1162" y="258"/>
                  </a:lnTo>
                  <a:lnTo>
                    <a:pt x="1179" y="207"/>
                  </a:lnTo>
                  <a:lnTo>
                    <a:pt x="1193" y="157"/>
                  </a:lnTo>
                  <a:lnTo>
                    <a:pt x="1197" y="143"/>
                  </a:lnTo>
                  <a:lnTo>
                    <a:pt x="1200" y="131"/>
                  </a:lnTo>
                  <a:lnTo>
                    <a:pt x="1204" y="123"/>
                  </a:lnTo>
                  <a:lnTo>
                    <a:pt x="1207" y="117"/>
                  </a:lnTo>
                  <a:lnTo>
                    <a:pt x="1213" y="113"/>
                  </a:lnTo>
                  <a:lnTo>
                    <a:pt x="1219" y="111"/>
                  </a:lnTo>
                  <a:lnTo>
                    <a:pt x="1228" y="111"/>
                  </a:lnTo>
                  <a:lnTo>
                    <a:pt x="1237" y="111"/>
                  </a:lnTo>
                  <a:lnTo>
                    <a:pt x="1244" y="114"/>
                  </a:lnTo>
                  <a:lnTo>
                    <a:pt x="1248" y="118"/>
                  </a:lnTo>
                  <a:lnTo>
                    <a:pt x="1251" y="123"/>
                  </a:lnTo>
                  <a:lnTo>
                    <a:pt x="1252" y="127"/>
                  </a:lnTo>
                  <a:lnTo>
                    <a:pt x="1253" y="132"/>
                  </a:lnTo>
                  <a:lnTo>
                    <a:pt x="1253" y="136"/>
                  </a:lnTo>
                  <a:lnTo>
                    <a:pt x="1252" y="138"/>
                  </a:lnTo>
                  <a:lnTo>
                    <a:pt x="1251" y="144"/>
                  </a:lnTo>
                  <a:lnTo>
                    <a:pt x="1249" y="154"/>
                  </a:lnTo>
                  <a:lnTo>
                    <a:pt x="1245" y="168"/>
                  </a:lnTo>
                  <a:lnTo>
                    <a:pt x="1241" y="186"/>
                  </a:lnTo>
                  <a:lnTo>
                    <a:pt x="1235" y="206"/>
                  </a:lnTo>
                  <a:lnTo>
                    <a:pt x="1228" y="230"/>
                  </a:lnTo>
                  <a:lnTo>
                    <a:pt x="1219" y="257"/>
                  </a:lnTo>
                  <a:lnTo>
                    <a:pt x="1209" y="286"/>
                  </a:lnTo>
                  <a:lnTo>
                    <a:pt x="1198" y="318"/>
                  </a:lnTo>
                  <a:lnTo>
                    <a:pt x="1183" y="351"/>
                  </a:lnTo>
                  <a:lnTo>
                    <a:pt x="1168" y="386"/>
                  </a:lnTo>
                  <a:lnTo>
                    <a:pt x="1151" y="424"/>
                  </a:lnTo>
                  <a:lnTo>
                    <a:pt x="1130" y="463"/>
                  </a:lnTo>
                  <a:lnTo>
                    <a:pt x="1109" y="502"/>
                  </a:lnTo>
                  <a:lnTo>
                    <a:pt x="1084" y="543"/>
                  </a:lnTo>
                  <a:lnTo>
                    <a:pt x="1058" y="584"/>
                  </a:lnTo>
                  <a:lnTo>
                    <a:pt x="1028" y="626"/>
                  </a:lnTo>
                  <a:lnTo>
                    <a:pt x="996" y="669"/>
                  </a:lnTo>
                  <a:lnTo>
                    <a:pt x="990" y="678"/>
                  </a:lnTo>
                  <a:lnTo>
                    <a:pt x="984" y="687"/>
                  </a:lnTo>
                  <a:lnTo>
                    <a:pt x="981" y="694"/>
                  </a:lnTo>
                  <a:lnTo>
                    <a:pt x="978" y="702"/>
                  </a:lnTo>
                  <a:lnTo>
                    <a:pt x="977" y="710"/>
                  </a:lnTo>
                  <a:lnTo>
                    <a:pt x="975" y="720"/>
                  </a:lnTo>
                  <a:lnTo>
                    <a:pt x="975" y="771"/>
                  </a:lnTo>
                  <a:lnTo>
                    <a:pt x="976" y="786"/>
                  </a:lnTo>
                  <a:lnTo>
                    <a:pt x="976" y="802"/>
                  </a:lnTo>
                  <a:lnTo>
                    <a:pt x="977" y="820"/>
                  </a:lnTo>
                  <a:lnTo>
                    <a:pt x="978" y="838"/>
                  </a:lnTo>
                  <a:lnTo>
                    <a:pt x="980" y="857"/>
                  </a:lnTo>
                  <a:lnTo>
                    <a:pt x="982" y="875"/>
                  </a:lnTo>
                  <a:lnTo>
                    <a:pt x="986" y="893"/>
                  </a:lnTo>
                  <a:lnTo>
                    <a:pt x="989" y="910"/>
                  </a:lnTo>
                  <a:lnTo>
                    <a:pt x="994" y="927"/>
                  </a:lnTo>
                  <a:lnTo>
                    <a:pt x="999" y="941"/>
                  </a:lnTo>
                  <a:lnTo>
                    <a:pt x="1005" y="954"/>
                  </a:lnTo>
                  <a:lnTo>
                    <a:pt x="1013" y="965"/>
                  </a:lnTo>
                  <a:lnTo>
                    <a:pt x="1021" y="973"/>
                  </a:lnTo>
                  <a:lnTo>
                    <a:pt x="1031" y="978"/>
                  </a:lnTo>
                  <a:lnTo>
                    <a:pt x="1042" y="980"/>
                  </a:lnTo>
                  <a:lnTo>
                    <a:pt x="1045" y="980"/>
                  </a:lnTo>
                  <a:lnTo>
                    <a:pt x="1050" y="979"/>
                  </a:lnTo>
                  <a:lnTo>
                    <a:pt x="1057" y="979"/>
                  </a:lnTo>
                  <a:lnTo>
                    <a:pt x="1066" y="977"/>
                  </a:lnTo>
                  <a:lnTo>
                    <a:pt x="1076" y="974"/>
                  </a:lnTo>
                  <a:lnTo>
                    <a:pt x="1087" y="969"/>
                  </a:lnTo>
                  <a:lnTo>
                    <a:pt x="1099" y="963"/>
                  </a:lnTo>
                  <a:lnTo>
                    <a:pt x="1111" y="954"/>
                  </a:lnTo>
                  <a:lnTo>
                    <a:pt x="1124" y="943"/>
                  </a:lnTo>
                  <a:lnTo>
                    <a:pt x="1136" y="929"/>
                  </a:lnTo>
                  <a:lnTo>
                    <a:pt x="1147" y="913"/>
                  </a:lnTo>
                  <a:lnTo>
                    <a:pt x="1158" y="893"/>
                  </a:lnTo>
                  <a:lnTo>
                    <a:pt x="1168" y="869"/>
                  </a:lnTo>
                  <a:lnTo>
                    <a:pt x="1173" y="857"/>
                  </a:lnTo>
                  <a:lnTo>
                    <a:pt x="1179" y="850"/>
                  </a:lnTo>
                  <a:lnTo>
                    <a:pt x="1187" y="846"/>
                  </a:lnTo>
                  <a:lnTo>
                    <a:pt x="1196" y="844"/>
                  </a:lnTo>
                  <a:lnTo>
                    <a:pt x="1202" y="845"/>
                  </a:lnTo>
                  <a:lnTo>
                    <a:pt x="1209" y="847"/>
                  </a:lnTo>
                  <a:lnTo>
                    <a:pt x="1215" y="850"/>
                  </a:lnTo>
                  <a:lnTo>
                    <a:pt x="1219" y="855"/>
                  </a:lnTo>
                  <a:lnTo>
                    <a:pt x="1222" y="861"/>
                  </a:lnTo>
                  <a:lnTo>
                    <a:pt x="1224" y="869"/>
                  </a:lnTo>
                  <a:lnTo>
                    <a:pt x="1222" y="878"/>
                  </a:lnTo>
                  <a:lnTo>
                    <a:pt x="1219" y="889"/>
                  </a:lnTo>
                  <a:lnTo>
                    <a:pt x="1214" y="902"/>
                  </a:lnTo>
                  <a:lnTo>
                    <a:pt x="1207" y="916"/>
                  </a:lnTo>
                  <a:lnTo>
                    <a:pt x="1198" y="932"/>
                  </a:lnTo>
                  <a:lnTo>
                    <a:pt x="1187" y="948"/>
                  </a:lnTo>
                  <a:lnTo>
                    <a:pt x="1174" y="963"/>
                  </a:lnTo>
                  <a:lnTo>
                    <a:pt x="1160" y="978"/>
                  </a:lnTo>
                  <a:lnTo>
                    <a:pt x="1143" y="992"/>
                  </a:lnTo>
                  <a:lnTo>
                    <a:pt x="1125" y="1004"/>
                  </a:lnTo>
                  <a:lnTo>
                    <a:pt x="1106" y="1015"/>
                  </a:lnTo>
                  <a:lnTo>
                    <a:pt x="1085" y="1023"/>
                  </a:lnTo>
                  <a:lnTo>
                    <a:pt x="1062" y="1028"/>
                  </a:lnTo>
                  <a:lnTo>
                    <a:pt x="1038" y="1030"/>
                  </a:lnTo>
                  <a:lnTo>
                    <a:pt x="1011" y="1028"/>
                  </a:lnTo>
                  <a:lnTo>
                    <a:pt x="985" y="1023"/>
                  </a:lnTo>
                  <a:lnTo>
                    <a:pt x="961" y="1015"/>
                  </a:lnTo>
                  <a:lnTo>
                    <a:pt x="939" y="1003"/>
                  </a:lnTo>
                  <a:lnTo>
                    <a:pt x="918" y="988"/>
                  </a:lnTo>
                  <a:lnTo>
                    <a:pt x="899" y="970"/>
                  </a:lnTo>
                  <a:lnTo>
                    <a:pt x="882" y="950"/>
                  </a:lnTo>
                  <a:lnTo>
                    <a:pt x="867" y="926"/>
                  </a:lnTo>
                  <a:lnTo>
                    <a:pt x="854" y="900"/>
                  </a:lnTo>
                  <a:lnTo>
                    <a:pt x="843" y="872"/>
                  </a:lnTo>
                  <a:lnTo>
                    <a:pt x="835" y="841"/>
                  </a:lnTo>
                  <a:lnTo>
                    <a:pt x="784" y="879"/>
                  </a:lnTo>
                  <a:lnTo>
                    <a:pt x="733" y="913"/>
                  </a:lnTo>
                  <a:lnTo>
                    <a:pt x="683" y="941"/>
                  </a:lnTo>
                  <a:lnTo>
                    <a:pt x="634" y="966"/>
                  </a:lnTo>
                  <a:lnTo>
                    <a:pt x="586" y="986"/>
                  </a:lnTo>
                  <a:lnTo>
                    <a:pt x="539" y="1002"/>
                  </a:lnTo>
                  <a:lnTo>
                    <a:pt x="493" y="1015"/>
                  </a:lnTo>
                  <a:lnTo>
                    <a:pt x="448" y="1023"/>
                  </a:lnTo>
                  <a:lnTo>
                    <a:pt x="404" y="1029"/>
                  </a:lnTo>
                  <a:lnTo>
                    <a:pt x="361" y="1030"/>
                  </a:lnTo>
                  <a:lnTo>
                    <a:pt x="324" y="1029"/>
                  </a:lnTo>
                  <a:lnTo>
                    <a:pt x="289" y="1024"/>
                  </a:lnTo>
                  <a:lnTo>
                    <a:pt x="255" y="1016"/>
                  </a:lnTo>
                  <a:lnTo>
                    <a:pt x="224" y="1006"/>
                  </a:lnTo>
                  <a:lnTo>
                    <a:pt x="194" y="993"/>
                  </a:lnTo>
                  <a:lnTo>
                    <a:pt x="166" y="977"/>
                  </a:lnTo>
                  <a:lnTo>
                    <a:pt x="141" y="960"/>
                  </a:lnTo>
                  <a:lnTo>
                    <a:pt x="117" y="940"/>
                  </a:lnTo>
                  <a:lnTo>
                    <a:pt x="95" y="918"/>
                  </a:lnTo>
                  <a:lnTo>
                    <a:pt x="76" y="893"/>
                  </a:lnTo>
                  <a:lnTo>
                    <a:pt x="59" y="868"/>
                  </a:lnTo>
                  <a:lnTo>
                    <a:pt x="43" y="840"/>
                  </a:lnTo>
                  <a:lnTo>
                    <a:pt x="30" y="811"/>
                  </a:lnTo>
                  <a:lnTo>
                    <a:pt x="19" y="780"/>
                  </a:lnTo>
                  <a:lnTo>
                    <a:pt x="11" y="748"/>
                  </a:lnTo>
                  <a:lnTo>
                    <a:pt x="5" y="716"/>
                  </a:lnTo>
                  <a:lnTo>
                    <a:pt x="1" y="682"/>
                  </a:lnTo>
                  <a:lnTo>
                    <a:pt x="0" y="647"/>
                  </a:lnTo>
                  <a:lnTo>
                    <a:pt x="2" y="599"/>
                  </a:lnTo>
                  <a:lnTo>
                    <a:pt x="9" y="551"/>
                  </a:lnTo>
                  <a:lnTo>
                    <a:pt x="19" y="503"/>
                  </a:lnTo>
                  <a:lnTo>
                    <a:pt x="33" y="456"/>
                  </a:lnTo>
                  <a:lnTo>
                    <a:pt x="51" y="410"/>
                  </a:lnTo>
                  <a:lnTo>
                    <a:pt x="72" y="365"/>
                  </a:lnTo>
                  <a:lnTo>
                    <a:pt x="96" y="322"/>
                  </a:lnTo>
                  <a:lnTo>
                    <a:pt x="123" y="280"/>
                  </a:lnTo>
                  <a:lnTo>
                    <a:pt x="153" y="240"/>
                  </a:lnTo>
                  <a:lnTo>
                    <a:pt x="186" y="202"/>
                  </a:lnTo>
                  <a:lnTo>
                    <a:pt x="220" y="168"/>
                  </a:lnTo>
                  <a:lnTo>
                    <a:pt x="257" y="135"/>
                  </a:lnTo>
                  <a:lnTo>
                    <a:pt x="295" y="105"/>
                  </a:lnTo>
                  <a:lnTo>
                    <a:pt x="335" y="79"/>
                  </a:lnTo>
                  <a:lnTo>
                    <a:pt x="378" y="56"/>
                  </a:lnTo>
                  <a:lnTo>
                    <a:pt x="420" y="36"/>
                  </a:lnTo>
                  <a:lnTo>
                    <a:pt x="464" y="21"/>
                  </a:lnTo>
                  <a:lnTo>
                    <a:pt x="509" y="9"/>
                  </a:lnTo>
                  <a:lnTo>
                    <a:pt x="554" y="2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auto">
            <a:xfrm>
              <a:off x="5677" y="3134"/>
              <a:ext cx="702" cy="1070"/>
            </a:xfrm>
            <a:custGeom>
              <a:avLst/>
              <a:gdLst/>
              <a:ahLst/>
              <a:cxnLst>
                <a:cxn ang="0">
                  <a:pos x="400" y="5"/>
                </a:cxn>
                <a:cxn ang="0">
                  <a:pos x="497" y="30"/>
                </a:cxn>
                <a:cxn ang="0">
                  <a:pos x="580" y="75"/>
                </a:cxn>
                <a:cxn ang="0">
                  <a:pos x="644" y="139"/>
                </a:cxn>
                <a:cxn ang="0">
                  <a:pos x="687" y="220"/>
                </a:cxn>
                <a:cxn ang="0">
                  <a:pos x="702" y="315"/>
                </a:cxn>
                <a:cxn ang="0">
                  <a:pos x="687" y="406"/>
                </a:cxn>
                <a:cxn ang="0">
                  <a:pos x="649" y="486"/>
                </a:cxn>
                <a:cxn ang="0">
                  <a:pos x="591" y="557"/>
                </a:cxn>
                <a:cxn ang="0">
                  <a:pos x="523" y="621"/>
                </a:cxn>
                <a:cxn ang="0">
                  <a:pos x="440" y="689"/>
                </a:cxn>
                <a:cxn ang="0">
                  <a:pos x="376" y="741"/>
                </a:cxn>
                <a:cxn ang="0">
                  <a:pos x="324" y="785"/>
                </a:cxn>
                <a:cxn ang="0">
                  <a:pos x="264" y="839"/>
                </a:cxn>
                <a:cxn ang="0">
                  <a:pos x="188" y="907"/>
                </a:cxn>
                <a:cxn ang="0">
                  <a:pos x="496" y="933"/>
                </a:cxn>
                <a:cxn ang="0">
                  <a:pos x="548" y="932"/>
                </a:cxn>
                <a:cxn ang="0">
                  <a:pos x="592" y="927"/>
                </a:cxn>
                <a:cxn ang="0">
                  <a:pos x="613" y="916"/>
                </a:cxn>
                <a:cxn ang="0">
                  <a:pos x="627" y="875"/>
                </a:cxn>
                <a:cxn ang="0">
                  <a:pos x="642" y="804"/>
                </a:cxn>
                <a:cxn ang="0">
                  <a:pos x="702" y="776"/>
                </a:cxn>
                <a:cxn ang="0">
                  <a:pos x="0" y="1043"/>
                </a:cxn>
                <a:cxn ang="0">
                  <a:pos x="4" y="1021"/>
                </a:cxn>
                <a:cxn ang="0">
                  <a:pos x="18" y="1005"/>
                </a:cxn>
                <a:cxn ang="0">
                  <a:pos x="427" y="589"/>
                </a:cxn>
                <a:cxn ang="0">
                  <a:pos x="476" y="524"/>
                </a:cxn>
                <a:cxn ang="0">
                  <a:pos x="521" y="443"/>
                </a:cxn>
                <a:cxn ang="0">
                  <a:pos x="546" y="348"/>
                </a:cxn>
                <a:cxn ang="0">
                  <a:pos x="543" y="263"/>
                </a:cxn>
                <a:cxn ang="0">
                  <a:pos x="520" y="191"/>
                </a:cxn>
                <a:cxn ang="0">
                  <a:pos x="478" y="128"/>
                </a:cxn>
                <a:cxn ang="0">
                  <a:pos x="416" y="82"/>
                </a:cxn>
                <a:cxn ang="0">
                  <a:pos x="336" y="58"/>
                </a:cxn>
                <a:cxn ang="0">
                  <a:pos x="270" y="59"/>
                </a:cxn>
                <a:cxn ang="0">
                  <a:pos x="212" y="75"/>
                </a:cxn>
                <a:cxn ang="0">
                  <a:pos x="155" y="107"/>
                </a:cxn>
                <a:cxn ang="0">
                  <a:pos x="104" y="160"/>
                </a:cxn>
                <a:cxn ang="0">
                  <a:pos x="96" y="209"/>
                </a:cxn>
                <a:cxn ang="0">
                  <a:pos x="137" y="223"/>
                </a:cxn>
                <a:cxn ang="0">
                  <a:pos x="159" y="249"/>
                </a:cxn>
                <a:cxn ang="0">
                  <a:pos x="168" y="277"/>
                </a:cxn>
                <a:cxn ang="0">
                  <a:pos x="168" y="310"/>
                </a:cxn>
                <a:cxn ang="0">
                  <a:pos x="150" y="349"/>
                </a:cxn>
                <a:cxn ang="0">
                  <a:pos x="119" y="372"/>
                </a:cxn>
                <a:cxn ang="0">
                  <a:pos x="85" y="379"/>
                </a:cxn>
                <a:cxn ang="0">
                  <a:pos x="68" y="377"/>
                </a:cxn>
                <a:cxn ang="0">
                  <a:pos x="42" y="368"/>
                </a:cxn>
                <a:cxn ang="0">
                  <a:pos x="17" y="346"/>
                </a:cxn>
                <a:cxn ang="0">
                  <a:pos x="2" y="307"/>
                </a:cxn>
                <a:cxn ang="0">
                  <a:pos x="7" y="230"/>
                </a:cxn>
                <a:cxn ang="0">
                  <a:pos x="42" y="148"/>
                </a:cxn>
                <a:cxn ang="0">
                  <a:pos x="103" y="78"/>
                </a:cxn>
                <a:cxn ang="0">
                  <a:pos x="187" y="27"/>
                </a:cxn>
                <a:cxn ang="0">
                  <a:pos x="291" y="2"/>
                </a:cxn>
              </a:cxnLst>
              <a:rect l="0" t="0" r="r" b="b"/>
              <a:pathLst>
                <a:path w="702" h="1070">
                  <a:moveTo>
                    <a:pt x="330" y="0"/>
                  </a:moveTo>
                  <a:lnTo>
                    <a:pt x="365" y="1"/>
                  </a:lnTo>
                  <a:lnTo>
                    <a:pt x="400" y="5"/>
                  </a:lnTo>
                  <a:lnTo>
                    <a:pt x="434" y="11"/>
                  </a:lnTo>
                  <a:lnTo>
                    <a:pt x="466" y="19"/>
                  </a:lnTo>
                  <a:lnTo>
                    <a:pt x="497" y="30"/>
                  </a:lnTo>
                  <a:lnTo>
                    <a:pt x="526" y="43"/>
                  </a:lnTo>
                  <a:lnTo>
                    <a:pt x="554" y="58"/>
                  </a:lnTo>
                  <a:lnTo>
                    <a:pt x="580" y="75"/>
                  </a:lnTo>
                  <a:lnTo>
                    <a:pt x="604" y="95"/>
                  </a:lnTo>
                  <a:lnTo>
                    <a:pt x="625" y="116"/>
                  </a:lnTo>
                  <a:lnTo>
                    <a:pt x="644" y="139"/>
                  </a:lnTo>
                  <a:lnTo>
                    <a:pt x="661" y="164"/>
                  </a:lnTo>
                  <a:lnTo>
                    <a:pt x="676" y="191"/>
                  </a:lnTo>
                  <a:lnTo>
                    <a:pt x="687" y="220"/>
                  </a:lnTo>
                  <a:lnTo>
                    <a:pt x="695" y="250"/>
                  </a:lnTo>
                  <a:lnTo>
                    <a:pt x="700" y="281"/>
                  </a:lnTo>
                  <a:lnTo>
                    <a:pt x="702" y="315"/>
                  </a:lnTo>
                  <a:lnTo>
                    <a:pt x="700" y="347"/>
                  </a:lnTo>
                  <a:lnTo>
                    <a:pt x="695" y="377"/>
                  </a:lnTo>
                  <a:lnTo>
                    <a:pt x="687" y="406"/>
                  </a:lnTo>
                  <a:lnTo>
                    <a:pt x="676" y="434"/>
                  </a:lnTo>
                  <a:lnTo>
                    <a:pt x="664" y="461"/>
                  </a:lnTo>
                  <a:lnTo>
                    <a:pt x="649" y="486"/>
                  </a:lnTo>
                  <a:lnTo>
                    <a:pt x="631" y="511"/>
                  </a:lnTo>
                  <a:lnTo>
                    <a:pt x="612" y="535"/>
                  </a:lnTo>
                  <a:lnTo>
                    <a:pt x="591" y="557"/>
                  </a:lnTo>
                  <a:lnTo>
                    <a:pt x="570" y="579"/>
                  </a:lnTo>
                  <a:lnTo>
                    <a:pt x="547" y="601"/>
                  </a:lnTo>
                  <a:lnTo>
                    <a:pt x="523" y="621"/>
                  </a:lnTo>
                  <a:lnTo>
                    <a:pt x="474" y="662"/>
                  </a:lnTo>
                  <a:lnTo>
                    <a:pt x="457" y="676"/>
                  </a:lnTo>
                  <a:lnTo>
                    <a:pt x="440" y="689"/>
                  </a:lnTo>
                  <a:lnTo>
                    <a:pt x="423" y="702"/>
                  </a:lnTo>
                  <a:lnTo>
                    <a:pt x="392" y="728"/>
                  </a:lnTo>
                  <a:lnTo>
                    <a:pt x="376" y="741"/>
                  </a:lnTo>
                  <a:lnTo>
                    <a:pt x="360" y="755"/>
                  </a:lnTo>
                  <a:lnTo>
                    <a:pt x="342" y="770"/>
                  </a:lnTo>
                  <a:lnTo>
                    <a:pt x="324" y="785"/>
                  </a:lnTo>
                  <a:lnTo>
                    <a:pt x="306" y="802"/>
                  </a:lnTo>
                  <a:lnTo>
                    <a:pt x="285" y="819"/>
                  </a:lnTo>
                  <a:lnTo>
                    <a:pt x="264" y="839"/>
                  </a:lnTo>
                  <a:lnTo>
                    <a:pt x="240" y="859"/>
                  </a:lnTo>
                  <a:lnTo>
                    <a:pt x="215" y="882"/>
                  </a:lnTo>
                  <a:lnTo>
                    <a:pt x="188" y="907"/>
                  </a:lnTo>
                  <a:lnTo>
                    <a:pt x="158" y="934"/>
                  </a:lnTo>
                  <a:lnTo>
                    <a:pt x="481" y="934"/>
                  </a:lnTo>
                  <a:lnTo>
                    <a:pt x="496" y="933"/>
                  </a:lnTo>
                  <a:lnTo>
                    <a:pt x="513" y="933"/>
                  </a:lnTo>
                  <a:lnTo>
                    <a:pt x="531" y="932"/>
                  </a:lnTo>
                  <a:lnTo>
                    <a:pt x="548" y="932"/>
                  </a:lnTo>
                  <a:lnTo>
                    <a:pt x="564" y="931"/>
                  </a:lnTo>
                  <a:lnTo>
                    <a:pt x="579" y="930"/>
                  </a:lnTo>
                  <a:lnTo>
                    <a:pt x="592" y="927"/>
                  </a:lnTo>
                  <a:lnTo>
                    <a:pt x="602" y="925"/>
                  </a:lnTo>
                  <a:lnTo>
                    <a:pt x="607" y="923"/>
                  </a:lnTo>
                  <a:lnTo>
                    <a:pt x="613" y="916"/>
                  </a:lnTo>
                  <a:lnTo>
                    <a:pt x="617" y="906"/>
                  </a:lnTo>
                  <a:lnTo>
                    <a:pt x="623" y="892"/>
                  </a:lnTo>
                  <a:lnTo>
                    <a:pt x="627" y="875"/>
                  </a:lnTo>
                  <a:lnTo>
                    <a:pt x="636" y="839"/>
                  </a:lnTo>
                  <a:lnTo>
                    <a:pt x="639" y="821"/>
                  </a:lnTo>
                  <a:lnTo>
                    <a:pt x="642" y="804"/>
                  </a:lnTo>
                  <a:lnTo>
                    <a:pt x="644" y="789"/>
                  </a:lnTo>
                  <a:lnTo>
                    <a:pt x="646" y="776"/>
                  </a:lnTo>
                  <a:lnTo>
                    <a:pt x="702" y="776"/>
                  </a:lnTo>
                  <a:lnTo>
                    <a:pt x="653" y="1070"/>
                  </a:lnTo>
                  <a:lnTo>
                    <a:pt x="0" y="1070"/>
                  </a:lnTo>
                  <a:lnTo>
                    <a:pt x="0" y="1043"/>
                  </a:lnTo>
                  <a:lnTo>
                    <a:pt x="1" y="1034"/>
                  </a:lnTo>
                  <a:lnTo>
                    <a:pt x="2" y="1027"/>
                  </a:lnTo>
                  <a:lnTo>
                    <a:pt x="4" y="1021"/>
                  </a:lnTo>
                  <a:lnTo>
                    <a:pt x="8" y="1016"/>
                  </a:lnTo>
                  <a:lnTo>
                    <a:pt x="12" y="1011"/>
                  </a:lnTo>
                  <a:lnTo>
                    <a:pt x="18" y="1005"/>
                  </a:lnTo>
                  <a:lnTo>
                    <a:pt x="397" y="622"/>
                  </a:lnTo>
                  <a:lnTo>
                    <a:pt x="411" y="607"/>
                  </a:lnTo>
                  <a:lnTo>
                    <a:pt x="427" y="589"/>
                  </a:lnTo>
                  <a:lnTo>
                    <a:pt x="443" y="569"/>
                  </a:lnTo>
                  <a:lnTo>
                    <a:pt x="459" y="548"/>
                  </a:lnTo>
                  <a:lnTo>
                    <a:pt x="476" y="524"/>
                  </a:lnTo>
                  <a:lnTo>
                    <a:pt x="492" y="499"/>
                  </a:lnTo>
                  <a:lnTo>
                    <a:pt x="507" y="472"/>
                  </a:lnTo>
                  <a:lnTo>
                    <a:pt x="521" y="443"/>
                  </a:lnTo>
                  <a:lnTo>
                    <a:pt x="532" y="413"/>
                  </a:lnTo>
                  <a:lnTo>
                    <a:pt x="540" y="381"/>
                  </a:lnTo>
                  <a:lnTo>
                    <a:pt x="546" y="348"/>
                  </a:lnTo>
                  <a:lnTo>
                    <a:pt x="548" y="314"/>
                  </a:lnTo>
                  <a:lnTo>
                    <a:pt x="547" y="288"/>
                  </a:lnTo>
                  <a:lnTo>
                    <a:pt x="543" y="263"/>
                  </a:lnTo>
                  <a:lnTo>
                    <a:pt x="538" y="238"/>
                  </a:lnTo>
                  <a:lnTo>
                    <a:pt x="530" y="213"/>
                  </a:lnTo>
                  <a:lnTo>
                    <a:pt x="520" y="191"/>
                  </a:lnTo>
                  <a:lnTo>
                    <a:pt x="508" y="168"/>
                  </a:lnTo>
                  <a:lnTo>
                    <a:pt x="494" y="147"/>
                  </a:lnTo>
                  <a:lnTo>
                    <a:pt x="478" y="128"/>
                  </a:lnTo>
                  <a:lnTo>
                    <a:pt x="459" y="110"/>
                  </a:lnTo>
                  <a:lnTo>
                    <a:pt x="438" y="95"/>
                  </a:lnTo>
                  <a:lnTo>
                    <a:pt x="416" y="82"/>
                  </a:lnTo>
                  <a:lnTo>
                    <a:pt x="391" y="71"/>
                  </a:lnTo>
                  <a:lnTo>
                    <a:pt x="365" y="63"/>
                  </a:lnTo>
                  <a:lnTo>
                    <a:pt x="336" y="58"/>
                  </a:lnTo>
                  <a:lnTo>
                    <a:pt x="306" y="57"/>
                  </a:lnTo>
                  <a:lnTo>
                    <a:pt x="288" y="57"/>
                  </a:lnTo>
                  <a:lnTo>
                    <a:pt x="270" y="59"/>
                  </a:lnTo>
                  <a:lnTo>
                    <a:pt x="251" y="63"/>
                  </a:lnTo>
                  <a:lnTo>
                    <a:pt x="232" y="68"/>
                  </a:lnTo>
                  <a:lnTo>
                    <a:pt x="212" y="75"/>
                  </a:lnTo>
                  <a:lnTo>
                    <a:pt x="192" y="84"/>
                  </a:lnTo>
                  <a:lnTo>
                    <a:pt x="173" y="95"/>
                  </a:lnTo>
                  <a:lnTo>
                    <a:pt x="155" y="107"/>
                  </a:lnTo>
                  <a:lnTo>
                    <a:pt x="136" y="123"/>
                  </a:lnTo>
                  <a:lnTo>
                    <a:pt x="120" y="140"/>
                  </a:lnTo>
                  <a:lnTo>
                    <a:pt x="104" y="160"/>
                  </a:lnTo>
                  <a:lnTo>
                    <a:pt x="90" y="182"/>
                  </a:lnTo>
                  <a:lnTo>
                    <a:pt x="78" y="207"/>
                  </a:lnTo>
                  <a:lnTo>
                    <a:pt x="96" y="209"/>
                  </a:lnTo>
                  <a:lnTo>
                    <a:pt x="113" y="211"/>
                  </a:lnTo>
                  <a:lnTo>
                    <a:pt x="126" y="217"/>
                  </a:lnTo>
                  <a:lnTo>
                    <a:pt x="137" y="223"/>
                  </a:lnTo>
                  <a:lnTo>
                    <a:pt x="147" y="231"/>
                  </a:lnTo>
                  <a:lnTo>
                    <a:pt x="153" y="240"/>
                  </a:lnTo>
                  <a:lnTo>
                    <a:pt x="159" y="249"/>
                  </a:lnTo>
                  <a:lnTo>
                    <a:pt x="163" y="259"/>
                  </a:lnTo>
                  <a:lnTo>
                    <a:pt x="166" y="268"/>
                  </a:lnTo>
                  <a:lnTo>
                    <a:pt x="168" y="277"/>
                  </a:lnTo>
                  <a:lnTo>
                    <a:pt x="169" y="286"/>
                  </a:lnTo>
                  <a:lnTo>
                    <a:pt x="169" y="293"/>
                  </a:lnTo>
                  <a:lnTo>
                    <a:pt x="168" y="310"/>
                  </a:lnTo>
                  <a:lnTo>
                    <a:pt x="164" y="325"/>
                  </a:lnTo>
                  <a:lnTo>
                    <a:pt x="158" y="337"/>
                  </a:lnTo>
                  <a:lnTo>
                    <a:pt x="150" y="349"/>
                  </a:lnTo>
                  <a:lnTo>
                    <a:pt x="141" y="358"/>
                  </a:lnTo>
                  <a:lnTo>
                    <a:pt x="131" y="365"/>
                  </a:lnTo>
                  <a:lnTo>
                    <a:pt x="119" y="372"/>
                  </a:lnTo>
                  <a:lnTo>
                    <a:pt x="108" y="376"/>
                  </a:lnTo>
                  <a:lnTo>
                    <a:pt x="96" y="379"/>
                  </a:lnTo>
                  <a:lnTo>
                    <a:pt x="85" y="379"/>
                  </a:lnTo>
                  <a:lnTo>
                    <a:pt x="81" y="379"/>
                  </a:lnTo>
                  <a:lnTo>
                    <a:pt x="75" y="379"/>
                  </a:lnTo>
                  <a:lnTo>
                    <a:pt x="68" y="377"/>
                  </a:lnTo>
                  <a:lnTo>
                    <a:pt x="60" y="375"/>
                  </a:lnTo>
                  <a:lnTo>
                    <a:pt x="51" y="372"/>
                  </a:lnTo>
                  <a:lnTo>
                    <a:pt x="42" y="368"/>
                  </a:lnTo>
                  <a:lnTo>
                    <a:pt x="33" y="362"/>
                  </a:lnTo>
                  <a:lnTo>
                    <a:pt x="24" y="355"/>
                  </a:lnTo>
                  <a:lnTo>
                    <a:pt x="17" y="346"/>
                  </a:lnTo>
                  <a:lnTo>
                    <a:pt x="10" y="336"/>
                  </a:lnTo>
                  <a:lnTo>
                    <a:pt x="5" y="322"/>
                  </a:lnTo>
                  <a:lnTo>
                    <a:pt x="2" y="307"/>
                  </a:lnTo>
                  <a:lnTo>
                    <a:pt x="0" y="290"/>
                  </a:lnTo>
                  <a:lnTo>
                    <a:pt x="2" y="260"/>
                  </a:lnTo>
                  <a:lnTo>
                    <a:pt x="7" y="230"/>
                  </a:lnTo>
                  <a:lnTo>
                    <a:pt x="16" y="202"/>
                  </a:lnTo>
                  <a:lnTo>
                    <a:pt x="28" y="174"/>
                  </a:lnTo>
                  <a:lnTo>
                    <a:pt x="42" y="148"/>
                  </a:lnTo>
                  <a:lnTo>
                    <a:pt x="60" y="123"/>
                  </a:lnTo>
                  <a:lnTo>
                    <a:pt x="80" y="99"/>
                  </a:lnTo>
                  <a:lnTo>
                    <a:pt x="103" y="78"/>
                  </a:lnTo>
                  <a:lnTo>
                    <a:pt x="129" y="59"/>
                  </a:lnTo>
                  <a:lnTo>
                    <a:pt x="157" y="41"/>
                  </a:lnTo>
                  <a:lnTo>
                    <a:pt x="187" y="27"/>
                  </a:lnTo>
                  <a:lnTo>
                    <a:pt x="220" y="16"/>
                  </a:lnTo>
                  <a:lnTo>
                    <a:pt x="255" y="7"/>
                  </a:lnTo>
                  <a:lnTo>
                    <a:pt x="291" y="2"/>
                  </a:lnTo>
                  <a:lnTo>
                    <a:pt x="3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>
            <a:off x="914400" y="3505200"/>
            <a:ext cx="11430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6200000" flipH="1">
            <a:off x="762000" y="3657600"/>
            <a:ext cx="1752600" cy="1447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>
            <a:off x="3886200" y="4419600"/>
            <a:ext cx="685800" cy="6096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0800000">
            <a:off x="1295400" y="5029200"/>
            <a:ext cx="327660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034" name="Group 26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0" y="4343400"/>
            <a:ext cx="615924" cy="457200"/>
            <a:chOff x="3826" y="2676"/>
            <a:chExt cx="1948" cy="1446"/>
          </a:xfrm>
          <a:solidFill>
            <a:srgbClr val="7030A0"/>
          </a:solidFill>
        </p:grpSpPr>
        <p:sp>
          <p:nvSpPr>
            <p:cNvPr id="43036" name="Freeform 28"/>
            <p:cNvSpPr>
              <a:spLocks noEditPoints="1"/>
            </p:cNvSpPr>
            <p:nvPr/>
          </p:nvSpPr>
          <p:spPr bwMode="auto">
            <a:xfrm>
              <a:off x="3826" y="2676"/>
              <a:ext cx="1165" cy="1446"/>
            </a:xfrm>
            <a:custGeom>
              <a:avLst/>
              <a:gdLst/>
              <a:ahLst/>
              <a:cxnLst>
                <a:cxn ang="0">
                  <a:pos x="796" y="63"/>
                </a:cxn>
                <a:cxn ang="0">
                  <a:pos x="680" y="137"/>
                </a:cxn>
                <a:cxn ang="0">
                  <a:pos x="596" y="228"/>
                </a:cxn>
                <a:cxn ang="0">
                  <a:pos x="456" y="740"/>
                </a:cxn>
                <a:cxn ang="0">
                  <a:pos x="449" y="780"/>
                </a:cxn>
                <a:cxn ang="0">
                  <a:pos x="461" y="831"/>
                </a:cxn>
                <a:cxn ang="0">
                  <a:pos x="495" y="907"/>
                </a:cxn>
                <a:cxn ang="0">
                  <a:pos x="563" y="968"/>
                </a:cxn>
                <a:cxn ang="0">
                  <a:pos x="667" y="974"/>
                </a:cxn>
                <a:cxn ang="0">
                  <a:pos x="782" y="903"/>
                </a:cxn>
                <a:cxn ang="0">
                  <a:pos x="891" y="748"/>
                </a:cxn>
                <a:cxn ang="0">
                  <a:pos x="938" y="613"/>
                </a:cxn>
                <a:cxn ang="0">
                  <a:pos x="983" y="430"/>
                </a:cxn>
                <a:cxn ang="0">
                  <a:pos x="1004" y="265"/>
                </a:cxn>
                <a:cxn ang="0">
                  <a:pos x="977" y="127"/>
                </a:cxn>
                <a:cxn ang="0">
                  <a:pos x="902" y="57"/>
                </a:cxn>
                <a:cxn ang="0">
                  <a:pos x="411" y="3"/>
                </a:cxn>
                <a:cxn ang="0">
                  <a:pos x="498" y="39"/>
                </a:cxn>
                <a:cxn ang="0">
                  <a:pos x="562" y="123"/>
                </a:cxn>
                <a:cxn ang="0">
                  <a:pos x="650" y="96"/>
                </a:cxn>
                <a:cxn ang="0">
                  <a:pos x="800" y="10"/>
                </a:cxn>
                <a:cxn ang="0">
                  <a:pos x="963" y="18"/>
                </a:cxn>
                <a:cxn ang="0">
                  <a:pos x="1091" y="116"/>
                </a:cxn>
                <a:cxn ang="0">
                  <a:pos x="1158" y="283"/>
                </a:cxn>
                <a:cxn ang="0">
                  <a:pos x="1147" y="514"/>
                </a:cxn>
                <a:cxn ang="0">
                  <a:pos x="1050" y="744"/>
                </a:cxn>
                <a:cxn ang="0">
                  <a:pos x="893" y="923"/>
                </a:cxn>
                <a:cxn ang="0">
                  <a:pos x="706" y="1021"/>
                </a:cxn>
                <a:cxn ang="0">
                  <a:pos x="551" y="1018"/>
                </a:cxn>
                <a:cxn ang="0">
                  <a:pos x="461" y="953"/>
                </a:cxn>
                <a:cxn ang="0">
                  <a:pos x="419" y="894"/>
                </a:cxn>
                <a:cxn ang="0">
                  <a:pos x="396" y="987"/>
                </a:cxn>
                <a:cxn ang="0">
                  <a:pos x="361" y="1123"/>
                </a:cxn>
                <a:cxn ang="0">
                  <a:pos x="325" y="1275"/>
                </a:cxn>
                <a:cxn ang="0">
                  <a:pos x="313" y="1338"/>
                </a:cxn>
                <a:cxn ang="0">
                  <a:pos x="321" y="1363"/>
                </a:cxn>
                <a:cxn ang="0">
                  <a:pos x="377" y="1377"/>
                </a:cxn>
                <a:cxn ang="0">
                  <a:pos x="463" y="1382"/>
                </a:cxn>
                <a:cxn ang="0">
                  <a:pos x="476" y="1416"/>
                </a:cxn>
                <a:cxn ang="0">
                  <a:pos x="452" y="1445"/>
                </a:cxn>
                <a:cxn ang="0">
                  <a:pos x="258" y="1439"/>
                </a:cxn>
                <a:cxn ang="0">
                  <a:pos x="65" y="1445"/>
                </a:cxn>
                <a:cxn ang="0">
                  <a:pos x="2" y="1431"/>
                </a:cxn>
                <a:cxn ang="0">
                  <a:pos x="13" y="1386"/>
                </a:cxn>
                <a:cxn ang="0">
                  <a:pos x="49" y="1378"/>
                </a:cxn>
                <a:cxn ang="0">
                  <a:pos x="136" y="1363"/>
                </a:cxn>
                <a:cxn ang="0">
                  <a:pos x="168" y="1304"/>
                </a:cxn>
                <a:cxn ang="0">
                  <a:pos x="430" y="235"/>
                </a:cxn>
                <a:cxn ang="0">
                  <a:pos x="434" y="132"/>
                </a:cxn>
                <a:cxn ang="0">
                  <a:pos x="413" y="66"/>
                </a:cxn>
                <a:cxn ang="0">
                  <a:pos x="368" y="50"/>
                </a:cxn>
                <a:cxn ang="0">
                  <a:pos x="289" y="95"/>
                </a:cxn>
                <a:cxn ang="0">
                  <a:pos x="232" y="218"/>
                </a:cxn>
                <a:cxn ang="0">
                  <a:pos x="196" y="348"/>
                </a:cxn>
                <a:cxn ang="0">
                  <a:pos x="178" y="371"/>
                </a:cxn>
                <a:cxn ang="0">
                  <a:pos x="149" y="368"/>
                </a:cxn>
                <a:cxn ang="0">
                  <a:pos x="142" y="340"/>
                </a:cxn>
                <a:cxn ang="0">
                  <a:pos x="160" y="266"/>
                </a:cxn>
                <a:cxn ang="0">
                  <a:pos x="207" y="129"/>
                </a:cxn>
                <a:cxn ang="0">
                  <a:pos x="243" y="69"/>
                </a:cxn>
                <a:cxn ang="0">
                  <a:pos x="313" y="12"/>
                </a:cxn>
              </a:cxnLst>
              <a:rect l="0" t="0" r="r" b="b"/>
              <a:pathLst>
                <a:path w="1165" h="1446">
                  <a:moveTo>
                    <a:pt x="859" y="51"/>
                  </a:moveTo>
                  <a:lnTo>
                    <a:pt x="846" y="51"/>
                  </a:lnTo>
                  <a:lnTo>
                    <a:pt x="831" y="53"/>
                  </a:lnTo>
                  <a:lnTo>
                    <a:pt x="814" y="57"/>
                  </a:lnTo>
                  <a:lnTo>
                    <a:pt x="796" y="63"/>
                  </a:lnTo>
                  <a:lnTo>
                    <a:pt x="776" y="71"/>
                  </a:lnTo>
                  <a:lnTo>
                    <a:pt x="754" y="83"/>
                  </a:lnTo>
                  <a:lnTo>
                    <a:pt x="730" y="97"/>
                  </a:lnTo>
                  <a:lnTo>
                    <a:pt x="706" y="115"/>
                  </a:lnTo>
                  <a:lnTo>
                    <a:pt x="680" y="137"/>
                  </a:lnTo>
                  <a:lnTo>
                    <a:pt x="664" y="151"/>
                  </a:lnTo>
                  <a:lnTo>
                    <a:pt x="646" y="168"/>
                  </a:lnTo>
                  <a:lnTo>
                    <a:pt x="629" y="186"/>
                  </a:lnTo>
                  <a:lnTo>
                    <a:pt x="612" y="206"/>
                  </a:lnTo>
                  <a:lnTo>
                    <a:pt x="596" y="228"/>
                  </a:lnTo>
                  <a:lnTo>
                    <a:pt x="583" y="251"/>
                  </a:lnTo>
                  <a:lnTo>
                    <a:pt x="572" y="273"/>
                  </a:lnTo>
                  <a:lnTo>
                    <a:pt x="565" y="298"/>
                  </a:lnTo>
                  <a:lnTo>
                    <a:pt x="565" y="297"/>
                  </a:lnTo>
                  <a:lnTo>
                    <a:pt x="456" y="740"/>
                  </a:lnTo>
                  <a:lnTo>
                    <a:pt x="453" y="753"/>
                  </a:lnTo>
                  <a:lnTo>
                    <a:pt x="451" y="762"/>
                  </a:lnTo>
                  <a:lnTo>
                    <a:pt x="450" y="768"/>
                  </a:lnTo>
                  <a:lnTo>
                    <a:pt x="449" y="772"/>
                  </a:lnTo>
                  <a:lnTo>
                    <a:pt x="449" y="780"/>
                  </a:lnTo>
                  <a:lnTo>
                    <a:pt x="451" y="786"/>
                  </a:lnTo>
                  <a:lnTo>
                    <a:pt x="452" y="795"/>
                  </a:lnTo>
                  <a:lnTo>
                    <a:pt x="454" y="806"/>
                  </a:lnTo>
                  <a:lnTo>
                    <a:pt x="457" y="817"/>
                  </a:lnTo>
                  <a:lnTo>
                    <a:pt x="461" y="831"/>
                  </a:lnTo>
                  <a:lnTo>
                    <a:pt x="466" y="846"/>
                  </a:lnTo>
                  <a:lnTo>
                    <a:pt x="471" y="860"/>
                  </a:lnTo>
                  <a:lnTo>
                    <a:pt x="478" y="876"/>
                  </a:lnTo>
                  <a:lnTo>
                    <a:pt x="486" y="892"/>
                  </a:lnTo>
                  <a:lnTo>
                    <a:pt x="495" y="907"/>
                  </a:lnTo>
                  <a:lnTo>
                    <a:pt x="506" y="921"/>
                  </a:lnTo>
                  <a:lnTo>
                    <a:pt x="518" y="935"/>
                  </a:lnTo>
                  <a:lnTo>
                    <a:pt x="532" y="948"/>
                  </a:lnTo>
                  <a:lnTo>
                    <a:pt x="546" y="959"/>
                  </a:lnTo>
                  <a:lnTo>
                    <a:pt x="563" y="968"/>
                  </a:lnTo>
                  <a:lnTo>
                    <a:pt x="582" y="975"/>
                  </a:lnTo>
                  <a:lnTo>
                    <a:pt x="602" y="979"/>
                  </a:lnTo>
                  <a:lnTo>
                    <a:pt x="625" y="980"/>
                  </a:lnTo>
                  <a:lnTo>
                    <a:pt x="646" y="979"/>
                  </a:lnTo>
                  <a:lnTo>
                    <a:pt x="667" y="974"/>
                  </a:lnTo>
                  <a:lnTo>
                    <a:pt x="689" y="967"/>
                  </a:lnTo>
                  <a:lnTo>
                    <a:pt x="712" y="955"/>
                  </a:lnTo>
                  <a:lnTo>
                    <a:pt x="736" y="941"/>
                  </a:lnTo>
                  <a:lnTo>
                    <a:pt x="759" y="924"/>
                  </a:lnTo>
                  <a:lnTo>
                    <a:pt x="782" y="903"/>
                  </a:lnTo>
                  <a:lnTo>
                    <a:pt x="806" y="878"/>
                  </a:lnTo>
                  <a:lnTo>
                    <a:pt x="828" y="851"/>
                  </a:lnTo>
                  <a:lnTo>
                    <a:pt x="850" y="820"/>
                  </a:lnTo>
                  <a:lnTo>
                    <a:pt x="872" y="785"/>
                  </a:lnTo>
                  <a:lnTo>
                    <a:pt x="891" y="748"/>
                  </a:lnTo>
                  <a:lnTo>
                    <a:pt x="899" y="728"/>
                  </a:lnTo>
                  <a:lnTo>
                    <a:pt x="908" y="704"/>
                  </a:lnTo>
                  <a:lnTo>
                    <a:pt x="918" y="676"/>
                  </a:lnTo>
                  <a:lnTo>
                    <a:pt x="927" y="645"/>
                  </a:lnTo>
                  <a:lnTo>
                    <a:pt x="938" y="613"/>
                  </a:lnTo>
                  <a:lnTo>
                    <a:pt x="948" y="577"/>
                  </a:lnTo>
                  <a:lnTo>
                    <a:pt x="957" y="541"/>
                  </a:lnTo>
                  <a:lnTo>
                    <a:pt x="967" y="504"/>
                  </a:lnTo>
                  <a:lnTo>
                    <a:pt x="975" y="466"/>
                  </a:lnTo>
                  <a:lnTo>
                    <a:pt x="983" y="430"/>
                  </a:lnTo>
                  <a:lnTo>
                    <a:pt x="990" y="393"/>
                  </a:lnTo>
                  <a:lnTo>
                    <a:pt x="995" y="357"/>
                  </a:lnTo>
                  <a:lnTo>
                    <a:pt x="1000" y="324"/>
                  </a:lnTo>
                  <a:lnTo>
                    <a:pt x="1003" y="294"/>
                  </a:lnTo>
                  <a:lnTo>
                    <a:pt x="1004" y="265"/>
                  </a:lnTo>
                  <a:lnTo>
                    <a:pt x="1002" y="232"/>
                  </a:lnTo>
                  <a:lnTo>
                    <a:pt x="999" y="202"/>
                  </a:lnTo>
                  <a:lnTo>
                    <a:pt x="994" y="174"/>
                  </a:lnTo>
                  <a:lnTo>
                    <a:pt x="987" y="149"/>
                  </a:lnTo>
                  <a:lnTo>
                    <a:pt x="977" y="127"/>
                  </a:lnTo>
                  <a:lnTo>
                    <a:pt x="965" y="107"/>
                  </a:lnTo>
                  <a:lnTo>
                    <a:pt x="953" y="90"/>
                  </a:lnTo>
                  <a:lnTo>
                    <a:pt x="938" y="76"/>
                  </a:lnTo>
                  <a:lnTo>
                    <a:pt x="921" y="65"/>
                  </a:lnTo>
                  <a:lnTo>
                    <a:pt x="902" y="57"/>
                  </a:lnTo>
                  <a:lnTo>
                    <a:pt x="881" y="52"/>
                  </a:lnTo>
                  <a:lnTo>
                    <a:pt x="859" y="51"/>
                  </a:lnTo>
                  <a:close/>
                  <a:moveTo>
                    <a:pt x="376" y="0"/>
                  </a:moveTo>
                  <a:lnTo>
                    <a:pt x="393" y="1"/>
                  </a:lnTo>
                  <a:lnTo>
                    <a:pt x="411" y="3"/>
                  </a:lnTo>
                  <a:lnTo>
                    <a:pt x="429" y="7"/>
                  </a:lnTo>
                  <a:lnTo>
                    <a:pt x="447" y="12"/>
                  </a:lnTo>
                  <a:lnTo>
                    <a:pt x="464" y="19"/>
                  </a:lnTo>
                  <a:lnTo>
                    <a:pt x="481" y="28"/>
                  </a:lnTo>
                  <a:lnTo>
                    <a:pt x="498" y="39"/>
                  </a:lnTo>
                  <a:lnTo>
                    <a:pt x="513" y="51"/>
                  </a:lnTo>
                  <a:lnTo>
                    <a:pt x="528" y="67"/>
                  </a:lnTo>
                  <a:lnTo>
                    <a:pt x="541" y="83"/>
                  </a:lnTo>
                  <a:lnTo>
                    <a:pt x="553" y="102"/>
                  </a:lnTo>
                  <a:lnTo>
                    <a:pt x="562" y="123"/>
                  </a:lnTo>
                  <a:lnTo>
                    <a:pt x="570" y="146"/>
                  </a:lnTo>
                  <a:lnTo>
                    <a:pt x="576" y="172"/>
                  </a:lnTo>
                  <a:lnTo>
                    <a:pt x="599" y="146"/>
                  </a:lnTo>
                  <a:lnTo>
                    <a:pt x="623" y="120"/>
                  </a:lnTo>
                  <a:lnTo>
                    <a:pt x="650" y="96"/>
                  </a:lnTo>
                  <a:lnTo>
                    <a:pt x="678" y="73"/>
                  </a:lnTo>
                  <a:lnTo>
                    <a:pt x="707" y="53"/>
                  </a:lnTo>
                  <a:lnTo>
                    <a:pt x="737" y="35"/>
                  </a:lnTo>
                  <a:lnTo>
                    <a:pt x="768" y="21"/>
                  </a:lnTo>
                  <a:lnTo>
                    <a:pt x="800" y="10"/>
                  </a:lnTo>
                  <a:lnTo>
                    <a:pt x="833" y="3"/>
                  </a:lnTo>
                  <a:lnTo>
                    <a:pt x="867" y="1"/>
                  </a:lnTo>
                  <a:lnTo>
                    <a:pt x="900" y="3"/>
                  </a:lnTo>
                  <a:lnTo>
                    <a:pt x="933" y="8"/>
                  </a:lnTo>
                  <a:lnTo>
                    <a:pt x="963" y="18"/>
                  </a:lnTo>
                  <a:lnTo>
                    <a:pt x="993" y="31"/>
                  </a:lnTo>
                  <a:lnTo>
                    <a:pt x="1021" y="47"/>
                  </a:lnTo>
                  <a:lnTo>
                    <a:pt x="1046" y="67"/>
                  </a:lnTo>
                  <a:lnTo>
                    <a:pt x="1069" y="90"/>
                  </a:lnTo>
                  <a:lnTo>
                    <a:pt x="1091" y="116"/>
                  </a:lnTo>
                  <a:lnTo>
                    <a:pt x="1109" y="144"/>
                  </a:lnTo>
                  <a:lnTo>
                    <a:pt x="1125" y="176"/>
                  </a:lnTo>
                  <a:lnTo>
                    <a:pt x="1139" y="209"/>
                  </a:lnTo>
                  <a:lnTo>
                    <a:pt x="1150" y="245"/>
                  </a:lnTo>
                  <a:lnTo>
                    <a:pt x="1158" y="283"/>
                  </a:lnTo>
                  <a:lnTo>
                    <a:pt x="1163" y="323"/>
                  </a:lnTo>
                  <a:lnTo>
                    <a:pt x="1165" y="366"/>
                  </a:lnTo>
                  <a:lnTo>
                    <a:pt x="1163" y="416"/>
                  </a:lnTo>
                  <a:lnTo>
                    <a:pt x="1156" y="465"/>
                  </a:lnTo>
                  <a:lnTo>
                    <a:pt x="1147" y="514"/>
                  </a:lnTo>
                  <a:lnTo>
                    <a:pt x="1133" y="563"/>
                  </a:lnTo>
                  <a:lnTo>
                    <a:pt x="1117" y="610"/>
                  </a:lnTo>
                  <a:lnTo>
                    <a:pt x="1097" y="656"/>
                  </a:lnTo>
                  <a:lnTo>
                    <a:pt x="1075" y="701"/>
                  </a:lnTo>
                  <a:lnTo>
                    <a:pt x="1050" y="744"/>
                  </a:lnTo>
                  <a:lnTo>
                    <a:pt x="1022" y="785"/>
                  </a:lnTo>
                  <a:lnTo>
                    <a:pt x="993" y="824"/>
                  </a:lnTo>
                  <a:lnTo>
                    <a:pt x="961" y="860"/>
                  </a:lnTo>
                  <a:lnTo>
                    <a:pt x="928" y="893"/>
                  </a:lnTo>
                  <a:lnTo>
                    <a:pt x="893" y="923"/>
                  </a:lnTo>
                  <a:lnTo>
                    <a:pt x="857" y="951"/>
                  </a:lnTo>
                  <a:lnTo>
                    <a:pt x="820" y="974"/>
                  </a:lnTo>
                  <a:lnTo>
                    <a:pt x="782" y="994"/>
                  </a:lnTo>
                  <a:lnTo>
                    <a:pt x="744" y="1010"/>
                  </a:lnTo>
                  <a:lnTo>
                    <a:pt x="706" y="1021"/>
                  </a:lnTo>
                  <a:lnTo>
                    <a:pt x="667" y="1028"/>
                  </a:lnTo>
                  <a:lnTo>
                    <a:pt x="628" y="1031"/>
                  </a:lnTo>
                  <a:lnTo>
                    <a:pt x="600" y="1030"/>
                  </a:lnTo>
                  <a:lnTo>
                    <a:pt x="574" y="1025"/>
                  </a:lnTo>
                  <a:lnTo>
                    <a:pt x="551" y="1018"/>
                  </a:lnTo>
                  <a:lnTo>
                    <a:pt x="529" y="1008"/>
                  </a:lnTo>
                  <a:lnTo>
                    <a:pt x="510" y="996"/>
                  </a:lnTo>
                  <a:lnTo>
                    <a:pt x="492" y="983"/>
                  </a:lnTo>
                  <a:lnTo>
                    <a:pt x="476" y="968"/>
                  </a:lnTo>
                  <a:lnTo>
                    <a:pt x="461" y="953"/>
                  </a:lnTo>
                  <a:lnTo>
                    <a:pt x="449" y="935"/>
                  </a:lnTo>
                  <a:lnTo>
                    <a:pt x="438" y="919"/>
                  </a:lnTo>
                  <a:lnTo>
                    <a:pt x="429" y="901"/>
                  </a:lnTo>
                  <a:lnTo>
                    <a:pt x="421" y="884"/>
                  </a:lnTo>
                  <a:lnTo>
                    <a:pt x="419" y="894"/>
                  </a:lnTo>
                  <a:lnTo>
                    <a:pt x="416" y="907"/>
                  </a:lnTo>
                  <a:lnTo>
                    <a:pt x="411" y="924"/>
                  </a:lnTo>
                  <a:lnTo>
                    <a:pt x="406" y="942"/>
                  </a:lnTo>
                  <a:lnTo>
                    <a:pt x="401" y="964"/>
                  </a:lnTo>
                  <a:lnTo>
                    <a:pt x="396" y="987"/>
                  </a:lnTo>
                  <a:lnTo>
                    <a:pt x="389" y="1013"/>
                  </a:lnTo>
                  <a:lnTo>
                    <a:pt x="383" y="1039"/>
                  </a:lnTo>
                  <a:lnTo>
                    <a:pt x="376" y="1067"/>
                  </a:lnTo>
                  <a:lnTo>
                    <a:pt x="368" y="1095"/>
                  </a:lnTo>
                  <a:lnTo>
                    <a:pt x="361" y="1123"/>
                  </a:lnTo>
                  <a:lnTo>
                    <a:pt x="348" y="1179"/>
                  </a:lnTo>
                  <a:lnTo>
                    <a:pt x="342" y="1205"/>
                  </a:lnTo>
                  <a:lnTo>
                    <a:pt x="336" y="1230"/>
                  </a:lnTo>
                  <a:lnTo>
                    <a:pt x="330" y="1254"/>
                  </a:lnTo>
                  <a:lnTo>
                    <a:pt x="325" y="1275"/>
                  </a:lnTo>
                  <a:lnTo>
                    <a:pt x="321" y="1294"/>
                  </a:lnTo>
                  <a:lnTo>
                    <a:pt x="317" y="1311"/>
                  </a:lnTo>
                  <a:lnTo>
                    <a:pt x="315" y="1323"/>
                  </a:lnTo>
                  <a:lnTo>
                    <a:pt x="313" y="1333"/>
                  </a:lnTo>
                  <a:lnTo>
                    <a:pt x="313" y="1338"/>
                  </a:lnTo>
                  <a:lnTo>
                    <a:pt x="313" y="1344"/>
                  </a:lnTo>
                  <a:lnTo>
                    <a:pt x="313" y="1349"/>
                  </a:lnTo>
                  <a:lnTo>
                    <a:pt x="315" y="1354"/>
                  </a:lnTo>
                  <a:lnTo>
                    <a:pt x="317" y="1359"/>
                  </a:lnTo>
                  <a:lnTo>
                    <a:pt x="321" y="1363"/>
                  </a:lnTo>
                  <a:lnTo>
                    <a:pt x="327" y="1366"/>
                  </a:lnTo>
                  <a:lnTo>
                    <a:pt x="335" y="1370"/>
                  </a:lnTo>
                  <a:lnTo>
                    <a:pt x="346" y="1372"/>
                  </a:lnTo>
                  <a:lnTo>
                    <a:pt x="360" y="1375"/>
                  </a:lnTo>
                  <a:lnTo>
                    <a:pt x="377" y="1377"/>
                  </a:lnTo>
                  <a:lnTo>
                    <a:pt x="399" y="1377"/>
                  </a:lnTo>
                  <a:lnTo>
                    <a:pt x="425" y="1378"/>
                  </a:lnTo>
                  <a:lnTo>
                    <a:pt x="436" y="1378"/>
                  </a:lnTo>
                  <a:lnTo>
                    <a:pt x="455" y="1379"/>
                  </a:lnTo>
                  <a:lnTo>
                    <a:pt x="463" y="1382"/>
                  </a:lnTo>
                  <a:lnTo>
                    <a:pt x="469" y="1384"/>
                  </a:lnTo>
                  <a:lnTo>
                    <a:pt x="473" y="1388"/>
                  </a:lnTo>
                  <a:lnTo>
                    <a:pt x="476" y="1395"/>
                  </a:lnTo>
                  <a:lnTo>
                    <a:pt x="477" y="1403"/>
                  </a:lnTo>
                  <a:lnTo>
                    <a:pt x="476" y="1416"/>
                  </a:lnTo>
                  <a:lnTo>
                    <a:pt x="473" y="1426"/>
                  </a:lnTo>
                  <a:lnTo>
                    <a:pt x="469" y="1434"/>
                  </a:lnTo>
                  <a:lnTo>
                    <a:pt x="464" y="1438"/>
                  </a:lnTo>
                  <a:lnTo>
                    <a:pt x="458" y="1443"/>
                  </a:lnTo>
                  <a:lnTo>
                    <a:pt x="452" y="1445"/>
                  </a:lnTo>
                  <a:lnTo>
                    <a:pt x="440" y="1446"/>
                  </a:lnTo>
                  <a:lnTo>
                    <a:pt x="435" y="1446"/>
                  </a:lnTo>
                  <a:lnTo>
                    <a:pt x="392" y="1445"/>
                  </a:lnTo>
                  <a:lnTo>
                    <a:pt x="348" y="1443"/>
                  </a:lnTo>
                  <a:lnTo>
                    <a:pt x="258" y="1439"/>
                  </a:lnTo>
                  <a:lnTo>
                    <a:pt x="214" y="1438"/>
                  </a:lnTo>
                  <a:lnTo>
                    <a:pt x="178" y="1439"/>
                  </a:lnTo>
                  <a:lnTo>
                    <a:pt x="140" y="1441"/>
                  </a:lnTo>
                  <a:lnTo>
                    <a:pt x="102" y="1443"/>
                  </a:lnTo>
                  <a:lnTo>
                    <a:pt x="65" y="1445"/>
                  </a:lnTo>
                  <a:lnTo>
                    <a:pt x="28" y="1446"/>
                  </a:lnTo>
                  <a:lnTo>
                    <a:pt x="19" y="1445"/>
                  </a:lnTo>
                  <a:lnTo>
                    <a:pt x="11" y="1443"/>
                  </a:lnTo>
                  <a:lnTo>
                    <a:pt x="5" y="1438"/>
                  </a:lnTo>
                  <a:lnTo>
                    <a:pt x="2" y="1431"/>
                  </a:lnTo>
                  <a:lnTo>
                    <a:pt x="0" y="1421"/>
                  </a:lnTo>
                  <a:lnTo>
                    <a:pt x="1" y="1409"/>
                  </a:lnTo>
                  <a:lnTo>
                    <a:pt x="4" y="1398"/>
                  </a:lnTo>
                  <a:lnTo>
                    <a:pt x="8" y="1391"/>
                  </a:lnTo>
                  <a:lnTo>
                    <a:pt x="13" y="1386"/>
                  </a:lnTo>
                  <a:lnTo>
                    <a:pt x="19" y="1382"/>
                  </a:lnTo>
                  <a:lnTo>
                    <a:pt x="26" y="1379"/>
                  </a:lnTo>
                  <a:lnTo>
                    <a:pt x="33" y="1379"/>
                  </a:lnTo>
                  <a:lnTo>
                    <a:pt x="41" y="1378"/>
                  </a:lnTo>
                  <a:lnTo>
                    <a:pt x="49" y="1378"/>
                  </a:lnTo>
                  <a:lnTo>
                    <a:pt x="74" y="1377"/>
                  </a:lnTo>
                  <a:lnTo>
                    <a:pt x="95" y="1376"/>
                  </a:lnTo>
                  <a:lnTo>
                    <a:pt x="112" y="1373"/>
                  </a:lnTo>
                  <a:lnTo>
                    <a:pt x="125" y="1369"/>
                  </a:lnTo>
                  <a:lnTo>
                    <a:pt x="136" y="1363"/>
                  </a:lnTo>
                  <a:lnTo>
                    <a:pt x="145" y="1356"/>
                  </a:lnTo>
                  <a:lnTo>
                    <a:pt x="153" y="1346"/>
                  </a:lnTo>
                  <a:lnTo>
                    <a:pt x="158" y="1335"/>
                  </a:lnTo>
                  <a:lnTo>
                    <a:pt x="163" y="1320"/>
                  </a:lnTo>
                  <a:lnTo>
                    <a:pt x="168" y="1304"/>
                  </a:lnTo>
                  <a:lnTo>
                    <a:pt x="172" y="1285"/>
                  </a:lnTo>
                  <a:lnTo>
                    <a:pt x="172" y="1284"/>
                  </a:lnTo>
                  <a:lnTo>
                    <a:pt x="421" y="271"/>
                  </a:lnTo>
                  <a:lnTo>
                    <a:pt x="425" y="253"/>
                  </a:lnTo>
                  <a:lnTo>
                    <a:pt x="430" y="235"/>
                  </a:lnTo>
                  <a:lnTo>
                    <a:pt x="432" y="218"/>
                  </a:lnTo>
                  <a:lnTo>
                    <a:pt x="434" y="199"/>
                  </a:lnTo>
                  <a:lnTo>
                    <a:pt x="435" y="178"/>
                  </a:lnTo>
                  <a:lnTo>
                    <a:pt x="435" y="153"/>
                  </a:lnTo>
                  <a:lnTo>
                    <a:pt x="434" y="132"/>
                  </a:lnTo>
                  <a:lnTo>
                    <a:pt x="432" y="113"/>
                  </a:lnTo>
                  <a:lnTo>
                    <a:pt x="429" y="98"/>
                  </a:lnTo>
                  <a:lnTo>
                    <a:pt x="425" y="85"/>
                  </a:lnTo>
                  <a:lnTo>
                    <a:pt x="419" y="74"/>
                  </a:lnTo>
                  <a:lnTo>
                    <a:pt x="413" y="66"/>
                  </a:lnTo>
                  <a:lnTo>
                    <a:pt x="406" y="60"/>
                  </a:lnTo>
                  <a:lnTo>
                    <a:pt x="398" y="55"/>
                  </a:lnTo>
                  <a:lnTo>
                    <a:pt x="388" y="52"/>
                  </a:lnTo>
                  <a:lnTo>
                    <a:pt x="379" y="51"/>
                  </a:lnTo>
                  <a:lnTo>
                    <a:pt x="368" y="50"/>
                  </a:lnTo>
                  <a:lnTo>
                    <a:pt x="350" y="52"/>
                  </a:lnTo>
                  <a:lnTo>
                    <a:pt x="334" y="58"/>
                  </a:lnTo>
                  <a:lnTo>
                    <a:pt x="317" y="67"/>
                  </a:lnTo>
                  <a:lnTo>
                    <a:pt x="303" y="79"/>
                  </a:lnTo>
                  <a:lnTo>
                    <a:pt x="289" y="95"/>
                  </a:lnTo>
                  <a:lnTo>
                    <a:pt x="276" y="114"/>
                  </a:lnTo>
                  <a:lnTo>
                    <a:pt x="264" y="135"/>
                  </a:lnTo>
                  <a:lnTo>
                    <a:pt x="253" y="160"/>
                  </a:lnTo>
                  <a:lnTo>
                    <a:pt x="242" y="188"/>
                  </a:lnTo>
                  <a:lnTo>
                    <a:pt x="232" y="218"/>
                  </a:lnTo>
                  <a:lnTo>
                    <a:pt x="221" y="251"/>
                  </a:lnTo>
                  <a:lnTo>
                    <a:pt x="212" y="285"/>
                  </a:lnTo>
                  <a:lnTo>
                    <a:pt x="203" y="322"/>
                  </a:lnTo>
                  <a:lnTo>
                    <a:pt x="199" y="337"/>
                  </a:lnTo>
                  <a:lnTo>
                    <a:pt x="196" y="348"/>
                  </a:lnTo>
                  <a:lnTo>
                    <a:pt x="193" y="357"/>
                  </a:lnTo>
                  <a:lnTo>
                    <a:pt x="189" y="364"/>
                  </a:lnTo>
                  <a:lnTo>
                    <a:pt x="187" y="368"/>
                  </a:lnTo>
                  <a:lnTo>
                    <a:pt x="183" y="370"/>
                  </a:lnTo>
                  <a:lnTo>
                    <a:pt x="178" y="371"/>
                  </a:lnTo>
                  <a:lnTo>
                    <a:pt x="172" y="372"/>
                  </a:lnTo>
                  <a:lnTo>
                    <a:pt x="162" y="372"/>
                  </a:lnTo>
                  <a:lnTo>
                    <a:pt x="159" y="371"/>
                  </a:lnTo>
                  <a:lnTo>
                    <a:pt x="154" y="371"/>
                  </a:lnTo>
                  <a:lnTo>
                    <a:pt x="149" y="368"/>
                  </a:lnTo>
                  <a:lnTo>
                    <a:pt x="145" y="364"/>
                  </a:lnTo>
                  <a:lnTo>
                    <a:pt x="142" y="358"/>
                  </a:lnTo>
                  <a:lnTo>
                    <a:pt x="140" y="350"/>
                  </a:lnTo>
                  <a:lnTo>
                    <a:pt x="141" y="347"/>
                  </a:lnTo>
                  <a:lnTo>
                    <a:pt x="142" y="340"/>
                  </a:lnTo>
                  <a:lnTo>
                    <a:pt x="144" y="330"/>
                  </a:lnTo>
                  <a:lnTo>
                    <a:pt x="147" y="317"/>
                  </a:lnTo>
                  <a:lnTo>
                    <a:pt x="151" y="302"/>
                  </a:lnTo>
                  <a:lnTo>
                    <a:pt x="155" y="285"/>
                  </a:lnTo>
                  <a:lnTo>
                    <a:pt x="160" y="266"/>
                  </a:lnTo>
                  <a:lnTo>
                    <a:pt x="164" y="247"/>
                  </a:lnTo>
                  <a:lnTo>
                    <a:pt x="170" y="227"/>
                  </a:lnTo>
                  <a:lnTo>
                    <a:pt x="184" y="185"/>
                  </a:lnTo>
                  <a:lnTo>
                    <a:pt x="199" y="146"/>
                  </a:lnTo>
                  <a:lnTo>
                    <a:pt x="207" y="129"/>
                  </a:lnTo>
                  <a:lnTo>
                    <a:pt x="213" y="119"/>
                  </a:lnTo>
                  <a:lnTo>
                    <a:pt x="219" y="108"/>
                  </a:lnTo>
                  <a:lnTo>
                    <a:pt x="226" y="96"/>
                  </a:lnTo>
                  <a:lnTo>
                    <a:pt x="234" y="83"/>
                  </a:lnTo>
                  <a:lnTo>
                    <a:pt x="243" y="69"/>
                  </a:lnTo>
                  <a:lnTo>
                    <a:pt x="254" y="56"/>
                  </a:lnTo>
                  <a:lnTo>
                    <a:pt x="266" y="44"/>
                  </a:lnTo>
                  <a:lnTo>
                    <a:pt x="280" y="32"/>
                  </a:lnTo>
                  <a:lnTo>
                    <a:pt x="296" y="22"/>
                  </a:lnTo>
                  <a:lnTo>
                    <a:pt x="313" y="12"/>
                  </a:lnTo>
                  <a:lnTo>
                    <a:pt x="332" y="6"/>
                  </a:lnTo>
                  <a:lnTo>
                    <a:pt x="353" y="1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auto">
            <a:xfrm>
              <a:off x="5199" y="2942"/>
              <a:ext cx="575" cy="1070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45" y="3"/>
                </a:cxn>
                <a:cxn ang="0">
                  <a:pos x="355" y="13"/>
                </a:cxn>
                <a:cxn ang="0">
                  <a:pos x="358" y="32"/>
                </a:cxn>
                <a:cxn ang="0">
                  <a:pos x="358" y="47"/>
                </a:cxn>
                <a:cxn ang="0">
                  <a:pos x="359" y="966"/>
                </a:cxn>
                <a:cxn ang="0">
                  <a:pos x="364" y="981"/>
                </a:cxn>
                <a:cxn ang="0">
                  <a:pos x="374" y="993"/>
                </a:cxn>
                <a:cxn ang="0">
                  <a:pos x="392" y="1002"/>
                </a:cxn>
                <a:cxn ang="0">
                  <a:pos x="419" y="1008"/>
                </a:cxn>
                <a:cxn ang="0">
                  <a:pos x="460" y="1011"/>
                </a:cxn>
                <a:cxn ang="0">
                  <a:pos x="575" y="1013"/>
                </a:cxn>
                <a:cxn ang="0">
                  <a:pos x="565" y="1070"/>
                </a:cxn>
                <a:cxn ang="0">
                  <a:pos x="533" y="1069"/>
                </a:cxn>
                <a:cxn ang="0">
                  <a:pos x="489" y="1068"/>
                </a:cxn>
                <a:cxn ang="0">
                  <a:pos x="412" y="1066"/>
                </a:cxn>
                <a:cxn ang="0">
                  <a:pos x="362" y="1064"/>
                </a:cxn>
                <a:cxn ang="0">
                  <a:pos x="320" y="1063"/>
                </a:cxn>
                <a:cxn ang="0">
                  <a:pos x="277" y="1063"/>
                </a:cxn>
                <a:cxn ang="0">
                  <a:pos x="238" y="1063"/>
                </a:cxn>
                <a:cxn ang="0">
                  <a:pos x="192" y="1065"/>
                </a:cxn>
                <a:cxn ang="0">
                  <a:pos x="115" y="1067"/>
                </a:cxn>
                <a:cxn ang="0">
                  <a:pos x="68" y="1068"/>
                </a:cxn>
                <a:cxn ang="0">
                  <a:pos x="32" y="1069"/>
                </a:cxn>
                <a:cxn ang="0">
                  <a:pos x="11" y="1070"/>
                </a:cxn>
                <a:cxn ang="0">
                  <a:pos x="100" y="1012"/>
                </a:cxn>
                <a:cxn ang="0">
                  <a:pos x="147" y="1009"/>
                </a:cxn>
                <a:cxn ang="0">
                  <a:pos x="181" y="1004"/>
                </a:cxn>
                <a:cxn ang="0">
                  <a:pos x="204" y="997"/>
                </a:cxn>
                <a:cxn ang="0">
                  <a:pos x="218" y="986"/>
                </a:cxn>
                <a:cxn ang="0">
                  <a:pos x="226" y="973"/>
                </a:cxn>
                <a:cxn ang="0">
                  <a:pos x="228" y="948"/>
                </a:cxn>
                <a:cxn ang="0">
                  <a:pos x="200" y="130"/>
                </a:cxn>
                <a:cxn ang="0">
                  <a:pos x="141" y="148"/>
                </a:cxn>
                <a:cxn ang="0">
                  <a:pos x="84" y="157"/>
                </a:cxn>
                <a:cxn ang="0">
                  <a:pos x="35" y="160"/>
                </a:cxn>
                <a:cxn ang="0">
                  <a:pos x="0" y="161"/>
                </a:cxn>
                <a:cxn ang="0">
                  <a:pos x="17" y="103"/>
                </a:cxn>
                <a:cxn ang="0">
                  <a:pos x="58" y="102"/>
                </a:cxn>
                <a:cxn ang="0">
                  <a:pos x="104" y="98"/>
                </a:cxn>
                <a:cxn ang="0">
                  <a:pos x="156" y="87"/>
                </a:cxn>
                <a:cxn ang="0">
                  <a:pos x="209" y="69"/>
                </a:cxn>
                <a:cxn ang="0">
                  <a:pos x="261" y="41"/>
                </a:cxn>
                <a:cxn ang="0">
                  <a:pos x="309" y="0"/>
                </a:cxn>
              </a:cxnLst>
              <a:rect l="0" t="0" r="r" b="b"/>
              <a:pathLst>
                <a:path w="575" h="1070">
                  <a:moveTo>
                    <a:pt x="309" y="0"/>
                  </a:moveTo>
                  <a:lnTo>
                    <a:pt x="324" y="0"/>
                  </a:lnTo>
                  <a:lnTo>
                    <a:pt x="336" y="1"/>
                  </a:lnTo>
                  <a:lnTo>
                    <a:pt x="345" y="3"/>
                  </a:lnTo>
                  <a:lnTo>
                    <a:pt x="351" y="7"/>
                  </a:lnTo>
                  <a:lnTo>
                    <a:pt x="355" y="13"/>
                  </a:lnTo>
                  <a:lnTo>
                    <a:pt x="357" y="21"/>
                  </a:lnTo>
                  <a:lnTo>
                    <a:pt x="358" y="32"/>
                  </a:lnTo>
                  <a:lnTo>
                    <a:pt x="358" y="46"/>
                  </a:lnTo>
                  <a:lnTo>
                    <a:pt x="358" y="47"/>
                  </a:lnTo>
                  <a:lnTo>
                    <a:pt x="358" y="948"/>
                  </a:lnTo>
                  <a:lnTo>
                    <a:pt x="359" y="966"/>
                  </a:lnTo>
                  <a:lnTo>
                    <a:pt x="360" y="974"/>
                  </a:lnTo>
                  <a:lnTo>
                    <a:pt x="364" y="981"/>
                  </a:lnTo>
                  <a:lnTo>
                    <a:pt x="368" y="987"/>
                  </a:lnTo>
                  <a:lnTo>
                    <a:pt x="374" y="993"/>
                  </a:lnTo>
                  <a:lnTo>
                    <a:pt x="381" y="998"/>
                  </a:lnTo>
                  <a:lnTo>
                    <a:pt x="392" y="1002"/>
                  </a:lnTo>
                  <a:lnTo>
                    <a:pt x="404" y="1005"/>
                  </a:lnTo>
                  <a:lnTo>
                    <a:pt x="419" y="1008"/>
                  </a:lnTo>
                  <a:lnTo>
                    <a:pt x="438" y="1010"/>
                  </a:lnTo>
                  <a:lnTo>
                    <a:pt x="460" y="1011"/>
                  </a:lnTo>
                  <a:lnTo>
                    <a:pt x="486" y="1013"/>
                  </a:lnTo>
                  <a:lnTo>
                    <a:pt x="575" y="1013"/>
                  </a:lnTo>
                  <a:lnTo>
                    <a:pt x="575" y="1070"/>
                  </a:lnTo>
                  <a:lnTo>
                    <a:pt x="565" y="1070"/>
                  </a:lnTo>
                  <a:lnTo>
                    <a:pt x="551" y="1069"/>
                  </a:lnTo>
                  <a:lnTo>
                    <a:pt x="533" y="1069"/>
                  </a:lnTo>
                  <a:lnTo>
                    <a:pt x="512" y="1068"/>
                  </a:lnTo>
                  <a:lnTo>
                    <a:pt x="489" y="1068"/>
                  </a:lnTo>
                  <a:lnTo>
                    <a:pt x="438" y="1066"/>
                  </a:lnTo>
                  <a:lnTo>
                    <a:pt x="412" y="1066"/>
                  </a:lnTo>
                  <a:lnTo>
                    <a:pt x="387" y="1065"/>
                  </a:lnTo>
                  <a:lnTo>
                    <a:pt x="362" y="1064"/>
                  </a:lnTo>
                  <a:lnTo>
                    <a:pt x="340" y="1063"/>
                  </a:lnTo>
                  <a:lnTo>
                    <a:pt x="320" y="1063"/>
                  </a:lnTo>
                  <a:lnTo>
                    <a:pt x="304" y="1063"/>
                  </a:lnTo>
                  <a:lnTo>
                    <a:pt x="277" y="1063"/>
                  </a:lnTo>
                  <a:lnTo>
                    <a:pt x="260" y="1063"/>
                  </a:lnTo>
                  <a:lnTo>
                    <a:pt x="238" y="1063"/>
                  </a:lnTo>
                  <a:lnTo>
                    <a:pt x="216" y="1064"/>
                  </a:lnTo>
                  <a:lnTo>
                    <a:pt x="192" y="1065"/>
                  </a:lnTo>
                  <a:lnTo>
                    <a:pt x="166" y="1066"/>
                  </a:lnTo>
                  <a:lnTo>
                    <a:pt x="115" y="1067"/>
                  </a:lnTo>
                  <a:lnTo>
                    <a:pt x="91" y="1068"/>
                  </a:lnTo>
                  <a:lnTo>
                    <a:pt x="68" y="1068"/>
                  </a:lnTo>
                  <a:lnTo>
                    <a:pt x="49" y="1069"/>
                  </a:lnTo>
                  <a:lnTo>
                    <a:pt x="32" y="1069"/>
                  </a:lnTo>
                  <a:lnTo>
                    <a:pt x="19" y="1070"/>
                  </a:lnTo>
                  <a:lnTo>
                    <a:pt x="11" y="1070"/>
                  </a:lnTo>
                  <a:lnTo>
                    <a:pt x="11" y="1012"/>
                  </a:lnTo>
                  <a:lnTo>
                    <a:pt x="100" y="1012"/>
                  </a:lnTo>
                  <a:lnTo>
                    <a:pt x="126" y="1011"/>
                  </a:lnTo>
                  <a:lnTo>
                    <a:pt x="147" y="1009"/>
                  </a:lnTo>
                  <a:lnTo>
                    <a:pt x="166" y="1007"/>
                  </a:lnTo>
                  <a:lnTo>
                    <a:pt x="181" y="1004"/>
                  </a:lnTo>
                  <a:lnTo>
                    <a:pt x="194" y="1001"/>
                  </a:lnTo>
                  <a:lnTo>
                    <a:pt x="204" y="997"/>
                  </a:lnTo>
                  <a:lnTo>
                    <a:pt x="212" y="992"/>
                  </a:lnTo>
                  <a:lnTo>
                    <a:pt x="218" y="986"/>
                  </a:lnTo>
                  <a:lnTo>
                    <a:pt x="222" y="980"/>
                  </a:lnTo>
                  <a:lnTo>
                    <a:pt x="226" y="973"/>
                  </a:lnTo>
                  <a:lnTo>
                    <a:pt x="227" y="966"/>
                  </a:lnTo>
                  <a:lnTo>
                    <a:pt x="228" y="948"/>
                  </a:lnTo>
                  <a:lnTo>
                    <a:pt x="228" y="118"/>
                  </a:lnTo>
                  <a:lnTo>
                    <a:pt x="200" y="130"/>
                  </a:lnTo>
                  <a:lnTo>
                    <a:pt x="170" y="141"/>
                  </a:lnTo>
                  <a:lnTo>
                    <a:pt x="141" y="148"/>
                  </a:lnTo>
                  <a:lnTo>
                    <a:pt x="111" y="153"/>
                  </a:lnTo>
                  <a:lnTo>
                    <a:pt x="84" y="157"/>
                  </a:lnTo>
                  <a:lnTo>
                    <a:pt x="58" y="159"/>
                  </a:lnTo>
                  <a:lnTo>
                    <a:pt x="35" y="160"/>
                  </a:lnTo>
                  <a:lnTo>
                    <a:pt x="15" y="161"/>
                  </a:lnTo>
                  <a:lnTo>
                    <a:pt x="0" y="161"/>
                  </a:lnTo>
                  <a:lnTo>
                    <a:pt x="0" y="103"/>
                  </a:lnTo>
                  <a:lnTo>
                    <a:pt x="17" y="103"/>
                  </a:lnTo>
                  <a:lnTo>
                    <a:pt x="36" y="102"/>
                  </a:lnTo>
                  <a:lnTo>
                    <a:pt x="58" y="102"/>
                  </a:lnTo>
                  <a:lnTo>
                    <a:pt x="81" y="100"/>
                  </a:lnTo>
                  <a:lnTo>
                    <a:pt x="104" y="98"/>
                  </a:lnTo>
                  <a:lnTo>
                    <a:pt x="130" y="93"/>
                  </a:lnTo>
                  <a:lnTo>
                    <a:pt x="156" y="87"/>
                  </a:lnTo>
                  <a:lnTo>
                    <a:pt x="183" y="79"/>
                  </a:lnTo>
                  <a:lnTo>
                    <a:pt x="209" y="69"/>
                  </a:lnTo>
                  <a:lnTo>
                    <a:pt x="236" y="56"/>
                  </a:lnTo>
                  <a:lnTo>
                    <a:pt x="261" y="41"/>
                  </a:lnTo>
                  <a:lnTo>
                    <a:pt x="286" y="22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7" name="Straight Arrow Connector 76"/>
          <p:cNvCxnSpPr/>
          <p:nvPr/>
        </p:nvCxnSpPr>
        <p:spPr>
          <a:xfrm flipV="1">
            <a:off x="381000" y="4114800"/>
            <a:ext cx="632105" cy="15240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228600" y="4876801"/>
            <a:ext cx="685802" cy="304801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040" name="Group 32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4800600" y="3733800"/>
            <a:ext cx="609599" cy="440520"/>
            <a:chOff x="4114" y="2676"/>
            <a:chExt cx="2001" cy="1446"/>
          </a:xfrm>
          <a:solidFill>
            <a:srgbClr val="FFC000"/>
          </a:solidFill>
        </p:grpSpPr>
        <p:sp>
          <p:nvSpPr>
            <p:cNvPr id="43042" name="Freeform 34"/>
            <p:cNvSpPr>
              <a:spLocks noEditPoints="1"/>
            </p:cNvSpPr>
            <p:nvPr/>
          </p:nvSpPr>
          <p:spPr bwMode="auto">
            <a:xfrm>
              <a:off x="4114" y="2676"/>
              <a:ext cx="1165" cy="1446"/>
            </a:xfrm>
            <a:custGeom>
              <a:avLst/>
              <a:gdLst/>
              <a:ahLst/>
              <a:cxnLst>
                <a:cxn ang="0">
                  <a:pos x="796" y="63"/>
                </a:cxn>
                <a:cxn ang="0">
                  <a:pos x="680" y="137"/>
                </a:cxn>
                <a:cxn ang="0">
                  <a:pos x="596" y="228"/>
                </a:cxn>
                <a:cxn ang="0">
                  <a:pos x="456" y="740"/>
                </a:cxn>
                <a:cxn ang="0">
                  <a:pos x="449" y="780"/>
                </a:cxn>
                <a:cxn ang="0">
                  <a:pos x="461" y="831"/>
                </a:cxn>
                <a:cxn ang="0">
                  <a:pos x="495" y="907"/>
                </a:cxn>
                <a:cxn ang="0">
                  <a:pos x="563" y="968"/>
                </a:cxn>
                <a:cxn ang="0">
                  <a:pos x="667" y="974"/>
                </a:cxn>
                <a:cxn ang="0">
                  <a:pos x="782" y="903"/>
                </a:cxn>
                <a:cxn ang="0">
                  <a:pos x="891" y="748"/>
                </a:cxn>
                <a:cxn ang="0">
                  <a:pos x="938" y="613"/>
                </a:cxn>
                <a:cxn ang="0">
                  <a:pos x="983" y="430"/>
                </a:cxn>
                <a:cxn ang="0">
                  <a:pos x="1004" y="265"/>
                </a:cxn>
                <a:cxn ang="0">
                  <a:pos x="977" y="127"/>
                </a:cxn>
                <a:cxn ang="0">
                  <a:pos x="902" y="57"/>
                </a:cxn>
                <a:cxn ang="0">
                  <a:pos x="411" y="3"/>
                </a:cxn>
                <a:cxn ang="0">
                  <a:pos x="498" y="39"/>
                </a:cxn>
                <a:cxn ang="0">
                  <a:pos x="562" y="123"/>
                </a:cxn>
                <a:cxn ang="0">
                  <a:pos x="650" y="96"/>
                </a:cxn>
                <a:cxn ang="0">
                  <a:pos x="800" y="10"/>
                </a:cxn>
                <a:cxn ang="0">
                  <a:pos x="963" y="18"/>
                </a:cxn>
                <a:cxn ang="0">
                  <a:pos x="1091" y="116"/>
                </a:cxn>
                <a:cxn ang="0">
                  <a:pos x="1158" y="283"/>
                </a:cxn>
                <a:cxn ang="0">
                  <a:pos x="1147" y="514"/>
                </a:cxn>
                <a:cxn ang="0">
                  <a:pos x="1050" y="744"/>
                </a:cxn>
                <a:cxn ang="0">
                  <a:pos x="893" y="923"/>
                </a:cxn>
                <a:cxn ang="0">
                  <a:pos x="706" y="1021"/>
                </a:cxn>
                <a:cxn ang="0">
                  <a:pos x="551" y="1018"/>
                </a:cxn>
                <a:cxn ang="0">
                  <a:pos x="461" y="953"/>
                </a:cxn>
                <a:cxn ang="0">
                  <a:pos x="419" y="894"/>
                </a:cxn>
                <a:cxn ang="0">
                  <a:pos x="396" y="987"/>
                </a:cxn>
                <a:cxn ang="0">
                  <a:pos x="361" y="1123"/>
                </a:cxn>
                <a:cxn ang="0">
                  <a:pos x="325" y="1275"/>
                </a:cxn>
                <a:cxn ang="0">
                  <a:pos x="313" y="1338"/>
                </a:cxn>
                <a:cxn ang="0">
                  <a:pos x="321" y="1363"/>
                </a:cxn>
                <a:cxn ang="0">
                  <a:pos x="377" y="1377"/>
                </a:cxn>
                <a:cxn ang="0">
                  <a:pos x="463" y="1382"/>
                </a:cxn>
                <a:cxn ang="0">
                  <a:pos x="476" y="1416"/>
                </a:cxn>
                <a:cxn ang="0">
                  <a:pos x="452" y="1445"/>
                </a:cxn>
                <a:cxn ang="0">
                  <a:pos x="258" y="1439"/>
                </a:cxn>
                <a:cxn ang="0">
                  <a:pos x="65" y="1445"/>
                </a:cxn>
                <a:cxn ang="0">
                  <a:pos x="2" y="1431"/>
                </a:cxn>
                <a:cxn ang="0">
                  <a:pos x="13" y="1386"/>
                </a:cxn>
                <a:cxn ang="0">
                  <a:pos x="49" y="1378"/>
                </a:cxn>
                <a:cxn ang="0">
                  <a:pos x="136" y="1363"/>
                </a:cxn>
                <a:cxn ang="0">
                  <a:pos x="168" y="1304"/>
                </a:cxn>
                <a:cxn ang="0">
                  <a:pos x="430" y="235"/>
                </a:cxn>
                <a:cxn ang="0">
                  <a:pos x="434" y="132"/>
                </a:cxn>
                <a:cxn ang="0">
                  <a:pos x="413" y="66"/>
                </a:cxn>
                <a:cxn ang="0">
                  <a:pos x="368" y="50"/>
                </a:cxn>
                <a:cxn ang="0">
                  <a:pos x="289" y="95"/>
                </a:cxn>
                <a:cxn ang="0">
                  <a:pos x="232" y="218"/>
                </a:cxn>
                <a:cxn ang="0">
                  <a:pos x="196" y="348"/>
                </a:cxn>
                <a:cxn ang="0">
                  <a:pos x="178" y="371"/>
                </a:cxn>
                <a:cxn ang="0">
                  <a:pos x="149" y="368"/>
                </a:cxn>
                <a:cxn ang="0">
                  <a:pos x="142" y="340"/>
                </a:cxn>
                <a:cxn ang="0">
                  <a:pos x="160" y="266"/>
                </a:cxn>
                <a:cxn ang="0">
                  <a:pos x="207" y="129"/>
                </a:cxn>
                <a:cxn ang="0">
                  <a:pos x="243" y="69"/>
                </a:cxn>
                <a:cxn ang="0">
                  <a:pos x="313" y="12"/>
                </a:cxn>
              </a:cxnLst>
              <a:rect l="0" t="0" r="r" b="b"/>
              <a:pathLst>
                <a:path w="1165" h="1446">
                  <a:moveTo>
                    <a:pt x="859" y="51"/>
                  </a:moveTo>
                  <a:lnTo>
                    <a:pt x="846" y="51"/>
                  </a:lnTo>
                  <a:lnTo>
                    <a:pt x="831" y="53"/>
                  </a:lnTo>
                  <a:lnTo>
                    <a:pt x="814" y="57"/>
                  </a:lnTo>
                  <a:lnTo>
                    <a:pt x="796" y="63"/>
                  </a:lnTo>
                  <a:lnTo>
                    <a:pt x="776" y="71"/>
                  </a:lnTo>
                  <a:lnTo>
                    <a:pt x="754" y="83"/>
                  </a:lnTo>
                  <a:lnTo>
                    <a:pt x="730" y="97"/>
                  </a:lnTo>
                  <a:lnTo>
                    <a:pt x="706" y="115"/>
                  </a:lnTo>
                  <a:lnTo>
                    <a:pt x="680" y="137"/>
                  </a:lnTo>
                  <a:lnTo>
                    <a:pt x="664" y="151"/>
                  </a:lnTo>
                  <a:lnTo>
                    <a:pt x="646" y="168"/>
                  </a:lnTo>
                  <a:lnTo>
                    <a:pt x="629" y="186"/>
                  </a:lnTo>
                  <a:lnTo>
                    <a:pt x="612" y="206"/>
                  </a:lnTo>
                  <a:lnTo>
                    <a:pt x="596" y="228"/>
                  </a:lnTo>
                  <a:lnTo>
                    <a:pt x="583" y="251"/>
                  </a:lnTo>
                  <a:lnTo>
                    <a:pt x="572" y="273"/>
                  </a:lnTo>
                  <a:lnTo>
                    <a:pt x="565" y="298"/>
                  </a:lnTo>
                  <a:lnTo>
                    <a:pt x="565" y="297"/>
                  </a:lnTo>
                  <a:lnTo>
                    <a:pt x="456" y="740"/>
                  </a:lnTo>
                  <a:lnTo>
                    <a:pt x="453" y="753"/>
                  </a:lnTo>
                  <a:lnTo>
                    <a:pt x="451" y="762"/>
                  </a:lnTo>
                  <a:lnTo>
                    <a:pt x="450" y="768"/>
                  </a:lnTo>
                  <a:lnTo>
                    <a:pt x="449" y="772"/>
                  </a:lnTo>
                  <a:lnTo>
                    <a:pt x="449" y="780"/>
                  </a:lnTo>
                  <a:lnTo>
                    <a:pt x="451" y="786"/>
                  </a:lnTo>
                  <a:lnTo>
                    <a:pt x="452" y="795"/>
                  </a:lnTo>
                  <a:lnTo>
                    <a:pt x="454" y="806"/>
                  </a:lnTo>
                  <a:lnTo>
                    <a:pt x="457" y="817"/>
                  </a:lnTo>
                  <a:lnTo>
                    <a:pt x="461" y="831"/>
                  </a:lnTo>
                  <a:lnTo>
                    <a:pt x="466" y="846"/>
                  </a:lnTo>
                  <a:lnTo>
                    <a:pt x="471" y="860"/>
                  </a:lnTo>
                  <a:lnTo>
                    <a:pt x="478" y="876"/>
                  </a:lnTo>
                  <a:lnTo>
                    <a:pt x="486" y="892"/>
                  </a:lnTo>
                  <a:lnTo>
                    <a:pt x="495" y="907"/>
                  </a:lnTo>
                  <a:lnTo>
                    <a:pt x="506" y="921"/>
                  </a:lnTo>
                  <a:lnTo>
                    <a:pt x="518" y="935"/>
                  </a:lnTo>
                  <a:lnTo>
                    <a:pt x="532" y="948"/>
                  </a:lnTo>
                  <a:lnTo>
                    <a:pt x="546" y="959"/>
                  </a:lnTo>
                  <a:lnTo>
                    <a:pt x="563" y="968"/>
                  </a:lnTo>
                  <a:lnTo>
                    <a:pt x="582" y="975"/>
                  </a:lnTo>
                  <a:lnTo>
                    <a:pt x="602" y="979"/>
                  </a:lnTo>
                  <a:lnTo>
                    <a:pt x="625" y="980"/>
                  </a:lnTo>
                  <a:lnTo>
                    <a:pt x="646" y="979"/>
                  </a:lnTo>
                  <a:lnTo>
                    <a:pt x="667" y="974"/>
                  </a:lnTo>
                  <a:lnTo>
                    <a:pt x="689" y="967"/>
                  </a:lnTo>
                  <a:lnTo>
                    <a:pt x="712" y="955"/>
                  </a:lnTo>
                  <a:lnTo>
                    <a:pt x="736" y="941"/>
                  </a:lnTo>
                  <a:lnTo>
                    <a:pt x="759" y="924"/>
                  </a:lnTo>
                  <a:lnTo>
                    <a:pt x="782" y="903"/>
                  </a:lnTo>
                  <a:lnTo>
                    <a:pt x="806" y="878"/>
                  </a:lnTo>
                  <a:lnTo>
                    <a:pt x="828" y="851"/>
                  </a:lnTo>
                  <a:lnTo>
                    <a:pt x="850" y="820"/>
                  </a:lnTo>
                  <a:lnTo>
                    <a:pt x="872" y="785"/>
                  </a:lnTo>
                  <a:lnTo>
                    <a:pt x="891" y="748"/>
                  </a:lnTo>
                  <a:lnTo>
                    <a:pt x="899" y="728"/>
                  </a:lnTo>
                  <a:lnTo>
                    <a:pt x="908" y="704"/>
                  </a:lnTo>
                  <a:lnTo>
                    <a:pt x="918" y="676"/>
                  </a:lnTo>
                  <a:lnTo>
                    <a:pt x="927" y="645"/>
                  </a:lnTo>
                  <a:lnTo>
                    <a:pt x="938" y="613"/>
                  </a:lnTo>
                  <a:lnTo>
                    <a:pt x="948" y="577"/>
                  </a:lnTo>
                  <a:lnTo>
                    <a:pt x="957" y="541"/>
                  </a:lnTo>
                  <a:lnTo>
                    <a:pt x="967" y="504"/>
                  </a:lnTo>
                  <a:lnTo>
                    <a:pt x="975" y="466"/>
                  </a:lnTo>
                  <a:lnTo>
                    <a:pt x="983" y="430"/>
                  </a:lnTo>
                  <a:lnTo>
                    <a:pt x="990" y="393"/>
                  </a:lnTo>
                  <a:lnTo>
                    <a:pt x="995" y="357"/>
                  </a:lnTo>
                  <a:lnTo>
                    <a:pt x="1000" y="324"/>
                  </a:lnTo>
                  <a:lnTo>
                    <a:pt x="1003" y="294"/>
                  </a:lnTo>
                  <a:lnTo>
                    <a:pt x="1004" y="265"/>
                  </a:lnTo>
                  <a:lnTo>
                    <a:pt x="1002" y="232"/>
                  </a:lnTo>
                  <a:lnTo>
                    <a:pt x="999" y="202"/>
                  </a:lnTo>
                  <a:lnTo>
                    <a:pt x="994" y="174"/>
                  </a:lnTo>
                  <a:lnTo>
                    <a:pt x="987" y="149"/>
                  </a:lnTo>
                  <a:lnTo>
                    <a:pt x="977" y="127"/>
                  </a:lnTo>
                  <a:lnTo>
                    <a:pt x="965" y="107"/>
                  </a:lnTo>
                  <a:lnTo>
                    <a:pt x="953" y="90"/>
                  </a:lnTo>
                  <a:lnTo>
                    <a:pt x="938" y="76"/>
                  </a:lnTo>
                  <a:lnTo>
                    <a:pt x="921" y="65"/>
                  </a:lnTo>
                  <a:lnTo>
                    <a:pt x="902" y="57"/>
                  </a:lnTo>
                  <a:lnTo>
                    <a:pt x="881" y="52"/>
                  </a:lnTo>
                  <a:lnTo>
                    <a:pt x="859" y="51"/>
                  </a:lnTo>
                  <a:close/>
                  <a:moveTo>
                    <a:pt x="376" y="0"/>
                  </a:moveTo>
                  <a:lnTo>
                    <a:pt x="393" y="1"/>
                  </a:lnTo>
                  <a:lnTo>
                    <a:pt x="411" y="3"/>
                  </a:lnTo>
                  <a:lnTo>
                    <a:pt x="429" y="7"/>
                  </a:lnTo>
                  <a:lnTo>
                    <a:pt x="447" y="12"/>
                  </a:lnTo>
                  <a:lnTo>
                    <a:pt x="464" y="19"/>
                  </a:lnTo>
                  <a:lnTo>
                    <a:pt x="481" y="28"/>
                  </a:lnTo>
                  <a:lnTo>
                    <a:pt x="498" y="39"/>
                  </a:lnTo>
                  <a:lnTo>
                    <a:pt x="513" y="51"/>
                  </a:lnTo>
                  <a:lnTo>
                    <a:pt x="528" y="67"/>
                  </a:lnTo>
                  <a:lnTo>
                    <a:pt x="541" y="83"/>
                  </a:lnTo>
                  <a:lnTo>
                    <a:pt x="553" y="102"/>
                  </a:lnTo>
                  <a:lnTo>
                    <a:pt x="562" y="123"/>
                  </a:lnTo>
                  <a:lnTo>
                    <a:pt x="570" y="146"/>
                  </a:lnTo>
                  <a:lnTo>
                    <a:pt x="576" y="172"/>
                  </a:lnTo>
                  <a:lnTo>
                    <a:pt x="599" y="146"/>
                  </a:lnTo>
                  <a:lnTo>
                    <a:pt x="623" y="120"/>
                  </a:lnTo>
                  <a:lnTo>
                    <a:pt x="650" y="96"/>
                  </a:lnTo>
                  <a:lnTo>
                    <a:pt x="678" y="73"/>
                  </a:lnTo>
                  <a:lnTo>
                    <a:pt x="707" y="53"/>
                  </a:lnTo>
                  <a:lnTo>
                    <a:pt x="737" y="35"/>
                  </a:lnTo>
                  <a:lnTo>
                    <a:pt x="768" y="21"/>
                  </a:lnTo>
                  <a:lnTo>
                    <a:pt x="800" y="10"/>
                  </a:lnTo>
                  <a:lnTo>
                    <a:pt x="833" y="3"/>
                  </a:lnTo>
                  <a:lnTo>
                    <a:pt x="867" y="1"/>
                  </a:lnTo>
                  <a:lnTo>
                    <a:pt x="900" y="3"/>
                  </a:lnTo>
                  <a:lnTo>
                    <a:pt x="933" y="8"/>
                  </a:lnTo>
                  <a:lnTo>
                    <a:pt x="963" y="18"/>
                  </a:lnTo>
                  <a:lnTo>
                    <a:pt x="993" y="31"/>
                  </a:lnTo>
                  <a:lnTo>
                    <a:pt x="1021" y="47"/>
                  </a:lnTo>
                  <a:lnTo>
                    <a:pt x="1046" y="67"/>
                  </a:lnTo>
                  <a:lnTo>
                    <a:pt x="1069" y="90"/>
                  </a:lnTo>
                  <a:lnTo>
                    <a:pt x="1091" y="116"/>
                  </a:lnTo>
                  <a:lnTo>
                    <a:pt x="1109" y="144"/>
                  </a:lnTo>
                  <a:lnTo>
                    <a:pt x="1125" y="176"/>
                  </a:lnTo>
                  <a:lnTo>
                    <a:pt x="1139" y="209"/>
                  </a:lnTo>
                  <a:lnTo>
                    <a:pt x="1150" y="245"/>
                  </a:lnTo>
                  <a:lnTo>
                    <a:pt x="1158" y="283"/>
                  </a:lnTo>
                  <a:lnTo>
                    <a:pt x="1163" y="323"/>
                  </a:lnTo>
                  <a:lnTo>
                    <a:pt x="1165" y="366"/>
                  </a:lnTo>
                  <a:lnTo>
                    <a:pt x="1163" y="416"/>
                  </a:lnTo>
                  <a:lnTo>
                    <a:pt x="1156" y="465"/>
                  </a:lnTo>
                  <a:lnTo>
                    <a:pt x="1147" y="514"/>
                  </a:lnTo>
                  <a:lnTo>
                    <a:pt x="1133" y="563"/>
                  </a:lnTo>
                  <a:lnTo>
                    <a:pt x="1117" y="610"/>
                  </a:lnTo>
                  <a:lnTo>
                    <a:pt x="1097" y="656"/>
                  </a:lnTo>
                  <a:lnTo>
                    <a:pt x="1075" y="701"/>
                  </a:lnTo>
                  <a:lnTo>
                    <a:pt x="1050" y="744"/>
                  </a:lnTo>
                  <a:lnTo>
                    <a:pt x="1022" y="785"/>
                  </a:lnTo>
                  <a:lnTo>
                    <a:pt x="993" y="824"/>
                  </a:lnTo>
                  <a:lnTo>
                    <a:pt x="961" y="860"/>
                  </a:lnTo>
                  <a:lnTo>
                    <a:pt x="928" y="893"/>
                  </a:lnTo>
                  <a:lnTo>
                    <a:pt x="893" y="923"/>
                  </a:lnTo>
                  <a:lnTo>
                    <a:pt x="857" y="951"/>
                  </a:lnTo>
                  <a:lnTo>
                    <a:pt x="820" y="974"/>
                  </a:lnTo>
                  <a:lnTo>
                    <a:pt x="782" y="994"/>
                  </a:lnTo>
                  <a:lnTo>
                    <a:pt x="744" y="1010"/>
                  </a:lnTo>
                  <a:lnTo>
                    <a:pt x="706" y="1021"/>
                  </a:lnTo>
                  <a:lnTo>
                    <a:pt x="667" y="1028"/>
                  </a:lnTo>
                  <a:lnTo>
                    <a:pt x="628" y="1031"/>
                  </a:lnTo>
                  <a:lnTo>
                    <a:pt x="600" y="1030"/>
                  </a:lnTo>
                  <a:lnTo>
                    <a:pt x="574" y="1025"/>
                  </a:lnTo>
                  <a:lnTo>
                    <a:pt x="551" y="1018"/>
                  </a:lnTo>
                  <a:lnTo>
                    <a:pt x="529" y="1008"/>
                  </a:lnTo>
                  <a:lnTo>
                    <a:pt x="510" y="996"/>
                  </a:lnTo>
                  <a:lnTo>
                    <a:pt x="492" y="983"/>
                  </a:lnTo>
                  <a:lnTo>
                    <a:pt x="476" y="968"/>
                  </a:lnTo>
                  <a:lnTo>
                    <a:pt x="461" y="953"/>
                  </a:lnTo>
                  <a:lnTo>
                    <a:pt x="449" y="935"/>
                  </a:lnTo>
                  <a:lnTo>
                    <a:pt x="438" y="919"/>
                  </a:lnTo>
                  <a:lnTo>
                    <a:pt x="429" y="901"/>
                  </a:lnTo>
                  <a:lnTo>
                    <a:pt x="421" y="884"/>
                  </a:lnTo>
                  <a:lnTo>
                    <a:pt x="419" y="894"/>
                  </a:lnTo>
                  <a:lnTo>
                    <a:pt x="416" y="907"/>
                  </a:lnTo>
                  <a:lnTo>
                    <a:pt x="411" y="924"/>
                  </a:lnTo>
                  <a:lnTo>
                    <a:pt x="406" y="942"/>
                  </a:lnTo>
                  <a:lnTo>
                    <a:pt x="401" y="964"/>
                  </a:lnTo>
                  <a:lnTo>
                    <a:pt x="396" y="987"/>
                  </a:lnTo>
                  <a:lnTo>
                    <a:pt x="389" y="1013"/>
                  </a:lnTo>
                  <a:lnTo>
                    <a:pt x="383" y="1039"/>
                  </a:lnTo>
                  <a:lnTo>
                    <a:pt x="376" y="1067"/>
                  </a:lnTo>
                  <a:lnTo>
                    <a:pt x="368" y="1095"/>
                  </a:lnTo>
                  <a:lnTo>
                    <a:pt x="361" y="1123"/>
                  </a:lnTo>
                  <a:lnTo>
                    <a:pt x="348" y="1179"/>
                  </a:lnTo>
                  <a:lnTo>
                    <a:pt x="342" y="1205"/>
                  </a:lnTo>
                  <a:lnTo>
                    <a:pt x="336" y="1230"/>
                  </a:lnTo>
                  <a:lnTo>
                    <a:pt x="330" y="1254"/>
                  </a:lnTo>
                  <a:lnTo>
                    <a:pt x="325" y="1275"/>
                  </a:lnTo>
                  <a:lnTo>
                    <a:pt x="321" y="1294"/>
                  </a:lnTo>
                  <a:lnTo>
                    <a:pt x="317" y="1311"/>
                  </a:lnTo>
                  <a:lnTo>
                    <a:pt x="315" y="1323"/>
                  </a:lnTo>
                  <a:lnTo>
                    <a:pt x="313" y="1333"/>
                  </a:lnTo>
                  <a:lnTo>
                    <a:pt x="313" y="1338"/>
                  </a:lnTo>
                  <a:lnTo>
                    <a:pt x="313" y="1344"/>
                  </a:lnTo>
                  <a:lnTo>
                    <a:pt x="313" y="1349"/>
                  </a:lnTo>
                  <a:lnTo>
                    <a:pt x="315" y="1354"/>
                  </a:lnTo>
                  <a:lnTo>
                    <a:pt x="317" y="1359"/>
                  </a:lnTo>
                  <a:lnTo>
                    <a:pt x="321" y="1363"/>
                  </a:lnTo>
                  <a:lnTo>
                    <a:pt x="327" y="1366"/>
                  </a:lnTo>
                  <a:lnTo>
                    <a:pt x="335" y="1370"/>
                  </a:lnTo>
                  <a:lnTo>
                    <a:pt x="346" y="1372"/>
                  </a:lnTo>
                  <a:lnTo>
                    <a:pt x="360" y="1375"/>
                  </a:lnTo>
                  <a:lnTo>
                    <a:pt x="377" y="1377"/>
                  </a:lnTo>
                  <a:lnTo>
                    <a:pt x="399" y="1377"/>
                  </a:lnTo>
                  <a:lnTo>
                    <a:pt x="425" y="1378"/>
                  </a:lnTo>
                  <a:lnTo>
                    <a:pt x="436" y="1378"/>
                  </a:lnTo>
                  <a:lnTo>
                    <a:pt x="455" y="1379"/>
                  </a:lnTo>
                  <a:lnTo>
                    <a:pt x="463" y="1382"/>
                  </a:lnTo>
                  <a:lnTo>
                    <a:pt x="469" y="1384"/>
                  </a:lnTo>
                  <a:lnTo>
                    <a:pt x="473" y="1388"/>
                  </a:lnTo>
                  <a:lnTo>
                    <a:pt x="476" y="1395"/>
                  </a:lnTo>
                  <a:lnTo>
                    <a:pt x="477" y="1403"/>
                  </a:lnTo>
                  <a:lnTo>
                    <a:pt x="476" y="1416"/>
                  </a:lnTo>
                  <a:lnTo>
                    <a:pt x="473" y="1426"/>
                  </a:lnTo>
                  <a:lnTo>
                    <a:pt x="469" y="1434"/>
                  </a:lnTo>
                  <a:lnTo>
                    <a:pt x="464" y="1438"/>
                  </a:lnTo>
                  <a:lnTo>
                    <a:pt x="458" y="1443"/>
                  </a:lnTo>
                  <a:lnTo>
                    <a:pt x="452" y="1445"/>
                  </a:lnTo>
                  <a:lnTo>
                    <a:pt x="440" y="1446"/>
                  </a:lnTo>
                  <a:lnTo>
                    <a:pt x="435" y="1446"/>
                  </a:lnTo>
                  <a:lnTo>
                    <a:pt x="392" y="1445"/>
                  </a:lnTo>
                  <a:lnTo>
                    <a:pt x="348" y="1443"/>
                  </a:lnTo>
                  <a:lnTo>
                    <a:pt x="258" y="1439"/>
                  </a:lnTo>
                  <a:lnTo>
                    <a:pt x="214" y="1438"/>
                  </a:lnTo>
                  <a:lnTo>
                    <a:pt x="178" y="1439"/>
                  </a:lnTo>
                  <a:lnTo>
                    <a:pt x="140" y="1441"/>
                  </a:lnTo>
                  <a:lnTo>
                    <a:pt x="102" y="1443"/>
                  </a:lnTo>
                  <a:lnTo>
                    <a:pt x="65" y="1445"/>
                  </a:lnTo>
                  <a:lnTo>
                    <a:pt x="28" y="1446"/>
                  </a:lnTo>
                  <a:lnTo>
                    <a:pt x="19" y="1445"/>
                  </a:lnTo>
                  <a:lnTo>
                    <a:pt x="11" y="1443"/>
                  </a:lnTo>
                  <a:lnTo>
                    <a:pt x="5" y="1438"/>
                  </a:lnTo>
                  <a:lnTo>
                    <a:pt x="2" y="1431"/>
                  </a:lnTo>
                  <a:lnTo>
                    <a:pt x="0" y="1421"/>
                  </a:lnTo>
                  <a:lnTo>
                    <a:pt x="1" y="1409"/>
                  </a:lnTo>
                  <a:lnTo>
                    <a:pt x="4" y="1398"/>
                  </a:lnTo>
                  <a:lnTo>
                    <a:pt x="8" y="1391"/>
                  </a:lnTo>
                  <a:lnTo>
                    <a:pt x="13" y="1386"/>
                  </a:lnTo>
                  <a:lnTo>
                    <a:pt x="19" y="1382"/>
                  </a:lnTo>
                  <a:lnTo>
                    <a:pt x="26" y="1379"/>
                  </a:lnTo>
                  <a:lnTo>
                    <a:pt x="33" y="1379"/>
                  </a:lnTo>
                  <a:lnTo>
                    <a:pt x="41" y="1378"/>
                  </a:lnTo>
                  <a:lnTo>
                    <a:pt x="49" y="1378"/>
                  </a:lnTo>
                  <a:lnTo>
                    <a:pt x="74" y="1377"/>
                  </a:lnTo>
                  <a:lnTo>
                    <a:pt x="95" y="1376"/>
                  </a:lnTo>
                  <a:lnTo>
                    <a:pt x="112" y="1373"/>
                  </a:lnTo>
                  <a:lnTo>
                    <a:pt x="125" y="1369"/>
                  </a:lnTo>
                  <a:lnTo>
                    <a:pt x="136" y="1363"/>
                  </a:lnTo>
                  <a:lnTo>
                    <a:pt x="145" y="1356"/>
                  </a:lnTo>
                  <a:lnTo>
                    <a:pt x="153" y="1346"/>
                  </a:lnTo>
                  <a:lnTo>
                    <a:pt x="158" y="1335"/>
                  </a:lnTo>
                  <a:lnTo>
                    <a:pt x="163" y="1320"/>
                  </a:lnTo>
                  <a:lnTo>
                    <a:pt x="168" y="1304"/>
                  </a:lnTo>
                  <a:lnTo>
                    <a:pt x="172" y="1285"/>
                  </a:lnTo>
                  <a:lnTo>
                    <a:pt x="172" y="1284"/>
                  </a:lnTo>
                  <a:lnTo>
                    <a:pt x="421" y="271"/>
                  </a:lnTo>
                  <a:lnTo>
                    <a:pt x="425" y="253"/>
                  </a:lnTo>
                  <a:lnTo>
                    <a:pt x="430" y="235"/>
                  </a:lnTo>
                  <a:lnTo>
                    <a:pt x="432" y="218"/>
                  </a:lnTo>
                  <a:lnTo>
                    <a:pt x="434" y="199"/>
                  </a:lnTo>
                  <a:lnTo>
                    <a:pt x="435" y="178"/>
                  </a:lnTo>
                  <a:lnTo>
                    <a:pt x="435" y="153"/>
                  </a:lnTo>
                  <a:lnTo>
                    <a:pt x="434" y="132"/>
                  </a:lnTo>
                  <a:lnTo>
                    <a:pt x="432" y="113"/>
                  </a:lnTo>
                  <a:lnTo>
                    <a:pt x="429" y="98"/>
                  </a:lnTo>
                  <a:lnTo>
                    <a:pt x="425" y="85"/>
                  </a:lnTo>
                  <a:lnTo>
                    <a:pt x="419" y="74"/>
                  </a:lnTo>
                  <a:lnTo>
                    <a:pt x="413" y="66"/>
                  </a:lnTo>
                  <a:lnTo>
                    <a:pt x="406" y="60"/>
                  </a:lnTo>
                  <a:lnTo>
                    <a:pt x="398" y="55"/>
                  </a:lnTo>
                  <a:lnTo>
                    <a:pt x="388" y="52"/>
                  </a:lnTo>
                  <a:lnTo>
                    <a:pt x="379" y="51"/>
                  </a:lnTo>
                  <a:lnTo>
                    <a:pt x="368" y="50"/>
                  </a:lnTo>
                  <a:lnTo>
                    <a:pt x="350" y="52"/>
                  </a:lnTo>
                  <a:lnTo>
                    <a:pt x="334" y="58"/>
                  </a:lnTo>
                  <a:lnTo>
                    <a:pt x="317" y="67"/>
                  </a:lnTo>
                  <a:lnTo>
                    <a:pt x="303" y="79"/>
                  </a:lnTo>
                  <a:lnTo>
                    <a:pt x="289" y="95"/>
                  </a:lnTo>
                  <a:lnTo>
                    <a:pt x="276" y="114"/>
                  </a:lnTo>
                  <a:lnTo>
                    <a:pt x="264" y="135"/>
                  </a:lnTo>
                  <a:lnTo>
                    <a:pt x="253" y="160"/>
                  </a:lnTo>
                  <a:lnTo>
                    <a:pt x="242" y="188"/>
                  </a:lnTo>
                  <a:lnTo>
                    <a:pt x="232" y="218"/>
                  </a:lnTo>
                  <a:lnTo>
                    <a:pt x="221" y="251"/>
                  </a:lnTo>
                  <a:lnTo>
                    <a:pt x="212" y="285"/>
                  </a:lnTo>
                  <a:lnTo>
                    <a:pt x="203" y="322"/>
                  </a:lnTo>
                  <a:lnTo>
                    <a:pt x="199" y="337"/>
                  </a:lnTo>
                  <a:lnTo>
                    <a:pt x="196" y="348"/>
                  </a:lnTo>
                  <a:lnTo>
                    <a:pt x="193" y="357"/>
                  </a:lnTo>
                  <a:lnTo>
                    <a:pt x="189" y="364"/>
                  </a:lnTo>
                  <a:lnTo>
                    <a:pt x="187" y="368"/>
                  </a:lnTo>
                  <a:lnTo>
                    <a:pt x="183" y="370"/>
                  </a:lnTo>
                  <a:lnTo>
                    <a:pt x="178" y="371"/>
                  </a:lnTo>
                  <a:lnTo>
                    <a:pt x="172" y="372"/>
                  </a:lnTo>
                  <a:lnTo>
                    <a:pt x="162" y="372"/>
                  </a:lnTo>
                  <a:lnTo>
                    <a:pt x="159" y="371"/>
                  </a:lnTo>
                  <a:lnTo>
                    <a:pt x="154" y="371"/>
                  </a:lnTo>
                  <a:lnTo>
                    <a:pt x="149" y="368"/>
                  </a:lnTo>
                  <a:lnTo>
                    <a:pt x="145" y="364"/>
                  </a:lnTo>
                  <a:lnTo>
                    <a:pt x="142" y="358"/>
                  </a:lnTo>
                  <a:lnTo>
                    <a:pt x="140" y="350"/>
                  </a:lnTo>
                  <a:lnTo>
                    <a:pt x="141" y="347"/>
                  </a:lnTo>
                  <a:lnTo>
                    <a:pt x="142" y="340"/>
                  </a:lnTo>
                  <a:lnTo>
                    <a:pt x="144" y="330"/>
                  </a:lnTo>
                  <a:lnTo>
                    <a:pt x="147" y="317"/>
                  </a:lnTo>
                  <a:lnTo>
                    <a:pt x="151" y="302"/>
                  </a:lnTo>
                  <a:lnTo>
                    <a:pt x="155" y="285"/>
                  </a:lnTo>
                  <a:lnTo>
                    <a:pt x="160" y="266"/>
                  </a:lnTo>
                  <a:lnTo>
                    <a:pt x="164" y="247"/>
                  </a:lnTo>
                  <a:lnTo>
                    <a:pt x="170" y="227"/>
                  </a:lnTo>
                  <a:lnTo>
                    <a:pt x="184" y="185"/>
                  </a:lnTo>
                  <a:lnTo>
                    <a:pt x="199" y="146"/>
                  </a:lnTo>
                  <a:lnTo>
                    <a:pt x="207" y="129"/>
                  </a:lnTo>
                  <a:lnTo>
                    <a:pt x="213" y="119"/>
                  </a:lnTo>
                  <a:lnTo>
                    <a:pt x="219" y="108"/>
                  </a:lnTo>
                  <a:lnTo>
                    <a:pt x="226" y="96"/>
                  </a:lnTo>
                  <a:lnTo>
                    <a:pt x="234" y="83"/>
                  </a:lnTo>
                  <a:lnTo>
                    <a:pt x="243" y="69"/>
                  </a:lnTo>
                  <a:lnTo>
                    <a:pt x="254" y="56"/>
                  </a:lnTo>
                  <a:lnTo>
                    <a:pt x="266" y="44"/>
                  </a:lnTo>
                  <a:lnTo>
                    <a:pt x="280" y="32"/>
                  </a:lnTo>
                  <a:lnTo>
                    <a:pt x="296" y="22"/>
                  </a:lnTo>
                  <a:lnTo>
                    <a:pt x="313" y="12"/>
                  </a:lnTo>
                  <a:lnTo>
                    <a:pt x="332" y="6"/>
                  </a:lnTo>
                  <a:lnTo>
                    <a:pt x="353" y="1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auto">
            <a:xfrm>
              <a:off x="5414" y="2942"/>
              <a:ext cx="701" cy="1070"/>
            </a:xfrm>
            <a:custGeom>
              <a:avLst/>
              <a:gdLst/>
              <a:ahLst/>
              <a:cxnLst>
                <a:cxn ang="0">
                  <a:pos x="400" y="5"/>
                </a:cxn>
                <a:cxn ang="0">
                  <a:pos x="496" y="30"/>
                </a:cxn>
                <a:cxn ang="0">
                  <a:pos x="579" y="75"/>
                </a:cxn>
                <a:cxn ang="0">
                  <a:pos x="644" y="139"/>
                </a:cxn>
                <a:cxn ang="0">
                  <a:pos x="686" y="220"/>
                </a:cxn>
                <a:cxn ang="0">
                  <a:pos x="701" y="315"/>
                </a:cxn>
                <a:cxn ang="0">
                  <a:pos x="687" y="406"/>
                </a:cxn>
                <a:cxn ang="0">
                  <a:pos x="648" y="486"/>
                </a:cxn>
                <a:cxn ang="0">
                  <a:pos x="591" y="557"/>
                </a:cxn>
                <a:cxn ang="0">
                  <a:pos x="522" y="621"/>
                </a:cxn>
                <a:cxn ang="0">
                  <a:pos x="439" y="689"/>
                </a:cxn>
                <a:cxn ang="0">
                  <a:pos x="375" y="741"/>
                </a:cxn>
                <a:cxn ang="0">
                  <a:pos x="324" y="785"/>
                </a:cxn>
                <a:cxn ang="0">
                  <a:pos x="263" y="839"/>
                </a:cxn>
                <a:cxn ang="0">
                  <a:pos x="188" y="907"/>
                </a:cxn>
                <a:cxn ang="0">
                  <a:pos x="496" y="933"/>
                </a:cxn>
                <a:cxn ang="0">
                  <a:pos x="564" y="931"/>
                </a:cxn>
                <a:cxn ang="0">
                  <a:pos x="601" y="925"/>
                </a:cxn>
                <a:cxn ang="0">
                  <a:pos x="617" y="906"/>
                </a:cxn>
                <a:cxn ang="0">
                  <a:pos x="635" y="839"/>
                </a:cxn>
                <a:cxn ang="0">
                  <a:pos x="644" y="789"/>
                </a:cxn>
                <a:cxn ang="0">
                  <a:pos x="652" y="1070"/>
                </a:cxn>
                <a:cxn ang="0">
                  <a:pos x="1" y="1034"/>
                </a:cxn>
                <a:cxn ang="0">
                  <a:pos x="7" y="1016"/>
                </a:cxn>
                <a:cxn ang="0">
                  <a:pos x="396" y="622"/>
                </a:cxn>
                <a:cxn ang="0">
                  <a:pos x="442" y="569"/>
                </a:cxn>
                <a:cxn ang="0">
                  <a:pos x="492" y="499"/>
                </a:cxn>
                <a:cxn ang="0">
                  <a:pos x="531" y="413"/>
                </a:cxn>
                <a:cxn ang="0">
                  <a:pos x="547" y="314"/>
                </a:cxn>
                <a:cxn ang="0">
                  <a:pos x="537" y="238"/>
                </a:cxn>
                <a:cxn ang="0">
                  <a:pos x="508" y="168"/>
                </a:cxn>
                <a:cxn ang="0">
                  <a:pos x="459" y="110"/>
                </a:cxn>
                <a:cxn ang="0">
                  <a:pos x="391" y="71"/>
                </a:cxn>
                <a:cxn ang="0">
                  <a:pos x="305" y="57"/>
                </a:cxn>
                <a:cxn ang="0">
                  <a:pos x="250" y="63"/>
                </a:cxn>
                <a:cxn ang="0">
                  <a:pos x="192" y="84"/>
                </a:cxn>
                <a:cxn ang="0">
                  <a:pos x="136" y="123"/>
                </a:cxn>
                <a:cxn ang="0">
                  <a:pos x="90" y="182"/>
                </a:cxn>
                <a:cxn ang="0">
                  <a:pos x="112" y="211"/>
                </a:cxn>
                <a:cxn ang="0">
                  <a:pos x="146" y="231"/>
                </a:cxn>
                <a:cxn ang="0">
                  <a:pos x="163" y="259"/>
                </a:cxn>
                <a:cxn ang="0">
                  <a:pos x="169" y="286"/>
                </a:cxn>
                <a:cxn ang="0">
                  <a:pos x="164" y="325"/>
                </a:cxn>
                <a:cxn ang="0">
                  <a:pos x="141" y="358"/>
                </a:cxn>
                <a:cxn ang="0">
                  <a:pos x="108" y="376"/>
                </a:cxn>
                <a:cxn ang="0">
                  <a:pos x="80" y="379"/>
                </a:cxn>
                <a:cxn ang="0">
                  <a:pos x="59" y="375"/>
                </a:cxn>
                <a:cxn ang="0">
                  <a:pos x="33" y="362"/>
                </a:cxn>
                <a:cxn ang="0">
                  <a:pos x="10" y="336"/>
                </a:cxn>
                <a:cxn ang="0">
                  <a:pos x="0" y="290"/>
                </a:cxn>
                <a:cxn ang="0">
                  <a:pos x="16" y="202"/>
                </a:cxn>
                <a:cxn ang="0">
                  <a:pos x="59" y="123"/>
                </a:cxn>
                <a:cxn ang="0">
                  <a:pos x="129" y="59"/>
                </a:cxn>
                <a:cxn ang="0">
                  <a:pos x="220" y="16"/>
                </a:cxn>
                <a:cxn ang="0">
                  <a:pos x="330" y="0"/>
                </a:cxn>
              </a:cxnLst>
              <a:rect l="0" t="0" r="r" b="b"/>
              <a:pathLst>
                <a:path w="701" h="1070">
                  <a:moveTo>
                    <a:pt x="330" y="0"/>
                  </a:moveTo>
                  <a:lnTo>
                    <a:pt x="365" y="1"/>
                  </a:lnTo>
                  <a:lnTo>
                    <a:pt x="400" y="5"/>
                  </a:lnTo>
                  <a:lnTo>
                    <a:pt x="433" y="11"/>
                  </a:lnTo>
                  <a:lnTo>
                    <a:pt x="466" y="19"/>
                  </a:lnTo>
                  <a:lnTo>
                    <a:pt x="496" y="30"/>
                  </a:lnTo>
                  <a:lnTo>
                    <a:pt x="526" y="43"/>
                  </a:lnTo>
                  <a:lnTo>
                    <a:pt x="554" y="58"/>
                  </a:lnTo>
                  <a:lnTo>
                    <a:pt x="579" y="75"/>
                  </a:lnTo>
                  <a:lnTo>
                    <a:pt x="603" y="95"/>
                  </a:lnTo>
                  <a:lnTo>
                    <a:pt x="625" y="116"/>
                  </a:lnTo>
                  <a:lnTo>
                    <a:pt x="644" y="139"/>
                  </a:lnTo>
                  <a:lnTo>
                    <a:pt x="661" y="164"/>
                  </a:lnTo>
                  <a:lnTo>
                    <a:pt x="675" y="191"/>
                  </a:lnTo>
                  <a:lnTo>
                    <a:pt x="686" y="220"/>
                  </a:lnTo>
                  <a:lnTo>
                    <a:pt x="694" y="250"/>
                  </a:lnTo>
                  <a:lnTo>
                    <a:pt x="699" y="281"/>
                  </a:lnTo>
                  <a:lnTo>
                    <a:pt x="701" y="315"/>
                  </a:lnTo>
                  <a:lnTo>
                    <a:pt x="700" y="347"/>
                  </a:lnTo>
                  <a:lnTo>
                    <a:pt x="694" y="377"/>
                  </a:lnTo>
                  <a:lnTo>
                    <a:pt x="687" y="406"/>
                  </a:lnTo>
                  <a:lnTo>
                    <a:pt x="676" y="434"/>
                  </a:lnTo>
                  <a:lnTo>
                    <a:pt x="663" y="461"/>
                  </a:lnTo>
                  <a:lnTo>
                    <a:pt x="648" y="486"/>
                  </a:lnTo>
                  <a:lnTo>
                    <a:pt x="630" y="511"/>
                  </a:lnTo>
                  <a:lnTo>
                    <a:pt x="611" y="535"/>
                  </a:lnTo>
                  <a:lnTo>
                    <a:pt x="591" y="557"/>
                  </a:lnTo>
                  <a:lnTo>
                    <a:pt x="569" y="579"/>
                  </a:lnTo>
                  <a:lnTo>
                    <a:pt x="546" y="601"/>
                  </a:lnTo>
                  <a:lnTo>
                    <a:pt x="522" y="621"/>
                  </a:lnTo>
                  <a:lnTo>
                    <a:pt x="473" y="662"/>
                  </a:lnTo>
                  <a:lnTo>
                    <a:pt x="456" y="676"/>
                  </a:lnTo>
                  <a:lnTo>
                    <a:pt x="439" y="689"/>
                  </a:lnTo>
                  <a:lnTo>
                    <a:pt x="423" y="702"/>
                  </a:lnTo>
                  <a:lnTo>
                    <a:pt x="392" y="728"/>
                  </a:lnTo>
                  <a:lnTo>
                    <a:pt x="375" y="741"/>
                  </a:lnTo>
                  <a:lnTo>
                    <a:pt x="359" y="755"/>
                  </a:lnTo>
                  <a:lnTo>
                    <a:pt x="342" y="770"/>
                  </a:lnTo>
                  <a:lnTo>
                    <a:pt x="324" y="785"/>
                  </a:lnTo>
                  <a:lnTo>
                    <a:pt x="305" y="802"/>
                  </a:lnTo>
                  <a:lnTo>
                    <a:pt x="285" y="819"/>
                  </a:lnTo>
                  <a:lnTo>
                    <a:pt x="263" y="839"/>
                  </a:lnTo>
                  <a:lnTo>
                    <a:pt x="240" y="859"/>
                  </a:lnTo>
                  <a:lnTo>
                    <a:pt x="215" y="882"/>
                  </a:lnTo>
                  <a:lnTo>
                    <a:pt x="188" y="907"/>
                  </a:lnTo>
                  <a:lnTo>
                    <a:pt x="158" y="934"/>
                  </a:lnTo>
                  <a:lnTo>
                    <a:pt x="481" y="934"/>
                  </a:lnTo>
                  <a:lnTo>
                    <a:pt x="496" y="933"/>
                  </a:lnTo>
                  <a:lnTo>
                    <a:pt x="513" y="933"/>
                  </a:lnTo>
                  <a:lnTo>
                    <a:pt x="548" y="932"/>
                  </a:lnTo>
                  <a:lnTo>
                    <a:pt x="564" y="931"/>
                  </a:lnTo>
                  <a:lnTo>
                    <a:pt x="579" y="930"/>
                  </a:lnTo>
                  <a:lnTo>
                    <a:pt x="592" y="927"/>
                  </a:lnTo>
                  <a:lnTo>
                    <a:pt x="601" y="925"/>
                  </a:lnTo>
                  <a:lnTo>
                    <a:pt x="607" y="923"/>
                  </a:lnTo>
                  <a:lnTo>
                    <a:pt x="612" y="916"/>
                  </a:lnTo>
                  <a:lnTo>
                    <a:pt x="617" y="906"/>
                  </a:lnTo>
                  <a:lnTo>
                    <a:pt x="622" y="892"/>
                  </a:lnTo>
                  <a:lnTo>
                    <a:pt x="627" y="875"/>
                  </a:lnTo>
                  <a:lnTo>
                    <a:pt x="635" y="839"/>
                  </a:lnTo>
                  <a:lnTo>
                    <a:pt x="639" y="821"/>
                  </a:lnTo>
                  <a:lnTo>
                    <a:pt x="642" y="804"/>
                  </a:lnTo>
                  <a:lnTo>
                    <a:pt x="644" y="789"/>
                  </a:lnTo>
                  <a:lnTo>
                    <a:pt x="645" y="776"/>
                  </a:lnTo>
                  <a:lnTo>
                    <a:pt x="701" y="776"/>
                  </a:lnTo>
                  <a:lnTo>
                    <a:pt x="652" y="1070"/>
                  </a:lnTo>
                  <a:lnTo>
                    <a:pt x="0" y="1070"/>
                  </a:lnTo>
                  <a:lnTo>
                    <a:pt x="0" y="1043"/>
                  </a:lnTo>
                  <a:lnTo>
                    <a:pt x="1" y="1034"/>
                  </a:lnTo>
                  <a:lnTo>
                    <a:pt x="2" y="1027"/>
                  </a:lnTo>
                  <a:lnTo>
                    <a:pt x="4" y="1021"/>
                  </a:lnTo>
                  <a:lnTo>
                    <a:pt x="7" y="1016"/>
                  </a:lnTo>
                  <a:lnTo>
                    <a:pt x="12" y="1011"/>
                  </a:lnTo>
                  <a:lnTo>
                    <a:pt x="18" y="1005"/>
                  </a:lnTo>
                  <a:lnTo>
                    <a:pt x="396" y="622"/>
                  </a:lnTo>
                  <a:lnTo>
                    <a:pt x="411" y="607"/>
                  </a:lnTo>
                  <a:lnTo>
                    <a:pt x="426" y="589"/>
                  </a:lnTo>
                  <a:lnTo>
                    <a:pt x="442" y="569"/>
                  </a:lnTo>
                  <a:lnTo>
                    <a:pt x="459" y="548"/>
                  </a:lnTo>
                  <a:lnTo>
                    <a:pt x="475" y="524"/>
                  </a:lnTo>
                  <a:lnTo>
                    <a:pt x="492" y="499"/>
                  </a:lnTo>
                  <a:lnTo>
                    <a:pt x="507" y="472"/>
                  </a:lnTo>
                  <a:lnTo>
                    <a:pt x="520" y="443"/>
                  </a:lnTo>
                  <a:lnTo>
                    <a:pt x="531" y="413"/>
                  </a:lnTo>
                  <a:lnTo>
                    <a:pt x="540" y="381"/>
                  </a:lnTo>
                  <a:lnTo>
                    <a:pt x="545" y="348"/>
                  </a:lnTo>
                  <a:lnTo>
                    <a:pt x="547" y="314"/>
                  </a:lnTo>
                  <a:lnTo>
                    <a:pt x="546" y="288"/>
                  </a:lnTo>
                  <a:lnTo>
                    <a:pt x="543" y="263"/>
                  </a:lnTo>
                  <a:lnTo>
                    <a:pt x="537" y="238"/>
                  </a:lnTo>
                  <a:lnTo>
                    <a:pt x="530" y="213"/>
                  </a:lnTo>
                  <a:lnTo>
                    <a:pt x="520" y="191"/>
                  </a:lnTo>
                  <a:lnTo>
                    <a:pt x="508" y="168"/>
                  </a:lnTo>
                  <a:lnTo>
                    <a:pt x="494" y="147"/>
                  </a:lnTo>
                  <a:lnTo>
                    <a:pt x="477" y="128"/>
                  </a:lnTo>
                  <a:lnTo>
                    <a:pt x="459" y="110"/>
                  </a:lnTo>
                  <a:lnTo>
                    <a:pt x="438" y="95"/>
                  </a:lnTo>
                  <a:lnTo>
                    <a:pt x="416" y="82"/>
                  </a:lnTo>
                  <a:lnTo>
                    <a:pt x="391" y="71"/>
                  </a:lnTo>
                  <a:lnTo>
                    <a:pt x="365" y="63"/>
                  </a:lnTo>
                  <a:lnTo>
                    <a:pt x="336" y="58"/>
                  </a:lnTo>
                  <a:lnTo>
                    <a:pt x="305" y="57"/>
                  </a:lnTo>
                  <a:lnTo>
                    <a:pt x="288" y="57"/>
                  </a:lnTo>
                  <a:lnTo>
                    <a:pt x="269" y="59"/>
                  </a:lnTo>
                  <a:lnTo>
                    <a:pt x="250" y="63"/>
                  </a:lnTo>
                  <a:lnTo>
                    <a:pt x="231" y="68"/>
                  </a:lnTo>
                  <a:lnTo>
                    <a:pt x="212" y="75"/>
                  </a:lnTo>
                  <a:lnTo>
                    <a:pt x="192" y="84"/>
                  </a:lnTo>
                  <a:lnTo>
                    <a:pt x="173" y="95"/>
                  </a:lnTo>
                  <a:lnTo>
                    <a:pt x="154" y="107"/>
                  </a:lnTo>
                  <a:lnTo>
                    <a:pt x="136" y="123"/>
                  </a:lnTo>
                  <a:lnTo>
                    <a:pt x="120" y="140"/>
                  </a:lnTo>
                  <a:lnTo>
                    <a:pt x="104" y="160"/>
                  </a:lnTo>
                  <a:lnTo>
                    <a:pt x="90" y="182"/>
                  </a:lnTo>
                  <a:lnTo>
                    <a:pt x="78" y="207"/>
                  </a:lnTo>
                  <a:lnTo>
                    <a:pt x="96" y="209"/>
                  </a:lnTo>
                  <a:lnTo>
                    <a:pt x="112" y="211"/>
                  </a:lnTo>
                  <a:lnTo>
                    <a:pt x="126" y="217"/>
                  </a:lnTo>
                  <a:lnTo>
                    <a:pt x="137" y="223"/>
                  </a:lnTo>
                  <a:lnTo>
                    <a:pt x="146" y="231"/>
                  </a:lnTo>
                  <a:lnTo>
                    <a:pt x="153" y="240"/>
                  </a:lnTo>
                  <a:lnTo>
                    <a:pt x="158" y="249"/>
                  </a:lnTo>
                  <a:lnTo>
                    <a:pt x="163" y="259"/>
                  </a:lnTo>
                  <a:lnTo>
                    <a:pt x="166" y="268"/>
                  </a:lnTo>
                  <a:lnTo>
                    <a:pt x="167" y="277"/>
                  </a:lnTo>
                  <a:lnTo>
                    <a:pt x="169" y="286"/>
                  </a:lnTo>
                  <a:lnTo>
                    <a:pt x="169" y="293"/>
                  </a:lnTo>
                  <a:lnTo>
                    <a:pt x="167" y="310"/>
                  </a:lnTo>
                  <a:lnTo>
                    <a:pt x="164" y="325"/>
                  </a:lnTo>
                  <a:lnTo>
                    <a:pt x="158" y="337"/>
                  </a:lnTo>
                  <a:lnTo>
                    <a:pt x="150" y="349"/>
                  </a:lnTo>
                  <a:lnTo>
                    <a:pt x="141" y="358"/>
                  </a:lnTo>
                  <a:lnTo>
                    <a:pt x="131" y="365"/>
                  </a:lnTo>
                  <a:lnTo>
                    <a:pt x="120" y="372"/>
                  </a:lnTo>
                  <a:lnTo>
                    <a:pt x="108" y="376"/>
                  </a:lnTo>
                  <a:lnTo>
                    <a:pt x="96" y="379"/>
                  </a:lnTo>
                  <a:lnTo>
                    <a:pt x="84" y="379"/>
                  </a:lnTo>
                  <a:lnTo>
                    <a:pt x="80" y="379"/>
                  </a:lnTo>
                  <a:lnTo>
                    <a:pt x="74" y="379"/>
                  </a:lnTo>
                  <a:lnTo>
                    <a:pt x="67" y="377"/>
                  </a:lnTo>
                  <a:lnTo>
                    <a:pt x="59" y="375"/>
                  </a:lnTo>
                  <a:lnTo>
                    <a:pt x="50" y="372"/>
                  </a:lnTo>
                  <a:lnTo>
                    <a:pt x="41" y="368"/>
                  </a:lnTo>
                  <a:lnTo>
                    <a:pt x="33" y="362"/>
                  </a:lnTo>
                  <a:lnTo>
                    <a:pt x="24" y="355"/>
                  </a:lnTo>
                  <a:lnTo>
                    <a:pt x="16" y="346"/>
                  </a:lnTo>
                  <a:lnTo>
                    <a:pt x="10" y="336"/>
                  </a:lnTo>
                  <a:lnTo>
                    <a:pt x="5" y="322"/>
                  </a:lnTo>
                  <a:lnTo>
                    <a:pt x="1" y="307"/>
                  </a:lnTo>
                  <a:lnTo>
                    <a:pt x="0" y="290"/>
                  </a:lnTo>
                  <a:lnTo>
                    <a:pt x="2" y="260"/>
                  </a:lnTo>
                  <a:lnTo>
                    <a:pt x="7" y="230"/>
                  </a:lnTo>
                  <a:lnTo>
                    <a:pt x="16" y="202"/>
                  </a:lnTo>
                  <a:lnTo>
                    <a:pt x="27" y="174"/>
                  </a:lnTo>
                  <a:lnTo>
                    <a:pt x="42" y="148"/>
                  </a:lnTo>
                  <a:lnTo>
                    <a:pt x="59" y="123"/>
                  </a:lnTo>
                  <a:lnTo>
                    <a:pt x="80" y="99"/>
                  </a:lnTo>
                  <a:lnTo>
                    <a:pt x="103" y="78"/>
                  </a:lnTo>
                  <a:lnTo>
                    <a:pt x="129" y="59"/>
                  </a:lnTo>
                  <a:lnTo>
                    <a:pt x="157" y="41"/>
                  </a:lnTo>
                  <a:lnTo>
                    <a:pt x="188" y="27"/>
                  </a:lnTo>
                  <a:lnTo>
                    <a:pt x="220" y="16"/>
                  </a:lnTo>
                  <a:lnTo>
                    <a:pt x="255" y="7"/>
                  </a:lnTo>
                  <a:lnTo>
                    <a:pt x="291" y="2"/>
                  </a:lnTo>
                  <a:lnTo>
                    <a:pt x="3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2" name="Straight Arrow Connector 91"/>
          <p:cNvCxnSpPr/>
          <p:nvPr/>
        </p:nvCxnSpPr>
        <p:spPr>
          <a:xfrm rot="10800000">
            <a:off x="4114800" y="3962400"/>
            <a:ext cx="609600" cy="158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>
            <a:off x="3886200" y="4191000"/>
            <a:ext cx="990600" cy="6858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046" name="Group 38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6248400" y="3886200"/>
            <a:ext cx="203252" cy="203252"/>
            <a:chOff x="3936" y="2448"/>
            <a:chExt cx="640" cy="640"/>
          </a:xfrm>
        </p:grpSpPr>
        <p:sp>
          <p:nvSpPr>
            <p:cNvPr id="43045" name="AutoShape 37"/>
            <p:cNvSpPr>
              <a:spLocks noChangeAspect="1" noChangeArrowheads="1" noTextEdit="1"/>
            </p:cNvSpPr>
            <p:nvPr/>
          </p:nvSpPr>
          <p:spPr bwMode="auto">
            <a:xfrm>
              <a:off x="3936" y="2448"/>
              <a:ext cx="640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47" name="Rectangle 39"/>
            <p:cNvSpPr>
              <a:spLocks noChangeArrowheads="1"/>
            </p:cNvSpPr>
            <p:nvPr/>
          </p:nvSpPr>
          <p:spPr bwMode="auto">
            <a:xfrm>
              <a:off x="3936" y="2448"/>
              <a:ext cx="430" cy="43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052" name="Freeform 44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6629400" y="3962400"/>
            <a:ext cx="685800" cy="1084342"/>
          </a:xfrm>
          <a:custGeom>
            <a:avLst/>
            <a:gdLst/>
            <a:ahLst/>
            <a:cxnLst>
              <a:cxn ang="0">
                <a:pos x="640" y="5"/>
              </a:cxn>
              <a:cxn ang="0">
                <a:pos x="661" y="58"/>
              </a:cxn>
              <a:cxn ang="0">
                <a:pos x="704" y="173"/>
              </a:cxn>
              <a:cxn ang="0">
                <a:pos x="761" y="291"/>
              </a:cxn>
              <a:cxn ang="0">
                <a:pos x="839" y="407"/>
              </a:cxn>
              <a:cxn ang="0">
                <a:pos x="939" y="519"/>
              </a:cxn>
              <a:cxn ang="0">
                <a:pos x="1066" y="622"/>
              </a:cxn>
              <a:cxn ang="0">
                <a:pos x="1223" y="715"/>
              </a:cxn>
              <a:cxn ang="0">
                <a:pos x="1246" y="732"/>
              </a:cxn>
              <a:cxn ang="0">
                <a:pos x="1251" y="754"/>
              </a:cxn>
              <a:cxn ang="0">
                <a:pos x="1250" y="788"/>
              </a:cxn>
              <a:cxn ang="0">
                <a:pos x="1241" y="806"/>
              </a:cxn>
              <a:cxn ang="0">
                <a:pos x="1221" y="809"/>
              </a:cxn>
              <a:cxn ang="0">
                <a:pos x="1191" y="796"/>
              </a:cxn>
              <a:cxn ang="0">
                <a:pos x="1144" y="771"/>
              </a:cxn>
              <a:cxn ang="0">
                <a:pos x="1089" y="737"/>
              </a:cxn>
              <a:cxn ang="0">
                <a:pos x="1031" y="700"/>
              </a:cxn>
              <a:cxn ang="0">
                <a:pos x="1002" y="679"/>
              </a:cxn>
              <a:cxn ang="0">
                <a:pos x="965" y="651"/>
              </a:cxn>
              <a:cxn ang="0">
                <a:pos x="914" y="608"/>
              </a:cxn>
              <a:cxn ang="0">
                <a:pos x="892" y="1922"/>
              </a:cxn>
              <a:cxn ang="0">
                <a:pos x="887" y="1954"/>
              </a:cxn>
              <a:cxn ang="0">
                <a:pos x="869" y="1974"/>
              </a:cxn>
              <a:cxn ang="0">
                <a:pos x="834" y="1977"/>
              </a:cxn>
              <a:cxn ang="0">
                <a:pos x="809" y="1961"/>
              </a:cxn>
              <a:cxn ang="0">
                <a:pos x="801" y="1932"/>
              </a:cxn>
              <a:cxn ang="0">
                <a:pos x="777" y="457"/>
              </a:cxn>
              <a:cxn ang="0">
                <a:pos x="716" y="371"/>
              </a:cxn>
              <a:cxn ang="0">
                <a:pos x="667" y="289"/>
              </a:cxn>
              <a:cxn ang="0">
                <a:pos x="624" y="203"/>
              </a:cxn>
              <a:cxn ang="0">
                <a:pos x="595" y="262"/>
              </a:cxn>
              <a:cxn ang="0">
                <a:pos x="551" y="340"/>
              </a:cxn>
              <a:cxn ang="0">
                <a:pos x="494" y="426"/>
              </a:cxn>
              <a:cxn ang="0">
                <a:pos x="448" y="1909"/>
              </a:cxn>
              <a:cxn ang="0">
                <a:pos x="445" y="1944"/>
              </a:cxn>
              <a:cxn ang="0">
                <a:pos x="432" y="1968"/>
              </a:cxn>
              <a:cxn ang="0">
                <a:pos x="401" y="1978"/>
              </a:cxn>
              <a:cxn ang="0">
                <a:pos x="373" y="1968"/>
              </a:cxn>
              <a:cxn ang="0">
                <a:pos x="361" y="1944"/>
              </a:cxn>
              <a:cxn ang="0">
                <a:pos x="358" y="589"/>
              </a:cxn>
              <a:cxn ang="0">
                <a:pos x="298" y="639"/>
              </a:cxn>
              <a:cxn ang="0">
                <a:pos x="253" y="675"/>
              </a:cxn>
              <a:cxn ang="0">
                <a:pos x="201" y="715"/>
              </a:cxn>
              <a:cxn ang="0">
                <a:pos x="126" y="760"/>
              </a:cxn>
              <a:cxn ang="0">
                <a:pos x="75" y="788"/>
              </a:cxn>
              <a:cxn ang="0">
                <a:pos x="38" y="806"/>
              </a:cxn>
              <a:cxn ang="0">
                <a:pos x="17" y="809"/>
              </a:cxn>
              <a:cxn ang="0">
                <a:pos x="3" y="795"/>
              </a:cxn>
              <a:cxn ang="0">
                <a:pos x="0" y="773"/>
              </a:cxn>
              <a:cxn ang="0">
                <a:pos x="5" y="733"/>
              </a:cxn>
              <a:cxn ang="0">
                <a:pos x="75" y="692"/>
              </a:cxn>
              <a:cxn ang="0">
                <a:pos x="223" y="595"/>
              </a:cxn>
              <a:cxn ang="0">
                <a:pos x="344" y="486"/>
              </a:cxn>
              <a:cxn ang="0">
                <a:pos x="439" y="369"/>
              </a:cxn>
              <a:cxn ang="0">
                <a:pos x="514" y="244"/>
              </a:cxn>
              <a:cxn ang="0">
                <a:pos x="570" y="114"/>
              </a:cxn>
              <a:cxn ang="0">
                <a:pos x="601" y="20"/>
              </a:cxn>
              <a:cxn ang="0">
                <a:pos x="611" y="5"/>
              </a:cxn>
            </a:cxnLst>
            <a:rect l="0" t="0" r="r" b="b"/>
            <a:pathLst>
              <a:path w="1251" h="1978">
                <a:moveTo>
                  <a:pt x="624" y="0"/>
                </a:moveTo>
                <a:lnTo>
                  <a:pt x="633" y="1"/>
                </a:lnTo>
                <a:lnTo>
                  <a:pt x="640" y="5"/>
                </a:lnTo>
                <a:lnTo>
                  <a:pt x="646" y="11"/>
                </a:lnTo>
                <a:lnTo>
                  <a:pt x="649" y="21"/>
                </a:lnTo>
                <a:lnTo>
                  <a:pt x="661" y="58"/>
                </a:lnTo>
                <a:lnTo>
                  <a:pt x="674" y="97"/>
                </a:lnTo>
                <a:lnTo>
                  <a:pt x="688" y="135"/>
                </a:lnTo>
                <a:lnTo>
                  <a:pt x="704" y="173"/>
                </a:lnTo>
                <a:lnTo>
                  <a:pt x="721" y="213"/>
                </a:lnTo>
                <a:lnTo>
                  <a:pt x="740" y="252"/>
                </a:lnTo>
                <a:lnTo>
                  <a:pt x="761" y="291"/>
                </a:lnTo>
                <a:lnTo>
                  <a:pt x="785" y="330"/>
                </a:lnTo>
                <a:lnTo>
                  <a:pt x="811" y="369"/>
                </a:lnTo>
                <a:lnTo>
                  <a:pt x="839" y="407"/>
                </a:lnTo>
                <a:lnTo>
                  <a:pt x="870" y="445"/>
                </a:lnTo>
                <a:lnTo>
                  <a:pt x="903" y="482"/>
                </a:lnTo>
                <a:lnTo>
                  <a:pt x="939" y="519"/>
                </a:lnTo>
                <a:lnTo>
                  <a:pt x="978" y="554"/>
                </a:lnTo>
                <a:lnTo>
                  <a:pt x="1021" y="589"/>
                </a:lnTo>
                <a:lnTo>
                  <a:pt x="1066" y="622"/>
                </a:lnTo>
                <a:lnTo>
                  <a:pt x="1114" y="655"/>
                </a:lnTo>
                <a:lnTo>
                  <a:pt x="1167" y="686"/>
                </a:lnTo>
                <a:lnTo>
                  <a:pt x="1223" y="715"/>
                </a:lnTo>
                <a:lnTo>
                  <a:pt x="1233" y="721"/>
                </a:lnTo>
                <a:lnTo>
                  <a:pt x="1241" y="726"/>
                </a:lnTo>
                <a:lnTo>
                  <a:pt x="1246" y="732"/>
                </a:lnTo>
                <a:lnTo>
                  <a:pt x="1249" y="738"/>
                </a:lnTo>
                <a:lnTo>
                  <a:pt x="1251" y="745"/>
                </a:lnTo>
                <a:lnTo>
                  <a:pt x="1251" y="754"/>
                </a:lnTo>
                <a:lnTo>
                  <a:pt x="1251" y="773"/>
                </a:lnTo>
                <a:lnTo>
                  <a:pt x="1251" y="781"/>
                </a:lnTo>
                <a:lnTo>
                  <a:pt x="1250" y="788"/>
                </a:lnTo>
                <a:lnTo>
                  <a:pt x="1249" y="795"/>
                </a:lnTo>
                <a:lnTo>
                  <a:pt x="1245" y="801"/>
                </a:lnTo>
                <a:lnTo>
                  <a:pt x="1241" y="806"/>
                </a:lnTo>
                <a:lnTo>
                  <a:pt x="1235" y="809"/>
                </a:lnTo>
                <a:lnTo>
                  <a:pt x="1226" y="810"/>
                </a:lnTo>
                <a:lnTo>
                  <a:pt x="1221" y="809"/>
                </a:lnTo>
                <a:lnTo>
                  <a:pt x="1213" y="807"/>
                </a:lnTo>
                <a:lnTo>
                  <a:pt x="1203" y="802"/>
                </a:lnTo>
                <a:lnTo>
                  <a:pt x="1191" y="796"/>
                </a:lnTo>
                <a:lnTo>
                  <a:pt x="1177" y="789"/>
                </a:lnTo>
                <a:lnTo>
                  <a:pt x="1161" y="781"/>
                </a:lnTo>
                <a:lnTo>
                  <a:pt x="1144" y="771"/>
                </a:lnTo>
                <a:lnTo>
                  <a:pt x="1126" y="761"/>
                </a:lnTo>
                <a:lnTo>
                  <a:pt x="1107" y="749"/>
                </a:lnTo>
                <a:lnTo>
                  <a:pt x="1089" y="737"/>
                </a:lnTo>
                <a:lnTo>
                  <a:pt x="1069" y="725"/>
                </a:lnTo>
                <a:lnTo>
                  <a:pt x="1050" y="712"/>
                </a:lnTo>
                <a:lnTo>
                  <a:pt x="1031" y="700"/>
                </a:lnTo>
                <a:lnTo>
                  <a:pt x="1022" y="694"/>
                </a:lnTo>
                <a:lnTo>
                  <a:pt x="1012" y="687"/>
                </a:lnTo>
                <a:lnTo>
                  <a:pt x="1002" y="679"/>
                </a:lnTo>
                <a:lnTo>
                  <a:pt x="991" y="671"/>
                </a:lnTo>
                <a:lnTo>
                  <a:pt x="978" y="662"/>
                </a:lnTo>
                <a:lnTo>
                  <a:pt x="965" y="651"/>
                </a:lnTo>
                <a:lnTo>
                  <a:pt x="950" y="639"/>
                </a:lnTo>
                <a:lnTo>
                  <a:pt x="933" y="624"/>
                </a:lnTo>
                <a:lnTo>
                  <a:pt x="914" y="608"/>
                </a:lnTo>
                <a:lnTo>
                  <a:pt x="893" y="589"/>
                </a:lnTo>
                <a:lnTo>
                  <a:pt x="893" y="1910"/>
                </a:lnTo>
                <a:lnTo>
                  <a:pt x="892" y="1922"/>
                </a:lnTo>
                <a:lnTo>
                  <a:pt x="891" y="1934"/>
                </a:lnTo>
                <a:lnTo>
                  <a:pt x="890" y="1944"/>
                </a:lnTo>
                <a:lnTo>
                  <a:pt x="887" y="1954"/>
                </a:lnTo>
                <a:lnTo>
                  <a:pt x="883" y="1962"/>
                </a:lnTo>
                <a:lnTo>
                  <a:pt x="877" y="1969"/>
                </a:lnTo>
                <a:lnTo>
                  <a:pt x="869" y="1974"/>
                </a:lnTo>
                <a:lnTo>
                  <a:pt x="859" y="1977"/>
                </a:lnTo>
                <a:lnTo>
                  <a:pt x="846" y="1978"/>
                </a:lnTo>
                <a:lnTo>
                  <a:pt x="834" y="1977"/>
                </a:lnTo>
                <a:lnTo>
                  <a:pt x="823" y="1974"/>
                </a:lnTo>
                <a:lnTo>
                  <a:pt x="816" y="1968"/>
                </a:lnTo>
                <a:lnTo>
                  <a:pt x="809" y="1961"/>
                </a:lnTo>
                <a:lnTo>
                  <a:pt x="805" y="1953"/>
                </a:lnTo>
                <a:lnTo>
                  <a:pt x="802" y="1943"/>
                </a:lnTo>
                <a:lnTo>
                  <a:pt x="801" y="1932"/>
                </a:lnTo>
                <a:lnTo>
                  <a:pt x="800" y="1909"/>
                </a:lnTo>
                <a:lnTo>
                  <a:pt x="800" y="484"/>
                </a:lnTo>
                <a:lnTo>
                  <a:pt x="777" y="457"/>
                </a:lnTo>
                <a:lnTo>
                  <a:pt x="755" y="428"/>
                </a:lnTo>
                <a:lnTo>
                  <a:pt x="735" y="400"/>
                </a:lnTo>
                <a:lnTo>
                  <a:pt x="716" y="371"/>
                </a:lnTo>
                <a:lnTo>
                  <a:pt x="698" y="343"/>
                </a:lnTo>
                <a:lnTo>
                  <a:pt x="682" y="316"/>
                </a:lnTo>
                <a:lnTo>
                  <a:pt x="667" y="289"/>
                </a:lnTo>
                <a:lnTo>
                  <a:pt x="654" y="265"/>
                </a:lnTo>
                <a:lnTo>
                  <a:pt x="632" y="221"/>
                </a:lnTo>
                <a:lnTo>
                  <a:pt x="624" y="203"/>
                </a:lnTo>
                <a:lnTo>
                  <a:pt x="616" y="220"/>
                </a:lnTo>
                <a:lnTo>
                  <a:pt x="606" y="240"/>
                </a:lnTo>
                <a:lnTo>
                  <a:pt x="595" y="262"/>
                </a:lnTo>
                <a:lnTo>
                  <a:pt x="583" y="286"/>
                </a:lnTo>
                <a:lnTo>
                  <a:pt x="568" y="313"/>
                </a:lnTo>
                <a:lnTo>
                  <a:pt x="551" y="340"/>
                </a:lnTo>
                <a:lnTo>
                  <a:pt x="534" y="369"/>
                </a:lnTo>
                <a:lnTo>
                  <a:pt x="515" y="398"/>
                </a:lnTo>
                <a:lnTo>
                  <a:pt x="494" y="426"/>
                </a:lnTo>
                <a:lnTo>
                  <a:pt x="472" y="456"/>
                </a:lnTo>
                <a:lnTo>
                  <a:pt x="448" y="484"/>
                </a:lnTo>
                <a:lnTo>
                  <a:pt x="448" y="1909"/>
                </a:lnTo>
                <a:lnTo>
                  <a:pt x="447" y="1921"/>
                </a:lnTo>
                <a:lnTo>
                  <a:pt x="447" y="1933"/>
                </a:lnTo>
                <a:lnTo>
                  <a:pt x="445" y="1944"/>
                </a:lnTo>
                <a:lnTo>
                  <a:pt x="442" y="1953"/>
                </a:lnTo>
                <a:lnTo>
                  <a:pt x="438" y="1961"/>
                </a:lnTo>
                <a:lnTo>
                  <a:pt x="432" y="1968"/>
                </a:lnTo>
                <a:lnTo>
                  <a:pt x="424" y="1974"/>
                </a:lnTo>
                <a:lnTo>
                  <a:pt x="414" y="1976"/>
                </a:lnTo>
                <a:lnTo>
                  <a:pt x="401" y="1978"/>
                </a:lnTo>
                <a:lnTo>
                  <a:pt x="390" y="1976"/>
                </a:lnTo>
                <a:lnTo>
                  <a:pt x="381" y="1974"/>
                </a:lnTo>
                <a:lnTo>
                  <a:pt x="373" y="1968"/>
                </a:lnTo>
                <a:lnTo>
                  <a:pt x="367" y="1961"/>
                </a:lnTo>
                <a:lnTo>
                  <a:pt x="364" y="1953"/>
                </a:lnTo>
                <a:lnTo>
                  <a:pt x="361" y="1944"/>
                </a:lnTo>
                <a:lnTo>
                  <a:pt x="360" y="1933"/>
                </a:lnTo>
                <a:lnTo>
                  <a:pt x="358" y="1921"/>
                </a:lnTo>
                <a:lnTo>
                  <a:pt x="358" y="589"/>
                </a:lnTo>
                <a:lnTo>
                  <a:pt x="336" y="608"/>
                </a:lnTo>
                <a:lnTo>
                  <a:pt x="316" y="624"/>
                </a:lnTo>
                <a:lnTo>
                  <a:pt x="298" y="639"/>
                </a:lnTo>
                <a:lnTo>
                  <a:pt x="283" y="652"/>
                </a:lnTo>
                <a:lnTo>
                  <a:pt x="267" y="664"/>
                </a:lnTo>
                <a:lnTo>
                  <a:pt x="253" y="675"/>
                </a:lnTo>
                <a:lnTo>
                  <a:pt x="227" y="695"/>
                </a:lnTo>
                <a:lnTo>
                  <a:pt x="214" y="705"/>
                </a:lnTo>
                <a:lnTo>
                  <a:pt x="201" y="715"/>
                </a:lnTo>
                <a:lnTo>
                  <a:pt x="182" y="727"/>
                </a:lnTo>
                <a:lnTo>
                  <a:pt x="164" y="739"/>
                </a:lnTo>
                <a:lnTo>
                  <a:pt x="126" y="760"/>
                </a:lnTo>
                <a:lnTo>
                  <a:pt x="108" y="771"/>
                </a:lnTo>
                <a:lnTo>
                  <a:pt x="91" y="780"/>
                </a:lnTo>
                <a:lnTo>
                  <a:pt x="75" y="788"/>
                </a:lnTo>
                <a:lnTo>
                  <a:pt x="61" y="796"/>
                </a:lnTo>
                <a:lnTo>
                  <a:pt x="48" y="802"/>
                </a:lnTo>
                <a:lnTo>
                  <a:pt x="38" y="806"/>
                </a:lnTo>
                <a:lnTo>
                  <a:pt x="30" y="809"/>
                </a:lnTo>
                <a:lnTo>
                  <a:pt x="25" y="810"/>
                </a:lnTo>
                <a:lnTo>
                  <a:pt x="17" y="809"/>
                </a:lnTo>
                <a:lnTo>
                  <a:pt x="11" y="806"/>
                </a:lnTo>
                <a:lnTo>
                  <a:pt x="7" y="801"/>
                </a:lnTo>
                <a:lnTo>
                  <a:pt x="3" y="795"/>
                </a:lnTo>
                <a:lnTo>
                  <a:pt x="2" y="788"/>
                </a:lnTo>
                <a:lnTo>
                  <a:pt x="1" y="781"/>
                </a:lnTo>
                <a:lnTo>
                  <a:pt x="0" y="773"/>
                </a:lnTo>
                <a:lnTo>
                  <a:pt x="0" y="752"/>
                </a:lnTo>
                <a:lnTo>
                  <a:pt x="2" y="741"/>
                </a:lnTo>
                <a:lnTo>
                  <a:pt x="5" y="733"/>
                </a:lnTo>
                <a:lnTo>
                  <a:pt x="9" y="727"/>
                </a:lnTo>
                <a:lnTo>
                  <a:pt x="18" y="722"/>
                </a:lnTo>
                <a:lnTo>
                  <a:pt x="75" y="692"/>
                </a:lnTo>
                <a:lnTo>
                  <a:pt x="128" y="661"/>
                </a:lnTo>
                <a:lnTo>
                  <a:pt x="177" y="628"/>
                </a:lnTo>
                <a:lnTo>
                  <a:pt x="223" y="595"/>
                </a:lnTo>
                <a:lnTo>
                  <a:pt x="266" y="560"/>
                </a:lnTo>
                <a:lnTo>
                  <a:pt x="306" y="524"/>
                </a:lnTo>
                <a:lnTo>
                  <a:pt x="344" y="486"/>
                </a:lnTo>
                <a:lnTo>
                  <a:pt x="378" y="448"/>
                </a:lnTo>
                <a:lnTo>
                  <a:pt x="410" y="409"/>
                </a:lnTo>
                <a:lnTo>
                  <a:pt x="439" y="369"/>
                </a:lnTo>
                <a:lnTo>
                  <a:pt x="466" y="328"/>
                </a:lnTo>
                <a:lnTo>
                  <a:pt x="491" y="286"/>
                </a:lnTo>
                <a:lnTo>
                  <a:pt x="514" y="244"/>
                </a:lnTo>
                <a:lnTo>
                  <a:pt x="534" y="201"/>
                </a:lnTo>
                <a:lnTo>
                  <a:pt x="553" y="158"/>
                </a:lnTo>
                <a:lnTo>
                  <a:pt x="570" y="114"/>
                </a:lnTo>
                <a:lnTo>
                  <a:pt x="585" y="69"/>
                </a:lnTo>
                <a:lnTo>
                  <a:pt x="599" y="24"/>
                </a:lnTo>
                <a:lnTo>
                  <a:pt x="601" y="20"/>
                </a:lnTo>
                <a:lnTo>
                  <a:pt x="604" y="15"/>
                </a:lnTo>
                <a:lnTo>
                  <a:pt x="606" y="9"/>
                </a:lnTo>
                <a:lnTo>
                  <a:pt x="611" y="5"/>
                </a:lnTo>
                <a:lnTo>
                  <a:pt x="617" y="1"/>
                </a:lnTo>
                <a:lnTo>
                  <a:pt x="624" y="0"/>
                </a:lnTo>
                <a:close/>
              </a:path>
            </a:pathLst>
          </a:custGeom>
          <a:solidFill>
            <a:srgbClr val="0000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6248400" y="3733800"/>
            <a:ext cx="1755058" cy="550606"/>
          </a:xfrm>
          <a:custGeom>
            <a:avLst/>
            <a:gdLst>
              <a:gd name="connsiteX0" fmla="*/ 0 w 1755058"/>
              <a:gd name="connsiteY0" fmla="*/ 476864 h 550606"/>
              <a:gd name="connsiteX1" fmla="*/ 737419 w 1755058"/>
              <a:gd name="connsiteY1" fmla="*/ 4916 h 550606"/>
              <a:gd name="connsiteX2" fmla="*/ 1681316 w 1755058"/>
              <a:gd name="connsiteY2" fmla="*/ 506361 h 550606"/>
              <a:gd name="connsiteX3" fmla="*/ 1681316 w 1755058"/>
              <a:gd name="connsiteY3" fmla="*/ 506361 h 550606"/>
              <a:gd name="connsiteX4" fmla="*/ 1755058 w 1755058"/>
              <a:gd name="connsiteY4" fmla="*/ 550606 h 55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5058" h="550606">
                <a:moveTo>
                  <a:pt x="0" y="476864"/>
                </a:moveTo>
                <a:cubicBezTo>
                  <a:pt x="228600" y="238432"/>
                  <a:pt x="457200" y="0"/>
                  <a:pt x="737419" y="4916"/>
                </a:cubicBezTo>
                <a:cubicBezTo>
                  <a:pt x="1017638" y="9832"/>
                  <a:pt x="1681316" y="506361"/>
                  <a:pt x="1681316" y="506361"/>
                </a:cubicBezTo>
                <a:lnTo>
                  <a:pt x="1681316" y="506361"/>
                </a:lnTo>
                <a:lnTo>
                  <a:pt x="1755058" y="550606"/>
                </a:ln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 flipV="1">
            <a:off x="6324600" y="5029200"/>
            <a:ext cx="1755058" cy="550606"/>
          </a:xfrm>
          <a:custGeom>
            <a:avLst/>
            <a:gdLst>
              <a:gd name="connsiteX0" fmla="*/ 0 w 1755058"/>
              <a:gd name="connsiteY0" fmla="*/ 476864 h 550606"/>
              <a:gd name="connsiteX1" fmla="*/ 737419 w 1755058"/>
              <a:gd name="connsiteY1" fmla="*/ 4916 h 550606"/>
              <a:gd name="connsiteX2" fmla="*/ 1681316 w 1755058"/>
              <a:gd name="connsiteY2" fmla="*/ 506361 h 550606"/>
              <a:gd name="connsiteX3" fmla="*/ 1681316 w 1755058"/>
              <a:gd name="connsiteY3" fmla="*/ 506361 h 550606"/>
              <a:gd name="connsiteX4" fmla="*/ 1755058 w 1755058"/>
              <a:gd name="connsiteY4" fmla="*/ 550606 h 55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5058" h="550606">
                <a:moveTo>
                  <a:pt x="0" y="476864"/>
                </a:moveTo>
                <a:cubicBezTo>
                  <a:pt x="228600" y="238432"/>
                  <a:pt x="457200" y="0"/>
                  <a:pt x="737419" y="4916"/>
                </a:cubicBezTo>
                <a:cubicBezTo>
                  <a:pt x="1017638" y="9832"/>
                  <a:pt x="1681316" y="506361"/>
                  <a:pt x="1681316" y="506361"/>
                </a:cubicBezTo>
                <a:lnTo>
                  <a:pt x="1681316" y="506361"/>
                </a:lnTo>
                <a:lnTo>
                  <a:pt x="1755058" y="550606"/>
                </a:ln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26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5791200" y="4419600"/>
            <a:ext cx="615924" cy="457200"/>
            <a:chOff x="3826" y="2676"/>
            <a:chExt cx="1948" cy="1446"/>
          </a:xfrm>
          <a:solidFill>
            <a:srgbClr val="7030A0"/>
          </a:solidFill>
        </p:grpSpPr>
        <p:sp>
          <p:nvSpPr>
            <p:cNvPr id="121" name="Freeform 28"/>
            <p:cNvSpPr>
              <a:spLocks noEditPoints="1"/>
            </p:cNvSpPr>
            <p:nvPr/>
          </p:nvSpPr>
          <p:spPr bwMode="auto">
            <a:xfrm>
              <a:off x="3826" y="2676"/>
              <a:ext cx="1165" cy="1446"/>
            </a:xfrm>
            <a:custGeom>
              <a:avLst/>
              <a:gdLst/>
              <a:ahLst/>
              <a:cxnLst>
                <a:cxn ang="0">
                  <a:pos x="796" y="63"/>
                </a:cxn>
                <a:cxn ang="0">
                  <a:pos x="680" y="137"/>
                </a:cxn>
                <a:cxn ang="0">
                  <a:pos x="596" y="228"/>
                </a:cxn>
                <a:cxn ang="0">
                  <a:pos x="456" y="740"/>
                </a:cxn>
                <a:cxn ang="0">
                  <a:pos x="449" y="780"/>
                </a:cxn>
                <a:cxn ang="0">
                  <a:pos x="461" y="831"/>
                </a:cxn>
                <a:cxn ang="0">
                  <a:pos x="495" y="907"/>
                </a:cxn>
                <a:cxn ang="0">
                  <a:pos x="563" y="968"/>
                </a:cxn>
                <a:cxn ang="0">
                  <a:pos x="667" y="974"/>
                </a:cxn>
                <a:cxn ang="0">
                  <a:pos x="782" y="903"/>
                </a:cxn>
                <a:cxn ang="0">
                  <a:pos x="891" y="748"/>
                </a:cxn>
                <a:cxn ang="0">
                  <a:pos x="938" y="613"/>
                </a:cxn>
                <a:cxn ang="0">
                  <a:pos x="983" y="430"/>
                </a:cxn>
                <a:cxn ang="0">
                  <a:pos x="1004" y="265"/>
                </a:cxn>
                <a:cxn ang="0">
                  <a:pos x="977" y="127"/>
                </a:cxn>
                <a:cxn ang="0">
                  <a:pos x="902" y="57"/>
                </a:cxn>
                <a:cxn ang="0">
                  <a:pos x="411" y="3"/>
                </a:cxn>
                <a:cxn ang="0">
                  <a:pos x="498" y="39"/>
                </a:cxn>
                <a:cxn ang="0">
                  <a:pos x="562" y="123"/>
                </a:cxn>
                <a:cxn ang="0">
                  <a:pos x="650" y="96"/>
                </a:cxn>
                <a:cxn ang="0">
                  <a:pos x="800" y="10"/>
                </a:cxn>
                <a:cxn ang="0">
                  <a:pos x="963" y="18"/>
                </a:cxn>
                <a:cxn ang="0">
                  <a:pos x="1091" y="116"/>
                </a:cxn>
                <a:cxn ang="0">
                  <a:pos x="1158" y="283"/>
                </a:cxn>
                <a:cxn ang="0">
                  <a:pos x="1147" y="514"/>
                </a:cxn>
                <a:cxn ang="0">
                  <a:pos x="1050" y="744"/>
                </a:cxn>
                <a:cxn ang="0">
                  <a:pos x="893" y="923"/>
                </a:cxn>
                <a:cxn ang="0">
                  <a:pos x="706" y="1021"/>
                </a:cxn>
                <a:cxn ang="0">
                  <a:pos x="551" y="1018"/>
                </a:cxn>
                <a:cxn ang="0">
                  <a:pos x="461" y="953"/>
                </a:cxn>
                <a:cxn ang="0">
                  <a:pos x="419" y="894"/>
                </a:cxn>
                <a:cxn ang="0">
                  <a:pos x="396" y="987"/>
                </a:cxn>
                <a:cxn ang="0">
                  <a:pos x="361" y="1123"/>
                </a:cxn>
                <a:cxn ang="0">
                  <a:pos x="325" y="1275"/>
                </a:cxn>
                <a:cxn ang="0">
                  <a:pos x="313" y="1338"/>
                </a:cxn>
                <a:cxn ang="0">
                  <a:pos x="321" y="1363"/>
                </a:cxn>
                <a:cxn ang="0">
                  <a:pos x="377" y="1377"/>
                </a:cxn>
                <a:cxn ang="0">
                  <a:pos x="463" y="1382"/>
                </a:cxn>
                <a:cxn ang="0">
                  <a:pos x="476" y="1416"/>
                </a:cxn>
                <a:cxn ang="0">
                  <a:pos x="452" y="1445"/>
                </a:cxn>
                <a:cxn ang="0">
                  <a:pos x="258" y="1439"/>
                </a:cxn>
                <a:cxn ang="0">
                  <a:pos x="65" y="1445"/>
                </a:cxn>
                <a:cxn ang="0">
                  <a:pos x="2" y="1431"/>
                </a:cxn>
                <a:cxn ang="0">
                  <a:pos x="13" y="1386"/>
                </a:cxn>
                <a:cxn ang="0">
                  <a:pos x="49" y="1378"/>
                </a:cxn>
                <a:cxn ang="0">
                  <a:pos x="136" y="1363"/>
                </a:cxn>
                <a:cxn ang="0">
                  <a:pos x="168" y="1304"/>
                </a:cxn>
                <a:cxn ang="0">
                  <a:pos x="430" y="235"/>
                </a:cxn>
                <a:cxn ang="0">
                  <a:pos x="434" y="132"/>
                </a:cxn>
                <a:cxn ang="0">
                  <a:pos x="413" y="66"/>
                </a:cxn>
                <a:cxn ang="0">
                  <a:pos x="368" y="50"/>
                </a:cxn>
                <a:cxn ang="0">
                  <a:pos x="289" y="95"/>
                </a:cxn>
                <a:cxn ang="0">
                  <a:pos x="232" y="218"/>
                </a:cxn>
                <a:cxn ang="0">
                  <a:pos x="196" y="348"/>
                </a:cxn>
                <a:cxn ang="0">
                  <a:pos x="178" y="371"/>
                </a:cxn>
                <a:cxn ang="0">
                  <a:pos x="149" y="368"/>
                </a:cxn>
                <a:cxn ang="0">
                  <a:pos x="142" y="340"/>
                </a:cxn>
                <a:cxn ang="0">
                  <a:pos x="160" y="266"/>
                </a:cxn>
                <a:cxn ang="0">
                  <a:pos x="207" y="129"/>
                </a:cxn>
                <a:cxn ang="0">
                  <a:pos x="243" y="69"/>
                </a:cxn>
                <a:cxn ang="0">
                  <a:pos x="313" y="12"/>
                </a:cxn>
              </a:cxnLst>
              <a:rect l="0" t="0" r="r" b="b"/>
              <a:pathLst>
                <a:path w="1165" h="1446">
                  <a:moveTo>
                    <a:pt x="859" y="51"/>
                  </a:moveTo>
                  <a:lnTo>
                    <a:pt x="846" y="51"/>
                  </a:lnTo>
                  <a:lnTo>
                    <a:pt x="831" y="53"/>
                  </a:lnTo>
                  <a:lnTo>
                    <a:pt x="814" y="57"/>
                  </a:lnTo>
                  <a:lnTo>
                    <a:pt x="796" y="63"/>
                  </a:lnTo>
                  <a:lnTo>
                    <a:pt x="776" y="71"/>
                  </a:lnTo>
                  <a:lnTo>
                    <a:pt x="754" y="83"/>
                  </a:lnTo>
                  <a:lnTo>
                    <a:pt x="730" y="97"/>
                  </a:lnTo>
                  <a:lnTo>
                    <a:pt x="706" y="115"/>
                  </a:lnTo>
                  <a:lnTo>
                    <a:pt x="680" y="137"/>
                  </a:lnTo>
                  <a:lnTo>
                    <a:pt x="664" y="151"/>
                  </a:lnTo>
                  <a:lnTo>
                    <a:pt x="646" y="168"/>
                  </a:lnTo>
                  <a:lnTo>
                    <a:pt x="629" y="186"/>
                  </a:lnTo>
                  <a:lnTo>
                    <a:pt x="612" y="206"/>
                  </a:lnTo>
                  <a:lnTo>
                    <a:pt x="596" y="228"/>
                  </a:lnTo>
                  <a:lnTo>
                    <a:pt x="583" y="251"/>
                  </a:lnTo>
                  <a:lnTo>
                    <a:pt x="572" y="273"/>
                  </a:lnTo>
                  <a:lnTo>
                    <a:pt x="565" y="298"/>
                  </a:lnTo>
                  <a:lnTo>
                    <a:pt x="565" y="297"/>
                  </a:lnTo>
                  <a:lnTo>
                    <a:pt x="456" y="740"/>
                  </a:lnTo>
                  <a:lnTo>
                    <a:pt x="453" y="753"/>
                  </a:lnTo>
                  <a:lnTo>
                    <a:pt x="451" y="762"/>
                  </a:lnTo>
                  <a:lnTo>
                    <a:pt x="450" y="768"/>
                  </a:lnTo>
                  <a:lnTo>
                    <a:pt x="449" y="772"/>
                  </a:lnTo>
                  <a:lnTo>
                    <a:pt x="449" y="780"/>
                  </a:lnTo>
                  <a:lnTo>
                    <a:pt x="451" y="786"/>
                  </a:lnTo>
                  <a:lnTo>
                    <a:pt x="452" y="795"/>
                  </a:lnTo>
                  <a:lnTo>
                    <a:pt x="454" y="806"/>
                  </a:lnTo>
                  <a:lnTo>
                    <a:pt x="457" y="817"/>
                  </a:lnTo>
                  <a:lnTo>
                    <a:pt x="461" y="831"/>
                  </a:lnTo>
                  <a:lnTo>
                    <a:pt x="466" y="846"/>
                  </a:lnTo>
                  <a:lnTo>
                    <a:pt x="471" y="860"/>
                  </a:lnTo>
                  <a:lnTo>
                    <a:pt x="478" y="876"/>
                  </a:lnTo>
                  <a:lnTo>
                    <a:pt x="486" y="892"/>
                  </a:lnTo>
                  <a:lnTo>
                    <a:pt x="495" y="907"/>
                  </a:lnTo>
                  <a:lnTo>
                    <a:pt x="506" y="921"/>
                  </a:lnTo>
                  <a:lnTo>
                    <a:pt x="518" y="935"/>
                  </a:lnTo>
                  <a:lnTo>
                    <a:pt x="532" y="948"/>
                  </a:lnTo>
                  <a:lnTo>
                    <a:pt x="546" y="959"/>
                  </a:lnTo>
                  <a:lnTo>
                    <a:pt x="563" y="968"/>
                  </a:lnTo>
                  <a:lnTo>
                    <a:pt x="582" y="975"/>
                  </a:lnTo>
                  <a:lnTo>
                    <a:pt x="602" y="979"/>
                  </a:lnTo>
                  <a:lnTo>
                    <a:pt x="625" y="980"/>
                  </a:lnTo>
                  <a:lnTo>
                    <a:pt x="646" y="979"/>
                  </a:lnTo>
                  <a:lnTo>
                    <a:pt x="667" y="974"/>
                  </a:lnTo>
                  <a:lnTo>
                    <a:pt x="689" y="967"/>
                  </a:lnTo>
                  <a:lnTo>
                    <a:pt x="712" y="955"/>
                  </a:lnTo>
                  <a:lnTo>
                    <a:pt x="736" y="941"/>
                  </a:lnTo>
                  <a:lnTo>
                    <a:pt x="759" y="924"/>
                  </a:lnTo>
                  <a:lnTo>
                    <a:pt x="782" y="903"/>
                  </a:lnTo>
                  <a:lnTo>
                    <a:pt x="806" y="878"/>
                  </a:lnTo>
                  <a:lnTo>
                    <a:pt x="828" y="851"/>
                  </a:lnTo>
                  <a:lnTo>
                    <a:pt x="850" y="820"/>
                  </a:lnTo>
                  <a:lnTo>
                    <a:pt x="872" y="785"/>
                  </a:lnTo>
                  <a:lnTo>
                    <a:pt x="891" y="748"/>
                  </a:lnTo>
                  <a:lnTo>
                    <a:pt x="899" y="728"/>
                  </a:lnTo>
                  <a:lnTo>
                    <a:pt x="908" y="704"/>
                  </a:lnTo>
                  <a:lnTo>
                    <a:pt x="918" y="676"/>
                  </a:lnTo>
                  <a:lnTo>
                    <a:pt x="927" y="645"/>
                  </a:lnTo>
                  <a:lnTo>
                    <a:pt x="938" y="613"/>
                  </a:lnTo>
                  <a:lnTo>
                    <a:pt x="948" y="577"/>
                  </a:lnTo>
                  <a:lnTo>
                    <a:pt x="957" y="541"/>
                  </a:lnTo>
                  <a:lnTo>
                    <a:pt x="967" y="504"/>
                  </a:lnTo>
                  <a:lnTo>
                    <a:pt x="975" y="466"/>
                  </a:lnTo>
                  <a:lnTo>
                    <a:pt x="983" y="430"/>
                  </a:lnTo>
                  <a:lnTo>
                    <a:pt x="990" y="393"/>
                  </a:lnTo>
                  <a:lnTo>
                    <a:pt x="995" y="357"/>
                  </a:lnTo>
                  <a:lnTo>
                    <a:pt x="1000" y="324"/>
                  </a:lnTo>
                  <a:lnTo>
                    <a:pt x="1003" y="294"/>
                  </a:lnTo>
                  <a:lnTo>
                    <a:pt x="1004" y="265"/>
                  </a:lnTo>
                  <a:lnTo>
                    <a:pt x="1002" y="232"/>
                  </a:lnTo>
                  <a:lnTo>
                    <a:pt x="999" y="202"/>
                  </a:lnTo>
                  <a:lnTo>
                    <a:pt x="994" y="174"/>
                  </a:lnTo>
                  <a:lnTo>
                    <a:pt x="987" y="149"/>
                  </a:lnTo>
                  <a:lnTo>
                    <a:pt x="977" y="127"/>
                  </a:lnTo>
                  <a:lnTo>
                    <a:pt x="965" y="107"/>
                  </a:lnTo>
                  <a:lnTo>
                    <a:pt x="953" y="90"/>
                  </a:lnTo>
                  <a:lnTo>
                    <a:pt x="938" y="76"/>
                  </a:lnTo>
                  <a:lnTo>
                    <a:pt x="921" y="65"/>
                  </a:lnTo>
                  <a:lnTo>
                    <a:pt x="902" y="57"/>
                  </a:lnTo>
                  <a:lnTo>
                    <a:pt x="881" y="52"/>
                  </a:lnTo>
                  <a:lnTo>
                    <a:pt x="859" y="51"/>
                  </a:lnTo>
                  <a:close/>
                  <a:moveTo>
                    <a:pt x="376" y="0"/>
                  </a:moveTo>
                  <a:lnTo>
                    <a:pt x="393" y="1"/>
                  </a:lnTo>
                  <a:lnTo>
                    <a:pt x="411" y="3"/>
                  </a:lnTo>
                  <a:lnTo>
                    <a:pt x="429" y="7"/>
                  </a:lnTo>
                  <a:lnTo>
                    <a:pt x="447" y="12"/>
                  </a:lnTo>
                  <a:lnTo>
                    <a:pt x="464" y="19"/>
                  </a:lnTo>
                  <a:lnTo>
                    <a:pt x="481" y="28"/>
                  </a:lnTo>
                  <a:lnTo>
                    <a:pt x="498" y="39"/>
                  </a:lnTo>
                  <a:lnTo>
                    <a:pt x="513" y="51"/>
                  </a:lnTo>
                  <a:lnTo>
                    <a:pt x="528" y="67"/>
                  </a:lnTo>
                  <a:lnTo>
                    <a:pt x="541" y="83"/>
                  </a:lnTo>
                  <a:lnTo>
                    <a:pt x="553" y="102"/>
                  </a:lnTo>
                  <a:lnTo>
                    <a:pt x="562" y="123"/>
                  </a:lnTo>
                  <a:lnTo>
                    <a:pt x="570" y="146"/>
                  </a:lnTo>
                  <a:lnTo>
                    <a:pt x="576" y="172"/>
                  </a:lnTo>
                  <a:lnTo>
                    <a:pt x="599" y="146"/>
                  </a:lnTo>
                  <a:lnTo>
                    <a:pt x="623" y="120"/>
                  </a:lnTo>
                  <a:lnTo>
                    <a:pt x="650" y="96"/>
                  </a:lnTo>
                  <a:lnTo>
                    <a:pt x="678" y="73"/>
                  </a:lnTo>
                  <a:lnTo>
                    <a:pt x="707" y="53"/>
                  </a:lnTo>
                  <a:lnTo>
                    <a:pt x="737" y="35"/>
                  </a:lnTo>
                  <a:lnTo>
                    <a:pt x="768" y="21"/>
                  </a:lnTo>
                  <a:lnTo>
                    <a:pt x="800" y="10"/>
                  </a:lnTo>
                  <a:lnTo>
                    <a:pt x="833" y="3"/>
                  </a:lnTo>
                  <a:lnTo>
                    <a:pt x="867" y="1"/>
                  </a:lnTo>
                  <a:lnTo>
                    <a:pt x="900" y="3"/>
                  </a:lnTo>
                  <a:lnTo>
                    <a:pt x="933" y="8"/>
                  </a:lnTo>
                  <a:lnTo>
                    <a:pt x="963" y="18"/>
                  </a:lnTo>
                  <a:lnTo>
                    <a:pt x="993" y="31"/>
                  </a:lnTo>
                  <a:lnTo>
                    <a:pt x="1021" y="47"/>
                  </a:lnTo>
                  <a:lnTo>
                    <a:pt x="1046" y="67"/>
                  </a:lnTo>
                  <a:lnTo>
                    <a:pt x="1069" y="90"/>
                  </a:lnTo>
                  <a:lnTo>
                    <a:pt x="1091" y="116"/>
                  </a:lnTo>
                  <a:lnTo>
                    <a:pt x="1109" y="144"/>
                  </a:lnTo>
                  <a:lnTo>
                    <a:pt x="1125" y="176"/>
                  </a:lnTo>
                  <a:lnTo>
                    <a:pt x="1139" y="209"/>
                  </a:lnTo>
                  <a:lnTo>
                    <a:pt x="1150" y="245"/>
                  </a:lnTo>
                  <a:lnTo>
                    <a:pt x="1158" y="283"/>
                  </a:lnTo>
                  <a:lnTo>
                    <a:pt x="1163" y="323"/>
                  </a:lnTo>
                  <a:lnTo>
                    <a:pt x="1165" y="366"/>
                  </a:lnTo>
                  <a:lnTo>
                    <a:pt x="1163" y="416"/>
                  </a:lnTo>
                  <a:lnTo>
                    <a:pt x="1156" y="465"/>
                  </a:lnTo>
                  <a:lnTo>
                    <a:pt x="1147" y="514"/>
                  </a:lnTo>
                  <a:lnTo>
                    <a:pt x="1133" y="563"/>
                  </a:lnTo>
                  <a:lnTo>
                    <a:pt x="1117" y="610"/>
                  </a:lnTo>
                  <a:lnTo>
                    <a:pt x="1097" y="656"/>
                  </a:lnTo>
                  <a:lnTo>
                    <a:pt x="1075" y="701"/>
                  </a:lnTo>
                  <a:lnTo>
                    <a:pt x="1050" y="744"/>
                  </a:lnTo>
                  <a:lnTo>
                    <a:pt x="1022" y="785"/>
                  </a:lnTo>
                  <a:lnTo>
                    <a:pt x="993" y="824"/>
                  </a:lnTo>
                  <a:lnTo>
                    <a:pt x="961" y="860"/>
                  </a:lnTo>
                  <a:lnTo>
                    <a:pt x="928" y="893"/>
                  </a:lnTo>
                  <a:lnTo>
                    <a:pt x="893" y="923"/>
                  </a:lnTo>
                  <a:lnTo>
                    <a:pt x="857" y="951"/>
                  </a:lnTo>
                  <a:lnTo>
                    <a:pt x="820" y="974"/>
                  </a:lnTo>
                  <a:lnTo>
                    <a:pt x="782" y="994"/>
                  </a:lnTo>
                  <a:lnTo>
                    <a:pt x="744" y="1010"/>
                  </a:lnTo>
                  <a:lnTo>
                    <a:pt x="706" y="1021"/>
                  </a:lnTo>
                  <a:lnTo>
                    <a:pt x="667" y="1028"/>
                  </a:lnTo>
                  <a:lnTo>
                    <a:pt x="628" y="1031"/>
                  </a:lnTo>
                  <a:lnTo>
                    <a:pt x="600" y="1030"/>
                  </a:lnTo>
                  <a:lnTo>
                    <a:pt x="574" y="1025"/>
                  </a:lnTo>
                  <a:lnTo>
                    <a:pt x="551" y="1018"/>
                  </a:lnTo>
                  <a:lnTo>
                    <a:pt x="529" y="1008"/>
                  </a:lnTo>
                  <a:lnTo>
                    <a:pt x="510" y="996"/>
                  </a:lnTo>
                  <a:lnTo>
                    <a:pt x="492" y="983"/>
                  </a:lnTo>
                  <a:lnTo>
                    <a:pt x="476" y="968"/>
                  </a:lnTo>
                  <a:lnTo>
                    <a:pt x="461" y="953"/>
                  </a:lnTo>
                  <a:lnTo>
                    <a:pt x="449" y="935"/>
                  </a:lnTo>
                  <a:lnTo>
                    <a:pt x="438" y="919"/>
                  </a:lnTo>
                  <a:lnTo>
                    <a:pt x="429" y="901"/>
                  </a:lnTo>
                  <a:lnTo>
                    <a:pt x="421" y="884"/>
                  </a:lnTo>
                  <a:lnTo>
                    <a:pt x="419" y="894"/>
                  </a:lnTo>
                  <a:lnTo>
                    <a:pt x="416" y="907"/>
                  </a:lnTo>
                  <a:lnTo>
                    <a:pt x="411" y="924"/>
                  </a:lnTo>
                  <a:lnTo>
                    <a:pt x="406" y="942"/>
                  </a:lnTo>
                  <a:lnTo>
                    <a:pt x="401" y="964"/>
                  </a:lnTo>
                  <a:lnTo>
                    <a:pt x="396" y="987"/>
                  </a:lnTo>
                  <a:lnTo>
                    <a:pt x="389" y="1013"/>
                  </a:lnTo>
                  <a:lnTo>
                    <a:pt x="383" y="1039"/>
                  </a:lnTo>
                  <a:lnTo>
                    <a:pt x="376" y="1067"/>
                  </a:lnTo>
                  <a:lnTo>
                    <a:pt x="368" y="1095"/>
                  </a:lnTo>
                  <a:lnTo>
                    <a:pt x="361" y="1123"/>
                  </a:lnTo>
                  <a:lnTo>
                    <a:pt x="348" y="1179"/>
                  </a:lnTo>
                  <a:lnTo>
                    <a:pt x="342" y="1205"/>
                  </a:lnTo>
                  <a:lnTo>
                    <a:pt x="336" y="1230"/>
                  </a:lnTo>
                  <a:lnTo>
                    <a:pt x="330" y="1254"/>
                  </a:lnTo>
                  <a:lnTo>
                    <a:pt x="325" y="1275"/>
                  </a:lnTo>
                  <a:lnTo>
                    <a:pt x="321" y="1294"/>
                  </a:lnTo>
                  <a:lnTo>
                    <a:pt x="317" y="1311"/>
                  </a:lnTo>
                  <a:lnTo>
                    <a:pt x="315" y="1323"/>
                  </a:lnTo>
                  <a:lnTo>
                    <a:pt x="313" y="1333"/>
                  </a:lnTo>
                  <a:lnTo>
                    <a:pt x="313" y="1338"/>
                  </a:lnTo>
                  <a:lnTo>
                    <a:pt x="313" y="1344"/>
                  </a:lnTo>
                  <a:lnTo>
                    <a:pt x="313" y="1349"/>
                  </a:lnTo>
                  <a:lnTo>
                    <a:pt x="315" y="1354"/>
                  </a:lnTo>
                  <a:lnTo>
                    <a:pt x="317" y="1359"/>
                  </a:lnTo>
                  <a:lnTo>
                    <a:pt x="321" y="1363"/>
                  </a:lnTo>
                  <a:lnTo>
                    <a:pt x="327" y="1366"/>
                  </a:lnTo>
                  <a:lnTo>
                    <a:pt x="335" y="1370"/>
                  </a:lnTo>
                  <a:lnTo>
                    <a:pt x="346" y="1372"/>
                  </a:lnTo>
                  <a:lnTo>
                    <a:pt x="360" y="1375"/>
                  </a:lnTo>
                  <a:lnTo>
                    <a:pt x="377" y="1377"/>
                  </a:lnTo>
                  <a:lnTo>
                    <a:pt x="399" y="1377"/>
                  </a:lnTo>
                  <a:lnTo>
                    <a:pt x="425" y="1378"/>
                  </a:lnTo>
                  <a:lnTo>
                    <a:pt x="436" y="1378"/>
                  </a:lnTo>
                  <a:lnTo>
                    <a:pt x="455" y="1379"/>
                  </a:lnTo>
                  <a:lnTo>
                    <a:pt x="463" y="1382"/>
                  </a:lnTo>
                  <a:lnTo>
                    <a:pt x="469" y="1384"/>
                  </a:lnTo>
                  <a:lnTo>
                    <a:pt x="473" y="1388"/>
                  </a:lnTo>
                  <a:lnTo>
                    <a:pt x="476" y="1395"/>
                  </a:lnTo>
                  <a:lnTo>
                    <a:pt x="477" y="1403"/>
                  </a:lnTo>
                  <a:lnTo>
                    <a:pt x="476" y="1416"/>
                  </a:lnTo>
                  <a:lnTo>
                    <a:pt x="473" y="1426"/>
                  </a:lnTo>
                  <a:lnTo>
                    <a:pt x="469" y="1434"/>
                  </a:lnTo>
                  <a:lnTo>
                    <a:pt x="464" y="1438"/>
                  </a:lnTo>
                  <a:lnTo>
                    <a:pt x="458" y="1443"/>
                  </a:lnTo>
                  <a:lnTo>
                    <a:pt x="452" y="1445"/>
                  </a:lnTo>
                  <a:lnTo>
                    <a:pt x="440" y="1446"/>
                  </a:lnTo>
                  <a:lnTo>
                    <a:pt x="435" y="1446"/>
                  </a:lnTo>
                  <a:lnTo>
                    <a:pt x="392" y="1445"/>
                  </a:lnTo>
                  <a:lnTo>
                    <a:pt x="348" y="1443"/>
                  </a:lnTo>
                  <a:lnTo>
                    <a:pt x="258" y="1439"/>
                  </a:lnTo>
                  <a:lnTo>
                    <a:pt x="214" y="1438"/>
                  </a:lnTo>
                  <a:lnTo>
                    <a:pt x="178" y="1439"/>
                  </a:lnTo>
                  <a:lnTo>
                    <a:pt x="140" y="1441"/>
                  </a:lnTo>
                  <a:lnTo>
                    <a:pt x="102" y="1443"/>
                  </a:lnTo>
                  <a:lnTo>
                    <a:pt x="65" y="1445"/>
                  </a:lnTo>
                  <a:lnTo>
                    <a:pt x="28" y="1446"/>
                  </a:lnTo>
                  <a:lnTo>
                    <a:pt x="19" y="1445"/>
                  </a:lnTo>
                  <a:lnTo>
                    <a:pt x="11" y="1443"/>
                  </a:lnTo>
                  <a:lnTo>
                    <a:pt x="5" y="1438"/>
                  </a:lnTo>
                  <a:lnTo>
                    <a:pt x="2" y="1431"/>
                  </a:lnTo>
                  <a:lnTo>
                    <a:pt x="0" y="1421"/>
                  </a:lnTo>
                  <a:lnTo>
                    <a:pt x="1" y="1409"/>
                  </a:lnTo>
                  <a:lnTo>
                    <a:pt x="4" y="1398"/>
                  </a:lnTo>
                  <a:lnTo>
                    <a:pt x="8" y="1391"/>
                  </a:lnTo>
                  <a:lnTo>
                    <a:pt x="13" y="1386"/>
                  </a:lnTo>
                  <a:lnTo>
                    <a:pt x="19" y="1382"/>
                  </a:lnTo>
                  <a:lnTo>
                    <a:pt x="26" y="1379"/>
                  </a:lnTo>
                  <a:lnTo>
                    <a:pt x="33" y="1379"/>
                  </a:lnTo>
                  <a:lnTo>
                    <a:pt x="41" y="1378"/>
                  </a:lnTo>
                  <a:lnTo>
                    <a:pt x="49" y="1378"/>
                  </a:lnTo>
                  <a:lnTo>
                    <a:pt x="74" y="1377"/>
                  </a:lnTo>
                  <a:lnTo>
                    <a:pt x="95" y="1376"/>
                  </a:lnTo>
                  <a:lnTo>
                    <a:pt x="112" y="1373"/>
                  </a:lnTo>
                  <a:lnTo>
                    <a:pt x="125" y="1369"/>
                  </a:lnTo>
                  <a:lnTo>
                    <a:pt x="136" y="1363"/>
                  </a:lnTo>
                  <a:lnTo>
                    <a:pt x="145" y="1356"/>
                  </a:lnTo>
                  <a:lnTo>
                    <a:pt x="153" y="1346"/>
                  </a:lnTo>
                  <a:lnTo>
                    <a:pt x="158" y="1335"/>
                  </a:lnTo>
                  <a:lnTo>
                    <a:pt x="163" y="1320"/>
                  </a:lnTo>
                  <a:lnTo>
                    <a:pt x="168" y="1304"/>
                  </a:lnTo>
                  <a:lnTo>
                    <a:pt x="172" y="1285"/>
                  </a:lnTo>
                  <a:lnTo>
                    <a:pt x="172" y="1284"/>
                  </a:lnTo>
                  <a:lnTo>
                    <a:pt x="421" y="271"/>
                  </a:lnTo>
                  <a:lnTo>
                    <a:pt x="425" y="253"/>
                  </a:lnTo>
                  <a:lnTo>
                    <a:pt x="430" y="235"/>
                  </a:lnTo>
                  <a:lnTo>
                    <a:pt x="432" y="218"/>
                  </a:lnTo>
                  <a:lnTo>
                    <a:pt x="434" y="199"/>
                  </a:lnTo>
                  <a:lnTo>
                    <a:pt x="435" y="178"/>
                  </a:lnTo>
                  <a:lnTo>
                    <a:pt x="435" y="153"/>
                  </a:lnTo>
                  <a:lnTo>
                    <a:pt x="434" y="132"/>
                  </a:lnTo>
                  <a:lnTo>
                    <a:pt x="432" y="113"/>
                  </a:lnTo>
                  <a:lnTo>
                    <a:pt x="429" y="98"/>
                  </a:lnTo>
                  <a:lnTo>
                    <a:pt x="425" y="85"/>
                  </a:lnTo>
                  <a:lnTo>
                    <a:pt x="419" y="74"/>
                  </a:lnTo>
                  <a:lnTo>
                    <a:pt x="413" y="66"/>
                  </a:lnTo>
                  <a:lnTo>
                    <a:pt x="406" y="60"/>
                  </a:lnTo>
                  <a:lnTo>
                    <a:pt x="398" y="55"/>
                  </a:lnTo>
                  <a:lnTo>
                    <a:pt x="388" y="52"/>
                  </a:lnTo>
                  <a:lnTo>
                    <a:pt x="379" y="51"/>
                  </a:lnTo>
                  <a:lnTo>
                    <a:pt x="368" y="50"/>
                  </a:lnTo>
                  <a:lnTo>
                    <a:pt x="350" y="52"/>
                  </a:lnTo>
                  <a:lnTo>
                    <a:pt x="334" y="58"/>
                  </a:lnTo>
                  <a:lnTo>
                    <a:pt x="317" y="67"/>
                  </a:lnTo>
                  <a:lnTo>
                    <a:pt x="303" y="79"/>
                  </a:lnTo>
                  <a:lnTo>
                    <a:pt x="289" y="95"/>
                  </a:lnTo>
                  <a:lnTo>
                    <a:pt x="276" y="114"/>
                  </a:lnTo>
                  <a:lnTo>
                    <a:pt x="264" y="135"/>
                  </a:lnTo>
                  <a:lnTo>
                    <a:pt x="253" y="160"/>
                  </a:lnTo>
                  <a:lnTo>
                    <a:pt x="242" y="188"/>
                  </a:lnTo>
                  <a:lnTo>
                    <a:pt x="232" y="218"/>
                  </a:lnTo>
                  <a:lnTo>
                    <a:pt x="221" y="251"/>
                  </a:lnTo>
                  <a:lnTo>
                    <a:pt x="212" y="285"/>
                  </a:lnTo>
                  <a:lnTo>
                    <a:pt x="203" y="322"/>
                  </a:lnTo>
                  <a:lnTo>
                    <a:pt x="199" y="337"/>
                  </a:lnTo>
                  <a:lnTo>
                    <a:pt x="196" y="348"/>
                  </a:lnTo>
                  <a:lnTo>
                    <a:pt x="193" y="357"/>
                  </a:lnTo>
                  <a:lnTo>
                    <a:pt x="189" y="364"/>
                  </a:lnTo>
                  <a:lnTo>
                    <a:pt x="187" y="368"/>
                  </a:lnTo>
                  <a:lnTo>
                    <a:pt x="183" y="370"/>
                  </a:lnTo>
                  <a:lnTo>
                    <a:pt x="178" y="371"/>
                  </a:lnTo>
                  <a:lnTo>
                    <a:pt x="172" y="372"/>
                  </a:lnTo>
                  <a:lnTo>
                    <a:pt x="162" y="372"/>
                  </a:lnTo>
                  <a:lnTo>
                    <a:pt x="159" y="371"/>
                  </a:lnTo>
                  <a:lnTo>
                    <a:pt x="154" y="371"/>
                  </a:lnTo>
                  <a:lnTo>
                    <a:pt x="149" y="368"/>
                  </a:lnTo>
                  <a:lnTo>
                    <a:pt x="145" y="364"/>
                  </a:lnTo>
                  <a:lnTo>
                    <a:pt x="142" y="358"/>
                  </a:lnTo>
                  <a:lnTo>
                    <a:pt x="140" y="350"/>
                  </a:lnTo>
                  <a:lnTo>
                    <a:pt x="141" y="347"/>
                  </a:lnTo>
                  <a:lnTo>
                    <a:pt x="142" y="340"/>
                  </a:lnTo>
                  <a:lnTo>
                    <a:pt x="144" y="330"/>
                  </a:lnTo>
                  <a:lnTo>
                    <a:pt x="147" y="317"/>
                  </a:lnTo>
                  <a:lnTo>
                    <a:pt x="151" y="302"/>
                  </a:lnTo>
                  <a:lnTo>
                    <a:pt x="155" y="285"/>
                  </a:lnTo>
                  <a:lnTo>
                    <a:pt x="160" y="266"/>
                  </a:lnTo>
                  <a:lnTo>
                    <a:pt x="164" y="247"/>
                  </a:lnTo>
                  <a:lnTo>
                    <a:pt x="170" y="227"/>
                  </a:lnTo>
                  <a:lnTo>
                    <a:pt x="184" y="185"/>
                  </a:lnTo>
                  <a:lnTo>
                    <a:pt x="199" y="146"/>
                  </a:lnTo>
                  <a:lnTo>
                    <a:pt x="207" y="129"/>
                  </a:lnTo>
                  <a:lnTo>
                    <a:pt x="213" y="119"/>
                  </a:lnTo>
                  <a:lnTo>
                    <a:pt x="219" y="108"/>
                  </a:lnTo>
                  <a:lnTo>
                    <a:pt x="226" y="96"/>
                  </a:lnTo>
                  <a:lnTo>
                    <a:pt x="234" y="83"/>
                  </a:lnTo>
                  <a:lnTo>
                    <a:pt x="243" y="69"/>
                  </a:lnTo>
                  <a:lnTo>
                    <a:pt x="254" y="56"/>
                  </a:lnTo>
                  <a:lnTo>
                    <a:pt x="266" y="44"/>
                  </a:lnTo>
                  <a:lnTo>
                    <a:pt x="280" y="32"/>
                  </a:lnTo>
                  <a:lnTo>
                    <a:pt x="296" y="22"/>
                  </a:lnTo>
                  <a:lnTo>
                    <a:pt x="313" y="12"/>
                  </a:lnTo>
                  <a:lnTo>
                    <a:pt x="332" y="6"/>
                  </a:lnTo>
                  <a:lnTo>
                    <a:pt x="353" y="1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9"/>
            <p:cNvSpPr>
              <a:spLocks/>
            </p:cNvSpPr>
            <p:nvPr/>
          </p:nvSpPr>
          <p:spPr bwMode="auto">
            <a:xfrm>
              <a:off x="5199" y="2942"/>
              <a:ext cx="575" cy="1070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45" y="3"/>
                </a:cxn>
                <a:cxn ang="0">
                  <a:pos x="355" y="13"/>
                </a:cxn>
                <a:cxn ang="0">
                  <a:pos x="358" y="32"/>
                </a:cxn>
                <a:cxn ang="0">
                  <a:pos x="358" y="47"/>
                </a:cxn>
                <a:cxn ang="0">
                  <a:pos x="359" y="966"/>
                </a:cxn>
                <a:cxn ang="0">
                  <a:pos x="364" y="981"/>
                </a:cxn>
                <a:cxn ang="0">
                  <a:pos x="374" y="993"/>
                </a:cxn>
                <a:cxn ang="0">
                  <a:pos x="392" y="1002"/>
                </a:cxn>
                <a:cxn ang="0">
                  <a:pos x="419" y="1008"/>
                </a:cxn>
                <a:cxn ang="0">
                  <a:pos x="460" y="1011"/>
                </a:cxn>
                <a:cxn ang="0">
                  <a:pos x="575" y="1013"/>
                </a:cxn>
                <a:cxn ang="0">
                  <a:pos x="565" y="1070"/>
                </a:cxn>
                <a:cxn ang="0">
                  <a:pos x="533" y="1069"/>
                </a:cxn>
                <a:cxn ang="0">
                  <a:pos x="489" y="1068"/>
                </a:cxn>
                <a:cxn ang="0">
                  <a:pos x="412" y="1066"/>
                </a:cxn>
                <a:cxn ang="0">
                  <a:pos x="362" y="1064"/>
                </a:cxn>
                <a:cxn ang="0">
                  <a:pos x="320" y="1063"/>
                </a:cxn>
                <a:cxn ang="0">
                  <a:pos x="277" y="1063"/>
                </a:cxn>
                <a:cxn ang="0">
                  <a:pos x="238" y="1063"/>
                </a:cxn>
                <a:cxn ang="0">
                  <a:pos x="192" y="1065"/>
                </a:cxn>
                <a:cxn ang="0">
                  <a:pos x="115" y="1067"/>
                </a:cxn>
                <a:cxn ang="0">
                  <a:pos x="68" y="1068"/>
                </a:cxn>
                <a:cxn ang="0">
                  <a:pos x="32" y="1069"/>
                </a:cxn>
                <a:cxn ang="0">
                  <a:pos x="11" y="1070"/>
                </a:cxn>
                <a:cxn ang="0">
                  <a:pos x="100" y="1012"/>
                </a:cxn>
                <a:cxn ang="0">
                  <a:pos x="147" y="1009"/>
                </a:cxn>
                <a:cxn ang="0">
                  <a:pos x="181" y="1004"/>
                </a:cxn>
                <a:cxn ang="0">
                  <a:pos x="204" y="997"/>
                </a:cxn>
                <a:cxn ang="0">
                  <a:pos x="218" y="986"/>
                </a:cxn>
                <a:cxn ang="0">
                  <a:pos x="226" y="973"/>
                </a:cxn>
                <a:cxn ang="0">
                  <a:pos x="228" y="948"/>
                </a:cxn>
                <a:cxn ang="0">
                  <a:pos x="200" y="130"/>
                </a:cxn>
                <a:cxn ang="0">
                  <a:pos x="141" y="148"/>
                </a:cxn>
                <a:cxn ang="0">
                  <a:pos x="84" y="157"/>
                </a:cxn>
                <a:cxn ang="0">
                  <a:pos x="35" y="160"/>
                </a:cxn>
                <a:cxn ang="0">
                  <a:pos x="0" y="161"/>
                </a:cxn>
                <a:cxn ang="0">
                  <a:pos x="17" y="103"/>
                </a:cxn>
                <a:cxn ang="0">
                  <a:pos x="58" y="102"/>
                </a:cxn>
                <a:cxn ang="0">
                  <a:pos x="104" y="98"/>
                </a:cxn>
                <a:cxn ang="0">
                  <a:pos x="156" y="87"/>
                </a:cxn>
                <a:cxn ang="0">
                  <a:pos x="209" y="69"/>
                </a:cxn>
                <a:cxn ang="0">
                  <a:pos x="261" y="41"/>
                </a:cxn>
                <a:cxn ang="0">
                  <a:pos x="309" y="0"/>
                </a:cxn>
              </a:cxnLst>
              <a:rect l="0" t="0" r="r" b="b"/>
              <a:pathLst>
                <a:path w="575" h="1070">
                  <a:moveTo>
                    <a:pt x="309" y="0"/>
                  </a:moveTo>
                  <a:lnTo>
                    <a:pt x="324" y="0"/>
                  </a:lnTo>
                  <a:lnTo>
                    <a:pt x="336" y="1"/>
                  </a:lnTo>
                  <a:lnTo>
                    <a:pt x="345" y="3"/>
                  </a:lnTo>
                  <a:lnTo>
                    <a:pt x="351" y="7"/>
                  </a:lnTo>
                  <a:lnTo>
                    <a:pt x="355" y="13"/>
                  </a:lnTo>
                  <a:lnTo>
                    <a:pt x="357" y="21"/>
                  </a:lnTo>
                  <a:lnTo>
                    <a:pt x="358" y="32"/>
                  </a:lnTo>
                  <a:lnTo>
                    <a:pt x="358" y="46"/>
                  </a:lnTo>
                  <a:lnTo>
                    <a:pt x="358" y="47"/>
                  </a:lnTo>
                  <a:lnTo>
                    <a:pt x="358" y="948"/>
                  </a:lnTo>
                  <a:lnTo>
                    <a:pt x="359" y="966"/>
                  </a:lnTo>
                  <a:lnTo>
                    <a:pt x="360" y="974"/>
                  </a:lnTo>
                  <a:lnTo>
                    <a:pt x="364" y="981"/>
                  </a:lnTo>
                  <a:lnTo>
                    <a:pt x="368" y="987"/>
                  </a:lnTo>
                  <a:lnTo>
                    <a:pt x="374" y="993"/>
                  </a:lnTo>
                  <a:lnTo>
                    <a:pt x="381" y="998"/>
                  </a:lnTo>
                  <a:lnTo>
                    <a:pt x="392" y="1002"/>
                  </a:lnTo>
                  <a:lnTo>
                    <a:pt x="404" y="1005"/>
                  </a:lnTo>
                  <a:lnTo>
                    <a:pt x="419" y="1008"/>
                  </a:lnTo>
                  <a:lnTo>
                    <a:pt x="438" y="1010"/>
                  </a:lnTo>
                  <a:lnTo>
                    <a:pt x="460" y="1011"/>
                  </a:lnTo>
                  <a:lnTo>
                    <a:pt x="486" y="1013"/>
                  </a:lnTo>
                  <a:lnTo>
                    <a:pt x="575" y="1013"/>
                  </a:lnTo>
                  <a:lnTo>
                    <a:pt x="575" y="1070"/>
                  </a:lnTo>
                  <a:lnTo>
                    <a:pt x="565" y="1070"/>
                  </a:lnTo>
                  <a:lnTo>
                    <a:pt x="551" y="1069"/>
                  </a:lnTo>
                  <a:lnTo>
                    <a:pt x="533" y="1069"/>
                  </a:lnTo>
                  <a:lnTo>
                    <a:pt x="512" y="1068"/>
                  </a:lnTo>
                  <a:lnTo>
                    <a:pt x="489" y="1068"/>
                  </a:lnTo>
                  <a:lnTo>
                    <a:pt x="438" y="1066"/>
                  </a:lnTo>
                  <a:lnTo>
                    <a:pt x="412" y="1066"/>
                  </a:lnTo>
                  <a:lnTo>
                    <a:pt x="387" y="1065"/>
                  </a:lnTo>
                  <a:lnTo>
                    <a:pt x="362" y="1064"/>
                  </a:lnTo>
                  <a:lnTo>
                    <a:pt x="340" y="1063"/>
                  </a:lnTo>
                  <a:lnTo>
                    <a:pt x="320" y="1063"/>
                  </a:lnTo>
                  <a:lnTo>
                    <a:pt x="304" y="1063"/>
                  </a:lnTo>
                  <a:lnTo>
                    <a:pt x="277" y="1063"/>
                  </a:lnTo>
                  <a:lnTo>
                    <a:pt x="260" y="1063"/>
                  </a:lnTo>
                  <a:lnTo>
                    <a:pt x="238" y="1063"/>
                  </a:lnTo>
                  <a:lnTo>
                    <a:pt x="216" y="1064"/>
                  </a:lnTo>
                  <a:lnTo>
                    <a:pt x="192" y="1065"/>
                  </a:lnTo>
                  <a:lnTo>
                    <a:pt x="166" y="1066"/>
                  </a:lnTo>
                  <a:lnTo>
                    <a:pt x="115" y="1067"/>
                  </a:lnTo>
                  <a:lnTo>
                    <a:pt x="91" y="1068"/>
                  </a:lnTo>
                  <a:lnTo>
                    <a:pt x="68" y="1068"/>
                  </a:lnTo>
                  <a:lnTo>
                    <a:pt x="49" y="1069"/>
                  </a:lnTo>
                  <a:lnTo>
                    <a:pt x="32" y="1069"/>
                  </a:lnTo>
                  <a:lnTo>
                    <a:pt x="19" y="1070"/>
                  </a:lnTo>
                  <a:lnTo>
                    <a:pt x="11" y="1070"/>
                  </a:lnTo>
                  <a:lnTo>
                    <a:pt x="11" y="1012"/>
                  </a:lnTo>
                  <a:lnTo>
                    <a:pt x="100" y="1012"/>
                  </a:lnTo>
                  <a:lnTo>
                    <a:pt x="126" y="1011"/>
                  </a:lnTo>
                  <a:lnTo>
                    <a:pt x="147" y="1009"/>
                  </a:lnTo>
                  <a:lnTo>
                    <a:pt x="166" y="1007"/>
                  </a:lnTo>
                  <a:lnTo>
                    <a:pt x="181" y="1004"/>
                  </a:lnTo>
                  <a:lnTo>
                    <a:pt x="194" y="1001"/>
                  </a:lnTo>
                  <a:lnTo>
                    <a:pt x="204" y="997"/>
                  </a:lnTo>
                  <a:lnTo>
                    <a:pt x="212" y="992"/>
                  </a:lnTo>
                  <a:lnTo>
                    <a:pt x="218" y="986"/>
                  </a:lnTo>
                  <a:lnTo>
                    <a:pt x="222" y="980"/>
                  </a:lnTo>
                  <a:lnTo>
                    <a:pt x="226" y="973"/>
                  </a:lnTo>
                  <a:lnTo>
                    <a:pt x="227" y="966"/>
                  </a:lnTo>
                  <a:lnTo>
                    <a:pt x="228" y="948"/>
                  </a:lnTo>
                  <a:lnTo>
                    <a:pt x="228" y="118"/>
                  </a:lnTo>
                  <a:lnTo>
                    <a:pt x="200" y="130"/>
                  </a:lnTo>
                  <a:lnTo>
                    <a:pt x="170" y="141"/>
                  </a:lnTo>
                  <a:lnTo>
                    <a:pt x="141" y="148"/>
                  </a:lnTo>
                  <a:lnTo>
                    <a:pt x="111" y="153"/>
                  </a:lnTo>
                  <a:lnTo>
                    <a:pt x="84" y="157"/>
                  </a:lnTo>
                  <a:lnTo>
                    <a:pt x="58" y="159"/>
                  </a:lnTo>
                  <a:lnTo>
                    <a:pt x="35" y="160"/>
                  </a:lnTo>
                  <a:lnTo>
                    <a:pt x="15" y="161"/>
                  </a:lnTo>
                  <a:lnTo>
                    <a:pt x="0" y="161"/>
                  </a:lnTo>
                  <a:lnTo>
                    <a:pt x="0" y="103"/>
                  </a:lnTo>
                  <a:lnTo>
                    <a:pt x="17" y="103"/>
                  </a:lnTo>
                  <a:lnTo>
                    <a:pt x="36" y="102"/>
                  </a:lnTo>
                  <a:lnTo>
                    <a:pt x="58" y="102"/>
                  </a:lnTo>
                  <a:lnTo>
                    <a:pt x="81" y="100"/>
                  </a:lnTo>
                  <a:lnTo>
                    <a:pt x="104" y="98"/>
                  </a:lnTo>
                  <a:lnTo>
                    <a:pt x="130" y="93"/>
                  </a:lnTo>
                  <a:lnTo>
                    <a:pt x="156" y="87"/>
                  </a:lnTo>
                  <a:lnTo>
                    <a:pt x="183" y="79"/>
                  </a:lnTo>
                  <a:lnTo>
                    <a:pt x="209" y="69"/>
                  </a:lnTo>
                  <a:lnTo>
                    <a:pt x="236" y="56"/>
                  </a:lnTo>
                  <a:lnTo>
                    <a:pt x="261" y="41"/>
                  </a:lnTo>
                  <a:lnTo>
                    <a:pt x="286" y="22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3" name="Group 32"/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auto">
          <a:xfrm>
            <a:off x="8001000" y="4419600"/>
            <a:ext cx="609599" cy="440520"/>
            <a:chOff x="4114" y="2676"/>
            <a:chExt cx="2001" cy="1446"/>
          </a:xfrm>
          <a:solidFill>
            <a:srgbClr val="FFC000"/>
          </a:solidFill>
        </p:grpSpPr>
        <p:sp>
          <p:nvSpPr>
            <p:cNvPr id="124" name="Freeform 34"/>
            <p:cNvSpPr>
              <a:spLocks noEditPoints="1"/>
            </p:cNvSpPr>
            <p:nvPr/>
          </p:nvSpPr>
          <p:spPr bwMode="auto">
            <a:xfrm>
              <a:off x="4114" y="2676"/>
              <a:ext cx="1165" cy="1446"/>
            </a:xfrm>
            <a:custGeom>
              <a:avLst/>
              <a:gdLst/>
              <a:ahLst/>
              <a:cxnLst>
                <a:cxn ang="0">
                  <a:pos x="796" y="63"/>
                </a:cxn>
                <a:cxn ang="0">
                  <a:pos x="680" y="137"/>
                </a:cxn>
                <a:cxn ang="0">
                  <a:pos x="596" y="228"/>
                </a:cxn>
                <a:cxn ang="0">
                  <a:pos x="456" y="740"/>
                </a:cxn>
                <a:cxn ang="0">
                  <a:pos x="449" y="780"/>
                </a:cxn>
                <a:cxn ang="0">
                  <a:pos x="461" y="831"/>
                </a:cxn>
                <a:cxn ang="0">
                  <a:pos x="495" y="907"/>
                </a:cxn>
                <a:cxn ang="0">
                  <a:pos x="563" y="968"/>
                </a:cxn>
                <a:cxn ang="0">
                  <a:pos x="667" y="974"/>
                </a:cxn>
                <a:cxn ang="0">
                  <a:pos x="782" y="903"/>
                </a:cxn>
                <a:cxn ang="0">
                  <a:pos x="891" y="748"/>
                </a:cxn>
                <a:cxn ang="0">
                  <a:pos x="938" y="613"/>
                </a:cxn>
                <a:cxn ang="0">
                  <a:pos x="983" y="430"/>
                </a:cxn>
                <a:cxn ang="0">
                  <a:pos x="1004" y="265"/>
                </a:cxn>
                <a:cxn ang="0">
                  <a:pos x="977" y="127"/>
                </a:cxn>
                <a:cxn ang="0">
                  <a:pos x="902" y="57"/>
                </a:cxn>
                <a:cxn ang="0">
                  <a:pos x="411" y="3"/>
                </a:cxn>
                <a:cxn ang="0">
                  <a:pos x="498" y="39"/>
                </a:cxn>
                <a:cxn ang="0">
                  <a:pos x="562" y="123"/>
                </a:cxn>
                <a:cxn ang="0">
                  <a:pos x="650" y="96"/>
                </a:cxn>
                <a:cxn ang="0">
                  <a:pos x="800" y="10"/>
                </a:cxn>
                <a:cxn ang="0">
                  <a:pos x="963" y="18"/>
                </a:cxn>
                <a:cxn ang="0">
                  <a:pos x="1091" y="116"/>
                </a:cxn>
                <a:cxn ang="0">
                  <a:pos x="1158" y="283"/>
                </a:cxn>
                <a:cxn ang="0">
                  <a:pos x="1147" y="514"/>
                </a:cxn>
                <a:cxn ang="0">
                  <a:pos x="1050" y="744"/>
                </a:cxn>
                <a:cxn ang="0">
                  <a:pos x="893" y="923"/>
                </a:cxn>
                <a:cxn ang="0">
                  <a:pos x="706" y="1021"/>
                </a:cxn>
                <a:cxn ang="0">
                  <a:pos x="551" y="1018"/>
                </a:cxn>
                <a:cxn ang="0">
                  <a:pos x="461" y="953"/>
                </a:cxn>
                <a:cxn ang="0">
                  <a:pos x="419" y="894"/>
                </a:cxn>
                <a:cxn ang="0">
                  <a:pos x="396" y="987"/>
                </a:cxn>
                <a:cxn ang="0">
                  <a:pos x="361" y="1123"/>
                </a:cxn>
                <a:cxn ang="0">
                  <a:pos x="325" y="1275"/>
                </a:cxn>
                <a:cxn ang="0">
                  <a:pos x="313" y="1338"/>
                </a:cxn>
                <a:cxn ang="0">
                  <a:pos x="321" y="1363"/>
                </a:cxn>
                <a:cxn ang="0">
                  <a:pos x="377" y="1377"/>
                </a:cxn>
                <a:cxn ang="0">
                  <a:pos x="463" y="1382"/>
                </a:cxn>
                <a:cxn ang="0">
                  <a:pos x="476" y="1416"/>
                </a:cxn>
                <a:cxn ang="0">
                  <a:pos x="452" y="1445"/>
                </a:cxn>
                <a:cxn ang="0">
                  <a:pos x="258" y="1439"/>
                </a:cxn>
                <a:cxn ang="0">
                  <a:pos x="65" y="1445"/>
                </a:cxn>
                <a:cxn ang="0">
                  <a:pos x="2" y="1431"/>
                </a:cxn>
                <a:cxn ang="0">
                  <a:pos x="13" y="1386"/>
                </a:cxn>
                <a:cxn ang="0">
                  <a:pos x="49" y="1378"/>
                </a:cxn>
                <a:cxn ang="0">
                  <a:pos x="136" y="1363"/>
                </a:cxn>
                <a:cxn ang="0">
                  <a:pos x="168" y="1304"/>
                </a:cxn>
                <a:cxn ang="0">
                  <a:pos x="430" y="235"/>
                </a:cxn>
                <a:cxn ang="0">
                  <a:pos x="434" y="132"/>
                </a:cxn>
                <a:cxn ang="0">
                  <a:pos x="413" y="66"/>
                </a:cxn>
                <a:cxn ang="0">
                  <a:pos x="368" y="50"/>
                </a:cxn>
                <a:cxn ang="0">
                  <a:pos x="289" y="95"/>
                </a:cxn>
                <a:cxn ang="0">
                  <a:pos x="232" y="218"/>
                </a:cxn>
                <a:cxn ang="0">
                  <a:pos x="196" y="348"/>
                </a:cxn>
                <a:cxn ang="0">
                  <a:pos x="178" y="371"/>
                </a:cxn>
                <a:cxn ang="0">
                  <a:pos x="149" y="368"/>
                </a:cxn>
                <a:cxn ang="0">
                  <a:pos x="142" y="340"/>
                </a:cxn>
                <a:cxn ang="0">
                  <a:pos x="160" y="266"/>
                </a:cxn>
                <a:cxn ang="0">
                  <a:pos x="207" y="129"/>
                </a:cxn>
                <a:cxn ang="0">
                  <a:pos x="243" y="69"/>
                </a:cxn>
                <a:cxn ang="0">
                  <a:pos x="313" y="12"/>
                </a:cxn>
              </a:cxnLst>
              <a:rect l="0" t="0" r="r" b="b"/>
              <a:pathLst>
                <a:path w="1165" h="1446">
                  <a:moveTo>
                    <a:pt x="859" y="51"/>
                  </a:moveTo>
                  <a:lnTo>
                    <a:pt x="846" y="51"/>
                  </a:lnTo>
                  <a:lnTo>
                    <a:pt x="831" y="53"/>
                  </a:lnTo>
                  <a:lnTo>
                    <a:pt x="814" y="57"/>
                  </a:lnTo>
                  <a:lnTo>
                    <a:pt x="796" y="63"/>
                  </a:lnTo>
                  <a:lnTo>
                    <a:pt x="776" y="71"/>
                  </a:lnTo>
                  <a:lnTo>
                    <a:pt x="754" y="83"/>
                  </a:lnTo>
                  <a:lnTo>
                    <a:pt x="730" y="97"/>
                  </a:lnTo>
                  <a:lnTo>
                    <a:pt x="706" y="115"/>
                  </a:lnTo>
                  <a:lnTo>
                    <a:pt x="680" y="137"/>
                  </a:lnTo>
                  <a:lnTo>
                    <a:pt x="664" y="151"/>
                  </a:lnTo>
                  <a:lnTo>
                    <a:pt x="646" y="168"/>
                  </a:lnTo>
                  <a:lnTo>
                    <a:pt x="629" y="186"/>
                  </a:lnTo>
                  <a:lnTo>
                    <a:pt x="612" y="206"/>
                  </a:lnTo>
                  <a:lnTo>
                    <a:pt x="596" y="228"/>
                  </a:lnTo>
                  <a:lnTo>
                    <a:pt x="583" y="251"/>
                  </a:lnTo>
                  <a:lnTo>
                    <a:pt x="572" y="273"/>
                  </a:lnTo>
                  <a:lnTo>
                    <a:pt x="565" y="298"/>
                  </a:lnTo>
                  <a:lnTo>
                    <a:pt x="565" y="297"/>
                  </a:lnTo>
                  <a:lnTo>
                    <a:pt x="456" y="740"/>
                  </a:lnTo>
                  <a:lnTo>
                    <a:pt x="453" y="753"/>
                  </a:lnTo>
                  <a:lnTo>
                    <a:pt x="451" y="762"/>
                  </a:lnTo>
                  <a:lnTo>
                    <a:pt x="450" y="768"/>
                  </a:lnTo>
                  <a:lnTo>
                    <a:pt x="449" y="772"/>
                  </a:lnTo>
                  <a:lnTo>
                    <a:pt x="449" y="780"/>
                  </a:lnTo>
                  <a:lnTo>
                    <a:pt x="451" y="786"/>
                  </a:lnTo>
                  <a:lnTo>
                    <a:pt x="452" y="795"/>
                  </a:lnTo>
                  <a:lnTo>
                    <a:pt x="454" y="806"/>
                  </a:lnTo>
                  <a:lnTo>
                    <a:pt x="457" y="817"/>
                  </a:lnTo>
                  <a:lnTo>
                    <a:pt x="461" y="831"/>
                  </a:lnTo>
                  <a:lnTo>
                    <a:pt x="466" y="846"/>
                  </a:lnTo>
                  <a:lnTo>
                    <a:pt x="471" y="860"/>
                  </a:lnTo>
                  <a:lnTo>
                    <a:pt x="478" y="876"/>
                  </a:lnTo>
                  <a:lnTo>
                    <a:pt x="486" y="892"/>
                  </a:lnTo>
                  <a:lnTo>
                    <a:pt x="495" y="907"/>
                  </a:lnTo>
                  <a:lnTo>
                    <a:pt x="506" y="921"/>
                  </a:lnTo>
                  <a:lnTo>
                    <a:pt x="518" y="935"/>
                  </a:lnTo>
                  <a:lnTo>
                    <a:pt x="532" y="948"/>
                  </a:lnTo>
                  <a:lnTo>
                    <a:pt x="546" y="959"/>
                  </a:lnTo>
                  <a:lnTo>
                    <a:pt x="563" y="968"/>
                  </a:lnTo>
                  <a:lnTo>
                    <a:pt x="582" y="975"/>
                  </a:lnTo>
                  <a:lnTo>
                    <a:pt x="602" y="979"/>
                  </a:lnTo>
                  <a:lnTo>
                    <a:pt x="625" y="980"/>
                  </a:lnTo>
                  <a:lnTo>
                    <a:pt x="646" y="979"/>
                  </a:lnTo>
                  <a:lnTo>
                    <a:pt x="667" y="974"/>
                  </a:lnTo>
                  <a:lnTo>
                    <a:pt x="689" y="967"/>
                  </a:lnTo>
                  <a:lnTo>
                    <a:pt x="712" y="955"/>
                  </a:lnTo>
                  <a:lnTo>
                    <a:pt x="736" y="941"/>
                  </a:lnTo>
                  <a:lnTo>
                    <a:pt x="759" y="924"/>
                  </a:lnTo>
                  <a:lnTo>
                    <a:pt x="782" y="903"/>
                  </a:lnTo>
                  <a:lnTo>
                    <a:pt x="806" y="878"/>
                  </a:lnTo>
                  <a:lnTo>
                    <a:pt x="828" y="851"/>
                  </a:lnTo>
                  <a:lnTo>
                    <a:pt x="850" y="820"/>
                  </a:lnTo>
                  <a:lnTo>
                    <a:pt x="872" y="785"/>
                  </a:lnTo>
                  <a:lnTo>
                    <a:pt x="891" y="748"/>
                  </a:lnTo>
                  <a:lnTo>
                    <a:pt x="899" y="728"/>
                  </a:lnTo>
                  <a:lnTo>
                    <a:pt x="908" y="704"/>
                  </a:lnTo>
                  <a:lnTo>
                    <a:pt x="918" y="676"/>
                  </a:lnTo>
                  <a:lnTo>
                    <a:pt x="927" y="645"/>
                  </a:lnTo>
                  <a:lnTo>
                    <a:pt x="938" y="613"/>
                  </a:lnTo>
                  <a:lnTo>
                    <a:pt x="948" y="577"/>
                  </a:lnTo>
                  <a:lnTo>
                    <a:pt x="957" y="541"/>
                  </a:lnTo>
                  <a:lnTo>
                    <a:pt x="967" y="504"/>
                  </a:lnTo>
                  <a:lnTo>
                    <a:pt x="975" y="466"/>
                  </a:lnTo>
                  <a:lnTo>
                    <a:pt x="983" y="430"/>
                  </a:lnTo>
                  <a:lnTo>
                    <a:pt x="990" y="393"/>
                  </a:lnTo>
                  <a:lnTo>
                    <a:pt x="995" y="357"/>
                  </a:lnTo>
                  <a:lnTo>
                    <a:pt x="1000" y="324"/>
                  </a:lnTo>
                  <a:lnTo>
                    <a:pt x="1003" y="294"/>
                  </a:lnTo>
                  <a:lnTo>
                    <a:pt x="1004" y="265"/>
                  </a:lnTo>
                  <a:lnTo>
                    <a:pt x="1002" y="232"/>
                  </a:lnTo>
                  <a:lnTo>
                    <a:pt x="999" y="202"/>
                  </a:lnTo>
                  <a:lnTo>
                    <a:pt x="994" y="174"/>
                  </a:lnTo>
                  <a:lnTo>
                    <a:pt x="987" y="149"/>
                  </a:lnTo>
                  <a:lnTo>
                    <a:pt x="977" y="127"/>
                  </a:lnTo>
                  <a:lnTo>
                    <a:pt x="965" y="107"/>
                  </a:lnTo>
                  <a:lnTo>
                    <a:pt x="953" y="90"/>
                  </a:lnTo>
                  <a:lnTo>
                    <a:pt x="938" y="76"/>
                  </a:lnTo>
                  <a:lnTo>
                    <a:pt x="921" y="65"/>
                  </a:lnTo>
                  <a:lnTo>
                    <a:pt x="902" y="57"/>
                  </a:lnTo>
                  <a:lnTo>
                    <a:pt x="881" y="52"/>
                  </a:lnTo>
                  <a:lnTo>
                    <a:pt x="859" y="51"/>
                  </a:lnTo>
                  <a:close/>
                  <a:moveTo>
                    <a:pt x="376" y="0"/>
                  </a:moveTo>
                  <a:lnTo>
                    <a:pt x="393" y="1"/>
                  </a:lnTo>
                  <a:lnTo>
                    <a:pt x="411" y="3"/>
                  </a:lnTo>
                  <a:lnTo>
                    <a:pt x="429" y="7"/>
                  </a:lnTo>
                  <a:lnTo>
                    <a:pt x="447" y="12"/>
                  </a:lnTo>
                  <a:lnTo>
                    <a:pt x="464" y="19"/>
                  </a:lnTo>
                  <a:lnTo>
                    <a:pt x="481" y="28"/>
                  </a:lnTo>
                  <a:lnTo>
                    <a:pt x="498" y="39"/>
                  </a:lnTo>
                  <a:lnTo>
                    <a:pt x="513" y="51"/>
                  </a:lnTo>
                  <a:lnTo>
                    <a:pt x="528" y="67"/>
                  </a:lnTo>
                  <a:lnTo>
                    <a:pt x="541" y="83"/>
                  </a:lnTo>
                  <a:lnTo>
                    <a:pt x="553" y="102"/>
                  </a:lnTo>
                  <a:lnTo>
                    <a:pt x="562" y="123"/>
                  </a:lnTo>
                  <a:lnTo>
                    <a:pt x="570" y="146"/>
                  </a:lnTo>
                  <a:lnTo>
                    <a:pt x="576" y="172"/>
                  </a:lnTo>
                  <a:lnTo>
                    <a:pt x="599" y="146"/>
                  </a:lnTo>
                  <a:lnTo>
                    <a:pt x="623" y="120"/>
                  </a:lnTo>
                  <a:lnTo>
                    <a:pt x="650" y="96"/>
                  </a:lnTo>
                  <a:lnTo>
                    <a:pt x="678" y="73"/>
                  </a:lnTo>
                  <a:lnTo>
                    <a:pt x="707" y="53"/>
                  </a:lnTo>
                  <a:lnTo>
                    <a:pt x="737" y="35"/>
                  </a:lnTo>
                  <a:lnTo>
                    <a:pt x="768" y="21"/>
                  </a:lnTo>
                  <a:lnTo>
                    <a:pt x="800" y="10"/>
                  </a:lnTo>
                  <a:lnTo>
                    <a:pt x="833" y="3"/>
                  </a:lnTo>
                  <a:lnTo>
                    <a:pt x="867" y="1"/>
                  </a:lnTo>
                  <a:lnTo>
                    <a:pt x="900" y="3"/>
                  </a:lnTo>
                  <a:lnTo>
                    <a:pt x="933" y="8"/>
                  </a:lnTo>
                  <a:lnTo>
                    <a:pt x="963" y="18"/>
                  </a:lnTo>
                  <a:lnTo>
                    <a:pt x="993" y="31"/>
                  </a:lnTo>
                  <a:lnTo>
                    <a:pt x="1021" y="47"/>
                  </a:lnTo>
                  <a:lnTo>
                    <a:pt x="1046" y="67"/>
                  </a:lnTo>
                  <a:lnTo>
                    <a:pt x="1069" y="90"/>
                  </a:lnTo>
                  <a:lnTo>
                    <a:pt x="1091" y="116"/>
                  </a:lnTo>
                  <a:lnTo>
                    <a:pt x="1109" y="144"/>
                  </a:lnTo>
                  <a:lnTo>
                    <a:pt x="1125" y="176"/>
                  </a:lnTo>
                  <a:lnTo>
                    <a:pt x="1139" y="209"/>
                  </a:lnTo>
                  <a:lnTo>
                    <a:pt x="1150" y="245"/>
                  </a:lnTo>
                  <a:lnTo>
                    <a:pt x="1158" y="283"/>
                  </a:lnTo>
                  <a:lnTo>
                    <a:pt x="1163" y="323"/>
                  </a:lnTo>
                  <a:lnTo>
                    <a:pt x="1165" y="366"/>
                  </a:lnTo>
                  <a:lnTo>
                    <a:pt x="1163" y="416"/>
                  </a:lnTo>
                  <a:lnTo>
                    <a:pt x="1156" y="465"/>
                  </a:lnTo>
                  <a:lnTo>
                    <a:pt x="1147" y="514"/>
                  </a:lnTo>
                  <a:lnTo>
                    <a:pt x="1133" y="563"/>
                  </a:lnTo>
                  <a:lnTo>
                    <a:pt x="1117" y="610"/>
                  </a:lnTo>
                  <a:lnTo>
                    <a:pt x="1097" y="656"/>
                  </a:lnTo>
                  <a:lnTo>
                    <a:pt x="1075" y="701"/>
                  </a:lnTo>
                  <a:lnTo>
                    <a:pt x="1050" y="744"/>
                  </a:lnTo>
                  <a:lnTo>
                    <a:pt x="1022" y="785"/>
                  </a:lnTo>
                  <a:lnTo>
                    <a:pt x="993" y="824"/>
                  </a:lnTo>
                  <a:lnTo>
                    <a:pt x="961" y="860"/>
                  </a:lnTo>
                  <a:lnTo>
                    <a:pt x="928" y="893"/>
                  </a:lnTo>
                  <a:lnTo>
                    <a:pt x="893" y="923"/>
                  </a:lnTo>
                  <a:lnTo>
                    <a:pt x="857" y="951"/>
                  </a:lnTo>
                  <a:lnTo>
                    <a:pt x="820" y="974"/>
                  </a:lnTo>
                  <a:lnTo>
                    <a:pt x="782" y="994"/>
                  </a:lnTo>
                  <a:lnTo>
                    <a:pt x="744" y="1010"/>
                  </a:lnTo>
                  <a:lnTo>
                    <a:pt x="706" y="1021"/>
                  </a:lnTo>
                  <a:lnTo>
                    <a:pt x="667" y="1028"/>
                  </a:lnTo>
                  <a:lnTo>
                    <a:pt x="628" y="1031"/>
                  </a:lnTo>
                  <a:lnTo>
                    <a:pt x="600" y="1030"/>
                  </a:lnTo>
                  <a:lnTo>
                    <a:pt x="574" y="1025"/>
                  </a:lnTo>
                  <a:lnTo>
                    <a:pt x="551" y="1018"/>
                  </a:lnTo>
                  <a:lnTo>
                    <a:pt x="529" y="1008"/>
                  </a:lnTo>
                  <a:lnTo>
                    <a:pt x="510" y="996"/>
                  </a:lnTo>
                  <a:lnTo>
                    <a:pt x="492" y="983"/>
                  </a:lnTo>
                  <a:lnTo>
                    <a:pt x="476" y="968"/>
                  </a:lnTo>
                  <a:lnTo>
                    <a:pt x="461" y="953"/>
                  </a:lnTo>
                  <a:lnTo>
                    <a:pt x="449" y="935"/>
                  </a:lnTo>
                  <a:lnTo>
                    <a:pt x="438" y="919"/>
                  </a:lnTo>
                  <a:lnTo>
                    <a:pt x="429" y="901"/>
                  </a:lnTo>
                  <a:lnTo>
                    <a:pt x="421" y="884"/>
                  </a:lnTo>
                  <a:lnTo>
                    <a:pt x="419" y="894"/>
                  </a:lnTo>
                  <a:lnTo>
                    <a:pt x="416" y="907"/>
                  </a:lnTo>
                  <a:lnTo>
                    <a:pt x="411" y="924"/>
                  </a:lnTo>
                  <a:lnTo>
                    <a:pt x="406" y="942"/>
                  </a:lnTo>
                  <a:lnTo>
                    <a:pt x="401" y="964"/>
                  </a:lnTo>
                  <a:lnTo>
                    <a:pt x="396" y="987"/>
                  </a:lnTo>
                  <a:lnTo>
                    <a:pt x="389" y="1013"/>
                  </a:lnTo>
                  <a:lnTo>
                    <a:pt x="383" y="1039"/>
                  </a:lnTo>
                  <a:lnTo>
                    <a:pt x="376" y="1067"/>
                  </a:lnTo>
                  <a:lnTo>
                    <a:pt x="368" y="1095"/>
                  </a:lnTo>
                  <a:lnTo>
                    <a:pt x="361" y="1123"/>
                  </a:lnTo>
                  <a:lnTo>
                    <a:pt x="348" y="1179"/>
                  </a:lnTo>
                  <a:lnTo>
                    <a:pt x="342" y="1205"/>
                  </a:lnTo>
                  <a:lnTo>
                    <a:pt x="336" y="1230"/>
                  </a:lnTo>
                  <a:lnTo>
                    <a:pt x="330" y="1254"/>
                  </a:lnTo>
                  <a:lnTo>
                    <a:pt x="325" y="1275"/>
                  </a:lnTo>
                  <a:lnTo>
                    <a:pt x="321" y="1294"/>
                  </a:lnTo>
                  <a:lnTo>
                    <a:pt x="317" y="1311"/>
                  </a:lnTo>
                  <a:lnTo>
                    <a:pt x="315" y="1323"/>
                  </a:lnTo>
                  <a:lnTo>
                    <a:pt x="313" y="1333"/>
                  </a:lnTo>
                  <a:lnTo>
                    <a:pt x="313" y="1338"/>
                  </a:lnTo>
                  <a:lnTo>
                    <a:pt x="313" y="1344"/>
                  </a:lnTo>
                  <a:lnTo>
                    <a:pt x="313" y="1349"/>
                  </a:lnTo>
                  <a:lnTo>
                    <a:pt x="315" y="1354"/>
                  </a:lnTo>
                  <a:lnTo>
                    <a:pt x="317" y="1359"/>
                  </a:lnTo>
                  <a:lnTo>
                    <a:pt x="321" y="1363"/>
                  </a:lnTo>
                  <a:lnTo>
                    <a:pt x="327" y="1366"/>
                  </a:lnTo>
                  <a:lnTo>
                    <a:pt x="335" y="1370"/>
                  </a:lnTo>
                  <a:lnTo>
                    <a:pt x="346" y="1372"/>
                  </a:lnTo>
                  <a:lnTo>
                    <a:pt x="360" y="1375"/>
                  </a:lnTo>
                  <a:lnTo>
                    <a:pt x="377" y="1377"/>
                  </a:lnTo>
                  <a:lnTo>
                    <a:pt x="399" y="1377"/>
                  </a:lnTo>
                  <a:lnTo>
                    <a:pt x="425" y="1378"/>
                  </a:lnTo>
                  <a:lnTo>
                    <a:pt x="436" y="1378"/>
                  </a:lnTo>
                  <a:lnTo>
                    <a:pt x="455" y="1379"/>
                  </a:lnTo>
                  <a:lnTo>
                    <a:pt x="463" y="1382"/>
                  </a:lnTo>
                  <a:lnTo>
                    <a:pt x="469" y="1384"/>
                  </a:lnTo>
                  <a:lnTo>
                    <a:pt x="473" y="1388"/>
                  </a:lnTo>
                  <a:lnTo>
                    <a:pt x="476" y="1395"/>
                  </a:lnTo>
                  <a:lnTo>
                    <a:pt x="477" y="1403"/>
                  </a:lnTo>
                  <a:lnTo>
                    <a:pt x="476" y="1416"/>
                  </a:lnTo>
                  <a:lnTo>
                    <a:pt x="473" y="1426"/>
                  </a:lnTo>
                  <a:lnTo>
                    <a:pt x="469" y="1434"/>
                  </a:lnTo>
                  <a:lnTo>
                    <a:pt x="464" y="1438"/>
                  </a:lnTo>
                  <a:lnTo>
                    <a:pt x="458" y="1443"/>
                  </a:lnTo>
                  <a:lnTo>
                    <a:pt x="452" y="1445"/>
                  </a:lnTo>
                  <a:lnTo>
                    <a:pt x="440" y="1446"/>
                  </a:lnTo>
                  <a:lnTo>
                    <a:pt x="435" y="1446"/>
                  </a:lnTo>
                  <a:lnTo>
                    <a:pt x="392" y="1445"/>
                  </a:lnTo>
                  <a:lnTo>
                    <a:pt x="348" y="1443"/>
                  </a:lnTo>
                  <a:lnTo>
                    <a:pt x="258" y="1439"/>
                  </a:lnTo>
                  <a:lnTo>
                    <a:pt x="214" y="1438"/>
                  </a:lnTo>
                  <a:lnTo>
                    <a:pt x="178" y="1439"/>
                  </a:lnTo>
                  <a:lnTo>
                    <a:pt x="140" y="1441"/>
                  </a:lnTo>
                  <a:lnTo>
                    <a:pt x="102" y="1443"/>
                  </a:lnTo>
                  <a:lnTo>
                    <a:pt x="65" y="1445"/>
                  </a:lnTo>
                  <a:lnTo>
                    <a:pt x="28" y="1446"/>
                  </a:lnTo>
                  <a:lnTo>
                    <a:pt x="19" y="1445"/>
                  </a:lnTo>
                  <a:lnTo>
                    <a:pt x="11" y="1443"/>
                  </a:lnTo>
                  <a:lnTo>
                    <a:pt x="5" y="1438"/>
                  </a:lnTo>
                  <a:lnTo>
                    <a:pt x="2" y="1431"/>
                  </a:lnTo>
                  <a:lnTo>
                    <a:pt x="0" y="1421"/>
                  </a:lnTo>
                  <a:lnTo>
                    <a:pt x="1" y="1409"/>
                  </a:lnTo>
                  <a:lnTo>
                    <a:pt x="4" y="1398"/>
                  </a:lnTo>
                  <a:lnTo>
                    <a:pt x="8" y="1391"/>
                  </a:lnTo>
                  <a:lnTo>
                    <a:pt x="13" y="1386"/>
                  </a:lnTo>
                  <a:lnTo>
                    <a:pt x="19" y="1382"/>
                  </a:lnTo>
                  <a:lnTo>
                    <a:pt x="26" y="1379"/>
                  </a:lnTo>
                  <a:lnTo>
                    <a:pt x="33" y="1379"/>
                  </a:lnTo>
                  <a:lnTo>
                    <a:pt x="41" y="1378"/>
                  </a:lnTo>
                  <a:lnTo>
                    <a:pt x="49" y="1378"/>
                  </a:lnTo>
                  <a:lnTo>
                    <a:pt x="74" y="1377"/>
                  </a:lnTo>
                  <a:lnTo>
                    <a:pt x="95" y="1376"/>
                  </a:lnTo>
                  <a:lnTo>
                    <a:pt x="112" y="1373"/>
                  </a:lnTo>
                  <a:lnTo>
                    <a:pt x="125" y="1369"/>
                  </a:lnTo>
                  <a:lnTo>
                    <a:pt x="136" y="1363"/>
                  </a:lnTo>
                  <a:lnTo>
                    <a:pt x="145" y="1356"/>
                  </a:lnTo>
                  <a:lnTo>
                    <a:pt x="153" y="1346"/>
                  </a:lnTo>
                  <a:lnTo>
                    <a:pt x="158" y="1335"/>
                  </a:lnTo>
                  <a:lnTo>
                    <a:pt x="163" y="1320"/>
                  </a:lnTo>
                  <a:lnTo>
                    <a:pt x="168" y="1304"/>
                  </a:lnTo>
                  <a:lnTo>
                    <a:pt x="172" y="1285"/>
                  </a:lnTo>
                  <a:lnTo>
                    <a:pt x="172" y="1284"/>
                  </a:lnTo>
                  <a:lnTo>
                    <a:pt x="421" y="271"/>
                  </a:lnTo>
                  <a:lnTo>
                    <a:pt x="425" y="253"/>
                  </a:lnTo>
                  <a:lnTo>
                    <a:pt x="430" y="235"/>
                  </a:lnTo>
                  <a:lnTo>
                    <a:pt x="432" y="218"/>
                  </a:lnTo>
                  <a:lnTo>
                    <a:pt x="434" y="199"/>
                  </a:lnTo>
                  <a:lnTo>
                    <a:pt x="435" y="178"/>
                  </a:lnTo>
                  <a:lnTo>
                    <a:pt x="435" y="153"/>
                  </a:lnTo>
                  <a:lnTo>
                    <a:pt x="434" y="132"/>
                  </a:lnTo>
                  <a:lnTo>
                    <a:pt x="432" y="113"/>
                  </a:lnTo>
                  <a:lnTo>
                    <a:pt x="429" y="98"/>
                  </a:lnTo>
                  <a:lnTo>
                    <a:pt x="425" y="85"/>
                  </a:lnTo>
                  <a:lnTo>
                    <a:pt x="419" y="74"/>
                  </a:lnTo>
                  <a:lnTo>
                    <a:pt x="413" y="66"/>
                  </a:lnTo>
                  <a:lnTo>
                    <a:pt x="406" y="60"/>
                  </a:lnTo>
                  <a:lnTo>
                    <a:pt x="398" y="55"/>
                  </a:lnTo>
                  <a:lnTo>
                    <a:pt x="388" y="52"/>
                  </a:lnTo>
                  <a:lnTo>
                    <a:pt x="379" y="51"/>
                  </a:lnTo>
                  <a:lnTo>
                    <a:pt x="368" y="50"/>
                  </a:lnTo>
                  <a:lnTo>
                    <a:pt x="350" y="52"/>
                  </a:lnTo>
                  <a:lnTo>
                    <a:pt x="334" y="58"/>
                  </a:lnTo>
                  <a:lnTo>
                    <a:pt x="317" y="67"/>
                  </a:lnTo>
                  <a:lnTo>
                    <a:pt x="303" y="79"/>
                  </a:lnTo>
                  <a:lnTo>
                    <a:pt x="289" y="95"/>
                  </a:lnTo>
                  <a:lnTo>
                    <a:pt x="276" y="114"/>
                  </a:lnTo>
                  <a:lnTo>
                    <a:pt x="264" y="135"/>
                  </a:lnTo>
                  <a:lnTo>
                    <a:pt x="253" y="160"/>
                  </a:lnTo>
                  <a:lnTo>
                    <a:pt x="242" y="188"/>
                  </a:lnTo>
                  <a:lnTo>
                    <a:pt x="232" y="218"/>
                  </a:lnTo>
                  <a:lnTo>
                    <a:pt x="221" y="251"/>
                  </a:lnTo>
                  <a:lnTo>
                    <a:pt x="212" y="285"/>
                  </a:lnTo>
                  <a:lnTo>
                    <a:pt x="203" y="322"/>
                  </a:lnTo>
                  <a:lnTo>
                    <a:pt x="199" y="337"/>
                  </a:lnTo>
                  <a:lnTo>
                    <a:pt x="196" y="348"/>
                  </a:lnTo>
                  <a:lnTo>
                    <a:pt x="193" y="357"/>
                  </a:lnTo>
                  <a:lnTo>
                    <a:pt x="189" y="364"/>
                  </a:lnTo>
                  <a:lnTo>
                    <a:pt x="187" y="368"/>
                  </a:lnTo>
                  <a:lnTo>
                    <a:pt x="183" y="370"/>
                  </a:lnTo>
                  <a:lnTo>
                    <a:pt x="178" y="371"/>
                  </a:lnTo>
                  <a:lnTo>
                    <a:pt x="172" y="372"/>
                  </a:lnTo>
                  <a:lnTo>
                    <a:pt x="162" y="372"/>
                  </a:lnTo>
                  <a:lnTo>
                    <a:pt x="159" y="371"/>
                  </a:lnTo>
                  <a:lnTo>
                    <a:pt x="154" y="371"/>
                  </a:lnTo>
                  <a:lnTo>
                    <a:pt x="149" y="368"/>
                  </a:lnTo>
                  <a:lnTo>
                    <a:pt x="145" y="364"/>
                  </a:lnTo>
                  <a:lnTo>
                    <a:pt x="142" y="358"/>
                  </a:lnTo>
                  <a:lnTo>
                    <a:pt x="140" y="350"/>
                  </a:lnTo>
                  <a:lnTo>
                    <a:pt x="141" y="347"/>
                  </a:lnTo>
                  <a:lnTo>
                    <a:pt x="142" y="340"/>
                  </a:lnTo>
                  <a:lnTo>
                    <a:pt x="144" y="330"/>
                  </a:lnTo>
                  <a:lnTo>
                    <a:pt x="147" y="317"/>
                  </a:lnTo>
                  <a:lnTo>
                    <a:pt x="151" y="302"/>
                  </a:lnTo>
                  <a:lnTo>
                    <a:pt x="155" y="285"/>
                  </a:lnTo>
                  <a:lnTo>
                    <a:pt x="160" y="266"/>
                  </a:lnTo>
                  <a:lnTo>
                    <a:pt x="164" y="247"/>
                  </a:lnTo>
                  <a:lnTo>
                    <a:pt x="170" y="227"/>
                  </a:lnTo>
                  <a:lnTo>
                    <a:pt x="184" y="185"/>
                  </a:lnTo>
                  <a:lnTo>
                    <a:pt x="199" y="146"/>
                  </a:lnTo>
                  <a:lnTo>
                    <a:pt x="207" y="129"/>
                  </a:lnTo>
                  <a:lnTo>
                    <a:pt x="213" y="119"/>
                  </a:lnTo>
                  <a:lnTo>
                    <a:pt x="219" y="108"/>
                  </a:lnTo>
                  <a:lnTo>
                    <a:pt x="226" y="96"/>
                  </a:lnTo>
                  <a:lnTo>
                    <a:pt x="234" y="83"/>
                  </a:lnTo>
                  <a:lnTo>
                    <a:pt x="243" y="69"/>
                  </a:lnTo>
                  <a:lnTo>
                    <a:pt x="254" y="56"/>
                  </a:lnTo>
                  <a:lnTo>
                    <a:pt x="266" y="44"/>
                  </a:lnTo>
                  <a:lnTo>
                    <a:pt x="280" y="32"/>
                  </a:lnTo>
                  <a:lnTo>
                    <a:pt x="296" y="22"/>
                  </a:lnTo>
                  <a:lnTo>
                    <a:pt x="313" y="12"/>
                  </a:lnTo>
                  <a:lnTo>
                    <a:pt x="332" y="6"/>
                  </a:lnTo>
                  <a:lnTo>
                    <a:pt x="353" y="1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5"/>
            <p:cNvSpPr>
              <a:spLocks/>
            </p:cNvSpPr>
            <p:nvPr/>
          </p:nvSpPr>
          <p:spPr bwMode="auto">
            <a:xfrm>
              <a:off x="5414" y="2942"/>
              <a:ext cx="701" cy="1070"/>
            </a:xfrm>
            <a:custGeom>
              <a:avLst/>
              <a:gdLst/>
              <a:ahLst/>
              <a:cxnLst>
                <a:cxn ang="0">
                  <a:pos x="400" y="5"/>
                </a:cxn>
                <a:cxn ang="0">
                  <a:pos x="496" y="30"/>
                </a:cxn>
                <a:cxn ang="0">
                  <a:pos x="579" y="75"/>
                </a:cxn>
                <a:cxn ang="0">
                  <a:pos x="644" y="139"/>
                </a:cxn>
                <a:cxn ang="0">
                  <a:pos x="686" y="220"/>
                </a:cxn>
                <a:cxn ang="0">
                  <a:pos x="701" y="315"/>
                </a:cxn>
                <a:cxn ang="0">
                  <a:pos x="687" y="406"/>
                </a:cxn>
                <a:cxn ang="0">
                  <a:pos x="648" y="486"/>
                </a:cxn>
                <a:cxn ang="0">
                  <a:pos x="591" y="557"/>
                </a:cxn>
                <a:cxn ang="0">
                  <a:pos x="522" y="621"/>
                </a:cxn>
                <a:cxn ang="0">
                  <a:pos x="439" y="689"/>
                </a:cxn>
                <a:cxn ang="0">
                  <a:pos x="375" y="741"/>
                </a:cxn>
                <a:cxn ang="0">
                  <a:pos x="324" y="785"/>
                </a:cxn>
                <a:cxn ang="0">
                  <a:pos x="263" y="839"/>
                </a:cxn>
                <a:cxn ang="0">
                  <a:pos x="188" y="907"/>
                </a:cxn>
                <a:cxn ang="0">
                  <a:pos x="496" y="933"/>
                </a:cxn>
                <a:cxn ang="0">
                  <a:pos x="564" y="931"/>
                </a:cxn>
                <a:cxn ang="0">
                  <a:pos x="601" y="925"/>
                </a:cxn>
                <a:cxn ang="0">
                  <a:pos x="617" y="906"/>
                </a:cxn>
                <a:cxn ang="0">
                  <a:pos x="635" y="839"/>
                </a:cxn>
                <a:cxn ang="0">
                  <a:pos x="644" y="789"/>
                </a:cxn>
                <a:cxn ang="0">
                  <a:pos x="652" y="1070"/>
                </a:cxn>
                <a:cxn ang="0">
                  <a:pos x="1" y="1034"/>
                </a:cxn>
                <a:cxn ang="0">
                  <a:pos x="7" y="1016"/>
                </a:cxn>
                <a:cxn ang="0">
                  <a:pos x="396" y="622"/>
                </a:cxn>
                <a:cxn ang="0">
                  <a:pos x="442" y="569"/>
                </a:cxn>
                <a:cxn ang="0">
                  <a:pos x="492" y="499"/>
                </a:cxn>
                <a:cxn ang="0">
                  <a:pos x="531" y="413"/>
                </a:cxn>
                <a:cxn ang="0">
                  <a:pos x="547" y="314"/>
                </a:cxn>
                <a:cxn ang="0">
                  <a:pos x="537" y="238"/>
                </a:cxn>
                <a:cxn ang="0">
                  <a:pos x="508" y="168"/>
                </a:cxn>
                <a:cxn ang="0">
                  <a:pos x="459" y="110"/>
                </a:cxn>
                <a:cxn ang="0">
                  <a:pos x="391" y="71"/>
                </a:cxn>
                <a:cxn ang="0">
                  <a:pos x="305" y="57"/>
                </a:cxn>
                <a:cxn ang="0">
                  <a:pos x="250" y="63"/>
                </a:cxn>
                <a:cxn ang="0">
                  <a:pos x="192" y="84"/>
                </a:cxn>
                <a:cxn ang="0">
                  <a:pos x="136" y="123"/>
                </a:cxn>
                <a:cxn ang="0">
                  <a:pos x="90" y="182"/>
                </a:cxn>
                <a:cxn ang="0">
                  <a:pos x="112" y="211"/>
                </a:cxn>
                <a:cxn ang="0">
                  <a:pos x="146" y="231"/>
                </a:cxn>
                <a:cxn ang="0">
                  <a:pos x="163" y="259"/>
                </a:cxn>
                <a:cxn ang="0">
                  <a:pos x="169" y="286"/>
                </a:cxn>
                <a:cxn ang="0">
                  <a:pos x="164" y="325"/>
                </a:cxn>
                <a:cxn ang="0">
                  <a:pos x="141" y="358"/>
                </a:cxn>
                <a:cxn ang="0">
                  <a:pos x="108" y="376"/>
                </a:cxn>
                <a:cxn ang="0">
                  <a:pos x="80" y="379"/>
                </a:cxn>
                <a:cxn ang="0">
                  <a:pos x="59" y="375"/>
                </a:cxn>
                <a:cxn ang="0">
                  <a:pos x="33" y="362"/>
                </a:cxn>
                <a:cxn ang="0">
                  <a:pos x="10" y="336"/>
                </a:cxn>
                <a:cxn ang="0">
                  <a:pos x="0" y="290"/>
                </a:cxn>
                <a:cxn ang="0">
                  <a:pos x="16" y="202"/>
                </a:cxn>
                <a:cxn ang="0">
                  <a:pos x="59" y="123"/>
                </a:cxn>
                <a:cxn ang="0">
                  <a:pos x="129" y="59"/>
                </a:cxn>
                <a:cxn ang="0">
                  <a:pos x="220" y="16"/>
                </a:cxn>
                <a:cxn ang="0">
                  <a:pos x="330" y="0"/>
                </a:cxn>
              </a:cxnLst>
              <a:rect l="0" t="0" r="r" b="b"/>
              <a:pathLst>
                <a:path w="701" h="1070">
                  <a:moveTo>
                    <a:pt x="330" y="0"/>
                  </a:moveTo>
                  <a:lnTo>
                    <a:pt x="365" y="1"/>
                  </a:lnTo>
                  <a:lnTo>
                    <a:pt x="400" y="5"/>
                  </a:lnTo>
                  <a:lnTo>
                    <a:pt x="433" y="11"/>
                  </a:lnTo>
                  <a:lnTo>
                    <a:pt x="466" y="19"/>
                  </a:lnTo>
                  <a:lnTo>
                    <a:pt x="496" y="30"/>
                  </a:lnTo>
                  <a:lnTo>
                    <a:pt x="526" y="43"/>
                  </a:lnTo>
                  <a:lnTo>
                    <a:pt x="554" y="58"/>
                  </a:lnTo>
                  <a:lnTo>
                    <a:pt x="579" y="75"/>
                  </a:lnTo>
                  <a:lnTo>
                    <a:pt x="603" y="95"/>
                  </a:lnTo>
                  <a:lnTo>
                    <a:pt x="625" y="116"/>
                  </a:lnTo>
                  <a:lnTo>
                    <a:pt x="644" y="139"/>
                  </a:lnTo>
                  <a:lnTo>
                    <a:pt x="661" y="164"/>
                  </a:lnTo>
                  <a:lnTo>
                    <a:pt x="675" y="191"/>
                  </a:lnTo>
                  <a:lnTo>
                    <a:pt x="686" y="220"/>
                  </a:lnTo>
                  <a:lnTo>
                    <a:pt x="694" y="250"/>
                  </a:lnTo>
                  <a:lnTo>
                    <a:pt x="699" y="281"/>
                  </a:lnTo>
                  <a:lnTo>
                    <a:pt x="701" y="315"/>
                  </a:lnTo>
                  <a:lnTo>
                    <a:pt x="700" y="347"/>
                  </a:lnTo>
                  <a:lnTo>
                    <a:pt x="694" y="377"/>
                  </a:lnTo>
                  <a:lnTo>
                    <a:pt x="687" y="406"/>
                  </a:lnTo>
                  <a:lnTo>
                    <a:pt x="676" y="434"/>
                  </a:lnTo>
                  <a:lnTo>
                    <a:pt x="663" y="461"/>
                  </a:lnTo>
                  <a:lnTo>
                    <a:pt x="648" y="486"/>
                  </a:lnTo>
                  <a:lnTo>
                    <a:pt x="630" y="511"/>
                  </a:lnTo>
                  <a:lnTo>
                    <a:pt x="611" y="535"/>
                  </a:lnTo>
                  <a:lnTo>
                    <a:pt x="591" y="557"/>
                  </a:lnTo>
                  <a:lnTo>
                    <a:pt x="569" y="579"/>
                  </a:lnTo>
                  <a:lnTo>
                    <a:pt x="546" y="601"/>
                  </a:lnTo>
                  <a:lnTo>
                    <a:pt x="522" y="621"/>
                  </a:lnTo>
                  <a:lnTo>
                    <a:pt x="473" y="662"/>
                  </a:lnTo>
                  <a:lnTo>
                    <a:pt x="456" y="676"/>
                  </a:lnTo>
                  <a:lnTo>
                    <a:pt x="439" y="689"/>
                  </a:lnTo>
                  <a:lnTo>
                    <a:pt x="423" y="702"/>
                  </a:lnTo>
                  <a:lnTo>
                    <a:pt x="392" y="728"/>
                  </a:lnTo>
                  <a:lnTo>
                    <a:pt x="375" y="741"/>
                  </a:lnTo>
                  <a:lnTo>
                    <a:pt x="359" y="755"/>
                  </a:lnTo>
                  <a:lnTo>
                    <a:pt x="342" y="770"/>
                  </a:lnTo>
                  <a:lnTo>
                    <a:pt x="324" y="785"/>
                  </a:lnTo>
                  <a:lnTo>
                    <a:pt x="305" y="802"/>
                  </a:lnTo>
                  <a:lnTo>
                    <a:pt x="285" y="819"/>
                  </a:lnTo>
                  <a:lnTo>
                    <a:pt x="263" y="839"/>
                  </a:lnTo>
                  <a:lnTo>
                    <a:pt x="240" y="859"/>
                  </a:lnTo>
                  <a:lnTo>
                    <a:pt x="215" y="882"/>
                  </a:lnTo>
                  <a:lnTo>
                    <a:pt x="188" y="907"/>
                  </a:lnTo>
                  <a:lnTo>
                    <a:pt x="158" y="934"/>
                  </a:lnTo>
                  <a:lnTo>
                    <a:pt x="481" y="934"/>
                  </a:lnTo>
                  <a:lnTo>
                    <a:pt x="496" y="933"/>
                  </a:lnTo>
                  <a:lnTo>
                    <a:pt x="513" y="933"/>
                  </a:lnTo>
                  <a:lnTo>
                    <a:pt x="548" y="932"/>
                  </a:lnTo>
                  <a:lnTo>
                    <a:pt x="564" y="931"/>
                  </a:lnTo>
                  <a:lnTo>
                    <a:pt x="579" y="930"/>
                  </a:lnTo>
                  <a:lnTo>
                    <a:pt x="592" y="927"/>
                  </a:lnTo>
                  <a:lnTo>
                    <a:pt x="601" y="925"/>
                  </a:lnTo>
                  <a:lnTo>
                    <a:pt x="607" y="923"/>
                  </a:lnTo>
                  <a:lnTo>
                    <a:pt x="612" y="916"/>
                  </a:lnTo>
                  <a:lnTo>
                    <a:pt x="617" y="906"/>
                  </a:lnTo>
                  <a:lnTo>
                    <a:pt x="622" y="892"/>
                  </a:lnTo>
                  <a:lnTo>
                    <a:pt x="627" y="875"/>
                  </a:lnTo>
                  <a:lnTo>
                    <a:pt x="635" y="839"/>
                  </a:lnTo>
                  <a:lnTo>
                    <a:pt x="639" y="821"/>
                  </a:lnTo>
                  <a:lnTo>
                    <a:pt x="642" y="804"/>
                  </a:lnTo>
                  <a:lnTo>
                    <a:pt x="644" y="789"/>
                  </a:lnTo>
                  <a:lnTo>
                    <a:pt x="645" y="776"/>
                  </a:lnTo>
                  <a:lnTo>
                    <a:pt x="701" y="776"/>
                  </a:lnTo>
                  <a:lnTo>
                    <a:pt x="652" y="1070"/>
                  </a:lnTo>
                  <a:lnTo>
                    <a:pt x="0" y="1070"/>
                  </a:lnTo>
                  <a:lnTo>
                    <a:pt x="0" y="1043"/>
                  </a:lnTo>
                  <a:lnTo>
                    <a:pt x="1" y="1034"/>
                  </a:lnTo>
                  <a:lnTo>
                    <a:pt x="2" y="1027"/>
                  </a:lnTo>
                  <a:lnTo>
                    <a:pt x="4" y="1021"/>
                  </a:lnTo>
                  <a:lnTo>
                    <a:pt x="7" y="1016"/>
                  </a:lnTo>
                  <a:lnTo>
                    <a:pt x="12" y="1011"/>
                  </a:lnTo>
                  <a:lnTo>
                    <a:pt x="18" y="1005"/>
                  </a:lnTo>
                  <a:lnTo>
                    <a:pt x="396" y="622"/>
                  </a:lnTo>
                  <a:lnTo>
                    <a:pt x="411" y="607"/>
                  </a:lnTo>
                  <a:lnTo>
                    <a:pt x="426" y="589"/>
                  </a:lnTo>
                  <a:lnTo>
                    <a:pt x="442" y="569"/>
                  </a:lnTo>
                  <a:lnTo>
                    <a:pt x="459" y="548"/>
                  </a:lnTo>
                  <a:lnTo>
                    <a:pt x="475" y="524"/>
                  </a:lnTo>
                  <a:lnTo>
                    <a:pt x="492" y="499"/>
                  </a:lnTo>
                  <a:lnTo>
                    <a:pt x="507" y="472"/>
                  </a:lnTo>
                  <a:lnTo>
                    <a:pt x="520" y="443"/>
                  </a:lnTo>
                  <a:lnTo>
                    <a:pt x="531" y="413"/>
                  </a:lnTo>
                  <a:lnTo>
                    <a:pt x="540" y="381"/>
                  </a:lnTo>
                  <a:lnTo>
                    <a:pt x="545" y="348"/>
                  </a:lnTo>
                  <a:lnTo>
                    <a:pt x="547" y="314"/>
                  </a:lnTo>
                  <a:lnTo>
                    <a:pt x="546" y="288"/>
                  </a:lnTo>
                  <a:lnTo>
                    <a:pt x="543" y="263"/>
                  </a:lnTo>
                  <a:lnTo>
                    <a:pt x="537" y="238"/>
                  </a:lnTo>
                  <a:lnTo>
                    <a:pt x="530" y="213"/>
                  </a:lnTo>
                  <a:lnTo>
                    <a:pt x="520" y="191"/>
                  </a:lnTo>
                  <a:lnTo>
                    <a:pt x="508" y="168"/>
                  </a:lnTo>
                  <a:lnTo>
                    <a:pt x="494" y="147"/>
                  </a:lnTo>
                  <a:lnTo>
                    <a:pt x="477" y="128"/>
                  </a:lnTo>
                  <a:lnTo>
                    <a:pt x="459" y="110"/>
                  </a:lnTo>
                  <a:lnTo>
                    <a:pt x="438" y="95"/>
                  </a:lnTo>
                  <a:lnTo>
                    <a:pt x="416" y="82"/>
                  </a:lnTo>
                  <a:lnTo>
                    <a:pt x="391" y="71"/>
                  </a:lnTo>
                  <a:lnTo>
                    <a:pt x="365" y="63"/>
                  </a:lnTo>
                  <a:lnTo>
                    <a:pt x="336" y="58"/>
                  </a:lnTo>
                  <a:lnTo>
                    <a:pt x="305" y="57"/>
                  </a:lnTo>
                  <a:lnTo>
                    <a:pt x="288" y="57"/>
                  </a:lnTo>
                  <a:lnTo>
                    <a:pt x="269" y="59"/>
                  </a:lnTo>
                  <a:lnTo>
                    <a:pt x="250" y="63"/>
                  </a:lnTo>
                  <a:lnTo>
                    <a:pt x="231" y="68"/>
                  </a:lnTo>
                  <a:lnTo>
                    <a:pt x="212" y="75"/>
                  </a:lnTo>
                  <a:lnTo>
                    <a:pt x="192" y="84"/>
                  </a:lnTo>
                  <a:lnTo>
                    <a:pt x="173" y="95"/>
                  </a:lnTo>
                  <a:lnTo>
                    <a:pt x="154" y="107"/>
                  </a:lnTo>
                  <a:lnTo>
                    <a:pt x="136" y="123"/>
                  </a:lnTo>
                  <a:lnTo>
                    <a:pt x="120" y="140"/>
                  </a:lnTo>
                  <a:lnTo>
                    <a:pt x="104" y="160"/>
                  </a:lnTo>
                  <a:lnTo>
                    <a:pt x="90" y="182"/>
                  </a:lnTo>
                  <a:lnTo>
                    <a:pt x="78" y="207"/>
                  </a:lnTo>
                  <a:lnTo>
                    <a:pt x="96" y="209"/>
                  </a:lnTo>
                  <a:lnTo>
                    <a:pt x="112" y="211"/>
                  </a:lnTo>
                  <a:lnTo>
                    <a:pt x="126" y="217"/>
                  </a:lnTo>
                  <a:lnTo>
                    <a:pt x="137" y="223"/>
                  </a:lnTo>
                  <a:lnTo>
                    <a:pt x="146" y="231"/>
                  </a:lnTo>
                  <a:lnTo>
                    <a:pt x="153" y="240"/>
                  </a:lnTo>
                  <a:lnTo>
                    <a:pt x="158" y="249"/>
                  </a:lnTo>
                  <a:lnTo>
                    <a:pt x="163" y="259"/>
                  </a:lnTo>
                  <a:lnTo>
                    <a:pt x="166" y="268"/>
                  </a:lnTo>
                  <a:lnTo>
                    <a:pt x="167" y="277"/>
                  </a:lnTo>
                  <a:lnTo>
                    <a:pt x="169" y="286"/>
                  </a:lnTo>
                  <a:lnTo>
                    <a:pt x="169" y="293"/>
                  </a:lnTo>
                  <a:lnTo>
                    <a:pt x="167" y="310"/>
                  </a:lnTo>
                  <a:lnTo>
                    <a:pt x="164" y="325"/>
                  </a:lnTo>
                  <a:lnTo>
                    <a:pt x="158" y="337"/>
                  </a:lnTo>
                  <a:lnTo>
                    <a:pt x="150" y="349"/>
                  </a:lnTo>
                  <a:lnTo>
                    <a:pt x="141" y="358"/>
                  </a:lnTo>
                  <a:lnTo>
                    <a:pt x="131" y="365"/>
                  </a:lnTo>
                  <a:lnTo>
                    <a:pt x="120" y="372"/>
                  </a:lnTo>
                  <a:lnTo>
                    <a:pt x="108" y="376"/>
                  </a:lnTo>
                  <a:lnTo>
                    <a:pt x="96" y="379"/>
                  </a:lnTo>
                  <a:lnTo>
                    <a:pt x="84" y="379"/>
                  </a:lnTo>
                  <a:lnTo>
                    <a:pt x="80" y="379"/>
                  </a:lnTo>
                  <a:lnTo>
                    <a:pt x="74" y="379"/>
                  </a:lnTo>
                  <a:lnTo>
                    <a:pt x="67" y="377"/>
                  </a:lnTo>
                  <a:lnTo>
                    <a:pt x="59" y="375"/>
                  </a:lnTo>
                  <a:lnTo>
                    <a:pt x="50" y="372"/>
                  </a:lnTo>
                  <a:lnTo>
                    <a:pt x="41" y="368"/>
                  </a:lnTo>
                  <a:lnTo>
                    <a:pt x="33" y="362"/>
                  </a:lnTo>
                  <a:lnTo>
                    <a:pt x="24" y="355"/>
                  </a:lnTo>
                  <a:lnTo>
                    <a:pt x="16" y="346"/>
                  </a:lnTo>
                  <a:lnTo>
                    <a:pt x="10" y="336"/>
                  </a:lnTo>
                  <a:lnTo>
                    <a:pt x="5" y="322"/>
                  </a:lnTo>
                  <a:lnTo>
                    <a:pt x="1" y="307"/>
                  </a:lnTo>
                  <a:lnTo>
                    <a:pt x="0" y="290"/>
                  </a:lnTo>
                  <a:lnTo>
                    <a:pt x="2" y="260"/>
                  </a:lnTo>
                  <a:lnTo>
                    <a:pt x="7" y="230"/>
                  </a:lnTo>
                  <a:lnTo>
                    <a:pt x="16" y="202"/>
                  </a:lnTo>
                  <a:lnTo>
                    <a:pt x="27" y="174"/>
                  </a:lnTo>
                  <a:lnTo>
                    <a:pt x="42" y="148"/>
                  </a:lnTo>
                  <a:lnTo>
                    <a:pt x="59" y="123"/>
                  </a:lnTo>
                  <a:lnTo>
                    <a:pt x="80" y="99"/>
                  </a:lnTo>
                  <a:lnTo>
                    <a:pt x="103" y="78"/>
                  </a:lnTo>
                  <a:lnTo>
                    <a:pt x="129" y="59"/>
                  </a:lnTo>
                  <a:lnTo>
                    <a:pt x="157" y="41"/>
                  </a:lnTo>
                  <a:lnTo>
                    <a:pt x="188" y="27"/>
                  </a:lnTo>
                  <a:lnTo>
                    <a:pt x="220" y="16"/>
                  </a:lnTo>
                  <a:lnTo>
                    <a:pt x="255" y="7"/>
                  </a:lnTo>
                  <a:lnTo>
                    <a:pt x="291" y="2"/>
                  </a:lnTo>
                  <a:lnTo>
                    <a:pt x="3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6" name="Group 14"/>
          <p:cNvGrpSpPr>
            <a:grpSpLocks noChangeAspect="1"/>
          </p:cNvGrpSpPr>
          <p:nvPr>
            <p:custDataLst>
              <p:tags r:id="rId11"/>
            </p:custDataLst>
          </p:nvPr>
        </p:nvGrpSpPr>
        <p:grpSpPr bwMode="auto">
          <a:xfrm>
            <a:off x="7315200" y="3352800"/>
            <a:ext cx="594474" cy="381000"/>
            <a:chOff x="3091" y="2725"/>
            <a:chExt cx="2083" cy="1335"/>
          </a:xfrm>
          <a:solidFill>
            <a:srgbClr val="FF0000"/>
          </a:solidFill>
        </p:grpSpPr>
        <p:sp>
          <p:nvSpPr>
            <p:cNvPr id="127" name="Freeform 16"/>
            <p:cNvSpPr>
              <a:spLocks noEditPoints="1"/>
            </p:cNvSpPr>
            <p:nvPr/>
          </p:nvSpPr>
          <p:spPr bwMode="auto">
            <a:xfrm>
              <a:off x="3091" y="2725"/>
              <a:ext cx="1253" cy="1030"/>
            </a:xfrm>
            <a:custGeom>
              <a:avLst/>
              <a:gdLst/>
              <a:ahLst/>
              <a:cxnLst>
                <a:cxn ang="0">
                  <a:pos x="516" y="64"/>
                </a:cxn>
                <a:cxn ang="0">
                  <a:pos x="395" y="138"/>
                </a:cxn>
                <a:cxn ang="0">
                  <a:pos x="282" y="283"/>
                </a:cxn>
                <a:cxn ang="0">
                  <a:pos x="219" y="444"/>
                </a:cxn>
                <a:cxn ang="0">
                  <a:pos x="177" y="621"/>
                </a:cxn>
                <a:cxn ang="0">
                  <a:pos x="167" y="763"/>
                </a:cxn>
                <a:cxn ang="0">
                  <a:pos x="202" y="891"/>
                </a:cxn>
                <a:cxn ang="0">
                  <a:pos x="291" y="966"/>
                </a:cxn>
                <a:cxn ang="0">
                  <a:pos x="411" y="978"/>
                </a:cxn>
                <a:cxn ang="0">
                  <a:pos x="556" y="945"/>
                </a:cxn>
                <a:cxn ang="0">
                  <a:pos x="742" y="846"/>
                </a:cxn>
                <a:cxn ang="0">
                  <a:pos x="824" y="750"/>
                </a:cxn>
                <a:cxn ang="0">
                  <a:pos x="822" y="478"/>
                </a:cxn>
                <a:cxn ang="0">
                  <a:pos x="814" y="322"/>
                </a:cxn>
                <a:cxn ang="0">
                  <a:pos x="786" y="197"/>
                </a:cxn>
                <a:cxn ang="0">
                  <a:pos x="729" y="99"/>
                </a:cxn>
                <a:cxn ang="0">
                  <a:pos x="627" y="51"/>
                </a:cxn>
                <a:cxn ang="0">
                  <a:pos x="667" y="6"/>
                </a:cxn>
                <a:cxn ang="0">
                  <a:pos x="780" y="45"/>
                </a:cxn>
                <a:cxn ang="0">
                  <a:pos x="878" y="131"/>
                </a:cxn>
                <a:cxn ang="0">
                  <a:pos x="949" y="269"/>
                </a:cxn>
                <a:cxn ang="0">
                  <a:pos x="975" y="469"/>
                </a:cxn>
                <a:cxn ang="0">
                  <a:pos x="1071" y="465"/>
                </a:cxn>
                <a:cxn ang="0">
                  <a:pos x="1179" y="207"/>
                </a:cxn>
                <a:cxn ang="0">
                  <a:pos x="1207" y="117"/>
                </a:cxn>
                <a:cxn ang="0">
                  <a:pos x="1244" y="114"/>
                </a:cxn>
                <a:cxn ang="0">
                  <a:pos x="1253" y="136"/>
                </a:cxn>
                <a:cxn ang="0">
                  <a:pos x="1241" y="186"/>
                </a:cxn>
                <a:cxn ang="0">
                  <a:pos x="1198" y="318"/>
                </a:cxn>
                <a:cxn ang="0">
                  <a:pos x="1109" y="502"/>
                </a:cxn>
                <a:cxn ang="0">
                  <a:pos x="990" y="678"/>
                </a:cxn>
                <a:cxn ang="0">
                  <a:pos x="975" y="720"/>
                </a:cxn>
                <a:cxn ang="0">
                  <a:pos x="978" y="838"/>
                </a:cxn>
                <a:cxn ang="0">
                  <a:pos x="994" y="927"/>
                </a:cxn>
                <a:cxn ang="0">
                  <a:pos x="1031" y="978"/>
                </a:cxn>
                <a:cxn ang="0">
                  <a:pos x="1066" y="977"/>
                </a:cxn>
                <a:cxn ang="0">
                  <a:pos x="1124" y="943"/>
                </a:cxn>
                <a:cxn ang="0">
                  <a:pos x="1173" y="857"/>
                </a:cxn>
                <a:cxn ang="0">
                  <a:pos x="1209" y="847"/>
                </a:cxn>
                <a:cxn ang="0">
                  <a:pos x="1222" y="878"/>
                </a:cxn>
                <a:cxn ang="0">
                  <a:pos x="1187" y="948"/>
                </a:cxn>
                <a:cxn ang="0">
                  <a:pos x="1106" y="1015"/>
                </a:cxn>
                <a:cxn ang="0">
                  <a:pos x="985" y="1023"/>
                </a:cxn>
                <a:cxn ang="0">
                  <a:pos x="882" y="950"/>
                </a:cxn>
                <a:cxn ang="0">
                  <a:pos x="784" y="879"/>
                </a:cxn>
                <a:cxn ang="0">
                  <a:pos x="539" y="1002"/>
                </a:cxn>
                <a:cxn ang="0">
                  <a:pos x="324" y="1029"/>
                </a:cxn>
                <a:cxn ang="0">
                  <a:pos x="166" y="977"/>
                </a:cxn>
                <a:cxn ang="0">
                  <a:pos x="59" y="868"/>
                </a:cxn>
                <a:cxn ang="0">
                  <a:pos x="5" y="716"/>
                </a:cxn>
                <a:cxn ang="0">
                  <a:pos x="19" y="503"/>
                </a:cxn>
                <a:cxn ang="0">
                  <a:pos x="123" y="280"/>
                </a:cxn>
                <a:cxn ang="0">
                  <a:pos x="295" y="105"/>
                </a:cxn>
                <a:cxn ang="0">
                  <a:pos x="509" y="9"/>
                </a:cxn>
              </a:cxnLst>
              <a:rect l="0" t="0" r="r" b="b"/>
              <a:pathLst>
                <a:path w="1253" h="1030">
                  <a:moveTo>
                    <a:pt x="601" y="50"/>
                  </a:moveTo>
                  <a:lnTo>
                    <a:pt x="582" y="50"/>
                  </a:lnTo>
                  <a:lnTo>
                    <a:pt x="561" y="53"/>
                  </a:lnTo>
                  <a:lnTo>
                    <a:pt x="539" y="57"/>
                  </a:lnTo>
                  <a:lnTo>
                    <a:pt x="516" y="64"/>
                  </a:lnTo>
                  <a:lnTo>
                    <a:pt x="493" y="73"/>
                  </a:lnTo>
                  <a:lnTo>
                    <a:pt x="469" y="85"/>
                  </a:lnTo>
                  <a:lnTo>
                    <a:pt x="445" y="100"/>
                  </a:lnTo>
                  <a:lnTo>
                    <a:pt x="420" y="117"/>
                  </a:lnTo>
                  <a:lnTo>
                    <a:pt x="395" y="138"/>
                  </a:lnTo>
                  <a:lnTo>
                    <a:pt x="370" y="161"/>
                  </a:lnTo>
                  <a:lnTo>
                    <a:pt x="345" y="190"/>
                  </a:lnTo>
                  <a:lnTo>
                    <a:pt x="320" y="221"/>
                  </a:lnTo>
                  <a:lnTo>
                    <a:pt x="295" y="257"/>
                  </a:lnTo>
                  <a:lnTo>
                    <a:pt x="282" y="283"/>
                  </a:lnTo>
                  <a:lnTo>
                    <a:pt x="268" y="311"/>
                  </a:lnTo>
                  <a:lnTo>
                    <a:pt x="255" y="342"/>
                  </a:lnTo>
                  <a:lnTo>
                    <a:pt x="242" y="374"/>
                  </a:lnTo>
                  <a:lnTo>
                    <a:pt x="231" y="408"/>
                  </a:lnTo>
                  <a:lnTo>
                    <a:pt x="219" y="444"/>
                  </a:lnTo>
                  <a:lnTo>
                    <a:pt x="209" y="480"/>
                  </a:lnTo>
                  <a:lnTo>
                    <a:pt x="199" y="516"/>
                  </a:lnTo>
                  <a:lnTo>
                    <a:pt x="191" y="552"/>
                  </a:lnTo>
                  <a:lnTo>
                    <a:pt x="184" y="587"/>
                  </a:lnTo>
                  <a:lnTo>
                    <a:pt x="177" y="621"/>
                  </a:lnTo>
                  <a:lnTo>
                    <a:pt x="172" y="653"/>
                  </a:lnTo>
                  <a:lnTo>
                    <a:pt x="169" y="682"/>
                  </a:lnTo>
                  <a:lnTo>
                    <a:pt x="166" y="710"/>
                  </a:lnTo>
                  <a:lnTo>
                    <a:pt x="165" y="733"/>
                  </a:lnTo>
                  <a:lnTo>
                    <a:pt x="167" y="763"/>
                  </a:lnTo>
                  <a:lnTo>
                    <a:pt x="169" y="792"/>
                  </a:lnTo>
                  <a:lnTo>
                    <a:pt x="175" y="819"/>
                  </a:lnTo>
                  <a:lnTo>
                    <a:pt x="182" y="845"/>
                  </a:lnTo>
                  <a:lnTo>
                    <a:pt x="191" y="868"/>
                  </a:lnTo>
                  <a:lnTo>
                    <a:pt x="202" y="891"/>
                  </a:lnTo>
                  <a:lnTo>
                    <a:pt x="216" y="911"/>
                  </a:lnTo>
                  <a:lnTo>
                    <a:pt x="231" y="928"/>
                  </a:lnTo>
                  <a:lnTo>
                    <a:pt x="249" y="943"/>
                  </a:lnTo>
                  <a:lnTo>
                    <a:pt x="269" y="957"/>
                  </a:lnTo>
                  <a:lnTo>
                    <a:pt x="291" y="966"/>
                  </a:lnTo>
                  <a:lnTo>
                    <a:pt x="314" y="974"/>
                  </a:lnTo>
                  <a:lnTo>
                    <a:pt x="341" y="979"/>
                  </a:lnTo>
                  <a:lnTo>
                    <a:pt x="369" y="980"/>
                  </a:lnTo>
                  <a:lnTo>
                    <a:pt x="388" y="979"/>
                  </a:lnTo>
                  <a:lnTo>
                    <a:pt x="411" y="978"/>
                  </a:lnTo>
                  <a:lnTo>
                    <a:pt x="436" y="975"/>
                  </a:lnTo>
                  <a:lnTo>
                    <a:pt x="463" y="971"/>
                  </a:lnTo>
                  <a:lnTo>
                    <a:pt x="492" y="965"/>
                  </a:lnTo>
                  <a:lnTo>
                    <a:pt x="522" y="957"/>
                  </a:lnTo>
                  <a:lnTo>
                    <a:pt x="556" y="945"/>
                  </a:lnTo>
                  <a:lnTo>
                    <a:pt x="590" y="932"/>
                  </a:lnTo>
                  <a:lnTo>
                    <a:pt x="626" y="916"/>
                  </a:lnTo>
                  <a:lnTo>
                    <a:pt x="663" y="896"/>
                  </a:lnTo>
                  <a:lnTo>
                    <a:pt x="702" y="873"/>
                  </a:lnTo>
                  <a:lnTo>
                    <a:pt x="742" y="846"/>
                  </a:lnTo>
                  <a:lnTo>
                    <a:pt x="783" y="815"/>
                  </a:lnTo>
                  <a:lnTo>
                    <a:pt x="824" y="780"/>
                  </a:lnTo>
                  <a:lnTo>
                    <a:pt x="825" y="780"/>
                  </a:lnTo>
                  <a:lnTo>
                    <a:pt x="824" y="766"/>
                  </a:lnTo>
                  <a:lnTo>
                    <a:pt x="824" y="750"/>
                  </a:lnTo>
                  <a:lnTo>
                    <a:pt x="823" y="730"/>
                  </a:lnTo>
                  <a:lnTo>
                    <a:pt x="822" y="707"/>
                  </a:lnTo>
                  <a:lnTo>
                    <a:pt x="822" y="682"/>
                  </a:lnTo>
                  <a:lnTo>
                    <a:pt x="822" y="655"/>
                  </a:lnTo>
                  <a:lnTo>
                    <a:pt x="822" y="478"/>
                  </a:lnTo>
                  <a:lnTo>
                    <a:pt x="820" y="429"/>
                  </a:lnTo>
                  <a:lnTo>
                    <a:pt x="820" y="402"/>
                  </a:lnTo>
                  <a:lnTo>
                    <a:pt x="818" y="376"/>
                  </a:lnTo>
                  <a:lnTo>
                    <a:pt x="816" y="349"/>
                  </a:lnTo>
                  <a:lnTo>
                    <a:pt x="814" y="322"/>
                  </a:lnTo>
                  <a:lnTo>
                    <a:pt x="810" y="297"/>
                  </a:lnTo>
                  <a:lnTo>
                    <a:pt x="805" y="270"/>
                  </a:lnTo>
                  <a:lnTo>
                    <a:pt x="801" y="245"/>
                  </a:lnTo>
                  <a:lnTo>
                    <a:pt x="794" y="220"/>
                  </a:lnTo>
                  <a:lnTo>
                    <a:pt x="786" y="197"/>
                  </a:lnTo>
                  <a:lnTo>
                    <a:pt x="777" y="175"/>
                  </a:lnTo>
                  <a:lnTo>
                    <a:pt x="768" y="153"/>
                  </a:lnTo>
                  <a:lnTo>
                    <a:pt x="756" y="134"/>
                  </a:lnTo>
                  <a:lnTo>
                    <a:pt x="743" y="115"/>
                  </a:lnTo>
                  <a:lnTo>
                    <a:pt x="729" y="99"/>
                  </a:lnTo>
                  <a:lnTo>
                    <a:pt x="712" y="84"/>
                  </a:lnTo>
                  <a:lnTo>
                    <a:pt x="694" y="73"/>
                  </a:lnTo>
                  <a:lnTo>
                    <a:pt x="673" y="63"/>
                  </a:lnTo>
                  <a:lnTo>
                    <a:pt x="652" y="56"/>
                  </a:lnTo>
                  <a:lnTo>
                    <a:pt x="627" y="51"/>
                  </a:lnTo>
                  <a:lnTo>
                    <a:pt x="601" y="50"/>
                  </a:lnTo>
                  <a:close/>
                  <a:moveTo>
                    <a:pt x="600" y="0"/>
                  </a:moveTo>
                  <a:lnTo>
                    <a:pt x="622" y="0"/>
                  </a:lnTo>
                  <a:lnTo>
                    <a:pt x="645" y="2"/>
                  </a:lnTo>
                  <a:lnTo>
                    <a:pt x="667" y="6"/>
                  </a:lnTo>
                  <a:lnTo>
                    <a:pt x="690" y="11"/>
                  </a:lnTo>
                  <a:lnTo>
                    <a:pt x="713" y="17"/>
                  </a:lnTo>
                  <a:lnTo>
                    <a:pt x="735" y="25"/>
                  </a:lnTo>
                  <a:lnTo>
                    <a:pt x="758" y="34"/>
                  </a:lnTo>
                  <a:lnTo>
                    <a:pt x="780" y="45"/>
                  </a:lnTo>
                  <a:lnTo>
                    <a:pt x="801" y="59"/>
                  </a:lnTo>
                  <a:lnTo>
                    <a:pt x="822" y="74"/>
                  </a:lnTo>
                  <a:lnTo>
                    <a:pt x="841" y="91"/>
                  </a:lnTo>
                  <a:lnTo>
                    <a:pt x="860" y="109"/>
                  </a:lnTo>
                  <a:lnTo>
                    <a:pt x="878" y="131"/>
                  </a:lnTo>
                  <a:lnTo>
                    <a:pt x="895" y="154"/>
                  </a:lnTo>
                  <a:lnTo>
                    <a:pt x="911" y="179"/>
                  </a:lnTo>
                  <a:lnTo>
                    <a:pt x="925" y="206"/>
                  </a:lnTo>
                  <a:lnTo>
                    <a:pt x="937" y="236"/>
                  </a:lnTo>
                  <a:lnTo>
                    <a:pt x="949" y="269"/>
                  </a:lnTo>
                  <a:lnTo>
                    <a:pt x="958" y="304"/>
                  </a:lnTo>
                  <a:lnTo>
                    <a:pt x="965" y="341"/>
                  </a:lnTo>
                  <a:lnTo>
                    <a:pt x="971" y="381"/>
                  </a:lnTo>
                  <a:lnTo>
                    <a:pt x="974" y="424"/>
                  </a:lnTo>
                  <a:lnTo>
                    <a:pt x="975" y="469"/>
                  </a:lnTo>
                  <a:lnTo>
                    <a:pt x="976" y="468"/>
                  </a:lnTo>
                  <a:lnTo>
                    <a:pt x="976" y="608"/>
                  </a:lnTo>
                  <a:lnTo>
                    <a:pt x="1010" y="562"/>
                  </a:lnTo>
                  <a:lnTo>
                    <a:pt x="1041" y="515"/>
                  </a:lnTo>
                  <a:lnTo>
                    <a:pt x="1071" y="465"/>
                  </a:lnTo>
                  <a:lnTo>
                    <a:pt x="1097" y="414"/>
                  </a:lnTo>
                  <a:lnTo>
                    <a:pt x="1122" y="362"/>
                  </a:lnTo>
                  <a:lnTo>
                    <a:pt x="1143" y="310"/>
                  </a:lnTo>
                  <a:lnTo>
                    <a:pt x="1162" y="258"/>
                  </a:lnTo>
                  <a:lnTo>
                    <a:pt x="1179" y="207"/>
                  </a:lnTo>
                  <a:lnTo>
                    <a:pt x="1193" y="157"/>
                  </a:lnTo>
                  <a:lnTo>
                    <a:pt x="1197" y="143"/>
                  </a:lnTo>
                  <a:lnTo>
                    <a:pt x="1200" y="131"/>
                  </a:lnTo>
                  <a:lnTo>
                    <a:pt x="1204" y="123"/>
                  </a:lnTo>
                  <a:lnTo>
                    <a:pt x="1207" y="117"/>
                  </a:lnTo>
                  <a:lnTo>
                    <a:pt x="1213" y="113"/>
                  </a:lnTo>
                  <a:lnTo>
                    <a:pt x="1219" y="111"/>
                  </a:lnTo>
                  <a:lnTo>
                    <a:pt x="1228" y="111"/>
                  </a:lnTo>
                  <a:lnTo>
                    <a:pt x="1237" y="111"/>
                  </a:lnTo>
                  <a:lnTo>
                    <a:pt x="1244" y="114"/>
                  </a:lnTo>
                  <a:lnTo>
                    <a:pt x="1248" y="118"/>
                  </a:lnTo>
                  <a:lnTo>
                    <a:pt x="1251" y="123"/>
                  </a:lnTo>
                  <a:lnTo>
                    <a:pt x="1252" y="127"/>
                  </a:lnTo>
                  <a:lnTo>
                    <a:pt x="1253" y="132"/>
                  </a:lnTo>
                  <a:lnTo>
                    <a:pt x="1253" y="136"/>
                  </a:lnTo>
                  <a:lnTo>
                    <a:pt x="1252" y="138"/>
                  </a:lnTo>
                  <a:lnTo>
                    <a:pt x="1251" y="144"/>
                  </a:lnTo>
                  <a:lnTo>
                    <a:pt x="1249" y="154"/>
                  </a:lnTo>
                  <a:lnTo>
                    <a:pt x="1245" y="168"/>
                  </a:lnTo>
                  <a:lnTo>
                    <a:pt x="1241" y="186"/>
                  </a:lnTo>
                  <a:lnTo>
                    <a:pt x="1235" y="206"/>
                  </a:lnTo>
                  <a:lnTo>
                    <a:pt x="1228" y="230"/>
                  </a:lnTo>
                  <a:lnTo>
                    <a:pt x="1219" y="257"/>
                  </a:lnTo>
                  <a:lnTo>
                    <a:pt x="1209" y="286"/>
                  </a:lnTo>
                  <a:lnTo>
                    <a:pt x="1198" y="318"/>
                  </a:lnTo>
                  <a:lnTo>
                    <a:pt x="1183" y="351"/>
                  </a:lnTo>
                  <a:lnTo>
                    <a:pt x="1168" y="386"/>
                  </a:lnTo>
                  <a:lnTo>
                    <a:pt x="1151" y="424"/>
                  </a:lnTo>
                  <a:lnTo>
                    <a:pt x="1130" y="463"/>
                  </a:lnTo>
                  <a:lnTo>
                    <a:pt x="1109" y="502"/>
                  </a:lnTo>
                  <a:lnTo>
                    <a:pt x="1084" y="543"/>
                  </a:lnTo>
                  <a:lnTo>
                    <a:pt x="1058" y="584"/>
                  </a:lnTo>
                  <a:lnTo>
                    <a:pt x="1028" y="626"/>
                  </a:lnTo>
                  <a:lnTo>
                    <a:pt x="996" y="669"/>
                  </a:lnTo>
                  <a:lnTo>
                    <a:pt x="990" y="678"/>
                  </a:lnTo>
                  <a:lnTo>
                    <a:pt x="984" y="687"/>
                  </a:lnTo>
                  <a:lnTo>
                    <a:pt x="981" y="694"/>
                  </a:lnTo>
                  <a:lnTo>
                    <a:pt x="978" y="702"/>
                  </a:lnTo>
                  <a:lnTo>
                    <a:pt x="977" y="710"/>
                  </a:lnTo>
                  <a:lnTo>
                    <a:pt x="975" y="720"/>
                  </a:lnTo>
                  <a:lnTo>
                    <a:pt x="975" y="771"/>
                  </a:lnTo>
                  <a:lnTo>
                    <a:pt x="976" y="786"/>
                  </a:lnTo>
                  <a:lnTo>
                    <a:pt x="976" y="802"/>
                  </a:lnTo>
                  <a:lnTo>
                    <a:pt x="977" y="820"/>
                  </a:lnTo>
                  <a:lnTo>
                    <a:pt x="978" y="838"/>
                  </a:lnTo>
                  <a:lnTo>
                    <a:pt x="980" y="857"/>
                  </a:lnTo>
                  <a:lnTo>
                    <a:pt x="982" y="875"/>
                  </a:lnTo>
                  <a:lnTo>
                    <a:pt x="986" y="893"/>
                  </a:lnTo>
                  <a:lnTo>
                    <a:pt x="989" y="910"/>
                  </a:lnTo>
                  <a:lnTo>
                    <a:pt x="994" y="927"/>
                  </a:lnTo>
                  <a:lnTo>
                    <a:pt x="999" y="941"/>
                  </a:lnTo>
                  <a:lnTo>
                    <a:pt x="1005" y="954"/>
                  </a:lnTo>
                  <a:lnTo>
                    <a:pt x="1013" y="965"/>
                  </a:lnTo>
                  <a:lnTo>
                    <a:pt x="1021" y="973"/>
                  </a:lnTo>
                  <a:lnTo>
                    <a:pt x="1031" y="978"/>
                  </a:lnTo>
                  <a:lnTo>
                    <a:pt x="1042" y="980"/>
                  </a:lnTo>
                  <a:lnTo>
                    <a:pt x="1045" y="980"/>
                  </a:lnTo>
                  <a:lnTo>
                    <a:pt x="1050" y="979"/>
                  </a:lnTo>
                  <a:lnTo>
                    <a:pt x="1057" y="979"/>
                  </a:lnTo>
                  <a:lnTo>
                    <a:pt x="1066" y="977"/>
                  </a:lnTo>
                  <a:lnTo>
                    <a:pt x="1076" y="974"/>
                  </a:lnTo>
                  <a:lnTo>
                    <a:pt x="1087" y="969"/>
                  </a:lnTo>
                  <a:lnTo>
                    <a:pt x="1099" y="963"/>
                  </a:lnTo>
                  <a:lnTo>
                    <a:pt x="1111" y="954"/>
                  </a:lnTo>
                  <a:lnTo>
                    <a:pt x="1124" y="943"/>
                  </a:lnTo>
                  <a:lnTo>
                    <a:pt x="1136" y="929"/>
                  </a:lnTo>
                  <a:lnTo>
                    <a:pt x="1147" y="913"/>
                  </a:lnTo>
                  <a:lnTo>
                    <a:pt x="1158" y="893"/>
                  </a:lnTo>
                  <a:lnTo>
                    <a:pt x="1168" y="869"/>
                  </a:lnTo>
                  <a:lnTo>
                    <a:pt x="1173" y="857"/>
                  </a:lnTo>
                  <a:lnTo>
                    <a:pt x="1179" y="850"/>
                  </a:lnTo>
                  <a:lnTo>
                    <a:pt x="1187" y="846"/>
                  </a:lnTo>
                  <a:lnTo>
                    <a:pt x="1196" y="844"/>
                  </a:lnTo>
                  <a:lnTo>
                    <a:pt x="1202" y="845"/>
                  </a:lnTo>
                  <a:lnTo>
                    <a:pt x="1209" y="847"/>
                  </a:lnTo>
                  <a:lnTo>
                    <a:pt x="1215" y="850"/>
                  </a:lnTo>
                  <a:lnTo>
                    <a:pt x="1219" y="855"/>
                  </a:lnTo>
                  <a:lnTo>
                    <a:pt x="1222" y="861"/>
                  </a:lnTo>
                  <a:lnTo>
                    <a:pt x="1224" y="869"/>
                  </a:lnTo>
                  <a:lnTo>
                    <a:pt x="1222" y="878"/>
                  </a:lnTo>
                  <a:lnTo>
                    <a:pt x="1219" y="889"/>
                  </a:lnTo>
                  <a:lnTo>
                    <a:pt x="1214" y="902"/>
                  </a:lnTo>
                  <a:lnTo>
                    <a:pt x="1207" y="916"/>
                  </a:lnTo>
                  <a:lnTo>
                    <a:pt x="1198" y="932"/>
                  </a:lnTo>
                  <a:lnTo>
                    <a:pt x="1187" y="948"/>
                  </a:lnTo>
                  <a:lnTo>
                    <a:pt x="1174" y="963"/>
                  </a:lnTo>
                  <a:lnTo>
                    <a:pt x="1160" y="978"/>
                  </a:lnTo>
                  <a:lnTo>
                    <a:pt x="1143" y="992"/>
                  </a:lnTo>
                  <a:lnTo>
                    <a:pt x="1125" y="1004"/>
                  </a:lnTo>
                  <a:lnTo>
                    <a:pt x="1106" y="1015"/>
                  </a:lnTo>
                  <a:lnTo>
                    <a:pt x="1085" y="1023"/>
                  </a:lnTo>
                  <a:lnTo>
                    <a:pt x="1062" y="1028"/>
                  </a:lnTo>
                  <a:lnTo>
                    <a:pt x="1038" y="1030"/>
                  </a:lnTo>
                  <a:lnTo>
                    <a:pt x="1011" y="1028"/>
                  </a:lnTo>
                  <a:lnTo>
                    <a:pt x="985" y="1023"/>
                  </a:lnTo>
                  <a:lnTo>
                    <a:pt x="961" y="1015"/>
                  </a:lnTo>
                  <a:lnTo>
                    <a:pt x="939" y="1003"/>
                  </a:lnTo>
                  <a:lnTo>
                    <a:pt x="918" y="988"/>
                  </a:lnTo>
                  <a:lnTo>
                    <a:pt x="899" y="970"/>
                  </a:lnTo>
                  <a:lnTo>
                    <a:pt x="882" y="950"/>
                  </a:lnTo>
                  <a:lnTo>
                    <a:pt x="867" y="926"/>
                  </a:lnTo>
                  <a:lnTo>
                    <a:pt x="854" y="900"/>
                  </a:lnTo>
                  <a:lnTo>
                    <a:pt x="843" y="872"/>
                  </a:lnTo>
                  <a:lnTo>
                    <a:pt x="835" y="841"/>
                  </a:lnTo>
                  <a:lnTo>
                    <a:pt x="784" y="879"/>
                  </a:lnTo>
                  <a:lnTo>
                    <a:pt x="733" y="913"/>
                  </a:lnTo>
                  <a:lnTo>
                    <a:pt x="683" y="941"/>
                  </a:lnTo>
                  <a:lnTo>
                    <a:pt x="634" y="966"/>
                  </a:lnTo>
                  <a:lnTo>
                    <a:pt x="586" y="986"/>
                  </a:lnTo>
                  <a:lnTo>
                    <a:pt x="539" y="1002"/>
                  </a:lnTo>
                  <a:lnTo>
                    <a:pt x="493" y="1015"/>
                  </a:lnTo>
                  <a:lnTo>
                    <a:pt x="448" y="1023"/>
                  </a:lnTo>
                  <a:lnTo>
                    <a:pt x="404" y="1029"/>
                  </a:lnTo>
                  <a:lnTo>
                    <a:pt x="361" y="1030"/>
                  </a:lnTo>
                  <a:lnTo>
                    <a:pt x="324" y="1029"/>
                  </a:lnTo>
                  <a:lnTo>
                    <a:pt x="289" y="1024"/>
                  </a:lnTo>
                  <a:lnTo>
                    <a:pt x="255" y="1016"/>
                  </a:lnTo>
                  <a:lnTo>
                    <a:pt x="224" y="1006"/>
                  </a:lnTo>
                  <a:lnTo>
                    <a:pt x="194" y="993"/>
                  </a:lnTo>
                  <a:lnTo>
                    <a:pt x="166" y="977"/>
                  </a:lnTo>
                  <a:lnTo>
                    <a:pt x="141" y="960"/>
                  </a:lnTo>
                  <a:lnTo>
                    <a:pt x="117" y="940"/>
                  </a:lnTo>
                  <a:lnTo>
                    <a:pt x="95" y="918"/>
                  </a:lnTo>
                  <a:lnTo>
                    <a:pt x="76" y="893"/>
                  </a:lnTo>
                  <a:lnTo>
                    <a:pt x="59" y="868"/>
                  </a:lnTo>
                  <a:lnTo>
                    <a:pt x="43" y="840"/>
                  </a:lnTo>
                  <a:lnTo>
                    <a:pt x="30" y="811"/>
                  </a:lnTo>
                  <a:lnTo>
                    <a:pt x="19" y="780"/>
                  </a:lnTo>
                  <a:lnTo>
                    <a:pt x="11" y="748"/>
                  </a:lnTo>
                  <a:lnTo>
                    <a:pt x="5" y="716"/>
                  </a:lnTo>
                  <a:lnTo>
                    <a:pt x="1" y="682"/>
                  </a:lnTo>
                  <a:lnTo>
                    <a:pt x="0" y="647"/>
                  </a:lnTo>
                  <a:lnTo>
                    <a:pt x="2" y="599"/>
                  </a:lnTo>
                  <a:lnTo>
                    <a:pt x="9" y="551"/>
                  </a:lnTo>
                  <a:lnTo>
                    <a:pt x="19" y="503"/>
                  </a:lnTo>
                  <a:lnTo>
                    <a:pt x="33" y="456"/>
                  </a:lnTo>
                  <a:lnTo>
                    <a:pt x="51" y="410"/>
                  </a:lnTo>
                  <a:lnTo>
                    <a:pt x="72" y="365"/>
                  </a:lnTo>
                  <a:lnTo>
                    <a:pt x="96" y="322"/>
                  </a:lnTo>
                  <a:lnTo>
                    <a:pt x="123" y="280"/>
                  </a:lnTo>
                  <a:lnTo>
                    <a:pt x="153" y="240"/>
                  </a:lnTo>
                  <a:lnTo>
                    <a:pt x="186" y="202"/>
                  </a:lnTo>
                  <a:lnTo>
                    <a:pt x="220" y="168"/>
                  </a:lnTo>
                  <a:lnTo>
                    <a:pt x="257" y="135"/>
                  </a:lnTo>
                  <a:lnTo>
                    <a:pt x="295" y="105"/>
                  </a:lnTo>
                  <a:lnTo>
                    <a:pt x="335" y="79"/>
                  </a:lnTo>
                  <a:lnTo>
                    <a:pt x="378" y="56"/>
                  </a:lnTo>
                  <a:lnTo>
                    <a:pt x="420" y="36"/>
                  </a:lnTo>
                  <a:lnTo>
                    <a:pt x="464" y="21"/>
                  </a:lnTo>
                  <a:lnTo>
                    <a:pt x="509" y="9"/>
                  </a:lnTo>
                  <a:lnTo>
                    <a:pt x="554" y="2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7"/>
            <p:cNvSpPr>
              <a:spLocks/>
            </p:cNvSpPr>
            <p:nvPr/>
          </p:nvSpPr>
          <p:spPr bwMode="auto">
            <a:xfrm>
              <a:off x="4599" y="2990"/>
              <a:ext cx="575" cy="1070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44" y="3"/>
                </a:cxn>
                <a:cxn ang="0">
                  <a:pos x="354" y="13"/>
                </a:cxn>
                <a:cxn ang="0">
                  <a:pos x="358" y="32"/>
                </a:cxn>
                <a:cxn ang="0">
                  <a:pos x="359" y="966"/>
                </a:cxn>
                <a:cxn ang="0">
                  <a:pos x="364" y="981"/>
                </a:cxn>
                <a:cxn ang="0">
                  <a:pos x="374" y="993"/>
                </a:cxn>
                <a:cxn ang="0">
                  <a:pos x="392" y="1002"/>
                </a:cxn>
                <a:cxn ang="0">
                  <a:pos x="419" y="1008"/>
                </a:cxn>
                <a:cxn ang="0">
                  <a:pos x="460" y="1011"/>
                </a:cxn>
                <a:cxn ang="0">
                  <a:pos x="575" y="1013"/>
                </a:cxn>
                <a:cxn ang="0">
                  <a:pos x="565" y="1070"/>
                </a:cxn>
                <a:cxn ang="0">
                  <a:pos x="532" y="1069"/>
                </a:cxn>
                <a:cxn ang="0">
                  <a:pos x="489" y="1068"/>
                </a:cxn>
                <a:cxn ang="0">
                  <a:pos x="412" y="1066"/>
                </a:cxn>
                <a:cxn ang="0">
                  <a:pos x="362" y="1064"/>
                </a:cxn>
                <a:cxn ang="0">
                  <a:pos x="320" y="1063"/>
                </a:cxn>
                <a:cxn ang="0">
                  <a:pos x="277" y="1063"/>
                </a:cxn>
                <a:cxn ang="0">
                  <a:pos x="239" y="1063"/>
                </a:cxn>
                <a:cxn ang="0">
                  <a:pos x="192" y="1065"/>
                </a:cxn>
                <a:cxn ang="0">
                  <a:pos x="115" y="1067"/>
                </a:cxn>
                <a:cxn ang="0">
                  <a:pos x="69" y="1068"/>
                </a:cxn>
                <a:cxn ang="0">
                  <a:pos x="32" y="1069"/>
                </a:cxn>
                <a:cxn ang="0">
                  <a:pos x="11" y="1070"/>
                </a:cxn>
                <a:cxn ang="0">
                  <a:pos x="99" y="1012"/>
                </a:cxn>
                <a:cxn ang="0">
                  <a:pos x="147" y="1009"/>
                </a:cxn>
                <a:cxn ang="0">
                  <a:pos x="181" y="1004"/>
                </a:cxn>
                <a:cxn ang="0">
                  <a:pos x="204" y="997"/>
                </a:cxn>
                <a:cxn ang="0">
                  <a:pos x="217" y="986"/>
                </a:cxn>
                <a:cxn ang="0">
                  <a:pos x="225" y="973"/>
                </a:cxn>
                <a:cxn ang="0">
                  <a:pos x="228" y="948"/>
                </a:cxn>
                <a:cxn ang="0">
                  <a:pos x="199" y="130"/>
                </a:cxn>
                <a:cxn ang="0">
                  <a:pos x="140" y="148"/>
                </a:cxn>
                <a:cxn ang="0">
                  <a:pos x="83" y="157"/>
                </a:cxn>
                <a:cxn ang="0">
                  <a:pos x="35" y="160"/>
                </a:cxn>
                <a:cxn ang="0">
                  <a:pos x="0" y="161"/>
                </a:cxn>
                <a:cxn ang="0">
                  <a:pos x="17" y="103"/>
                </a:cxn>
                <a:cxn ang="0">
                  <a:pos x="57" y="102"/>
                </a:cxn>
                <a:cxn ang="0">
                  <a:pos x="104" y="98"/>
                </a:cxn>
                <a:cxn ang="0">
                  <a:pos x="156" y="87"/>
                </a:cxn>
                <a:cxn ang="0">
                  <a:pos x="209" y="69"/>
                </a:cxn>
                <a:cxn ang="0">
                  <a:pos x="260" y="41"/>
                </a:cxn>
                <a:cxn ang="0">
                  <a:pos x="309" y="0"/>
                </a:cxn>
              </a:cxnLst>
              <a:rect l="0" t="0" r="r" b="b"/>
              <a:pathLst>
                <a:path w="575" h="1070">
                  <a:moveTo>
                    <a:pt x="309" y="0"/>
                  </a:moveTo>
                  <a:lnTo>
                    <a:pt x="324" y="0"/>
                  </a:lnTo>
                  <a:lnTo>
                    <a:pt x="336" y="1"/>
                  </a:lnTo>
                  <a:lnTo>
                    <a:pt x="344" y="3"/>
                  </a:lnTo>
                  <a:lnTo>
                    <a:pt x="350" y="7"/>
                  </a:lnTo>
                  <a:lnTo>
                    <a:pt x="354" y="13"/>
                  </a:lnTo>
                  <a:lnTo>
                    <a:pt x="356" y="21"/>
                  </a:lnTo>
                  <a:lnTo>
                    <a:pt x="358" y="32"/>
                  </a:lnTo>
                  <a:lnTo>
                    <a:pt x="358" y="948"/>
                  </a:lnTo>
                  <a:lnTo>
                    <a:pt x="359" y="966"/>
                  </a:lnTo>
                  <a:lnTo>
                    <a:pt x="360" y="974"/>
                  </a:lnTo>
                  <a:lnTo>
                    <a:pt x="364" y="981"/>
                  </a:lnTo>
                  <a:lnTo>
                    <a:pt x="368" y="987"/>
                  </a:lnTo>
                  <a:lnTo>
                    <a:pt x="374" y="993"/>
                  </a:lnTo>
                  <a:lnTo>
                    <a:pt x="381" y="998"/>
                  </a:lnTo>
                  <a:lnTo>
                    <a:pt x="392" y="1002"/>
                  </a:lnTo>
                  <a:lnTo>
                    <a:pt x="405" y="1005"/>
                  </a:lnTo>
                  <a:lnTo>
                    <a:pt x="419" y="1008"/>
                  </a:lnTo>
                  <a:lnTo>
                    <a:pt x="439" y="1010"/>
                  </a:lnTo>
                  <a:lnTo>
                    <a:pt x="460" y="1011"/>
                  </a:lnTo>
                  <a:lnTo>
                    <a:pt x="486" y="1013"/>
                  </a:lnTo>
                  <a:lnTo>
                    <a:pt x="575" y="1013"/>
                  </a:lnTo>
                  <a:lnTo>
                    <a:pt x="575" y="1070"/>
                  </a:lnTo>
                  <a:lnTo>
                    <a:pt x="565" y="1070"/>
                  </a:lnTo>
                  <a:lnTo>
                    <a:pt x="551" y="1069"/>
                  </a:lnTo>
                  <a:lnTo>
                    <a:pt x="532" y="1069"/>
                  </a:lnTo>
                  <a:lnTo>
                    <a:pt x="512" y="1068"/>
                  </a:lnTo>
                  <a:lnTo>
                    <a:pt x="489" y="1068"/>
                  </a:lnTo>
                  <a:lnTo>
                    <a:pt x="464" y="1067"/>
                  </a:lnTo>
                  <a:lnTo>
                    <a:pt x="412" y="1066"/>
                  </a:lnTo>
                  <a:lnTo>
                    <a:pt x="387" y="1065"/>
                  </a:lnTo>
                  <a:lnTo>
                    <a:pt x="362" y="1064"/>
                  </a:lnTo>
                  <a:lnTo>
                    <a:pt x="340" y="1063"/>
                  </a:lnTo>
                  <a:lnTo>
                    <a:pt x="320" y="1063"/>
                  </a:lnTo>
                  <a:lnTo>
                    <a:pt x="304" y="1063"/>
                  </a:lnTo>
                  <a:lnTo>
                    <a:pt x="277" y="1063"/>
                  </a:lnTo>
                  <a:lnTo>
                    <a:pt x="260" y="1063"/>
                  </a:lnTo>
                  <a:lnTo>
                    <a:pt x="239" y="1063"/>
                  </a:lnTo>
                  <a:lnTo>
                    <a:pt x="216" y="1064"/>
                  </a:lnTo>
                  <a:lnTo>
                    <a:pt x="192" y="1065"/>
                  </a:lnTo>
                  <a:lnTo>
                    <a:pt x="166" y="1066"/>
                  </a:lnTo>
                  <a:lnTo>
                    <a:pt x="115" y="1067"/>
                  </a:lnTo>
                  <a:lnTo>
                    <a:pt x="91" y="1068"/>
                  </a:lnTo>
                  <a:lnTo>
                    <a:pt x="69" y="1068"/>
                  </a:lnTo>
                  <a:lnTo>
                    <a:pt x="49" y="1069"/>
                  </a:lnTo>
                  <a:lnTo>
                    <a:pt x="32" y="1069"/>
                  </a:lnTo>
                  <a:lnTo>
                    <a:pt x="19" y="1070"/>
                  </a:lnTo>
                  <a:lnTo>
                    <a:pt x="11" y="1070"/>
                  </a:lnTo>
                  <a:lnTo>
                    <a:pt x="11" y="1012"/>
                  </a:lnTo>
                  <a:lnTo>
                    <a:pt x="99" y="1012"/>
                  </a:lnTo>
                  <a:lnTo>
                    <a:pt x="125" y="1011"/>
                  </a:lnTo>
                  <a:lnTo>
                    <a:pt x="147" y="1009"/>
                  </a:lnTo>
                  <a:lnTo>
                    <a:pt x="166" y="1007"/>
                  </a:lnTo>
                  <a:lnTo>
                    <a:pt x="181" y="1004"/>
                  </a:lnTo>
                  <a:lnTo>
                    <a:pt x="194" y="1001"/>
                  </a:lnTo>
                  <a:lnTo>
                    <a:pt x="204" y="997"/>
                  </a:lnTo>
                  <a:lnTo>
                    <a:pt x="211" y="992"/>
                  </a:lnTo>
                  <a:lnTo>
                    <a:pt x="217" y="986"/>
                  </a:lnTo>
                  <a:lnTo>
                    <a:pt x="222" y="980"/>
                  </a:lnTo>
                  <a:lnTo>
                    <a:pt x="225" y="973"/>
                  </a:lnTo>
                  <a:lnTo>
                    <a:pt x="226" y="966"/>
                  </a:lnTo>
                  <a:lnTo>
                    <a:pt x="228" y="948"/>
                  </a:lnTo>
                  <a:lnTo>
                    <a:pt x="228" y="118"/>
                  </a:lnTo>
                  <a:lnTo>
                    <a:pt x="199" y="130"/>
                  </a:lnTo>
                  <a:lnTo>
                    <a:pt x="169" y="141"/>
                  </a:lnTo>
                  <a:lnTo>
                    <a:pt x="140" y="148"/>
                  </a:lnTo>
                  <a:lnTo>
                    <a:pt x="111" y="153"/>
                  </a:lnTo>
                  <a:lnTo>
                    <a:pt x="83" y="157"/>
                  </a:lnTo>
                  <a:lnTo>
                    <a:pt x="58" y="159"/>
                  </a:lnTo>
                  <a:lnTo>
                    <a:pt x="35" y="160"/>
                  </a:lnTo>
                  <a:lnTo>
                    <a:pt x="15" y="161"/>
                  </a:lnTo>
                  <a:lnTo>
                    <a:pt x="0" y="161"/>
                  </a:lnTo>
                  <a:lnTo>
                    <a:pt x="0" y="103"/>
                  </a:lnTo>
                  <a:lnTo>
                    <a:pt x="17" y="103"/>
                  </a:lnTo>
                  <a:lnTo>
                    <a:pt x="36" y="102"/>
                  </a:lnTo>
                  <a:lnTo>
                    <a:pt x="57" y="102"/>
                  </a:lnTo>
                  <a:lnTo>
                    <a:pt x="79" y="100"/>
                  </a:lnTo>
                  <a:lnTo>
                    <a:pt x="104" y="98"/>
                  </a:lnTo>
                  <a:lnTo>
                    <a:pt x="129" y="93"/>
                  </a:lnTo>
                  <a:lnTo>
                    <a:pt x="156" y="87"/>
                  </a:lnTo>
                  <a:lnTo>
                    <a:pt x="182" y="79"/>
                  </a:lnTo>
                  <a:lnTo>
                    <a:pt x="209" y="69"/>
                  </a:lnTo>
                  <a:lnTo>
                    <a:pt x="234" y="56"/>
                  </a:lnTo>
                  <a:lnTo>
                    <a:pt x="260" y="41"/>
                  </a:lnTo>
                  <a:lnTo>
                    <a:pt x="285" y="22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9" name="Group 20"/>
          <p:cNvGrpSpPr>
            <a:grpSpLocks noChangeAspect="1"/>
          </p:cNvGrpSpPr>
          <p:nvPr>
            <p:custDataLst>
              <p:tags r:id="rId12"/>
            </p:custDataLst>
          </p:nvPr>
        </p:nvGrpSpPr>
        <p:grpSpPr bwMode="auto">
          <a:xfrm>
            <a:off x="7543800" y="5410200"/>
            <a:ext cx="685800" cy="428625"/>
            <a:chOff x="4243" y="2869"/>
            <a:chExt cx="2136" cy="1335"/>
          </a:xfrm>
          <a:solidFill>
            <a:srgbClr val="00B050"/>
          </a:solidFill>
        </p:grpSpPr>
        <p:sp>
          <p:nvSpPr>
            <p:cNvPr id="130" name="Freeform 22"/>
            <p:cNvSpPr>
              <a:spLocks noEditPoints="1"/>
            </p:cNvSpPr>
            <p:nvPr/>
          </p:nvSpPr>
          <p:spPr bwMode="auto">
            <a:xfrm>
              <a:off x="4243" y="2869"/>
              <a:ext cx="1253" cy="1030"/>
            </a:xfrm>
            <a:custGeom>
              <a:avLst/>
              <a:gdLst/>
              <a:ahLst/>
              <a:cxnLst>
                <a:cxn ang="0">
                  <a:pos x="516" y="64"/>
                </a:cxn>
                <a:cxn ang="0">
                  <a:pos x="395" y="138"/>
                </a:cxn>
                <a:cxn ang="0">
                  <a:pos x="282" y="283"/>
                </a:cxn>
                <a:cxn ang="0">
                  <a:pos x="219" y="444"/>
                </a:cxn>
                <a:cxn ang="0">
                  <a:pos x="177" y="621"/>
                </a:cxn>
                <a:cxn ang="0">
                  <a:pos x="167" y="763"/>
                </a:cxn>
                <a:cxn ang="0">
                  <a:pos x="202" y="891"/>
                </a:cxn>
                <a:cxn ang="0">
                  <a:pos x="291" y="966"/>
                </a:cxn>
                <a:cxn ang="0">
                  <a:pos x="411" y="978"/>
                </a:cxn>
                <a:cxn ang="0">
                  <a:pos x="556" y="945"/>
                </a:cxn>
                <a:cxn ang="0">
                  <a:pos x="742" y="846"/>
                </a:cxn>
                <a:cxn ang="0">
                  <a:pos x="824" y="750"/>
                </a:cxn>
                <a:cxn ang="0">
                  <a:pos x="822" y="478"/>
                </a:cxn>
                <a:cxn ang="0">
                  <a:pos x="814" y="322"/>
                </a:cxn>
                <a:cxn ang="0">
                  <a:pos x="786" y="197"/>
                </a:cxn>
                <a:cxn ang="0">
                  <a:pos x="729" y="99"/>
                </a:cxn>
                <a:cxn ang="0">
                  <a:pos x="627" y="51"/>
                </a:cxn>
                <a:cxn ang="0">
                  <a:pos x="667" y="6"/>
                </a:cxn>
                <a:cxn ang="0">
                  <a:pos x="780" y="45"/>
                </a:cxn>
                <a:cxn ang="0">
                  <a:pos x="878" y="131"/>
                </a:cxn>
                <a:cxn ang="0">
                  <a:pos x="949" y="269"/>
                </a:cxn>
                <a:cxn ang="0">
                  <a:pos x="975" y="469"/>
                </a:cxn>
                <a:cxn ang="0">
                  <a:pos x="1071" y="465"/>
                </a:cxn>
                <a:cxn ang="0">
                  <a:pos x="1179" y="207"/>
                </a:cxn>
                <a:cxn ang="0">
                  <a:pos x="1207" y="117"/>
                </a:cxn>
                <a:cxn ang="0">
                  <a:pos x="1244" y="114"/>
                </a:cxn>
                <a:cxn ang="0">
                  <a:pos x="1253" y="136"/>
                </a:cxn>
                <a:cxn ang="0">
                  <a:pos x="1241" y="186"/>
                </a:cxn>
                <a:cxn ang="0">
                  <a:pos x="1198" y="318"/>
                </a:cxn>
                <a:cxn ang="0">
                  <a:pos x="1109" y="502"/>
                </a:cxn>
                <a:cxn ang="0">
                  <a:pos x="990" y="678"/>
                </a:cxn>
                <a:cxn ang="0">
                  <a:pos x="975" y="720"/>
                </a:cxn>
                <a:cxn ang="0">
                  <a:pos x="978" y="838"/>
                </a:cxn>
                <a:cxn ang="0">
                  <a:pos x="994" y="927"/>
                </a:cxn>
                <a:cxn ang="0">
                  <a:pos x="1031" y="978"/>
                </a:cxn>
                <a:cxn ang="0">
                  <a:pos x="1066" y="977"/>
                </a:cxn>
                <a:cxn ang="0">
                  <a:pos x="1124" y="943"/>
                </a:cxn>
                <a:cxn ang="0">
                  <a:pos x="1173" y="857"/>
                </a:cxn>
                <a:cxn ang="0">
                  <a:pos x="1209" y="847"/>
                </a:cxn>
                <a:cxn ang="0">
                  <a:pos x="1222" y="878"/>
                </a:cxn>
                <a:cxn ang="0">
                  <a:pos x="1187" y="948"/>
                </a:cxn>
                <a:cxn ang="0">
                  <a:pos x="1106" y="1015"/>
                </a:cxn>
                <a:cxn ang="0">
                  <a:pos x="985" y="1023"/>
                </a:cxn>
                <a:cxn ang="0">
                  <a:pos x="882" y="950"/>
                </a:cxn>
                <a:cxn ang="0">
                  <a:pos x="784" y="879"/>
                </a:cxn>
                <a:cxn ang="0">
                  <a:pos x="539" y="1002"/>
                </a:cxn>
                <a:cxn ang="0">
                  <a:pos x="324" y="1029"/>
                </a:cxn>
                <a:cxn ang="0">
                  <a:pos x="166" y="977"/>
                </a:cxn>
                <a:cxn ang="0">
                  <a:pos x="59" y="868"/>
                </a:cxn>
                <a:cxn ang="0">
                  <a:pos x="5" y="716"/>
                </a:cxn>
                <a:cxn ang="0">
                  <a:pos x="19" y="503"/>
                </a:cxn>
                <a:cxn ang="0">
                  <a:pos x="123" y="280"/>
                </a:cxn>
                <a:cxn ang="0">
                  <a:pos x="295" y="105"/>
                </a:cxn>
                <a:cxn ang="0">
                  <a:pos x="509" y="9"/>
                </a:cxn>
              </a:cxnLst>
              <a:rect l="0" t="0" r="r" b="b"/>
              <a:pathLst>
                <a:path w="1253" h="1030">
                  <a:moveTo>
                    <a:pt x="601" y="50"/>
                  </a:moveTo>
                  <a:lnTo>
                    <a:pt x="582" y="50"/>
                  </a:lnTo>
                  <a:lnTo>
                    <a:pt x="561" y="53"/>
                  </a:lnTo>
                  <a:lnTo>
                    <a:pt x="539" y="57"/>
                  </a:lnTo>
                  <a:lnTo>
                    <a:pt x="516" y="64"/>
                  </a:lnTo>
                  <a:lnTo>
                    <a:pt x="493" y="73"/>
                  </a:lnTo>
                  <a:lnTo>
                    <a:pt x="469" y="85"/>
                  </a:lnTo>
                  <a:lnTo>
                    <a:pt x="445" y="100"/>
                  </a:lnTo>
                  <a:lnTo>
                    <a:pt x="420" y="117"/>
                  </a:lnTo>
                  <a:lnTo>
                    <a:pt x="395" y="138"/>
                  </a:lnTo>
                  <a:lnTo>
                    <a:pt x="370" y="161"/>
                  </a:lnTo>
                  <a:lnTo>
                    <a:pt x="345" y="190"/>
                  </a:lnTo>
                  <a:lnTo>
                    <a:pt x="320" y="221"/>
                  </a:lnTo>
                  <a:lnTo>
                    <a:pt x="295" y="257"/>
                  </a:lnTo>
                  <a:lnTo>
                    <a:pt x="282" y="283"/>
                  </a:lnTo>
                  <a:lnTo>
                    <a:pt x="268" y="311"/>
                  </a:lnTo>
                  <a:lnTo>
                    <a:pt x="255" y="342"/>
                  </a:lnTo>
                  <a:lnTo>
                    <a:pt x="242" y="374"/>
                  </a:lnTo>
                  <a:lnTo>
                    <a:pt x="231" y="408"/>
                  </a:lnTo>
                  <a:lnTo>
                    <a:pt x="219" y="444"/>
                  </a:lnTo>
                  <a:lnTo>
                    <a:pt x="209" y="480"/>
                  </a:lnTo>
                  <a:lnTo>
                    <a:pt x="199" y="516"/>
                  </a:lnTo>
                  <a:lnTo>
                    <a:pt x="191" y="552"/>
                  </a:lnTo>
                  <a:lnTo>
                    <a:pt x="184" y="587"/>
                  </a:lnTo>
                  <a:lnTo>
                    <a:pt x="177" y="621"/>
                  </a:lnTo>
                  <a:lnTo>
                    <a:pt x="172" y="653"/>
                  </a:lnTo>
                  <a:lnTo>
                    <a:pt x="169" y="682"/>
                  </a:lnTo>
                  <a:lnTo>
                    <a:pt x="166" y="710"/>
                  </a:lnTo>
                  <a:lnTo>
                    <a:pt x="165" y="733"/>
                  </a:lnTo>
                  <a:lnTo>
                    <a:pt x="167" y="763"/>
                  </a:lnTo>
                  <a:lnTo>
                    <a:pt x="169" y="792"/>
                  </a:lnTo>
                  <a:lnTo>
                    <a:pt x="175" y="819"/>
                  </a:lnTo>
                  <a:lnTo>
                    <a:pt x="182" y="845"/>
                  </a:lnTo>
                  <a:lnTo>
                    <a:pt x="191" y="868"/>
                  </a:lnTo>
                  <a:lnTo>
                    <a:pt x="202" y="891"/>
                  </a:lnTo>
                  <a:lnTo>
                    <a:pt x="216" y="911"/>
                  </a:lnTo>
                  <a:lnTo>
                    <a:pt x="231" y="928"/>
                  </a:lnTo>
                  <a:lnTo>
                    <a:pt x="249" y="943"/>
                  </a:lnTo>
                  <a:lnTo>
                    <a:pt x="269" y="957"/>
                  </a:lnTo>
                  <a:lnTo>
                    <a:pt x="291" y="966"/>
                  </a:lnTo>
                  <a:lnTo>
                    <a:pt x="314" y="974"/>
                  </a:lnTo>
                  <a:lnTo>
                    <a:pt x="341" y="979"/>
                  </a:lnTo>
                  <a:lnTo>
                    <a:pt x="369" y="980"/>
                  </a:lnTo>
                  <a:lnTo>
                    <a:pt x="388" y="979"/>
                  </a:lnTo>
                  <a:lnTo>
                    <a:pt x="411" y="978"/>
                  </a:lnTo>
                  <a:lnTo>
                    <a:pt x="436" y="975"/>
                  </a:lnTo>
                  <a:lnTo>
                    <a:pt x="463" y="971"/>
                  </a:lnTo>
                  <a:lnTo>
                    <a:pt x="492" y="965"/>
                  </a:lnTo>
                  <a:lnTo>
                    <a:pt x="522" y="957"/>
                  </a:lnTo>
                  <a:lnTo>
                    <a:pt x="556" y="945"/>
                  </a:lnTo>
                  <a:lnTo>
                    <a:pt x="590" y="932"/>
                  </a:lnTo>
                  <a:lnTo>
                    <a:pt x="626" y="916"/>
                  </a:lnTo>
                  <a:lnTo>
                    <a:pt x="663" y="896"/>
                  </a:lnTo>
                  <a:lnTo>
                    <a:pt x="702" y="873"/>
                  </a:lnTo>
                  <a:lnTo>
                    <a:pt x="742" y="846"/>
                  </a:lnTo>
                  <a:lnTo>
                    <a:pt x="783" y="815"/>
                  </a:lnTo>
                  <a:lnTo>
                    <a:pt x="824" y="780"/>
                  </a:lnTo>
                  <a:lnTo>
                    <a:pt x="825" y="780"/>
                  </a:lnTo>
                  <a:lnTo>
                    <a:pt x="824" y="766"/>
                  </a:lnTo>
                  <a:lnTo>
                    <a:pt x="824" y="750"/>
                  </a:lnTo>
                  <a:lnTo>
                    <a:pt x="823" y="730"/>
                  </a:lnTo>
                  <a:lnTo>
                    <a:pt x="822" y="707"/>
                  </a:lnTo>
                  <a:lnTo>
                    <a:pt x="822" y="682"/>
                  </a:lnTo>
                  <a:lnTo>
                    <a:pt x="822" y="655"/>
                  </a:lnTo>
                  <a:lnTo>
                    <a:pt x="822" y="478"/>
                  </a:lnTo>
                  <a:lnTo>
                    <a:pt x="820" y="429"/>
                  </a:lnTo>
                  <a:lnTo>
                    <a:pt x="820" y="402"/>
                  </a:lnTo>
                  <a:lnTo>
                    <a:pt x="818" y="376"/>
                  </a:lnTo>
                  <a:lnTo>
                    <a:pt x="816" y="349"/>
                  </a:lnTo>
                  <a:lnTo>
                    <a:pt x="814" y="322"/>
                  </a:lnTo>
                  <a:lnTo>
                    <a:pt x="810" y="297"/>
                  </a:lnTo>
                  <a:lnTo>
                    <a:pt x="805" y="270"/>
                  </a:lnTo>
                  <a:lnTo>
                    <a:pt x="801" y="245"/>
                  </a:lnTo>
                  <a:lnTo>
                    <a:pt x="794" y="220"/>
                  </a:lnTo>
                  <a:lnTo>
                    <a:pt x="786" y="197"/>
                  </a:lnTo>
                  <a:lnTo>
                    <a:pt x="777" y="175"/>
                  </a:lnTo>
                  <a:lnTo>
                    <a:pt x="768" y="153"/>
                  </a:lnTo>
                  <a:lnTo>
                    <a:pt x="756" y="134"/>
                  </a:lnTo>
                  <a:lnTo>
                    <a:pt x="743" y="115"/>
                  </a:lnTo>
                  <a:lnTo>
                    <a:pt x="729" y="99"/>
                  </a:lnTo>
                  <a:lnTo>
                    <a:pt x="712" y="84"/>
                  </a:lnTo>
                  <a:lnTo>
                    <a:pt x="694" y="73"/>
                  </a:lnTo>
                  <a:lnTo>
                    <a:pt x="673" y="63"/>
                  </a:lnTo>
                  <a:lnTo>
                    <a:pt x="652" y="56"/>
                  </a:lnTo>
                  <a:lnTo>
                    <a:pt x="627" y="51"/>
                  </a:lnTo>
                  <a:lnTo>
                    <a:pt x="601" y="50"/>
                  </a:lnTo>
                  <a:close/>
                  <a:moveTo>
                    <a:pt x="600" y="0"/>
                  </a:moveTo>
                  <a:lnTo>
                    <a:pt x="622" y="0"/>
                  </a:lnTo>
                  <a:lnTo>
                    <a:pt x="645" y="2"/>
                  </a:lnTo>
                  <a:lnTo>
                    <a:pt x="667" y="6"/>
                  </a:lnTo>
                  <a:lnTo>
                    <a:pt x="690" y="11"/>
                  </a:lnTo>
                  <a:lnTo>
                    <a:pt x="713" y="17"/>
                  </a:lnTo>
                  <a:lnTo>
                    <a:pt x="735" y="25"/>
                  </a:lnTo>
                  <a:lnTo>
                    <a:pt x="758" y="34"/>
                  </a:lnTo>
                  <a:lnTo>
                    <a:pt x="780" y="45"/>
                  </a:lnTo>
                  <a:lnTo>
                    <a:pt x="801" y="59"/>
                  </a:lnTo>
                  <a:lnTo>
                    <a:pt x="822" y="74"/>
                  </a:lnTo>
                  <a:lnTo>
                    <a:pt x="841" y="91"/>
                  </a:lnTo>
                  <a:lnTo>
                    <a:pt x="860" y="109"/>
                  </a:lnTo>
                  <a:lnTo>
                    <a:pt x="878" y="131"/>
                  </a:lnTo>
                  <a:lnTo>
                    <a:pt x="895" y="154"/>
                  </a:lnTo>
                  <a:lnTo>
                    <a:pt x="911" y="179"/>
                  </a:lnTo>
                  <a:lnTo>
                    <a:pt x="925" y="206"/>
                  </a:lnTo>
                  <a:lnTo>
                    <a:pt x="937" y="236"/>
                  </a:lnTo>
                  <a:lnTo>
                    <a:pt x="949" y="269"/>
                  </a:lnTo>
                  <a:lnTo>
                    <a:pt x="958" y="304"/>
                  </a:lnTo>
                  <a:lnTo>
                    <a:pt x="965" y="341"/>
                  </a:lnTo>
                  <a:lnTo>
                    <a:pt x="971" y="381"/>
                  </a:lnTo>
                  <a:lnTo>
                    <a:pt x="974" y="424"/>
                  </a:lnTo>
                  <a:lnTo>
                    <a:pt x="975" y="469"/>
                  </a:lnTo>
                  <a:lnTo>
                    <a:pt x="976" y="468"/>
                  </a:lnTo>
                  <a:lnTo>
                    <a:pt x="976" y="608"/>
                  </a:lnTo>
                  <a:lnTo>
                    <a:pt x="1010" y="562"/>
                  </a:lnTo>
                  <a:lnTo>
                    <a:pt x="1041" y="515"/>
                  </a:lnTo>
                  <a:lnTo>
                    <a:pt x="1071" y="465"/>
                  </a:lnTo>
                  <a:lnTo>
                    <a:pt x="1097" y="414"/>
                  </a:lnTo>
                  <a:lnTo>
                    <a:pt x="1122" y="362"/>
                  </a:lnTo>
                  <a:lnTo>
                    <a:pt x="1143" y="310"/>
                  </a:lnTo>
                  <a:lnTo>
                    <a:pt x="1162" y="258"/>
                  </a:lnTo>
                  <a:lnTo>
                    <a:pt x="1179" y="207"/>
                  </a:lnTo>
                  <a:lnTo>
                    <a:pt x="1193" y="157"/>
                  </a:lnTo>
                  <a:lnTo>
                    <a:pt x="1197" y="143"/>
                  </a:lnTo>
                  <a:lnTo>
                    <a:pt x="1200" y="131"/>
                  </a:lnTo>
                  <a:lnTo>
                    <a:pt x="1204" y="123"/>
                  </a:lnTo>
                  <a:lnTo>
                    <a:pt x="1207" y="117"/>
                  </a:lnTo>
                  <a:lnTo>
                    <a:pt x="1213" y="113"/>
                  </a:lnTo>
                  <a:lnTo>
                    <a:pt x="1219" y="111"/>
                  </a:lnTo>
                  <a:lnTo>
                    <a:pt x="1228" y="111"/>
                  </a:lnTo>
                  <a:lnTo>
                    <a:pt x="1237" y="111"/>
                  </a:lnTo>
                  <a:lnTo>
                    <a:pt x="1244" y="114"/>
                  </a:lnTo>
                  <a:lnTo>
                    <a:pt x="1248" y="118"/>
                  </a:lnTo>
                  <a:lnTo>
                    <a:pt x="1251" y="123"/>
                  </a:lnTo>
                  <a:lnTo>
                    <a:pt x="1252" y="127"/>
                  </a:lnTo>
                  <a:lnTo>
                    <a:pt x="1253" y="132"/>
                  </a:lnTo>
                  <a:lnTo>
                    <a:pt x="1253" y="136"/>
                  </a:lnTo>
                  <a:lnTo>
                    <a:pt x="1252" y="138"/>
                  </a:lnTo>
                  <a:lnTo>
                    <a:pt x="1251" y="144"/>
                  </a:lnTo>
                  <a:lnTo>
                    <a:pt x="1249" y="154"/>
                  </a:lnTo>
                  <a:lnTo>
                    <a:pt x="1245" y="168"/>
                  </a:lnTo>
                  <a:lnTo>
                    <a:pt x="1241" y="186"/>
                  </a:lnTo>
                  <a:lnTo>
                    <a:pt x="1235" y="206"/>
                  </a:lnTo>
                  <a:lnTo>
                    <a:pt x="1228" y="230"/>
                  </a:lnTo>
                  <a:lnTo>
                    <a:pt x="1219" y="257"/>
                  </a:lnTo>
                  <a:lnTo>
                    <a:pt x="1209" y="286"/>
                  </a:lnTo>
                  <a:lnTo>
                    <a:pt x="1198" y="318"/>
                  </a:lnTo>
                  <a:lnTo>
                    <a:pt x="1183" y="351"/>
                  </a:lnTo>
                  <a:lnTo>
                    <a:pt x="1168" y="386"/>
                  </a:lnTo>
                  <a:lnTo>
                    <a:pt x="1151" y="424"/>
                  </a:lnTo>
                  <a:lnTo>
                    <a:pt x="1130" y="463"/>
                  </a:lnTo>
                  <a:lnTo>
                    <a:pt x="1109" y="502"/>
                  </a:lnTo>
                  <a:lnTo>
                    <a:pt x="1084" y="543"/>
                  </a:lnTo>
                  <a:lnTo>
                    <a:pt x="1058" y="584"/>
                  </a:lnTo>
                  <a:lnTo>
                    <a:pt x="1028" y="626"/>
                  </a:lnTo>
                  <a:lnTo>
                    <a:pt x="996" y="669"/>
                  </a:lnTo>
                  <a:lnTo>
                    <a:pt x="990" y="678"/>
                  </a:lnTo>
                  <a:lnTo>
                    <a:pt x="984" y="687"/>
                  </a:lnTo>
                  <a:lnTo>
                    <a:pt x="981" y="694"/>
                  </a:lnTo>
                  <a:lnTo>
                    <a:pt x="978" y="702"/>
                  </a:lnTo>
                  <a:lnTo>
                    <a:pt x="977" y="710"/>
                  </a:lnTo>
                  <a:lnTo>
                    <a:pt x="975" y="720"/>
                  </a:lnTo>
                  <a:lnTo>
                    <a:pt x="975" y="771"/>
                  </a:lnTo>
                  <a:lnTo>
                    <a:pt x="976" y="786"/>
                  </a:lnTo>
                  <a:lnTo>
                    <a:pt x="976" y="802"/>
                  </a:lnTo>
                  <a:lnTo>
                    <a:pt x="977" y="820"/>
                  </a:lnTo>
                  <a:lnTo>
                    <a:pt x="978" y="838"/>
                  </a:lnTo>
                  <a:lnTo>
                    <a:pt x="980" y="857"/>
                  </a:lnTo>
                  <a:lnTo>
                    <a:pt x="982" y="875"/>
                  </a:lnTo>
                  <a:lnTo>
                    <a:pt x="986" y="893"/>
                  </a:lnTo>
                  <a:lnTo>
                    <a:pt x="989" y="910"/>
                  </a:lnTo>
                  <a:lnTo>
                    <a:pt x="994" y="927"/>
                  </a:lnTo>
                  <a:lnTo>
                    <a:pt x="999" y="941"/>
                  </a:lnTo>
                  <a:lnTo>
                    <a:pt x="1005" y="954"/>
                  </a:lnTo>
                  <a:lnTo>
                    <a:pt x="1013" y="965"/>
                  </a:lnTo>
                  <a:lnTo>
                    <a:pt x="1021" y="973"/>
                  </a:lnTo>
                  <a:lnTo>
                    <a:pt x="1031" y="978"/>
                  </a:lnTo>
                  <a:lnTo>
                    <a:pt x="1042" y="980"/>
                  </a:lnTo>
                  <a:lnTo>
                    <a:pt x="1045" y="980"/>
                  </a:lnTo>
                  <a:lnTo>
                    <a:pt x="1050" y="979"/>
                  </a:lnTo>
                  <a:lnTo>
                    <a:pt x="1057" y="979"/>
                  </a:lnTo>
                  <a:lnTo>
                    <a:pt x="1066" y="977"/>
                  </a:lnTo>
                  <a:lnTo>
                    <a:pt x="1076" y="974"/>
                  </a:lnTo>
                  <a:lnTo>
                    <a:pt x="1087" y="969"/>
                  </a:lnTo>
                  <a:lnTo>
                    <a:pt x="1099" y="963"/>
                  </a:lnTo>
                  <a:lnTo>
                    <a:pt x="1111" y="954"/>
                  </a:lnTo>
                  <a:lnTo>
                    <a:pt x="1124" y="943"/>
                  </a:lnTo>
                  <a:lnTo>
                    <a:pt x="1136" y="929"/>
                  </a:lnTo>
                  <a:lnTo>
                    <a:pt x="1147" y="913"/>
                  </a:lnTo>
                  <a:lnTo>
                    <a:pt x="1158" y="893"/>
                  </a:lnTo>
                  <a:lnTo>
                    <a:pt x="1168" y="869"/>
                  </a:lnTo>
                  <a:lnTo>
                    <a:pt x="1173" y="857"/>
                  </a:lnTo>
                  <a:lnTo>
                    <a:pt x="1179" y="850"/>
                  </a:lnTo>
                  <a:lnTo>
                    <a:pt x="1187" y="846"/>
                  </a:lnTo>
                  <a:lnTo>
                    <a:pt x="1196" y="844"/>
                  </a:lnTo>
                  <a:lnTo>
                    <a:pt x="1202" y="845"/>
                  </a:lnTo>
                  <a:lnTo>
                    <a:pt x="1209" y="847"/>
                  </a:lnTo>
                  <a:lnTo>
                    <a:pt x="1215" y="850"/>
                  </a:lnTo>
                  <a:lnTo>
                    <a:pt x="1219" y="855"/>
                  </a:lnTo>
                  <a:lnTo>
                    <a:pt x="1222" y="861"/>
                  </a:lnTo>
                  <a:lnTo>
                    <a:pt x="1224" y="869"/>
                  </a:lnTo>
                  <a:lnTo>
                    <a:pt x="1222" y="878"/>
                  </a:lnTo>
                  <a:lnTo>
                    <a:pt x="1219" y="889"/>
                  </a:lnTo>
                  <a:lnTo>
                    <a:pt x="1214" y="902"/>
                  </a:lnTo>
                  <a:lnTo>
                    <a:pt x="1207" y="916"/>
                  </a:lnTo>
                  <a:lnTo>
                    <a:pt x="1198" y="932"/>
                  </a:lnTo>
                  <a:lnTo>
                    <a:pt x="1187" y="948"/>
                  </a:lnTo>
                  <a:lnTo>
                    <a:pt x="1174" y="963"/>
                  </a:lnTo>
                  <a:lnTo>
                    <a:pt x="1160" y="978"/>
                  </a:lnTo>
                  <a:lnTo>
                    <a:pt x="1143" y="992"/>
                  </a:lnTo>
                  <a:lnTo>
                    <a:pt x="1125" y="1004"/>
                  </a:lnTo>
                  <a:lnTo>
                    <a:pt x="1106" y="1015"/>
                  </a:lnTo>
                  <a:lnTo>
                    <a:pt x="1085" y="1023"/>
                  </a:lnTo>
                  <a:lnTo>
                    <a:pt x="1062" y="1028"/>
                  </a:lnTo>
                  <a:lnTo>
                    <a:pt x="1038" y="1030"/>
                  </a:lnTo>
                  <a:lnTo>
                    <a:pt x="1011" y="1028"/>
                  </a:lnTo>
                  <a:lnTo>
                    <a:pt x="985" y="1023"/>
                  </a:lnTo>
                  <a:lnTo>
                    <a:pt x="961" y="1015"/>
                  </a:lnTo>
                  <a:lnTo>
                    <a:pt x="939" y="1003"/>
                  </a:lnTo>
                  <a:lnTo>
                    <a:pt x="918" y="988"/>
                  </a:lnTo>
                  <a:lnTo>
                    <a:pt x="899" y="970"/>
                  </a:lnTo>
                  <a:lnTo>
                    <a:pt x="882" y="950"/>
                  </a:lnTo>
                  <a:lnTo>
                    <a:pt x="867" y="926"/>
                  </a:lnTo>
                  <a:lnTo>
                    <a:pt x="854" y="900"/>
                  </a:lnTo>
                  <a:lnTo>
                    <a:pt x="843" y="872"/>
                  </a:lnTo>
                  <a:lnTo>
                    <a:pt x="835" y="841"/>
                  </a:lnTo>
                  <a:lnTo>
                    <a:pt x="784" y="879"/>
                  </a:lnTo>
                  <a:lnTo>
                    <a:pt x="733" y="913"/>
                  </a:lnTo>
                  <a:lnTo>
                    <a:pt x="683" y="941"/>
                  </a:lnTo>
                  <a:lnTo>
                    <a:pt x="634" y="966"/>
                  </a:lnTo>
                  <a:lnTo>
                    <a:pt x="586" y="986"/>
                  </a:lnTo>
                  <a:lnTo>
                    <a:pt x="539" y="1002"/>
                  </a:lnTo>
                  <a:lnTo>
                    <a:pt x="493" y="1015"/>
                  </a:lnTo>
                  <a:lnTo>
                    <a:pt x="448" y="1023"/>
                  </a:lnTo>
                  <a:lnTo>
                    <a:pt x="404" y="1029"/>
                  </a:lnTo>
                  <a:lnTo>
                    <a:pt x="361" y="1030"/>
                  </a:lnTo>
                  <a:lnTo>
                    <a:pt x="324" y="1029"/>
                  </a:lnTo>
                  <a:lnTo>
                    <a:pt x="289" y="1024"/>
                  </a:lnTo>
                  <a:lnTo>
                    <a:pt x="255" y="1016"/>
                  </a:lnTo>
                  <a:lnTo>
                    <a:pt x="224" y="1006"/>
                  </a:lnTo>
                  <a:lnTo>
                    <a:pt x="194" y="993"/>
                  </a:lnTo>
                  <a:lnTo>
                    <a:pt x="166" y="977"/>
                  </a:lnTo>
                  <a:lnTo>
                    <a:pt x="141" y="960"/>
                  </a:lnTo>
                  <a:lnTo>
                    <a:pt x="117" y="940"/>
                  </a:lnTo>
                  <a:lnTo>
                    <a:pt x="95" y="918"/>
                  </a:lnTo>
                  <a:lnTo>
                    <a:pt x="76" y="893"/>
                  </a:lnTo>
                  <a:lnTo>
                    <a:pt x="59" y="868"/>
                  </a:lnTo>
                  <a:lnTo>
                    <a:pt x="43" y="840"/>
                  </a:lnTo>
                  <a:lnTo>
                    <a:pt x="30" y="811"/>
                  </a:lnTo>
                  <a:lnTo>
                    <a:pt x="19" y="780"/>
                  </a:lnTo>
                  <a:lnTo>
                    <a:pt x="11" y="748"/>
                  </a:lnTo>
                  <a:lnTo>
                    <a:pt x="5" y="716"/>
                  </a:lnTo>
                  <a:lnTo>
                    <a:pt x="1" y="682"/>
                  </a:lnTo>
                  <a:lnTo>
                    <a:pt x="0" y="647"/>
                  </a:lnTo>
                  <a:lnTo>
                    <a:pt x="2" y="599"/>
                  </a:lnTo>
                  <a:lnTo>
                    <a:pt x="9" y="551"/>
                  </a:lnTo>
                  <a:lnTo>
                    <a:pt x="19" y="503"/>
                  </a:lnTo>
                  <a:lnTo>
                    <a:pt x="33" y="456"/>
                  </a:lnTo>
                  <a:lnTo>
                    <a:pt x="51" y="410"/>
                  </a:lnTo>
                  <a:lnTo>
                    <a:pt x="72" y="365"/>
                  </a:lnTo>
                  <a:lnTo>
                    <a:pt x="96" y="322"/>
                  </a:lnTo>
                  <a:lnTo>
                    <a:pt x="123" y="280"/>
                  </a:lnTo>
                  <a:lnTo>
                    <a:pt x="153" y="240"/>
                  </a:lnTo>
                  <a:lnTo>
                    <a:pt x="186" y="202"/>
                  </a:lnTo>
                  <a:lnTo>
                    <a:pt x="220" y="168"/>
                  </a:lnTo>
                  <a:lnTo>
                    <a:pt x="257" y="135"/>
                  </a:lnTo>
                  <a:lnTo>
                    <a:pt x="295" y="105"/>
                  </a:lnTo>
                  <a:lnTo>
                    <a:pt x="335" y="79"/>
                  </a:lnTo>
                  <a:lnTo>
                    <a:pt x="378" y="56"/>
                  </a:lnTo>
                  <a:lnTo>
                    <a:pt x="420" y="36"/>
                  </a:lnTo>
                  <a:lnTo>
                    <a:pt x="464" y="21"/>
                  </a:lnTo>
                  <a:lnTo>
                    <a:pt x="509" y="9"/>
                  </a:lnTo>
                  <a:lnTo>
                    <a:pt x="554" y="2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3"/>
            <p:cNvSpPr>
              <a:spLocks/>
            </p:cNvSpPr>
            <p:nvPr/>
          </p:nvSpPr>
          <p:spPr bwMode="auto">
            <a:xfrm>
              <a:off x="5677" y="3134"/>
              <a:ext cx="702" cy="1070"/>
            </a:xfrm>
            <a:custGeom>
              <a:avLst/>
              <a:gdLst/>
              <a:ahLst/>
              <a:cxnLst>
                <a:cxn ang="0">
                  <a:pos x="400" y="5"/>
                </a:cxn>
                <a:cxn ang="0">
                  <a:pos x="497" y="30"/>
                </a:cxn>
                <a:cxn ang="0">
                  <a:pos x="580" y="75"/>
                </a:cxn>
                <a:cxn ang="0">
                  <a:pos x="644" y="139"/>
                </a:cxn>
                <a:cxn ang="0">
                  <a:pos x="687" y="220"/>
                </a:cxn>
                <a:cxn ang="0">
                  <a:pos x="702" y="315"/>
                </a:cxn>
                <a:cxn ang="0">
                  <a:pos x="687" y="406"/>
                </a:cxn>
                <a:cxn ang="0">
                  <a:pos x="649" y="486"/>
                </a:cxn>
                <a:cxn ang="0">
                  <a:pos x="591" y="557"/>
                </a:cxn>
                <a:cxn ang="0">
                  <a:pos x="523" y="621"/>
                </a:cxn>
                <a:cxn ang="0">
                  <a:pos x="440" y="689"/>
                </a:cxn>
                <a:cxn ang="0">
                  <a:pos x="376" y="741"/>
                </a:cxn>
                <a:cxn ang="0">
                  <a:pos x="324" y="785"/>
                </a:cxn>
                <a:cxn ang="0">
                  <a:pos x="264" y="839"/>
                </a:cxn>
                <a:cxn ang="0">
                  <a:pos x="188" y="907"/>
                </a:cxn>
                <a:cxn ang="0">
                  <a:pos x="496" y="933"/>
                </a:cxn>
                <a:cxn ang="0">
                  <a:pos x="548" y="932"/>
                </a:cxn>
                <a:cxn ang="0">
                  <a:pos x="592" y="927"/>
                </a:cxn>
                <a:cxn ang="0">
                  <a:pos x="613" y="916"/>
                </a:cxn>
                <a:cxn ang="0">
                  <a:pos x="627" y="875"/>
                </a:cxn>
                <a:cxn ang="0">
                  <a:pos x="642" y="804"/>
                </a:cxn>
                <a:cxn ang="0">
                  <a:pos x="702" y="776"/>
                </a:cxn>
                <a:cxn ang="0">
                  <a:pos x="0" y="1043"/>
                </a:cxn>
                <a:cxn ang="0">
                  <a:pos x="4" y="1021"/>
                </a:cxn>
                <a:cxn ang="0">
                  <a:pos x="18" y="1005"/>
                </a:cxn>
                <a:cxn ang="0">
                  <a:pos x="427" y="589"/>
                </a:cxn>
                <a:cxn ang="0">
                  <a:pos x="476" y="524"/>
                </a:cxn>
                <a:cxn ang="0">
                  <a:pos x="521" y="443"/>
                </a:cxn>
                <a:cxn ang="0">
                  <a:pos x="546" y="348"/>
                </a:cxn>
                <a:cxn ang="0">
                  <a:pos x="543" y="263"/>
                </a:cxn>
                <a:cxn ang="0">
                  <a:pos x="520" y="191"/>
                </a:cxn>
                <a:cxn ang="0">
                  <a:pos x="478" y="128"/>
                </a:cxn>
                <a:cxn ang="0">
                  <a:pos x="416" y="82"/>
                </a:cxn>
                <a:cxn ang="0">
                  <a:pos x="336" y="58"/>
                </a:cxn>
                <a:cxn ang="0">
                  <a:pos x="270" y="59"/>
                </a:cxn>
                <a:cxn ang="0">
                  <a:pos x="212" y="75"/>
                </a:cxn>
                <a:cxn ang="0">
                  <a:pos x="155" y="107"/>
                </a:cxn>
                <a:cxn ang="0">
                  <a:pos x="104" y="160"/>
                </a:cxn>
                <a:cxn ang="0">
                  <a:pos x="96" y="209"/>
                </a:cxn>
                <a:cxn ang="0">
                  <a:pos x="137" y="223"/>
                </a:cxn>
                <a:cxn ang="0">
                  <a:pos x="159" y="249"/>
                </a:cxn>
                <a:cxn ang="0">
                  <a:pos x="168" y="277"/>
                </a:cxn>
                <a:cxn ang="0">
                  <a:pos x="168" y="310"/>
                </a:cxn>
                <a:cxn ang="0">
                  <a:pos x="150" y="349"/>
                </a:cxn>
                <a:cxn ang="0">
                  <a:pos x="119" y="372"/>
                </a:cxn>
                <a:cxn ang="0">
                  <a:pos x="85" y="379"/>
                </a:cxn>
                <a:cxn ang="0">
                  <a:pos x="68" y="377"/>
                </a:cxn>
                <a:cxn ang="0">
                  <a:pos x="42" y="368"/>
                </a:cxn>
                <a:cxn ang="0">
                  <a:pos x="17" y="346"/>
                </a:cxn>
                <a:cxn ang="0">
                  <a:pos x="2" y="307"/>
                </a:cxn>
                <a:cxn ang="0">
                  <a:pos x="7" y="230"/>
                </a:cxn>
                <a:cxn ang="0">
                  <a:pos x="42" y="148"/>
                </a:cxn>
                <a:cxn ang="0">
                  <a:pos x="103" y="78"/>
                </a:cxn>
                <a:cxn ang="0">
                  <a:pos x="187" y="27"/>
                </a:cxn>
                <a:cxn ang="0">
                  <a:pos x="291" y="2"/>
                </a:cxn>
              </a:cxnLst>
              <a:rect l="0" t="0" r="r" b="b"/>
              <a:pathLst>
                <a:path w="702" h="1070">
                  <a:moveTo>
                    <a:pt x="330" y="0"/>
                  </a:moveTo>
                  <a:lnTo>
                    <a:pt x="365" y="1"/>
                  </a:lnTo>
                  <a:lnTo>
                    <a:pt x="400" y="5"/>
                  </a:lnTo>
                  <a:lnTo>
                    <a:pt x="434" y="11"/>
                  </a:lnTo>
                  <a:lnTo>
                    <a:pt x="466" y="19"/>
                  </a:lnTo>
                  <a:lnTo>
                    <a:pt x="497" y="30"/>
                  </a:lnTo>
                  <a:lnTo>
                    <a:pt x="526" y="43"/>
                  </a:lnTo>
                  <a:lnTo>
                    <a:pt x="554" y="58"/>
                  </a:lnTo>
                  <a:lnTo>
                    <a:pt x="580" y="75"/>
                  </a:lnTo>
                  <a:lnTo>
                    <a:pt x="604" y="95"/>
                  </a:lnTo>
                  <a:lnTo>
                    <a:pt x="625" y="116"/>
                  </a:lnTo>
                  <a:lnTo>
                    <a:pt x="644" y="139"/>
                  </a:lnTo>
                  <a:lnTo>
                    <a:pt x="661" y="164"/>
                  </a:lnTo>
                  <a:lnTo>
                    <a:pt x="676" y="191"/>
                  </a:lnTo>
                  <a:lnTo>
                    <a:pt x="687" y="220"/>
                  </a:lnTo>
                  <a:lnTo>
                    <a:pt x="695" y="250"/>
                  </a:lnTo>
                  <a:lnTo>
                    <a:pt x="700" y="281"/>
                  </a:lnTo>
                  <a:lnTo>
                    <a:pt x="702" y="315"/>
                  </a:lnTo>
                  <a:lnTo>
                    <a:pt x="700" y="347"/>
                  </a:lnTo>
                  <a:lnTo>
                    <a:pt x="695" y="377"/>
                  </a:lnTo>
                  <a:lnTo>
                    <a:pt x="687" y="406"/>
                  </a:lnTo>
                  <a:lnTo>
                    <a:pt x="676" y="434"/>
                  </a:lnTo>
                  <a:lnTo>
                    <a:pt x="664" y="461"/>
                  </a:lnTo>
                  <a:lnTo>
                    <a:pt x="649" y="486"/>
                  </a:lnTo>
                  <a:lnTo>
                    <a:pt x="631" y="511"/>
                  </a:lnTo>
                  <a:lnTo>
                    <a:pt x="612" y="535"/>
                  </a:lnTo>
                  <a:lnTo>
                    <a:pt x="591" y="557"/>
                  </a:lnTo>
                  <a:lnTo>
                    <a:pt x="570" y="579"/>
                  </a:lnTo>
                  <a:lnTo>
                    <a:pt x="547" y="601"/>
                  </a:lnTo>
                  <a:lnTo>
                    <a:pt x="523" y="621"/>
                  </a:lnTo>
                  <a:lnTo>
                    <a:pt x="474" y="662"/>
                  </a:lnTo>
                  <a:lnTo>
                    <a:pt x="457" y="676"/>
                  </a:lnTo>
                  <a:lnTo>
                    <a:pt x="440" y="689"/>
                  </a:lnTo>
                  <a:lnTo>
                    <a:pt x="423" y="702"/>
                  </a:lnTo>
                  <a:lnTo>
                    <a:pt x="392" y="728"/>
                  </a:lnTo>
                  <a:lnTo>
                    <a:pt x="376" y="741"/>
                  </a:lnTo>
                  <a:lnTo>
                    <a:pt x="360" y="755"/>
                  </a:lnTo>
                  <a:lnTo>
                    <a:pt x="342" y="770"/>
                  </a:lnTo>
                  <a:lnTo>
                    <a:pt x="324" y="785"/>
                  </a:lnTo>
                  <a:lnTo>
                    <a:pt x="306" y="802"/>
                  </a:lnTo>
                  <a:lnTo>
                    <a:pt x="285" y="819"/>
                  </a:lnTo>
                  <a:lnTo>
                    <a:pt x="264" y="839"/>
                  </a:lnTo>
                  <a:lnTo>
                    <a:pt x="240" y="859"/>
                  </a:lnTo>
                  <a:lnTo>
                    <a:pt x="215" y="882"/>
                  </a:lnTo>
                  <a:lnTo>
                    <a:pt x="188" y="907"/>
                  </a:lnTo>
                  <a:lnTo>
                    <a:pt x="158" y="934"/>
                  </a:lnTo>
                  <a:lnTo>
                    <a:pt x="481" y="934"/>
                  </a:lnTo>
                  <a:lnTo>
                    <a:pt x="496" y="933"/>
                  </a:lnTo>
                  <a:lnTo>
                    <a:pt x="513" y="933"/>
                  </a:lnTo>
                  <a:lnTo>
                    <a:pt x="531" y="932"/>
                  </a:lnTo>
                  <a:lnTo>
                    <a:pt x="548" y="932"/>
                  </a:lnTo>
                  <a:lnTo>
                    <a:pt x="564" y="931"/>
                  </a:lnTo>
                  <a:lnTo>
                    <a:pt x="579" y="930"/>
                  </a:lnTo>
                  <a:lnTo>
                    <a:pt x="592" y="927"/>
                  </a:lnTo>
                  <a:lnTo>
                    <a:pt x="602" y="925"/>
                  </a:lnTo>
                  <a:lnTo>
                    <a:pt x="607" y="923"/>
                  </a:lnTo>
                  <a:lnTo>
                    <a:pt x="613" y="916"/>
                  </a:lnTo>
                  <a:lnTo>
                    <a:pt x="617" y="906"/>
                  </a:lnTo>
                  <a:lnTo>
                    <a:pt x="623" y="892"/>
                  </a:lnTo>
                  <a:lnTo>
                    <a:pt x="627" y="875"/>
                  </a:lnTo>
                  <a:lnTo>
                    <a:pt x="636" y="839"/>
                  </a:lnTo>
                  <a:lnTo>
                    <a:pt x="639" y="821"/>
                  </a:lnTo>
                  <a:lnTo>
                    <a:pt x="642" y="804"/>
                  </a:lnTo>
                  <a:lnTo>
                    <a:pt x="644" y="789"/>
                  </a:lnTo>
                  <a:lnTo>
                    <a:pt x="646" y="776"/>
                  </a:lnTo>
                  <a:lnTo>
                    <a:pt x="702" y="776"/>
                  </a:lnTo>
                  <a:lnTo>
                    <a:pt x="653" y="1070"/>
                  </a:lnTo>
                  <a:lnTo>
                    <a:pt x="0" y="1070"/>
                  </a:lnTo>
                  <a:lnTo>
                    <a:pt x="0" y="1043"/>
                  </a:lnTo>
                  <a:lnTo>
                    <a:pt x="1" y="1034"/>
                  </a:lnTo>
                  <a:lnTo>
                    <a:pt x="2" y="1027"/>
                  </a:lnTo>
                  <a:lnTo>
                    <a:pt x="4" y="1021"/>
                  </a:lnTo>
                  <a:lnTo>
                    <a:pt x="8" y="1016"/>
                  </a:lnTo>
                  <a:lnTo>
                    <a:pt x="12" y="1011"/>
                  </a:lnTo>
                  <a:lnTo>
                    <a:pt x="18" y="1005"/>
                  </a:lnTo>
                  <a:lnTo>
                    <a:pt x="397" y="622"/>
                  </a:lnTo>
                  <a:lnTo>
                    <a:pt x="411" y="607"/>
                  </a:lnTo>
                  <a:lnTo>
                    <a:pt x="427" y="589"/>
                  </a:lnTo>
                  <a:lnTo>
                    <a:pt x="443" y="569"/>
                  </a:lnTo>
                  <a:lnTo>
                    <a:pt x="459" y="548"/>
                  </a:lnTo>
                  <a:lnTo>
                    <a:pt x="476" y="524"/>
                  </a:lnTo>
                  <a:lnTo>
                    <a:pt x="492" y="499"/>
                  </a:lnTo>
                  <a:lnTo>
                    <a:pt x="507" y="472"/>
                  </a:lnTo>
                  <a:lnTo>
                    <a:pt x="521" y="443"/>
                  </a:lnTo>
                  <a:lnTo>
                    <a:pt x="532" y="413"/>
                  </a:lnTo>
                  <a:lnTo>
                    <a:pt x="540" y="381"/>
                  </a:lnTo>
                  <a:lnTo>
                    <a:pt x="546" y="348"/>
                  </a:lnTo>
                  <a:lnTo>
                    <a:pt x="548" y="314"/>
                  </a:lnTo>
                  <a:lnTo>
                    <a:pt x="547" y="288"/>
                  </a:lnTo>
                  <a:lnTo>
                    <a:pt x="543" y="263"/>
                  </a:lnTo>
                  <a:lnTo>
                    <a:pt x="538" y="238"/>
                  </a:lnTo>
                  <a:lnTo>
                    <a:pt x="530" y="213"/>
                  </a:lnTo>
                  <a:lnTo>
                    <a:pt x="520" y="191"/>
                  </a:lnTo>
                  <a:lnTo>
                    <a:pt x="508" y="168"/>
                  </a:lnTo>
                  <a:lnTo>
                    <a:pt x="494" y="147"/>
                  </a:lnTo>
                  <a:lnTo>
                    <a:pt x="478" y="128"/>
                  </a:lnTo>
                  <a:lnTo>
                    <a:pt x="459" y="110"/>
                  </a:lnTo>
                  <a:lnTo>
                    <a:pt x="438" y="95"/>
                  </a:lnTo>
                  <a:lnTo>
                    <a:pt x="416" y="82"/>
                  </a:lnTo>
                  <a:lnTo>
                    <a:pt x="391" y="71"/>
                  </a:lnTo>
                  <a:lnTo>
                    <a:pt x="365" y="63"/>
                  </a:lnTo>
                  <a:lnTo>
                    <a:pt x="336" y="58"/>
                  </a:lnTo>
                  <a:lnTo>
                    <a:pt x="306" y="57"/>
                  </a:lnTo>
                  <a:lnTo>
                    <a:pt x="288" y="57"/>
                  </a:lnTo>
                  <a:lnTo>
                    <a:pt x="270" y="59"/>
                  </a:lnTo>
                  <a:lnTo>
                    <a:pt x="251" y="63"/>
                  </a:lnTo>
                  <a:lnTo>
                    <a:pt x="232" y="68"/>
                  </a:lnTo>
                  <a:lnTo>
                    <a:pt x="212" y="75"/>
                  </a:lnTo>
                  <a:lnTo>
                    <a:pt x="192" y="84"/>
                  </a:lnTo>
                  <a:lnTo>
                    <a:pt x="173" y="95"/>
                  </a:lnTo>
                  <a:lnTo>
                    <a:pt x="155" y="107"/>
                  </a:lnTo>
                  <a:lnTo>
                    <a:pt x="136" y="123"/>
                  </a:lnTo>
                  <a:lnTo>
                    <a:pt x="120" y="140"/>
                  </a:lnTo>
                  <a:lnTo>
                    <a:pt x="104" y="160"/>
                  </a:lnTo>
                  <a:lnTo>
                    <a:pt x="90" y="182"/>
                  </a:lnTo>
                  <a:lnTo>
                    <a:pt x="78" y="207"/>
                  </a:lnTo>
                  <a:lnTo>
                    <a:pt x="96" y="209"/>
                  </a:lnTo>
                  <a:lnTo>
                    <a:pt x="113" y="211"/>
                  </a:lnTo>
                  <a:lnTo>
                    <a:pt x="126" y="217"/>
                  </a:lnTo>
                  <a:lnTo>
                    <a:pt x="137" y="223"/>
                  </a:lnTo>
                  <a:lnTo>
                    <a:pt x="147" y="231"/>
                  </a:lnTo>
                  <a:lnTo>
                    <a:pt x="153" y="240"/>
                  </a:lnTo>
                  <a:lnTo>
                    <a:pt x="159" y="249"/>
                  </a:lnTo>
                  <a:lnTo>
                    <a:pt x="163" y="259"/>
                  </a:lnTo>
                  <a:lnTo>
                    <a:pt x="166" y="268"/>
                  </a:lnTo>
                  <a:lnTo>
                    <a:pt x="168" y="277"/>
                  </a:lnTo>
                  <a:lnTo>
                    <a:pt x="169" y="286"/>
                  </a:lnTo>
                  <a:lnTo>
                    <a:pt x="169" y="293"/>
                  </a:lnTo>
                  <a:lnTo>
                    <a:pt x="168" y="310"/>
                  </a:lnTo>
                  <a:lnTo>
                    <a:pt x="164" y="325"/>
                  </a:lnTo>
                  <a:lnTo>
                    <a:pt x="158" y="337"/>
                  </a:lnTo>
                  <a:lnTo>
                    <a:pt x="150" y="349"/>
                  </a:lnTo>
                  <a:lnTo>
                    <a:pt x="141" y="358"/>
                  </a:lnTo>
                  <a:lnTo>
                    <a:pt x="131" y="365"/>
                  </a:lnTo>
                  <a:lnTo>
                    <a:pt x="119" y="372"/>
                  </a:lnTo>
                  <a:lnTo>
                    <a:pt x="108" y="376"/>
                  </a:lnTo>
                  <a:lnTo>
                    <a:pt x="96" y="379"/>
                  </a:lnTo>
                  <a:lnTo>
                    <a:pt x="85" y="379"/>
                  </a:lnTo>
                  <a:lnTo>
                    <a:pt x="81" y="379"/>
                  </a:lnTo>
                  <a:lnTo>
                    <a:pt x="75" y="379"/>
                  </a:lnTo>
                  <a:lnTo>
                    <a:pt x="68" y="377"/>
                  </a:lnTo>
                  <a:lnTo>
                    <a:pt x="60" y="375"/>
                  </a:lnTo>
                  <a:lnTo>
                    <a:pt x="51" y="372"/>
                  </a:lnTo>
                  <a:lnTo>
                    <a:pt x="42" y="368"/>
                  </a:lnTo>
                  <a:lnTo>
                    <a:pt x="33" y="362"/>
                  </a:lnTo>
                  <a:lnTo>
                    <a:pt x="24" y="355"/>
                  </a:lnTo>
                  <a:lnTo>
                    <a:pt x="17" y="346"/>
                  </a:lnTo>
                  <a:lnTo>
                    <a:pt x="10" y="336"/>
                  </a:lnTo>
                  <a:lnTo>
                    <a:pt x="5" y="322"/>
                  </a:lnTo>
                  <a:lnTo>
                    <a:pt x="2" y="307"/>
                  </a:lnTo>
                  <a:lnTo>
                    <a:pt x="0" y="290"/>
                  </a:lnTo>
                  <a:lnTo>
                    <a:pt x="2" y="260"/>
                  </a:lnTo>
                  <a:lnTo>
                    <a:pt x="7" y="230"/>
                  </a:lnTo>
                  <a:lnTo>
                    <a:pt x="16" y="202"/>
                  </a:lnTo>
                  <a:lnTo>
                    <a:pt x="28" y="174"/>
                  </a:lnTo>
                  <a:lnTo>
                    <a:pt x="42" y="148"/>
                  </a:lnTo>
                  <a:lnTo>
                    <a:pt x="60" y="123"/>
                  </a:lnTo>
                  <a:lnTo>
                    <a:pt x="80" y="99"/>
                  </a:lnTo>
                  <a:lnTo>
                    <a:pt x="103" y="78"/>
                  </a:lnTo>
                  <a:lnTo>
                    <a:pt x="129" y="59"/>
                  </a:lnTo>
                  <a:lnTo>
                    <a:pt x="157" y="41"/>
                  </a:lnTo>
                  <a:lnTo>
                    <a:pt x="187" y="27"/>
                  </a:lnTo>
                  <a:lnTo>
                    <a:pt x="220" y="16"/>
                  </a:lnTo>
                  <a:lnTo>
                    <a:pt x="255" y="7"/>
                  </a:lnTo>
                  <a:lnTo>
                    <a:pt x="291" y="2"/>
                  </a:lnTo>
                  <a:lnTo>
                    <a:pt x="3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2" name="Freeform 11"/>
          <p:cNvSpPr>
            <a:spLocks noChangeAspect="1" noEditPoints="1"/>
          </p:cNvSpPr>
          <p:nvPr>
            <p:custDataLst>
              <p:tags r:id="rId13"/>
            </p:custDataLst>
          </p:nvPr>
        </p:nvSpPr>
        <p:spPr bwMode="auto">
          <a:xfrm>
            <a:off x="7162800" y="4495800"/>
            <a:ext cx="457200" cy="456362"/>
          </a:xfrm>
          <a:custGeom>
            <a:avLst/>
            <a:gdLst/>
            <a:ahLst/>
            <a:cxnLst>
              <a:cxn ang="0">
                <a:pos x="346" y="1467"/>
              </a:cxn>
              <a:cxn ang="0">
                <a:pos x="1169" y="104"/>
              </a:cxn>
              <a:cxn ang="0">
                <a:pos x="1315" y="83"/>
              </a:cxn>
              <a:cxn ang="0">
                <a:pos x="355" y="270"/>
              </a:cxn>
              <a:cxn ang="0">
                <a:pos x="613" y="645"/>
              </a:cxn>
              <a:cxn ang="0">
                <a:pos x="863" y="1022"/>
              </a:cxn>
              <a:cxn ang="0">
                <a:pos x="1010" y="1250"/>
              </a:cxn>
              <a:cxn ang="0">
                <a:pos x="1121" y="1450"/>
              </a:cxn>
              <a:cxn ang="0">
                <a:pos x="1140" y="1541"/>
              </a:cxn>
              <a:cxn ang="0">
                <a:pos x="1349" y="1412"/>
              </a:cxn>
              <a:cxn ang="0">
                <a:pos x="1133" y="1101"/>
              </a:cxn>
              <a:cxn ang="0">
                <a:pos x="904" y="760"/>
              </a:cxn>
              <a:cxn ang="0">
                <a:pos x="724" y="488"/>
              </a:cxn>
              <a:cxn ang="0">
                <a:pos x="603" y="291"/>
              </a:cxn>
              <a:cxn ang="0">
                <a:pos x="530" y="138"/>
              </a:cxn>
              <a:cxn ang="0">
                <a:pos x="78" y="0"/>
              </a:cxn>
              <a:cxn ang="0">
                <a:pos x="781" y="31"/>
              </a:cxn>
              <a:cxn ang="0">
                <a:pos x="742" y="83"/>
              </a:cxn>
              <a:cxn ang="0">
                <a:pos x="611" y="115"/>
              </a:cxn>
              <a:cxn ang="0">
                <a:pos x="649" y="200"/>
              </a:cxn>
              <a:cxn ang="0">
                <a:pos x="748" y="367"/>
              </a:cxn>
              <a:cxn ang="0">
                <a:pos x="931" y="493"/>
              </a:cxn>
              <a:cxn ang="0">
                <a:pos x="1077" y="293"/>
              </a:cxn>
              <a:cxn ang="0">
                <a:pos x="1104" y="176"/>
              </a:cxn>
              <a:cxn ang="0">
                <a:pos x="1059" y="96"/>
              </a:cxn>
              <a:cxn ang="0">
                <a:pos x="978" y="60"/>
              </a:cxn>
              <a:cxn ang="0">
                <a:pos x="1010" y="2"/>
              </a:cxn>
              <a:cxn ang="0">
                <a:pos x="1590" y="8"/>
              </a:cxn>
              <a:cxn ang="0">
                <a:pos x="1597" y="70"/>
              </a:cxn>
              <a:cxn ang="0">
                <a:pos x="1455" y="104"/>
              </a:cxn>
              <a:cxn ang="0">
                <a:pos x="1223" y="279"/>
              </a:cxn>
              <a:cxn ang="0">
                <a:pos x="954" y="626"/>
              </a:cxn>
              <a:cxn ang="0">
                <a:pos x="1318" y="1222"/>
              </a:cxn>
              <a:cxn ang="0">
                <a:pos x="1476" y="1447"/>
              </a:cxn>
              <a:cxn ang="0">
                <a:pos x="1551" y="1536"/>
              </a:cxn>
              <a:cxn ang="0">
                <a:pos x="1632" y="1569"/>
              </a:cxn>
              <a:cxn ang="0">
                <a:pos x="1612" y="1632"/>
              </a:cxn>
              <a:cxn ang="0">
                <a:pos x="859" y="1628"/>
              </a:cxn>
              <a:cxn ang="0">
                <a:pos x="864" y="1561"/>
              </a:cxn>
              <a:cxn ang="0">
                <a:pos x="992" y="1544"/>
              </a:cxn>
              <a:cxn ang="0">
                <a:pos x="1036" y="1471"/>
              </a:cxn>
              <a:cxn ang="0">
                <a:pos x="963" y="1336"/>
              </a:cxn>
              <a:cxn ang="0">
                <a:pos x="803" y="1082"/>
              </a:cxn>
              <a:cxn ang="0">
                <a:pos x="460" y="1333"/>
              </a:cxn>
              <a:cxn ang="0">
                <a:pos x="429" y="1452"/>
              </a:cxn>
              <a:cxn ang="0">
                <a:pos x="476" y="1537"/>
              </a:cxn>
              <a:cxn ang="0">
                <a:pos x="566" y="1576"/>
              </a:cxn>
              <a:cxn ang="0">
                <a:pos x="531" y="1635"/>
              </a:cxn>
              <a:cxn ang="0">
                <a:pos x="8" y="1621"/>
              </a:cxn>
              <a:cxn ang="0">
                <a:pos x="26" y="1559"/>
              </a:cxn>
              <a:cxn ang="0">
                <a:pos x="185" y="1474"/>
              </a:cxn>
              <a:cxn ang="0">
                <a:pos x="692" y="914"/>
              </a:cxn>
              <a:cxn ang="0">
                <a:pos x="588" y="757"/>
              </a:cxn>
              <a:cxn ang="0">
                <a:pos x="389" y="463"/>
              </a:cxn>
              <a:cxn ang="0">
                <a:pos x="198" y="192"/>
              </a:cxn>
              <a:cxn ang="0">
                <a:pos x="97" y="92"/>
              </a:cxn>
              <a:cxn ang="0">
                <a:pos x="13" y="52"/>
              </a:cxn>
              <a:cxn ang="0">
                <a:pos x="44" y="3"/>
              </a:cxn>
            </a:cxnLst>
            <a:rect l="0" t="0" r="r" b="b"/>
            <a:pathLst>
              <a:path w="1640" h="1637">
                <a:moveTo>
                  <a:pt x="342" y="1437"/>
                </a:moveTo>
                <a:lnTo>
                  <a:pt x="222" y="1554"/>
                </a:lnTo>
                <a:lnTo>
                  <a:pt x="380" y="1554"/>
                </a:lnTo>
                <a:lnTo>
                  <a:pt x="376" y="1547"/>
                </a:lnTo>
                <a:lnTo>
                  <a:pt x="370" y="1537"/>
                </a:lnTo>
                <a:lnTo>
                  <a:pt x="364" y="1525"/>
                </a:lnTo>
                <a:lnTo>
                  <a:pt x="358" y="1509"/>
                </a:lnTo>
                <a:lnTo>
                  <a:pt x="352" y="1490"/>
                </a:lnTo>
                <a:lnTo>
                  <a:pt x="346" y="1467"/>
                </a:lnTo>
                <a:lnTo>
                  <a:pt x="346" y="1464"/>
                </a:lnTo>
                <a:lnTo>
                  <a:pt x="346" y="1460"/>
                </a:lnTo>
                <a:lnTo>
                  <a:pt x="344" y="1454"/>
                </a:lnTo>
                <a:lnTo>
                  <a:pt x="344" y="1447"/>
                </a:lnTo>
                <a:lnTo>
                  <a:pt x="343" y="1442"/>
                </a:lnTo>
                <a:lnTo>
                  <a:pt x="342" y="1439"/>
                </a:lnTo>
                <a:lnTo>
                  <a:pt x="342" y="1437"/>
                </a:lnTo>
                <a:close/>
                <a:moveTo>
                  <a:pt x="1157" y="83"/>
                </a:moveTo>
                <a:lnTo>
                  <a:pt x="1169" y="104"/>
                </a:lnTo>
                <a:lnTo>
                  <a:pt x="1178" y="126"/>
                </a:lnTo>
                <a:lnTo>
                  <a:pt x="1183" y="148"/>
                </a:lnTo>
                <a:lnTo>
                  <a:pt x="1186" y="171"/>
                </a:lnTo>
                <a:lnTo>
                  <a:pt x="1188" y="196"/>
                </a:lnTo>
                <a:lnTo>
                  <a:pt x="1214" y="170"/>
                </a:lnTo>
                <a:lnTo>
                  <a:pt x="1239" y="146"/>
                </a:lnTo>
                <a:lnTo>
                  <a:pt x="1263" y="123"/>
                </a:lnTo>
                <a:lnTo>
                  <a:pt x="1289" y="102"/>
                </a:lnTo>
                <a:lnTo>
                  <a:pt x="1315" y="83"/>
                </a:lnTo>
                <a:lnTo>
                  <a:pt x="1157" y="83"/>
                </a:lnTo>
                <a:close/>
                <a:moveTo>
                  <a:pt x="215" y="83"/>
                </a:moveTo>
                <a:lnTo>
                  <a:pt x="231" y="104"/>
                </a:lnTo>
                <a:lnTo>
                  <a:pt x="249" y="127"/>
                </a:lnTo>
                <a:lnTo>
                  <a:pt x="268" y="152"/>
                </a:lnTo>
                <a:lnTo>
                  <a:pt x="288" y="179"/>
                </a:lnTo>
                <a:lnTo>
                  <a:pt x="309" y="207"/>
                </a:lnTo>
                <a:lnTo>
                  <a:pt x="332" y="238"/>
                </a:lnTo>
                <a:lnTo>
                  <a:pt x="355" y="270"/>
                </a:lnTo>
                <a:lnTo>
                  <a:pt x="379" y="304"/>
                </a:lnTo>
                <a:lnTo>
                  <a:pt x="403" y="338"/>
                </a:lnTo>
                <a:lnTo>
                  <a:pt x="428" y="374"/>
                </a:lnTo>
                <a:lnTo>
                  <a:pt x="453" y="411"/>
                </a:lnTo>
                <a:lnTo>
                  <a:pt x="480" y="448"/>
                </a:lnTo>
                <a:lnTo>
                  <a:pt x="506" y="487"/>
                </a:lnTo>
                <a:lnTo>
                  <a:pt x="559" y="565"/>
                </a:lnTo>
                <a:lnTo>
                  <a:pt x="586" y="605"/>
                </a:lnTo>
                <a:lnTo>
                  <a:pt x="613" y="645"/>
                </a:lnTo>
                <a:lnTo>
                  <a:pt x="667" y="725"/>
                </a:lnTo>
                <a:lnTo>
                  <a:pt x="693" y="764"/>
                </a:lnTo>
                <a:lnTo>
                  <a:pt x="719" y="803"/>
                </a:lnTo>
                <a:lnTo>
                  <a:pt x="745" y="842"/>
                </a:lnTo>
                <a:lnTo>
                  <a:pt x="770" y="880"/>
                </a:lnTo>
                <a:lnTo>
                  <a:pt x="794" y="917"/>
                </a:lnTo>
                <a:lnTo>
                  <a:pt x="818" y="953"/>
                </a:lnTo>
                <a:lnTo>
                  <a:pt x="841" y="988"/>
                </a:lnTo>
                <a:lnTo>
                  <a:pt x="863" y="1022"/>
                </a:lnTo>
                <a:lnTo>
                  <a:pt x="885" y="1055"/>
                </a:lnTo>
                <a:lnTo>
                  <a:pt x="904" y="1086"/>
                </a:lnTo>
                <a:lnTo>
                  <a:pt x="924" y="1115"/>
                </a:lnTo>
                <a:lnTo>
                  <a:pt x="942" y="1143"/>
                </a:lnTo>
                <a:lnTo>
                  <a:pt x="958" y="1169"/>
                </a:lnTo>
                <a:lnTo>
                  <a:pt x="973" y="1192"/>
                </a:lnTo>
                <a:lnTo>
                  <a:pt x="987" y="1214"/>
                </a:lnTo>
                <a:lnTo>
                  <a:pt x="999" y="1233"/>
                </a:lnTo>
                <a:lnTo>
                  <a:pt x="1010" y="1250"/>
                </a:lnTo>
                <a:lnTo>
                  <a:pt x="1019" y="1264"/>
                </a:lnTo>
                <a:lnTo>
                  <a:pt x="1037" y="1295"/>
                </a:lnTo>
                <a:lnTo>
                  <a:pt x="1054" y="1324"/>
                </a:lnTo>
                <a:lnTo>
                  <a:pt x="1069" y="1350"/>
                </a:lnTo>
                <a:lnTo>
                  <a:pt x="1082" y="1374"/>
                </a:lnTo>
                <a:lnTo>
                  <a:pt x="1094" y="1396"/>
                </a:lnTo>
                <a:lnTo>
                  <a:pt x="1104" y="1416"/>
                </a:lnTo>
                <a:lnTo>
                  <a:pt x="1113" y="1434"/>
                </a:lnTo>
                <a:lnTo>
                  <a:pt x="1121" y="1450"/>
                </a:lnTo>
                <a:lnTo>
                  <a:pt x="1126" y="1465"/>
                </a:lnTo>
                <a:lnTo>
                  <a:pt x="1132" y="1478"/>
                </a:lnTo>
                <a:lnTo>
                  <a:pt x="1136" y="1490"/>
                </a:lnTo>
                <a:lnTo>
                  <a:pt x="1139" y="1501"/>
                </a:lnTo>
                <a:lnTo>
                  <a:pt x="1140" y="1510"/>
                </a:lnTo>
                <a:lnTo>
                  <a:pt x="1142" y="1519"/>
                </a:lnTo>
                <a:lnTo>
                  <a:pt x="1142" y="1527"/>
                </a:lnTo>
                <a:lnTo>
                  <a:pt x="1142" y="1534"/>
                </a:lnTo>
                <a:lnTo>
                  <a:pt x="1140" y="1541"/>
                </a:lnTo>
                <a:lnTo>
                  <a:pt x="1139" y="1547"/>
                </a:lnTo>
                <a:lnTo>
                  <a:pt x="1139" y="1554"/>
                </a:lnTo>
                <a:lnTo>
                  <a:pt x="1454" y="1554"/>
                </a:lnTo>
                <a:lnTo>
                  <a:pt x="1439" y="1535"/>
                </a:lnTo>
                <a:lnTo>
                  <a:pt x="1424" y="1515"/>
                </a:lnTo>
                <a:lnTo>
                  <a:pt x="1407" y="1492"/>
                </a:lnTo>
                <a:lnTo>
                  <a:pt x="1389" y="1467"/>
                </a:lnTo>
                <a:lnTo>
                  <a:pt x="1369" y="1440"/>
                </a:lnTo>
                <a:lnTo>
                  <a:pt x="1349" y="1412"/>
                </a:lnTo>
                <a:lnTo>
                  <a:pt x="1327" y="1382"/>
                </a:lnTo>
                <a:lnTo>
                  <a:pt x="1305" y="1351"/>
                </a:lnTo>
                <a:lnTo>
                  <a:pt x="1283" y="1318"/>
                </a:lnTo>
                <a:lnTo>
                  <a:pt x="1259" y="1283"/>
                </a:lnTo>
                <a:lnTo>
                  <a:pt x="1234" y="1248"/>
                </a:lnTo>
                <a:lnTo>
                  <a:pt x="1210" y="1213"/>
                </a:lnTo>
                <a:lnTo>
                  <a:pt x="1185" y="1176"/>
                </a:lnTo>
                <a:lnTo>
                  <a:pt x="1159" y="1139"/>
                </a:lnTo>
                <a:lnTo>
                  <a:pt x="1133" y="1101"/>
                </a:lnTo>
                <a:lnTo>
                  <a:pt x="1107" y="1063"/>
                </a:lnTo>
                <a:lnTo>
                  <a:pt x="1081" y="1024"/>
                </a:lnTo>
                <a:lnTo>
                  <a:pt x="1055" y="986"/>
                </a:lnTo>
                <a:lnTo>
                  <a:pt x="1029" y="947"/>
                </a:lnTo>
                <a:lnTo>
                  <a:pt x="1003" y="909"/>
                </a:lnTo>
                <a:lnTo>
                  <a:pt x="978" y="871"/>
                </a:lnTo>
                <a:lnTo>
                  <a:pt x="953" y="833"/>
                </a:lnTo>
                <a:lnTo>
                  <a:pt x="928" y="796"/>
                </a:lnTo>
                <a:lnTo>
                  <a:pt x="904" y="760"/>
                </a:lnTo>
                <a:lnTo>
                  <a:pt x="880" y="725"/>
                </a:lnTo>
                <a:lnTo>
                  <a:pt x="857" y="690"/>
                </a:lnTo>
                <a:lnTo>
                  <a:pt x="835" y="657"/>
                </a:lnTo>
                <a:lnTo>
                  <a:pt x="814" y="625"/>
                </a:lnTo>
                <a:lnTo>
                  <a:pt x="794" y="594"/>
                </a:lnTo>
                <a:lnTo>
                  <a:pt x="774" y="565"/>
                </a:lnTo>
                <a:lnTo>
                  <a:pt x="756" y="537"/>
                </a:lnTo>
                <a:lnTo>
                  <a:pt x="740" y="512"/>
                </a:lnTo>
                <a:lnTo>
                  <a:pt x="724" y="488"/>
                </a:lnTo>
                <a:lnTo>
                  <a:pt x="710" y="466"/>
                </a:lnTo>
                <a:lnTo>
                  <a:pt x="697" y="447"/>
                </a:lnTo>
                <a:lnTo>
                  <a:pt x="686" y="430"/>
                </a:lnTo>
                <a:lnTo>
                  <a:pt x="677" y="415"/>
                </a:lnTo>
                <a:lnTo>
                  <a:pt x="669" y="403"/>
                </a:lnTo>
                <a:lnTo>
                  <a:pt x="650" y="371"/>
                </a:lnTo>
                <a:lnTo>
                  <a:pt x="633" y="342"/>
                </a:lnTo>
                <a:lnTo>
                  <a:pt x="617" y="315"/>
                </a:lnTo>
                <a:lnTo>
                  <a:pt x="603" y="291"/>
                </a:lnTo>
                <a:lnTo>
                  <a:pt x="590" y="268"/>
                </a:lnTo>
                <a:lnTo>
                  <a:pt x="579" y="248"/>
                </a:lnTo>
                <a:lnTo>
                  <a:pt x="569" y="229"/>
                </a:lnTo>
                <a:lnTo>
                  <a:pt x="553" y="196"/>
                </a:lnTo>
                <a:lnTo>
                  <a:pt x="547" y="182"/>
                </a:lnTo>
                <a:lnTo>
                  <a:pt x="541" y="170"/>
                </a:lnTo>
                <a:lnTo>
                  <a:pt x="537" y="158"/>
                </a:lnTo>
                <a:lnTo>
                  <a:pt x="533" y="148"/>
                </a:lnTo>
                <a:lnTo>
                  <a:pt x="530" y="138"/>
                </a:lnTo>
                <a:lnTo>
                  <a:pt x="527" y="130"/>
                </a:lnTo>
                <a:lnTo>
                  <a:pt x="526" y="122"/>
                </a:lnTo>
                <a:lnTo>
                  <a:pt x="524" y="115"/>
                </a:lnTo>
                <a:lnTo>
                  <a:pt x="524" y="108"/>
                </a:lnTo>
                <a:lnTo>
                  <a:pt x="523" y="101"/>
                </a:lnTo>
                <a:lnTo>
                  <a:pt x="523" y="95"/>
                </a:lnTo>
                <a:lnTo>
                  <a:pt x="523" y="83"/>
                </a:lnTo>
                <a:lnTo>
                  <a:pt x="215" y="83"/>
                </a:lnTo>
                <a:close/>
                <a:moveTo>
                  <a:pt x="78" y="0"/>
                </a:moveTo>
                <a:lnTo>
                  <a:pt x="716" y="0"/>
                </a:lnTo>
                <a:lnTo>
                  <a:pt x="729" y="1"/>
                </a:lnTo>
                <a:lnTo>
                  <a:pt x="740" y="2"/>
                </a:lnTo>
                <a:lnTo>
                  <a:pt x="751" y="3"/>
                </a:lnTo>
                <a:lnTo>
                  <a:pt x="759" y="6"/>
                </a:lnTo>
                <a:lnTo>
                  <a:pt x="767" y="9"/>
                </a:lnTo>
                <a:lnTo>
                  <a:pt x="773" y="14"/>
                </a:lnTo>
                <a:lnTo>
                  <a:pt x="778" y="21"/>
                </a:lnTo>
                <a:lnTo>
                  <a:pt x="781" y="31"/>
                </a:lnTo>
                <a:lnTo>
                  <a:pt x="782" y="42"/>
                </a:lnTo>
                <a:lnTo>
                  <a:pt x="781" y="52"/>
                </a:lnTo>
                <a:lnTo>
                  <a:pt x="778" y="60"/>
                </a:lnTo>
                <a:lnTo>
                  <a:pt x="774" y="67"/>
                </a:lnTo>
                <a:lnTo>
                  <a:pt x="769" y="73"/>
                </a:lnTo>
                <a:lnTo>
                  <a:pt x="763" y="76"/>
                </a:lnTo>
                <a:lnTo>
                  <a:pt x="756" y="79"/>
                </a:lnTo>
                <a:lnTo>
                  <a:pt x="749" y="81"/>
                </a:lnTo>
                <a:lnTo>
                  <a:pt x="742" y="83"/>
                </a:lnTo>
                <a:lnTo>
                  <a:pt x="736" y="83"/>
                </a:lnTo>
                <a:lnTo>
                  <a:pt x="713" y="83"/>
                </a:lnTo>
                <a:lnTo>
                  <a:pt x="698" y="84"/>
                </a:lnTo>
                <a:lnTo>
                  <a:pt x="681" y="86"/>
                </a:lnTo>
                <a:lnTo>
                  <a:pt x="663" y="90"/>
                </a:lnTo>
                <a:lnTo>
                  <a:pt x="644" y="94"/>
                </a:lnTo>
                <a:lnTo>
                  <a:pt x="626" y="101"/>
                </a:lnTo>
                <a:lnTo>
                  <a:pt x="609" y="109"/>
                </a:lnTo>
                <a:lnTo>
                  <a:pt x="611" y="115"/>
                </a:lnTo>
                <a:lnTo>
                  <a:pt x="612" y="121"/>
                </a:lnTo>
                <a:lnTo>
                  <a:pt x="614" y="126"/>
                </a:lnTo>
                <a:lnTo>
                  <a:pt x="617" y="132"/>
                </a:lnTo>
                <a:lnTo>
                  <a:pt x="619" y="138"/>
                </a:lnTo>
                <a:lnTo>
                  <a:pt x="625" y="152"/>
                </a:lnTo>
                <a:lnTo>
                  <a:pt x="628" y="160"/>
                </a:lnTo>
                <a:lnTo>
                  <a:pt x="632" y="169"/>
                </a:lnTo>
                <a:lnTo>
                  <a:pt x="642" y="189"/>
                </a:lnTo>
                <a:lnTo>
                  <a:pt x="649" y="200"/>
                </a:lnTo>
                <a:lnTo>
                  <a:pt x="656" y="213"/>
                </a:lnTo>
                <a:lnTo>
                  <a:pt x="663" y="227"/>
                </a:lnTo>
                <a:lnTo>
                  <a:pt x="672" y="243"/>
                </a:lnTo>
                <a:lnTo>
                  <a:pt x="682" y="259"/>
                </a:lnTo>
                <a:lnTo>
                  <a:pt x="693" y="277"/>
                </a:lnTo>
                <a:lnTo>
                  <a:pt x="705" y="297"/>
                </a:lnTo>
                <a:lnTo>
                  <a:pt x="718" y="318"/>
                </a:lnTo>
                <a:lnTo>
                  <a:pt x="733" y="342"/>
                </a:lnTo>
                <a:lnTo>
                  <a:pt x="748" y="367"/>
                </a:lnTo>
                <a:lnTo>
                  <a:pt x="766" y="394"/>
                </a:lnTo>
                <a:lnTo>
                  <a:pt x="784" y="424"/>
                </a:lnTo>
                <a:lnTo>
                  <a:pt x="805" y="456"/>
                </a:lnTo>
                <a:lnTo>
                  <a:pt x="827" y="489"/>
                </a:lnTo>
                <a:lnTo>
                  <a:pt x="850" y="526"/>
                </a:lnTo>
                <a:lnTo>
                  <a:pt x="876" y="565"/>
                </a:lnTo>
                <a:lnTo>
                  <a:pt x="893" y="542"/>
                </a:lnTo>
                <a:lnTo>
                  <a:pt x="911" y="519"/>
                </a:lnTo>
                <a:lnTo>
                  <a:pt x="931" y="493"/>
                </a:lnTo>
                <a:lnTo>
                  <a:pt x="950" y="467"/>
                </a:lnTo>
                <a:lnTo>
                  <a:pt x="970" y="440"/>
                </a:lnTo>
                <a:lnTo>
                  <a:pt x="989" y="414"/>
                </a:lnTo>
                <a:lnTo>
                  <a:pt x="1007" y="388"/>
                </a:lnTo>
                <a:lnTo>
                  <a:pt x="1025" y="366"/>
                </a:lnTo>
                <a:lnTo>
                  <a:pt x="1041" y="345"/>
                </a:lnTo>
                <a:lnTo>
                  <a:pt x="1054" y="327"/>
                </a:lnTo>
                <a:lnTo>
                  <a:pt x="1066" y="309"/>
                </a:lnTo>
                <a:lnTo>
                  <a:pt x="1077" y="293"/>
                </a:lnTo>
                <a:lnTo>
                  <a:pt x="1086" y="277"/>
                </a:lnTo>
                <a:lnTo>
                  <a:pt x="1093" y="262"/>
                </a:lnTo>
                <a:lnTo>
                  <a:pt x="1098" y="246"/>
                </a:lnTo>
                <a:lnTo>
                  <a:pt x="1102" y="230"/>
                </a:lnTo>
                <a:lnTo>
                  <a:pt x="1104" y="213"/>
                </a:lnTo>
                <a:lnTo>
                  <a:pt x="1105" y="196"/>
                </a:lnTo>
                <a:lnTo>
                  <a:pt x="1105" y="189"/>
                </a:lnTo>
                <a:lnTo>
                  <a:pt x="1104" y="183"/>
                </a:lnTo>
                <a:lnTo>
                  <a:pt x="1104" y="176"/>
                </a:lnTo>
                <a:lnTo>
                  <a:pt x="1102" y="168"/>
                </a:lnTo>
                <a:lnTo>
                  <a:pt x="1100" y="159"/>
                </a:lnTo>
                <a:lnTo>
                  <a:pt x="1098" y="149"/>
                </a:lnTo>
                <a:lnTo>
                  <a:pt x="1094" y="139"/>
                </a:lnTo>
                <a:lnTo>
                  <a:pt x="1090" y="130"/>
                </a:lnTo>
                <a:lnTo>
                  <a:pt x="1084" y="120"/>
                </a:lnTo>
                <a:lnTo>
                  <a:pt x="1077" y="111"/>
                </a:lnTo>
                <a:lnTo>
                  <a:pt x="1069" y="103"/>
                </a:lnTo>
                <a:lnTo>
                  <a:pt x="1059" y="96"/>
                </a:lnTo>
                <a:lnTo>
                  <a:pt x="1047" y="90"/>
                </a:lnTo>
                <a:lnTo>
                  <a:pt x="1034" y="86"/>
                </a:lnTo>
                <a:lnTo>
                  <a:pt x="1019" y="83"/>
                </a:lnTo>
                <a:lnTo>
                  <a:pt x="1011" y="81"/>
                </a:lnTo>
                <a:lnTo>
                  <a:pt x="1003" y="79"/>
                </a:lnTo>
                <a:lnTo>
                  <a:pt x="996" y="76"/>
                </a:lnTo>
                <a:lnTo>
                  <a:pt x="989" y="72"/>
                </a:lnTo>
                <a:lnTo>
                  <a:pt x="982" y="67"/>
                </a:lnTo>
                <a:lnTo>
                  <a:pt x="978" y="60"/>
                </a:lnTo>
                <a:lnTo>
                  <a:pt x="974" y="52"/>
                </a:lnTo>
                <a:lnTo>
                  <a:pt x="973" y="42"/>
                </a:lnTo>
                <a:lnTo>
                  <a:pt x="974" y="31"/>
                </a:lnTo>
                <a:lnTo>
                  <a:pt x="977" y="23"/>
                </a:lnTo>
                <a:lnTo>
                  <a:pt x="981" y="16"/>
                </a:lnTo>
                <a:lnTo>
                  <a:pt x="987" y="11"/>
                </a:lnTo>
                <a:lnTo>
                  <a:pt x="993" y="7"/>
                </a:lnTo>
                <a:lnTo>
                  <a:pt x="1001" y="4"/>
                </a:lnTo>
                <a:lnTo>
                  <a:pt x="1010" y="2"/>
                </a:lnTo>
                <a:lnTo>
                  <a:pt x="1020" y="1"/>
                </a:lnTo>
                <a:lnTo>
                  <a:pt x="1030" y="0"/>
                </a:lnTo>
                <a:lnTo>
                  <a:pt x="1052" y="0"/>
                </a:lnTo>
                <a:lnTo>
                  <a:pt x="1051" y="1"/>
                </a:lnTo>
                <a:lnTo>
                  <a:pt x="1553" y="1"/>
                </a:lnTo>
                <a:lnTo>
                  <a:pt x="1563" y="2"/>
                </a:lnTo>
                <a:lnTo>
                  <a:pt x="1573" y="3"/>
                </a:lnTo>
                <a:lnTo>
                  <a:pt x="1582" y="5"/>
                </a:lnTo>
                <a:lnTo>
                  <a:pt x="1590" y="8"/>
                </a:lnTo>
                <a:lnTo>
                  <a:pt x="1597" y="11"/>
                </a:lnTo>
                <a:lnTo>
                  <a:pt x="1602" y="17"/>
                </a:lnTo>
                <a:lnTo>
                  <a:pt x="1607" y="24"/>
                </a:lnTo>
                <a:lnTo>
                  <a:pt x="1609" y="32"/>
                </a:lnTo>
                <a:lnTo>
                  <a:pt x="1610" y="42"/>
                </a:lnTo>
                <a:lnTo>
                  <a:pt x="1609" y="52"/>
                </a:lnTo>
                <a:lnTo>
                  <a:pt x="1607" y="59"/>
                </a:lnTo>
                <a:lnTo>
                  <a:pt x="1602" y="66"/>
                </a:lnTo>
                <a:lnTo>
                  <a:pt x="1597" y="70"/>
                </a:lnTo>
                <a:lnTo>
                  <a:pt x="1590" y="74"/>
                </a:lnTo>
                <a:lnTo>
                  <a:pt x="1583" y="77"/>
                </a:lnTo>
                <a:lnTo>
                  <a:pt x="1574" y="80"/>
                </a:lnTo>
                <a:lnTo>
                  <a:pt x="1566" y="81"/>
                </a:lnTo>
                <a:lnTo>
                  <a:pt x="1558" y="83"/>
                </a:lnTo>
                <a:lnTo>
                  <a:pt x="1550" y="84"/>
                </a:lnTo>
                <a:lnTo>
                  <a:pt x="1517" y="88"/>
                </a:lnTo>
                <a:lnTo>
                  <a:pt x="1485" y="95"/>
                </a:lnTo>
                <a:lnTo>
                  <a:pt x="1455" y="104"/>
                </a:lnTo>
                <a:lnTo>
                  <a:pt x="1425" y="116"/>
                </a:lnTo>
                <a:lnTo>
                  <a:pt x="1397" y="130"/>
                </a:lnTo>
                <a:lnTo>
                  <a:pt x="1370" y="147"/>
                </a:lnTo>
                <a:lnTo>
                  <a:pt x="1344" y="165"/>
                </a:lnTo>
                <a:lnTo>
                  <a:pt x="1318" y="185"/>
                </a:lnTo>
                <a:lnTo>
                  <a:pt x="1294" y="206"/>
                </a:lnTo>
                <a:lnTo>
                  <a:pt x="1270" y="229"/>
                </a:lnTo>
                <a:lnTo>
                  <a:pt x="1246" y="254"/>
                </a:lnTo>
                <a:lnTo>
                  <a:pt x="1223" y="279"/>
                </a:lnTo>
                <a:lnTo>
                  <a:pt x="1201" y="305"/>
                </a:lnTo>
                <a:lnTo>
                  <a:pt x="1179" y="332"/>
                </a:lnTo>
                <a:lnTo>
                  <a:pt x="1136" y="387"/>
                </a:lnTo>
                <a:lnTo>
                  <a:pt x="1115" y="415"/>
                </a:lnTo>
                <a:lnTo>
                  <a:pt x="995" y="569"/>
                </a:lnTo>
                <a:lnTo>
                  <a:pt x="984" y="585"/>
                </a:lnTo>
                <a:lnTo>
                  <a:pt x="973" y="600"/>
                </a:lnTo>
                <a:lnTo>
                  <a:pt x="963" y="614"/>
                </a:lnTo>
                <a:lnTo>
                  <a:pt x="954" y="626"/>
                </a:lnTo>
                <a:lnTo>
                  <a:pt x="946" y="636"/>
                </a:lnTo>
                <a:lnTo>
                  <a:pt x="939" y="645"/>
                </a:lnTo>
                <a:lnTo>
                  <a:pt x="934" y="651"/>
                </a:lnTo>
                <a:lnTo>
                  <a:pt x="931" y="655"/>
                </a:lnTo>
                <a:lnTo>
                  <a:pt x="1257" y="1132"/>
                </a:lnTo>
                <a:lnTo>
                  <a:pt x="1272" y="1154"/>
                </a:lnTo>
                <a:lnTo>
                  <a:pt x="1287" y="1176"/>
                </a:lnTo>
                <a:lnTo>
                  <a:pt x="1302" y="1199"/>
                </a:lnTo>
                <a:lnTo>
                  <a:pt x="1318" y="1222"/>
                </a:lnTo>
                <a:lnTo>
                  <a:pt x="1351" y="1270"/>
                </a:lnTo>
                <a:lnTo>
                  <a:pt x="1368" y="1294"/>
                </a:lnTo>
                <a:lnTo>
                  <a:pt x="1384" y="1318"/>
                </a:lnTo>
                <a:lnTo>
                  <a:pt x="1400" y="1341"/>
                </a:lnTo>
                <a:lnTo>
                  <a:pt x="1417" y="1364"/>
                </a:lnTo>
                <a:lnTo>
                  <a:pt x="1432" y="1386"/>
                </a:lnTo>
                <a:lnTo>
                  <a:pt x="1447" y="1407"/>
                </a:lnTo>
                <a:lnTo>
                  <a:pt x="1462" y="1428"/>
                </a:lnTo>
                <a:lnTo>
                  <a:pt x="1476" y="1447"/>
                </a:lnTo>
                <a:lnTo>
                  <a:pt x="1489" y="1464"/>
                </a:lnTo>
                <a:lnTo>
                  <a:pt x="1501" y="1480"/>
                </a:lnTo>
                <a:lnTo>
                  <a:pt x="1512" y="1495"/>
                </a:lnTo>
                <a:lnTo>
                  <a:pt x="1521" y="1507"/>
                </a:lnTo>
                <a:lnTo>
                  <a:pt x="1530" y="1517"/>
                </a:lnTo>
                <a:lnTo>
                  <a:pt x="1537" y="1525"/>
                </a:lnTo>
                <a:lnTo>
                  <a:pt x="1543" y="1531"/>
                </a:lnTo>
                <a:lnTo>
                  <a:pt x="1547" y="1533"/>
                </a:lnTo>
                <a:lnTo>
                  <a:pt x="1551" y="1536"/>
                </a:lnTo>
                <a:lnTo>
                  <a:pt x="1557" y="1539"/>
                </a:lnTo>
                <a:lnTo>
                  <a:pt x="1565" y="1543"/>
                </a:lnTo>
                <a:lnTo>
                  <a:pt x="1574" y="1547"/>
                </a:lnTo>
                <a:lnTo>
                  <a:pt x="1587" y="1550"/>
                </a:lnTo>
                <a:lnTo>
                  <a:pt x="1603" y="1554"/>
                </a:lnTo>
                <a:lnTo>
                  <a:pt x="1611" y="1556"/>
                </a:lnTo>
                <a:lnTo>
                  <a:pt x="1619" y="1559"/>
                </a:lnTo>
                <a:lnTo>
                  <a:pt x="1626" y="1564"/>
                </a:lnTo>
                <a:lnTo>
                  <a:pt x="1632" y="1569"/>
                </a:lnTo>
                <a:lnTo>
                  <a:pt x="1636" y="1576"/>
                </a:lnTo>
                <a:lnTo>
                  <a:pt x="1639" y="1585"/>
                </a:lnTo>
                <a:lnTo>
                  <a:pt x="1640" y="1595"/>
                </a:lnTo>
                <a:lnTo>
                  <a:pt x="1639" y="1606"/>
                </a:lnTo>
                <a:lnTo>
                  <a:pt x="1637" y="1614"/>
                </a:lnTo>
                <a:lnTo>
                  <a:pt x="1633" y="1621"/>
                </a:lnTo>
                <a:lnTo>
                  <a:pt x="1627" y="1626"/>
                </a:lnTo>
                <a:lnTo>
                  <a:pt x="1621" y="1630"/>
                </a:lnTo>
                <a:lnTo>
                  <a:pt x="1612" y="1632"/>
                </a:lnTo>
                <a:lnTo>
                  <a:pt x="1604" y="1635"/>
                </a:lnTo>
                <a:lnTo>
                  <a:pt x="1594" y="1636"/>
                </a:lnTo>
                <a:lnTo>
                  <a:pt x="1584" y="1637"/>
                </a:lnTo>
                <a:lnTo>
                  <a:pt x="910" y="1637"/>
                </a:lnTo>
                <a:lnTo>
                  <a:pt x="897" y="1636"/>
                </a:lnTo>
                <a:lnTo>
                  <a:pt x="886" y="1635"/>
                </a:lnTo>
                <a:lnTo>
                  <a:pt x="876" y="1634"/>
                </a:lnTo>
                <a:lnTo>
                  <a:pt x="867" y="1631"/>
                </a:lnTo>
                <a:lnTo>
                  <a:pt x="859" y="1628"/>
                </a:lnTo>
                <a:lnTo>
                  <a:pt x="853" y="1623"/>
                </a:lnTo>
                <a:lnTo>
                  <a:pt x="848" y="1616"/>
                </a:lnTo>
                <a:lnTo>
                  <a:pt x="846" y="1606"/>
                </a:lnTo>
                <a:lnTo>
                  <a:pt x="844" y="1595"/>
                </a:lnTo>
                <a:lnTo>
                  <a:pt x="846" y="1585"/>
                </a:lnTo>
                <a:lnTo>
                  <a:pt x="848" y="1576"/>
                </a:lnTo>
                <a:lnTo>
                  <a:pt x="852" y="1569"/>
                </a:lnTo>
                <a:lnTo>
                  <a:pt x="858" y="1564"/>
                </a:lnTo>
                <a:lnTo>
                  <a:pt x="864" y="1561"/>
                </a:lnTo>
                <a:lnTo>
                  <a:pt x="871" y="1558"/>
                </a:lnTo>
                <a:lnTo>
                  <a:pt x="878" y="1555"/>
                </a:lnTo>
                <a:lnTo>
                  <a:pt x="885" y="1554"/>
                </a:lnTo>
                <a:lnTo>
                  <a:pt x="892" y="1554"/>
                </a:lnTo>
                <a:lnTo>
                  <a:pt x="904" y="1554"/>
                </a:lnTo>
                <a:lnTo>
                  <a:pt x="926" y="1553"/>
                </a:lnTo>
                <a:lnTo>
                  <a:pt x="947" y="1551"/>
                </a:lnTo>
                <a:lnTo>
                  <a:pt x="970" y="1548"/>
                </a:lnTo>
                <a:lnTo>
                  <a:pt x="992" y="1544"/>
                </a:lnTo>
                <a:lnTo>
                  <a:pt x="1013" y="1538"/>
                </a:lnTo>
                <a:lnTo>
                  <a:pt x="1035" y="1530"/>
                </a:lnTo>
                <a:lnTo>
                  <a:pt x="1055" y="1520"/>
                </a:lnTo>
                <a:lnTo>
                  <a:pt x="1053" y="1514"/>
                </a:lnTo>
                <a:lnTo>
                  <a:pt x="1048" y="1501"/>
                </a:lnTo>
                <a:lnTo>
                  <a:pt x="1046" y="1494"/>
                </a:lnTo>
                <a:lnTo>
                  <a:pt x="1043" y="1487"/>
                </a:lnTo>
                <a:lnTo>
                  <a:pt x="1040" y="1480"/>
                </a:lnTo>
                <a:lnTo>
                  <a:pt x="1036" y="1471"/>
                </a:lnTo>
                <a:lnTo>
                  <a:pt x="1028" y="1453"/>
                </a:lnTo>
                <a:lnTo>
                  <a:pt x="1023" y="1442"/>
                </a:lnTo>
                <a:lnTo>
                  <a:pt x="1016" y="1430"/>
                </a:lnTo>
                <a:lnTo>
                  <a:pt x="1010" y="1418"/>
                </a:lnTo>
                <a:lnTo>
                  <a:pt x="1002" y="1404"/>
                </a:lnTo>
                <a:lnTo>
                  <a:pt x="994" y="1389"/>
                </a:lnTo>
                <a:lnTo>
                  <a:pt x="985" y="1373"/>
                </a:lnTo>
                <a:lnTo>
                  <a:pt x="975" y="1355"/>
                </a:lnTo>
                <a:lnTo>
                  <a:pt x="963" y="1336"/>
                </a:lnTo>
                <a:lnTo>
                  <a:pt x="951" y="1315"/>
                </a:lnTo>
                <a:lnTo>
                  <a:pt x="938" y="1293"/>
                </a:lnTo>
                <a:lnTo>
                  <a:pt x="922" y="1268"/>
                </a:lnTo>
                <a:lnTo>
                  <a:pt x="906" y="1243"/>
                </a:lnTo>
                <a:lnTo>
                  <a:pt x="889" y="1215"/>
                </a:lnTo>
                <a:lnTo>
                  <a:pt x="870" y="1184"/>
                </a:lnTo>
                <a:lnTo>
                  <a:pt x="849" y="1152"/>
                </a:lnTo>
                <a:lnTo>
                  <a:pt x="827" y="1118"/>
                </a:lnTo>
                <a:lnTo>
                  <a:pt x="803" y="1082"/>
                </a:lnTo>
                <a:lnTo>
                  <a:pt x="778" y="1042"/>
                </a:lnTo>
                <a:lnTo>
                  <a:pt x="751" y="1001"/>
                </a:lnTo>
                <a:lnTo>
                  <a:pt x="682" y="1078"/>
                </a:lnTo>
                <a:lnTo>
                  <a:pt x="614" y="1153"/>
                </a:lnTo>
                <a:lnTo>
                  <a:pt x="546" y="1230"/>
                </a:lnTo>
                <a:lnTo>
                  <a:pt x="480" y="1306"/>
                </a:lnTo>
                <a:lnTo>
                  <a:pt x="474" y="1313"/>
                </a:lnTo>
                <a:lnTo>
                  <a:pt x="468" y="1322"/>
                </a:lnTo>
                <a:lnTo>
                  <a:pt x="460" y="1333"/>
                </a:lnTo>
                <a:lnTo>
                  <a:pt x="452" y="1345"/>
                </a:lnTo>
                <a:lnTo>
                  <a:pt x="445" y="1360"/>
                </a:lnTo>
                <a:lnTo>
                  <a:pt x="438" y="1376"/>
                </a:lnTo>
                <a:lnTo>
                  <a:pt x="432" y="1394"/>
                </a:lnTo>
                <a:lnTo>
                  <a:pt x="429" y="1413"/>
                </a:lnTo>
                <a:lnTo>
                  <a:pt x="428" y="1433"/>
                </a:lnTo>
                <a:lnTo>
                  <a:pt x="428" y="1439"/>
                </a:lnTo>
                <a:lnTo>
                  <a:pt x="428" y="1445"/>
                </a:lnTo>
                <a:lnTo>
                  <a:pt x="429" y="1452"/>
                </a:lnTo>
                <a:lnTo>
                  <a:pt x="431" y="1460"/>
                </a:lnTo>
                <a:lnTo>
                  <a:pt x="432" y="1469"/>
                </a:lnTo>
                <a:lnTo>
                  <a:pt x="435" y="1479"/>
                </a:lnTo>
                <a:lnTo>
                  <a:pt x="439" y="1489"/>
                </a:lnTo>
                <a:lnTo>
                  <a:pt x="444" y="1499"/>
                </a:lnTo>
                <a:lnTo>
                  <a:pt x="450" y="1510"/>
                </a:lnTo>
                <a:lnTo>
                  <a:pt x="457" y="1520"/>
                </a:lnTo>
                <a:lnTo>
                  <a:pt x="466" y="1529"/>
                </a:lnTo>
                <a:lnTo>
                  <a:pt x="476" y="1537"/>
                </a:lnTo>
                <a:lnTo>
                  <a:pt x="488" y="1544"/>
                </a:lnTo>
                <a:lnTo>
                  <a:pt x="502" y="1550"/>
                </a:lnTo>
                <a:lnTo>
                  <a:pt x="518" y="1554"/>
                </a:lnTo>
                <a:lnTo>
                  <a:pt x="532" y="1555"/>
                </a:lnTo>
                <a:lnTo>
                  <a:pt x="540" y="1557"/>
                </a:lnTo>
                <a:lnTo>
                  <a:pt x="548" y="1560"/>
                </a:lnTo>
                <a:lnTo>
                  <a:pt x="555" y="1564"/>
                </a:lnTo>
                <a:lnTo>
                  <a:pt x="561" y="1569"/>
                </a:lnTo>
                <a:lnTo>
                  <a:pt x="566" y="1576"/>
                </a:lnTo>
                <a:lnTo>
                  <a:pt x="569" y="1585"/>
                </a:lnTo>
                <a:lnTo>
                  <a:pt x="571" y="1595"/>
                </a:lnTo>
                <a:lnTo>
                  <a:pt x="569" y="1606"/>
                </a:lnTo>
                <a:lnTo>
                  <a:pt x="566" y="1614"/>
                </a:lnTo>
                <a:lnTo>
                  <a:pt x="562" y="1621"/>
                </a:lnTo>
                <a:lnTo>
                  <a:pt x="556" y="1626"/>
                </a:lnTo>
                <a:lnTo>
                  <a:pt x="549" y="1630"/>
                </a:lnTo>
                <a:lnTo>
                  <a:pt x="540" y="1632"/>
                </a:lnTo>
                <a:lnTo>
                  <a:pt x="531" y="1635"/>
                </a:lnTo>
                <a:lnTo>
                  <a:pt x="521" y="1636"/>
                </a:lnTo>
                <a:lnTo>
                  <a:pt x="510" y="1637"/>
                </a:lnTo>
                <a:lnTo>
                  <a:pt x="57" y="1637"/>
                </a:lnTo>
                <a:lnTo>
                  <a:pt x="47" y="1636"/>
                </a:lnTo>
                <a:lnTo>
                  <a:pt x="37" y="1635"/>
                </a:lnTo>
                <a:lnTo>
                  <a:pt x="28" y="1632"/>
                </a:lnTo>
                <a:lnTo>
                  <a:pt x="20" y="1630"/>
                </a:lnTo>
                <a:lnTo>
                  <a:pt x="13" y="1626"/>
                </a:lnTo>
                <a:lnTo>
                  <a:pt x="8" y="1621"/>
                </a:lnTo>
                <a:lnTo>
                  <a:pt x="4" y="1614"/>
                </a:lnTo>
                <a:lnTo>
                  <a:pt x="1" y="1606"/>
                </a:lnTo>
                <a:lnTo>
                  <a:pt x="0" y="1595"/>
                </a:lnTo>
                <a:lnTo>
                  <a:pt x="1" y="1585"/>
                </a:lnTo>
                <a:lnTo>
                  <a:pt x="4" y="1576"/>
                </a:lnTo>
                <a:lnTo>
                  <a:pt x="8" y="1570"/>
                </a:lnTo>
                <a:lnTo>
                  <a:pt x="13" y="1565"/>
                </a:lnTo>
                <a:lnTo>
                  <a:pt x="19" y="1561"/>
                </a:lnTo>
                <a:lnTo>
                  <a:pt x="26" y="1559"/>
                </a:lnTo>
                <a:lnTo>
                  <a:pt x="34" y="1557"/>
                </a:lnTo>
                <a:lnTo>
                  <a:pt x="41" y="1555"/>
                </a:lnTo>
                <a:lnTo>
                  <a:pt x="49" y="1554"/>
                </a:lnTo>
                <a:lnTo>
                  <a:pt x="70" y="1548"/>
                </a:lnTo>
                <a:lnTo>
                  <a:pt x="92" y="1539"/>
                </a:lnTo>
                <a:lnTo>
                  <a:pt x="114" y="1527"/>
                </a:lnTo>
                <a:lnTo>
                  <a:pt x="137" y="1512"/>
                </a:lnTo>
                <a:lnTo>
                  <a:pt x="161" y="1494"/>
                </a:lnTo>
                <a:lnTo>
                  <a:pt x="185" y="1474"/>
                </a:lnTo>
                <a:lnTo>
                  <a:pt x="211" y="1450"/>
                </a:lnTo>
                <a:lnTo>
                  <a:pt x="238" y="1424"/>
                </a:lnTo>
                <a:lnTo>
                  <a:pt x="266" y="1394"/>
                </a:lnTo>
                <a:lnTo>
                  <a:pt x="296" y="1363"/>
                </a:lnTo>
                <a:lnTo>
                  <a:pt x="328" y="1328"/>
                </a:lnTo>
                <a:lnTo>
                  <a:pt x="361" y="1292"/>
                </a:lnTo>
                <a:lnTo>
                  <a:pt x="396" y="1253"/>
                </a:lnTo>
                <a:lnTo>
                  <a:pt x="432" y="1211"/>
                </a:lnTo>
                <a:lnTo>
                  <a:pt x="692" y="914"/>
                </a:lnTo>
                <a:lnTo>
                  <a:pt x="686" y="905"/>
                </a:lnTo>
                <a:lnTo>
                  <a:pt x="679" y="894"/>
                </a:lnTo>
                <a:lnTo>
                  <a:pt x="670" y="881"/>
                </a:lnTo>
                <a:lnTo>
                  <a:pt x="660" y="865"/>
                </a:lnTo>
                <a:lnTo>
                  <a:pt x="647" y="847"/>
                </a:lnTo>
                <a:lnTo>
                  <a:pt x="635" y="827"/>
                </a:lnTo>
                <a:lnTo>
                  <a:pt x="620" y="806"/>
                </a:lnTo>
                <a:lnTo>
                  <a:pt x="604" y="782"/>
                </a:lnTo>
                <a:lnTo>
                  <a:pt x="588" y="757"/>
                </a:lnTo>
                <a:lnTo>
                  <a:pt x="571" y="731"/>
                </a:lnTo>
                <a:lnTo>
                  <a:pt x="552" y="704"/>
                </a:lnTo>
                <a:lnTo>
                  <a:pt x="533" y="676"/>
                </a:lnTo>
                <a:lnTo>
                  <a:pt x="514" y="646"/>
                </a:lnTo>
                <a:lnTo>
                  <a:pt x="494" y="617"/>
                </a:lnTo>
                <a:lnTo>
                  <a:pt x="453" y="556"/>
                </a:lnTo>
                <a:lnTo>
                  <a:pt x="432" y="525"/>
                </a:lnTo>
                <a:lnTo>
                  <a:pt x="410" y="493"/>
                </a:lnTo>
                <a:lnTo>
                  <a:pt x="389" y="463"/>
                </a:lnTo>
                <a:lnTo>
                  <a:pt x="347" y="402"/>
                </a:lnTo>
                <a:lnTo>
                  <a:pt x="326" y="372"/>
                </a:lnTo>
                <a:lnTo>
                  <a:pt x="307" y="343"/>
                </a:lnTo>
                <a:lnTo>
                  <a:pt x="287" y="314"/>
                </a:lnTo>
                <a:lnTo>
                  <a:pt x="268" y="287"/>
                </a:lnTo>
                <a:lnTo>
                  <a:pt x="249" y="261"/>
                </a:lnTo>
                <a:lnTo>
                  <a:pt x="231" y="237"/>
                </a:lnTo>
                <a:lnTo>
                  <a:pt x="214" y="213"/>
                </a:lnTo>
                <a:lnTo>
                  <a:pt x="198" y="192"/>
                </a:lnTo>
                <a:lnTo>
                  <a:pt x="184" y="172"/>
                </a:lnTo>
                <a:lnTo>
                  <a:pt x="170" y="154"/>
                </a:lnTo>
                <a:lnTo>
                  <a:pt x="158" y="140"/>
                </a:lnTo>
                <a:lnTo>
                  <a:pt x="147" y="128"/>
                </a:lnTo>
                <a:lnTo>
                  <a:pt x="138" y="117"/>
                </a:lnTo>
                <a:lnTo>
                  <a:pt x="129" y="109"/>
                </a:lnTo>
                <a:lnTo>
                  <a:pt x="119" y="102"/>
                </a:lnTo>
                <a:lnTo>
                  <a:pt x="108" y="97"/>
                </a:lnTo>
                <a:lnTo>
                  <a:pt x="97" y="92"/>
                </a:lnTo>
                <a:lnTo>
                  <a:pt x="82" y="88"/>
                </a:lnTo>
                <a:lnTo>
                  <a:pt x="66" y="86"/>
                </a:lnTo>
                <a:lnTo>
                  <a:pt x="46" y="83"/>
                </a:lnTo>
                <a:lnTo>
                  <a:pt x="36" y="80"/>
                </a:lnTo>
                <a:lnTo>
                  <a:pt x="28" y="75"/>
                </a:lnTo>
                <a:lnTo>
                  <a:pt x="22" y="70"/>
                </a:lnTo>
                <a:lnTo>
                  <a:pt x="18" y="64"/>
                </a:lnTo>
                <a:lnTo>
                  <a:pt x="15" y="58"/>
                </a:lnTo>
                <a:lnTo>
                  <a:pt x="13" y="52"/>
                </a:lnTo>
                <a:lnTo>
                  <a:pt x="13" y="48"/>
                </a:lnTo>
                <a:lnTo>
                  <a:pt x="12" y="44"/>
                </a:lnTo>
                <a:lnTo>
                  <a:pt x="12" y="42"/>
                </a:lnTo>
                <a:lnTo>
                  <a:pt x="13" y="31"/>
                </a:lnTo>
                <a:lnTo>
                  <a:pt x="16" y="21"/>
                </a:lnTo>
                <a:lnTo>
                  <a:pt x="21" y="14"/>
                </a:lnTo>
                <a:lnTo>
                  <a:pt x="27" y="9"/>
                </a:lnTo>
                <a:lnTo>
                  <a:pt x="35" y="6"/>
                </a:lnTo>
                <a:lnTo>
                  <a:pt x="44" y="3"/>
                </a:lnTo>
                <a:lnTo>
                  <a:pt x="54" y="2"/>
                </a:lnTo>
                <a:lnTo>
                  <a:pt x="65" y="1"/>
                </a:lnTo>
                <a:lnTo>
                  <a:pt x="78" y="0"/>
                </a:lnTo>
                <a:close/>
              </a:path>
            </a:pathLst>
          </a:custGeom>
          <a:solidFill>
            <a:srgbClr val="0000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33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20" grpId="0" animBg="1"/>
      <p:bldP spid="27" grpId="0" animBg="1"/>
      <p:bldP spid="28" grpId="0" animBg="1"/>
      <p:bldP spid="29" grpId="0" animBg="1"/>
      <p:bldP spid="12" grpId="0" animBg="1"/>
      <p:bldP spid="43019" grpId="0" animBg="1"/>
      <p:bldP spid="43052" grpId="0" animBg="1"/>
      <p:bldP spid="118" grpId="0" animBg="1"/>
      <p:bldP spid="119" grpId="0" animBg="1"/>
      <p:bldP spid="1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t3.gstatic.com/images?q=tbn:ANd9GcTYiOa1ByL3jFdRQ-FlMdL13X7-hS2SGdv5ktOrX02AxRpHq8-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9634" name="Picture 2" descr="http://t0.gstatic.com/images?q=tbn:ANd9GcRkFDVHRoRykqIAThj1_0Nvq_9KGgyNVU8_XLF5aTFOIfUwhhq1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1952625" cy="2333626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>
            <a:off x="4343400" y="762000"/>
            <a:ext cx="1752600" cy="2667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00" y="19050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N</a:t>
            </a:r>
            <a:endParaRPr lang="en-US" sz="6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7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Defects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3716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 nice physical way to approach this topic is to study defects in QFT – i.e. local disturbances of positive </a:t>
            </a:r>
            <a:r>
              <a:rPr lang="en-US" sz="2800" dirty="0" err="1" smtClean="0">
                <a:solidFill>
                  <a:srgbClr val="0000FF"/>
                </a:solidFill>
              </a:rPr>
              <a:t>codimension</a:t>
            </a:r>
            <a:r>
              <a:rPr lang="en-US" sz="2800" dirty="0" smtClean="0">
                <a:solidFill>
                  <a:srgbClr val="0000FF"/>
                </a:solidFill>
              </a:rPr>
              <a:t>.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886200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Categories of boundary conditions have been very important in homological mirror symmetry  (</a:t>
            </a:r>
            <a:r>
              <a:rPr lang="en-US" sz="2000" dirty="0" err="1" smtClean="0">
                <a:solidFill>
                  <a:srgbClr val="FF0000"/>
                </a:solidFill>
              </a:rPr>
              <a:t>Kontsevich</a:t>
            </a:r>
            <a:r>
              <a:rPr lang="en-US" sz="2000" dirty="0" smtClean="0">
                <a:solidFill>
                  <a:srgbClr val="FF0000"/>
                </a:solidFill>
              </a:rPr>
              <a:t> 1994), whose physical significance was elucidated by Douglas and collaborators  around 2001-2002. 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09600" y="25908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 Kapustin’s ICM 2010 talk argues that F(</a:t>
            </a:r>
            <a:r>
              <a:rPr lang="en-US" sz="2800" dirty="0" err="1" smtClean="0">
                <a:solidFill>
                  <a:srgbClr val="7030A0"/>
                </a:solidFill>
              </a:rPr>
              <a:t>M</a:t>
            </a:r>
            <a:r>
              <a:rPr lang="en-US" sz="2800" baseline="-25000" dirty="0" err="1" smtClean="0">
                <a:solidFill>
                  <a:srgbClr val="7030A0"/>
                </a:solidFill>
              </a:rPr>
              <a:t>n</a:t>
            </a:r>
            <a:r>
              <a:rPr lang="en-US" sz="2800" baseline="-25000" dirty="0" smtClean="0">
                <a:solidFill>
                  <a:srgbClr val="7030A0"/>
                </a:solidFill>
              </a:rPr>
              <a:t>-k</a:t>
            </a:r>
            <a:r>
              <a:rPr lang="en-US" sz="2800" dirty="0" smtClean="0">
                <a:solidFill>
                  <a:srgbClr val="7030A0"/>
                </a:solidFill>
              </a:rPr>
              <a:t>) is the category of (k-1)-dimensional defects .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40386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181600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Subsequently, these categories have been important in the physical approach to the Geometric </a:t>
            </a:r>
            <a:r>
              <a:rPr lang="en-US" sz="2400" dirty="0" err="1" smtClean="0">
                <a:solidFill>
                  <a:srgbClr val="00B050"/>
                </a:solidFill>
              </a:rPr>
              <a:t>Langlands</a:t>
            </a:r>
            <a:r>
              <a:rPr lang="en-US" sz="2400" dirty="0" smtClean="0">
                <a:solidFill>
                  <a:srgbClr val="00B050"/>
                </a:solidFill>
              </a:rPr>
              <a:t> Program in the work of Kapustin-Witten and </a:t>
            </a:r>
            <a:r>
              <a:rPr lang="en-US" sz="2400" dirty="0" err="1" smtClean="0">
                <a:solidFill>
                  <a:srgbClr val="00B050"/>
                </a:solidFill>
              </a:rPr>
              <a:t>Gukov</a:t>
            </a:r>
            <a:r>
              <a:rPr lang="en-US" sz="2400" dirty="0" smtClean="0">
                <a:solidFill>
                  <a:srgbClr val="00B050"/>
                </a:solidFill>
              </a:rPr>
              <a:t>-Witten. </a:t>
            </a:r>
          </a:p>
          <a:p>
            <a:endParaRPr lang="en-US" dirty="0"/>
          </a:p>
        </p:txBody>
      </p:sp>
    </p:spTree>
  </p:cSld>
  <p:clrMapOvr>
    <a:masterClrMapping/>
  </p:clrMapOvr>
  <p:transition advTm="23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Defects Within Defects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68421" y="1600201"/>
            <a:ext cx="738977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1000" y="5410200"/>
            <a:ext cx="738977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10638" y="2639292"/>
            <a:ext cx="738977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642272" y="1776036"/>
            <a:ext cx="1039091" cy="68742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432652" y="4024746"/>
            <a:ext cx="277090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177800" y="2927928"/>
            <a:ext cx="2655455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96566" y="4255656"/>
            <a:ext cx="7389779" cy="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584544" y="4489218"/>
            <a:ext cx="1154545" cy="687421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14800" y="2057401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P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33800" y="434340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Q</a:t>
            </a:r>
            <a:endParaRPr lang="en-US" sz="3600" dirty="0">
              <a:solidFill>
                <a:srgbClr val="00B05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 flipH="1" flipV="1">
            <a:off x="3810000" y="388620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3619500" y="3162301"/>
            <a:ext cx="1066800" cy="685800"/>
          </a:xfrm>
          <a:prstGeom prst="line">
            <a:avLst/>
          </a:prstGeom>
          <a:ln w="381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114800" y="3352801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886200" y="350520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Symbol" pitchFamily="18" charset="2"/>
                <a:cs typeface="Angsana New" pitchFamily="18" charset="-34"/>
              </a:rPr>
              <a:t>a</a:t>
            </a:r>
            <a:endParaRPr lang="en-US" sz="3600" dirty="0">
              <a:solidFill>
                <a:srgbClr val="7030A0"/>
              </a:solidFill>
              <a:latin typeface="Symbol" pitchFamily="18" charset="2"/>
              <a:cs typeface="Angsana New" pitchFamily="18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67200" y="2971801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Symbol" pitchFamily="18" charset="2"/>
              </a:rPr>
              <a:t>b</a:t>
            </a:r>
            <a:endParaRPr lang="en-US" sz="3600" dirty="0">
              <a:solidFill>
                <a:srgbClr val="7030A0"/>
              </a:solidFill>
              <a:latin typeface="Symbol" pitchFamily="18" charset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0600" y="3048001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Mathematica7Mono" pitchFamily="2" charset="0"/>
                <a:ea typeface="Mathematica7Mono" pitchFamily="2" charset="0"/>
              </a:rPr>
              <a:t>A</a:t>
            </a:r>
            <a:endParaRPr lang="en-US" sz="6000" dirty="0">
              <a:solidFill>
                <a:srgbClr val="0070C0"/>
              </a:solidFill>
              <a:latin typeface="Mathematica7Mono" pitchFamily="2" charset="0"/>
              <a:ea typeface="Mathematica7Mon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72200" y="2895601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Mathematica7Mono" pitchFamily="2" charset="0"/>
                <a:ea typeface="Mathematica7Mono" pitchFamily="2" charset="0"/>
              </a:rPr>
              <a:t>B</a:t>
            </a:r>
            <a:endParaRPr lang="en-US" sz="6000" dirty="0">
              <a:solidFill>
                <a:srgbClr val="0070C0"/>
              </a:solidFill>
              <a:latin typeface="Mathematica7Mono" pitchFamily="2" charset="0"/>
              <a:ea typeface="Mathematica7Mon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473005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Conclusion: Spatial boundary conditions in an n-dimensional ETFT are objects in an (n-1)-category: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k-</a:t>
            </a:r>
            <a:r>
              <a:rPr lang="en-US" sz="2800" dirty="0" err="1" smtClean="0">
                <a:solidFill>
                  <a:srgbClr val="7030A0"/>
                </a:solidFill>
              </a:rPr>
              <a:t>morphism</a:t>
            </a:r>
            <a:r>
              <a:rPr lang="en-US" sz="2800" dirty="0" smtClean="0">
                <a:solidFill>
                  <a:srgbClr val="7030A0"/>
                </a:solidFill>
              </a:rPr>
              <a:t> = (n-k-1)-dimensional defect in the boundary.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2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9" grpId="0" animBg="1"/>
      <p:bldP spid="30" grpId="0"/>
      <p:bldP spid="31" grpId="0"/>
      <p:bldP spid="32" grpId="0"/>
      <p:bldP spid="3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5105400" y="18288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Partition Function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57800" y="2743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Hilbert Space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05400" y="36576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Boundary conditions</a:t>
            </a:r>
            <a:endParaRPr lang="en-US" sz="3200" dirty="0">
              <a:solidFill>
                <a:srgbClr val="00B050"/>
              </a:solidFill>
            </a:endParaRPr>
          </a:p>
        </p:txBody>
      </p:sp>
      <p:grpSp>
        <p:nvGrpSpPr>
          <p:cNvPr id="3277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362200" y="1905000"/>
            <a:ext cx="1756169" cy="381000"/>
            <a:chOff x="727" y="1415"/>
            <a:chExt cx="10726" cy="2327"/>
          </a:xfrm>
        </p:grpSpPr>
        <p:sp>
          <p:nvSpPr>
            <p:cNvPr id="32774" name="Freeform 6"/>
            <p:cNvSpPr>
              <a:spLocks/>
            </p:cNvSpPr>
            <p:nvPr/>
          </p:nvSpPr>
          <p:spPr bwMode="auto">
            <a:xfrm>
              <a:off x="727" y="1585"/>
              <a:ext cx="1542" cy="1570"/>
            </a:xfrm>
            <a:custGeom>
              <a:avLst/>
              <a:gdLst/>
              <a:ahLst/>
              <a:cxnLst>
                <a:cxn ang="0">
                  <a:pos x="1526" y="3"/>
                </a:cxn>
                <a:cxn ang="0">
                  <a:pos x="1539" y="60"/>
                </a:cxn>
                <a:cxn ang="0">
                  <a:pos x="1486" y="512"/>
                </a:cxn>
                <a:cxn ang="0">
                  <a:pos x="1453" y="512"/>
                </a:cxn>
                <a:cxn ang="0">
                  <a:pos x="1443" y="473"/>
                </a:cxn>
                <a:cxn ang="0">
                  <a:pos x="1450" y="410"/>
                </a:cxn>
                <a:cxn ang="0">
                  <a:pos x="1450" y="265"/>
                </a:cxn>
                <a:cxn ang="0">
                  <a:pos x="1410" y="141"/>
                </a:cxn>
                <a:cxn ang="0">
                  <a:pos x="1285" y="77"/>
                </a:cxn>
                <a:cxn ang="0">
                  <a:pos x="804" y="67"/>
                </a:cxn>
                <a:cxn ang="0">
                  <a:pos x="745" y="116"/>
                </a:cxn>
                <a:cxn ang="0">
                  <a:pos x="794" y="749"/>
                </a:cxn>
                <a:cxn ang="0">
                  <a:pos x="969" y="717"/>
                </a:cxn>
                <a:cxn ang="0">
                  <a:pos x="1054" y="597"/>
                </a:cxn>
                <a:cxn ang="0">
                  <a:pos x="1081" y="495"/>
                </a:cxn>
                <a:cxn ang="0">
                  <a:pos x="1097" y="477"/>
                </a:cxn>
                <a:cxn ang="0">
                  <a:pos x="1127" y="488"/>
                </a:cxn>
                <a:cxn ang="0">
                  <a:pos x="1127" y="523"/>
                </a:cxn>
                <a:cxn ang="0">
                  <a:pos x="1002" y="1057"/>
                </a:cxn>
                <a:cxn ang="0">
                  <a:pos x="982" y="1089"/>
                </a:cxn>
                <a:cxn ang="0">
                  <a:pos x="956" y="1078"/>
                </a:cxn>
                <a:cxn ang="0">
                  <a:pos x="952" y="1050"/>
                </a:cxn>
                <a:cxn ang="0">
                  <a:pos x="965" y="990"/>
                </a:cxn>
                <a:cxn ang="0">
                  <a:pos x="972" y="922"/>
                </a:cxn>
                <a:cxn ang="0">
                  <a:pos x="949" y="852"/>
                </a:cxn>
                <a:cxn ang="0">
                  <a:pos x="850" y="820"/>
                </a:cxn>
                <a:cxn ang="0">
                  <a:pos x="570" y="820"/>
                </a:cxn>
                <a:cxn ang="0">
                  <a:pos x="428" y="1432"/>
                </a:cxn>
                <a:cxn ang="0">
                  <a:pos x="438" y="1481"/>
                </a:cxn>
                <a:cxn ang="0">
                  <a:pos x="534" y="1499"/>
                </a:cxn>
                <a:cxn ang="0">
                  <a:pos x="672" y="1506"/>
                </a:cxn>
                <a:cxn ang="0">
                  <a:pos x="685" y="1541"/>
                </a:cxn>
                <a:cxn ang="0">
                  <a:pos x="662" y="1566"/>
                </a:cxn>
                <a:cxn ang="0">
                  <a:pos x="544" y="1566"/>
                </a:cxn>
                <a:cxn ang="0">
                  <a:pos x="270" y="1562"/>
                </a:cxn>
                <a:cxn ang="0">
                  <a:pos x="79" y="1570"/>
                </a:cxn>
                <a:cxn ang="0">
                  <a:pos x="10" y="1566"/>
                </a:cxn>
                <a:cxn ang="0">
                  <a:pos x="0" y="1541"/>
                </a:cxn>
                <a:cxn ang="0">
                  <a:pos x="36" y="1499"/>
                </a:cxn>
                <a:cxn ang="0">
                  <a:pos x="207" y="1485"/>
                </a:cxn>
                <a:cxn ang="0">
                  <a:pos x="253" y="1425"/>
                </a:cxn>
                <a:cxn ang="0">
                  <a:pos x="550" y="148"/>
                </a:cxn>
                <a:cxn ang="0">
                  <a:pos x="557" y="120"/>
                </a:cxn>
                <a:cxn ang="0">
                  <a:pos x="530" y="77"/>
                </a:cxn>
                <a:cxn ang="0">
                  <a:pos x="392" y="67"/>
                </a:cxn>
                <a:cxn ang="0">
                  <a:pos x="356" y="42"/>
                </a:cxn>
                <a:cxn ang="0">
                  <a:pos x="392" y="0"/>
                </a:cxn>
              </a:cxnLst>
              <a:rect l="0" t="0" r="r" b="b"/>
              <a:pathLst>
                <a:path w="1542" h="1570">
                  <a:moveTo>
                    <a:pt x="392" y="0"/>
                  </a:moveTo>
                  <a:lnTo>
                    <a:pt x="1509" y="0"/>
                  </a:lnTo>
                  <a:lnTo>
                    <a:pt x="1526" y="3"/>
                  </a:lnTo>
                  <a:lnTo>
                    <a:pt x="1536" y="14"/>
                  </a:lnTo>
                  <a:lnTo>
                    <a:pt x="1542" y="31"/>
                  </a:lnTo>
                  <a:lnTo>
                    <a:pt x="1539" y="60"/>
                  </a:lnTo>
                  <a:lnTo>
                    <a:pt x="1499" y="459"/>
                  </a:lnTo>
                  <a:lnTo>
                    <a:pt x="1493" y="491"/>
                  </a:lnTo>
                  <a:lnTo>
                    <a:pt x="1486" y="512"/>
                  </a:lnTo>
                  <a:lnTo>
                    <a:pt x="1470" y="516"/>
                  </a:lnTo>
                  <a:lnTo>
                    <a:pt x="1460" y="516"/>
                  </a:lnTo>
                  <a:lnTo>
                    <a:pt x="1453" y="512"/>
                  </a:lnTo>
                  <a:lnTo>
                    <a:pt x="1447" y="498"/>
                  </a:lnTo>
                  <a:lnTo>
                    <a:pt x="1443" y="495"/>
                  </a:lnTo>
                  <a:lnTo>
                    <a:pt x="1443" y="473"/>
                  </a:lnTo>
                  <a:lnTo>
                    <a:pt x="1447" y="463"/>
                  </a:lnTo>
                  <a:lnTo>
                    <a:pt x="1447" y="449"/>
                  </a:lnTo>
                  <a:lnTo>
                    <a:pt x="1450" y="410"/>
                  </a:lnTo>
                  <a:lnTo>
                    <a:pt x="1453" y="381"/>
                  </a:lnTo>
                  <a:lnTo>
                    <a:pt x="1453" y="321"/>
                  </a:lnTo>
                  <a:lnTo>
                    <a:pt x="1450" y="265"/>
                  </a:lnTo>
                  <a:lnTo>
                    <a:pt x="1443" y="219"/>
                  </a:lnTo>
                  <a:lnTo>
                    <a:pt x="1430" y="176"/>
                  </a:lnTo>
                  <a:lnTo>
                    <a:pt x="1410" y="141"/>
                  </a:lnTo>
                  <a:lnTo>
                    <a:pt x="1377" y="116"/>
                  </a:lnTo>
                  <a:lnTo>
                    <a:pt x="1338" y="95"/>
                  </a:lnTo>
                  <a:lnTo>
                    <a:pt x="1285" y="77"/>
                  </a:lnTo>
                  <a:lnTo>
                    <a:pt x="1219" y="70"/>
                  </a:lnTo>
                  <a:lnTo>
                    <a:pt x="1137" y="67"/>
                  </a:lnTo>
                  <a:lnTo>
                    <a:pt x="804" y="67"/>
                  </a:lnTo>
                  <a:lnTo>
                    <a:pt x="774" y="77"/>
                  </a:lnTo>
                  <a:lnTo>
                    <a:pt x="758" y="91"/>
                  </a:lnTo>
                  <a:lnTo>
                    <a:pt x="745" y="116"/>
                  </a:lnTo>
                  <a:lnTo>
                    <a:pt x="735" y="159"/>
                  </a:lnTo>
                  <a:lnTo>
                    <a:pt x="596" y="749"/>
                  </a:lnTo>
                  <a:lnTo>
                    <a:pt x="794" y="749"/>
                  </a:lnTo>
                  <a:lnTo>
                    <a:pt x="867" y="746"/>
                  </a:lnTo>
                  <a:lnTo>
                    <a:pt x="923" y="735"/>
                  </a:lnTo>
                  <a:lnTo>
                    <a:pt x="969" y="717"/>
                  </a:lnTo>
                  <a:lnTo>
                    <a:pt x="1005" y="689"/>
                  </a:lnTo>
                  <a:lnTo>
                    <a:pt x="1031" y="650"/>
                  </a:lnTo>
                  <a:lnTo>
                    <a:pt x="1054" y="597"/>
                  </a:lnTo>
                  <a:lnTo>
                    <a:pt x="1074" y="526"/>
                  </a:lnTo>
                  <a:lnTo>
                    <a:pt x="1078" y="509"/>
                  </a:lnTo>
                  <a:lnTo>
                    <a:pt x="1081" y="495"/>
                  </a:lnTo>
                  <a:lnTo>
                    <a:pt x="1084" y="488"/>
                  </a:lnTo>
                  <a:lnTo>
                    <a:pt x="1091" y="480"/>
                  </a:lnTo>
                  <a:lnTo>
                    <a:pt x="1097" y="477"/>
                  </a:lnTo>
                  <a:lnTo>
                    <a:pt x="1117" y="477"/>
                  </a:lnTo>
                  <a:lnTo>
                    <a:pt x="1120" y="484"/>
                  </a:lnTo>
                  <a:lnTo>
                    <a:pt x="1127" y="488"/>
                  </a:lnTo>
                  <a:lnTo>
                    <a:pt x="1130" y="495"/>
                  </a:lnTo>
                  <a:lnTo>
                    <a:pt x="1130" y="516"/>
                  </a:lnTo>
                  <a:lnTo>
                    <a:pt x="1127" y="523"/>
                  </a:lnTo>
                  <a:lnTo>
                    <a:pt x="1124" y="537"/>
                  </a:lnTo>
                  <a:lnTo>
                    <a:pt x="1005" y="1039"/>
                  </a:lnTo>
                  <a:lnTo>
                    <a:pt x="1002" y="1057"/>
                  </a:lnTo>
                  <a:lnTo>
                    <a:pt x="995" y="1078"/>
                  </a:lnTo>
                  <a:lnTo>
                    <a:pt x="989" y="1085"/>
                  </a:lnTo>
                  <a:lnTo>
                    <a:pt x="982" y="1089"/>
                  </a:lnTo>
                  <a:lnTo>
                    <a:pt x="969" y="1089"/>
                  </a:lnTo>
                  <a:lnTo>
                    <a:pt x="959" y="1085"/>
                  </a:lnTo>
                  <a:lnTo>
                    <a:pt x="956" y="1078"/>
                  </a:lnTo>
                  <a:lnTo>
                    <a:pt x="949" y="1071"/>
                  </a:lnTo>
                  <a:lnTo>
                    <a:pt x="949" y="1057"/>
                  </a:lnTo>
                  <a:lnTo>
                    <a:pt x="952" y="1050"/>
                  </a:lnTo>
                  <a:lnTo>
                    <a:pt x="952" y="1043"/>
                  </a:lnTo>
                  <a:lnTo>
                    <a:pt x="956" y="1036"/>
                  </a:lnTo>
                  <a:lnTo>
                    <a:pt x="965" y="990"/>
                  </a:lnTo>
                  <a:lnTo>
                    <a:pt x="969" y="958"/>
                  </a:lnTo>
                  <a:lnTo>
                    <a:pt x="972" y="937"/>
                  </a:lnTo>
                  <a:lnTo>
                    <a:pt x="972" y="922"/>
                  </a:lnTo>
                  <a:lnTo>
                    <a:pt x="969" y="894"/>
                  </a:lnTo>
                  <a:lnTo>
                    <a:pt x="962" y="873"/>
                  </a:lnTo>
                  <a:lnTo>
                    <a:pt x="949" y="852"/>
                  </a:lnTo>
                  <a:lnTo>
                    <a:pt x="929" y="838"/>
                  </a:lnTo>
                  <a:lnTo>
                    <a:pt x="896" y="827"/>
                  </a:lnTo>
                  <a:lnTo>
                    <a:pt x="850" y="820"/>
                  </a:lnTo>
                  <a:lnTo>
                    <a:pt x="791" y="816"/>
                  </a:lnTo>
                  <a:lnTo>
                    <a:pt x="580" y="816"/>
                  </a:lnTo>
                  <a:lnTo>
                    <a:pt x="570" y="820"/>
                  </a:lnTo>
                  <a:lnTo>
                    <a:pt x="435" y="1400"/>
                  </a:lnTo>
                  <a:lnTo>
                    <a:pt x="431" y="1417"/>
                  </a:lnTo>
                  <a:lnTo>
                    <a:pt x="428" y="1432"/>
                  </a:lnTo>
                  <a:lnTo>
                    <a:pt x="428" y="1449"/>
                  </a:lnTo>
                  <a:lnTo>
                    <a:pt x="431" y="1471"/>
                  </a:lnTo>
                  <a:lnTo>
                    <a:pt x="438" y="1481"/>
                  </a:lnTo>
                  <a:lnTo>
                    <a:pt x="461" y="1488"/>
                  </a:lnTo>
                  <a:lnTo>
                    <a:pt x="497" y="1495"/>
                  </a:lnTo>
                  <a:lnTo>
                    <a:pt x="534" y="1499"/>
                  </a:lnTo>
                  <a:lnTo>
                    <a:pt x="665" y="1499"/>
                  </a:lnTo>
                  <a:lnTo>
                    <a:pt x="672" y="1502"/>
                  </a:lnTo>
                  <a:lnTo>
                    <a:pt x="672" y="1506"/>
                  </a:lnTo>
                  <a:lnTo>
                    <a:pt x="675" y="1506"/>
                  </a:lnTo>
                  <a:lnTo>
                    <a:pt x="685" y="1516"/>
                  </a:lnTo>
                  <a:lnTo>
                    <a:pt x="685" y="1541"/>
                  </a:lnTo>
                  <a:lnTo>
                    <a:pt x="682" y="1552"/>
                  </a:lnTo>
                  <a:lnTo>
                    <a:pt x="669" y="1566"/>
                  </a:lnTo>
                  <a:lnTo>
                    <a:pt x="662" y="1566"/>
                  </a:lnTo>
                  <a:lnTo>
                    <a:pt x="656" y="1570"/>
                  </a:lnTo>
                  <a:lnTo>
                    <a:pt x="600" y="1570"/>
                  </a:lnTo>
                  <a:lnTo>
                    <a:pt x="544" y="1566"/>
                  </a:lnTo>
                  <a:lnTo>
                    <a:pt x="418" y="1566"/>
                  </a:lnTo>
                  <a:lnTo>
                    <a:pt x="362" y="1562"/>
                  </a:lnTo>
                  <a:lnTo>
                    <a:pt x="270" y="1562"/>
                  </a:lnTo>
                  <a:lnTo>
                    <a:pt x="207" y="1566"/>
                  </a:lnTo>
                  <a:lnTo>
                    <a:pt x="141" y="1566"/>
                  </a:lnTo>
                  <a:lnTo>
                    <a:pt x="79" y="1570"/>
                  </a:lnTo>
                  <a:lnTo>
                    <a:pt x="23" y="1570"/>
                  </a:lnTo>
                  <a:lnTo>
                    <a:pt x="16" y="1566"/>
                  </a:lnTo>
                  <a:lnTo>
                    <a:pt x="10" y="1566"/>
                  </a:lnTo>
                  <a:lnTo>
                    <a:pt x="6" y="1559"/>
                  </a:lnTo>
                  <a:lnTo>
                    <a:pt x="0" y="1552"/>
                  </a:lnTo>
                  <a:lnTo>
                    <a:pt x="0" y="1541"/>
                  </a:lnTo>
                  <a:lnTo>
                    <a:pt x="3" y="1516"/>
                  </a:lnTo>
                  <a:lnTo>
                    <a:pt x="16" y="1506"/>
                  </a:lnTo>
                  <a:lnTo>
                    <a:pt x="36" y="1499"/>
                  </a:lnTo>
                  <a:lnTo>
                    <a:pt x="125" y="1499"/>
                  </a:lnTo>
                  <a:lnTo>
                    <a:pt x="174" y="1492"/>
                  </a:lnTo>
                  <a:lnTo>
                    <a:pt x="207" y="1485"/>
                  </a:lnTo>
                  <a:lnTo>
                    <a:pt x="227" y="1471"/>
                  </a:lnTo>
                  <a:lnTo>
                    <a:pt x="244" y="1453"/>
                  </a:lnTo>
                  <a:lnTo>
                    <a:pt x="253" y="1425"/>
                  </a:lnTo>
                  <a:lnTo>
                    <a:pt x="260" y="1389"/>
                  </a:lnTo>
                  <a:lnTo>
                    <a:pt x="547" y="162"/>
                  </a:lnTo>
                  <a:lnTo>
                    <a:pt x="550" y="148"/>
                  </a:lnTo>
                  <a:lnTo>
                    <a:pt x="553" y="137"/>
                  </a:lnTo>
                  <a:lnTo>
                    <a:pt x="553" y="127"/>
                  </a:lnTo>
                  <a:lnTo>
                    <a:pt x="557" y="120"/>
                  </a:lnTo>
                  <a:lnTo>
                    <a:pt x="557" y="109"/>
                  </a:lnTo>
                  <a:lnTo>
                    <a:pt x="550" y="88"/>
                  </a:lnTo>
                  <a:lnTo>
                    <a:pt x="530" y="77"/>
                  </a:lnTo>
                  <a:lnTo>
                    <a:pt x="501" y="70"/>
                  </a:lnTo>
                  <a:lnTo>
                    <a:pt x="464" y="67"/>
                  </a:lnTo>
                  <a:lnTo>
                    <a:pt x="392" y="67"/>
                  </a:lnTo>
                  <a:lnTo>
                    <a:pt x="372" y="63"/>
                  </a:lnTo>
                  <a:lnTo>
                    <a:pt x="359" y="56"/>
                  </a:lnTo>
                  <a:lnTo>
                    <a:pt x="356" y="42"/>
                  </a:lnTo>
                  <a:lnTo>
                    <a:pt x="359" y="17"/>
                  </a:lnTo>
                  <a:lnTo>
                    <a:pt x="372" y="3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auto">
            <a:xfrm>
              <a:off x="2563" y="1422"/>
              <a:ext cx="501" cy="2320"/>
            </a:xfrm>
            <a:custGeom>
              <a:avLst/>
              <a:gdLst/>
              <a:ahLst/>
              <a:cxnLst>
                <a:cxn ang="0">
                  <a:pos x="484" y="0"/>
                </a:cxn>
                <a:cxn ang="0">
                  <a:pos x="501" y="14"/>
                </a:cxn>
                <a:cxn ang="0">
                  <a:pos x="494" y="35"/>
                </a:cxn>
                <a:cxn ang="0">
                  <a:pos x="481" y="49"/>
                </a:cxn>
                <a:cxn ang="0">
                  <a:pos x="389" y="159"/>
                </a:cxn>
                <a:cxn ang="0">
                  <a:pos x="263" y="382"/>
                </a:cxn>
                <a:cxn ang="0">
                  <a:pos x="181" y="629"/>
                </a:cxn>
                <a:cxn ang="0">
                  <a:pos x="138" y="887"/>
                </a:cxn>
                <a:cxn ang="0">
                  <a:pos x="125" y="1156"/>
                </a:cxn>
                <a:cxn ang="0">
                  <a:pos x="135" y="1400"/>
                </a:cxn>
                <a:cxn ang="0">
                  <a:pos x="178" y="1658"/>
                </a:cxn>
                <a:cxn ang="0">
                  <a:pos x="253" y="1906"/>
                </a:cxn>
                <a:cxn ang="0">
                  <a:pos x="382" y="2139"/>
                </a:cxn>
                <a:cxn ang="0">
                  <a:pos x="478" y="2252"/>
                </a:cxn>
                <a:cxn ang="0">
                  <a:pos x="497" y="2277"/>
                </a:cxn>
                <a:cxn ang="0">
                  <a:pos x="501" y="2284"/>
                </a:cxn>
                <a:cxn ang="0">
                  <a:pos x="497" y="2309"/>
                </a:cxn>
                <a:cxn ang="0">
                  <a:pos x="488" y="2320"/>
                </a:cxn>
                <a:cxn ang="0">
                  <a:pos x="464" y="2312"/>
                </a:cxn>
                <a:cxn ang="0">
                  <a:pos x="412" y="2270"/>
                </a:cxn>
                <a:cxn ang="0">
                  <a:pos x="329" y="2182"/>
                </a:cxn>
                <a:cxn ang="0">
                  <a:pos x="234" y="2051"/>
                </a:cxn>
                <a:cxn ang="0">
                  <a:pos x="141" y="1881"/>
                </a:cxn>
                <a:cxn ang="0">
                  <a:pos x="52" y="1619"/>
                </a:cxn>
                <a:cxn ang="0">
                  <a:pos x="10" y="1372"/>
                </a:cxn>
                <a:cxn ang="0">
                  <a:pos x="0" y="1160"/>
                </a:cxn>
                <a:cxn ang="0">
                  <a:pos x="16" y="902"/>
                </a:cxn>
                <a:cxn ang="0">
                  <a:pos x="79" y="605"/>
                </a:cxn>
                <a:cxn ang="0">
                  <a:pos x="181" y="357"/>
                </a:cxn>
                <a:cxn ang="0">
                  <a:pos x="277" y="201"/>
                </a:cxn>
                <a:cxn ang="0">
                  <a:pos x="369" y="92"/>
                </a:cxn>
                <a:cxn ang="0">
                  <a:pos x="441" y="21"/>
                </a:cxn>
                <a:cxn ang="0">
                  <a:pos x="478" y="0"/>
                </a:cxn>
              </a:cxnLst>
              <a:rect l="0" t="0" r="r" b="b"/>
              <a:pathLst>
                <a:path w="501" h="2320">
                  <a:moveTo>
                    <a:pt x="478" y="0"/>
                  </a:moveTo>
                  <a:lnTo>
                    <a:pt x="484" y="0"/>
                  </a:lnTo>
                  <a:lnTo>
                    <a:pt x="497" y="7"/>
                  </a:lnTo>
                  <a:lnTo>
                    <a:pt x="501" y="14"/>
                  </a:lnTo>
                  <a:lnTo>
                    <a:pt x="501" y="28"/>
                  </a:lnTo>
                  <a:lnTo>
                    <a:pt x="494" y="35"/>
                  </a:lnTo>
                  <a:lnTo>
                    <a:pt x="491" y="42"/>
                  </a:lnTo>
                  <a:lnTo>
                    <a:pt x="481" y="49"/>
                  </a:lnTo>
                  <a:lnTo>
                    <a:pt x="471" y="60"/>
                  </a:lnTo>
                  <a:lnTo>
                    <a:pt x="389" y="159"/>
                  </a:lnTo>
                  <a:lnTo>
                    <a:pt x="319" y="269"/>
                  </a:lnTo>
                  <a:lnTo>
                    <a:pt x="263" y="382"/>
                  </a:lnTo>
                  <a:lnTo>
                    <a:pt x="217" y="502"/>
                  </a:lnTo>
                  <a:lnTo>
                    <a:pt x="181" y="629"/>
                  </a:lnTo>
                  <a:lnTo>
                    <a:pt x="155" y="757"/>
                  </a:lnTo>
                  <a:lnTo>
                    <a:pt x="138" y="887"/>
                  </a:lnTo>
                  <a:lnTo>
                    <a:pt x="128" y="1022"/>
                  </a:lnTo>
                  <a:lnTo>
                    <a:pt x="125" y="1156"/>
                  </a:lnTo>
                  <a:lnTo>
                    <a:pt x="128" y="1276"/>
                  </a:lnTo>
                  <a:lnTo>
                    <a:pt x="135" y="1400"/>
                  </a:lnTo>
                  <a:lnTo>
                    <a:pt x="151" y="1527"/>
                  </a:lnTo>
                  <a:lnTo>
                    <a:pt x="178" y="1658"/>
                  </a:lnTo>
                  <a:lnTo>
                    <a:pt x="211" y="1782"/>
                  </a:lnTo>
                  <a:lnTo>
                    <a:pt x="253" y="1906"/>
                  </a:lnTo>
                  <a:lnTo>
                    <a:pt x="313" y="2026"/>
                  </a:lnTo>
                  <a:lnTo>
                    <a:pt x="382" y="2139"/>
                  </a:lnTo>
                  <a:lnTo>
                    <a:pt x="464" y="2242"/>
                  </a:lnTo>
                  <a:lnTo>
                    <a:pt x="478" y="2252"/>
                  </a:lnTo>
                  <a:lnTo>
                    <a:pt x="484" y="2263"/>
                  </a:lnTo>
                  <a:lnTo>
                    <a:pt x="497" y="2277"/>
                  </a:lnTo>
                  <a:lnTo>
                    <a:pt x="497" y="2281"/>
                  </a:lnTo>
                  <a:lnTo>
                    <a:pt x="501" y="2284"/>
                  </a:lnTo>
                  <a:lnTo>
                    <a:pt x="501" y="2298"/>
                  </a:lnTo>
                  <a:lnTo>
                    <a:pt x="497" y="2309"/>
                  </a:lnTo>
                  <a:lnTo>
                    <a:pt x="494" y="2316"/>
                  </a:lnTo>
                  <a:lnTo>
                    <a:pt x="488" y="2320"/>
                  </a:lnTo>
                  <a:lnTo>
                    <a:pt x="478" y="2320"/>
                  </a:lnTo>
                  <a:lnTo>
                    <a:pt x="464" y="2312"/>
                  </a:lnTo>
                  <a:lnTo>
                    <a:pt x="441" y="2298"/>
                  </a:lnTo>
                  <a:lnTo>
                    <a:pt x="412" y="2270"/>
                  </a:lnTo>
                  <a:lnTo>
                    <a:pt x="372" y="2231"/>
                  </a:lnTo>
                  <a:lnTo>
                    <a:pt x="329" y="2182"/>
                  </a:lnTo>
                  <a:lnTo>
                    <a:pt x="280" y="2122"/>
                  </a:lnTo>
                  <a:lnTo>
                    <a:pt x="234" y="2051"/>
                  </a:lnTo>
                  <a:lnTo>
                    <a:pt x="188" y="1973"/>
                  </a:lnTo>
                  <a:lnTo>
                    <a:pt x="141" y="1881"/>
                  </a:lnTo>
                  <a:lnTo>
                    <a:pt x="89" y="1750"/>
                  </a:lnTo>
                  <a:lnTo>
                    <a:pt x="52" y="1619"/>
                  </a:lnTo>
                  <a:lnTo>
                    <a:pt x="26" y="1492"/>
                  </a:lnTo>
                  <a:lnTo>
                    <a:pt x="10" y="1372"/>
                  </a:lnTo>
                  <a:lnTo>
                    <a:pt x="3" y="1259"/>
                  </a:lnTo>
                  <a:lnTo>
                    <a:pt x="0" y="1160"/>
                  </a:lnTo>
                  <a:lnTo>
                    <a:pt x="3" y="1036"/>
                  </a:lnTo>
                  <a:lnTo>
                    <a:pt x="16" y="902"/>
                  </a:lnTo>
                  <a:lnTo>
                    <a:pt x="39" y="757"/>
                  </a:lnTo>
                  <a:lnTo>
                    <a:pt x="79" y="605"/>
                  </a:lnTo>
                  <a:lnTo>
                    <a:pt x="135" y="452"/>
                  </a:lnTo>
                  <a:lnTo>
                    <a:pt x="181" y="357"/>
                  </a:lnTo>
                  <a:lnTo>
                    <a:pt x="227" y="276"/>
                  </a:lnTo>
                  <a:lnTo>
                    <a:pt x="277" y="201"/>
                  </a:lnTo>
                  <a:lnTo>
                    <a:pt x="323" y="141"/>
                  </a:lnTo>
                  <a:lnTo>
                    <a:pt x="369" y="92"/>
                  </a:lnTo>
                  <a:lnTo>
                    <a:pt x="408" y="53"/>
                  </a:lnTo>
                  <a:lnTo>
                    <a:pt x="441" y="21"/>
                  </a:lnTo>
                  <a:lnTo>
                    <a:pt x="464" y="7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auto">
            <a:xfrm>
              <a:off x="3271" y="1574"/>
              <a:ext cx="2176" cy="1577"/>
            </a:xfrm>
            <a:custGeom>
              <a:avLst/>
              <a:gdLst/>
              <a:ahLst/>
              <a:cxnLst>
                <a:cxn ang="0">
                  <a:pos x="768" y="7"/>
                </a:cxn>
                <a:cxn ang="0">
                  <a:pos x="953" y="1361"/>
                </a:cxn>
                <a:cxn ang="0">
                  <a:pos x="1774" y="3"/>
                </a:cxn>
                <a:cxn ang="0">
                  <a:pos x="2159" y="3"/>
                </a:cxn>
                <a:cxn ang="0">
                  <a:pos x="2173" y="49"/>
                </a:cxn>
                <a:cxn ang="0">
                  <a:pos x="2044" y="67"/>
                </a:cxn>
                <a:cxn ang="0">
                  <a:pos x="1948" y="99"/>
                </a:cxn>
                <a:cxn ang="0">
                  <a:pos x="1919" y="177"/>
                </a:cxn>
                <a:cxn ang="0">
                  <a:pos x="1612" y="1425"/>
                </a:cxn>
                <a:cxn ang="0">
                  <a:pos x="1606" y="1450"/>
                </a:cxn>
                <a:cxn ang="0">
                  <a:pos x="1632" y="1496"/>
                </a:cxn>
                <a:cxn ang="0">
                  <a:pos x="1770" y="1503"/>
                </a:cxn>
                <a:cxn ang="0">
                  <a:pos x="1807" y="1527"/>
                </a:cxn>
                <a:cxn ang="0">
                  <a:pos x="1797" y="1563"/>
                </a:cxn>
                <a:cxn ang="0">
                  <a:pos x="1780" y="1573"/>
                </a:cxn>
                <a:cxn ang="0">
                  <a:pos x="1451" y="1566"/>
                </a:cxn>
                <a:cxn ang="0">
                  <a:pos x="1276" y="1573"/>
                </a:cxn>
                <a:cxn ang="0">
                  <a:pos x="1210" y="1570"/>
                </a:cxn>
                <a:cxn ang="0">
                  <a:pos x="1200" y="1545"/>
                </a:cxn>
                <a:cxn ang="0">
                  <a:pos x="1236" y="1503"/>
                </a:cxn>
                <a:cxn ang="0">
                  <a:pos x="1405" y="1489"/>
                </a:cxn>
                <a:cxn ang="0">
                  <a:pos x="1451" y="1428"/>
                </a:cxn>
                <a:cxn ang="0">
                  <a:pos x="1767" y="67"/>
                </a:cxn>
                <a:cxn ang="0">
                  <a:pos x="884" y="1556"/>
                </a:cxn>
                <a:cxn ang="0">
                  <a:pos x="847" y="1577"/>
                </a:cxn>
                <a:cxn ang="0">
                  <a:pos x="818" y="1542"/>
                </a:cxn>
                <a:cxn ang="0">
                  <a:pos x="330" y="1351"/>
                </a:cxn>
                <a:cxn ang="0">
                  <a:pos x="323" y="1400"/>
                </a:cxn>
                <a:cxn ang="0">
                  <a:pos x="350" y="1474"/>
                </a:cxn>
                <a:cxn ang="0">
                  <a:pos x="468" y="1503"/>
                </a:cxn>
                <a:cxn ang="0">
                  <a:pos x="495" y="1506"/>
                </a:cxn>
                <a:cxn ang="0">
                  <a:pos x="501" y="1556"/>
                </a:cxn>
                <a:cxn ang="0">
                  <a:pos x="468" y="1573"/>
                </a:cxn>
                <a:cxn ang="0">
                  <a:pos x="30" y="1573"/>
                </a:cxn>
                <a:cxn ang="0">
                  <a:pos x="0" y="1556"/>
                </a:cxn>
                <a:cxn ang="0">
                  <a:pos x="14" y="1510"/>
                </a:cxn>
                <a:cxn ang="0">
                  <a:pos x="106" y="1496"/>
                </a:cxn>
                <a:cxn ang="0">
                  <a:pos x="228" y="1436"/>
                </a:cxn>
                <a:cxn ang="0">
                  <a:pos x="271" y="1333"/>
                </a:cxn>
                <a:cxn ang="0">
                  <a:pos x="554" y="127"/>
                </a:cxn>
                <a:cxn ang="0">
                  <a:pos x="538" y="78"/>
                </a:cxn>
                <a:cxn ang="0">
                  <a:pos x="478" y="71"/>
                </a:cxn>
                <a:cxn ang="0">
                  <a:pos x="366" y="64"/>
                </a:cxn>
                <a:cxn ang="0">
                  <a:pos x="356" y="18"/>
                </a:cxn>
              </a:cxnLst>
              <a:rect l="0" t="0" r="r" b="b"/>
              <a:pathLst>
                <a:path w="2176" h="1577">
                  <a:moveTo>
                    <a:pt x="393" y="0"/>
                  </a:moveTo>
                  <a:lnTo>
                    <a:pt x="749" y="0"/>
                  </a:lnTo>
                  <a:lnTo>
                    <a:pt x="768" y="7"/>
                  </a:lnTo>
                  <a:lnTo>
                    <a:pt x="778" y="21"/>
                  </a:lnTo>
                  <a:lnTo>
                    <a:pt x="785" y="49"/>
                  </a:lnTo>
                  <a:lnTo>
                    <a:pt x="953" y="1361"/>
                  </a:lnTo>
                  <a:lnTo>
                    <a:pt x="1744" y="42"/>
                  </a:lnTo>
                  <a:lnTo>
                    <a:pt x="1757" y="18"/>
                  </a:lnTo>
                  <a:lnTo>
                    <a:pt x="1774" y="3"/>
                  </a:lnTo>
                  <a:lnTo>
                    <a:pt x="1794" y="0"/>
                  </a:lnTo>
                  <a:lnTo>
                    <a:pt x="2140" y="0"/>
                  </a:lnTo>
                  <a:lnTo>
                    <a:pt x="2159" y="3"/>
                  </a:lnTo>
                  <a:lnTo>
                    <a:pt x="2173" y="11"/>
                  </a:lnTo>
                  <a:lnTo>
                    <a:pt x="2176" y="25"/>
                  </a:lnTo>
                  <a:lnTo>
                    <a:pt x="2173" y="49"/>
                  </a:lnTo>
                  <a:lnTo>
                    <a:pt x="2159" y="60"/>
                  </a:lnTo>
                  <a:lnTo>
                    <a:pt x="2136" y="67"/>
                  </a:lnTo>
                  <a:lnTo>
                    <a:pt x="2044" y="67"/>
                  </a:lnTo>
                  <a:lnTo>
                    <a:pt x="1998" y="74"/>
                  </a:lnTo>
                  <a:lnTo>
                    <a:pt x="1968" y="85"/>
                  </a:lnTo>
                  <a:lnTo>
                    <a:pt x="1948" y="99"/>
                  </a:lnTo>
                  <a:lnTo>
                    <a:pt x="1935" y="117"/>
                  </a:lnTo>
                  <a:lnTo>
                    <a:pt x="1925" y="145"/>
                  </a:lnTo>
                  <a:lnTo>
                    <a:pt x="1919" y="177"/>
                  </a:lnTo>
                  <a:lnTo>
                    <a:pt x="1906" y="173"/>
                  </a:lnTo>
                  <a:lnTo>
                    <a:pt x="1616" y="1411"/>
                  </a:lnTo>
                  <a:lnTo>
                    <a:pt x="1612" y="1425"/>
                  </a:lnTo>
                  <a:lnTo>
                    <a:pt x="1609" y="1436"/>
                  </a:lnTo>
                  <a:lnTo>
                    <a:pt x="1609" y="1446"/>
                  </a:lnTo>
                  <a:lnTo>
                    <a:pt x="1606" y="1450"/>
                  </a:lnTo>
                  <a:lnTo>
                    <a:pt x="1606" y="1464"/>
                  </a:lnTo>
                  <a:lnTo>
                    <a:pt x="1612" y="1482"/>
                  </a:lnTo>
                  <a:lnTo>
                    <a:pt x="1632" y="1496"/>
                  </a:lnTo>
                  <a:lnTo>
                    <a:pt x="1662" y="1499"/>
                  </a:lnTo>
                  <a:lnTo>
                    <a:pt x="1698" y="1503"/>
                  </a:lnTo>
                  <a:lnTo>
                    <a:pt x="1770" y="1503"/>
                  </a:lnTo>
                  <a:lnTo>
                    <a:pt x="1790" y="1506"/>
                  </a:lnTo>
                  <a:lnTo>
                    <a:pt x="1803" y="1513"/>
                  </a:lnTo>
                  <a:lnTo>
                    <a:pt x="1807" y="1527"/>
                  </a:lnTo>
                  <a:lnTo>
                    <a:pt x="1807" y="1542"/>
                  </a:lnTo>
                  <a:lnTo>
                    <a:pt x="1803" y="1556"/>
                  </a:lnTo>
                  <a:lnTo>
                    <a:pt x="1797" y="1563"/>
                  </a:lnTo>
                  <a:lnTo>
                    <a:pt x="1790" y="1566"/>
                  </a:lnTo>
                  <a:lnTo>
                    <a:pt x="1787" y="1570"/>
                  </a:lnTo>
                  <a:lnTo>
                    <a:pt x="1780" y="1573"/>
                  </a:lnTo>
                  <a:lnTo>
                    <a:pt x="1767" y="1573"/>
                  </a:lnTo>
                  <a:lnTo>
                    <a:pt x="1497" y="1566"/>
                  </a:lnTo>
                  <a:lnTo>
                    <a:pt x="1451" y="1566"/>
                  </a:lnTo>
                  <a:lnTo>
                    <a:pt x="1395" y="1570"/>
                  </a:lnTo>
                  <a:lnTo>
                    <a:pt x="1335" y="1570"/>
                  </a:lnTo>
                  <a:lnTo>
                    <a:pt x="1276" y="1573"/>
                  </a:lnTo>
                  <a:lnTo>
                    <a:pt x="1220" y="1573"/>
                  </a:lnTo>
                  <a:lnTo>
                    <a:pt x="1217" y="1570"/>
                  </a:lnTo>
                  <a:lnTo>
                    <a:pt x="1210" y="1570"/>
                  </a:lnTo>
                  <a:lnTo>
                    <a:pt x="1203" y="1563"/>
                  </a:lnTo>
                  <a:lnTo>
                    <a:pt x="1200" y="1556"/>
                  </a:lnTo>
                  <a:lnTo>
                    <a:pt x="1200" y="1545"/>
                  </a:lnTo>
                  <a:lnTo>
                    <a:pt x="1203" y="1520"/>
                  </a:lnTo>
                  <a:lnTo>
                    <a:pt x="1217" y="1510"/>
                  </a:lnTo>
                  <a:lnTo>
                    <a:pt x="1236" y="1503"/>
                  </a:lnTo>
                  <a:lnTo>
                    <a:pt x="1325" y="1503"/>
                  </a:lnTo>
                  <a:lnTo>
                    <a:pt x="1372" y="1496"/>
                  </a:lnTo>
                  <a:lnTo>
                    <a:pt x="1405" y="1489"/>
                  </a:lnTo>
                  <a:lnTo>
                    <a:pt x="1428" y="1474"/>
                  </a:lnTo>
                  <a:lnTo>
                    <a:pt x="1441" y="1457"/>
                  </a:lnTo>
                  <a:lnTo>
                    <a:pt x="1451" y="1428"/>
                  </a:lnTo>
                  <a:lnTo>
                    <a:pt x="1461" y="1393"/>
                  </a:lnTo>
                  <a:lnTo>
                    <a:pt x="1770" y="67"/>
                  </a:lnTo>
                  <a:lnTo>
                    <a:pt x="1767" y="67"/>
                  </a:lnTo>
                  <a:lnTo>
                    <a:pt x="894" y="1538"/>
                  </a:lnTo>
                  <a:lnTo>
                    <a:pt x="887" y="1545"/>
                  </a:lnTo>
                  <a:lnTo>
                    <a:pt x="884" y="1556"/>
                  </a:lnTo>
                  <a:lnTo>
                    <a:pt x="874" y="1563"/>
                  </a:lnTo>
                  <a:lnTo>
                    <a:pt x="867" y="1570"/>
                  </a:lnTo>
                  <a:lnTo>
                    <a:pt x="847" y="1577"/>
                  </a:lnTo>
                  <a:lnTo>
                    <a:pt x="831" y="1573"/>
                  </a:lnTo>
                  <a:lnTo>
                    <a:pt x="821" y="1559"/>
                  </a:lnTo>
                  <a:lnTo>
                    <a:pt x="818" y="1542"/>
                  </a:lnTo>
                  <a:lnTo>
                    <a:pt x="815" y="1520"/>
                  </a:lnTo>
                  <a:lnTo>
                    <a:pt x="627" y="85"/>
                  </a:lnTo>
                  <a:lnTo>
                    <a:pt x="330" y="1351"/>
                  </a:lnTo>
                  <a:lnTo>
                    <a:pt x="327" y="1365"/>
                  </a:lnTo>
                  <a:lnTo>
                    <a:pt x="323" y="1375"/>
                  </a:lnTo>
                  <a:lnTo>
                    <a:pt x="323" y="1400"/>
                  </a:lnTo>
                  <a:lnTo>
                    <a:pt x="327" y="1428"/>
                  </a:lnTo>
                  <a:lnTo>
                    <a:pt x="333" y="1453"/>
                  </a:lnTo>
                  <a:lnTo>
                    <a:pt x="350" y="1474"/>
                  </a:lnTo>
                  <a:lnTo>
                    <a:pt x="376" y="1489"/>
                  </a:lnTo>
                  <a:lnTo>
                    <a:pt x="416" y="1499"/>
                  </a:lnTo>
                  <a:lnTo>
                    <a:pt x="468" y="1503"/>
                  </a:lnTo>
                  <a:lnTo>
                    <a:pt x="482" y="1503"/>
                  </a:lnTo>
                  <a:lnTo>
                    <a:pt x="488" y="1506"/>
                  </a:lnTo>
                  <a:lnTo>
                    <a:pt x="495" y="1506"/>
                  </a:lnTo>
                  <a:lnTo>
                    <a:pt x="505" y="1517"/>
                  </a:lnTo>
                  <a:lnTo>
                    <a:pt x="505" y="1542"/>
                  </a:lnTo>
                  <a:lnTo>
                    <a:pt x="501" y="1556"/>
                  </a:lnTo>
                  <a:lnTo>
                    <a:pt x="491" y="1566"/>
                  </a:lnTo>
                  <a:lnTo>
                    <a:pt x="478" y="1573"/>
                  </a:lnTo>
                  <a:lnTo>
                    <a:pt x="468" y="1573"/>
                  </a:lnTo>
                  <a:lnTo>
                    <a:pt x="244" y="1566"/>
                  </a:lnTo>
                  <a:lnTo>
                    <a:pt x="135" y="1570"/>
                  </a:lnTo>
                  <a:lnTo>
                    <a:pt x="30" y="1573"/>
                  </a:lnTo>
                  <a:lnTo>
                    <a:pt x="20" y="1573"/>
                  </a:lnTo>
                  <a:lnTo>
                    <a:pt x="14" y="1570"/>
                  </a:lnTo>
                  <a:lnTo>
                    <a:pt x="0" y="1556"/>
                  </a:lnTo>
                  <a:lnTo>
                    <a:pt x="0" y="1531"/>
                  </a:lnTo>
                  <a:lnTo>
                    <a:pt x="4" y="1520"/>
                  </a:lnTo>
                  <a:lnTo>
                    <a:pt x="14" y="1510"/>
                  </a:lnTo>
                  <a:lnTo>
                    <a:pt x="27" y="1503"/>
                  </a:lnTo>
                  <a:lnTo>
                    <a:pt x="37" y="1503"/>
                  </a:lnTo>
                  <a:lnTo>
                    <a:pt x="106" y="1496"/>
                  </a:lnTo>
                  <a:lnTo>
                    <a:pt x="159" y="1482"/>
                  </a:lnTo>
                  <a:lnTo>
                    <a:pt x="198" y="1460"/>
                  </a:lnTo>
                  <a:lnTo>
                    <a:pt x="228" y="1436"/>
                  </a:lnTo>
                  <a:lnTo>
                    <a:pt x="248" y="1407"/>
                  </a:lnTo>
                  <a:lnTo>
                    <a:pt x="261" y="1372"/>
                  </a:lnTo>
                  <a:lnTo>
                    <a:pt x="271" y="1333"/>
                  </a:lnTo>
                  <a:lnTo>
                    <a:pt x="548" y="152"/>
                  </a:lnTo>
                  <a:lnTo>
                    <a:pt x="551" y="138"/>
                  </a:lnTo>
                  <a:lnTo>
                    <a:pt x="554" y="127"/>
                  </a:lnTo>
                  <a:lnTo>
                    <a:pt x="554" y="99"/>
                  </a:lnTo>
                  <a:lnTo>
                    <a:pt x="551" y="92"/>
                  </a:lnTo>
                  <a:lnTo>
                    <a:pt x="538" y="78"/>
                  </a:lnTo>
                  <a:lnTo>
                    <a:pt x="524" y="78"/>
                  </a:lnTo>
                  <a:lnTo>
                    <a:pt x="508" y="74"/>
                  </a:lnTo>
                  <a:lnTo>
                    <a:pt x="478" y="71"/>
                  </a:lnTo>
                  <a:lnTo>
                    <a:pt x="445" y="67"/>
                  </a:lnTo>
                  <a:lnTo>
                    <a:pt x="386" y="67"/>
                  </a:lnTo>
                  <a:lnTo>
                    <a:pt x="366" y="64"/>
                  </a:lnTo>
                  <a:lnTo>
                    <a:pt x="356" y="56"/>
                  </a:lnTo>
                  <a:lnTo>
                    <a:pt x="353" y="42"/>
                  </a:lnTo>
                  <a:lnTo>
                    <a:pt x="356" y="18"/>
                  </a:lnTo>
                  <a:lnTo>
                    <a:pt x="370" y="3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7" name="Freeform 9"/>
            <p:cNvSpPr>
              <a:spLocks/>
            </p:cNvSpPr>
            <p:nvPr/>
          </p:nvSpPr>
          <p:spPr bwMode="auto">
            <a:xfrm>
              <a:off x="5364" y="2773"/>
              <a:ext cx="940" cy="735"/>
            </a:xfrm>
            <a:custGeom>
              <a:avLst/>
              <a:gdLst/>
              <a:ahLst/>
              <a:cxnLst>
                <a:cxn ang="0">
                  <a:pos x="238" y="10"/>
                </a:cxn>
                <a:cxn ang="0">
                  <a:pos x="317" y="67"/>
                </a:cxn>
                <a:cxn ang="0">
                  <a:pos x="370" y="116"/>
                </a:cxn>
                <a:cxn ang="0">
                  <a:pos x="488" y="24"/>
                </a:cxn>
                <a:cxn ang="0">
                  <a:pos x="633" y="0"/>
                </a:cxn>
                <a:cxn ang="0">
                  <a:pos x="732" y="35"/>
                </a:cxn>
                <a:cxn ang="0">
                  <a:pos x="792" y="134"/>
                </a:cxn>
                <a:cxn ang="0">
                  <a:pos x="788" y="283"/>
                </a:cxn>
                <a:cxn ang="0">
                  <a:pos x="742" y="438"/>
                </a:cxn>
                <a:cxn ang="0">
                  <a:pos x="703" y="551"/>
                </a:cxn>
                <a:cxn ang="0">
                  <a:pos x="686" y="661"/>
                </a:cxn>
                <a:cxn ang="0">
                  <a:pos x="722" y="693"/>
                </a:cxn>
                <a:cxn ang="0">
                  <a:pos x="831" y="618"/>
                </a:cxn>
                <a:cxn ang="0">
                  <a:pos x="894" y="477"/>
                </a:cxn>
                <a:cxn ang="0">
                  <a:pos x="930" y="470"/>
                </a:cxn>
                <a:cxn ang="0">
                  <a:pos x="940" y="488"/>
                </a:cxn>
                <a:cxn ang="0">
                  <a:pos x="917" y="562"/>
                </a:cxn>
                <a:cxn ang="0">
                  <a:pos x="844" y="675"/>
                </a:cxn>
                <a:cxn ang="0">
                  <a:pos x="719" y="735"/>
                </a:cxn>
                <a:cxn ang="0">
                  <a:pos x="604" y="686"/>
                </a:cxn>
                <a:cxn ang="0">
                  <a:pos x="577" y="572"/>
                </a:cxn>
                <a:cxn ang="0">
                  <a:pos x="610" y="466"/>
                </a:cxn>
                <a:cxn ang="0">
                  <a:pos x="670" y="279"/>
                </a:cxn>
                <a:cxn ang="0">
                  <a:pos x="686" y="141"/>
                </a:cxn>
                <a:cxn ang="0">
                  <a:pos x="670" y="77"/>
                </a:cxn>
                <a:cxn ang="0">
                  <a:pos x="597" y="42"/>
                </a:cxn>
                <a:cxn ang="0">
                  <a:pos x="455" y="92"/>
                </a:cxn>
                <a:cxn ang="0">
                  <a:pos x="366" y="194"/>
                </a:cxn>
                <a:cxn ang="0">
                  <a:pos x="317" y="279"/>
                </a:cxn>
                <a:cxn ang="0">
                  <a:pos x="287" y="396"/>
                </a:cxn>
                <a:cxn ang="0">
                  <a:pos x="258" y="527"/>
                </a:cxn>
                <a:cxn ang="0">
                  <a:pos x="221" y="682"/>
                </a:cxn>
                <a:cxn ang="0">
                  <a:pos x="182" y="728"/>
                </a:cxn>
                <a:cxn ang="0">
                  <a:pos x="119" y="721"/>
                </a:cxn>
                <a:cxn ang="0">
                  <a:pos x="103" y="671"/>
                </a:cxn>
                <a:cxn ang="0">
                  <a:pos x="119" y="615"/>
                </a:cxn>
                <a:cxn ang="0">
                  <a:pos x="172" y="364"/>
                </a:cxn>
                <a:cxn ang="0">
                  <a:pos x="205" y="226"/>
                </a:cxn>
                <a:cxn ang="0">
                  <a:pos x="221" y="123"/>
                </a:cxn>
                <a:cxn ang="0">
                  <a:pos x="195" y="49"/>
                </a:cxn>
                <a:cxn ang="0">
                  <a:pos x="113" y="77"/>
                </a:cxn>
                <a:cxn ang="0">
                  <a:pos x="53" y="251"/>
                </a:cxn>
                <a:cxn ang="0">
                  <a:pos x="14" y="268"/>
                </a:cxn>
                <a:cxn ang="0">
                  <a:pos x="0" y="254"/>
                </a:cxn>
                <a:cxn ang="0">
                  <a:pos x="24" y="169"/>
                </a:cxn>
                <a:cxn ang="0">
                  <a:pos x="70" y="63"/>
                </a:cxn>
                <a:cxn ang="0">
                  <a:pos x="142" y="7"/>
                </a:cxn>
              </a:cxnLst>
              <a:rect l="0" t="0" r="r" b="b"/>
              <a:pathLst>
                <a:path w="940" h="735">
                  <a:moveTo>
                    <a:pt x="178" y="0"/>
                  </a:moveTo>
                  <a:lnTo>
                    <a:pt x="208" y="3"/>
                  </a:lnTo>
                  <a:lnTo>
                    <a:pt x="238" y="10"/>
                  </a:lnTo>
                  <a:lnTo>
                    <a:pt x="267" y="21"/>
                  </a:lnTo>
                  <a:lnTo>
                    <a:pt x="294" y="42"/>
                  </a:lnTo>
                  <a:lnTo>
                    <a:pt x="317" y="67"/>
                  </a:lnTo>
                  <a:lnTo>
                    <a:pt x="333" y="102"/>
                  </a:lnTo>
                  <a:lnTo>
                    <a:pt x="343" y="148"/>
                  </a:lnTo>
                  <a:lnTo>
                    <a:pt x="370" y="116"/>
                  </a:lnTo>
                  <a:lnTo>
                    <a:pt x="403" y="81"/>
                  </a:lnTo>
                  <a:lnTo>
                    <a:pt x="442" y="49"/>
                  </a:lnTo>
                  <a:lnTo>
                    <a:pt x="488" y="24"/>
                  </a:lnTo>
                  <a:lnTo>
                    <a:pt x="541" y="7"/>
                  </a:lnTo>
                  <a:lnTo>
                    <a:pt x="600" y="0"/>
                  </a:lnTo>
                  <a:lnTo>
                    <a:pt x="633" y="0"/>
                  </a:lnTo>
                  <a:lnTo>
                    <a:pt x="666" y="7"/>
                  </a:lnTo>
                  <a:lnTo>
                    <a:pt x="699" y="17"/>
                  </a:lnTo>
                  <a:lnTo>
                    <a:pt x="732" y="35"/>
                  </a:lnTo>
                  <a:lnTo>
                    <a:pt x="759" y="56"/>
                  </a:lnTo>
                  <a:lnTo>
                    <a:pt x="782" y="92"/>
                  </a:lnTo>
                  <a:lnTo>
                    <a:pt x="792" y="134"/>
                  </a:lnTo>
                  <a:lnTo>
                    <a:pt x="801" y="187"/>
                  </a:lnTo>
                  <a:lnTo>
                    <a:pt x="798" y="229"/>
                  </a:lnTo>
                  <a:lnTo>
                    <a:pt x="788" y="283"/>
                  </a:lnTo>
                  <a:lnTo>
                    <a:pt x="775" y="336"/>
                  </a:lnTo>
                  <a:lnTo>
                    <a:pt x="759" y="389"/>
                  </a:lnTo>
                  <a:lnTo>
                    <a:pt x="742" y="438"/>
                  </a:lnTo>
                  <a:lnTo>
                    <a:pt x="729" y="477"/>
                  </a:lnTo>
                  <a:lnTo>
                    <a:pt x="719" y="505"/>
                  </a:lnTo>
                  <a:lnTo>
                    <a:pt x="703" y="551"/>
                  </a:lnTo>
                  <a:lnTo>
                    <a:pt x="693" y="587"/>
                  </a:lnTo>
                  <a:lnTo>
                    <a:pt x="686" y="611"/>
                  </a:lnTo>
                  <a:lnTo>
                    <a:pt x="686" y="661"/>
                  </a:lnTo>
                  <a:lnTo>
                    <a:pt x="693" y="679"/>
                  </a:lnTo>
                  <a:lnTo>
                    <a:pt x="703" y="689"/>
                  </a:lnTo>
                  <a:lnTo>
                    <a:pt x="722" y="693"/>
                  </a:lnTo>
                  <a:lnTo>
                    <a:pt x="759" y="686"/>
                  </a:lnTo>
                  <a:lnTo>
                    <a:pt x="798" y="661"/>
                  </a:lnTo>
                  <a:lnTo>
                    <a:pt x="831" y="618"/>
                  </a:lnTo>
                  <a:lnTo>
                    <a:pt x="861" y="562"/>
                  </a:lnTo>
                  <a:lnTo>
                    <a:pt x="887" y="491"/>
                  </a:lnTo>
                  <a:lnTo>
                    <a:pt x="894" y="477"/>
                  </a:lnTo>
                  <a:lnTo>
                    <a:pt x="904" y="466"/>
                  </a:lnTo>
                  <a:lnTo>
                    <a:pt x="927" y="466"/>
                  </a:lnTo>
                  <a:lnTo>
                    <a:pt x="930" y="470"/>
                  </a:lnTo>
                  <a:lnTo>
                    <a:pt x="937" y="473"/>
                  </a:lnTo>
                  <a:lnTo>
                    <a:pt x="940" y="481"/>
                  </a:lnTo>
                  <a:lnTo>
                    <a:pt x="940" y="488"/>
                  </a:lnTo>
                  <a:lnTo>
                    <a:pt x="937" y="502"/>
                  </a:lnTo>
                  <a:lnTo>
                    <a:pt x="930" y="527"/>
                  </a:lnTo>
                  <a:lnTo>
                    <a:pt x="917" y="562"/>
                  </a:lnTo>
                  <a:lnTo>
                    <a:pt x="897" y="601"/>
                  </a:lnTo>
                  <a:lnTo>
                    <a:pt x="874" y="640"/>
                  </a:lnTo>
                  <a:lnTo>
                    <a:pt x="844" y="675"/>
                  </a:lnTo>
                  <a:lnTo>
                    <a:pt x="808" y="707"/>
                  </a:lnTo>
                  <a:lnTo>
                    <a:pt x="765" y="728"/>
                  </a:lnTo>
                  <a:lnTo>
                    <a:pt x="719" y="735"/>
                  </a:lnTo>
                  <a:lnTo>
                    <a:pt x="676" y="728"/>
                  </a:lnTo>
                  <a:lnTo>
                    <a:pt x="637" y="710"/>
                  </a:lnTo>
                  <a:lnTo>
                    <a:pt x="604" y="686"/>
                  </a:lnTo>
                  <a:lnTo>
                    <a:pt x="581" y="647"/>
                  </a:lnTo>
                  <a:lnTo>
                    <a:pt x="574" y="597"/>
                  </a:lnTo>
                  <a:lnTo>
                    <a:pt x="577" y="572"/>
                  </a:lnTo>
                  <a:lnTo>
                    <a:pt x="584" y="544"/>
                  </a:lnTo>
                  <a:lnTo>
                    <a:pt x="597" y="509"/>
                  </a:lnTo>
                  <a:lnTo>
                    <a:pt x="610" y="466"/>
                  </a:lnTo>
                  <a:lnTo>
                    <a:pt x="630" y="410"/>
                  </a:lnTo>
                  <a:lnTo>
                    <a:pt x="650" y="346"/>
                  </a:lnTo>
                  <a:lnTo>
                    <a:pt x="670" y="279"/>
                  </a:lnTo>
                  <a:lnTo>
                    <a:pt x="680" y="215"/>
                  </a:lnTo>
                  <a:lnTo>
                    <a:pt x="686" y="159"/>
                  </a:lnTo>
                  <a:lnTo>
                    <a:pt x="686" y="141"/>
                  </a:lnTo>
                  <a:lnTo>
                    <a:pt x="683" y="123"/>
                  </a:lnTo>
                  <a:lnTo>
                    <a:pt x="680" y="99"/>
                  </a:lnTo>
                  <a:lnTo>
                    <a:pt x="670" y="77"/>
                  </a:lnTo>
                  <a:lnTo>
                    <a:pt x="653" y="60"/>
                  </a:lnTo>
                  <a:lnTo>
                    <a:pt x="630" y="46"/>
                  </a:lnTo>
                  <a:lnTo>
                    <a:pt x="597" y="42"/>
                  </a:lnTo>
                  <a:lnTo>
                    <a:pt x="544" y="49"/>
                  </a:lnTo>
                  <a:lnTo>
                    <a:pt x="495" y="67"/>
                  </a:lnTo>
                  <a:lnTo>
                    <a:pt x="455" y="92"/>
                  </a:lnTo>
                  <a:lnTo>
                    <a:pt x="419" y="123"/>
                  </a:lnTo>
                  <a:lnTo>
                    <a:pt x="389" y="159"/>
                  </a:lnTo>
                  <a:lnTo>
                    <a:pt x="366" y="194"/>
                  </a:lnTo>
                  <a:lnTo>
                    <a:pt x="343" y="226"/>
                  </a:lnTo>
                  <a:lnTo>
                    <a:pt x="327" y="254"/>
                  </a:lnTo>
                  <a:lnTo>
                    <a:pt x="317" y="279"/>
                  </a:lnTo>
                  <a:lnTo>
                    <a:pt x="310" y="304"/>
                  </a:lnTo>
                  <a:lnTo>
                    <a:pt x="300" y="339"/>
                  </a:lnTo>
                  <a:lnTo>
                    <a:pt x="287" y="396"/>
                  </a:lnTo>
                  <a:lnTo>
                    <a:pt x="274" y="449"/>
                  </a:lnTo>
                  <a:lnTo>
                    <a:pt x="267" y="484"/>
                  </a:lnTo>
                  <a:lnTo>
                    <a:pt x="258" y="527"/>
                  </a:lnTo>
                  <a:lnTo>
                    <a:pt x="251" y="565"/>
                  </a:lnTo>
                  <a:lnTo>
                    <a:pt x="241" y="597"/>
                  </a:lnTo>
                  <a:lnTo>
                    <a:pt x="221" y="682"/>
                  </a:lnTo>
                  <a:lnTo>
                    <a:pt x="215" y="700"/>
                  </a:lnTo>
                  <a:lnTo>
                    <a:pt x="202" y="714"/>
                  </a:lnTo>
                  <a:lnTo>
                    <a:pt x="182" y="728"/>
                  </a:lnTo>
                  <a:lnTo>
                    <a:pt x="155" y="732"/>
                  </a:lnTo>
                  <a:lnTo>
                    <a:pt x="139" y="728"/>
                  </a:lnTo>
                  <a:lnTo>
                    <a:pt x="119" y="721"/>
                  </a:lnTo>
                  <a:lnTo>
                    <a:pt x="109" y="703"/>
                  </a:lnTo>
                  <a:lnTo>
                    <a:pt x="103" y="682"/>
                  </a:lnTo>
                  <a:lnTo>
                    <a:pt x="103" y="671"/>
                  </a:lnTo>
                  <a:lnTo>
                    <a:pt x="109" y="654"/>
                  </a:lnTo>
                  <a:lnTo>
                    <a:pt x="113" y="633"/>
                  </a:lnTo>
                  <a:lnTo>
                    <a:pt x="119" y="615"/>
                  </a:lnTo>
                  <a:lnTo>
                    <a:pt x="116" y="618"/>
                  </a:lnTo>
                  <a:lnTo>
                    <a:pt x="162" y="406"/>
                  </a:lnTo>
                  <a:lnTo>
                    <a:pt x="172" y="364"/>
                  </a:lnTo>
                  <a:lnTo>
                    <a:pt x="185" y="311"/>
                  </a:lnTo>
                  <a:lnTo>
                    <a:pt x="195" y="261"/>
                  </a:lnTo>
                  <a:lnTo>
                    <a:pt x="205" y="226"/>
                  </a:lnTo>
                  <a:lnTo>
                    <a:pt x="211" y="187"/>
                  </a:lnTo>
                  <a:lnTo>
                    <a:pt x="218" y="152"/>
                  </a:lnTo>
                  <a:lnTo>
                    <a:pt x="221" y="123"/>
                  </a:lnTo>
                  <a:lnTo>
                    <a:pt x="218" y="92"/>
                  </a:lnTo>
                  <a:lnTo>
                    <a:pt x="211" y="67"/>
                  </a:lnTo>
                  <a:lnTo>
                    <a:pt x="195" y="49"/>
                  </a:lnTo>
                  <a:lnTo>
                    <a:pt x="172" y="42"/>
                  </a:lnTo>
                  <a:lnTo>
                    <a:pt x="139" y="53"/>
                  </a:lnTo>
                  <a:lnTo>
                    <a:pt x="113" y="77"/>
                  </a:lnTo>
                  <a:lnTo>
                    <a:pt x="93" y="116"/>
                  </a:lnTo>
                  <a:lnTo>
                    <a:pt x="73" y="166"/>
                  </a:lnTo>
                  <a:lnTo>
                    <a:pt x="53" y="251"/>
                  </a:lnTo>
                  <a:lnTo>
                    <a:pt x="47" y="265"/>
                  </a:lnTo>
                  <a:lnTo>
                    <a:pt x="40" y="268"/>
                  </a:lnTo>
                  <a:lnTo>
                    <a:pt x="14" y="268"/>
                  </a:lnTo>
                  <a:lnTo>
                    <a:pt x="10" y="265"/>
                  </a:lnTo>
                  <a:lnTo>
                    <a:pt x="4" y="261"/>
                  </a:lnTo>
                  <a:lnTo>
                    <a:pt x="0" y="254"/>
                  </a:lnTo>
                  <a:lnTo>
                    <a:pt x="0" y="247"/>
                  </a:lnTo>
                  <a:lnTo>
                    <a:pt x="10" y="205"/>
                  </a:lnTo>
                  <a:lnTo>
                    <a:pt x="24" y="169"/>
                  </a:lnTo>
                  <a:lnTo>
                    <a:pt x="37" y="127"/>
                  </a:lnTo>
                  <a:lnTo>
                    <a:pt x="57" y="88"/>
                  </a:lnTo>
                  <a:lnTo>
                    <a:pt x="70" y="63"/>
                  </a:lnTo>
                  <a:lnTo>
                    <a:pt x="89" y="39"/>
                  </a:lnTo>
                  <a:lnTo>
                    <a:pt x="113" y="21"/>
                  </a:lnTo>
                  <a:lnTo>
                    <a:pt x="142" y="7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" name="Freeform 10"/>
            <p:cNvSpPr>
              <a:spLocks noEditPoints="1"/>
            </p:cNvSpPr>
            <p:nvPr/>
          </p:nvSpPr>
          <p:spPr bwMode="auto">
            <a:xfrm>
              <a:off x="6597" y="1415"/>
              <a:ext cx="501" cy="2312"/>
            </a:xfrm>
            <a:custGeom>
              <a:avLst/>
              <a:gdLst/>
              <a:ahLst/>
              <a:cxnLst>
                <a:cxn ang="0">
                  <a:pos x="501" y="1160"/>
                </a:cxn>
                <a:cxn ang="0">
                  <a:pos x="23" y="0"/>
                </a:cxn>
                <a:cxn ang="0">
                  <a:pos x="60" y="21"/>
                </a:cxn>
                <a:cxn ang="0">
                  <a:pos x="129" y="88"/>
                </a:cxn>
                <a:cxn ang="0">
                  <a:pos x="221" y="198"/>
                </a:cxn>
                <a:cxn ang="0">
                  <a:pos x="313" y="350"/>
                </a:cxn>
                <a:cxn ang="0">
                  <a:pos x="419" y="597"/>
                </a:cxn>
                <a:cxn ang="0">
                  <a:pos x="485" y="902"/>
                </a:cxn>
                <a:cxn ang="0">
                  <a:pos x="501" y="1156"/>
                </a:cxn>
                <a:cxn ang="0">
                  <a:pos x="485" y="1411"/>
                </a:cxn>
                <a:cxn ang="0">
                  <a:pos x="422" y="1708"/>
                </a:cxn>
                <a:cxn ang="0">
                  <a:pos x="320" y="1955"/>
                </a:cxn>
                <a:cxn ang="0">
                  <a:pos x="224" y="2111"/>
                </a:cxn>
                <a:cxn ang="0">
                  <a:pos x="132" y="2220"/>
                </a:cxn>
                <a:cxn ang="0">
                  <a:pos x="60" y="2291"/>
                </a:cxn>
                <a:cxn ang="0">
                  <a:pos x="23" y="2312"/>
                </a:cxn>
                <a:cxn ang="0">
                  <a:pos x="7" y="2305"/>
                </a:cxn>
                <a:cxn ang="0">
                  <a:pos x="0" y="2284"/>
                </a:cxn>
                <a:cxn ang="0">
                  <a:pos x="10" y="2270"/>
                </a:cxn>
                <a:cxn ang="0">
                  <a:pos x="30" y="2252"/>
                </a:cxn>
                <a:cxn ang="0">
                  <a:pos x="182" y="2044"/>
                </a:cxn>
                <a:cxn ang="0">
                  <a:pos x="284" y="1807"/>
                </a:cxn>
                <a:cxn ang="0">
                  <a:pos x="346" y="1552"/>
                </a:cxn>
                <a:cxn ang="0">
                  <a:pos x="373" y="1287"/>
                </a:cxn>
                <a:cxn ang="0">
                  <a:pos x="369" y="979"/>
                </a:cxn>
                <a:cxn ang="0">
                  <a:pos x="327" y="661"/>
                </a:cxn>
                <a:cxn ang="0">
                  <a:pos x="241" y="389"/>
                </a:cxn>
                <a:cxn ang="0">
                  <a:pos x="116" y="166"/>
                </a:cxn>
                <a:cxn ang="0">
                  <a:pos x="10" y="42"/>
                </a:cxn>
                <a:cxn ang="0">
                  <a:pos x="0" y="28"/>
                </a:cxn>
                <a:cxn ang="0">
                  <a:pos x="4" y="14"/>
                </a:cxn>
                <a:cxn ang="0">
                  <a:pos x="13" y="3"/>
                </a:cxn>
              </a:cxnLst>
              <a:rect l="0" t="0" r="r" b="b"/>
              <a:pathLst>
                <a:path w="501" h="2312">
                  <a:moveTo>
                    <a:pt x="501" y="1153"/>
                  </a:moveTo>
                  <a:lnTo>
                    <a:pt x="501" y="1160"/>
                  </a:lnTo>
                  <a:lnTo>
                    <a:pt x="501" y="1153"/>
                  </a:lnTo>
                  <a:close/>
                  <a:moveTo>
                    <a:pt x="23" y="0"/>
                  </a:moveTo>
                  <a:lnTo>
                    <a:pt x="36" y="7"/>
                  </a:lnTo>
                  <a:lnTo>
                    <a:pt x="60" y="21"/>
                  </a:lnTo>
                  <a:lnTo>
                    <a:pt x="89" y="49"/>
                  </a:lnTo>
                  <a:lnTo>
                    <a:pt x="129" y="88"/>
                  </a:lnTo>
                  <a:lnTo>
                    <a:pt x="172" y="138"/>
                  </a:lnTo>
                  <a:lnTo>
                    <a:pt x="221" y="198"/>
                  </a:lnTo>
                  <a:lnTo>
                    <a:pt x="267" y="269"/>
                  </a:lnTo>
                  <a:lnTo>
                    <a:pt x="313" y="350"/>
                  </a:lnTo>
                  <a:lnTo>
                    <a:pt x="360" y="438"/>
                  </a:lnTo>
                  <a:lnTo>
                    <a:pt x="419" y="597"/>
                  </a:lnTo>
                  <a:lnTo>
                    <a:pt x="462" y="753"/>
                  </a:lnTo>
                  <a:lnTo>
                    <a:pt x="485" y="902"/>
                  </a:lnTo>
                  <a:lnTo>
                    <a:pt x="498" y="1039"/>
                  </a:lnTo>
                  <a:lnTo>
                    <a:pt x="501" y="1156"/>
                  </a:lnTo>
                  <a:lnTo>
                    <a:pt x="498" y="1276"/>
                  </a:lnTo>
                  <a:lnTo>
                    <a:pt x="485" y="1411"/>
                  </a:lnTo>
                  <a:lnTo>
                    <a:pt x="462" y="1556"/>
                  </a:lnTo>
                  <a:lnTo>
                    <a:pt x="422" y="1708"/>
                  </a:lnTo>
                  <a:lnTo>
                    <a:pt x="366" y="1860"/>
                  </a:lnTo>
                  <a:lnTo>
                    <a:pt x="320" y="1955"/>
                  </a:lnTo>
                  <a:lnTo>
                    <a:pt x="274" y="2037"/>
                  </a:lnTo>
                  <a:lnTo>
                    <a:pt x="224" y="2111"/>
                  </a:lnTo>
                  <a:lnTo>
                    <a:pt x="178" y="2171"/>
                  </a:lnTo>
                  <a:lnTo>
                    <a:pt x="132" y="2220"/>
                  </a:lnTo>
                  <a:lnTo>
                    <a:pt x="93" y="2259"/>
                  </a:lnTo>
                  <a:lnTo>
                    <a:pt x="60" y="2291"/>
                  </a:lnTo>
                  <a:lnTo>
                    <a:pt x="36" y="2305"/>
                  </a:lnTo>
                  <a:lnTo>
                    <a:pt x="23" y="2312"/>
                  </a:lnTo>
                  <a:lnTo>
                    <a:pt x="13" y="2309"/>
                  </a:lnTo>
                  <a:lnTo>
                    <a:pt x="7" y="2305"/>
                  </a:lnTo>
                  <a:lnTo>
                    <a:pt x="0" y="2291"/>
                  </a:lnTo>
                  <a:lnTo>
                    <a:pt x="0" y="2284"/>
                  </a:lnTo>
                  <a:lnTo>
                    <a:pt x="7" y="2277"/>
                  </a:lnTo>
                  <a:lnTo>
                    <a:pt x="10" y="2270"/>
                  </a:lnTo>
                  <a:lnTo>
                    <a:pt x="20" y="2263"/>
                  </a:lnTo>
                  <a:lnTo>
                    <a:pt x="30" y="2252"/>
                  </a:lnTo>
                  <a:lnTo>
                    <a:pt x="112" y="2150"/>
                  </a:lnTo>
                  <a:lnTo>
                    <a:pt x="182" y="2044"/>
                  </a:lnTo>
                  <a:lnTo>
                    <a:pt x="238" y="1927"/>
                  </a:lnTo>
                  <a:lnTo>
                    <a:pt x="284" y="1807"/>
                  </a:lnTo>
                  <a:lnTo>
                    <a:pt x="320" y="1679"/>
                  </a:lnTo>
                  <a:lnTo>
                    <a:pt x="346" y="1552"/>
                  </a:lnTo>
                  <a:lnTo>
                    <a:pt x="363" y="1421"/>
                  </a:lnTo>
                  <a:lnTo>
                    <a:pt x="373" y="1287"/>
                  </a:lnTo>
                  <a:lnTo>
                    <a:pt x="376" y="1156"/>
                  </a:lnTo>
                  <a:lnTo>
                    <a:pt x="369" y="979"/>
                  </a:lnTo>
                  <a:lnTo>
                    <a:pt x="353" y="817"/>
                  </a:lnTo>
                  <a:lnTo>
                    <a:pt x="327" y="661"/>
                  </a:lnTo>
                  <a:lnTo>
                    <a:pt x="287" y="520"/>
                  </a:lnTo>
                  <a:lnTo>
                    <a:pt x="241" y="389"/>
                  </a:lnTo>
                  <a:lnTo>
                    <a:pt x="182" y="272"/>
                  </a:lnTo>
                  <a:lnTo>
                    <a:pt x="116" y="166"/>
                  </a:lnTo>
                  <a:lnTo>
                    <a:pt x="40" y="74"/>
                  </a:lnTo>
                  <a:lnTo>
                    <a:pt x="10" y="42"/>
                  </a:lnTo>
                  <a:lnTo>
                    <a:pt x="7" y="35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4" y="14"/>
                  </a:lnTo>
                  <a:lnTo>
                    <a:pt x="7" y="7"/>
                  </a:lnTo>
                  <a:lnTo>
                    <a:pt x="13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auto">
            <a:xfrm>
              <a:off x="8113" y="1910"/>
              <a:ext cx="1082" cy="1344"/>
            </a:xfrm>
            <a:custGeom>
              <a:avLst/>
              <a:gdLst/>
              <a:ahLst/>
              <a:cxnLst>
                <a:cxn ang="0">
                  <a:pos x="1029" y="0"/>
                </a:cxn>
                <a:cxn ang="0">
                  <a:pos x="1065" y="10"/>
                </a:cxn>
                <a:cxn ang="0">
                  <a:pos x="1082" y="42"/>
                </a:cxn>
                <a:cxn ang="0">
                  <a:pos x="1065" y="78"/>
                </a:cxn>
                <a:cxn ang="0">
                  <a:pos x="1029" y="88"/>
                </a:cxn>
                <a:cxn ang="0">
                  <a:pos x="571" y="95"/>
                </a:cxn>
                <a:cxn ang="0">
                  <a:pos x="389" y="159"/>
                </a:cxn>
                <a:cxn ang="0">
                  <a:pos x="241" y="272"/>
                </a:cxn>
                <a:cxn ang="0">
                  <a:pos x="139" y="428"/>
                </a:cxn>
                <a:cxn ang="0">
                  <a:pos x="89" y="622"/>
                </a:cxn>
                <a:cxn ang="0">
                  <a:pos x="1049" y="626"/>
                </a:cxn>
                <a:cxn ang="0">
                  <a:pos x="1078" y="647"/>
                </a:cxn>
                <a:cxn ang="0">
                  <a:pos x="1078" y="689"/>
                </a:cxn>
                <a:cxn ang="0">
                  <a:pos x="1049" y="711"/>
                </a:cxn>
                <a:cxn ang="0">
                  <a:pos x="1006" y="714"/>
                </a:cxn>
                <a:cxn ang="0">
                  <a:pos x="89" y="721"/>
                </a:cxn>
                <a:cxn ang="0">
                  <a:pos x="139" y="916"/>
                </a:cxn>
                <a:cxn ang="0">
                  <a:pos x="241" y="1071"/>
                </a:cxn>
                <a:cxn ang="0">
                  <a:pos x="389" y="1184"/>
                </a:cxn>
                <a:cxn ang="0">
                  <a:pos x="571" y="1248"/>
                </a:cxn>
                <a:cxn ang="0">
                  <a:pos x="1029" y="1255"/>
                </a:cxn>
                <a:cxn ang="0">
                  <a:pos x="1065" y="1266"/>
                </a:cxn>
                <a:cxn ang="0">
                  <a:pos x="1082" y="1301"/>
                </a:cxn>
                <a:cxn ang="0">
                  <a:pos x="1065" y="1333"/>
                </a:cxn>
                <a:cxn ang="0">
                  <a:pos x="1029" y="1344"/>
                </a:cxn>
                <a:cxn ang="0">
                  <a:pos x="554" y="1336"/>
                </a:cxn>
                <a:cxn ang="0">
                  <a:pos x="356" y="1269"/>
                </a:cxn>
                <a:cxn ang="0">
                  <a:pos x="195" y="1146"/>
                </a:cxn>
                <a:cxn ang="0">
                  <a:pos x="73" y="979"/>
                </a:cxn>
                <a:cxn ang="0">
                  <a:pos x="10" y="781"/>
                </a:cxn>
                <a:cxn ang="0">
                  <a:pos x="10" y="562"/>
                </a:cxn>
                <a:cxn ang="0">
                  <a:pos x="73" y="364"/>
                </a:cxn>
                <a:cxn ang="0">
                  <a:pos x="195" y="198"/>
                </a:cxn>
                <a:cxn ang="0">
                  <a:pos x="356" y="74"/>
                </a:cxn>
                <a:cxn ang="0">
                  <a:pos x="554" y="7"/>
                </a:cxn>
              </a:cxnLst>
              <a:rect l="0" t="0" r="r" b="b"/>
              <a:pathLst>
                <a:path w="1082" h="1344">
                  <a:moveTo>
                    <a:pt x="663" y="0"/>
                  </a:moveTo>
                  <a:lnTo>
                    <a:pt x="1029" y="0"/>
                  </a:lnTo>
                  <a:lnTo>
                    <a:pt x="1049" y="3"/>
                  </a:lnTo>
                  <a:lnTo>
                    <a:pt x="1065" y="10"/>
                  </a:lnTo>
                  <a:lnTo>
                    <a:pt x="1078" y="21"/>
                  </a:lnTo>
                  <a:lnTo>
                    <a:pt x="1082" y="42"/>
                  </a:lnTo>
                  <a:lnTo>
                    <a:pt x="1078" y="63"/>
                  </a:lnTo>
                  <a:lnTo>
                    <a:pt x="1065" y="78"/>
                  </a:lnTo>
                  <a:lnTo>
                    <a:pt x="1049" y="85"/>
                  </a:lnTo>
                  <a:lnTo>
                    <a:pt x="1029" y="88"/>
                  </a:lnTo>
                  <a:lnTo>
                    <a:pt x="670" y="88"/>
                  </a:lnTo>
                  <a:lnTo>
                    <a:pt x="571" y="95"/>
                  </a:lnTo>
                  <a:lnTo>
                    <a:pt x="475" y="120"/>
                  </a:lnTo>
                  <a:lnTo>
                    <a:pt x="389" y="159"/>
                  </a:lnTo>
                  <a:lnTo>
                    <a:pt x="310" y="208"/>
                  </a:lnTo>
                  <a:lnTo>
                    <a:pt x="241" y="272"/>
                  </a:lnTo>
                  <a:lnTo>
                    <a:pt x="185" y="346"/>
                  </a:lnTo>
                  <a:lnTo>
                    <a:pt x="139" y="428"/>
                  </a:lnTo>
                  <a:lnTo>
                    <a:pt x="106" y="523"/>
                  </a:lnTo>
                  <a:lnTo>
                    <a:pt x="89" y="622"/>
                  </a:lnTo>
                  <a:lnTo>
                    <a:pt x="1029" y="622"/>
                  </a:lnTo>
                  <a:lnTo>
                    <a:pt x="1049" y="626"/>
                  </a:lnTo>
                  <a:lnTo>
                    <a:pt x="1065" y="633"/>
                  </a:lnTo>
                  <a:lnTo>
                    <a:pt x="1078" y="647"/>
                  </a:lnTo>
                  <a:lnTo>
                    <a:pt x="1082" y="668"/>
                  </a:lnTo>
                  <a:lnTo>
                    <a:pt x="1078" y="689"/>
                  </a:lnTo>
                  <a:lnTo>
                    <a:pt x="1065" y="704"/>
                  </a:lnTo>
                  <a:lnTo>
                    <a:pt x="1049" y="711"/>
                  </a:lnTo>
                  <a:lnTo>
                    <a:pt x="1029" y="714"/>
                  </a:lnTo>
                  <a:lnTo>
                    <a:pt x="1006" y="714"/>
                  </a:lnTo>
                  <a:lnTo>
                    <a:pt x="1006" y="721"/>
                  </a:lnTo>
                  <a:lnTo>
                    <a:pt x="89" y="721"/>
                  </a:lnTo>
                  <a:lnTo>
                    <a:pt x="106" y="820"/>
                  </a:lnTo>
                  <a:lnTo>
                    <a:pt x="139" y="916"/>
                  </a:lnTo>
                  <a:lnTo>
                    <a:pt x="185" y="997"/>
                  </a:lnTo>
                  <a:lnTo>
                    <a:pt x="241" y="1071"/>
                  </a:lnTo>
                  <a:lnTo>
                    <a:pt x="310" y="1135"/>
                  </a:lnTo>
                  <a:lnTo>
                    <a:pt x="389" y="1184"/>
                  </a:lnTo>
                  <a:lnTo>
                    <a:pt x="475" y="1223"/>
                  </a:lnTo>
                  <a:lnTo>
                    <a:pt x="571" y="1248"/>
                  </a:lnTo>
                  <a:lnTo>
                    <a:pt x="670" y="1255"/>
                  </a:lnTo>
                  <a:lnTo>
                    <a:pt x="1029" y="1255"/>
                  </a:lnTo>
                  <a:lnTo>
                    <a:pt x="1049" y="1259"/>
                  </a:lnTo>
                  <a:lnTo>
                    <a:pt x="1065" y="1266"/>
                  </a:lnTo>
                  <a:lnTo>
                    <a:pt x="1078" y="1280"/>
                  </a:lnTo>
                  <a:lnTo>
                    <a:pt x="1082" y="1301"/>
                  </a:lnTo>
                  <a:lnTo>
                    <a:pt x="1078" y="1322"/>
                  </a:lnTo>
                  <a:lnTo>
                    <a:pt x="1065" y="1333"/>
                  </a:lnTo>
                  <a:lnTo>
                    <a:pt x="1049" y="1340"/>
                  </a:lnTo>
                  <a:lnTo>
                    <a:pt x="1029" y="1344"/>
                  </a:lnTo>
                  <a:lnTo>
                    <a:pt x="663" y="1344"/>
                  </a:lnTo>
                  <a:lnTo>
                    <a:pt x="554" y="1336"/>
                  </a:lnTo>
                  <a:lnTo>
                    <a:pt x="452" y="1308"/>
                  </a:lnTo>
                  <a:lnTo>
                    <a:pt x="356" y="1269"/>
                  </a:lnTo>
                  <a:lnTo>
                    <a:pt x="271" y="1213"/>
                  </a:lnTo>
                  <a:lnTo>
                    <a:pt x="195" y="1146"/>
                  </a:lnTo>
                  <a:lnTo>
                    <a:pt x="126" y="1068"/>
                  </a:lnTo>
                  <a:lnTo>
                    <a:pt x="73" y="979"/>
                  </a:lnTo>
                  <a:lnTo>
                    <a:pt x="33" y="884"/>
                  </a:lnTo>
                  <a:lnTo>
                    <a:pt x="10" y="781"/>
                  </a:lnTo>
                  <a:lnTo>
                    <a:pt x="0" y="672"/>
                  </a:lnTo>
                  <a:lnTo>
                    <a:pt x="10" y="562"/>
                  </a:lnTo>
                  <a:lnTo>
                    <a:pt x="33" y="460"/>
                  </a:lnTo>
                  <a:lnTo>
                    <a:pt x="73" y="364"/>
                  </a:lnTo>
                  <a:lnTo>
                    <a:pt x="126" y="276"/>
                  </a:lnTo>
                  <a:lnTo>
                    <a:pt x="195" y="198"/>
                  </a:lnTo>
                  <a:lnTo>
                    <a:pt x="271" y="131"/>
                  </a:lnTo>
                  <a:lnTo>
                    <a:pt x="356" y="74"/>
                  </a:lnTo>
                  <a:lnTo>
                    <a:pt x="452" y="35"/>
                  </a:lnTo>
                  <a:lnTo>
                    <a:pt x="554" y="7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0" name="Freeform 12"/>
            <p:cNvSpPr>
              <a:spLocks noEditPoints="1"/>
            </p:cNvSpPr>
            <p:nvPr/>
          </p:nvSpPr>
          <p:spPr bwMode="auto">
            <a:xfrm>
              <a:off x="10052" y="1521"/>
              <a:ext cx="1401" cy="1679"/>
            </a:xfrm>
            <a:custGeom>
              <a:avLst/>
              <a:gdLst/>
              <a:ahLst/>
              <a:cxnLst>
                <a:cxn ang="0">
                  <a:pos x="1193" y="191"/>
                </a:cxn>
                <a:cxn ang="0">
                  <a:pos x="1190" y="226"/>
                </a:cxn>
                <a:cxn ang="0">
                  <a:pos x="1262" y="318"/>
                </a:cxn>
                <a:cxn ang="0">
                  <a:pos x="432" y="159"/>
                </a:cxn>
                <a:cxn ang="0">
                  <a:pos x="257" y="293"/>
                </a:cxn>
                <a:cxn ang="0">
                  <a:pos x="125" y="513"/>
                </a:cxn>
                <a:cxn ang="0">
                  <a:pos x="72" y="841"/>
                </a:cxn>
                <a:cxn ang="0">
                  <a:pos x="105" y="1096"/>
                </a:cxn>
                <a:cxn ang="0">
                  <a:pos x="214" y="1333"/>
                </a:cxn>
                <a:cxn ang="0">
                  <a:pos x="428" y="1517"/>
                </a:cxn>
                <a:cxn ang="0">
                  <a:pos x="418" y="1428"/>
                </a:cxn>
                <a:cxn ang="0">
                  <a:pos x="329" y="1181"/>
                </a:cxn>
                <a:cxn ang="0">
                  <a:pos x="300" y="923"/>
                </a:cxn>
                <a:cxn ang="0">
                  <a:pos x="316" y="597"/>
                </a:cxn>
                <a:cxn ang="0">
                  <a:pos x="379" y="339"/>
                </a:cxn>
                <a:cxn ang="0">
                  <a:pos x="455" y="184"/>
                </a:cxn>
                <a:cxn ang="0">
                  <a:pos x="1298" y="0"/>
                </a:cxn>
                <a:cxn ang="0">
                  <a:pos x="1331" y="18"/>
                </a:cxn>
                <a:cxn ang="0">
                  <a:pos x="1338" y="78"/>
                </a:cxn>
                <a:cxn ang="0">
                  <a:pos x="1338" y="523"/>
                </a:cxn>
                <a:cxn ang="0">
                  <a:pos x="1298" y="548"/>
                </a:cxn>
                <a:cxn ang="0">
                  <a:pos x="1275" y="530"/>
                </a:cxn>
                <a:cxn ang="0">
                  <a:pos x="1265" y="502"/>
                </a:cxn>
                <a:cxn ang="0">
                  <a:pos x="1120" y="262"/>
                </a:cxn>
                <a:cxn ang="0">
                  <a:pos x="906" y="117"/>
                </a:cxn>
                <a:cxn ang="0">
                  <a:pos x="702" y="99"/>
                </a:cxn>
                <a:cxn ang="0">
                  <a:pos x="530" y="223"/>
                </a:cxn>
                <a:cxn ang="0">
                  <a:pos x="422" y="481"/>
                </a:cxn>
                <a:cxn ang="0">
                  <a:pos x="382" y="845"/>
                </a:cxn>
                <a:cxn ang="0">
                  <a:pos x="402" y="1110"/>
                </a:cxn>
                <a:cxn ang="0">
                  <a:pos x="464" y="1344"/>
                </a:cxn>
                <a:cxn ang="0">
                  <a:pos x="593" y="1506"/>
                </a:cxn>
                <a:cxn ang="0">
                  <a:pos x="801" y="1570"/>
                </a:cxn>
                <a:cxn ang="0">
                  <a:pos x="1081" y="1503"/>
                </a:cxn>
                <a:cxn ang="0">
                  <a:pos x="1312" y="1322"/>
                </a:cxn>
                <a:cxn ang="0">
                  <a:pos x="1338" y="1298"/>
                </a:cxn>
                <a:cxn ang="0">
                  <a:pos x="1371" y="1294"/>
                </a:cxn>
                <a:cxn ang="0">
                  <a:pos x="1397" y="1322"/>
                </a:cxn>
                <a:cxn ang="0">
                  <a:pos x="1378" y="1382"/>
                </a:cxn>
                <a:cxn ang="0">
                  <a:pos x="1275" y="1485"/>
                </a:cxn>
                <a:cxn ang="0">
                  <a:pos x="1097" y="1605"/>
                </a:cxn>
                <a:cxn ang="0">
                  <a:pos x="837" y="1676"/>
                </a:cxn>
                <a:cxn ang="0">
                  <a:pos x="593" y="1662"/>
                </a:cxn>
                <a:cxn ang="0">
                  <a:pos x="349" y="1563"/>
                </a:cxn>
                <a:cxn ang="0">
                  <a:pos x="151" y="1375"/>
                </a:cxn>
                <a:cxn ang="0">
                  <a:pos x="26" y="1089"/>
                </a:cxn>
                <a:cxn ang="0">
                  <a:pos x="6" y="711"/>
                </a:cxn>
                <a:cxn ang="0">
                  <a:pos x="102" y="389"/>
                </a:cxn>
                <a:cxn ang="0">
                  <a:pos x="280" y="170"/>
                </a:cxn>
                <a:cxn ang="0">
                  <a:pos x="511" y="42"/>
                </a:cxn>
                <a:cxn ang="0">
                  <a:pos x="761" y="3"/>
                </a:cxn>
                <a:cxn ang="0">
                  <a:pos x="919" y="25"/>
                </a:cxn>
                <a:cxn ang="0">
                  <a:pos x="1084" y="88"/>
                </a:cxn>
                <a:cxn ang="0">
                  <a:pos x="1206" y="109"/>
                </a:cxn>
                <a:cxn ang="0">
                  <a:pos x="1256" y="74"/>
                </a:cxn>
                <a:cxn ang="0">
                  <a:pos x="1272" y="18"/>
                </a:cxn>
                <a:cxn ang="0">
                  <a:pos x="1298" y="0"/>
                </a:cxn>
              </a:cxnLst>
              <a:rect l="0" t="0" r="r" b="b"/>
              <a:pathLst>
                <a:path w="1401" h="1679">
                  <a:moveTo>
                    <a:pt x="1262" y="173"/>
                  </a:moveTo>
                  <a:lnTo>
                    <a:pt x="1229" y="187"/>
                  </a:lnTo>
                  <a:lnTo>
                    <a:pt x="1193" y="191"/>
                  </a:lnTo>
                  <a:lnTo>
                    <a:pt x="1163" y="191"/>
                  </a:lnTo>
                  <a:lnTo>
                    <a:pt x="1153" y="187"/>
                  </a:lnTo>
                  <a:lnTo>
                    <a:pt x="1190" y="226"/>
                  </a:lnTo>
                  <a:lnTo>
                    <a:pt x="1219" y="262"/>
                  </a:lnTo>
                  <a:lnTo>
                    <a:pt x="1242" y="290"/>
                  </a:lnTo>
                  <a:lnTo>
                    <a:pt x="1262" y="318"/>
                  </a:lnTo>
                  <a:lnTo>
                    <a:pt x="1262" y="173"/>
                  </a:lnTo>
                  <a:close/>
                  <a:moveTo>
                    <a:pt x="494" y="134"/>
                  </a:moveTo>
                  <a:lnTo>
                    <a:pt x="432" y="159"/>
                  </a:lnTo>
                  <a:lnTo>
                    <a:pt x="372" y="194"/>
                  </a:lnTo>
                  <a:lnTo>
                    <a:pt x="313" y="240"/>
                  </a:lnTo>
                  <a:lnTo>
                    <a:pt x="257" y="293"/>
                  </a:lnTo>
                  <a:lnTo>
                    <a:pt x="207" y="353"/>
                  </a:lnTo>
                  <a:lnTo>
                    <a:pt x="161" y="428"/>
                  </a:lnTo>
                  <a:lnTo>
                    <a:pt x="125" y="513"/>
                  </a:lnTo>
                  <a:lnTo>
                    <a:pt x="95" y="612"/>
                  </a:lnTo>
                  <a:lnTo>
                    <a:pt x="79" y="721"/>
                  </a:lnTo>
                  <a:lnTo>
                    <a:pt x="72" y="841"/>
                  </a:lnTo>
                  <a:lnTo>
                    <a:pt x="76" y="926"/>
                  </a:lnTo>
                  <a:lnTo>
                    <a:pt x="85" y="1011"/>
                  </a:lnTo>
                  <a:lnTo>
                    <a:pt x="105" y="1096"/>
                  </a:lnTo>
                  <a:lnTo>
                    <a:pt x="132" y="1181"/>
                  </a:lnTo>
                  <a:lnTo>
                    <a:pt x="168" y="1259"/>
                  </a:lnTo>
                  <a:lnTo>
                    <a:pt x="214" y="1333"/>
                  </a:lnTo>
                  <a:lnTo>
                    <a:pt x="273" y="1404"/>
                  </a:lnTo>
                  <a:lnTo>
                    <a:pt x="346" y="1464"/>
                  </a:lnTo>
                  <a:lnTo>
                    <a:pt x="428" y="1517"/>
                  </a:lnTo>
                  <a:lnTo>
                    <a:pt x="527" y="1559"/>
                  </a:lnTo>
                  <a:lnTo>
                    <a:pt x="468" y="1499"/>
                  </a:lnTo>
                  <a:lnTo>
                    <a:pt x="418" y="1428"/>
                  </a:lnTo>
                  <a:lnTo>
                    <a:pt x="382" y="1351"/>
                  </a:lnTo>
                  <a:lnTo>
                    <a:pt x="352" y="1266"/>
                  </a:lnTo>
                  <a:lnTo>
                    <a:pt x="329" y="1181"/>
                  </a:lnTo>
                  <a:lnTo>
                    <a:pt x="316" y="1093"/>
                  </a:lnTo>
                  <a:lnTo>
                    <a:pt x="306" y="1004"/>
                  </a:lnTo>
                  <a:lnTo>
                    <a:pt x="300" y="923"/>
                  </a:lnTo>
                  <a:lnTo>
                    <a:pt x="300" y="841"/>
                  </a:lnTo>
                  <a:lnTo>
                    <a:pt x="303" y="714"/>
                  </a:lnTo>
                  <a:lnTo>
                    <a:pt x="316" y="597"/>
                  </a:lnTo>
                  <a:lnTo>
                    <a:pt x="333" y="498"/>
                  </a:lnTo>
                  <a:lnTo>
                    <a:pt x="352" y="414"/>
                  </a:lnTo>
                  <a:lnTo>
                    <a:pt x="379" y="339"/>
                  </a:lnTo>
                  <a:lnTo>
                    <a:pt x="405" y="276"/>
                  </a:lnTo>
                  <a:lnTo>
                    <a:pt x="432" y="226"/>
                  </a:lnTo>
                  <a:lnTo>
                    <a:pt x="455" y="184"/>
                  </a:lnTo>
                  <a:lnTo>
                    <a:pt x="478" y="155"/>
                  </a:lnTo>
                  <a:lnTo>
                    <a:pt x="494" y="134"/>
                  </a:lnTo>
                  <a:close/>
                  <a:moveTo>
                    <a:pt x="1298" y="0"/>
                  </a:moveTo>
                  <a:lnTo>
                    <a:pt x="1305" y="0"/>
                  </a:lnTo>
                  <a:lnTo>
                    <a:pt x="1321" y="3"/>
                  </a:lnTo>
                  <a:lnTo>
                    <a:pt x="1331" y="18"/>
                  </a:lnTo>
                  <a:lnTo>
                    <a:pt x="1335" y="35"/>
                  </a:lnTo>
                  <a:lnTo>
                    <a:pt x="1338" y="56"/>
                  </a:lnTo>
                  <a:lnTo>
                    <a:pt x="1338" y="78"/>
                  </a:lnTo>
                  <a:lnTo>
                    <a:pt x="1341" y="81"/>
                  </a:lnTo>
                  <a:lnTo>
                    <a:pt x="1341" y="498"/>
                  </a:lnTo>
                  <a:lnTo>
                    <a:pt x="1338" y="523"/>
                  </a:lnTo>
                  <a:lnTo>
                    <a:pt x="1328" y="541"/>
                  </a:lnTo>
                  <a:lnTo>
                    <a:pt x="1308" y="548"/>
                  </a:lnTo>
                  <a:lnTo>
                    <a:pt x="1298" y="548"/>
                  </a:lnTo>
                  <a:lnTo>
                    <a:pt x="1289" y="541"/>
                  </a:lnTo>
                  <a:lnTo>
                    <a:pt x="1282" y="537"/>
                  </a:lnTo>
                  <a:lnTo>
                    <a:pt x="1275" y="530"/>
                  </a:lnTo>
                  <a:lnTo>
                    <a:pt x="1272" y="520"/>
                  </a:lnTo>
                  <a:lnTo>
                    <a:pt x="1269" y="513"/>
                  </a:lnTo>
                  <a:lnTo>
                    <a:pt x="1265" y="502"/>
                  </a:lnTo>
                  <a:lnTo>
                    <a:pt x="1229" y="414"/>
                  </a:lnTo>
                  <a:lnTo>
                    <a:pt x="1180" y="332"/>
                  </a:lnTo>
                  <a:lnTo>
                    <a:pt x="1120" y="262"/>
                  </a:lnTo>
                  <a:lnTo>
                    <a:pt x="1051" y="201"/>
                  </a:lnTo>
                  <a:lnTo>
                    <a:pt x="979" y="155"/>
                  </a:lnTo>
                  <a:lnTo>
                    <a:pt x="906" y="117"/>
                  </a:lnTo>
                  <a:lnTo>
                    <a:pt x="834" y="95"/>
                  </a:lnTo>
                  <a:lnTo>
                    <a:pt x="771" y="88"/>
                  </a:lnTo>
                  <a:lnTo>
                    <a:pt x="702" y="99"/>
                  </a:lnTo>
                  <a:lnTo>
                    <a:pt x="639" y="124"/>
                  </a:lnTo>
                  <a:lnTo>
                    <a:pt x="583" y="166"/>
                  </a:lnTo>
                  <a:lnTo>
                    <a:pt x="530" y="223"/>
                  </a:lnTo>
                  <a:lnTo>
                    <a:pt x="488" y="297"/>
                  </a:lnTo>
                  <a:lnTo>
                    <a:pt x="451" y="382"/>
                  </a:lnTo>
                  <a:lnTo>
                    <a:pt x="422" y="481"/>
                  </a:lnTo>
                  <a:lnTo>
                    <a:pt x="399" y="590"/>
                  </a:lnTo>
                  <a:lnTo>
                    <a:pt x="385" y="714"/>
                  </a:lnTo>
                  <a:lnTo>
                    <a:pt x="382" y="845"/>
                  </a:lnTo>
                  <a:lnTo>
                    <a:pt x="385" y="933"/>
                  </a:lnTo>
                  <a:lnTo>
                    <a:pt x="389" y="1025"/>
                  </a:lnTo>
                  <a:lnTo>
                    <a:pt x="402" y="1110"/>
                  </a:lnTo>
                  <a:lnTo>
                    <a:pt x="415" y="1191"/>
                  </a:lnTo>
                  <a:lnTo>
                    <a:pt x="438" y="1269"/>
                  </a:lnTo>
                  <a:lnTo>
                    <a:pt x="464" y="1344"/>
                  </a:lnTo>
                  <a:lnTo>
                    <a:pt x="501" y="1407"/>
                  </a:lnTo>
                  <a:lnTo>
                    <a:pt x="544" y="1464"/>
                  </a:lnTo>
                  <a:lnTo>
                    <a:pt x="593" y="1506"/>
                  </a:lnTo>
                  <a:lnTo>
                    <a:pt x="652" y="1542"/>
                  </a:lnTo>
                  <a:lnTo>
                    <a:pt x="722" y="1563"/>
                  </a:lnTo>
                  <a:lnTo>
                    <a:pt x="801" y="1570"/>
                  </a:lnTo>
                  <a:lnTo>
                    <a:pt x="896" y="1563"/>
                  </a:lnTo>
                  <a:lnTo>
                    <a:pt x="992" y="1538"/>
                  </a:lnTo>
                  <a:lnTo>
                    <a:pt x="1081" y="1503"/>
                  </a:lnTo>
                  <a:lnTo>
                    <a:pt x="1167" y="1453"/>
                  </a:lnTo>
                  <a:lnTo>
                    <a:pt x="1242" y="1393"/>
                  </a:lnTo>
                  <a:lnTo>
                    <a:pt x="1312" y="1322"/>
                  </a:lnTo>
                  <a:lnTo>
                    <a:pt x="1321" y="1312"/>
                  </a:lnTo>
                  <a:lnTo>
                    <a:pt x="1331" y="1305"/>
                  </a:lnTo>
                  <a:lnTo>
                    <a:pt x="1338" y="1298"/>
                  </a:lnTo>
                  <a:lnTo>
                    <a:pt x="1351" y="1291"/>
                  </a:lnTo>
                  <a:lnTo>
                    <a:pt x="1364" y="1291"/>
                  </a:lnTo>
                  <a:lnTo>
                    <a:pt x="1371" y="1294"/>
                  </a:lnTo>
                  <a:lnTo>
                    <a:pt x="1381" y="1298"/>
                  </a:lnTo>
                  <a:lnTo>
                    <a:pt x="1394" y="1312"/>
                  </a:lnTo>
                  <a:lnTo>
                    <a:pt x="1397" y="1322"/>
                  </a:lnTo>
                  <a:lnTo>
                    <a:pt x="1401" y="1336"/>
                  </a:lnTo>
                  <a:lnTo>
                    <a:pt x="1394" y="1354"/>
                  </a:lnTo>
                  <a:lnTo>
                    <a:pt x="1378" y="1382"/>
                  </a:lnTo>
                  <a:lnTo>
                    <a:pt x="1351" y="1414"/>
                  </a:lnTo>
                  <a:lnTo>
                    <a:pt x="1315" y="1450"/>
                  </a:lnTo>
                  <a:lnTo>
                    <a:pt x="1275" y="1485"/>
                  </a:lnTo>
                  <a:lnTo>
                    <a:pt x="1232" y="1520"/>
                  </a:lnTo>
                  <a:lnTo>
                    <a:pt x="1190" y="1552"/>
                  </a:lnTo>
                  <a:lnTo>
                    <a:pt x="1097" y="1605"/>
                  </a:lnTo>
                  <a:lnTo>
                    <a:pt x="1005" y="1641"/>
                  </a:lnTo>
                  <a:lnTo>
                    <a:pt x="919" y="1665"/>
                  </a:lnTo>
                  <a:lnTo>
                    <a:pt x="837" y="1676"/>
                  </a:lnTo>
                  <a:lnTo>
                    <a:pt x="764" y="1679"/>
                  </a:lnTo>
                  <a:lnTo>
                    <a:pt x="679" y="1676"/>
                  </a:lnTo>
                  <a:lnTo>
                    <a:pt x="593" y="1662"/>
                  </a:lnTo>
                  <a:lnTo>
                    <a:pt x="507" y="1637"/>
                  </a:lnTo>
                  <a:lnTo>
                    <a:pt x="428" y="1605"/>
                  </a:lnTo>
                  <a:lnTo>
                    <a:pt x="349" y="1563"/>
                  </a:lnTo>
                  <a:lnTo>
                    <a:pt x="277" y="1513"/>
                  </a:lnTo>
                  <a:lnTo>
                    <a:pt x="211" y="1450"/>
                  </a:lnTo>
                  <a:lnTo>
                    <a:pt x="151" y="1375"/>
                  </a:lnTo>
                  <a:lnTo>
                    <a:pt x="99" y="1291"/>
                  </a:lnTo>
                  <a:lnTo>
                    <a:pt x="56" y="1195"/>
                  </a:lnTo>
                  <a:lnTo>
                    <a:pt x="26" y="1089"/>
                  </a:lnTo>
                  <a:lnTo>
                    <a:pt x="6" y="972"/>
                  </a:lnTo>
                  <a:lnTo>
                    <a:pt x="0" y="841"/>
                  </a:lnTo>
                  <a:lnTo>
                    <a:pt x="6" y="711"/>
                  </a:lnTo>
                  <a:lnTo>
                    <a:pt x="26" y="590"/>
                  </a:lnTo>
                  <a:lnTo>
                    <a:pt x="59" y="484"/>
                  </a:lnTo>
                  <a:lnTo>
                    <a:pt x="102" y="389"/>
                  </a:lnTo>
                  <a:lnTo>
                    <a:pt x="151" y="304"/>
                  </a:lnTo>
                  <a:lnTo>
                    <a:pt x="211" y="233"/>
                  </a:lnTo>
                  <a:lnTo>
                    <a:pt x="280" y="170"/>
                  </a:lnTo>
                  <a:lnTo>
                    <a:pt x="352" y="117"/>
                  </a:lnTo>
                  <a:lnTo>
                    <a:pt x="428" y="74"/>
                  </a:lnTo>
                  <a:lnTo>
                    <a:pt x="511" y="42"/>
                  </a:lnTo>
                  <a:lnTo>
                    <a:pt x="593" y="21"/>
                  </a:lnTo>
                  <a:lnTo>
                    <a:pt x="675" y="7"/>
                  </a:lnTo>
                  <a:lnTo>
                    <a:pt x="761" y="3"/>
                  </a:lnTo>
                  <a:lnTo>
                    <a:pt x="797" y="3"/>
                  </a:lnTo>
                  <a:lnTo>
                    <a:pt x="850" y="10"/>
                  </a:lnTo>
                  <a:lnTo>
                    <a:pt x="919" y="25"/>
                  </a:lnTo>
                  <a:lnTo>
                    <a:pt x="998" y="53"/>
                  </a:lnTo>
                  <a:lnTo>
                    <a:pt x="1035" y="71"/>
                  </a:lnTo>
                  <a:lnTo>
                    <a:pt x="1084" y="88"/>
                  </a:lnTo>
                  <a:lnTo>
                    <a:pt x="1137" y="102"/>
                  </a:lnTo>
                  <a:lnTo>
                    <a:pt x="1193" y="109"/>
                  </a:lnTo>
                  <a:lnTo>
                    <a:pt x="1206" y="109"/>
                  </a:lnTo>
                  <a:lnTo>
                    <a:pt x="1223" y="106"/>
                  </a:lnTo>
                  <a:lnTo>
                    <a:pt x="1242" y="95"/>
                  </a:lnTo>
                  <a:lnTo>
                    <a:pt x="1256" y="74"/>
                  </a:lnTo>
                  <a:lnTo>
                    <a:pt x="1265" y="42"/>
                  </a:lnTo>
                  <a:lnTo>
                    <a:pt x="1269" y="28"/>
                  </a:lnTo>
                  <a:lnTo>
                    <a:pt x="1272" y="18"/>
                  </a:lnTo>
                  <a:lnTo>
                    <a:pt x="1285" y="3"/>
                  </a:lnTo>
                  <a:lnTo>
                    <a:pt x="1292" y="3"/>
                  </a:lnTo>
                  <a:lnTo>
                    <a:pt x="12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783" name="Group 15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905000" y="2895600"/>
            <a:ext cx="2897182" cy="375985"/>
            <a:chOff x="491" y="1889"/>
            <a:chExt cx="17954" cy="2330"/>
          </a:xfrm>
        </p:grpSpPr>
        <p:sp>
          <p:nvSpPr>
            <p:cNvPr id="32785" name="Freeform 17"/>
            <p:cNvSpPr>
              <a:spLocks/>
            </p:cNvSpPr>
            <p:nvPr/>
          </p:nvSpPr>
          <p:spPr bwMode="auto">
            <a:xfrm>
              <a:off x="491" y="2062"/>
              <a:ext cx="1529" cy="1563"/>
            </a:xfrm>
            <a:custGeom>
              <a:avLst/>
              <a:gdLst/>
              <a:ahLst/>
              <a:cxnLst>
                <a:cxn ang="0">
                  <a:pos x="1507" y="0"/>
                </a:cxn>
                <a:cxn ang="0">
                  <a:pos x="1523" y="12"/>
                </a:cxn>
                <a:cxn ang="0">
                  <a:pos x="1529" y="59"/>
                </a:cxn>
                <a:cxn ang="0">
                  <a:pos x="1485" y="487"/>
                </a:cxn>
                <a:cxn ang="0">
                  <a:pos x="1474" y="517"/>
                </a:cxn>
                <a:cxn ang="0">
                  <a:pos x="1446" y="523"/>
                </a:cxn>
                <a:cxn ang="0">
                  <a:pos x="1430" y="499"/>
                </a:cxn>
                <a:cxn ang="0">
                  <a:pos x="1435" y="451"/>
                </a:cxn>
                <a:cxn ang="0">
                  <a:pos x="1441" y="327"/>
                </a:cxn>
                <a:cxn ang="0">
                  <a:pos x="1424" y="196"/>
                </a:cxn>
                <a:cxn ang="0">
                  <a:pos x="1364" y="113"/>
                </a:cxn>
                <a:cxn ang="0">
                  <a:pos x="1227" y="77"/>
                </a:cxn>
                <a:cxn ang="0">
                  <a:pos x="789" y="71"/>
                </a:cxn>
                <a:cxn ang="0">
                  <a:pos x="745" y="113"/>
                </a:cxn>
                <a:cxn ang="0">
                  <a:pos x="592" y="749"/>
                </a:cxn>
                <a:cxn ang="0">
                  <a:pos x="882" y="743"/>
                </a:cxn>
                <a:cxn ang="0">
                  <a:pos x="997" y="683"/>
                </a:cxn>
                <a:cxn ang="0">
                  <a:pos x="1063" y="529"/>
                </a:cxn>
                <a:cxn ang="0">
                  <a:pos x="1079" y="481"/>
                </a:cxn>
                <a:cxn ang="0">
                  <a:pos x="1107" y="475"/>
                </a:cxn>
                <a:cxn ang="0">
                  <a:pos x="1118" y="493"/>
                </a:cxn>
                <a:cxn ang="0">
                  <a:pos x="1112" y="535"/>
                </a:cxn>
                <a:cxn ang="0">
                  <a:pos x="986" y="1075"/>
                </a:cxn>
                <a:cxn ang="0">
                  <a:pos x="981" y="1087"/>
                </a:cxn>
                <a:cxn ang="0">
                  <a:pos x="953" y="1093"/>
                </a:cxn>
                <a:cxn ang="0">
                  <a:pos x="937" y="1075"/>
                </a:cxn>
                <a:cxn ang="0">
                  <a:pos x="942" y="1040"/>
                </a:cxn>
                <a:cxn ang="0">
                  <a:pos x="959" y="945"/>
                </a:cxn>
                <a:cxn ang="0">
                  <a:pos x="953" y="891"/>
                </a:cxn>
                <a:cxn ang="0">
                  <a:pos x="909" y="838"/>
                </a:cxn>
                <a:cxn ang="0">
                  <a:pos x="778" y="820"/>
                </a:cxn>
                <a:cxn ang="0">
                  <a:pos x="575" y="802"/>
                </a:cxn>
                <a:cxn ang="0">
                  <a:pos x="438" y="1384"/>
                </a:cxn>
                <a:cxn ang="0">
                  <a:pos x="433" y="1456"/>
                </a:cxn>
                <a:cxn ang="0">
                  <a:pos x="444" y="1474"/>
                </a:cxn>
                <a:cxn ang="0">
                  <a:pos x="471" y="1479"/>
                </a:cxn>
                <a:cxn ang="0">
                  <a:pos x="542" y="1491"/>
                </a:cxn>
                <a:cxn ang="0">
                  <a:pos x="663" y="1497"/>
                </a:cxn>
                <a:cxn ang="0">
                  <a:pos x="679" y="1509"/>
                </a:cxn>
                <a:cxn ang="0">
                  <a:pos x="674" y="1545"/>
                </a:cxn>
                <a:cxn ang="0">
                  <a:pos x="657" y="1557"/>
                </a:cxn>
                <a:cxn ang="0">
                  <a:pos x="477" y="1563"/>
                </a:cxn>
                <a:cxn ang="0">
                  <a:pos x="252" y="1557"/>
                </a:cxn>
                <a:cxn ang="0">
                  <a:pos x="22" y="1563"/>
                </a:cxn>
                <a:cxn ang="0">
                  <a:pos x="5" y="1557"/>
                </a:cxn>
                <a:cxn ang="0">
                  <a:pos x="0" y="1515"/>
                </a:cxn>
                <a:cxn ang="0">
                  <a:pos x="27" y="1491"/>
                </a:cxn>
                <a:cxn ang="0">
                  <a:pos x="197" y="1479"/>
                </a:cxn>
                <a:cxn ang="0">
                  <a:pos x="247" y="1432"/>
                </a:cxn>
                <a:cxn ang="0">
                  <a:pos x="542" y="160"/>
                </a:cxn>
                <a:cxn ang="0">
                  <a:pos x="553" y="125"/>
                </a:cxn>
                <a:cxn ang="0">
                  <a:pos x="542" y="83"/>
                </a:cxn>
                <a:cxn ang="0">
                  <a:pos x="471" y="65"/>
                </a:cxn>
                <a:cxn ang="0">
                  <a:pos x="356" y="53"/>
                </a:cxn>
                <a:cxn ang="0">
                  <a:pos x="362" y="12"/>
                </a:cxn>
              </a:cxnLst>
              <a:rect l="0" t="0" r="r" b="b"/>
              <a:pathLst>
                <a:path w="1529" h="1563">
                  <a:moveTo>
                    <a:pt x="384" y="0"/>
                  </a:moveTo>
                  <a:lnTo>
                    <a:pt x="1507" y="0"/>
                  </a:lnTo>
                  <a:lnTo>
                    <a:pt x="1518" y="6"/>
                  </a:lnTo>
                  <a:lnTo>
                    <a:pt x="1523" y="12"/>
                  </a:lnTo>
                  <a:lnTo>
                    <a:pt x="1529" y="24"/>
                  </a:lnTo>
                  <a:lnTo>
                    <a:pt x="1529" y="59"/>
                  </a:lnTo>
                  <a:lnTo>
                    <a:pt x="1490" y="463"/>
                  </a:lnTo>
                  <a:lnTo>
                    <a:pt x="1485" y="487"/>
                  </a:lnTo>
                  <a:lnTo>
                    <a:pt x="1479" y="505"/>
                  </a:lnTo>
                  <a:lnTo>
                    <a:pt x="1474" y="517"/>
                  </a:lnTo>
                  <a:lnTo>
                    <a:pt x="1468" y="523"/>
                  </a:lnTo>
                  <a:lnTo>
                    <a:pt x="1446" y="523"/>
                  </a:lnTo>
                  <a:lnTo>
                    <a:pt x="1435" y="511"/>
                  </a:lnTo>
                  <a:lnTo>
                    <a:pt x="1430" y="499"/>
                  </a:lnTo>
                  <a:lnTo>
                    <a:pt x="1430" y="469"/>
                  </a:lnTo>
                  <a:lnTo>
                    <a:pt x="1435" y="451"/>
                  </a:lnTo>
                  <a:lnTo>
                    <a:pt x="1441" y="404"/>
                  </a:lnTo>
                  <a:lnTo>
                    <a:pt x="1441" y="327"/>
                  </a:lnTo>
                  <a:lnTo>
                    <a:pt x="1435" y="255"/>
                  </a:lnTo>
                  <a:lnTo>
                    <a:pt x="1424" y="196"/>
                  </a:lnTo>
                  <a:lnTo>
                    <a:pt x="1403" y="148"/>
                  </a:lnTo>
                  <a:lnTo>
                    <a:pt x="1364" y="113"/>
                  </a:lnTo>
                  <a:lnTo>
                    <a:pt x="1304" y="89"/>
                  </a:lnTo>
                  <a:lnTo>
                    <a:pt x="1227" y="77"/>
                  </a:lnTo>
                  <a:lnTo>
                    <a:pt x="1129" y="71"/>
                  </a:lnTo>
                  <a:lnTo>
                    <a:pt x="789" y="71"/>
                  </a:lnTo>
                  <a:lnTo>
                    <a:pt x="762" y="83"/>
                  </a:lnTo>
                  <a:lnTo>
                    <a:pt x="745" y="113"/>
                  </a:lnTo>
                  <a:lnTo>
                    <a:pt x="729" y="160"/>
                  </a:lnTo>
                  <a:lnTo>
                    <a:pt x="592" y="749"/>
                  </a:lnTo>
                  <a:lnTo>
                    <a:pt x="789" y="749"/>
                  </a:lnTo>
                  <a:lnTo>
                    <a:pt x="882" y="743"/>
                  </a:lnTo>
                  <a:lnTo>
                    <a:pt x="953" y="725"/>
                  </a:lnTo>
                  <a:lnTo>
                    <a:pt x="997" y="683"/>
                  </a:lnTo>
                  <a:lnTo>
                    <a:pt x="1035" y="618"/>
                  </a:lnTo>
                  <a:lnTo>
                    <a:pt x="1063" y="529"/>
                  </a:lnTo>
                  <a:lnTo>
                    <a:pt x="1068" y="505"/>
                  </a:lnTo>
                  <a:lnTo>
                    <a:pt x="1079" y="481"/>
                  </a:lnTo>
                  <a:lnTo>
                    <a:pt x="1085" y="475"/>
                  </a:lnTo>
                  <a:lnTo>
                    <a:pt x="1107" y="475"/>
                  </a:lnTo>
                  <a:lnTo>
                    <a:pt x="1112" y="487"/>
                  </a:lnTo>
                  <a:lnTo>
                    <a:pt x="1118" y="493"/>
                  </a:lnTo>
                  <a:lnTo>
                    <a:pt x="1118" y="523"/>
                  </a:lnTo>
                  <a:lnTo>
                    <a:pt x="1112" y="535"/>
                  </a:lnTo>
                  <a:lnTo>
                    <a:pt x="997" y="1040"/>
                  </a:lnTo>
                  <a:lnTo>
                    <a:pt x="986" y="1075"/>
                  </a:lnTo>
                  <a:lnTo>
                    <a:pt x="986" y="1087"/>
                  </a:lnTo>
                  <a:lnTo>
                    <a:pt x="981" y="1087"/>
                  </a:lnTo>
                  <a:lnTo>
                    <a:pt x="975" y="1093"/>
                  </a:lnTo>
                  <a:lnTo>
                    <a:pt x="953" y="1093"/>
                  </a:lnTo>
                  <a:lnTo>
                    <a:pt x="942" y="1087"/>
                  </a:lnTo>
                  <a:lnTo>
                    <a:pt x="937" y="1075"/>
                  </a:lnTo>
                  <a:lnTo>
                    <a:pt x="937" y="1052"/>
                  </a:lnTo>
                  <a:lnTo>
                    <a:pt x="942" y="1040"/>
                  </a:lnTo>
                  <a:lnTo>
                    <a:pt x="953" y="980"/>
                  </a:lnTo>
                  <a:lnTo>
                    <a:pt x="959" y="945"/>
                  </a:lnTo>
                  <a:lnTo>
                    <a:pt x="959" y="927"/>
                  </a:lnTo>
                  <a:lnTo>
                    <a:pt x="953" y="891"/>
                  </a:lnTo>
                  <a:lnTo>
                    <a:pt x="942" y="861"/>
                  </a:lnTo>
                  <a:lnTo>
                    <a:pt x="909" y="838"/>
                  </a:lnTo>
                  <a:lnTo>
                    <a:pt x="860" y="826"/>
                  </a:lnTo>
                  <a:lnTo>
                    <a:pt x="778" y="820"/>
                  </a:lnTo>
                  <a:lnTo>
                    <a:pt x="570" y="820"/>
                  </a:lnTo>
                  <a:lnTo>
                    <a:pt x="575" y="802"/>
                  </a:lnTo>
                  <a:lnTo>
                    <a:pt x="570" y="820"/>
                  </a:lnTo>
                  <a:lnTo>
                    <a:pt x="438" y="1384"/>
                  </a:lnTo>
                  <a:lnTo>
                    <a:pt x="433" y="1408"/>
                  </a:lnTo>
                  <a:lnTo>
                    <a:pt x="433" y="1456"/>
                  </a:lnTo>
                  <a:lnTo>
                    <a:pt x="438" y="1468"/>
                  </a:lnTo>
                  <a:lnTo>
                    <a:pt x="444" y="1474"/>
                  </a:lnTo>
                  <a:lnTo>
                    <a:pt x="455" y="1479"/>
                  </a:lnTo>
                  <a:lnTo>
                    <a:pt x="471" y="1479"/>
                  </a:lnTo>
                  <a:lnTo>
                    <a:pt x="499" y="1485"/>
                  </a:lnTo>
                  <a:lnTo>
                    <a:pt x="542" y="1491"/>
                  </a:lnTo>
                  <a:lnTo>
                    <a:pt x="657" y="1491"/>
                  </a:lnTo>
                  <a:lnTo>
                    <a:pt x="663" y="1497"/>
                  </a:lnTo>
                  <a:lnTo>
                    <a:pt x="668" y="1497"/>
                  </a:lnTo>
                  <a:lnTo>
                    <a:pt x="679" y="1509"/>
                  </a:lnTo>
                  <a:lnTo>
                    <a:pt x="679" y="1539"/>
                  </a:lnTo>
                  <a:lnTo>
                    <a:pt x="674" y="1545"/>
                  </a:lnTo>
                  <a:lnTo>
                    <a:pt x="668" y="1557"/>
                  </a:lnTo>
                  <a:lnTo>
                    <a:pt x="657" y="1557"/>
                  </a:lnTo>
                  <a:lnTo>
                    <a:pt x="652" y="1563"/>
                  </a:lnTo>
                  <a:lnTo>
                    <a:pt x="477" y="1563"/>
                  </a:lnTo>
                  <a:lnTo>
                    <a:pt x="389" y="1557"/>
                  </a:lnTo>
                  <a:lnTo>
                    <a:pt x="252" y="1557"/>
                  </a:lnTo>
                  <a:lnTo>
                    <a:pt x="175" y="1563"/>
                  </a:lnTo>
                  <a:lnTo>
                    <a:pt x="22" y="1563"/>
                  </a:lnTo>
                  <a:lnTo>
                    <a:pt x="16" y="1557"/>
                  </a:lnTo>
                  <a:lnTo>
                    <a:pt x="5" y="1557"/>
                  </a:lnTo>
                  <a:lnTo>
                    <a:pt x="0" y="1545"/>
                  </a:lnTo>
                  <a:lnTo>
                    <a:pt x="0" y="1515"/>
                  </a:lnTo>
                  <a:lnTo>
                    <a:pt x="5" y="1503"/>
                  </a:lnTo>
                  <a:lnTo>
                    <a:pt x="27" y="1491"/>
                  </a:lnTo>
                  <a:lnTo>
                    <a:pt x="142" y="1491"/>
                  </a:lnTo>
                  <a:lnTo>
                    <a:pt x="197" y="1479"/>
                  </a:lnTo>
                  <a:lnTo>
                    <a:pt x="230" y="1462"/>
                  </a:lnTo>
                  <a:lnTo>
                    <a:pt x="247" y="1432"/>
                  </a:lnTo>
                  <a:lnTo>
                    <a:pt x="257" y="1384"/>
                  </a:lnTo>
                  <a:lnTo>
                    <a:pt x="542" y="160"/>
                  </a:lnTo>
                  <a:lnTo>
                    <a:pt x="548" y="136"/>
                  </a:lnTo>
                  <a:lnTo>
                    <a:pt x="553" y="125"/>
                  </a:lnTo>
                  <a:lnTo>
                    <a:pt x="553" y="107"/>
                  </a:lnTo>
                  <a:lnTo>
                    <a:pt x="542" y="83"/>
                  </a:lnTo>
                  <a:lnTo>
                    <a:pt x="515" y="71"/>
                  </a:lnTo>
                  <a:lnTo>
                    <a:pt x="471" y="65"/>
                  </a:lnTo>
                  <a:lnTo>
                    <a:pt x="378" y="65"/>
                  </a:lnTo>
                  <a:lnTo>
                    <a:pt x="356" y="53"/>
                  </a:lnTo>
                  <a:lnTo>
                    <a:pt x="356" y="24"/>
                  </a:lnTo>
                  <a:lnTo>
                    <a:pt x="362" y="12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6" name="Freeform 18"/>
            <p:cNvSpPr>
              <a:spLocks/>
            </p:cNvSpPr>
            <p:nvPr/>
          </p:nvSpPr>
          <p:spPr bwMode="auto">
            <a:xfrm>
              <a:off x="2304" y="1895"/>
              <a:ext cx="499" cy="2324"/>
            </a:xfrm>
            <a:custGeom>
              <a:avLst/>
              <a:gdLst/>
              <a:ahLst/>
              <a:cxnLst>
                <a:cxn ang="0">
                  <a:pos x="477" y="0"/>
                </a:cxn>
                <a:cxn ang="0">
                  <a:pos x="483" y="0"/>
                </a:cxn>
                <a:cxn ang="0">
                  <a:pos x="494" y="6"/>
                </a:cxn>
                <a:cxn ang="0">
                  <a:pos x="499" y="12"/>
                </a:cxn>
                <a:cxn ang="0">
                  <a:pos x="499" y="30"/>
                </a:cxn>
                <a:cxn ang="0">
                  <a:pos x="483" y="48"/>
                </a:cxn>
                <a:cxn ang="0">
                  <a:pos x="466" y="60"/>
                </a:cxn>
                <a:cxn ang="0">
                  <a:pos x="362" y="191"/>
                </a:cxn>
                <a:cxn ang="0">
                  <a:pos x="285" y="333"/>
                </a:cxn>
                <a:cxn ang="0">
                  <a:pos x="220" y="488"/>
                </a:cxn>
                <a:cxn ang="0">
                  <a:pos x="176" y="648"/>
                </a:cxn>
                <a:cxn ang="0">
                  <a:pos x="143" y="815"/>
                </a:cxn>
                <a:cxn ang="0">
                  <a:pos x="126" y="987"/>
                </a:cxn>
                <a:cxn ang="0">
                  <a:pos x="121" y="1159"/>
                </a:cxn>
                <a:cxn ang="0">
                  <a:pos x="126" y="1314"/>
                </a:cxn>
                <a:cxn ang="0">
                  <a:pos x="143" y="1480"/>
                </a:cxn>
                <a:cxn ang="0">
                  <a:pos x="170" y="1641"/>
                </a:cxn>
                <a:cxn ang="0">
                  <a:pos x="209" y="1807"/>
                </a:cxn>
                <a:cxn ang="0">
                  <a:pos x="269" y="1961"/>
                </a:cxn>
                <a:cxn ang="0">
                  <a:pos x="351" y="2110"/>
                </a:cxn>
                <a:cxn ang="0">
                  <a:pos x="455" y="2247"/>
                </a:cxn>
                <a:cxn ang="0">
                  <a:pos x="472" y="2265"/>
                </a:cxn>
                <a:cxn ang="0">
                  <a:pos x="477" y="2276"/>
                </a:cxn>
                <a:cxn ang="0">
                  <a:pos x="488" y="2282"/>
                </a:cxn>
                <a:cxn ang="0">
                  <a:pos x="488" y="2288"/>
                </a:cxn>
                <a:cxn ang="0">
                  <a:pos x="494" y="2294"/>
                </a:cxn>
                <a:cxn ang="0">
                  <a:pos x="494" y="2300"/>
                </a:cxn>
                <a:cxn ang="0">
                  <a:pos x="499" y="2300"/>
                </a:cxn>
                <a:cxn ang="0">
                  <a:pos x="499" y="2312"/>
                </a:cxn>
                <a:cxn ang="0">
                  <a:pos x="494" y="2318"/>
                </a:cxn>
                <a:cxn ang="0">
                  <a:pos x="483" y="2324"/>
                </a:cxn>
                <a:cxn ang="0">
                  <a:pos x="477" y="2324"/>
                </a:cxn>
                <a:cxn ang="0">
                  <a:pos x="461" y="2312"/>
                </a:cxn>
                <a:cxn ang="0">
                  <a:pos x="422" y="2288"/>
                </a:cxn>
                <a:cxn ang="0">
                  <a:pos x="318" y="2175"/>
                </a:cxn>
                <a:cxn ang="0">
                  <a:pos x="258" y="2098"/>
                </a:cxn>
                <a:cxn ang="0">
                  <a:pos x="198" y="1997"/>
                </a:cxn>
                <a:cxn ang="0">
                  <a:pos x="143" y="1884"/>
                </a:cxn>
                <a:cxn ang="0">
                  <a:pos x="72" y="1688"/>
                </a:cxn>
                <a:cxn ang="0">
                  <a:pos x="28" y="1492"/>
                </a:cxn>
                <a:cxn ang="0">
                  <a:pos x="6" y="1314"/>
                </a:cxn>
                <a:cxn ang="0">
                  <a:pos x="0" y="1159"/>
                </a:cxn>
                <a:cxn ang="0">
                  <a:pos x="6" y="1005"/>
                </a:cxn>
                <a:cxn ang="0">
                  <a:pos x="28" y="832"/>
                </a:cxn>
                <a:cxn ang="0">
                  <a:pos x="72" y="642"/>
                </a:cxn>
                <a:cxn ang="0">
                  <a:pos x="137" y="452"/>
                </a:cxn>
                <a:cxn ang="0">
                  <a:pos x="192" y="333"/>
                </a:cxn>
                <a:cxn ang="0">
                  <a:pos x="258" y="232"/>
                </a:cxn>
                <a:cxn ang="0">
                  <a:pos x="318" y="149"/>
                </a:cxn>
                <a:cxn ang="0">
                  <a:pos x="373" y="84"/>
                </a:cxn>
                <a:cxn ang="0">
                  <a:pos x="422" y="36"/>
                </a:cxn>
                <a:cxn ang="0">
                  <a:pos x="461" y="12"/>
                </a:cxn>
                <a:cxn ang="0">
                  <a:pos x="477" y="0"/>
                </a:cxn>
              </a:cxnLst>
              <a:rect l="0" t="0" r="r" b="b"/>
              <a:pathLst>
                <a:path w="499" h="2324">
                  <a:moveTo>
                    <a:pt x="477" y="0"/>
                  </a:moveTo>
                  <a:lnTo>
                    <a:pt x="483" y="0"/>
                  </a:lnTo>
                  <a:lnTo>
                    <a:pt x="494" y="6"/>
                  </a:lnTo>
                  <a:lnTo>
                    <a:pt x="499" y="12"/>
                  </a:lnTo>
                  <a:lnTo>
                    <a:pt x="499" y="30"/>
                  </a:lnTo>
                  <a:lnTo>
                    <a:pt x="483" y="48"/>
                  </a:lnTo>
                  <a:lnTo>
                    <a:pt x="466" y="60"/>
                  </a:lnTo>
                  <a:lnTo>
                    <a:pt x="362" y="191"/>
                  </a:lnTo>
                  <a:lnTo>
                    <a:pt x="285" y="333"/>
                  </a:lnTo>
                  <a:lnTo>
                    <a:pt x="220" y="488"/>
                  </a:lnTo>
                  <a:lnTo>
                    <a:pt x="176" y="648"/>
                  </a:lnTo>
                  <a:lnTo>
                    <a:pt x="143" y="815"/>
                  </a:lnTo>
                  <a:lnTo>
                    <a:pt x="126" y="987"/>
                  </a:lnTo>
                  <a:lnTo>
                    <a:pt x="121" y="1159"/>
                  </a:lnTo>
                  <a:lnTo>
                    <a:pt x="126" y="1314"/>
                  </a:lnTo>
                  <a:lnTo>
                    <a:pt x="143" y="1480"/>
                  </a:lnTo>
                  <a:lnTo>
                    <a:pt x="170" y="1641"/>
                  </a:lnTo>
                  <a:lnTo>
                    <a:pt x="209" y="1807"/>
                  </a:lnTo>
                  <a:lnTo>
                    <a:pt x="269" y="1961"/>
                  </a:lnTo>
                  <a:lnTo>
                    <a:pt x="351" y="2110"/>
                  </a:lnTo>
                  <a:lnTo>
                    <a:pt x="455" y="2247"/>
                  </a:lnTo>
                  <a:lnTo>
                    <a:pt x="472" y="2265"/>
                  </a:lnTo>
                  <a:lnTo>
                    <a:pt x="477" y="2276"/>
                  </a:lnTo>
                  <a:lnTo>
                    <a:pt x="488" y="2282"/>
                  </a:lnTo>
                  <a:lnTo>
                    <a:pt x="488" y="2288"/>
                  </a:lnTo>
                  <a:lnTo>
                    <a:pt x="494" y="2294"/>
                  </a:lnTo>
                  <a:lnTo>
                    <a:pt x="494" y="2300"/>
                  </a:lnTo>
                  <a:lnTo>
                    <a:pt x="499" y="2300"/>
                  </a:lnTo>
                  <a:lnTo>
                    <a:pt x="499" y="2312"/>
                  </a:lnTo>
                  <a:lnTo>
                    <a:pt x="494" y="2318"/>
                  </a:lnTo>
                  <a:lnTo>
                    <a:pt x="483" y="2324"/>
                  </a:lnTo>
                  <a:lnTo>
                    <a:pt x="477" y="2324"/>
                  </a:lnTo>
                  <a:lnTo>
                    <a:pt x="461" y="2312"/>
                  </a:lnTo>
                  <a:lnTo>
                    <a:pt x="422" y="2288"/>
                  </a:lnTo>
                  <a:lnTo>
                    <a:pt x="318" y="2175"/>
                  </a:lnTo>
                  <a:lnTo>
                    <a:pt x="258" y="2098"/>
                  </a:lnTo>
                  <a:lnTo>
                    <a:pt x="198" y="1997"/>
                  </a:lnTo>
                  <a:lnTo>
                    <a:pt x="143" y="1884"/>
                  </a:lnTo>
                  <a:lnTo>
                    <a:pt x="72" y="1688"/>
                  </a:lnTo>
                  <a:lnTo>
                    <a:pt x="28" y="1492"/>
                  </a:lnTo>
                  <a:lnTo>
                    <a:pt x="6" y="1314"/>
                  </a:lnTo>
                  <a:lnTo>
                    <a:pt x="0" y="1159"/>
                  </a:lnTo>
                  <a:lnTo>
                    <a:pt x="6" y="1005"/>
                  </a:lnTo>
                  <a:lnTo>
                    <a:pt x="28" y="832"/>
                  </a:lnTo>
                  <a:lnTo>
                    <a:pt x="72" y="642"/>
                  </a:lnTo>
                  <a:lnTo>
                    <a:pt x="137" y="452"/>
                  </a:lnTo>
                  <a:lnTo>
                    <a:pt x="192" y="333"/>
                  </a:lnTo>
                  <a:lnTo>
                    <a:pt x="258" y="232"/>
                  </a:lnTo>
                  <a:lnTo>
                    <a:pt x="318" y="149"/>
                  </a:lnTo>
                  <a:lnTo>
                    <a:pt x="373" y="84"/>
                  </a:lnTo>
                  <a:lnTo>
                    <a:pt x="422" y="36"/>
                  </a:lnTo>
                  <a:lnTo>
                    <a:pt x="461" y="12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7" name="Freeform 19"/>
            <p:cNvSpPr>
              <a:spLocks/>
            </p:cNvSpPr>
            <p:nvPr/>
          </p:nvSpPr>
          <p:spPr bwMode="auto">
            <a:xfrm>
              <a:off x="3017" y="2056"/>
              <a:ext cx="2136" cy="1575"/>
            </a:xfrm>
            <a:custGeom>
              <a:avLst/>
              <a:gdLst/>
              <a:ahLst/>
              <a:cxnLst>
                <a:cxn ang="0">
                  <a:pos x="739" y="0"/>
                </a:cxn>
                <a:cxn ang="0">
                  <a:pos x="761" y="18"/>
                </a:cxn>
                <a:cxn ang="0">
                  <a:pos x="767" y="53"/>
                </a:cxn>
                <a:cxn ang="0">
                  <a:pos x="1715" y="47"/>
                </a:cxn>
                <a:cxn ang="0">
                  <a:pos x="1731" y="18"/>
                </a:cxn>
                <a:cxn ang="0">
                  <a:pos x="1758" y="6"/>
                </a:cxn>
                <a:cxn ang="0">
                  <a:pos x="2136" y="18"/>
                </a:cxn>
                <a:cxn ang="0">
                  <a:pos x="2131" y="59"/>
                </a:cxn>
                <a:cxn ang="0">
                  <a:pos x="2104" y="71"/>
                </a:cxn>
                <a:cxn ang="0">
                  <a:pos x="1989" y="77"/>
                </a:cxn>
                <a:cxn ang="0">
                  <a:pos x="1912" y="107"/>
                </a:cxn>
                <a:cxn ang="0">
                  <a:pos x="1884" y="178"/>
                </a:cxn>
                <a:cxn ang="0">
                  <a:pos x="1616" y="1402"/>
                </a:cxn>
                <a:cxn ang="0">
                  <a:pos x="1610" y="1432"/>
                </a:cxn>
                <a:cxn ang="0">
                  <a:pos x="1605" y="1456"/>
                </a:cxn>
                <a:cxn ang="0">
                  <a:pos x="1643" y="1491"/>
                </a:cxn>
                <a:cxn ang="0">
                  <a:pos x="1780" y="1497"/>
                </a:cxn>
                <a:cxn ang="0">
                  <a:pos x="1802" y="1539"/>
                </a:cxn>
                <a:cxn ang="0">
                  <a:pos x="1786" y="1563"/>
                </a:cxn>
                <a:cxn ang="0">
                  <a:pos x="1627" y="1569"/>
                </a:cxn>
                <a:cxn ang="0">
                  <a:pos x="1435" y="1563"/>
                </a:cxn>
                <a:cxn ang="0">
                  <a:pos x="1221" y="1569"/>
                </a:cxn>
                <a:cxn ang="0">
                  <a:pos x="1205" y="1563"/>
                </a:cxn>
                <a:cxn ang="0">
                  <a:pos x="1200" y="1521"/>
                </a:cxn>
                <a:cxn ang="0">
                  <a:pos x="1227" y="1497"/>
                </a:cxn>
                <a:cxn ang="0">
                  <a:pos x="1397" y="1485"/>
                </a:cxn>
                <a:cxn ang="0">
                  <a:pos x="1446" y="1438"/>
                </a:cxn>
                <a:cxn ang="0">
                  <a:pos x="1764" y="65"/>
                </a:cxn>
                <a:cxn ang="0">
                  <a:pos x="893" y="1533"/>
                </a:cxn>
                <a:cxn ang="0">
                  <a:pos x="871" y="1563"/>
                </a:cxn>
                <a:cxn ang="0">
                  <a:pos x="843" y="1575"/>
                </a:cxn>
                <a:cxn ang="0">
                  <a:pos x="822" y="1569"/>
                </a:cxn>
                <a:cxn ang="0">
                  <a:pos x="816" y="1551"/>
                </a:cxn>
                <a:cxn ang="0">
                  <a:pos x="811" y="1521"/>
                </a:cxn>
                <a:cxn ang="0">
                  <a:pos x="334" y="1349"/>
                </a:cxn>
                <a:cxn ang="0">
                  <a:pos x="328" y="1402"/>
                </a:cxn>
                <a:cxn ang="0">
                  <a:pos x="345" y="1462"/>
                </a:cxn>
                <a:cxn ang="0">
                  <a:pos x="411" y="1497"/>
                </a:cxn>
                <a:cxn ang="0">
                  <a:pos x="493" y="1503"/>
                </a:cxn>
                <a:cxn ang="0">
                  <a:pos x="509" y="1515"/>
                </a:cxn>
                <a:cxn ang="0">
                  <a:pos x="498" y="1569"/>
                </a:cxn>
                <a:cxn ang="0">
                  <a:pos x="482" y="1575"/>
                </a:cxn>
                <a:cxn ang="0">
                  <a:pos x="246" y="1569"/>
                </a:cxn>
                <a:cxn ang="0">
                  <a:pos x="16" y="1575"/>
                </a:cxn>
                <a:cxn ang="0">
                  <a:pos x="0" y="1557"/>
                </a:cxn>
                <a:cxn ang="0">
                  <a:pos x="22" y="1503"/>
                </a:cxn>
                <a:cxn ang="0">
                  <a:pos x="115" y="1497"/>
                </a:cxn>
                <a:cxn ang="0">
                  <a:pos x="208" y="1450"/>
                </a:cxn>
                <a:cxn ang="0">
                  <a:pos x="257" y="1373"/>
                </a:cxn>
                <a:cxn ang="0">
                  <a:pos x="542" y="148"/>
                </a:cxn>
                <a:cxn ang="0">
                  <a:pos x="548" y="95"/>
                </a:cxn>
                <a:cxn ang="0">
                  <a:pos x="520" y="77"/>
                </a:cxn>
                <a:cxn ang="0">
                  <a:pos x="449" y="65"/>
                </a:cxn>
                <a:cxn ang="0">
                  <a:pos x="345" y="53"/>
                </a:cxn>
                <a:cxn ang="0">
                  <a:pos x="361" y="6"/>
                </a:cxn>
                <a:cxn ang="0">
                  <a:pos x="383" y="0"/>
                </a:cxn>
              </a:cxnLst>
              <a:rect l="0" t="0" r="r" b="b"/>
              <a:pathLst>
                <a:path w="2136" h="1575">
                  <a:moveTo>
                    <a:pt x="383" y="0"/>
                  </a:moveTo>
                  <a:lnTo>
                    <a:pt x="739" y="0"/>
                  </a:lnTo>
                  <a:lnTo>
                    <a:pt x="750" y="6"/>
                  </a:lnTo>
                  <a:lnTo>
                    <a:pt x="761" y="18"/>
                  </a:lnTo>
                  <a:lnTo>
                    <a:pt x="761" y="30"/>
                  </a:lnTo>
                  <a:lnTo>
                    <a:pt x="767" y="53"/>
                  </a:lnTo>
                  <a:lnTo>
                    <a:pt x="931" y="1367"/>
                  </a:lnTo>
                  <a:lnTo>
                    <a:pt x="1715" y="47"/>
                  </a:lnTo>
                  <a:lnTo>
                    <a:pt x="1726" y="30"/>
                  </a:lnTo>
                  <a:lnTo>
                    <a:pt x="1731" y="18"/>
                  </a:lnTo>
                  <a:lnTo>
                    <a:pt x="1742" y="12"/>
                  </a:lnTo>
                  <a:lnTo>
                    <a:pt x="1758" y="6"/>
                  </a:lnTo>
                  <a:lnTo>
                    <a:pt x="2115" y="6"/>
                  </a:lnTo>
                  <a:lnTo>
                    <a:pt x="2136" y="18"/>
                  </a:lnTo>
                  <a:lnTo>
                    <a:pt x="2136" y="47"/>
                  </a:lnTo>
                  <a:lnTo>
                    <a:pt x="2131" y="59"/>
                  </a:lnTo>
                  <a:lnTo>
                    <a:pt x="2120" y="65"/>
                  </a:lnTo>
                  <a:lnTo>
                    <a:pt x="2104" y="71"/>
                  </a:lnTo>
                  <a:lnTo>
                    <a:pt x="2065" y="71"/>
                  </a:lnTo>
                  <a:lnTo>
                    <a:pt x="1989" y="77"/>
                  </a:lnTo>
                  <a:lnTo>
                    <a:pt x="1939" y="83"/>
                  </a:lnTo>
                  <a:lnTo>
                    <a:pt x="1912" y="107"/>
                  </a:lnTo>
                  <a:lnTo>
                    <a:pt x="1895" y="136"/>
                  </a:lnTo>
                  <a:lnTo>
                    <a:pt x="1884" y="178"/>
                  </a:lnTo>
                  <a:lnTo>
                    <a:pt x="1901" y="166"/>
                  </a:lnTo>
                  <a:lnTo>
                    <a:pt x="1616" y="1402"/>
                  </a:lnTo>
                  <a:lnTo>
                    <a:pt x="1610" y="1420"/>
                  </a:lnTo>
                  <a:lnTo>
                    <a:pt x="1610" y="1432"/>
                  </a:lnTo>
                  <a:lnTo>
                    <a:pt x="1605" y="1438"/>
                  </a:lnTo>
                  <a:lnTo>
                    <a:pt x="1605" y="1456"/>
                  </a:lnTo>
                  <a:lnTo>
                    <a:pt x="1616" y="1480"/>
                  </a:lnTo>
                  <a:lnTo>
                    <a:pt x="1643" y="1491"/>
                  </a:lnTo>
                  <a:lnTo>
                    <a:pt x="1687" y="1497"/>
                  </a:lnTo>
                  <a:lnTo>
                    <a:pt x="1780" y="1497"/>
                  </a:lnTo>
                  <a:lnTo>
                    <a:pt x="1802" y="1509"/>
                  </a:lnTo>
                  <a:lnTo>
                    <a:pt x="1802" y="1539"/>
                  </a:lnTo>
                  <a:lnTo>
                    <a:pt x="1791" y="1563"/>
                  </a:lnTo>
                  <a:lnTo>
                    <a:pt x="1786" y="1563"/>
                  </a:lnTo>
                  <a:lnTo>
                    <a:pt x="1775" y="1569"/>
                  </a:lnTo>
                  <a:lnTo>
                    <a:pt x="1627" y="1569"/>
                  </a:lnTo>
                  <a:lnTo>
                    <a:pt x="1495" y="1563"/>
                  </a:lnTo>
                  <a:lnTo>
                    <a:pt x="1435" y="1563"/>
                  </a:lnTo>
                  <a:lnTo>
                    <a:pt x="1364" y="1569"/>
                  </a:lnTo>
                  <a:lnTo>
                    <a:pt x="1221" y="1569"/>
                  </a:lnTo>
                  <a:lnTo>
                    <a:pt x="1211" y="1563"/>
                  </a:lnTo>
                  <a:lnTo>
                    <a:pt x="1205" y="1563"/>
                  </a:lnTo>
                  <a:lnTo>
                    <a:pt x="1200" y="1551"/>
                  </a:lnTo>
                  <a:lnTo>
                    <a:pt x="1200" y="1521"/>
                  </a:lnTo>
                  <a:lnTo>
                    <a:pt x="1205" y="1509"/>
                  </a:lnTo>
                  <a:lnTo>
                    <a:pt x="1227" y="1497"/>
                  </a:lnTo>
                  <a:lnTo>
                    <a:pt x="1342" y="1497"/>
                  </a:lnTo>
                  <a:lnTo>
                    <a:pt x="1397" y="1485"/>
                  </a:lnTo>
                  <a:lnTo>
                    <a:pt x="1430" y="1468"/>
                  </a:lnTo>
                  <a:lnTo>
                    <a:pt x="1446" y="1438"/>
                  </a:lnTo>
                  <a:lnTo>
                    <a:pt x="1457" y="1390"/>
                  </a:lnTo>
                  <a:lnTo>
                    <a:pt x="1764" y="65"/>
                  </a:lnTo>
                  <a:lnTo>
                    <a:pt x="1758" y="65"/>
                  </a:lnTo>
                  <a:lnTo>
                    <a:pt x="893" y="1533"/>
                  </a:lnTo>
                  <a:lnTo>
                    <a:pt x="882" y="1545"/>
                  </a:lnTo>
                  <a:lnTo>
                    <a:pt x="871" y="1563"/>
                  </a:lnTo>
                  <a:lnTo>
                    <a:pt x="860" y="1569"/>
                  </a:lnTo>
                  <a:lnTo>
                    <a:pt x="843" y="1575"/>
                  </a:lnTo>
                  <a:lnTo>
                    <a:pt x="832" y="1575"/>
                  </a:lnTo>
                  <a:lnTo>
                    <a:pt x="822" y="1569"/>
                  </a:lnTo>
                  <a:lnTo>
                    <a:pt x="816" y="1557"/>
                  </a:lnTo>
                  <a:lnTo>
                    <a:pt x="816" y="1551"/>
                  </a:lnTo>
                  <a:lnTo>
                    <a:pt x="811" y="1533"/>
                  </a:lnTo>
                  <a:lnTo>
                    <a:pt x="811" y="1521"/>
                  </a:lnTo>
                  <a:lnTo>
                    <a:pt x="624" y="83"/>
                  </a:lnTo>
                  <a:lnTo>
                    <a:pt x="334" y="1349"/>
                  </a:lnTo>
                  <a:lnTo>
                    <a:pt x="328" y="1367"/>
                  </a:lnTo>
                  <a:lnTo>
                    <a:pt x="328" y="1402"/>
                  </a:lnTo>
                  <a:lnTo>
                    <a:pt x="334" y="1432"/>
                  </a:lnTo>
                  <a:lnTo>
                    <a:pt x="345" y="1462"/>
                  </a:lnTo>
                  <a:lnTo>
                    <a:pt x="367" y="1485"/>
                  </a:lnTo>
                  <a:lnTo>
                    <a:pt x="411" y="1497"/>
                  </a:lnTo>
                  <a:lnTo>
                    <a:pt x="471" y="1503"/>
                  </a:lnTo>
                  <a:lnTo>
                    <a:pt x="493" y="1503"/>
                  </a:lnTo>
                  <a:lnTo>
                    <a:pt x="498" y="1509"/>
                  </a:lnTo>
                  <a:lnTo>
                    <a:pt x="509" y="1515"/>
                  </a:lnTo>
                  <a:lnTo>
                    <a:pt x="509" y="1545"/>
                  </a:lnTo>
                  <a:lnTo>
                    <a:pt x="498" y="1569"/>
                  </a:lnTo>
                  <a:lnTo>
                    <a:pt x="493" y="1569"/>
                  </a:lnTo>
                  <a:lnTo>
                    <a:pt x="482" y="1575"/>
                  </a:lnTo>
                  <a:lnTo>
                    <a:pt x="361" y="1575"/>
                  </a:lnTo>
                  <a:lnTo>
                    <a:pt x="246" y="1569"/>
                  </a:lnTo>
                  <a:lnTo>
                    <a:pt x="137" y="1575"/>
                  </a:lnTo>
                  <a:lnTo>
                    <a:pt x="16" y="1575"/>
                  </a:lnTo>
                  <a:lnTo>
                    <a:pt x="5" y="1569"/>
                  </a:lnTo>
                  <a:lnTo>
                    <a:pt x="0" y="1557"/>
                  </a:lnTo>
                  <a:lnTo>
                    <a:pt x="0" y="1527"/>
                  </a:lnTo>
                  <a:lnTo>
                    <a:pt x="22" y="1503"/>
                  </a:lnTo>
                  <a:lnTo>
                    <a:pt x="38" y="1503"/>
                  </a:lnTo>
                  <a:lnTo>
                    <a:pt x="115" y="1497"/>
                  </a:lnTo>
                  <a:lnTo>
                    <a:pt x="170" y="1474"/>
                  </a:lnTo>
                  <a:lnTo>
                    <a:pt x="208" y="1450"/>
                  </a:lnTo>
                  <a:lnTo>
                    <a:pt x="235" y="1414"/>
                  </a:lnTo>
                  <a:lnTo>
                    <a:pt x="257" y="1373"/>
                  </a:lnTo>
                  <a:lnTo>
                    <a:pt x="268" y="1331"/>
                  </a:lnTo>
                  <a:lnTo>
                    <a:pt x="542" y="148"/>
                  </a:lnTo>
                  <a:lnTo>
                    <a:pt x="548" y="131"/>
                  </a:lnTo>
                  <a:lnTo>
                    <a:pt x="548" y="95"/>
                  </a:lnTo>
                  <a:lnTo>
                    <a:pt x="537" y="83"/>
                  </a:lnTo>
                  <a:lnTo>
                    <a:pt x="520" y="77"/>
                  </a:lnTo>
                  <a:lnTo>
                    <a:pt x="498" y="71"/>
                  </a:lnTo>
                  <a:lnTo>
                    <a:pt x="449" y="65"/>
                  </a:lnTo>
                  <a:lnTo>
                    <a:pt x="367" y="65"/>
                  </a:lnTo>
                  <a:lnTo>
                    <a:pt x="345" y="53"/>
                  </a:lnTo>
                  <a:lnTo>
                    <a:pt x="345" y="24"/>
                  </a:lnTo>
                  <a:lnTo>
                    <a:pt x="361" y="6"/>
                  </a:lnTo>
                  <a:lnTo>
                    <a:pt x="367" y="6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8" name="Freeform 20"/>
            <p:cNvSpPr>
              <a:spLocks/>
            </p:cNvSpPr>
            <p:nvPr/>
          </p:nvSpPr>
          <p:spPr bwMode="auto">
            <a:xfrm>
              <a:off x="5082" y="3250"/>
              <a:ext cx="926" cy="737"/>
            </a:xfrm>
            <a:custGeom>
              <a:avLst/>
              <a:gdLst/>
              <a:ahLst/>
              <a:cxnLst>
                <a:cxn ang="0">
                  <a:pos x="214" y="6"/>
                </a:cxn>
                <a:cxn ang="0">
                  <a:pos x="291" y="48"/>
                </a:cxn>
                <a:cxn ang="0">
                  <a:pos x="334" y="149"/>
                </a:cxn>
                <a:cxn ang="0">
                  <a:pos x="411" y="66"/>
                </a:cxn>
                <a:cxn ang="0">
                  <a:pos x="521" y="12"/>
                </a:cxn>
                <a:cxn ang="0">
                  <a:pos x="636" y="0"/>
                </a:cxn>
                <a:cxn ang="0">
                  <a:pos x="723" y="30"/>
                </a:cxn>
                <a:cxn ang="0">
                  <a:pos x="778" y="113"/>
                </a:cxn>
                <a:cxn ang="0">
                  <a:pos x="784" y="244"/>
                </a:cxn>
                <a:cxn ang="0">
                  <a:pos x="745" y="392"/>
                </a:cxn>
                <a:cxn ang="0">
                  <a:pos x="691" y="547"/>
                </a:cxn>
                <a:cxn ang="0">
                  <a:pos x="674" y="606"/>
                </a:cxn>
                <a:cxn ang="0">
                  <a:pos x="680" y="672"/>
                </a:cxn>
                <a:cxn ang="0">
                  <a:pos x="712" y="690"/>
                </a:cxn>
                <a:cxn ang="0">
                  <a:pos x="800" y="636"/>
                </a:cxn>
                <a:cxn ang="0">
                  <a:pos x="871" y="488"/>
                </a:cxn>
                <a:cxn ang="0">
                  <a:pos x="877" y="476"/>
                </a:cxn>
                <a:cxn ang="0">
                  <a:pos x="910" y="464"/>
                </a:cxn>
                <a:cxn ang="0">
                  <a:pos x="926" y="476"/>
                </a:cxn>
                <a:cxn ang="0">
                  <a:pos x="921" y="511"/>
                </a:cxn>
                <a:cxn ang="0">
                  <a:pos x="888" y="595"/>
                </a:cxn>
                <a:cxn ang="0">
                  <a:pos x="817" y="690"/>
                </a:cxn>
                <a:cxn ang="0">
                  <a:pos x="707" y="737"/>
                </a:cxn>
                <a:cxn ang="0">
                  <a:pos x="608" y="702"/>
                </a:cxn>
                <a:cxn ang="0">
                  <a:pos x="565" y="600"/>
                </a:cxn>
                <a:cxn ang="0">
                  <a:pos x="570" y="571"/>
                </a:cxn>
                <a:cxn ang="0">
                  <a:pos x="576" y="535"/>
                </a:cxn>
                <a:cxn ang="0">
                  <a:pos x="625" y="387"/>
                </a:cxn>
                <a:cxn ang="0">
                  <a:pos x="669" y="232"/>
                </a:cxn>
                <a:cxn ang="0">
                  <a:pos x="674" y="137"/>
                </a:cxn>
                <a:cxn ang="0">
                  <a:pos x="658" y="72"/>
                </a:cxn>
                <a:cxn ang="0">
                  <a:pos x="586" y="42"/>
                </a:cxn>
                <a:cxn ang="0">
                  <a:pos x="466" y="78"/>
                </a:cxn>
                <a:cxn ang="0">
                  <a:pos x="384" y="155"/>
                </a:cxn>
                <a:cxn ang="0">
                  <a:pos x="313" y="274"/>
                </a:cxn>
                <a:cxn ang="0">
                  <a:pos x="291" y="345"/>
                </a:cxn>
                <a:cxn ang="0">
                  <a:pos x="252" y="499"/>
                </a:cxn>
                <a:cxn ang="0">
                  <a:pos x="230" y="600"/>
                </a:cxn>
                <a:cxn ang="0">
                  <a:pos x="214" y="678"/>
                </a:cxn>
                <a:cxn ang="0">
                  <a:pos x="181" y="725"/>
                </a:cxn>
                <a:cxn ang="0">
                  <a:pos x="148" y="737"/>
                </a:cxn>
                <a:cxn ang="0">
                  <a:pos x="126" y="731"/>
                </a:cxn>
                <a:cxn ang="0">
                  <a:pos x="104" y="713"/>
                </a:cxn>
                <a:cxn ang="0">
                  <a:pos x="93" y="678"/>
                </a:cxn>
                <a:cxn ang="0">
                  <a:pos x="104" y="648"/>
                </a:cxn>
                <a:cxn ang="0">
                  <a:pos x="110" y="618"/>
                </a:cxn>
                <a:cxn ang="0">
                  <a:pos x="176" y="345"/>
                </a:cxn>
                <a:cxn ang="0">
                  <a:pos x="214" y="173"/>
                </a:cxn>
                <a:cxn ang="0">
                  <a:pos x="219" y="107"/>
                </a:cxn>
                <a:cxn ang="0">
                  <a:pos x="187" y="48"/>
                </a:cxn>
                <a:cxn ang="0">
                  <a:pos x="132" y="60"/>
                </a:cxn>
                <a:cxn ang="0">
                  <a:pos x="77" y="155"/>
                </a:cxn>
                <a:cxn ang="0">
                  <a:pos x="50" y="262"/>
                </a:cxn>
                <a:cxn ang="0">
                  <a:pos x="17" y="274"/>
                </a:cxn>
                <a:cxn ang="0">
                  <a:pos x="0" y="262"/>
                </a:cxn>
                <a:cxn ang="0">
                  <a:pos x="6" y="232"/>
                </a:cxn>
                <a:cxn ang="0">
                  <a:pos x="33" y="137"/>
                </a:cxn>
                <a:cxn ang="0">
                  <a:pos x="71" y="60"/>
                </a:cxn>
                <a:cxn ang="0">
                  <a:pos x="132" y="12"/>
                </a:cxn>
              </a:cxnLst>
              <a:rect l="0" t="0" r="r" b="b"/>
              <a:pathLst>
                <a:path w="926" h="737">
                  <a:moveTo>
                    <a:pt x="176" y="0"/>
                  </a:moveTo>
                  <a:lnTo>
                    <a:pt x="214" y="6"/>
                  </a:lnTo>
                  <a:lnTo>
                    <a:pt x="252" y="18"/>
                  </a:lnTo>
                  <a:lnTo>
                    <a:pt x="291" y="48"/>
                  </a:lnTo>
                  <a:lnTo>
                    <a:pt x="318" y="89"/>
                  </a:lnTo>
                  <a:lnTo>
                    <a:pt x="334" y="149"/>
                  </a:lnTo>
                  <a:lnTo>
                    <a:pt x="367" y="107"/>
                  </a:lnTo>
                  <a:lnTo>
                    <a:pt x="411" y="66"/>
                  </a:lnTo>
                  <a:lnTo>
                    <a:pt x="460" y="36"/>
                  </a:lnTo>
                  <a:lnTo>
                    <a:pt x="521" y="12"/>
                  </a:lnTo>
                  <a:lnTo>
                    <a:pt x="592" y="0"/>
                  </a:lnTo>
                  <a:lnTo>
                    <a:pt x="636" y="0"/>
                  </a:lnTo>
                  <a:lnTo>
                    <a:pt x="680" y="12"/>
                  </a:lnTo>
                  <a:lnTo>
                    <a:pt x="723" y="30"/>
                  </a:lnTo>
                  <a:lnTo>
                    <a:pt x="756" y="66"/>
                  </a:lnTo>
                  <a:lnTo>
                    <a:pt x="778" y="113"/>
                  </a:lnTo>
                  <a:lnTo>
                    <a:pt x="789" y="184"/>
                  </a:lnTo>
                  <a:lnTo>
                    <a:pt x="784" y="244"/>
                  </a:lnTo>
                  <a:lnTo>
                    <a:pt x="767" y="321"/>
                  </a:lnTo>
                  <a:lnTo>
                    <a:pt x="745" y="392"/>
                  </a:lnTo>
                  <a:lnTo>
                    <a:pt x="723" y="452"/>
                  </a:lnTo>
                  <a:lnTo>
                    <a:pt x="691" y="547"/>
                  </a:lnTo>
                  <a:lnTo>
                    <a:pt x="680" y="577"/>
                  </a:lnTo>
                  <a:lnTo>
                    <a:pt x="674" y="606"/>
                  </a:lnTo>
                  <a:lnTo>
                    <a:pt x="674" y="660"/>
                  </a:lnTo>
                  <a:lnTo>
                    <a:pt x="680" y="672"/>
                  </a:lnTo>
                  <a:lnTo>
                    <a:pt x="696" y="690"/>
                  </a:lnTo>
                  <a:lnTo>
                    <a:pt x="712" y="690"/>
                  </a:lnTo>
                  <a:lnTo>
                    <a:pt x="756" y="678"/>
                  </a:lnTo>
                  <a:lnTo>
                    <a:pt x="800" y="636"/>
                  </a:lnTo>
                  <a:lnTo>
                    <a:pt x="838" y="577"/>
                  </a:lnTo>
                  <a:lnTo>
                    <a:pt x="871" y="488"/>
                  </a:lnTo>
                  <a:lnTo>
                    <a:pt x="877" y="482"/>
                  </a:lnTo>
                  <a:lnTo>
                    <a:pt x="877" y="476"/>
                  </a:lnTo>
                  <a:lnTo>
                    <a:pt x="888" y="464"/>
                  </a:lnTo>
                  <a:lnTo>
                    <a:pt x="910" y="464"/>
                  </a:lnTo>
                  <a:lnTo>
                    <a:pt x="921" y="470"/>
                  </a:lnTo>
                  <a:lnTo>
                    <a:pt x="926" y="476"/>
                  </a:lnTo>
                  <a:lnTo>
                    <a:pt x="926" y="488"/>
                  </a:lnTo>
                  <a:lnTo>
                    <a:pt x="921" y="511"/>
                  </a:lnTo>
                  <a:lnTo>
                    <a:pt x="910" y="547"/>
                  </a:lnTo>
                  <a:lnTo>
                    <a:pt x="888" y="595"/>
                  </a:lnTo>
                  <a:lnTo>
                    <a:pt x="855" y="648"/>
                  </a:lnTo>
                  <a:lnTo>
                    <a:pt x="817" y="690"/>
                  </a:lnTo>
                  <a:lnTo>
                    <a:pt x="767" y="725"/>
                  </a:lnTo>
                  <a:lnTo>
                    <a:pt x="707" y="737"/>
                  </a:lnTo>
                  <a:lnTo>
                    <a:pt x="652" y="731"/>
                  </a:lnTo>
                  <a:lnTo>
                    <a:pt x="608" y="702"/>
                  </a:lnTo>
                  <a:lnTo>
                    <a:pt x="576" y="660"/>
                  </a:lnTo>
                  <a:lnTo>
                    <a:pt x="565" y="600"/>
                  </a:lnTo>
                  <a:lnTo>
                    <a:pt x="565" y="583"/>
                  </a:lnTo>
                  <a:lnTo>
                    <a:pt x="570" y="571"/>
                  </a:lnTo>
                  <a:lnTo>
                    <a:pt x="570" y="553"/>
                  </a:lnTo>
                  <a:lnTo>
                    <a:pt x="576" y="535"/>
                  </a:lnTo>
                  <a:lnTo>
                    <a:pt x="586" y="511"/>
                  </a:lnTo>
                  <a:lnTo>
                    <a:pt x="625" y="387"/>
                  </a:lnTo>
                  <a:lnTo>
                    <a:pt x="652" y="309"/>
                  </a:lnTo>
                  <a:lnTo>
                    <a:pt x="669" y="232"/>
                  </a:lnTo>
                  <a:lnTo>
                    <a:pt x="674" y="161"/>
                  </a:lnTo>
                  <a:lnTo>
                    <a:pt x="674" y="137"/>
                  </a:lnTo>
                  <a:lnTo>
                    <a:pt x="669" y="101"/>
                  </a:lnTo>
                  <a:lnTo>
                    <a:pt x="658" y="72"/>
                  </a:lnTo>
                  <a:lnTo>
                    <a:pt x="630" y="54"/>
                  </a:lnTo>
                  <a:lnTo>
                    <a:pt x="586" y="42"/>
                  </a:lnTo>
                  <a:lnTo>
                    <a:pt x="521" y="54"/>
                  </a:lnTo>
                  <a:lnTo>
                    <a:pt x="466" y="78"/>
                  </a:lnTo>
                  <a:lnTo>
                    <a:pt x="422" y="113"/>
                  </a:lnTo>
                  <a:lnTo>
                    <a:pt x="384" y="155"/>
                  </a:lnTo>
                  <a:lnTo>
                    <a:pt x="329" y="238"/>
                  </a:lnTo>
                  <a:lnTo>
                    <a:pt x="313" y="274"/>
                  </a:lnTo>
                  <a:lnTo>
                    <a:pt x="302" y="303"/>
                  </a:lnTo>
                  <a:lnTo>
                    <a:pt x="291" y="345"/>
                  </a:lnTo>
                  <a:lnTo>
                    <a:pt x="263" y="452"/>
                  </a:lnTo>
                  <a:lnTo>
                    <a:pt x="252" y="499"/>
                  </a:lnTo>
                  <a:lnTo>
                    <a:pt x="241" y="553"/>
                  </a:lnTo>
                  <a:lnTo>
                    <a:pt x="230" y="600"/>
                  </a:lnTo>
                  <a:lnTo>
                    <a:pt x="225" y="636"/>
                  </a:lnTo>
                  <a:lnTo>
                    <a:pt x="214" y="678"/>
                  </a:lnTo>
                  <a:lnTo>
                    <a:pt x="197" y="713"/>
                  </a:lnTo>
                  <a:lnTo>
                    <a:pt x="181" y="725"/>
                  </a:lnTo>
                  <a:lnTo>
                    <a:pt x="170" y="731"/>
                  </a:lnTo>
                  <a:lnTo>
                    <a:pt x="148" y="737"/>
                  </a:lnTo>
                  <a:lnTo>
                    <a:pt x="137" y="737"/>
                  </a:lnTo>
                  <a:lnTo>
                    <a:pt x="126" y="731"/>
                  </a:lnTo>
                  <a:lnTo>
                    <a:pt x="110" y="725"/>
                  </a:lnTo>
                  <a:lnTo>
                    <a:pt x="104" y="713"/>
                  </a:lnTo>
                  <a:lnTo>
                    <a:pt x="93" y="702"/>
                  </a:lnTo>
                  <a:lnTo>
                    <a:pt x="93" y="678"/>
                  </a:lnTo>
                  <a:lnTo>
                    <a:pt x="99" y="666"/>
                  </a:lnTo>
                  <a:lnTo>
                    <a:pt x="104" y="648"/>
                  </a:lnTo>
                  <a:lnTo>
                    <a:pt x="104" y="636"/>
                  </a:lnTo>
                  <a:lnTo>
                    <a:pt x="110" y="618"/>
                  </a:lnTo>
                  <a:lnTo>
                    <a:pt x="110" y="630"/>
                  </a:lnTo>
                  <a:lnTo>
                    <a:pt x="176" y="345"/>
                  </a:lnTo>
                  <a:lnTo>
                    <a:pt x="192" y="268"/>
                  </a:lnTo>
                  <a:lnTo>
                    <a:pt x="214" y="173"/>
                  </a:lnTo>
                  <a:lnTo>
                    <a:pt x="219" y="131"/>
                  </a:lnTo>
                  <a:lnTo>
                    <a:pt x="219" y="107"/>
                  </a:lnTo>
                  <a:lnTo>
                    <a:pt x="208" y="72"/>
                  </a:lnTo>
                  <a:lnTo>
                    <a:pt x="187" y="48"/>
                  </a:lnTo>
                  <a:lnTo>
                    <a:pt x="170" y="48"/>
                  </a:lnTo>
                  <a:lnTo>
                    <a:pt x="132" y="60"/>
                  </a:lnTo>
                  <a:lnTo>
                    <a:pt x="99" y="101"/>
                  </a:lnTo>
                  <a:lnTo>
                    <a:pt x="77" y="155"/>
                  </a:lnTo>
                  <a:lnTo>
                    <a:pt x="55" y="250"/>
                  </a:lnTo>
                  <a:lnTo>
                    <a:pt x="50" y="262"/>
                  </a:lnTo>
                  <a:lnTo>
                    <a:pt x="39" y="274"/>
                  </a:lnTo>
                  <a:lnTo>
                    <a:pt x="17" y="274"/>
                  </a:lnTo>
                  <a:lnTo>
                    <a:pt x="6" y="268"/>
                  </a:lnTo>
                  <a:lnTo>
                    <a:pt x="0" y="262"/>
                  </a:lnTo>
                  <a:lnTo>
                    <a:pt x="0" y="250"/>
                  </a:lnTo>
                  <a:lnTo>
                    <a:pt x="6" y="232"/>
                  </a:lnTo>
                  <a:lnTo>
                    <a:pt x="17" y="190"/>
                  </a:lnTo>
                  <a:lnTo>
                    <a:pt x="33" y="137"/>
                  </a:lnTo>
                  <a:lnTo>
                    <a:pt x="55" y="89"/>
                  </a:lnTo>
                  <a:lnTo>
                    <a:pt x="71" y="60"/>
                  </a:lnTo>
                  <a:lnTo>
                    <a:pt x="99" y="30"/>
                  </a:lnTo>
                  <a:lnTo>
                    <a:pt x="132" y="1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9" name="Freeform 21"/>
            <p:cNvSpPr>
              <a:spLocks/>
            </p:cNvSpPr>
            <p:nvPr/>
          </p:nvSpPr>
          <p:spPr bwMode="auto">
            <a:xfrm>
              <a:off x="6233" y="3524"/>
              <a:ext cx="1019" cy="8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980" y="0"/>
                </a:cxn>
                <a:cxn ang="0">
                  <a:pos x="991" y="6"/>
                </a:cxn>
                <a:cxn ang="0">
                  <a:pos x="1002" y="6"/>
                </a:cxn>
                <a:cxn ang="0">
                  <a:pos x="1019" y="23"/>
                </a:cxn>
                <a:cxn ang="0">
                  <a:pos x="1019" y="53"/>
                </a:cxn>
                <a:cxn ang="0">
                  <a:pos x="1013" y="65"/>
                </a:cxn>
                <a:cxn ang="0">
                  <a:pos x="991" y="77"/>
                </a:cxn>
                <a:cxn ang="0">
                  <a:pos x="959" y="77"/>
                </a:cxn>
                <a:cxn ang="0">
                  <a:pos x="959" y="83"/>
                </a:cxn>
                <a:cxn ang="0">
                  <a:pos x="38" y="83"/>
                </a:cxn>
                <a:cxn ang="0">
                  <a:pos x="27" y="77"/>
                </a:cxn>
                <a:cxn ang="0">
                  <a:pos x="16" y="77"/>
                </a:cxn>
                <a:cxn ang="0">
                  <a:pos x="0" y="59"/>
                </a:cxn>
                <a:cxn ang="0">
                  <a:pos x="0" y="23"/>
                </a:cxn>
                <a:cxn ang="0">
                  <a:pos x="16" y="6"/>
                </a:cxn>
                <a:cxn ang="0">
                  <a:pos x="27" y="6"/>
                </a:cxn>
                <a:cxn ang="0">
                  <a:pos x="38" y="0"/>
                </a:cxn>
              </a:cxnLst>
              <a:rect l="0" t="0" r="r" b="b"/>
              <a:pathLst>
                <a:path w="1019" h="83">
                  <a:moveTo>
                    <a:pt x="38" y="0"/>
                  </a:moveTo>
                  <a:lnTo>
                    <a:pt x="980" y="0"/>
                  </a:lnTo>
                  <a:lnTo>
                    <a:pt x="991" y="6"/>
                  </a:lnTo>
                  <a:lnTo>
                    <a:pt x="1002" y="6"/>
                  </a:lnTo>
                  <a:lnTo>
                    <a:pt x="1019" y="23"/>
                  </a:lnTo>
                  <a:lnTo>
                    <a:pt x="1019" y="53"/>
                  </a:lnTo>
                  <a:lnTo>
                    <a:pt x="1013" y="65"/>
                  </a:lnTo>
                  <a:lnTo>
                    <a:pt x="991" y="77"/>
                  </a:lnTo>
                  <a:lnTo>
                    <a:pt x="959" y="77"/>
                  </a:lnTo>
                  <a:lnTo>
                    <a:pt x="959" y="83"/>
                  </a:lnTo>
                  <a:lnTo>
                    <a:pt x="38" y="83"/>
                  </a:lnTo>
                  <a:lnTo>
                    <a:pt x="27" y="77"/>
                  </a:lnTo>
                  <a:lnTo>
                    <a:pt x="16" y="77"/>
                  </a:lnTo>
                  <a:lnTo>
                    <a:pt x="0" y="59"/>
                  </a:lnTo>
                  <a:lnTo>
                    <a:pt x="0" y="23"/>
                  </a:lnTo>
                  <a:lnTo>
                    <a:pt x="16" y="6"/>
                  </a:lnTo>
                  <a:lnTo>
                    <a:pt x="27" y="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0" name="Freeform 22"/>
            <p:cNvSpPr>
              <a:spLocks/>
            </p:cNvSpPr>
            <p:nvPr/>
          </p:nvSpPr>
          <p:spPr bwMode="auto">
            <a:xfrm>
              <a:off x="7575" y="2882"/>
              <a:ext cx="553" cy="1099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318" y="0"/>
                </a:cxn>
                <a:cxn ang="0">
                  <a:pos x="334" y="6"/>
                </a:cxn>
                <a:cxn ang="0">
                  <a:pos x="340" y="12"/>
                </a:cxn>
                <a:cxn ang="0">
                  <a:pos x="345" y="24"/>
                </a:cxn>
                <a:cxn ang="0">
                  <a:pos x="345" y="992"/>
                </a:cxn>
                <a:cxn ang="0">
                  <a:pos x="356" y="1010"/>
                </a:cxn>
                <a:cxn ang="0">
                  <a:pos x="378" y="1028"/>
                </a:cxn>
                <a:cxn ang="0">
                  <a:pos x="422" y="1040"/>
                </a:cxn>
                <a:cxn ang="0">
                  <a:pos x="553" y="1040"/>
                </a:cxn>
                <a:cxn ang="0">
                  <a:pos x="553" y="1099"/>
                </a:cxn>
                <a:cxn ang="0">
                  <a:pos x="455" y="1099"/>
                </a:cxn>
                <a:cxn ang="0">
                  <a:pos x="389" y="1093"/>
                </a:cxn>
                <a:cxn ang="0">
                  <a:pos x="170" y="1093"/>
                </a:cxn>
                <a:cxn ang="0">
                  <a:pos x="104" y="1099"/>
                </a:cxn>
                <a:cxn ang="0">
                  <a:pos x="11" y="1099"/>
                </a:cxn>
                <a:cxn ang="0">
                  <a:pos x="11" y="1040"/>
                </a:cxn>
                <a:cxn ang="0">
                  <a:pos x="143" y="1040"/>
                </a:cxn>
                <a:cxn ang="0">
                  <a:pos x="186" y="1028"/>
                </a:cxn>
                <a:cxn ang="0">
                  <a:pos x="208" y="1010"/>
                </a:cxn>
                <a:cxn ang="0">
                  <a:pos x="219" y="992"/>
                </a:cxn>
                <a:cxn ang="0">
                  <a:pos x="219" y="125"/>
                </a:cxn>
                <a:cxn ang="0">
                  <a:pos x="137" y="154"/>
                </a:cxn>
                <a:cxn ang="0">
                  <a:pos x="55" y="166"/>
                </a:cxn>
                <a:cxn ang="0">
                  <a:pos x="0" y="166"/>
                </a:cxn>
                <a:cxn ang="0">
                  <a:pos x="0" y="107"/>
                </a:cxn>
                <a:cxn ang="0">
                  <a:pos x="49" y="107"/>
                </a:cxn>
                <a:cxn ang="0">
                  <a:pos x="104" y="101"/>
                </a:cxn>
                <a:cxn ang="0">
                  <a:pos x="170" y="83"/>
                </a:cxn>
                <a:cxn ang="0">
                  <a:pos x="236" y="53"/>
                </a:cxn>
                <a:cxn ang="0">
                  <a:pos x="296" y="0"/>
                </a:cxn>
              </a:cxnLst>
              <a:rect l="0" t="0" r="r" b="b"/>
              <a:pathLst>
                <a:path w="553" h="1099">
                  <a:moveTo>
                    <a:pt x="296" y="0"/>
                  </a:moveTo>
                  <a:lnTo>
                    <a:pt x="318" y="0"/>
                  </a:lnTo>
                  <a:lnTo>
                    <a:pt x="334" y="6"/>
                  </a:lnTo>
                  <a:lnTo>
                    <a:pt x="340" y="12"/>
                  </a:lnTo>
                  <a:lnTo>
                    <a:pt x="345" y="24"/>
                  </a:lnTo>
                  <a:lnTo>
                    <a:pt x="345" y="992"/>
                  </a:lnTo>
                  <a:lnTo>
                    <a:pt x="356" y="1010"/>
                  </a:lnTo>
                  <a:lnTo>
                    <a:pt x="378" y="1028"/>
                  </a:lnTo>
                  <a:lnTo>
                    <a:pt x="422" y="1040"/>
                  </a:lnTo>
                  <a:lnTo>
                    <a:pt x="553" y="1040"/>
                  </a:lnTo>
                  <a:lnTo>
                    <a:pt x="553" y="1099"/>
                  </a:lnTo>
                  <a:lnTo>
                    <a:pt x="455" y="1099"/>
                  </a:lnTo>
                  <a:lnTo>
                    <a:pt x="389" y="1093"/>
                  </a:lnTo>
                  <a:lnTo>
                    <a:pt x="170" y="1093"/>
                  </a:lnTo>
                  <a:lnTo>
                    <a:pt x="104" y="1099"/>
                  </a:lnTo>
                  <a:lnTo>
                    <a:pt x="11" y="1099"/>
                  </a:lnTo>
                  <a:lnTo>
                    <a:pt x="11" y="1040"/>
                  </a:lnTo>
                  <a:lnTo>
                    <a:pt x="143" y="1040"/>
                  </a:lnTo>
                  <a:lnTo>
                    <a:pt x="186" y="1028"/>
                  </a:lnTo>
                  <a:lnTo>
                    <a:pt x="208" y="1010"/>
                  </a:lnTo>
                  <a:lnTo>
                    <a:pt x="219" y="992"/>
                  </a:lnTo>
                  <a:lnTo>
                    <a:pt x="219" y="125"/>
                  </a:lnTo>
                  <a:lnTo>
                    <a:pt x="137" y="154"/>
                  </a:lnTo>
                  <a:lnTo>
                    <a:pt x="55" y="166"/>
                  </a:lnTo>
                  <a:lnTo>
                    <a:pt x="0" y="166"/>
                  </a:lnTo>
                  <a:lnTo>
                    <a:pt x="0" y="107"/>
                  </a:lnTo>
                  <a:lnTo>
                    <a:pt x="49" y="107"/>
                  </a:lnTo>
                  <a:lnTo>
                    <a:pt x="104" y="101"/>
                  </a:lnTo>
                  <a:lnTo>
                    <a:pt x="170" y="83"/>
                  </a:lnTo>
                  <a:lnTo>
                    <a:pt x="236" y="53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1" name="Freeform 23"/>
            <p:cNvSpPr>
              <a:spLocks/>
            </p:cNvSpPr>
            <p:nvPr/>
          </p:nvSpPr>
          <p:spPr bwMode="auto">
            <a:xfrm>
              <a:off x="8479" y="1889"/>
              <a:ext cx="504" cy="2324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44" y="12"/>
                </a:cxn>
                <a:cxn ang="0">
                  <a:pos x="82" y="36"/>
                </a:cxn>
                <a:cxn ang="0">
                  <a:pos x="186" y="149"/>
                </a:cxn>
                <a:cxn ang="0">
                  <a:pos x="247" y="226"/>
                </a:cxn>
                <a:cxn ang="0">
                  <a:pos x="307" y="327"/>
                </a:cxn>
                <a:cxn ang="0">
                  <a:pos x="362" y="440"/>
                </a:cxn>
                <a:cxn ang="0">
                  <a:pos x="433" y="642"/>
                </a:cxn>
                <a:cxn ang="0">
                  <a:pos x="477" y="832"/>
                </a:cxn>
                <a:cxn ang="0">
                  <a:pos x="499" y="1011"/>
                </a:cxn>
                <a:cxn ang="0">
                  <a:pos x="504" y="1165"/>
                </a:cxn>
                <a:cxn ang="0">
                  <a:pos x="499" y="1165"/>
                </a:cxn>
                <a:cxn ang="0">
                  <a:pos x="493" y="1320"/>
                </a:cxn>
                <a:cxn ang="0">
                  <a:pos x="471" y="1492"/>
                </a:cxn>
                <a:cxn ang="0">
                  <a:pos x="427" y="1682"/>
                </a:cxn>
                <a:cxn ang="0">
                  <a:pos x="362" y="1872"/>
                </a:cxn>
                <a:cxn ang="0">
                  <a:pos x="307" y="1991"/>
                </a:cxn>
                <a:cxn ang="0">
                  <a:pos x="241" y="2092"/>
                </a:cxn>
                <a:cxn ang="0">
                  <a:pos x="181" y="2175"/>
                </a:cxn>
                <a:cxn ang="0">
                  <a:pos x="126" y="2241"/>
                </a:cxn>
                <a:cxn ang="0">
                  <a:pos x="77" y="2288"/>
                </a:cxn>
                <a:cxn ang="0">
                  <a:pos x="38" y="2312"/>
                </a:cxn>
                <a:cxn ang="0">
                  <a:pos x="22" y="2324"/>
                </a:cxn>
                <a:cxn ang="0">
                  <a:pos x="11" y="2318"/>
                </a:cxn>
                <a:cxn ang="0">
                  <a:pos x="6" y="2312"/>
                </a:cxn>
                <a:cxn ang="0">
                  <a:pos x="0" y="2300"/>
                </a:cxn>
                <a:cxn ang="0">
                  <a:pos x="0" y="2288"/>
                </a:cxn>
                <a:cxn ang="0">
                  <a:pos x="17" y="2271"/>
                </a:cxn>
                <a:cxn ang="0">
                  <a:pos x="33" y="2259"/>
                </a:cxn>
                <a:cxn ang="0">
                  <a:pos x="137" y="2128"/>
                </a:cxn>
                <a:cxn ang="0">
                  <a:pos x="219" y="1985"/>
                </a:cxn>
                <a:cxn ang="0">
                  <a:pos x="280" y="1831"/>
                </a:cxn>
                <a:cxn ang="0">
                  <a:pos x="329" y="1670"/>
                </a:cxn>
                <a:cxn ang="0">
                  <a:pos x="356" y="1498"/>
                </a:cxn>
                <a:cxn ang="0">
                  <a:pos x="373" y="1332"/>
                </a:cxn>
                <a:cxn ang="0">
                  <a:pos x="378" y="1159"/>
                </a:cxn>
                <a:cxn ang="0">
                  <a:pos x="367" y="927"/>
                </a:cxn>
                <a:cxn ang="0">
                  <a:pos x="340" y="714"/>
                </a:cxn>
                <a:cxn ang="0">
                  <a:pos x="290" y="523"/>
                </a:cxn>
                <a:cxn ang="0">
                  <a:pos x="225" y="357"/>
                </a:cxn>
                <a:cxn ang="0">
                  <a:pos x="143" y="202"/>
                </a:cxn>
                <a:cxn ang="0">
                  <a:pos x="44" y="78"/>
                </a:cxn>
                <a:cxn ang="0">
                  <a:pos x="27" y="60"/>
                </a:cxn>
                <a:cxn ang="0">
                  <a:pos x="22" y="48"/>
                </a:cxn>
                <a:cxn ang="0">
                  <a:pos x="11" y="42"/>
                </a:cxn>
                <a:cxn ang="0">
                  <a:pos x="11" y="36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11" y="12"/>
                </a:cxn>
                <a:cxn ang="0">
                  <a:pos x="17" y="6"/>
                </a:cxn>
                <a:cxn ang="0">
                  <a:pos x="27" y="0"/>
                </a:cxn>
              </a:cxnLst>
              <a:rect l="0" t="0" r="r" b="b"/>
              <a:pathLst>
                <a:path w="504" h="2324">
                  <a:moveTo>
                    <a:pt x="27" y="0"/>
                  </a:moveTo>
                  <a:lnTo>
                    <a:pt x="44" y="12"/>
                  </a:lnTo>
                  <a:lnTo>
                    <a:pt x="82" y="36"/>
                  </a:lnTo>
                  <a:lnTo>
                    <a:pt x="186" y="149"/>
                  </a:lnTo>
                  <a:lnTo>
                    <a:pt x="247" y="226"/>
                  </a:lnTo>
                  <a:lnTo>
                    <a:pt x="307" y="327"/>
                  </a:lnTo>
                  <a:lnTo>
                    <a:pt x="362" y="440"/>
                  </a:lnTo>
                  <a:lnTo>
                    <a:pt x="433" y="642"/>
                  </a:lnTo>
                  <a:lnTo>
                    <a:pt x="477" y="832"/>
                  </a:lnTo>
                  <a:lnTo>
                    <a:pt x="499" y="1011"/>
                  </a:lnTo>
                  <a:lnTo>
                    <a:pt x="504" y="1165"/>
                  </a:lnTo>
                  <a:lnTo>
                    <a:pt x="499" y="1165"/>
                  </a:lnTo>
                  <a:lnTo>
                    <a:pt x="493" y="1320"/>
                  </a:lnTo>
                  <a:lnTo>
                    <a:pt x="471" y="1492"/>
                  </a:lnTo>
                  <a:lnTo>
                    <a:pt x="427" y="1682"/>
                  </a:lnTo>
                  <a:lnTo>
                    <a:pt x="362" y="1872"/>
                  </a:lnTo>
                  <a:lnTo>
                    <a:pt x="307" y="1991"/>
                  </a:lnTo>
                  <a:lnTo>
                    <a:pt x="241" y="2092"/>
                  </a:lnTo>
                  <a:lnTo>
                    <a:pt x="181" y="2175"/>
                  </a:lnTo>
                  <a:lnTo>
                    <a:pt x="126" y="2241"/>
                  </a:lnTo>
                  <a:lnTo>
                    <a:pt x="77" y="2288"/>
                  </a:lnTo>
                  <a:lnTo>
                    <a:pt x="38" y="2312"/>
                  </a:lnTo>
                  <a:lnTo>
                    <a:pt x="22" y="2324"/>
                  </a:lnTo>
                  <a:lnTo>
                    <a:pt x="11" y="2318"/>
                  </a:lnTo>
                  <a:lnTo>
                    <a:pt x="6" y="2312"/>
                  </a:lnTo>
                  <a:lnTo>
                    <a:pt x="0" y="2300"/>
                  </a:lnTo>
                  <a:lnTo>
                    <a:pt x="0" y="2288"/>
                  </a:lnTo>
                  <a:lnTo>
                    <a:pt x="17" y="2271"/>
                  </a:lnTo>
                  <a:lnTo>
                    <a:pt x="33" y="2259"/>
                  </a:lnTo>
                  <a:lnTo>
                    <a:pt x="137" y="2128"/>
                  </a:lnTo>
                  <a:lnTo>
                    <a:pt x="219" y="1985"/>
                  </a:lnTo>
                  <a:lnTo>
                    <a:pt x="280" y="1831"/>
                  </a:lnTo>
                  <a:lnTo>
                    <a:pt x="329" y="1670"/>
                  </a:lnTo>
                  <a:lnTo>
                    <a:pt x="356" y="1498"/>
                  </a:lnTo>
                  <a:lnTo>
                    <a:pt x="373" y="1332"/>
                  </a:lnTo>
                  <a:lnTo>
                    <a:pt x="378" y="1159"/>
                  </a:lnTo>
                  <a:lnTo>
                    <a:pt x="367" y="927"/>
                  </a:lnTo>
                  <a:lnTo>
                    <a:pt x="340" y="714"/>
                  </a:lnTo>
                  <a:lnTo>
                    <a:pt x="290" y="523"/>
                  </a:lnTo>
                  <a:lnTo>
                    <a:pt x="225" y="357"/>
                  </a:lnTo>
                  <a:lnTo>
                    <a:pt x="143" y="202"/>
                  </a:lnTo>
                  <a:lnTo>
                    <a:pt x="44" y="78"/>
                  </a:lnTo>
                  <a:lnTo>
                    <a:pt x="27" y="60"/>
                  </a:lnTo>
                  <a:lnTo>
                    <a:pt x="22" y="48"/>
                  </a:lnTo>
                  <a:lnTo>
                    <a:pt x="11" y="42"/>
                  </a:lnTo>
                  <a:lnTo>
                    <a:pt x="11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1" y="12"/>
                  </a:lnTo>
                  <a:lnTo>
                    <a:pt x="17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2" name="Freeform 24"/>
            <p:cNvSpPr>
              <a:spLocks/>
            </p:cNvSpPr>
            <p:nvPr/>
          </p:nvSpPr>
          <p:spPr bwMode="auto">
            <a:xfrm>
              <a:off x="9991" y="2383"/>
              <a:ext cx="1069" cy="1343"/>
            </a:xfrm>
            <a:custGeom>
              <a:avLst/>
              <a:gdLst/>
              <a:ahLst/>
              <a:cxnLst>
                <a:cxn ang="0">
                  <a:pos x="658" y="0"/>
                </a:cxn>
                <a:cxn ang="0">
                  <a:pos x="1025" y="0"/>
                </a:cxn>
                <a:cxn ang="0">
                  <a:pos x="1041" y="6"/>
                </a:cxn>
                <a:cxn ang="0">
                  <a:pos x="1052" y="6"/>
                </a:cxn>
                <a:cxn ang="0">
                  <a:pos x="1058" y="17"/>
                </a:cxn>
                <a:cxn ang="0">
                  <a:pos x="1069" y="23"/>
                </a:cxn>
                <a:cxn ang="0">
                  <a:pos x="1069" y="59"/>
                </a:cxn>
                <a:cxn ang="0">
                  <a:pos x="1063" y="71"/>
                </a:cxn>
                <a:cxn ang="0">
                  <a:pos x="1052" y="83"/>
                </a:cxn>
                <a:cxn ang="0">
                  <a:pos x="1041" y="83"/>
                </a:cxn>
                <a:cxn ang="0">
                  <a:pos x="1030" y="89"/>
                </a:cxn>
                <a:cxn ang="0">
                  <a:pos x="663" y="89"/>
                </a:cxn>
                <a:cxn ang="0">
                  <a:pos x="537" y="101"/>
                </a:cxn>
                <a:cxn ang="0">
                  <a:pos x="422" y="142"/>
                </a:cxn>
                <a:cxn ang="0">
                  <a:pos x="318" y="202"/>
                </a:cxn>
                <a:cxn ang="0">
                  <a:pos x="230" y="285"/>
                </a:cxn>
                <a:cxn ang="0">
                  <a:pos x="159" y="380"/>
                </a:cxn>
                <a:cxn ang="0">
                  <a:pos x="115" y="499"/>
                </a:cxn>
                <a:cxn ang="0">
                  <a:pos x="88" y="624"/>
                </a:cxn>
                <a:cxn ang="0">
                  <a:pos x="1025" y="624"/>
                </a:cxn>
                <a:cxn ang="0">
                  <a:pos x="1041" y="630"/>
                </a:cxn>
                <a:cxn ang="0">
                  <a:pos x="1052" y="630"/>
                </a:cxn>
                <a:cxn ang="0">
                  <a:pos x="1058" y="641"/>
                </a:cxn>
                <a:cxn ang="0">
                  <a:pos x="1069" y="653"/>
                </a:cxn>
                <a:cxn ang="0">
                  <a:pos x="1069" y="689"/>
                </a:cxn>
                <a:cxn ang="0">
                  <a:pos x="1063" y="701"/>
                </a:cxn>
                <a:cxn ang="0">
                  <a:pos x="1052" y="713"/>
                </a:cxn>
                <a:cxn ang="0">
                  <a:pos x="1041" y="713"/>
                </a:cxn>
                <a:cxn ang="0">
                  <a:pos x="1030" y="719"/>
                </a:cxn>
                <a:cxn ang="0">
                  <a:pos x="88" y="719"/>
                </a:cxn>
                <a:cxn ang="0">
                  <a:pos x="115" y="849"/>
                </a:cxn>
                <a:cxn ang="0">
                  <a:pos x="159" y="962"/>
                </a:cxn>
                <a:cxn ang="0">
                  <a:pos x="230" y="1063"/>
                </a:cxn>
                <a:cxn ang="0">
                  <a:pos x="318" y="1141"/>
                </a:cxn>
                <a:cxn ang="0">
                  <a:pos x="422" y="1200"/>
                </a:cxn>
                <a:cxn ang="0">
                  <a:pos x="537" y="1242"/>
                </a:cxn>
                <a:cxn ang="0">
                  <a:pos x="663" y="1254"/>
                </a:cxn>
                <a:cxn ang="0">
                  <a:pos x="1025" y="1254"/>
                </a:cxn>
                <a:cxn ang="0">
                  <a:pos x="1041" y="1259"/>
                </a:cxn>
                <a:cxn ang="0">
                  <a:pos x="1052" y="1259"/>
                </a:cxn>
                <a:cxn ang="0">
                  <a:pos x="1058" y="1271"/>
                </a:cxn>
                <a:cxn ang="0">
                  <a:pos x="1069" y="1283"/>
                </a:cxn>
                <a:cxn ang="0">
                  <a:pos x="1069" y="1319"/>
                </a:cxn>
                <a:cxn ang="0">
                  <a:pos x="1052" y="1337"/>
                </a:cxn>
                <a:cxn ang="0">
                  <a:pos x="1041" y="1337"/>
                </a:cxn>
                <a:cxn ang="0">
                  <a:pos x="1030" y="1343"/>
                </a:cxn>
                <a:cxn ang="0">
                  <a:pos x="658" y="1343"/>
                </a:cxn>
                <a:cxn ang="0">
                  <a:pos x="526" y="1331"/>
                </a:cxn>
                <a:cxn ang="0">
                  <a:pos x="400" y="1289"/>
                </a:cxn>
                <a:cxn ang="0">
                  <a:pos x="291" y="1230"/>
                </a:cxn>
                <a:cxn ang="0">
                  <a:pos x="192" y="1147"/>
                </a:cxn>
                <a:cxn ang="0">
                  <a:pos x="110" y="1046"/>
                </a:cxn>
                <a:cxn ang="0">
                  <a:pos x="49" y="933"/>
                </a:cxn>
                <a:cxn ang="0">
                  <a:pos x="11" y="808"/>
                </a:cxn>
                <a:cxn ang="0">
                  <a:pos x="0" y="671"/>
                </a:cxn>
                <a:cxn ang="0">
                  <a:pos x="11" y="535"/>
                </a:cxn>
                <a:cxn ang="0">
                  <a:pos x="49" y="410"/>
                </a:cxn>
                <a:cxn ang="0">
                  <a:pos x="110" y="297"/>
                </a:cxn>
                <a:cxn ang="0">
                  <a:pos x="192" y="196"/>
                </a:cxn>
                <a:cxn ang="0">
                  <a:pos x="291" y="113"/>
                </a:cxn>
                <a:cxn ang="0">
                  <a:pos x="400" y="53"/>
                </a:cxn>
                <a:cxn ang="0">
                  <a:pos x="526" y="12"/>
                </a:cxn>
                <a:cxn ang="0">
                  <a:pos x="658" y="0"/>
                </a:cxn>
              </a:cxnLst>
              <a:rect l="0" t="0" r="r" b="b"/>
              <a:pathLst>
                <a:path w="1069" h="1343">
                  <a:moveTo>
                    <a:pt x="658" y="0"/>
                  </a:moveTo>
                  <a:lnTo>
                    <a:pt x="1025" y="0"/>
                  </a:lnTo>
                  <a:lnTo>
                    <a:pt x="1041" y="6"/>
                  </a:lnTo>
                  <a:lnTo>
                    <a:pt x="1052" y="6"/>
                  </a:lnTo>
                  <a:lnTo>
                    <a:pt x="1058" y="17"/>
                  </a:lnTo>
                  <a:lnTo>
                    <a:pt x="1069" y="23"/>
                  </a:lnTo>
                  <a:lnTo>
                    <a:pt x="1069" y="59"/>
                  </a:lnTo>
                  <a:lnTo>
                    <a:pt x="1063" y="71"/>
                  </a:lnTo>
                  <a:lnTo>
                    <a:pt x="1052" y="83"/>
                  </a:lnTo>
                  <a:lnTo>
                    <a:pt x="1041" y="83"/>
                  </a:lnTo>
                  <a:lnTo>
                    <a:pt x="1030" y="89"/>
                  </a:lnTo>
                  <a:lnTo>
                    <a:pt x="663" y="89"/>
                  </a:lnTo>
                  <a:lnTo>
                    <a:pt x="537" y="101"/>
                  </a:lnTo>
                  <a:lnTo>
                    <a:pt x="422" y="142"/>
                  </a:lnTo>
                  <a:lnTo>
                    <a:pt x="318" y="202"/>
                  </a:lnTo>
                  <a:lnTo>
                    <a:pt x="230" y="285"/>
                  </a:lnTo>
                  <a:lnTo>
                    <a:pt x="159" y="380"/>
                  </a:lnTo>
                  <a:lnTo>
                    <a:pt x="115" y="499"/>
                  </a:lnTo>
                  <a:lnTo>
                    <a:pt x="88" y="624"/>
                  </a:lnTo>
                  <a:lnTo>
                    <a:pt x="1025" y="624"/>
                  </a:lnTo>
                  <a:lnTo>
                    <a:pt x="1041" y="630"/>
                  </a:lnTo>
                  <a:lnTo>
                    <a:pt x="1052" y="630"/>
                  </a:lnTo>
                  <a:lnTo>
                    <a:pt x="1058" y="641"/>
                  </a:lnTo>
                  <a:lnTo>
                    <a:pt x="1069" y="653"/>
                  </a:lnTo>
                  <a:lnTo>
                    <a:pt x="1069" y="689"/>
                  </a:lnTo>
                  <a:lnTo>
                    <a:pt x="1063" y="701"/>
                  </a:lnTo>
                  <a:lnTo>
                    <a:pt x="1052" y="713"/>
                  </a:lnTo>
                  <a:lnTo>
                    <a:pt x="1041" y="713"/>
                  </a:lnTo>
                  <a:lnTo>
                    <a:pt x="1030" y="719"/>
                  </a:lnTo>
                  <a:lnTo>
                    <a:pt x="88" y="719"/>
                  </a:lnTo>
                  <a:lnTo>
                    <a:pt x="115" y="849"/>
                  </a:lnTo>
                  <a:lnTo>
                    <a:pt x="159" y="962"/>
                  </a:lnTo>
                  <a:lnTo>
                    <a:pt x="230" y="1063"/>
                  </a:lnTo>
                  <a:lnTo>
                    <a:pt x="318" y="1141"/>
                  </a:lnTo>
                  <a:lnTo>
                    <a:pt x="422" y="1200"/>
                  </a:lnTo>
                  <a:lnTo>
                    <a:pt x="537" y="1242"/>
                  </a:lnTo>
                  <a:lnTo>
                    <a:pt x="663" y="1254"/>
                  </a:lnTo>
                  <a:lnTo>
                    <a:pt x="1025" y="1254"/>
                  </a:lnTo>
                  <a:lnTo>
                    <a:pt x="1041" y="1259"/>
                  </a:lnTo>
                  <a:lnTo>
                    <a:pt x="1052" y="1259"/>
                  </a:lnTo>
                  <a:lnTo>
                    <a:pt x="1058" y="1271"/>
                  </a:lnTo>
                  <a:lnTo>
                    <a:pt x="1069" y="1283"/>
                  </a:lnTo>
                  <a:lnTo>
                    <a:pt x="1069" y="1319"/>
                  </a:lnTo>
                  <a:lnTo>
                    <a:pt x="1052" y="1337"/>
                  </a:lnTo>
                  <a:lnTo>
                    <a:pt x="1041" y="1337"/>
                  </a:lnTo>
                  <a:lnTo>
                    <a:pt x="1030" y="1343"/>
                  </a:lnTo>
                  <a:lnTo>
                    <a:pt x="658" y="1343"/>
                  </a:lnTo>
                  <a:lnTo>
                    <a:pt x="526" y="1331"/>
                  </a:lnTo>
                  <a:lnTo>
                    <a:pt x="400" y="1289"/>
                  </a:lnTo>
                  <a:lnTo>
                    <a:pt x="291" y="1230"/>
                  </a:lnTo>
                  <a:lnTo>
                    <a:pt x="192" y="1147"/>
                  </a:lnTo>
                  <a:lnTo>
                    <a:pt x="110" y="1046"/>
                  </a:lnTo>
                  <a:lnTo>
                    <a:pt x="49" y="933"/>
                  </a:lnTo>
                  <a:lnTo>
                    <a:pt x="11" y="808"/>
                  </a:lnTo>
                  <a:lnTo>
                    <a:pt x="0" y="671"/>
                  </a:lnTo>
                  <a:lnTo>
                    <a:pt x="11" y="535"/>
                  </a:lnTo>
                  <a:lnTo>
                    <a:pt x="49" y="410"/>
                  </a:lnTo>
                  <a:lnTo>
                    <a:pt x="110" y="297"/>
                  </a:lnTo>
                  <a:lnTo>
                    <a:pt x="192" y="196"/>
                  </a:lnTo>
                  <a:lnTo>
                    <a:pt x="291" y="113"/>
                  </a:lnTo>
                  <a:lnTo>
                    <a:pt x="400" y="53"/>
                  </a:lnTo>
                  <a:lnTo>
                    <a:pt x="526" y="12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3" name="Freeform 25"/>
            <p:cNvSpPr>
              <a:spLocks/>
            </p:cNvSpPr>
            <p:nvPr/>
          </p:nvSpPr>
          <p:spPr bwMode="auto">
            <a:xfrm>
              <a:off x="11958" y="2050"/>
              <a:ext cx="1523" cy="163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00" y="6"/>
                </a:cxn>
                <a:cxn ang="0">
                  <a:pos x="559" y="12"/>
                </a:cxn>
                <a:cxn ang="0">
                  <a:pos x="564" y="47"/>
                </a:cxn>
                <a:cxn ang="0">
                  <a:pos x="537" y="71"/>
                </a:cxn>
                <a:cxn ang="0">
                  <a:pos x="444" y="77"/>
                </a:cxn>
                <a:cxn ang="0">
                  <a:pos x="373" y="113"/>
                </a:cxn>
                <a:cxn ang="0">
                  <a:pos x="504" y="1367"/>
                </a:cxn>
                <a:cxn ang="0">
                  <a:pos x="1162" y="232"/>
                </a:cxn>
                <a:cxn ang="0">
                  <a:pos x="1173" y="214"/>
                </a:cxn>
                <a:cxn ang="0">
                  <a:pos x="1189" y="184"/>
                </a:cxn>
                <a:cxn ang="0">
                  <a:pos x="1194" y="148"/>
                </a:cxn>
                <a:cxn ang="0">
                  <a:pos x="1167" y="95"/>
                </a:cxn>
                <a:cxn ang="0">
                  <a:pos x="1096" y="71"/>
                </a:cxn>
                <a:cxn ang="0">
                  <a:pos x="1074" y="65"/>
                </a:cxn>
                <a:cxn ang="0">
                  <a:pos x="1063" y="30"/>
                </a:cxn>
                <a:cxn ang="0">
                  <a:pos x="1074" y="12"/>
                </a:cxn>
                <a:cxn ang="0">
                  <a:pos x="1090" y="6"/>
                </a:cxn>
                <a:cxn ang="0">
                  <a:pos x="1315" y="12"/>
                </a:cxn>
                <a:cxn ang="0">
                  <a:pos x="1507" y="6"/>
                </a:cxn>
                <a:cxn ang="0">
                  <a:pos x="1523" y="18"/>
                </a:cxn>
                <a:cxn ang="0">
                  <a:pos x="1518" y="47"/>
                </a:cxn>
                <a:cxn ang="0">
                  <a:pos x="1490" y="71"/>
                </a:cxn>
                <a:cxn ang="0">
                  <a:pos x="1392" y="95"/>
                </a:cxn>
                <a:cxn ang="0">
                  <a:pos x="1277" y="178"/>
                </a:cxn>
                <a:cxn ang="0">
                  <a:pos x="1227" y="261"/>
                </a:cxn>
                <a:cxn ang="0">
                  <a:pos x="444" y="1610"/>
                </a:cxn>
                <a:cxn ang="0">
                  <a:pos x="427" y="1628"/>
                </a:cxn>
                <a:cxn ang="0">
                  <a:pos x="378" y="1634"/>
                </a:cxn>
                <a:cxn ang="0">
                  <a:pos x="362" y="1622"/>
                </a:cxn>
                <a:cxn ang="0">
                  <a:pos x="351" y="1581"/>
                </a:cxn>
                <a:cxn ang="0">
                  <a:pos x="175" y="119"/>
                </a:cxn>
                <a:cxn ang="0">
                  <a:pos x="148" y="77"/>
                </a:cxn>
                <a:cxn ang="0">
                  <a:pos x="17" y="65"/>
                </a:cxn>
                <a:cxn ang="0">
                  <a:pos x="0" y="53"/>
                </a:cxn>
                <a:cxn ang="0">
                  <a:pos x="6" y="12"/>
                </a:cxn>
                <a:cxn ang="0">
                  <a:pos x="22" y="0"/>
                </a:cxn>
              </a:cxnLst>
              <a:rect l="0" t="0" r="r" b="b"/>
              <a:pathLst>
                <a:path w="1523" h="1634">
                  <a:moveTo>
                    <a:pt x="22" y="0"/>
                  </a:moveTo>
                  <a:lnTo>
                    <a:pt x="38" y="0"/>
                  </a:lnTo>
                  <a:lnTo>
                    <a:pt x="269" y="12"/>
                  </a:lnTo>
                  <a:lnTo>
                    <a:pt x="400" y="6"/>
                  </a:lnTo>
                  <a:lnTo>
                    <a:pt x="548" y="6"/>
                  </a:lnTo>
                  <a:lnTo>
                    <a:pt x="559" y="12"/>
                  </a:lnTo>
                  <a:lnTo>
                    <a:pt x="564" y="18"/>
                  </a:lnTo>
                  <a:lnTo>
                    <a:pt x="564" y="47"/>
                  </a:lnTo>
                  <a:lnTo>
                    <a:pt x="559" y="59"/>
                  </a:lnTo>
                  <a:lnTo>
                    <a:pt x="537" y="71"/>
                  </a:lnTo>
                  <a:lnTo>
                    <a:pt x="510" y="71"/>
                  </a:lnTo>
                  <a:lnTo>
                    <a:pt x="444" y="77"/>
                  </a:lnTo>
                  <a:lnTo>
                    <a:pt x="400" y="89"/>
                  </a:lnTo>
                  <a:lnTo>
                    <a:pt x="373" y="113"/>
                  </a:lnTo>
                  <a:lnTo>
                    <a:pt x="362" y="142"/>
                  </a:lnTo>
                  <a:lnTo>
                    <a:pt x="504" y="1367"/>
                  </a:lnTo>
                  <a:lnTo>
                    <a:pt x="1162" y="238"/>
                  </a:lnTo>
                  <a:lnTo>
                    <a:pt x="1162" y="232"/>
                  </a:lnTo>
                  <a:lnTo>
                    <a:pt x="1167" y="226"/>
                  </a:lnTo>
                  <a:lnTo>
                    <a:pt x="1173" y="214"/>
                  </a:lnTo>
                  <a:lnTo>
                    <a:pt x="1183" y="196"/>
                  </a:lnTo>
                  <a:lnTo>
                    <a:pt x="1189" y="184"/>
                  </a:lnTo>
                  <a:lnTo>
                    <a:pt x="1194" y="166"/>
                  </a:lnTo>
                  <a:lnTo>
                    <a:pt x="1194" y="148"/>
                  </a:lnTo>
                  <a:lnTo>
                    <a:pt x="1189" y="119"/>
                  </a:lnTo>
                  <a:lnTo>
                    <a:pt x="1167" y="95"/>
                  </a:lnTo>
                  <a:lnTo>
                    <a:pt x="1134" y="77"/>
                  </a:lnTo>
                  <a:lnTo>
                    <a:pt x="1096" y="71"/>
                  </a:lnTo>
                  <a:lnTo>
                    <a:pt x="1079" y="71"/>
                  </a:lnTo>
                  <a:lnTo>
                    <a:pt x="1074" y="65"/>
                  </a:lnTo>
                  <a:lnTo>
                    <a:pt x="1063" y="59"/>
                  </a:lnTo>
                  <a:lnTo>
                    <a:pt x="1063" y="30"/>
                  </a:lnTo>
                  <a:lnTo>
                    <a:pt x="1068" y="24"/>
                  </a:lnTo>
                  <a:lnTo>
                    <a:pt x="1074" y="12"/>
                  </a:lnTo>
                  <a:lnTo>
                    <a:pt x="1079" y="12"/>
                  </a:lnTo>
                  <a:lnTo>
                    <a:pt x="1090" y="6"/>
                  </a:lnTo>
                  <a:lnTo>
                    <a:pt x="1101" y="6"/>
                  </a:lnTo>
                  <a:lnTo>
                    <a:pt x="1315" y="12"/>
                  </a:lnTo>
                  <a:lnTo>
                    <a:pt x="1403" y="6"/>
                  </a:lnTo>
                  <a:lnTo>
                    <a:pt x="1507" y="6"/>
                  </a:lnTo>
                  <a:lnTo>
                    <a:pt x="1518" y="12"/>
                  </a:lnTo>
                  <a:lnTo>
                    <a:pt x="1523" y="18"/>
                  </a:lnTo>
                  <a:lnTo>
                    <a:pt x="1523" y="41"/>
                  </a:lnTo>
                  <a:lnTo>
                    <a:pt x="1518" y="47"/>
                  </a:lnTo>
                  <a:lnTo>
                    <a:pt x="1512" y="59"/>
                  </a:lnTo>
                  <a:lnTo>
                    <a:pt x="1490" y="71"/>
                  </a:lnTo>
                  <a:lnTo>
                    <a:pt x="1441" y="77"/>
                  </a:lnTo>
                  <a:lnTo>
                    <a:pt x="1392" y="95"/>
                  </a:lnTo>
                  <a:lnTo>
                    <a:pt x="1337" y="125"/>
                  </a:lnTo>
                  <a:lnTo>
                    <a:pt x="1277" y="178"/>
                  </a:lnTo>
                  <a:lnTo>
                    <a:pt x="1216" y="267"/>
                  </a:lnTo>
                  <a:lnTo>
                    <a:pt x="1227" y="261"/>
                  </a:lnTo>
                  <a:lnTo>
                    <a:pt x="455" y="1592"/>
                  </a:lnTo>
                  <a:lnTo>
                    <a:pt x="444" y="1610"/>
                  </a:lnTo>
                  <a:lnTo>
                    <a:pt x="438" y="1622"/>
                  </a:lnTo>
                  <a:lnTo>
                    <a:pt x="427" y="1628"/>
                  </a:lnTo>
                  <a:lnTo>
                    <a:pt x="411" y="1634"/>
                  </a:lnTo>
                  <a:lnTo>
                    <a:pt x="378" y="1634"/>
                  </a:lnTo>
                  <a:lnTo>
                    <a:pt x="367" y="1628"/>
                  </a:lnTo>
                  <a:lnTo>
                    <a:pt x="362" y="1622"/>
                  </a:lnTo>
                  <a:lnTo>
                    <a:pt x="356" y="1604"/>
                  </a:lnTo>
                  <a:lnTo>
                    <a:pt x="351" y="1581"/>
                  </a:lnTo>
                  <a:lnTo>
                    <a:pt x="181" y="148"/>
                  </a:lnTo>
                  <a:lnTo>
                    <a:pt x="175" y="119"/>
                  </a:lnTo>
                  <a:lnTo>
                    <a:pt x="170" y="95"/>
                  </a:lnTo>
                  <a:lnTo>
                    <a:pt x="148" y="77"/>
                  </a:lnTo>
                  <a:lnTo>
                    <a:pt x="110" y="65"/>
                  </a:lnTo>
                  <a:lnTo>
                    <a:pt x="17" y="65"/>
                  </a:lnTo>
                  <a:lnTo>
                    <a:pt x="11" y="59"/>
                  </a:lnTo>
                  <a:lnTo>
                    <a:pt x="0" y="53"/>
                  </a:lnTo>
                  <a:lnTo>
                    <a:pt x="0" y="24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4" name="Freeform 26"/>
            <p:cNvSpPr>
              <a:spLocks/>
            </p:cNvSpPr>
            <p:nvPr/>
          </p:nvSpPr>
          <p:spPr bwMode="auto">
            <a:xfrm>
              <a:off x="13624" y="2080"/>
              <a:ext cx="1561" cy="1562"/>
            </a:xfrm>
            <a:custGeom>
              <a:avLst/>
              <a:gdLst/>
              <a:ahLst/>
              <a:cxnLst>
                <a:cxn ang="0">
                  <a:pos x="1539" y="0"/>
                </a:cxn>
                <a:cxn ang="0">
                  <a:pos x="1556" y="11"/>
                </a:cxn>
                <a:cxn ang="0">
                  <a:pos x="1561" y="59"/>
                </a:cxn>
                <a:cxn ang="0">
                  <a:pos x="1512" y="487"/>
                </a:cxn>
                <a:cxn ang="0">
                  <a:pos x="1506" y="517"/>
                </a:cxn>
                <a:cxn ang="0">
                  <a:pos x="1484" y="523"/>
                </a:cxn>
                <a:cxn ang="0">
                  <a:pos x="1462" y="505"/>
                </a:cxn>
                <a:cxn ang="0">
                  <a:pos x="1468" y="410"/>
                </a:cxn>
                <a:cxn ang="0">
                  <a:pos x="1473" y="326"/>
                </a:cxn>
                <a:cxn ang="0">
                  <a:pos x="1457" y="190"/>
                </a:cxn>
                <a:cxn ang="0">
                  <a:pos x="1386" y="107"/>
                </a:cxn>
                <a:cxn ang="0">
                  <a:pos x="1243" y="71"/>
                </a:cxn>
                <a:cxn ang="0">
                  <a:pos x="789" y="65"/>
                </a:cxn>
                <a:cxn ang="0">
                  <a:pos x="745" y="107"/>
                </a:cxn>
                <a:cxn ang="0">
                  <a:pos x="602" y="713"/>
                </a:cxn>
                <a:cxn ang="0">
                  <a:pos x="887" y="707"/>
                </a:cxn>
                <a:cxn ang="0">
                  <a:pos x="1002" y="665"/>
                </a:cxn>
                <a:cxn ang="0">
                  <a:pos x="1063" y="558"/>
                </a:cxn>
                <a:cxn ang="0">
                  <a:pos x="1090" y="463"/>
                </a:cxn>
                <a:cxn ang="0">
                  <a:pos x="1106" y="439"/>
                </a:cxn>
                <a:cxn ang="0">
                  <a:pos x="1128" y="445"/>
                </a:cxn>
                <a:cxn ang="0">
                  <a:pos x="1139" y="463"/>
                </a:cxn>
                <a:cxn ang="0">
                  <a:pos x="1013" y="1022"/>
                </a:cxn>
                <a:cxn ang="0">
                  <a:pos x="975" y="1045"/>
                </a:cxn>
                <a:cxn ang="0">
                  <a:pos x="958" y="1010"/>
                </a:cxn>
                <a:cxn ang="0">
                  <a:pos x="975" y="950"/>
                </a:cxn>
                <a:cxn ang="0">
                  <a:pos x="980" y="849"/>
                </a:cxn>
                <a:cxn ang="0">
                  <a:pos x="958" y="802"/>
                </a:cxn>
                <a:cxn ang="0">
                  <a:pos x="876" y="778"/>
                </a:cxn>
                <a:cxn ang="0">
                  <a:pos x="586" y="772"/>
                </a:cxn>
                <a:cxn ang="0">
                  <a:pos x="438" y="1432"/>
                </a:cxn>
                <a:cxn ang="0">
                  <a:pos x="432" y="1473"/>
                </a:cxn>
                <a:cxn ang="0">
                  <a:pos x="449" y="1479"/>
                </a:cxn>
                <a:cxn ang="0">
                  <a:pos x="821" y="1485"/>
                </a:cxn>
                <a:cxn ang="0">
                  <a:pos x="1046" y="1456"/>
                </a:cxn>
                <a:cxn ang="0">
                  <a:pos x="1199" y="1366"/>
                </a:cxn>
                <a:cxn ang="0">
                  <a:pos x="1309" y="1212"/>
                </a:cxn>
                <a:cxn ang="0">
                  <a:pos x="1408" y="992"/>
                </a:cxn>
                <a:cxn ang="0">
                  <a:pos x="1424" y="962"/>
                </a:cxn>
                <a:cxn ang="0">
                  <a:pos x="1457" y="968"/>
                </a:cxn>
                <a:cxn ang="0">
                  <a:pos x="1462" y="986"/>
                </a:cxn>
                <a:cxn ang="0">
                  <a:pos x="1457" y="1004"/>
                </a:cxn>
                <a:cxn ang="0">
                  <a:pos x="1435" y="1022"/>
                </a:cxn>
                <a:cxn ang="0">
                  <a:pos x="1232" y="1539"/>
                </a:cxn>
                <a:cxn ang="0">
                  <a:pos x="1221" y="1557"/>
                </a:cxn>
                <a:cxn ang="0">
                  <a:pos x="27" y="1562"/>
                </a:cxn>
                <a:cxn ang="0">
                  <a:pos x="5" y="1557"/>
                </a:cxn>
                <a:cxn ang="0">
                  <a:pos x="0" y="1515"/>
                </a:cxn>
                <a:cxn ang="0">
                  <a:pos x="27" y="1491"/>
                </a:cxn>
                <a:cxn ang="0">
                  <a:pos x="197" y="1479"/>
                </a:cxn>
                <a:cxn ang="0">
                  <a:pos x="246" y="1432"/>
                </a:cxn>
                <a:cxn ang="0">
                  <a:pos x="542" y="160"/>
                </a:cxn>
                <a:cxn ang="0">
                  <a:pos x="553" y="124"/>
                </a:cxn>
                <a:cxn ang="0">
                  <a:pos x="542" y="83"/>
                </a:cxn>
                <a:cxn ang="0">
                  <a:pos x="471" y="65"/>
                </a:cxn>
                <a:cxn ang="0">
                  <a:pos x="356" y="53"/>
                </a:cxn>
                <a:cxn ang="0">
                  <a:pos x="361" y="11"/>
                </a:cxn>
              </a:cxnLst>
              <a:rect l="0" t="0" r="r" b="b"/>
              <a:pathLst>
                <a:path w="1561" h="1562">
                  <a:moveTo>
                    <a:pt x="383" y="0"/>
                  </a:moveTo>
                  <a:lnTo>
                    <a:pt x="1539" y="0"/>
                  </a:lnTo>
                  <a:lnTo>
                    <a:pt x="1550" y="6"/>
                  </a:lnTo>
                  <a:lnTo>
                    <a:pt x="1556" y="11"/>
                  </a:lnTo>
                  <a:lnTo>
                    <a:pt x="1561" y="23"/>
                  </a:lnTo>
                  <a:lnTo>
                    <a:pt x="1561" y="59"/>
                  </a:lnTo>
                  <a:lnTo>
                    <a:pt x="1517" y="463"/>
                  </a:lnTo>
                  <a:lnTo>
                    <a:pt x="1512" y="487"/>
                  </a:lnTo>
                  <a:lnTo>
                    <a:pt x="1512" y="505"/>
                  </a:lnTo>
                  <a:lnTo>
                    <a:pt x="1506" y="517"/>
                  </a:lnTo>
                  <a:lnTo>
                    <a:pt x="1495" y="523"/>
                  </a:lnTo>
                  <a:lnTo>
                    <a:pt x="1484" y="523"/>
                  </a:lnTo>
                  <a:lnTo>
                    <a:pt x="1473" y="517"/>
                  </a:lnTo>
                  <a:lnTo>
                    <a:pt x="1462" y="505"/>
                  </a:lnTo>
                  <a:lnTo>
                    <a:pt x="1462" y="451"/>
                  </a:lnTo>
                  <a:lnTo>
                    <a:pt x="1468" y="410"/>
                  </a:lnTo>
                  <a:lnTo>
                    <a:pt x="1473" y="386"/>
                  </a:lnTo>
                  <a:lnTo>
                    <a:pt x="1473" y="326"/>
                  </a:lnTo>
                  <a:lnTo>
                    <a:pt x="1468" y="249"/>
                  </a:lnTo>
                  <a:lnTo>
                    <a:pt x="1457" y="190"/>
                  </a:lnTo>
                  <a:lnTo>
                    <a:pt x="1424" y="142"/>
                  </a:lnTo>
                  <a:lnTo>
                    <a:pt x="1386" y="107"/>
                  </a:lnTo>
                  <a:lnTo>
                    <a:pt x="1325" y="83"/>
                  </a:lnTo>
                  <a:lnTo>
                    <a:pt x="1243" y="71"/>
                  </a:lnTo>
                  <a:lnTo>
                    <a:pt x="1145" y="65"/>
                  </a:lnTo>
                  <a:lnTo>
                    <a:pt x="789" y="65"/>
                  </a:lnTo>
                  <a:lnTo>
                    <a:pt x="761" y="77"/>
                  </a:lnTo>
                  <a:lnTo>
                    <a:pt x="745" y="107"/>
                  </a:lnTo>
                  <a:lnTo>
                    <a:pt x="728" y="154"/>
                  </a:lnTo>
                  <a:lnTo>
                    <a:pt x="602" y="713"/>
                  </a:lnTo>
                  <a:lnTo>
                    <a:pt x="800" y="713"/>
                  </a:lnTo>
                  <a:lnTo>
                    <a:pt x="887" y="707"/>
                  </a:lnTo>
                  <a:lnTo>
                    <a:pt x="953" y="695"/>
                  </a:lnTo>
                  <a:lnTo>
                    <a:pt x="1002" y="665"/>
                  </a:lnTo>
                  <a:lnTo>
                    <a:pt x="1035" y="618"/>
                  </a:lnTo>
                  <a:lnTo>
                    <a:pt x="1063" y="558"/>
                  </a:lnTo>
                  <a:lnTo>
                    <a:pt x="1084" y="481"/>
                  </a:lnTo>
                  <a:lnTo>
                    <a:pt x="1090" y="463"/>
                  </a:lnTo>
                  <a:lnTo>
                    <a:pt x="1095" y="451"/>
                  </a:lnTo>
                  <a:lnTo>
                    <a:pt x="1106" y="439"/>
                  </a:lnTo>
                  <a:lnTo>
                    <a:pt x="1117" y="439"/>
                  </a:lnTo>
                  <a:lnTo>
                    <a:pt x="1128" y="445"/>
                  </a:lnTo>
                  <a:lnTo>
                    <a:pt x="1134" y="451"/>
                  </a:lnTo>
                  <a:lnTo>
                    <a:pt x="1139" y="463"/>
                  </a:lnTo>
                  <a:lnTo>
                    <a:pt x="1019" y="1004"/>
                  </a:lnTo>
                  <a:lnTo>
                    <a:pt x="1013" y="1022"/>
                  </a:lnTo>
                  <a:lnTo>
                    <a:pt x="1002" y="1045"/>
                  </a:lnTo>
                  <a:lnTo>
                    <a:pt x="975" y="1045"/>
                  </a:lnTo>
                  <a:lnTo>
                    <a:pt x="958" y="1028"/>
                  </a:lnTo>
                  <a:lnTo>
                    <a:pt x="958" y="1010"/>
                  </a:lnTo>
                  <a:lnTo>
                    <a:pt x="964" y="998"/>
                  </a:lnTo>
                  <a:lnTo>
                    <a:pt x="975" y="950"/>
                  </a:lnTo>
                  <a:lnTo>
                    <a:pt x="980" y="915"/>
                  </a:lnTo>
                  <a:lnTo>
                    <a:pt x="980" y="849"/>
                  </a:lnTo>
                  <a:lnTo>
                    <a:pt x="975" y="826"/>
                  </a:lnTo>
                  <a:lnTo>
                    <a:pt x="958" y="802"/>
                  </a:lnTo>
                  <a:lnTo>
                    <a:pt x="926" y="784"/>
                  </a:lnTo>
                  <a:lnTo>
                    <a:pt x="876" y="778"/>
                  </a:lnTo>
                  <a:lnTo>
                    <a:pt x="800" y="772"/>
                  </a:lnTo>
                  <a:lnTo>
                    <a:pt x="586" y="772"/>
                  </a:lnTo>
                  <a:lnTo>
                    <a:pt x="443" y="1408"/>
                  </a:lnTo>
                  <a:lnTo>
                    <a:pt x="438" y="1432"/>
                  </a:lnTo>
                  <a:lnTo>
                    <a:pt x="432" y="1444"/>
                  </a:lnTo>
                  <a:lnTo>
                    <a:pt x="432" y="1473"/>
                  </a:lnTo>
                  <a:lnTo>
                    <a:pt x="438" y="1479"/>
                  </a:lnTo>
                  <a:lnTo>
                    <a:pt x="449" y="1479"/>
                  </a:lnTo>
                  <a:lnTo>
                    <a:pt x="460" y="1485"/>
                  </a:lnTo>
                  <a:lnTo>
                    <a:pt x="821" y="1485"/>
                  </a:lnTo>
                  <a:lnTo>
                    <a:pt x="947" y="1479"/>
                  </a:lnTo>
                  <a:lnTo>
                    <a:pt x="1046" y="1456"/>
                  </a:lnTo>
                  <a:lnTo>
                    <a:pt x="1134" y="1420"/>
                  </a:lnTo>
                  <a:lnTo>
                    <a:pt x="1199" y="1366"/>
                  </a:lnTo>
                  <a:lnTo>
                    <a:pt x="1260" y="1301"/>
                  </a:lnTo>
                  <a:lnTo>
                    <a:pt x="1309" y="1212"/>
                  </a:lnTo>
                  <a:lnTo>
                    <a:pt x="1358" y="1111"/>
                  </a:lnTo>
                  <a:lnTo>
                    <a:pt x="1408" y="992"/>
                  </a:lnTo>
                  <a:lnTo>
                    <a:pt x="1419" y="968"/>
                  </a:lnTo>
                  <a:lnTo>
                    <a:pt x="1424" y="962"/>
                  </a:lnTo>
                  <a:lnTo>
                    <a:pt x="1446" y="962"/>
                  </a:lnTo>
                  <a:lnTo>
                    <a:pt x="1457" y="968"/>
                  </a:lnTo>
                  <a:lnTo>
                    <a:pt x="1462" y="974"/>
                  </a:lnTo>
                  <a:lnTo>
                    <a:pt x="1462" y="986"/>
                  </a:lnTo>
                  <a:lnTo>
                    <a:pt x="1457" y="998"/>
                  </a:lnTo>
                  <a:lnTo>
                    <a:pt x="1457" y="1004"/>
                  </a:lnTo>
                  <a:lnTo>
                    <a:pt x="1452" y="1016"/>
                  </a:lnTo>
                  <a:lnTo>
                    <a:pt x="1435" y="1022"/>
                  </a:lnTo>
                  <a:lnTo>
                    <a:pt x="1238" y="1521"/>
                  </a:lnTo>
                  <a:lnTo>
                    <a:pt x="1232" y="1539"/>
                  </a:lnTo>
                  <a:lnTo>
                    <a:pt x="1227" y="1545"/>
                  </a:lnTo>
                  <a:lnTo>
                    <a:pt x="1221" y="1557"/>
                  </a:lnTo>
                  <a:lnTo>
                    <a:pt x="1210" y="1562"/>
                  </a:lnTo>
                  <a:lnTo>
                    <a:pt x="27" y="1562"/>
                  </a:lnTo>
                  <a:lnTo>
                    <a:pt x="16" y="1557"/>
                  </a:lnTo>
                  <a:lnTo>
                    <a:pt x="5" y="1557"/>
                  </a:lnTo>
                  <a:lnTo>
                    <a:pt x="0" y="1545"/>
                  </a:lnTo>
                  <a:lnTo>
                    <a:pt x="0" y="1515"/>
                  </a:lnTo>
                  <a:lnTo>
                    <a:pt x="5" y="1503"/>
                  </a:lnTo>
                  <a:lnTo>
                    <a:pt x="27" y="1491"/>
                  </a:lnTo>
                  <a:lnTo>
                    <a:pt x="142" y="1491"/>
                  </a:lnTo>
                  <a:lnTo>
                    <a:pt x="197" y="1479"/>
                  </a:lnTo>
                  <a:lnTo>
                    <a:pt x="230" y="1461"/>
                  </a:lnTo>
                  <a:lnTo>
                    <a:pt x="246" y="1432"/>
                  </a:lnTo>
                  <a:lnTo>
                    <a:pt x="257" y="1384"/>
                  </a:lnTo>
                  <a:lnTo>
                    <a:pt x="542" y="160"/>
                  </a:lnTo>
                  <a:lnTo>
                    <a:pt x="548" y="136"/>
                  </a:lnTo>
                  <a:lnTo>
                    <a:pt x="553" y="124"/>
                  </a:lnTo>
                  <a:lnTo>
                    <a:pt x="553" y="107"/>
                  </a:lnTo>
                  <a:lnTo>
                    <a:pt x="542" y="83"/>
                  </a:lnTo>
                  <a:lnTo>
                    <a:pt x="515" y="71"/>
                  </a:lnTo>
                  <a:lnTo>
                    <a:pt x="471" y="65"/>
                  </a:lnTo>
                  <a:lnTo>
                    <a:pt x="378" y="65"/>
                  </a:lnTo>
                  <a:lnTo>
                    <a:pt x="356" y="53"/>
                  </a:lnTo>
                  <a:lnTo>
                    <a:pt x="356" y="23"/>
                  </a:lnTo>
                  <a:lnTo>
                    <a:pt x="361" y="11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5" name="Freeform 27"/>
            <p:cNvSpPr>
              <a:spLocks/>
            </p:cNvSpPr>
            <p:nvPr/>
          </p:nvSpPr>
          <p:spPr bwMode="auto">
            <a:xfrm>
              <a:off x="15371" y="2002"/>
              <a:ext cx="1523" cy="1688"/>
            </a:xfrm>
            <a:custGeom>
              <a:avLst/>
              <a:gdLst/>
              <a:ahLst/>
              <a:cxnLst>
                <a:cxn ang="0">
                  <a:pos x="1052" y="12"/>
                </a:cxn>
                <a:cxn ang="0">
                  <a:pos x="1195" y="66"/>
                </a:cxn>
                <a:cxn ang="0">
                  <a:pos x="1277" y="149"/>
                </a:cxn>
                <a:cxn ang="0">
                  <a:pos x="1315" y="202"/>
                </a:cxn>
                <a:cxn ang="0">
                  <a:pos x="1474" y="12"/>
                </a:cxn>
                <a:cxn ang="0">
                  <a:pos x="1491" y="0"/>
                </a:cxn>
                <a:cxn ang="0">
                  <a:pos x="1513" y="12"/>
                </a:cxn>
                <a:cxn ang="0">
                  <a:pos x="1518" y="24"/>
                </a:cxn>
                <a:cxn ang="0">
                  <a:pos x="1387" y="612"/>
                </a:cxn>
                <a:cxn ang="0">
                  <a:pos x="1381" y="648"/>
                </a:cxn>
                <a:cxn ang="0">
                  <a:pos x="1365" y="660"/>
                </a:cxn>
                <a:cxn ang="0">
                  <a:pos x="1326" y="654"/>
                </a:cxn>
                <a:cxn ang="0">
                  <a:pos x="1315" y="618"/>
                </a:cxn>
                <a:cxn ang="0">
                  <a:pos x="1321" y="517"/>
                </a:cxn>
                <a:cxn ang="0">
                  <a:pos x="1282" y="286"/>
                </a:cxn>
                <a:cxn ang="0">
                  <a:pos x="1162" y="125"/>
                </a:cxn>
                <a:cxn ang="0">
                  <a:pos x="976" y="72"/>
                </a:cxn>
                <a:cxn ang="0">
                  <a:pos x="751" y="119"/>
                </a:cxn>
                <a:cxn ang="0">
                  <a:pos x="543" y="256"/>
                </a:cxn>
                <a:cxn ang="0">
                  <a:pos x="373" y="476"/>
                </a:cxn>
                <a:cxn ang="0">
                  <a:pos x="263" y="731"/>
                </a:cxn>
                <a:cxn ang="0">
                  <a:pos x="209" y="963"/>
                </a:cxn>
                <a:cxn ang="0">
                  <a:pos x="198" y="1129"/>
                </a:cxn>
                <a:cxn ang="0">
                  <a:pos x="236" y="1355"/>
                </a:cxn>
                <a:cxn ang="0">
                  <a:pos x="335" y="1504"/>
                </a:cxn>
                <a:cxn ang="0">
                  <a:pos x="472" y="1587"/>
                </a:cxn>
                <a:cxn ang="0">
                  <a:pos x="619" y="1611"/>
                </a:cxn>
                <a:cxn ang="0">
                  <a:pos x="800" y="1575"/>
                </a:cxn>
                <a:cxn ang="0">
                  <a:pos x="1014" y="1444"/>
                </a:cxn>
                <a:cxn ang="0">
                  <a:pos x="1145" y="1278"/>
                </a:cxn>
                <a:cxn ang="0">
                  <a:pos x="1211" y="1129"/>
                </a:cxn>
                <a:cxn ang="0">
                  <a:pos x="1233" y="1064"/>
                </a:cxn>
                <a:cxn ang="0">
                  <a:pos x="1250" y="1052"/>
                </a:cxn>
                <a:cxn ang="0">
                  <a:pos x="1277" y="1058"/>
                </a:cxn>
                <a:cxn ang="0">
                  <a:pos x="1282" y="1076"/>
                </a:cxn>
                <a:cxn ang="0">
                  <a:pos x="1266" y="1141"/>
                </a:cxn>
                <a:cxn ang="0">
                  <a:pos x="1195" y="1296"/>
                </a:cxn>
                <a:cxn ang="0">
                  <a:pos x="1047" y="1486"/>
                </a:cxn>
                <a:cxn ang="0">
                  <a:pos x="839" y="1629"/>
                </a:cxn>
                <a:cxn ang="0">
                  <a:pos x="581" y="1688"/>
                </a:cxn>
                <a:cxn ang="0">
                  <a:pos x="351" y="1640"/>
                </a:cxn>
                <a:cxn ang="0">
                  <a:pos x="170" y="1516"/>
                </a:cxn>
                <a:cxn ang="0">
                  <a:pos x="44" y="1314"/>
                </a:cxn>
                <a:cxn ang="0">
                  <a:pos x="0" y="1052"/>
                </a:cxn>
                <a:cxn ang="0">
                  <a:pos x="66" y="702"/>
                </a:cxn>
                <a:cxn ang="0">
                  <a:pos x="241" y="393"/>
                </a:cxn>
                <a:cxn ang="0">
                  <a:pos x="499" y="155"/>
                </a:cxn>
                <a:cxn ang="0">
                  <a:pos x="800" y="18"/>
                </a:cxn>
              </a:cxnLst>
              <a:rect l="0" t="0" r="r" b="b"/>
              <a:pathLst>
                <a:path w="1523" h="1688">
                  <a:moveTo>
                    <a:pt x="959" y="0"/>
                  </a:moveTo>
                  <a:lnTo>
                    <a:pt x="1052" y="12"/>
                  </a:lnTo>
                  <a:lnTo>
                    <a:pt x="1129" y="36"/>
                  </a:lnTo>
                  <a:lnTo>
                    <a:pt x="1195" y="66"/>
                  </a:lnTo>
                  <a:lnTo>
                    <a:pt x="1244" y="107"/>
                  </a:lnTo>
                  <a:lnTo>
                    <a:pt x="1277" y="149"/>
                  </a:lnTo>
                  <a:lnTo>
                    <a:pt x="1299" y="179"/>
                  </a:lnTo>
                  <a:lnTo>
                    <a:pt x="1315" y="202"/>
                  </a:lnTo>
                  <a:lnTo>
                    <a:pt x="1463" y="24"/>
                  </a:lnTo>
                  <a:lnTo>
                    <a:pt x="1474" y="12"/>
                  </a:lnTo>
                  <a:lnTo>
                    <a:pt x="1485" y="6"/>
                  </a:lnTo>
                  <a:lnTo>
                    <a:pt x="1491" y="0"/>
                  </a:lnTo>
                  <a:lnTo>
                    <a:pt x="1507" y="0"/>
                  </a:lnTo>
                  <a:lnTo>
                    <a:pt x="1513" y="12"/>
                  </a:lnTo>
                  <a:lnTo>
                    <a:pt x="1518" y="18"/>
                  </a:lnTo>
                  <a:lnTo>
                    <a:pt x="1518" y="24"/>
                  </a:lnTo>
                  <a:lnTo>
                    <a:pt x="1523" y="24"/>
                  </a:lnTo>
                  <a:lnTo>
                    <a:pt x="1387" y="612"/>
                  </a:lnTo>
                  <a:lnTo>
                    <a:pt x="1381" y="636"/>
                  </a:lnTo>
                  <a:lnTo>
                    <a:pt x="1381" y="648"/>
                  </a:lnTo>
                  <a:lnTo>
                    <a:pt x="1376" y="654"/>
                  </a:lnTo>
                  <a:lnTo>
                    <a:pt x="1365" y="660"/>
                  </a:lnTo>
                  <a:lnTo>
                    <a:pt x="1332" y="660"/>
                  </a:lnTo>
                  <a:lnTo>
                    <a:pt x="1326" y="654"/>
                  </a:lnTo>
                  <a:lnTo>
                    <a:pt x="1315" y="648"/>
                  </a:lnTo>
                  <a:lnTo>
                    <a:pt x="1315" y="618"/>
                  </a:lnTo>
                  <a:lnTo>
                    <a:pt x="1321" y="601"/>
                  </a:lnTo>
                  <a:lnTo>
                    <a:pt x="1321" y="517"/>
                  </a:lnTo>
                  <a:lnTo>
                    <a:pt x="1310" y="393"/>
                  </a:lnTo>
                  <a:lnTo>
                    <a:pt x="1282" y="286"/>
                  </a:lnTo>
                  <a:lnTo>
                    <a:pt x="1233" y="196"/>
                  </a:lnTo>
                  <a:lnTo>
                    <a:pt x="1162" y="125"/>
                  </a:lnTo>
                  <a:lnTo>
                    <a:pt x="1080" y="84"/>
                  </a:lnTo>
                  <a:lnTo>
                    <a:pt x="976" y="72"/>
                  </a:lnTo>
                  <a:lnTo>
                    <a:pt x="861" y="84"/>
                  </a:lnTo>
                  <a:lnTo>
                    <a:pt x="751" y="119"/>
                  </a:lnTo>
                  <a:lnTo>
                    <a:pt x="641" y="179"/>
                  </a:lnTo>
                  <a:lnTo>
                    <a:pt x="543" y="256"/>
                  </a:lnTo>
                  <a:lnTo>
                    <a:pt x="455" y="351"/>
                  </a:lnTo>
                  <a:lnTo>
                    <a:pt x="373" y="476"/>
                  </a:lnTo>
                  <a:lnTo>
                    <a:pt x="313" y="601"/>
                  </a:lnTo>
                  <a:lnTo>
                    <a:pt x="263" y="731"/>
                  </a:lnTo>
                  <a:lnTo>
                    <a:pt x="230" y="856"/>
                  </a:lnTo>
                  <a:lnTo>
                    <a:pt x="209" y="963"/>
                  </a:lnTo>
                  <a:lnTo>
                    <a:pt x="203" y="1058"/>
                  </a:lnTo>
                  <a:lnTo>
                    <a:pt x="198" y="1129"/>
                  </a:lnTo>
                  <a:lnTo>
                    <a:pt x="209" y="1254"/>
                  </a:lnTo>
                  <a:lnTo>
                    <a:pt x="236" y="1355"/>
                  </a:lnTo>
                  <a:lnTo>
                    <a:pt x="280" y="1438"/>
                  </a:lnTo>
                  <a:lnTo>
                    <a:pt x="335" y="1504"/>
                  </a:lnTo>
                  <a:lnTo>
                    <a:pt x="400" y="1551"/>
                  </a:lnTo>
                  <a:lnTo>
                    <a:pt x="472" y="1587"/>
                  </a:lnTo>
                  <a:lnTo>
                    <a:pt x="543" y="1605"/>
                  </a:lnTo>
                  <a:lnTo>
                    <a:pt x="619" y="1611"/>
                  </a:lnTo>
                  <a:lnTo>
                    <a:pt x="707" y="1605"/>
                  </a:lnTo>
                  <a:lnTo>
                    <a:pt x="800" y="1575"/>
                  </a:lnTo>
                  <a:lnTo>
                    <a:pt x="904" y="1522"/>
                  </a:lnTo>
                  <a:lnTo>
                    <a:pt x="1014" y="1444"/>
                  </a:lnTo>
                  <a:lnTo>
                    <a:pt x="1091" y="1361"/>
                  </a:lnTo>
                  <a:lnTo>
                    <a:pt x="1145" y="1278"/>
                  </a:lnTo>
                  <a:lnTo>
                    <a:pt x="1184" y="1195"/>
                  </a:lnTo>
                  <a:lnTo>
                    <a:pt x="1211" y="1129"/>
                  </a:lnTo>
                  <a:lnTo>
                    <a:pt x="1228" y="1076"/>
                  </a:lnTo>
                  <a:lnTo>
                    <a:pt x="1233" y="1064"/>
                  </a:lnTo>
                  <a:lnTo>
                    <a:pt x="1239" y="1058"/>
                  </a:lnTo>
                  <a:lnTo>
                    <a:pt x="1250" y="1052"/>
                  </a:lnTo>
                  <a:lnTo>
                    <a:pt x="1266" y="1052"/>
                  </a:lnTo>
                  <a:lnTo>
                    <a:pt x="1277" y="1058"/>
                  </a:lnTo>
                  <a:lnTo>
                    <a:pt x="1282" y="1064"/>
                  </a:lnTo>
                  <a:lnTo>
                    <a:pt x="1282" y="1076"/>
                  </a:lnTo>
                  <a:lnTo>
                    <a:pt x="1277" y="1094"/>
                  </a:lnTo>
                  <a:lnTo>
                    <a:pt x="1266" y="1141"/>
                  </a:lnTo>
                  <a:lnTo>
                    <a:pt x="1239" y="1213"/>
                  </a:lnTo>
                  <a:lnTo>
                    <a:pt x="1195" y="1296"/>
                  </a:lnTo>
                  <a:lnTo>
                    <a:pt x="1134" y="1391"/>
                  </a:lnTo>
                  <a:lnTo>
                    <a:pt x="1047" y="1486"/>
                  </a:lnTo>
                  <a:lnTo>
                    <a:pt x="954" y="1563"/>
                  </a:lnTo>
                  <a:lnTo>
                    <a:pt x="839" y="1629"/>
                  </a:lnTo>
                  <a:lnTo>
                    <a:pt x="718" y="1670"/>
                  </a:lnTo>
                  <a:lnTo>
                    <a:pt x="581" y="1688"/>
                  </a:lnTo>
                  <a:lnTo>
                    <a:pt x="461" y="1676"/>
                  </a:lnTo>
                  <a:lnTo>
                    <a:pt x="351" y="1640"/>
                  </a:lnTo>
                  <a:lnTo>
                    <a:pt x="252" y="1587"/>
                  </a:lnTo>
                  <a:lnTo>
                    <a:pt x="170" y="1516"/>
                  </a:lnTo>
                  <a:lnTo>
                    <a:pt x="99" y="1421"/>
                  </a:lnTo>
                  <a:lnTo>
                    <a:pt x="44" y="1314"/>
                  </a:lnTo>
                  <a:lnTo>
                    <a:pt x="11" y="1189"/>
                  </a:lnTo>
                  <a:lnTo>
                    <a:pt x="0" y="1052"/>
                  </a:lnTo>
                  <a:lnTo>
                    <a:pt x="17" y="874"/>
                  </a:lnTo>
                  <a:lnTo>
                    <a:pt x="66" y="702"/>
                  </a:lnTo>
                  <a:lnTo>
                    <a:pt x="143" y="541"/>
                  </a:lnTo>
                  <a:lnTo>
                    <a:pt x="241" y="393"/>
                  </a:lnTo>
                  <a:lnTo>
                    <a:pt x="362" y="262"/>
                  </a:lnTo>
                  <a:lnTo>
                    <a:pt x="499" y="155"/>
                  </a:lnTo>
                  <a:lnTo>
                    <a:pt x="647" y="72"/>
                  </a:lnTo>
                  <a:lnTo>
                    <a:pt x="800" y="18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6" name="Freeform 28"/>
            <p:cNvSpPr>
              <a:spLocks/>
            </p:cNvSpPr>
            <p:nvPr/>
          </p:nvSpPr>
          <p:spPr bwMode="auto">
            <a:xfrm>
              <a:off x="16993" y="2068"/>
              <a:ext cx="1452" cy="1557"/>
            </a:xfrm>
            <a:custGeom>
              <a:avLst/>
              <a:gdLst/>
              <a:ahLst/>
              <a:cxnLst>
                <a:cxn ang="0">
                  <a:pos x="1430" y="0"/>
                </a:cxn>
                <a:cxn ang="0">
                  <a:pos x="1452" y="53"/>
                </a:cxn>
                <a:cxn ang="0">
                  <a:pos x="1392" y="463"/>
                </a:cxn>
                <a:cxn ang="0">
                  <a:pos x="1386" y="505"/>
                </a:cxn>
                <a:cxn ang="0">
                  <a:pos x="1359" y="517"/>
                </a:cxn>
                <a:cxn ang="0">
                  <a:pos x="1337" y="499"/>
                </a:cxn>
                <a:cxn ang="0">
                  <a:pos x="1342" y="445"/>
                </a:cxn>
                <a:cxn ang="0">
                  <a:pos x="1353" y="309"/>
                </a:cxn>
                <a:cxn ang="0">
                  <a:pos x="1348" y="184"/>
                </a:cxn>
                <a:cxn ang="0">
                  <a:pos x="1282" y="101"/>
                </a:cxn>
                <a:cxn ang="0">
                  <a:pos x="1145" y="71"/>
                </a:cxn>
                <a:cxn ang="0">
                  <a:pos x="910" y="77"/>
                </a:cxn>
                <a:cxn ang="0">
                  <a:pos x="866" y="130"/>
                </a:cxn>
                <a:cxn ang="0">
                  <a:pos x="860" y="142"/>
                </a:cxn>
                <a:cxn ang="0">
                  <a:pos x="575" y="1396"/>
                </a:cxn>
                <a:cxn ang="0">
                  <a:pos x="570" y="1444"/>
                </a:cxn>
                <a:cxn ang="0">
                  <a:pos x="586" y="1468"/>
                </a:cxn>
                <a:cxn ang="0">
                  <a:pos x="619" y="1473"/>
                </a:cxn>
                <a:cxn ang="0">
                  <a:pos x="696" y="1485"/>
                </a:cxn>
                <a:cxn ang="0">
                  <a:pos x="860" y="1497"/>
                </a:cxn>
                <a:cxn ang="0">
                  <a:pos x="849" y="1551"/>
                </a:cxn>
                <a:cxn ang="0">
                  <a:pos x="833" y="1557"/>
                </a:cxn>
                <a:cxn ang="0">
                  <a:pos x="625" y="1551"/>
                </a:cxn>
                <a:cxn ang="0">
                  <a:pos x="356" y="1551"/>
                </a:cxn>
                <a:cxn ang="0">
                  <a:pos x="175" y="1557"/>
                </a:cxn>
                <a:cxn ang="0">
                  <a:pos x="60" y="1551"/>
                </a:cxn>
                <a:cxn ang="0">
                  <a:pos x="49" y="1539"/>
                </a:cxn>
                <a:cxn ang="0">
                  <a:pos x="55" y="1497"/>
                </a:cxn>
                <a:cxn ang="0">
                  <a:pos x="241" y="1485"/>
                </a:cxn>
                <a:cxn ang="0">
                  <a:pos x="351" y="1462"/>
                </a:cxn>
                <a:cxn ang="0">
                  <a:pos x="389" y="1414"/>
                </a:cxn>
                <a:cxn ang="0">
                  <a:pos x="685" y="136"/>
                </a:cxn>
                <a:cxn ang="0">
                  <a:pos x="690" y="113"/>
                </a:cxn>
                <a:cxn ang="0">
                  <a:pos x="696" y="77"/>
                </a:cxn>
                <a:cxn ang="0">
                  <a:pos x="674" y="59"/>
                </a:cxn>
                <a:cxn ang="0">
                  <a:pos x="433" y="65"/>
                </a:cxn>
                <a:cxn ang="0">
                  <a:pos x="263" y="107"/>
                </a:cxn>
                <a:cxn ang="0">
                  <a:pos x="159" y="226"/>
                </a:cxn>
                <a:cxn ang="0">
                  <a:pos x="66" y="463"/>
                </a:cxn>
                <a:cxn ang="0">
                  <a:pos x="49" y="499"/>
                </a:cxn>
                <a:cxn ang="0">
                  <a:pos x="38" y="517"/>
                </a:cxn>
                <a:cxn ang="0">
                  <a:pos x="6" y="511"/>
                </a:cxn>
                <a:cxn ang="0">
                  <a:pos x="0" y="487"/>
                </a:cxn>
                <a:cxn ang="0">
                  <a:pos x="6" y="457"/>
                </a:cxn>
                <a:cxn ang="0">
                  <a:pos x="143" y="23"/>
                </a:cxn>
                <a:cxn ang="0">
                  <a:pos x="170" y="0"/>
                </a:cxn>
              </a:cxnLst>
              <a:rect l="0" t="0" r="r" b="b"/>
              <a:pathLst>
                <a:path w="1452" h="1557">
                  <a:moveTo>
                    <a:pt x="170" y="0"/>
                  </a:moveTo>
                  <a:lnTo>
                    <a:pt x="1430" y="0"/>
                  </a:lnTo>
                  <a:lnTo>
                    <a:pt x="1452" y="12"/>
                  </a:lnTo>
                  <a:lnTo>
                    <a:pt x="1452" y="53"/>
                  </a:lnTo>
                  <a:lnTo>
                    <a:pt x="1446" y="59"/>
                  </a:lnTo>
                  <a:lnTo>
                    <a:pt x="1392" y="463"/>
                  </a:lnTo>
                  <a:lnTo>
                    <a:pt x="1392" y="487"/>
                  </a:lnTo>
                  <a:lnTo>
                    <a:pt x="1386" y="505"/>
                  </a:lnTo>
                  <a:lnTo>
                    <a:pt x="1375" y="511"/>
                  </a:lnTo>
                  <a:lnTo>
                    <a:pt x="1359" y="517"/>
                  </a:lnTo>
                  <a:lnTo>
                    <a:pt x="1348" y="511"/>
                  </a:lnTo>
                  <a:lnTo>
                    <a:pt x="1337" y="499"/>
                  </a:lnTo>
                  <a:lnTo>
                    <a:pt x="1337" y="457"/>
                  </a:lnTo>
                  <a:lnTo>
                    <a:pt x="1342" y="445"/>
                  </a:lnTo>
                  <a:lnTo>
                    <a:pt x="1348" y="380"/>
                  </a:lnTo>
                  <a:lnTo>
                    <a:pt x="1353" y="309"/>
                  </a:lnTo>
                  <a:lnTo>
                    <a:pt x="1359" y="261"/>
                  </a:lnTo>
                  <a:lnTo>
                    <a:pt x="1348" y="184"/>
                  </a:lnTo>
                  <a:lnTo>
                    <a:pt x="1326" y="130"/>
                  </a:lnTo>
                  <a:lnTo>
                    <a:pt x="1282" y="101"/>
                  </a:lnTo>
                  <a:lnTo>
                    <a:pt x="1222" y="83"/>
                  </a:lnTo>
                  <a:lnTo>
                    <a:pt x="1145" y="71"/>
                  </a:lnTo>
                  <a:lnTo>
                    <a:pt x="942" y="71"/>
                  </a:lnTo>
                  <a:lnTo>
                    <a:pt x="910" y="77"/>
                  </a:lnTo>
                  <a:lnTo>
                    <a:pt x="877" y="95"/>
                  </a:lnTo>
                  <a:lnTo>
                    <a:pt x="866" y="130"/>
                  </a:lnTo>
                  <a:lnTo>
                    <a:pt x="860" y="160"/>
                  </a:lnTo>
                  <a:lnTo>
                    <a:pt x="860" y="142"/>
                  </a:lnTo>
                  <a:lnTo>
                    <a:pt x="575" y="1378"/>
                  </a:lnTo>
                  <a:lnTo>
                    <a:pt x="575" y="1396"/>
                  </a:lnTo>
                  <a:lnTo>
                    <a:pt x="570" y="1408"/>
                  </a:lnTo>
                  <a:lnTo>
                    <a:pt x="570" y="1444"/>
                  </a:lnTo>
                  <a:lnTo>
                    <a:pt x="575" y="1456"/>
                  </a:lnTo>
                  <a:lnTo>
                    <a:pt x="586" y="1468"/>
                  </a:lnTo>
                  <a:lnTo>
                    <a:pt x="597" y="1473"/>
                  </a:lnTo>
                  <a:lnTo>
                    <a:pt x="619" y="1473"/>
                  </a:lnTo>
                  <a:lnTo>
                    <a:pt x="647" y="1479"/>
                  </a:lnTo>
                  <a:lnTo>
                    <a:pt x="696" y="1485"/>
                  </a:lnTo>
                  <a:lnTo>
                    <a:pt x="838" y="1485"/>
                  </a:lnTo>
                  <a:lnTo>
                    <a:pt x="860" y="1497"/>
                  </a:lnTo>
                  <a:lnTo>
                    <a:pt x="860" y="1527"/>
                  </a:lnTo>
                  <a:lnTo>
                    <a:pt x="849" y="1551"/>
                  </a:lnTo>
                  <a:lnTo>
                    <a:pt x="838" y="1551"/>
                  </a:lnTo>
                  <a:lnTo>
                    <a:pt x="833" y="1557"/>
                  </a:lnTo>
                  <a:lnTo>
                    <a:pt x="718" y="1557"/>
                  </a:lnTo>
                  <a:lnTo>
                    <a:pt x="625" y="1551"/>
                  </a:lnTo>
                  <a:lnTo>
                    <a:pt x="444" y="1545"/>
                  </a:lnTo>
                  <a:lnTo>
                    <a:pt x="356" y="1551"/>
                  </a:lnTo>
                  <a:lnTo>
                    <a:pt x="263" y="1551"/>
                  </a:lnTo>
                  <a:lnTo>
                    <a:pt x="175" y="1557"/>
                  </a:lnTo>
                  <a:lnTo>
                    <a:pt x="71" y="1557"/>
                  </a:lnTo>
                  <a:lnTo>
                    <a:pt x="60" y="1551"/>
                  </a:lnTo>
                  <a:lnTo>
                    <a:pt x="55" y="1551"/>
                  </a:lnTo>
                  <a:lnTo>
                    <a:pt x="49" y="1539"/>
                  </a:lnTo>
                  <a:lnTo>
                    <a:pt x="49" y="1527"/>
                  </a:lnTo>
                  <a:lnTo>
                    <a:pt x="55" y="1497"/>
                  </a:lnTo>
                  <a:lnTo>
                    <a:pt x="82" y="1485"/>
                  </a:lnTo>
                  <a:lnTo>
                    <a:pt x="241" y="1485"/>
                  </a:lnTo>
                  <a:lnTo>
                    <a:pt x="307" y="1473"/>
                  </a:lnTo>
                  <a:lnTo>
                    <a:pt x="351" y="1462"/>
                  </a:lnTo>
                  <a:lnTo>
                    <a:pt x="373" y="1444"/>
                  </a:lnTo>
                  <a:lnTo>
                    <a:pt x="389" y="1414"/>
                  </a:lnTo>
                  <a:lnTo>
                    <a:pt x="400" y="1378"/>
                  </a:lnTo>
                  <a:lnTo>
                    <a:pt x="685" y="136"/>
                  </a:lnTo>
                  <a:lnTo>
                    <a:pt x="690" y="130"/>
                  </a:lnTo>
                  <a:lnTo>
                    <a:pt x="690" y="113"/>
                  </a:lnTo>
                  <a:lnTo>
                    <a:pt x="696" y="101"/>
                  </a:lnTo>
                  <a:lnTo>
                    <a:pt x="696" y="77"/>
                  </a:lnTo>
                  <a:lnTo>
                    <a:pt x="685" y="65"/>
                  </a:lnTo>
                  <a:lnTo>
                    <a:pt x="674" y="59"/>
                  </a:lnTo>
                  <a:lnTo>
                    <a:pt x="553" y="59"/>
                  </a:lnTo>
                  <a:lnTo>
                    <a:pt x="433" y="65"/>
                  </a:lnTo>
                  <a:lnTo>
                    <a:pt x="340" y="77"/>
                  </a:lnTo>
                  <a:lnTo>
                    <a:pt x="263" y="107"/>
                  </a:lnTo>
                  <a:lnTo>
                    <a:pt x="208" y="154"/>
                  </a:lnTo>
                  <a:lnTo>
                    <a:pt x="159" y="226"/>
                  </a:lnTo>
                  <a:lnTo>
                    <a:pt x="110" y="327"/>
                  </a:lnTo>
                  <a:lnTo>
                    <a:pt x="66" y="463"/>
                  </a:lnTo>
                  <a:lnTo>
                    <a:pt x="60" y="487"/>
                  </a:lnTo>
                  <a:lnTo>
                    <a:pt x="49" y="499"/>
                  </a:lnTo>
                  <a:lnTo>
                    <a:pt x="44" y="511"/>
                  </a:lnTo>
                  <a:lnTo>
                    <a:pt x="38" y="517"/>
                  </a:lnTo>
                  <a:lnTo>
                    <a:pt x="17" y="517"/>
                  </a:lnTo>
                  <a:lnTo>
                    <a:pt x="6" y="511"/>
                  </a:lnTo>
                  <a:lnTo>
                    <a:pt x="0" y="499"/>
                  </a:lnTo>
                  <a:lnTo>
                    <a:pt x="0" y="487"/>
                  </a:lnTo>
                  <a:lnTo>
                    <a:pt x="6" y="469"/>
                  </a:lnTo>
                  <a:lnTo>
                    <a:pt x="6" y="457"/>
                  </a:lnTo>
                  <a:lnTo>
                    <a:pt x="11" y="451"/>
                  </a:lnTo>
                  <a:lnTo>
                    <a:pt x="143" y="23"/>
                  </a:lnTo>
                  <a:lnTo>
                    <a:pt x="148" y="12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799" name="Group 3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676400" y="3810000"/>
            <a:ext cx="2643023" cy="381000"/>
            <a:chOff x="576" y="2374"/>
            <a:chExt cx="16094" cy="2320"/>
          </a:xfrm>
        </p:grpSpPr>
        <p:sp>
          <p:nvSpPr>
            <p:cNvPr id="32801" name="Freeform 33"/>
            <p:cNvSpPr>
              <a:spLocks/>
            </p:cNvSpPr>
            <p:nvPr/>
          </p:nvSpPr>
          <p:spPr bwMode="auto">
            <a:xfrm>
              <a:off x="576" y="2514"/>
              <a:ext cx="1518" cy="1571"/>
            </a:xfrm>
            <a:custGeom>
              <a:avLst/>
              <a:gdLst/>
              <a:ahLst/>
              <a:cxnLst>
                <a:cxn ang="0">
                  <a:pos x="1493" y="0"/>
                </a:cxn>
                <a:cxn ang="0">
                  <a:pos x="1513" y="11"/>
                </a:cxn>
                <a:cxn ang="0">
                  <a:pos x="1518" y="65"/>
                </a:cxn>
                <a:cxn ang="0">
                  <a:pos x="1474" y="490"/>
                </a:cxn>
                <a:cxn ang="0">
                  <a:pos x="1469" y="517"/>
                </a:cxn>
                <a:cxn ang="0">
                  <a:pos x="1439" y="527"/>
                </a:cxn>
                <a:cxn ang="0">
                  <a:pos x="1424" y="506"/>
                </a:cxn>
                <a:cxn ang="0">
                  <a:pos x="1429" y="463"/>
                </a:cxn>
                <a:cxn ang="0">
                  <a:pos x="1434" y="334"/>
                </a:cxn>
                <a:cxn ang="0">
                  <a:pos x="1419" y="204"/>
                </a:cxn>
                <a:cxn ang="0">
                  <a:pos x="1355" y="124"/>
                </a:cxn>
                <a:cxn ang="0">
                  <a:pos x="1221" y="86"/>
                </a:cxn>
                <a:cxn ang="0">
                  <a:pos x="841" y="81"/>
                </a:cxn>
                <a:cxn ang="0">
                  <a:pos x="757" y="97"/>
                </a:cxn>
                <a:cxn ang="0">
                  <a:pos x="727" y="172"/>
                </a:cxn>
                <a:cxn ang="0">
                  <a:pos x="781" y="764"/>
                </a:cxn>
                <a:cxn ang="0">
                  <a:pos x="925" y="748"/>
                </a:cxn>
                <a:cxn ang="0">
                  <a:pos x="1009" y="678"/>
                </a:cxn>
                <a:cxn ang="0">
                  <a:pos x="1058" y="544"/>
                </a:cxn>
                <a:cxn ang="0">
                  <a:pos x="1073" y="500"/>
                </a:cxn>
                <a:cxn ang="0">
                  <a:pos x="1103" y="495"/>
                </a:cxn>
                <a:cxn ang="0">
                  <a:pos x="1113" y="511"/>
                </a:cxn>
                <a:cxn ang="0">
                  <a:pos x="1118" y="538"/>
                </a:cxn>
                <a:cxn ang="0">
                  <a:pos x="1113" y="560"/>
                </a:cxn>
                <a:cxn ang="0">
                  <a:pos x="989" y="1087"/>
                </a:cxn>
                <a:cxn ang="0">
                  <a:pos x="984" y="1109"/>
                </a:cxn>
                <a:cxn ang="0">
                  <a:pos x="954" y="1119"/>
                </a:cxn>
                <a:cxn ang="0">
                  <a:pos x="940" y="1082"/>
                </a:cxn>
                <a:cxn ang="0">
                  <a:pos x="954" y="1006"/>
                </a:cxn>
                <a:cxn ang="0">
                  <a:pos x="959" y="920"/>
                </a:cxn>
                <a:cxn ang="0">
                  <a:pos x="930" y="872"/>
                </a:cxn>
                <a:cxn ang="0">
                  <a:pos x="851" y="850"/>
                </a:cxn>
                <a:cxn ang="0">
                  <a:pos x="574" y="845"/>
                </a:cxn>
                <a:cxn ang="0">
                  <a:pos x="425" y="1415"/>
                </a:cxn>
                <a:cxn ang="0">
                  <a:pos x="430" y="1469"/>
                </a:cxn>
                <a:cxn ang="0">
                  <a:pos x="450" y="1485"/>
                </a:cxn>
                <a:cxn ang="0">
                  <a:pos x="495" y="1491"/>
                </a:cxn>
                <a:cxn ang="0">
                  <a:pos x="658" y="1496"/>
                </a:cxn>
                <a:cxn ang="0">
                  <a:pos x="663" y="1502"/>
                </a:cxn>
                <a:cxn ang="0">
                  <a:pos x="668" y="1512"/>
                </a:cxn>
                <a:cxn ang="0">
                  <a:pos x="677" y="1545"/>
                </a:cxn>
                <a:cxn ang="0">
                  <a:pos x="663" y="1566"/>
                </a:cxn>
                <a:cxn ang="0">
                  <a:pos x="648" y="1571"/>
                </a:cxn>
                <a:cxn ang="0">
                  <a:pos x="440" y="1566"/>
                </a:cxn>
                <a:cxn ang="0">
                  <a:pos x="173" y="1571"/>
                </a:cxn>
                <a:cxn ang="0">
                  <a:pos x="15" y="1566"/>
                </a:cxn>
                <a:cxn ang="0">
                  <a:pos x="0" y="1555"/>
                </a:cxn>
                <a:cxn ang="0">
                  <a:pos x="5" y="1518"/>
                </a:cxn>
                <a:cxn ang="0">
                  <a:pos x="20" y="1507"/>
                </a:cxn>
                <a:cxn ang="0">
                  <a:pos x="129" y="1502"/>
                </a:cxn>
                <a:cxn ang="0">
                  <a:pos x="213" y="1480"/>
                </a:cxn>
                <a:cxn ang="0">
                  <a:pos x="242" y="1432"/>
                </a:cxn>
                <a:cxn ang="0">
                  <a:pos x="539" y="145"/>
                </a:cxn>
                <a:cxn ang="0">
                  <a:pos x="544" y="113"/>
                </a:cxn>
                <a:cxn ang="0">
                  <a:pos x="504" y="75"/>
                </a:cxn>
                <a:cxn ang="0">
                  <a:pos x="371" y="70"/>
                </a:cxn>
                <a:cxn ang="0">
                  <a:pos x="351" y="65"/>
                </a:cxn>
                <a:cxn ang="0">
                  <a:pos x="346" y="27"/>
                </a:cxn>
                <a:cxn ang="0">
                  <a:pos x="366" y="5"/>
                </a:cxn>
              </a:cxnLst>
              <a:rect l="0" t="0" r="r" b="b"/>
              <a:pathLst>
                <a:path w="1518" h="1571">
                  <a:moveTo>
                    <a:pt x="376" y="0"/>
                  </a:moveTo>
                  <a:lnTo>
                    <a:pt x="1493" y="0"/>
                  </a:lnTo>
                  <a:lnTo>
                    <a:pt x="1508" y="5"/>
                  </a:lnTo>
                  <a:lnTo>
                    <a:pt x="1513" y="11"/>
                  </a:lnTo>
                  <a:lnTo>
                    <a:pt x="1518" y="21"/>
                  </a:lnTo>
                  <a:lnTo>
                    <a:pt x="1518" y="65"/>
                  </a:lnTo>
                  <a:lnTo>
                    <a:pt x="1478" y="468"/>
                  </a:lnTo>
                  <a:lnTo>
                    <a:pt x="1474" y="490"/>
                  </a:lnTo>
                  <a:lnTo>
                    <a:pt x="1474" y="506"/>
                  </a:lnTo>
                  <a:lnTo>
                    <a:pt x="1469" y="517"/>
                  </a:lnTo>
                  <a:lnTo>
                    <a:pt x="1459" y="527"/>
                  </a:lnTo>
                  <a:lnTo>
                    <a:pt x="1439" y="527"/>
                  </a:lnTo>
                  <a:lnTo>
                    <a:pt x="1429" y="517"/>
                  </a:lnTo>
                  <a:lnTo>
                    <a:pt x="1424" y="506"/>
                  </a:lnTo>
                  <a:lnTo>
                    <a:pt x="1424" y="479"/>
                  </a:lnTo>
                  <a:lnTo>
                    <a:pt x="1429" y="463"/>
                  </a:lnTo>
                  <a:lnTo>
                    <a:pt x="1434" y="414"/>
                  </a:lnTo>
                  <a:lnTo>
                    <a:pt x="1434" y="334"/>
                  </a:lnTo>
                  <a:lnTo>
                    <a:pt x="1429" y="264"/>
                  </a:lnTo>
                  <a:lnTo>
                    <a:pt x="1419" y="204"/>
                  </a:lnTo>
                  <a:lnTo>
                    <a:pt x="1394" y="161"/>
                  </a:lnTo>
                  <a:lnTo>
                    <a:pt x="1355" y="124"/>
                  </a:lnTo>
                  <a:lnTo>
                    <a:pt x="1300" y="102"/>
                  </a:lnTo>
                  <a:lnTo>
                    <a:pt x="1221" y="86"/>
                  </a:lnTo>
                  <a:lnTo>
                    <a:pt x="1122" y="81"/>
                  </a:lnTo>
                  <a:lnTo>
                    <a:pt x="841" y="81"/>
                  </a:lnTo>
                  <a:lnTo>
                    <a:pt x="786" y="86"/>
                  </a:lnTo>
                  <a:lnTo>
                    <a:pt x="757" y="97"/>
                  </a:lnTo>
                  <a:lnTo>
                    <a:pt x="742" y="124"/>
                  </a:lnTo>
                  <a:lnTo>
                    <a:pt x="727" y="172"/>
                  </a:lnTo>
                  <a:lnTo>
                    <a:pt x="588" y="764"/>
                  </a:lnTo>
                  <a:lnTo>
                    <a:pt x="781" y="764"/>
                  </a:lnTo>
                  <a:lnTo>
                    <a:pt x="860" y="759"/>
                  </a:lnTo>
                  <a:lnTo>
                    <a:pt x="925" y="748"/>
                  </a:lnTo>
                  <a:lnTo>
                    <a:pt x="969" y="721"/>
                  </a:lnTo>
                  <a:lnTo>
                    <a:pt x="1009" y="678"/>
                  </a:lnTo>
                  <a:lnTo>
                    <a:pt x="1033" y="619"/>
                  </a:lnTo>
                  <a:lnTo>
                    <a:pt x="1058" y="544"/>
                  </a:lnTo>
                  <a:lnTo>
                    <a:pt x="1063" y="522"/>
                  </a:lnTo>
                  <a:lnTo>
                    <a:pt x="1073" y="500"/>
                  </a:lnTo>
                  <a:lnTo>
                    <a:pt x="1083" y="495"/>
                  </a:lnTo>
                  <a:lnTo>
                    <a:pt x="1103" y="495"/>
                  </a:lnTo>
                  <a:lnTo>
                    <a:pt x="1108" y="500"/>
                  </a:lnTo>
                  <a:lnTo>
                    <a:pt x="1113" y="511"/>
                  </a:lnTo>
                  <a:lnTo>
                    <a:pt x="1118" y="517"/>
                  </a:lnTo>
                  <a:lnTo>
                    <a:pt x="1118" y="538"/>
                  </a:lnTo>
                  <a:lnTo>
                    <a:pt x="1113" y="549"/>
                  </a:lnTo>
                  <a:lnTo>
                    <a:pt x="1113" y="560"/>
                  </a:lnTo>
                  <a:lnTo>
                    <a:pt x="994" y="1066"/>
                  </a:lnTo>
                  <a:lnTo>
                    <a:pt x="989" y="1087"/>
                  </a:lnTo>
                  <a:lnTo>
                    <a:pt x="984" y="1103"/>
                  </a:lnTo>
                  <a:lnTo>
                    <a:pt x="984" y="1109"/>
                  </a:lnTo>
                  <a:lnTo>
                    <a:pt x="974" y="1119"/>
                  </a:lnTo>
                  <a:lnTo>
                    <a:pt x="954" y="1119"/>
                  </a:lnTo>
                  <a:lnTo>
                    <a:pt x="940" y="1103"/>
                  </a:lnTo>
                  <a:lnTo>
                    <a:pt x="940" y="1082"/>
                  </a:lnTo>
                  <a:lnTo>
                    <a:pt x="944" y="1066"/>
                  </a:lnTo>
                  <a:lnTo>
                    <a:pt x="954" y="1006"/>
                  </a:lnTo>
                  <a:lnTo>
                    <a:pt x="959" y="974"/>
                  </a:lnTo>
                  <a:lnTo>
                    <a:pt x="959" y="920"/>
                  </a:lnTo>
                  <a:lnTo>
                    <a:pt x="949" y="893"/>
                  </a:lnTo>
                  <a:lnTo>
                    <a:pt x="930" y="872"/>
                  </a:lnTo>
                  <a:lnTo>
                    <a:pt x="900" y="856"/>
                  </a:lnTo>
                  <a:lnTo>
                    <a:pt x="851" y="850"/>
                  </a:lnTo>
                  <a:lnTo>
                    <a:pt x="781" y="845"/>
                  </a:lnTo>
                  <a:lnTo>
                    <a:pt x="574" y="845"/>
                  </a:lnTo>
                  <a:lnTo>
                    <a:pt x="564" y="813"/>
                  </a:lnTo>
                  <a:lnTo>
                    <a:pt x="425" y="1415"/>
                  </a:lnTo>
                  <a:lnTo>
                    <a:pt x="425" y="1458"/>
                  </a:lnTo>
                  <a:lnTo>
                    <a:pt x="430" y="1469"/>
                  </a:lnTo>
                  <a:lnTo>
                    <a:pt x="435" y="1475"/>
                  </a:lnTo>
                  <a:lnTo>
                    <a:pt x="450" y="1485"/>
                  </a:lnTo>
                  <a:lnTo>
                    <a:pt x="470" y="1485"/>
                  </a:lnTo>
                  <a:lnTo>
                    <a:pt x="495" y="1491"/>
                  </a:lnTo>
                  <a:lnTo>
                    <a:pt x="534" y="1496"/>
                  </a:lnTo>
                  <a:lnTo>
                    <a:pt x="658" y="1496"/>
                  </a:lnTo>
                  <a:lnTo>
                    <a:pt x="658" y="1502"/>
                  </a:lnTo>
                  <a:lnTo>
                    <a:pt x="663" y="1502"/>
                  </a:lnTo>
                  <a:lnTo>
                    <a:pt x="663" y="1507"/>
                  </a:lnTo>
                  <a:lnTo>
                    <a:pt x="668" y="1512"/>
                  </a:lnTo>
                  <a:lnTo>
                    <a:pt x="677" y="1518"/>
                  </a:lnTo>
                  <a:lnTo>
                    <a:pt x="677" y="1545"/>
                  </a:lnTo>
                  <a:lnTo>
                    <a:pt x="673" y="1555"/>
                  </a:lnTo>
                  <a:lnTo>
                    <a:pt x="663" y="1566"/>
                  </a:lnTo>
                  <a:lnTo>
                    <a:pt x="658" y="1566"/>
                  </a:lnTo>
                  <a:lnTo>
                    <a:pt x="648" y="1571"/>
                  </a:lnTo>
                  <a:lnTo>
                    <a:pt x="509" y="1571"/>
                  </a:lnTo>
                  <a:lnTo>
                    <a:pt x="440" y="1566"/>
                  </a:lnTo>
                  <a:lnTo>
                    <a:pt x="252" y="1566"/>
                  </a:lnTo>
                  <a:lnTo>
                    <a:pt x="173" y="1571"/>
                  </a:lnTo>
                  <a:lnTo>
                    <a:pt x="20" y="1571"/>
                  </a:lnTo>
                  <a:lnTo>
                    <a:pt x="15" y="1566"/>
                  </a:lnTo>
                  <a:lnTo>
                    <a:pt x="5" y="1566"/>
                  </a:lnTo>
                  <a:lnTo>
                    <a:pt x="0" y="1555"/>
                  </a:lnTo>
                  <a:lnTo>
                    <a:pt x="0" y="1528"/>
                  </a:lnTo>
                  <a:lnTo>
                    <a:pt x="5" y="1518"/>
                  </a:lnTo>
                  <a:lnTo>
                    <a:pt x="15" y="1507"/>
                  </a:lnTo>
                  <a:lnTo>
                    <a:pt x="20" y="1507"/>
                  </a:lnTo>
                  <a:lnTo>
                    <a:pt x="35" y="1502"/>
                  </a:lnTo>
                  <a:lnTo>
                    <a:pt x="129" y="1502"/>
                  </a:lnTo>
                  <a:lnTo>
                    <a:pt x="178" y="1496"/>
                  </a:lnTo>
                  <a:lnTo>
                    <a:pt x="213" y="1480"/>
                  </a:lnTo>
                  <a:lnTo>
                    <a:pt x="232" y="1464"/>
                  </a:lnTo>
                  <a:lnTo>
                    <a:pt x="242" y="1432"/>
                  </a:lnTo>
                  <a:lnTo>
                    <a:pt x="252" y="1394"/>
                  </a:lnTo>
                  <a:lnTo>
                    <a:pt x="539" y="145"/>
                  </a:lnTo>
                  <a:lnTo>
                    <a:pt x="544" y="135"/>
                  </a:lnTo>
                  <a:lnTo>
                    <a:pt x="544" y="113"/>
                  </a:lnTo>
                  <a:lnTo>
                    <a:pt x="534" y="86"/>
                  </a:lnTo>
                  <a:lnTo>
                    <a:pt x="504" y="75"/>
                  </a:lnTo>
                  <a:lnTo>
                    <a:pt x="460" y="70"/>
                  </a:lnTo>
                  <a:lnTo>
                    <a:pt x="371" y="70"/>
                  </a:lnTo>
                  <a:lnTo>
                    <a:pt x="361" y="65"/>
                  </a:lnTo>
                  <a:lnTo>
                    <a:pt x="351" y="65"/>
                  </a:lnTo>
                  <a:lnTo>
                    <a:pt x="346" y="54"/>
                  </a:lnTo>
                  <a:lnTo>
                    <a:pt x="346" y="27"/>
                  </a:lnTo>
                  <a:lnTo>
                    <a:pt x="356" y="5"/>
                  </a:lnTo>
                  <a:lnTo>
                    <a:pt x="366" y="5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2" name="Freeform 34"/>
            <p:cNvSpPr>
              <a:spLocks/>
            </p:cNvSpPr>
            <p:nvPr/>
          </p:nvSpPr>
          <p:spPr bwMode="auto">
            <a:xfrm>
              <a:off x="2386" y="2374"/>
              <a:ext cx="499" cy="2320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484" y="0"/>
                </a:cxn>
                <a:cxn ang="0">
                  <a:pos x="494" y="5"/>
                </a:cxn>
                <a:cxn ang="0">
                  <a:pos x="499" y="16"/>
                </a:cxn>
                <a:cxn ang="0">
                  <a:pos x="499" y="32"/>
                </a:cxn>
                <a:cxn ang="0">
                  <a:pos x="489" y="43"/>
                </a:cxn>
                <a:cxn ang="0">
                  <a:pos x="484" y="54"/>
                </a:cxn>
                <a:cxn ang="0">
                  <a:pos x="469" y="65"/>
                </a:cxn>
                <a:cxn ang="0">
                  <a:pos x="366" y="194"/>
                </a:cxn>
                <a:cxn ang="0">
                  <a:pos x="287" y="339"/>
                </a:cxn>
                <a:cxn ang="0">
                  <a:pos x="227" y="490"/>
                </a:cxn>
                <a:cxn ang="0">
                  <a:pos x="178" y="651"/>
                </a:cxn>
                <a:cxn ang="0">
                  <a:pos x="148" y="818"/>
                </a:cxn>
                <a:cxn ang="0">
                  <a:pos x="133" y="990"/>
                </a:cxn>
                <a:cxn ang="0">
                  <a:pos x="128" y="1163"/>
                </a:cxn>
                <a:cxn ang="0">
                  <a:pos x="133" y="1297"/>
                </a:cxn>
                <a:cxn ang="0">
                  <a:pos x="143" y="1442"/>
                </a:cxn>
                <a:cxn ang="0">
                  <a:pos x="163" y="1582"/>
                </a:cxn>
                <a:cxn ang="0">
                  <a:pos x="198" y="1728"/>
                </a:cxn>
                <a:cxn ang="0">
                  <a:pos x="242" y="1868"/>
                </a:cxn>
                <a:cxn ang="0">
                  <a:pos x="301" y="2007"/>
                </a:cxn>
                <a:cxn ang="0">
                  <a:pos x="376" y="2131"/>
                </a:cxn>
                <a:cxn ang="0">
                  <a:pos x="465" y="2250"/>
                </a:cxn>
                <a:cxn ang="0">
                  <a:pos x="494" y="2282"/>
                </a:cxn>
                <a:cxn ang="0">
                  <a:pos x="499" y="2293"/>
                </a:cxn>
                <a:cxn ang="0">
                  <a:pos x="499" y="2298"/>
                </a:cxn>
                <a:cxn ang="0">
                  <a:pos x="494" y="2298"/>
                </a:cxn>
                <a:cxn ang="0">
                  <a:pos x="494" y="2309"/>
                </a:cxn>
                <a:cxn ang="0">
                  <a:pos x="489" y="2314"/>
                </a:cxn>
                <a:cxn ang="0">
                  <a:pos x="479" y="2320"/>
                </a:cxn>
                <a:cxn ang="0">
                  <a:pos x="469" y="2320"/>
                </a:cxn>
                <a:cxn ang="0">
                  <a:pos x="450" y="2309"/>
                </a:cxn>
                <a:cxn ang="0">
                  <a:pos x="420" y="2282"/>
                </a:cxn>
                <a:cxn ang="0">
                  <a:pos x="371" y="2239"/>
                </a:cxn>
                <a:cxn ang="0">
                  <a:pos x="316" y="2180"/>
                </a:cxn>
                <a:cxn ang="0">
                  <a:pos x="257" y="2099"/>
                </a:cxn>
                <a:cxn ang="0">
                  <a:pos x="198" y="1997"/>
                </a:cxn>
                <a:cxn ang="0">
                  <a:pos x="138" y="1884"/>
                </a:cxn>
                <a:cxn ang="0">
                  <a:pos x="79" y="1728"/>
                </a:cxn>
                <a:cxn ang="0">
                  <a:pos x="39" y="1572"/>
                </a:cxn>
                <a:cxn ang="0">
                  <a:pos x="15" y="1421"/>
                </a:cxn>
                <a:cxn ang="0">
                  <a:pos x="5" y="1281"/>
                </a:cxn>
                <a:cxn ang="0">
                  <a:pos x="0" y="1163"/>
                </a:cxn>
                <a:cxn ang="0">
                  <a:pos x="5" y="1006"/>
                </a:cxn>
                <a:cxn ang="0">
                  <a:pos x="24" y="829"/>
                </a:cxn>
                <a:cxn ang="0">
                  <a:pos x="64" y="646"/>
                </a:cxn>
                <a:cxn ang="0">
                  <a:pos x="133" y="452"/>
                </a:cxn>
                <a:cxn ang="0">
                  <a:pos x="193" y="334"/>
                </a:cxn>
                <a:cxn ang="0">
                  <a:pos x="252" y="231"/>
                </a:cxn>
                <a:cxn ang="0">
                  <a:pos x="316" y="151"/>
                </a:cxn>
                <a:cxn ang="0">
                  <a:pos x="371" y="86"/>
                </a:cxn>
                <a:cxn ang="0">
                  <a:pos x="420" y="38"/>
                </a:cxn>
                <a:cxn ang="0">
                  <a:pos x="455" y="11"/>
                </a:cxn>
                <a:cxn ang="0">
                  <a:pos x="474" y="0"/>
                </a:cxn>
              </a:cxnLst>
              <a:rect l="0" t="0" r="r" b="b"/>
              <a:pathLst>
                <a:path w="499" h="2320">
                  <a:moveTo>
                    <a:pt x="474" y="0"/>
                  </a:moveTo>
                  <a:lnTo>
                    <a:pt x="484" y="0"/>
                  </a:lnTo>
                  <a:lnTo>
                    <a:pt x="494" y="5"/>
                  </a:lnTo>
                  <a:lnTo>
                    <a:pt x="499" y="16"/>
                  </a:lnTo>
                  <a:lnTo>
                    <a:pt x="499" y="32"/>
                  </a:lnTo>
                  <a:lnTo>
                    <a:pt x="489" y="43"/>
                  </a:lnTo>
                  <a:lnTo>
                    <a:pt x="484" y="54"/>
                  </a:lnTo>
                  <a:lnTo>
                    <a:pt x="469" y="65"/>
                  </a:lnTo>
                  <a:lnTo>
                    <a:pt x="366" y="194"/>
                  </a:lnTo>
                  <a:lnTo>
                    <a:pt x="287" y="339"/>
                  </a:lnTo>
                  <a:lnTo>
                    <a:pt x="227" y="490"/>
                  </a:lnTo>
                  <a:lnTo>
                    <a:pt x="178" y="651"/>
                  </a:lnTo>
                  <a:lnTo>
                    <a:pt x="148" y="818"/>
                  </a:lnTo>
                  <a:lnTo>
                    <a:pt x="133" y="990"/>
                  </a:lnTo>
                  <a:lnTo>
                    <a:pt x="128" y="1163"/>
                  </a:lnTo>
                  <a:lnTo>
                    <a:pt x="133" y="1297"/>
                  </a:lnTo>
                  <a:lnTo>
                    <a:pt x="143" y="1442"/>
                  </a:lnTo>
                  <a:lnTo>
                    <a:pt x="163" y="1582"/>
                  </a:lnTo>
                  <a:lnTo>
                    <a:pt x="198" y="1728"/>
                  </a:lnTo>
                  <a:lnTo>
                    <a:pt x="242" y="1868"/>
                  </a:lnTo>
                  <a:lnTo>
                    <a:pt x="301" y="2007"/>
                  </a:lnTo>
                  <a:lnTo>
                    <a:pt x="376" y="2131"/>
                  </a:lnTo>
                  <a:lnTo>
                    <a:pt x="465" y="2250"/>
                  </a:lnTo>
                  <a:lnTo>
                    <a:pt x="494" y="2282"/>
                  </a:lnTo>
                  <a:lnTo>
                    <a:pt x="499" y="2293"/>
                  </a:lnTo>
                  <a:lnTo>
                    <a:pt x="499" y="2298"/>
                  </a:lnTo>
                  <a:lnTo>
                    <a:pt x="494" y="2298"/>
                  </a:lnTo>
                  <a:lnTo>
                    <a:pt x="494" y="2309"/>
                  </a:lnTo>
                  <a:lnTo>
                    <a:pt x="489" y="2314"/>
                  </a:lnTo>
                  <a:lnTo>
                    <a:pt x="479" y="2320"/>
                  </a:lnTo>
                  <a:lnTo>
                    <a:pt x="469" y="2320"/>
                  </a:lnTo>
                  <a:lnTo>
                    <a:pt x="450" y="2309"/>
                  </a:lnTo>
                  <a:lnTo>
                    <a:pt x="420" y="2282"/>
                  </a:lnTo>
                  <a:lnTo>
                    <a:pt x="371" y="2239"/>
                  </a:lnTo>
                  <a:lnTo>
                    <a:pt x="316" y="2180"/>
                  </a:lnTo>
                  <a:lnTo>
                    <a:pt x="257" y="2099"/>
                  </a:lnTo>
                  <a:lnTo>
                    <a:pt x="198" y="1997"/>
                  </a:lnTo>
                  <a:lnTo>
                    <a:pt x="138" y="1884"/>
                  </a:lnTo>
                  <a:lnTo>
                    <a:pt x="79" y="1728"/>
                  </a:lnTo>
                  <a:lnTo>
                    <a:pt x="39" y="1572"/>
                  </a:lnTo>
                  <a:lnTo>
                    <a:pt x="15" y="1421"/>
                  </a:lnTo>
                  <a:lnTo>
                    <a:pt x="5" y="1281"/>
                  </a:lnTo>
                  <a:lnTo>
                    <a:pt x="0" y="1163"/>
                  </a:lnTo>
                  <a:lnTo>
                    <a:pt x="5" y="1006"/>
                  </a:lnTo>
                  <a:lnTo>
                    <a:pt x="24" y="829"/>
                  </a:lnTo>
                  <a:lnTo>
                    <a:pt x="64" y="646"/>
                  </a:lnTo>
                  <a:lnTo>
                    <a:pt x="133" y="452"/>
                  </a:lnTo>
                  <a:lnTo>
                    <a:pt x="193" y="334"/>
                  </a:lnTo>
                  <a:lnTo>
                    <a:pt x="252" y="231"/>
                  </a:lnTo>
                  <a:lnTo>
                    <a:pt x="316" y="151"/>
                  </a:lnTo>
                  <a:lnTo>
                    <a:pt x="371" y="86"/>
                  </a:lnTo>
                  <a:lnTo>
                    <a:pt x="420" y="38"/>
                  </a:lnTo>
                  <a:lnTo>
                    <a:pt x="455" y="11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3" name="Freeform 35"/>
            <p:cNvSpPr>
              <a:spLocks/>
            </p:cNvSpPr>
            <p:nvPr/>
          </p:nvSpPr>
          <p:spPr bwMode="auto">
            <a:xfrm>
              <a:off x="3093" y="2530"/>
              <a:ext cx="2141" cy="1582"/>
            </a:xfrm>
            <a:custGeom>
              <a:avLst/>
              <a:gdLst/>
              <a:ahLst/>
              <a:cxnLst>
                <a:cxn ang="0">
                  <a:pos x="741" y="0"/>
                </a:cxn>
                <a:cxn ang="0">
                  <a:pos x="761" y="16"/>
                </a:cxn>
                <a:cxn ang="0">
                  <a:pos x="771" y="54"/>
                </a:cxn>
                <a:cxn ang="0">
                  <a:pos x="1716" y="43"/>
                </a:cxn>
                <a:cxn ang="0">
                  <a:pos x="1745" y="5"/>
                </a:cxn>
                <a:cxn ang="0">
                  <a:pos x="2111" y="0"/>
                </a:cxn>
                <a:cxn ang="0">
                  <a:pos x="2131" y="5"/>
                </a:cxn>
                <a:cxn ang="0">
                  <a:pos x="2141" y="43"/>
                </a:cxn>
                <a:cxn ang="0">
                  <a:pos x="2121" y="65"/>
                </a:cxn>
                <a:cxn ang="0">
                  <a:pos x="2002" y="70"/>
                </a:cxn>
                <a:cxn ang="0">
                  <a:pos x="1928" y="92"/>
                </a:cxn>
                <a:cxn ang="0">
                  <a:pos x="1899" y="140"/>
                </a:cxn>
                <a:cxn ang="0">
                  <a:pos x="1894" y="172"/>
                </a:cxn>
                <a:cxn ang="0">
                  <a:pos x="1602" y="1432"/>
                </a:cxn>
                <a:cxn ang="0">
                  <a:pos x="1597" y="1464"/>
                </a:cxn>
                <a:cxn ang="0">
                  <a:pos x="1636" y="1496"/>
                </a:cxn>
                <a:cxn ang="0">
                  <a:pos x="1770" y="1502"/>
                </a:cxn>
                <a:cxn ang="0">
                  <a:pos x="1790" y="1507"/>
                </a:cxn>
                <a:cxn ang="0">
                  <a:pos x="1795" y="1545"/>
                </a:cxn>
                <a:cxn ang="0">
                  <a:pos x="1785" y="1566"/>
                </a:cxn>
                <a:cxn ang="0">
                  <a:pos x="1770" y="1577"/>
                </a:cxn>
                <a:cxn ang="0">
                  <a:pos x="1488" y="1572"/>
                </a:cxn>
                <a:cxn ang="0">
                  <a:pos x="1355" y="1577"/>
                </a:cxn>
                <a:cxn ang="0">
                  <a:pos x="1206" y="1572"/>
                </a:cxn>
                <a:cxn ang="0">
                  <a:pos x="1191" y="1561"/>
                </a:cxn>
                <a:cxn ang="0">
                  <a:pos x="1196" y="1523"/>
                </a:cxn>
                <a:cxn ang="0">
                  <a:pos x="1211" y="1512"/>
                </a:cxn>
                <a:cxn ang="0">
                  <a:pos x="1320" y="1507"/>
                </a:cxn>
                <a:cxn ang="0">
                  <a:pos x="1399" y="1486"/>
                </a:cxn>
                <a:cxn ang="0">
                  <a:pos x="1434" y="1437"/>
                </a:cxn>
                <a:cxn ang="0">
                  <a:pos x="1750" y="70"/>
                </a:cxn>
                <a:cxn ang="0">
                  <a:pos x="885" y="1539"/>
                </a:cxn>
                <a:cxn ang="0">
                  <a:pos x="870" y="1555"/>
                </a:cxn>
                <a:cxn ang="0">
                  <a:pos x="850" y="1572"/>
                </a:cxn>
                <a:cxn ang="0">
                  <a:pos x="821" y="1577"/>
                </a:cxn>
                <a:cxn ang="0">
                  <a:pos x="806" y="1550"/>
                </a:cxn>
                <a:cxn ang="0">
                  <a:pos x="801" y="1523"/>
                </a:cxn>
                <a:cxn ang="0">
                  <a:pos x="326" y="1351"/>
                </a:cxn>
                <a:cxn ang="0">
                  <a:pos x="321" y="1405"/>
                </a:cxn>
                <a:cxn ang="0">
                  <a:pos x="336" y="1464"/>
                </a:cxn>
                <a:cxn ang="0">
                  <a:pos x="405" y="1502"/>
                </a:cxn>
                <a:cxn ang="0">
                  <a:pos x="479" y="1507"/>
                </a:cxn>
                <a:cxn ang="0">
                  <a:pos x="494" y="1512"/>
                </a:cxn>
                <a:cxn ang="0">
                  <a:pos x="499" y="1550"/>
                </a:cxn>
                <a:cxn ang="0">
                  <a:pos x="484" y="1577"/>
                </a:cxn>
                <a:cxn ang="0">
                  <a:pos x="356" y="1582"/>
                </a:cxn>
                <a:cxn ang="0">
                  <a:pos x="133" y="1582"/>
                </a:cxn>
                <a:cxn ang="0">
                  <a:pos x="15" y="1577"/>
                </a:cxn>
                <a:cxn ang="0">
                  <a:pos x="0" y="1566"/>
                </a:cxn>
                <a:cxn ang="0">
                  <a:pos x="5" y="1529"/>
                </a:cxn>
                <a:cxn ang="0">
                  <a:pos x="20" y="1518"/>
                </a:cxn>
                <a:cxn ang="0">
                  <a:pos x="34" y="1512"/>
                </a:cxn>
                <a:cxn ang="0">
                  <a:pos x="168" y="1486"/>
                </a:cxn>
                <a:cxn ang="0">
                  <a:pos x="237" y="1426"/>
                </a:cxn>
                <a:cxn ang="0">
                  <a:pos x="539" y="156"/>
                </a:cxn>
                <a:cxn ang="0">
                  <a:pos x="544" y="97"/>
                </a:cxn>
                <a:cxn ang="0">
                  <a:pos x="529" y="81"/>
                </a:cxn>
                <a:cxn ang="0">
                  <a:pos x="494" y="75"/>
                </a:cxn>
                <a:cxn ang="0">
                  <a:pos x="435" y="70"/>
                </a:cxn>
                <a:cxn ang="0">
                  <a:pos x="356" y="65"/>
                </a:cxn>
                <a:cxn ang="0">
                  <a:pos x="346" y="27"/>
                </a:cxn>
                <a:cxn ang="0">
                  <a:pos x="361" y="5"/>
                </a:cxn>
                <a:cxn ang="0">
                  <a:pos x="381" y="0"/>
                </a:cxn>
              </a:cxnLst>
              <a:rect l="0" t="0" r="r" b="b"/>
              <a:pathLst>
                <a:path w="2141" h="1582">
                  <a:moveTo>
                    <a:pt x="381" y="0"/>
                  </a:moveTo>
                  <a:lnTo>
                    <a:pt x="741" y="0"/>
                  </a:lnTo>
                  <a:lnTo>
                    <a:pt x="756" y="5"/>
                  </a:lnTo>
                  <a:lnTo>
                    <a:pt x="761" y="16"/>
                  </a:lnTo>
                  <a:lnTo>
                    <a:pt x="766" y="32"/>
                  </a:lnTo>
                  <a:lnTo>
                    <a:pt x="771" y="54"/>
                  </a:lnTo>
                  <a:lnTo>
                    <a:pt x="934" y="1367"/>
                  </a:lnTo>
                  <a:lnTo>
                    <a:pt x="1716" y="43"/>
                  </a:lnTo>
                  <a:lnTo>
                    <a:pt x="1730" y="16"/>
                  </a:lnTo>
                  <a:lnTo>
                    <a:pt x="1745" y="5"/>
                  </a:lnTo>
                  <a:lnTo>
                    <a:pt x="1765" y="0"/>
                  </a:lnTo>
                  <a:lnTo>
                    <a:pt x="2111" y="0"/>
                  </a:lnTo>
                  <a:lnTo>
                    <a:pt x="2126" y="5"/>
                  </a:lnTo>
                  <a:lnTo>
                    <a:pt x="2131" y="5"/>
                  </a:lnTo>
                  <a:lnTo>
                    <a:pt x="2141" y="16"/>
                  </a:lnTo>
                  <a:lnTo>
                    <a:pt x="2141" y="43"/>
                  </a:lnTo>
                  <a:lnTo>
                    <a:pt x="2131" y="65"/>
                  </a:lnTo>
                  <a:lnTo>
                    <a:pt x="2121" y="65"/>
                  </a:lnTo>
                  <a:lnTo>
                    <a:pt x="2106" y="70"/>
                  </a:lnTo>
                  <a:lnTo>
                    <a:pt x="2002" y="70"/>
                  </a:lnTo>
                  <a:lnTo>
                    <a:pt x="1958" y="81"/>
                  </a:lnTo>
                  <a:lnTo>
                    <a:pt x="1928" y="92"/>
                  </a:lnTo>
                  <a:lnTo>
                    <a:pt x="1908" y="113"/>
                  </a:lnTo>
                  <a:lnTo>
                    <a:pt x="1899" y="140"/>
                  </a:lnTo>
                  <a:lnTo>
                    <a:pt x="1889" y="178"/>
                  </a:lnTo>
                  <a:lnTo>
                    <a:pt x="1894" y="172"/>
                  </a:lnTo>
                  <a:lnTo>
                    <a:pt x="1607" y="1410"/>
                  </a:lnTo>
                  <a:lnTo>
                    <a:pt x="1602" y="1432"/>
                  </a:lnTo>
                  <a:lnTo>
                    <a:pt x="1597" y="1442"/>
                  </a:lnTo>
                  <a:lnTo>
                    <a:pt x="1597" y="1464"/>
                  </a:lnTo>
                  <a:lnTo>
                    <a:pt x="1607" y="1486"/>
                  </a:lnTo>
                  <a:lnTo>
                    <a:pt x="1636" y="1496"/>
                  </a:lnTo>
                  <a:lnTo>
                    <a:pt x="1681" y="1502"/>
                  </a:lnTo>
                  <a:lnTo>
                    <a:pt x="1770" y="1502"/>
                  </a:lnTo>
                  <a:lnTo>
                    <a:pt x="1780" y="1507"/>
                  </a:lnTo>
                  <a:lnTo>
                    <a:pt x="1790" y="1507"/>
                  </a:lnTo>
                  <a:lnTo>
                    <a:pt x="1795" y="1518"/>
                  </a:lnTo>
                  <a:lnTo>
                    <a:pt x="1795" y="1545"/>
                  </a:lnTo>
                  <a:lnTo>
                    <a:pt x="1790" y="1561"/>
                  </a:lnTo>
                  <a:lnTo>
                    <a:pt x="1785" y="1566"/>
                  </a:lnTo>
                  <a:lnTo>
                    <a:pt x="1775" y="1572"/>
                  </a:lnTo>
                  <a:lnTo>
                    <a:pt x="1770" y="1577"/>
                  </a:lnTo>
                  <a:lnTo>
                    <a:pt x="1622" y="1577"/>
                  </a:lnTo>
                  <a:lnTo>
                    <a:pt x="1488" y="1572"/>
                  </a:lnTo>
                  <a:lnTo>
                    <a:pt x="1429" y="1572"/>
                  </a:lnTo>
                  <a:lnTo>
                    <a:pt x="1355" y="1577"/>
                  </a:lnTo>
                  <a:lnTo>
                    <a:pt x="1211" y="1577"/>
                  </a:lnTo>
                  <a:lnTo>
                    <a:pt x="1206" y="1572"/>
                  </a:lnTo>
                  <a:lnTo>
                    <a:pt x="1196" y="1572"/>
                  </a:lnTo>
                  <a:lnTo>
                    <a:pt x="1191" y="1561"/>
                  </a:lnTo>
                  <a:lnTo>
                    <a:pt x="1191" y="1534"/>
                  </a:lnTo>
                  <a:lnTo>
                    <a:pt x="1196" y="1523"/>
                  </a:lnTo>
                  <a:lnTo>
                    <a:pt x="1206" y="1512"/>
                  </a:lnTo>
                  <a:lnTo>
                    <a:pt x="1211" y="1512"/>
                  </a:lnTo>
                  <a:lnTo>
                    <a:pt x="1226" y="1507"/>
                  </a:lnTo>
                  <a:lnTo>
                    <a:pt x="1320" y="1507"/>
                  </a:lnTo>
                  <a:lnTo>
                    <a:pt x="1369" y="1502"/>
                  </a:lnTo>
                  <a:lnTo>
                    <a:pt x="1399" y="1486"/>
                  </a:lnTo>
                  <a:lnTo>
                    <a:pt x="1419" y="1469"/>
                  </a:lnTo>
                  <a:lnTo>
                    <a:pt x="1434" y="1437"/>
                  </a:lnTo>
                  <a:lnTo>
                    <a:pt x="1444" y="1399"/>
                  </a:lnTo>
                  <a:lnTo>
                    <a:pt x="1750" y="70"/>
                  </a:lnTo>
                  <a:lnTo>
                    <a:pt x="1745" y="70"/>
                  </a:lnTo>
                  <a:lnTo>
                    <a:pt x="885" y="1539"/>
                  </a:lnTo>
                  <a:lnTo>
                    <a:pt x="875" y="1545"/>
                  </a:lnTo>
                  <a:lnTo>
                    <a:pt x="870" y="1555"/>
                  </a:lnTo>
                  <a:lnTo>
                    <a:pt x="860" y="1566"/>
                  </a:lnTo>
                  <a:lnTo>
                    <a:pt x="850" y="1572"/>
                  </a:lnTo>
                  <a:lnTo>
                    <a:pt x="835" y="1577"/>
                  </a:lnTo>
                  <a:lnTo>
                    <a:pt x="821" y="1577"/>
                  </a:lnTo>
                  <a:lnTo>
                    <a:pt x="816" y="1572"/>
                  </a:lnTo>
                  <a:lnTo>
                    <a:pt x="806" y="1550"/>
                  </a:lnTo>
                  <a:lnTo>
                    <a:pt x="801" y="1534"/>
                  </a:lnTo>
                  <a:lnTo>
                    <a:pt x="801" y="1523"/>
                  </a:lnTo>
                  <a:lnTo>
                    <a:pt x="618" y="86"/>
                  </a:lnTo>
                  <a:lnTo>
                    <a:pt x="326" y="1351"/>
                  </a:lnTo>
                  <a:lnTo>
                    <a:pt x="321" y="1367"/>
                  </a:lnTo>
                  <a:lnTo>
                    <a:pt x="321" y="1405"/>
                  </a:lnTo>
                  <a:lnTo>
                    <a:pt x="326" y="1437"/>
                  </a:lnTo>
                  <a:lnTo>
                    <a:pt x="336" y="1464"/>
                  </a:lnTo>
                  <a:lnTo>
                    <a:pt x="361" y="1486"/>
                  </a:lnTo>
                  <a:lnTo>
                    <a:pt x="405" y="1502"/>
                  </a:lnTo>
                  <a:lnTo>
                    <a:pt x="465" y="1507"/>
                  </a:lnTo>
                  <a:lnTo>
                    <a:pt x="479" y="1507"/>
                  </a:lnTo>
                  <a:lnTo>
                    <a:pt x="484" y="1512"/>
                  </a:lnTo>
                  <a:lnTo>
                    <a:pt x="494" y="1512"/>
                  </a:lnTo>
                  <a:lnTo>
                    <a:pt x="499" y="1523"/>
                  </a:lnTo>
                  <a:lnTo>
                    <a:pt x="499" y="1550"/>
                  </a:lnTo>
                  <a:lnTo>
                    <a:pt x="494" y="1566"/>
                  </a:lnTo>
                  <a:lnTo>
                    <a:pt x="484" y="1577"/>
                  </a:lnTo>
                  <a:lnTo>
                    <a:pt x="474" y="1582"/>
                  </a:lnTo>
                  <a:lnTo>
                    <a:pt x="356" y="1582"/>
                  </a:lnTo>
                  <a:lnTo>
                    <a:pt x="242" y="1577"/>
                  </a:lnTo>
                  <a:lnTo>
                    <a:pt x="133" y="1582"/>
                  </a:lnTo>
                  <a:lnTo>
                    <a:pt x="20" y="1582"/>
                  </a:lnTo>
                  <a:lnTo>
                    <a:pt x="15" y="1577"/>
                  </a:lnTo>
                  <a:lnTo>
                    <a:pt x="5" y="1572"/>
                  </a:lnTo>
                  <a:lnTo>
                    <a:pt x="0" y="1566"/>
                  </a:lnTo>
                  <a:lnTo>
                    <a:pt x="0" y="1539"/>
                  </a:lnTo>
                  <a:lnTo>
                    <a:pt x="5" y="1529"/>
                  </a:lnTo>
                  <a:lnTo>
                    <a:pt x="15" y="1518"/>
                  </a:lnTo>
                  <a:lnTo>
                    <a:pt x="20" y="1518"/>
                  </a:lnTo>
                  <a:lnTo>
                    <a:pt x="29" y="1512"/>
                  </a:lnTo>
                  <a:lnTo>
                    <a:pt x="34" y="1512"/>
                  </a:lnTo>
                  <a:lnTo>
                    <a:pt x="109" y="1502"/>
                  </a:lnTo>
                  <a:lnTo>
                    <a:pt x="168" y="1486"/>
                  </a:lnTo>
                  <a:lnTo>
                    <a:pt x="207" y="1459"/>
                  </a:lnTo>
                  <a:lnTo>
                    <a:pt x="237" y="1426"/>
                  </a:lnTo>
                  <a:lnTo>
                    <a:pt x="257" y="1383"/>
                  </a:lnTo>
                  <a:lnTo>
                    <a:pt x="539" y="156"/>
                  </a:lnTo>
                  <a:lnTo>
                    <a:pt x="544" y="140"/>
                  </a:lnTo>
                  <a:lnTo>
                    <a:pt x="544" y="97"/>
                  </a:lnTo>
                  <a:lnTo>
                    <a:pt x="534" y="92"/>
                  </a:lnTo>
                  <a:lnTo>
                    <a:pt x="529" y="81"/>
                  </a:lnTo>
                  <a:lnTo>
                    <a:pt x="514" y="81"/>
                  </a:lnTo>
                  <a:lnTo>
                    <a:pt x="494" y="75"/>
                  </a:lnTo>
                  <a:lnTo>
                    <a:pt x="470" y="75"/>
                  </a:lnTo>
                  <a:lnTo>
                    <a:pt x="435" y="70"/>
                  </a:lnTo>
                  <a:lnTo>
                    <a:pt x="366" y="70"/>
                  </a:lnTo>
                  <a:lnTo>
                    <a:pt x="356" y="65"/>
                  </a:lnTo>
                  <a:lnTo>
                    <a:pt x="346" y="54"/>
                  </a:lnTo>
                  <a:lnTo>
                    <a:pt x="346" y="27"/>
                  </a:lnTo>
                  <a:lnTo>
                    <a:pt x="351" y="16"/>
                  </a:lnTo>
                  <a:lnTo>
                    <a:pt x="361" y="5"/>
                  </a:lnTo>
                  <a:lnTo>
                    <a:pt x="371" y="5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4" name="Freeform 36"/>
            <p:cNvSpPr>
              <a:spLocks/>
            </p:cNvSpPr>
            <p:nvPr/>
          </p:nvSpPr>
          <p:spPr bwMode="auto">
            <a:xfrm>
              <a:off x="5160" y="3736"/>
              <a:ext cx="924" cy="737"/>
            </a:xfrm>
            <a:custGeom>
              <a:avLst/>
              <a:gdLst/>
              <a:ahLst/>
              <a:cxnLst>
                <a:cxn ang="0">
                  <a:pos x="257" y="21"/>
                </a:cxn>
                <a:cxn ang="0">
                  <a:pos x="336" y="150"/>
                </a:cxn>
                <a:cxn ang="0">
                  <a:pos x="464" y="32"/>
                </a:cxn>
                <a:cxn ang="0">
                  <a:pos x="628" y="0"/>
                </a:cxn>
                <a:cxn ang="0">
                  <a:pos x="736" y="48"/>
                </a:cxn>
                <a:cxn ang="0">
                  <a:pos x="791" y="188"/>
                </a:cxn>
                <a:cxn ang="0">
                  <a:pos x="746" y="398"/>
                </a:cxn>
                <a:cxn ang="0">
                  <a:pos x="692" y="549"/>
                </a:cxn>
                <a:cxn ang="0">
                  <a:pos x="677" y="667"/>
                </a:cxn>
                <a:cxn ang="0">
                  <a:pos x="712" y="694"/>
                </a:cxn>
                <a:cxn ang="0">
                  <a:pos x="845" y="581"/>
                </a:cxn>
                <a:cxn ang="0">
                  <a:pos x="880" y="479"/>
                </a:cxn>
                <a:cxn ang="0">
                  <a:pos x="919" y="473"/>
                </a:cxn>
                <a:cxn ang="0">
                  <a:pos x="919" y="511"/>
                </a:cxn>
                <a:cxn ang="0">
                  <a:pos x="855" y="645"/>
                </a:cxn>
                <a:cxn ang="0">
                  <a:pos x="707" y="737"/>
                </a:cxn>
                <a:cxn ang="0">
                  <a:pos x="573" y="656"/>
                </a:cxn>
                <a:cxn ang="0">
                  <a:pos x="573" y="549"/>
                </a:cxn>
                <a:cxn ang="0">
                  <a:pos x="628" y="387"/>
                </a:cxn>
                <a:cxn ang="0">
                  <a:pos x="677" y="161"/>
                </a:cxn>
                <a:cxn ang="0">
                  <a:pos x="667" y="91"/>
                </a:cxn>
                <a:cxn ang="0">
                  <a:pos x="588" y="43"/>
                </a:cxn>
                <a:cxn ang="0">
                  <a:pos x="425" y="113"/>
                </a:cxn>
                <a:cxn ang="0">
                  <a:pos x="336" y="236"/>
                </a:cxn>
                <a:cxn ang="0">
                  <a:pos x="296" y="339"/>
                </a:cxn>
                <a:cxn ang="0">
                  <a:pos x="262" y="495"/>
                </a:cxn>
                <a:cxn ang="0">
                  <a:pos x="232" y="635"/>
                </a:cxn>
                <a:cxn ang="0">
                  <a:pos x="202" y="710"/>
                </a:cxn>
                <a:cxn ang="0">
                  <a:pos x="153" y="732"/>
                </a:cxn>
                <a:cxn ang="0">
                  <a:pos x="108" y="710"/>
                </a:cxn>
                <a:cxn ang="0">
                  <a:pos x="103" y="667"/>
                </a:cxn>
                <a:cxn ang="0">
                  <a:pos x="108" y="624"/>
                </a:cxn>
                <a:cxn ang="0">
                  <a:pos x="158" y="409"/>
                </a:cxn>
                <a:cxn ang="0">
                  <a:pos x="202" y="215"/>
                </a:cxn>
                <a:cxn ang="0">
                  <a:pos x="217" y="102"/>
                </a:cxn>
                <a:cxn ang="0">
                  <a:pos x="168" y="43"/>
                </a:cxn>
                <a:cxn ang="0">
                  <a:pos x="89" y="118"/>
                </a:cxn>
                <a:cxn ang="0">
                  <a:pos x="54" y="242"/>
                </a:cxn>
                <a:cxn ang="0">
                  <a:pos x="34" y="269"/>
                </a:cxn>
                <a:cxn ang="0">
                  <a:pos x="0" y="258"/>
                </a:cxn>
                <a:cxn ang="0">
                  <a:pos x="14" y="188"/>
                </a:cxn>
                <a:cxn ang="0">
                  <a:pos x="74" y="59"/>
                </a:cxn>
                <a:cxn ang="0">
                  <a:pos x="173" y="0"/>
                </a:cxn>
              </a:cxnLst>
              <a:rect l="0" t="0" r="r" b="b"/>
              <a:pathLst>
                <a:path w="924" h="737">
                  <a:moveTo>
                    <a:pt x="173" y="0"/>
                  </a:moveTo>
                  <a:lnTo>
                    <a:pt x="212" y="5"/>
                  </a:lnTo>
                  <a:lnTo>
                    <a:pt x="257" y="21"/>
                  </a:lnTo>
                  <a:lnTo>
                    <a:pt x="291" y="48"/>
                  </a:lnTo>
                  <a:lnTo>
                    <a:pt x="321" y="91"/>
                  </a:lnTo>
                  <a:lnTo>
                    <a:pt x="336" y="150"/>
                  </a:lnTo>
                  <a:lnTo>
                    <a:pt x="370" y="107"/>
                  </a:lnTo>
                  <a:lnTo>
                    <a:pt x="410" y="70"/>
                  </a:lnTo>
                  <a:lnTo>
                    <a:pt x="464" y="32"/>
                  </a:lnTo>
                  <a:lnTo>
                    <a:pt x="524" y="10"/>
                  </a:lnTo>
                  <a:lnTo>
                    <a:pt x="593" y="0"/>
                  </a:lnTo>
                  <a:lnTo>
                    <a:pt x="628" y="0"/>
                  </a:lnTo>
                  <a:lnTo>
                    <a:pt x="667" y="10"/>
                  </a:lnTo>
                  <a:lnTo>
                    <a:pt x="702" y="21"/>
                  </a:lnTo>
                  <a:lnTo>
                    <a:pt x="736" y="48"/>
                  </a:lnTo>
                  <a:lnTo>
                    <a:pt x="766" y="80"/>
                  </a:lnTo>
                  <a:lnTo>
                    <a:pt x="786" y="129"/>
                  </a:lnTo>
                  <a:lnTo>
                    <a:pt x="791" y="188"/>
                  </a:lnTo>
                  <a:lnTo>
                    <a:pt x="786" y="253"/>
                  </a:lnTo>
                  <a:lnTo>
                    <a:pt x="766" y="323"/>
                  </a:lnTo>
                  <a:lnTo>
                    <a:pt x="746" y="398"/>
                  </a:lnTo>
                  <a:lnTo>
                    <a:pt x="726" y="463"/>
                  </a:lnTo>
                  <a:lnTo>
                    <a:pt x="712" y="506"/>
                  </a:lnTo>
                  <a:lnTo>
                    <a:pt x="692" y="549"/>
                  </a:lnTo>
                  <a:lnTo>
                    <a:pt x="682" y="581"/>
                  </a:lnTo>
                  <a:lnTo>
                    <a:pt x="677" y="608"/>
                  </a:lnTo>
                  <a:lnTo>
                    <a:pt x="677" y="667"/>
                  </a:lnTo>
                  <a:lnTo>
                    <a:pt x="682" y="678"/>
                  </a:lnTo>
                  <a:lnTo>
                    <a:pt x="697" y="694"/>
                  </a:lnTo>
                  <a:lnTo>
                    <a:pt x="712" y="694"/>
                  </a:lnTo>
                  <a:lnTo>
                    <a:pt x="761" y="683"/>
                  </a:lnTo>
                  <a:lnTo>
                    <a:pt x="806" y="645"/>
                  </a:lnTo>
                  <a:lnTo>
                    <a:pt x="845" y="581"/>
                  </a:lnTo>
                  <a:lnTo>
                    <a:pt x="875" y="495"/>
                  </a:lnTo>
                  <a:lnTo>
                    <a:pt x="880" y="484"/>
                  </a:lnTo>
                  <a:lnTo>
                    <a:pt x="880" y="479"/>
                  </a:lnTo>
                  <a:lnTo>
                    <a:pt x="890" y="468"/>
                  </a:lnTo>
                  <a:lnTo>
                    <a:pt x="909" y="468"/>
                  </a:lnTo>
                  <a:lnTo>
                    <a:pt x="919" y="473"/>
                  </a:lnTo>
                  <a:lnTo>
                    <a:pt x="924" y="479"/>
                  </a:lnTo>
                  <a:lnTo>
                    <a:pt x="924" y="489"/>
                  </a:lnTo>
                  <a:lnTo>
                    <a:pt x="919" y="511"/>
                  </a:lnTo>
                  <a:lnTo>
                    <a:pt x="909" y="549"/>
                  </a:lnTo>
                  <a:lnTo>
                    <a:pt x="885" y="597"/>
                  </a:lnTo>
                  <a:lnTo>
                    <a:pt x="855" y="645"/>
                  </a:lnTo>
                  <a:lnTo>
                    <a:pt x="815" y="694"/>
                  </a:lnTo>
                  <a:lnTo>
                    <a:pt x="766" y="726"/>
                  </a:lnTo>
                  <a:lnTo>
                    <a:pt x="707" y="737"/>
                  </a:lnTo>
                  <a:lnTo>
                    <a:pt x="652" y="726"/>
                  </a:lnTo>
                  <a:lnTo>
                    <a:pt x="608" y="699"/>
                  </a:lnTo>
                  <a:lnTo>
                    <a:pt x="573" y="656"/>
                  </a:lnTo>
                  <a:lnTo>
                    <a:pt x="563" y="597"/>
                  </a:lnTo>
                  <a:lnTo>
                    <a:pt x="568" y="570"/>
                  </a:lnTo>
                  <a:lnTo>
                    <a:pt x="573" y="549"/>
                  </a:lnTo>
                  <a:lnTo>
                    <a:pt x="588" y="511"/>
                  </a:lnTo>
                  <a:lnTo>
                    <a:pt x="608" y="457"/>
                  </a:lnTo>
                  <a:lnTo>
                    <a:pt x="628" y="387"/>
                  </a:lnTo>
                  <a:lnTo>
                    <a:pt x="652" y="306"/>
                  </a:lnTo>
                  <a:lnTo>
                    <a:pt x="672" y="226"/>
                  </a:lnTo>
                  <a:lnTo>
                    <a:pt x="677" y="161"/>
                  </a:lnTo>
                  <a:lnTo>
                    <a:pt x="677" y="140"/>
                  </a:lnTo>
                  <a:lnTo>
                    <a:pt x="672" y="118"/>
                  </a:lnTo>
                  <a:lnTo>
                    <a:pt x="667" y="91"/>
                  </a:lnTo>
                  <a:lnTo>
                    <a:pt x="652" y="64"/>
                  </a:lnTo>
                  <a:lnTo>
                    <a:pt x="628" y="48"/>
                  </a:lnTo>
                  <a:lnTo>
                    <a:pt x="588" y="43"/>
                  </a:lnTo>
                  <a:lnTo>
                    <a:pt x="524" y="53"/>
                  </a:lnTo>
                  <a:lnTo>
                    <a:pt x="469" y="75"/>
                  </a:lnTo>
                  <a:lnTo>
                    <a:pt x="425" y="113"/>
                  </a:lnTo>
                  <a:lnTo>
                    <a:pt x="390" y="150"/>
                  </a:lnTo>
                  <a:lnTo>
                    <a:pt x="361" y="193"/>
                  </a:lnTo>
                  <a:lnTo>
                    <a:pt x="336" y="236"/>
                  </a:lnTo>
                  <a:lnTo>
                    <a:pt x="316" y="269"/>
                  </a:lnTo>
                  <a:lnTo>
                    <a:pt x="306" y="296"/>
                  </a:lnTo>
                  <a:lnTo>
                    <a:pt x="296" y="339"/>
                  </a:lnTo>
                  <a:lnTo>
                    <a:pt x="286" y="393"/>
                  </a:lnTo>
                  <a:lnTo>
                    <a:pt x="272" y="446"/>
                  </a:lnTo>
                  <a:lnTo>
                    <a:pt x="262" y="495"/>
                  </a:lnTo>
                  <a:lnTo>
                    <a:pt x="247" y="554"/>
                  </a:lnTo>
                  <a:lnTo>
                    <a:pt x="237" y="597"/>
                  </a:lnTo>
                  <a:lnTo>
                    <a:pt x="232" y="635"/>
                  </a:lnTo>
                  <a:lnTo>
                    <a:pt x="222" y="672"/>
                  </a:lnTo>
                  <a:lnTo>
                    <a:pt x="212" y="699"/>
                  </a:lnTo>
                  <a:lnTo>
                    <a:pt x="202" y="710"/>
                  </a:lnTo>
                  <a:lnTo>
                    <a:pt x="188" y="721"/>
                  </a:lnTo>
                  <a:lnTo>
                    <a:pt x="173" y="726"/>
                  </a:lnTo>
                  <a:lnTo>
                    <a:pt x="153" y="732"/>
                  </a:lnTo>
                  <a:lnTo>
                    <a:pt x="138" y="732"/>
                  </a:lnTo>
                  <a:lnTo>
                    <a:pt x="118" y="721"/>
                  </a:lnTo>
                  <a:lnTo>
                    <a:pt x="108" y="710"/>
                  </a:lnTo>
                  <a:lnTo>
                    <a:pt x="99" y="694"/>
                  </a:lnTo>
                  <a:lnTo>
                    <a:pt x="99" y="672"/>
                  </a:lnTo>
                  <a:lnTo>
                    <a:pt x="103" y="667"/>
                  </a:lnTo>
                  <a:lnTo>
                    <a:pt x="103" y="656"/>
                  </a:lnTo>
                  <a:lnTo>
                    <a:pt x="108" y="640"/>
                  </a:lnTo>
                  <a:lnTo>
                    <a:pt x="108" y="624"/>
                  </a:lnTo>
                  <a:lnTo>
                    <a:pt x="113" y="613"/>
                  </a:lnTo>
                  <a:lnTo>
                    <a:pt x="108" y="619"/>
                  </a:lnTo>
                  <a:lnTo>
                    <a:pt x="158" y="409"/>
                  </a:lnTo>
                  <a:lnTo>
                    <a:pt x="168" y="366"/>
                  </a:lnTo>
                  <a:lnTo>
                    <a:pt x="183" y="312"/>
                  </a:lnTo>
                  <a:lnTo>
                    <a:pt x="202" y="215"/>
                  </a:lnTo>
                  <a:lnTo>
                    <a:pt x="212" y="161"/>
                  </a:lnTo>
                  <a:lnTo>
                    <a:pt x="217" y="123"/>
                  </a:lnTo>
                  <a:lnTo>
                    <a:pt x="217" y="102"/>
                  </a:lnTo>
                  <a:lnTo>
                    <a:pt x="207" y="70"/>
                  </a:lnTo>
                  <a:lnTo>
                    <a:pt x="197" y="53"/>
                  </a:lnTo>
                  <a:lnTo>
                    <a:pt x="168" y="43"/>
                  </a:lnTo>
                  <a:lnTo>
                    <a:pt x="138" y="53"/>
                  </a:lnTo>
                  <a:lnTo>
                    <a:pt x="113" y="75"/>
                  </a:lnTo>
                  <a:lnTo>
                    <a:pt x="89" y="118"/>
                  </a:lnTo>
                  <a:lnTo>
                    <a:pt x="74" y="166"/>
                  </a:lnTo>
                  <a:lnTo>
                    <a:pt x="59" y="220"/>
                  </a:lnTo>
                  <a:lnTo>
                    <a:pt x="54" y="242"/>
                  </a:lnTo>
                  <a:lnTo>
                    <a:pt x="49" y="258"/>
                  </a:lnTo>
                  <a:lnTo>
                    <a:pt x="44" y="263"/>
                  </a:lnTo>
                  <a:lnTo>
                    <a:pt x="34" y="269"/>
                  </a:lnTo>
                  <a:lnTo>
                    <a:pt x="14" y="269"/>
                  </a:lnTo>
                  <a:lnTo>
                    <a:pt x="5" y="263"/>
                  </a:lnTo>
                  <a:lnTo>
                    <a:pt x="0" y="258"/>
                  </a:lnTo>
                  <a:lnTo>
                    <a:pt x="0" y="247"/>
                  </a:lnTo>
                  <a:lnTo>
                    <a:pt x="5" y="231"/>
                  </a:lnTo>
                  <a:lnTo>
                    <a:pt x="14" y="188"/>
                  </a:lnTo>
                  <a:lnTo>
                    <a:pt x="29" y="140"/>
                  </a:lnTo>
                  <a:lnTo>
                    <a:pt x="54" y="86"/>
                  </a:lnTo>
                  <a:lnTo>
                    <a:pt x="74" y="59"/>
                  </a:lnTo>
                  <a:lnTo>
                    <a:pt x="99" y="32"/>
                  </a:lnTo>
                  <a:lnTo>
                    <a:pt x="128" y="1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5" name="Freeform 37"/>
            <p:cNvSpPr>
              <a:spLocks/>
            </p:cNvSpPr>
            <p:nvPr/>
          </p:nvSpPr>
          <p:spPr bwMode="auto">
            <a:xfrm>
              <a:off x="6307" y="3994"/>
              <a:ext cx="1018" cy="8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984" y="0"/>
                </a:cxn>
                <a:cxn ang="0">
                  <a:pos x="994" y="5"/>
                </a:cxn>
                <a:cxn ang="0">
                  <a:pos x="1003" y="5"/>
                </a:cxn>
                <a:cxn ang="0">
                  <a:pos x="1008" y="16"/>
                </a:cxn>
                <a:cxn ang="0">
                  <a:pos x="1018" y="27"/>
                </a:cxn>
                <a:cxn ang="0">
                  <a:pos x="1018" y="59"/>
                </a:cxn>
                <a:cxn ang="0">
                  <a:pos x="1008" y="65"/>
                </a:cxn>
                <a:cxn ang="0">
                  <a:pos x="1003" y="75"/>
                </a:cxn>
                <a:cxn ang="0">
                  <a:pos x="994" y="75"/>
                </a:cxn>
                <a:cxn ang="0">
                  <a:pos x="984" y="81"/>
                </a:cxn>
                <a:cxn ang="0">
                  <a:pos x="959" y="81"/>
                </a:cxn>
                <a:cxn ang="0">
                  <a:pos x="959" y="75"/>
                </a:cxn>
                <a:cxn ang="0">
                  <a:pos x="34" y="75"/>
                </a:cxn>
                <a:cxn ang="0">
                  <a:pos x="24" y="70"/>
                </a:cxn>
                <a:cxn ang="0">
                  <a:pos x="15" y="70"/>
                </a:cxn>
                <a:cxn ang="0">
                  <a:pos x="10" y="59"/>
                </a:cxn>
                <a:cxn ang="0">
                  <a:pos x="0" y="54"/>
                </a:cxn>
                <a:cxn ang="0">
                  <a:pos x="0" y="22"/>
                </a:cxn>
                <a:cxn ang="0">
                  <a:pos x="10" y="16"/>
                </a:cxn>
                <a:cxn ang="0">
                  <a:pos x="15" y="5"/>
                </a:cxn>
                <a:cxn ang="0">
                  <a:pos x="24" y="5"/>
                </a:cxn>
                <a:cxn ang="0">
                  <a:pos x="34" y="0"/>
                </a:cxn>
              </a:cxnLst>
              <a:rect l="0" t="0" r="r" b="b"/>
              <a:pathLst>
                <a:path w="1018" h="81">
                  <a:moveTo>
                    <a:pt x="34" y="0"/>
                  </a:moveTo>
                  <a:lnTo>
                    <a:pt x="984" y="0"/>
                  </a:lnTo>
                  <a:lnTo>
                    <a:pt x="994" y="5"/>
                  </a:lnTo>
                  <a:lnTo>
                    <a:pt x="1003" y="5"/>
                  </a:lnTo>
                  <a:lnTo>
                    <a:pt x="1008" y="16"/>
                  </a:lnTo>
                  <a:lnTo>
                    <a:pt x="1018" y="27"/>
                  </a:lnTo>
                  <a:lnTo>
                    <a:pt x="1018" y="59"/>
                  </a:lnTo>
                  <a:lnTo>
                    <a:pt x="1008" y="65"/>
                  </a:lnTo>
                  <a:lnTo>
                    <a:pt x="1003" y="75"/>
                  </a:lnTo>
                  <a:lnTo>
                    <a:pt x="994" y="75"/>
                  </a:lnTo>
                  <a:lnTo>
                    <a:pt x="984" y="81"/>
                  </a:lnTo>
                  <a:lnTo>
                    <a:pt x="959" y="81"/>
                  </a:lnTo>
                  <a:lnTo>
                    <a:pt x="959" y="75"/>
                  </a:lnTo>
                  <a:lnTo>
                    <a:pt x="34" y="75"/>
                  </a:lnTo>
                  <a:lnTo>
                    <a:pt x="24" y="70"/>
                  </a:lnTo>
                  <a:lnTo>
                    <a:pt x="15" y="70"/>
                  </a:lnTo>
                  <a:lnTo>
                    <a:pt x="10" y="59"/>
                  </a:lnTo>
                  <a:lnTo>
                    <a:pt x="0" y="54"/>
                  </a:lnTo>
                  <a:lnTo>
                    <a:pt x="0" y="22"/>
                  </a:lnTo>
                  <a:lnTo>
                    <a:pt x="10" y="16"/>
                  </a:lnTo>
                  <a:lnTo>
                    <a:pt x="15" y="5"/>
                  </a:lnTo>
                  <a:lnTo>
                    <a:pt x="24" y="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6" name="Freeform 38"/>
            <p:cNvSpPr>
              <a:spLocks noEditPoints="1"/>
            </p:cNvSpPr>
            <p:nvPr/>
          </p:nvSpPr>
          <p:spPr bwMode="auto">
            <a:xfrm>
              <a:off x="7577" y="3354"/>
              <a:ext cx="673" cy="1092"/>
            </a:xfrm>
            <a:custGeom>
              <a:avLst/>
              <a:gdLst/>
              <a:ahLst/>
              <a:cxnLst>
                <a:cxn ang="0">
                  <a:pos x="673" y="796"/>
                </a:cxn>
                <a:cxn ang="0">
                  <a:pos x="317" y="0"/>
                </a:cxn>
                <a:cxn ang="0">
                  <a:pos x="495" y="37"/>
                </a:cxn>
                <a:cxn ang="0">
                  <a:pos x="623" y="150"/>
                </a:cxn>
                <a:cxn ang="0">
                  <a:pos x="673" y="322"/>
                </a:cxn>
                <a:cxn ang="0">
                  <a:pos x="628" y="489"/>
                </a:cxn>
                <a:cxn ang="0">
                  <a:pos x="520" y="618"/>
                </a:cxn>
                <a:cxn ang="0">
                  <a:pos x="411" y="715"/>
                </a:cxn>
                <a:cxn ang="0">
                  <a:pos x="282" y="834"/>
                </a:cxn>
                <a:cxn ang="0">
                  <a:pos x="154" y="958"/>
                </a:cxn>
                <a:cxn ang="0">
                  <a:pos x="564" y="952"/>
                </a:cxn>
                <a:cxn ang="0">
                  <a:pos x="594" y="920"/>
                </a:cxn>
                <a:cxn ang="0">
                  <a:pos x="614" y="834"/>
                </a:cxn>
                <a:cxn ang="0">
                  <a:pos x="673" y="796"/>
                </a:cxn>
                <a:cxn ang="0">
                  <a:pos x="0" y="1092"/>
                </a:cxn>
                <a:cxn ang="0">
                  <a:pos x="5" y="1038"/>
                </a:cxn>
                <a:cxn ang="0">
                  <a:pos x="450" y="543"/>
                </a:cxn>
                <a:cxn ang="0">
                  <a:pos x="510" y="403"/>
                </a:cxn>
                <a:cxn ang="0">
                  <a:pos x="515" y="258"/>
                </a:cxn>
                <a:cxn ang="0">
                  <a:pos x="460" y="140"/>
                </a:cxn>
                <a:cxn ang="0">
                  <a:pos x="356" y="70"/>
                </a:cxn>
                <a:cxn ang="0">
                  <a:pos x="243" y="64"/>
                </a:cxn>
                <a:cxn ang="0">
                  <a:pos x="144" y="107"/>
                </a:cxn>
                <a:cxn ang="0">
                  <a:pos x="70" y="215"/>
                </a:cxn>
                <a:cxn ang="0">
                  <a:pos x="134" y="236"/>
                </a:cxn>
                <a:cxn ang="0">
                  <a:pos x="159" y="279"/>
                </a:cxn>
                <a:cxn ang="0">
                  <a:pos x="149" y="339"/>
                </a:cxn>
                <a:cxn ang="0">
                  <a:pos x="104" y="382"/>
                </a:cxn>
                <a:cxn ang="0">
                  <a:pos x="70" y="387"/>
                </a:cxn>
                <a:cxn ang="0">
                  <a:pos x="25" y="365"/>
                </a:cxn>
                <a:cxn ang="0">
                  <a:pos x="0" y="296"/>
                </a:cxn>
                <a:cxn ang="0">
                  <a:pos x="40" y="150"/>
                </a:cxn>
                <a:cxn ang="0">
                  <a:pos x="154" y="43"/>
                </a:cxn>
                <a:cxn ang="0">
                  <a:pos x="317" y="0"/>
                </a:cxn>
              </a:cxnLst>
              <a:rect l="0" t="0" r="r" b="b"/>
              <a:pathLst>
                <a:path w="673" h="1092">
                  <a:moveTo>
                    <a:pt x="673" y="791"/>
                  </a:moveTo>
                  <a:lnTo>
                    <a:pt x="673" y="796"/>
                  </a:lnTo>
                  <a:lnTo>
                    <a:pt x="673" y="791"/>
                  </a:lnTo>
                  <a:close/>
                  <a:moveTo>
                    <a:pt x="317" y="0"/>
                  </a:moveTo>
                  <a:lnTo>
                    <a:pt x="411" y="10"/>
                  </a:lnTo>
                  <a:lnTo>
                    <a:pt x="495" y="37"/>
                  </a:lnTo>
                  <a:lnTo>
                    <a:pt x="569" y="86"/>
                  </a:lnTo>
                  <a:lnTo>
                    <a:pt x="623" y="150"/>
                  </a:lnTo>
                  <a:lnTo>
                    <a:pt x="658" y="226"/>
                  </a:lnTo>
                  <a:lnTo>
                    <a:pt x="673" y="322"/>
                  </a:lnTo>
                  <a:lnTo>
                    <a:pt x="663" y="409"/>
                  </a:lnTo>
                  <a:lnTo>
                    <a:pt x="628" y="489"/>
                  </a:lnTo>
                  <a:lnTo>
                    <a:pt x="579" y="554"/>
                  </a:lnTo>
                  <a:lnTo>
                    <a:pt x="520" y="618"/>
                  </a:lnTo>
                  <a:lnTo>
                    <a:pt x="455" y="678"/>
                  </a:lnTo>
                  <a:lnTo>
                    <a:pt x="411" y="715"/>
                  </a:lnTo>
                  <a:lnTo>
                    <a:pt x="332" y="791"/>
                  </a:lnTo>
                  <a:lnTo>
                    <a:pt x="282" y="834"/>
                  </a:lnTo>
                  <a:lnTo>
                    <a:pt x="223" y="888"/>
                  </a:lnTo>
                  <a:lnTo>
                    <a:pt x="154" y="958"/>
                  </a:lnTo>
                  <a:lnTo>
                    <a:pt x="530" y="958"/>
                  </a:lnTo>
                  <a:lnTo>
                    <a:pt x="564" y="952"/>
                  </a:lnTo>
                  <a:lnTo>
                    <a:pt x="584" y="947"/>
                  </a:lnTo>
                  <a:lnTo>
                    <a:pt x="594" y="920"/>
                  </a:lnTo>
                  <a:lnTo>
                    <a:pt x="604" y="882"/>
                  </a:lnTo>
                  <a:lnTo>
                    <a:pt x="614" y="834"/>
                  </a:lnTo>
                  <a:lnTo>
                    <a:pt x="619" y="796"/>
                  </a:lnTo>
                  <a:lnTo>
                    <a:pt x="673" y="796"/>
                  </a:lnTo>
                  <a:lnTo>
                    <a:pt x="623" y="1092"/>
                  </a:lnTo>
                  <a:lnTo>
                    <a:pt x="0" y="1092"/>
                  </a:lnTo>
                  <a:lnTo>
                    <a:pt x="0" y="1049"/>
                  </a:lnTo>
                  <a:lnTo>
                    <a:pt x="5" y="1038"/>
                  </a:lnTo>
                  <a:lnTo>
                    <a:pt x="411" y="597"/>
                  </a:lnTo>
                  <a:lnTo>
                    <a:pt x="450" y="543"/>
                  </a:lnTo>
                  <a:lnTo>
                    <a:pt x="485" y="479"/>
                  </a:lnTo>
                  <a:lnTo>
                    <a:pt x="510" y="403"/>
                  </a:lnTo>
                  <a:lnTo>
                    <a:pt x="520" y="322"/>
                  </a:lnTo>
                  <a:lnTo>
                    <a:pt x="515" y="258"/>
                  </a:lnTo>
                  <a:lnTo>
                    <a:pt x="495" y="193"/>
                  </a:lnTo>
                  <a:lnTo>
                    <a:pt x="460" y="140"/>
                  </a:lnTo>
                  <a:lnTo>
                    <a:pt x="416" y="96"/>
                  </a:lnTo>
                  <a:lnTo>
                    <a:pt x="356" y="70"/>
                  </a:lnTo>
                  <a:lnTo>
                    <a:pt x="287" y="59"/>
                  </a:lnTo>
                  <a:lnTo>
                    <a:pt x="243" y="64"/>
                  </a:lnTo>
                  <a:lnTo>
                    <a:pt x="193" y="80"/>
                  </a:lnTo>
                  <a:lnTo>
                    <a:pt x="144" y="107"/>
                  </a:lnTo>
                  <a:lnTo>
                    <a:pt x="104" y="156"/>
                  </a:lnTo>
                  <a:lnTo>
                    <a:pt x="70" y="215"/>
                  </a:lnTo>
                  <a:lnTo>
                    <a:pt x="109" y="220"/>
                  </a:lnTo>
                  <a:lnTo>
                    <a:pt x="134" y="236"/>
                  </a:lnTo>
                  <a:lnTo>
                    <a:pt x="149" y="258"/>
                  </a:lnTo>
                  <a:lnTo>
                    <a:pt x="159" y="279"/>
                  </a:lnTo>
                  <a:lnTo>
                    <a:pt x="159" y="301"/>
                  </a:lnTo>
                  <a:lnTo>
                    <a:pt x="149" y="339"/>
                  </a:lnTo>
                  <a:lnTo>
                    <a:pt x="134" y="365"/>
                  </a:lnTo>
                  <a:lnTo>
                    <a:pt x="104" y="382"/>
                  </a:lnTo>
                  <a:lnTo>
                    <a:pt x="80" y="387"/>
                  </a:lnTo>
                  <a:lnTo>
                    <a:pt x="70" y="387"/>
                  </a:lnTo>
                  <a:lnTo>
                    <a:pt x="50" y="382"/>
                  </a:lnTo>
                  <a:lnTo>
                    <a:pt x="25" y="365"/>
                  </a:lnTo>
                  <a:lnTo>
                    <a:pt x="5" y="339"/>
                  </a:lnTo>
                  <a:lnTo>
                    <a:pt x="0" y="296"/>
                  </a:lnTo>
                  <a:lnTo>
                    <a:pt x="10" y="220"/>
                  </a:lnTo>
                  <a:lnTo>
                    <a:pt x="40" y="150"/>
                  </a:lnTo>
                  <a:lnTo>
                    <a:pt x="89" y="91"/>
                  </a:lnTo>
                  <a:lnTo>
                    <a:pt x="154" y="43"/>
                  </a:lnTo>
                  <a:lnTo>
                    <a:pt x="228" y="1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7" name="Freeform 39"/>
            <p:cNvSpPr>
              <a:spLocks/>
            </p:cNvSpPr>
            <p:nvPr/>
          </p:nvSpPr>
          <p:spPr bwMode="auto">
            <a:xfrm>
              <a:off x="8557" y="2374"/>
              <a:ext cx="499" cy="232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4" y="0"/>
                </a:cxn>
                <a:cxn ang="0">
                  <a:pos x="44" y="11"/>
                </a:cxn>
                <a:cxn ang="0">
                  <a:pos x="74" y="38"/>
                </a:cxn>
                <a:cxn ang="0">
                  <a:pos x="123" y="81"/>
                </a:cxn>
                <a:cxn ang="0">
                  <a:pos x="177" y="145"/>
                </a:cxn>
                <a:cxn ang="0">
                  <a:pos x="237" y="226"/>
                </a:cxn>
                <a:cxn ang="0">
                  <a:pos x="296" y="323"/>
                </a:cxn>
                <a:cxn ang="0">
                  <a:pos x="355" y="436"/>
                </a:cxn>
                <a:cxn ang="0">
                  <a:pos x="415" y="592"/>
                </a:cxn>
                <a:cxn ang="0">
                  <a:pos x="459" y="754"/>
                </a:cxn>
                <a:cxn ang="0">
                  <a:pos x="484" y="899"/>
                </a:cxn>
                <a:cxn ang="0">
                  <a:pos x="494" y="1039"/>
                </a:cxn>
                <a:cxn ang="0">
                  <a:pos x="499" y="1157"/>
                </a:cxn>
                <a:cxn ang="0">
                  <a:pos x="494" y="1313"/>
                </a:cxn>
                <a:cxn ang="0">
                  <a:pos x="474" y="1491"/>
                </a:cxn>
                <a:cxn ang="0">
                  <a:pos x="435" y="1674"/>
                </a:cxn>
                <a:cxn ang="0">
                  <a:pos x="365" y="1868"/>
                </a:cxn>
                <a:cxn ang="0">
                  <a:pos x="306" y="1986"/>
                </a:cxn>
                <a:cxn ang="0">
                  <a:pos x="247" y="2088"/>
                </a:cxn>
                <a:cxn ang="0">
                  <a:pos x="182" y="2169"/>
                </a:cxn>
                <a:cxn ang="0">
                  <a:pos x="128" y="2234"/>
                </a:cxn>
                <a:cxn ang="0">
                  <a:pos x="79" y="2282"/>
                </a:cxn>
                <a:cxn ang="0">
                  <a:pos x="44" y="2309"/>
                </a:cxn>
                <a:cxn ang="0">
                  <a:pos x="24" y="2320"/>
                </a:cxn>
                <a:cxn ang="0">
                  <a:pos x="14" y="2320"/>
                </a:cxn>
                <a:cxn ang="0">
                  <a:pos x="4" y="2314"/>
                </a:cxn>
                <a:cxn ang="0">
                  <a:pos x="0" y="2304"/>
                </a:cxn>
                <a:cxn ang="0">
                  <a:pos x="0" y="2293"/>
                </a:cxn>
                <a:cxn ang="0">
                  <a:pos x="9" y="2282"/>
                </a:cxn>
                <a:cxn ang="0">
                  <a:pos x="14" y="2271"/>
                </a:cxn>
                <a:cxn ang="0">
                  <a:pos x="29" y="2260"/>
                </a:cxn>
                <a:cxn ang="0">
                  <a:pos x="133" y="2131"/>
                </a:cxn>
                <a:cxn ang="0">
                  <a:pos x="212" y="1986"/>
                </a:cxn>
                <a:cxn ang="0">
                  <a:pos x="271" y="1830"/>
                </a:cxn>
                <a:cxn ang="0">
                  <a:pos x="321" y="1668"/>
                </a:cxn>
                <a:cxn ang="0">
                  <a:pos x="351" y="1502"/>
                </a:cxn>
                <a:cxn ang="0">
                  <a:pos x="365" y="1335"/>
                </a:cxn>
                <a:cxn ang="0">
                  <a:pos x="370" y="1163"/>
                </a:cxn>
                <a:cxn ang="0">
                  <a:pos x="360" y="931"/>
                </a:cxn>
                <a:cxn ang="0">
                  <a:pos x="331" y="716"/>
                </a:cxn>
                <a:cxn ang="0">
                  <a:pos x="286" y="527"/>
                </a:cxn>
                <a:cxn ang="0">
                  <a:pos x="217" y="355"/>
                </a:cxn>
                <a:cxn ang="0">
                  <a:pos x="138" y="210"/>
                </a:cxn>
                <a:cxn ang="0">
                  <a:pos x="39" y="81"/>
                </a:cxn>
                <a:cxn ang="0">
                  <a:pos x="4" y="43"/>
                </a:cxn>
                <a:cxn ang="0">
                  <a:pos x="4" y="38"/>
                </a:cxn>
                <a:cxn ang="0">
                  <a:pos x="0" y="32"/>
                </a:cxn>
                <a:cxn ang="0">
                  <a:pos x="0" y="16"/>
                </a:cxn>
                <a:cxn ang="0">
                  <a:pos x="4" y="5"/>
                </a:cxn>
                <a:cxn ang="0">
                  <a:pos x="14" y="0"/>
                </a:cxn>
              </a:cxnLst>
              <a:rect l="0" t="0" r="r" b="b"/>
              <a:pathLst>
                <a:path w="499" h="2320">
                  <a:moveTo>
                    <a:pt x="14" y="0"/>
                  </a:moveTo>
                  <a:lnTo>
                    <a:pt x="24" y="0"/>
                  </a:lnTo>
                  <a:lnTo>
                    <a:pt x="44" y="11"/>
                  </a:lnTo>
                  <a:lnTo>
                    <a:pt x="74" y="38"/>
                  </a:lnTo>
                  <a:lnTo>
                    <a:pt x="123" y="81"/>
                  </a:lnTo>
                  <a:lnTo>
                    <a:pt x="177" y="145"/>
                  </a:lnTo>
                  <a:lnTo>
                    <a:pt x="237" y="226"/>
                  </a:lnTo>
                  <a:lnTo>
                    <a:pt x="296" y="323"/>
                  </a:lnTo>
                  <a:lnTo>
                    <a:pt x="355" y="436"/>
                  </a:lnTo>
                  <a:lnTo>
                    <a:pt x="415" y="592"/>
                  </a:lnTo>
                  <a:lnTo>
                    <a:pt x="459" y="754"/>
                  </a:lnTo>
                  <a:lnTo>
                    <a:pt x="484" y="899"/>
                  </a:lnTo>
                  <a:lnTo>
                    <a:pt x="494" y="1039"/>
                  </a:lnTo>
                  <a:lnTo>
                    <a:pt x="499" y="1157"/>
                  </a:lnTo>
                  <a:lnTo>
                    <a:pt x="494" y="1313"/>
                  </a:lnTo>
                  <a:lnTo>
                    <a:pt x="474" y="1491"/>
                  </a:lnTo>
                  <a:lnTo>
                    <a:pt x="435" y="1674"/>
                  </a:lnTo>
                  <a:lnTo>
                    <a:pt x="365" y="1868"/>
                  </a:lnTo>
                  <a:lnTo>
                    <a:pt x="306" y="1986"/>
                  </a:lnTo>
                  <a:lnTo>
                    <a:pt x="247" y="2088"/>
                  </a:lnTo>
                  <a:lnTo>
                    <a:pt x="182" y="2169"/>
                  </a:lnTo>
                  <a:lnTo>
                    <a:pt x="128" y="2234"/>
                  </a:lnTo>
                  <a:lnTo>
                    <a:pt x="79" y="2282"/>
                  </a:lnTo>
                  <a:lnTo>
                    <a:pt x="44" y="2309"/>
                  </a:lnTo>
                  <a:lnTo>
                    <a:pt x="24" y="2320"/>
                  </a:lnTo>
                  <a:lnTo>
                    <a:pt x="14" y="2320"/>
                  </a:lnTo>
                  <a:lnTo>
                    <a:pt x="4" y="2314"/>
                  </a:lnTo>
                  <a:lnTo>
                    <a:pt x="0" y="2304"/>
                  </a:lnTo>
                  <a:lnTo>
                    <a:pt x="0" y="2293"/>
                  </a:lnTo>
                  <a:lnTo>
                    <a:pt x="9" y="2282"/>
                  </a:lnTo>
                  <a:lnTo>
                    <a:pt x="14" y="2271"/>
                  </a:lnTo>
                  <a:lnTo>
                    <a:pt x="29" y="2260"/>
                  </a:lnTo>
                  <a:lnTo>
                    <a:pt x="133" y="2131"/>
                  </a:lnTo>
                  <a:lnTo>
                    <a:pt x="212" y="1986"/>
                  </a:lnTo>
                  <a:lnTo>
                    <a:pt x="271" y="1830"/>
                  </a:lnTo>
                  <a:lnTo>
                    <a:pt x="321" y="1668"/>
                  </a:lnTo>
                  <a:lnTo>
                    <a:pt x="351" y="1502"/>
                  </a:lnTo>
                  <a:lnTo>
                    <a:pt x="365" y="1335"/>
                  </a:lnTo>
                  <a:lnTo>
                    <a:pt x="370" y="1163"/>
                  </a:lnTo>
                  <a:lnTo>
                    <a:pt x="360" y="931"/>
                  </a:lnTo>
                  <a:lnTo>
                    <a:pt x="331" y="716"/>
                  </a:lnTo>
                  <a:lnTo>
                    <a:pt x="286" y="527"/>
                  </a:lnTo>
                  <a:lnTo>
                    <a:pt x="217" y="355"/>
                  </a:lnTo>
                  <a:lnTo>
                    <a:pt x="138" y="210"/>
                  </a:lnTo>
                  <a:lnTo>
                    <a:pt x="39" y="81"/>
                  </a:lnTo>
                  <a:lnTo>
                    <a:pt x="4" y="43"/>
                  </a:lnTo>
                  <a:lnTo>
                    <a:pt x="4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4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8" name="Freeform 40"/>
            <p:cNvSpPr>
              <a:spLocks/>
            </p:cNvSpPr>
            <p:nvPr/>
          </p:nvSpPr>
          <p:spPr bwMode="auto">
            <a:xfrm>
              <a:off x="10060" y="2858"/>
              <a:ext cx="1068" cy="1346"/>
            </a:xfrm>
            <a:custGeom>
              <a:avLst/>
              <a:gdLst/>
              <a:ahLst/>
              <a:cxnLst>
                <a:cxn ang="0">
                  <a:pos x="652" y="0"/>
                </a:cxn>
                <a:cxn ang="0">
                  <a:pos x="1023" y="0"/>
                </a:cxn>
                <a:cxn ang="0">
                  <a:pos x="1038" y="6"/>
                </a:cxn>
                <a:cxn ang="0">
                  <a:pos x="1053" y="6"/>
                </a:cxn>
                <a:cxn ang="0">
                  <a:pos x="1058" y="17"/>
                </a:cxn>
                <a:cxn ang="0">
                  <a:pos x="1068" y="27"/>
                </a:cxn>
                <a:cxn ang="0">
                  <a:pos x="1068" y="60"/>
                </a:cxn>
                <a:cxn ang="0">
                  <a:pos x="1063" y="70"/>
                </a:cxn>
                <a:cxn ang="0">
                  <a:pos x="1053" y="81"/>
                </a:cxn>
                <a:cxn ang="0">
                  <a:pos x="1033" y="92"/>
                </a:cxn>
                <a:cxn ang="0">
                  <a:pos x="662" y="92"/>
                </a:cxn>
                <a:cxn ang="0">
                  <a:pos x="539" y="103"/>
                </a:cxn>
                <a:cxn ang="0">
                  <a:pos x="420" y="140"/>
                </a:cxn>
                <a:cxn ang="0">
                  <a:pos x="316" y="205"/>
                </a:cxn>
                <a:cxn ang="0">
                  <a:pos x="232" y="286"/>
                </a:cxn>
                <a:cxn ang="0">
                  <a:pos x="163" y="383"/>
                </a:cxn>
                <a:cxn ang="0">
                  <a:pos x="113" y="496"/>
                </a:cxn>
                <a:cxn ang="0">
                  <a:pos x="89" y="625"/>
                </a:cxn>
                <a:cxn ang="0">
                  <a:pos x="1023" y="625"/>
                </a:cxn>
                <a:cxn ang="0">
                  <a:pos x="1053" y="636"/>
                </a:cxn>
                <a:cxn ang="0">
                  <a:pos x="1058" y="641"/>
                </a:cxn>
                <a:cxn ang="0">
                  <a:pos x="1068" y="657"/>
                </a:cxn>
                <a:cxn ang="0">
                  <a:pos x="1068" y="689"/>
                </a:cxn>
                <a:cxn ang="0">
                  <a:pos x="1063" y="700"/>
                </a:cxn>
                <a:cxn ang="0">
                  <a:pos x="1053" y="711"/>
                </a:cxn>
                <a:cxn ang="0">
                  <a:pos x="1033" y="722"/>
                </a:cxn>
                <a:cxn ang="0">
                  <a:pos x="89" y="722"/>
                </a:cxn>
                <a:cxn ang="0">
                  <a:pos x="113" y="851"/>
                </a:cxn>
                <a:cxn ang="0">
                  <a:pos x="163" y="964"/>
                </a:cxn>
                <a:cxn ang="0">
                  <a:pos x="232" y="1061"/>
                </a:cxn>
                <a:cxn ang="0">
                  <a:pos x="316" y="1141"/>
                </a:cxn>
                <a:cxn ang="0">
                  <a:pos x="420" y="1206"/>
                </a:cxn>
                <a:cxn ang="0">
                  <a:pos x="539" y="1244"/>
                </a:cxn>
                <a:cxn ang="0">
                  <a:pos x="662" y="1254"/>
                </a:cxn>
                <a:cxn ang="0">
                  <a:pos x="1023" y="1254"/>
                </a:cxn>
                <a:cxn ang="0">
                  <a:pos x="1053" y="1265"/>
                </a:cxn>
                <a:cxn ang="0">
                  <a:pos x="1058" y="1271"/>
                </a:cxn>
                <a:cxn ang="0">
                  <a:pos x="1068" y="1287"/>
                </a:cxn>
                <a:cxn ang="0">
                  <a:pos x="1068" y="1319"/>
                </a:cxn>
                <a:cxn ang="0">
                  <a:pos x="1048" y="1341"/>
                </a:cxn>
                <a:cxn ang="0">
                  <a:pos x="1038" y="1341"/>
                </a:cxn>
                <a:cxn ang="0">
                  <a:pos x="1023" y="1346"/>
                </a:cxn>
                <a:cxn ang="0">
                  <a:pos x="652" y="1346"/>
                </a:cxn>
                <a:cxn ang="0">
                  <a:pos x="519" y="1330"/>
                </a:cxn>
                <a:cxn ang="0">
                  <a:pos x="395" y="1292"/>
                </a:cxn>
                <a:cxn ang="0">
                  <a:pos x="286" y="1233"/>
                </a:cxn>
                <a:cxn ang="0">
                  <a:pos x="187" y="1147"/>
                </a:cxn>
                <a:cxn ang="0">
                  <a:pos x="108" y="1050"/>
                </a:cxn>
                <a:cxn ang="0">
                  <a:pos x="49" y="937"/>
                </a:cxn>
                <a:cxn ang="0">
                  <a:pos x="14" y="808"/>
                </a:cxn>
                <a:cxn ang="0">
                  <a:pos x="0" y="673"/>
                </a:cxn>
                <a:cxn ang="0">
                  <a:pos x="14" y="539"/>
                </a:cxn>
                <a:cxn ang="0">
                  <a:pos x="49" y="409"/>
                </a:cxn>
                <a:cxn ang="0">
                  <a:pos x="108" y="296"/>
                </a:cxn>
                <a:cxn ang="0">
                  <a:pos x="187" y="200"/>
                </a:cxn>
                <a:cxn ang="0">
                  <a:pos x="286" y="113"/>
                </a:cxn>
                <a:cxn ang="0">
                  <a:pos x="395" y="54"/>
                </a:cxn>
                <a:cxn ang="0">
                  <a:pos x="519" y="17"/>
                </a:cxn>
                <a:cxn ang="0">
                  <a:pos x="652" y="0"/>
                </a:cxn>
              </a:cxnLst>
              <a:rect l="0" t="0" r="r" b="b"/>
              <a:pathLst>
                <a:path w="1068" h="1346">
                  <a:moveTo>
                    <a:pt x="652" y="0"/>
                  </a:moveTo>
                  <a:lnTo>
                    <a:pt x="1023" y="0"/>
                  </a:lnTo>
                  <a:lnTo>
                    <a:pt x="1038" y="6"/>
                  </a:lnTo>
                  <a:lnTo>
                    <a:pt x="1053" y="6"/>
                  </a:lnTo>
                  <a:lnTo>
                    <a:pt x="1058" y="17"/>
                  </a:lnTo>
                  <a:lnTo>
                    <a:pt x="1068" y="27"/>
                  </a:lnTo>
                  <a:lnTo>
                    <a:pt x="1068" y="60"/>
                  </a:lnTo>
                  <a:lnTo>
                    <a:pt x="1063" y="70"/>
                  </a:lnTo>
                  <a:lnTo>
                    <a:pt x="1053" y="81"/>
                  </a:lnTo>
                  <a:lnTo>
                    <a:pt x="1033" y="92"/>
                  </a:lnTo>
                  <a:lnTo>
                    <a:pt x="662" y="92"/>
                  </a:lnTo>
                  <a:lnTo>
                    <a:pt x="539" y="103"/>
                  </a:lnTo>
                  <a:lnTo>
                    <a:pt x="420" y="140"/>
                  </a:lnTo>
                  <a:lnTo>
                    <a:pt x="316" y="205"/>
                  </a:lnTo>
                  <a:lnTo>
                    <a:pt x="232" y="286"/>
                  </a:lnTo>
                  <a:lnTo>
                    <a:pt x="163" y="383"/>
                  </a:lnTo>
                  <a:lnTo>
                    <a:pt x="113" y="496"/>
                  </a:lnTo>
                  <a:lnTo>
                    <a:pt x="89" y="625"/>
                  </a:lnTo>
                  <a:lnTo>
                    <a:pt x="1023" y="625"/>
                  </a:lnTo>
                  <a:lnTo>
                    <a:pt x="1053" y="636"/>
                  </a:lnTo>
                  <a:lnTo>
                    <a:pt x="1058" y="641"/>
                  </a:lnTo>
                  <a:lnTo>
                    <a:pt x="1068" y="657"/>
                  </a:lnTo>
                  <a:lnTo>
                    <a:pt x="1068" y="689"/>
                  </a:lnTo>
                  <a:lnTo>
                    <a:pt x="1063" y="700"/>
                  </a:lnTo>
                  <a:lnTo>
                    <a:pt x="1053" y="711"/>
                  </a:lnTo>
                  <a:lnTo>
                    <a:pt x="1033" y="722"/>
                  </a:lnTo>
                  <a:lnTo>
                    <a:pt x="89" y="722"/>
                  </a:lnTo>
                  <a:lnTo>
                    <a:pt x="113" y="851"/>
                  </a:lnTo>
                  <a:lnTo>
                    <a:pt x="163" y="964"/>
                  </a:lnTo>
                  <a:lnTo>
                    <a:pt x="232" y="1061"/>
                  </a:lnTo>
                  <a:lnTo>
                    <a:pt x="316" y="1141"/>
                  </a:lnTo>
                  <a:lnTo>
                    <a:pt x="420" y="1206"/>
                  </a:lnTo>
                  <a:lnTo>
                    <a:pt x="539" y="1244"/>
                  </a:lnTo>
                  <a:lnTo>
                    <a:pt x="662" y="1254"/>
                  </a:lnTo>
                  <a:lnTo>
                    <a:pt x="1023" y="1254"/>
                  </a:lnTo>
                  <a:lnTo>
                    <a:pt x="1053" y="1265"/>
                  </a:lnTo>
                  <a:lnTo>
                    <a:pt x="1058" y="1271"/>
                  </a:lnTo>
                  <a:lnTo>
                    <a:pt x="1068" y="1287"/>
                  </a:lnTo>
                  <a:lnTo>
                    <a:pt x="1068" y="1319"/>
                  </a:lnTo>
                  <a:lnTo>
                    <a:pt x="1048" y="1341"/>
                  </a:lnTo>
                  <a:lnTo>
                    <a:pt x="1038" y="1341"/>
                  </a:lnTo>
                  <a:lnTo>
                    <a:pt x="1023" y="1346"/>
                  </a:lnTo>
                  <a:lnTo>
                    <a:pt x="652" y="1346"/>
                  </a:lnTo>
                  <a:lnTo>
                    <a:pt x="519" y="1330"/>
                  </a:lnTo>
                  <a:lnTo>
                    <a:pt x="395" y="1292"/>
                  </a:lnTo>
                  <a:lnTo>
                    <a:pt x="286" y="1233"/>
                  </a:lnTo>
                  <a:lnTo>
                    <a:pt x="187" y="1147"/>
                  </a:lnTo>
                  <a:lnTo>
                    <a:pt x="108" y="1050"/>
                  </a:lnTo>
                  <a:lnTo>
                    <a:pt x="49" y="937"/>
                  </a:lnTo>
                  <a:lnTo>
                    <a:pt x="14" y="808"/>
                  </a:lnTo>
                  <a:lnTo>
                    <a:pt x="0" y="673"/>
                  </a:lnTo>
                  <a:lnTo>
                    <a:pt x="14" y="539"/>
                  </a:lnTo>
                  <a:lnTo>
                    <a:pt x="49" y="409"/>
                  </a:lnTo>
                  <a:lnTo>
                    <a:pt x="108" y="296"/>
                  </a:lnTo>
                  <a:lnTo>
                    <a:pt x="187" y="200"/>
                  </a:lnTo>
                  <a:lnTo>
                    <a:pt x="286" y="113"/>
                  </a:lnTo>
                  <a:lnTo>
                    <a:pt x="395" y="54"/>
                  </a:lnTo>
                  <a:lnTo>
                    <a:pt x="519" y="17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9" name="Freeform 41"/>
            <p:cNvSpPr>
              <a:spLocks/>
            </p:cNvSpPr>
            <p:nvPr/>
          </p:nvSpPr>
          <p:spPr bwMode="auto">
            <a:xfrm>
              <a:off x="11993" y="2476"/>
              <a:ext cx="1523" cy="1685"/>
            </a:xfrm>
            <a:custGeom>
              <a:avLst/>
              <a:gdLst/>
              <a:ahLst/>
              <a:cxnLst>
                <a:cxn ang="0">
                  <a:pos x="1048" y="11"/>
                </a:cxn>
                <a:cxn ang="0">
                  <a:pos x="1187" y="70"/>
                </a:cxn>
                <a:cxn ang="0">
                  <a:pos x="1271" y="151"/>
                </a:cxn>
                <a:cxn ang="0">
                  <a:pos x="1310" y="205"/>
                </a:cxn>
                <a:cxn ang="0">
                  <a:pos x="1478" y="6"/>
                </a:cxn>
                <a:cxn ang="0">
                  <a:pos x="1488" y="0"/>
                </a:cxn>
                <a:cxn ang="0">
                  <a:pos x="1518" y="16"/>
                </a:cxn>
                <a:cxn ang="0">
                  <a:pos x="1523" y="16"/>
                </a:cxn>
                <a:cxn ang="0">
                  <a:pos x="1379" y="641"/>
                </a:cxn>
                <a:cxn ang="0">
                  <a:pos x="1370" y="652"/>
                </a:cxn>
                <a:cxn ang="0">
                  <a:pos x="1340" y="657"/>
                </a:cxn>
                <a:cxn ang="0">
                  <a:pos x="1325" y="652"/>
                </a:cxn>
                <a:cxn ang="0">
                  <a:pos x="1320" y="619"/>
                </a:cxn>
                <a:cxn ang="0">
                  <a:pos x="1325" y="517"/>
                </a:cxn>
                <a:cxn ang="0">
                  <a:pos x="1295" y="312"/>
                </a:cxn>
                <a:cxn ang="0">
                  <a:pos x="1206" y="162"/>
                </a:cxn>
                <a:cxn ang="0">
                  <a:pos x="1068" y="81"/>
                </a:cxn>
                <a:cxn ang="0">
                  <a:pos x="865" y="81"/>
                </a:cxn>
                <a:cxn ang="0">
                  <a:pos x="643" y="178"/>
                </a:cxn>
                <a:cxn ang="0">
                  <a:pos x="460" y="350"/>
                </a:cxn>
                <a:cxn ang="0">
                  <a:pos x="316" y="603"/>
                </a:cxn>
                <a:cxn ang="0">
                  <a:pos x="237" y="856"/>
                </a:cxn>
                <a:cxn ang="0">
                  <a:pos x="208" y="1061"/>
                </a:cxn>
                <a:cxn ang="0">
                  <a:pos x="212" y="1243"/>
                </a:cxn>
                <a:cxn ang="0">
                  <a:pos x="267" y="1421"/>
                </a:cxn>
                <a:cxn ang="0">
                  <a:pos x="371" y="1534"/>
                </a:cxn>
                <a:cxn ang="0">
                  <a:pos x="494" y="1593"/>
                </a:cxn>
                <a:cxn ang="0">
                  <a:pos x="623" y="1615"/>
                </a:cxn>
                <a:cxn ang="0">
                  <a:pos x="806" y="1583"/>
                </a:cxn>
                <a:cxn ang="0">
                  <a:pos x="1014" y="1448"/>
                </a:cxn>
                <a:cxn ang="0">
                  <a:pos x="1147" y="1276"/>
                </a:cxn>
                <a:cxn ang="0">
                  <a:pos x="1211" y="1130"/>
                </a:cxn>
                <a:cxn ang="0">
                  <a:pos x="1231" y="1066"/>
                </a:cxn>
                <a:cxn ang="0">
                  <a:pos x="1261" y="1055"/>
                </a:cxn>
                <a:cxn ang="0">
                  <a:pos x="1276" y="1066"/>
                </a:cxn>
                <a:cxn ang="0">
                  <a:pos x="1261" y="1141"/>
                </a:cxn>
                <a:cxn ang="0">
                  <a:pos x="1192" y="1297"/>
                </a:cxn>
                <a:cxn ang="0">
                  <a:pos x="1043" y="1486"/>
                </a:cxn>
                <a:cxn ang="0">
                  <a:pos x="885" y="1604"/>
                </a:cxn>
                <a:cxn ang="0">
                  <a:pos x="687" y="1674"/>
                </a:cxn>
                <a:cxn ang="0">
                  <a:pos x="460" y="1674"/>
                </a:cxn>
                <a:cxn ang="0">
                  <a:pos x="252" y="1583"/>
                </a:cxn>
                <a:cxn ang="0">
                  <a:pos x="99" y="1421"/>
                </a:cxn>
                <a:cxn ang="0">
                  <a:pos x="10" y="1184"/>
                </a:cxn>
                <a:cxn ang="0">
                  <a:pos x="15" y="872"/>
                </a:cxn>
                <a:cxn ang="0">
                  <a:pos x="143" y="538"/>
                </a:cxn>
                <a:cxn ang="0">
                  <a:pos x="361" y="259"/>
                </a:cxn>
                <a:cxn ang="0">
                  <a:pos x="643" y="70"/>
                </a:cxn>
                <a:cxn ang="0">
                  <a:pos x="954" y="0"/>
                </a:cxn>
              </a:cxnLst>
              <a:rect l="0" t="0" r="r" b="b"/>
              <a:pathLst>
                <a:path w="1523" h="1685">
                  <a:moveTo>
                    <a:pt x="954" y="0"/>
                  </a:moveTo>
                  <a:lnTo>
                    <a:pt x="1048" y="11"/>
                  </a:lnTo>
                  <a:lnTo>
                    <a:pt x="1127" y="33"/>
                  </a:lnTo>
                  <a:lnTo>
                    <a:pt x="1187" y="70"/>
                  </a:lnTo>
                  <a:lnTo>
                    <a:pt x="1236" y="113"/>
                  </a:lnTo>
                  <a:lnTo>
                    <a:pt x="1271" y="151"/>
                  </a:lnTo>
                  <a:lnTo>
                    <a:pt x="1295" y="183"/>
                  </a:lnTo>
                  <a:lnTo>
                    <a:pt x="1310" y="205"/>
                  </a:lnTo>
                  <a:lnTo>
                    <a:pt x="1459" y="27"/>
                  </a:lnTo>
                  <a:lnTo>
                    <a:pt x="1478" y="6"/>
                  </a:lnTo>
                  <a:lnTo>
                    <a:pt x="1483" y="6"/>
                  </a:lnTo>
                  <a:lnTo>
                    <a:pt x="1488" y="0"/>
                  </a:lnTo>
                  <a:lnTo>
                    <a:pt x="1503" y="0"/>
                  </a:lnTo>
                  <a:lnTo>
                    <a:pt x="1518" y="16"/>
                  </a:lnTo>
                  <a:lnTo>
                    <a:pt x="1518" y="22"/>
                  </a:lnTo>
                  <a:lnTo>
                    <a:pt x="1523" y="16"/>
                  </a:lnTo>
                  <a:lnTo>
                    <a:pt x="1389" y="608"/>
                  </a:lnTo>
                  <a:lnTo>
                    <a:pt x="1379" y="641"/>
                  </a:lnTo>
                  <a:lnTo>
                    <a:pt x="1379" y="646"/>
                  </a:lnTo>
                  <a:lnTo>
                    <a:pt x="1370" y="652"/>
                  </a:lnTo>
                  <a:lnTo>
                    <a:pt x="1365" y="657"/>
                  </a:lnTo>
                  <a:lnTo>
                    <a:pt x="1340" y="657"/>
                  </a:lnTo>
                  <a:lnTo>
                    <a:pt x="1335" y="652"/>
                  </a:lnTo>
                  <a:lnTo>
                    <a:pt x="1325" y="652"/>
                  </a:lnTo>
                  <a:lnTo>
                    <a:pt x="1320" y="646"/>
                  </a:lnTo>
                  <a:lnTo>
                    <a:pt x="1320" y="619"/>
                  </a:lnTo>
                  <a:lnTo>
                    <a:pt x="1325" y="603"/>
                  </a:lnTo>
                  <a:lnTo>
                    <a:pt x="1325" y="517"/>
                  </a:lnTo>
                  <a:lnTo>
                    <a:pt x="1315" y="409"/>
                  </a:lnTo>
                  <a:lnTo>
                    <a:pt x="1295" y="312"/>
                  </a:lnTo>
                  <a:lnTo>
                    <a:pt x="1256" y="226"/>
                  </a:lnTo>
                  <a:lnTo>
                    <a:pt x="1206" y="162"/>
                  </a:lnTo>
                  <a:lnTo>
                    <a:pt x="1142" y="113"/>
                  </a:lnTo>
                  <a:lnTo>
                    <a:pt x="1068" y="81"/>
                  </a:lnTo>
                  <a:lnTo>
                    <a:pt x="979" y="70"/>
                  </a:lnTo>
                  <a:lnTo>
                    <a:pt x="865" y="81"/>
                  </a:lnTo>
                  <a:lnTo>
                    <a:pt x="751" y="119"/>
                  </a:lnTo>
                  <a:lnTo>
                    <a:pt x="643" y="178"/>
                  </a:lnTo>
                  <a:lnTo>
                    <a:pt x="544" y="259"/>
                  </a:lnTo>
                  <a:lnTo>
                    <a:pt x="460" y="350"/>
                  </a:lnTo>
                  <a:lnTo>
                    <a:pt x="381" y="474"/>
                  </a:lnTo>
                  <a:lnTo>
                    <a:pt x="316" y="603"/>
                  </a:lnTo>
                  <a:lnTo>
                    <a:pt x="267" y="732"/>
                  </a:lnTo>
                  <a:lnTo>
                    <a:pt x="237" y="856"/>
                  </a:lnTo>
                  <a:lnTo>
                    <a:pt x="217" y="969"/>
                  </a:lnTo>
                  <a:lnTo>
                    <a:pt x="208" y="1061"/>
                  </a:lnTo>
                  <a:lnTo>
                    <a:pt x="203" y="1130"/>
                  </a:lnTo>
                  <a:lnTo>
                    <a:pt x="212" y="1243"/>
                  </a:lnTo>
                  <a:lnTo>
                    <a:pt x="232" y="1340"/>
                  </a:lnTo>
                  <a:lnTo>
                    <a:pt x="267" y="1421"/>
                  </a:lnTo>
                  <a:lnTo>
                    <a:pt x="316" y="1486"/>
                  </a:lnTo>
                  <a:lnTo>
                    <a:pt x="371" y="1534"/>
                  </a:lnTo>
                  <a:lnTo>
                    <a:pt x="430" y="1572"/>
                  </a:lnTo>
                  <a:lnTo>
                    <a:pt x="494" y="1593"/>
                  </a:lnTo>
                  <a:lnTo>
                    <a:pt x="559" y="1609"/>
                  </a:lnTo>
                  <a:lnTo>
                    <a:pt x="623" y="1615"/>
                  </a:lnTo>
                  <a:lnTo>
                    <a:pt x="707" y="1609"/>
                  </a:lnTo>
                  <a:lnTo>
                    <a:pt x="806" y="1583"/>
                  </a:lnTo>
                  <a:lnTo>
                    <a:pt x="905" y="1529"/>
                  </a:lnTo>
                  <a:lnTo>
                    <a:pt x="1014" y="1448"/>
                  </a:lnTo>
                  <a:lnTo>
                    <a:pt x="1088" y="1362"/>
                  </a:lnTo>
                  <a:lnTo>
                    <a:pt x="1147" y="1276"/>
                  </a:lnTo>
                  <a:lnTo>
                    <a:pt x="1182" y="1195"/>
                  </a:lnTo>
                  <a:lnTo>
                    <a:pt x="1211" y="1130"/>
                  </a:lnTo>
                  <a:lnTo>
                    <a:pt x="1226" y="1077"/>
                  </a:lnTo>
                  <a:lnTo>
                    <a:pt x="1231" y="1066"/>
                  </a:lnTo>
                  <a:lnTo>
                    <a:pt x="1241" y="1055"/>
                  </a:lnTo>
                  <a:lnTo>
                    <a:pt x="1261" y="1055"/>
                  </a:lnTo>
                  <a:lnTo>
                    <a:pt x="1271" y="1061"/>
                  </a:lnTo>
                  <a:lnTo>
                    <a:pt x="1276" y="1066"/>
                  </a:lnTo>
                  <a:lnTo>
                    <a:pt x="1276" y="1077"/>
                  </a:lnTo>
                  <a:lnTo>
                    <a:pt x="1261" y="1141"/>
                  </a:lnTo>
                  <a:lnTo>
                    <a:pt x="1236" y="1211"/>
                  </a:lnTo>
                  <a:lnTo>
                    <a:pt x="1192" y="1297"/>
                  </a:lnTo>
                  <a:lnTo>
                    <a:pt x="1127" y="1389"/>
                  </a:lnTo>
                  <a:lnTo>
                    <a:pt x="1043" y="1486"/>
                  </a:lnTo>
                  <a:lnTo>
                    <a:pt x="969" y="1550"/>
                  </a:lnTo>
                  <a:lnTo>
                    <a:pt x="885" y="1604"/>
                  </a:lnTo>
                  <a:lnTo>
                    <a:pt x="791" y="1647"/>
                  </a:lnTo>
                  <a:lnTo>
                    <a:pt x="687" y="1674"/>
                  </a:lnTo>
                  <a:lnTo>
                    <a:pt x="578" y="1685"/>
                  </a:lnTo>
                  <a:lnTo>
                    <a:pt x="460" y="1674"/>
                  </a:lnTo>
                  <a:lnTo>
                    <a:pt x="351" y="1642"/>
                  </a:lnTo>
                  <a:lnTo>
                    <a:pt x="252" y="1583"/>
                  </a:lnTo>
                  <a:lnTo>
                    <a:pt x="168" y="1513"/>
                  </a:lnTo>
                  <a:lnTo>
                    <a:pt x="99" y="1421"/>
                  </a:lnTo>
                  <a:lnTo>
                    <a:pt x="44" y="1308"/>
                  </a:lnTo>
                  <a:lnTo>
                    <a:pt x="10" y="1184"/>
                  </a:lnTo>
                  <a:lnTo>
                    <a:pt x="0" y="1050"/>
                  </a:lnTo>
                  <a:lnTo>
                    <a:pt x="15" y="872"/>
                  </a:lnTo>
                  <a:lnTo>
                    <a:pt x="64" y="700"/>
                  </a:lnTo>
                  <a:lnTo>
                    <a:pt x="143" y="538"/>
                  </a:lnTo>
                  <a:lnTo>
                    <a:pt x="242" y="393"/>
                  </a:lnTo>
                  <a:lnTo>
                    <a:pt x="361" y="259"/>
                  </a:lnTo>
                  <a:lnTo>
                    <a:pt x="494" y="151"/>
                  </a:lnTo>
                  <a:lnTo>
                    <a:pt x="643" y="70"/>
                  </a:lnTo>
                  <a:lnTo>
                    <a:pt x="796" y="16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0" name="Freeform 42"/>
            <p:cNvSpPr>
              <a:spLocks noEditPoints="1"/>
            </p:cNvSpPr>
            <p:nvPr/>
          </p:nvSpPr>
          <p:spPr bwMode="auto">
            <a:xfrm>
              <a:off x="13634" y="2455"/>
              <a:ext cx="1469" cy="1663"/>
            </a:xfrm>
            <a:custGeom>
              <a:avLst/>
              <a:gdLst/>
              <a:ahLst/>
              <a:cxnLst>
                <a:cxn ang="0">
                  <a:pos x="569" y="1049"/>
                </a:cxn>
                <a:cxn ang="0">
                  <a:pos x="989" y="285"/>
                </a:cxn>
                <a:cxn ang="0">
                  <a:pos x="1128" y="0"/>
                </a:cxn>
                <a:cxn ang="0">
                  <a:pos x="1148" y="16"/>
                </a:cxn>
                <a:cxn ang="0">
                  <a:pos x="1153" y="54"/>
                </a:cxn>
                <a:cxn ang="0">
                  <a:pos x="1286" y="1539"/>
                </a:cxn>
                <a:cxn ang="0">
                  <a:pos x="1316" y="1577"/>
                </a:cxn>
                <a:cxn ang="0">
                  <a:pos x="1444" y="1587"/>
                </a:cxn>
                <a:cxn ang="0">
                  <a:pos x="1464" y="1593"/>
                </a:cxn>
                <a:cxn ang="0">
                  <a:pos x="1469" y="1630"/>
                </a:cxn>
                <a:cxn ang="0">
                  <a:pos x="1454" y="1657"/>
                </a:cxn>
                <a:cxn ang="0">
                  <a:pos x="1316" y="1663"/>
                </a:cxn>
                <a:cxn ang="0">
                  <a:pos x="1192" y="1657"/>
                </a:cxn>
                <a:cxn ang="0">
                  <a:pos x="915" y="1663"/>
                </a:cxn>
                <a:cxn ang="0">
                  <a:pos x="900" y="1657"/>
                </a:cxn>
                <a:cxn ang="0">
                  <a:pos x="895" y="1620"/>
                </a:cxn>
                <a:cxn ang="0">
                  <a:pos x="905" y="1598"/>
                </a:cxn>
                <a:cxn ang="0">
                  <a:pos x="970" y="1587"/>
                </a:cxn>
                <a:cxn ang="0">
                  <a:pos x="1068" y="1561"/>
                </a:cxn>
                <a:cxn ang="0">
                  <a:pos x="1098" y="1512"/>
                </a:cxn>
                <a:cxn ang="0">
                  <a:pos x="1093" y="1437"/>
                </a:cxn>
                <a:cxn ang="0">
                  <a:pos x="1078" y="1291"/>
                </a:cxn>
                <a:cxn ang="0">
                  <a:pos x="1068" y="1162"/>
                </a:cxn>
                <a:cxn ang="0">
                  <a:pos x="525" y="1125"/>
                </a:cxn>
                <a:cxn ang="0">
                  <a:pos x="342" y="1469"/>
                </a:cxn>
                <a:cxn ang="0">
                  <a:pos x="342" y="1550"/>
                </a:cxn>
                <a:cxn ang="0">
                  <a:pos x="396" y="1587"/>
                </a:cxn>
                <a:cxn ang="0">
                  <a:pos x="445" y="1593"/>
                </a:cxn>
                <a:cxn ang="0">
                  <a:pos x="460" y="1598"/>
                </a:cxn>
                <a:cxn ang="0">
                  <a:pos x="465" y="1636"/>
                </a:cxn>
                <a:cxn ang="0">
                  <a:pos x="445" y="1657"/>
                </a:cxn>
                <a:cxn ang="0">
                  <a:pos x="322" y="1663"/>
                </a:cxn>
                <a:cxn ang="0">
                  <a:pos x="119" y="1663"/>
                </a:cxn>
                <a:cxn ang="0">
                  <a:pos x="0" y="1647"/>
                </a:cxn>
                <a:cxn ang="0">
                  <a:pos x="10" y="1598"/>
                </a:cxn>
                <a:cxn ang="0">
                  <a:pos x="30" y="1593"/>
                </a:cxn>
                <a:cxn ang="0">
                  <a:pos x="50" y="1587"/>
                </a:cxn>
                <a:cxn ang="0">
                  <a:pos x="183" y="1544"/>
                </a:cxn>
                <a:cxn ang="0">
                  <a:pos x="312" y="1394"/>
                </a:cxn>
                <a:cxn ang="0">
                  <a:pos x="1064" y="27"/>
                </a:cxn>
                <a:cxn ang="0">
                  <a:pos x="1093" y="0"/>
                </a:cxn>
              </a:cxnLst>
              <a:rect l="0" t="0" r="r" b="b"/>
              <a:pathLst>
                <a:path w="1469" h="1663">
                  <a:moveTo>
                    <a:pt x="989" y="285"/>
                  </a:moveTo>
                  <a:lnTo>
                    <a:pt x="569" y="1049"/>
                  </a:lnTo>
                  <a:lnTo>
                    <a:pt x="1059" y="1049"/>
                  </a:lnTo>
                  <a:lnTo>
                    <a:pt x="989" y="285"/>
                  </a:lnTo>
                  <a:close/>
                  <a:moveTo>
                    <a:pt x="1093" y="0"/>
                  </a:moveTo>
                  <a:lnTo>
                    <a:pt x="1128" y="0"/>
                  </a:lnTo>
                  <a:lnTo>
                    <a:pt x="1138" y="5"/>
                  </a:lnTo>
                  <a:lnTo>
                    <a:pt x="1148" y="16"/>
                  </a:lnTo>
                  <a:lnTo>
                    <a:pt x="1153" y="32"/>
                  </a:lnTo>
                  <a:lnTo>
                    <a:pt x="1153" y="54"/>
                  </a:lnTo>
                  <a:lnTo>
                    <a:pt x="1281" y="1501"/>
                  </a:lnTo>
                  <a:lnTo>
                    <a:pt x="1286" y="1539"/>
                  </a:lnTo>
                  <a:lnTo>
                    <a:pt x="1296" y="1561"/>
                  </a:lnTo>
                  <a:lnTo>
                    <a:pt x="1316" y="1577"/>
                  </a:lnTo>
                  <a:lnTo>
                    <a:pt x="1355" y="1587"/>
                  </a:lnTo>
                  <a:lnTo>
                    <a:pt x="1444" y="1587"/>
                  </a:lnTo>
                  <a:lnTo>
                    <a:pt x="1454" y="1593"/>
                  </a:lnTo>
                  <a:lnTo>
                    <a:pt x="1464" y="1593"/>
                  </a:lnTo>
                  <a:lnTo>
                    <a:pt x="1469" y="1604"/>
                  </a:lnTo>
                  <a:lnTo>
                    <a:pt x="1469" y="1630"/>
                  </a:lnTo>
                  <a:lnTo>
                    <a:pt x="1464" y="1647"/>
                  </a:lnTo>
                  <a:lnTo>
                    <a:pt x="1454" y="1657"/>
                  </a:lnTo>
                  <a:lnTo>
                    <a:pt x="1444" y="1663"/>
                  </a:lnTo>
                  <a:lnTo>
                    <a:pt x="1316" y="1663"/>
                  </a:lnTo>
                  <a:lnTo>
                    <a:pt x="1246" y="1657"/>
                  </a:lnTo>
                  <a:lnTo>
                    <a:pt x="1192" y="1657"/>
                  </a:lnTo>
                  <a:lnTo>
                    <a:pt x="1059" y="1663"/>
                  </a:lnTo>
                  <a:lnTo>
                    <a:pt x="915" y="1663"/>
                  </a:lnTo>
                  <a:lnTo>
                    <a:pt x="910" y="1657"/>
                  </a:lnTo>
                  <a:lnTo>
                    <a:pt x="900" y="1657"/>
                  </a:lnTo>
                  <a:lnTo>
                    <a:pt x="895" y="1647"/>
                  </a:lnTo>
                  <a:lnTo>
                    <a:pt x="895" y="1620"/>
                  </a:lnTo>
                  <a:lnTo>
                    <a:pt x="900" y="1604"/>
                  </a:lnTo>
                  <a:lnTo>
                    <a:pt x="905" y="1598"/>
                  </a:lnTo>
                  <a:lnTo>
                    <a:pt x="925" y="1587"/>
                  </a:lnTo>
                  <a:lnTo>
                    <a:pt x="970" y="1587"/>
                  </a:lnTo>
                  <a:lnTo>
                    <a:pt x="1039" y="1577"/>
                  </a:lnTo>
                  <a:lnTo>
                    <a:pt x="1068" y="1561"/>
                  </a:lnTo>
                  <a:lnTo>
                    <a:pt x="1088" y="1544"/>
                  </a:lnTo>
                  <a:lnTo>
                    <a:pt x="1098" y="1512"/>
                  </a:lnTo>
                  <a:lnTo>
                    <a:pt x="1098" y="1485"/>
                  </a:lnTo>
                  <a:lnTo>
                    <a:pt x="1093" y="1437"/>
                  </a:lnTo>
                  <a:lnTo>
                    <a:pt x="1088" y="1367"/>
                  </a:lnTo>
                  <a:lnTo>
                    <a:pt x="1078" y="1291"/>
                  </a:lnTo>
                  <a:lnTo>
                    <a:pt x="1073" y="1221"/>
                  </a:lnTo>
                  <a:lnTo>
                    <a:pt x="1068" y="1162"/>
                  </a:lnTo>
                  <a:lnTo>
                    <a:pt x="1064" y="1125"/>
                  </a:lnTo>
                  <a:lnTo>
                    <a:pt x="525" y="1125"/>
                  </a:lnTo>
                  <a:lnTo>
                    <a:pt x="361" y="1426"/>
                  </a:lnTo>
                  <a:lnTo>
                    <a:pt x="342" y="1469"/>
                  </a:lnTo>
                  <a:lnTo>
                    <a:pt x="332" y="1512"/>
                  </a:lnTo>
                  <a:lnTo>
                    <a:pt x="342" y="1550"/>
                  </a:lnTo>
                  <a:lnTo>
                    <a:pt x="361" y="1571"/>
                  </a:lnTo>
                  <a:lnTo>
                    <a:pt x="396" y="1587"/>
                  </a:lnTo>
                  <a:lnTo>
                    <a:pt x="431" y="1593"/>
                  </a:lnTo>
                  <a:lnTo>
                    <a:pt x="445" y="1593"/>
                  </a:lnTo>
                  <a:lnTo>
                    <a:pt x="455" y="1598"/>
                  </a:lnTo>
                  <a:lnTo>
                    <a:pt x="460" y="1598"/>
                  </a:lnTo>
                  <a:lnTo>
                    <a:pt x="465" y="1609"/>
                  </a:lnTo>
                  <a:lnTo>
                    <a:pt x="465" y="1636"/>
                  </a:lnTo>
                  <a:lnTo>
                    <a:pt x="455" y="1657"/>
                  </a:lnTo>
                  <a:lnTo>
                    <a:pt x="445" y="1657"/>
                  </a:lnTo>
                  <a:lnTo>
                    <a:pt x="441" y="1663"/>
                  </a:lnTo>
                  <a:lnTo>
                    <a:pt x="322" y="1663"/>
                  </a:lnTo>
                  <a:lnTo>
                    <a:pt x="213" y="1657"/>
                  </a:lnTo>
                  <a:lnTo>
                    <a:pt x="119" y="1663"/>
                  </a:lnTo>
                  <a:lnTo>
                    <a:pt x="15" y="1663"/>
                  </a:lnTo>
                  <a:lnTo>
                    <a:pt x="0" y="1647"/>
                  </a:lnTo>
                  <a:lnTo>
                    <a:pt x="0" y="1620"/>
                  </a:lnTo>
                  <a:lnTo>
                    <a:pt x="10" y="1598"/>
                  </a:lnTo>
                  <a:lnTo>
                    <a:pt x="20" y="1593"/>
                  </a:lnTo>
                  <a:lnTo>
                    <a:pt x="30" y="1593"/>
                  </a:lnTo>
                  <a:lnTo>
                    <a:pt x="40" y="1587"/>
                  </a:lnTo>
                  <a:lnTo>
                    <a:pt x="50" y="1587"/>
                  </a:lnTo>
                  <a:lnTo>
                    <a:pt x="119" y="1577"/>
                  </a:lnTo>
                  <a:lnTo>
                    <a:pt x="183" y="1544"/>
                  </a:lnTo>
                  <a:lnTo>
                    <a:pt x="248" y="1485"/>
                  </a:lnTo>
                  <a:lnTo>
                    <a:pt x="312" y="1394"/>
                  </a:lnTo>
                  <a:lnTo>
                    <a:pt x="1059" y="37"/>
                  </a:lnTo>
                  <a:lnTo>
                    <a:pt x="1064" y="27"/>
                  </a:lnTo>
                  <a:lnTo>
                    <a:pt x="1083" y="5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1" name="Freeform 43"/>
            <p:cNvSpPr>
              <a:spLocks/>
            </p:cNvSpPr>
            <p:nvPr/>
          </p:nvSpPr>
          <p:spPr bwMode="auto">
            <a:xfrm>
              <a:off x="15212" y="2541"/>
              <a:ext cx="1458" cy="1566"/>
            </a:xfrm>
            <a:custGeom>
              <a:avLst/>
              <a:gdLst/>
              <a:ahLst/>
              <a:cxnLst>
                <a:cxn ang="0">
                  <a:pos x="1434" y="0"/>
                </a:cxn>
                <a:cxn ang="0">
                  <a:pos x="1453" y="5"/>
                </a:cxn>
                <a:cxn ang="0">
                  <a:pos x="1458" y="59"/>
                </a:cxn>
                <a:cxn ang="0">
                  <a:pos x="1394" y="468"/>
                </a:cxn>
                <a:cxn ang="0">
                  <a:pos x="1389" y="506"/>
                </a:cxn>
                <a:cxn ang="0">
                  <a:pos x="1374" y="522"/>
                </a:cxn>
                <a:cxn ang="0">
                  <a:pos x="1345" y="517"/>
                </a:cxn>
                <a:cxn ang="0">
                  <a:pos x="1335" y="500"/>
                </a:cxn>
                <a:cxn ang="0">
                  <a:pos x="1340" y="447"/>
                </a:cxn>
                <a:cxn ang="0">
                  <a:pos x="1350" y="344"/>
                </a:cxn>
                <a:cxn ang="0">
                  <a:pos x="1355" y="258"/>
                </a:cxn>
                <a:cxn ang="0">
                  <a:pos x="1330" y="145"/>
                </a:cxn>
                <a:cxn ang="0">
                  <a:pos x="1256" y="86"/>
                </a:cxn>
                <a:cxn ang="0">
                  <a:pos x="1127" y="70"/>
                </a:cxn>
                <a:cxn ang="0">
                  <a:pos x="910" y="75"/>
                </a:cxn>
                <a:cxn ang="0">
                  <a:pos x="875" y="113"/>
                </a:cxn>
                <a:cxn ang="0">
                  <a:pos x="850" y="151"/>
                </a:cxn>
                <a:cxn ang="0">
                  <a:pos x="558" y="1405"/>
                </a:cxn>
                <a:cxn ang="0">
                  <a:pos x="563" y="1458"/>
                </a:cxn>
                <a:cxn ang="0">
                  <a:pos x="638" y="1485"/>
                </a:cxn>
                <a:cxn ang="0">
                  <a:pos x="821" y="1491"/>
                </a:cxn>
                <a:cxn ang="0">
                  <a:pos x="845" y="1496"/>
                </a:cxn>
                <a:cxn ang="0">
                  <a:pos x="850" y="1534"/>
                </a:cxn>
                <a:cxn ang="0">
                  <a:pos x="835" y="1555"/>
                </a:cxn>
                <a:cxn ang="0">
                  <a:pos x="821" y="1566"/>
                </a:cxn>
                <a:cxn ang="0">
                  <a:pos x="613" y="1561"/>
                </a:cxn>
                <a:cxn ang="0">
                  <a:pos x="346" y="1561"/>
                </a:cxn>
                <a:cxn ang="0">
                  <a:pos x="168" y="1566"/>
                </a:cxn>
                <a:cxn ang="0">
                  <a:pos x="59" y="1561"/>
                </a:cxn>
                <a:cxn ang="0">
                  <a:pos x="44" y="1550"/>
                </a:cxn>
                <a:cxn ang="0">
                  <a:pos x="49" y="1512"/>
                </a:cxn>
                <a:cxn ang="0">
                  <a:pos x="84" y="1496"/>
                </a:cxn>
                <a:cxn ang="0">
                  <a:pos x="282" y="1491"/>
                </a:cxn>
                <a:cxn ang="0">
                  <a:pos x="356" y="1469"/>
                </a:cxn>
                <a:cxn ang="0">
                  <a:pos x="380" y="1421"/>
                </a:cxn>
                <a:cxn ang="0">
                  <a:pos x="677" y="145"/>
                </a:cxn>
                <a:cxn ang="0">
                  <a:pos x="687" y="86"/>
                </a:cxn>
                <a:cxn ang="0">
                  <a:pos x="667" y="70"/>
                </a:cxn>
                <a:cxn ang="0">
                  <a:pos x="351" y="81"/>
                </a:cxn>
                <a:cxn ang="0">
                  <a:pos x="227" y="134"/>
                </a:cxn>
                <a:cxn ang="0">
                  <a:pos x="138" y="258"/>
                </a:cxn>
                <a:cxn ang="0">
                  <a:pos x="59" y="473"/>
                </a:cxn>
                <a:cxn ang="0">
                  <a:pos x="44" y="517"/>
                </a:cxn>
                <a:cxn ang="0">
                  <a:pos x="24" y="522"/>
                </a:cxn>
                <a:cxn ang="0">
                  <a:pos x="0" y="506"/>
                </a:cxn>
                <a:cxn ang="0">
                  <a:pos x="10" y="468"/>
                </a:cxn>
                <a:cxn ang="0">
                  <a:pos x="15" y="452"/>
                </a:cxn>
                <a:cxn ang="0">
                  <a:pos x="148" y="27"/>
                </a:cxn>
                <a:cxn ang="0">
                  <a:pos x="163" y="5"/>
                </a:cxn>
              </a:cxnLst>
              <a:rect l="0" t="0" r="r" b="b"/>
              <a:pathLst>
                <a:path w="1458" h="1566">
                  <a:moveTo>
                    <a:pt x="173" y="0"/>
                  </a:moveTo>
                  <a:lnTo>
                    <a:pt x="1434" y="0"/>
                  </a:lnTo>
                  <a:lnTo>
                    <a:pt x="1444" y="5"/>
                  </a:lnTo>
                  <a:lnTo>
                    <a:pt x="1453" y="5"/>
                  </a:lnTo>
                  <a:lnTo>
                    <a:pt x="1458" y="16"/>
                  </a:lnTo>
                  <a:lnTo>
                    <a:pt x="1458" y="59"/>
                  </a:lnTo>
                  <a:lnTo>
                    <a:pt x="1453" y="64"/>
                  </a:lnTo>
                  <a:lnTo>
                    <a:pt x="1394" y="468"/>
                  </a:lnTo>
                  <a:lnTo>
                    <a:pt x="1389" y="490"/>
                  </a:lnTo>
                  <a:lnTo>
                    <a:pt x="1389" y="506"/>
                  </a:lnTo>
                  <a:lnTo>
                    <a:pt x="1379" y="511"/>
                  </a:lnTo>
                  <a:lnTo>
                    <a:pt x="1374" y="522"/>
                  </a:lnTo>
                  <a:lnTo>
                    <a:pt x="1350" y="522"/>
                  </a:lnTo>
                  <a:lnTo>
                    <a:pt x="1345" y="517"/>
                  </a:lnTo>
                  <a:lnTo>
                    <a:pt x="1340" y="506"/>
                  </a:lnTo>
                  <a:lnTo>
                    <a:pt x="1335" y="500"/>
                  </a:lnTo>
                  <a:lnTo>
                    <a:pt x="1335" y="457"/>
                  </a:lnTo>
                  <a:lnTo>
                    <a:pt x="1340" y="447"/>
                  </a:lnTo>
                  <a:lnTo>
                    <a:pt x="1345" y="398"/>
                  </a:lnTo>
                  <a:lnTo>
                    <a:pt x="1350" y="344"/>
                  </a:lnTo>
                  <a:lnTo>
                    <a:pt x="1355" y="296"/>
                  </a:lnTo>
                  <a:lnTo>
                    <a:pt x="1355" y="258"/>
                  </a:lnTo>
                  <a:lnTo>
                    <a:pt x="1350" y="194"/>
                  </a:lnTo>
                  <a:lnTo>
                    <a:pt x="1330" y="145"/>
                  </a:lnTo>
                  <a:lnTo>
                    <a:pt x="1300" y="108"/>
                  </a:lnTo>
                  <a:lnTo>
                    <a:pt x="1256" y="86"/>
                  </a:lnTo>
                  <a:lnTo>
                    <a:pt x="1196" y="75"/>
                  </a:lnTo>
                  <a:lnTo>
                    <a:pt x="1127" y="70"/>
                  </a:lnTo>
                  <a:lnTo>
                    <a:pt x="929" y="70"/>
                  </a:lnTo>
                  <a:lnTo>
                    <a:pt x="910" y="75"/>
                  </a:lnTo>
                  <a:lnTo>
                    <a:pt x="890" y="86"/>
                  </a:lnTo>
                  <a:lnTo>
                    <a:pt x="875" y="113"/>
                  </a:lnTo>
                  <a:lnTo>
                    <a:pt x="860" y="161"/>
                  </a:lnTo>
                  <a:lnTo>
                    <a:pt x="850" y="151"/>
                  </a:lnTo>
                  <a:lnTo>
                    <a:pt x="563" y="1383"/>
                  </a:lnTo>
                  <a:lnTo>
                    <a:pt x="558" y="1405"/>
                  </a:lnTo>
                  <a:lnTo>
                    <a:pt x="558" y="1431"/>
                  </a:lnTo>
                  <a:lnTo>
                    <a:pt x="563" y="1458"/>
                  </a:lnTo>
                  <a:lnTo>
                    <a:pt x="593" y="1480"/>
                  </a:lnTo>
                  <a:lnTo>
                    <a:pt x="638" y="1485"/>
                  </a:lnTo>
                  <a:lnTo>
                    <a:pt x="687" y="1491"/>
                  </a:lnTo>
                  <a:lnTo>
                    <a:pt x="821" y="1491"/>
                  </a:lnTo>
                  <a:lnTo>
                    <a:pt x="835" y="1496"/>
                  </a:lnTo>
                  <a:lnTo>
                    <a:pt x="845" y="1496"/>
                  </a:lnTo>
                  <a:lnTo>
                    <a:pt x="850" y="1507"/>
                  </a:lnTo>
                  <a:lnTo>
                    <a:pt x="850" y="1534"/>
                  </a:lnTo>
                  <a:lnTo>
                    <a:pt x="845" y="1550"/>
                  </a:lnTo>
                  <a:lnTo>
                    <a:pt x="835" y="1555"/>
                  </a:lnTo>
                  <a:lnTo>
                    <a:pt x="830" y="1561"/>
                  </a:lnTo>
                  <a:lnTo>
                    <a:pt x="821" y="1566"/>
                  </a:lnTo>
                  <a:lnTo>
                    <a:pt x="707" y="1566"/>
                  </a:lnTo>
                  <a:lnTo>
                    <a:pt x="613" y="1561"/>
                  </a:lnTo>
                  <a:lnTo>
                    <a:pt x="435" y="1555"/>
                  </a:lnTo>
                  <a:lnTo>
                    <a:pt x="346" y="1561"/>
                  </a:lnTo>
                  <a:lnTo>
                    <a:pt x="252" y="1561"/>
                  </a:lnTo>
                  <a:lnTo>
                    <a:pt x="168" y="1566"/>
                  </a:lnTo>
                  <a:lnTo>
                    <a:pt x="64" y="1566"/>
                  </a:lnTo>
                  <a:lnTo>
                    <a:pt x="59" y="1561"/>
                  </a:lnTo>
                  <a:lnTo>
                    <a:pt x="49" y="1561"/>
                  </a:lnTo>
                  <a:lnTo>
                    <a:pt x="44" y="1550"/>
                  </a:lnTo>
                  <a:lnTo>
                    <a:pt x="44" y="1539"/>
                  </a:lnTo>
                  <a:lnTo>
                    <a:pt x="49" y="1512"/>
                  </a:lnTo>
                  <a:lnTo>
                    <a:pt x="59" y="1501"/>
                  </a:lnTo>
                  <a:lnTo>
                    <a:pt x="84" y="1496"/>
                  </a:lnTo>
                  <a:lnTo>
                    <a:pt x="217" y="1496"/>
                  </a:lnTo>
                  <a:lnTo>
                    <a:pt x="282" y="1491"/>
                  </a:lnTo>
                  <a:lnTo>
                    <a:pt x="326" y="1480"/>
                  </a:lnTo>
                  <a:lnTo>
                    <a:pt x="356" y="1469"/>
                  </a:lnTo>
                  <a:lnTo>
                    <a:pt x="371" y="1448"/>
                  </a:lnTo>
                  <a:lnTo>
                    <a:pt x="380" y="1421"/>
                  </a:lnTo>
                  <a:lnTo>
                    <a:pt x="390" y="1388"/>
                  </a:lnTo>
                  <a:lnTo>
                    <a:pt x="677" y="145"/>
                  </a:lnTo>
                  <a:lnTo>
                    <a:pt x="687" y="113"/>
                  </a:lnTo>
                  <a:lnTo>
                    <a:pt x="687" y="86"/>
                  </a:lnTo>
                  <a:lnTo>
                    <a:pt x="677" y="75"/>
                  </a:lnTo>
                  <a:lnTo>
                    <a:pt x="667" y="70"/>
                  </a:lnTo>
                  <a:lnTo>
                    <a:pt x="440" y="70"/>
                  </a:lnTo>
                  <a:lnTo>
                    <a:pt x="351" y="81"/>
                  </a:lnTo>
                  <a:lnTo>
                    <a:pt x="282" y="102"/>
                  </a:lnTo>
                  <a:lnTo>
                    <a:pt x="227" y="134"/>
                  </a:lnTo>
                  <a:lnTo>
                    <a:pt x="183" y="188"/>
                  </a:lnTo>
                  <a:lnTo>
                    <a:pt x="138" y="258"/>
                  </a:lnTo>
                  <a:lnTo>
                    <a:pt x="99" y="355"/>
                  </a:lnTo>
                  <a:lnTo>
                    <a:pt x="59" y="473"/>
                  </a:lnTo>
                  <a:lnTo>
                    <a:pt x="49" y="506"/>
                  </a:lnTo>
                  <a:lnTo>
                    <a:pt x="44" y="517"/>
                  </a:lnTo>
                  <a:lnTo>
                    <a:pt x="34" y="522"/>
                  </a:lnTo>
                  <a:lnTo>
                    <a:pt x="24" y="522"/>
                  </a:lnTo>
                  <a:lnTo>
                    <a:pt x="5" y="511"/>
                  </a:lnTo>
                  <a:lnTo>
                    <a:pt x="0" y="506"/>
                  </a:lnTo>
                  <a:lnTo>
                    <a:pt x="0" y="490"/>
                  </a:lnTo>
                  <a:lnTo>
                    <a:pt x="10" y="468"/>
                  </a:lnTo>
                  <a:lnTo>
                    <a:pt x="10" y="457"/>
                  </a:lnTo>
                  <a:lnTo>
                    <a:pt x="15" y="452"/>
                  </a:lnTo>
                  <a:lnTo>
                    <a:pt x="143" y="43"/>
                  </a:lnTo>
                  <a:lnTo>
                    <a:pt x="148" y="27"/>
                  </a:lnTo>
                  <a:lnTo>
                    <a:pt x="158" y="11"/>
                  </a:lnTo>
                  <a:lnTo>
                    <a:pt x="163" y="5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" name="Title 5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Cobordism</a:t>
            </a:r>
            <a:r>
              <a:rPr lang="en-US" dirty="0" smtClean="0"/>
              <a:t> Hypothesis </a:t>
            </a:r>
            <a:endParaRPr lang="en-US" dirty="0"/>
          </a:p>
        </p:txBody>
      </p:sp>
      <p:grpSp>
        <p:nvGrpSpPr>
          <p:cNvPr id="40980" name="Group 20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2514600" y="4572000"/>
            <a:ext cx="3274500" cy="381000"/>
            <a:chOff x="1746" y="3234"/>
            <a:chExt cx="19965" cy="2323"/>
          </a:xfrm>
        </p:grpSpPr>
        <p:sp>
          <p:nvSpPr>
            <p:cNvPr id="40982" name="Freeform 22"/>
            <p:cNvSpPr>
              <a:spLocks/>
            </p:cNvSpPr>
            <p:nvPr/>
          </p:nvSpPr>
          <p:spPr bwMode="auto">
            <a:xfrm>
              <a:off x="1746" y="3394"/>
              <a:ext cx="1511" cy="1572"/>
            </a:xfrm>
            <a:custGeom>
              <a:avLst/>
              <a:gdLst/>
              <a:ahLst/>
              <a:cxnLst>
                <a:cxn ang="0">
                  <a:pos x="1487" y="0"/>
                </a:cxn>
                <a:cxn ang="0">
                  <a:pos x="1511" y="20"/>
                </a:cxn>
                <a:cxn ang="0">
                  <a:pos x="1468" y="458"/>
                </a:cxn>
                <a:cxn ang="0">
                  <a:pos x="1462" y="497"/>
                </a:cxn>
                <a:cxn ang="0">
                  <a:pos x="1450" y="517"/>
                </a:cxn>
                <a:cxn ang="0">
                  <a:pos x="1419" y="511"/>
                </a:cxn>
                <a:cxn ang="0">
                  <a:pos x="1413" y="464"/>
                </a:cxn>
                <a:cxn ang="0">
                  <a:pos x="1426" y="398"/>
                </a:cxn>
                <a:cxn ang="0">
                  <a:pos x="1419" y="245"/>
                </a:cxn>
                <a:cxn ang="0">
                  <a:pos x="1371" y="132"/>
                </a:cxn>
                <a:cxn ang="0">
                  <a:pos x="1230" y="79"/>
                </a:cxn>
                <a:cxn ang="0">
                  <a:pos x="777" y="73"/>
                </a:cxn>
                <a:cxn ang="0">
                  <a:pos x="728" y="119"/>
                </a:cxn>
                <a:cxn ang="0">
                  <a:pos x="575" y="756"/>
                </a:cxn>
                <a:cxn ang="0">
                  <a:pos x="869" y="750"/>
                </a:cxn>
                <a:cxn ang="0">
                  <a:pos x="985" y="690"/>
                </a:cxn>
                <a:cxn ang="0">
                  <a:pos x="1046" y="537"/>
                </a:cxn>
                <a:cxn ang="0">
                  <a:pos x="1052" y="504"/>
                </a:cxn>
                <a:cxn ang="0">
                  <a:pos x="1065" y="484"/>
                </a:cxn>
                <a:cxn ang="0">
                  <a:pos x="1095" y="497"/>
                </a:cxn>
                <a:cxn ang="0">
                  <a:pos x="1101" y="531"/>
                </a:cxn>
                <a:cxn ang="0">
                  <a:pos x="973" y="1075"/>
                </a:cxn>
                <a:cxn ang="0">
                  <a:pos x="955" y="1101"/>
                </a:cxn>
                <a:cxn ang="0">
                  <a:pos x="930" y="1095"/>
                </a:cxn>
                <a:cxn ang="0">
                  <a:pos x="924" y="1061"/>
                </a:cxn>
                <a:cxn ang="0">
                  <a:pos x="942" y="995"/>
                </a:cxn>
                <a:cxn ang="0">
                  <a:pos x="948" y="935"/>
                </a:cxn>
                <a:cxn ang="0">
                  <a:pos x="930" y="869"/>
                </a:cxn>
                <a:cxn ang="0">
                  <a:pos x="851" y="836"/>
                </a:cxn>
                <a:cxn ang="0">
                  <a:pos x="563" y="829"/>
                </a:cxn>
                <a:cxn ang="0">
                  <a:pos x="429" y="1387"/>
                </a:cxn>
                <a:cxn ang="0">
                  <a:pos x="422" y="1453"/>
                </a:cxn>
                <a:cxn ang="0">
                  <a:pos x="435" y="1473"/>
                </a:cxn>
                <a:cxn ang="0">
                  <a:pos x="465" y="1480"/>
                </a:cxn>
                <a:cxn ang="0">
                  <a:pos x="533" y="1493"/>
                </a:cxn>
                <a:cxn ang="0">
                  <a:pos x="655" y="1499"/>
                </a:cxn>
                <a:cxn ang="0">
                  <a:pos x="661" y="1506"/>
                </a:cxn>
                <a:cxn ang="0">
                  <a:pos x="673" y="1513"/>
                </a:cxn>
                <a:cxn ang="0">
                  <a:pos x="667" y="1559"/>
                </a:cxn>
                <a:cxn ang="0">
                  <a:pos x="649" y="1572"/>
                </a:cxn>
                <a:cxn ang="0">
                  <a:pos x="386" y="1566"/>
                </a:cxn>
                <a:cxn ang="0">
                  <a:pos x="172" y="1572"/>
                </a:cxn>
                <a:cxn ang="0">
                  <a:pos x="7" y="1566"/>
                </a:cxn>
                <a:cxn ang="0">
                  <a:pos x="0" y="1526"/>
                </a:cxn>
                <a:cxn ang="0">
                  <a:pos x="31" y="1499"/>
                </a:cxn>
                <a:cxn ang="0">
                  <a:pos x="196" y="1486"/>
                </a:cxn>
                <a:cxn ang="0">
                  <a:pos x="245" y="1440"/>
                </a:cxn>
                <a:cxn ang="0">
                  <a:pos x="539" y="172"/>
                </a:cxn>
                <a:cxn ang="0">
                  <a:pos x="551" y="139"/>
                </a:cxn>
                <a:cxn ang="0">
                  <a:pos x="539" y="93"/>
                </a:cxn>
                <a:cxn ang="0">
                  <a:pos x="465" y="73"/>
                </a:cxn>
                <a:cxn ang="0">
                  <a:pos x="361" y="66"/>
                </a:cxn>
                <a:cxn ang="0">
                  <a:pos x="349" y="26"/>
                </a:cxn>
                <a:cxn ang="0">
                  <a:pos x="361" y="6"/>
                </a:cxn>
              </a:cxnLst>
              <a:rect l="0" t="0" r="r" b="b"/>
              <a:pathLst>
                <a:path w="1511" h="1572">
                  <a:moveTo>
                    <a:pt x="374" y="0"/>
                  </a:moveTo>
                  <a:lnTo>
                    <a:pt x="1487" y="0"/>
                  </a:lnTo>
                  <a:lnTo>
                    <a:pt x="1499" y="6"/>
                  </a:lnTo>
                  <a:lnTo>
                    <a:pt x="1511" y="20"/>
                  </a:lnTo>
                  <a:lnTo>
                    <a:pt x="1511" y="59"/>
                  </a:lnTo>
                  <a:lnTo>
                    <a:pt x="1468" y="458"/>
                  </a:lnTo>
                  <a:lnTo>
                    <a:pt x="1462" y="484"/>
                  </a:lnTo>
                  <a:lnTo>
                    <a:pt x="1462" y="497"/>
                  </a:lnTo>
                  <a:lnTo>
                    <a:pt x="1456" y="511"/>
                  </a:lnTo>
                  <a:lnTo>
                    <a:pt x="1450" y="517"/>
                  </a:lnTo>
                  <a:lnTo>
                    <a:pt x="1426" y="517"/>
                  </a:lnTo>
                  <a:lnTo>
                    <a:pt x="1419" y="511"/>
                  </a:lnTo>
                  <a:lnTo>
                    <a:pt x="1413" y="497"/>
                  </a:lnTo>
                  <a:lnTo>
                    <a:pt x="1413" y="464"/>
                  </a:lnTo>
                  <a:lnTo>
                    <a:pt x="1419" y="451"/>
                  </a:lnTo>
                  <a:lnTo>
                    <a:pt x="1426" y="398"/>
                  </a:lnTo>
                  <a:lnTo>
                    <a:pt x="1426" y="325"/>
                  </a:lnTo>
                  <a:lnTo>
                    <a:pt x="1419" y="245"/>
                  </a:lnTo>
                  <a:lnTo>
                    <a:pt x="1401" y="186"/>
                  </a:lnTo>
                  <a:lnTo>
                    <a:pt x="1371" y="132"/>
                  </a:lnTo>
                  <a:lnTo>
                    <a:pt x="1309" y="99"/>
                  </a:lnTo>
                  <a:lnTo>
                    <a:pt x="1230" y="79"/>
                  </a:lnTo>
                  <a:lnTo>
                    <a:pt x="1114" y="73"/>
                  </a:lnTo>
                  <a:lnTo>
                    <a:pt x="777" y="73"/>
                  </a:lnTo>
                  <a:lnTo>
                    <a:pt x="747" y="86"/>
                  </a:lnTo>
                  <a:lnTo>
                    <a:pt x="728" y="119"/>
                  </a:lnTo>
                  <a:lnTo>
                    <a:pt x="716" y="166"/>
                  </a:lnTo>
                  <a:lnTo>
                    <a:pt x="575" y="756"/>
                  </a:lnTo>
                  <a:lnTo>
                    <a:pt x="771" y="756"/>
                  </a:lnTo>
                  <a:lnTo>
                    <a:pt x="869" y="750"/>
                  </a:lnTo>
                  <a:lnTo>
                    <a:pt x="936" y="730"/>
                  </a:lnTo>
                  <a:lnTo>
                    <a:pt x="985" y="690"/>
                  </a:lnTo>
                  <a:lnTo>
                    <a:pt x="1022" y="630"/>
                  </a:lnTo>
                  <a:lnTo>
                    <a:pt x="1046" y="537"/>
                  </a:lnTo>
                  <a:lnTo>
                    <a:pt x="1052" y="517"/>
                  </a:lnTo>
                  <a:lnTo>
                    <a:pt x="1052" y="504"/>
                  </a:lnTo>
                  <a:lnTo>
                    <a:pt x="1059" y="491"/>
                  </a:lnTo>
                  <a:lnTo>
                    <a:pt x="1065" y="484"/>
                  </a:lnTo>
                  <a:lnTo>
                    <a:pt x="1089" y="484"/>
                  </a:lnTo>
                  <a:lnTo>
                    <a:pt x="1095" y="497"/>
                  </a:lnTo>
                  <a:lnTo>
                    <a:pt x="1101" y="504"/>
                  </a:lnTo>
                  <a:lnTo>
                    <a:pt x="1101" y="531"/>
                  </a:lnTo>
                  <a:lnTo>
                    <a:pt x="1095" y="544"/>
                  </a:lnTo>
                  <a:lnTo>
                    <a:pt x="973" y="1075"/>
                  </a:lnTo>
                  <a:lnTo>
                    <a:pt x="967" y="1088"/>
                  </a:lnTo>
                  <a:lnTo>
                    <a:pt x="955" y="1101"/>
                  </a:lnTo>
                  <a:lnTo>
                    <a:pt x="942" y="1101"/>
                  </a:lnTo>
                  <a:lnTo>
                    <a:pt x="930" y="1095"/>
                  </a:lnTo>
                  <a:lnTo>
                    <a:pt x="924" y="1088"/>
                  </a:lnTo>
                  <a:lnTo>
                    <a:pt x="924" y="1061"/>
                  </a:lnTo>
                  <a:lnTo>
                    <a:pt x="930" y="1048"/>
                  </a:lnTo>
                  <a:lnTo>
                    <a:pt x="942" y="995"/>
                  </a:lnTo>
                  <a:lnTo>
                    <a:pt x="948" y="955"/>
                  </a:lnTo>
                  <a:lnTo>
                    <a:pt x="948" y="935"/>
                  </a:lnTo>
                  <a:lnTo>
                    <a:pt x="942" y="896"/>
                  </a:lnTo>
                  <a:lnTo>
                    <a:pt x="930" y="869"/>
                  </a:lnTo>
                  <a:lnTo>
                    <a:pt x="900" y="849"/>
                  </a:lnTo>
                  <a:lnTo>
                    <a:pt x="851" y="836"/>
                  </a:lnTo>
                  <a:lnTo>
                    <a:pt x="771" y="829"/>
                  </a:lnTo>
                  <a:lnTo>
                    <a:pt x="563" y="829"/>
                  </a:lnTo>
                  <a:lnTo>
                    <a:pt x="563" y="809"/>
                  </a:lnTo>
                  <a:lnTo>
                    <a:pt x="429" y="1387"/>
                  </a:lnTo>
                  <a:lnTo>
                    <a:pt x="422" y="1407"/>
                  </a:lnTo>
                  <a:lnTo>
                    <a:pt x="422" y="1453"/>
                  </a:lnTo>
                  <a:lnTo>
                    <a:pt x="429" y="1466"/>
                  </a:lnTo>
                  <a:lnTo>
                    <a:pt x="435" y="1473"/>
                  </a:lnTo>
                  <a:lnTo>
                    <a:pt x="447" y="1480"/>
                  </a:lnTo>
                  <a:lnTo>
                    <a:pt x="465" y="1480"/>
                  </a:lnTo>
                  <a:lnTo>
                    <a:pt x="490" y="1486"/>
                  </a:lnTo>
                  <a:lnTo>
                    <a:pt x="533" y="1493"/>
                  </a:lnTo>
                  <a:lnTo>
                    <a:pt x="649" y="1493"/>
                  </a:lnTo>
                  <a:lnTo>
                    <a:pt x="655" y="1499"/>
                  </a:lnTo>
                  <a:lnTo>
                    <a:pt x="661" y="1499"/>
                  </a:lnTo>
                  <a:lnTo>
                    <a:pt x="661" y="1506"/>
                  </a:lnTo>
                  <a:lnTo>
                    <a:pt x="667" y="1506"/>
                  </a:lnTo>
                  <a:lnTo>
                    <a:pt x="673" y="1513"/>
                  </a:lnTo>
                  <a:lnTo>
                    <a:pt x="673" y="1546"/>
                  </a:lnTo>
                  <a:lnTo>
                    <a:pt x="667" y="1559"/>
                  </a:lnTo>
                  <a:lnTo>
                    <a:pt x="661" y="1566"/>
                  </a:lnTo>
                  <a:lnTo>
                    <a:pt x="649" y="1572"/>
                  </a:lnTo>
                  <a:lnTo>
                    <a:pt x="471" y="1572"/>
                  </a:lnTo>
                  <a:lnTo>
                    <a:pt x="386" y="1566"/>
                  </a:lnTo>
                  <a:lnTo>
                    <a:pt x="251" y="1566"/>
                  </a:lnTo>
                  <a:lnTo>
                    <a:pt x="172" y="1572"/>
                  </a:lnTo>
                  <a:lnTo>
                    <a:pt x="19" y="1572"/>
                  </a:lnTo>
                  <a:lnTo>
                    <a:pt x="7" y="1566"/>
                  </a:lnTo>
                  <a:lnTo>
                    <a:pt x="0" y="1559"/>
                  </a:lnTo>
                  <a:lnTo>
                    <a:pt x="0" y="1526"/>
                  </a:lnTo>
                  <a:lnTo>
                    <a:pt x="7" y="1513"/>
                  </a:lnTo>
                  <a:lnTo>
                    <a:pt x="31" y="1499"/>
                  </a:lnTo>
                  <a:lnTo>
                    <a:pt x="147" y="1499"/>
                  </a:lnTo>
                  <a:lnTo>
                    <a:pt x="196" y="1486"/>
                  </a:lnTo>
                  <a:lnTo>
                    <a:pt x="233" y="1473"/>
                  </a:lnTo>
                  <a:lnTo>
                    <a:pt x="245" y="1440"/>
                  </a:lnTo>
                  <a:lnTo>
                    <a:pt x="257" y="1393"/>
                  </a:lnTo>
                  <a:lnTo>
                    <a:pt x="539" y="172"/>
                  </a:lnTo>
                  <a:lnTo>
                    <a:pt x="545" y="152"/>
                  </a:lnTo>
                  <a:lnTo>
                    <a:pt x="551" y="139"/>
                  </a:lnTo>
                  <a:lnTo>
                    <a:pt x="551" y="119"/>
                  </a:lnTo>
                  <a:lnTo>
                    <a:pt x="539" y="93"/>
                  </a:lnTo>
                  <a:lnTo>
                    <a:pt x="508" y="79"/>
                  </a:lnTo>
                  <a:lnTo>
                    <a:pt x="465" y="73"/>
                  </a:lnTo>
                  <a:lnTo>
                    <a:pt x="367" y="73"/>
                  </a:lnTo>
                  <a:lnTo>
                    <a:pt x="361" y="66"/>
                  </a:lnTo>
                  <a:lnTo>
                    <a:pt x="349" y="59"/>
                  </a:lnTo>
                  <a:lnTo>
                    <a:pt x="349" y="26"/>
                  </a:lnTo>
                  <a:lnTo>
                    <a:pt x="355" y="13"/>
                  </a:lnTo>
                  <a:lnTo>
                    <a:pt x="361" y="6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3" name="Freeform 23"/>
            <p:cNvSpPr>
              <a:spLocks/>
            </p:cNvSpPr>
            <p:nvPr/>
          </p:nvSpPr>
          <p:spPr bwMode="auto">
            <a:xfrm>
              <a:off x="3545" y="3241"/>
              <a:ext cx="495" cy="2316"/>
            </a:xfrm>
            <a:custGeom>
              <a:avLst/>
              <a:gdLst/>
              <a:ahLst/>
              <a:cxnLst>
                <a:cxn ang="0">
                  <a:pos x="471" y="0"/>
                </a:cxn>
                <a:cxn ang="0">
                  <a:pos x="477" y="0"/>
                </a:cxn>
                <a:cxn ang="0">
                  <a:pos x="489" y="7"/>
                </a:cxn>
                <a:cxn ang="0">
                  <a:pos x="495" y="13"/>
                </a:cxn>
                <a:cxn ang="0">
                  <a:pos x="495" y="33"/>
                </a:cxn>
                <a:cxn ang="0">
                  <a:pos x="489" y="40"/>
                </a:cxn>
                <a:cxn ang="0">
                  <a:pos x="477" y="47"/>
                </a:cxn>
                <a:cxn ang="0">
                  <a:pos x="465" y="60"/>
                </a:cxn>
                <a:cxn ang="0">
                  <a:pos x="348" y="212"/>
                </a:cxn>
                <a:cxn ang="0">
                  <a:pos x="257" y="385"/>
                </a:cxn>
                <a:cxn ang="0">
                  <a:pos x="195" y="564"/>
                </a:cxn>
                <a:cxn ang="0">
                  <a:pos x="153" y="757"/>
                </a:cxn>
                <a:cxn ang="0">
                  <a:pos x="128" y="956"/>
                </a:cxn>
                <a:cxn ang="0">
                  <a:pos x="122" y="1155"/>
                </a:cxn>
                <a:cxn ang="0">
                  <a:pos x="128" y="1307"/>
                </a:cxn>
                <a:cxn ang="0">
                  <a:pos x="140" y="1473"/>
                </a:cxn>
                <a:cxn ang="0">
                  <a:pos x="171" y="1639"/>
                </a:cxn>
                <a:cxn ang="0">
                  <a:pos x="214" y="1798"/>
                </a:cxn>
                <a:cxn ang="0">
                  <a:pos x="275" y="1958"/>
                </a:cxn>
                <a:cxn ang="0">
                  <a:pos x="354" y="2104"/>
                </a:cxn>
                <a:cxn ang="0">
                  <a:pos x="458" y="2236"/>
                </a:cxn>
                <a:cxn ang="0">
                  <a:pos x="477" y="2256"/>
                </a:cxn>
                <a:cxn ang="0">
                  <a:pos x="483" y="2270"/>
                </a:cxn>
                <a:cxn ang="0">
                  <a:pos x="495" y="2283"/>
                </a:cxn>
                <a:cxn ang="0">
                  <a:pos x="495" y="2303"/>
                </a:cxn>
                <a:cxn ang="0">
                  <a:pos x="489" y="2309"/>
                </a:cxn>
                <a:cxn ang="0">
                  <a:pos x="477" y="2316"/>
                </a:cxn>
                <a:cxn ang="0">
                  <a:pos x="471" y="2316"/>
                </a:cxn>
                <a:cxn ang="0">
                  <a:pos x="452" y="2309"/>
                </a:cxn>
                <a:cxn ang="0">
                  <a:pos x="422" y="2276"/>
                </a:cxn>
                <a:cxn ang="0">
                  <a:pos x="373" y="2236"/>
                </a:cxn>
                <a:cxn ang="0">
                  <a:pos x="318" y="2170"/>
                </a:cxn>
                <a:cxn ang="0">
                  <a:pos x="257" y="2090"/>
                </a:cxn>
                <a:cxn ang="0">
                  <a:pos x="195" y="1991"/>
                </a:cxn>
                <a:cxn ang="0">
                  <a:pos x="140" y="1878"/>
                </a:cxn>
                <a:cxn ang="0">
                  <a:pos x="67" y="1679"/>
                </a:cxn>
                <a:cxn ang="0">
                  <a:pos x="24" y="1487"/>
                </a:cxn>
                <a:cxn ang="0">
                  <a:pos x="6" y="1307"/>
                </a:cxn>
                <a:cxn ang="0">
                  <a:pos x="0" y="1155"/>
                </a:cxn>
                <a:cxn ang="0">
                  <a:pos x="6" y="1002"/>
                </a:cxn>
                <a:cxn ang="0">
                  <a:pos x="24" y="823"/>
                </a:cxn>
                <a:cxn ang="0">
                  <a:pos x="67" y="644"/>
                </a:cxn>
                <a:cxn ang="0">
                  <a:pos x="134" y="451"/>
                </a:cxn>
                <a:cxn ang="0">
                  <a:pos x="189" y="332"/>
                </a:cxn>
                <a:cxn ang="0">
                  <a:pos x="250" y="232"/>
                </a:cxn>
                <a:cxn ang="0">
                  <a:pos x="312" y="153"/>
                </a:cxn>
                <a:cxn ang="0">
                  <a:pos x="367" y="86"/>
                </a:cxn>
                <a:cxn ang="0">
                  <a:pos x="416" y="40"/>
                </a:cxn>
                <a:cxn ang="0">
                  <a:pos x="452" y="7"/>
                </a:cxn>
                <a:cxn ang="0">
                  <a:pos x="471" y="0"/>
                </a:cxn>
              </a:cxnLst>
              <a:rect l="0" t="0" r="r" b="b"/>
              <a:pathLst>
                <a:path w="495" h="2316">
                  <a:moveTo>
                    <a:pt x="471" y="0"/>
                  </a:moveTo>
                  <a:lnTo>
                    <a:pt x="477" y="0"/>
                  </a:lnTo>
                  <a:lnTo>
                    <a:pt x="489" y="7"/>
                  </a:lnTo>
                  <a:lnTo>
                    <a:pt x="495" y="13"/>
                  </a:lnTo>
                  <a:lnTo>
                    <a:pt x="495" y="33"/>
                  </a:lnTo>
                  <a:lnTo>
                    <a:pt x="489" y="40"/>
                  </a:lnTo>
                  <a:lnTo>
                    <a:pt x="477" y="47"/>
                  </a:lnTo>
                  <a:lnTo>
                    <a:pt x="465" y="60"/>
                  </a:lnTo>
                  <a:lnTo>
                    <a:pt x="348" y="212"/>
                  </a:lnTo>
                  <a:lnTo>
                    <a:pt x="257" y="385"/>
                  </a:lnTo>
                  <a:lnTo>
                    <a:pt x="195" y="564"/>
                  </a:lnTo>
                  <a:lnTo>
                    <a:pt x="153" y="757"/>
                  </a:lnTo>
                  <a:lnTo>
                    <a:pt x="128" y="956"/>
                  </a:lnTo>
                  <a:lnTo>
                    <a:pt x="122" y="1155"/>
                  </a:lnTo>
                  <a:lnTo>
                    <a:pt x="128" y="1307"/>
                  </a:lnTo>
                  <a:lnTo>
                    <a:pt x="140" y="1473"/>
                  </a:lnTo>
                  <a:lnTo>
                    <a:pt x="171" y="1639"/>
                  </a:lnTo>
                  <a:lnTo>
                    <a:pt x="214" y="1798"/>
                  </a:lnTo>
                  <a:lnTo>
                    <a:pt x="275" y="1958"/>
                  </a:lnTo>
                  <a:lnTo>
                    <a:pt x="354" y="2104"/>
                  </a:lnTo>
                  <a:lnTo>
                    <a:pt x="458" y="2236"/>
                  </a:lnTo>
                  <a:lnTo>
                    <a:pt x="477" y="2256"/>
                  </a:lnTo>
                  <a:lnTo>
                    <a:pt x="483" y="2270"/>
                  </a:lnTo>
                  <a:lnTo>
                    <a:pt x="495" y="2283"/>
                  </a:lnTo>
                  <a:lnTo>
                    <a:pt x="495" y="2303"/>
                  </a:lnTo>
                  <a:lnTo>
                    <a:pt x="489" y="2309"/>
                  </a:lnTo>
                  <a:lnTo>
                    <a:pt x="477" y="2316"/>
                  </a:lnTo>
                  <a:lnTo>
                    <a:pt x="471" y="2316"/>
                  </a:lnTo>
                  <a:lnTo>
                    <a:pt x="452" y="2309"/>
                  </a:lnTo>
                  <a:lnTo>
                    <a:pt x="422" y="2276"/>
                  </a:lnTo>
                  <a:lnTo>
                    <a:pt x="373" y="2236"/>
                  </a:lnTo>
                  <a:lnTo>
                    <a:pt x="318" y="2170"/>
                  </a:lnTo>
                  <a:lnTo>
                    <a:pt x="257" y="2090"/>
                  </a:lnTo>
                  <a:lnTo>
                    <a:pt x="195" y="1991"/>
                  </a:lnTo>
                  <a:lnTo>
                    <a:pt x="140" y="1878"/>
                  </a:lnTo>
                  <a:lnTo>
                    <a:pt x="67" y="1679"/>
                  </a:lnTo>
                  <a:lnTo>
                    <a:pt x="24" y="1487"/>
                  </a:lnTo>
                  <a:lnTo>
                    <a:pt x="6" y="1307"/>
                  </a:lnTo>
                  <a:lnTo>
                    <a:pt x="0" y="1155"/>
                  </a:lnTo>
                  <a:lnTo>
                    <a:pt x="6" y="1002"/>
                  </a:lnTo>
                  <a:lnTo>
                    <a:pt x="24" y="823"/>
                  </a:lnTo>
                  <a:lnTo>
                    <a:pt x="67" y="644"/>
                  </a:lnTo>
                  <a:lnTo>
                    <a:pt x="134" y="451"/>
                  </a:lnTo>
                  <a:lnTo>
                    <a:pt x="189" y="332"/>
                  </a:lnTo>
                  <a:lnTo>
                    <a:pt x="250" y="232"/>
                  </a:lnTo>
                  <a:lnTo>
                    <a:pt x="312" y="153"/>
                  </a:lnTo>
                  <a:lnTo>
                    <a:pt x="367" y="86"/>
                  </a:lnTo>
                  <a:lnTo>
                    <a:pt x="416" y="40"/>
                  </a:lnTo>
                  <a:lnTo>
                    <a:pt x="452" y="7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4" name="Freeform 24"/>
            <p:cNvSpPr>
              <a:spLocks/>
            </p:cNvSpPr>
            <p:nvPr/>
          </p:nvSpPr>
          <p:spPr bwMode="auto">
            <a:xfrm>
              <a:off x="4260" y="3394"/>
              <a:ext cx="2135" cy="1592"/>
            </a:xfrm>
            <a:custGeom>
              <a:avLst/>
              <a:gdLst/>
              <a:ahLst/>
              <a:cxnLst>
                <a:cxn ang="0">
                  <a:pos x="2111" y="0"/>
                </a:cxn>
                <a:cxn ang="0">
                  <a:pos x="2135" y="46"/>
                </a:cxn>
                <a:cxn ang="0">
                  <a:pos x="2104" y="73"/>
                </a:cxn>
                <a:cxn ang="0">
                  <a:pos x="1933" y="86"/>
                </a:cxn>
                <a:cxn ang="0">
                  <a:pos x="1890" y="132"/>
                </a:cxn>
                <a:cxn ang="0">
                  <a:pos x="1890" y="192"/>
                </a:cxn>
                <a:cxn ang="0">
                  <a:pos x="1597" y="1446"/>
                </a:cxn>
                <a:cxn ang="0">
                  <a:pos x="1591" y="1480"/>
                </a:cxn>
                <a:cxn ang="0">
                  <a:pos x="1633" y="1513"/>
                </a:cxn>
                <a:cxn ang="0">
                  <a:pos x="1774" y="1519"/>
                </a:cxn>
                <a:cxn ang="0">
                  <a:pos x="1793" y="1533"/>
                </a:cxn>
                <a:cxn ang="0">
                  <a:pos x="1786" y="1572"/>
                </a:cxn>
                <a:cxn ang="0">
                  <a:pos x="1774" y="1586"/>
                </a:cxn>
                <a:cxn ang="0">
                  <a:pos x="1615" y="1592"/>
                </a:cxn>
                <a:cxn ang="0">
                  <a:pos x="1419" y="1586"/>
                </a:cxn>
                <a:cxn ang="0">
                  <a:pos x="1205" y="1592"/>
                </a:cxn>
                <a:cxn ang="0">
                  <a:pos x="1187" y="1579"/>
                </a:cxn>
                <a:cxn ang="0">
                  <a:pos x="1193" y="1533"/>
                </a:cxn>
                <a:cxn ang="0">
                  <a:pos x="1334" y="1519"/>
                </a:cxn>
                <a:cxn ang="0">
                  <a:pos x="1413" y="1493"/>
                </a:cxn>
                <a:cxn ang="0">
                  <a:pos x="1444" y="1413"/>
                </a:cxn>
                <a:cxn ang="0">
                  <a:pos x="1744" y="86"/>
                </a:cxn>
                <a:cxn ang="0">
                  <a:pos x="844" y="1592"/>
                </a:cxn>
                <a:cxn ang="0">
                  <a:pos x="814" y="1579"/>
                </a:cxn>
                <a:cxn ang="0">
                  <a:pos x="808" y="1553"/>
                </a:cxn>
                <a:cxn ang="0">
                  <a:pos x="618" y="106"/>
                </a:cxn>
                <a:cxn ang="0">
                  <a:pos x="318" y="1387"/>
                </a:cxn>
                <a:cxn ang="0">
                  <a:pos x="325" y="1453"/>
                </a:cxn>
                <a:cxn ang="0">
                  <a:pos x="361" y="1499"/>
                </a:cxn>
                <a:cxn ang="0">
                  <a:pos x="465" y="1519"/>
                </a:cxn>
                <a:cxn ang="0">
                  <a:pos x="490" y="1526"/>
                </a:cxn>
                <a:cxn ang="0">
                  <a:pos x="502" y="1566"/>
                </a:cxn>
                <a:cxn ang="0">
                  <a:pos x="490" y="1586"/>
                </a:cxn>
                <a:cxn ang="0">
                  <a:pos x="355" y="1592"/>
                </a:cxn>
                <a:cxn ang="0">
                  <a:pos x="135" y="1592"/>
                </a:cxn>
                <a:cxn ang="0">
                  <a:pos x="6" y="1586"/>
                </a:cxn>
                <a:cxn ang="0">
                  <a:pos x="0" y="1546"/>
                </a:cxn>
                <a:cxn ang="0">
                  <a:pos x="13" y="1526"/>
                </a:cxn>
                <a:cxn ang="0">
                  <a:pos x="37" y="1519"/>
                </a:cxn>
                <a:cxn ang="0">
                  <a:pos x="190" y="1480"/>
                </a:cxn>
                <a:cxn ang="0">
                  <a:pos x="257" y="1400"/>
                </a:cxn>
                <a:cxn ang="0">
                  <a:pos x="539" y="166"/>
                </a:cxn>
                <a:cxn ang="0">
                  <a:pos x="545" y="106"/>
                </a:cxn>
                <a:cxn ang="0">
                  <a:pos x="496" y="86"/>
                </a:cxn>
                <a:cxn ang="0">
                  <a:pos x="447" y="79"/>
                </a:cxn>
                <a:cxn ang="0">
                  <a:pos x="355" y="73"/>
                </a:cxn>
                <a:cxn ang="0">
                  <a:pos x="343" y="33"/>
                </a:cxn>
                <a:cxn ang="0">
                  <a:pos x="355" y="13"/>
                </a:cxn>
                <a:cxn ang="0">
                  <a:pos x="728" y="6"/>
                </a:cxn>
                <a:cxn ang="0">
                  <a:pos x="759" y="33"/>
                </a:cxn>
                <a:cxn ang="0">
                  <a:pos x="930" y="1367"/>
                </a:cxn>
                <a:cxn ang="0">
                  <a:pos x="1725" y="26"/>
                </a:cxn>
                <a:cxn ang="0">
                  <a:pos x="1756" y="0"/>
                </a:cxn>
              </a:cxnLst>
              <a:rect l="0" t="0" r="r" b="b"/>
              <a:pathLst>
                <a:path w="2135" h="1592">
                  <a:moveTo>
                    <a:pt x="1756" y="0"/>
                  </a:moveTo>
                  <a:lnTo>
                    <a:pt x="2111" y="0"/>
                  </a:lnTo>
                  <a:lnTo>
                    <a:pt x="2135" y="13"/>
                  </a:lnTo>
                  <a:lnTo>
                    <a:pt x="2135" y="46"/>
                  </a:lnTo>
                  <a:lnTo>
                    <a:pt x="2129" y="59"/>
                  </a:lnTo>
                  <a:lnTo>
                    <a:pt x="2104" y="73"/>
                  </a:lnTo>
                  <a:lnTo>
                    <a:pt x="1982" y="73"/>
                  </a:lnTo>
                  <a:lnTo>
                    <a:pt x="1933" y="86"/>
                  </a:lnTo>
                  <a:lnTo>
                    <a:pt x="1903" y="106"/>
                  </a:lnTo>
                  <a:lnTo>
                    <a:pt x="1890" y="132"/>
                  </a:lnTo>
                  <a:lnTo>
                    <a:pt x="1878" y="179"/>
                  </a:lnTo>
                  <a:lnTo>
                    <a:pt x="1890" y="192"/>
                  </a:lnTo>
                  <a:lnTo>
                    <a:pt x="1603" y="1426"/>
                  </a:lnTo>
                  <a:lnTo>
                    <a:pt x="1597" y="1446"/>
                  </a:lnTo>
                  <a:lnTo>
                    <a:pt x="1591" y="1460"/>
                  </a:lnTo>
                  <a:lnTo>
                    <a:pt x="1591" y="1480"/>
                  </a:lnTo>
                  <a:lnTo>
                    <a:pt x="1603" y="1499"/>
                  </a:lnTo>
                  <a:lnTo>
                    <a:pt x="1633" y="1513"/>
                  </a:lnTo>
                  <a:lnTo>
                    <a:pt x="1676" y="1519"/>
                  </a:lnTo>
                  <a:lnTo>
                    <a:pt x="1774" y="1519"/>
                  </a:lnTo>
                  <a:lnTo>
                    <a:pt x="1780" y="1526"/>
                  </a:lnTo>
                  <a:lnTo>
                    <a:pt x="1793" y="1533"/>
                  </a:lnTo>
                  <a:lnTo>
                    <a:pt x="1793" y="1566"/>
                  </a:lnTo>
                  <a:lnTo>
                    <a:pt x="1786" y="1572"/>
                  </a:lnTo>
                  <a:lnTo>
                    <a:pt x="1780" y="1586"/>
                  </a:lnTo>
                  <a:lnTo>
                    <a:pt x="1774" y="1586"/>
                  </a:lnTo>
                  <a:lnTo>
                    <a:pt x="1762" y="1592"/>
                  </a:lnTo>
                  <a:lnTo>
                    <a:pt x="1615" y="1592"/>
                  </a:lnTo>
                  <a:lnTo>
                    <a:pt x="1481" y="1586"/>
                  </a:lnTo>
                  <a:lnTo>
                    <a:pt x="1419" y="1586"/>
                  </a:lnTo>
                  <a:lnTo>
                    <a:pt x="1346" y="1592"/>
                  </a:lnTo>
                  <a:lnTo>
                    <a:pt x="1205" y="1592"/>
                  </a:lnTo>
                  <a:lnTo>
                    <a:pt x="1193" y="1586"/>
                  </a:lnTo>
                  <a:lnTo>
                    <a:pt x="1187" y="1579"/>
                  </a:lnTo>
                  <a:lnTo>
                    <a:pt x="1187" y="1546"/>
                  </a:lnTo>
                  <a:lnTo>
                    <a:pt x="1193" y="1533"/>
                  </a:lnTo>
                  <a:lnTo>
                    <a:pt x="1218" y="1519"/>
                  </a:lnTo>
                  <a:lnTo>
                    <a:pt x="1334" y="1519"/>
                  </a:lnTo>
                  <a:lnTo>
                    <a:pt x="1383" y="1506"/>
                  </a:lnTo>
                  <a:lnTo>
                    <a:pt x="1413" y="1493"/>
                  </a:lnTo>
                  <a:lnTo>
                    <a:pt x="1432" y="1460"/>
                  </a:lnTo>
                  <a:lnTo>
                    <a:pt x="1444" y="1413"/>
                  </a:lnTo>
                  <a:lnTo>
                    <a:pt x="1750" y="86"/>
                  </a:lnTo>
                  <a:lnTo>
                    <a:pt x="1744" y="86"/>
                  </a:lnTo>
                  <a:lnTo>
                    <a:pt x="881" y="1553"/>
                  </a:lnTo>
                  <a:lnTo>
                    <a:pt x="844" y="1592"/>
                  </a:lnTo>
                  <a:lnTo>
                    <a:pt x="820" y="1592"/>
                  </a:lnTo>
                  <a:lnTo>
                    <a:pt x="814" y="1579"/>
                  </a:lnTo>
                  <a:lnTo>
                    <a:pt x="808" y="1572"/>
                  </a:lnTo>
                  <a:lnTo>
                    <a:pt x="808" y="1553"/>
                  </a:lnTo>
                  <a:lnTo>
                    <a:pt x="802" y="1539"/>
                  </a:lnTo>
                  <a:lnTo>
                    <a:pt x="618" y="106"/>
                  </a:lnTo>
                  <a:lnTo>
                    <a:pt x="325" y="1367"/>
                  </a:lnTo>
                  <a:lnTo>
                    <a:pt x="318" y="1387"/>
                  </a:lnTo>
                  <a:lnTo>
                    <a:pt x="318" y="1420"/>
                  </a:lnTo>
                  <a:lnTo>
                    <a:pt x="325" y="1453"/>
                  </a:lnTo>
                  <a:lnTo>
                    <a:pt x="337" y="1480"/>
                  </a:lnTo>
                  <a:lnTo>
                    <a:pt x="361" y="1499"/>
                  </a:lnTo>
                  <a:lnTo>
                    <a:pt x="404" y="1513"/>
                  </a:lnTo>
                  <a:lnTo>
                    <a:pt x="465" y="1519"/>
                  </a:lnTo>
                  <a:lnTo>
                    <a:pt x="484" y="1519"/>
                  </a:lnTo>
                  <a:lnTo>
                    <a:pt x="490" y="1526"/>
                  </a:lnTo>
                  <a:lnTo>
                    <a:pt x="502" y="1533"/>
                  </a:lnTo>
                  <a:lnTo>
                    <a:pt x="502" y="1566"/>
                  </a:lnTo>
                  <a:lnTo>
                    <a:pt x="496" y="1579"/>
                  </a:lnTo>
                  <a:lnTo>
                    <a:pt x="490" y="1586"/>
                  </a:lnTo>
                  <a:lnTo>
                    <a:pt x="477" y="1592"/>
                  </a:lnTo>
                  <a:lnTo>
                    <a:pt x="355" y="1592"/>
                  </a:lnTo>
                  <a:lnTo>
                    <a:pt x="245" y="1586"/>
                  </a:lnTo>
                  <a:lnTo>
                    <a:pt x="135" y="1592"/>
                  </a:lnTo>
                  <a:lnTo>
                    <a:pt x="19" y="1592"/>
                  </a:lnTo>
                  <a:lnTo>
                    <a:pt x="6" y="1586"/>
                  </a:lnTo>
                  <a:lnTo>
                    <a:pt x="0" y="1579"/>
                  </a:lnTo>
                  <a:lnTo>
                    <a:pt x="0" y="1546"/>
                  </a:lnTo>
                  <a:lnTo>
                    <a:pt x="6" y="1539"/>
                  </a:lnTo>
                  <a:lnTo>
                    <a:pt x="13" y="1526"/>
                  </a:lnTo>
                  <a:lnTo>
                    <a:pt x="25" y="1519"/>
                  </a:lnTo>
                  <a:lnTo>
                    <a:pt x="37" y="1519"/>
                  </a:lnTo>
                  <a:lnTo>
                    <a:pt x="129" y="1506"/>
                  </a:lnTo>
                  <a:lnTo>
                    <a:pt x="190" y="1480"/>
                  </a:lnTo>
                  <a:lnTo>
                    <a:pt x="233" y="1446"/>
                  </a:lnTo>
                  <a:lnTo>
                    <a:pt x="257" y="1400"/>
                  </a:lnTo>
                  <a:lnTo>
                    <a:pt x="269" y="1347"/>
                  </a:lnTo>
                  <a:lnTo>
                    <a:pt x="539" y="166"/>
                  </a:lnTo>
                  <a:lnTo>
                    <a:pt x="545" y="146"/>
                  </a:lnTo>
                  <a:lnTo>
                    <a:pt x="545" y="106"/>
                  </a:lnTo>
                  <a:lnTo>
                    <a:pt x="520" y="93"/>
                  </a:lnTo>
                  <a:lnTo>
                    <a:pt x="496" y="86"/>
                  </a:lnTo>
                  <a:lnTo>
                    <a:pt x="477" y="86"/>
                  </a:lnTo>
                  <a:lnTo>
                    <a:pt x="447" y="79"/>
                  </a:lnTo>
                  <a:lnTo>
                    <a:pt x="361" y="79"/>
                  </a:lnTo>
                  <a:lnTo>
                    <a:pt x="355" y="73"/>
                  </a:lnTo>
                  <a:lnTo>
                    <a:pt x="343" y="66"/>
                  </a:lnTo>
                  <a:lnTo>
                    <a:pt x="343" y="33"/>
                  </a:lnTo>
                  <a:lnTo>
                    <a:pt x="349" y="20"/>
                  </a:lnTo>
                  <a:lnTo>
                    <a:pt x="355" y="13"/>
                  </a:lnTo>
                  <a:lnTo>
                    <a:pt x="367" y="6"/>
                  </a:lnTo>
                  <a:lnTo>
                    <a:pt x="728" y="6"/>
                  </a:lnTo>
                  <a:lnTo>
                    <a:pt x="753" y="20"/>
                  </a:lnTo>
                  <a:lnTo>
                    <a:pt x="759" y="33"/>
                  </a:lnTo>
                  <a:lnTo>
                    <a:pt x="765" y="59"/>
                  </a:lnTo>
                  <a:lnTo>
                    <a:pt x="930" y="1367"/>
                  </a:lnTo>
                  <a:lnTo>
                    <a:pt x="1713" y="46"/>
                  </a:lnTo>
                  <a:lnTo>
                    <a:pt x="1725" y="26"/>
                  </a:lnTo>
                  <a:lnTo>
                    <a:pt x="1731" y="13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5" name="Freeform 25"/>
            <p:cNvSpPr>
              <a:spLocks/>
            </p:cNvSpPr>
            <p:nvPr/>
          </p:nvSpPr>
          <p:spPr bwMode="auto">
            <a:xfrm>
              <a:off x="6309" y="4601"/>
              <a:ext cx="924" cy="737"/>
            </a:xfrm>
            <a:custGeom>
              <a:avLst/>
              <a:gdLst/>
              <a:ahLst/>
              <a:cxnLst>
                <a:cxn ang="0">
                  <a:pos x="215" y="7"/>
                </a:cxn>
                <a:cxn ang="0">
                  <a:pos x="294" y="47"/>
                </a:cxn>
                <a:cxn ang="0">
                  <a:pos x="337" y="153"/>
                </a:cxn>
                <a:cxn ang="0">
                  <a:pos x="435" y="54"/>
                </a:cxn>
                <a:cxn ang="0">
                  <a:pos x="594" y="0"/>
                </a:cxn>
                <a:cxn ang="0">
                  <a:pos x="679" y="14"/>
                </a:cxn>
                <a:cxn ang="0">
                  <a:pos x="759" y="67"/>
                </a:cxn>
                <a:cxn ang="0">
                  <a:pos x="789" y="186"/>
                </a:cxn>
                <a:cxn ang="0">
                  <a:pos x="747" y="399"/>
                </a:cxn>
                <a:cxn ang="0">
                  <a:pos x="710" y="505"/>
                </a:cxn>
                <a:cxn ang="0">
                  <a:pos x="679" y="657"/>
                </a:cxn>
                <a:cxn ang="0">
                  <a:pos x="692" y="691"/>
                </a:cxn>
                <a:cxn ang="0">
                  <a:pos x="716" y="697"/>
                </a:cxn>
                <a:cxn ang="0">
                  <a:pos x="802" y="651"/>
                </a:cxn>
                <a:cxn ang="0">
                  <a:pos x="875" y="498"/>
                </a:cxn>
                <a:cxn ang="0">
                  <a:pos x="881" y="478"/>
                </a:cxn>
                <a:cxn ang="0">
                  <a:pos x="912" y="472"/>
                </a:cxn>
                <a:cxn ang="0">
                  <a:pos x="924" y="492"/>
                </a:cxn>
                <a:cxn ang="0">
                  <a:pos x="887" y="598"/>
                </a:cxn>
                <a:cxn ang="0">
                  <a:pos x="814" y="691"/>
                </a:cxn>
                <a:cxn ang="0">
                  <a:pos x="704" y="737"/>
                </a:cxn>
                <a:cxn ang="0">
                  <a:pos x="600" y="697"/>
                </a:cxn>
                <a:cxn ang="0">
                  <a:pos x="557" y="598"/>
                </a:cxn>
                <a:cxn ang="0">
                  <a:pos x="563" y="571"/>
                </a:cxn>
                <a:cxn ang="0">
                  <a:pos x="582" y="511"/>
                </a:cxn>
                <a:cxn ang="0">
                  <a:pos x="624" y="385"/>
                </a:cxn>
                <a:cxn ang="0">
                  <a:pos x="667" y="160"/>
                </a:cxn>
                <a:cxn ang="0">
                  <a:pos x="661" y="107"/>
                </a:cxn>
                <a:cxn ang="0">
                  <a:pos x="624" y="47"/>
                </a:cxn>
                <a:cxn ang="0">
                  <a:pos x="508" y="54"/>
                </a:cxn>
                <a:cxn ang="0">
                  <a:pos x="392" y="140"/>
                </a:cxn>
                <a:cxn ang="0">
                  <a:pos x="331" y="233"/>
                </a:cxn>
                <a:cxn ang="0">
                  <a:pos x="306" y="299"/>
                </a:cxn>
                <a:cxn ang="0">
                  <a:pos x="270" y="445"/>
                </a:cxn>
                <a:cxn ang="0">
                  <a:pos x="251" y="551"/>
                </a:cxn>
                <a:cxn ang="0">
                  <a:pos x="233" y="618"/>
                </a:cxn>
                <a:cxn ang="0">
                  <a:pos x="221" y="684"/>
                </a:cxn>
                <a:cxn ang="0">
                  <a:pos x="196" y="717"/>
                </a:cxn>
                <a:cxn ang="0">
                  <a:pos x="147" y="730"/>
                </a:cxn>
                <a:cxn ang="0">
                  <a:pos x="117" y="711"/>
                </a:cxn>
                <a:cxn ang="0">
                  <a:pos x="104" y="677"/>
                </a:cxn>
                <a:cxn ang="0">
                  <a:pos x="117" y="644"/>
                </a:cxn>
                <a:cxn ang="0">
                  <a:pos x="123" y="611"/>
                </a:cxn>
                <a:cxn ang="0">
                  <a:pos x="159" y="405"/>
                </a:cxn>
                <a:cxn ang="0">
                  <a:pos x="190" y="259"/>
                </a:cxn>
                <a:cxn ang="0">
                  <a:pos x="208" y="160"/>
                </a:cxn>
                <a:cxn ang="0">
                  <a:pos x="215" y="100"/>
                </a:cxn>
                <a:cxn ang="0">
                  <a:pos x="184" y="40"/>
                </a:cxn>
                <a:cxn ang="0">
                  <a:pos x="129" y="54"/>
                </a:cxn>
                <a:cxn ang="0">
                  <a:pos x="74" y="146"/>
                </a:cxn>
                <a:cxn ang="0">
                  <a:pos x="49" y="246"/>
                </a:cxn>
                <a:cxn ang="0">
                  <a:pos x="37" y="266"/>
                </a:cxn>
                <a:cxn ang="0">
                  <a:pos x="0" y="253"/>
                </a:cxn>
                <a:cxn ang="0">
                  <a:pos x="19" y="186"/>
                </a:cxn>
                <a:cxn ang="0">
                  <a:pos x="55" y="87"/>
                </a:cxn>
                <a:cxn ang="0">
                  <a:pos x="135" y="7"/>
                </a:cxn>
              </a:cxnLst>
              <a:rect l="0" t="0" r="r" b="b"/>
              <a:pathLst>
                <a:path w="924" h="737">
                  <a:moveTo>
                    <a:pt x="178" y="0"/>
                  </a:moveTo>
                  <a:lnTo>
                    <a:pt x="215" y="7"/>
                  </a:lnTo>
                  <a:lnTo>
                    <a:pt x="257" y="20"/>
                  </a:lnTo>
                  <a:lnTo>
                    <a:pt x="294" y="47"/>
                  </a:lnTo>
                  <a:lnTo>
                    <a:pt x="318" y="93"/>
                  </a:lnTo>
                  <a:lnTo>
                    <a:pt x="337" y="153"/>
                  </a:lnTo>
                  <a:lnTo>
                    <a:pt x="380" y="100"/>
                  </a:lnTo>
                  <a:lnTo>
                    <a:pt x="435" y="54"/>
                  </a:lnTo>
                  <a:lnTo>
                    <a:pt x="508" y="14"/>
                  </a:lnTo>
                  <a:lnTo>
                    <a:pt x="594" y="0"/>
                  </a:lnTo>
                  <a:lnTo>
                    <a:pt x="637" y="0"/>
                  </a:lnTo>
                  <a:lnTo>
                    <a:pt x="679" y="14"/>
                  </a:lnTo>
                  <a:lnTo>
                    <a:pt x="722" y="34"/>
                  </a:lnTo>
                  <a:lnTo>
                    <a:pt x="759" y="67"/>
                  </a:lnTo>
                  <a:lnTo>
                    <a:pt x="783" y="120"/>
                  </a:lnTo>
                  <a:lnTo>
                    <a:pt x="789" y="186"/>
                  </a:lnTo>
                  <a:lnTo>
                    <a:pt x="783" y="253"/>
                  </a:lnTo>
                  <a:lnTo>
                    <a:pt x="747" y="399"/>
                  </a:lnTo>
                  <a:lnTo>
                    <a:pt x="728" y="458"/>
                  </a:lnTo>
                  <a:lnTo>
                    <a:pt x="710" y="505"/>
                  </a:lnTo>
                  <a:lnTo>
                    <a:pt x="679" y="604"/>
                  </a:lnTo>
                  <a:lnTo>
                    <a:pt x="679" y="657"/>
                  </a:lnTo>
                  <a:lnTo>
                    <a:pt x="685" y="677"/>
                  </a:lnTo>
                  <a:lnTo>
                    <a:pt x="692" y="691"/>
                  </a:lnTo>
                  <a:lnTo>
                    <a:pt x="698" y="697"/>
                  </a:lnTo>
                  <a:lnTo>
                    <a:pt x="716" y="697"/>
                  </a:lnTo>
                  <a:lnTo>
                    <a:pt x="759" y="684"/>
                  </a:lnTo>
                  <a:lnTo>
                    <a:pt x="802" y="651"/>
                  </a:lnTo>
                  <a:lnTo>
                    <a:pt x="845" y="584"/>
                  </a:lnTo>
                  <a:lnTo>
                    <a:pt x="875" y="498"/>
                  </a:lnTo>
                  <a:lnTo>
                    <a:pt x="881" y="492"/>
                  </a:lnTo>
                  <a:lnTo>
                    <a:pt x="881" y="478"/>
                  </a:lnTo>
                  <a:lnTo>
                    <a:pt x="887" y="472"/>
                  </a:lnTo>
                  <a:lnTo>
                    <a:pt x="912" y="472"/>
                  </a:lnTo>
                  <a:lnTo>
                    <a:pt x="924" y="485"/>
                  </a:lnTo>
                  <a:lnTo>
                    <a:pt x="924" y="492"/>
                  </a:lnTo>
                  <a:lnTo>
                    <a:pt x="906" y="551"/>
                  </a:lnTo>
                  <a:lnTo>
                    <a:pt x="887" y="598"/>
                  </a:lnTo>
                  <a:lnTo>
                    <a:pt x="857" y="644"/>
                  </a:lnTo>
                  <a:lnTo>
                    <a:pt x="814" y="691"/>
                  </a:lnTo>
                  <a:lnTo>
                    <a:pt x="765" y="724"/>
                  </a:lnTo>
                  <a:lnTo>
                    <a:pt x="704" y="737"/>
                  </a:lnTo>
                  <a:lnTo>
                    <a:pt x="649" y="730"/>
                  </a:lnTo>
                  <a:lnTo>
                    <a:pt x="600" y="697"/>
                  </a:lnTo>
                  <a:lnTo>
                    <a:pt x="569" y="657"/>
                  </a:lnTo>
                  <a:lnTo>
                    <a:pt x="557" y="598"/>
                  </a:lnTo>
                  <a:lnTo>
                    <a:pt x="557" y="584"/>
                  </a:lnTo>
                  <a:lnTo>
                    <a:pt x="563" y="571"/>
                  </a:lnTo>
                  <a:lnTo>
                    <a:pt x="563" y="551"/>
                  </a:lnTo>
                  <a:lnTo>
                    <a:pt x="582" y="511"/>
                  </a:lnTo>
                  <a:lnTo>
                    <a:pt x="600" y="458"/>
                  </a:lnTo>
                  <a:lnTo>
                    <a:pt x="624" y="385"/>
                  </a:lnTo>
                  <a:lnTo>
                    <a:pt x="661" y="226"/>
                  </a:lnTo>
                  <a:lnTo>
                    <a:pt x="667" y="160"/>
                  </a:lnTo>
                  <a:lnTo>
                    <a:pt x="667" y="133"/>
                  </a:lnTo>
                  <a:lnTo>
                    <a:pt x="661" y="107"/>
                  </a:lnTo>
                  <a:lnTo>
                    <a:pt x="649" y="73"/>
                  </a:lnTo>
                  <a:lnTo>
                    <a:pt x="624" y="47"/>
                  </a:lnTo>
                  <a:lnTo>
                    <a:pt x="582" y="40"/>
                  </a:lnTo>
                  <a:lnTo>
                    <a:pt x="508" y="54"/>
                  </a:lnTo>
                  <a:lnTo>
                    <a:pt x="441" y="93"/>
                  </a:lnTo>
                  <a:lnTo>
                    <a:pt x="392" y="140"/>
                  </a:lnTo>
                  <a:lnTo>
                    <a:pt x="355" y="193"/>
                  </a:lnTo>
                  <a:lnTo>
                    <a:pt x="331" y="233"/>
                  </a:lnTo>
                  <a:lnTo>
                    <a:pt x="312" y="266"/>
                  </a:lnTo>
                  <a:lnTo>
                    <a:pt x="306" y="299"/>
                  </a:lnTo>
                  <a:lnTo>
                    <a:pt x="294" y="339"/>
                  </a:lnTo>
                  <a:lnTo>
                    <a:pt x="270" y="445"/>
                  </a:lnTo>
                  <a:lnTo>
                    <a:pt x="263" y="498"/>
                  </a:lnTo>
                  <a:lnTo>
                    <a:pt x="251" y="551"/>
                  </a:lnTo>
                  <a:lnTo>
                    <a:pt x="239" y="598"/>
                  </a:lnTo>
                  <a:lnTo>
                    <a:pt x="233" y="618"/>
                  </a:lnTo>
                  <a:lnTo>
                    <a:pt x="233" y="644"/>
                  </a:lnTo>
                  <a:lnTo>
                    <a:pt x="221" y="684"/>
                  </a:lnTo>
                  <a:lnTo>
                    <a:pt x="208" y="711"/>
                  </a:lnTo>
                  <a:lnTo>
                    <a:pt x="196" y="717"/>
                  </a:lnTo>
                  <a:lnTo>
                    <a:pt x="178" y="730"/>
                  </a:lnTo>
                  <a:lnTo>
                    <a:pt x="147" y="730"/>
                  </a:lnTo>
                  <a:lnTo>
                    <a:pt x="129" y="724"/>
                  </a:lnTo>
                  <a:lnTo>
                    <a:pt x="117" y="711"/>
                  </a:lnTo>
                  <a:lnTo>
                    <a:pt x="111" y="697"/>
                  </a:lnTo>
                  <a:lnTo>
                    <a:pt x="104" y="677"/>
                  </a:lnTo>
                  <a:lnTo>
                    <a:pt x="104" y="671"/>
                  </a:lnTo>
                  <a:lnTo>
                    <a:pt x="117" y="644"/>
                  </a:lnTo>
                  <a:lnTo>
                    <a:pt x="117" y="624"/>
                  </a:lnTo>
                  <a:lnTo>
                    <a:pt x="123" y="611"/>
                  </a:lnTo>
                  <a:lnTo>
                    <a:pt x="111" y="618"/>
                  </a:lnTo>
                  <a:lnTo>
                    <a:pt x="159" y="405"/>
                  </a:lnTo>
                  <a:lnTo>
                    <a:pt x="172" y="332"/>
                  </a:lnTo>
                  <a:lnTo>
                    <a:pt x="190" y="259"/>
                  </a:lnTo>
                  <a:lnTo>
                    <a:pt x="196" y="213"/>
                  </a:lnTo>
                  <a:lnTo>
                    <a:pt x="208" y="160"/>
                  </a:lnTo>
                  <a:lnTo>
                    <a:pt x="215" y="120"/>
                  </a:lnTo>
                  <a:lnTo>
                    <a:pt x="215" y="100"/>
                  </a:lnTo>
                  <a:lnTo>
                    <a:pt x="202" y="60"/>
                  </a:lnTo>
                  <a:lnTo>
                    <a:pt x="184" y="40"/>
                  </a:lnTo>
                  <a:lnTo>
                    <a:pt x="166" y="40"/>
                  </a:lnTo>
                  <a:lnTo>
                    <a:pt x="129" y="54"/>
                  </a:lnTo>
                  <a:lnTo>
                    <a:pt x="98" y="93"/>
                  </a:lnTo>
                  <a:lnTo>
                    <a:pt x="74" y="146"/>
                  </a:lnTo>
                  <a:lnTo>
                    <a:pt x="55" y="219"/>
                  </a:lnTo>
                  <a:lnTo>
                    <a:pt x="49" y="246"/>
                  </a:lnTo>
                  <a:lnTo>
                    <a:pt x="43" y="259"/>
                  </a:lnTo>
                  <a:lnTo>
                    <a:pt x="37" y="266"/>
                  </a:lnTo>
                  <a:lnTo>
                    <a:pt x="13" y="266"/>
                  </a:lnTo>
                  <a:lnTo>
                    <a:pt x="0" y="253"/>
                  </a:lnTo>
                  <a:lnTo>
                    <a:pt x="0" y="246"/>
                  </a:lnTo>
                  <a:lnTo>
                    <a:pt x="19" y="186"/>
                  </a:lnTo>
                  <a:lnTo>
                    <a:pt x="31" y="133"/>
                  </a:lnTo>
                  <a:lnTo>
                    <a:pt x="55" y="87"/>
                  </a:lnTo>
                  <a:lnTo>
                    <a:pt x="74" y="60"/>
                  </a:lnTo>
                  <a:lnTo>
                    <a:pt x="135" y="7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6" name="Freeform 26"/>
            <p:cNvSpPr>
              <a:spLocks/>
            </p:cNvSpPr>
            <p:nvPr/>
          </p:nvSpPr>
          <p:spPr bwMode="auto">
            <a:xfrm>
              <a:off x="7465" y="4860"/>
              <a:ext cx="1022" cy="8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85" y="0"/>
                </a:cxn>
                <a:cxn ang="0">
                  <a:pos x="997" y="7"/>
                </a:cxn>
                <a:cxn ang="0">
                  <a:pos x="1004" y="7"/>
                </a:cxn>
                <a:cxn ang="0">
                  <a:pos x="1022" y="27"/>
                </a:cxn>
                <a:cxn ang="0">
                  <a:pos x="1022" y="60"/>
                </a:cxn>
                <a:cxn ang="0">
                  <a:pos x="1010" y="73"/>
                </a:cxn>
                <a:cxn ang="0">
                  <a:pos x="997" y="73"/>
                </a:cxn>
                <a:cxn ang="0">
                  <a:pos x="985" y="80"/>
                </a:cxn>
                <a:cxn ang="0">
                  <a:pos x="31" y="80"/>
                </a:cxn>
                <a:cxn ang="0">
                  <a:pos x="7" y="67"/>
                </a:cxn>
                <a:cxn ang="0">
                  <a:pos x="0" y="60"/>
                </a:cxn>
                <a:cxn ang="0">
                  <a:pos x="0" y="27"/>
                </a:cxn>
                <a:cxn ang="0">
                  <a:pos x="7" y="14"/>
                </a:cxn>
                <a:cxn ang="0">
                  <a:pos x="19" y="7"/>
                </a:cxn>
                <a:cxn ang="0">
                  <a:pos x="25" y="0"/>
                </a:cxn>
              </a:cxnLst>
              <a:rect l="0" t="0" r="r" b="b"/>
              <a:pathLst>
                <a:path w="1022" h="80">
                  <a:moveTo>
                    <a:pt x="25" y="0"/>
                  </a:moveTo>
                  <a:lnTo>
                    <a:pt x="985" y="0"/>
                  </a:lnTo>
                  <a:lnTo>
                    <a:pt x="997" y="7"/>
                  </a:lnTo>
                  <a:lnTo>
                    <a:pt x="1004" y="7"/>
                  </a:lnTo>
                  <a:lnTo>
                    <a:pt x="1022" y="27"/>
                  </a:lnTo>
                  <a:lnTo>
                    <a:pt x="1022" y="60"/>
                  </a:lnTo>
                  <a:lnTo>
                    <a:pt x="1010" y="73"/>
                  </a:lnTo>
                  <a:lnTo>
                    <a:pt x="997" y="73"/>
                  </a:lnTo>
                  <a:lnTo>
                    <a:pt x="985" y="80"/>
                  </a:lnTo>
                  <a:lnTo>
                    <a:pt x="31" y="80"/>
                  </a:lnTo>
                  <a:lnTo>
                    <a:pt x="7" y="67"/>
                  </a:lnTo>
                  <a:lnTo>
                    <a:pt x="0" y="60"/>
                  </a:lnTo>
                  <a:lnTo>
                    <a:pt x="0" y="27"/>
                  </a:lnTo>
                  <a:lnTo>
                    <a:pt x="7" y="14"/>
                  </a:lnTo>
                  <a:lnTo>
                    <a:pt x="19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7" name="Freeform 27"/>
            <p:cNvSpPr>
              <a:spLocks/>
            </p:cNvSpPr>
            <p:nvPr/>
          </p:nvSpPr>
          <p:spPr bwMode="auto">
            <a:xfrm>
              <a:off x="8762" y="4177"/>
              <a:ext cx="734" cy="1141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61" y="26"/>
                </a:cxn>
                <a:cxn ang="0">
                  <a:pos x="355" y="26"/>
                </a:cxn>
                <a:cxn ang="0">
                  <a:pos x="288" y="624"/>
                </a:cxn>
                <a:cxn ang="0">
                  <a:pos x="453" y="471"/>
                </a:cxn>
                <a:cxn ang="0">
                  <a:pos x="618" y="398"/>
                </a:cxn>
                <a:cxn ang="0">
                  <a:pos x="704" y="438"/>
                </a:cxn>
                <a:cxn ang="0">
                  <a:pos x="734" y="511"/>
                </a:cxn>
                <a:cxn ang="0">
                  <a:pos x="710" y="590"/>
                </a:cxn>
                <a:cxn ang="0">
                  <a:pos x="649" y="617"/>
                </a:cxn>
                <a:cxn ang="0">
                  <a:pos x="612" y="610"/>
                </a:cxn>
                <a:cxn ang="0">
                  <a:pos x="587" y="577"/>
                </a:cxn>
                <a:cxn ang="0">
                  <a:pos x="594" y="531"/>
                </a:cxn>
                <a:cxn ang="0">
                  <a:pos x="624" y="484"/>
                </a:cxn>
                <a:cxn ang="0">
                  <a:pos x="667" y="464"/>
                </a:cxn>
                <a:cxn ang="0">
                  <a:pos x="649" y="451"/>
                </a:cxn>
                <a:cxn ang="0">
                  <a:pos x="618" y="444"/>
                </a:cxn>
                <a:cxn ang="0">
                  <a:pos x="502" y="497"/>
                </a:cxn>
                <a:cxn ang="0">
                  <a:pos x="386" y="604"/>
                </a:cxn>
                <a:cxn ang="0">
                  <a:pos x="300" y="677"/>
                </a:cxn>
                <a:cxn ang="0">
                  <a:pos x="288" y="716"/>
                </a:cxn>
                <a:cxn ang="0">
                  <a:pos x="379" y="736"/>
                </a:cxn>
                <a:cxn ang="0">
                  <a:pos x="465" y="783"/>
                </a:cxn>
                <a:cxn ang="0">
                  <a:pos x="502" y="882"/>
                </a:cxn>
                <a:cxn ang="0">
                  <a:pos x="496" y="916"/>
                </a:cxn>
                <a:cxn ang="0">
                  <a:pos x="490" y="962"/>
                </a:cxn>
                <a:cxn ang="0">
                  <a:pos x="483" y="1035"/>
                </a:cxn>
                <a:cxn ang="0">
                  <a:pos x="520" y="1101"/>
                </a:cxn>
                <a:cxn ang="0">
                  <a:pos x="581" y="1088"/>
                </a:cxn>
                <a:cxn ang="0">
                  <a:pos x="661" y="962"/>
                </a:cxn>
                <a:cxn ang="0">
                  <a:pos x="679" y="896"/>
                </a:cxn>
                <a:cxn ang="0">
                  <a:pos x="691" y="876"/>
                </a:cxn>
                <a:cxn ang="0">
                  <a:pos x="728" y="889"/>
                </a:cxn>
                <a:cxn ang="0">
                  <a:pos x="716" y="942"/>
                </a:cxn>
                <a:cxn ang="0">
                  <a:pos x="673" y="1042"/>
                </a:cxn>
                <a:cxn ang="0">
                  <a:pos x="594" y="1128"/>
                </a:cxn>
                <a:cxn ang="0">
                  <a:pos x="496" y="1135"/>
                </a:cxn>
                <a:cxn ang="0">
                  <a:pos x="416" y="1088"/>
                </a:cxn>
                <a:cxn ang="0">
                  <a:pos x="379" y="975"/>
                </a:cxn>
                <a:cxn ang="0">
                  <a:pos x="392" y="902"/>
                </a:cxn>
                <a:cxn ang="0">
                  <a:pos x="379" y="836"/>
                </a:cxn>
                <a:cxn ang="0">
                  <a:pos x="275" y="770"/>
                </a:cxn>
                <a:cxn ang="0">
                  <a:pos x="190" y="783"/>
                </a:cxn>
                <a:cxn ang="0">
                  <a:pos x="165" y="889"/>
                </a:cxn>
                <a:cxn ang="0">
                  <a:pos x="141" y="1015"/>
                </a:cxn>
                <a:cxn ang="0">
                  <a:pos x="104" y="1115"/>
                </a:cxn>
                <a:cxn ang="0">
                  <a:pos x="74" y="1141"/>
                </a:cxn>
                <a:cxn ang="0">
                  <a:pos x="19" y="1128"/>
                </a:cxn>
                <a:cxn ang="0">
                  <a:pos x="0" y="1101"/>
                </a:cxn>
                <a:cxn ang="0">
                  <a:pos x="6" y="1055"/>
                </a:cxn>
                <a:cxn ang="0">
                  <a:pos x="220" y="119"/>
                </a:cxn>
                <a:cxn ang="0">
                  <a:pos x="227" y="86"/>
                </a:cxn>
                <a:cxn ang="0">
                  <a:pos x="214" y="79"/>
                </a:cxn>
                <a:cxn ang="0">
                  <a:pos x="129" y="73"/>
                </a:cxn>
                <a:cxn ang="0">
                  <a:pos x="110" y="60"/>
                </a:cxn>
                <a:cxn ang="0">
                  <a:pos x="116" y="26"/>
                </a:cxn>
                <a:cxn ang="0">
                  <a:pos x="135" y="20"/>
                </a:cxn>
                <a:cxn ang="0">
                  <a:pos x="184" y="13"/>
                </a:cxn>
                <a:cxn ang="0">
                  <a:pos x="300" y="0"/>
                </a:cxn>
              </a:cxnLst>
              <a:rect l="0" t="0" r="r" b="b"/>
              <a:pathLst>
                <a:path w="734" h="1141">
                  <a:moveTo>
                    <a:pt x="300" y="0"/>
                  </a:moveTo>
                  <a:lnTo>
                    <a:pt x="349" y="0"/>
                  </a:lnTo>
                  <a:lnTo>
                    <a:pt x="361" y="13"/>
                  </a:lnTo>
                  <a:lnTo>
                    <a:pt x="361" y="26"/>
                  </a:lnTo>
                  <a:lnTo>
                    <a:pt x="355" y="40"/>
                  </a:lnTo>
                  <a:lnTo>
                    <a:pt x="355" y="26"/>
                  </a:lnTo>
                  <a:lnTo>
                    <a:pt x="202" y="683"/>
                  </a:lnTo>
                  <a:lnTo>
                    <a:pt x="288" y="624"/>
                  </a:lnTo>
                  <a:lnTo>
                    <a:pt x="379" y="537"/>
                  </a:lnTo>
                  <a:lnTo>
                    <a:pt x="453" y="471"/>
                  </a:lnTo>
                  <a:lnTo>
                    <a:pt x="532" y="418"/>
                  </a:lnTo>
                  <a:lnTo>
                    <a:pt x="618" y="398"/>
                  </a:lnTo>
                  <a:lnTo>
                    <a:pt x="667" y="411"/>
                  </a:lnTo>
                  <a:lnTo>
                    <a:pt x="704" y="438"/>
                  </a:lnTo>
                  <a:lnTo>
                    <a:pt x="728" y="471"/>
                  </a:lnTo>
                  <a:lnTo>
                    <a:pt x="734" y="511"/>
                  </a:lnTo>
                  <a:lnTo>
                    <a:pt x="728" y="557"/>
                  </a:lnTo>
                  <a:lnTo>
                    <a:pt x="710" y="590"/>
                  </a:lnTo>
                  <a:lnTo>
                    <a:pt x="679" y="610"/>
                  </a:lnTo>
                  <a:lnTo>
                    <a:pt x="649" y="617"/>
                  </a:lnTo>
                  <a:lnTo>
                    <a:pt x="630" y="617"/>
                  </a:lnTo>
                  <a:lnTo>
                    <a:pt x="612" y="610"/>
                  </a:lnTo>
                  <a:lnTo>
                    <a:pt x="600" y="597"/>
                  </a:lnTo>
                  <a:lnTo>
                    <a:pt x="587" y="577"/>
                  </a:lnTo>
                  <a:lnTo>
                    <a:pt x="587" y="544"/>
                  </a:lnTo>
                  <a:lnTo>
                    <a:pt x="594" y="531"/>
                  </a:lnTo>
                  <a:lnTo>
                    <a:pt x="600" y="511"/>
                  </a:lnTo>
                  <a:lnTo>
                    <a:pt x="624" y="484"/>
                  </a:lnTo>
                  <a:lnTo>
                    <a:pt x="642" y="471"/>
                  </a:lnTo>
                  <a:lnTo>
                    <a:pt x="667" y="464"/>
                  </a:lnTo>
                  <a:lnTo>
                    <a:pt x="661" y="458"/>
                  </a:lnTo>
                  <a:lnTo>
                    <a:pt x="649" y="451"/>
                  </a:lnTo>
                  <a:lnTo>
                    <a:pt x="630" y="444"/>
                  </a:lnTo>
                  <a:lnTo>
                    <a:pt x="618" y="444"/>
                  </a:lnTo>
                  <a:lnTo>
                    <a:pt x="557" y="458"/>
                  </a:lnTo>
                  <a:lnTo>
                    <a:pt x="502" y="497"/>
                  </a:lnTo>
                  <a:lnTo>
                    <a:pt x="447" y="544"/>
                  </a:lnTo>
                  <a:lnTo>
                    <a:pt x="386" y="604"/>
                  </a:lnTo>
                  <a:lnTo>
                    <a:pt x="349" y="637"/>
                  </a:lnTo>
                  <a:lnTo>
                    <a:pt x="300" y="677"/>
                  </a:lnTo>
                  <a:lnTo>
                    <a:pt x="257" y="710"/>
                  </a:lnTo>
                  <a:lnTo>
                    <a:pt x="288" y="716"/>
                  </a:lnTo>
                  <a:lnTo>
                    <a:pt x="330" y="723"/>
                  </a:lnTo>
                  <a:lnTo>
                    <a:pt x="379" y="736"/>
                  </a:lnTo>
                  <a:lnTo>
                    <a:pt x="422" y="756"/>
                  </a:lnTo>
                  <a:lnTo>
                    <a:pt x="465" y="783"/>
                  </a:lnTo>
                  <a:lnTo>
                    <a:pt x="490" y="829"/>
                  </a:lnTo>
                  <a:lnTo>
                    <a:pt x="502" y="882"/>
                  </a:lnTo>
                  <a:lnTo>
                    <a:pt x="502" y="896"/>
                  </a:lnTo>
                  <a:lnTo>
                    <a:pt x="496" y="916"/>
                  </a:lnTo>
                  <a:lnTo>
                    <a:pt x="496" y="935"/>
                  </a:lnTo>
                  <a:lnTo>
                    <a:pt x="490" y="962"/>
                  </a:lnTo>
                  <a:lnTo>
                    <a:pt x="483" y="975"/>
                  </a:lnTo>
                  <a:lnTo>
                    <a:pt x="483" y="1035"/>
                  </a:lnTo>
                  <a:lnTo>
                    <a:pt x="496" y="1075"/>
                  </a:lnTo>
                  <a:lnTo>
                    <a:pt x="520" y="1101"/>
                  </a:lnTo>
                  <a:lnTo>
                    <a:pt x="538" y="1101"/>
                  </a:lnTo>
                  <a:lnTo>
                    <a:pt x="581" y="1088"/>
                  </a:lnTo>
                  <a:lnTo>
                    <a:pt x="612" y="1055"/>
                  </a:lnTo>
                  <a:lnTo>
                    <a:pt x="661" y="962"/>
                  </a:lnTo>
                  <a:lnTo>
                    <a:pt x="673" y="916"/>
                  </a:lnTo>
                  <a:lnTo>
                    <a:pt x="679" y="896"/>
                  </a:lnTo>
                  <a:lnTo>
                    <a:pt x="679" y="882"/>
                  </a:lnTo>
                  <a:lnTo>
                    <a:pt x="691" y="876"/>
                  </a:lnTo>
                  <a:lnTo>
                    <a:pt x="716" y="876"/>
                  </a:lnTo>
                  <a:lnTo>
                    <a:pt x="728" y="889"/>
                  </a:lnTo>
                  <a:lnTo>
                    <a:pt x="728" y="909"/>
                  </a:lnTo>
                  <a:lnTo>
                    <a:pt x="716" y="942"/>
                  </a:lnTo>
                  <a:lnTo>
                    <a:pt x="697" y="995"/>
                  </a:lnTo>
                  <a:lnTo>
                    <a:pt x="673" y="1042"/>
                  </a:lnTo>
                  <a:lnTo>
                    <a:pt x="642" y="1095"/>
                  </a:lnTo>
                  <a:lnTo>
                    <a:pt x="594" y="1128"/>
                  </a:lnTo>
                  <a:lnTo>
                    <a:pt x="538" y="1141"/>
                  </a:lnTo>
                  <a:lnTo>
                    <a:pt x="496" y="1135"/>
                  </a:lnTo>
                  <a:lnTo>
                    <a:pt x="453" y="1115"/>
                  </a:lnTo>
                  <a:lnTo>
                    <a:pt x="416" y="1088"/>
                  </a:lnTo>
                  <a:lnTo>
                    <a:pt x="392" y="1042"/>
                  </a:lnTo>
                  <a:lnTo>
                    <a:pt x="379" y="975"/>
                  </a:lnTo>
                  <a:lnTo>
                    <a:pt x="379" y="942"/>
                  </a:lnTo>
                  <a:lnTo>
                    <a:pt x="392" y="902"/>
                  </a:lnTo>
                  <a:lnTo>
                    <a:pt x="392" y="889"/>
                  </a:lnTo>
                  <a:lnTo>
                    <a:pt x="379" y="836"/>
                  </a:lnTo>
                  <a:lnTo>
                    <a:pt x="337" y="796"/>
                  </a:lnTo>
                  <a:lnTo>
                    <a:pt x="275" y="770"/>
                  </a:lnTo>
                  <a:lnTo>
                    <a:pt x="196" y="756"/>
                  </a:lnTo>
                  <a:lnTo>
                    <a:pt x="190" y="783"/>
                  </a:lnTo>
                  <a:lnTo>
                    <a:pt x="178" y="829"/>
                  </a:lnTo>
                  <a:lnTo>
                    <a:pt x="165" y="889"/>
                  </a:lnTo>
                  <a:lnTo>
                    <a:pt x="153" y="955"/>
                  </a:lnTo>
                  <a:lnTo>
                    <a:pt x="141" y="1015"/>
                  </a:lnTo>
                  <a:lnTo>
                    <a:pt x="116" y="1095"/>
                  </a:lnTo>
                  <a:lnTo>
                    <a:pt x="104" y="1115"/>
                  </a:lnTo>
                  <a:lnTo>
                    <a:pt x="92" y="1128"/>
                  </a:lnTo>
                  <a:lnTo>
                    <a:pt x="74" y="1141"/>
                  </a:lnTo>
                  <a:lnTo>
                    <a:pt x="31" y="1141"/>
                  </a:lnTo>
                  <a:lnTo>
                    <a:pt x="19" y="1128"/>
                  </a:lnTo>
                  <a:lnTo>
                    <a:pt x="6" y="1121"/>
                  </a:lnTo>
                  <a:lnTo>
                    <a:pt x="0" y="1101"/>
                  </a:lnTo>
                  <a:lnTo>
                    <a:pt x="0" y="1068"/>
                  </a:lnTo>
                  <a:lnTo>
                    <a:pt x="6" y="1055"/>
                  </a:lnTo>
                  <a:lnTo>
                    <a:pt x="220" y="133"/>
                  </a:lnTo>
                  <a:lnTo>
                    <a:pt x="220" y="119"/>
                  </a:lnTo>
                  <a:lnTo>
                    <a:pt x="227" y="113"/>
                  </a:lnTo>
                  <a:lnTo>
                    <a:pt x="227" y="86"/>
                  </a:lnTo>
                  <a:lnTo>
                    <a:pt x="220" y="86"/>
                  </a:lnTo>
                  <a:lnTo>
                    <a:pt x="214" y="79"/>
                  </a:lnTo>
                  <a:lnTo>
                    <a:pt x="202" y="73"/>
                  </a:lnTo>
                  <a:lnTo>
                    <a:pt x="129" y="73"/>
                  </a:lnTo>
                  <a:lnTo>
                    <a:pt x="116" y="66"/>
                  </a:lnTo>
                  <a:lnTo>
                    <a:pt x="110" y="60"/>
                  </a:lnTo>
                  <a:lnTo>
                    <a:pt x="110" y="40"/>
                  </a:lnTo>
                  <a:lnTo>
                    <a:pt x="116" y="26"/>
                  </a:lnTo>
                  <a:lnTo>
                    <a:pt x="123" y="20"/>
                  </a:lnTo>
                  <a:lnTo>
                    <a:pt x="135" y="20"/>
                  </a:lnTo>
                  <a:lnTo>
                    <a:pt x="141" y="13"/>
                  </a:lnTo>
                  <a:lnTo>
                    <a:pt x="184" y="13"/>
                  </a:lnTo>
                  <a:lnTo>
                    <a:pt x="239" y="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8" name="Freeform 28"/>
            <p:cNvSpPr>
              <a:spLocks/>
            </p:cNvSpPr>
            <p:nvPr/>
          </p:nvSpPr>
          <p:spPr bwMode="auto">
            <a:xfrm>
              <a:off x="9820" y="3234"/>
              <a:ext cx="496" cy="231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43" y="7"/>
                </a:cxn>
                <a:cxn ang="0">
                  <a:pos x="74" y="40"/>
                </a:cxn>
                <a:cxn ang="0">
                  <a:pos x="123" y="80"/>
                </a:cxn>
                <a:cxn ang="0">
                  <a:pos x="178" y="146"/>
                </a:cxn>
                <a:cxn ang="0">
                  <a:pos x="239" y="226"/>
                </a:cxn>
                <a:cxn ang="0">
                  <a:pos x="300" y="326"/>
                </a:cxn>
                <a:cxn ang="0">
                  <a:pos x="355" y="438"/>
                </a:cxn>
                <a:cxn ang="0">
                  <a:pos x="429" y="638"/>
                </a:cxn>
                <a:cxn ang="0">
                  <a:pos x="471" y="830"/>
                </a:cxn>
                <a:cxn ang="0">
                  <a:pos x="490" y="1009"/>
                </a:cxn>
                <a:cxn ang="0">
                  <a:pos x="496" y="1162"/>
                </a:cxn>
                <a:cxn ang="0">
                  <a:pos x="490" y="1314"/>
                </a:cxn>
                <a:cxn ang="0">
                  <a:pos x="471" y="1494"/>
                </a:cxn>
                <a:cxn ang="0">
                  <a:pos x="429" y="1673"/>
                </a:cxn>
                <a:cxn ang="0">
                  <a:pos x="361" y="1865"/>
                </a:cxn>
                <a:cxn ang="0">
                  <a:pos x="306" y="1985"/>
                </a:cxn>
                <a:cxn ang="0">
                  <a:pos x="245" y="2084"/>
                </a:cxn>
                <a:cxn ang="0">
                  <a:pos x="184" y="2164"/>
                </a:cxn>
                <a:cxn ang="0">
                  <a:pos x="129" y="2230"/>
                </a:cxn>
                <a:cxn ang="0">
                  <a:pos x="80" y="2277"/>
                </a:cxn>
                <a:cxn ang="0">
                  <a:pos x="43" y="2310"/>
                </a:cxn>
                <a:cxn ang="0">
                  <a:pos x="25" y="2316"/>
                </a:cxn>
                <a:cxn ang="0">
                  <a:pos x="19" y="2316"/>
                </a:cxn>
                <a:cxn ang="0">
                  <a:pos x="6" y="2310"/>
                </a:cxn>
                <a:cxn ang="0">
                  <a:pos x="0" y="2303"/>
                </a:cxn>
                <a:cxn ang="0">
                  <a:pos x="0" y="2290"/>
                </a:cxn>
                <a:cxn ang="0">
                  <a:pos x="31" y="2257"/>
                </a:cxn>
                <a:cxn ang="0">
                  <a:pos x="147" y="2104"/>
                </a:cxn>
                <a:cxn ang="0">
                  <a:pos x="239" y="1932"/>
                </a:cxn>
                <a:cxn ang="0">
                  <a:pos x="300" y="1752"/>
                </a:cxn>
                <a:cxn ang="0">
                  <a:pos x="343" y="1560"/>
                </a:cxn>
                <a:cxn ang="0">
                  <a:pos x="367" y="1361"/>
                </a:cxn>
                <a:cxn ang="0">
                  <a:pos x="373" y="1162"/>
                </a:cxn>
                <a:cxn ang="0">
                  <a:pos x="361" y="930"/>
                </a:cxn>
                <a:cxn ang="0">
                  <a:pos x="337" y="717"/>
                </a:cxn>
                <a:cxn ang="0">
                  <a:pos x="288" y="525"/>
                </a:cxn>
                <a:cxn ang="0">
                  <a:pos x="227" y="359"/>
                </a:cxn>
                <a:cxn ang="0">
                  <a:pos x="141" y="206"/>
                </a:cxn>
                <a:cxn ang="0">
                  <a:pos x="43" y="80"/>
                </a:cxn>
                <a:cxn ang="0">
                  <a:pos x="25" y="67"/>
                </a:cxn>
                <a:cxn ang="0">
                  <a:pos x="19" y="54"/>
                </a:cxn>
                <a:cxn ang="0">
                  <a:pos x="6" y="47"/>
                </a:cxn>
                <a:cxn ang="0">
                  <a:pos x="6" y="40"/>
                </a:cxn>
                <a:cxn ang="0">
                  <a:pos x="0" y="34"/>
                </a:cxn>
                <a:cxn ang="0">
                  <a:pos x="0" y="27"/>
                </a:cxn>
                <a:cxn ang="0">
                  <a:pos x="6" y="14"/>
                </a:cxn>
                <a:cxn ang="0">
                  <a:pos x="13" y="7"/>
                </a:cxn>
                <a:cxn ang="0">
                  <a:pos x="25" y="0"/>
                </a:cxn>
              </a:cxnLst>
              <a:rect l="0" t="0" r="r" b="b"/>
              <a:pathLst>
                <a:path w="496" h="2316">
                  <a:moveTo>
                    <a:pt x="25" y="0"/>
                  </a:moveTo>
                  <a:lnTo>
                    <a:pt x="43" y="7"/>
                  </a:lnTo>
                  <a:lnTo>
                    <a:pt x="74" y="40"/>
                  </a:lnTo>
                  <a:lnTo>
                    <a:pt x="123" y="80"/>
                  </a:lnTo>
                  <a:lnTo>
                    <a:pt x="178" y="146"/>
                  </a:lnTo>
                  <a:lnTo>
                    <a:pt x="239" y="226"/>
                  </a:lnTo>
                  <a:lnTo>
                    <a:pt x="300" y="326"/>
                  </a:lnTo>
                  <a:lnTo>
                    <a:pt x="355" y="438"/>
                  </a:lnTo>
                  <a:lnTo>
                    <a:pt x="429" y="638"/>
                  </a:lnTo>
                  <a:lnTo>
                    <a:pt x="471" y="830"/>
                  </a:lnTo>
                  <a:lnTo>
                    <a:pt x="490" y="1009"/>
                  </a:lnTo>
                  <a:lnTo>
                    <a:pt x="496" y="1162"/>
                  </a:lnTo>
                  <a:lnTo>
                    <a:pt x="490" y="1314"/>
                  </a:lnTo>
                  <a:lnTo>
                    <a:pt x="471" y="1494"/>
                  </a:lnTo>
                  <a:lnTo>
                    <a:pt x="429" y="1673"/>
                  </a:lnTo>
                  <a:lnTo>
                    <a:pt x="361" y="1865"/>
                  </a:lnTo>
                  <a:lnTo>
                    <a:pt x="306" y="1985"/>
                  </a:lnTo>
                  <a:lnTo>
                    <a:pt x="245" y="2084"/>
                  </a:lnTo>
                  <a:lnTo>
                    <a:pt x="184" y="2164"/>
                  </a:lnTo>
                  <a:lnTo>
                    <a:pt x="129" y="2230"/>
                  </a:lnTo>
                  <a:lnTo>
                    <a:pt x="80" y="2277"/>
                  </a:lnTo>
                  <a:lnTo>
                    <a:pt x="43" y="2310"/>
                  </a:lnTo>
                  <a:lnTo>
                    <a:pt x="25" y="2316"/>
                  </a:lnTo>
                  <a:lnTo>
                    <a:pt x="19" y="2316"/>
                  </a:lnTo>
                  <a:lnTo>
                    <a:pt x="6" y="2310"/>
                  </a:lnTo>
                  <a:lnTo>
                    <a:pt x="0" y="2303"/>
                  </a:lnTo>
                  <a:lnTo>
                    <a:pt x="0" y="2290"/>
                  </a:lnTo>
                  <a:lnTo>
                    <a:pt x="31" y="2257"/>
                  </a:lnTo>
                  <a:lnTo>
                    <a:pt x="147" y="2104"/>
                  </a:lnTo>
                  <a:lnTo>
                    <a:pt x="239" y="1932"/>
                  </a:lnTo>
                  <a:lnTo>
                    <a:pt x="300" y="1752"/>
                  </a:lnTo>
                  <a:lnTo>
                    <a:pt x="343" y="1560"/>
                  </a:lnTo>
                  <a:lnTo>
                    <a:pt x="367" y="1361"/>
                  </a:lnTo>
                  <a:lnTo>
                    <a:pt x="373" y="1162"/>
                  </a:lnTo>
                  <a:lnTo>
                    <a:pt x="361" y="930"/>
                  </a:lnTo>
                  <a:lnTo>
                    <a:pt x="337" y="717"/>
                  </a:lnTo>
                  <a:lnTo>
                    <a:pt x="288" y="525"/>
                  </a:lnTo>
                  <a:lnTo>
                    <a:pt x="227" y="359"/>
                  </a:lnTo>
                  <a:lnTo>
                    <a:pt x="141" y="206"/>
                  </a:lnTo>
                  <a:lnTo>
                    <a:pt x="43" y="80"/>
                  </a:lnTo>
                  <a:lnTo>
                    <a:pt x="25" y="67"/>
                  </a:lnTo>
                  <a:lnTo>
                    <a:pt x="19" y="54"/>
                  </a:lnTo>
                  <a:lnTo>
                    <a:pt x="6" y="47"/>
                  </a:lnTo>
                  <a:lnTo>
                    <a:pt x="6" y="40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6" y="14"/>
                  </a:lnTo>
                  <a:lnTo>
                    <a:pt x="13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9" name="Freeform 29"/>
            <p:cNvSpPr>
              <a:spLocks/>
            </p:cNvSpPr>
            <p:nvPr/>
          </p:nvSpPr>
          <p:spPr bwMode="auto">
            <a:xfrm>
              <a:off x="11294" y="3726"/>
              <a:ext cx="1065" cy="1340"/>
            </a:xfrm>
            <a:custGeom>
              <a:avLst/>
              <a:gdLst/>
              <a:ahLst/>
              <a:cxnLst>
                <a:cxn ang="0">
                  <a:pos x="655" y="0"/>
                </a:cxn>
                <a:cxn ang="0">
                  <a:pos x="1022" y="0"/>
                </a:cxn>
                <a:cxn ang="0">
                  <a:pos x="1034" y="6"/>
                </a:cxn>
                <a:cxn ang="0">
                  <a:pos x="1046" y="6"/>
                </a:cxn>
                <a:cxn ang="0">
                  <a:pos x="1065" y="26"/>
                </a:cxn>
                <a:cxn ang="0">
                  <a:pos x="1065" y="66"/>
                </a:cxn>
                <a:cxn ang="0">
                  <a:pos x="1046" y="86"/>
                </a:cxn>
                <a:cxn ang="0">
                  <a:pos x="1034" y="86"/>
                </a:cxn>
                <a:cxn ang="0">
                  <a:pos x="1022" y="92"/>
                </a:cxn>
                <a:cxn ang="0">
                  <a:pos x="661" y="92"/>
                </a:cxn>
                <a:cxn ang="0">
                  <a:pos x="533" y="106"/>
                </a:cxn>
                <a:cxn ang="0">
                  <a:pos x="416" y="146"/>
                </a:cxn>
                <a:cxn ang="0">
                  <a:pos x="312" y="205"/>
                </a:cxn>
                <a:cxn ang="0">
                  <a:pos x="227" y="285"/>
                </a:cxn>
                <a:cxn ang="0">
                  <a:pos x="160" y="384"/>
                </a:cxn>
                <a:cxn ang="0">
                  <a:pos x="111" y="497"/>
                </a:cxn>
                <a:cxn ang="0">
                  <a:pos x="86" y="623"/>
                </a:cxn>
                <a:cxn ang="0">
                  <a:pos x="1022" y="623"/>
                </a:cxn>
                <a:cxn ang="0">
                  <a:pos x="1034" y="630"/>
                </a:cxn>
                <a:cxn ang="0">
                  <a:pos x="1046" y="630"/>
                </a:cxn>
                <a:cxn ang="0">
                  <a:pos x="1065" y="650"/>
                </a:cxn>
                <a:cxn ang="0">
                  <a:pos x="1065" y="690"/>
                </a:cxn>
                <a:cxn ang="0">
                  <a:pos x="1046" y="710"/>
                </a:cxn>
                <a:cxn ang="0">
                  <a:pos x="1034" y="710"/>
                </a:cxn>
                <a:cxn ang="0">
                  <a:pos x="1022" y="716"/>
                </a:cxn>
                <a:cxn ang="0">
                  <a:pos x="86" y="716"/>
                </a:cxn>
                <a:cxn ang="0">
                  <a:pos x="111" y="842"/>
                </a:cxn>
                <a:cxn ang="0">
                  <a:pos x="160" y="955"/>
                </a:cxn>
                <a:cxn ang="0">
                  <a:pos x="233" y="1055"/>
                </a:cxn>
                <a:cxn ang="0">
                  <a:pos x="319" y="1134"/>
                </a:cxn>
                <a:cxn ang="0">
                  <a:pos x="423" y="1194"/>
                </a:cxn>
                <a:cxn ang="0">
                  <a:pos x="539" y="1234"/>
                </a:cxn>
                <a:cxn ang="0">
                  <a:pos x="661" y="1247"/>
                </a:cxn>
                <a:cxn ang="0">
                  <a:pos x="1022" y="1247"/>
                </a:cxn>
                <a:cxn ang="0">
                  <a:pos x="1034" y="1254"/>
                </a:cxn>
                <a:cxn ang="0">
                  <a:pos x="1046" y="1254"/>
                </a:cxn>
                <a:cxn ang="0">
                  <a:pos x="1065" y="1274"/>
                </a:cxn>
                <a:cxn ang="0">
                  <a:pos x="1065" y="1313"/>
                </a:cxn>
                <a:cxn ang="0">
                  <a:pos x="1046" y="1333"/>
                </a:cxn>
                <a:cxn ang="0">
                  <a:pos x="1034" y="1333"/>
                </a:cxn>
                <a:cxn ang="0">
                  <a:pos x="1022" y="1340"/>
                </a:cxn>
                <a:cxn ang="0">
                  <a:pos x="655" y="1340"/>
                </a:cxn>
                <a:cxn ang="0">
                  <a:pos x="502" y="1320"/>
                </a:cxn>
                <a:cxn ang="0">
                  <a:pos x="367" y="1274"/>
                </a:cxn>
                <a:cxn ang="0">
                  <a:pos x="245" y="1194"/>
                </a:cxn>
                <a:cxn ang="0">
                  <a:pos x="141" y="1088"/>
                </a:cxn>
                <a:cxn ang="0">
                  <a:pos x="68" y="968"/>
                </a:cxn>
                <a:cxn ang="0">
                  <a:pos x="19" y="822"/>
                </a:cxn>
                <a:cxn ang="0">
                  <a:pos x="0" y="670"/>
                </a:cxn>
                <a:cxn ang="0">
                  <a:pos x="19" y="517"/>
                </a:cxn>
                <a:cxn ang="0">
                  <a:pos x="68" y="371"/>
                </a:cxn>
                <a:cxn ang="0">
                  <a:pos x="141" y="252"/>
                </a:cxn>
                <a:cxn ang="0">
                  <a:pos x="245" y="146"/>
                </a:cxn>
                <a:cxn ang="0">
                  <a:pos x="367" y="66"/>
                </a:cxn>
                <a:cxn ang="0">
                  <a:pos x="502" y="19"/>
                </a:cxn>
                <a:cxn ang="0">
                  <a:pos x="655" y="0"/>
                </a:cxn>
              </a:cxnLst>
              <a:rect l="0" t="0" r="r" b="b"/>
              <a:pathLst>
                <a:path w="1065" h="1340">
                  <a:moveTo>
                    <a:pt x="655" y="0"/>
                  </a:moveTo>
                  <a:lnTo>
                    <a:pt x="1022" y="0"/>
                  </a:lnTo>
                  <a:lnTo>
                    <a:pt x="1034" y="6"/>
                  </a:lnTo>
                  <a:lnTo>
                    <a:pt x="1046" y="6"/>
                  </a:lnTo>
                  <a:lnTo>
                    <a:pt x="1065" y="26"/>
                  </a:lnTo>
                  <a:lnTo>
                    <a:pt x="1065" y="66"/>
                  </a:lnTo>
                  <a:lnTo>
                    <a:pt x="1046" y="86"/>
                  </a:lnTo>
                  <a:lnTo>
                    <a:pt x="1034" y="86"/>
                  </a:lnTo>
                  <a:lnTo>
                    <a:pt x="1022" y="92"/>
                  </a:lnTo>
                  <a:lnTo>
                    <a:pt x="661" y="92"/>
                  </a:lnTo>
                  <a:lnTo>
                    <a:pt x="533" y="106"/>
                  </a:lnTo>
                  <a:lnTo>
                    <a:pt x="416" y="146"/>
                  </a:lnTo>
                  <a:lnTo>
                    <a:pt x="312" y="205"/>
                  </a:lnTo>
                  <a:lnTo>
                    <a:pt x="227" y="285"/>
                  </a:lnTo>
                  <a:lnTo>
                    <a:pt x="160" y="384"/>
                  </a:lnTo>
                  <a:lnTo>
                    <a:pt x="111" y="497"/>
                  </a:lnTo>
                  <a:lnTo>
                    <a:pt x="86" y="623"/>
                  </a:lnTo>
                  <a:lnTo>
                    <a:pt x="1022" y="623"/>
                  </a:lnTo>
                  <a:lnTo>
                    <a:pt x="1034" y="630"/>
                  </a:lnTo>
                  <a:lnTo>
                    <a:pt x="1046" y="630"/>
                  </a:lnTo>
                  <a:lnTo>
                    <a:pt x="1065" y="650"/>
                  </a:lnTo>
                  <a:lnTo>
                    <a:pt x="1065" y="690"/>
                  </a:lnTo>
                  <a:lnTo>
                    <a:pt x="1046" y="710"/>
                  </a:lnTo>
                  <a:lnTo>
                    <a:pt x="1034" y="710"/>
                  </a:lnTo>
                  <a:lnTo>
                    <a:pt x="1022" y="716"/>
                  </a:lnTo>
                  <a:lnTo>
                    <a:pt x="86" y="716"/>
                  </a:lnTo>
                  <a:lnTo>
                    <a:pt x="111" y="842"/>
                  </a:lnTo>
                  <a:lnTo>
                    <a:pt x="160" y="955"/>
                  </a:lnTo>
                  <a:lnTo>
                    <a:pt x="233" y="1055"/>
                  </a:lnTo>
                  <a:lnTo>
                    <a:pt x="319" y="1134"/>
                  </a:lnTo>
                  <a:lnTo>
                    <a:pt x="423" y="1194"/>
                  </a:lnTo>
                  <a:lnTo>
                    <a:pt x="539" y="1234"/>
                  </a:lnTo>
                  <a:lnTo>
                    <a:pt x="661" y="1247"/>
                  </a:lnTo>
                  <a:lnTo>
                    <a:pt x="1022" y="1247"/>
                  </a:lnTo>
                  <a:lnTo>
                    <a:pt x="1034" y="1254"/>
                  </a:lnTo>
                  <a:lnTo>
                    <a:pt x="1046" y="1254"/>
                  </a:lnTo>
                  <a:lnTo>
                    <a:pt x="1065" y="1274"/>
                  </a:lnTo>
                  <a:lnTo>
                    <a:pt x="1065" y="1313"/>
                  </a:lnTo>
                  <a:lnTo>
                    <a:pt x="1046" y="1333"/>
                  </a:lnTo>
                  <a:lnTo>
                    <a:pt x="1034" y="1333"/>
                  </a:lnTo>
                  <a:lnTo>
                    <a:pt x="1022" y="1340"/>
                  </a:lnTo>
                  <a:lnTo>
                    <a:pt x="655" y="1340"/>
                  </a:lnTo>
                  <a:lnTo>
                    <a:pt x="502" y="1320"/>
                  </a:lnTo>
                  <a:lnTo>
                    <a:pt x="367" y="1274"/>
                  </a:lnTo>
                  <a:lnTo>
                    <a:pt x="245" y="1194"/>
                  </a:lnTo>
                  <a:lnTo>
                    <a:pt x="141" y="1088"/>
                  </a:lnTo>
                  <a:lnTo>
                    <a:pt x="68" y="968"/>
                  </a:lnTo>
                  <a:lnTo>
                    <a:pt x="19" y="822"/>
                  </a:lnTo>
                  <a:lnTo>
                    <a:pt x="0" y="670"/>
                  </a:lnTo>
                  <a:lnTo>
                    <a:pt x="19" y="517"/>
                  </a:lnTo>
                  <a:lnTo>
                    <a:pt x="68" y="371"/>
                  </a:lnTo>
                  <a:lnTo>
                    <a:pt x="141" y="252"/>
                  </a:lnTo>
                  <a:lnTo>
                    <a:pt x="245" y="146"/>
                  </a:lnTo>
                  <a:lnTo>
                    <a:pt x="367" y="66"/>
                  </a:lnTo>
                  <a:lnTo>
                    <a:pt x="502" y="19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90" name="Freeform 30"/>
            <p:cNvSpPr>
              <a:spLocks/>
            </p:cNvSpPr>
            <p:nvPr/>
          </p:nvSpPr>
          <p:spPr bwMode="auto">
            <a:xfrm>
              <a:off x="13270" y="3367"/>
              <a:ext cx="967" cy="1639"/>
            </a:xfrm>
            <a:custGeom>
              <a:avLst/>
              <a:gdLst/>
              <a:ahLst/>
              <a:cxnLst>
                <a:cxn ang="0">
                  <a:pos x="489" y="7"/>
                </a:cxn>
                <a:cxn ang="0">
                  <a:pos x="275" y="1016"/>
                </a:cxn>
                <a:cxn ang="0">
                  <a:pos x="508" y="803"/>
                </a:cxn>
                <a:cxn ang="0">
                  <a:pos x="697" y="631"/>
                </a:cxn>
                <a:cxn ang="0">
                  <a:pos x="820" y="597"/>
                </a:cxn>
                <a:cxn ang="0">
                  <a:pos x="960" y="690"/>
                </a:cxn>
                <a:cxn ang="0">
                  <a:pos x="930" y="843"/>
                </a:cxn>
                <a:cxn ang="0">
                  <a:pos x="826" y="883"/>
                </a:cxn>
                <a:cxn ang="0">
                  <a:pos x="783" y="850"/>
                </a:cxn>
                <a:cxn ang="0">
                  <a:pos x="771" y="783"/>
                </a:cxn>
                <a:cxn ang="0">
                  <a:pos x="838" y="690"/>
                </a:cxn>
                <a:cxn ang="0">
                  <a:pos x="887" y="670"/>
                </a:cxn>
                <a:cxn ang="0">
                  <a:pos x="863" y="657"/>
                </a:cxn>
                <a:cxn ang="0">
                  <a:pos x="832" y="644"/>
                </a:cxn>
                <a:cxn ang="0">
                  <a:pos x="667" y="704"/>
                </a:cxn>
                <a:cxn ang="0">
                  <a:pos x="459" y="923"/>
                </a:cxn>
                <a:cxn ang="0">
                  <a:pos x="416" y="1055"/>
                </a:cxn>
                <a:cxn ang="0">
                  <a:pos x="606" y="1155"/>
                </a:cxn>
                <a:cxn ang="0">
                  <a:pos x="648" y="1327"/>
                </a:cxn>
                <a:cxn ang="0">
                  <a:pos x="624" y="1480"/>
                </a:cxn>
                <a:cxn ang="0">
                  <a:pos x="661" y="1580"/>
                </a:cxn>
                <a:cxn ang="0">
                  <a:pos x="783" y="1533"/>
                </a:cxn>
                <a:cxn ang="0">
                  <a:pos x="875" y="1301"/>
                </a:cxn>
                <a:cxn ang="0">
                  <a:pos x="893" y="1261"/>
                </a:cxn>
                <a:cxn ang="0">
                  <a:pos x="930" y="1294"/>
                </a:cxn>
                <a:cxn ang="0">
                  <a:pos x="881" y="1453"/>
                </a:cxn>
                <a:cxn ang="0">
                  <a:pos x="777" y="1613"/>
                </a:cxn>
                <a:cxn ang="0">
                  <a:pos x="606" y="1619"/>
                </a:cxn>
                <a:cxn ang="0">
                  <a:pos x="489" y="1407"/>
                </a:cxn>
                <a:cxn ang="0">
                  <a:pos x="508" y="1274"/>
                </a:cxn>
                <a:cxn ang="0">
                  <a:pos x="410" y="1122"/>
                </a:cxn>
                <a:cxn ang="0">
                  <a:pos x="257" y="1075"/>
                </a:cxn>
                <a:cxn ang="0">
                  <a:pos x="177" y="1434"/>
                </a:cxn>
                <a:cxn ang="0">
                  <a:pos x="135" y="1586"/>
                </a:cxn>
                <a:cxn ang="0">
                  <a:pos x="86" y="1626"/>
                </a:cxn>
                <a:cxn ang="0">
                  <a:pos x="43" y="1626"/>
                </a:cxn>
                <a:cxn ang="0">
                  <a:pos x="0" y="1586"/>
                </a:cxn>
                <a:cxn ang="0">
                  <a:pos x="318" y="179"/>
                </a:cxn>
                <a:cxn ang="0">
                  <a:pos x="306" y="106"/>
                </a:cxn>
                <a:cxn ang="0">
                  <a:pos x="184" y="93"/>
                </a:cxn>
                <a:cxn ang="0">
                  <a:pos x="165" y="47"/>
                </a:cxn>
                <a:cxn ang="0">
                  <a:pos x="196" y="20"/>
                </a:cxn>
                <a:cxn ang="0">
                  <a:pos x="410" y="0"/>
                </a:cxn>
              </a:cxnLst>
              <a:rect l="0" t="0" r="r" b="b"/>
              <a:pathLst>
                <a:path w="967" h="1639">
                  <a:moveTo>
                    <a:pt x="410" y="0"/>
                  </a:moveTo>
                  <a:lnTo>
                    <a:pt x="477" y="0"/>
                  </a:lnTo>
                  <a:lnTo>
                    <a:pt x="489" y="7"/>
                  </a:lnTo>
                  <a:lnTo>
                    <a:pt x="496" y="13"/>
                  </a:lnTo>
                  <a:lnTo>
                    <a:pt x="496" y="40"/>
                  </a:lnTo>
                  <a:lnTo>
                    <a:pt x="275" y="1016"/>
                  </a:lnTo>
                  <a:lnTo>
                    <a:pt x="355" y="962"/>
                  </a:lnTo>
                  <a:lnTo>
                    <a:pt x="434" y="889"/>
                  </a:lnTo>
                  <a:lnTo>
                    <a:pt x="508" y="803"/>
                  </a:lnTo>
                  <a:lnTo>
                    <a:pt x="581" y="724"/>
                  </a:lnTo>
                  <a:lnTo>
                    <a:pt x="642" y="670"/>
                  </a:lnTo>
                  <a:lnTo>
                    <a:pt x="697" y="631"/>
                  </a:lnTo>
                  <a:lnTo>
                    <a:pt x="746" y="611"/>
                  </a:lnTo>
                  <a:lnTo>
                    <a:pt x="783" y="597"/>
                  </a:lnTo>
                  <a:lnTo>
                    <a:pt x="820" y="597"/>
                  </a:lnTo>
                  <a:lnTo>
                    <a:pt x="887" y="611"/>
                  </a:lnTo>
                  <a:lnTo>
                    <a:pt x="930" y="644"/>
                  </a:lnTo>
                  <a:lnTo>
                    <a:pt x="960" y="690"/>
                  </a:lnTo>
                  <a:lnTo>
                    <a:pt x="967" y="743"/>
                  </a:lnTo>
                  <a:lnTo>
                    <a:pt x="954" y="803"/>
                  </a:lnTo>
                  <a:lnTo>
                    <a:pt x="930" y="843"/>
                  </a:lnTo>
                  <a:lnTo>
                    <a:pt x="893" y="876"/>
                  </a:lnTo>
                  <a:lnTo>
                    <a:pt x="850" y="883"/>
                  </a:lnTo>
                  <a:lnTo>
                    <a:pt x="826" y="883"/>
                  </a:lnTo>
                  <a:lnTo>
                    <a:pt x="807" y="870"/>
                  </a:lnTo>
                  <a:lnTo>
                    <a:pt x="795" y="863"/>
                  </a:lnTo>
                  <a:lnTo>
                    <a:pt x="783" y="850"/>
                  </a:lnTo>
                  <a:lnTo>
                    <a:pt x="777" y="836"/>
                  </a:lnTo>
                  <a:lnTo>
                    <a:pt x="771" y="816"/>
                  </a:lnTo>
                  <a:lnTo>
                    <a:pt x="771" y="783"/>
                  </a:lnTo>
                  <a:lnTo>
                    <a:pt x="783" y="750"/>
                  </a:lnTo>
                  <a:lnTo>
                    <a:pt x="807" y="717"/>
                  </a:lnTo>
                  <a:lnTo>
                    <a:pt x="838" y="690"/>
                  </a:lnTo>
                  <a:lnTo>
                    <a:pt x="893" y="677"/>
                  </a:lnTo>
                  <a:lnTo>
                    <a:pt x="887" y="677"/>
                  </a:lnTo>
                  <a:lnTo>
                    <a:pt x="887" y="670"/>
                  </a:lnTo>
                  <a:lnTo>
                    <a:pt x="881" y="670"/>
                  </a:lnTo>
                  <a:lnTo>
                    <a:pt x="869" y="664"/>
                  </a:lnTo>
                  <a:lnTo>
                    <a:pt x="863" y="657"/>
                  </a:lnTo>
                  <a:lnTo>
                    <a:pt x="850" y="657"/>
                  </a:lnTo>
                  <a:lnTo>
                    <a:pt x="838" y="651"/>
                  </a:lnTo>
                  <a:lnTo>
                    <a:pt x="832" y="644"/>
                  </a:lnTo>
                  <a:lnTo>
                    <a:pt x="820" y="644"/>
                  </a:lnTo>
                  <a:lnTo>
                    <a:pt x="740" y="657"/>
                  </a:lnTo>
                  <a:lnTo>
                    <a:pt x="667" y="704"/>
                  </a:lnTo>
                  <a:lnTo>
                    <a:pt x="587" y="777"/>
                  </a:lnTo>
                  <a:lnTo>
                    <a:pt x="514" y="863"/>
                  </a:lnTo>
                  <a:lnTo>
                    <a:pt x="459" y="923"/>
                  </a:lnTo>
                  <a:lnTo>
                    <a:pt x="398" y="982"/>
                  </a:lnTo>
                  <a:lnTo>
                    <a:pt x="330" y="1035"/>
                  </a:lnTo>
                  <a:lnTo>
                    <a:pt x="416" y="1055"/>
                  </a:lnTo>
                  <a:lnTo>
                    <a:pt x="496" y="1075"/>
                  </a:lnTo>
                  <a:lnTo>
                    <a:pt x="557" y="1108"/>
                  </a:lnTo>
                  <a:lnTo>
                    <a:pt x="606" y="1155"/>
                  </a:lnTo>
                  <a:lnTo>
                    <a:pt x="636" y="1215"/>
                  </a:lnTo>
                  <a:lnTo>
                    <a:pt x="648" y="1281"/>
                  </a:lnTo>
                  <a:lnTo>
                    <a:pt x="648" y="1327"/>
                  </a:lnTo>
                  <a:lnTo>
                    <a:pt x="642" y="1354"/>
                  </a:lnTo>
                  <a:lnTo>
                    <a:pt x="630" y="1414"/>
                  </a:lnTo>
                  <a:lnTo>
                    <a:pt x="624" y="1480"/>
                  </a:lnTo>
                  <a:lnTo>
                    <a:pt x="630" y="1533"/>
                  </a:lnTo>
                  <a:lnTo>
                    <a:pt x="642" y="1566"/>
                  </a:lnTo>
                  <a:lnTo>
                    <a:pt x="661" y="1580"/>
                  </a:lnTo>
                  <a:lnTo>
                    <a:pt x="691" y="1586"/>
                  </a:lnTo>
                  <a:lnTo>
                    <a:pt x="740" y="1573"/>
                  </a:lnTo>
                  <a:lnTo>
                    <a:pt x="783" y="1533"/>
                  </a:lnTo>
                  <a:lnTo>
                    <a:pt x="820" y="1473"/>
                  </a:lnTo>
                  <a:lnTo>
                    <a:pt x="850" y="1394"/>
                  </a:lnTo>
                  <a:lnTo>
                    <a:pt x="875" y="1301"/>
                  </a:lnTo>
                  <a:lnTo>
                    <a:pt x="881" y="1281"/>
                  </a:lnTo>
                  <a:lnTo>
                    <a:pt x="887" y="1268"/>
                  </a:lnTo>
                  <a:lnTo>
                    <a:pt x="893" y="1261"/>
                  </a:lnTo>
                  <a:lnTo>
                    <a:pt x="918" y="1261"/>
                  </a:lnTo>
                  <a:lnTo>
                    <a:pt x="930" y="1274"/>
                  </a:lnTo>
                  <a:lnTo>
                    <a:pt x="930" y="1294"/>
                  </a:lnTo>
                  <a:lnTo>
                    <a:pt x="918" y="1334"/>
                  </a:lnTo>
                  <a:lnTo>
                    <a:pt x="899" y="1387"/>
                  </a:lnTo>
                  <a:lnTo>
                    <a:pt x="881" y="1453"/>
                  </a:lnTo>
                  <a:lnTo>
                    <a:pt x="850" y="1513"/>
                  </a:lnTo>
                  <a:lnTo>
                    <a:pt x="814" y="1573"/>
                  </a:lnTo>
                  <a:lnTo>
                    <a:pt x="777" y="1613"/>
                  </a:lnTo>
                  <a:lnTo>
                    <a:pt x="728" y="1633"/>
                  </a:lnTo>
                  <a:lnTo>
                    <a:pt x="685" y="1639"/>
                  </a:lnTo>
                  <a:lnTo>
                    <a:pt x="606" y="1619"/>
                  </a:lnTo>
                  <a:lnTo>
                    <a:pt x="544" y="1573"/>
                  </a:lnTo>
                  <a:lnTo>
                    <a:pt x="502" y="1500"/>
                  </a:lnTo>
                  <a:lnTo>
                    <a:pt x="489" y="1407"/>
                  </a:lnTo>
                  <a:lnTo>
                    <a:pt x="502" y="1327"/>
                  </a:lnTo>
                  <a:lnTo>
                    <a:pt x="508" y="1307"/>
                  </a:lnTo>
                  <a:lnTo>
                    <a:pt x="508" y="1274"/>
                  </a:lnTo>
                  <a:lnTo>
                    <a:pt x="496" y="1208"/>
                  </a:lnTo>
                  <a:lnTo>
                    <a:pt x="459" y="1155"/>
                  </a:lnTo>
                  <a:lnTo>
                    <a:pt x="410" y="1122"/>
                  </a:lnTo>
                  <a:lnTo>
                    <a:pt x="355" y="1095"/>
                  </a:lnTo>
                  <a:lnTo>
                    <a:pt x="300" y="1075"/>
                  </a:lnTo>
                  <a:lnTo>
                    <a:pt x="257" y="1075"/>
                  </a:lnTo>
                  <a:lnTo>
                    <a:pt x="251" y="1115"/>
                  </a:lnTo>
                  <a:lnTo>
                    <a:pt x="233" y="1175"/>
                  </a:lnTo>
                  <a:lnTo>
                    <a:pt x="177" y="1434"/>
                  </a:lnTo>
                  <a:lnTo>
                    <a:pt x="159" y="1507"/>
                  </a:lnTo>
                  <a:lnTo>
                    <a:pt x="141" y="1560"/>
                  </a:lnTo>
                  <a:lnTo>
                    <a:pt x="135" y="1586"/>
                  </a:lnTo>
                  <a:lnTo>
                    <a:pt x="122" y="1606"/>
                  </a:lnTo>
                  <a:lnTo>
                    <a:pt x="104" y="1619"/>
                  </a:lnTo>
                  <a:lnTo>
                    <a:pt x="86" y="1626"/>
                  </a:lnTo>
                  <a:lnTo>
                    <a:pt x="61" y="1633"/>
                  </a:lnTo>
                  <a:lnTo>
                    <a:pt x="55" y="1633"/>
                  </a:lnTo>
                  <a:lnTo>
                    <a:pt x="43" y="1626"/>
                  </a:lnTo>
                  <a:lnTo>
                    <a:pt x="31" y="1626"/>
                  </a:lnTo>
                  <a:lnTo>
                    <a:pt x="6" y="1599"/>
                  </a:lnTo>
                  <a:lnTo>
                    <a:pt x="0" y="1586"/>
                  </a:lnTo>
                  <a:lnTo>
                    <a:pt x="0" y="1540"/>
                  </a:lnTo>
                  <a:lnTo>
                    <a:pt x="12" y="1513"/>
                  </a:lnTo>
                  <a:lnTo>
                    <a:pt x="318" y="179"/>
                  </a:lnTo>
                  <a:lnTo>
                    <a:pt x="324" y="133"/>
                  </a:lnTo>
                  <a:lnTo>
                    <a:pt x="324" y="120"/>
                  </a:lnTo>
                  <a:lnTo>
                    <a:pt x="306" y="106"/>
                  </a:lnTo>
                  <a:lnTo>
                    <a:pt x="275" y="100"/>
                  </a:lnTo>
                  <a:lnTo>
                    <a:pt x="214" y="93"/>
                  </a:lnTo>
                  <a:lnTo>
                    <a:pt x="184" y="93"/>
                  </a:lnTo>
                  <a:lnTo>
                    <a:pt x="171" y="86"/>
                  </a:lnTo>
                  <a:lnTo>
                    <a:pt x="165" y="80"/>
                  </a:lnTo>
                  <a:lnTo>
                    <a:pt x="165" y="47"/>
                  </a:lnTo>
                  <a:lnTo>
                    <a:pt x="177" y="33"/>
                  </a:lnTo>
                  <a:lnTo>
                    <a:pt x="190" y="27"/>
                  </a:lnTo>
                  <a:lnTo>
                    <a:pt x="196" y="20"/>
                  </a:lnTo>
                  <a:lnTo>
                    <a:pt x="263" y="20"/>
                  </a:lnTo>
                  <a:lnTo>
                    <a:pt x="336" y="7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91" name="Freeform 31"/>
            <p:cNvSpPr>
              <a:spLocks/>
            </p:cNvSpPr>
            <p:nvPr/>
          </p:nvSpPr>
          <p:spPr bwMode="auto">
            <a:xfrm>
              <a:off x="14983" y="4349"/>
              <a:ext cx="1303" cy="9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1260" y="0"/>
                </a:cxn>
                <a:cxn ang="0">
                  <a:pos x="1272" y="7"/>
                </a:cxn>
                <a:cxn ang="0">
                  <a:pos x="1284" y="7"/>
                </a:cxn>
                <a:cxn ang="0">
                  <a:pos x="1290" y="20"/>
                </a:cxn>
                <a:cxn ang="0">
                  <a:pos x="1303" y="27"/>
                </a:cxn>
                <a:cxn ang="0">
                  <a:pos x="1303" y="67"/>
                </a:cxn>
                <a:cxn ang="0">
                  <a:pos x="1290" y="73"/>
                </a:cxn>
                <a:cxn ang="0">
                  <a:pos x="1284" y="87"/>
                </a:cxn>
                <a:cxn ang="0">
                  <a:pos x="1272" y="87"/>
                </a:cxn>
                <a:cxn ang="0">
                  <a:pos x="1260" y="93"/>
                </a:cxn>
                <a:cxn ang="0">
                  <a:pos x="43" y="93"/>
                </a:cxn>
                <a:cxn ang="0">
                  <a:pos x="30" y="87"/>
                </a:cxn>
                <a:cxn ang="0">
                  <a:pos x="18" y="87"/>
                </a:cxn>
                <a:cxn ang="0">
                  <a:pos x="0" y="67"/>
                </a:cxn>
                <a:cxn ang="0">
                  <a:pos x="0" y="27"/>
                </a:cxn>
                <a:cxn ang="0">
                  <a:pos x="18" y="7"/>
                </a:cxn>
                <a:cxn ang="0">
                  <a:pos x="30" y="7"/>
                </a:cxn>
                <a:cxn ang="0">
                  <a:pos x="43" y="0"/>
                </a:cxn>
              </a:cxnLst>
              <a:rect l="0" t="0" r="r" b="b"/>
              <a:pathLst>
                <a:path w="1303" h="93">
                  <a:moveTo>
                    <a:pt x="43" y="0"/>
                  </a:moveTo>
                  <a:lnTo>
                    <a:pt x="1260" y="0"/>
                  </a:lnTo>
                  <a:lnTo>
                    <a:pt x="1272" y="7"/>
                  </a:lnTo>
                  <a:lnTo>
                    <a:pt x="1284" y="7"/>
                  </a:lnTo>
                  <a:lnTo>
                    <a:pt x="1290" y="20"/>
                  </a:lnTo>
                  <a:lnTo>
                    <a:pt x="1303" y="27"/>
                  </a:lnTo>
                  <a:lnTo>
                    <a:pt x="1303" y="67"/>
                  </a:lnTo>
                  <a:lnTo>
                    <a:pt x="1290" y="73"/>
                  </a:lnTo>
                  <a:lnTo>
                    <a:pt x="1284" y="87"/>
                  </a:lnTo>
                  <a:lnTo>
                    <a:pt x="1272" y="87"/>
                  </a:lnTo>
                  <a:lnTo>
                    <a:pt x="1260" y="93"/>
                  </a:lnTo>
                  <a:lnTo>
                    <a:pt x="43" y="93"/>
                  </a:lnTo>
                  <a:lnTo>
                    <a:pt x="30" y="87"/>
                  </a:lnTo>
                  <a:lnTo>
                    <a:pt x="18" y="87"/>
                  </a:lnTo>
                  <a:lnTo>
                    <a:pt x="0" y="67"/>
                  </a:lnTo>
                  <a:lnTo>
                    <a:pt x="0" y="27"/>
                  </a:lnTo>
                  <a:lnTo>
                    <a:pt x="18" y="7"/>
                  </a:lnTo>
                  <a:lnTo>
                    <a:pt x="30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92" name="Freeform 32"/>
            <p:cNvSpPr>
              <a:spLocks/>
            </p:cNvSpPr>
            <p:nvPr/>
          </p:nvSpPr>
          <p:spPr bwMode="auto">
            <a:xfrm>
              <a:off x="17050" y="3347"/>
              <a:ext cx="1523" cy="1679"/>
            </a:xfrm>
            <a:custGeom>
              <a:avLst/>
              <a:gdLst/>
              <a:ahLst/>
              <a:cxnLst>
                <a:cxn ang="0">
                  <a:pos x="1046" y="7"/>
                </a:cxn>
                <a:cxn ang="0">
                  <a:pos x="1187" y="73"/>
                </a:cxn>
                <a:cxn ang="0">
                  <a:pos x="1272" y="153"/>
                </a:cxn>
                <a:cxn ang="0">
                  <a:pos x="1309" y="206"/>
                </a:cxn>
                <a:cxn ang="0">
                  <a:pos x="1480" y="0"/>
                </a:cxn>
                <a:cxn ang="0">
                  <a:pos x="1511" y="14"/>
                </a:cxn>
                <a:cxn ang="0">
                  <a:pos x="1523" y="20"/>
                </a:cxn>
                <a:cxn ang="0">
                  <a:pos x="1383" y="631"/>
                </a:cxn>
                <a:cxn ang="0">
                  <a:pos x="1370" y="651"/>
                </a:cxn>
                <a:cxn ang="0">
                  <a:pos x="1334" y="657"/>
                </a:cxn>
                <a:cxn ang="0">
                  <a:pos x="1315" y="644"/>
                </a:cxn>
                <a:cxn ang="0">
                  <a:pos x="1321" y="604"/>
                </a:cxn>
                <a:cxn ang="0">
                  <a:pos x="1309" y="392"/>
                </a:cxn>
                <a:cxn ang="0">
                  <a:pos x="1230" y="193"/>
                </a:cxn>
                <a:cxn ang="0">
                  <a:pos x="1077" y="87"/>
                </a:cxn>
                <a:cxn ang="0">
                  <a:pos x="832" y="93"/>
                </a:cxn>
                <a:cxn ang="0">
                  <a:pos x="563" y="239"/>
                </a:cxn>
                <a:cxn ang="0">
                  <a:pos x="361" y="498"/>
                </a:cxn>
                <a:cxn ang="0">
                  <a:pos x="245" y="790"/>
                </a:cxn>
                <a:cxn ang="0">
                  <a:pos x="202" y="1042"/>
                </a:cxn>
                <a:cxn ang="0">
                  <a:pos x="208" y="1254"/>
                </a:cxn>
                <a:cxn ang="0">
                  <a:pos x="275" y="1440"/>
                </a:cxn>
                <a:cxn ang="0">
                  <a:pos x="398" y="1546"/>
                </a:cxn>
                <a:cxn ang="0">
                  <a:pos x="545" y="1600"/>
                </a:cxn>
                <a:cxn ang="0">
                  <a:pos x="704" y="1600"/>
                </a:cxn>
                <a:cxn ang="0">
                  <a:pos x="899" y="1520"/>
                </a:cxn>
                <a:cxn ang="0">
                  <a:pos x="1101" y="1334"/>
                </a:cxn>
                <a:cxn ang="0">
                  <a:pos x="1205" y="1142"/>
                </a:cxn>
                <a:cxn ang="0">
                  <a:pos x="1223" y="1069"/>
                </a:cxn>
                <a:cxn ang="0">
                  <a:pos x="1242" y="1055"/>
                </a:cxn>
                <a:cxn ang="0">
                  <a:pos x="1272" y="1069"/>
                </a:cxn>
                <a:cxn ang="0">
                  <a:pos x="1266" y="1095"/>
                </a:cxn>
                <a:cxn ang="0">
                  <a:pos x="1230" y="1208"/>
                </a:cxn>
                <a:cxn ang="0">
                  <a:pos x="1126" y="1381"/>
                </a:cxn>
                <a:cxn ang="0">
                  <a:pos x="942" y="1553"/>
                </a:cxn>
                <a:cxn ang="0">
                  <a:pos x="710" y="1666"/>
                </a:cxn>
                <a:cxn ang="0">
                  <a:pos x="441" y="1666"/>
                </a:cxn>
                <a:cxn ang="0">
                  <a:pos x="214" y="1553"/>
                </a:cxn>
                <a:cxn ang="0">
                  <a:pos x="55" y="1341"/>
                </a:cxn>
                <a:cxn ang="0">
                  <a:pos x="0" y="1049"/>
                </a:cxn>
                <a:cxn ang="0">
                  <a:pos x="80" y="657"/>
                </a:cxn>
                <a:cxn ang="0">
                  <a:pos x="300" y="325"/>
                </a:cxn>
                <a:cxn ang="0">
                  <a:pos x="606" y="87"/>
                </a:cxn>
                <a:cxn ang="0">
                  <a:pos x="954" y="0"/>
                </a:cxn>
              </a:cxnLst>
              <a:rect l="0" t="0" r="r" b="b"/>
              <a:pathLst>
                <a:path w="1523" h="1679">
                  <a:moveTo>
                    <a:pt x="954" y="0"/>
                  </a:moveTo>
                  <a:lnTo>
                    <a:pt x="1046" y="7"/>
                  </a:lnTo>
                  <a:lnTo>
                    <a:pt x="1126" y="33"/>
                  </a:lnTo>
                  <a:lnTo>
                    <a:pt x="1187" y="73"/>
                  </a:lnTo>
                  <a:lnTo>
                    <a:pt x="1236" y="113"/>
                  </a:lnTo>
                  <a:lnTo>
                    <a:pt x="1272" y="153"/>
                  </a:lnTo>
                  <a:lnTo>
                    <a:pt x="1297" y="186"/>
                  </a:lnTo>
                  <a:lnTo>
                    <a:pt x="1309" y="206"/>
                  </a:lnTo>
                  <a:lnTo>
                    <a:pt x="1456" y="27"/>
                  </a:lnTo>
                  <a:lnTo>
                    <a:pt x="1480" y="0"/>
                  </a:lnTo>
                  <a:lnTo>
                    <a:pt x="1499" y="0"/>
                  </a:lnTo>
                  <a:lnTo>
                    <a:pt x="1511" y="14"/>
                  </a:lnTo>
                  <a:lnTo>
                    <a:pt x="1511" y="20"/>
                  </a:lnTo>
                  <a:lnTo>
                    <a:pt x="1523" y="20"/>
                  </a:lnTo>
                  <a:lnTo>
                    <a:pt x="1389" y="611"/>
                  </a:lnTo>
                  <a:lnTo>
                    <a:pt x="1383" y="631"/>
                  </a:lnTo>
                  <a:lnTo>
                    <a:pt x="1376" y="644"/>
                  </a:lnTo>
                  <a:lnTo>
                    <a:pt x="1370" y="651"/>
                  </a:lnTo>
                  <a:lnTo>
                    <a:pt x="1358" y="657"/>
                  </a:lnTo>
                  <a:lnTo>
                    <a:pt x="1334" y="657"/>
                  </a:lnTo>
                  <a:lnTo>
                    <a:pt x="1321" y="651"/>
                  </a:lnTo>
                  <a:lnTo>
                    <a:pt x="1315" y="644"/>
                  </a:lnTo>
                  <a:lnTo>
                    <a:pt x="1315" y="617"/>
                  </a:lnTo>
                  <a:lnTo>
                    <a:pt x="1321" y="604"/>
                  </a:lnTo>
                  <a:lnTo>
                    <a:pt x="1321" y="518"/>
                  </a:lnTo>
                  <a:lnTo>
                    <a:pt x="1309" y="392"/>
                  </a:lnTo>
                  <a:lnTo>
                    <a:pt x="1279" y="286"/>
                  </a:lnTo>
                  <a:lnTo>
                    <a:pt x="1230" y="193"/>
                  </a:lnTo>
                  <a:lnTo>
                    <a:pt x="1162" y="126"/>
                  </a:lnTo>
                  <a:lnTo>
                    <a:pt x="1077" y="87"/>
                  </a:lnTo>
                  <a:lnTo>
                    <a:pt x="973" y="73"/>
                  </a:lnTo>
                  <a:lnTo>
                    <a:pt x="832" y="93"/>
                  </a:lnTo>
                  <a:lnTo>
                    <a:pt x="691" y="153"/>
                  </a:lnTo>
                  <a:lnTo>
                    <a:pt x="563" y="239"/>
                  </a:lnTo>
                  <a:lnTo>
                    <a:pt x="453" y="352"/>
                  </a:lnTo>
                  <a:lnTo>
                    <a:pt x="361" y="498"/>
                  </a:lnTo>
                  <a:lnTo>
                    <a:pt x="294" y="644"/>
                  </a:lnTo>
                  <a:lnTo>
                    <a:pt x="245" y="790"/>
                  </a:lnTo>
                  <a:lnTo>
                    <a:pt x="214" y="929"/>
                  </a:lnTo>
                  <a:lnTo>
                    <a:pt x="202" y="1042"/>
                  </a:lnTo>
                  <a:lnTo>
                    <a:pt x="196" y="1128"/>
                  </a:lnTo>
                  <a:lnTo>
                    <a:pt x="208" y="1254"/>
                  </a:lnTo>
                  <a:lnTo>
                    <a:pt x="233" y="1354"/>
                  </a:lnTo>
                  <a:lnTo>
                    <a:pt x="275" y="1440"/>
                  </a:lnTo>
                  <a:lnTo>
                    <a:pt x="337" y="1500"/>
                  </a:lnTo>
                  <a:lnTo>
                    <a:pt x="398" y="1546"/>
                  </a:lnTo>
                  <a:lnTo>
                    <a:pt x="471" y="1580"/>
                  </a:lnTo>
                  <a:lnTo>
                    <a:pt x="545" y="1600"/>
                  </a:lnTo>
                  <a:lnTo>
                    <a:pt x="618" y="1606"/>
                  </a:lnTo>
                  <a:lnTo>
                    <a:pt x="704" y="1600"/>
                  </a:lnTo>
                  <a:lnTo>
                    <a:pt x="801" y="1573"/>
                  </a:lnTo>
                  <a:lnTo>
                    <a:pt x="899" y="1520"/>
                  </a:lnTo>
                  <a:lnTo>
                    <a:pt x="1009" y="1440"/>
                  </a:lnTo>
                  <a:lnTo>
                    <a:pt x="1101" y="1334"/>
                  </a:lnTo>
                  <a:lnTo>
                    <a:pt x="1162" y="1235"/>
                  </a:lnTo>
                  <a:lnTo>
                    <a:pt x="1205" y="1142"/>
                  </a:lnTo>
                  <a:lnTo>
                    <a:pt x="1223" y="1075"/>
                  </a:lnTo>
                  <a:lnTo>
                    <a:pt x="1223" y="1069"/>
                  </a:lnTo>
                  <a:lnTo>
                    <a:pt x="1230" y="1062"/>
                  </a:lnTo>
                  <a:lnTo>
                    <a:pt x="1242" y="1055"/>
                  </a:lnTo>
                  <a:lnTo>
                    <a:pt x="1260" y="1055"/>
                  </a:lnTo>
                  <a:lnTo>
                    <a:pt x="1272" y="1069"/>
                  </a:lnTo>
                  <a:lnTo>
                    <a:pt x="1272" y="1075"/>
                  </a:lnTo>
                  <a:lnTo>
                    <a:pt x="1266" y="1095"/>
                  </a:lnTo>
                  <a:lnTo>
                    <a:pt x="1254" y="1142"/>
                  </a:lnTo>
                  <a:lnTo>
                    <a:pt x="1230" y="1208"/>
                  </a:lnTo>
                  <a:lnTo>
                    <a:pt x="1187" y="1294"/>
                  </a:lnTo>
                  <a:lnTo>
                    <a:pt x="1126" y="1381"/>
                  </a:lnTo>
                  <a:lnTo>
                    <a:pt x="1040" y="1480"/>
                  </a:lnTo>
                  <a:lnTo>
                    <a:pt x="942" y="1553"/>
                  </a:lnTo>
                  <a:lnTo>
                    <a:pt x="838" y="1619"/>
                  </a:lnTo>
                  <a:lnTo>
                    <a:pt x="710" y="1666"/>
                  </a:lnTo>
                  <a:lnTo>
                    <a:pt x="575" y="1679"/>
                  </a:lnTo>
                  <a:lnTo>
                    <a:pt x="441" y="1666"/>
                  </a:lnTo>
                  <a:lnTo>
                    <a:pt x="318" y="1619"/>
                  </a:lnTo>
                  <a:lnTo>
                    <a:pt x="214" y="1553"/>
                  </a:lnTo>
                  <a:lnTo>
                    <a:pt x="122" y="1460"/>
                  </a:lnTo>
                  <a:lnTo>
                    <a:pt x="55" y="1341"/>
                  </a:lnTo>
                  <a:lnTo>
                    <a:pt x="12" y="1208"/>
                  </a:lnTo>
                  <a:lnTo>
                    <a:pt x="0" y="1049"/>
                  </a:lnTo>
                  <a:lnTo>
                    <a:pt x="25" y="850"/>
                  </a:lnTo>
                  <a:lnTo>
                    <a:pt x="80" y="657"/>
                  </a:lnTo>
                  <a:lnTo>
                    <a:pt x="178" y="478"/>
                  </a:lnTo>
                  <a:lnTo>
                    <a:pt x="300" y="325"/>
                  </a:lnTo>
                  <a:lnTo>
                    <a:pt x="441" y="193"/>
                  </a:lnTo>
                  <a:lnTo>
                    <a:pt x="606" y="87"/>
                  </a:lnTo>
                  <a:lnTo>
                    <a:pt x="777" y="20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93" name="Freeform 33"/>
            <p:cNvSpPr>
              <a:spLocks noEditPoints="1"/>
            </p:cNvSpPr>
            <p:nvPr/>
          </p:nvSpPr>
          <p:spPr bwMode="auto">
            <a:xfrm>
              <a:off x="18683" y="3314"/>
              <a:ext cx="1468" cy="1659"/>
            </a:xfrm>
            <a:custGeom>
              <a:avLst/>
              <a:gdLst/>
              <a:ahLst/>
              <a:cxnLst>
                <a:cxn ang="0">
                  <a:pos x="569" y="1055"/>
                </a:cxn>
                <a:cxn ang="0">
                  <a:pos x="991" y="292"/>
                </a:cxn>
                <a:cxn ang="0">
                  <a:pos x="1132" y="0"/>
                </a:cxn>
                <a:cxn ang="0">
                  <a:pos x="1150" y="13"/>
                </a:cxn>
                <a:cxn ang="0">
                  <a:pos x="1156" y="53"/>
                </a:cxn>
                <a:cxn ang="0">
                  <a:pos x="1291" y="1540"/>
                </a:cxn>
                <a:cxn ang="0">
                  <a:pos x="1315" y="1579"/>
                </a:cxn>
                <a:cxn ang="0">
                  <a:pos x="1450" y="1586"/>
                </a:cxn>
                <a:cxn ang="0">
                  <a:pos x="1468" y="1599"/>
                </a:cxn>
                <a:cxn ang="0">
                  <a:pos x="1462" y="1646"/>
                </a:cxn>
                <a:cxn ang="0">
                  <a:pos x="1444" y="1659"/>
                </a:cxn>
                <a:cxn ang="0">
                  <a:pos x="1248" y="1652"/>
                </a:cxn>
                <a:cxn ang="0">
                  <a:pos x="1058" y="1659"/>
                </a:cxn>
                <a:cxn ang="0">
                  <a:pos x="899" y="1652"/>
                </a:cxn>
                <a:cxn ang="0">
                  <a:pos x="893" y="1613"/>
                </a:cxn>
                <a:cxn ang="0">
                  <a:pos x="912" y="1593"/>
                </a:cxn>
                <a:cxn ang="0">
                  <a:pos x="973" y="1586"/>
                </a:cxn>
                <a:cxn ang="0">
                  <a:pos x="1052" y="1566"/>
                </a:cxn>
                <a:cxn ang="0">
                  <a:pos x="1095" y="1506"/>
                </a:cxn>
                <a:cxn ang="0">
                  <a:pos x="1089" y="1427"/>
                </a:cxn>
                <a:cxn ang="0">
                  <a:pos x="1071" y="1214"/>
                </a:cxn>
                <a:cxn ang="0">
                  <a:pos x="1065" y="1122"/>
                </a:cxn>
                <a:cxn ang="0">
                  <a:pos x="367" y="1420"/>
                </a:cxn>
                <a:cxn ang="0">
                  <a:pos x="337" y="1506"/>
                </a:cxn>
                <a:cxn ang="0">
                  <a:pos x="367" y="1566"/>
                </a:cxn>
                <a:cxn ang="0">
                  <a:pos x="435" y="1586"/>
                </a:cxn>
                <a:cxn ang="0">
                  <a:pos x="465" y="1593"/>
                </a:cxn>
                <a:cxn ang="0">
                  <a:pos x="471" y="1633"/>
                </a:cxn>
                <a:cxn ang="0">
                  <a:pos x="459" y="1652"/>
                </a:cxn>
                <a:cxn ang="0">
                  <a:pos x="441" y="1659"/>
                </a:cxn>
                <a:cxn ang="0">
                  <a:pos x="214" y="1652"/>
                </a:cxn>
                <a:cxn ang="0">
                  <a:pos x="19" y="1659"/>
                </a:cxn>
                <a:cxn ang="0">
                  <a:pos x="0" y="1639"/>
                </a:cxn>
                <a:cxn ang="0">
                  <a:pos x="6" y="1606"/>
                </a:cxn>
                <a:cxn ang="0">
                  <a:pos x="25" y="1593"/>
                </a:cxn>
                <a:cxn ang="0">
                  <a:pos x="49" y="1586"/>
                </a:cxn>
                <a:cxn ang="0">
                  <a:pos x="184" y="1546"/>
                </a:cxn>
                <a:cxn ang="0">
                  <a:pos x="312" y="1394"/>
                </a:cxn>
                <a:cxn ang="0">
                  <a:pos x="1071" y="20"/>
                </a:cxn>
                <a:cxn ang="0">
                  <a:pos x="1095" y="0"/>
                </a:cxn>
              </a:cxnLst>
              <a:rect l="0" t="0" r="r" b="b"/>
              <a:pathLst>
                <a:path w="1468" h="1659">
                  <a:moveTo>
                    <a:pt x="991" y="292"/>
                  </a:moveTo>
                  <a:lnTo>
                    <a:pt x="569" y="1055"/>
                  </a:lnTo>
                  <a:lnTo>
                    <a:pt x="1058" y="1055"/>
                  </a:lnTo>
                  <a:lnTo>
                    <a:pt x="991" y="292"/>
                  </a:lnTo>
                  <a:close/>
                  <a:moveTo>
                    <a:pt x="1095" y="0"/>
                  </a:moveTo>
                  <a:lnTo>
                    <a:pt x="1132" y="0"/>
                  </a:lnTo>
                  <a:lnTo>
                    <a:pt x="1144" y="7"/>
                  </a:lnTo>
                  <a:lnTo>
                    <a:pt x="1150" y="13"/>
                  </a:lnTo>
                  <a:lnTo>
                    <a:pt x="1150" y="27"/>
                  </a:lnTo>
                  <a:lnTo>
                    <a:pt x="1156" y="53"/>
                  </a:lnTo>
                  <a:lnTo>
                    <a:pt x="1285" y="1500"/>
                  </a:lnTo>
                  <a:lnTo>
                    <a:pt x="1291" y="1540"/>
                  </a:lnTo>
                  <a:lnTo>
                    <a:pt x="1297" y="1560"/>
                  </a:lnTo>
                  <a:lnTo>
                    <a:pt x="1315" y="1579"/>
                  </a:lnTo>
                  <a:lnTo>
                    <a:pt x="1358" y="1586"/>
                  </a:lnTo>
                  <a:lnTo>
                    <a:pt x="1450" y="1586"/>
                  </a:lnTo>
                  <a:lnTo>
                    <a:pt x="1462" y="1593"/>
                  </a:lnTo>
                  <a:lnTo>
                    <a:pt x="1468" y="1599"/>
                  </a:lnTo>
                  <a:lnTo>
                    <a:pt x="1468" y="1633"/>
                  </a:lnTo>
                  <a:lnTo>
                    <a:pt x="1462" y="1646"/>
                  </a:lnTo>
                  <a:lnTo>
                    <a:pt x="1456" y="1652"/>
                  </a:lnTo>
                  <a:lnTo>
                    <a:pt x="1444" y="1659"/>
                  </a:lnTo>
                  <a:lnTo>
                    <a:pt x="1315" y="1659"/>
                  </a:lnTo>
                  <a:lnTo>
                    <a:pt x="1248" y="1652"/>
                  </a:lnTo>
                  <a:lnTo>
                    <a:pt x="1193" y="1652"/>
                  </a:lnTo>
                  <a:lnTo>
                    <a:pt x="1058" y="1659"/>
                  </a:lnTo>
                  <a:lnTo>
                    <a:pt x="912" y="1659"/>
                  </a:lnTo>
                  <a:lnTo>
                    <a:pt x="899" y="1652"/>
                  </a:lnTo>
                  <a:lnTo>
                    <a:pt x="893" y="1646"/>
                  </a:lnTo>
                  <a:lnTo>
                    <a:pt x="893" y="1613"/>
                  </a:lnTo>
                  <a:lnTo>
                    <a:pt x="899" y="1599"/>
                  </a:lnTo>
                  <a:lnTo>
                    <a:pt x="912" y="1593"/>
                  </a:lnTo>
                  <a:lnTo>
                    <a:pt x="918" y="1586"/>
                  </a:lnTo>
                  <a:lnTo>
                    <a:pt x="973" y="1586"/>
                  </a:lnTo>
                  <a:lnTo>
                    <a:pt x="1016" y="1579"/>
                  </a:lnTo>
                  <a:lnTo>
                    <a:pt x="1052" y="1566"/>
                  </a:lnTo>
                  <a:lnTo>
                    <a:pt x="1083" y="1540"/>
                  </a:lnTo>
                  <a:lnTo>
                    <a:pt x="1095" y="1506"/>
                  </a:lnTo>
                  <a:lnTo>
                    <a:pt x="1095" y="1480"/>
                  </a:lnTo>
                  <a:lnTo>
                    <a:pt x="1089" y="1427"/>
                  </a:lnTo>
                  <a:lnTo>
                    <a:pt x="1083" y="1360"/>
                  </a:lnTo>
                  <a:lnTo>
                    <a:pt x="1071" y="1214"/>
                  </a:lnTo>
                  <a:lnTo>
                    <a:pt x="1071" y="1155"/>
                  </a:lnTo>
                  <a:lnTo>
                    <a:pt x="1065" y="1122"/>
                  </a:lnTo>
                  <a:lnTo>
                    <a:pt x="526" y="1122"/>
                  </a:lnTo>
                  <a:lnTo>
                    <a:pt x="367" y="1420"/>
                  </a:lnTo>
                  <a:lnTo>
                    <a:pt x="349" y="1453"/>
                  </a:lnTo>
                  <a:lnTo>
                    <a:pt x="337" y="1506"/>
                  </a:lnTo>
                  <a:lnTo>
                    <a:pt x="343" y="1546"/>
                  </a:lnTo>
                  <a:lnTo>
                    <a:pt x="367" y="1566"/>
                  </a:lnTo>
                  <a:lnTo>
                    <a:pt x="398" y="1579"/>
                  </a:lnTo>
                  <a:lnTo>
                    <a:pt x="435" y="1586"/>
                  </a:lnTo>
                  <a:lnTo>
                    <a:pt x="453" y="1586"/>
                  </a:lnTo>
                  <a:lnTo>
                    <a:pt x="465" y="1593"/>
                  </a:lnTo>
                  <a:lnTo>
                    <a:pt x="471" y="1599"/>
                  </a:lnTo>
                  <a:lnTo>
                    <a:pt x="471" y="1633"/>
                  </a:lnTo>
                  <a:lnTo>
                    <a:pt x="465" y="1639"/>
                  </a:lnTo>
                  <a:lnTo>
                    <a:pt x="459" y="1652"/>
                  </a:lnTo>
                  <a:lnTo>
                    <a:pt x="453" y="1652"/>
                  </a:lnTo>
                  <a:lnTo>
                    <a:pt x="441" y="1659"/>
                  </a:lnTo>
                  <a:lnTo>
                    <a:pt x="324" y="1659"/>
                  </a:lnTo>
                  <a:lnTo>
                    <a:pt x="214" y="1652"/>
                  </a:lnTo>
                  <a:lnTo>
                    <a:pt x="123" y="1659"/>
                  </a:lnTo>
                  <a:lnTo>
                    <a:pt x="19" y="1659"/>
                  </a:lnTo>
                  <a:lnTo>
                    <a:pt x="6" y="1652"/>
                  </a:lnTo>
                  <a:lnTo>
                    <a:pt x="0" y="1639"/>
                  </a:lnTo>
                  <a:lnTo>
                    <a:pt x="0" y="1613"/>
                  </a:lnTo>
                  <a:lnTo>
                    <a:pt x="6" y="1606"/>
                  </a:lnTo>
                  <a:lnTo>
                    <a:pt x="19" y="1599"/>
                  </a:lnTo>
                  <a:lnTo>
                    <a:pt x="25" y="1593"/>
                  </a:lnTo>
                  <a:lnTo>
                    <a:pt x="37" y="1586"/>
                  </a:lnTo>
                  <a:lnTo>
                    <a:pt x="49" y="1586"/>
                  </a:lnTo>
                  <a:lnTo>
                    <a:pt x="123" y="1573"/>
                  </a:lnTo>
                  <a:lnTo>
                    <a:pt x="184" y="1546"/>
                  </a:lnTo>
                  <a:lnTo>
                    <a:pt x="251" y="1487"/>
                  </a:lnTo>
                  <a:lnTo>
                    <a:pt x="312" y="1394"/>
                  </a:lnTo>
                  <a:lnTo>
                    <a:pt x="1058" y="40"/>
                  </a:lnTo>
                  <a:lnTo>
                    <a:pt x="1071" y="20"/>
                  </a:lnTo>
                  <a:lnTo>
                    <a:pt x="1077" y="7"/>
                  </a:lnTo>
                  <a:lnTo>
                    <a:pt x="10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94" name="Freeform 34"/>
            <p:cNvSpPr>
              <a:spLocks/>
            </p:cNvSpPr>
            <p:nvPr/>
          </p:nvSpPr>
          <p:spPr bwMode="auto">
            <a:xfrm>
              <a:off x="20255" y="3414"/>
              <a:ext cx="1456" cy="1559"/>
            </a:xfrm>
            <a:custGeom>
              <a:avLst/>
              <a:gdLst/>
              <a:ahLst/>
              <a:cxnLst>
                <a:cxn ang="0">
                  <a:pos x="1438" y="0"/>
                </a:cxn>
                <a:cxn ang="0">
                  <a:pos x="1456" y="13"/>
                </a:cxn>
                <a:cxn ang="0">
                  <a:pos x="1450" y="66"/>
                </a:cxn>
                <a:cxn ang="0">
                  <a:pos x="1395" y="491"/>
                </a:cxn>
                <a:cxn ang="0">
                  <a:pos x="1377" y="524"/>
                </a:cxn>
                <a:cxn ang="0">
                  <a:pos x="1352" y="517"/>
                </a:cxn>
                <a:cxn ang="0">
                  <a:pos x="1340" y="458"/>
                </a:cxn>
                <a:cxn ang="0">
                  <a:pos x="1358" y="312"/>
                </a:cxn>
                <a:cxn ang="0">
                  <a:pos x="1358" y="179"/>
                </a:cxn>
                <a:cxn ang="0">
                  <a:pos x="1291" y="93"/>
                </a:cxn>
                <a:cxn ang="0">
                  <a:pos x="1150" y="66"/>
                </a:cxn>
                <a:cxn ang="0">
                  <a:pos x="918" y="73"/>
                </a:cxn>
                <a:cxn ang="0">
                  <a:pos x="875" y="126"/>
                </a:cxn>
                <a:cxn ang="0">
                  <a:pos x="863" y="152"/>
                </a:cxn>
                <a:cxn ang="0">
                  <a:pos x="569" y="1400"/>
                </a:cxn>
                <a:cxn ang="0">
                  <a:pos x="581" y="1460"/>
                </a:cxn>
                <a:cxn ang="0">
                  <a:pos x="618" y="1473"/>
                </a:cxn>
                <a:cxn ang="0">
                  <a:pos x="698" y="1486"/>
                </a:cxn>
                <a:cxn ang="0">
                  <a:pos x="863" y="1499"/>
                </a:cxn>
                <a:cxn ang="0">
                  <a:pos x="857" y="1539"/>
                </a:cxn>
                <a:cxn ang="0">
                  <a:pos x="838" y="1552"/>
                </a:cxn>
                <a:cxn ang="0">
                  <a:pos x="722" y="1559"/>
                </a:cxn>
                <a:cxn ang="0">
                  <a:pos x="539" y="1552"/>
                </a:cxn>
                <a:cxn ang="0">
                  <a:pos x="263" y="1552"/>
                </a:cxn>
                <a:cxn ang="0">
                  <a:pos x="68" y="1559"/>
                </a:cxn>
                <a:cxn ang="0">
                  <a:pos x="49" y="1546"/>
                </a:cxn>
                <a:cxn ang="0">
                  <a:pos x="55" y="1499"/>
                </a:cxn>
                <a:cxn ang="0">
                  <a:pos x="239" y="1486"/>
                </a:cxn>
                <a:cxn ang="0">
                  <a:pos x="349" y="1466"/>
                </a:cxn>
                <a:cxn ang="0">
                  <a:pos x="386" y="1420"/>
                </a:cxn>
                <a:cxn ang="0">
                  <a:pos x="685" y="146"/>
                </a:cxn>
                <a:cxn ang="0">
                  <a:pos x="691" y="126"/>
                </a:cxn>
                <a:cxn ang="0">
                  <a:pos x="698" y="86"/>
                </a:cxn>
                <a:cxn ang="0">
                  <a:pos x="685" y="79"/>
                </a:cxn>
                <a:cxn ang="0">
                  <a:pos x="428" y="73"/>
                </a:cxn>
                <a:cxn ang="0">
                  <a:pos x="263" y="119"/>
                </a:cxn>
                <a:cxn ang="0">
                  <a:pos x="153" y="232"/>
                </a:cxn>
                <a:cxn ang="0">
                  <a:pos x="61" y="471"/>
                </a:cxn>
                <a:cxn ang="0">
                  <a:pos x="43" y="511"/>
                </a:cxn>
                <a:cxn ang="0">
                  <a:pos x="25" y="524"/>
                </a:cxn>
                <a:cxn ang="0">
                  <a:pos x="6" y="511"/>
                </a:cxn>
                <a:cxn ang="0">
                  <a:pos x="0" y="491"/>
                </a:cxn>
                <a:cxn ang="0">
                  <a:pos x="6" y="458"/>
                </a:cxn>
                <a:cxn ang="0">
                  <a:pos x="141" y="46"/>
                </a:cxn>
                <a:cxn ang="0">
                  <a:pos x="153" y="13"/>
                </a:cxn>
              </a:cxnLst>
              <a:rect l="0" t="0" r="r" b="b"/>
              <a:pathLst>
                <a:path w="1456" h="1559">
                  <a:moveTo>
                    <a:pt x="178" y="0"/>
                  </a:moveTo>
                  <a:lnTo>
                    <a:pt x="1438" y="0"/>
                  </a:lnTo>
                  <a:lnTo>
                    <a:pt x="1450" y="6"/>
                  </a:lnTo>
                  <a:lnTo>
                    <a:pt x="1456" y="13"/>
                  </a:lnTo>
                  <a:lnTo>
                    <a:pt x="1456" y="59"/>
                  </a:lnTo>
                  <a:lnTo>
                    <a:pt x="1450" y="66"/>
                  </a:lnTo>
                  <a:lnTo>
                    <a:pt x="1395" y="471"/>
                  </a:lnTo>
                  <a:lnTo>
                    <a:pt x="1395" y="491"/>
                  </a:lnTo>
                  <a:lnTo>
                    <a:pt x="1383" y="517"/>
                  </a:lnTo>
                  <a:lnTo>
                    <a:pt x="1377" y="524"/>
                  </a:lnTo>
                  <a:lnTo>
                    <a:pt x="1364" y="524"/>
                  </a:lnTo>
                  <a:lnTo>
                    <a:pt x="1352" y="517"/>
                  </a:lnTo>
                  <a:lnTo>
                    <a:pt x="1340" y="504"/>
                  </a:lnTo>
                  <a:lnTo>
                    <a:pt x="1340" y="458"/>
                  </a:lnTo>
                  <a:lnTo>
                    <a:pt x="1346" y="444"/>
                  </a:lnTo>
                  <a:lnTo>
                    <a:pt x="1358" y="312"/>
                  </a:lnTo>
                  <a:lnTo>
                    <a:pt x="1364" y="258"/>
                  </a:lnTo>
                  <a:lnTo>
                    <a:pt x="1358" y="179"/>
                  </a:lnTo>
                  <a:lnTo>
                    <a:pt x="1334" y="126"/>
                  </a:lnTo>
                  <a:lnTo>
                    <a:pt x="1291" y="93"/>
                  </a:lnTo>
                  <a:lnTo>
                    <a:pt x="1230" y="79"/>
                  </a:lnTo>
                  <a:lnTo>
                    <a:pt x="1150" y="66"/>
                  </a:lnTo>
                  <a:lnTo>
                    <a:pt x="948" y="66"/>
                  </a:lnTo>
                  <a:lnTo>
                    <a:pt x="918" y="73"/>
                  </a:lnTo>
                  <a:lnTo>
                    <a:pt x="893" y="86"/>
                  </a:lnTo>
                  <a:lnTo>
                    <a:pt x="875" y="126"/>
                  </a:lnTo>
                  <a:lnTo>
                    <a:pt x="869" y="159"/>
                  </a:lnTo>
                  <a:lnTo>
                    <a:pt x="863" y="152"/>
                  </a:lnTo>
                  <a:lnTo>
                    <a:pt x="575" y="1380"/>
                  </a:lnTo>
                  <a:lnTo>
                    <a:pt x="569" y="1400"/>
                  </a:lnTo>
                  <a:lnTo>
                    <a:pt x="569" y="1446"/>
                  </a:lnTo>
                  <a:lnTo>
                    <a:pt x="581" y="1460"/>
                  </a:lnTo>
                  <a:lnTo>
                    <a:pt x="594" y="1466"/>
                  </a:lnTo>
                  <a:lnTo>
                    <a:pt x="618" y="1473"/>
                  </a:lnTo>
                  <a:lnTo>
                    <a:pt x="649" y="1479"/>
                  </a:lnTo>
                  <a:lnTo>
                    <a:pt x="698" y="1486"/>
                  </a:lnTo>
                  <a:lnTo>
                    <a:pt x="838" y="1486"/>
                  </a:lnTo>
                  <a:lnTo>
                    <a:pt x="863" y="1499"/>
                  </a:lnTo>
                  <a:lnTo>
                    <a:pt x="863" y="1533"/>
                  </a:lnTo>
                  <a:lnTo>
                    <a:pt x="857" y="1539"/>
                  </a:lnTo>
                  <a:lnTo>
                    <a:pt x="850" y="1552"/>
                  </a:lnTo>
                  <a:lnTo>
                    <a:pt x="838" y="1552"/>
                  </a:lnTo>
                  <a:lnTo>
                    <a:pt x="832" y="1559"/>
                  </a:lnTo>
                  <a:lnTo>
                    <a:pt x="722" y="1559"/>
                  </a:lnTo>
                  <a:lnTo>
                    <a:pt x="624" y="1552"/>
                  </a:lnTo>
                  <a:lnTo>
                    <a:pt x="539" y="1552"/>
                  </a:lnTo>
                  <a:lnTo>
                    <a:pt x="447" y="1546"/>
                  </a:lnTo>
                  <a:lnTo>
                    <a:pt x="263" y="1552"/>
                  </a:lnTo>
                  <a:lnTo>
                    <a:pt x="172" y="1559"/>
                  </a:lnTo>
                  <a:lnTo>
                    <a:pt x="68" y="1559"/>
                  </a:lnTo>
                  <a:lnTo>
                    <a:pt x="61" y="1552"/>
                  </a:lnTo>
                  <a:lnTo>
                    <a:pt x="49" y="1546"/>
                  </a:lnTo>
                  <a:lnTo>
                    <a:pt x="49" y="1513"/>
                  </a:lnTo>
                  <a:lnTo>
                    <a:pt x="55" y="1499"/>
                  </a:lnTo>
                  <a:lnTo>
                    <a:pt x="80" y="1486"/>
                  </a:lnTo>
                  <a:lnTo>
                    <a:pt x="239" y="1486"/>
                  </a:lnTo>
                  <a:lnTo>
                    <a:pt x="306" y="1479"/>
                  </a:lnTo>
                  <a:lnTo>
                    <a:pt x="349" y="1466"/>
                  </a:lnTo>
                  <a:lnTo>
                    <a:pt x="373" y="1446"/>
                  </a:lnTo>
                  <a:lnTo>
                    <a:pt x="386" y="1420"/>
                  </a:lnTo>
                  <a:lnTo>
                    <a:pt x="398" y="1380"/>
                  </a:lnTo>
                  <a:lnTo>
                    <a:pt x="685" y="146"/>
                  </a:lnTo>
                  <a:lnTo>
                    <a:pt x="691" y="139"/>
                  </a:lnTo>
                  <a:lnTo>
                    <a:pt x="691" y="126"/>
                  </a:lnTo>
                  <a:lnTo>
                    <a:pt x="698" y="112"/>
                  </a:lnTo>
                  <a:lnTo>
                    <a:pt x="698" y="86"/>
                  </a:lnTo>
                  <a:lnTo>
                    <a:pt x="691" y="86"/>
                  </a:lnTo>
                  <a:lnTo>
                    <a:pt x="685" y="79"/>
                  </a:lnTo>
                  <a:lnTo>
                    <a:pt x="673" y="73"/>
                  </a:lnTo>
                  <a:lnTo>
                    <a:pt x="428" y="73"/>
                  </a:lnTo>
                  <a:lnTo>
                    <a:pt x="337" y="86"/>
                  </a:lnTo>
                  <a:lnTo>
                    <a:pt x="263" y="119"/>
                  </a:lnTo>
                  <a:lnTo>
                    <a:pt x="202" y="166"/>
                  </a:lnTo>
                  <a:lnTo>
                    <a:pt x="153" y="232"/>
                  </a:lnTo>
                  <a:lnTo>
                    <a:pt x="110" y="338"/>
                  </a:lnTo>
                  <a:lnTo>
                    <a:pt x="61" y="471"/>
                  </a:lnTo>
                  <a:lnTo>
                    <a:pt x="55" y="497"/>
                  </a:lnTo>
                  <a:lnTo>
                    <a:pt x="43" y="511"/>
                  </a:lnTo>
                  <a:lnTo>
                    <a:pt x="37" y="524"/>
                  </a:lnTo>
                  <a:lnTo>
                    <a:pt x="25" y="524"/>
                  </a:lnTo>
                  <a:lnTo>
                    <a:pt x="12" y="517"/>
                  </a:lnTo>
                  <a:lnTo>
                    <a:pt x="6" y="511"/>
                  </a:lnTo>
                  <a:lnTo>
                    <a:pt x="0" y="497"/>
                  </a:lnTo>
                  <a:lnTo>
                    <a:pt x="0" y="491"/>
                  </a:lnTo>
                  <a:lnTo>
                    <a:pt x="6" y="471"/>
                  </a:lnTo>
                  <a:lnTo>
                    <a:pt x="6" y="458"/>
                  </a:lnTo>
                  <a:lnTo>
                    <a:pt x="12" y="451"/>
                  </a:lnTo>
                  <a:lnTo>
                    <a:pt x="141" y="46"/>
                  </a:lnTo>
                  <a:lnTo>
                    <a:pt x="147" y="26"/>
                  </a:lnTo>
                  <a:lnTo>
                    <a:pt x="153" y="1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990600" y="53340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Cobordism</a:t>
            </a:r>
            <a:r>
              <a:rPr lang="en-US" dirty="0" smtClean="0"/>
              <a:t> Hypothesis of Baez &amp; Dolan:  An n-extended TFT is entirely determined by the n-category attached to a point. 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1295400" y="60198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For  TFTs  satisfying a certain finiteness condition this was </a:t>
            </a:r>
          </a:p>
          <a:p>
            <a:r>
              <a:rPr lang="en-US" dirty="0" smtClean="0"/>
              <a:t>proved by Jacob Lurie.  Expository article. Extensive books. 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advTm="28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7450" y="5003605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My presentation is strongly influenced by many discussions with a number of great  physicists. 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Particular thanks go to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31231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``</a:t>
            </a:r>
            <a:r>
              <a:rPr lang="en-US" sz="2800" i="1" dirty="0" smtClean="0">
                <a:solidFill>
                  <a:srgbClr val="7030A0"/>
                </a:solidFill>
              </a:rPr>
              <a:t>Nobody goes there anymore; it’s too crowded</a:t>
            </a:r>
            <a:r>
              <a:rPr lang="en-US" sz="2800" dirty="0" smtClean="0">
                <a:solidFill>
                  <a:srgbClr val="7030A0"/>
                </a:solidFill>
              </a:rPr>
              <a:t>.’’ --  Yogi Berra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Preface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623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``…   Would you be interested in  giving the review 1-hour talk on the relation between math physics  and strings? …’’</a:t>
            </a: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62396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``…   Would you be interested in  giving the review </a:t>
            </a:r>
            <a:r>
              <a:rPr lang="en-US" sz="2800" i="1" u="sng" dirty="0" smtClean="0"/>
              <a:t>5-hour</a:t>
            </a:r>
            <a:r>
              <a:rPr lang="en-US" sz="2800" dirty="0" smtClean="0"/>
              <a:t> talk on the applications of six-dimensional (2,0) theories to Physical Mathematics ? …’’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0" y="3160165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``…   O.K. I’ll give a 1-hour talk, but I’m going to make some heterodox choices …’’</a:t>
            </a:r>
            <a:endParaRPr lang="en-US" sz="3200" dirty="0"/>
          </a:p>
        </p:txBody>
      </p:sp>
    </p:spTree>
  </p:cSld>
  <p:clrMapOvr>
    <a:masterClrMapping/>
  </p:clrMapOvr>
  <p:transition advTm="882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Generalization: Theories valued in field theories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581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The ``</a:t>
            </a:r>
            <a:r>
              <a:rPr lang="en-US" sz="2400" b="1" u="sng" dirty="0" smtClean="0">
                <a:solidFill>
                  <a:srgbClr val="0070C0"/>
                </a:solidFill>
              </a:rPr>
              <a:t>partition function</a:t>
            </a:r>
            <a:r>
              <a:rPr lang="en-US" sz="2400" dirty="0" smtClean="0">
                <a:solidFill>
                  <a:srgbClr val="0070C0"/>
                </a:solidFill>
              </a:rPr>
              <a:t>’’ of </a:t>
            </a:r>
            <a:r>
              <a:rPr lang="en-US" sz="2400" dirty="0" smtClean="0">
                <a:solidFill>
                  <a:srgbClr val="0070C0"/>
                </a:solidFill>
                <a:latin typeface="Old English Text MT" pitchFamily="66" charset="0"/>
              </a:rPr>
              <a:t>H</a:t>
            </a:r>
            <a:r>
              <a:rPr lang="en-US" sz="2400" dirty="0" smtClean="0">
                <a:solidFill>
                  <a:srgbClr val="0070C0"/>
                </a:solidFill>
              </a:rPr>
              <a:t> on N</a:t>
            </a:r>
            <a:r>
              <a:rPr lang="en-US" sz="2400" baseline="-25000" dirty="0" smtClean="0">
                <a:solidFill>
                  <a:srgbClr val="0070C0"/>
                </a:solidFill>
              </a:rPr>
              <a:t>m</a:t>
            </a:r>
            <a:r>
              <a:rPr lang="en-US" sz="2400" dirty="0" smtClean="0">
                <a:solidFill>
                  <a:srgbClr val="0070C0"/>
                </a:solidFill>
              </a:rPr>
              <a:t>  is a </a:t>
            </a:r>
            <a:r>
              <a:rPr lang="en-US" sz="2400" b="1" i="1" u="sng" dirty="0" smtClean="0">
                <a:solidFill>
                  <a:srgbClr val="0070C0"/>
                </a:solidFill>
              </a:rPr>
              <a:t>vector in a vector space</a:t>
            </a:r>
            <a:r>
              <a:rPr lang="en-US" sz="2400" dirty="0" smtClean="0">
                <a:solidFill>
                  <a:srgbClr val="0070C0"/>
                </a:solidFill>
              </a:rPr>
              <a:t>, and not a complex number .  The Hilbert space…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0292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dirty="0" err="1" smtClean="0">
                <a:solidFill>
                  <a:srgbClr val="FF0000"/>
                </a:solidFill>
              </a:rPr>
              <a:t>chiral</a:t>
            </a:r>
            <a:r>
              <a:rPr lang="en-US" sz="2800" dirty="0" smtClean="0">
                <a:solidFill>
                  <a:srgbClr val="FF0000"/>
                </a:solidFill>
              </a:rPr>
              <a:t> half of a RCFT.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dirty="0" err="1" smtClean="0">
                <a:solidFill>
                  <a:srgbClr val="FF0000"/>
                </a:solidFill>
              </a:rPr>
              <a:t>abelian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tensormultiplet</a:t>
            </a:r>
            <a:r>
              <a:rPr lang="en-US" sz="2800" dirty="0" smtClean="0">
                <a:solidFill>
                  <a:srgbClr val="FF0000"/>
                </a:solidFill>
              </a:rPr>
              <a:t> theories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752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DEFINITION:   An m-dimensional  theory </a:t>
            </a:r>
            <a:r>
              <a:rPr lang="en-US" sz="2400" dirty="0" smtClean="0">
                <a:latin typeface="Old English Text MT" pitchFamily="66" charset="0"/>
              </a:rPr>
              <a:t>H</a:t>
            </a:r>
            <a:r>
              <a:rPr lang="en-US" sz="2400" dirty="0" smtClean="0"/>
              <a:t>   valued in an    </a:t>
            </a:r>
          </a:p>
          <a:p>
            <a:r>
              <a:rPr lang="en-US" sz="2400" dirty="0" smtClean="0"/>
              <a:t>n-dimensional field theory </a:t>
            </a:r>
            <a:r>
              <a:rPr lang="en-US" sz="2400" dirty="0" smtClean="0">
                <a:latin typeface="Old English Text MT" pitchFamily="66" charset="0"/>
              </a:rPr>
              <a:t> </a:t>
            </a:r>
            <a:r>
              <a:rPr lang="en-US" sz="2400" dirty="0" smtClean="0">
                <a:latin typeface="+mj-lt"/>
              </a:rPr>
              <a:t>F </a:t>
            </a:r>
            <a:r>
              <a:rPr lang="en-US" sz="2400" dirty="0" smtClean="0"/>
              <a:t>, where n= m+1,   is one such that 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990600" y="2743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Old English Text MT" pitchFamily="66" charset="0"/>
              </a:rPr>
              <a:t>H</a:t>
            </a:r>
            <a:r>
              <a:rPr lang="en-US" sz="3600" dirty="0" smtClean="0"/>
              <a:t>(</a:t>
            </a:r>
            <a:r>
              <a:rPr lang="en-US" sz="3600" dirty="0" err="1" smtClean="0"/>
              <a:t>N</a:t>
            </a:r>
            <a:r>
              <a:rPr lang="en-US" sz="3600" baseline="-25000" dirty="0" err="1" smtClean="0"/>
              <a:t>j</a:t>
            </a:r>
            <a:r>
              <a:rPr lang="en-US" sz="3600" dirty="0" smtClean="0"/>
              <a:t> )</a:t>
            </a:r>
            <a:r>
              <a:rPr lang="en-US" sz="3600" dirty="0" smtClean="0">
                <a:latin typeface="Symbol" pitchFamily="18" charset="2"/>
                <a:sym typeface="Symbol"/>
              </a:rPr>
              <a:t></a:t>
            </a:r>
            <a:r>
              <a:rPr lang="en-US" sz="3600" dirty="0" smtClean="0">
                <a:sym typeface="Symbol"/>
              </a:rPr>
              <a:t> </a:t>
            </a:r>
            <a:r>
              <a:rPr lang="en-US" sz="3600" dirty="0" smtClean="0">
                <a:latin typeface="+mj-lt"/>
                <a:sym typeface="Symbol"/>
              </a:rPr>
              <a:t>F</a:t>
            </a:r>
            <a:r>
              <a:rPr lang="en-US" sz="3600" dirty="0" smtClean="0">
                <a:latin typeface="+mj-lt"/>
              </a:rPr>
              <a:t>(</a:t>
            </a:r>
            <a:r>
              <a:rPr lang="en-US" sz="3600" dirty="0" err="1" smtClean="0">
                <a:latin typeface="+mj-lt"/>
              </a:rPr>
              <a:t>N</a:t>
            </a:r>
            <a:r>
              <a:rPr lang="en-US" sz="3600" baseline="-25000" dirty="0" err="1" smtClean="0">
                <a:latin typeface="+mj-lt"/>
              </a:rPr>
              <a:t>j</a:t>
            </a:r>
            <a:r>
              <a:rPr lang="en-US" sz="3600" dirty="0" smtClean="0">
                <a:latin typeface="+mj-lt"/>
              </a:rPr>
              <a:t>) </a:t>
            </a:r>
            <a:endParaRPr lang="en-US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4572000" y="28194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j= 0,1,…  , m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1295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20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Important characteristics  of the six-dimensional (2,0) theories S[</a:t>
            </a:r>
            <a:r>
              <a:rPr lang="en-US" dirty="0" smtClean="0">
                <a:solidFill>
                  <a:srgbClr val="002060"/>
                </a:solidFill>
                <a:latin typeface="eufm5"/>
              </a:rPr>
              <a:t>g]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585560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These theories have not been constructed – even by physical standards - but some characteristic properties  of these hypothetical theories can be deduced from  their relation to string theory and M-theory.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11882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These properties will be treated as axiomatic. 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Later they should be theorems.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475" y="3813050"/>
            <a:ext cx="7988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Three key properties + Four important ingredients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3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17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1: What sort of theory is it? </a:t>
            </a:r>
            <a:endParaRPr lang="en-US" dirty="0"/>
          </a:p>
        </p:txBody>
      </p:sp>
      <p:sp>
        <p:nvSpPr>
          <p:cNvPr id="258" name="TextBox 257"/>
          <p:cNvSpPr txBox="1"/>
          <p:nvPr/>
        </p:nvSpPr>
        <p:spPr>
          <a:xfrm>
            <a:off x="0" y="484998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rgbClr val="FF0000"/>
                </a:solidFill>
              </a:rPr>
              <a:t>For S[u(N)]  it is 7-dimensional </a:t>
            </a:r>
            <a:r>
              <a:rPr lang="en-US" sz="2800" dirty="0" err="1" smtClean="0">
                <a:solidFill>
                  <a:srgbClr val="FF0000"/>
                </a:solidFill>
              </a:rPr>
              <a:t>Chern</a:t>
            </a:r>
            <a:r>
              <a:rPr lang="en-US" sz="2800" dirty="0" smtClean="0">
                <a:solidFill>
                  <a:srgbClr val="FF0000"/>
                </a:solidFill>
              </a:rPr>
              <a:t>-Simons field theory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0" y="6273225"/>
            <a:ext cx="5954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   is a 3-form gauge  potential in 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34821" name="Group 5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651750" y="5464465"/>
            <a:ext cx="2317474" cy="687747"/>
            <a:chOff x="5975" y="2181"/>
            <a:chExt cx="8441" cy="2505"/>
          </a:xfrm>
        </p:grpSpPr>
        <p:sp>
          <p:nvSpPr>
            <p:cNvPr id="34825" name="Freeform 9"/>
            <p:cNvSpPr>
              <a:spLocks/>
            </p:cNvSpPr>
            <p:nvPr/>
          </p:nvSpPr>
          <p:spPr bwMode="auto">
            <a:xfrm>
              <a:off x="5975" y="2466"/>
              <a:ext cx="1806" cy="1535"/>
            </a:xfrm>
            <a:custGeom>
              <a:avLst/>
              <a:gdLst/>
              <a:ahLst/>
              <a:cxnLst>
                <a:cxn ang="0">
                  <a:pos x="726" y="0"/>
                </a:cxn>
                <a:cxn ang="0">
                  <a:pos x="753" y="16"/>
                </a:cxn>
                <a:cxn ang="0">
                  <a:pos x="1240" y="1217"/>
                </a:cxn>
                <a:cxn ang="0">
                  <a:pos x="1480" y="206"/>
                </a:cxn>
                <a:cxn ang="0">
                  <a:pos x="1484" y="186"/>
                </a:cxn>
                <a:cxn ang="0">
                  <a:pos x="1488" y="165"/>
                </a:cxn>
                <a:cxn ang="0">
                  <a:pos x="1476" y="120"/>
                </a:cxn>
                <a:cxn ang="0">
                  <a:pos x="1433" y="82"/>
                </a:cxn>
                <a:cxn ang="0">
                  <a:pos x="1339" y="66"/>
                </a:cxn>
                <a:cxn ang="0">
                  <a:pos x="1307" y="58"/>
                </a:cxn>
                <a:cxn ang="0">
                  <a:pos x="1303" y="25"/>
                </a:cxn>
                <a:cxn ang="0">
                  <a:pos x="1319" y="4"/>
                </a:cxn>
                <a:cxn ang="0">
                  <a:pos x="1339" y="0"/>
                </a:cxn>
                <a:cxn ang="0">
                  <a:pos x="1778" y="0"/>
                </a:cxn>
                <a:cxn ang="0">
                  <a:pos x="1794" y="4"/>
                </a:cxn>
                <a:cxn ang="0">
                  <a:pos x="1802" y="12"/>
                </a:cxn>
                <a:cxn ang="0">
                  <a:pos x="1806" y="41"/>
                </a:cxn>
                <a:cxn ang="0">
                  <a:pos x="1790" y="62"/>
                </a:cxn>
                <a:cxn ang="0">
                  <a:pos x="1770" y="66"/>
                </a:cxn>
                <a:cxn ang="0">
                  <a:pos x="1657" y="87"/>
                </a:cxn>
                <a:cxn ang="0">
                  <a:pos x="1586" y="132"/>
                </a:cxn>
                <a:cxn ang="0">
                  <a:pos x="1551" y="198"/>
                </a:cxn>
                <a:cxn ang="0">
                  <a:pos x="1539" y="231"/>
                </a:cxn>
                <a:cxn ang="0">
                  <a:pos x="1232" y="1514"/>
                </a:cxn>
                <a:cxn ang="0">
                  <a:pos x="1221" y="1527"/>
                </a:cxn>
                <a:cxn ang="0">
                  <a:pos x="1197" y="1531"/>
                </a:cxn>
                <a:cxn ang="0">
                  <a:pos x="1178" y="1519"/>
                </a:cxn>
                <a:cxn ang="0">
                  <a:pos x="1166" y="1490"/>
                </a:cxn>
                <a:cxn ang="0">
                  <a:pos x="624" y="149"/>
                </a:cxn>
                <a:cxn ang="0">
                  <a:pos x="620" y="136"/>
                </a:cxn>
                <a:cxn ang="0">
                  <a:pos x="612" y="124"/>
                </a:cxn>
                <a:cxn ang="0">
                  <a:pos x="326" y="1333"/>
                </a:cxn>
                <a:cxn ang="0">
                  <a:pos x="318" y="1391"/>
                </a:cxn>
                <a:cxn ang="0">
                  <a:pos x="341" y="1432"/>
                </a:cxn>
                <a:cxn ang="0">
                  <a:pos x="404" y="1461"/>
                </a:cxn>
                <a:cxn ang="0">
                  <a:pos x="483" y="1465"/>
                </a:cxn>
                <a:cxn ang="0">
                  <a:pos x="502" y="1481"/>
                </a:cxn>
                <a:cxn ang="0">
                  <a:pos x="494" y="1523"/>
                </a:cxn>
                <a:cxn ang="0">
                  <a:pos x="479" y="1531"/>
                </a:cxn>
                <a:cxn ang="0">
                  <a:pos x="463" y="1535"/>
                </a:cxn>
                <a:cxn ang="0">
                  <a:pos x="133" y="1531"/>
                </a:cxn>
                <a:cxn ang="0">
                  <a:pos x="15" y="1531"/>
                </a:cxn>
                <a:cxn ang="0">
                  <a:pos x="0" y="1510"/>
                </a:cxn>
                <a:cxn ang="0">
                  <a:pos x="4" y="1481"/>
                </a:cxn>
                <a:cxn ang="0">
                  <a:pos x="23" y="1465"/>
                </a:cxn>
                <a:cxn ang="0">
                  <a:pos x="98" y="1461"/>
                </a:cxn>
                <a:cxn ang="0">
                  <a:pos x="188" y="1424"/>
                </a:cxn>
                <a:cxn ang="0">
                  <a:pos x="239" y="1370"/>
                </a:cxn>
                <a:cxn ang="0">
                  <a:pos x="263" y="1300"/>
                </a:cxn>
                <a:cxn ang="0">
                  <a:pos x="541" y="78"/>
                </a:cxn>
                <a:cxn ang="0">
                  <a:pos x="483" y="70"/>
                </a:cxn>
                <a:cxn ang="0">
                  <a:pos x="369" y="66"/>
                </a:cxn>
                <a:cxn ang="0">
                  <a:pos x="349" y="58"/>
                </a:cxn>
                <a:cxn ang="0">
                  <a:pos x="345" y="41"/>
                </a:cxn>
                <a:cxn ang="0">
                  <a:pos x="361" y="4"/>
                </a:cxn>
              </a:cxnLst>
              <a:rect l="0" t="0" r="r" b="b"/>
              <a:pathLst>
                <a:path w="1806" h="1535">
                  <a:moveTo>
                    <a:pt x="380" y="0"/>
                  </a:moveTo>
                  <a:lnTo>
                    <a:pt x="726" y="0"/>
                  </a:lnTo>
                  <a:lnTo>
                    <a:pt x="742" y="4"/>
                  </a:lnTo>
                  <a:lnTo>
                    <a:pt x="753" y="16"/>
                  </a:lnTo>
                  <a:lnTo>
                    <a:pt x="765" y="41"/>
                  </a:lnTo>
                  <a:lnTo>
                    <a:pt x="1240" y="1217"/>
                  </a:lnTo>
                  <a:lnTo>
                    <a:pt x="1480" y="215"/>
                  </a:lnTo>
                  <a:lnTo>
                    <a:pt x="1480" y="206"/>
                  </a:lnTo>
                  <a:lnTo>
                    <a:pt x="1484" y="194"/>
                  </a:lnTo>
                  <a:lnTo>
                    <a:pt x="1484" y="186"/>
                  </a:lnTo>
                  <a:lnTo>
                    <a:pt x="1488" y="173"/>
                  </a:lnTo>
                  <a:lnTo>
                    <a:pt x="1488" y="165"/>
                  </a:lnTo>
                  <a:lnTo>
                    <a:pt x="1484" y="140"/>
                  </a:lnTo>
                  <a:lnTo>
                    <a:pt x="1476" y="120"/>
                  </a:lnTo>
                  <a:lnTo>
                    <a:pt x="1460" y="99"/>
                  </a:lnTo>
                  <a:lnTo>
                    <a:pt x="1433" y="82"/>
                  </a:lnTo>
                  <a:lnTo>
                    <a:pt x="1393" y="70"/>
                  </a:lnTo>
                  <a:lnTo>
                    <a:pt x="1339" y="66"/>
                  </a:lnTo>
                  <a:lnTo>
                    <a:pt x="1323" y="66"/>
                  </a:lnTo>
                  <a:lnTo>
                    <a:pt x="1307" y="58"/>
                  </a:lnTo>
                  <a:lnTo>
                    <a:pt x="1303" y="54"/>
                  </a:lnTo>
                  <a:lnTo>
                    <a:pt x="1303" y="25"/>
                  </a:lnTo>
                  <a:lnTo>
                    <a:pt x="1307" y="16"/>
                  </a:lnTo>
                  <a:lnTo>
                    <a:pt x="1319" y="4"/>
                  </a:lnTo>
                  <a:lnTo>
                    <a:pt x="1327" y="0"/>
                  </a:lnTo>
                  <a:lnTo>
                    <a:pt x="1339" y="0"/>
                  </a:lnTo>
                  <a:lnTo>
                    <a:pt x="1558" y="8"/>
                  </a:lnTo>
                  <a:lnTo>
                    <a:pt x="1778" y="0"/>
                  </a:lnTo>
                  <a:lnTo>
                    <a:pt x="1790" y="0"/>
                  </a:lnTo>
                  <a:lnTo>
                    <a:pt x="1794" y="4"/>
                  </a:lnTo>
                  <a:lnTo>
                    <a:pt x="1802" y="8"/>
                  </a:lnTo>
                  <a:lnTo>
                    <a:pt x="1802" y="12"/>
                  </a:lnTo>
                  <a:lnTo>
                    <a:pt x="1806" y="16"/>
                  </a:lnTo>
                  <a:lnTo>
                    <a:pt x="1806" y="41"/>
                  </a:lnTo>
                  <a:lnTo>
                    <a:pt x="1802" y="49"/>
                  </a:lnTo>
                  <a:lnTo>
                    <a:pt x="1790" y="62"/>
                  </a:lnTo>
                  <a:lnTo>
                    <a:pt x="1782" y="66"/>
                  </a:lnTo>
                  <a:lnTo>
                    <a:pt x="1770" y="66"/>
                  </a:lnTo>
                  <a:lnTo>
                    <a:pt x="1708" y="74"/>
                  </a:lnTo>
                  <a:lnTo>
                    <a:pt x="1657" y="87"/>
                  </a:lnTo>
                  <a:lnTo>
                    <a:pt x="1617" y="107"/>
                  </a:lnTo>
                  <a:lnTo>
                    <a:pt x="1586" y="132"/>
                  </a:lnTo>
                  <a:lnTo>
                    <a:pt x="1566" y="165"/>
                  </a:lnTo>
                  <a:lnTo>
                    <a:pt x="1551" y="198"/>
                  </a:lnTo>
                  <a:lnTo>
                    <a:pt x="1539" y="235"/>
                  </a:lnTo>
                  <a:lnTo>
                    <a:pt x="1539" y="231"/>
                  </a:lnTo>
                  <a:lnTo>
                    <a:pt x="1236" y="1502"/>
                  </a:lnTo>
                  <a:lnTo>
                    <a:pt x="1232" y="1514"/>
                  </a:lnTo>
                  <a:lnTo>
                    <a:pt x="1229" y="1523"/>
                  </a:lnTo>
                  <a:lnTo>
                    <a:pt x="1221" y="1527"/>
                  </a:lnTo>
                  <a:lnTo>
                    <a:pt x="1217" y="1531"/>
                  </a:lnTo>
                  <a:lnTo>
                    <a:pt x="1197" y="1531"/>
                  </a:lnTo>
                  <a:lnTo>
                    <a:pt x="1181" y="1523"/>
                  </a:lnTo>
                  <a:lnTo>
                    <a:pt x="1178" y="1519"/>
                  </a:lnTo>
                  <a:lnTo>
                    <a:pt x="1170" y="1506"/>
                  </a:lnTo>
                  <a:lnTo>
                    <a:pt x="1166" y="1490"/>
                  </a:lnTo>
                  <a:lnTo>
                    <a:pt x="628" y="161"/>
                  </a:lnTo>
                  <a:lnTo>
                    <a:pt x="624" y="149"/>
                  </a:lnTo>
                  <a:lnTo>
                    <a:pt x="620" y="144"/>
                  </a:lnTo>
                  <a:lnTo>
                    <a:pt x="620" y="136"/>
                  </a:lnTo>
                  <a:lnTo>
                    <a:pt x="616" y="132"/>
                  </a:lnTo>
                  <a:lnTo>
                    <a:pt x="612" y="124"/>
                  </a:lnTo>
                  <a:lnTo>
                    <a:pt x="329" y="1316"/>
                  </a:lnTo>
                  <a:lnTo>
                    <a:pt x="326" y="1333"/>
                  </a:lnTo>
                  <a:lnTo>
                    <a:pt x="318" y="1358"/>
                  </a:lnTo>
                  <a:lnTo>
                    <a:pt x="318" y="1391"/>
                  </a:lnTo>
                  <a:lnTo>
                    <a:pt x="326" y="1411"/>
                  </a:lnTo>
                  <a:lnTo>
                    <a:pt x="341" y="1432"/>
                  </a:lnTo>
                  <a:lnTo>
                    <a:pt x="365" y="1448"/>
                  </a:lnTo>
                  <a:lnTo>
                    <a:pt x="404" y="1461"/>
                  </a:lnTo>
                  <a:lnTo>
                    <a:pt x="459" y="1465"/>
                  </a:lnTo>
                  <a:lnTo>
                    <a:pt x="483" y="1465"/>
                  </a:lnTo>
                  <a:lnTo>
                    <a:pt x="490" y="1469"/>
                  </a:lnTo>
                  <a:lnTo>
                    <a:pt x="502" y="1481"/>
                  </a:lnTo>
                  <a:lnTo>
                    <a:pt x="502" y="1506"/>
                  </a:lnTo>
                  <a:lnTo>
                    <a:pt x="494" y="1523"/>
                  </a:lnTo>
                  <a:lnTo>
                    <a:pt x="486" y="1531"/>
                  </a:lnTo>
                  <a:lnTo>
                    <a:pt x="479" y="1531"/>
                  </a:lnTo>
                  <a:lnTo>
                    <a:pt x="475" y="1535"/>
                  </a:lnTo>
                  <a:lnTo>
                    <a:pt x="463" y="1535"/>
                  </a:lnTo>
                  <a:lnTo>
                    <a:pt x="243" y="1527"/>
                  </a:lnTo>
                  <a:lnTo>
                    <a:pt x="133" y="1531"/>
                  </a:lnTo>
                  <a:lnTo>
                    <a:pt x="27" y="1535"/>
                  </a:lnTo>
                  <a:lnTo>
                    <a:pt x="15" y="1531"/>
                  </a:lnTo>
                  <a:lnTo>
                    <a:pt x="7" y="1527"/>
                  </a:lnTo>
                  <a:lnTo>
                    <a:pt x="0" y="1510"/>
                  </a:lnTo>
                  <a:lnTo>
                    <a:pt x="0" y="1494"/>
                  </a:lnTo>
                  <a:lnTo>
                    <a:pt x="4" y="1481"/>
                  </a:lnTo>
                  <a:lnTo>
                    <a:pt x="15" y="1469"/>
                  </a:lnTo>
                  <a:lnTo>
                    <a:pt x="23" y="1465"/>
                  </a:lnTo>
                  <a:lnTo>
                    <a:pt x="35" y="1465"/>
                  </a:lnTo>
                  <a:lnTo>
                    <a:pt x="98" y="1461"/>
                  </a:lnTo>
                  <a:lnTo>
                    <a:pt x="149" y="1444"/>
                  </a:lnTo>
                  <a:lnTo>
                    <a:pt x="188" y="1424"/>
                  </a:lnTo>
                  <a:lnTo>
                    <a:pt x="219" y="1399"/>
                  </a:lnTo>
                  <a:lnTo>
                    <a:pt x="239" y="1370"/>
                  </a:lnTo>
                  <a:lnTo>
                    <a:pt x="251" y="1337"/>
                  </a:lnTo>
                  <a:lnTo>
                    <a:pt x="263" y="1300"/>
                  </a:lnTo>
                  <a:lnTo>
                    <a:pt x="553" y="87"/>
                  </a:lnTo>
                  <a:lnTo>
                    <a:pt x="541" y="78"/>
                  </a:lnTo>
                  <a:lnTo>
                    <a:pt x="518" y="70"/>
                  </a:lnTo>
                  <a:lnTo>
                    <a:pt x="483" y="70"/>
                  </a:lnTo>
                  <a:lnTo>
                    <a:pt x="447" y="66"/>
                  </a:lnTo>
                  <a:lnTo>
                    <a:pt x="369" y="66"/>
                  </a:lnTo>
                  <a:lnTo>
                    <a:pt x="357" y="62"/>
                  </a:lnTo>
                  <a:lnTo>
                    <a:pt x="349" y="58"/>
                  </a:lnTo>
                  <a:lnTo>
                    <a:pt x="345" y="54"/>
                  </a:lnTo>
                  <a:lnTo>
                    <a:pt x="345" y="41"/>
                  </a:lnTo>
                  <a:lnTo>
                    <a:pt x="349" y="16"/>
                  </a:lnTo>
                  <a:lnTo>
                    <a:pt x="361" y="4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26" name="Freeform 10"/>
            <p:cNvSpPr>
              <a:spLocks/>
            </p:cNvSpPr>
            <p:nvPr/>
          </p:nvSpPr>
          <p:spPr bwMode="auto">
            <a:xfrm>
              <a:off x="8323" y="2181"/>
              <a:ext cx="1181" cy="2505"/>
            </a:xfrm>
            <a:custGeom>
              <a:avLst/>
              <a:gdLst/>
              <a:ahLst/>
              <a:cxnLst>
                <a:cxn ang="0">
                  <a:pos x="1009" y="8"/>
                </a:cxn>
                <a:cxn ang="0">
                  <a:pos x="1111" y="54"/>
                </a:cxn>
                <a:cxn ang="0">
                  <a:pos x="1174" y="136"/>
                </a:cxn>
                <a:cxn ang="0">
                  <a:pos x="1174" y="231"/>
                </a:cxn>
                <a:cxn ang="0">
                  <a:pos x="1122" y="281"/>
                </a:cxn>
                <a:cxn ang="0">
                  <a:pos x="1060" y="281"/>
                </a:cxn>
                <a:cxn ang="0">
                  <a:pos x="1013" y="231"/>
                </a:cxn>
                <a:cxn ang="0">
                  <a:pos x="1009" y="165"/>
                </a:cxn>
                <a:cxn ang="0">
                  <a:pos x="1048" y="116"/>
                </a:cxn>
                <a:cxn ang="0">
                  <a:pos x="1044" y="74"/>
                </a:cxn>
                <a:cxn ang="0">
                  <a:pos x="973" y="54"/>
                </a:cxn>
                <a:cxn ang="0">
                  <a:pos x="918" y="58"/>
                </a:cxn>
                <a:cxn ang="0">
                  <a:pos x="863" y="83"/>
                </a:cxn>
                <a:cxn ang="0">
                  <a:pos x="816" y="157"/>
                </a:cxn>
                <a:cxn ang="0">
                  <a:pos x="777" y="297"/>
                </a:cxn>
                <a:cxn ang="0">
                  <a:pos x="749" y="524"/>
                </a:cxn>
                <a:cxn ang="0">
                  <a:pos x="706" y="1164"/>
                </a:cxn>
                <a:cxn ang="0">
                  <a:pos x="687" y="1362"/>
                </a:cxn>
                <a:cxn ang="0">
                  <a:pos x="659" y="1589"/>
                </a:cxn>
                <a:cxn ang="0">
                  <a:pos x="632" y="1812"/>
                </a:cxn>
                <a:cxn ang="0">
                  <a:pos x="608" y="1998"/>
                </a:cxn>
                <a:cxn ang="0">
                  <a:pos x="588" y="2109"/>
                </a:cxn>
                <a:cxn ang="0">
                  <a:pos x="541" y="2258"/>
                </a:cxn>
                <a:cxn ang="0">
                  <a:pos x="471" y="2381"/>
                </a:cxn>
                <a:cxn ang="0">
                  <a:pos x="369" y="2472"/>
                </a:cxn>
                <a:cxn ang="0">
                  <a:pos x="235" y="2505"/>
                </a:cxn>
                <a:cxn ang="0">
                  <a:pos x="117" y="2480"/>
                </a:cxn>
                <a:cxn ang="0">
                  <a:pos x="31" y="2414"/>
                </a:cxn>
                <a:cxn ang="0">
                  <a:pos x="0" y="2319"/>
                </a:cxn>
                <a:cxn ang="0">
                  <a:pos x="19" y="2253"/>
                </a:cxn>
                <a:cxn ang="0">
                  <a:pos x="62" y="2225"/>
                </a:cxn>
                <a:cxn ang="0">
                  <a:pos x="109" y="2225"/>
                </a:cxn>
                <a:cxn ang="0">
                  <a:pos x="157" y="2253"/>
                </a:cxn>
                <a:cxn ang="0">
                  <a:pos x="176" y="2315"/>
                </a:cxn>
                <a:cxn ang="0">
                  <a:pos x="157" y="2369"/>
                </a:cxn>
                <a:cxn ang="0">
                  <a:pos x="94" y="2406"/>
                </a:cxn>
                <a:cxn ang="0">
                  <a:pos x="168" y="2443"/>
                </a:cxn>
                <a:cxn ang="0">
                  <a:pos x="231" y="2452"/>
                </a:cxn>
                <a:cxn ang="0">
                  <a:pos x="314" y="2431"/>
                </a:cxn>
                <a:cxn ang="0">
                  <a:pos x="380" y="2357"/>
                </a:cxn>
                <a:cxn ang="0">
                  <a:pos x="427" y="2212"/>
                </a:cxn>
                <a:cxn ang="0">
                  <a:pos x="459" y="1981"/>
                </a:cxn>
                <a:cxn ang="0">
                  <a:pos x="494" y="1420"/>
                </a:cxn>
                <a:cxn ang="0">
                  <a:pos x="510" y="1242"/>
                </a:cxn>
                <a:cxn ang="0">
                  <a:pos x="545" y="904"/>
                </a:cxn>
                <a:cxn ang="0">
                  <a:pos x="577" y="685"/>
                </a:cxn>
                <a:cxn ang="0">
                  <a:pos x="600" y="500"/>
                </a:cxn>
                <a:cxn ang="0">
                  <a:pos x="620" y="388"/>
                </a:cxn>
                <a:cxn ang="0">
                  <a:pos x="655" y="256"/>
                </a:cxn>
                <a:cxn ang="0">
                  <a:pos x="718" y="132"/>
                </a:cxn>
                <a:cxn ang="0">
                  <a:pos x="812" y="37"/>
                </a:cxn>
                <a:cxn ang="0">
                  <a:pos x="946" y="0"/>
                </a:cxn>
              </a:cxnLst>
              <a:rect l="0" t="0" r="r" b="b"/>
              <a:pathLst>
                <a:path w="1181" h="2505">
                  <a:moveTo>
                    <a:pt x="946" y="0"/>
                  </a:moveTo>
                  <a:lnTo>
                    <a:pt x="1009" y="8"/>
                  </a:lnTo>
                  <a:lnTo>
                    <a:pt x="1064" y="25"/>
                  </a:lnTo>
                  <a:lnTo>
                    <a:pt x="1111" y="54"/>
                  </a:lnTo>
                  <a:lnTo>
                    <a:pt x="1150" y="91"/>
                  </a:lnTo>
                  <a:lnTo>
                    <a:pt x="1174" y="136"/>
                  </a:lnTo>
                  <a:lnTo>
                    <a:pt x="1181" y="190"/>
                  </a:lnTo>
                  <a:lnTo>
                    <a:pt x="1174" y="231"/>
                  </a:lnTo>
                  <a:lnTo>
                    <a:pt x="1154" y="260"/>
                  </a:lnTo>
                  <a:lnTo>
                    <a:pt x="1122" y="281"/>
                  </a:lnTo>
                  <a:lnTo>
                    <a:pt x="1091" y="285"/>
                  </a:lnTo>
                  <a:lnTo>
                    <a:pt x="1060" y="281"/>
                  </a:lnTo>
                  <a:lnTo>
                    <a:pt x="1032" y="260"/>
                  </a:lnTo>
                  <a:lnTo>
                    <a:pt x="1013" y="231"/>
                  </a:lnTo>
                  <a:lnTo>
                    <a:pt x="1005" y="190"/>
                  </a:lnTo>
                  <a:lnTo>
                    <a:pt x="1009" y="165"/>
                  </a:lnTo>
                  <a:lnTo>
                    <a:pt x="1020" y="136"/>
                  </a:lnTo>
                  <a:lnTo>
                    <a:pt x="1048" y="116"/>
                  </a:lnTo>
                  <a:lnTo>
                    <a:pt x="1083" y="99"/>
                  </a:lnTo>
                  <a:lnTo>
                    <a:pt x="1044" y="74"/>
                  </a:lnTo>
                  <a:lnTo>
                    <a:pt x="1009" y="62"/>
                  </a:lnTo>
                  <a:lnTo>
                    <a:pt x="973" y="54"/>
                  </a:lnTo>
                  <a:lnTo>
                    <a:pt x="950" y="54"/>
                  </a:lnTo>
                  <a:lnTo>
                    <a:pt x="918" y="58"/>
                  </a:lnTo>
                  <a:lnTo>
                    <a:pt x="891" y="66"/>
                  </a:lnTo>
                  <a:lnTo>
                    <a:pt x="863" y="83"/>
                  </a:lnTo>
                  <a:lnTo>
                    <a:pt x="836" y="112"/>
                  </a:lnTo>
                  <a:lnTo>
                    <a:pt x="816" y="157"/>
                  </a:lnTo>
                  <a:lnTo>
                    <a:pt x="793" y="219"/>
                  </a:lnTo>
                  <a:lnTo>
                    <a:pt x="777" y="297"/>
                  </a:lnTo>
                  <a:lnTo>
                    <a:pt x="761" y="396"/>
                  </a:lnTo>
                  <a:lnTo>
                    <a:pt x="749" y="524"/>
                  </a:lnTo>
                  <a:lnTo>
                    <a:pt x="710" y="1086"/>
                  </a:lnTo>
                  <a:lnTo>
                    <a:pt x="706" y="1164"/>
                  </a:lnTo>
                  <a:lnTo>
                    <a:pt x="694" y="1259"/>
                  </a:lnTo>
                  <a:lnTo>
                    <a:pt x="687" y="1362"/>
                  </a:lnTo>
                  <a:lnTo>
                    <a:pt x="675" y="1473"/>
                  </a:lnTo>
                  <a:lnTo>
                    <a:pt x="659" y="1589"/>
                  </a:lnTo>
                  <a:lnTo>
                    <a:pt x="647" y="1705"/>
                  </a:lnTo>
                  <a:lnTo>
                    <a:pt x="632" y="1812"/>
                  </a:lnTo>
                  <a:lnTo>
                    <a:pt x="620" y="1915"/>
                  </a:lnTo>
                  <a:lnTo>
                    <a:pt x="608" y="1998"/>
                  </a:lnTo>
                  <a:lnTo>
                    <a:pt x="596" y="2064"/>
                  </a:lnTo>
                  <a:lnTo>
                    <a:pt x="588" y="2109"/>
                  </a:lnTo>
                  <a:lnTo>
                    <a:pt x="569" y="2183"/>
                  </a:lnTo>
                  <a:lnTo>
                    <a:pt x="541" y="2258"/>
                  </a:lnTo>
                  <a:lnTo>
                    <a:pt x="510" y="2324"/>
                  </a:lnTo>
                  <a:lnTo>
                    <a:pt x="471" y="2381"/>
                  </a:lnTo>
                  <a:lnTo>
                    <a:pt x="424" y="2435"/>
                  </a:lnTo>
                  <a:lnTo>
                    <a:pt x="369" y="2472"/>
                  </a:lnTo>
                  <a:lnTo>
                    <a:pt x="306" y="2497"/>
                  </a:lnTo>
                  <a:lnTo>
                    <a:pt x="235" y="2505"/>
                  </a:lnTo>
                  <a:lnTo>
                    <a:pt x="172" y="2497"/>
                  </a:lnTo>
                  <a:lnTo>
                    <a:pt x="117" y="2480"/>
                  </a:lnTo>
                  <a:lnTo>
                    <a:pt x="70" y="2452"/>
                  </a:lnTo>
                  <a:lnTo>
                    <a:pt x="31" y="2414"/>
                  </a:lnTo>
                  <a:lnTo>
                    <a:pt x="7" y="2369"/>
                  </a:lnTo>
                  <a:lnTo>
                    <a:pt x="0" y="2319"/>
                  </a:lnTo>
                  <a:lnTo>
                    <a:pt x="3" y="2282"/>
                  </a:lnTo>
                  <a:lnTo>
                    <a:pt x="19" y="2253"/>
                  </a:lnTo>
                  <a:lnTo>
                    <a:pt x="39" y="2237"/>
                  </a:lnTo>
                  <a:lnTo>
                    <a:pt x="62" y="2225"/>
                  </a:lnTo>
                  <a:lnTo>
                    <a:pt x="86" y="2220"/>
                  </a:lnTo>
                  <a:lnTo>
                    <a:pt x="109" y="2225"/>
                  </a:lnTo>
                  <a:lnTo>
                    <a:pt x="133" y="2233"/>
                  </a:lnTo>
                  <a:lnTo>
                    <a:pt x="157" y="2253"/>
                  </a:lnTo>
                  <a:lnTo>
                    <a:pt x="172" y="2278"/>
                  </a:lnTo>
                  <a:lnTo>
                    <a:pt x="176" y="2315"/>
                  </a:lnTo>
                  <a:lnTo>
                    <a:pt x="172" y="2340"/>
                  </a:lnTo>
                  <a:lnTo>
                    <a:pt x="157" y="2369"/>
                  </a:lnTo>
                  <a:lnTo>
                    <a:pt x="133" y="2390"/>
                  </a:lnTo>
                  <a:lnTo>
                    <a:pt x="94" y="2406"/>
                  </a:lnTo>
                  <a:lnTo>
                    <a:pt x="129" y="2431"/>
                  </a:lnTo>
                  <a:lnTo>
                    <a:pt x="168" y="2443"/>
                  </a:lnTo>
                  <a:lnTo>
                    <a:pt x="204" y="2452"/>
                  </a:lnTo>
                  <a:lnTo>
                    <a:pt x="231" y="2452"/>
                  </a:lnTo>
                  <a:lnTo>
                    <a:pt x="274" y="2447"/>
                  </a:lnTo>
                  <a:lnTo>
                    <a:pt x="314" y="2431"/>
                  </a:lnTo>
                  <a:lnTo>
                    <a:pt x="349" y="2402"/>
                  </a:lnTo>
                  <a:lnTo>
                    <a:pt x="380" y="2357"/>
                  </a:lnTo>
                  <a:lnTo>
                    <a:pt x="408" y="2295"/>
                  </a:lnTo>
                  <a:lnTo>
                    <a:pt x="427" y="2212"/>
                  </a:lnTo>
                  <a:lnTo>
                    <a:pt x="447" y="2109"/>
                  </a:lnTo>
                  <a:lnTo>
                    <a:pt x="459" y="1981"/>
                  </a:lnTo>
                  <a:lnTo>
                    <a:pt x="455" y="1981"/>
                  </a:lnTo>
                  <a:lnTo>
                    <a:pt x="494" y="1420"/>
                  </a:lnTo>
                  <a:lnTo>
                    <a:pt x="502" y="1337"/>
                  </a:lnTo>
                  <a:lnTo>
                    <a:pt x="510" y="1242"/>
                  </a:lnTo>
                  <a:lnTo>
                    <a:pt x="522" y="1135"/>
                  </a:lnTo>
                  <a:lnTo>
                    <a:pt x="545" y="904"/>
                  </a:lnTo>
                  <a:lnTo>
                    <a:pt x="561" y="793"/>
                  </a:lnTo>
                  <a:lnTo>
                    <a:pt x="577" y="685"/>
                  </a:lnTo>
                  <a:lnTo>
                    <a:pt x="588" y="586"/>
                  </a:lnTo>
                  <a:lnTo>
                    <a:pt x="600" y="500"/>
                  </a:lnTo>
                  <a:lnTo>
                    <a:pt x="612" y="434"/>
                  </a:lnTo>
                  <a:lnTo>
                    <a:pt x="620" y="388"/>
                  </a:lnTo>
                  <a:lnTo>
                    <a:pt x="636" y="322"/>
                  </a:lnTo>
                  <a:lnTo>
                    <a:pt x="655" y="256"/>
                  </a:lnTo>
                  <a:lnTo>
                    <a:pt x="687" y="190"/>
                  </a:lnTo>
                  <a:lnTo>
                    <a:pt x="718" y="132"/>
                  </a:lnTo>
                  <a:lnTo>
                    <a:pt x="761" y="79"/>
                  </a:lnTo>
                  <a:lnTo>
                    <a:pt x="812" y="37"/>
                  </a:lnTo>
                  <a:lnTo>
                    <a:pt x="875" y="8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27" name="Freeform 11"/>
            <p:cNvSpPr>
              <a:spLocks/>
            </p:cNvSpPr>
            <p:nvPr/>
          </p:nvSpPr>
          <p:spPr bwMode="auto">
            <a:xfrm>
              <a:off x="10089" y="2416"/>
              <a:ext cx="1528" cy="1635"/>
            </a:xfrm>
            <a:custGeom>
              <a:avLst/>
              <a:gdLst/>
              <a:ahLst/>
              <a:cxnLst>
                <a:cxn ang="0">
                  <a:pos x="1045" y="9"/>
                </a:cxn>
                <a:cxn ang="0">
                  <a:pos x="1174" y="54"/>
                </a:cxn>
                <a:cxn ang="0">
                  <a:pos x="1261" y="120"/>
                </a:cxn>
                <a:cxn ang="0">
                  <a:pos x="1308" y="182"/>
                </a:cxn>
                <a:cxn ang="0">
                  <a:pos x="1469" y="25"/>
                </a:cxn>
                <a:cxn ang="0">
                  <a:pos x="1488" y="9"/>
                </a:cxn>
                <a:cxn ang="0">
                  <a:pos x="1516" y="0"/>
                </a:cxn>
                <a:cxn ang="0">
                  <a:pos x="1528" y="17"/>
                </a:cxn>
                <a:cxn ang="0">
                  <a:pos x="1520" y="25"/>
                </a:cxn>
                <a:cxn ang="0">
                  <a:pos x="1382" y="615"/>
                </a:cxn>
                <a:cxn ang="0">
                  <a:pos x="1375" y="636"/>
                </a:cxn>
                <a:cxn ang="0">
                  <a:pos x="1359" y="644"/>
                </a:cxn>
                <a:cxn ang="0">
                  <a:pos x="1328" y="640"/>
                </a:cxn>
                <a:cxn ang="0">
                  <a:pos x="1316" y="632"/>
                </a:cxn>
                <a:cxn ang="0">
                  <a:pos x="1320" y="599"/>
                </a:cxn>
                <a:cxn ang="0">
                  <a:pos x="1324" y="553"/>
                </a:cxn>
                <a:cxn ang="0">
                  <a:pos x="1320" y="413"/>
                </a:cxn>
                <a:cxn ang="0">
                  <a:pos x="1273" y="252"/>
                </a:cxn>
                <a:cxn ang="0">
                  <a:pos x="1182" y="141"/>
                </a:cxn>
                <a:cxn ang="0">
                  <a:pos x="1057" y="79"/>
                </a:cxn>
                <a:cxn ang="0">
                  <a:pos x="864" y="83"/>
                </a:cxn>
                <a:cxn ang="0">
                  <a:pos x="640" y="178"/>
                </a:cxn>
                <a:cxn ang="0">
                  <a:pos x="456" y="343"/>
                </a:cxn>
                <a:cxn ang="0">
                  <a:pos x="322" y="558"/>
                </a:cxn>
                <a:cxn ang="0">
                  <a:pos x="244" y="776"/>
                </a:cxn>
                <a:cxn ang="0">
                  <a:pos x="208" y="966"/>
                </a:cxn>
                <a:cxn ang="0">
                  <a:pos x="197" y="1102"/>
                </a:cxn>
                <a:cxn ang="0">
                  <a:pos x="220" y="1284"/>
                </a:cxn>
                <a:cxn ang="0">
                  <a:pos x="287" y="1416"/>
                </a:cxn>
                <a:cxn ang="0">
                  <a:pos x="385" y="1507"/>
                </a:cxn>
                <a:cxn ang="0">
                  <a:pos x="499" y="1552"/>
                </a:cxn>
                <a:cxn ang="0">
                  <a:pos x="617" y="1569"/>
                </a:cxn>
                <a:cxn ang="0">
                  <a:pos x="762" y="1548"/>
                </a:cxn>
                <a:cxn ang="0">
                  <a:pos x="927" y="1470"/>
                </a:cxn>
                <a:cxn ang="0">
                  <a:pos x="1092" y="1321"/>
                </a:cxn>
                <a:cxn ang="0">
                  <a:pos x="1186" y="1160"/>
                </a:cxn>
                <a:cxn ang="0">
                  <a:pos x="1229" y="1044"/>
                </a:cxn>
                <a:cxn ang="0">
                  <a:pos x="1241" y="1028"/>
                </a:cxn>
                <a:cxn ang="0">
                  <a:pos x="1269" y="1024"/>
                </a:cxn>
                <a:cxn ang="0">
                  <a:pos x="1280" y="1028"/>
                </a:cxn>
                <a:cxn ang="0">
                  <a:pos x="1284" y="1044"/>
                </a:cxn>
                <a:cxn ang="0">
                  <a:pos x="1273" y="1094"/>
                </a:cxn>
                <a:cxn ang="0">
                  <a:pos x="1225" y="1210"/>
                </a:cxn>
                <a:cxn ang="0">
                  <a:pos x="1123" y="1362"/>
                </a:cxn>
                <a:cxn ang="0">
                  <a:pos x="974" y="1503"/>
                </a:cxn>
                <a:cxn ang="0">
                  <a:pos x="794" y="1597"/>
                </a:cxn>
                <a:cxn ang="0">
                  <a:pos x="581" y="1635"/>
                </a:cxn>
                <a:cxn ang="0">
                  <a:pos x="373" y="1602"/>
                </a:cxn>
                <a:cxn ang="0">
                  <a:pos x="205" y="1498"/>
                </a:cxn>
                <a:cxn ang="0">
                  <a:pos x="79" y="1346"/>
                </a:cxn>
                <a:cxn ang="0">
                  <a:pos x="8" y="1139"/>
                </a:cxn>
                <a:cxn ang="0">
                  <a:pos x="16" y="863"/>
                </a:cxn>
                <a:cxn ang="0">
                  <a:pos x="118" y="570"/>
                </a:cxn>
                <a:cxn ang="0">
                  <a:pos x="303" y="314"/>
                </a:cxn>
                <a:cxn ang="0">
                  <a:pos x="542" y="120"/>
                </a:cxn>
                <a:cxn ang="0">
                  <a:pos x="817" y="13"/>
                </a:cxn>
              </a:cxnLst>
              <a:rect l="0" t="0" r="r" b="b"/>
              <a:pathLst>
                <a:path w="1528" h="1635">
                  <a:moveTo>
                    <a:pt x="962" y="0"/>
                  </a:moveTo>
                  <a:lnTo>
                    <a:pt x="1045" y="9"/>
                  </a:lnTo>
                  <a:lnTo>
                    <a:pt x="1115" y="25"/>
                  </a:lnTo>
                  <a:lnTo>
                    <a:pt x="1174" y="54"/>
                  </a:lnTo>
                  <a:lnTo>
                    <a:pt x="1225" y="87"/>
                  </a:lnTo>
                  <a:lnTo>
                    <a:pt x="1261" y="120"/>
                  </a:lnTo>
                  <a:lnTo>
                    <a:pt x="1288" y="153"/>
                  </a:lnTo>
                  <a:lnTo>
                    <a:pt x="1308" y="182"/>
                  </a:lnTo>
                  <a:lnTo>
                    <a:pt x="1320" y="199"/>
                  </a:lnTo>
                  <a:lnTo>
                    <a:pt x="1469" y="25"/>
                  </a:lnTo>
                  <a:lnTo>
                    <a:pt x="1481" y="13"/>
                  </a:lnTo>
                  <a:lnTo>
                    <a:pt x="1488" y="9"/>
                  </a:lnTo>
                  <a:lnTo>
                    <a:pt x="1496" y="0"/>
                  </a:lnTo>
                  <a:lnTo>
                    <a:pt x="1516" y="0"/>
                  </a:lnTo>
                  <a:lnTo>
                    <a:pt x="1524" y="9"/>
                  </a:lnTo>
                  <a:lnTo>
                    <a:pt x="1528" y="17"/>
                  </a:lnTo>
                  <a:lnTo>
                    <a:pt x="1528" y="21"/>
                  </a:lnTo>
                  <a:lnTo>
                    <a:pt x="1520" y="25"/>
                  </a:lnTo>
                  <a:lnTo>
                    <a:pt x="1386" y="599"/>
                  </a:lnTo>
                  <a:lnTo>
                    <a:pt x="1382" y="615"/>
                  </a:lnTo>
                  <a:lnTo>
                    <a:pt x="1379" y="628"/>
                  </a:lnTo>
                  <a:lnTo>
                    <a:pt x="1375" y="636"/>
                  </a:lnTo>
                  <a:lnTo>
                    <a:pt x="1371" y="640"/>
                  </a:lnTo>
                  <a:lnTo>
                    <a:pt x="1359" y="644"/>
                  </a:lnTo>
                  <a:lnTo>
                    <a:pt x="1335" y="644"/>
                  </a:lnTo>
                  <a:lnTo>
                    <a:pt x="1328" y="640"/>
                  </a:lnTo>
                  <a:lnTo>
                    <a:pt x="1324" y="640"/>
                  </a:lnTo>
                  <a:lnTo>
                    <a:pt x="1316" y="632"/>
                  </a:lnTo>
                  <a:lnTo>
                    <a:pt x="1316" y="611"/>
                  </a:lnTo>
                  <a:lnTo>
                    <a:pt x="1320" y="599"/>
                  </a:lnTo>
                  <a:lnTo>
                    <a:pt x="1320" y="582"/>
                  </a:lnTo>
                  <a:lnTo>
                    <a:pt x="1324" y="553"/>
                  </a:lnTo>
                  <a:lnTo>
                    <a:pt x="1324" y="508"/>
                  </a:lnTo>
                  <a:lnTo>
                    <a:pt x="1320" y="413"/>
                  </a:lnTo>
                  <a:lnTo>
                    <a:pt x="1300" y="326"/>
                  </a:lnTo>
                  <a:lnTo>
                    <a:pt x="1273" y="252"/>
                  </a:lnTo>
                  <a:lnTo>
                    <a:pt x="1233" y="190"/>
                  </a:lnTo>
                  <a:lnTo>
                    <a:pt x="1182" y="141"/>
                  </a:lnTo>
                  <a:lnTo>
                    <a:pt x="1123" y="104"/>
                  </a:lnTo>
                  <a:lnTo>
                    <a:pt x="1057" y="79"/>
                  </a:lnTo>
                  <a:lnTo>
                    <a:pt x="978" y="71"/>
                  </a:lnTo>
                  <a:lnTo>
                    <a:pt x="864" y="83"/>
                  </a:lnTo>
                  <a:lnTo>
                    <a:pt x="750" y="120"/>
                  </a:lnTo>
                  <a:lnTo>
                    <a:pt x="640" y="178"/>
                  </a:lnTo>
                  <a:lnTo>
                    <a:pt x="542" y="252"/>
                  </a:lnTo>
                  <a:lnTo>
                    <a:pt x="456" y="343"/>
                  </a:lnTo>
                  <a:lnTo>
                    <a:pt x="381" y="446"/>
                  </a:lnTo>
                  <a:lnTo>
                    <a:pt x="322" y="558"/>
                  </a:lnTo>
                  <a:lnTo>
                    <a:pt x="279" y="669"/>
                  </a:lnTo>
                  <a:lnTo>
                    <a:pt x="244" y="776"/>
                  </a:lnTo>
                  <a:lnTo>
                    <a:pt x="220" y="875"/>
                  </a:lnTo>
                  <a:lnTo>
                    <a:pt x="208" y="966"/>
                  </a:lnTo>
                  <a:lnTo>
                    <a:pt x="201" y="1044"/>
                  </a:lnTo>
                  <a:lnTo>
                    <a:pt x="197" y="1102"/>
                  </a:lnTo>
                  <a:lnTo>
                    <a:pt x="205" y="1201"/>
                  </a:lnTo>
                  <a:lnTo>
                    <a:pt x="220" y="1284"/>
                  </a:lnTo>
                  <a:lnTo>
                    <a:pt x="252" y="1358"/>
                  </a:lnTo>
                  <a:lnTo>
                    <a:pt x="287" y="1416"/>
                  </a:lnTo>
                  <a:lnTo>
                    <a:pt x="334" y="1465"/>
                  </a:lnTo>
                  <a:lnTo>
                    <a:pt x="385" y="1507"/>
                  </a:lnTo>
                  <a:lnTo>
                    <a:pt x="440" y="1536"/>
                  </a:lnTo>
                  <a:lnTo>
                    <a:pt x="499" y="1552"/>
                  </a:lnTo>
                  <a:lnTo>
                    <a:pt x="558" y="1564"/>
                  </a:lnTo>
                  <a:lnTo>
                    <a:pt x="617" y="1569"/>
                  </a:lnTo>
                  <a:lnTo>
                    <a:pt x="688" y="1564"/>
                  </a:lnTo>
                  <a:lnTo>
                    <a:pt x="762" y="1548"/>
                  </a:lnTo>
                  <a:lnTo>
                    <a:pt x="841" y="1515"/>
                  </a:lnTo>
                  <a:lnTo>
                    <a:pt x="927" y="1470"/>
                  </a:lnTo>
                  <a:lnTo>
                    <a:pt x="1013" y="1404"/>
                  </a:lnTo>
                  <a:lnTo>
                    <a:pt x="1092" y="1321"/>
                  </a:lnTo>
                  <a:lnTo>
                    <a:pt x="1147" y="1238"/>
                  </a:lnTo>
                  <a:lnTo>
                    <a:pt x="1186" y="1160"/>
                  </a:lnTo>
                  <a:lnTo>
                    <a:pt x="1214" y="1094"/>
                  </a:lnTo>
                  <a:lnTo>
                    <a:pt x="1229" y="1044"/>
                  </a:lnTo>
                  <a:lnTo>
                    <a:pt x="1233" y="1036"/>
                  </a:lnTo>
                  <a:lnTo>
                    <a:pt x="1241" y="1028"/>
                  </a:lnTo>
                  <a:lnTo>
                    <a:pt x="1249" y="1024"/>
                  </a:lnTo>
                  <a:lnTo>
                    <a:pt x="1269" y="1024"/>
                  </a:lnTo>
                  <a:lnTo>
                    <a:pt x="1273" y="1028"/>
                  </a:lnTo>
                  <a:lnTo>
                    <a:pt x="1280" y="1028"/>
                  </a:lnTo>
                  <a:lnTo>
                    <a:pt x="1284" y="1036"/>
                  </a:lnTo>
                  <a:lnTo>
                    <a:pt x="1284" y="1044"/>
                  </a:lnTo>
                  <a:lnTo>
                    <a:pt x="1280" y="1057"/>
                  </a:lnTo>
                  <a:lnTo>
                    <a:pt x="1273" y="1094"/>
                  </a:lnTo>
                  <a:lnTo>
                    <a:pt x="1253" y="1144"/>
                  </a:lnTo>
                  <a:lnTo>
                    <a:pt x="1225" y="1210"/>
                  </a:lnTo>
                  <a:lnTo>
                    <a:pt x="1182" y="1280"/>
                  </a:lnTo>
                  <a:lnTo>
                    <a:pt x="1123" y="1362"/>
                  </a:lnTo>
                  <a:lnTo>
                    <a:pt x="1049" y="1441"/>
                  </a:lnTo>
                  <a:lnTo>
                    <a:pt x="974" y="1503"/>
                  </a:lnTo>
                  <a:lnTo>
                    <a:pt x="888" y="1556"/>
                  </a:lnTo>
                  <a:lnTo>
                    <a:pt x="794" y="1597"/>
                  </a:lnTo>
                  <a:lnTo>
                    <a:pt x="691" y="1626"/>
                  </a:lnTo>
                  <a:lnTo>
                    <a:pt x="581" y="1635"/>
                  </a:lnTo>
                  <a:lnTo>
                    <a:pt x="475" y="1626"/>
                  </a:lnTo>
                  <a:lnTo>
                    <a:pt x="373" y="1602"/>
                  </a:lnTo>
                  <a:lnTo>
                    <a:pt x="283" y="1556"/>
                  </a:lnTo>
                  <a:lnTo>
                    <a:pt x="205" y="1498"/>
                  </a:lnTo>
                  <a:lnTo>
                    <a:pt x="134" y="1428"/>
                  </a:lnTo>
                  <a:lnTo>
                    <a:pt x="79" y="1346"/>
                  </a:lnTo>
                  <a:lnTo>
                    <a:pt x="36" y="1247"/>
                  </a:lnTo>
                  <a:lnTo>
                    <a:pt x="8" y="1139"/>
                  </a:lnTo>
                  <a:lnTo>
                    <a:pt x="0" y="1020"/>
                  </a:lnTo>
                  <a:lnTo>
                    <a:pt x="16" y="863"/>
                  </a:lnTo>
                  <a:lnTo>
                    <a:pt x="55" y="714"/>
                  </a:lnTo>
                  <a:lnTo>
                    <a:pt x="118" y="570"/>
                  </a:lnTo>
                  <a:lnTo>
                    <a:pt x="201" y="434"/>
                  </a:lnTo>
                  <a:lnTo>
                    <a:pt x="303" y="314"/>
                  </a:lnTo>
                  <a:lnTo>
                    <a:pt x="417" y="207"/>
                  </a:lnTo>
                  <a:lnTo>
                    <a:pt x="542" y="120"/>
                  </a:lnTo>
                  <a:lnTo>
                    <a:pt x="680" y="54"/>
                  </a:lnTo>
                  <a:lnTo>
                    <a:pt x="817" y="13"/>
                  </a:lnTo>
                  <a:lnTo>
                    <a:pt x="96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28" name="Freeform 12"/>
            <p:cNvSpPr>
              <a:spLocks noEditPoints="1"/>
            </p:cNvSpPr>
            <p:nvPr/>
          </p:nvSpPr>
          <p:spPr bwMode="auto">
            <a:xfrm>
              <a:off x="11750" y="2441"/>
              <a:ext cx="1029" cy="1589"/>
            </a:xfrm>
            <a:custGeom>
              <a:avLst/>
              <a:gdLst/>
              <a:ahLst/>
              <a:cxnLst>
                <a:cxn ang="0">
                  <a:pos x="420" y="660"/>
                </a:cxn>
                <a:cxn ang="0">
                  <a:pos x="279" y="838"/>
                </a:cxn>
                <a:cxn ang="0">
                  <a:pos x="212" y="1036"/>
                </a:cxn>
                <a:cxn ang="0">
                  <a:pos x="165" y="1271"/>
                </a:cxn>
                <a:cxn ang="0">
                  <a:pos x="169" y="1412"/>
                </a:cxn>
                <a:cxn ang="0">
                  <a:pos x="220" y="1519"/>
                </a:cxn>
                <a:cxn ang="0">
                  <a:pos x="334" y="1539"/>
                </a:cxn>
                <a:cxn ang="0">
                  <a:pos x="483" y="1449"/>
                </a:cxn>
                <a:cxn ang="0">
                  <a:pos x="566" y="1341"/>
                </a:cxn>
                <a:cxn ang="0">
                  <a:pos x="581" y="1300"/>
                </a:cxn>
                <a:cxn ang="0">
                  <a:pos x="699" y="809"/>
                </a:cxn>
                <a:cxn ang="0">
                  <a:pos x="668" y="718"/>
                </a:cxn>
                <a:cxn ang="0">
                  <a:pos x="577" y="632"/>
                </a:cxn>
                <a:cxn ang="0">
                  <a:pos x="1009" y="0"/>
                </a:cxn>
                <a:cxn ang="0">
                  <a:pos x="1029" y="17"/>
                </a:cxn>
                <a:cxn ang="0">
                  <a:pos x="711" y="1325"/>
                </a:cxn>
                <a:cxn ang="0">
                  <a:pos x="699" y="1461"/>
                </a:cxn>
                <a:cxn ang="0">
                  <a:pos x="734" y="1531"/>
                </a:cxn>
                <a:cxn ang="0">
                  <a:pos x="837" y="1498"/>
                </a:cxn>
                <a:cxn ang="0">
                  <a:pos x="907" y="1329"/>
                </a:cxn>
                <a:cxn ang="0">
                  <a:pos x="931" y="1234"/>
                </a:cxn>
                <a:cxn ang="0">
                  <a:pos x="970" y="1226"/>
                </a:cxn>
                <a:cxn ang="0">
                  <a:pos x="982" y="1242"/>
                </a:cxn>
                <a:cxn ang="0">
                  <a:pos x="962" y="1325"/>
                </a:cxn>
                <a:cxn ang="0">
                  <a:pos x="919" y="1465"/>
                </a:cxn>
                <a:cxn ang="0">
                  <a:pos x="813" y="1581"/>
                </a:cxn>
                <a:cxn ang="0">
                  <a:pos x="652" y="1556"/>
                </a:cxn>
                <a:cxn ang="0">
                  <a:pos x="566" y="1420"/>
                </a:cxn>
                <a:cxn ang="0">
                  <a:pos x="397" y="1564"/>
                </a:cxn>
                <a:cxn ang="0">
                  <a:pos x="287" y="1589"/>
                </a:cxn>
                <a:cxn ang="0">
                  <a:pos x="102" y="1515"/>
                </a:cxn>
                <a:cxn ang="0">
                  <a:pos x="8" y="1312"/>
                </a:cxn>
                <a:cxn ang="0">
                  <a:pos x="47" y="982"/>
                </a:cxn>
                <a:cxn ang="0">
                  <a:pos x="244" y="689"/>
                </a:cxn>
                <a:cxn ang="0">
                  <a:pos x="519" y="566"/>
                </a:cxn>
                <a:cxn ang="0">
                  <a:pos x="660" y="623"/>
                </a:cxn>
                <a:cxn ang="0">
                  <a:pos x="848" y="174"/>
                </a:cxn>
                <a:cxn ang="0">
                  <a:pos x="848" y="107"/>
                </a:cxn>
                <a:cxn ang="0">
                  <a:pos x="719" y="91"/>
                </a:cxn>
                <a:cxn ang="0">
                  <a:pos x="695" y="79"/>
                </a:cxn>
                <a:cxn ang="0">
                  <a:pos x="707" y="33"/>
                </a:cxn>
                <a:cxn ang="0">
                  <a:pos x="750" y="21"/>
                </a:cxn>
                <a:cxn ang="0">
                  <a:pos x="888" y="8"/>
                </a:cxn>
              </a:cxnLst>
              <a:rect l="0" t="0" r="r" b="b"/>
              <a:pathLst>
                <a:path w="1029" h="1589">
                  <a:moveTo>
                    <a:pt x="530" y="623"/>
                  </a:moveTo>
                  <a:lnTo>
                    <a:pt x="475" y="632"/>
                  </a:lnTo>
                  <a:lnTo>
                    <a:pt x="420" y="660"/>
                  </a:lnTo>
                  <a:lnTo>
                    <a:pt x="369" y="706"/>
                  </a:lnTo>
                  <a:lnTo>
                    <a:pt x="322" y="764"/>
                  </a:lnTo>
                  <a:lnTo>
                    <a:pt x="279" y="838"/>
                  </a:lnTo>
                  <a:lnTo>
                    <a:pt x="255" y="892"/>
                  </a:lnTo>
                  <a:lnTo>
                    <a:pt x="232" y="958"/>
                  </a:lnTo>
                  <a:lnTo>
                    <a:pt x="212" y="1036"/>
                  </a:lnTo>
                  <a:lnTo>
                    <a:pt x="193" y="1119"/>
                  </a:lnTo>
                  <a:lnTo>
                    <a:pt x="177" y="1201"/>
                  </a:lnTo>
                  <a:lnTo>
                    <a:pt x="165" y="1271"/>
                  </a:lnTo>
                  <a:lnTo>
                    <a:pt x="161" y="1329"/>
                  </a:lnTo>
                  <a:lnTo>
                    <a:pt x="161" y="1370"/>
                  </a:lnTo>
                  <a:lnTo>
                    <a:pt x="169" y="1412"/>
                  </a:lnTo>
                  <a:lnTo>
                    <a:pt x="181" y="1453"/>
                  </a:lnTo>
                  <a:lnTo>
                    <a:pt x="197" y="1486"/>
                  </a:lnTo>
                  <a:lnTo>
                    <a:pt x="220" y="1519"/>
                  </a:lnTo>
                  <a:lnTo>
                    <a:pt x="255" y="1535"/>
                  </a:lnTo>
                  <a:lnTo>
                    <a:pt x="295" y="1544"/>
                  </a:lnTo>
                  <a:lnTo>
                    <a:pt x="334" y="1539"/>
                  </a:lnTo>
                  <a:lnTo>
                    <a:pt x="381" y="1523"/>
                  </a:lnTo>
                  <a:lnTo>
                    <a:pt x="428" y="1494"/>
                  </a:lnTo>
                  <a:lnTo>
                    <a:pt x="483" y="1449"/>
                  </a:lnTo>
                  <a:lnTo>
                    <a:pt x="538" y="1383"/>
                  </a:lnTo>
                  <a:lnTo>
                    <a:pt x="558" y="1358"/>
                  </a:lnTo>
                  <a:lnTo>
                    <a:pt x="566" y="1341"/>
                  </a:lnTo>
                  <a:lnTo>
                    <a:pt x="573" y="1321"/>
                  </a:lnTo>
                  <a:lnTo>
                    <a:pt x="581" y="1296"/>
                  </a:lnTo>
                  <a:lnTo>
                    <a:pt x="581" y="1300"/>
                  </a:lnTo>
                  <a:lnTo>
                    <a:pt x="691" y="859"/>
                  </a:lnTo>
                  <a:lnTo>
                    <a:pt x="699" y="834"/>
                  </a:lnTo>
                  <a:lnTo>
                    <a:pt x="699" y="809"/>
                  </a:lnTo>
                  <a:lnTo>
                    <a:pt x="691" y="784"/>
                  </a:lnTo>
                  <a:lnTo>
                    <a:pt x="683" y="751"/>
                  </a:lnTo>
                  <a:lnTo>
                    <a:pt x="668" y="718"/>
                  </a:lnTo>
                  <a:lnTo>
                    <a:pt x="644" y="681"/>
                  </a:lnTo>
                  <a:lnTo>
                    <a:pt x="613" y="652"/>
                  </a:lnTo>
                  <a:lnTo>
                    <a:pt x="577" y="632"/>
                  </a:lnTo>
                  <a:lnTo>
                    <a:pt x="530" y="623"/>
                  </a:lnTo>
                  <a:close/>
                  <a:moveTo>
                    <a:pt x="974" y="0"/>
                  </a:moveTo>
                  <a:lnTo>
                    <a:pt x="1009" y="0"/>
                  </a:lnTo>
                  <a:lnTo>
                    <a:pt x="1025" y="8"/>
                  </a:lnTo>
                  <a:lnTo>
                    <a:pt x="1025" y="13"/>
                  </a:lnTo>
                  <a:lnTo>
                    <a:pt x="1029" y="17"/>
                  </a:lnTo>
                  <a:lnTo>
                    <a:pt x="1029" y="25"/>
                  </a:lnTo>
                  <a:lnTo>
                    <a:pt x="1021" y="25"/>
                  </a:lnTo>
                  <a:lnTo>
                    <a:pt x="711" y="1325"/>
                  </a:lnTo>
                  <a:lnTo>
                    <a:pt x="703" y="1362"/>
                  </a:lnTo>
                  <a:lnTo>
                    <a:pt x="699" y="1391"/>
                  </a:lnTo>
                  <a:lnTo>
                    <a:pt x="699" y="1461"/>
                  </a:lnTo>
                  <a:lnTo>
                    <a:pt x="703" y="1490"/>
                  </a:lnTo>
                  <a:lnTo>
                    <a:pt x="715" y="1515"/>
                  </a:lnTo>
                  <a:lnTo>
                    <a:pt x="734" y="1531"/>
                  </a:lnTo>
                  <a:lnTo>
                    <a:pt x="762" y="1539"/>
                  </a:lnTo>
                  <a:lnTo>
                    <a:pt x="801" y="1527"/>
                  </a:lnTo>
                  <a:lnTo>
                    <a:pt x="837" y="1498"/>
                  </a:lnTo>
                  <a:lnTo>
                    <a:pt x="864" y="1453"/>
                  </a:lnTo>
                  <a:lnTo>
                    <a:pt x="888" y="1395"/>
                  </a:lnTo>
                  <a:lnTo>
                    <a:pt x="907" y="1329"/>
                  </a:lnTo>
                  <a:lnTo>
                    <a:pt x="927" y="1259"/>
                  </a:lnTo>
                  <a:lnTo>
                    <a:pt x="931" y="1242"/>
                  </a:lnTo>
                  <a:lnTo>
                    <a:pt x="931" y="1234"/>
                  </a:lnTo>
                  <a:lnTo>
                    <a:pt x="943" y="1222"/>
                  </a:lnTo>
                  <a:lnTo>
                    <a:pt x="966" y="1222"/>
                  </a:lnTo>
                  <a:lnTo>
                    <a:pt x="970" y="1226"/>
                  </a:lnTo>
                  <a:lnTo>
                    <a:pt x="978" y="1226"/>
                  </a:lnTo>
                  <a:lnTo>
                    <a:pt x="982" y="1234"/>
                  </a:lnTo>
                  <a:lnTo>
                    <a:pt x="982" y="1242"/>
                  </a:lnTo>
                  <a:lnTo>
                    <a:pt x="978" y="1255"/>
                  </a:lnTo>
                  <a:lnTo>
                    <a:pt x="974" y="1284"/>
                  </a:lnTo>
                  <a:lnTo>
                    <a:pt x="962" y="1325"/>
                  </a:lnTo>
                  <a:lnTo>
                    <a:pt x="950" y="1370"/>
                  </a:lnTo>
                  <a:lnTo>
                    <a:pt x="935" y="1420"/>
                  </a:lnTo>
                  <a:lnTo>
                    <a:pt x="919" y="1465"/>
                  </a:lnTo>
                  <a:lnTo>
                    <a:pt x="892" y="1515"/>
                  </a:lnTo>
                  <a:lnTo>
                    <a:pt x="856" y="1552"/>
                  </a:lnTo>
                  <a:lnTo>
                    <a:pt x="813" y="1581"/>
                  </a:lnTo>
                  <a:lnTo>
                    <a:pt x="762" y="1589"/>
                  </a:lnTo>
                  <a:lnTo>
                    <a:pt x="703" y="1581"/>
                  </a:lnTo>
                  <a:lnTo>
                    <a:pt x="652" y="1556"/>
                  </a:lnTo>
                  <a:lnTo>
                    <a:pt x="613" y="1519"/>
                  </a:lnTo>
                  <a:lnTo>
                    <a:pt x="581" y="1473"/>
                  </a:lnTo>
                  <a:lnTo>
                    <a:pt x="566" y="1420"/>
                  </a:lnTo>
                  <a:lnTo>
                    <a:pt x="503" y="1486"/>
                  </a:lnTo>
                  <a:lnTo>
                    <a:pt x="448" y="1535"/>
                  </a:lnTo>
                  <a:lnTo>
                    <a:pt x="397" y="1564"/>
                  </a:lnTo>
                  <a:lnTo>
                    <a:pt x="350" y="1581"/>
                  </a:lnTo>
                  <a:lnTo>
                    <a:pt x="314" y="1589"/>
                  </a:lnTo>
                  <a:lnTo>
                    <a:pt x="287" y="1589"/>
                  </a:lnTo>
                  <a:lnTo>
                    <a:pt x="216" y="1581"/>
                  </a:lnTo>
                  <a:lnTo>
                    <a:pt x="157" y="1556"/>
                  </a:lnTo>
                  <a:lnTo>
                    <a:pt x="102" y="1515"/>
                  </a:lnTo>
                  <a:lnTo>
                    <a:pt x="59" y="1457"/>
                  </a:lnTo>
                  <a:lnTo>
                    <a:pt x="28" y="1391"/>
                  </a:lnTo>
                  <a:lnTo>
                    <a:pt x="8" y="1312"/>
                  </a:lnTo>
                  <a:lnTo>
                    <a:pt x="0" y="1226"/>
                  </a:lnTo>
                  <a:lnTo>
                    <a:pt x="12" y="1102"/>
                  </a:lnTo>
                  <a:lnTo>
                    <a:pt x="47" y="982"/>
                  </a:lnTo>
                  <a:lnTo>
                    <a:pt x="98" y="871"/>
                  </a:lnTo>
                  <a:lnTo>
                    <a:pt x="165" y="772"/>
                  </a:lnTo>
                  <a:lnTo>
                    <a:pt x="244" y="689"/>
                  </a:lnTo>
                  <a:lnTo>
                    <a:pt x="330" y="623"/>
                  </a:lnTo>
                  <a:lnTo>
                    <a:pt x="424" y="582"/>
                  </a:lnTo>
                  <a:lnTo>
                    <a:pt x="519" y="566"/>
                  </a:lnTo>
                  <a:lnTo>
                    <a:pt x="573" y="574"/>
                  </a:lnTo>
                  <a:lnTo>
                    <a:pt x="621" y="590"/>
                  </a:lnTo>
                  <a:lnTo>
                    <a:pt x="660" y="623"/>
                  </a:lnTo>
                  <a:lnTo>
                    <a:pt x="691" y="660"/>
                  </a:lnTo>
                  <a:lnTo>
                    <a:pt x="719" y="710"/>
                  </a:lnTo>
                  <a:lnTo>
                    <a:pt x="848" y="174"/>
                  </a:lnTo>
                  <a:lnTo>
                    <a:pt x="856" y="128"/>
                  </a:lnTo>
                  <a:lnTo>
                    <a:pt x="856" y="116"/>
                  </a:lnTo>
                  <a:lnTo>
                    <a:pt x="848" y="107"/>
                  </a:lnTo>
                  <a:lnTo>
                    <a:pt x="829" y="99"/>
                  </a:lnTo>
                  <a:lnTo>
                    <a:pt x="797" y="91"/>
                  </a:lnTo>
                  <a:lnTo>
                    <a:pt x="719" y="91"/>
                  </a:lnTo>
                  <a:lnTo>
                    <a:pt x="707" y="87"/>
                  </a:lnTo>
                  <a:lnTo>
                    <a:pt x="699" y="83"/>
                  </a:lnTo>
                  <a:lnTo>
                    <a:pt x="695" y="79"/>
                  </a:lnTo>
                  <a:lnTo>
                    <a:pt x="695" y="50"/>
                  </a:lnTo>
                  <a:lnTo>
                    <a:pt x="699" y="37"/>
                  </a:lnTo>
                  <a:lnTo>
                    <a:pt x="707" y="33"/>
                  </a:lnTo>
                  <a:lnTo>
                    <a:pt x="715" y="25"/>
                  </a:lnTo>
                  <a:lnTo>
                    <a:pt x="723" y="25"/>
                  </a:lnTo>
                  <a:lnTo>
                    <a:pt x="750" y="21"/>
                  </a:lnTo>
                  <a:lnTo>
                    <a:pt x="789" y="17"/>
                  </a:lnTo>
                  <a:lnTo>
                    <a:pt x="837" y="13"/>
                  </a:lnTo>
                  <a:lnTo>
                    <a:pt x="888" y="8"/>
                  </a:lnTo>
                  <a:lnTo>
                    <a:pt x="935" y="4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29" name="Freeform 13"/>
            <p:cNvSpPr>
              <a:spLocks/>
            </p:cNvSpPr>
            <p:nvPr/>
          </p:nvSpPr>
          <p:spPr bwMode="auto">
            <a:xfrm>
              <a:off x="12889" y="2416"/>
              <a:ext cx="1527" cy="1635"/>
            </a:xfrm>
            <a:custGeom>
              <a:avLst/>
              <a:gdLst/>
              <a:ahLst/>
              <a:cxnLst>
                <a:cxn ang="0">
                  <a:pos x="1044" y="9"/>
                </a:cxn>
                <a:cxn ang="0">
                  <a:pos x="1174" y="54"/>
                </a:cxn>
                <a:cxn ang="0">
                  <a:pos x="1260" y="120"/>
                </a:cxn>
                <a:cxn ang="0">
                  <a:pos x="1307" y="182"/>
                </a:cxn>
                <a:cxn ang="0">
                  <a:pos x="1468" y="25"/>
                </a:cxn>
                <a:cxn ang="0">
                  <a:pos x="1488" y="9"/>
                </a:cxn>
                <a:cxn ang="0">
                  <a:pos x="1515" y="0"/>
                </a:cxn>
                <a:cxn ang="0">
                  <a:pos x="1527" y="17"/>
                </a:cxn>
                <a:cxn ang="0">
                  <a:pos x="1519" y="25"/>
                </a:cxn>
                <a:cxn ang="0">
                  <a:pos x="1382" y="615"/>
                </a:cxn>
                <a:cxn ang="0">
                  <a:pos x="1374" y="636"/>
                </a:cxn>
                <a:cxn ang="0">
                  <a:pos x="1358" y="644"/>
                </a:cxn>
                <a:cxn ang="0">
                  <a:pos x="1327" y="640"/>
                </a:cxn>
                <a:cxn ang="0">
                  <a:pos x="1315" y="632"/>
                </a:cxn>
                <a:cxn ang="0">
                  <a:pos x="1319" y="599"/>
                </a:cxn>
                <a:cxn ang="0">
                  <a:pos x="1323" y="553"/>
                </a:cxn>
                <a:cxn ang="0">
                  <a:pos x="1319" y="413"/>
                </a:cxn>
                <a:cxn ang="0">
                  <a:pos x="1272" y="252"/>
                </a:cxn>
                <a:cxn ang="0">
                  <a:pos x="1182" y="141"/>
                </a:cxn>
                <a:cxn ang="0">
                  <a:pos x="1056" y="79"/>
                </a:cxn>
                <a:cxn ang="0">
                  <a:pos x="864" y="83"/>
                </a:cxn>
                <a:cxn ang="0">
                  <a:pos x="644" y="178"/>
                </a:cxn>
                <a:cxn ang="0">
                  <a:pos x="455" y="343"/>
                </a:cxn>
                <a:cxn ang="0">
                  <a:pos x="322" y="558"/>
                </a:cxn>
                <a:cxn ang="0">
                  <a:pos x="243" y="776"/>
                </a:cxn>
                <a:cxn ang="0">
                  <a:pos x="208" y="966"/>
                </a:cxn>
                <a:cxn ang="0">
                  <a:pos x="196" y="1102"/>
                </a:cxn>
                <a:cxn ang="0">
                  <a:pos x="220" y="1284"/>
                </a:cxn>
                <a:cxn ang="0">
                  <a:pos x="287" y="1416"/>
                </a:cxn>
                <a:cxn ang="0">
                  <a:pos x="385" y="1507"/>
                </a:cxn>
                <a:cxn ang="0">
                  <a:pos x="499" y="1552"/>
                </a:cxn>
                <a:cxn ang="0">
                  <a:pos x="616" y="1569"/>
                </a:cxn>
                <a:cxn ang="0">
                  <a:pos x="762" y="1548"/>
                </a:cxn>
                <a:cxn ang="0">
                  <a:pos x="927" y="1470"/>
                </a:cxn>
                <a:cxn ang="0">
                  <a:pos x="1091" y="1321"/>
                </a:cxn>
                <a:cxn ang="0">
                  <a:pos x="1186" y="1160"/>
                </a:cxn>
                <a:cxn ang="0">
                  <a:pos x="1229" y="1044"/>
                </a:cxn>
                <a:cxn ang="0">
                  <a:pos x="1241" y="1028"/>
                </a:cxn>
                <a:cxn ang="0">
                  <a:pos x="1268" y="1024"/>
                </a:cxn>
                <a:cxn ang="0">
                  <a:pos x="1280" y="1028"/>
                </a:cxn>
                <a:cxn ang="0">
                  <a:pos x="1284" y="1044"/>
                </a:cxn>
                <a:cxn ang="0">
                  <a:pos x="1272" y="1094"/>
                </a:cxn>
                <a:cxn ang="0">
                  <a:pos x="1225" y="1210"/>
                </a:cxn>
                <a:cxn ang="0">
                  <a:pos x="1123" y="1362"/>
                </a:cxn>
                <a:cxn ang="0">
                  <a:pos x="974" y="1503"/>
                </a:cxn>
                <a:cxn ang="0">
                  <a:pos x="793" y="1597"/>
                </a:cxn>
                <a:cxn ang="0">
                  <a:pos x="581" y="1635"/>
                </a:cxn>
                <a:cxn ang="0">
                  <a:pos x="373" y="1602"/>
                </a:cxn>
                <a:cxn ang="0">
                  <a:pos x="204" y="1498"/>
                </a:cxn>
                <a:cxn ang="0">
                  <a:pos x="78" y="1346"/>
                </a:cxn>
                <a:cxn ang="0">
                  <a:pos x="8" y="1139"/>
                </a:cxn>
                <a:cxn ang="0">
                  <a:pos x="16" y="863"/>
                </a:cxn>
                <a:cxn ang="0">
                  <a:pos x="118" y="570"/>
                </a:cxn>
                <a:cxn ang="0">
                  <a:pos x="302" y="314"/>
                </a:cxn>
                <a:cxn ang="0">
                  <a:pos x="542" y="120"/>
                </a:cxn>
                <a:cxn ang="0">
                  <a:pos x="817" y="13"/>
                </a:cxn>
              </a:cxnLst>
              <a:rect l="0" t="0" r="r" b="b"/>
              <a:pathLst>
                <a:path w="1527" h="1635">
                  <a:moveTo>
                    <a:pt x="962" y="0"/>
                  </a:moveTo>
                  <a:lnTo>
                    <a:pt x="1044" y="9"/>
                  </a:lnTo>
                  <a:lnTo>
                    <a:pt x="1115" y="25"/>
                  </a:lnTo>
                  <a:lnTo>
                    <a:pt x="1174" y="54"/>
                  </a:lnTo>
                  <a:lnTo>
                    <a:pt x="1225" y="87"/>
                  </a:lnTo>
                  <a:lnTo>
                    <a:pt x="1260" y="120"/>
                  </a:lnTo>
                  <a:lnTo>
                    <a:pt x="1288" y="153"/>
                  </a:lnTo>
                  <a:lnTo>
                    <a:pt x="1307" y="182"/>
                  </a:lnTo>
                  <a:lnTo>
                    <a:pt x="1319" y="199"/>
                  </a:lnTo>
                  <a:lnTo>
                    <a:pt x="1468" y="25"/>
                  </a:lnTo>
                  <a:lnTo>
                    <a:pt x="1480" y="13"/>
                  </a:lnTo>
                  <a:lnTo>
                    <a:pt x="1488" y="9"/>
                  </a:lnTo>
                  <a:lnTo>
                    <a:pt x="1496" y="0"/>
                  </a:lnTo>
                  <a:lnTo>
                    <a:pt x="1515" y="0"/>
                  </a:lnTo>
                  <a:lnTo>
                    <a:pt x="1523" y="9"/>
                  </a:lnTo>
                  <a:lnTo>
                    <a:pt x="1527" y="17"/>
                  </a:lnTo>
                  <a:lnTo>
                    <a:pt x="1527" y="21"/>
                  </a:lnTo>
                  <a:lnTo>
                    <a:pt x="1519" y="25"/>
                  </a:lnTo>
                  <a:lnTo>
                    <a:pt x="1386" y="599"/>
                  </a:lnTo>
                  <a:lnTo>
                    <a:pt x="1382" y="615"/>
                  </a:lnTo>
                  <a:lnTo>
                    <a:pt x="1378" y="628"/>
                  </a:lnTo>
                  <a:lnTo>
                    <a:pt x="1374" y="636"/>
                  </a:lnTo>
                  <a:lnTo>
                    <a:pt x="1370" y="640"/>
                  </a:lnTo>
                  <a:lnTo>
                    <a:pt x="1358" y="644"/>
                  </a:lnTo>
                  <a:lnTo>
                    <a:pt x="1335" y="644"/>
                  </a:lnTo>
                  <a:lnTo>
                    <a:pt x="1327" y="640"/>
                  </a:lnTo>
                  <a:lnTo>
                    <a:pt x="1323" y="640"/>
                  </a:lnTo>
                  <a:lnTo>
                    <a:pt x="1315" y="632"/>
                  </a:lnTo>
                  <a:lnTo>
                    <a:pt x="1315" y="611"/>
                  </a:lnTo>
                  <a:lnTo>
                    <a:pt x="1319" y="599"/>
                  </a:lnTo>
                  <a:lnTo>
                    <a:pt x="1319" y="582"/>
                  </a:lnTo>
                  <a:lnTo>
                    <a:pt x="1323" y="553"/>
                  </a:lnTo>
                  <a:lnTo>
                    <a:pt x="1323" y="508"/>
                  </a:lnTo>
                  <a:lnTo>
                    <a:pt x="1319" y="413"/>
                  </a:lnTo>
                  <a:lnTo>
                    <a:pt x="1300" y="326"/>
                  </a:lnTo>
                  <a:lnTo>
                    <a:pt x="1272" y="252"/>
                  </a:lnTo>
                  <a:lnTo>
                    <a:pt x="1233" y="190"/>
                  </a:lnTo>
                  <a:lnTo>
                    <a:pt x="1182" y="141"/>
                  </a:lnTo>
                  <a:lnTo>
                    <a:pt x="1123" y="104"/>
                  </a:lnTo>
                  <a:lnTo>
                    <a:pt x="1056" y="79"/>
                  </a:lnTo>
                  <a:lnTo>
                    <a:pt x="978" y="71"/>
                  </a:lnTo>
                  <a:lnTo>
                    <a:pt x="864" y="83"/>
                  </a:lnTo>
                  <a:lnTo>
                    <a:pt x="750" y="120"/>
                  </a:lnTo>
                  <a:lnTo>
                    <a:pt x="644" y="178"/>
                  </a:lnTo>
                  <a:lnTo>
                    <a:pt x="542" y="252"/>
                  </a:lnTo>
                  <a:lnTo>
                    <a:pt x="455" y="343"/>
                  </a:lnTo>
                  <a:lnTo>
                    <a:pt x="381" y="446"/>
                  </a:lnTo>
                  <a:lnTo>
                    <a:pt x="322" y="558"/>
                  </a:lnTo>
                  <a:lnTo>
                    <a:pt x="279" y="669"/>
                  </a:lnTo>
                  <a:lnTo>
                    <a:pt x="243" y="776"/>
                  </a:lnTo>
                  <a:lnTo>
                    <a:pt x="220" y="875"/>
                  </a:lnTo>
                  <a:lnTo>
                    <a:pt x="208" y="966"/>
                  </a:lnTo>
                  <a:lnTo>
                    <a:pt x="200" y="1044"/>
                  </a:lnTo>
                  <a:lnTo>
                    <a:pt x="196" y="1102"/>
                  </a:lnTo>
                  <a:lnTo>
                    <a:pt x="204" y="1201"/>
                  </a:lnTo>
                  <a:lnTo>
                    <a:pt x="220" y="1284"/>
                  </a:lnTo>
                  <a:lnTo>
                    <a:pt x="251" y="1358"/>
                  </a:lnTo>
                  <a:lnTo>
                    <a:pt x="287" y="1416"/>
                  </a:lnTo>
                  <a:lnTo>
                    <a:pt x="334" y="1465"/>
                  </a:lnTo>
                  <a:lnTo>
                    <a:pt x="385" y="1507"/>
                  </a:lnTo>
                  <a:lnTo>
                    <a:pt x="440" y="1536"/>
                  </a:lnTo>
                  <a:lnTo>
                    <a:pt x="499" y="1552"/>
                  </a:lnTo>
                  <a:lnTo>
                    <a:pt x="557" y="1564"/>
                  </a:lnTo>
                  <a:lnTo>
                    <a:pt x="616" y="1569"/>
                  </a:lnTo>
                  <a:lnTo>
                    <a:pt x="687" y="1564"/>
                  </a:lnTo>
                  <a:lnTo>
                    <a:pt x="762" y="1548"/>
                  </a:lnTo>
                  <a:lnTo>
                    <a:pt x="840" y="1515"/>
                  </a:lnTo>
                  <a:lnTo>
                    <a:pt x="927" y="1470"/>
                  </a:lnTo>
                  <a:lnTo>
                    <a:pt x="1013" y="1404"/>
                  </a:lnTo>
                  <a:lnTo>
                    <a:pt x="1091" y="1321"/>
                  </a:lnTo>
                  <a:lnTo>
                    <a:pt x="1146" y="1238"/>
                  </a:lnTo>
                  <a:lnTo>
                    <a:pt x="1186" y="1160"/>
                  </a:lnTo>
                  <a:lnTo>
                    <a:pt x="1213" y="1094"/>
                  </a:lnTo>
                  <a:lnTo>
                    <a:pt x="1229" y="1044"/>
                  </a:lnTo>
                  <a:lnTo>
                    <a:pt x="1233" y="1036"/>
                  </a:lnTo>
                  <a:lnTo>
                    <a:pt x="1241" y="1028"/>
                  </a:lnTo>
                  <a:lnTo>
                    <a:pt x="1248" y="1024"/>
                  </a:lnTo>
                  <a:lnTo>
                    <a:pt x="1268" y="1024"/>
                  </a:lnTo>
                  <a:lnTo>
                    <a:pt x="1272" y="1028"/>
                  </a:lnTo>
                  <a:lnTo>
                    <a:pt x="1280" y="1028"/>
                  </a:lnTo>
                  <a:lnTo>
                    <a:pt x="1284" y="1036"/>
                  </a:lnTo>
                  <a:lnTo>
                    <a:pt x="1284" y="1044"/>
                  </a:lnTo>
                  <a:lnTo>
                    <a:pt x="1280" y="1057"/>
                  </a:lnTo>
                  <a:lnTo>
                    <a:pt x="1272" y="1094"/>
                  </a:lnTo>
                  <a:lnTo>
                    <a:pt x="1252" y="1144"/>
                  </a:lnTo>
                  <a:lnTo>
                    <a:pt x="1225" y="1210"/>
                  </a:lnTo>
                  <a:lnTo>
                    <a:pt x="1182" y="1280"/>
                  </a:lnTo>
                  <a:lnTo>
                    <a:pt x="1123" y="1362"/>
                  </a:lnTo>
                  <a:lnTo>
                    <a:pt x="1048" y="1441"/>
                  </a:lnTo>
                  <a:lnTo>
                    <a:pt x="974" y="1503"/>
                  </a:lnTo>
                  <a:lnTo>
                    <a:pt x="887" y="1556"/>
                  </a:lnTo>
                  <a:lnTo>
                    <a:pt x="793" y="1597"/>
                  </a:lnTo>
                  <a:lnTo>
                    <a:pt x="691" y="1626"/>
                  </a:lnTo>
                  <a:lnTo>
                    <a:pt x="581" y="1635"/>
                  </a:lnTo>
                  <a:lnTo>
                    <a:pt x="475" y="1626"/>
                  </a:lnTo>
                  <a:lnTo>
                    <a:pt x="373" y="1602"/>
                  </a:lnTo>
                  <a:lnTo>
                    <a:pt x="283" y="1556"/>
                  </a:lnTo>
                  <a:lnTo>
                    <a:pt x="204" y="1498"/>
                  </a:lnTo>
                  <a:lnTo>
                    <a:pt x="133" y="1428"/>
                  </a:lnTo>
                  <a:lnTo>
                    <a:pt x="78" y="1346"/>
                  </a:lnTo>
                  <a:lnTo>
                    <a:pt x="35" y="1247"/>
                  </a:lnTo>
                  <a:lnTo>
                    <a:pt x="8" y="1139"/>
                  </a:lnTo>
                  <a:lnTo>
                    <a:pt x="0" y="1020"/>
                  </a:lnTo>
                  <a:lnTo>
                    <a:pt x="16" y="863"/>
                  </a:lnTo>
                  <a:lnTo>
                    <a:pt x="55" y="714"/>
                  </a:lnTo>
                  <a:lnTo>
                    <a:pt x="118" y="570"/>
                  </a:lnTo>
                  <a:lnTo>
                    <a:pt x="200" y="434"/>
                  </a:lnTo>
                  <a:lnTo>
                    <a:pt x="302" y="314"/>
                  </a:lnTo>
                  <a:lnTo>
                    <a:pt x="416" y="207"/>
                  </a:lnTo>
                  <a:lnTo>
                    <a:pt x="542" y="120"/>
                  </a:lnTo>
                  <a:lnTo>
                    <a:pt x="679" y="54"/>
                  </a:lnTo>
                  <a:lnTo>
                    <a:pt x="817" y="13"/>
                  </a:lnTo>
                  <a:lnTo>
                    <a:pt x="96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832" name="Group 16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6261820" y="6277029"/>
            <a:ext cx="1676400" cy="580971"/>
            <a:chOff x="3862" y="3042"/>
            <a:chExt cx="7032" cy="2437"/>
          </a:xfrm>
          <a:solidFill>
            <a:srgbClr val="FF0000"/>
          </a:solidFill>
        </p:grpSpPr>
        <p:sp>
          <p:nvSpPr>
            <p:cNvPr id="34834" name="Freeform 18"/>
            <p:cNvSpPr>
              <a:spLocks/>
            </p:cNvSpPr>
            <p:nvPr/>
          </p:nvSpPr>
          <p:spPr bwMode="auto">
            <a:xfrm>
              <a:off x="3862" y="3328"/>
              <a:ext cx="1377" cy="1588"/>
            </a:xfrm>
            <a:custGeom>
              <a:avLst/>
              <a:gdLst/>
              <a:ahLst/>
              <a:cxnLst>
                <a:cxn ang="0">
                  <a:pos x="866" y="20"/>
                </a:cxn>
                <a:cxn ang="0">
                  <a:pos x="1093" y="115"/>
                </a:cxn>
                <a:cxn ang="0">
                  <a:pos x="1259" y="277"/>
                </a:cxn>
                <a:cxn ang="0">
                  <a:pos x="1342" y="485"/>
                </a:cxn>
                <a:cxn ang="0">
                  <a:pos x="1329" y="712"/>
                </a:cxn>
                <a:cxn ang="0">
                  <a:pos x="1241" y="921"/>
                </a:cxn>
                <a:cxn ang="0">
                  <a:pos x="1104" y="1146"/>
                </a:cxn>
                <a:cxn ang="0">
                  <a:pos x="988" y="1368"/>
                </a:cxn>
                <a:cxn ang="0">
                  <a:pos x="1224" y="1439"/>
                </a:cxn>
                <a:cxn ang="0">
                  <a:pos x="1274" y="1414"/>
                </a:cxn>
                <a:cxn ang="0">
                  <a:pos x="1300" y="1334"/>
                </a:cxn>
                <a:cxn ang="0">
                  <a:pos x="1377" y="1223"/>
                </a:cxn>
                <a:cxn ang="0">
                  <a:pos x="916" y="1586"/>
                </a:cxn>
                <a:cxn ang="0">
                  <a:pos x="901" y="1543"/>
                </a:cxn>
                <a:cxn ang="0">
                  <a:pos x="925" y="1355"/>
                </a:cxn>
                <a:cxn ang="0">
                  <a:pos x="975" y="1178"/>
                </a:cxn>
                <a:cxn ang="0">
                  <a:pos x="1073" y="873"/>
                </a:cxn>
                <a:cxn ang="0">
                  <a:pos x="1126" y="565"/>
                </a:cxn>
                <a:cxn ang="0">
                  <a:pos x="1087" y="336"/>
                </a:cxn>
                <a:cxn ang="0">
                  <a:pos x="984" y="174"/>
                </a:cxn>
                <a:cxn ang="0">
                  <a:pos x="842" y="81"/>
                </a:cxn>
                <a:cxn ang="0">
                  <a:pos x="685" y="50"/>
                </a:cxn>
                <a:cxn ang="0">
                  <a:pos x="545" y="74"/>
                </a:cxn>
                <a:cxn ang="0">
                  <a:pos x="412" y="154"/>
                </a:cxn>
                <a:cxn ang="0">
                  <a:pos x="308" y="288"/>
                </a:cxn>
                <a:cxn ang="0">
                  <a:pos x="253" y="485"/>
                </a:cxn>
                <a:cxn ang="0">
                  <a:pos x="273" y="769"/>
                </a:cxn>
                <a:cxn ang="0">
                  <a:pos x="353" y="1044"/>
                </a:cxn>
                <a:cxn ang="0">
                  <a:pos x="443" y="1325"/>
                </a:cxn>
                <a:cxn ang="0">
                  <a:pos x="473" y="1543"/>
                </a:cxn>
                <a:cxn ang="0">
                  <a:pos x="458" y="1586"/>
                </a:cxn>
                <a:cxn ang="0">
                  <a:pos x="0" y="1223"/>
                </a:cxn>
                <a:cxn ang="0">
                  <a:pos x="92" y="1391"/>
                </a:cxn>
                <a:cxn ang="0">
                  <a:pos x="116" y="1425"/>
                </a:cxn>
                <a:cxn ang="0">
                  <a:pos x="188" y="1443"/>
                </a:cxn>
                <a:cxn ang="0">
                  <a:pos x="360" y="1296"/>
                </a:cxn>
                <a:cxn ang="0">
                  <a:pos x="220" y="1060"/>
                </a:cxn>
                <a:cxn ang="0">
                  <a:pos x="102" y="853"/>
                </a:cxn>
                <a:cxn ang="0">
                  <a:pos x="33" y="640"/>
                </a:cxn>
                <a:cxn ang="0">
                  <a:pos x="54" y="401"/>
                </a:cxn>
                <a:cxn ang="0">
                  <a:pos x="188" y="195"/>
                </a:cxn>
                <a:cxn ang="0">
                  <a:pos x="406" y="52"/>
                </a:cxn>
                <a:cxn ang="0">
                  <a:pos x="689" y="0"/>
                </a:cxn>
              </a:cxnLst>
              <a:rect l="0" t="0" r="r" b="b"/>
              <a:pathLst>
                <a:path w="1377" h="1588">
                  <a:moveTo>
                    <a:pt x="689" y="0"/>
                  </a:moveTo>
                  <a:lnTo>
                    <a:pt x="779" y="4"/>
                  </a:lnTo>
                  <a:lnTo>
                    <a:pt x="866" y="20"/>
                  </a:lnTo>
                  <a:lnTo>
                    <a:pt x="947" y="43"/>
                  </a:lnTo>
                  <a:lnTo>
                    <a:pt x="1023" y="77"/>
                  </a:lnTo>
                  <a:lnTo>
                    <a:pt x="1093" y="115"/>
                  </a:lnTo>
                  <a:lnTo>
                    <a:pt x="1156" y="163"/>
                  </a:lnTo>
                  <a:lnTo>
                    <a:pt x="1211" y="217"/>
                  </a:lnTo>
                  <a:lnTo>
                    <a:pt x="1259" y="277"/>
                  </a:lnTo>
                  <a:lnTo>
                    <a:pt x="1296" y="342"/>
                  </a:lnTo>
                  <a:lnTo>
                    <a:pt x="1324" y="413"/>
                  </a:lnTo>
                  <a:lnTo>
                    <a:pt x="1342" y="485"/>
                  </a:lnTo>
                  <a:lnTo>
                    <a:pt x="1348" y="563"/>
                  </a:lnTo>
                  <a:lnTo>
                    <a:pt x="1344" y="640"/>
                  </a:lnTo>
                  <a:lnTo>
                    <a:pt x="1329" y="712"/>
                  </a:lnTo>
                  <a:lnTo>
                    <a:pt x="1307" y="783"/>
                  </a:lnTo>
                  <a:lnTo>
                    <a:pt x="1276" y="853"/>
                  </a:lnTo>
                  <a:lnTo>
                    <a:pt x="1241" y="921"/>
                  </a:lnTo>
                  <a:lnTo>
                    <a:pt x="1202" y="989"/>
                  </a:lnTo>
                  <a:lnTo>
                    <a:pt x="1159" y="1060"/>
                  </a:lnTo>
                  <a:lnTo>
                    <a:pt x="1104" y="1146"/>
                  </a:lnTo>
                  <a:lnTo>
                    <a:pt x="1058" y="1223"/>
                  </a:lnTo>
                  <a:lnTo>
                    <a:pt x="1019" y="1296"/>
                  </a:lnTo>
                  <a:lnTo>
                    <a:pt x="988" y="1368"/>
                  </a:lnTo>
                  <a:lnTo>
                    <a:pt x="967" y="1443"/>
                  </a:lnTo>
                  <a:lnTo>
                    <a:pt x="1189" y="1443"/>
                  </a:lnTo>
                  <a:lnTo>
                    <a:pt x="1224" y="1439"/>
                  </a:lnTo>
                  <a:lnTo>
                    <a:pt x="1248" y="1434"/>
                  </a:lnTo>
                  <a:lnTo>
                    <a:pt x="1263" y="1425"/>
                  </a:lnTo>
                  <a:lnTo>
                    <a:pt x="1274" y="1414"/>
                  </a:lnTo>
                  <a:lnTo>
                    <a:pt x="1281" y="1402"/>
                  </a:lnTo>
                  <a:lnTo>
                    <a:pt x="1285" y="1386"/>
                  </a:lnTo>
                  <a:lnTo>
                    <a:pt x="1300" y="1334"/>
                  </a:lnTo>
                  <a:lnTo>
                    <a:pt x="1311" y="1282"/>
                  </a:lnTo>
                  <a:lnTo>
                    <a:pt x="1322" y="1223"/>
                  </a:lnTo>
                  <a:lnTo>
                    <a:pt x="1377" y="1223"/>
                  </a:lnTo>
                  <a:lnTo>
                    <a:pt x="1305" y="1588"/>
                  </a:lnTo>
                  <a:lnTo>
                    <a:pt x="934" y="1588"/>
                  </a:lnTo>
                  <a:lnTo>
                    <a:pt x="916" y="1586"/>
                  </a:lnTo>
                  <a:lnTo>
                    <a:pt x="908" y="1579"/>
                  </a:lnTo>
                  <a:lnTo>
                    <a:pt x="903" y="1566"/>
                  </a:lnTo>
                  <a:lnTo>
                    <a:pt x="901" y="1543"/>
                  </a:lnTo>
                  <a:lnTo>
                    <a:pt x="903" y="1482"/>
                  </a:lnTo>
                  <a:lnTo>
                    <a:pt x="912" y="1420"/>
                  </a:lnTo>
                  <a:lnTo>
                    <a:pt x="925" y="1355"/>
                  </a:lnTo>
                  <a:lnTo>
                    <a:pt x="940" y="1293"/>
                  </a:lnTo>
                  <a:lnTo>
                    <a:pt x="958" y="1234"/>
                  </a:lnTo>
                  <a:lnTo>
                    <a:pt x="975" y="1178"/>
                  </a:lnTo>
                  <a:lnTo>
                    <a:pt x="1004" y="1089"/>
                  </a:lnTo>
                  <a:lnTo>
                    <a:pt x="1041" y="980"/>
                  </a:lnTo>
                  <a:lnTo>
                    <a:pt x="1073" y="873"/>
                  </a:lnTo>
                  <a:lnTo>
                    <a:pt x="1102" y="769"/>
                  </a:lnTo>
                  <a:lnTo>
                    <a:pt x="1119" y="665"/>
                  </a:lnTo>
                  <a:lnTo>
                    <a:pt x="1126" y="565"/>
                  </a:lnTo>
                  <a:lnTo>
                    <a:pt x="1121" y="481"/>
                  </a:lnTo>
                  <a:lnTo>
                    <a:pt x="1108" y="404"/>
                  </a:lnTo>
                  <a:lnTo>
                    <a:pt x="1087" y="336"/>
                  </a:lnTo>
                  <a:lnTo>
                    <a:pt x="1058" y="274"/>
                  </a:lnTo>
                  <a:lnTo>
                    <a:pt x="1023" y="222"/>
                  </a:lnTo>
                  <a:lnTo>
                    <a:pt x="984" y="174"/>
                  </a:lnTo>
                  <a:lnTo>
                    <a:pt x="938" y="136"/>
                  </a:lnTo>
                  <a:lnTo>
                    <a:pt x="892" y="104"/>
                  </a:lnTo>
                  <a:lnTo>
                    <a:pt x="842" y="81"/>
                  </a:lnTo>
                  <a:lnTo>
                    <a:pt x="790" y="63"/>
                  </a:lnTo>
                  <a:lnTo>
                    <a:pt x="737" y="54"/>
                  </a:lnTo>
                  <a:lnTo>
                    <a:pt x="685" y="50"/>
                  </a:lnTo>
                  <a:lnTo>
                    <a:pt x="639" y="52"/>
                  </a:lnTo>
                  <a:lnTo>
                    <a:pt x="591" y="61"/>
                  </a:lnTo>
                  <a:lnTo>
                    <a:pt x="545" y="74"/>
                  </a:lnTo>
                  <a:lnTo>
                    <a:pt x="500" y="95"/>
                  </a:lnTo>
                  <a:lnTo>
                    <a:pt x="454" y="120"/>
                  </a:lnTo>
                  <a:lnTo>
                    <a:pt x="412" y="154"/>
                  </a:lnTo>
                  <a:lnTo>
                    <a:pt x="373" y="193"/>
                  </a:lnTo>
                  <a:lnTo>
                    <a:pt x="338" y="238"/>
                  </a:lnTo>
                  <a:lnTo>
                    <a:pt x="308" y="288"/>
                  </a:lnTo>
                  <a:lnTo>
                    <a:pt x="284" y="347"/>
                  </a:lnTo>
                  <a:lnTo>
                    <a:pt x="264" y="413"/>
                  </a:lnTo>
                  <a:lnTo>
                    <a:pt x="253" y="485"/>
                  </a:lnTo>
                  <a:lnTo>
                    <a:pt x="249" y="565"/>
                  </a:lnTo>
                  <a:lnTo>
                    <a:pt x="255" y="667"/>
                  </a:lnTo>
                  <a:lnTo>
                    <a:pt x="273" y="769"/>
                  </a:lnTo>
                  <a:lnTo>
                    <a:pt x="297" y="867"/>
                  </a:lnTo>
                  <a:lnTo>
                    <a:pt x="325" y="960"/>
                  </a:lnTo>
                  <a:lnTo>
                    <a:pt x="353" y="1044"/>
                  </a:lnTo>
                  <a:lnTo>
                    <a:pt x="377" y="1107"/>
                  </a:lnTo>
                  <a:lnTo>
                    <a:pt x="423" y="1250"/>
                  </a:lnTo>
                  <a:lnTo>
                    <a:pt x="443" y="1325"/>
                  </a:lnTo>
                  <a:lnTo>
                    <a:pt x="458" y="1400"/>
                  </a:lnTo>
                  <a:lnTo>
                    <a:pt x="469" y="1473"/>
                  </a:lnTo>
                  <a:lnTo>
                    <a:pt x="473" y="1543"/>
                  </a:lnTo>
                  <a:lnTo>
                    <a:pt x="473" y="1566"/>
                  </a:lnTo>
                  <a:lnTo>
                    <a:pt x="469" y="1579"/>
                  </a:lnTo>
                  <a:lnTo>
                    <a:pt x="458" y="1586"/>
                  </a:lnTo>
                  <a:lnTo>
                    <a:pt x="443" y="1588"/>
                  </a:lnTo>
                  <a:lnTo>
                    <a:pt x="72" y="1588"/>
                  </a:lnTo>
                  <a:lnTo>
                    <a:pt x="0" y="1223"/>
                  </a:lnTo>
                  <a:lnTo>
                    <a:pt x="54" y="1223"/>
                  </a:lnTo>
                  <a:lnTo>
                    <a:pt x="70" y="1307"/>
                  </a:lnTo>
                  <a:lnTo>
                    <a:pt x="92" y="1391"/>
                  </a:lnTo>
                  <a:lnTo>
                    <a:pt x="98" y="1405"/>
                  </a:lnTo>
                  <a:lnTo>
                    <a:pt x="105" y="1416"/>
                  </a:lnTo>
                  <a:lnTo>
                    <a:pt x="116" y="1425"/>
                  </a:lnTo>
                  <a:lnTo>
                    <a:pt x="131" y="1434"/>
                  </a:lnTo>
                  <a:lnTo>
                    <a:pt x="155" y="1439"/>
                  </a:lnTo>
                  <a:lnTo>
                    <a:pt x="188" y="1443"/>
                  </a:lnTo>
                  <a:lnTo>
                    <a:pt x="410" y="1443"/>
                  </a:lnTo>
                  <a:lnTo>
                    <a:pt x="390" y="1368"/>
                  </a:lnTo>
                  <a:lnTo>
                    <a:pt x="360" y="1296"/>
                  </a:lnTo>
                  <a:lnTo>
                    <a:pt x="321" y="1223"/>
                  </a:lnTo>
                  <a:lnTo>
                    <a:pt x="275" y="1144"/>
                  </a:lnTo>
                  <a:lnTo>
                    <a:pt x="220" y="1060"/>
                  </a:lnTo>
                  <a:lnTo>
                    <a:pt x="177" y="989"/>
                  </a:lnTo>
                  <a:lnTo>
                    <a:pt x="137" y="921"/>
                  </a:lnTo>
                  <a:lnTo>
                    <a:pt x="102" y="853"/>
                  </a:lnTo>
                  <a:lnTo>
                    <a:pt x="72" y="783"/>
                  </a:lnTo>
                  <a:lnTo>
                    <a:pt x="48" y="712"/>
                  </a:lnTo>
                  <a:lnTo>
                    <a:pt x="33" y="640"/>
                  </a:lnTo>
                  <a:lnTo>
                    <a:pt x="28" y="563"/>
                  </a:lnTo>
                  <a:lnTo>
                    <a:pt x="35" y="481"/>
                  </a:lnTo>
                  <a:lnTo>
                    <a:pt x="54" y="401"/>
                  </a:lnTo>
                  <a:lnTo>
                    <a:pt x="87" y="326"/>
                  </a:lnTo>
                  <a:lnTo>
                    <a:pt x="133" y="258"/>
                  </a:lnTo>
                  <a:lnTo>
                    <a:pt x="188" y="195"/>
                  </a:lnTo>
                  <a:lnTo>
                    <a:pt x="251" y="138"/>
                  </a:lnTo>
                  <a:lnTo>
                    <a:pt x="325" y="90"/>
                  </a:lnTo>
                  <a:lnTo>
                    <a:pt x="406" y="52"/>
                  </a:lnTo>
                  <a:lnTo>
                    <a:pt x="495" y="25"/>
                  </a:lnTo>
                  <a:lnTo>
                    <a:pt x="589" y="6"/>
                  </a:lnTo>
                  <a:lnTo>
                    <a:pt x="6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4835" name="Freeform 19"/>
            <p:cNvSpPr>
              <a:spLocks/>
            </p:cNvSpPr>
            <p:nvPr/>
          </p:nvSpPr>
          <p:spPr bwMode="auto">
            <a:xfrm>
              <a:off x="5424" y="3042"/>
              <a:ext cx="709" cy="1091"/>
            </a:xfrm>
            <a:custGeom>
              <a:avLst/>
              <a:gdLst/>
              <a:ahLst/>
              <a:cxnLst>
                <a:cxn ang="0">
                  <a:pos x="474" y="15"/>
                </a:cxn>
                <a:cxn ang="0">
                  <a:pos x="611" y="95"/>
                </a:cxn>
                <a:cxn ang="0">
                  <a:pos x="664" y="220"/>
                </a:cxn>
                <a:cxn ang="0">
                  <a:pos x="637" y="336"/>
                </a:cxn>
                <a:cxn ang="0">
                  <a:pos x="546" y="444"/>
                </a:cxn>
                <a:cxn ang="0">
                  <a:pos x="502" y="517"/>
                </a:cxn>
                <a:cxn ang="0">
                  <a:pos x="640" y="608"/>
                </a:cxn>
                <a:cxn ang="0">
                  <a:pos x="705" y="735"/>
                </a:cxn>
                <a:cxn ang="0">
                  <a:pos x="688" y="885"/>
                </a:cxn>
                <a:cxn ang="0">
                  <a:pos x="585" y="1014"/>
                </a:cxn>
                <a:cxn ang="0">
                  <a:pos x="415" y="1087"/>
                </a:cxn>
                <a:cxn ang="0">
                  <a:pos x="227" y="1078"/>
                </a:cxn>
                <a:cxn ang="0">
                  <a:pos x="83" y="1010"/>
                </a:cxn>
                <a:cxn ang="0">
                  <a:pos x="7" y="892"/>
                </a:cxn>
                <a:cxn ang="0">
                  <a:pos x="13" y="792"/>
                </a:cxn>
                <a:cxn ang="0">
                  <a:pos x="68" y="753"/>
                </a:cxn>
                <a:cxn ang="0">
                  <a:pos x="138" y="767"/>
                </a:cxn>
                <a:cxn ang="0">
                  <a:pos x="170" y="839"/>
                </a:cxn>
                <a:cxn ang="0">
                  <a:pos x="153" y="894"/>
                </a:cxn>
                <a:cxn ang="0">
                  <a:pos x="81" y="928"/>
                </a:cxn>
                <a:cxn ang="0">
                  <a:pos x="175" y="1005"/>
                </a:cxn>
                <a:cxn ang="0">
                  <a:pos x="286" y="1037"/>
                </a:cxn>
                <a:cxn ang="0">
                  <a:pos x="371" y="1039"/>
                </a:cxn>
                <a:cxn ang="0">
                  <a:pos x="452" y="1007"/>
                </a:cxn>
                <a:cxn ang="0">
                  <a:pos x="515" y="926"/>
                </a:cxn>
                <a:cxn ang="0">
                  <a:pos x="541" y="783"/>
                </a:cxn>
                <a:cxn ang="0">
                  <a:pos x="509" y="626"/>
                </a:cxn>
                <a:cxn ang="0">
                  <a:pos x="419" y="542"/>
                </a:cxn>
                <a:cxn ang="0">
                  <a:pos x="343" y="528"/>
                </a:cxn>
                <a:cxn ang="0">
                  <a:pos x="223" y="517"/>
                </a:cxn>
                <a:cxn ang="0">
                  <a:pos x="225" y="488"/>
                </a:cxn>
                <a:cxn ang="0">
                  <a:pos x="234" y="485"/>
                </a:cxn>
                <a:cxn ang="0">
                  <a:pos x="262" y="481"/>
                </a:cxn>
                <a:cxn ang="0">
                  <a:pos x="362" y="469"/>
                </a:cxn>
                <a:cxn ang="0">
                  <a:pos x="454" y="410"/>
                </a:cxn>
                <a:cxn ang="0">
                  <a:pos x="506" y="301"/>
                </a:cxn>
                <a:cxn ang="0">
                  <a:pos x="511" y="177"/>
                </a:cxn>
                <a:cxn ang="0">
                  <a:pos x="469" y="90"/>
                </a:cxn>
                <a:cxn ang="0">
                  <a:pos x="397" y="52"/>
                </a:cxn>
                <a:cxn ang="0">
                  <a:pos x="317" y="47"/>
                </a:cxn>
                <a:cxn ang="0">
                  <a:pos x="201" y="79"/>
                </a:cxn>
                <a:cxn ang="0">
                  <a:pos x="166" y="143"/>
                </a:cxn>
                <a:cxn ang="0">
                  <a:pos x="212" y="215"/>
                </a:cxn>
                <a:cxn ang="0">
                  <a:pos x="181" y="281"/>
                </a:cxn>
                <a:cxn ang="0">
                  <a:pos x="107" y="295"/>
                </a:cxn>
                <a:cxn ang="0">
                  <a:pos x="55" y="245"/>
                </a:cxn>
                <a:cxn ang="0">
                  <a:pos x="74" y="129"/>
                </a:cxn>
                <a:cxn ang="0">
                  <a:pos x="183" y="34"/>
                </a:cxn>
                <a:cxn ang="0">
                  <a:pos x="354" y="0"/>
                </a:cxn>
              </a:cxnLst>
              <a:rect l="0" t="0" r="r" b="b"/>
              <a:pathLst>
                <a:path w="709" h="1091">
                  <a:moveTo>
                    <a:pt x="354" y="0"/>
                  </a:moveTo>
                  <a:lnTo>
                    <a:pt x="415" y="4"/>
                  </a:lnTo>
                  <a:lnTo>
                    <a:pt x="474" y="15"/>
                  </a:lnTo>
                  <a:lnTo>
                    <a:pt x="526" y="36"/>
                  </a:lnTo>
                  <a:lnTo>
                    <a:pt x="572" y="63"/>
                  </a:lnTo>
                  <a:lnTo>
                    <a:pt x="611" y="95"/>
                  </a:lnTo>
                  <a:lnTo>
                    <a:pt x="640" y="134"/>
                  </a:lnTo>
                  <a:lnTo>
                    <a:pt x="657" y="174"/>
                  </a:lnTo>
                  <a:lnTo>
                    <a:pt x="664" y="220"/>
                  </a:lnTo>
                  <a:lnTo>
                    <a:pt x="661" y="258"/>
                  </a:lnTo>
                  <a:lnTo>
                    <a:pt x="653" y="297"/>
                  </a:lnTo>
                  <a:lnTo>
                    <a:pt x="637" y="336"/>
                  </a:lnTo>
                  <a:lnTo>
                    <a:pt x="613" y="374"/>
                  </a:lnTo>
                  <a:lnTo>
                    <a:pt x="583" y="410"/>
                  </a:lnTo>
                  <a:lnTo>
                    <a:pt x="546" y="444"/>
                  </a:lnTo>
                  <a:lnTo>
                    <a:pt x="498" y="474"/>
                  </a:lnTo>
                  <a:lnTo>
                    <a:pt x="441" y="499"/>
                  </a:lnTo>
                  <a:lnTo>
                    <a:pt x="502" y="517"/>
                  </a:lnTo>
                  <a:lnTo>
                    <a:pt x="554" y="542"/>
                  </a:lnTo>
                  <a:lnTo>
                    <a:pt x="600" y="572"/>
                  </a:lnTo>
                  <a:lnTo>
                    <a:pt x="640" y="608"/>
                  </a:lnTo>
                  <a:lnTo>
                    <a:pt x="670" y="646"/>
                  </a:lnTo>
                  <a:lnTo>
                    <a:pt x="692" y="692"/>
                  </a:lnTo>
                  <a:lnTo>
                    <a:pt x="705" y="735"/>
                  </a:lnTo>
                  <a:lnTo>
                    <a:pt x="709" y="783"/>
                  </a:lnTo>
                  <a:lnTo>
                    <a:pt x="705" y="835"/>
                  </a:lnTo>
                  <a:lnTo>
                    <a:pt x="688" y="885"/>
                  </a:lnTo>
                  <a:lnTo>
                    <a:pt x="664" y="932"/>
                  </a:lnTo>
                  <a:lnTo>
                    <a:pt x="629" y="978"/>
                  </a:lnTo>
                  <a:lnTo>
                    <a:pt x="585" y="1014"/>
                  </a:lnTo>
                  <a:lnTo>
                    <a:pt x="535" y="1046"/>
                  </a:lnTo>
                  <a:lnTo>
                    <a:pt x="478" y="1071"/>
                  </a:lnTo>
                  <a:lnTo>
                    <a:pt x="415" y="1087"/>
                  </a:lnTo>
                  <a:lnTo>
                    <a:pt x="347" y="1091"/>
                  </a:lnTo>
                  <a:lnTo>
                    <a:pt x="286" y="1087"/>
                  </a:lnTo>
                  <a:lnTo>
                    <a:pt x="227" y="1078"/>
                  </a:lnTo>
                  <a:lnTo>
                    <a:pt x="175" y="1062"/>
                  </a:lnTo>
                  <a:lnTo>
                    <a:pt x="125" y="1039"/>
                  </a:lnTo>
                  <a:lnTo>
                    <a:pt x="83" y="1010"/>
                  </a:lnTo>
                  <a:lnTo>
                    <a:pt x="48" y="976"/>
                  </a:lnTo>
                  <a:lnTo>
                    <a:pt x="22" y="937"/>
                  </a:lnTo>
                  <a:lnTo>
                    <a:pt x="7" y="892"/>
                  </a:lnTo>
                  <a:lnTo>
                    <a:pt x="0" y="844"/>
                  </a:lnTo>
                  <a:lnTo>
                    <a:pt x="5" y="814"/>
                  </a:lnTo>
                  <a:lnTo>
                    <a:pt x="13" y="792"/>
                  </a:lnTo>
                  <a:lnTo>
                    <a:pt x="29" y="774"/>
                  </a:lnTo>
                  <a:lnTo>
                    <a:pt x="46" y="760"/>
                  </a:lnTo>
                  <a:lnTo>
                    <a:pt x="68" y="753"/>
                  </a:lnTo>
                  <a:lnTo>
                    <a:pt x="90" y="751"/>
                  </a:lnTo>
                  <a:lnTo>
                    <a:pt x="116" y="755"/>
                  </a:lnTo>
                  <a:lnTo>
                    <a:pt x="138" y="767"/>
                  </a:lnTo>
                  <a:lnTo>
                    <a:pt x="155" y="787"/>
                  </a:lnTo>
                  <a:lnTo>
                    <a:pt x="166" y="810"/>
                  </a:lnTo>
                  <a:lnTo>
                    <a:pt x="170" y="839"/>
                  </a:lnTo>
                  <a:lnTo>
                    <a:pt x="168" y="858"/>
                  </a:lnTo>
                  <a:lnTo>
                    <a:pt x="164" y="876"/>
                  </a:lnTo>
                  <a:lnTo>
                    <a:pt x="153" y="894"/>
                  </a:lnTo>
                  <a:lnTo>
                    <a:pt x="135" y="910"/>
                  </a:lnTo>
                  <a:lnTo>
                    <a:pt x="111" y="921"/>
                  </a:lnTo>
                  <a:lnTo>
                    <a:pt x="81" y="928"/>
                  </a:lnTo>
                  <a:lnTo>
                    <a:pt x="107" y="960"/>
                  </a:lnTo>
                  <a:lnTo>
                    <a:pt x="140" y="987"/>
                  </a:lnTo>
                  <a:lnTo>
                    <a:pt x="175" y="1005"/>
                  </a:lnTo>
                  <a:lnTo>
                    <a:pt x="212" y="1021"/>
                  </a:lnTo>
                  <a:lnTo>
                    <a:pt x="249" y="1030"/>
                  </a:lnTo>
                  <a:lnTo>
                    <a:pt x="286" y="1037"/>
                  </a:lnTo>
                  <a:lnTo>
                    <a:pt x="317" y="1041"/>
                  </a:lnTo>
                  <a:lnTo>
                    <a:pt x="343" y="1041"/>
                  </a:lnTo>
                  <a:lnTo>
                    <a:pt x="371" y="1039"/>
                  </a:lnTo>
                  <a:lnTo>
                    <a:pt x="397" y="1032"/>
                  </a:lnTo>
                  <a:lnTo>
                    <a:pt x="426" y="1023"/>
                  </a:lnTo>
                  <a:lnTo>
                    <a:pt x="452" y="1007"/>
                  </a:lnTo>
                  <a:lnTo>
                    <a:pt x="476" y="987"/>
                  </a:lnTo>
                  <a:lnTo>
                    <a:pt x="498" y="960"/>
                  </a:lnTo>
                  <a:lnTo>
                    <a:pt x="515" y="926"/>
                  </a:lnTo>
                  <a:lnTo>
                    <a:pt x="528" y="885"/>
                  </a:lnTo>
                  <a:lnTo>
                    <a:pt x="539" y="837"/>
                  </a:lnTo>
                  <a:lnTo>
                    <a:pt x="541" y="783"/>
                  </a:lnTo>
                  <a:lnTo>
                    <a:pt x="537" y="724"/>
                  </a:lnTo>
                  <a:lnTo>
                    <a:pt x="526" y="671"/>
                  </a:lnTo>
                  <a:lnTo>
                    <a:pt x="509" y="626"/>
                  </a:lnTo>
                  <a:lnTo>
                    <a:pt x="485" y="590"/>
                  </a:lnTo>
                  <a:lnTo>
                    <a:pt x="454" y="563"/>
                  </a:lnTo>
                  <a:lnTo>
                    <a:pt x="419" y="542"/>
                  </a:lnTo>
                  <a:lnTo>
                    <a:pt x="380" y="531"/>
                  </a:lnTo>
                  <a:lnTo>
                    <a:pt x="336" y="526"/>
                  </a:lnTo>
                  <a:lnTo>
                    <a:pt x="343" y="528"/>
                  </a:lnTo>
                  <a:lnTo>
                    <a:pt x="245" y="528"/>
                  </a:lnTo>
                  <a:lnTo>
                    <a:pt x="231" y="526"/>
                  </a:lnTo>
                  <a:lnTo>
                    <a:pt x="223" y="517"/>
                  </a:lnTo>
                  <a:lnTo>
                    <a:pt x="221" y="503"/>
                  </a:lnTo>
                  <a:lnTo>
                    <a:pt x="221" y="497"/>
                  </a:lnTo>
                  <a:lnTo>
                    <a:pt x="225" y="488"/>
                  </a:lnTo>
                  <a:lnTo>
                    <a:pt x="229" y="488"/>
                  </a:lnTo>
                  <a:lnTo>
                    <a:pt x="231" y="485"/>
                  </a:lnTo>
                  <a:lnTo>
                    <a:pt x="234" y="485"/>
                  </a:lnTo>
                  <a:lnTo>
                    <a:pt x="240" y="483"/>
                  </a:lnTo>
                  <a:lnTo>
                    <a:pt x="249" y="481"/>
                  </a:lnTo>
                  <a:lnTo>
                    <a:pt x="262" y="481"/>
                  </a:lnTo>
                  <a:lnTo>
                    <a:pt x="284" y="479"/>
                  </a:lnTo>
                  <a:lnTo>
                    <a:pt x="325" y="476"/>
                  </a:lnTo>
                  <a:lnTo>
                    <a:pt x="362" y="469"/>
                  </a:lnTo>
                  <a:lnTo>
                    <a:pt x="393" y="458"/>
                  </a:lnTo>
                  <a:lnTo>
                    <a:pt x="423" y="440"/>
                  </a:lnTo>
                  <a:lnTo>
                    <a:pt x="454" y="410"/>
                  </a:lnTo>
                  <a:lnTo>
                    <a:pt x="476" y="379"/>
                  </a:lnTo>
                  <a:lnTo>
                    <a:pt x="493" y="342"/>
                  </a:lnTo>
                  <a:lnTo>
                    <a:pt x="506" y="301"/>
                  </a:lnTo>
                  <a:lnTo>
                    <a:pt x="513" y="261"/>
                  </a:lnTo>
                  <a:lnTo>
                    <a:pt x="515" y="220"/>
                  </a:lnTo>
                  <a:lnTo>
                    <a:pt x="511" y="177"/>
                  </a:lnTo>
                  <a:lnTo>
                    <a:pt x="502" y="143"/>
                  </a:lnTo>
                  <a:lnTo>
                    <a:pt x="487" y="113"/>
                  </a:lnTo>
                  <a:lnTo>
                    <a:pt x="469" y="90"/>
                  </a:lnTo>
                  <a:lnTo>
                    <a:pt x="447" y="72"/>
                  </a:lnTo>
                  <a:lnTo>
                    <a:pt x="423" y="59"/>
                  </a:lnTo>
                  <a:lnTo>
                    <a:pt x="397" y="52"/>
                  </a:lnTo>
                  <a:lnTo>
                    <a:pt x="371" y="47"/>
                  </a:lnTo>
                  <a:lnTo>
                    <a:pt x="347" y="45"/>
                  </a:lnTo>
                  <a:lnTo>
                    <a:pt x="317" y="47"/>
                  </a:lnTo>
                  <a:lnTo>
                    <a:pt x="279" y="52"/>
                  </a:lnTo>
                  <a:lnTo>
                    <a:pt x="240" y="63"/>
                  </a:lnTo>
                  <a:lnTo>
                    <a:pt x="201" y="79"/>
                  </a:lnTo>
                  <a:lnTo>
                    <a:pt x="164" y="102"/>
                  </a:lnTo>
                  <a:lnTo>
                    <a:pt x="133" y="134"/>
                  </a:lnTo>
                  <a:lnTo>
                    <a:pt x="166" y="143"/>
                  </a:lnTo>
                  <a:lnTo>
                    <a:pt x="190" y="158"/>
                  </a:lnTo>
                  <a:lnTo>
                    <a:pt x="205" y="183"/>
                  </a:lnTo>
                  <a:lnTo>
                    <a:pt x="212" y="215"/>
                  </a:lnTo>
                  <a:lnTo>
                    <a:pt x="207" y="240"/>
                  </a:lnTo>
                  <a:lnTo>
                    <a:pt x="199" y="263"/>
                  </a:lnTo>
                  <a:lnTo>
                    <a:pt x="181" y="281"/>
                  </a:lnTo>
                  <a:lnTo>
                    <a:pt x="159" y="292"/>
                  </a:lnTo>
                  <a:lnTo>
                    <a:pt x="133" y="297"/>
                  </a:lnTo>
                  <a:lnTo>
                    <a:pt x="107" y="295"/>
                  </a:lnTo>
                  <a:lnTo>
                    <a:pt x="83" y="283"/>
                  </a:lnTo>
                  <a:lnTo>
                    <a:pt x="66" y="267"/>
                  </a:lnTo>
                  <a:lnTo>
                    <a:pt x="55" y="245"/>
                  </a:lnTo>
                  <a:lnTo>
                    <a:pt x="50" y="215"/>
                  </a:lnTo>
                  <a:lnTo>
                    <a:pt x="57" y="170"/>
                  </a:lnTo>
                  <a:lnTo>
                    <a:pt x="74" y="129"/>
                  </a:lnTo>
                  <a:lnTo>
                    <a:pt x="101" y="90"/>
                  </a:lnTo>
                  <a:lnTo>
                    <a:pt x="138" y="59"/>
                  </a:lnTo>
                  <a:lnTo>
                    <a:pt x="183" y="34"/>
                  </a:lnTo>
                  <a:lnTo>
                    <a:pt x="234" y="15"/>
                  </a:lnTo>
                  <a:lnTo>
                    <a:pt x="293" y="4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4836" name="Freeform 20"/>
            <p:cNvSpPr>
              <a:spLocks/>
            </p:cNvSpPr>
            <p:nvPr/>
          </p:nvSpPr>
          <p:spPr bwMode="auto">
            <a:xfrm>
              <a:off x="6526" y="3223"/>
              <a:ext cx="506" cy="2256"/>
            </a:xfrm>
            <a:custGeom>
              <a:avLst/>
              <a:gdLst/>
              <a:ahLst/>
              <a:cxnLst>
                <a:cxn ang="0">
                  <a:pos x="487" y="0"/>
                </a:cxn>
                <a:cxn ang="0">
                  <a:pos x="498" y="5"/>
                </a:cxn>
                <a:cxn ang="0">
                  <a:pos x="504" y="16"/>
                </a:cxn>
                <a:cxn ang="0">
                  <a:pos x="502" y="32"/>
                </a:cxn>
                <a:cxn ang="0">
                  <a:pos x="489" y="48"/>
                </a:cxn>
                <a:cxn ang="0">
                  <a:pos x="399" y="150"/>
                </a:cxn>
                <a:cxn ang="0">
                  <a:pos x="282" y="343"/>
                </a:cxn>
                <a:cxn ang="0">
                  <a:pos x="201" y="554"/>
                </a:cxn>
                <a:cxn ang="0">
                  <a:pos x="151" y="779"/>
                </a:cxn>
                <a:cxn ang="0">
                  <a:pos x="129" y="1010"/>
                </a:cxn>
                <a:cxn ang="0">
                  <a:pos x="129" y="1224"/>
                </a:cxn>
                <a:cxn ang="0">
                  <a:pos x="144" y="1423"/>
                </a:cxn>
                <a:cxn ang="0">
                  <a:pos x="181" y="1628"/>
                </a:cxn>
                <a:cxn ang="0">
                  <a:pos x="244" y="1827"/>
                </a:cxn>
                <a:cxn ang="0">
                  <a:pos x="338" y="2016"/>
                </a:cxn>
                <a:cxn ang="0">
                  <a:pos x="467" y="2186"/>
                </a:cxn>
                <a:cxn ang="0">
                  <a:pos x="495" y="2218"/>
                </a:cxn>
                <a:cxn ang="0">
                  <a:pos x="504" y="2231"/>
                </a:cxn>
                <a:cxn ang="0">
                  <a:pos x="506" y="2236"/>
                </a:cxn>
                <a:cxn ang="0">
                  <a:pos x="495" y="2254"/>
                </a:cxn>
                <a:cxn ang="0">
                  <a:pos x="482" y="2256"/>
                </a:cxn>
                <a:cxn ang="0">
                  <a:pos x="456" y="2243"/>
                </a:cxn>
                <a:cxn ang="0">
                  <a:pos x="404" y="2200"/>
                </a:cxn>
                <a:cxn ang="0">
                  <a:pos x="336" y="2127"/>
                </a:cxn>
                <a:cxn ang="0">
                  <a:pos x="258" y="2029"/>
                </a:cxn>
                <a:cxn ang="0">
                  <a:pos x="181" y="1902"/>
                </a:cxn>
                <a:cxn ang="0">
                  <a:pos x="98" y="1721"/>
                </a:cxn>
                <a:cxn ang="0">
                  <a:pos x="37" y="1505"/>
                </a:cxn>
                <a:cxn ang="0">
                  <a:pos x="7" y="1301"/>
                </a:cxn>
                <a:cxn ang="0">
                  <a:pos x="0" y="1128"/>
                </a:cxn>
                <a:cxn ang="0">
                  <a:pos x="11" y="922"/>
                </a:cxn>
                <a:cxn ang="0">
                  <a:pos x="52" y="688"/>
                </a:cxn>
                <a:cxn ang="0">
                  <a:pos x="135" y="441"/>
                </a:cxn>
                <a:cxn ang="0">
                  <a:pos x="212" y="298"/>
                </a:cxn>
                <a:cxn ang="0">
                  <a:pos x="290" y="182"/>
                </a:cxn>
                <a:cxn ang="0">
                  <a:pos x="367" y="93"/>
                </a:cxn>
                <a:cxn ang="0">
                  <a:pos x="430" y="34"/>
                </a:cxn>
                <a:cxn ang="0">
                  <a:pos x="471" y="5"/>
                </a:cxn>
              </a:cxnLst>
              <a:rect l="0" t="0" r="r" b="b"/>
              <a:pathLst>
                <a:path w="506" h="2256">
                  <a:moveTo>
                    <a:pt x="480" y="0"/>
                  </a:moveTo>
                  <a:lnTo>
                    <a:pt x="487" y="0"/>
                  </a:lnTo>
                  <a:lnTo>
                    <a:pt x="493" y="2"/>
                  </a:lnTo>
                  <a:lnTo>
                    <a:pt x="498" y="5"/>
                  </a:lnTo>
                  <a:lnTo>
                    <a:pt x="500" y="12"/>
                  </a:lnTo>
                  <a:lnTo>
                    <a:pt x="504" y="16"/>
                  </a:lnTo>
                  <a:lnTo>
                    <a:pt x="504" y="27"/>
                  </a:lnTo>
                  <a:lnTo>
                    <a:pt x="502" y="32"/>
                  </a:lnTo>
                  <a:lnTo>
                    <a:pt x="498" y="39"/>
                  </a:lnTo>
                  <a:lnTo>
                    <a:pt x="489" y="48"/>
                  </a:lnTo>
                  <a:lnTo>
                    <a:pt x="474" y="61"/>
                  </a:lnTo>
                  <a:lnTo>
                    <a:pt x="399" y="150"/>
                  </a:lnTo>
                  <a:lnTo>
                    <a:pt x="336" y="243"/>
                  </a:lnTo>
                  <a:lnTo>
                    <a:pt x="282" y="343"/>
                  </a:lnTo>
                  <a:lnTo>
                    <a:pt x="238" y="447"/>
                  </a:lnTo>
                  <a:lnTo>
                    <a:pt x="201" y="554"/>
                  </a:lnTo>
                  <a:lnTo>
                    <a:pt x="172" y="665"/>
                  </a:lnTo>
                  <a:lnTo>
                    <a:pt x="151" y="779"/>
                  </a:lnTo>
                  <a:lnTo>
                    <a:pt x="138" y="894"/>
                  </a:lnTo>
                  <a:lnTo>
                    <a:pt x="129" y="1010"/>
                  </a:lnTo>
                  <a:lnTo>
                    <a:pt x="127" y="1128"/>
                  </a:lnTo>
                  <a:lnTo>
                    <a:pt x="129" y="1224"/>
                  </a:lnTo>
                  <a:lnTo>
                    <a:pt x="133" y="1323"/>
                  </a:lnTo>
                  <a:lnTo>
                    <a:pt x="144" y="1423"/>
                  </a:lnTo>
                  <a:lnTo>
                    <a:pt x="159" y="1525"/>
                  </a:lnTo>
                  <a:lnTo>
                    <a:pt x="181" y="1628"/>
                  </a:lnTo>
                  <a:lnTo>
                    <a:pt x="210" y="1730"/>
                  </a:lnTo>
                  <a:lnTo>
                    <a:pt x="244" y="1827"/>
                  </a:lnTo>
                  <a:lnTo>
                    <a:pt x="286" y="1925"/>
                  </a:lnTo>
                  <a:lnTo>
                    <a:pt x="338" y="2016"/>
                  </a:lnTo>
                  <a:lnTo>
                    <a:pt x="397" y="2104"/>
                  </a:lnTo>
                  <a:lnTo>
                    <a:pt x="467" y="2186"/>
                  </a:lnTo>
                  <a:lnTo>
                    <a:pt x="484" y="2204"/>
                  </a:lnTo>
                  <a:lnTo>
                    <a:pt x="495" y="2218"/>
                  </a:lnTo>
                  <a:lnTo>
                    <a:pt x="502" y="2227"/>
                  </a:lnTo>
                  <a:lnTo>
                    <a:pt x="504" y="2231"/>
                  </a:lnTo>
                  <a:lnTo>
                    <a:pt x="504" y="2236"/>
                  </a:lnTo>
                  <a:lnTo>
                    <a:pt x="506" y="2236"/>
                  </a:lnTo>
                  <a:lnTo>
                    <a:pt x="502" y="2250"/>
                  </a:lnTo>
                  <a:lnTo>
                    <a:pt x="495" y="2254"/>
                  </a:lnTo>
                  <a:lnTo>
                    <a:pt x="489" y="2256"/>
                  </a:lnTo>
                  <a:lnTo>
                    <a:pt x="482" y="2256"/>
                  </a:lnTo>
                  <a:lnTo>
                    <a:pt x="471" y="2252"/>
                  </a:lnTo>
                  <a:lnTo>
                    <a:pt x="456" y="2243"/>
                  </a:lnTo>
                  <a:lnTo>
                    <a:pt x="432" y="2225"/>
                  </a:lnTo>
                  <a:lnTo>
                    <a:pt x="404" y="2200"/>
                  </a:lnTo>
                  <a:lnTo>
                    <a:pt x="371" y="2166"/>
                  </a:lnTo>
                  <a:lnTo>
                    <a:pt x="336" y="2127"/>
                  </a:lnTo>
                  <a:lnTo>
                    <a:pt x="297" y="2082"/>
                  </a:lnTo>
                  <a:lnTo>
                    <a:pt x="258" y="2029"/>
                  </a:lnTo>
                  <a:lnTo>
                    <a:pt x="218" y="1968"/>
                  </a:lnTo>
                  <a:lnTo>
                    <a:pt x="181" y="1902"/>
                  </a:lnTo>
                  <a:lnTo>
                    <a:pt x="144" y="1830"/>
                  </a:lnTo>
                  <a:lnTo>
                    <a:pt x="98" y="1721"/>
                  </a:lnTo>
                  <a:lnTo>
                    <a:pt x="63" y="1612"/>
                  </a:lnTo>
                  <a:lnTo>
                    <a:pt x="37" y="1505"/>
                  </a:lnTo>
                  <a:lnTo>
                    <a:pt x="20" y="1401"/>
                  </a:lnTo>
                  <a:lnTo>
                    <a:pt x="7" y="1301"/>
                  </a:lnTo>
                  <a:lnTo>
                    <a:pt x="2" y="1210"/>
                  </a:lnTo>
                  <a:lnTo>
                    <a:pt x="0" y="1128"/>
                  </a:lnTo>
                  <a:lnTo>
                    <a:pt x="2" y="1028"/>
                  </a:lnTo>
                  <a:lnTo>
                    <a:pt x="11" y="922"/>
                  </a:lnTo>
                  <a:lnTo>
                    <a:pt x="26" y="806"/>
                  </a:lnTo>
                  <a:lnTo>
                    <a:pt x="52" y="688"/>
                  </a:lnTo>
                  <a:lnTo>
                    <a:pt x="87" y="565"/>
                  </a:lnTo>
                  <a:lnTo>
                    <a:pt x="135" y="441"/>
                  </a:lnTo>
                  <a:lnTo>
                    <a:pt x="172" y="366"/>
                  </a:lnTo>
                  <a:lnTo>
                    <a:pt x="212" y="298"/>
                  </a:lnTo>
                  <a:lnTo>
                    <a:pt x="251" y="236"/>
                  </a:lnTo>
                  <a:lnTo>
                    <a:pt x="290" y="182"/>
                  </a:lnTo>
                  <a:lnTo>
                    <a:pt x="330" y="134"/>
                  </a:lnTo>
                  <a:lnTo>
                    <a:pt x="367" y="93"/>
                  </a:lnTo>
                  <a:lnTo>
                    <a:pt x="399" y="59"/>
                  </a:lnTo>
                  <a:lnTo>
                    <a:pt x="430" y="34"/>
                  </a:lnTo>
                  <a:lnTo>
                    <a:pt x="454" y="16"/>
                  </a:lnTo>
                  <a:lnTo>
                    <a:pt x="471" y="5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4837" name="Freeform 21"/>
            <p:cNvSpPr>
              <a:spLocks/>
            </p:cNvSpPr>
            <p:nvPr/>
          </p:nvSpPr>
          <p:spPr bwMode="auto">
            <a:xfrm>
              <a:off x="7240" y="3378"/>
              <a:ext cx="2175" cy="1538"/>
            </a:xfrm>
            <a:custGeom>
              <a:avLst/>
              <a:gdLst/>
              <a:ahLst/>
              <a:cxnLst>
                <a:cxn ang="0">
                  <a:pos x="763" y="2"/>
                </a:cxn>
                <a:cxn ang="0">
                  <a:pos x="785" y="49"/>
                </a:cxn>
                <a:cxn ang="0">
                  <a:pos x="1758" y="22"/>
                </a:cxn>
                <a:cxn ang="0">
                  <a:pos x="1802" y="0"/>
                </a:cxn>
                <a:cxn ang="0">
                  <a:pos x="2164" y="4"/>
                </a:cxn>
                <a:cxn ang="0">
                  <a:pos x="2173" y="45"/>
                </a:cxn>
                <a:cxn ang="0">
                  <a:pos x="2129" y="68"/>
                </a:cxn>
                <a:cxn ang="0">
                  <a:pos x="2009" y="72"/>
                </a:cxn>
                <a:cxn ang="0">
                  <a:pos x="1944" y="104"/>
                </a:cxn>
                <a:cxn ang="0">
                  <a:pos x="1920" y="174"/>
                </a:cxn>
                <a:cxn ang="0">
                  <a:pos x="1625" y="1400"/>
                </a:cxn>
                <a:cxn ang="0">
                  <a:pos x="1621" y="1429"/>
                </a:cxn>
                <a:cxn ang="0">
                  <a:pos x="1662" y="1464"/>
                </a:cxn>
                <a:cxn ang="0">
                  <a:pos x="1787" y="1468"/>
                </a:cxn>
                <a:cxn ang="0">
                  <a:pos x="1821" y="1493"/>
                </a:cxn>
                <a:cxn ang="0">
                  <a:pos x="1800" y="1536"/>
                </a:cxn>
                <a:cxn ang="0">
                  <a:pos x="1645" y="1536"/>
                </a:cxn>
                <a:cxn ang="0">
                  <a:pos x="1424" y="1534"/>
                </a:cxn>
                <a:cxn ang="0">
                  <a:pos x="1276" y="1538"/>
                </a:cxn>
                <a:cxn ang="0">
                  <a:pos x="1210" y="1525"/>
                </a:cxn>
                <a:cxn ang="0">
                  <a:pos x="1210" y="1491"/>
                </a:cxn>
                <a:cxn ang="0">
                  <a:pos x="1250" y="1468"/>
                </a:cxn>
                <a:cxn ang="0">
                  <a:pos x="1400" y="1457"/>
                </a:cxn>
                <a:cxn ang="0">
                  <a:pos x="1451" y="1416"/>
                </a:cxn>
                <a:cxn ang="0">
                  <a:pos x="1778" y="70"/>
                </a:cxn>
                <a:cxn ang="0">
                  <a:pos x="888" y="1511"/>
                </a:cxn>
                <a:cxn ang="0">
                  <a:pos x="848" y="1538"/>
                </a:cxn>
                <a:cxn ang="0">
                  <a:pos x="820" y="1516"/>
                </a:cxn>
                <a:cxn ang="0">
                  <a:pos x="626" y="88"/>
                </a:cxn>
                <a:cxn ang="0">
                  <a:pos x="322" y="1355"/>
                </a:cxn>
                <a:cxn ang="0">
                  <a:pos x="329" y="1411"/>
                </a:cxn>
                <a:cxn ang="0">
                  <a:pos x="386" y="1457"/>
                </a:cxn>
                <a:cxn ang="0">
                  <a:pos x="477" y="1468"/>
                </a:cxn>
                <a:cxn ang="0">
                  <a:pos x="504" y="1482"/>
                </a:cxn>
                <a:cxn ang="0">
                  <a:pos x="495" y="1529"/>
                </a:cxn>
                <a:cxn ang="0">
                  <a:pos x="469" y="1538"/>
                </a:cxn>
                <a:cxn ang="0">
                  <a:pos x="244" y="1532"/>
                </a:cxn>
                <a:cxn ang="0">
                  <a:pos x="24" y="1538"/>
                </a:cxn>
                <a:cxn ang="0">
                  <a:pos x="2" y="1525"/>
                </a:cxn>
                <a:cxn ang="0">
                  <a:pos x="2" y="1491"/>
                </a:cxn>
                <a:cxn ang="0">
                  <a:pos x="28" y="1468"/>
                </a:cxn>
                <a:cxn ang="0">
                  <a:pos x="135" y="1454"/>
                </a:cxn>
                <a:cxn ang="0">
                  <a:pos x="224" y="1407"/>
                </a:cxn>
                <a:cxn ang="0">
                  <a:pos x="266" y="1332"/>
                </a:cxn>
                <a:cxn ang="0">
                  <a:pos x="554" y="136"/>
                </a:cxn>
                <a:cxn ang="0">
                  <a:pos x="554" y="95"/>
                </a:cxn>
                <a:cxn ang="0">
                  <a:pos x="508" y="74"/>
                </a:cxn>
                <a:cxn ang="0">
                  <a:pos x="416" y="68"/>
                </a:cxn>
                <a:cxn ang="0">
                  <a:pos x="360" y="56"/>
                </a:cxn>
                <a:cxn ang="0">
                  <a:pos x="366" y="9"/>
                </a:cxn>
              </a:cxnLst>
              <a:rect l="0" t="0" r="r" b="b"/>
              <a:pathLst>
                <a:path w="2175" h="1538">
                  <a:moveTo>
                    <a:pt x="399" y="0"/>
                  </a:moveTo>
                  <a:lnTo>
                    <a:pt x="746" y="0"/>
                  </a:lnTo>
                  <a:lnTo>
                    <a:pt x="763" y="2"/>
                  </a:lnTo>
                  <a:lnTo>
                    <a:pt x="774" y="11"/>
                  </a:lnTo>
                  <a:lnTo>
                    <a:pt x="781" y="24"/>
                  </a:lnTo>
                  <a:lnTo>
                    <a:pt x="785" y="49"/>
                  </a:lnTo>
                  <a:lnTo>
                    <a:pt x="951" y="1327"/>
                  </a:lnTo>
                  <a:lnTo>
                    <a:pt x="1745" y="43"/>
                  </a:lnTo>
                  <a:lnTo>
                    <a:pt x="1758" y="22"/>
                  </a:lnTo>
                  <a:lnTo>
                    <a:pt x="1769" y="9"/>
                  </a:lnTo>
                  <a:lnTo>
                    <a:pt x="1782" y="2"/>
                  </a:lnTo>
                  <a:lnTo>
                    <a:pt x="1802" y="0"/>
                  </a:lnTo>
                  <a:lnTo>
                    <a:pt x="2136" y="0"/>
                  </a:lnTo>
                  <a:lnTo>
                    <a:pt x="2151" y="2"/>
                  </a:lnTo>
                  <a:lnTo>
                    <a:pt x="2164" y="4"/>
                  </a:lnTo>
                  <a:lnTo>
                    <a:pt x="2173" y="13"/>
                  </a:lnTo>
                  <a:lnTo>
                    <a:pt x="2175" y="24"/>
                  </a:lnTo>
                  <a:lnTo>
                    <a:pt x="2173" y="45"/>
                  </a:lnTo>
                  <a:lnTo>
                    <a:pt x="2164" y="59"/>
                  </a:lnTo>
                  <a:lnTo>
                    <a:pt x="2151" y="65"/>
                  </a:lnTo>
                  <a:lnTo>
                    <a:pt x="2129" y="68"/>
                  </a:lnTo>
                  <a:lnTo>
                    <a:pt x="2103" y="68"/>
                  </a:lnTo>
                  <a:lnTo>
                    <a:pt x="2051" y="70"/>
                  </a:lnTo>
                  <a:lnTo>
                    <a:pt x="2009" y="72"/>
                  </a:lnTo>
                  <a:lnTo>
                    <a:pt x="1979" y="79"/>
                  </a:lnTo>
                  <a:lnTo>
                    <a:pt x="1959" y="90"/>
                  </a:lnTo>
                  <a:lnTo>
                    <a:pt x="1944" y="104"/>
                  </a:lnTo>
                  <a:lnTo>
                    <a:pt x="1933" y="122"/>
                  </a:lnTo>
                  <a:lnTo>
                    <a:pt x="1926" y="147"/>
                  </a:lnTo>
                  <a:lnTo>
                    <a:pt x="1920" y="174"/>
                  </a:lnTo>
                  <a:lnTo>
                    <a:pt x="1922" y="174"/>
                  </a:lnTo>
                  <a:lnTo>
                    <a:pt x="1632" y="1377"/>
                  </a:lnTo>
                  <a:lnTo>
                    <a:pt x="1625" y="1400"/>
                  </a:lnTo>
                  <a:lnTo>
                    <a:pt x="1623" y="1414"/>
                  </a:lnTo>
                  <a:lnTo>
                    <a:pt x="1621" y="1423"/>
                  </a:lnTo>
                  <a:lnTo>
                    <a:pt x="1621" y="1429"/>
                  </a:lnTo>
                  <a:lnTo>
                    <a:pt x="1625" y="1445"/>
                  </a:lnTo>
                  <a:lnTo>
                    <a:pt x="1640" y="1457"/>
                  </a:lnTo>
                  <a:lnTo>
                    <a:pt x="1662" y="1464"/>
                  </a:lnTo>
                  <a:lnTo>
                    <a:pt x="1688" y="1466"/>
                  </a:lnTo>
                  <a:lnTo>
                    <a:pt x="1723" y="1468"/>
                  </a:lnTo>
                  <a:lnTo>
                    <a:pt x="1787" y="1468"/>
                  </a:lnTo>
                  <a:lnTo>
                    <a:pt x="1806" y="1470"/>
                  </a:lnTo>
                  <a:lnTo>
                    <a:pt x="1817" y="1479"/>
                  </a:lnTo>
                  <a:lnTo>
                    <a:pt x="1821" y="1493"/>
                  </a:lnTo>
                  <a:lnTo>
                    <a:pt x="1819" y="1516"/>
                  </a:lnTo>
                  <a:lnTo>
                    <a:pt x="1811" y="1529"/>
                  </a:lnTo>
                  <a:lnTo>
                    <a:pt x="1800" y="1536"/>
                  </a:lnTo>
                  <a:lnTo>
                    <a:pt x="1789" y="1538"/>
                  </a:lnTo>
                  <a:lnTo>
                    <a:pt x="1780" y="1538"/>
                  </a:lnTo>
                  <a:lnTo>
                    <a:pt x="1645" y="1536"/>
                  </a:lnTo>
                  <a:lnTo>
                    <a:pt x="1507" y="1532"/>
                  </a:lnTo>
                  <a:lnTo>
                    <a:pt x="1470" y="1532"/>
                  </a:lnTo>
                  <a:lnTo>
                    <a:pt x="1424" y="1534"/>
                  </a:lnTo>
                  <a:lnTo>
                    <a:pt x="1374" y="1536"/>
                  </a:lnTo>
                  <a:lnTo>
                    <a:pt x="1322" y="1536"/>
                  </a:lnTo>
                  <a:lnTo>
                    <a:pt x="1276" y="1538"/>
                  </a:lnTo>
                  <a:lnTo>
                    <a:pt x="1228" y="1538"/>
                  </a:lnTo>
                  <a:lnTo>
                    <a:pt x="1219" y="1534"/>
                  </a:lnTo>
                  <a:lnTo>
                    <a:pt x="1210" y="1525"/>
                  </a:lnTo>
                  <a:lnTo>
                    <a:pt x="1208" y="1520"/>
                  </a:lnTo>
                  <a:lnTo>
                    <a:pt x="1208" y="1511"/>
                  </a:lnTo>
                  <a:lnTo>
                    <a:pt x="1210" y="1491"/>
                  </a:lnTo>
                  <a:lnTo>
                    <a:pt x="1219" y="1477"/>
                  </a:lnTo>
                  <a:lnTo>
                    <a:pt x="1232" y="1470"/>
                  </a:lnTo>
                  <a:lnTo>
                    <a:pt x="1250" y="1468"/>
                  </a:lnTo>
                  <a:lnTo>
                    <a:pt x="1326" y="1468"/>
                  </a:lnTo>
                  <a:lnTo>
                    <a:pt x="1370" y="1464"/>
                  </a:lnTo>
                  <a:lnTo>
                    <a:pt x="1400" y="1457"/>
                  </a:lnTo>
                  <a:lnTo>
                    <a:pt x="1424" y="1448"/>
                  </a:lnTo>
                  <a:lnTo>
                    <a:pt x="1440" y="1434"/>
                  </a:lnTo>
                  <a:lnTo>
                    <a:pt x="1451" y="1416"/>
                  </a:lnTo>
                  <a:lnTo>
                    <a:pt x="1459" y="1391"/>
                  </a:lnTo>
                  <a:lnTo>
                    <a:pt x="1468" y="1361"/>
                  </a:lnTo>
                  <a:lnTo>
                    <a:pt x="1778" y="70"/>
                  </a:lnTo>
                  <a:lnTo>
                    <a:pt x="1773" y="70"/>
                  </a:lnTo>
                  <a:lnTo>
                    <a:pt x="896" y="1500"/>
                  </a:lnTo>
                  <a:lnTo>
                    <a:pt x="888" y="1511"/>
                  </a:lnTo>
                  <a:lnTo>
                    <a:pt x="877" y="1525"/>
                  </a:lnTo>
                  <a:lnTo>
                    <a:pt x="864" y="1534"/>
                  </a:lnTo>
                  <a:lnTo>
                    <a:pt x="848" y="1538"/>
                  </a:lnTo>
                  <a:lnTo>
                    <a:pt x="835" y="1536"/>
                  </a:lnTo>
                  <a:lnTo>
                    <a:pt x="824" y="1527"/>
                  </a:lnTo>
                  <a:lnTo>
                    <a:pt x="820" y="1516"/>
                  </a:lnTo>
                  <a:lnTo>
                    <a:pt x="816" y="1502"/>
                  </a:lnTo>
                  <a:lnTo>
                    <a:pt x="813" y="1486"/>
                  </a:lnTo>
                  <a:lnTo>
                    <a:pt x="626" y="88"/>
                  </a:lnTo>
                  <a:lnTo>
                    <a:pt x="329" y="1318"/>
                  </a:lnTo>
                  <a:lnTo>
                    <a:pt x="325" y="1339"/>
                  </a:lnTo>
                  <a:lnTo>
                    <a:pt x="322" y="1355"/>
                  </a:lnTo>
                  <a:lnTo>
                    <a:pt x="322" y="1368"/>
                  </a:lnTo>
                  <a:lnTo>
                    <a:pt x="325" y="1391"/>
                  </a:lnTo>
                  <a:lnTo>
                    <a:pt x="329" y="1411"/>
                  </a:lnTo>
                  <a:lnTo>
                    <a:pt x="342" y="1429"/>
                  </a:lnTo>
                  <a:lnTo>
                    <a:pt x="360" y="1445"/>
                  </a:lnTo>
                  <a:lnTo>
                    <a:pt x="386" y="1457"/>
                  </a:lnTo>
                  <a:lnTo>
                    <a:pt x="423" y="1466"/>
                  </a:lnTo>
                  <a:lnTo>
                    <a:pt x="469" y="1468"/>
                  </a:lnTo>
                  <a:lnTo>
                    <a:pt x="477" y="1468"/>
                  </a:lnTo>
                  <a:lnTo>
                    <a:pt x="488" y="1470"/>
                  </a:lnTo>
                  <a:lnTo>
                    <a:pt x="497" y="1473"/>
                  </a:lnTo>
                  <a:lnTo>
                    <a:pt x="504" y="1482"/>
                  </a:lnTo>
                  <a:lnTo>
                    <a:pt x="506" y="1493"/>
                  </a:lnTo>
                  <a:lnTo>
                    <a:pt x="504" y="1516"/>
                  </a:lnTo>
                  <a:lnTo>
                    <a:pt x="495" y="1529"/>
                  </a:lnTo>
                  <a:lnTo>
                    <a:pt x="486" y="1536"/>
                  </a:lnTo>
                  <a:lnTo>
                    <a:pt x="477" y="1538"/>
                  </a:lnTo>
                  <a:lnTo>
                    <a:pt x="469" y="1538"/>
                  </a:lnTo>
                  <a:lnTo>
                    <a:pt x="394" y="1536"/>
                  </a:lnTo>
                  <a:lnTo>
                    <a:pt x="318" y="1534"/>
                  </a:lnTo>
                  <a:lnTo>
                    <a:pt x="244" y="1532"/>
                  </a:lnTo>
                  <a:lnTo>
                    <a:pt x="100" y="1536"/>
                  </a:lnTo>
                  <a:lnTo>
                    <a:pt x="30" y="1538"/>
                  </a:lnTo>
                  <a:lnTo>
                    <a:pt x="24" y="1538"/>
                  </a:lnTo>
                  <a:lnTo>
                    <a:pt x="10" y="1534"/>
                  </a:lnTo>
                  <a:lnTo>
                    <a:pt x="6" y="1532"/>
                  </a:lnTo>
                  <a:lnTo>
                    <a:pt x="2" y="1525"/>
                  </a:lnTo>
                  <a:lnTo>
                    <a:pt x="0" y="1518"/>
                  </a:lnTo>
                  <a:lnTo>
                    <a:pt x="0" y="1511"/>
                  </a:lnTo>
                  <a:lnTo>
                    <a:pt x="2" y="1491"/>
                  </a:lnTo>
                  <a:lnTo>
                    <a:pt x="10" y="1479"/>
                  </a:lnTo>
                  <a:lnTo>
                    <a:pt x="19" y="1473"/>
                  </a:lnTo>
                  <a:lnTo>
                    <a:pt x="28" y="1468"/>
                  </a:lnTo>
                  <a:lnTo>
                    <a:pt x="37" y="1468"/>
                  </a:lnTo>
                  <a:lnTo>
                    <a:pt x="91" y="1464"/>
                  </a:lnTo>
                  <a:lnTo>
                    <a:pt x="135" y="1454"/>
                  </a:lnTo>
                  <a:lnTo>
                    <a:pt x="172" y="1441"/>
                  </a:lnTo>
                  <a:lnTo>
                    <a:pt x="200" y="1425"/>
                  </a:lnTo>
                  <a:lnTo>
                    <a:pt x="224" y="1407"/>
                  </a:lnTo>
                  <a:lnTo>
                    <a:pt x="242" y="1384"/>
                  </a:lnTo>
                  <a:lnTo>
                    <a:pt x="255" y="1359"/>
                  </a:lnTo>
                  <a:lnTo>
                    <a:pt x="266" y="1332"/>
                  </a:lnTo>
                  <a:lnTo>
                    <a:pt x="272" y="1302"/>
                  </a:lnTo>
                  <a:lnTo>
                    <a:pt x="549" y="154"/>
                  </a:lnTo>
                  <a:lnTo>
                    <a:pt x="554" y="136"/>
                  </a:lnTo>
                  <a:lnTo>
                    <a:pt x="556" y="124"/>
                  </a:lnTo>
                  <a:lnTo>
                    <a:pt x="556" y="111"/>
                  </a:lnTo>
                  <a:lnTo>
                    <a:pt x="554" y="95"/>
                  </a:lnTo>
                  <a:lnTo>
                    <a:pt x="545" y="84"/>
                  </a:lnTo>
                  <a:lnTo>
                    <a:pt x="532" y="77"/>
                  </a:lnTo>
                  <a:lnTo>
                    <a:pt x="508" y="74"/>
                  </a:lnTo>
                  <a:lnTo>
                    <a:pt x="480" y="72"/>
                  </a:lnTo>
                  <a:lnTo>
                    <a:pt x="447" y="70"/>
                  </a:lnTo>
                  <a:lnTo>
                    <a:pt x="416" y="68"/>
                  </a:lnTo>
                  <a:lnTo>
                    <a:pt x="388" y="68"/>
                  </a:lnTo>
                  <a:lnTo>
                    <a:pt x="370" y="65"/>
                  </a:lnTo>
                  <a:lnTo>
                    <a:pt x="360" y="56"/>
                  </a:lnTo>
                  <a:lnTo>
                    <a:pt x="355" y="43"/>
                  </a:lnTo>
                  <a:lnTo>
                    <a:pt x="357" y="22"/>
                  </a:lnTo>
                  <a:lnTo>
                    <a:pt x="366" y="9"/>
                  </a:lnTo>
                  <a:lnTo>
                    <a:pt x="379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4838" name="Freeform 22"/>
            <p:cNvSpPr>
              <a:spLocks/>
            </p:cNvSpPr>
            <p:nvPr/>
          </p:nvSpPr>
          <p:spPr bwMode="auto">
            <a:xfrm>
              <a:off x="9380" y="4165"/>
              <a:ext cx="727" cy="1112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11" y="23"/>
                </a:cxn>
                <a:cxn ang="0">
                  <a:pos x="133" y="36"/>
                </a:cxn>
                <a:cxn ang="0">
                  <a:pos x="190" y="43"/>
                </a:cxn>
                <a:cxn ang="0">
                  <a:pos x="255" y="50"/>
                </a:cxn>
                <a:cxn ang="0">
                  <a:pos x="727" y="75"/>
                </a:cxn>
                <a:cxn ang="0">
                  <a:pos x="720" y="102"/>
                </a:cxn>
                <a:cxn ang="0">
                  <a:pos x="711" y="116"/>
                </a:cxn>
                <a:cxn ang="0">
                  <a:pos x="458" y="450"/>
                </a:cxn>
                <a:cxn ang="0">
                  <a:pos x="419" y="529"/>
                </a:cxn>
                <a:cxn ang="0">
                  <a:pos x="384" y="633"/>
                </a:cxn>
                <a:cxn ang="0">
                  <a:pos x="362" y="774"/>
                </a:cxn>
                <a:cxn ang="0">
                  <a:pos x="353" y="956"/>
                </a:cxn>
                <a:cxn ang="0">
                  <a:pos x="351" y="1049"/>
                </a:cxn>
                <a:cxn ang="0">
                  <a:pos x="340" y="1083"/>
                </a:cxn>
                <a:cxn ang="0">
                  <a:pos x="308" y="1108"/>
                </a:cxn>
                <a:cxn ang="0">
                  <a:pos x="255" y="1110"/>
                </a:cxn>
                <a:cxn ang="0">
                  <a:pos x="225" y="1087"/>
                </a:cxn>
                <a:cxn ang="0">
                  <a:pos x="212" y="1056"/>
                </a:cxn>
                <a:cxn ang="0">
                  <a:pos x="207" y="983"/>
                </a:cxn>
                <a:cxn ang="0">
                  <a:pos x="220" y="876"/>
                </a:cxn>
                <a:cxn ang="0">
                  <a:pos x="255" y="738"/>
                </a:cxn>
                <a:cxn ang="0">
                  <a:pos x="321" y="574"/>
                </a:cxn>
                <a:cxn ang="0">
                  <a:pos x="430" y="397"/>
                </a:cxn>
                <a:cxn ang="0">
                  <a:pos x="473" y="336"/>
                </a:cxn>
                <a:cxn ang="0">
                  <a:pos x="563" y="220"/>
                </a:cxn>
                <a:cxn ang="0">
                  <a:pos x="183" y="184"/>
                </a:cxn>
                <a:cxn ang="0">
                  <a:pos x="127" y="188"/>
                </a:cxn>
                <a:cxn ang="0">
                  <a:pos x="92" y="195"/>
                </a:cxn>
                <a:cxn ang="0">
                  <a:pos x="72" y="236"/>
                </a:cxn>
                <a:cxn ang="0">
                  <a:pos x="57" y="295"/>
                </a:cxn>
                <a:cxn ang="0">
                  <a:pos x="50" y="341"/>
                </a:cxn>
                <a:cxn ang="0">
                  <a:pos x="50" y="0"/>
                </a:cxn>
              </a:cxnLst>
              <a:rect l="0" t="0" r="r" b="b"/>
              <a:pathLst>
                <a:path w="727" h="1112">
                  <a:moveTo>
                    <a:pt x="50" y="0"/>
                  </a:moveTo>
                  <a:lnTo>
                    <a:pt x="105" y="0"/>
                  </a:lnTo>
                  <a:lnTo>
                    <a:pt x="107" y="14"/>
                  </a:lnTo>
                  <a:lnTo>
                    <a:pt x="111" y="23"/>
                  </a:lnTo>
                  <a:lnTo>
                    <a:pt x="118" y="32"/>
                  </a:lnTo>
                  <a:lnTo>
                    <a:pt x="133" y="36"/>
                  </a:lnTo>
                  <a:lnTo>
                    <a:pt x="157" y="41"/>
                  </a:lnTo>
                  <a:lnTo>
                    <a:pt x="190" y="43"/>
                  </a:lnTo>
                  <a:lnTo>
                    <a:pt x="227" y="48"/>
                  </a:lnTo>
                  <a:lnTo>
                    <a:pt x="255" y="50"/>
                  </a:lnTo>
                  <a:lnTo>
                    <a:pt x="727" y="50"/>
                  </a:lnTo>
                  <a:lnTo>
                    <a:pt x="727" y="75"/>
                  </a:lnTo>
                  <a:lnTo>
                    <a:pt x="724" y="91"/>
                  </a:lnTo>
                  <a:lnTo>
                    <a:pt x="720" y="102"/>
                  </a:lnTo>
                  <a:lnTo>
                    <a:pt x="709" y="114"/>
                  </a:lnTo>
                  <a:lnTo>
                    <a:pt x="711" y="116"/>
                  </a:lnTo>
                  <a:lnTo>
                    <a:pt x="480" y="418"/>
                  </a:lnTo>
                  <a:lnTo>
                    <a:pt x="458" y="450"/>
                  </a:lnTo>
                  <a:lnTo>
                    <a:pt x="439" y="486"/>
                  </a:lnTo>
                  <a:lnTo>
                    <a:pt x="419" y="529"/>
                  </a:lnTo>
                  <a:lnTo>
                    <a:pt x="399" y="577"/>
                  </a:lnTo>
                  <a:lnTo>
                    <a:pt x="384" y="633"/>
                  </a:lnTo>
                  <a:lnTo>
                    <a:pt x="371" y="699"/>
                  </a:lnTo>
                  <a:lnTo>
                    <a:pt x="362" y="774"/>
                  </a:lnTo>
                  <a:lnTo>
                    <a:pt x="356" y="858"/>
                  </a:lnTo>
                  <a:lnTo>
                    <a:pt x="353" y="956"/>
                  </a:lnTo>
                  <a:lnTo>
                    <a:pt x="353" y="1031"/>
                  </a:lnTo>
                  <a:lnTo>
                    <a:pt x="351" y="1049"/>
                  </a:lnTo>
                  <a:lnTo>
                    <a:pt x="347" y="1065"/>
                  </a:lnTo>
                  <a:lnTo>
                    <a:pt x="340" y="1083"/>
                  </a:lnTo>
                  <a:lnTo>
                    <a:pt x="327" y="1099"/>
                  </a:lnTo>
                  <a:lnTo>
                    <a:pt x="308" y="1108"/>
                  </a:lnTo>
                  <a:lnTo>
                    <a:pt x="279" y="1112"/>
                  </a:lnTo>
                  <a:lnTo>
                    <a:pt x="255" y="1110"/>
                  </a:lnTo>
                  <a:lnTo>
                    <a:pt x="238" y="1101"/>
                  </a:lnTo>
                  <a:lnTo>
                    <a:pt x="225" y="1087"/>
                  </a:lnTo>
                  <a:lnTo>
                    <a:pt x="216" y="1074"/>
                  </a:lnTo>
                  <a:lnTo>
                    <a:pt x="212" y="1056"/>
                  </a:lnTo>
                  <a:lnTo>
                    <a:pt x="207" y="1028"/>
                  </a:lnTo>
                  <a:lnTo>
                    <a:pt x="207" y="983"/>
                  </a:lnTo>
                  <a:lnTo>
                    <a:pt x="212" y="935"/>
                  </a:lnTo>
                  <a:lnTo>
                    <a:pt x="220" y="876"/>
                  </a:lnTo>
                  <a:lnTo>
                    <a:pt x="233" y="810"/>
                  </a:lnTo>
                  <a:lnTo>
                    <a:pt x="255" y="738"/>
                  </a:lnTo>
                  <a:lnTo>
                    <a:pt x="284" y="658"/>
                  </a:lnTo>
                  <a:lnTo>
                    <a:pt x="321" y="574"/>
                  </a:lnTo>
                  <a:lnTo>
                    <a:pt x="369" y="488"/>
                  </a:lnTo>
                  <a:lnTo>
                    <a:pt x="430" y="397"/>
                  </a:lnTo>
                  <a:lnTo>
                    <a:pt x="449" y="370"/>
                  </a:lnTo>
                  <a:lnTo>
                    <a:pt x="473" y="336"/>
                  </a:lnTo>
                  <a:lnTo>
                    <a:pt x="502" y="297"/>
                  </a:lnTo>
                  <a:lnTo>
                    <a:pt x="563" y="220"/>
                  </a:lnTo>
                  <a:lnTo>
                    <a:pt x="589" y="184"/>
                  </a:lnTo>
                  <a:lnTo>
                    <a:pt x="183" y="184"/>
                  </a:lnTo>
                  <a:lnTo>
                    <a:pt x="153" y="186"/>
                  </a:lnTo>
                  <a:lnTo>
                    <a:pt x="127" y="188"/>
                  </a:lnTo>
                  <a:lnTo>
                    <a:pt x="103" y="191"/>
                  </a:lnTo>
                  <a:lnTo>
                    <a:pt x="92" y="195"/>
                  </a:lnTo>
                  <a:lnTo>
                    <a:pt x="81" y="211"/>
                  </a:lnTo>
                  <a:lnTo>
                    <a:pt x="72" y="236"/>
                  </a:lnTo>
                  <a:lnTo>
                    <a:pt x="63" y="266"/>
                  </a:lnTo>
                  <a:lnTo>
                    <a:pt x="57" y="295"/>
                  </a:lnTo>
                  <a:lnTo>
                    <a:pt x="52" y="322"/>
                  </a:lnTo>
                  <a:lnTo>
                    <a:pt x="50" y="341"/>
                  </a:lnTo>
                  <a:lnTo>
                    <a:pt x="0" y="341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4839" name="Freeform 23"/>
            <p:cNvSpPr>
              <a:spLocks/>
            </p:cNvSpPr>
            <p:nvPr/>
          </p:nvSpPr>
          <p:spPr bwMode="auto">
            <a:xfrm>
              <a:off x="10386" y="3225"/>
              <a:ext cx="508" cy="2254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74" y="34"/>
                </a:cxn>
                <a:cxn ang="0">
                  <a:pos x="135" y="91"/>
                </a:cxn>
                <a:cxn ang="0">
                  <a:pos x="209" y="177"/>
                </a:cxn>
                <a:cxn ang="0">
                  <a:pos x="288" y="289"/>
                </a:cxn>
                <a:cxn ang="0">
                  <a:pos x="362" y="427"/>
                </a:cxn>
                <a:cxn ang="0">
                  <a:pos x="443" y="647"/>
                </a:cxn>
                <a:cxn ang="0">
                  <a:pos x="486" y="858"/>
                </a:cxn>
                <a:cxn ang="0">
                  <a:pos x="504" y="1047"/>
                </a:cxn>
                <a:cxn ang="0">
                  <a:pos x="508" y="1126"/>
                </a:cxn>
                <a:cxn ang="0">
                  <a:pos x="497" y="1333"/>
                </a:cxn>
                <a:cxn ang="0">
                  <a:pos x="456" y="1567"/>
                </a:cxn>
                <a:cxn ang="0">
                  <a:pos x="371" y="1814"/>
                </a:cxn>
                <a:cxn ang="0">
                  <a:pos x="294" y="1957"/>
                </a:cxn>
                <a:cxn ang="0">
                  <a:pos x="214" y="2073"/>
                </a:cxn>
                <a:cxn ang="0">
                  <a:pos x="140" y="2161"/>
                </a:cxn>
                <a:cxn ang="0">
                  <a:pos x="76" y="2220"/>
                </a:cxn>
                <a:cxn ang="0">
                  <a:pos x="35" y="2250"/>
                </a:cxn>
                <a:cxn ang="0">
                  <a:pos x="20" y="2254"/>
                </a:cxn>
                <a:cxn ang="0">
                  <a:pos x="4" y="2241"/>
                </a:cxn>
                <a:cxn ang="0">
                  <a:pos x="2" y="2229"/>
                </a:cxn>
                <a:cxn ang="0">
                  <a:pos x="9" y="2218"/>
                </a:cxn>
                <a:cxn ang="0">
                  <a:pos x="33" y="2195"/>
                </a:cxn>
                <a:cxn ang="0">
                  <a:pos x="161" y="2030"/>
                </a:cxn>
                <a:cxn ang="0">
                  <a:pos x="255" y="1846"/>
                </a:cxn>
                <a:cxn ang="0">
                  <a:pos x="321" y="1651"/>
                </a:cxn>
                <a:cxn ang="0">
                  <a:pos x="360" y="1444"/>
                </a:cxn>
                <a:cxn ang="0">
                  <a:pos x="377" y="1233"/>
                </a:cxn>
                <a:cxn ang="0">
                  <a:pos x="375" y="976"/>
                </a:cxn>
                <a:cxn ang="0">
                  <a:pos x="340" y="695"/>
                </a:cxn>
                <a:cxn ang="0">
                  <a:pos x="270" y="450"/>
                </a:cxn>
                <a:cxn ang="0">
                  <a:pos x="170" y="243"/>
                </a:cxn>
                <a:cxn ang="0">
                  <a:pos x="41" y="75"/>
                </a:cxn>
                <a:cxn ang="0">
                  <a:pos x="0" y="28"/>
                </a:cxn>
                <a:cxn ang="0">
                  <a:pos x="4" y="12"/>
                </a:cxn>
                <a:cxn ang="0">
                  <a:pos x="24" y="0"/>
                </a:cxn>
              </a:cxnLst>
              <a:rect l="0" t="0" r="r" b="b"/>
              <a:pathLst>
                <a:path w="508" h="2254">
                  <a:moveTo>
                    <a:pt x="24" y="0"/>
                  </a:moveTo>
                  <a:lnTo>
                    <a:pt x="35" y="5"/>
                  </a:lnTo>
                  <a:lnTo>
                    <a:pt x="50" y="14"/>
                  </a:lnTo>
                  <a:lnTo>
                    <a:pt x="74" y="34"/>
                  </a:lnTo>
                  <a:lnTo>
                    <a:pt x="102" y="59"/>
                  </a:lnTo>
                  <a:lnTo>
                    <a:pt x="135" y="91"/>
                  </a:lnTo>
                  <a:lnTo>
                    <a:pt x="170" y="130"/>
                  </a:lnTo>
                  <a:lnTo>
                    <a:pt x="209" y="177"/>
                  </a:lnTo>
                  <a:lnTo>
                    <a:pt x="249" y="230"/>
                  </a:lnTo>
                  <a:lnTo>
                    <a:pt x="288" y="289"/>
                  </a:lnTo>
                  <a:lnTo>
                    <a:pt x="325" y="355"/>
                  </a:lnTo>
                  <a:lnTo>
                    <a:pt x="362" y="427"/>
                  </a:lnTo>
                  <a:lnTo>
                    <a:pt x="408" y="536"/>
                  </a:lnTo>
                  <a:lnTo>
                    <a:pt x="443" y="647"/>
                  </a:lnTo>
                  <a:lnTo>
                    <a:pt x="469" y="754"/>
                  </a:lnTo>
                  <a:lnTo>
                    <a:pt x="486" y="858"/>
                  </a:lnTo>
                  <a:lnTo>
                    <a:pt x="500" y="956"/>
                  </a:lnTo>
                  <a:lnTo>
                    <a:pt x="504" y="1047"/>
                  </a:lnTo>
                  <a:lnTo>
                    <a:pt x="506" y="1128"/>
                  </a:lnTo>
                  <a:lnTo>
                    <a:pt x="508" y="1126"/>
                  </a:lnTo>
                  <a:lnTo>
                    <a:pt x="506" y="1226"/>
                  </a:lnTo>
                  <a:lnTo>
                    <a:pt x="497" y="1333"/>
                  </a:lnTo>
                  <a:lnTo>
                    <a:pt x="480" y="1449"/>
                  </a:lnTo>
                  <a:lnTo>
                    <a:pt x="456" y="1567"/>
                  </a:lnTo>
                  <a:lnTo>
                    <a:pt x="419" y="1689"/>
                  </a:lnTo>
                  <a:lnTo>
                    <a:pt x="371" y="1814"/>
                  </a:lnTo>
                  <a:lnTo>
                    <a:pt x="334" y="1889"/>
                  </a:lnTo>
                  <a:lnTo>
                    <a:pt x="294" y="1957"/>
                  </a:lnTo>
                  <a:lnTo>
                    <a:pt x="255" y="2018"/>
                  </a:lnTo>
                  <a:lnTo>
                    <a:pt x="214" y="2073"/>
                  </a:lnTo>
                  <a:lnTo>
                    <a:pt x="174" y="2120"/>
                  </a:lnTo>
                  <a:lnTo>
                    <a:pt x="140" y="2161"/>
                  </a:lnTo>
                  <a:lnTo>
                    <a:pt x="105" y="2195"/>
                  </a:lnTo>
                  <a:lnTo>
                    <a:pt x="76" y="2220"/>
                  </a:lnTo>
                  <a:lnTo>
                    <a:pt x="52" y="2238"/>
                  </a:lnTo>
                  <a:lnTo>
                    <a:pt x="35" y="2250"/>
                  </a:lnTo>
                  <a:lnTo>
                    <a:pt x="26" y="2254"/>
                  </a:lnTo>
                  <a:lnTo>
                    <a:pt x="20" y="2254"/>
                  </a:lnTo>
                  <a:lnTo>
                    <a:pt x="6" y="2245"/>
                  </a:lnTo>
                  <a:lnTo>
                    <a:pt x="4" y="2241"/>
                  </a:lnTo>
                  <a:lnTo>
                    <a:pt x="2" y="2234"/>
                  </a:lnTo>
                  <a:lnTo>
                    <a:pt x="2" y="2229"/>
                  </a:lnTo>
                  <a:lnTo>
                    <a:pt x="4" y="2225"/>
                  </a:lnTo>
                  <a:lnTo>
                    <a:pt x="9" y="2218"/>
                  </a:lnTo>
                  <a:lnTo>
                    <a:pt x="17" y="2209"/>
                  </a:lnTo>
                  <a:lnTo>
                    <a:pt x="33" y="2195"/>
                  </a:lnTo>
                  <a:lnTo>
                    <a:pt x="100" y="2116"/>
                  </a:lnTo>
                  <a:lnTo>
                    <a:pt x="161" y="2030"/>
                  </a:lnTo>
                  <a:lnTo>
                    <a:pt x="212" y="1941"/>
                  </a:lnTo>
                  <a:lnTo>
                    <a:pt x="255" y="1846"/>
                  </a:lnTo>
                  <a:lnTo>
                    <a:pt x="292" y="1750"/>
                  </a:lnTo>
                  <a:lnTo>
                    <a:pt x="321" y="1651"/>
                  </a:lnTo>
                  <a:lnTo>
                    <a:pt x="342" y="1548"/>
                  </a:lnTo>
                  <a:lnTo>
                    <a:pt x="360" y="1444"/>
                  </a:lnTo>
                  <a:lnTo>
                    <a:pt x="371" y="1340"/>
                  </a:lnTo>
                  <a:lnTo>
                    <a:pt x="377" y="1233"/>
                  </a:lnTo>
                  <a:lnTo>
                    <a:pt x="380" y="1128"/>
                  </a:lnTo>
                  <a:lnTo>
                    <a:pt x="375" y="976"/>
                  </a:lnTo>
                  <a:lnTo>
                    <a:pt x="362" y="831"/>
                  </a:lnTo>
                  <a:lnTo>
                    <a:pt x="340" y="695"/>
                  </a:lnTo>
                  <a:lnTo>
                    <a:pt x="310" y="568"/>
                  </a:lnTo>
                  <a:lnTo>
                    <a:pt x="270" y="450"/>
                  </a:lnTo>
                  <a:lnTo>
                    <a:pt x="225" y="343"/>
                  </a:lnTo>
                  <a:lnTo>
                    <a:pt x="170" y="243"/>
                  </a:lnTo>
                  <a:lnTo>
                    <a:pt x="109" y="155"/>
                  </a:lnTo>
                  <a:lnTo>
                    <a:pt x="41" y="75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4" y="12"/>
                  </a:lnTo>
                  <a:lnTo>
                    <a:pt x="11" y="5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09045" y="135513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It should be defined on 6-manifolds with certain topological data: 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 Orientation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 Spin structure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 Quadratic functions on various </a:t>
            </a:r>
            <a:r>
              <a:rPr lang="en-US" dirty="0" err="1" smtClean="0">
                <a:solidFill>
                  <a:srgbClr val="00B0F0"/>
                </a:solidFill>
              </a:rPr>
              <a:t>cohomology</a:t>
            </a:r>
            <a:r>
              <a:rPr lang="en-US" dirty="0" smtClean="0">
                <a:solidFill>
                  <a:srgbClr val="00B0F0"/>
                </a:solidFill>
              </a:rPr>
              <a:t> theories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261820" y="6492875"/>
            <a:ext cx="2133600" cy="365125"/>
          </a:xfrm>
        </p:spPr>
        <p:txBody>
          <a:bodyPr/>
          <a:lstStyle/>
          <a:p>
            <a:fld id="{8CC33826-6C47-413F-88A8-05EB57E6DE9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3006545"/>
            <a:ext cx="8487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But we require a generalization of the notion of field theory. 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(Witten 1998; Witten 2009)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9045" y="3774645"/>
            <a:ext cx="844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 theory of singletons suggests that it is a ``six-dimensional field theory valued in a 7-dimensional topological field theory. ‘’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advTm="57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/>
      <p:bldP spid="283" grpId="0"/>
      <p:bldP spid="22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2: Why is it interacting?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676400"/>
            <a:ext cx="8763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When S[</a:t>
            </a:r>
            <a:r>
              <a:rPr lang="en-US" sz="2800" dirty="0" smtClean="0">
                <a:solidFill>
                  <a:srgbClr val="0000FF"/>
                </a:solidFill>
                <a:latin typeface="eufm5"/>
              </a:rPr>
              <a:t>g</a:t>
            </a:r>
            <a:r>
              <a:rPr lang="en-US" sz="2800" dirty="0" smtClean="0">
                <a:solidFill>
                  <a:srgbClr val="0000FF"/>
                </a:solidFill>
              </a:rPr>
              <a:t>]  is KK reduced on  </a:t>
            </a:r>
            <a:r>
              <a:rPr lang="en-US" sz="2800" dirty="0" smtClean="0">
                <a:solidFill>
                  <a:srgbClr val="0000FF"/>
                </a:solidFill>
                <a:latin typeface="Mathematica7Mono" pitchFamily="2" charset="0"/>
                <a:ea typeface="Mathematica7Mono" pitchFamily="2" charset="0"/>
              </a:rPr>
              <a:t>R</a:t>
            </a:r>
            <a:r>
              <a:rPr lang="en-US" sz="2800" baseline="30000" dirty="0" smtClean="0">
                <a:solidFill>
                  <a:srgbClr val="0000FF"/>
                </a:solidFill>
                <a:ea typeface="Mathematica7Mono" pitchFamily="2" charset="0"/>
              </a:rPr>
              <a:t>1,4</a:t>
            </a:r>
            <a:r>
              <a:rPr lang="en-US" sz="2800" dirty="0" smtClean="0">
                <a:solidFill>
                  <a:srgbClr val="0000FF"/>
                </a:solidFill>
              </a:rPr>
              <a:t> x S</a:t>
            </a:r>
            <a:r>
              <a:rPr lang="en-US" sz="2800" baseline="30000" dirty="0" smtClean="0">
                <a:solidFill>
                  <a:srgbClr val="0000FF"/>
                </a:solidFill>
              </a:rPr>
              <a:t>1</a:t>
            </a:r>
            <a:r>
              <a:rPr lang="en-US" sz="2800" dirty="0" smtClean="0">
                <a:solidFill>
                  <a:srgbClr val="0000FF"/>
                </a:solidFill>
              </a:rPr>
              <a:t> ,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where  S</a:t>
            </a:r>
            <a:r>
              <a:rPr lang="en-US" sz="2800" baseline="30000" dirty="0" smtClean="0">
                <a:solidFill>
                  <a:srgbClr val="0000FF"/>
                </a:solidFill>
              </a:rPr>
              <a:t>1</a:t>
            </a:r>
            <a:r>
              <a:rPr lang="en-US" sz="2800" dirty="0" smtClean="0">
                <a:solidFill>
                  <a:srgbClr val="0000FF"/>
                </a:solidFill>
              </a:rPr>
              <a:t> has radius R, with </a:t>
            </a:r>
            <a:r>
              <a:rPr lang="en-US" sz="2800" dirty="0" err="1" smtClean="0">
                <a:solidFill>
                  <a:srgbClr val="0000FF"/>
                </a:solidFill>
              </a:rPr>
              <a:t>nonbounding</a:t>
            </a:r>
            <a:r>
              <a:rPr lang="en-US" sz="2800" dirty="0" smtClean="0">
                <a:solidFill>
                  <a:srgbClr val="0000FF"/>
                </a:solidFill>
              </a:rPr>
              <a:t>, or </a:t>
            </a:r>
            <a:r>
              <a:rPr lang="en-US" sz="2800" dirty="0" err="1" smtClean="0">
                <a:solidFill>
                  <a:srgbClr val="0000FF"/>
                </a:solidFill>
              </a:rPr>
              <a:t>Ramond</a:t>
            </a:r>
            <a:r>
              <a:rPr lang="en-US" sz="2800" dirty="0" smtClean="0">
                <a:solidFill>
                  <a:srgbClr val="0000FF"/>
                </a:solidFill>
              </a:rPr>
              <a:t> spin structure, the long distance dynamics is governed by a maximally </a:t>
            </a:r>
            <a:r>
              <a:rPr lang="en-US" sz="2800" dirty="0" err="1" smtClean="0">
                <a:solidFill>
                  <a:srgbClr val="0000FF"/>
                </a:solidFill>
              </a:rPr>
              <a:t>supersymmetric</a:t>
            </a:r>
            <a:r>
              <a:rPr lang="en-US" sz="2800" dirty="0" smtClean="0">
                <a:solidFill>
                  <a:srgbClr val="0000FF"/>
                </a:solidFill>
              </a:rPr>
              <a:t>  five-dimensional Yang-Mills theory with a gauge Lie algebra </a:t>
            </a:r>
            <a:r>
              <a:rPr lang="en-US" sz="2800" dirty="0" smtClean="0">
                <a:solidFill>
                  <a:srgbClr val="0000FF"/>
                </a:solidFill>
                <a:latin typeface="eufm5"/>
              </a:rPr>
              <a:t>g  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352800" y="5638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g</a:t>
            </a:r>
            <a:r>
              <a:rPr lang="en-US" sz="4000" baseline="30000" dirty="0" smtClean="0">
                <a:solidFill>
                  <a:srgbClr val="C00000"/>
                </a:solidFill>
              </a:rPr>
              <a:t>2</a:t>
            </a:r>
            <a:r>
              <a:rPr lang="en-US" sz="4000" baseline="-25000" dirty="0" smtClean="0">
                <a:solidFill>
                  <a:srgbClr val="C00000"/>
                </a:solidFill>
              </a:rPr>
              <a:t>YM</a:t>
            </a:r>
            <a:r>
              <a:rPr lang="en-US" sz="4000" dirty="0" smtClean="0">
                <a:solidFill>
                  <a:srgbClr val="C00000"/>
                </a:solidFill>
              </a:rPr>
              <a:t>=R</a:t>
            </a:r>
            <a:endParaRPr lang="en-US" sz="4000" dirty="0">
              <a:solidFill>
                <a:srgbClr val="C00000"/>
              </a:solidFill>
            </a:endParaRPr>
          </a:p>
        </p:txBody>
      </p:sp>
      <p:grpSp>
        <p:nvGrpSpPr>
          <p:cNvPr id="75780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09599" y="4495800"/>
            <a:ext cx="7989363" cy="699830"/>
            <a:chOff x="598" y="2866"/>
            <a:chExt cx="34922" cy="3059"/>
          </a:xfrm>
          <a:solidFill>
            <a:srgbClr val="FF0000"/>
          </a:solidFill>
        </p:grpSpPr>
        <p:sp>
          <p:nvSpPr>
            <p:cNvPr id="75782" name="Freeform 6"/>
            <p:cNvSpPr>
              <a:spLocks/>
            </p:cNvSpPr>
            <p:nvPr/>
          </p:nvSpPr>
          <p:spPr bwMode="auto">
            <a:xfrm>
              <a:off x="962" y="2866"/>
              <a:ext cx="546" cy="1077"/>
            </a:xfrm>
            <a:custGeom>
              <a:avLst/>
              <a:gdLst/>
              <a:ahLst/>
              <a:cxnLst>
                <a:cxn ang="0">
                  <a:pos x="300" y="0"/>
                </a:cxn>
                <a:cxn ang="0">
                  <a:pos x="332" y="0"/>
                </a:cxn>
                <a:cxn ang="0">
                  <a:pos x="343" y="23"/>
                </a:cxn>
                <a:cxn ang="0">
                  <a:pos x="343" y="986"/>
                </a:cxn>
                <a:cxn ang="0">
                  <a:pos x="354" y="997"/>
                </a:cxn>
                <a:cxn ang="0">
                  <a:pos x="375" y="1009"/>
                </a:cxn>
                <a:cxn ang="0">
                  <a:pos x="397" y="1009"/>
                </a:cxn>
                <a:cxn ang="0">
                  <a:pos x="439" y="1020"/>
                </a:cxn>
                <a:cxn ang="0">
                  <a:pos x="546" y="1020"/>
                </a:cxn>
                <a:cxn ang="0">
                  <a:pos x="546" y="1077"/>
                </a:cxn>
                <a:cxn ang="0">
                  <a:pos x="493" y="1077"/>
                </a:cxn>
                <a:cxn ang="0">
                  <a:pos x="418" y="1066"/>
                </a:cxn>
                <a:cxn ang="0">
                  <a:pos x="129" y="1066"/>
                </a:cxn>
                <a:cxn ang="0">
                  <a:pos x="54" y="1077"/>
                </a:cxn>
                <a:cxn ang="0">
                  <a:pos x="11" y="1077"/>
                </a:cxn>
                <a:cxn ang="0">
                  <a:pos x="11" y="1020"/>
                </a:cxn>
                <a:cxn ang="0">
                  <a:pos x="118" y="1020"/>
                </a:cxn>
                <a:cxn ang="0">
                  <a:pos x="161" y="1009"/>
                </a:cxn>
                <a:cxn ang="0">
                  <a:pos x="182" y="1009"/>
                </a:cxn>
                <a:cxn ang="0">
                  <a:pos x="204" y="997"/>
                </a:cxn>
                <a:cxn ang="0">
                  <a:pos x="215" y="986"/>
                </a:cxn>
                <a:cxn ang="0">
                  <a:pos x="215" y="115"/>
                </a:cxn>
                <a:cxn ang="0">
                  <a:pos x="129" y="149"/>
                </a:cxn>
                <a:cxn ang="0">
                  <a:pos x="54" y="161"/>
                </a:cxn>
                <a:cxn ang="0">
                  <a:pos x="0" y="161"/>
                </a:cxn>
                <a:cxn ang="0">
                  <a:pos x="0" y="104"/>
                </a:cxn>
                <a:cxn ang="0">
                  <a:pos x="65" y="104"/>
                </a:cxn>
                <a:cxn ang="0">
                  <a:pos x="140" y="92"/>
                </a:cxn>
                <a:cxn ang="0">
                  <a:pos x="225" y="58"/>
                </a:cxn>
                <a:cxn ang="0">
                  <a:pos x="300" y="0"/>
                </a:cxn>
              </a:cxnLst>
              <a:rect l="0" t="0" r="r" b="b"/>
              <a:pathLst>
                <a:path w="546" h="1077">
                  <a:moveTo>
                    <a:pt x="300" y="0"/>
                  </a:moveTo>
                  <a:lnTo>
                    <a:pt x="332" y="0"/>
                  </a:lnTo>
                  <a:lnTo>
                    <a:pt x="343" y="23"/>
                  </a:lnTo>
                  <a:lnTo>
                    <a:pt x="343" y="986"/>
                  </a:lnTo>
                  <a:lnTo>
                    <a:pt x="354" y="997"/>
                  </a:lnTo>
                  <a:lnTo>
                    <a:pt x="375" y="1009"/>
                  </a:lnTo>
                  <a:lnTo>
                    <a:pt x="397" y="1009"/>
                  </a:lnTo>
                  <a:lnTo>
                    <a:pt x="439" y="1020"/>
                  </a:lnTo>
                  <a:lnTo>
                    <a:pt x="546" y="1020"/>
                  </a:lnTo>
                  <a:lnTo>
                    <a:pt x="546" y="1077"/>
                  </a:lnTo>
                  <a:lnTo>
                    <a:pt x="493" y="1077"/>
                  </a:lnTo>
                  <a:lnTo>
                    <a:pt x="418" y="1066"/>
                  </a:lnTo>
                  <a:lnTo>
                    <a:pt x="129" y="1066"/>
                  </a:lnTo>
                  <a:lnTo>
                    <a:pt x="54" y="1077"/>
                  </a:lnTo>
                  <a:lnTo>
                    <a:pt x="11" y="1077"/>
                  </a:lnTo>
                  <a:lnTo>
                    <a:pt x="11" y="1020"/>
                  </a:lnTo>
                  <a:lnTo>
                    <a:pt x="118" y="1020"/>
                  </a:lnTo>
                  <a:lnTo>
                    <a:pt x="161" y="1009"/>
                  </a:lnTo>
                  <a:lnTo>
                    <a:pt x="182" y="1009"/>
                  </a:lnTo>
                  <a:lnTo>
                    <a:pt x="204" y="997"/>
                  </a:lnTo>
                  <a:lnTo>
                    <a:pt x="215" y="986"/>
                  </a:lnTo>
                  <a:lnTo>
                    <a:pt x="215" y="115"/>
                  </a:lnTo>
                  <a:lnTo>
                    <a:pt x="129" y="149"/>
                  </a:lnTo>
                  <a:lnTo>
                    <a:pt x="54" y="161"/>
                  </a:lnTo>
                  <a:lnTo>
                    <a:pt x="0" y="161"/>
                  </a:lnTo>
                  <a:lnTo>
                    <a:pt x="0" y="104"/>
                  </a:lnTo>
                  <a:lnTo>
                    <a:pt x="65" y="104"/>
                  </a:lnTo>
                  <a:lnTo>
                    <a:pt x="140" y="92"/>
                  </a:lnTo>
                  <a:lnTo>
                    <a:pt x="225" y="58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83" name="Rectangle 7"/>
            <p:cNvSpPr>
              <a:spLocks noChangeArrowheads="1"/>
            </p:cNvSpPr>
            <p:nvPr/>
          </p:nvSpPr>
          <p:spPr bwMode="auto">
            <a:xfrm>
              <a:off x="598" y="4092"/>
              <a:ext cx="1307" cy="11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84" name="Freeform 8"/>
            <p:cNvSpPr>
              <a:spLocks noEditPoints="1"/>
            </p:cNvSpPr>
            <p:nvPr/>
          </p:nvSpPr>
          <p:spPr bwMode="auto">
            <a:xfrm>
              <a:off x="684" y="4528"/>
              <a:ext cx="1178" cy="1134"/>
            </a:xfrm>
            <a:custGeom>
              <a:avLst/>
              <a:gdLst/>
              <a:ahLst/>
              <a:cxnLst>
                <a:cxn ang="0">
                  <a:pos x="535" y="80"/>
                </a:cxn>
                <a:cxn ang="0">
                  <a:pos x="525" y="103"/>
                </a:cxn>
                <a:cxn ang="0">
                  <a:pos x="418" y="538"/>
                </a:cxn>
                <a:cxn ang="0">
                  <a:pos x="707" y="527"/>
                </a:cxn>
                <a:cxn ang="0">
                  <a:pos x="867" y="458"/>
                </a:cxn>
                <a:cxn ang="0">
                  <a:pos x="953" y="309"/>
                </a:cxn>
                <a:cxn ang="0">
                  <a:pos x="942" y="149"/>
                </a:cxn>
                <a:cxn ang="0">
                  <a:pos x="824" y="80"/>
                </a:cxn>
                <a:cxn ang="0">
                  <a:pos x="557" y="68"/>
                </a:cxn>
                <a:cxn ang="0">
                  <a:pos x="750" y="0"/>
                </a:cxn>
                <a:cxn ang="0">
                  <a:pos x="1017" y="80"/>
                </a:cxn>
                <a:cxn ang="0">
                  <a:pos x="1124" y="252"/>
                </a:cxn>
                <a:cxn ang="0">
                  <a:pos x="1017" y="446"/>
                </a:cxn>
                <a:cxn ang="0">
                  <a:pos x="803" y="550"/>
                </a:cxn>
                <a:cxn ang="0">
                  <a:pos x="782" y="561"/>
                </a:cxn>
                <a:cxn ang="0">
                  <a:pos x="835" y="572"/>
                </a:cxn>
                <a:cxn ang="0">
                  <a:pos x="910" y="653"/>
                </a:cxn>
                <a:cxn ang="0">
                  <a:pos x="932" y="710"/>
                </a:cxn>
                <a:cxn ang="0">
                  <a:pos x="921" y="813"/>
                </a:cxn>
                <a:cxn ang="0">
                  <a:pos x="910" y="928"/>
                </a:cxn>
                <a:cxn ang="0">
                  <a:pos x="932" y="1077"/>
                </a:cxn>
                <a:cxn ang="0">
                  <a:pos x="974" y="1088"/>
                </a:cxn>
                <a:cxn ang="0">
                  <a:pos x="1049" y="1065"/>
                </a:cxn>
                <a:cxn ang="0">
                  <a:pos x="1114" y="951"/>
                </a:cxn>
                <a:cxn ang="0">
                  <a:pos x="1167" y="928"/>
                </a:cxn>
                <a:cxn ang="0">
                  <a:pos x="1178" y="951"/>
                </a:cxn>
                <a:cxn ang="0">
                  <a:pos x="1124" y="1054"/>
                </a:cxn>
                <a:cxn ang="0">
                  <a:pos x="974" y="1134"/>
                </a:cxn>
                <a:cxn ang="0">
                  <a:pos x="814" y="1099"/>
                </a:cxn>
                <a:cxn ang="0">
                  <a:pos x="750" y="962"/>
                </a:cxn>
                <a:cxn ang="0">
                  <a:pos x="760" y="882"/>
                </a:cxn>
                <a:cxn ang="0">
                  <a:pos x="782" y="802"/>
                </a:cxn>
                <a:cxn ang="0">
                  <a:pos x="792" y="744"/>
                </a:cxn>
                <a:cxn ang="0">
                  <a:pos x="782" y="664"/>
                </a:cxn>
                <a:cxn ang="0">
                  <a:pos x="696" y="584"/>
                </a:cxn>
                <a:cxn ang="0">
                  <a:pos x="407" y="572"/>
                </a:cxn>
                <a:cxn ang="0">
                  <a:pos x="300" y="1008"/>
                </a:cxn>
                <a:cxn ang="0">
                  <a:pos x="310" y="1042"/>
                </a:cxn>
                <a:cxn ang="0">
                  <a:pos x="439" y="1054"/>
                </a:cxn>
                <a:cxn ang="0">
                  <a:pos x="428" y="1099"/>
                </a:cxn>
                <a:cxn ang="0">
                  <a:pos x="0" y="1088"/>
                </a:cxn>
                <a:cxn ang="0">
                  <a:pos x="11" y="1042"/>
                </a:cxn>
                <a:cxn ang="0">
                  <a:pos x="139" y="1031"/>
                </a:cxn>
                <a:cxn ang="0">
                  <a:pos x="171" y="973"/>
                </a:cxn>
                <a:cxn ang="0">
                  <a:pos x="385" y="91"/>
                </a:cxn>
                <a:cxn ang="0">
                  <a:pos x="375" y="57"/>
                </a:cxn>
                <a:cxn ang="0">
                  <a:pos x="246" y="45"/>
                </a:cxn>
                <a:cxn ang="0">
                  <a:pos x="257" y="0"/>
                </a:cxn>
              </a:cxnLst>
              <a:rect l="0" t="0" r="r" b="b"/>
              <a:pathLst>
                <a:path w="1178" h="1134">
                  <a:moveTo>
                    <a:pt x="557" y="68"/>
                  </a:moveTo>
                  <a:lnTo>
                    <a:pt x="535" y="80"/>
                  </a:lnTo>
                  <a:lnTo>
                    <a:pt x="525" y="80"/>
                  </a:lnTo>
                  <a:lnTo>
                    <a:pt x="525" y="103"/>
                  </a:lnTo>
                  <a:lnTo>
                    <a:pt x="514" y="126"/>
                  </a:lnTo>
                  <a:lnTo>
                    <a:pt x="418" y="538"/>
                  </a:lnTo>
                  <a:lnTo>
                    <a:pt x="610" y="538"/>
                  </a:lnTo>
                  <a:lnTo>
                    <a:pt x="707" y="527"/>
                  </a:lnTo>
                  <a:lnTo>
                    <a:pt x="792" y="504"/>
                  </a:lnTo>
                  <a:lnTo>
                    <a:pt x="867" y="458"/>
                  </a:lnTo>
                  <a:lnTo>
                    <a:pt x="921" y="389"/>
                  </a:lnTo>
                  <a:lnTo>
                    <a:pt x="953" y="309"/>
                  </a:lnTo>
                  <a:lnTo>
                    <a:pt x="964" y="229"/>
                  </a:lnTo>
                  <a:lnTo>
                    <a:pt x="942" y="149"/>
                  </a:lnTo>
                  <a:lnTo>
                    <a:pt x="899" y="103"/>
                  </a:lnTo>
                  <a:lnTo>
                    <a:pt x="824" y="80"/>
                  </a:lnTo>
                  <a:lnTo>
                    <a:pt x="739" y="68"/>
                  </a:lnTo>
                  <a:lnTo>
                    <a:pt x="557" y="68"/>
                  </a:lnTo>
                  <a:close/>
                  <a:moveTo>
                    <a:pt x="257" y="0"/>
                  </a:moveTo>
                  <a:lnTo>
                    <a:pt x="750" y="0"/>
                  </a:lnTo>
                  <a:lnTo>
                    <a:pt x="899" y="23"/>
                  </a:lnTo>
                  <a:lnTo>
                    <a:pt x="1017" y="80"/>
                  </a:lnTo>
                  <a:lnTo>
                    <a:pt x="1092" y="160"/>
                  </a:lnTo>
                  <a:lnTo>
                    <a:pt x="1124" y="252"/>
                  </a:lnTo>
                  <a:lnTo>
                    <a:pt x="1092" y="355"/>
                  </a:lnTo>
                  <a:lnTo>
                    <a:pt x="1017" y="446"/>
                  </a:lnTo>
                  <a:lnTo>
                    <a:pt x="910" y="515"/>
                  </a:lnTo>
                  <a:lnTo>
                    <a:pt x="803" y="550"/>
                  </a:lnTo>
                  <a:lnTo>
                    <a:pt x="792" y="550"/>
                  </a:lnTo>
                  <a:lnTo>
                    <a:pt x="782" y="561"/>
                  </a:lnTo>
                  <a:lnTo>
                    <a:pt x="803" y="550"/>
                  </a:lnTo>
                  <a:lnTo>
                    <a:pt x="835" y="572"/>
                  </a:lnTo>
                  <a:lnTo>
                    <a:pt x="889" y="618"/>
                  </a:lnTo>
                  <a:lnTo>
                    <a:pt x="910" y="653"/>
                  </a:lnTo>
                  <a:lnTo>
                    <a:pt x="921" y="687"/>
                  </a:lnTo>
                  <a:lnTo>
                    <a:pt x="932" y="710"/>
                  </a:lnTo>
                  <a:lnTo>
                    <a:pt x="932" y="790"/>
                  </a:lnTo>
                  <a:lnTo>
                    <a:pt x="921" y="813"/>
                  </a:lnTo>
                  <a:lnTo>
                    <a:pt x="921" y="882"/>
                  </a:lnTo>
                  <a:lnTo>
                    <a:pt x="910" y="928"/>
                  </a:lnTo>
                  <a:lnTo>
                    <a:pt x="910" y="1031"/>
                  </a:lnTo>
                  <a:lnTo>
                    <a:pt x="932" y="1077"/>
                  </a:lnTo>
                  <a:lnTo>
                    <a:pt x="953" y="1088"/>
                  </a:lnTo>
                  <a:lnTo>
                    <a:pt x="974" y="1088"/>
                  </a:lnTo>
                  <a:lnTo>
                    <a:pt x="1007" y="1077"/>
                  </a:lnTo>
                  <a:lnTo>
                    <a:pt x="1049" y="1065"/>
                  </a:lnTo>
                  <a:lnTo>
                    <a:pt x="1092" y="996"/>
                  </a:lnTo>
                  <a:lnTo>
                    <a:pt x="1114" y="951"/>
                  </a:lnTo>
                  <a:lnTo>
                    <a:pt x="1135" y="928"/>
                  </a:lnTo>
                  <a:lnTo>
                    <a:pt x="1167" y="928"/>
                  </a:lnTo>
                  <a:lnTo>
                    <a:pt x="1178" y="939"/>
                  </a:lnTo>
                  <a:lnTo>
                    <a:pt x="1178" y="951"/>
                  </a:lnTo>
                  <a:lnTo>
                    <a:pt x="1167" y="985"/>
                  </a:lnTo>
                  <a:lnTo>
                    <a:pt x="1124" y="1054"/>
                  </a:lnTo>
                  <a:lnTo>
                    <a:pt x="1060" y="1111"/>
                  </a:lnTo>
                  <a:lnTo>
                    <a:pt x="974" y="1134"/>
                  </a:lnTo>
                  <a:lnTo>
                    <a:pt x="889" y="1122"/>
                  </a:lnTo>
                  <a:lnTo>
                    <a:pt x="814" y="1099"/>
                  </a:lnTo>
                  <a:lnTo>
                    <a:pt x="771" y="1042"/>
                  </a:lnTo>
                  <a:lnTo>
                    <a:pt x="750" y="962"/>
                  </a:lnTo>
                  <a:lnTo>
                    <a:pt x="750" y="905"/>
                  </a:lnTo>
                  <a:lnTo>
                    <a:pt x="760" y="882"/>
                  </a:lnTo>
                  <a:lnTo>
                    <a:pt x="771" y="836"/>
                  </a:lnTo>
                  <a:lnTo>
                    <a:pt x="782" y="802"/>
                  </a:lnTo>
                  <a:lnTo>
                    <a:pt x="782" y="779"/>
                  </a:lnTo>
                  <a:lnTo>
                    <a:pt x="792" y="744"/>
                  </a:lnTo>
                  <a:lnTo>
                    <a:pt x="792" y="721"/>
                  </a:lnTo>
                  <a:lnTo>
                    <a:pt x="782" y="664"/>
                  </a:lnTo>
                  <a:lnTo>
                    <a:pt x="750" y="618"/>
                  </a:lnTo>
                  <a:lnTo>
                    <a:pt x="696" y="584"/>
                  </a:lnTo>
                  <a:lnTo>
                    <a:pt x="610" y="572"/>
                  </a:lnTo>
                  <a:lnTo>
                    <a:pt x="407" y="572"/>
                  </a:lnTo>
                  <a:lnTo>
                    <a:pt x="310" y="985"/>
                  </a:lnTo>
                  <a:lnTo>
                    <a:pt x="300" y="1008"/>
                  </a:lnTo>
                  <a:lnTo>
                    <a:pt x="300" y="1031"/>
                  </a:lnTo>
                  <a:lnTo>
                    <a:pt x="310" y="1042"/>
                  </a:lnTo>
                  <a:lnTo>
                    <a:pt x="428" y="1042"/>
                  </a:lnTo>
                  <a:lnTo>
                    <a:pt x="439" y="1054"/>
                  </a:lnTo>
                  <a:lnTo>
                    <a:pt x="439" y="1088"/>
                  </a:lnTo>
                  <a:lnTo>
                    <a:pt x="428" y="1099"/>
                  </a:lnTo>
                  <a:lnTo>
                    <a:pt x="11" y="1099"/>
                  </a:lnTo>
                  <a:lnTo>
                    <a:pt x="0" y="1088"/>
                  </a:lnTo>
                  <a:lnTo>
                    <a:pt x="0" y="1054"/>
                  </a:lnTo>
                  <a:lnTo>
                    <a:pt x="11" y="1042"/>
                  </a:lnTo>
                  <a:lnTo>
                    <a:pt x="118" y="1042"/>
                  </a:lnTo>
                  <a:lnTo>
                    <a:pt x="139" y="1031"/>
                  </a:lnTo>
                  <a:lnTo>
                    <a:pt x="171" y="996"/>
                  </a:lnTo>
                  <a:lnTo>
                    <a:pt x="171" y="973"/>
                  </a:lnTo>
                  <a:lnTo>
                    <a:pt x="375" y="114"/>
                  </a:lnTo>
                  <a:lnTo>
                    <a:pt x="385" y="91"/>
                  </a:lnTo>
                  <a:lnTo>
                    <a:pt x="385" y="68"/>
                  </a:lnTo>
                  <a:lnTo>
                    <a:pt x="375" y="57"/>
                  </a:lnTo>
                  <a:lnTo>
                    <a:pt x="257" y="57"/>
                  </a:lnTo>
                  <a:lnTo>
                    <a:pt x="246" y="45"/>
                  </a:lnTo>
                  <a:lnTo>
                    <a:pt x="246" y="11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85" name="Freeform 9"/>
            <p:cNvSpPr>
              <a:spLocks/>
            </p:cNvSpPr>
            <p:nvPr/>
          </p:nvSpPr>
          <p:spPr bwMode="auto">
            <a:xfrm>
              <a:off x="2590" y="3004"/>
              <a:ext cx="1167" cy="2532"/>
            </a:xfrm>
            <a:custGeom>
              <a:avLst/>
              <a:gdLst/>
              <a:ahLst/>
              <a:cxnLst>
                <a:cxn ang="0">
                  <a:pos x="1017" y="11"/>
                </a:cxn>
                <a:cxn ang="0">
                  <a:pos x="1146" y="114"/>
                </a:cxn>
                <a:cxn ang="0">
                  <a:pos x="1167" y="229"/>
                </a:cxn>
                <a:cxn ang="0">
                  <a:pos x="1135" y="275"/>
                </a:cxn>
                <a:cxn ang="0">
                  <a:pos x="1060" y="286"/>
                </a:cxn>
                <a:cxn ang="0">
                  <a:pos x="1017" y="252"/>
                </a:cxn>
                <a:cxn ang="0">
                  <a:pos x="996" y="160"/>
                </a:cxn>
                <a:cxn ang="0">
                  <a:pos x="1071" y="103"/>
                </a:cxn>
                <a:cxn ang="0">
                  <a:pos x="1017" y="69"/>
                </a:cxn>
                <a:cxn ang="0">
                  <a:pos x="943" y="57"/>
                </a:cxn>
                <a:cxn ang="0">
                  <a:pos x="857" y="92"/>
                </a:cxn>
                <a:cxn ang="0">
                  <a:pos x="793" y="229"/>
                </a:cxn>
                <a:cxn ang="0">
                  <a:pos x="750" y="538"/>
                </a:cxn>
                <a:cxn ang="0">
                  <a:pos x="696" y="1226"/>
                </a:cxn>
                <a:cxn ang="0">
                  <a:pos x="664" y="1581"/>
                </a:cxn>
                <a:cxn ang="0">
                  <a:pos x="600" y="2051"/>
                </a:cxn>
                <a:cxn ang="0">
                  <a:pos x="546" y="2257"/>
                </a:cxn>
                <a:cxn ang="0">
                  <a:pos x="428" y="2452"/>
                </a:cxn>
                <a:cxn ang="0">
                  <a:pos x="236" y="2532"/>
                </a:cxn>
                <a:cxn ang="0">
                  <a:pos x="64" y="2475"/>
                </a:cxn>
                <a:cxn ang="0">
                  <a:pos x="0" y="2348"/>
                </a:cxn>
                <a:cxn ang="0">
                  <a:pos x="22" y="2280"/>
                </a:cxn>
                <a:cxn ang="0">
                  <a:pos x="64" y="2245"/>
                </a:cxn>
                <a:cxn ang="0">
                  <a:pos x="118" y="2257"/>
                </a:cxn>
                <a:cxn ang="0">
                  <a:pos x="171" y="2303"/>
                </a:cxn>
                <a:cxn ang="0">
                  <a:pos x="150" y="2406"/>
                </a:cxn>
                <a:cxn ang="0">
                  <a:pos x="96" y="2429"/>
                </a:cxn>
                <a:cxn ang="0">
                  <a:pos x="171" y="2463"/>
                </a:cxn>
                <a:cxn ang="0">
                  <a:pos x="236" y="2475"/>
                </a:cxn>
                <a:cxn ang="0">
                  <a:pos x="354" y="2417"/>
                </a:cxn>
                <a:cxn ang="0">
                  <a:pos x="439" y="2188"/>
                </a:cxn>
                <a:cxn ang="0">
                  <a:pos x="439" y="1982"/>
                </a:cxn>
                <a:cxn ang="0">
                  <a:pos x="493" y="1283"/>
                </a:cxn>
                <a:cxn ang="0">
                  <a:pos x="536" y="939"/>
                </a:cxn>
                <a:cxn ang="0">
                  <a:pos x="578" y="607"/>
                </a:cxn>
                <a:cxn ang="0">
                  <a:pos x="611" y="389"/>
                </a:cxn>
                <a:cxn ang="0">
                  <a:pos x="675" y="183"/>
                </a:cxn>
                <a:cxn ang="0">
                  <a:pos x="825" y="23"/>
                </a:cxn>
              </a:cxnLst>
              <a:rect l="0" t="0" r="r" b="b"/>
              <a:pathLst>
                <a:path w="1167" h="2532">
                  <a:moveTo>
                    <a:pt x="932" y="0"/>
                  </a:moveTo>
                  <a:lnTo>
                    <a:pt x="1017" y="11"/>
                  </a:lnTo>
                  <a:lnTo>
                    <a:pt x="1092" y="57"/>
                  </a:lnTo>
                  <a:lnTo>
                    <a:pt x="1146" y="114"/>
                  </a:lnTo>
                  <a:lnTo>
                    <a:pt x="1167" y="195"/>
                  </a:lnTo>
                  <a:lnTo>
                    <a:pt x="1167" y="229"/>
                  </a:lnTo>
                  <a:lnTo>
                    <a:pt x="1146" y="252"/>
                  </a:lnTo>
                  <a:lnTo>
                    <a:pt x="1135" y="275"/>
                  </a:lnTo>
                  <a:lnTo>
                    <a:pt x="1103" y="286"/>
                  </a:lnTo>
                  <a:lnTo>
                    <a:pt x="1060" y="286"/>
                  </a:lnTo>
                  <a:lnTo>
                    <a:pt x="1028" y="275"/>
                  </a:lnTo>
                  <a:lnTo>
                    <a:pt x="1017" y="252"/>
                  </a:lnTo>
                  <a:lnTo>
                    <a:pt x="996" y="229"/>
                  </a:lnTo>
                  <a:lnTo>
                    <a:pt x="996" y="160"/>
                  </a:lnTo>
                  <a:lnTo>
                    <a:pt x="1039" y="114"/>
                  </a:lnTo>
                  <a:lnTo>
                    <a:pt x="1071" y="103"/>
                  </a:lnTo>
                  <a:lnTo>
                    <a:pt x="1039" y="80"/>
                  </a:lnTo>
                  <a:lnTo>
                    <a:pt x="1017" y="69"/>
                  </a:lnTo>
                  <a:lnTo>
                    <a:pt x="985" y="57"/>
                  </a:lnTo>
                  <a:lnTo>
                    <a:pt x="943" y="57"/>
                  </a:lnTo>
                  <a:lnTo>
                    <a:pt x="900" y="69"/>
                  </a:lnTo>
                  <a:lnTo>
                    <a:pt x="857" y="92"/>
                  </a:lnTo>
                  <a:lnTo>
                    <a:pt x="825" y="137"/>
                  </a:lnTo>
                  <a:lnTo>
                    <a:pt x="793" y="229"/>
                  </a:lnTo>
                  <a:lnTo>
                    <a:pt x="771" y="355"/>
                  </a:lnTo>
                  <a:lnTo>
                    <a:pt x="750" y="538"/>
                  </a:lnTo>
                  <a:lnTo>
                    <a:pt x="707" y="1100"/>
                  </a:lnTo>
                  <a:lnTo>
                    <a:pt x="696" y="1226"/>
                  </a:lnTo>
                  <a:lnTo>
                    <a:pt x="685" y="1398"/>
                  </a:lnTo>
                  <a:lnTo>
                    <a:pt x="664" y="1581"/>
                  </a:lnTo>
                  <a:lnTo>
                    <a:pt x="621" y="1925"/>
                  </a:lnTo>
                  <a:lnTo>
                    <a:pt x="600" y="2051"/>
                  </a:lnTo>
                  <a:lnTo>
                    <a:pt x="589" y="2131"/>
                  </a:lnTo>
                  <a:lnTo>
                    <a:pt x="546" y="2257"/>
                  </a:lnTo>
                  <a:lnTo>
                    <a:pt x="503" y="2360"/>
                  </a:lnTo>
                  <a:lnTo>
                    <a:pt x="428" y="2452"/>
                  </a:lnTo>
                  <a:lnTo>
                    <a:pt x="343" y="2509"/>
                  </a:lnTo>
                  <a:lnTo>
                    <a:pt x="236" y="2532"/>
                  </a:lnTo>
                  <a:lnTo>
                    <a:pt x="139" y="2520"/>
                  </a:lnTo>
                  <a:lnTo>
                    <a:pt x="64" y="2475"/>
                  </a:lnTo>
                  <a:lnTo>
                    <a:pt x="22" y="2417"/>
                  </a:lnTo>
                  <a:lnTo>
                    <a:pt x="0" y="2348"/>
                  </a:lnTo>
                  <a:lnTo>
                    <a:pt x="0" y="2314"/>
                  </a:lnTo>
                  <a:lnTo>
                    <a:pt x="22" y="2280"/>
                  </a:lnTo>
                  <a:lnTo>
                    <a:pt x="32" y="2257"/>
                  </a:lnTo>
                  <a:lnTo>
                    <a:pt x="64" y="2245"/>
                  </a:lnTo>
                  <a:lnTo>
                    <a:pt x="107" y="2245"/>
                  </a:lnTo>
                  <a:lnTo>
                    <a:pt x="118" y="2257"/>
                  </a:lnTo>
                  <a:lnTo>
                    <a:pt x="161" y="2280"/>
                  </a:lnTo>
                  <a:lnTo>
                    <a:pt x="171" y="2303"/>
                  </a:lnTo>
                  <a:lnTo>
                    <a:pt x="171" y="2360"/>
                  </a:lnTo>
                  <a:lnTo>
                    <a:pt x="150" y="2406"/>
                  </a:lnTo>
                  <a:lnTo>
                    <a:pt x="129" y="2417"/>
                  </a:lnTo>
                  <a:lnTo>
                    <a:pt x="96" y="2429"/>
                  </a:lnTo>
                  <a:lnTo>
                    <a:pt x="129" y="2452"/>
                  </a:lnTo>
                  <a:lnTo>
                    <a:pt x="171" y="2463"/>
                  </a:lnTo>
                  <a:lnTo>
                    <a:pt x="204" y="2475"/>
                  </a:lnTo>
                  <a:lnTo>
                    <a:pt x="236" y="2475"/>
                  </a:lnTo>
                  <a:lnTo>
                    <a:pt x="300" y="2463"/>
                  </a:lnTo>
                  <a:lnTo>
                    <a:pt x="354" y="2417"/>
                  </a:lnTo>
                  <a:lnTo>
                    <a:pt x="396" y="2326"/>
                  </a:lnTo>
                  <a:lnTo>
                    <a:pt x="439" y="2188"/>
                  </a:lnTo>
                  <a:lnTo>
                    <a:pt x="461" y="1993"/>
                  </a:lnTo>
                  <a:lnTo>
                    <a:pt x="439" y="1982"/>
                  </a:lnTo>
                  <a:lnTo>
                    <a:pt x="482" y="1421"/>
                  </a:lnTo>
                  <a:lnTo>
                    <a:pt x="493" y="1283"/>
                  </a:lnTo>
                  <a:lnTo>
                    <a:pt x="514" y="1123"/>
                  </a:lnTo>
                  <a:lnTo>
                    <a:pt x="536" y="939"/>
                  </a:lnTo>
                  <a:lnTo>
                    <a:pt x="557" y="768"/>
                  </a:lnTo>
                  <a:lnTo>
                    <a:pt x="578" y="607"/>
                  </a:lnTo>
                  <a:lnTo>
                    <a:pt x="589" y="470"/>
                  </a:lnTo>
                  <a:lnTo>
                    <a:pt x="611" y="389"/>
                  </a:lnTo>
                  <a:lnTo>
                    <a:pt x="632" y="286"/>
                  </a:lnTo>
                  <a:lnTo>
                    <a:pt x="675" y="183"/>
                  </a:lnTo>
                  <a:lnTo>
                    <a:pt x="739" y="92"/>
                  </a:lnTo>
                  <a:lnTo>
                    <a:pt x="825" y="23"/>
                  </a:lnTo>
                  <a:lnTo>
                    <a:pt x="9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86" name="Freeform 10"/>
            <p:cNvSpPr>
              <a:spLocks/>
            </p:cNvSpPr>
            <p:nvPr/>
          </p:nvSpPr>
          <p:spPr bwMode="auto">
            <a:xfrm>
              <a:off x="3607" y="4573"/>
              <a:ext cx="1618" cy="1135"/>
            </a:xfrm>
            <a:custGeom>
              <a:avLst/>
              <a:gdLst/>
              <a:ahLst/>
              <a:cxnLst>
                <a:cxn ang="0">
                  <a:pos x="547" y="0"/>
                </a:cxn>
                <a:cxn ang="0">
                  <a:pos x="568" y="23"/>
                </a:cxn>
                <a:cxn ang="0">
                  <a:pos x="729" y="951"/>
                </a:cxn>
                <a:cxn ang="0">
                  <a:pos x="1318" y="12"/>
                </a:cxn>
                <a:cxn ang="0">
                  <a:pos x="1607" y="0"/>
                </a:cxn>
                <a:cxn ang="0">
                  <a:pos x="1618" y="46"/>
                </a:cxn>
                <a:cxn ang="0">
                  <a:pos x="1489" y="58"/>
                </a:cxn>
                <a:cxn ang="0">
                  <a:pos x="1446" y="104"/>
                </a:cxn>
                <a:cxn ang="0">
                  <a:pos x="1435" y="172"/>
                </a:cxn>
                <a:cxn ang="0">
                  <a:pos x="1232" y="1043"/>
                </a:cxn>
                <a:cxn ang="0">
                  <a:pos x="1243" y="1077"/>
                </a:cxn>
                <a:cxn ang="0">
                  <a:pos x="1371" y="1089"/>
                </a:cxn>
                <a:cxn ang="0">
                  <a:pos x="1361" y="1135"/>
                </a:cxn>
                <a:cxn ang="0">
                  <a:pos x="1211" y="1123"/>
                </a:cxn>
                <a:cxn ang="0">
                  <a:pos x="932" y="1112"/>
                </a:cxn>
                <a:cxn ang="0">
                  <a:pos x="943" y="1066"/>
                </a:cxn>
                <a:cxn ang="0">
                  <a:pos x="1104" y="1043"/>
                </a:cxn>
                <a:cxn ang="0">
                  <a:pos x="1114" y="997"/>
                </a:cxn>
                <a:cxn ang="0">
                  <a:pos x="697" y="1077"/>
                </a:cxn>
                <a:cxn ang="0">
                  <a:pos x="643" y="1112"/>
                </a:cxn>
                <a:cxn ang="0">
                  <a:pos x="632" y="1089"/>
                </a:cxn>
                <a:cxn ang="0">
                  <a:pos x="461" y="81"/>
                </a:cxn>
                <a:cxn ang="0">
                  <a:pos x="247" y="951"/>
                </a:cxn>
                <a:cxn ang="0">
                  <a:pos x="279" y="1032"/>
                </a:cxn>
                <a:cxn ang="0">
                  <a:pos x="365" y="1043"/>
                </a:cxn>
                <a:cxn ang="0">
                  <a:pos x="375" y="1089"/>
                </a:cxn>
                <a:cxn ang="0">
                  <a:pos x="279" y="1100"/>
                </a:cxn>
                <a:cxn ang="0">
                  <a:pos x="140" y="1089"/>
                </a:cxn>
                <a:cxn ang="0">
                  <a:pos x="11" y="1100"/>
                </a:cxn>
                <a:cxn ang="0">
                  <a:pos x="0" y="1054"/>
                </a:cxn>
                <a:cxn ang="0">
                  <a:pos x="33" y="1043"/>
                </a:cxn>
                <a:cxn ang="0">
                  <a:pos x="150" y="1009"/>
                </a:cxn>
                <a:cxn ang="0">
                  <a:pos x="183" y="951"/>
                </a:cxn>
                <a:cxn ang="0">
                  <a:pos x="386" y="115"/>
                </a:cxn>
                <a:cxn ang="0">
                  <a:pos x="397" y="69"/>
                </a:cxn>
                <a:cxn ang="0">
                  <a:pos x="268" y="58"/>
                </a:cxn>
                <a:cxn ang="0">
                  <a:pos x="257" y="12"/>
                </a:cxn>
              </a:cxnLst>
              <a:rect l="0" t="0" r="r" b="b"/>
              <a:pathLst>
                <a:path w="1618" h="1135">
                  <a:moveTo>
                    <a:pt x="268" y="0"/>
                  </a:moveTo>
                  <a:lnTo>
                    <a:pt x="547" y="0"/>
                  </a:lnTo>
                  <a:lnTo>
                    <a:pt x="568" y="12"/>
                  </a:lnTo>
                  <a:lnTo>
                    <a:pt x="568" y="23"/>
                  </a:lnTo>
                  <a:lnTo>
                    <a:pt x="579" y="46"/>
                  </a:lnTo>
                  <a:lnTo>
                    <a:pt x="729" y="951"/>
                  </a:lnTo>
                  <a:lnTo>
                    <a:pt x="1307" y="35"/>
                  </a:lnTo>
                  <a:lnTo>
                    <a:pt x="1318" y="12"/>
                  </a:lnTo>
                  <a:lnTo>
                    <a:pt x="1328" y="0"/>
                  </a:lnTo>
                  <a:lnTo>
                    <a:pt x="1607" y="0"/>
                  </a:lnTo>
                  <a:lnTo>
                    <a:pt x="1618" y="12"/>
                  </a:lnTo>
                  <a:lnTo>
                    <a:pt x="1618" y="46"/>
                  </a:lnTo>
                  <a:lnTo>
                    <a:pt x="1607" y="58"/>
                  </a:lnTo>
                  <a:lnTo>
                    <a:pt x="1489" y="58"/>
                  </a:lnTo>
                  <a:lnTo>
                    <a:pt x="1446" y="81"/>
                  </a:lnTo>
                  <a:lnTo>
                    <a:pt x="1446" y="104"/>
                  </a:lnTo>
                  <a:lnTo>
                    <a:pt x="1435" y="126"/>
                  </a:lnTo>
                  <a:lnTo>
                    <a:pt x="1435" y="172"/>
                  </a:lnTo>
                  <a:lnTo>
                    <a:pt x="1243" y="1020"/>
                  </a:lnTo>
                  <a:lnTo>
                    <a:pt x="1232" y="1043"/>
                  </a:lnTo>
                  <a:lnTo>
                    <a:pt x="1232" y="1066"/>
                  </a:lnTo>
                  <a:lnTo>
                    <a:pt x="1243" y="1077"/>
                  </a:lnTo>
                  <a:lnTo>
                    <a:pt x="1361" y="1077"/>
                  </a:lnTo>
                  <a:lnTo>
                    <a:pt x="1371" y="1089"/>
                  </a:lnTo>
                  <a:lnTo>
                    <a:pt x="1371" y="1123"/>
                  </a:lnTo>
                  <a:lnTo>
                    <a:pt x="1361" y="1135"/>
                  </a:lnTo>
                  <a:lnTo>
                    <a:pt x="1275" y="1135"/>
                  </a:lnTo>
                  <a:lnTo>
                    <a:pt x="1211" y="1123"/>
                  </a:lnTo>
                  <a:lnTo>
                    <a:pt x="943" y="1123"/>
                  </a:lnTo>
                  <a:lnTo>
                    <a:pt x="932" y="1112"/>
                  </a:lnTo>
                  <a:lnTo>
                    <a:pt x="932" y="1077"/>
                  </a:lnTo>
                  <a:lnTo>
                    <a:pt x="943" y="1066"/>
                  </a:lnTo>
                  <a:lnTo>
                    <a:pt x="1061" y="1066"/>
                  </a:lnTo>
                  <a:lnTo>
                    <a:pt x="1104" y="1043"/>
                  </a:lnTo>
                  <a:lnTo>
                    <a:pt x="1104" y="1020"/>
                  </a:lnTo>
                  <a:lnTo>
                    <a:pt x="1114" y="997"/>
                  </a:lnTo>
                  <a:lnTo>
                    <a:pt x="1328" y="81"/>
                  </a:lnTo>
                  <a:lnTo>
                    <a:pt x="697" y="1077"/>
                  </a:lnTo>
                  <a:lnTo>
                    <a:pt x="664" y="1112"/>
                  </a:lnTo>
                  <a:lnTo>
                    <a:pt x="643" y="1112"/>
                  </a:lnTo>
                  <a:lnTo>
                    <a:pt x="632" y="1100"/>
                  </a:lnTo>
                  <a:lnTo>
                    <a:pt x="632" y="1089"/>
                  </a:lnTo>
                  <a:lnTo>
                    <a:pt x="622" y="1066"/>
                  </a:lnTo>
                  <a:lnTo>
                    <a:pt x="461" y="81"/>
                  </a:lnTo>
                  <a:lnTo>
                    <a:pt x="257" y="940"/>
                  </a:lnTo>
                  <a:lnTo>
                    <a:pt x="247" y="951"/>
                  </a:lnTo>
                  <a:lnTo>
                    <a:pt x="247" y="997"/>
                  </a:lnTo>
                  <a:lnTo>
                    <a:pt x="279" y="1032"/>
                  </a:lnTo>
                  <a:lnTo>
                    <a:pt x="311" y="1043"/>
                  </a:lnTo>
                  <a:lnTo>
                    <a:pt x="365" y="1043"/>
                  </a:lnTo>
                  <a:lnTo>
                    <a:pt x="375" y="1054"/>
                  </a:lnTo>
                  <a:lnTo>
                    <a:pt x="375" y="1089"/>
                  </a:lnTo>
                  <a:lnTo>
                    <a:pt x="365" y="1100"/>
                  </a:lnTo>
                  <a:lnTo>
                    <a:pt x="279" y="1100"/>
                  </a:lnTo>
                  <a:lnTo>
                    <a:pt x="247" y="1089"/>
                  </a:lnTo>
                  <a:lnTo>
                    <a:pt x="140" y="1089"/>
                  </a:lnTo>
                  <a:lnTo>
                    <a:pt x="97" y="1100"/>
                  </a:lnTo>
                  <a:lnTo>
                    <a:pt x="11" y="1100"/>
                  </a:lnTo>
                  <a:lnTo>
                    <a:pt x="0" y="1089"/>
                  </a:lnTo>
                  <a:lnTo>
                    <a:pt x="0" y="1054"/>
                  </a:lnTo>
                  <a:lnTo>
                    <a:pt x="11" y="1043"/>
                  </a:lnTo>
                  <a:lnTo>
                    <a:pt x="33" y="1043"/>
                  </a:lnTo>
                  <a:lnTo>
                    <a:pt x="86" y="1032"/>
                  </a:lnTo>
                  <a:lnTo>
                    <a:pt x="150" y="1009"/>
                  </a:lnTo>
                  <a:lnTo>
                    <a:pt x="183" y="974"/>
                  </a:lnTo>
                  <a:lnTo>
                    <a:pt x="183" y="951"/>
                  </a:lnTo>
                  <a:lnTo>
                    <a:pt x="193" y="928"/>
                  </a:lnTo>
                  <a:lnTo>
                    <a:pt x="386" y="115"/>
                  </a:lnTo>
                  <a:lnTo>
                    <a:pt x="397" y="92"/>
                  </a:lnTo>
                  <a:lnTo>
                    <a:pt x="397" y="69"/>
                  </a:lnTo>
                  <a:lnTo>
                    <a:pt x="386" y="58"/>
                  </a:lnTo>
                  <a:lnTo>
                    <a:pt x="268" y="58"/>
                  </a:lnTo>
                  <a:lnTo>
                    <a:pt x="257" y="46"/>
                  </a:lnTo>
                  <a:lnTo>
                    <a:pt x="257" y="12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87" name="Freeform 11"/>
            <p:cNvSpPr>
              <a:spLocks/>
            </p:cNvSpPr>
            <p:nvPr/>
          </p:nvSpPr>
          <p:spPr bwMode="auto">
            <a:xfrm>
              <a:off x="5203" y="5146"/>
              <a:ext cx="525" cy="779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97" y="0"/>
                </a:cxn>
                <a:cxn ang="0">
                  <a:pos x="182" y="23"/>
                </a:cxn>
                <a:cxn ang="0">
                  <a:pos x="268" y="35"/>
                </a:cxn>
                <a:cxn ang="0">
                  <a:pos x="375" y="23"/>
                </a:cxn>
                <a:cxn ang="0">
                  <a:pos x="450" y="0"/>
                </a:cxn>
                <a:cxn ang="0">
                  <a:pos x="471" y="0"/>
                </a:cxn>
                <a:cxn ang="0">
                  <a:pos x="482" y="12"/>
                </a:cxn>
                <a:cxn ang="0">
                  <a:pos x="482" y="23"/>
                </a:cxn>
                <a:cxn ang="0">
                  <a:pos x="439" y="69"/>
                </a:cxn>
                <a:cxn ang="0">
                  <a:pos x="396" y="92"/>
                </a:cxn>
                <a:cxn ang="0">
                  <a:pos x="386" y="103"/>
                </a:cxn>
                <a:cxn ang="0">
                  <a:pos x="364" y="115"/>
                </a:cxn>
                <a:cxn ang="0">
                  <a:pos x="332" y="126"/>
                </a:cxn>
                <a:cxn ang="0">
                  <a:pos x="289" y="138"/>
                </a:cxn>
                <a:cxn ang="0">
                  <a:pos x="161" y="138"/>
                </a:cxn>
                <a:cxn ang="0">
                  <a:pos x="118" y="126"/>
                </a:cxn>
                <a:cxn ang="0">
                  <a:pos x="107" y="149"/>
                </a:cxn>
                <a:cxn ang="0">
                  <a:pos x="107" y="344"/>
                </a:cxn>
                <a:cxn ang="0">
                  <a:pos x="193" y="298"/>
                </a:cxn>
                <a:cxn ang="0">
                  <a:pos x="279" y="287"/>
                </a:cxn>
                <a:cxn ang="0">
                  <a:pos x="375" y="310"/>
                </a:cxn>
                <a:cxn ang="0">
                  <a:pos x="450" y="355"/>
                </a:cxn>
                <a:cxn ang="0">
                  <a:pos x="503" y="436"/>
                </a:cxn>
                <a:cxn ang="0">
                  <a:pos x="525" y="527"/>
                </a:cxn>
                <a:cxn ang="0">
                  <a:pos x="503" y="630"/>
                </a:cxn>
                <a:cxn ang="0">
                  <a:pos x="439" y="711"/>
                </a:cxn>
                <a:cxn ang="0">
                  <a:pos x="343" y="756"/>
                </a:cxn>
                <a:cxn ang="0">
                  <a:pos x="236" y="779"/>
                </a:cxn>
                <a:cxn ang="0">
                  <a:pos x="139" y="768"/>
                </a:cxn>
                <a:cxn ang="0">
                  <a:pos x="64" y="722"/>
                </a:cxn>
                <a:cxn ang="0">
                  <a:pos x="22" y="653"/>
                </a:cxn>
                <a:cxn ang="0">
                  <a:pos x="0" y="573"/>
                </a:cxn>
                <a:cxn ang="0">
                  <a:pos x="0" y="539"/>
                </a:cxn>
                <a:cxn ang="0">
                  <a:pos x="22" y="516"/>
                </a:cxn>
                <a:cxn ang="0">
                  <a:pos x="43" y="504"/>
                </a:cxn>
                <a:cxn ang="0">
                  <a:pos x="75" y="504"/>
                </a:cxn>
                <a:cxn ang="0">
                  <a:pos x="97" y="516"/>
                </a:cxn>
                <a:cxn ang="0">
                  <a:pos x="118" y="562"/>
                </a:cxn>
                <a:cxn ang="0">
                  <a:pos x="118" y="585"/>
                </a:cxn>
                <a:cxn ang="0">
                  <a:pos x="86" y="619"/>
                </a:cxn>
                <a:cxn ang="0">
                  <a:pos x="54" y="630"/>
                </a:cxn>
                <a:cxn ang="0">
                  <a:pos x="139" y="699"/>
                </a:cxn>
                <a:cxn ang="0">
                  <a:pos x="236" y="722"/>
                </a:cxn>
                <a:cxn ang="0">
                  <a:pos x="257" y="722"/>
                </a:cxn>
                <a:cxn ang="0">
                  <a:pos x="289" y="711"/>
                </a:cxn>
                <a:cxn ang="0">
                  <a:pos x="332" y="688"/>
                </a:cxn>
                <a:cxn ang="0">
                  <a:pos x="364" y="665"/>
                </a:cxn>
                <a:cxn ang="0">
                  <a:pos x="386" y="642"/>
                </a:cxn>
                <a:cxn ang="0">
                  <a:pos x="407" y="573"/>
                </a:cxn>
                <a:cxn ang="0">
                  <a:pos x="407" y="436"/>
                </a:cxn>
                <a:cxn ang="0">
                  <a:pos x="386" y="367"/>
                </a:cxn>
                <a:cxn ang="0">
                  <a:pos x="375" y="355"/>
                </a:cxn>
                <a:cxn ang="0">
                  <a:pos x="364" y="333"/>
                </a:cxn>
                <a:cxn ang="0">
                  <a:pos x="343" y="321"/>
                </a:cxn>
                <a:cxn ang="0">
                  <a:pos x="311" y="310"/>
                </a:cxn>
                <a:cxn ang="0">
                  <a:pos x="279" y="310"/>
                </a:cxn>
                <a:cxn ang="0">
                  <a:pos x="182" y="333"/>
                </a:cxn>
                <a:cxn ang="0">
                  <a:pos x="107" y="390"/>
                </a:cxn>
                <a:cxn ang="0">
                  <a:pos x="97" y="401"/>
                </a:cxn>
                <a:cxn ang="0">
                  <a:pos x="75" y="401"/>
                </a:cxn>
                <a:cxn ang="0">
                  <a:pos x="64" y="390"/>
                </a:cxn>
                <a:cxn ang="0">
                  <a:pos x="64" y="0"/>
                </a:cxn>
              </a:cxnLst>
              <a:rect l="0" t="0" r="r" b="b"/>
              <a:pathLst>
                <a:path w="525" h="779">
                  <a:moveTo>
                    <a:pt x="64" y="0"/>
                  </a:moveTo>
                  <a:lnTo>
                    <a:pt x="97" y="0"/>
                  </a:lnTo>
                  <a:lnTo>
                    <a:pt x="182" y="23"/>
                  </a:lnTo>
                  <a:lnTo>
                    <a:pt x="268" y="35"/>
                  </a:lnTo>
                  <a:lnTo>
                    <a:pt x="375" y="23"/>
                  </a:lnTo>
                  <a:lnTo>
                    <a:pt x="450" y="0"/>
                  </a:lnTo>
                  <a:lnTo>
                    <a:pt x="471" y="0"/>
                  </a:lnTo>
                  <a:lnTo>
                    <a:pt x="482" y="12"/>
                  </a:lnTo>
                  <a:lnTo>
                    <a:pt x="482" y="23"/>
                  </a:lnTo>
                  <a:lnTo>
                    <a:pt x="439" y="69"/>
                  </a:lnTo>
                  <a:lnTo>
                    <a:pt x="396" y="92"/>
                  </a:lnTo>
                  <a:lnTo>
                    <a:pt x="386" y="103"/>
                  </a:lnTo>
                  <a:lnTo>
                    <a:pt x="364" y="115"/>
                  </a:lnTo>
                  <a:lnTo>
                    <a:pt x="332" y="126"/>
                  </a:lnTo>
                  <a:lnTo>
                    <a:pt x="289" y="138"/>
                  </a:lnTo>
                  <a:lnTo>
                    <a:pt x="161" y="138"/>
                  </a:lnTo>
                  <a:lnTo>
                    <a:pt x="118" y="126"/>
                  </a:lnTo>
                  <a:lnTo>
                    <a:pt x="107" y="149"/>
                  </a:lnTo>
                  <a:lnTo>
                    <a:pt x="107" y="344"/>
                  </a:lnTo>
                  <a:lnTo>
                    <a:pt x="193" y="298"/>
                  </a:lnTo>
                  <a:lnTo>
                    <a:pt x="279" y="287"/>
                  </a:lnTo>
                  <a:lnTo>
                    <a:pt x="375" y="310"/>
                  </a:lnTo>
                  <a:lnTo>
                    <a:pt x="450" y="355"/>
                  </a:lnTo>
                  <a:lnTo>
                    <a:pt x="503" y="436"/>
                  </a:lnTo>
                  <a:lnTo>
                    <a:pt x="525" y="527"/>
                  </a:lnTo>
                  <a:lnTo>
                    <a:pt x="503" y="630"/>
                  </a:lnTo>
                  <a:lnTo>
                    <a:pt x="439" y="711"/>
                  </a:lnTo>
                  <a:lnTo>
                    <a:pt x="343" y="756"/>
                  </a:lnTo>
                  <a:lnTo>
                    <a:pt x="236" y="779"/>
                  </a:lnTo>
                  <a:lnTo>
                    <a:pt x="139" y="768"/>
                  </a:lnTo>
                  <a:lnTo>
                    <a:pt x="64" y="722"/>
                  </a:lnTo>
                  <a:lnTo>
                    <a:pt x="22" y="653"/>
                  </a:lnTo>
                  <a:lnTo>
                    <a:pt x="0" y="573"/>
                  </a:lnTo>
                  <a:lnTo>
                    <a:pt x="0" y="539"/>
                  </a:lnTo>
                  <a:lnTo>
                    <a:pt x="22" y="516"/>
                  </a:lnTo>
                  <a:lnTo>
                    <a:pt x="43" y="504"/>
                  </a:lnTo>
                  <a:lnTo>
                    <a:pt x="75" y="504"/>
                  </a:lnTo>
                  <a:lnTo>
                    <a:pt x="97" y="516"/>
                  </a:lnTo>
                  <a:lnTo>
                    <a:pt x="118" y="562"/>
                  </a:lnTo>
                  <a:lnTo>
                    <a:pt x="118" y="585"/>
                  </a:lnTo>
                  <a:lnTo>
                    <a:pt x="86" y="619"/>
                  </a:lnTo>
                  <a:lnTo>
                    <a:pt x="54" y="630"/>
                  </a:lnTo>
                  <a:lnTo>
                    <a:pt x="139" y="699"/>
                  </a:lnTo>
                  <a:lnTo>
                    <a:pt x="236" y="722"/>
                  </a:lnTo>
                  <a:lnTo>
                    <a:pt x="257" y="722"/>
                  </a:lnTo>
                  <a:lnTo>
                    <a:pt x="289" y="711"/>
                  </a:lnTo>
                  <a:lnTo>
                    <a:pt x="332" y="688"/>
                  </a:lnTo>
                  <a:lnTo>
                    <a:pt x="364" y="665"/>
                  </a:lnTo>
                  <a:lnTo>
                    <a:pt x="386" y="642"/>
                  </a:lnTo>
                  <a:lnTo>
                    <a:pt x="407" y="573"/>
                  </a:lnTo>
                  <a:lnTo>
                    <a:pt x="407" y="436"/>
                  </a:lnTo>
                  <a:lnTo>
                    <a:pt x="386" y="367"/>
                  </a:lnTo>
                  <a:lnTo>
                    <a:pt x="375" y="355"/>
                  </a:lnTo>
                  <a:lnTo>
                    <a:pt x="364" y="333"/>
                  </a:lnTo>
                  <a:lnTo>
                    <a:pt x="343" y="321"/>
                  </a:lnTo>
                  <a:lnTo>
                    <a:pt x="311" y="310"/>
                  </a:lnTo>
                  <a:lnTo>
                    <a:pt x="279" y="310"/>
                  </a:lnTo>
                  <a:lnTo>
                    <a:pt x="182" y="333"/>
                  </a:lnTo>
                  <a:lnTo>
                    <a:pt x="107" y="390"/>
                  </a:lnTo>
                  <a:lnTo>
                    <a:pt x="97" y="401"/>
                  </a:lnTo>
                  <a:lnTo>
                    <a:pt x="75" y="401"/>
                  </a:lnTo>
                  <a:lnTo>
                    <a:pt x="64" y="39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88" name="Freeform 12"/>
            <p:cNvSpPr>
              <a:spLocks noEditPoints="1"/>
            </p:cNvSpPr>
            <p:nvPr/>
          </p:nvSpPr>
          <p:spPr bwMode="auto">
            <a:xfrm>
              <a:off x="6477" y="3290"/>
              <a:ext cx="1382" cy="1547"/>
            </a:xfrm>
            <a:custGeom>
              <a:avLst/>
              <a:gdLst/>
              <a:ahLst/>
              <a:cxnLst>
                <a:cxn ang="0">
                  <a:pos x="43" y="12"/>
                </a:cxn>
                <a:cxn ang="0">
                  <a:pos x="1339" y="12"/>
                </a:cxn>
                <a:cxn ang="0">
                  <a:pos x="1382" y="516"/>
                </a:cxn>
                <a:cxn ang="0">
                  <a:pos x="1328" y="516"/>
                </a:cxn>
                <a:cxn ang="0">
                  <a:pos x="1307" y="355"/>
                </a:cxn>
                <a:cxn ang="0">
                  <a:pos x="1286" y="241"/>
                </a:cxn>
                <a:cxn ang="0">
                  <a:pos x="1243" y="149"/>
                </a:cxn>
                <a:cxn ang="0">
                  <a:pos x="1178" y="103"/>
                </a:cxn>
                <a:cxn ang="0">
                  <a:pos x="1082" y="81"/>
                </a:cxn>
                <a:cxn ang="0">
                  <a:pos x="943" y="69"/>
                </a:cxn>
                <a:cxn ang="0">
                  <a:pos x="836" y="69"/>
                </a:cxn>
                <a:cxn ang="0">
                  <a:pos x="793" y="92"/>
                </a:cxn>
                <a:cxn ang="0">
                  <a:pos x="782" y="115"/>
                </a:cxn>
                <a:cxn ang="0">
                  <a:pos x="782" y="1409"/>
                </a:cxn>
                <a:cxn ang="0">
                  <a:pos x="793" y="1444"/>
                </a:cxn>
                <a:cxn ang="0">
                  <a:pos x="836" y="1467"/>
                </a:cxn>
                <a:cxn ang="0">
                  <a:pos x="900" y="1478"/>
                </a:cxn>
                <a:cxn ang="0">
                  <a:pos x="1093" y="1478"/>
                </a:cxn>
                <a:cxn ang="0">
                  <a:pos x="1093" y="1547"/>
                </a:cxn>
                <a:cxn ang="0">
                  <a:pos x="1007" y="1535"/>
                </a:cxn>
                <a:cxn ang="0">
                  <a:pos x="375" y="1535"/>
                </a:cxn>
                <a:cxn ang="0">
                  <a:pos x="290" y="1547"/>
                </a:cxn>
                <a:cxn ang="0">
                  <a:pos x="290" y="1478"/>
                </a:cxn>
                <a:cxn ang="0">
                  <a:pos x="482" y="1478"/>
                </a:cxn>
                <a:cxn ang="0">
                  <a:pos x="547" y="1467"/>
                </a:cxn>
                <a:cxn ang="0">
                  <a:pos x="589" y="1444"/>
                </a:cxn>
                <a:cxn ang="0">
                  <a:pos x="600" y="1421"/>
                </a:cxn>
                <a:cxn ang="0">
                  <a:pos x="600" y="138"/>
                </a:cxn>
                <a:cxn ang="0">
                  <a:pos x="589" y="115"/>
                </a:cxn>
                <a:cxn ang="0">
                  <a:pos x="579" y="103"/>
                </a:cxn>
                <a:cxn ang="0">
                  <a:pos x="536" y="81"/>
                </a:cxn>
                <a:cxn ang="0">
                  <a:pos x="440" y="81"/>
                </a:cxn>
                <a:cxn ang="0">
                  <a:pos x="300" y="92"/>
                </a:cxn>
                <a:cxn ang="0">
                  <a:pos x="204" y="115"/>
                </a:cxn>
                <a:cxn ang="0">
                  <a:pos x="140" y="161"/>
                </a:cxn>
                <a:cxn ang="0">
                  <a:pos x="97" y="252"/>
                </a:cxn>
                <a:cxn ang="0">
                  <a:pos x="75" y="367"/>
                </a:cxn>
                <a:cxn ang="0">
                  <a:pos x="54" y="527"/>
                </a:cxn>
                <a:cxn ang="0">
                  <a:pos x="0" y="527"/>
                </a:cxn>
                <a:cxn ang="0">
                  <a:pos x="43" y="12"/>
                </a:cxn>
                <a:cxn ang="0">
                  <a:pos x="1339" y="0"/>
                </a:cxn>
                <a:cxn ang="0">
                  <a:pos x="1350" y="12"/>
                </a:cxn>
                <a:cxn ang="0">
                  <a:pos x="1339" y="12"/>
                </a:cxn>
                <a:cxn ang="0">
                  <a:pos x="1339" y="0"/>
                </a:cxn>
              </a:cxnLst>
              <a:rect l="0" t="0" r="r" b="b"/>
              <a:pathLst>
                <a:path w="1382" h="1547">
                  <a:moveTo>
                    <a:pt x="43" y="12"/>
                  </a:moveTo>
                  <a:lnTo>
                    <a:pt x="1339" y="12"/>
                  </a:lnTo>
                  <a:lnTo>
                    <a:pt x="1382" y="516"/>
                  </a:lnTo>
                  <a:lnTo>
                    <a:pt x="1328" y="516"/>
                  </a:lnTo>
                  <a:lnTo>
                    <a:pt x="1307" y="355"/>
                  </a:lnTo>
                  <a:lnTo>
                    <a:pt x="1286" y="241"/>
                  </a:lnTo>
                  <a:lnTo>
                    <a:pt x="1243" y="149"/>
                  </a:lnTo>
                  <a:lnTo>
                    <a:pt x="1178" y="103"/>
                  </a:lnTo>
                  <a:lnTo>
                    <a:pt x="1082" y="81"/>
                  </a:lnTo>
                  <a:lnTo>
                    <a:pt x="943" y="69"/>
                  </a:lnTo>
                  <a:lnTo>
                    <a:pt x="836" y="69"/>
                  </a:lnTo>
                  <a:lnTo>
                    <a:pt x="793" y="92"/>
                  </a:lnTo>
                  <a:lnTo>
                    <a:pt x="782" y="115"/>
                  </a:lnTo>
                  <a:lnTo>
                    <a:pt x="782" y="1409"/>
                  </a:lnTo>
                  <a:lnTo>
                    <a:pt x="793" y="1444"/>
                  </a:lnTo>
                  <a:lnTo>
                    <a:pt x="836" y="1467"/>
                  </a:lnTo>
                  <a:lnTo>
                    <a:pt x="900" y="1478"/>
                  </a:lnTo>
                  <a:lnTo>
                    <a:pt x="1093" y="1478"/>
                  </a:lnTo>
                  <a:lnTo>
                    <a:pt x="1093" y="1547"/>
                  </a:lnTo>
                  <a:lnTo>
                    <a:pt x="1007" y="1535"/>
                  </a:lnTo>
                  <a:lnTo>
                    <a:pt x="375" y="1535"/>
                  </a:lnTo>
                  <a:lnTo>
                    <a:pt x="290" y="1547"/>
                  </a:lnTo>
                  <a:lnTo>
                    <a:pt x="290" y="1478"/>
                  </a:lnTo>
                  <a:lnTo>
                    <a:pt x="482" y="1478"/>
                  </a:lnTo>
                  <a:lnTo>
                    <a:pt x="547" y="1467"/>
                  </a:lnTo>
                  <a:lnTo>
                    <a:pt x="589" y="1444"/>
                  </a:lnTo>
                  <a:lnTo>
                    <a:pt x="600" y="1421"/>
                  </a:lnTo>
                  <a:lnTo>
                    <a:pt x="600" y="138"/>
                  </a:lnTo>
                  <a:lnTo>
                    <a:pt x="589" y="115"/>
                  </a:lnTo>
                  <a:lnTo>
                    <a:pt x="579" y="103"/>
                  </a:lnTo>
                  <a:lnTo>
                    <a:pt x="536" y="81"/>
                  </a:lnTo>
                  <a:lnTo>
                    <a:pt x="440" y="81"/>
                  </a:lnTo>
                  <a:lnTo>
                    <a:pt x="300" y="92"/>
                  </a:lnTo>
                  <a:lnTo>
                    <a:pt x="204" y="115"/>
                  </a:lnTo>
                  <a:lnTo>
                    <a:pt x="140" y="161"/>
                  </a:lnTo>
                  <a:lnTo>
                    <a:pt x="97" y="252"/>
                  </a:lnTo>
                  <a:lnTo>
                    <a:pt x="75" y="367"/>
                  </a:lnTo>
                  <a:lnTo>
                    <a:pt x="54" y="527"/>
                  </a:lnTo>
                  <a:lnTo>
                    <a:pt x="0" y="527"/>
                  </a:lnTo>
                  <a:lnTo>
                    <a:pt x="43" y="12"/>
                  </a:lnTo>
                  <a:close/>
                  <a:moveTo>
                    <a:pt x="1339" y="0"/>
                  </a:moveTo>
                  <a:lnTo>
                    <a:pt x="1350" y="12"/>
                  </a:lnTo>
                  <a:lnTo>
                    <a:pt x="1339" y="12"/>
                  </a:lnTo>
                  <a:lnTo>
                    <a:pt x="13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89" name="Freeform 13"/>
            <p:cNvSpPr>
              <a:spLocks/>
            </p:cNvSpPr>
            <p:nvPr/>
          </p:nvSpPr>
          <p:spPr bwMode="auto">
            <a:xfrm>
              <a:off x="7827" y="3817"/>
              <a:ext cx="696" cy="1008"/>
            </a:xfrm>
            <a:custGeom>
              <a:avLst/>
              <a:gdLst/>
              <a:ahLst/>
              <a:cxnLst>
                <a:cxn ang="0">
                  <a:pos x="535" y="0"/>
                </a:cxn>
                <a:cxn ang="0">
                  <a:pos x="589" y="12"/>
                </a:cxn>
                <a:cxn ang="0">
                  <a:pos x="632" y="23"/>
                </a:cxn>
                <a:cxn ang="0">
                  <a:pos x="664" y="58"/>
                </a:cxn>
                <a:cxn ang="0">
                  <a:pos x="685" y="92"/>
                </a:cxn>
                <a:cxn ang="0">
                  <a:pos x="696" y="138"/>
                </a:cxn>
                <a:cxn ang="0">
                  <a:pos x="675" y="207"/>
                </a:cxn>
                <a:cxn ang="0">
                  <a:pos x="653" y="229"/>
                </a:cxn>
                <a:cxn ang="0">
                  <a:pos x="621" y="241"/>
                </a:cxn>
                <a:cxn ang="0">
                  <a:pos x="578" y="241"/>
                </a:cxn>
                <a:cxn ang="0">
                  <a:pos x="546" y="229"/>
                </a:cxn>
                <a:cxn ang="0">
                  <a:pos x="535" y="207"/>
                </a:cxn>
                <a:cxn ang="0">
                  <a:pos x="514" y="172"/>
                </a:cxn>
                <a:cxn ang="0">
                  <a:pos x="514" y="103"/>
                </a:cxn>
                <a:cxn ang="0">
                  <a:pos x="525" y="81"/>
                </a:cxn>
                <a:cxn ang="0">
                  <a:pos x="546" y="69"/>
                </a:cxn>
                <a:cxn ang="0">
                  <a:pos x="557" y="58"/>
                </a:cxn>
                <a:cxn ang="0">
                  <a:pos x="546" y="58"/>
                </a:cxn>
                <a:cxn ang="0">
                  <a:pos x="460" y="81"/>
                </a:cxn>
                <a:cxn ang="0">
                  <a:pos x="385" y="149"/>
                </a:cxn>
                <a:cxn ang="0">
                  <a:pos x="343" y="241"/>
                </a:cxn>
                <a:cxn ang="0">
                  <a:pos x="310" y="355"/>
                </a:cxn>
                <a:cxn ang="0">
                  <a:pos x="300" y="493"/>
                </a:cxn>
                <a:cxn ang="0">
                  <a:pos x="300" y="882"/>
                </a:cxn>
                <a:cxn ang="0">
                  <a:pos x="310" y="905"/>
                </a:cxn>
                <a:cxn ang="0">
                  <a:pos x="321" y="917"/>
                </a:cxn>
                <a:cxn ang="0">
                  <a:pos x="364" y="940"/>
                </a:cxn>
                <a:cxn ang="0">
                  <a:pos x="503" y="940"/>
                </a:cxn>
                <a:cxn ang="0">
                  <a:pos x="503" y="1008"/>
                </a:cxn>
                <a:cxn ang="0">
                  <a:pos x="364" y="997"/>
                </a:cxn>
                <a:cxn ang="0">
                  <a:pos x="235" y="997"/>
                </a:cxn>
                <a:cxn ang="0">
                  <a:pos x="128" y="1008"/>
                </a:cxn>
                <a:cxn ang="0">
                  <a:pos x="0" y="1008"/>
                </a:cxn>
                <a:cxn ang="0">
                  <a:pos x="0" y="940"/>
                </a:cxn>
                <a:cxn ang="0">
                  <a:pos x="107" y="940"/>
                </a:cxn>
                <a:cxn ang="0">
                  <a:pos x="128" y="928"/>
                </a:cxn>
                <a:cxn ang="0">
                  <a:pos x="150" y="905"/>
                </a:cxn>
                <a:cxn ang="0">
                  <a:pos x="160" y="882"/>
                </a:cxn>
                <a:cxn ang="0">
                  <a:pos x="160" y="184"/>
                </a:cxn>
                <a:cxn ang="0">
                  <a:pos x="150" y="149"/>
                </a:cxn>
                <a:cxn ang="0">
                  <a:pos x="150" y="126"/>
                </a:cxn>
                <a:cxn ang="0">
                  <a:pos x="128" y="115"/>
                </a:cxn>
                <a:cxn ang="0">
                  <a:pos x="96" y="103"/>
                </a:cxn>
                <a:cxn ang="0">
                  <a:pos x="0" y="103"/>
                </a:cxn>
                <a:cxn ang="0">
                  <a:pos x="0" y="35"/>
                </a:cxn>
                <a:cxn ang="0">
                  <a:pos x="300" y="12"/>
                </a:cxn>
                <a:cxn ang="0">
                  <a:pos x="300" y="172"/>
                </a:cxn>
                <a:cxn ang="0">
                  <a:pos x="268" y="252"/>
                </a:cxn>
                <a:cxn ang="0">
                  <a:pos x="300" y="264"/>
                </a:cxn>
                <a:cxn ang="0">
                  <a:pos x="300" y="172"/>
                </a:cxn>
                <a:cxn ang="0">
                  <a:pos x="353" y="92"/>
                </a:cxn>
                <a:cxn ang="0">
                  <a:pos x="428" y="23"/>
                </a:cxn>
                <a:cxn ang="0">
                  <a:pos x="535" y="0"/>
                </a:cxn>
              </a:cxnLst>
              <a:rect l="0" t="0" r="r" b="b"/>
              <a:pathLst>
                <a:path w="696" h="1008">
                  <a:moveTo>
                    <a:pt x="535" y="0"/>
                  </a:moveTo>
                  <a:lnTo>
                    <a:pt x="589" y="12"/>
                  </a:lnTo>
                  <a:lnTo>
                    <a:pt x="632" y="23"/>
                  </a:lnTo>
                  <a:lnTo>
                    <a:pt x="664" y="58"/>
                  </a:lnTo>
                  <a:lnTo>
                    <a:pt x="685" y="92"/>
                  </a:lnTo>
                  <a:lnTo>
                    <a:pt x="696" y="138"/>
                  </a:lnTo>
                  <a:lnTo>
                    <a:pt x="675" y="207"/>
                  </a:lnTo>
                  <a:lnTo>
                    <a:pt x="653" y="229"/>
                  </a:lnTo>
                  <a:lnTo>
                    <a:pt x="621" y="241"/>
                  </a:lnTo>
                  <a:lnTo>
                    <a:pt x="578" y="241"/>
                  </a:lnTo>
                  <a:lnTo>
                    <a:pt x="546" y="229"/>
                  </a:lnTo>
                  <a:lnTo>
                    <a:pt x="535" y="207"/>
                  </a:lnTo>
                  <a:lnTo>
                    <a:pt x="514" y="172"/>
                  </a:lnTo>
                  <a:lnTo>
                    <a:pt x="514" y="103"/>
                  </a:lnTo>
                  <a:lnTo>
                    <a:pt x="525" y="81"/>
                  </a:lnTo>
                  <a:lnTo>
                    <a:pt x="546" y="69"/>
                  </a:lnTo>
                  <a:lnTo>
                    <a:pt x="557" y="58"/>
                  </a:lnTo>
                  <a:lnTo>
                    <a:pt x="546" y="58"/>
                  </a:lnTo>
                  <a:lnTo>
                    <a:pt x="460" y="81"/>
                  </a:lnTo>
                  <a:lnTo>
                    <a:pt x="385" y="149"/>
                  </a:lnTo>
                  <a:lnTo>
                    <a:pt x="343" y="241"/>
                  </a:lnTo>
                  <a:lnTo>
                    <a:pt x="310" y="355"/>
                  </a:lnTo>
                  <a:lnTo>
                    <a:pt x="300" y="493"/>
                  </a:lnTo>
                  <a:lnTo>
                    <a:pt x="300" y="882"/>
                  </a:lnTo>
                  <a:lnTo>
                    <a:pt x="310" y="905"/>
                  </a:lnTo>
                  <a:lnTo>
                    <a:pt x="321" y="917"/>
                  </a:lnTo>
                  <a:lnTo>
                    <a:pt x="364" y="940"/>
                  </a:lnTo>
                  <a:lnTo>
                    <a:pt x="503" y="940"/>
                  </a:lnTo>
                  <a:lnTo>
                    <a:pt x="503" y="1008"/>
                  </a:lnTo>
                  <a:lnTo>
                    <a:pt x="364" y="997"/>
                  </a:lnTo>
                  <a:lnTo>
                    <a:pt x="235" y="997"/>
                  </a:lnTo>
                  <a:lnTo>
                    <a:pt x="128" y="1008"/>
                  </a:lnTo>
                  <a:lnTo>
                    <a:pt x="0" y="1008"/>
                  </a:lnTo>
                  <a:lnTo>
                    <a:pt x="0" y="940"/>
                  </a:lnTo>
                  <a:lnTo>
                    <a:pt x="107" y="940"/>
                  </a:lnTo>
                  <a:lnTo>
                    <a:pt x="128" y="928"/>
                  </a:lnTo>
                  <a:lnTo>
                    <a:pt x="150" y="905"/>
                  </a:lnTo>
                  <a:lnTo>
                    <a:pt x="160" y="882"/>
                  </a:lnTo>
                  <a:lnTo>
                    <a:pt x="160" y="184"/>
                  </a:lnTo>
                  <a:lnTo>
                    <a:pt x="150" y="149"/>
                  </a:lnTo>
                  <a:lnTo>
                    <a:pt x="150" y="126"/>
                  </a:lnTo>
                  <a:lnTo>
                    <a:pt x="128" y="115"/>
                  </a:lnTo>
                  <a:lnTo>
                    <a:pt x="96" y="103"/>
                  </a:lnTo>
                  <a:lnTo>
                    <a:pt x="0" y="103"/>
                  </a:lnTo>
                  <a:lnTo>
                    <a:pt x="0" y="35"/>
                  </a:lnTo>
                  <a:lnTo>
                    <a:pt x="300" y="12"/>
                  </a:lnTo>
                  <a:lnTo>
                    <a:pt x="300" y="172"/>
                  </a:lnTo>
                  <a:lnTo>
                    <a:pt x="268" y="252"/>
                  </a:lnTo>
                  <a:lnTo>
                    <a:pt x="300" y="264"/>
                  </a:lnTo>
                  <a:lnTo>
                    <a:pt x="300" y="172"/>
                  </a:lnTo>
                  <a:lnTo>
                    <a:pt x="353" y="92"/>
                  </a:lnTo>
                  <a:lnTo>
                    <a:pt x="428" y="23"/>
                  </a:lnTo>
                  <a:lnTo>
                    <a:pt x="5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0" name="Freeform 14"/>
            <p:cNvSpPr>
              <a:spLocks/>
            </p:cNvSpPr>
            <p:nvPr/>
          </p:nvSpPr>
          <p:spPr bwMode="auto">
            <a:xfrm>
              <a:off x="9305" y="2901"/>
              <a:ext cx="557" cy="2738"/>
            </a:xfrm>
            <a:custGeom>
              <a:avLst/>
              <a:gdLst/>
              <a:ahLst/>
              <a:cxnLst>
                <a:cxn ang="0">
                  <a:pos x="524" y="0"/>
                </a:cxn>
                <a:cxn ang="0">
                  <a:pos x="546" y="0"/>
                </a:cxn>
                <a:cxn ang="0">
                  <a:pos x="557" y="11"/>
                </a:cxn>
                <a:cxn ang="0">
                  <a:pos x="557" y="34"/>
                </a:cxn>
                <a:cxn ang="0">
                  <a:pos x="535" y="57"/>
                </a:cxn>
                <a:cxn ang="0">
                  <a:pos x="396" y="252"/>
                </a:cxn>
                <a:cxn ang="0">
                  <a:pos x="289" y="481"/>
                </a:cxn>
                <a:cxn ang="0">
                  <a:pos x="214" y="744"/>
                </a:cxn>
                <a:cxn ang="0">
                  <a:pos x="160" y="1042"/>
                </a:cxn>
                <a:cxn ang="0">
                  <a:pos x="150" y="1375"/>
                </a:cxn>
                <a:cxn ang="0">
                  <a:pos x="150" y="1592"/>
                </a:cxn>
                <a:cxn ang="0">
                  <a:pos x="171" y="1810"/>
                </a:cxn>
                <a:cxn ang="0">
                  <a:pos x="214" y="2028"/>
                </a:cxn>
                <a:cxn ang="0">
                  <a:pos x="267" y="2222"/>
                </a:cxn>
                <a:cxn ang="0">
                  <a:pos x="342" y="2383"/>
                </a:cxn>
                <a:cxn ang="0">
                  <a:pos x="417" y="2509"/>
                </a:cxn>
                <a:cxn ang="0">
                  <a:pos x="482" y="2612"/>
                </a:cxn>
                <a:cxn ang="0">
                  <a:pos x="546" y="2692"/>
                </a:cxn>
                <a:cxn ang="0">
                  <a:pos x="557" y="2704"/>
                </a:cxn>
                <a:cxn ang="0">
                  <a:pos x="557" y="2715"/>
                </a:cxn>
                <a:cxn ang="0">
                  <a:pos x="546" y="2715"/>
                </a:cxn>
                <a:cxn ang="0">
                  <a:pos x="546" y="2726"/>
                </a:cxn>
                <a:cxn ang="0">
                  <a:pos x="535" y="2738"/>
                </a:cxn>
                <a:cxn ang="0">
                  <a:pos x="524" y="2738"/>
                </a:cxn>
                <a:cxn ang="0">
                  <a:pos x="492" y="2715"/>
                </a:cxn>
                <a:cxn ang="0">
                  <a:pos x="449" y="2681"/>
                </a:cxn>
                <a:cxn ang="0">
                  <a:pos x="396" y="2623"/>
                </a:cxn>
                <a:cxn ang="0">
                  <a:pos x="353" y="2566"/>
                </a:cxn>
                <a:cxn ang="0">
                  <a:pos x="332" y="2532"/>
                </a:cxn>
                <a:cxn ang="0">
                  <a:pos x="192" y="2291"/>
                </a:cxn>
                <a:cxn ang="0">
                  <a:pos x="96" y="2039"/>
                </a:cxn>
                <a:cxn ang="0">
                  <a:pos x="32" y="1798"/>
                </a:cxn>
                <a:cxn ang="0">
                  <a:pos x="10" y="1569"/>
                </a:cxn>
                <a:cxn ang="0">
                  <a:pos x="0" y="1363"/>
                </a:cxn>
                <a:cxn ang="0">
                  <a:pos x="21" y="1008"/>
                </a:cxn>
                <a:cxn ang="0">
                  <a:pos x="96" y="676"/>
                </a:cxn>
                <a:cxn ang="0">
                  <a:pos x="203" y="401"/>
                </a:cxn>
                <a:cxn ang="0">
                  <a:pos x="353" y="172"/>
                </a:cxn>
                <a:cxn ang="0">
                  <a:pos x="385" y="126"/>
                </a:cxn>
                <a:cxn ang="0">
                  <a:pos x="439" y="69"/>
                </a:cxn>
                <a:cxn ang="0">
                  <a:pos x="492" y="23"/>
                </a:cxn>
                <a:cxn ang="0">
                  <a:pos x="524" y="0"/>
                </a:cxn>
              </a:cxnLst>
              <a:rect l="0" t="0" r="r" b="b"/>
              <a:pathLst>
                <a:path w="557" h="2738">
                  <a:moveTo>
                    <a:pt x="524" y="0"/>
                  </a:moveTo>
                  <a:lnTo>
                    <a:pt x="546" y="0"/>
                  </a:lnTo>
                  <a:lnTo>
                    <a:pt x="557" y="11"/>
                  </a:lnTo>
                  <a:lnTo>
                    <a:pt x="557" y="34"/>
                  </a:lnTo>
                  <a:lnTo>
                    <a:pt x="535" y="57"/>
                  </a:lnTo>
                  <a:lnTo>
                    <a:pt x="396" y="252"/>
                  </a:lnTo>
                  <a:lnTo>
                    <a:pt x="289" y="481"/>
                  </a:lnTo>
                  <a:lnTo>
                    <a:pt x="214" y="744"/>
                  </a:lnTo>
                  <a:lnTo>
                    <a:pt x="160" y="1042"/>
                  </a:lnTo>
                  <a:lnTo>
                    <a:pt x="150" y="1375"/>
                  </a:lnTo>
                  <a:lnTo>
                    <a:pt x="150" y="1592"/>
                  </a:lnTo>
                  <a:lnTo>
                    <a:pt x="171" y="1810"/>
                  </a:lnTo>
                  <a:lnTo>
                    <a:pt x="214" y="2028"/>
                  </a:lnTo>
                  <a:lnTo>
                    <a:pt x="267" y="2222"/>
                  </a:lnTo>
                  <a:lnTo>
                    <a:pt x="342" y="2383"/>
                  </a:lnTo>
                  <a:lnTo>
                    <a:pt x="417" y="2509"/>
                  </a:lnTo>
                  <a:lnTo>
                    <a:pt x="482" y="2612"/>
                  </a:lnTo>
                  <a:lnTo>
                    <a:pt x="546" y="2692"/>
                  </a:lnTo>
                  <a:lnTo>
                    <a:pt x="557" y="2704"/>
                  </a:lnTo>
                  <a:lnTo>
                    <a:pt x="557" y="2715"/>
                  </a:lnTo>
                  <a:lnTo>
                    <a:pt x="546" y="2715"/>
                  </a:lnTo>
                  <a:lnTo>
                    <a:pt x="546" y="2726"/>
                  </a:lnTo>
                  <a:lnTo>
                    <a:pt x="535" y="2738"/>
                  </a:lnTo>
                  <a:lnTo>
                    <a:pt x="524" y="2738"/>
                  </a:lnTo>
                  <a:lnTo>
                    <a:pt x="492" y="2715"/>
                  </a:lnTo>
                  <a:lnTo>
                    <a:pt x="449" y="2681"/>
                  </a:lnTo>
                  <a:lnTo>
                    <a:pt x="396" y="2623"/>
                  </a:lnTo>
                  <a:lnTo>
                    <a:pt x="353" y="2566"/>
                  </a:lnTo>
                  <a:lnTo>
                    <a:pt x="332" y="2532"/>
                  </a:lnTo>
                  <a:lnTo>
                    <a:pt x="192" y="2291"/>
                  </a:lnTo>
                  <a:lnTo>
                    <a:pt x="96" y="2039"/>
                  </a:lnTo>
                  <a:lnTo>
                    <a:pt x="32" y="1798"/>
                  </a:lnTo>
                  <a:lnTo>
                    <a:pt x="10" y="1569"/>
                  </a:lnTo>
                  <a:lnTo>
                    <a:pt x="0" y="1363"/>
                  </a:lnTo>
                  <a:lnTo>
                    <a:pt x="21" y="1008"/>
                  </a:lnTo>
                  <a:lnTo>
                    <a:pt x="96" y="676"/>
                  </a:lnTo>
                  <a:lnTo>
                    <a:pt x="203" y="401"/>
                  </a:lnTo>
                  <a:lnTo>
                    <a:pt x="353" y="172"/>
                  </a:lnTo>
                  <a:lnTo>
                    <a:pt x="385" y="126"/>
                  </a:lnTo>
                  <a:lnTo>
                    <a:pt x="439" y="69"/>
                  </a:lnTo>
                  <a:lnTo>
                    <a:pt x="492" y="23"/>
                  </a:lnTo>
                  <a:lnTo>
                    <a:pt x="5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1" name="Freeform 15"/>
            <p:cNvSpPr>
              <a:spLocks/>
            </p:cNvSpPr>
            <p:nvPr/>
          </p:nvSpPr>
          <p:spPr bwMode="auto">
            <a:xfrm>
              <a:off x="10033" y="3290"/>
              <a:ext cx="1510" cy="1558"/>
            </a:xfrm>
            <a:custGeom>
              <a:avLst/>
              <a:gdLst/>
              <a:ahLst/>
              <a:cxnLst>
                <a:cxn ang="0">
                  <a:pos x="1499" y="0"/>
                </a:cxn>
                <a:cxn ang="0">
                  <a:pos x="1510" y="58"/>
                </a:cxn>
                <a:cxn ang="0">
                  <a:pos x="1456" y="470"/>
                </a:cxn>
                <a:cxn ang="0">
                  <a:pos x="1446" y="504"/>
                </a:cxn>
                <a:cxn ang="0">
                  <a:pos x="1414" y="482"/>
                </a:cxn>
                <a:cxn ang="0">
                  <a:pos x="1424" y="390"/>
                </a:cxn>
                <a:cxn ang="0">
                  <a:pos x="1414" y="229"/>
                </a:cxn>
                <a:cxn ang="0">
                  <a:pos x="1339" y="103"/>
                </a:cxn>
                <a:cxn ang="0">
                  <a:pos x="1114" y="69"/>
                </a:cxn>
                <a:cxn ang="0">
                  <a:pos x="771" y="81"/>
                </a:cxn>
                <a:cxn ang="0">
                  <a:pos x="728" y="126"/>
                </a:cxn>
                <a:cxn ang="0">
                  <a:pos x="578" y="745"/>
                </a:cxn>
                <a:cxn ang="0">
                  <a:pos x="889" y="734"/>
                </a:cxn>
                <a:cxn ang="0">
                  <a:pos x="1017" y="630"/>
                </a:cxn>
                <a:cxn ang="0">
                  <a:pos x="1060" y="504"/>
                </a:cxn>
                <a:cxn ang="0">
                  <a:pos x="1071" y="482"/>
                </a:cxn>
                <a:cxn ang="0">
                  <a:pos x="1103" y="493"/>
                </a:cxn>
                <a:cxn ang="0">
                  <a:pos x="1092" y="539"/>
                </a:cxn>
                <a:cxn ang="0">
                  <a:pos x="964" y="1054"/>
                </a:cxn>
                <a:cxn ang="0">
                  <a:pos x="953" y="1077"/>
                </a:cxn>
                <a:cxn ang="0">
                  <a:pos x="921" y="1066"/>
                </a:cxn>
                <a:cxn ang="0">
                  <a:pos x="932" y="1043"/>
                </a:cxn>
                <a:cxn ang="0">
                  <a:pos x="942" y="986"/>
                </a:cxn>
                <a:cxn ang="0">
                  <a:pos x="953" y="917"/>
                </a:cxn>
                <a:cxn ang="0">
                  <a:pos x="921" y="837"/>
                </a:cxn>
                <a:cxn ang="0">
                  <a:pos x="771" y="814"/>
                </a:cxn>
                <a:cxn ang="0">
                  <a:pos x="567" y="825"/>
                </a:cxn>
                <a:cxn ang="0">
                  <a:pos x="428" y="1421"/>
                </a:cxn>
                <a:cxn ang="0">
                  <a:pos x="439" y="1478"/>
                </a:cxn>
                <a:cxn ang="0">
                  <a:pos x="493" y="1490"/>
                </a:cxn>
                <a:cxn ang="0">
                  <a:pos x="675" y="1501"/>
                </a:cxn>
                <a:cxn ang="0">
                  <a:pos x="653" y="1558"/>
                </a:cxn>
                <a:cxn ang="0">
                  <a:pos x="407" y="1547"/>
                </a:cxn>
                <a:cxn ang="0">
                  <a:pos x="118" y="1558"/>
                </a:cxn>
                <a:cxn ang="0">
                  <a:pos x="0" y="1547"/>
                </a:cxn>
                <a:cxn ang="0">
                  <a:pos x="11" y="1490"/>
                </a:cxn>
                <a:cxn ang="0">
                  <a:pos x="161" y="1478"/>
                </a:cxn>
                <a:cxn ang="0">
                  <a:pos x="236" y="1432"/>
                </a:cxn>
                <a:cxn ang="0">
                  <a:pos x="535" y="172"/>
                </a:cxn>
                <a:cxn ang="0">
                  <a:pos x="546" y="92"/>
                </a:cxn>
                <a:cxn ang="0">
                  <a:pos x="353" y="69"/>
                </a:cxn>
                <a:cxn ang="0">
                  <a:pos x="343" y="23"/>
                </a:cxn>
              </a:cxnLst>
              <a:rect l="0" t="0" r="r" b="b"/>
              <a:pathLst>
                <a:path w="1510" h="1558">
                  <a:moveTo>
                    <a:pt x="364" y="0"/>
                  </a:moveTo>
                  <a:lnTo>
                    <a:pt x="1499" y="0"/>
                  </a:lnTo>
                  <a:lnTo>
                    <a:pt x="1510" y="12"/>
                  </a:lnTo>
                  <a:lnTo>
                    <a:pt x="1510" y="58"/>
                  </a:lnTo>
                  <a:lnTo>
                    <a:pt x="1467" y="447"/>
                  </a:lnTo>
                  <a:lnTo>
                    <a:pt x="1456" y="470"/>
                  </a:lnTo>
                  <a:lnTo>
                    <a:pt x="1456" y="493"/>
                  </a:lnTo>
                  <a:lnTo>
                    <a:pt x="1446" y="504"/>
                  </a:lnTo>
                  <a:lnTo>
                    <a:pt x="1435" y="504"/>
                  </a:lnTo>
                  <a:lnTo>
                    <a:pt x="1414" y="482"/>
                  </a:lnTo>
                  <a:lnTo>
                    <a:pt x="1414" y="413"/>
                  </a:lnTo>
                  <a:lnTo>
                    <a:pt x="1424" y="390"/>
                  </a:lnTo>
                  <a:lnTo>
                    <a:pt x="1424" y="321"/>
                  </a:lnTo>
                  <a:lnTo>
                    <a:pt x="1414" y="229"/>
                  </a:lnTo>
                  <a:lnTo>
                    <a:pt x="1392" y="161"/>
                  </a:lnTo>
                  <a:lnTo>
                    <a:pt x="1339" y="103"/>
                  </a:lnTo>
                  <a:lnTo>
                    <a:pt x="1253" y="81"/>
                  </a:lnTo>
                  <a:lnTo>
                    <a:pt x="1114" y="69"/>
                  </a:lnTo>
                  <a:lnTo>
                    <a:pt x="792" y="69"/>
                  </a:lnTo>
                  <a:lnTo>
                    <a:pt x="771" y="81"/>
                  </a:lnTo>
                  <a:lnTo>
                    <a:pt x="750" y="81"/>
                  </a:lnTo>
                  <a:lnTo>
                    <a:pt x="728" y="126"/>
                  </a:lnTo>
                  <a:lnTo>
                    <a:pt x="717" y="161"/>
                  </a:lnTo>
                  <a:lnTo>
                    <a:pt x="578" y="745"/>
                  </a:lnTo>
                  <a:lnTo>
                    <a:pt x="771" y="745"/>
                  </a:lnTo>
                  <a:lnTo>
                    <a:pt x="889" y="734"/>
                  </a:lnTo>
                  <a:lnTo>
                    <a:pt x="964" y="699"/>
                  </a:lnTo>
                  <a:lnTo>
                    <a:pt x="1017" y="630"/>
                  </a:lnTo>
                  <a:lnTo>
                    <a:pt x="1049" y="527"/>
                  </a:lnTo>
                  <a:lnTo>
                    <a:pt x="1060" y="504"/>
                  </a:lnTo>
                  <a:lnTo>
                    <a:pt x="1060" y="493"/>
                  </a:lnTo>
                  <a:lnTo>
                    <a:pt x="1071" y="482"/>
                  </a:lnTo>
                  <a:lnTo>
                    <a:pt x="1092" y="482"/>
                  </a:lnTo>
                  <a:lnTo>
                    <a:pt x="1103" y="493"/>
                  </a:lnTo>
                  <a:lnTo>
                    <a:pt x="1103" y="516"/>
                  </a:lnTo>
                  <a:lnTo>
                    <a:pt x="1092" y="539"/>
                  </a:lnTo>
                  <a:lnTo>
                    <a:pt x="974" y="1031"/>
                  </a:lnTo>
                  <a:lnTo>
                    <a:pt x="964" y="1054"/>
                  </a:lnTo>
                  <a:lnTo>
                    <a:pt x="964" y="1066"/>
                  </a:lnTo>
                  <a:lnTo>
                    <a:pt x="953" y="1077"/>
                  </a:lnTo>
                  <a:lnTo>
                    <a:pt x="932" y="1077"/>
                  </a:lnTo>
                  <a:lnTo>
                    <a:pt x="921" y="1066"/>
                  </a:lnTo>
                  <a:lnTo>
                    <a:pt x="921" y="1054"/>
                  </a:lnTo>
                  <a:lnTo>
                    <a:pt x="932" y="1043"/>
                  </a:lnTo>
                  <a:lnTo>
                    <a:pt x="932" y="1031"/>
                  </a:lnTo>
                  <a:lnTo>
                    <a:pt x="942" y="986"/>
                  </a:lnTo>
                  <a:lnTo>
                    <a:pt x="953" y="951"/>
                  </a:lnTo>
                  <a:lnTo>
                    <a:pt x="953" y="917"/>
                  </a:lnTo>
                  <a:lnTo>
                    <a:pt x="942" y="871"/>
                  </a:lnTo>
                  <a:lnTo>
                    <a:pt x="921" y="837"/>
                  </a:lnTo>
                  <a:lnTo>
                    <a:pt x="867" y="825"/>
                  </a:lnTo>
                  <a:lnTo>
                    <a:pt x="771" y="814"/>
                  </a:lnTo>
                  <a:lnTo>
                    <a:pt x="567" y="814"/>
                  </a:lnTo>
                  <a:lnTo>
                    <a:pt x="567" y="825"/>
                  </a:lnTo>
                  <a:lnTo>
                    <a:pt x="439" y="1398"/>
                  </a:lnTo>
                  <a:lnTo>
                    <a:pt x="428" y="1421"/>
                  </a:lnTo>
                  <a:lnTo>
                    <a:pt x="428" y="1467"/>
                  </a:lnTo>
                  <a:lnTo>
                    <a:pt x="439" y="1478"/>
                  </a:lnTo>
                  <a:lnTo>
                    <a:pt x="460" y="1478"/>
                  </a:lnTo>
                  <a:lnTo>
                    <a:pt x="493" y="1490"/>
                  </a:lnTo>
                  <a:lnTo>
                    <a:pt x="664" y="1490"/>
                  </a:lnTo>
                  <a:lnTo>
                    <a:pt x="675" y="1501"/>
                  </a:lnTo>
                  <a:lnTo>
                    <a:pt x="675" y="1535"/>
                  </a:lnTo>
                  <a:lnTo>
                    <a:pt x="653" y="1558"/>
                  </a:lnTo>
                  <a:lnTo>
                    <a:pt x="535" y="1558"/>
                  </a:lnTo>
                  <a:lnTo>
                    <a:pt x="407" y="1547"/>
                  </a:lnTo>
                  <a:lnTo>
                    <a:pt x="225" y="1547"/>
                  </a:lnTo>
                  <a:lnTo>
                    <a:pt x="118" y="1558"/>
                  </a:lnTo>
                  <a:lnTo>
                    <a:pt x="11" y="1558"/>
                  </a:lnTo>
                  <a:lnTo>
                    <a:pt x="0" y="1547"/>
                  </a:lnTo>
                  <a:lnTo>
                    <a:pt x="0" y="1501"/>
                  </a:lnTo>
                  <a:lnTo>
                    <a:pt x="11" y="1490"/>
                  </a:lnTo>
                  <a:lnTo>
                    <a:pt x="32" y="1478"/>
                  </a:lnTo>
                  <a:lnTo>
                    <a:pt x="161" y="1478"/>
                  </a:lnTo>
                  <a:lnTo>
                    <a:pt x="214" y="1467"/>
                  </a:lnTo>
                  <a:lnTo>
                    <a:pt x="236" y="1432"/>
                  </a:lnTo>
                  <a:lnTo>
                    <a:pt x="257" y="1375"/>
                  </a:lnTo>
                  <a:lnTo>
                    <a:pt x="535" y="172"/>
                  </a:lnTo>
                  <a:lnTo>
                    <a:pt x="546" y="149"/>
                  </a:lnTo>
                  <a:lnTo>
                    <a:pt x="546" y="92"/>
                  </a:lnTo>
                  <a:lnTo>
                    <a:pt x="503" y="69"/>
                  </a:lnTo>
                  <a:lnTo>
                    <a:pt x="353" y="69"/>
                  </a:lnTo>
                  <a:lnTo>
                    <a:pt x="343" y="58"/>
                  </a:lnTo>
                  <a:lnTo>
                    <a:pt x="343" y="23"/>
                  </a:lnTo>
                  <a:lnTo>
                    <a:pt x="3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2" name="Freeform 16"/>
            <p:cNvSpPr>
              <a:spLocks/>
            </p:cNvSpPr>
            <p:nvPr/>
          </p:nvSpPr>
          <p:spPr bwMode="auto">
            <a:xfrm>
              <a:off x="12207" y="3783"/>
              <a:ext cx="782" cy="96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50" y="34"/>
                </a:cxn>
                <a:cxn ang="0">
                  <a:pos x="460" y="92"/>
                </a:cxn>
                <a:cxn ang="0">
                  <a:pos x="407" y="435"/>
                </a:cxn>
                <a:cxn ang="0">
                  <a:pos x="685" y="229"/>
                </a:cxn>
                <a:cxn ang="0">
                  <a:pos x="717" y="206"/>
                </a:cxn>
                <a:cxn ang="0">
                  <a:pos x="749" y="218"/>
                </a:cxn>
                <a:cxn ang="0">
                  <a:pos x="782" y="275"/>
                </a:cxn>
                <a:cxn ang="0">
                  <a:pos x="749" y="321"/>
                </a:cxn>
                <a:cxn ang="0">
                  <a:pos x="439" y="481"/>
                </a:cxn>
                <a:cxn ang="0">
                  <a:pos x="600" y="561"/>
                </a:cxn>
                <a:cxn ang="0">
                  <a:pos x="739" y="630"/>
                </a:cxn>
                <a:cxn ang="0">
                  <a:pos x="771" y="642"/>
                </a:cxn>
                <a:cxn ang="0">
                  <a:pos x="782" y="710"/>
                </a:cxn>
                <a:cxn ang="0">
                  <a:pos x="728" y="756"/>
                </a:cxn>
                <a:cxn ang="0">
                  <a:pos x="696" y="733"/>
                </a:cxn>
                <a:cxn ang="0">
                  <a:pos x="450" y="905"/>
                </a:cxn>
                <a:cxn ang="0">
                  <a:pos x="428" y="951"/>
                </a:cxn>
                <a:cxn ang="0">
                  <a:pos x="385" y="962"/>
                </a:cxn>
                <a:cxn ang="0">
                  <a:pos x="343" y="928"/>
                </a:cxn>
                <a:cxn ang="0">
                  <a:pos x="375" y="527"/>
                </a:cxn>
                <a:cxn ang="0">
                  <a:pos x="107" y="733"/>
                </a:cxn>
                <a:cxn ang="0">
                  <a:pos x="75" y="756"/>
                </a:cxn>
                <a:cxn ang="0">
                  <a:pos x="21" y="733"/>
                </a:cxn>
                <a:cxn ang="0">
                  <a:pos x="0" y="664"/>
                </a:cxn>
                <a:cxn ang="0">
                  <a:pos x="32" y="642"/>
                </a:cxn>
                <a:cxn ang="0">
                  <a:pos x="353" y="481"/>
                </a:cxn>
                <a:cxn ang="0">
                  <a:pos x="43" y="321"/>
                </a:cxn>
                <a:cxn ang="0">
                  <a:pos x="11" y="298"/>
                </a:cxn>
                <a:cxn ang="0">
                  <a:pos x="32" y="229"/>
                </a:cxn>
                <a:cxn ang="0">
                  <a:pos x="86" y="206"/>
                </a:cxn>
                <a:cxn ang="0">
                  <a:pos x="385" y="435"/>
                </a:cxn>
                <a:cxn ang="0">
                  <a:pos x="353" y="34"/>
                </a:cxn>
              </a:cxnLst>
              <a:rect l="0" t="0" r="r" b="b"/>
              <a:pathLst>
                <a:path w="782" h="962">
                  <a:moveTo>
                    <a:pt x="385" y="0"/>
                  </a:moveTo>
                  <a:lnTo>
                    <a:pt x="428" y="0"/>
                  </a:lnTo>
                  <a:lnTo>
                    <a:pt x="450" y="11"/>
                  </a:lnTo>
                  <a:lnTo>
                    <a:pt x="450" y="34"/>
                  </a:lnTo>
                  <a:lnTo>
                    <a:pt x="460" y="57"/>
                  </a:lnTo>
                  <a:lnTo>
                    <a:pt x="460" y="92"/>
                  </a:lnTo>
                  <a:lnTo>
                    <a:pt x="439" y="80"/>
                  </a:lnTo>
                  <a:lnTo>
                    <a:pt x="407" y="435"/>
                  </a:lnTo>
                  <a:lnTo>
                    <a:pt x="653" y="252"/>
                  </a:lnTo>
                  <a:lnTo>
                    <a:pt x="685" y="229"/>
                  </a:lnTo>
                  <a:lnTo>
                    <a:pt x="696" y="218"/>
                  </a:lnTo>
                  <a:lnTo>
                    <a:pt x="717" y="206"/>
                  </a:lnTo>
                  <a:lnTo>
                    <a:pt x="728" y="206"/>
                  </a:lnTo>
                  <a:lnTo>
                    <a:pt x="749" y="218"/>
                  </a:lnTo>
                  <a:lnTo>
                    <a:pt x="760" y="229"/>
                  </a:lnTo>
                  <a:lnTo>
                    <a:pt x="782" y="275"/>
                  </a:lnTo>
                  <a:lnTo>
                    <a:pt x="782" y="286"/>
                  </a:lnTo>
                  <a:lnTo>
                    <a:pt x="749" y="321"/>
                  </a:lnTo>
                  <a:lnTo>
                    <a:pt x="728" y="332"/>
                  </a:lnTo>
                  <a:lnTo>
                    <a:pt x="439" y="481"/>
                  </a:lnTo>
                  <a:lnTo>
                    <a:pt x="535" y="527"/>
                  </a:lnTo>
                  <a:lnTo>
                    <a:pt x="600" y="561"/>
                  </a:lnTo>
                  <a:lnTo>
                    <a:pt x="664" y="584"/>
                  </a:lnTo>
                  <a:lnTo>
                    <a:pt x="739" y="630"/>
                  </a:lnTo>
                  <a:lnTo>
                    <a:pt x="749" y="642"/>
                  </a:lnTo>
                  <a:lnTo>
                    <a:pt x="771" y="642"/>
                  </a:lnTo>
                  <a:lnTo>
                    <a:pt x="782" y="664"/>
                  </a:lnTo>
                  <a:lnTo>
                    <a:pt x="782" y="710"/>
                  </a:lnTo>
                  <a:lnTo>
                    <a:pt x="771" y="733"/>
                  </a:lnTo>
                  <a:lnTo>
                    <a:pt x="728" y="756"/>
                  </a:lnTo>
                  <a:lnTo>
                    <a:pt x="717" y="756"/>
                  </a:lnTo>
                  <a:lnTo>
                    <a:pt x="696" y="733"/>
                  </a:lnTo>
                  <a:lnTo>
                    <a:pt x="418" y="527"/>
                  </a:lnTo>
                  <a:lnTo>
                    <a:pt x="450" y="905"/>
                  </a:lnTo>
                  <a:lnTo>
                    <a:pt x="450" y="928"/>
                  </a:lnTo>
                  <a:lnTo>
                    <a:pt x="428" y="951"/>
                  </a:lnTo>
                  <a:lnTo>
                    <a:pt x="407" y="962"/>
                  </a:lnTo>
                  <a:lnTo>
                    <a:pt x="385" y="962"/>
                  </a:lnTo>
                  <a:lnTo>
                    <a:pt x="364" y="951"/>
                  </a:lnTo>
                  <a:lnTo>
                    <a:pt x="343" y="928"/>
                  </a:lnTo>
                  <a:lnTo>
                    <a:pt x="343" y="905"/>
                  </a:lnTo>
                  <a:lnTo>
                    <a:pt x="375" y="527"/>
                  </a:lnTo>
                  <a:lnTo>
                    <a:pt x="139" y="710"/>
                  </a:lnTo>
                  <a:lnTo>
                    <a:pt x="107" y="733"/>
                  </a:lnTo>
                  <a:lnTo>
                    <a:pt x="96" y="745"/>
                  </a:lnTo>
                  <a:lnTo>
                    <a:pt x="75" y="756"/>
                  </a:lnTo>
                  <a:lnTo>
                    <a:pt x="64" y="756"/>
                  </a:lnTo>
                  <a:lnTo>
                    <a:pt x="21" y="733"/>
                  </a:lnTo>
                  <a:lnTo>
                    <a:pt x="0" y="687"/>
                  </a:lnTo>
                  <a:lnTo>
                    <a:pt x="0" y="664"/>
                  </a:lnTo>
                  <a:lnTo>
                    <a:pt x="11" y="642"/>
                  </a:lnTo>
                  <a:lnTo>
                    <a:pt x="32" y="642"/>
                  </a:lnTo>
                  <a:lnTo>
                    <a:pt x="53" y="630"/>
                  </a:lnTo>
                  <a:lnTo>
                    <a:pt x="353" y="481"/>
                  </a:lnTo>
                  <a:lnTo>
                    <a:pt x="53" y="332"/>
                  </a:lnTo>
                  <a:lnTo>
                    <a:pt x="43" y="321"/>
                  </a:lnTo>
                  <a:lnTo>
                    <a:pt x="21" y="309"/>
                  </a:lnTo>
                  <a:lnTo>
                    <a:pt x="11" y="298"/>
                  </a:lnTo>
                  <a:lnTo>
                    <a:pt x="11" y="275"/>
                  </a:lnTo>
                  <a:lnTo>
                    <a:pt x="32" y="229"/>
                  </a:lnTo>
                  <a:lnTo>
                    <a:pt x="75" y="206"/>
                  </a:lnTo>
                  <a:lnTo>
                    <a:pt x="86" y="206"/>
                  </a:lnTo>
                  <a:lnTo>
                    <a:pt x="107" y="229"/>
                  </a:lnTo>
                  <a:lnTo>
                    <a:pt x="385" y="435"/>
                  </a:lnTo>
                  <a:lnTo>
                    <a:pt x="353" y="80"/>
                  </a:lnTo>
                  <a:lnTo>
                    <a:pt x="353" y="34"/>
                  </a:lnTo>
                  <a:lnTo>
                    <a:pt x="3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3" name="Freeform 17"/>
            <p:cNvSpPr>
              <a:spLocks/>
            </p:cNvSpPr>
            <p:nvPr/>
          </p:nvSpPr>
          <p:spPr bwMode="auto">
            <a:xfrm>
              <a:off x="13706" y="3290"/>
              <a:ext cx="1510" cy="1558"/>
            </a:xfrm>
            <a:custGeom>
              <a:avLst/>
              <a:gdLst/>
              <a:ahLst/>
              <a:cxnLst>
                <a:cxn ang="0">
                  <a:pos x="1499" y="0"/>
                </a:cxn>
                <a:cxn ang="0">
                  <a:pos x="1510" y="58"/>
                </a:cxn>
                <a:cxn ang="0">
                  <a:pos x="1457" y="470"/>
                </a:cxn>
                <a:cxn ang="0">
                  <a:pos x="1446" y="504"/>
                </a:cxn>
                <a:cxn ang="0">
                  <a:pos x="1414" y="482"/>
                </a:cxn>
                <a:cxn ang="0">
                  <a:pos x="1424" y="390"/>
                </a:cxn>
                <a:cxn ang="0">
                  <a:pos x="1414" y="229"/>
                </a:cxn>
                <a:cxn ang="0">
                  <a:pos x="1339" y="103"/>
                </a:cxn>
                <a:cxn ang="0">
                  <a:pos x="1114" y="69"/>
                </a:cxn>
                <a:cxn ang="0">
                  <a:pos x="771" y="81"/>
                </a:cxn>
                <a:cxn ang="0">
                  <a:pos x="728" y="126"/>
                </a:cxn>
                <a:cxn ang="0">
                  <a:pos x="578" y="745"/>
                </a:cxn>
                <a:cxn ang="0">
                  <a:pos x="889" y="734"/>
                </a:cxn>
                <a:cxn ang="0">
                  <a:pos x="1017" y="630"/>
                </a:cxn>
                <a:cxn ang="0">
                  <a:pos x="1060" y="504"/>
                </a:cxn>
                <a:cxn ang="0">
                  <a:pos x="1071" y="482"/>
                </a:cxn>
                <a:cxn ang="0">
                  <a:pos x="1103" y="493"/>
                </a:cxn>
                <a:cxn ang="0">
                  <a:pos x="1092" y="539"/>
                </a:cxn>
                <a:cxn ang="0">
                  <a:pos x="964" y="1054"/>
                </a:cxn>
                <a:cxn ang="0">
                  <a:pos x="953" y="1077"/>
                </a:cxn>
                <a:cxn ang="0">
                  <a:pos x="921" y="1066"/>
                </a:cxn>
                <a:cxn ang="0">
                  <a:pos x="932" y="1043"/>
                </a:cxn>
                <a:cxn ang="0">
                  <a:pos x="943" y="986"/>
                </a:cxn>
                <a:cxn ang="0">
                  <a:pos x="953" y="917"/>
                </a:cxn>
                <a:cxn ang="0">
                  <a:pos x="921" y="837"/>
                </a:cxn>
                <a:cxn ang="0">
                  <a:pos x="771" y="814"/>
                </a:cxn>
                <a:cxn ang="0">
                  <a:pos x="568" y="825"/>
                </a:cxn>
                <a:cxn ang="0">
                  <a:pos x="428" y="1421"/>
                </a:cxn>
                <a:cxn ang="0">
                  <a:pos x="439" y="1478"/>
                </a:cxn>
                <a:cxn ang="0">
                  <a:pos x="493" y="1490"/>
                </a:cxn>
                <a:cxn ang="0">
                  <a:pos x="675" y="1501"/>
                </a:cxn>
                <a:cxn ang="0">
                  <a:pos x="653" y="1558"/>
                </a:cxn>
                <a:cxn ang="0">
                  <a:pos x="407" y="1547"/>
                </a:cxn>
                <a:cxn ang="0">
                  <a:pos x="118" y="1558"/>
                </a:cxn>
                <a:cxn ang="0">
                  <a:pos x="0" y="1547"/>
                </a:cxn>
                <a:cxn ang="0">
                  <a:pos x="11" y="1490"/>
                </a:cxn>
                <a:cxn ang="0">
                  <a:pos x="161" y="1478"/>
                </a:cxn>
                <a:cxn ang="0">
                  <a:pos x="236" y="1432"/>
                </a:cxn>
                <a:cxn ang="0">
                  <a:pos x="536" y="172"/>
                </a:cxn>
                <a:cxn ang="0">
                  <a:pos x="546" y="92"/>
                </a:cxn>
                <a:cxn ang="0">
                  <a:pos x="354" y="69"/>
                </a:cxn>
                <a:cxn ang="0">
                  <a:pos x="343" y="23"/>
                </a:cxn>
              </a:cxnLst>
              <a:rect l="0" t="0" r="r" b="b"/>
              <a:pathLst>
                <a:path w="1510" h="1558">
                  <a:moveTo>
                    <a:pt x="364" y="0"/>
                  </a:moveTo>
                  <a:lnTo>
                    <a:pt x="1499" y="0"/>
                  </a:lnTo>
                  <a:lnTo>
                    <a:pt x="1510" y="12"/>
                  </a:lnTo>
                  <a:lnTo>
                    <a:pt x="1510" y="58"/>
                  </a:lnTo>
                  <a:lnTo>
                    <a:pt x="1467" y="447"/>
                  </a:lnTo>
                  <a:lnTo>
                    <a:pt x="1457" y="470"/>
                  </a:lnTo>
                  <a:lnTo>
                    <a:pt x="1457" y="493"/>
                  </a:lnTo>
                  <a:lnTo>
                    <a:pt x="1446" y="504"/>
                  </a:lnTo>
                  <a:lnTo>
                    <a:pt x="1435" y="504"/>
                  </a:lnTo>
                  <a:lnTo>
                    <a:pt x="1414" y="482"/>
                  </a:lnTo>
                  <a:lnTo>
                    <a:pt x="1414" y="413"/>
                  </a:lnTo>
                  <a:lnTo>
                    <a:pt x="1424" y="390"/>
                  </a:lnTo>
                  <a:lnTo>
                    <a:pt x="1424" y="321"/>
                  </a:lnTo>
                  <a:lnTo>
                    <a:pt x="1414" y="229"/>
                  </a:lnTo>
                  <a:lnTo>
                    <a:pt x="1392" y="161"/>
                  </a:lnTo>
                  <a:lnTo>
                    <a:pt x="1339" y="103"/>
                  </a:lnTo>
                  <a:lnTo>
                    <a:pt x="1253" y="81"/>
                  </a:lnTo>
                  <a:lnTo>
                    <a:pt x="1114" y="69"/>
                  </a:lnTo>
                  <a:lnTo>
                    <a:pt x="793" y="69"/>
                  </a:lnTo>
                  <a:lnTo>
                    <a:pt x="771" y="81"/>
                  </a:lnTo>
                  <a:lnTo>
                    <a:pt x="750" y="81"/>
                  </a:lnTo>
                  <a:lnTo>
                    <a:pt x="728" y="126"/>
                  </a:lnTo>
                  <a:lnTo>
                    <a:pt x="718" y="161"/>
                  </a:lnTo>
                  <a:lnTo>
                    <a:pt x="578" y="745"/>
                  </a:lnTo>
                  <a:lnTo>
                    <a:pt x="771" y="745"/>
                  </a:lnTo>
                  <a:lnTo>
                    <a:pt x="889" y="734"/>
                  </a:lnTo>
                  <a:lnTo>
                    <a:pt x="964" y="699"/>
                  </a:lnTo>
                  <a:lnTo>
                    <a:pt x="1017" y="630"/>
                  </a:lnTo>
                  <a:lnTo>
                    <a:pt x="1050" y="527"/>
                  </a:lnTo>
                  <a:lnTo>
                    <a:pt x="1060" y="504"/>
                  </a:lnTo>
                  <a:lnTo>
                    <a:pt x="1060" y="493"/>
                  </a:lnTo>
                  <a:lnTo>
                    <a:pt x="1071" y="482"/>
                  </a:lnTo>
                  <a:lnTo>
                    <a:pt x="1092" y="482"/>
                  </a:lnTo>
                  <a:lnTo>
                    <a:pt x="1103" y="493"/>
                  </a:lnTo>
                  <a:lnTo>
                    <a:pt x="1103" y="516"/>
                  </a:lnTo>
                  <a:lnTo>
                    <a:pt x="1092" y="539"/>
                  </a:lnTo>
                  <a:lnTo>
                    <a:pt x="975" y="1031"/>
                  </a:lnTo>
                  <a:lnTo>
                    <a:pt x="964" y="1054"/>
                  </a:lnTo>
                  <a:lnTo>
                    <a:pt x="964" y="1066"/>
                  </a:lnTo>
                  <a:lnTo>
                    <a:pt x="953" y="1077"/>
                  </a:lnTo>
                  <a:lnTo>
                    <a:pt x="932" y="1077"/>
                  </a:lnTo>
                  <a:lnTo>
                    <a:pt x="921" y="1066"/>
                  </a:lnTo>
                  <a:lnTo>
                    <a:pt x="921" y="1054"/>
                  </a:lnTo>
                  <a:lnTo>
                    <a:pt x="932" y="1043"/>
                  </a:lnTo>
                  <a:lnTo>
                    <a:pt x="932" y="1031"/>
                  </a:lnTo>
                  <a:lnTo>
                    <a:pt x="943" y="986"/>
                  </a:lnTo>
                  <a:lnTo>
                    <a:pt x="953" y="951"/>
                  </a:lnTo>
                  <a:lnTo>
                    <a:pt x="953" y="917"/>
                  </a:lnTo>
                  <a:lnTo>
                    <a:pt x="943" y="871"/>
                  </a:lnTo>
                  <a:lnTo>
                    <a:pt x="921" y="837"/>
                  </a:lnTo>
                  <a:lnTo>
                    <a:pt x="868" y="825"/>
                  </a:lnTo>
                  <a:lnTo>
                    <a:pt x="771" y="814"/>
                  </a:lnTo>
                  <a:lnTo>
                    <a:pt x="568" y="814"/>
                  </a:lnTo>
                  <a:lnTo>
                    <a:pt x="568" y="825"/>
                  </a:lnTo>
                  <a:lnTo>
                    <a:pt x="439" y="1398"/>
                  </a:lnTo>
                  <a:lnTo>
                    <a:pt x="428" y="1421"/>
                  </a:lnTo>
                  <a:lnTo>
                    <a:pt x="428" y="1467"/>
                  </a:lnTo>
                  <a:lnTo>
                    <a:pt x="439" y="1478"/>
                  </a:lnTo>
                  <a:lnTo>
                    <a:pt x="461" y="1478"/>
                  </a:lnTo>
                  <a:lnTo>
                    <a:pt x="493" y="1490"/>
                  </a:lnTo>
                  <a:lnTo>
                    <a:pt x="664" y="1490"/>
                  </a:lnTo>
                  <a:lnTo>
                    <a:pt x="675" y="1501"/>
                  </a:lnTo>
                  <a:lnTo>
                    <a:pt x="675" y="1535"/>
                  </a:lnTo>
                  <a:lnTo>
                    <a:pt x="653" y="1558"/>
                  </a:lnTo>
                  <a:lnTo>
                    <a:pt x="536" y="1558"/>
                  </a:lnTo>
                  <a:lnTo>
                    <a:pt x="407" y="1547"/>
                  </a:lnTo>
                  <a:lnTo>
                    <a:pt x="225" y="1547"/>
                  </a:lnTo>
                  <a:lnTo>
                    <a:pt x="118" y="1558"/>
                  </a:lnTo>
                  <a:lnTo>
                    <a:pt x="11" y="1558"/>
                  </a:lnTo>
                  <a:lnTo>
                    <a:pt x="0" y="1547"/>
                  </a:lnTo>
                  <a:lnTo>
                    <a:pt x="0" y="1501"/>
                  </a:lnTo>
                  <a:lnTo>
                    <a:pt x="11" y="1490"/>
                  </a:lnTo>
                  <a:lnTo>
                    <a:pt x="32" y="1478"/>
                  </a:lnTo>
                  <a:lnTo>
                    <a:pt x="161" y="1478"/>
                  </a:lnTo>
                  <a:lnTo>
                    <a:pt x="214" y="1467"/>
                  </a:lnTo>
                  <a:lnTo>
                    <a:pt x="236" y="1432"/>
                  </a:lnTo>
                  <a:lnTo>
                    <a:pt x="257" y="1375"/>
                  </a:lnTo>
                  <a:lnTo>
                    <a:pt x="536" y="172"/>
                  </a:lnTo>
                  <a:lnTo>
                    <a:pt x="546" y="149"/>
                  </a:lnTo>
                  <a:lnTo>
                    <a:pt x="546" y="92"/>
                  </a:lnTo>
                  <a:lnTo>
                    <a:pt x="503" y="69"/>
                  </a:lnTo>
                  <a:lnTo>
                    <a:pt x="354" y="69"/>
                  </a:lnTo>
                  <a:lnTo>
                    <a:pt x="343" y="58"/>
                  </a:lnTo>
                  <a:lnTo>
                    <a:pt x="343" y="23"/>
                  </a:lnTo>
                  <a:lnTo>
                    <a:pt x="3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4" name="Freeform 18"/>
            <p:cNvSpPr>
              <a:spLocks/>
            </p:cNvSpPr>
            <p:nvPr/>
          </p:nvSpPr>
          <p:spPr bwMode="auto">
            <a:xfrm>
              <a:off x="15869" y="3508"/>
              <a:ext cx="1435" cy="1535"/>
            </a:xfrm>
            <a:custGeom>
              <a:avLst/>
              <a:gdLst/>
              <a:ahLst/>
              <a:cxnLst>
                <a:cxn ang="0">
                  <a:pos x="696" y="0"/>
                </a:cxn>
                <a:cxn ang="0">
                  <a:pos x="739" y="0"/>
                </a:cxn>
                <a:cxn ang="0">
                  <a:pos x="750" y="23"/>
                </a:cxn>
                <a:cxn ang="0">
                  <a:pos x="761" y="34"/>
                </a:cxn>
                <a:cxn ang="0">
                  <a:pos x="761" y="722"/>
                </a:cxn>
                <a:cxn ang="0">
                  <a:pos x="1403" y="722"/>
                </a:cxn>
                <a:cxn ang="0">
                  <a:pos x="1414" y="733"/>
                </a:cxn>
                <a:cxn ang="0">
                  <a:pos x="1435" y="745"/>
                </a:cxn>
                <a:cxn ang="0">
                  <a:pos x="1435" y="791"/>
                </a:cxn>
                <a:cxn ang="0">
                  <a:pos x="1414" y="802"/>
                </a:cxn>
                <a:cxn ang="0">
                  <a:pos x="1403" y="813"/>
                </a:cxn>
                <a:cxn ang="0">
                  <a:pos x="761" y="813"/>
                </a:cxn>
                <a:cxn ang="0">
                  <a:pos x="761" y="1501"/>
                </a:cxn>
                <a:cxn ang="0">
                  <a:pos x="750" y="1512"/>
                </a:cxn>
                <a:cxn ang="0">
                  <a:pos x="739" y="1535"/>
                </a:cxn>
                <a:cxn ang="0">
                  <a:pos x="696" y="1535"/>
                </a:cxn>
                <a:cxn ang="0">
                  <a:pos x="686" y="1512"/>
                </a:cxn>
                <a:cxn ang="0">
                  <a:pos x="675" y="1501"/>
                </a:cxn>
                <a:cxn ang="0">
                  <a:pos x="675" y="813"/>
                </a:cxn>
                <a:cxn ang="0">
                  <a:pos x="32" y="813"/>
                </a:cxn>
                <a:cxn ang="0">
                  <a:pos x="22" y="802"/>
                </a:cxn>
                <a:cxn ang="0">
                  <a:pos x="0" y="791"/>
                </a:cxn>
                <a:cxn ang="0">
                  <a:pos x="0" y="745"/>
                </a:cxn>
                <a:cxn ang="0">
                  <a:pos x="22" y="733"/>
                </a:cxn>
                <a:cxn ang="0">
                  <a:pos x="32" y="722"/>
                </a:cxn>
                <a:cxn ang="0">
                  <a:pos x="675" y="722"/>
                </a:cxn>
                <a:cxn ang="0">
                  <a:pos x="675" y="34"/>
                </a:cxn>
                <a:cxn ang="0">
                  <a:pos x="686" y="23"/>
                </a:cxn>
                <a:cxn ang="0">
                  <a:pos x="696" y="0"/>
                </a:cxn>
              </a:cxnLst>
              <a:rect l="0" t="0" r="r" b="b"/>
              <a:pathLst>
                <a:path w="1435" h="1535">
                  <a:moveTo>
                    <a:pt x="696" y="0"/>
                  </a:moveTo>
                  <a:lnTo>
                    <a:pt x="739" y="0"/>
                  </a:lnTo>
                  <a:lnTo>
                    <a:pt x="750" y="23"/>
                  </a:lnTo>
                  <a:lnTo>
                    <a:pt x="761" y="34"/>
                  </a:lnTo>
                  <a:lnTo>
                    <a:pt x="761" y="722"/>
                  </a:lnTo>
                  <a:lnTo>
                    <a:pt x="1403" y="722"/>
                  </a:lnTo>
                  <a:lnTo>
                    <a:pt x="1414" y="733"/>
                  </a:lnTo>
                  <a:lnTo>
                    <a:pt x="1435" y="745"/>
                  </a:lnTo>
                  <a:lnTo>
                    <a:pt x="1435" y="791"/>
                  </a:lnTo>
                  <a:lnTo>
                    <a:pt x="1414" y="802"/>
                  </a:lnTo>
                  <a:lnTo>
                    <a:pt x="1403" y="813"/>
                  </a:lnTo>
                  <a:lnTo>
                    <a:pt x="761" y="813"/>
                  </a:lnTo>
                  <a:lnTo>
                    <a:pt x="761" y="1501"/>
                  </a:lnTo>
                  <a:lnTo>
                    <a:pt x="750" y="1512"/>
                  </a:lnTo>
                  <a:lnTo>
                    <a:pt x="739" y="1535"/>
                  </a:lnTo>
                  <a:lnTo>
                    <a:pt x="696" y="1535"/>
                  </a:lnTo>
                  <a:lnTo>
                    <a:pt x="686" y="1512"/>
                  </a:lnTo>
                  <a:lnTo>
                    <a:pt x="675" y="1501"/>
                  </a:lnTo>
                  <a:lnTo>
                    <a:pt x="675" y="813"/>
                  </a:lnTo>
                  <a:lnTo>
                    <a:pt x="32" y="813"/>
                  </a:lnTo>
                  <a:lnTo>
                    <a:pt x="22" y="802"/>
                  </a:lnTo>
                  <a:lnTo>
                    <a:pt x="0" y="791"/>
                  </a:lnTo>
                  <a:lnTo>
                    <a:pt x="0" y="745"/>
                  </a:lnTo>
                  <a:lnTo>
                    <a:pt x="22" y="733"/>
                  </a:lnTo>
                  <a:lnTo>
                    <a:pt x="32" y="722"/>
                  </a:lnTo>
                  <a:lnTo>
                    <a:pt x="675" y="722"/>
                  </a:lnTo>
                  <a:lnTo>
                    <a:pt x="675" y="34"/>
                  </a:lnTo>
                  <a:lnTo>
                    <a:pt x="686" y="23"/>
                  </a:lnTo>
                  <a:lnTo>
                    <a:pt x="6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5" name="Freeform 19"/>
            <p:cNvSpPr>
              <a:spLocks noEditPoints="1"/>
            </p:cNvSpPr>
            <p:nvPr/>
          </p:nvSpPr>
          <p:spPr bwMode="auto">
            <a:xfrm>
              <a:off x="17979" y="3302"/>
              <a:ext cx="1638" cy="1546"/>
            </a:xfrm>
            <a:custGeom>
              <a:avLst/>
              <a:gdLst/>
              <a:ahLst/>
              <a:cxnLst>
                <a:cxn ang="0">
                  <a:pos x="792" y="46"/>
                </a:cxn>
                <a:cxn ang="0">
                  <a:pos x="771" y="57"/>
                </a:cxn>
                <a:cxn ang="0">
                  <a:pos x="750" y="57"/>
                </a:cxn>
                <a:cxn ang="0">
                  <a:pos x="728" y="103"/>
                </a:cxn>
                <a:cxn ang="0">
                  <a:pos x="717" y="137"/>
                </a:cxn>
                <a:cxn ang="0">
                  <a:pos x="717" y="149"/>
                </a:cxn>
                <a:cxn ang="0">
                  <a:pos x="428" y="1397"/>
                </a:cxn>
                <a:cxn ang="0">
                  <a:pos x="418" y="1420"/>
                </a:cxn>
                <a:cxn ang="0">
                  <a:pos x="418" y="1455"/>
                </a:cxn>
                <a:cxn ang="0">
                  <a:pos x="428" y="1466"/>
                </a:cxn>
                <a:cxn ang="0">
                  <a:pos x="728" y="1466"/>
                </a:cxn>
                <a:cxn ang="0">
                  <a:pos x="867" y="1443"/>
                </a:cxn>
                <a:cxn ang="0">
                  <a:pos x="996" y="1397"/>
                </a:cxn>
                <a:cxn ang="0">
                  <a:pos x="1092" y="1340"/>
                </a:cxn>
                <a:cxn ang="0">
                  <a:pos x="1221" y="1203"/>
                </a:cxn>
                <a:cxn ang="0">
                  <a:pos x="1317" y="1042"/>
                </a:cxn>
                <a:cxn ang="0">
                  <a:pos x="1381" y="870"/>
                </a:cxn>
                <a:cxn ang="0">
                  <a:pos x="1424" y="710"/>
                </a:cxn>
                <a:cxn ang="0">
                  <a:pos x="1435" y="561"/>
                </a:cxn>
                <a:cxn ang="0">
                  <a:pos x="1446" y="470"/>
                </a:cxn>
                <a:cxn ang="0">
                  <a:pos x="1424" y="309"/>
                </a:cxn>
                <a:cxn ang="0">
                  <a:pos x="1371" y="195"/>
                </a:cxn>
                <a:cxn ang="0">
                  <a:pos x="1285" y="114"/>
                </a:cxn>
                <a:cxn ang="0">
                  <a:pos x="1178" y="57"/>
                </a:cxn>
                <a:cxn ang="0">
                  <a:pos x="1060" y="46"/>
                </a:cxn>
                <a:cxn ang="0">
                  <a:pos x="792" y="46"/>
                </a:cxn>
                <a:cxn ang="0">
                  <a:pos x="375" y="0"/>
                </a:cxn>
                <a:cxn ang="0">
                  <a:pos x="1135" y="0"/>
                </a:cxn>
                <a:cxn ang="0">
                  <a:pos x="1285" y="23"/>
                </a:cxn>
                <a:cxn ang="0">
                  <a:pos x="1414" y="80"/>
                </a:cxn>
                <a:cxn ang="0">
                  <a:pos x="1510" y="160"/>
                </a:cxn>
                <a:cxn ang="0">
                  <a:pos x="1574" y="286"/>
                </a:cxn>
                <a:cxn ang="0">
                  <a:pos x="1628" y="424"/>
                </a:cxn>
                <a:cxn ang="0">
                  <a:pos x="1638" y="573"/>
                </a:cxn>
                <a:cxn ang="0">
                  <a:pos x="1606" y="813"/>
                </a:cxn>
                <a:cxn ang="0">
                  <a:pos x="1510" y="1042"/>
                </a:cxn>
                <a:cxn ang="0">
                  <a:pos x="1371" y="1249"/>
                </a:cxn>
                <a:cxn ang="0">
                  <a:pos x="1199" y="1409"/>
                </a:cxn>
                <a:cxn ang="0">
                  <a:pos x="996" y="1512"/>
                </a:cxn>
                <a:cxn ang="0">
                  <a:pos x="771" y="1546"/>
                </a:cxn>
                <a:cxn ang="0">
                  <a:pos x="11" y="1546"/>
                </a:cxn>
                <a:cxn ang="0">
                  <a:pos x="0" y="1535"/>
                </a:cxn>
                <a:cxn ang="0">
                  <a:pos x="0" y="1489"/>
                </a:cxn>
                <a:cxn ang="0">
                  <a:pos x="11" y="1478"/>
                </a:cxn>
                <a:cxn ang="0">
                  <a:pos x="32" y="1466"/>
                </a:cxn>
                <a:cxn ang="0">
                  <a:pos x="161" y="1466"/>
                </a:cxn>
                <a:cxn ang="0">
                  <a:pos x="214" y="1455"/>
                </a:cxn>
                <a:cxn ang="0">
                  <a:pos x="246" y="1420"/>
                </a:cxn>
                <a:cxn ang="0">
                  <a:pos x="257" y="1363"/>
                </a:cxn>
                <a:cxn ang="0">
                  <a:pos x="246" y="1386"/>
                </a:cxn>
                <a:cxn ang="0">
                  <a:pos x="535" y="160"/>
                </a:cxn>
                <a:cxn ang="0">
                  <a:pos x="546" y="137"/>
                </a:cxn>
                <a:cxn ang="0">
                  <a:pos x="546" y="103"/>
                </a:cxn>
                <a:cxn ang="0">
                  <a:pos x="525" y="80"/>
                </a:cxn>
                <a:cxn ang="0">
                  <a:pos x="503" y="80"/>
                </a:cxn>
                <a:cxn ang="0">
                  <a:pos x="482" y="69"/>
                </a:cxn>
                <a:cxn ang="0">
                  <a:pos x="375" y="69"/>
                </a:cxn>
                <a:cxn ang="0">
                  <a:pos x="353" y="57"/>
                </a:cxn>
                <a:cxn ang="0">
                  <a:pos x="353" y="23"/>
                </a:cxn>
                <a:cxn ang="0">
                  <a:pos x="375" y="0"/>
                </a:cxn>
              </a:cxnLst>
              <a:rect l="0" t="0" r="r" b="b"/>
              <a:pathLst>
                <a:path w="1638" h="1546">
                  <a:moveTo>
                    <a:pt x="792" y="46"/>
                  </a:moveTo>
                  <a:lnTo>
                    <a:pt x="771" y="57"/>
                  </a:lnTo>
                  <a:lnTo>
                    <a:pt x="750" y="57"/>
                  </a:lnTo>
                  <a:lnTo>
                    <a:pt x="728" y="103"/>
                  </a:lnTo>
                  <a:lnTo>
                    <a:pt x="717" y="137"/>
                  </a:lnTo>
                  <a:lnTo>
                    <a:pt x="717" y="149"/>
                  </a:lnTo>
                  <a:lnTo>
                    <a:pt x="428" y="1397"/>
                  </a:lnTo>
                  <a:lnTo>
                    <a:pt x="418" y="1420"/>
                  </a:lnTo>
                  <a:lnTo>
                    <a:pt x="418" y="1455"/>
                  </a:lnTo>
                  <a:lnTo>
                    <a:pt x="428" y="1466"/>
                  </a:lnTo>
                  <a:lnTo>
                    <a:pt x="728" y="1466"/>
                  </a:lnTo>
                  <a:lnTo>
                    <a:pt x="867" y="1443"/>
                  </a:lnTo>
                  <a:lnTo>
                    <a:pt x="996" y="1397"/>
                  </a:lnTo>
                  <a:lnTo>
                    <a:pt x="1092" y="1340"/>
                  </a:lnTo>
                  <a:lnTo>
                    <a:pt x="1221" y="1203"/>
                  </a:lnTo>
                  <a:lnTo>
                    <a:pt x="1317" y="1042"/>
                  </a:lnTo>
                  <a:lnTo>
                    <a:pt x="1381" y="870"/>
                  </a:lnTo>
                  <a:lnTo>
                    <a:pt x="1424" y="710"/>
                  </a:lnTo>
                  <a:lnTo>
                    <a:pt x="1435" y="561"/>
                  </a:lnTo>
                  <a:lnTo>
                    <a:pt x="1446" y="470"/>
                  </a:lnTo>
                  <a:lnTo>
                    <a:pt x="1424" y="309"/>
                  </a:lnTo>
                  <a:lnTo>
                    <a:pt x="1371" y="195"/>
                  </a:lnTo>
                  <a:lnTo>
                    <a:pt x="1285" y="114"/>
                  </a:lnTo>
                  <a:lnTo>
                    <a:pt x="1178" y="57"/>
                  </a:lnTo>
                  <a:lnTo>
                    <a:pt x="1060" y="46"/>
                  </a:lnTo>
                  <a:lnTo>
                    <a:pt x="792" y="46"/>
                  </a:lnTo>
                  <a:close/>
                  <a:moveTo>
                    <a:pt x="375" y="0"/>
                  </a:moveTo>
                  <a:lnTo>
                    <a:pt x="1135" y="0"/>
                  </a:lnTo>
                  <a:lnTo>
                    <a:pt x="1285" y="23"/>
                  </a:lnTo>
                  <a:lnTo>
                    <a:pt x="1414" y="80"/>
                  </a:lnTo>
                  <a:lnTo>
                    <a:pt x="1510" y="160"/>
                  </a:lnTo>
                  <a:lnTo>
                    <a:pt x="1574" y="286"/>
                  </a:lnTo>
                  <a:lnTo>
                    <a:pt x="1628" y="424"/>
                  </a:lnTo>
                  <a:lnTo>
                    <a:pt x="1638" y="573"/>
                  </a:lnTo>
                  <a:lnTo>
                    <a:pt x="1606" y="813"/>
                  </a:lnTo>
                  <a:lnTo>
                    <a:pt x="1510" y="1042"/>
                  </a:lnTo>
                  <a:lnTo>
                    <a:pt x="1371" y="1249"/>
                  </a:lnTo>
                  <a:lnTo>
                    <a:pt x="1199" y="1409"/>
                  </a:lnTo>
                  <a:lnTo>
                    <a:pt x="996" y="1512"/>
                  </a:lnTo>
                  <a:lnTo>
                    <a:pt x="771" y="1546"/>
                  </a:lnTo>
                  <a:lnTo>
                    <a:pt x="11" y="1546"/>
                  </a:lnTo>
                  <a:lnTo>
                    <a:pt x="0" y="1535"/>
                  </a:lnTo>
                  <a:lnTo>
                    <a:pt x="0" y="1489"/>
                  </a:lnTo>
                  <a:lnTo>
                    <a:pt x="11" y="1478"/>
                  </a:lnTo>
                  <a:lnTo>
                    <a:pt x="32" y="1466"/>
                  </a:lnTo>
                  <a:lnTo>
                    <a:pt x="161" y="1466"/>
                  </a:lnTo>
                  <a:lnTo>
                    <a:pt x="214" y="1455"/>
                  </a:lnTo>
                  <a:lnTo>
                    <a:pt x="246" y="1420"/>
                  </a:lnTo>
                  <a:lnTo>
                    <a:pt x="257" y="1363"/>
                  </a:lnTo>
                  <a:lnTo>
                    <a:pt x="246" y="1386"/>
                  </a:lnTo>
                  <a:lnTo>
                    <a:pt x="535" y="160"/>
                  </a:lnTo>
                  <a:lnTo>
                    <a:pt x="546" y="137"/>
                  </a:lnTo>
                  <a:lnTo>
                    <a:pt x="546" y="103"/>
                  </a:lnTo>
                  <a:lnTo>
                    <a:pt x="525" y="80"/>
                  </a:lnTo>
                  <a:lnTo>
                    <a:pt x="503" y="80"/>
                  </a:lnTo>
                  <a:lnTo>
                    <a:pt x="482" y="69"/>
                  </a:lnTo>
                  <a:lnTo>
                    <a:pt x="375" y="69"/>
                  </a:lnTo>
                  <a:lnTo>
                    <a:pt x="353" y="57"/>
                  </a:lnTo>
                  <a:lnTo>
                    <a:pt x="353" y="23"/>
                  </a:lnTo>
                  <a:lnTo>
                    <a:pt x="3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6" name="Freeform 20"/>
            <p:cNvSpPr>
              <a:spLocks/>
            </p:cNvSpPr>
            <p:nvPr/>
          </p:nvSpPr>
          <p:spPr bwMode="auto">
            <a:xfrm>
              <a:off x="19800" y="3279"/>
              <a:ext cx="1745" cy="1569"/>
            </a:xfrm>
            <a:custGeom>
              <a:avLst/>
              <a:gdLst/>
              <a:ahLst/>
              <a:cxnLst>
                <a:cxn ang="0">
                  <a:pos x="471" y="0"/>
                </a:cxn>
                <a:cxn ang="0">
                  <a:pos x="631" y="11"/>
                </a:cxn>
                <a:cxn ang="0">
                  <a:pos x="920" y="0"/>
                </a:cxn>
                <a:cxn ang="0">
                  <a:pos x="931" y="46"/>
                </a:cxn>
                <a:cxn ang="0">
                  <a:pos x="888" y="69"/>
                </a:cxn>
                <a:cxn ang="0">
                  <a:pos x="813" y="92"/>
                </a:cxn>
                <a:cxn ang="0">
                  <a:pos x="760" y="126"/>
                </a:cxn>
                <a:cxn ang="0">
                  <a:pos x="771" y="172"/>
                </a:cxn>
                <a:cxn ang="0">
                  <a:pos x="974" y="641"/>
                </a:cxn>
                <a:cxn ang="0">
                  <a:pos x="1327" y="218"/>
                </a:cxn>
                <a:cxn ang="0">
                  <a:pos x="1360" y="183"/>
                </a:cxn>
                <a:cxn ang="0">
                  <a:pos x="1327" y="103"/>
                </a:cxn>
                <a:cxn ang="0">
                  <a:pos x="1252" y="92"/>
                </a:cxn>
                <a:cxn ang="0">
                  <a:pos x="1242" y="46"/>
                </a:cxn>
                <a:cxn ang="0">
                  <a:pos x="1402" y="23"/>
                </a:cxn>
                <a:cxn ang="0">
                  <a:pos x="1627" y="23"/>
                </a:cxn>
                <a:cxn ang="0">
                  <a:pos x="1745" y="34"/>
                </a:cxn>
                <a:cxn ang="0">
                  <a:pos x="1724" y="92"/>
                </a:cxn>
                <a:cxn ang="0">
                  <a:pos x="1595" y="103"/>
                </a:cxn>
                <a:cxn ang="0">
                  <a:pos x="1435" y="206"/>
                </a:cxn>
                <a:cxn ang="0">
                  <a:pos x="1252" y="412"/>
                </a:cxn>
                <a:cxn ang="0">
                  <a:pos x="1070" y="607"/>
                </a:cxn>
                <a:cxn ang="0">
                  <a:pos x="1038" y="802"/>
                </a:cxn>
                <a:cxn ang="0">
                  <a:pos x="1220" y="1260"/>
                </a:cxn>
                <a:cxn ang="0">
                  <a:pos x="1295" y="1455"/>
                </a:cxn>
                <a:cxn ang="0">
                  <a:pos x="1370" y="1501"/>
                </a:cxn>
                <a:cxn ang="0">
                  <a:pos x="1499" y="1512"/>
                </a:cxn>
                <a:cxn ang="0">
                  <a:pos x="1477" y="1569"/>
                </a:cxn>
                <a:cxn ang="0">
                  <a:pos x="1295" y="1558"/>
                </a:cxn>
                <a:cxn ang="0">
                  <a:pos x="1038" y="1569"/>
                </a:cxn>
                <a:cxn ang="0">
                  <a:pos x="920" y="1558"/>
                </a:cxn>
                <a:cxn ang="0">
                  <a:pos x="931" y="1501"/>
                </a:cxn>
                <a:cxn ang="0">
                  <a:pos x="963" y="1489"/>
                </a:cxn>
                <a:cxn ang="0">
                  <a:pos x="1070" y="1455"/>
                </a:cxn>
                <a:cxn ang="0">
                  <a:pos x="1092" y="1409"/>
                </a:cxn>
                <a:cxn ang="0">
                  <a:pos x="867" y="836"/>
                </a:cxn>
                <a:cxn ang="0">
                  <a:pos x="460" y="1306"/>
                </a:cxn>
                <a:cxn ang="0">
                  <a:pos x="428" y="1352"/>
                </a:cxn>
                <a:cxn ang="0">
                  <a:pos x="406" y="1409"/>
                </a:cxn>
                <a:cxn ang="0">
                  <a:pos x="439" y="1466"/>
                </a:cxn>
                <a:cxn ang="0">
                  <a:pos x="503" y="1478"/>
                </a:cxn>
                <a:cxn ang="0">
                  <a:pos x="514" y="1524"/>
                </a:cxn>
                <a:cxn ang="0">
                  <a:pos x="364" y="1546"/>
                </a:cxn>
                <a:cxn ang="0">
                  <a:pos x="139" y="1546"/>
                </a:cxn>
                <a:cxn ang="0">
                  <a:pos x="0" y="1535"/>
                </a:cxn>
                <a:cxn ang="0">
                  <a:pos x="21" y="1478"/>
                </a:cxn>
                <a:cxn ang="0">
                  <a:pos x="149" y="1455"/>
                </a:cxn>
                <a:cxn ang="0">
                  <a:pos x="353" y="1317"/>
                </a:cxn>
                <a:cxn ang="0">
                  <a:pos x="824" y="779"/>
                </a:cxn>
                <a:cxn ang="0">
                  <a:pos x="556" y="103"/>
                </a:cxn>
                <a:cxn ang="0">
                  <a:pos x="524" y="80"/>
                </a:cxn>
                <a:cxn ang="0">
                  <a:pos x="471" y="69"/>
                </a:cxn>
                <a:cxn ang="0">
                  <a:pos x="364" y="57"/>
                </a:cxn>
                <a:cxn ang="0">
                  <a:pos x="385" y="0"/>
                </a:cxn>
              </a:cxnLst>
              <a:rect l="0" t="0" r="r" b="b"/>
              <a:pathLst>
                <a:path w="1745" h="1569">
                  <a:moveTo>
                    <a:pt x="385" y="0"/>
                  </a:moveTo>
                  <a:lnTo>
                    <a:pt x="471" y="0"/>
                  </a:lnTo>
                  <a:lnTo>
                    <a:pt x="556" y="11"/>
                  </a:lnTo>
                  <a:lnTo>
                    <a:pt x="631" y="11"/>
                  </a:lnTo>
                  <a:lnTo>
                    <a:pt x="771" y="0"/>
                  </a:lnTo>
                  <a:lnTo>
                    <a:pt x="920" y="0"/>
                  </a:lnTo>
                  <a:lnTo>
                    <a:pt x="931" y="11"/>
                  </a:lnTo>
                  <a:lnTo>
                    <a:pt x="931" y="46"/>
                  </a:lnTo>
                  <a:lnTo>
                    <a:pt x="910" y="69"/>
                  </a:lnTo>
                  <a:lnTo>
                    <a:pt x="888" y="69"/>
                  </a:lnTo>
                  <a:lnTo>
                    <a:pt x="846" y="80"/>
                  </a:lnTo>
                  <a:lnTo>
                    <a:pt x="813" y="92"/>
                  </a:lnTo>
                  <a:lnTo>
                    <a:pt x="771" y="114"/>
                  </a:lnTo>
                  <a:lnTo>
                    <a:pt x="760" y="126"/>
                  </a:lnTo>
                  <a:lnTo>
                    <a:pt x="760" y="160"/>
                  </a:lnTo>
                  <a:lnTo>
                    <a:pt x="771" y="172"/>
                  </a:lnTo>
                  <a:lnTo>
                    <a:pt x="953" y="630"/>
                  </a:lnTo>
                  <a:lnTo>
                    <a:pt x="974" y="641"/>
                  </a:lnTo>
                  <a:lnTo>
                    <a:pt x="1317" y="240"/>
                  </a:lnTo>
                  <a:lnTo>
                    <a:pt x="1327" y="218"/>
                  </a:lnTo>
                  <a:lnTo>
                    <a:pt x="1349" y="206"/>
                  </a:lnTo>
                  <a:lnTo>
                    <a:pt x="1360" y="183"/>
                  </a:lnTo>
                  <a:lnTo>
                    <a:pt x="1360" y="137"/>
                  </a:lnTo>
                  <a:lnTo>
                    <a:pt x="1327" y="103"/>
                  </a:lnTo>
                  <a:lnTo>
                    <a:pt x="1306" y="92"/>
                  </a:lnTo>
                  <a:lnTo>
                    <a:pt x="1252" y="92"/>
                  </a:lnTo>
                  <a:lnTo>
                    <a:pt x="1242" y="80"/>
                  </a:lnTo>
                  <a:lnTo>
                    <a:pt x="1242" y="46"/>
                  </a:lnTo>
                  <a:lnTo>
                    <a:pt x="1263" y="23"/>
                  </a:lnTo>
                  <a:lnTo>
                    <a:pt x="1402" y="23"/>
                  </a:lnTo>
                  <a:lnTo>
                    <a:pt x="1520" y="34"/>
                  </a:lnTo>
                  <a:lnTo>
                    <a:pt x="1627" y="23"/>
                  </a:lnTo>
                  <a:lnTo>
                    <a:pt x="1734" y="23"/>
                  </a:lnTo>
                  <a:lnTo>
                    <a:pt x="1745" y="34"/>
                  </a:lnTo>
                  <a:lnTo>
                    <a:pt x="1745" y="69"/>
                  </a:lnTo>
                  <a:lnTo>
                    <a:pt x="1724" y="92"/>
                  </a:lnTo>
                  <a:lnTo>
                    <a:pt x="1702" y="92"/>
                  </a:lnTo>
                  <a:lnTo>
                    <a:pt x="1595" y="103"/>
                  </a:lnTo>
                  <a:lnTo>
                    <a:pt x="1499" y="149"/>
                  </a:lnTo>
                  <a:lnTo>
                    <a:pt x="1435" y="206"/>
                  </a:lnTo>
                  <a:lnTo>
                    <a:pt x="1327" y="321"/>
                  </a:lnTo>
                  <a:lnTo>
                    <a:pt x="1252" y="412"/>
                  </a:lnTo>
                  <a:lnTo>
                    <a:pt x="1167" y="515"/>
                  </a:lnTo>
                  <a:lnTo>
                    <a:pt x="1070" y="607"/>
                  </a:lnTo>
                  <a:lnTo>
                    <a:pt x="995" y="699"/>
                  </a:lnTo>
                  <a:lnTo>
                    <a:pt x="1038" y="802"/>
                  </a:lnTo>
                  <a:lnTo>
                    <a:pt x="1092" y="939"/>
                  </a:lnTo>
                  <a:lnTo>
                    <a:pt x="1220" y="1260"/>
                  </a:lnTo>
                  <a:lnTo>
                    <a:pt x="1274" y="1398"/>
                  </a:lnTo>
                  <a:lnTo>
                    <a:pt x="1295" y="1455"/>
                  </a:lnTo>
                  <a:lnTo>
                    <a:pt x="1327" y="1489"/>
                  </a:lnTo>
                  <a:lnTo>
                    <a:pt x="1370" y="1501"/>
                  </a:lnTo>
                  <a:lnTo>
                    <a:pt x="1488" y="1501"/>
                  </a:lnTo>
                  <a:lnTo>
                    <a:pt x="1499" y="1512"/>
                  </a:lnTo>
                  <a:lnTo>
                    <a:pt x="1499" y="1546"/>
                  </a:lnTo>
                  <a:lnTo>
                    <a:pt x="1477" y="1569"/>
                  </a:lnTo>
                  <a:lnTo>
                    <a:pt x="1381" y="1569"/>
                  </a:lnTo>
                  <a:lnTo>
                    <a:pt x="1295" y="1558"/>
                  </a:lnTo>
                  <a:lnTo>
                    <a:pt x="1135" y="1558"/>
                  </a:lnTo>
                  <a:lnTo>
                    <a:pt x="1038" y="1569"/>
                  </a:lnTo>
                  <a:lnTo>
                    <a:pt x="931" y="1569"/>
                  </a:lnTo>
                  <a:lnTo>
                    <a:pt x="920" y="1558"/>
                  </a:lnTo>
                  <a:lnTo>
                    <a:pt x="920" y="1512"/>
                  </a:lnTo>
                  <a:lnTo>
                    <a:pt x="931" y="1501"/>
                  </a:lnTo>
                  <a:lnTo>
                    <a:pt x="953" y="1489"/>
                  </a:lnTo>
                  <a:lnTo>
                    <a:pt x="963" y="1489"/>
                  </a:lnTo>
                  <a:lnTo>
                    <a:pt x="1049" y="1466"/>
                  </a:lnTo>
                  <a:lnTo>
                    <a:pt x="1070" y="1455"/>
                  </a:lnTo>
                  <a:lnTo>
                    <a:pt x="1092" y="1432"/>
                  </a:lnTo>
                  <a:lnTo>
                    <a:pt x="1092" y="1409"/>
                  </a:lnTo>
                  <a:lnTo>
                    <a:pt x="1081" y="1386"/>
                  </a:lnTo>
                  <a:lnTo>
                    <a:pt x="867" y="836"/>
                  </a:lnTo>
                  <a:lnTo>
                    <a:pt x="674" y="1054"/>
                  </a:lnTo>
                  <a:lnTo>
                    <a:pt x="460" y="1306"/>
                  </a:lnTo>
                  <a:lnTo>
                    <a:pt x="439" y="1329"/>
                  </a:lnTo>
                  <a:lnTo>
                    <a:pt x="428" y="1352"/>
                  </a:lnTo>
                  <a:lnTo>
                    <a:pt x="417" y="1386"/>
                  </a:lnTo>
                  <a:lnTo>
                    <a:pt x="406" y="1409"/>
                  </a:lnTo>
                  <a:lnTo>
                    <a:pt x="406" y="1432"/>
                  </a:lnTo>
                  <a:lnTo>
                    <a:pt x="439" y="1466"/>
                  </a:lnTo>
                  <a:lnTo>
                    <a:pt x="460" y="1478"/>
                  </a:lnTo>
                  <a:lnTo>
                    <a:pt x="503" y="1478"/>
                  </a:lnTo>
                  <a:lnTo>
                    <a:pt x="514" y="1489"/>
                  </a:lnTo>
                  <a:lnTo>
                    <a:pt x="514" y="1524"/>
                  </a:lnTo>
                  <a:lnTo>
                    <a:pt x="492" y="1546"/>
                  </a:lnTo>
                  <a:lnTo>
                    <a:pt x="364" y="1546"/>
                  </a:lnTo>
                  <a:lnTo>
                    <a:pt x="235" y="1535"/>
                  </a:lnTo>
                  <a:lnTo>
                    <a:pt x="139" y="1546"/>
                  </a:lnTo>
                  <a:lnTo>
                    <a:pt x="10" y="1546"/>
                  </a:lnTo>
                  <a:lnTo>
                    <a:pt x="0" y="1535"/>
                  </a:lnTo>
                  <a:lnTo>
                    <a:pt x="0" y="1501"/>
                  </a:lnTo>
                  <a:lnTo>
                    <a:pt x="21" y="1478"/>
                  </a:lnTo>
                  <a:lnTo>
                    <a:pt x="42" y="1478"/>
                  </a:lnTo>
                  <a:lnTo>
                    <a:pt x="149" y="1455"/>
                  </a:lnTo>
                  <a:lnTo>
                    <a:pt x="246" y="1409"/>
                  </a:lnTo>
                  <a:lnTo>
                    <a:pt x="353" y="1317"/>
                  </a:lnTo>
                  <a:lnTo>
                    <a:pt x="374" y="1294"/>
                  </a:lnTo>
                  <a:lnTo>
                    <a:pt x="824" y="779"/>
                  </a:lnTo>
                  <a:lnTo>
                    <a:pt x="578" y="149"/>
                  </a:lnTo>
                  <a:lnTo>
                    <a:pt x="556" y="103"/>
                  </a:lnTo>
                  <a:lnTo>
                    <a:pt x="546" y="92"/>
                  </a:lnTo>
                  <a:lnTo>
                    <a:pt x="524" y="80"/>
                  </a:lnTo>
                  <a:lnTo>
                    <a:pt x="503" y="80"/>
                  </a:lnTo>
                  <a:lnTo>
                    <a:pt x="471" y="69"/>
                  </a:lnTo>
                  <a:lnTo>
                    <a:pt x="374" y="69"/>
                  </a:lnTo>
                  <a:lnTo>
                    <a:pt x="364" y="57"/>
                  </a:lnTo>
                  <a:lnTo>
                    <a:pt x="364" y="23"/>
                  </a:lnTo>
                  <a:lnTo>
                    <a:pt x="3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7" name="Freeform 21"/>
            <p:cNvSpPr>
              <a:spLocks/>
            </p:cNvSpPr>
            <p:nvPr/>
          </p:nvSpPr>
          <p:spPr bwMode="auto">
            <a:xfrm>
              <a:off x="21759" y="2912"/>
              <a:ext cx="718" cy="1089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696" y="0"/>
                </a:cxn>
                <a:cxn ang="0">
                  <a:pos x="718" y="23"/>
                </a:cxn>
                <a:cxn ang="0">
                  <a:pos x="718" y="46"/>
                </a:cxn>
                <a:cxn ang="0">
                  <a:pos x="707" y="58"/>
                </a:cxn>
                <a:cxn ang="0">
                  <a:pos x="589" y="58"/>
                </a:cxn>
                <a:cxn ang="0">
                  <a:pos x="546" y="80"/>
                </a:cxn>
                <a:cxn ang="0">
                  <a:pos x="546" y="103"/>
                </a:cxn>
                <a:cxn ang="0">
                  <a:pos x="536" y="126"/>
                </a:cxn>
                <a:cxn ang="0">
                  <a:pos x="536" y="115"/>
                </a:cxn>
                <a:cxn ang="0">
                  <a:pos x="332" y="963"/>
                </a:cxn>
                <a:cxn ang="0">
                  <a:pos x="322" y="986"/>
                </a:cxn>
                <a:cxn ang="0">
                  <a:pos x="322" y="1008"/>
                </a:cxn>
                <a:cxn ang="0">
                  <a:pos x="332" y="1020"/>
                </a:cxn>
                <a:cxn ang="0">
                  <a:pos x="461" y="1020"/>
                </a:cxn>
                <a:cxn ang="0">
                  <a:pos x="471" y="1031"/>
                </a:cxn>
                <a:cxn ang="0">
                  <a:pos x="471" y="1066"/>
                </a:cxn>
                <a:cxn ang="0">
                  <a:pos x="461" y="1077"/>
                </a:cxn>
                <a:cxn ang="0">
                  <a:pos x="161" y="1077"/>
                </a:cxn>
                <a:cxn ang="0">
                  <a:pos x="86" y="1089"/>
                </a:cxn>
                <a:cxn ang="0">
                  <a:pos x="11" y="1089"/>
                </a:cxn>
                <a:cxn ang="0">
                  <a:pos x="0" y="1077"/>
                </a:cxn>
                <a:cxn ang="0">
                  <a:pos x="0" y="1043"/>
                </a:cxn>
                <a:cxn ang="0">
                  <a:pos x="11" y="1031"/>
                </a:cxn>
                <a:cxn ang="0">
                  <a:pos x="129" y="1031"/>
                </a:cxn>
                <a:cxn ang="0">
                  <a:pos x="172" y="1008"/>
                </a:cxn>
                <a:cxn ang="0">
                  <a:pos x="172" y="986"/>
                </a:cxn>
                <a:cxn ang="0">
                  <a:pos x="182" y="963"/>
                </a:cxn>
                <a:cxn ang="0">
                  <a:pos x="386" y="115"/>
                </a:cxn>
                <a:cxn ang="0">
                  <a:pos x="397" y="92"/>
                </a:cxn>
                <a:cxn ang="0">
                  <a:pos x="397" y="69"/>
                </a:cxn>
                <a:cxn ang="0">
                  <a:pos x="386" y="58"/>
                </a:cxn>
                <a:cxn ang="0">
                  <a:pos x="257" y="58"/>
                </a:cxn>
                <a:cxn ang="0">
                  <a:pos x="247" y="46"/>
                </a:cxn>
                <a:cxn ang="0">
                  <a:pos x="247" y="12"/>
                </a:cxn>
                <a:cxn ang="0">
                  <a:pos x="257" y="0"/>
                </a:cxn>
              </a:cxnLst>
              <a:rect l="0" t="0" r="r" b="b"/>
              <a:pathLst>
                <a:path w="718" h="1089">
                  <a:moveTo>
                    <a:pt x="257" y="0"/>
                  </a:moveTo>
                  <a:lnTo>
                    <a:pt x="696" y="0"/>
                  </a:lnTo>
                  <a:lnTo>
                    <a:pt x="718" y="23"/>
                  </a:lnTo>
                  <a:lnTo>
                    <a:pt x="718" y="46"/>
                  </a:lnTo>
                  <a:lnTo>
                    <a:pt x="707" y="58"/>
                  </a:lnTo>
                  <a:lnTo>
                    <a:pt x="589" y="58"/>
                  </a:lnTo>
                  <a:lnTo>
                    <a:pt x="546" y="80"/>
                  </a:lnTo>
                  <a:lnTo>
                    <a:pt x="546" y="103"/>
                  </a:lnTo>
                  <a:lnTo>
                    <a:pt x="536" y="126"/>
                  </a:lnTo>
                  <a:lnTo>
                    <a:pt x="536" y="115"/>
                  </a:lnTo>
                  <a:lnTo>
                    <a:pt x="332" y="963"/>
                  </a:lnTo>
                  <a:lnTo>
                    <a:pt x="322" y="986"/>
                  </a:lnTo>
                  <a:lnTo>
                    <a:pt x="322" y="1008"/>
                  </a:lnTo>
                  <a:lnTo>
                    <a:pt x="332" y="1020"/>
                  </a:lnTo>
                  <a:lnTo>
                    <a:pt x="461" y="1020"/>
                  </a:lnTo>
                  <a:lnTo>
                    <a:pt x="471" y="1031"/>
                  </a:lnTo>
                  <a:lnTo>
                    <a:pt x="471" y="1066"/>
                  </a:lnTo>
                  <a:lnTo>
                    <a:pt x="461" y="1077"/>
                  </a:lnTo>
                  <a:lnTo>
                    <a:pt x="161" y="1077"/>
                  </a:lnTo>
                  <a:lnTo>
                    <a:pt x="86" y="1089"/>
                  </a:lnTo>
                  <a:lnTo>
                    <a:pt x="11" y="1089"/>
                  </a:lnTo>
                  <a:lnTo>
                    <a:pt x="0" y="1077"/>
                  </a:lnTo>
                  <a:lnTo>
                    <a:pt x="0" y="1043"/>
                  </a:lnTo>
                  <a:lnTo>
                    <a:pt x="11" y="1031"/>
                  </a:lnTo>
                  <a:lnTo>
                    <a:pt x="129" y="1031"/>
                  </a:lnTo>
                  <a:lnTo>
                    <a:pt x="172" y="1008"/>
                  </a:lnTo>
                  <a:lnTo>
                    <a:pt x="172" y="986"/>
                  </a:lnTo>
                  <a:lnTo>
                    <a:pt x="182" y="963"/>
                  </a:lnTo>
                  <a:lnTo>
                    <a:pt x="386" y="115"/>
                  </a:lnTo>
                  <a:lnTo>
                    <a:pt x="397" y="92"/>
                  </a:lnTo>
                  <a:lnTo>
                    <a:pt x="397" y="69"/>
                  </a:lnTo>
                  <a:lnTo>
                    <a:pt x="386" y="58"/>
                  </a:lnTo>
                  <a:lnTo>
                    <a:pt x="257" y="58"/>
                  </a:lnTo>
                  <a:lnTo>
                    <a:pt x="247" y="46"/>
                  </a:lnTo>
                  <a:lnTo>
                    <a:pt x="247" y="12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8" name="Freeform 22"/>
            <p:cNvSpPr>
              <a:spLocks/>
            </p:cNvSpPr>
            <p:nvPr/>
          </p:nvSpPr>
          <p:spPr bwMode="auto">
            <a:xfrm>
              <a:off x="23248" y="3783"/>
              <a:ext cx="803" cy="962"/>
            </a:xfrm>
            <a:custGeom>
              <a:avLst/>
              <a:gdLst/>
              <a:ahLst/>
              <a:cxnLst>
                <a:cxn ang="0">
                  <a:pos x="417" y="0"/>
                </a:cxn>
                <a:cxn ang="0">
                  <a:pos x="439" y="34"/>
                </a:cxn>
                <a:cxn ang="0">
                  <a:pos x="450" y="92"/>
                </a:cxn>
                <a:cxn ang="0">
                  <a:pos x="439" y="435"/>
                </a:cxn>
                <a:cxn ang="0">
                  <a:pos x="707" y="229"/>
                </a:cxn>
                <a:cxn ang="0">
                  <a:pos x="739" y="206"/>
                </a:cxn>
                <a:cxn ang="0">
                  <a:pos x="792" y="229"/>
                </a:cxn>
                <a:cxn ang="0">
                  <a:pos x="803" y="286"/>
                </a:cxn>
                <a:cxn ang="0">
                  <a:pos x="749" y="332"/>
                </a:cxn>
                <a:cxn ang="0">
                  <a:pos x="535" y="516"/>
                </a:cxn>
                <a:cxn ang="0">
                  <a:pos x="642" y="573"/>
                </a:cxn>
                <a:cxn ang="0">
                  <a:pos x="760" y="642"/>
                </a:cxn>
                <a:cxn ang="0">
                  <a:pos x="792" y="664"/>
                </a:cxn>
                <a:cxn ang="0">
                  <a:pos x="782" y="733"/>
                </a:cxn>
                <a:cxn ang="0">
                  <a:pos x="728" y="756"/>
                </a:cxn>
                <a:cxn ang="0">
                  <a:pos x="428" y="527"/>
                </a:cxn>
                <a:cxn ang="0">
                  <a:pos x="460" y="928"/>
                </a:cxn>
                <a:cxn ang="0">
                  <a:pos x="417" y="962"/>
                </a:cxn>
                <a:cxn ang="0">
                  <a:pos x="375" y="951"/>
                </a:cxn>
                <a:cxn ang="0">
                  <a:pos x="353" y="905"/>
                </a:cxn>
                <a:cxn ang="0">
                  <a:pos x="139" y="710"/>
                </a:cxn>
                <a:cxn ang="0">
                  <a:pos x="96" y="745"/>
                </a:cxn>
                <a:cxn ang="0">
                  <a:pos x="64" y="756"/>
                </a:cxn>
                <a:cxn ang="0">
                  <a:pos x="0" y="687"/>
                </a:cxn>
                <a:cxn ang="0">
                  <a:pos x="11" y="642"/>
                </a:cxn>
                <a:cxn ang="0">
                  <a:pos x="53" y="630"/>
                </a:cxn>
                <a:cxn ang="0">
                  <a:pos x="43" y="332"/>
                </a:cxn>
                <a:cxn ang="0">
                  <a:pos x="11" y="309"/>
                </a:cxn>
                <a:cxn ang="0">
                  <a:pos x="0" y="275"/>
                </a:cxn>
                <a:cxn ang="0">
                  <a:pos x="64" y="206"/>
                </a:cxn>
                <a:cxn ang="0">
                  <a:pos x="96" y="229"/>
                </a:cxn>
                <a:cxn ang="0">
                  <a:pos x="343" y="80"/>
                </a:cxn>
                <a:cxn ang="0">
                  <a:pos x="375" y="0"/>
                </a:cxn>
              </a:cxnLst>
              <a:rect l="0" t="0" r="r" b="b"/>
              <a:pathLst>
                <a:path w="803" h="962">
                  <a:moveTo>
                    <a:pt x="375" y="0"/>
                  </a:moveTo>
                  <a:lnTo>
                    <a:pt x="417" y="0"/>
                  </a:lnTo>
                  <a:lnTo>
                    <a:pt x="439" y="11"/>
                  </a:lnTo>
                  <a:lnTo>
                    <a:pt x="439" y="34"/>
                  </a:lnTo>
                  <a:lnTo>
                    <a:pt x="450" y="57"/>
                  </a:lnTo>
                  <a:lnTo>
                    <a:pt x="450" y="92"/>
                  </a:lnTo>
                  <a:lnTo>
                    <a:pt x="471" y="80"/>
                  </a:lnTo>
                  <a:lnTo>
                    <a:pt x="439" y="435"/>
                  </a:lnTo>
                  <a:lnTo>
                    <a:pt x="675" y="252"/>
                  </a:lnTo>
                  <a:lnTo>
                    <a:pt x="707" y="229"/>
                  </a:lnTo>
                  <a:lnTo>
                    <a:pt x="717" y="218"/>
                  </a:lnTo>
                  <a:lnTo>
                    <a:pt x="739" y="206"/>
                  </a:lnTo>
                  <a:lnTo>
                    <a:pt x="749" y="206"/>
                  </a:lnTo>
                  <a:lnTo>
                    <a:pt x="792" y="229"/>
                  </a:lnTo>
                  <a:lnTo>
                    <a:pt x="803" y="252"/>
                  </a:lnTo>
                  <a:lnTo>
                    <a:pt x="803" y="286"/>
                  </a:lnTo>
                  <a:lnTo>
                    <a:pt x="771" y="321"/>
                  </a:lnTo>
                  <a:lnTo>
                    <a:pt x="749" y="332"/>
                  </a:lnTo>
                  <a:lnTo>
                    <a:pt x="450" y="481"/>
                  </a:lnTo>
                  <a:lnTo>
                    <a:pt x="535" y="516"/>
                  </a:lnTo>
                  <a:lnTo>
                    <a:pt x="589" y="550"/>
                  </a:lnTo>
                  <a:lnTo>
                    <a:pt x="642" y="573"/>
                  </a:lnTo>
                  <a:lnTo>
                    <a:pt x="749" y="630"/>
                  </a:lnTo>
                  <a:lnTo>
                    <a:pt x="760" y="642"/>
                  </a:lnTo>
                  <a:lnTo>
                    <a:pt x="782" y="642"/>
                  </a:lnTo>
                  <a:lnTo>
                    <a:pt x="792" y="664"/>
                  </a:lnTo>
                  <a:lnTo>
                    <a:pt x="792" y="710"/>
                  </a:lnTo>
                  <a:lnTo>
                    <a:pt x="782" y="733"/>
                  </a:lnTo>
                  <a:lnTo>
                    <a:pt x="739" y="756"/>
                  </a:lnTo>
                  <a:lnTo>
                    <a:pt x="728" y="756"/>
                  </a:lnTo>
                  <a:lnTo>
                    <a:pt x="707" y="733"/>
                  </a:lnTo>
                  <a:lnTo>
                    <a:pt x="428" y="527"/>
                  </a:lnTo>
                  <a:lnTo>
                    <a:pt x="460" y="905"/>
                  </a:lnTo>
                  <a:lnTo>
                    <a:pt x="460" y="928"/>
                  </a:lnTo>
                  <a:lnTo>
                    <a:pt x="439" y="951"/>
                  </a:lnTo>
                  <a:lnTo>
                    <a:pt x="417" y="962"/>
                  </a:lnTo>
                  <a:lnTo>
                    <a:pt x="396" y="962"/>
                  </a:lnTo>
                  <a:lnTo>
                    <a:pt x="375" y="951"/>
                  </a:lnTo>
                  <a:lnTo>
                    <a:pt x="353" y="928"/>
                  </a:lnTo>
                  <a:lnTo>
                    <a:pt x="353" y="905"/>
                  </a:lnTo>
                  <a:lnTo>
                    <a:pt x="385" y="527"/>
                  </a:lnTo>
                  <a:lnTo>
                    <a:pt x="139" y="710"/>
                  </a:lnTo>
                  <a:lnTo>
                    <a:pt x="107" y="733"/>
                  </a:lnTo>
                  <a:lnTo>
                    <a:pt x="96" y="745"/>
                  </a:lnTo>
                  <a:lnTo>
                    <a:pt x="75" y="756"/>
                  </a:lnTo>
                  <a:lnTo>
                    <a:pt x="64" y="756"/>
                  </a:lnTo>
                  <a:lnTo>
                    <a:pt x="21" y="733"/>
                  </a:lnTo>
                  <a:lnTo>
                    <a:pt x="0" y="687"/>
                  </a:lnTo>
                  <a:lnTo>
                    <a:pt x="0" y="664"/>
                  </a:lnTo>
                  <a:lnTo>
                    <a:pt x="11" y="642"/>
                  </a:lnTo>
                  <a:lnTo>
                    <a:pt x="32" y="642"/>
                  </a:lnTo>
                  <a:lnTo>
                    <a:pt x="53" y="630"/>
                  </a:lnTo>
                  <a:lnTo>
                    <a:pt x="343" y="481"/>
                  </a:lnTo>
                  <a:lnTo>
                    <a:pt x="43" y="332"/>
                  </a:lnTo>
                  <a:lnTo>
                    <a:pt x="32" y="321"/>
                  </a:lnTo>
                  <a:lnTo>
                    <a:pt x="11" y="309"/>
                  </a:lnTo>
                  <a:lnTo>
                    <a:pt x="0" y="298"/>
                  </a:lnTo>
                  <a:lnTo>
                    <a:pt x="0" y="275"/>
                  </a:lnTo>
                  <a:lnTo>
                    <a:pt x="21" y="229"/>
                  </a:lnTo>
                  <a:lnTo>
                    <a:pt x="64" y="206"/>
                  </a:lnTo>
                  <a:lnTo>
                    <a:pt x="75" y="206"/>
                  </a:lnTo>
                  <a:lnTo>
                    <a:pt x="96" y="229"/>
                  </a:lnTo>
                  <a:lnTo>
                    <a:pt x="375" y="435"/>
                  </a:lnTo>
                  <a:lnTo>
                    <a:pt x="343" y="80"/>
                  </a:lnTo>
                  <a:lnTo>
                    <a:pt x="343" y="34"/>
                  </a:lnTo>
                  <a:lnTo>
                    <a:pt x="3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9" name="Freeform 23"/>
            <p:cNvSpPr>
              <a:spLocks noEditPoints="1"/>
            </p:cNvSpPr>
            <p:nvPr/>
          </p:nvSpPr>
          <p:spPr bwMode="auto">
            <a:xfrm>
              <a:off x="24736" y="3302"/>
              <a:ext cx="1639" cy="1546"/>
            </a:xfrm>
            <a:custGeom>
              <a:avLst/>
              <a:gdLst/>
              <a:ahLst/>
              <a:cxnLst>
                <a:cxn ang="0">
                  <a:pos x="793" y="46"/>
                </a:cxn>
                <a:cxn ang="0">
                  <a:pos x="771" y="57"/>
                </a:cxn>
                <a:cxn ang="0">
                  <a:pos x="750" y="57"/>
                </a:cxn>
                <a:cxn ang="0">
                  <a:pos x="729" y="103"/>
                </a:cxn>
                <a:cxn ang="0">
                  <a:pos x="718" y="137"/>
                </a:cxn>
                <a:cxn ang="0">
                  <a:pos x="718" y="149"/>
                </a:cxn>
                <a:cxn ang="0">
                  <a:pos x="429" y="1397"/>
                </a:cxn>
                <a:cxn ang="0">
                  <a:pos x="418" y="1420"/>
                </a:cxn>
                <a:cxn ang="0">
                  <a:pos x="418" y="1455"/>
                </a:cxn>
                <a:cxn ang="0">
                  <a:pos x="429" y="1466"/>
                </a:cxn>
                <a:cxn ang="0">
                  <a:pos x="729" y="1466"/>
                </a:cxn>
                <a:cxn ang="0">
                  <a:pos x="868" y="1443"/>
                </a:cxn>
                <a:cxn ang="0">
                  <a:pos x="996" y="1397"/>
                </a:cxn>
                <a:cxn ang="0">
                  <a:pos x="1093" y="1340"/>
                </a:cxn>
                <a:cxn ang="0">
                  <a:pos x="1221" y="1203"/>
                </a:cxn>
                <a:cxn ang="0">
                  <a:pos x="1318" y="1042"/>
                </a:cxn>
                <a:cxn ang="0">
                  <a:pos x="1382" y="870"/>
                </a:cxn>
                <a:cxn ang="0">
                  <a:pos x="1425" y="710"/>
                </a:cxn>
                <a:cxn ang="0">
                  <a:pos x="1435" y="561"/>
                </a:cxn>
                <a:cxn ang="0">
                  <a:pos x="1446" y="470"/>
                </a:cxn>
                <a:cxn ang="0">
                  <a:pos x="1425" y="309"/>
                </a:cxn>
                <a:cxn ang="0">
                  <a:pos x="1371" y="195"/>
                </a:cxn>
                <a:cxn ang="0">
                  <a:pos x="1285" y="114"/>
                </a:cxn>
                <a:cxn ang="0">
                  <a:pos x="1178" y="57"/>
                </a:cxn>
                <a:cxn ang="0">
                  <a:pos x="1061" y="46"/>
                </a:cxn>
                <a:cxn ang="0">
                  <a:pos x="793" y="46"/>
                </a:cxn>
                <a:cxn ang="0">
                  <a:pos x="375" y="0"/>
                </a:cxn>
                <a:cxn ang="0">
                  <a:pos x="1136" y="0"/>
                </a:cxn>
                <a:cxn ang="0">
                  <a:pos x="1285" y="23"/>
                </a:cxn>
                <a:cxn ang="0">
                  <a:pos x="1414" y="80"/>
                </a:cxn>
                <a:cxn ang="0">
                  <a:pos x="1510" y="160"/>
                </a:cxn>
                <a:cxn ang="0">
                  <a:pos x="1575" y="286"/>
                </a:cxn>
                <a:cxn ang="0">
                  <a:pos x="1628" y="424"/>
                </a:cxn>
                <a:cxn ang="0">
                  <a:pos x="1639" y="573"/>
                </a:cxn>
                <a:cxn ang="0">
                  <a:pos x="1607" y="813"/>
                </a:cxn>
                <a:cxn ang="0">
                  <a:pos x="1510" y="1042"/>
                </a:cxn>
                <a:cxn ang="0">
                  <a:pos x="1371" y="1249"/>
                </a:cxn>
                <a:cxn ang="0">
                  <a:pos x="1200" y="1409"/>
                </a:cxn>
                <a:cxn ang="0">
                  <a:pos x="996" y="1512"/>
                </a:cxn>
                <a:cxn ang="0">
                  <a:pos x="771" y="1546"/>
                </a:cxn>
                <a:cxn ang="0">
                  <a:pos x="22" y="1546"/>
                </a:cxn>
                <a:cxn ang="0">
                  <a:pos x="0" y="1535"/>
                </a:cxn>
                <a:cxn ang="0">
                  <a:pos x="0" y="1489"/>
                </a:cxn>
                <a:cxn ang="0">
                  <a:pos x="11" y="1478"/>
                </a:cxn>
                <a:cxn ang="0">
                  <a:pos x="33" y="1466"/>
                </a:cxn>
                <a:cxn ang="0">
                  <a:pos x="161" y="1466"/>
                </a:cxn>
                <a:cxn ang="0">
                  <a:pos x="215" y="1455"/>
                </a:cxn>
                <a:cxn ang="0">
                  <a:pos x="247" y="1420"/>
                </a:cxn>
                <a:cxn ang="0">
                  <a:pos x="257" y="1363"/>
                </a:cxn>
                <a:cxn ang="0">
                  <a:pos x="247" y="1386"/>
                </a:cxn>
                <a:cxn ang="0">
                  <a:pos x="536" y="160"/>
                </a:cxn>
                <a:cxn ang="0">
                  <a:pos x="547" y="137"/>
                </a:cxn>
                <a:cxn ang="0">
                  <a:pos x="547" y="103"/>
                </a:cxn>
                <a:cxn ang="0">
                  <a:pos x="525" y="80"/>
                </a:cxn>
                <a:cxn ang="0">
                  <a:pos x="504" y="80"/>
                </a:cxn>
                <a:cxn ang="0">
                  <a:pos x="482" y="69"/>
                </a:cxn>
                <a:cxn ang="0">
                  <a:pos x="375" y="69"/>
                </a:cxn>
                <a:cxn ang="0">
                  <a:pos x="354" y="57"/>
                </a:cxn>
                <a:cxn ang="0">
                  <a:pos x="354" y="23"/>
                </a:cxn>
                <a:cxn ang="0">
                  <a:pos x="375" y="0"/>
                </a:cxn>
              </a:cxnLst>
              <a:rect l="0" t="0" r="r" b="b"/>
              <a:pathLst>
                <a:path w="1639" h="1546">
                  <a:moveTo>
                    <a:pt x="793" y="46"/>
                  </a:moveTo>
                  <a:lnTo>
                    <a:pt x="771" y="57"/>
                  </a:lnTo>
                  <a:lnTo>
                    <a:pt x="750" y="57"/>
                  </a:lnTo>
                  <a:lnTo>
                    <a:pt x="729" y="103"/>
                  </a:lnTo>
                  <a:lnTo>
                    <a:pt x="718" y="137"/>
                  </a:lnTo>
                  <a:lnTo>
                    <a:pt x="718" y="149"/>
                  </a:lnTo>
                  <a:lnTo>
                    <a:pt x="429" y="1397"/>
                  </a:lnTo>
                  <a:lnTo>
                    <a:pt x="418" y="1420"/>
                  </a:lnTo>
                  <a:lnTo>
                    <a:pt x="418" y="1455"/>
                  </a:lnTo>
                  <a:lnTo>
                    <a:pt x="429" y="1466"/>
                  </a:lnTo>
                  <a:lnTo>
                    <a:pt x="729" y="1466"/>
                  </a:lnTo>
                  <a:lnTo>
                    <a:pt x="868" y="1443"/>
                  </a:lnTo>
                  <a:lnTo>
                    <a:pt x="996" y="1397"/>
                  </a:lnTo>
                  <a:lnTo>
                    <a:pt x="1093" y="1340"/>
                  </a:lnTo>
                  <a:lnTo>
                    <a:pt x="1221" y="1203"/>
                  </a:lnTo>
                  <a:lnTo>
                    <a:pt x="1318" y="1042"/>
                  </a:lnTo>
                  <a:lnTo>
                    <a:pt x="1382" y="870"/>
                  </a:lnTo>
                  <a:lnTo>
                    <a:pt x="1425" y="710"/>
                  </a:lnTo>
                  <a:lnTo>
                    <a:pt x="1435" y="561"/>
                  </a:lnTo>
                  <a:lnTo>
                    <a:pt x="1446" y="470"/>
                  </a:lnTo>
                  <a:lnTo>
                    <a:pt x="1425" y="309"/>
                  </a:lnTo>
                  <a:lnTo>
                    <a:pt x="1371" y="195"/>
                  </a:lnTo>
                  <a:lnTo>
                    <a:pt x="1285" y="114"/>
                  </a:lnTo>
                  <a:lnTo>
                    <a:pt x="1178" y="57"/>
                  </a:lnTo>
                  <a:lnTo>
                    <a:pt x="1061" y="46"/>
                  </a:lnTo>
                  <a:lnTo>
                    <a:pt x="793" y="46"/>
                  </a:lnTo>
                  <a:close/>
                  <a:moveTo>
                    <a:pt x="375" y="0"/>
                  </a:moveTo>
                  <a:lnTo>
                    <a:pt x="1136" y="0"/>
                  </a:lnTo>
                  <a:lnTo>
                    <a:pt x="1285" y="23"/>
                  </a:lnTo>
                  <a:lnTo>
                    <a:pt x="1414" y="80"/>
                  </a:lnTo>
                  <a:lnTo>
                    <a:pt x="1510" y="160"/>
                  </a:lnTo>
                  <a:lnTo>
                    <a:pt x="1575" y="286"/>
                  </a:lnTo>
                  <a:lnTo>
                    <a:pt x="1628" y="424"/>
                  </a:lnTo>
                  <a:lnTo>
                    <a:pt x="1639" y="573"/>
                  </a:lnTo>
                  <a:lnTo>
                    <a:pt x="1607" y="813"/>
                  </a:lnTo>
                  <a:lnTo>
                    <a:pt x="1510" y="1042"/>
                  </a:lnTo>
                  <a:lnTo>
                    <a:pt x="1371" y="1249"/>
                  </a:lnTo>
                  <a:lnTo>
                    <a:pt x="1200" y="1409"/>
                  </a:lnTo>
                  <a:lnTo>
                    <a:pt x="996" y="1512"/>
                  </a:lnTo>
                  <a:lnTo>
                    <a:pt x="771" y="1546"/>
                  </a:lnTo>
                  <a:lnTo>
                    <a:pt x="22" y="1546"/>
                  </a:lnTo>
                  <a:lnTo>
                    <a:pt x="0" y="1535"/>
                  </a:lnTo>
                  <a:lnTo>
                    <a:pt x="0" y="1489"/>
                  </a:lnTo>
                  <a:lnTo>
                    <a:pt x="11" y="1478"/>
                  </a:lnTo>
                  <a:lnTo>
                    <a:pt x="33" y="1466"/>
                  </a:lnTo>
                  <a:lnTo>
                    <a:pt x="161" y="1466"/>
                  </a:lnTo>
                  <a:lnTo>
                    <a:pt x="215" y="1455"/>
                  </a:lnTo>
                  <a:lnTo>
                    <a:pt x="247" y="1420"/>
                  </a:lnTo>
                  <a:lnTo>
                    <a:pt x="257" y="1363"/>
                  </a:lnTo>
                  <a:lnTo>
                    <a:pt x="247" y="1386"/>
                  </a:lnTo>
                  <a:lnTo>
                    <a:pt x="536" y="160"/>
                  </a:lnTo>
                  <a:lnTo>
                    <a:pt x="547" y="137"/>
                  </a:lnTo>
                  <a:lnTo>
                    <a:pt x="547" y="103"/>
                  </a:lnTo>
                  <a:lnTo>
                    <a:pt x="525" y="80"/>
                  </a:lnTo>
                  <a:lnTo>
                    <a:pt x="504" y="80"/>
                  </a:lnTo>
                  <a:lnTo>
                    <a:pt x="482" y="69"/>
                  </a:lnTo>
                  <a:lnTo>
                    <a:pt x="375" y="69"/>
                  </a:lnTo>
                  <a:lnTo>
                    <a:pt x="354" y="57"/>
                  </a:lnTo>
                  <a:lnTo>
                    <a:pt x="354" y="23"/>
                  </a:lnTo>
                  <a:lnTo>
                    <a:pt x="3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00" name="Freeform 24"/>
            <p:cNvSpPr>
              <a:spLocks/>
            </p:cNvSpPr>
            <p:nvPr/>
          </p:nvSpPr>
          <p:spPr bwMode="auto">
            <a:xfrm>
              <a:off x="26557" y="3279"/>
              <a:ext cx="1746" cy="1569"/>
            </a:xfrm>
            <a:custGeom>
              <a:avLst/>
              <a:gdLst/>
              <a:ahLst/>
              <a:cxnLst>
                <a:cxn ang="0">
                  <a:pos x="471" y="0"/>
                </a:cxn>
                <a:cxn ang="0">
                  <a:pos x="632" y="11"/>
                </a:cxn>
                <a:cxn ang="0">
                  <a:pos x="921" y="0"/>
                </a:cxn>
                <a:cxn ang="0">
                  <a:pos x="932" y="46"/>
                </a:cxn>
                <a:cxn ang="0">
                  <a:pos x="889" y="69"/>
                </a:cxn>
                <a:cxn ang="0">
                  <a:pos x="814" y="92"/>
                </a:cxn>
                <a:cxn ang="0">
                  <a:pos x="760" y="126"/>
                </a:cxn>
                <a:cxn ang="0">
                  <a:pos x="771" y="172"/>
                </a:cxn>
                <a:cxn ang="0">
                  <a:pos x="974" y="641"/>
                </a:cxn>
                <a:cxn ang="0">
                  <a:pos x="1328" y="218"/>
                </a:cxn>
                <a:cxn ang="0">
                  <a:pos x="1360" y="183"/>
                </a:cxn>
                <a:cxn ang="0">
                  <a:pos x="1328" y="103"/>
                </a:cxn>
                <a:cxn ang="0">
                  <a:pos x="1253" y="92"/>
                </a:cxn>
                <a:cxn ang="0">
                  <a:pos x="1242" y="46"/>
                </a:cxn>
                <a:cxn ang="0">
                  <a:pos x="1403" y="23"/>
                </a:cxn>
                <a:cxn ang="0">
                  <a:pos x="1628" y="23"/>
                </a:cxn>
                <a:cxn ang="0">
                  <a:pos x="1746" y="34"/>
                </a:cxn>
                <a:cxn ang="0">
                  <a:pos x="1724" y="92"/>
                </a:cxn>
                <a:cxn ang="0">
                  <a:pos x="1596" y="103"/>
                </a:cxn>
                <a:cxn ang="0">
                  <a:pos x="1435" y="206"/>
                </a:cxn>
                <a:cxn ang="0">
                  <a:pos x="1253" y="412"/>
                </a:cxn>
                <a:cxn ang="0">
                  <a:pos x="1071" y="607"/>
                </a:cxn>
                <a:cxn ang="0">
                  <a:pos x="1039" y="802"/>
                </a:cxn>
                <a:cxn ang="0">
                  <a:pos x="1221" y="1260"/>
                </a:cxn>
                <a:cxn ang="0">
                  <a:pos x="1296" y="1455"/>
                </a:cxn>
                <a:cxn ang="0">
                  <a:pos x="1371" y="1501"/>
                </a:cxn>
                <a:cxn ang="0">
                  <a:pos x="1499" y="1512"/>
                </a:cxn>
                <a:cxn ang="0">
                  <a:pos x="1478" y="1569"/>
                </a:cxn>
                <a:cxn ang="0">
                  <a:pos x="1296" y="1558"/>
                </a:cxn>
                <a:cxn ang="0">
                  <a:pos x="1039" y="1569"/>
                </a:cxn>
                <a:cxn ang="0">
                  <a:pos x="921" y="1558"/>
                </a:cxn>
                <a:cxn ang="0">
                  <a:pos x="932" y="1501"/>
                </a:cxn>
                <a:cxn ang="0">
                  <a:pos x="964" y="1489"/>
                </a:cxn>
                <a:cxn ang="0">
                  <a:pos x="1071" y="1455"/>
                </a:cxn>
                <a:cxn ang="0">
                  <a:pos x="1092" y="1409"/>
                </a:cxn>
                <a:cxn ang="0">
                  <a:pos x="867" y="836"/>
                </a:cxn>
                <a:cxn ang="0">
                  <a:pos x="460" y="1306"/>
                </a:cxn>
                <a:cxn ang="0">
                  <a:pos x="428" y="1352"/>
                </a:cxn>
                <a:cxn ang="0">
                  <a:pos x="407" y="1409"/>
                </a:cxn>
                <a:cxn ang="0">
                  <a:pos x="439" y="1466"/>
                </a:cxn>
                <a:cxn ang="0">
                  <a:pos x="503" y="1478"/>
                </a:cxn>
                <a:cxn ang="0">
                  <a:pos x="514" y="1524"/>
                </a:cxn>
                <a:cxn ang="0">
                  <a:pos x="364" y="1546"/>
                </a:cxn>
                <a:cxn ang="0">
                  <a:pos x="139" y="1546"/>
                </a:cxn>
                <a:cxn ang="0">
                  <a:pos x="0" y="1535"/>
                </a:cxn>
                <a:cxn ang="0">
                  <a:pos x="21" y="1478"/>
                </a:cxn>
                <a:cxn ang="0">
                  <a:pos x="150" y="1455"/>
                </a:cxn>
                <a:cxn ang="0">
                  <a:pos x="353" y="1317"/>
                </a:cxn>
                <a:cxn ang="0">
                  <a:pos x="825" y="779"/>
                </a:cxn>
                <a:cxn ang="0">
                  <a:pos x="557" y="103"/>
                </a:cxn>
                <a:cxn ang="0">
                  <a:pos x="525" y="80"/>
                </a:cxn>
                <a:cxn ang="0">
                  <a:pos x="471" y="69"/>
                </a:cxn>
                <a:cxn ang="0">
                  <a:pos x="364" y="57"/>
                </a:cxn>
                <a:cxn ang="0">
                  <a:pos x="385" y="0"/>
                </a:cxn>
              </a:cxnLst>
              <a:rect l="0" t="0" r="r" b="b"/>
              <a:pathLst>
                <a:path w="1746" h="1569">
                  <a:moveTo>
                    <a:pt x="385" y="0"/>
                  </a:moveTo>
                  <a:lnTo>
                    <a:pt x="471" y="0"/>
                  </a:lnTo>
                  <a:lnTo>
                    <a:pt x="557" y="11"/>
                  </a:lnTo>
                  <a:lnTo>
                    <a:pt x="632" y="11"/>
                  </a:lnTo>
                  <a:lnTo>
                    <a:pt x="771" y="0"/>
                  </a:lnTo>
                  <a:lnTo>
                    <a:pt x="921" y="0"/>
                  </a:lnTo>
                  <a:lnTo>
                    <a:pt x="932" y="11"/>
                  </a:lnTo>
                  <a:lnTo>
                    <a:pt x="932" y="46"/>
                  </a:lnTo>
                  <a:lnTo>
                    <a:pt x="910" y="69"/>
                  </a:lnTo>
                  <a:lnTo>
                    <a:pt x="889" y="69"/>
                  </a:lnTo>
                  <a:lnTo>
                    <a:pt x="846" y="80"/>
                  </a:lnTo>
                  <a:lnTo>
                    <a:pt x="814" y="92"/>
                  </a:lnTo>
                  <a:lnTo>
                    <a:pt x="771" y="114"/>
                  </a:lnTo>
                  <a:lnTo>
                    <a:pt x="760" y="126"/>
                  </a:lnTo>
                  <a:lnTo>
                    <a:pt x="760" y="160"/>
                  </a:lnTo>
                  <a:lnTo>
                    <a:pt x="771" y="172"/>
                  </a:lnTo>
                  <a:lnTo>
                    <a:pt x="953" y="630"/>
                  </a:lnTo>
                  <a:lnTo>
                    <a:pt x="974" y="641"/>
                  </a:lnTo>
                  <a:lnTo>
                    <a:pt x="1317" y="240"/>
                  </a:lnTo>
                  <a:lnTo>
                    <a:pt x="1328" y="218"/>
                  </a:lnTo>
                  <a:lnTo>
                    <a:pt x="1349" y="206"/>
                  </a:lnTo>
                  <a:lnTo>
                    <a:pt x="1360" y="183"/>
                  </a:lnTo>
                  <a:lnTo>
                    <a:pt x="1360" y="137"/>
                  </a:lnTo>
                  <a:lnTo>
                    <a:pt x="1328" y="103"/>
                  </a:lnTo>
                  <a:lnTo>
                    <a:pt x="1306" y="92"/>
                  </a:lnTo>
                  <a:lnTo>
                    <a:pt x="1253" y="92"/>
                  </a:lnTo>
                  <a:lnTo>
                    <a:pt x="1242" y="80"/>
                  </a:lnTo>
                  <a:lnTo>
                    <a:pt x="1242" y="46"/>
                  </a:lnTo>
                  <a:lnTo>
                    <a:pt x="1264" y="23"/>
                  </a:lnTo>
                  <a:lnTo>
                    <a:pt x="1403" y="23"/>
                  </a:lnTo>
                  <a:lnTo>
                    <a:pt x="1521" y="34"/>
                  </a:lnTo>
                  <a:lnTo>
                    <a:pt x="1628" y="23"/>
                  </a:lnTo>
                  <a:lnTo>
                    <a:pt x="1735" y="23"/>
                  </a:lnTo>
                  <a:lnTo>
                    <a:pt x="1746" y="34"/>
                  </a:lnTo>
                  <a:lnTo>
                    <a:pt x="1746" y="69"/>
                  </a:lnTo>
                  <a:lnTo>
                    <a:pt x="1724" y="92"/>
                  </a:lnTo>
                  <a:lnTo>
                    <a:pt x="1703" y="92"/>
                  </a:lnTo>
                  <a:lnTo>
                    <a:pt x="1596" y="103"/>
                  </a:lnTo>
                  <a:lnTo>
                    <a:pt x="1499" y="149"/>
                  </a:lnTo>
                  <a:lnTo>
                    <a:pt x="1435" y="206"/>
                  </a:lnTo>
                  <a:lnTo>
                    <a:pt x="1328" y="321"/>
                  </a:lnTo>
                  <a:lnTo>
                    <a:pt x="1253" y="412"/>
                  </a:lnTo>
                  <a:lnTo>
                    <a:pt x="1167" y="515"/>
                  </a:lnTo>
                  <a:lnTo>
                    <a:pt x="1071" y="607"/>
                  </a:lnTo>
                  <a:lnTo>
                    <a:pt x="996" y="699"/>
                  </a:lnTo>
                  <a:lnTo>
                    <a:pt x="1039" y="802"/>
                  </a:lnTo>
                  <a:lnTo>
                    <a:pt x="1092" y="939"/>
                  </a:lnTo>
                  <a:lnTo>
                    <a:pt x="1221" y="1260"/>
                  </a:lnTo>
                  <a:lnTo>
                    <a:pt x="1274" y="1398"/>
                  </a:lnTo>
                  <a:lnTo>
                    <a:pt x="1296" y="1455"/>
                  </a:lnTo>
                  <a:lnTo>
                    <a:pt x="1328" y="1489"/>
                  </a:lnTo>
                  <a:lnTo>
                    <a:pt x="1371" y="1501"/>
                  </a:lnTo>
                  <a:lnTo>
                    <a:pt x="1488" y="1501"/>
                  </a:lnTo>
                  <a:lnTo>
                    <a:pt x="1499" y="1512"/>
                  </a:lnTo>
                  <a:lnTo>
                    <a:pt x="1499" y="1546"/>
                  </a:lnTo>
                  <a:lnTo>
                    <a:pt x="1478" y="1569"/>
                  </a:lnTo>
                  <a:lnTo>
                    <a:pt x="1381" y="1569"/>
                  </a:lnTo>
                  <a:lnTo>
                    <a:pt x="1296" y="1558"/>
                  </a:lnTo>
                  <a:lnTo>
                    <a:pt x="1135" y="1558"/>
                  </a:lnTo>
                  <a:lnTo>
                    <a:pt x="1039" y="1569"/>
                  </a:lnTo>
                  <a:lnTo>
                    <a:pt x="932" y="1569"/>
                  </a:lnTo>
                  <a:lnTo>
                    <a:pt x="921" y="1558"/>
                  </a:lnTo>
                  <a:lnTo>
                    <a:pt x="921" y="1512"/>
                  </a:lnTo>
                  <a:lnTo>
                    <a:pt x="932" y="1501"/>
                  </a:lnTo>
                  <a:lnTo>
                    <a:pt x="953" y="1489"/>
                  </a:lnTo>
                  <a:lnTo>
                    <a:pt x="964" y="1489"/>
                  </a:lnTo>
                  <a:lnTo>
                    <a:pt x="1049" y="1466"/>
                  </a:lnTo>
                  <a:lnTo>
                    <a:pt x="1071" y="1455"/>
                  </a:lnTo>
                  <a:lnTo>
                    <a:pt x="1092" y="1432"/>
                  </a:lnTo>
                  <a:lnTo>
                    <a:pt x="1092" y="1409"/>
                  </a:lnTo>
                  <a:lnTo>
                    <a:pt x="1082" y="1386"/>
                  </a:lnTo>
                  <a:lnTo>
                    <a:pt x="867" y="836"/>
                  </a:lnTo>
                  <a:lnTo>
                    <a:pt x="675" y="1054"/>
                  </a:lnTo>
                  <a:lnTo>
                    <a:pt x="460" y="1306"/>
                  </a:lnTo>
                  <a:lnTo>
                    <a:pt x="439" y="1329"/>
                  </a:lnTo>
                  <a:lnTo>
                    <a:pt x="428" y="1352"/>
                  </a:lnTo>
                  <a:lnTo>
                    <a:pt x="418" y="1386"/>
                  </a:lnTo>
                  <a:lnTo>
                    <a:pt x="407" y="1409"/>
                  </a:lnTo>
                  <a:lnTo>
                    <a:pt x="407" y="1432"/>
                  </a:lnTo>
                  <a:lnTo>
                    <a:pt x="439" y="1466"/>
                  </a:lnTo>
                  <a:lnTo>
                    <a:pt x="460" y="1478"/>
                  </a:lnTo>
                  <a:lnTo>
                    <a:pt x="503" y="1478"/>
                  </a:lnTo>
                  <a:lnTo>
                    <a:pt x="514" y="1489"/>
                  </a:lnTo>
                  <a:lnTo>
                    <a:pt x="514" y="1524"/>
                  </a:lnTo>
                  <a:lnTo>
                    <a:pt x="493" y="1546"/>
                  </a:lnTo>
                  <a:lnTo>
                    <a:pt x="364" y="1546"/>
                  </a:lnTo>
                  <a:lnTo>
                    <a:pt x="236" y="1535"/>
                  </a:lnTo>
                  <a:lnTo>
                    <a:pt x="139" y="1546"/>
                  </a:lnTo>
                  <a:lnTo>
                    <a:pt x="11" y="1546"/>
                  </a:lnTo>
                  <a:lnTo>
                    <a:pt x="0" y="1535"/>
                  </a:lnTo>
                  <a:lnTo>
                    <a:pt x="0" y="1501"/>
                  </a:lnTo>
                  <a:lnTo>
                    <a:pt x="21" y="1478"/>
                  </a:lnTo>
                  <a:lnTo>
                    <a:pt x="43" y="1478"/>
                  </a:lnTo>
                  <a:lnTo>
                    <a:pt x="150" y="1455"/>
                  </a:lnTo>
                  <a:lnTo>
                    <a:pt x="246" y="1409"/>
                  </a:lnTo>
                  <a:lnTo>
                    <a:pt x="353" y="1317"/>
                  </a:lnTo>
                  <a:lnTo>
                    <a:pt x="375" y="1294"/>
                  </a:lnTo>
                  <a:lnTo>
                    <a:pt x="825" y="779"/>
                  </a:lnTo>
                  <a:lnTo>
                    <a:pt x="578" y="149"/>
                  </a:lnTo>
                  <a:lnTo>
                    <a:pt x="557" y="103"/>
                  </a:lnTo>
                  <a:lnTo>
                    <a:pt x="546" y="92"/>
                  </a:lnTo>
                  <a:lnTo>
                    <a:pt x="525" y="80"/>
                  </a:lnTo>
                  <a:lnTo>
                    <a:pt x="503" y="80"/>
                  </a:lnTo>
                  <a:lnTo>
                    <a:pt x="471" y="69"/>
                  </a:lnTo>
                  <a:lnTo>
                    <a:pt x="375" y="69"/>
                  </a:lnTo>
                  <a:lnTo>
                    <a:pt x="364" y="57"/>
                  </a:lnTo>
                  <a:lnTo>
                    <a:pt x="364" y="23"/>
                  </a:lnTo>
                  <a:lnTo>
                    <a:pt x="3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01" name="Freeform 25"/>
            <p:cNvSpPr>
              <a:spLocks/>
            </p:cNvSpPr>
            <p:nvPr/>
          </p:nvSpPr>
          <p:spPr bwMode="auto">
            <a:xfrm>
              <a:off x="28517" y="2912"/>
              <a:ext cx="717" cy="1089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696" y="0"/>
                </a:cxn>
                <a:cxn ang="0">
                  <a:pos x="717" y="23"/>
                </a:cxn>
                <a:cxn ang="0">
                  <a:pos x="717" y="46"/>
                </a:cxn>
                <a:cxn ang="0">
                  <a:pos x="706" y="58"/>
                </a:cxn>
                <a:cxn ang="0">
                  <a:pos x="589" y="58"/>
                </a:cxn>
                <a:cxn ang="0">
                  <a:pos x="546" y="80"/>
                </a:cxn>
                <a:cxn ang="0">
                  <a:pos x="546" y="103"/>
                </a:cxn>
                <a:cxn ang="0">
                  <a:pos x="535" y="126"/>
                </a:cxn>
                <a:cxn ang="0">
                  <a:pos x="535" y="115"/>
                </a:cxn>
                <a:cxn ang="0">
                  <a:pos x="332" y="963"/>
                </a:cxn>
                <a:cxn ang="0">
                  <a:pos x="321" y="986"/>
                </a:cxn>
                <a:cxn ang="0">
                  <a:pos x="321" y="1008"/>
                </a:cxn>
                <a:cxn ang="0">
                  <a:pos x="332" y="1020"/>
                </a:cxn>
                <a:cxn ang="0">
                  <a:pos x="460" y="1020"/>
                </a:cxn>
                <a:cxn ang="0">
                  <a:pos x="471" y="1031"/>
                </a:cxn>
                <a:cxn ang="0">
                  <a:pos x="471" y="1066"/>
                </a:cxn>
                <a:cxn ang="0">
                  <a:pos x="460" y="1077"/>
                </a:cxn>
                <a:cxn ang="0">
                  <a:pos x="160" y="1077"/>
                </a:cxn>
                <a:cxn ang="0">
                  <a:pos x="85" y="1089"/>
                </a:cxn>
                <a:cxn ang="0">
                  <a:pos x="10" y="1089"/>
                </a:cxn>
                <a:cxn ang="0">
                  <a:pos x="0" y="1077"/>
                </a:cxn>
                <a:cxn ang="0">
                  <a:pos x="0" y="1043"/>
                </a:cxn>
                <a:cxn ang="0">
                  <a:pos x="10" y="1031"/>
                </a:cxn>
                <a:cxn ang="0">
                  <a:pos x="128" y="1031"/>
                </a:cxn>
                <a:cxn ang="0">
                  <a:pos x="171" y="1008"/>
                </a:cxn>
                <a:cxn ang="0">
                  <a:pos x="171" y="986"/>
                </a:cxn>
                <a:cxn ang="0">
                  <a:pos x="182" y="963"/>
                </a:cxn>
                <a:cxn ang="0">
                  <a:pos x="385" y="115"/>
                </a:cxn>
                <a:cxn ang="0">
                  <a:pos x="396" y="92"/>
                </a:cxn>
                <a:cxn ang="0">
                  <a:pos x="396" y="69"/>
                </a:cxn>
                <a:cxn ang="0">
                  <a:pos x="385" y="58"/>
                </a:cxn>
                <a:cxn ang="0">
                  <a:pos x="257" y="58"/>
                </a:cxn>
                <a:cxn ang="0">
                  <a:pos x="246" y="46"/>
                </a:cxn>
                <a:cxn ang="0">
                  <a:pos x="246" y="12"/>
                </a:cxn>
                <a:cxn ang="0">
                  <a:pos x="257" y="0"/>
                </a:cxn>
              </a:cxnLst>
              <a:rect l="0" t="0" r="r" b="b"/>
              <a:pathLst>
                <a:path w="717" h="1089">
                  <a:moveTo>
                    <a:pt x="257" y="0"/>
                  </a:moveTo>
                  <a:lnTo>
                    <a:pt x="696" y="0"/>
                  </a:lnTo>
                  <a:lnTo>
                    <a:pt x="717" y="23"/>
                  </a:lnTo>
                  <a:lnTo>
                    <a:pt x="717" y="46"/>
                  </a:lnTo>
                  <a:lnTo>
                    <a:pt x="706" y="58"/>
                  </a:lnTo>
                  <a:lnTo>
                    <a:pt x="589" y="58"/>
                  </a:lnTo>
                  <a:lnTo>
                    <a:pt x="546" y="80"/>
                  </a:lnTo>
                  <a:lnTo>
                    <a:pt x="546" y="103"/>
                  </a:lnTo>
                  <a:lnTo>
                    <a:pt x="535" y="126"/>
                  </a:lnTo>
                  <a:lnTo>
                    <a:pt x="535" y="115"/>
                  </a:lnTo>
                  <a:lnTo>
                    <a:pt x="332" y="963"/>
                  </a:lnTo>
                  <a:lnTo>
                    <a:pt x="321" y="986"/>
                  </a:lnTo>
                  <a:lnTo>
                    <a:pt x="321" y="1008"/>
                  </a:lnTo>
                  <a:lnTo>
                    <a:pt x="332" y="1020"/>
                  </a:lnTo>
                  <a:lnTo>
                    <a:pt x="460" y="1020"/>
                  </a:lnTo>
                  <a:lnTo>
                    <a:pt x="471" y="1031"/>
                  </a:lnTo>
                  <a:lnTo>
                    <a:pt x="471" y="1066"/>
                  </a:lnTo>
                  <a:lnTo>
                    <a:pt x="460" y="1077"/>
                  </a:lnTo>
                  <a:lnTo>
                    <a:pt x="160" y="1077"/>
                  </a:lnTo>
                  <a:lnTo>
                    <a:pt x="85" y="1089"/>
                  </a:lnTo>
                  <a:lnTo>
                    <a:pt x="10" y="1089"/>
                  </a:lnTo>
                  <a:lnTo>
                    <a:pt x="0" y="1077"/>
                  </a:lnTo>
                  <a:lnTo>
                    <a:pt x="0" y="1043"/>
                  </a:lnTo>
                  <a:lnTo>
                    <a:pt x="10" y="1031"/>
                  </a:lnTo>
                  <a:lnTo>
                    <a:pt x="128" y="1031"/>
                  </a:lnTo>
                  <a:lnTo>
                    <a:pt x="171" y="1008"/>
                  </a:lnTo>
                  <a:lnTo>
                    <a:pt x="171" y="986"/>
                  </a:lnTo>
                  <a:lnTo>
                    <a:pt x="182" y="963"/>
                  </a:lnTo>
                  <a:lnTo>
                    <a:pt x="385" y="115"/>
                  </a:lnTo>
                  <a:lnTo>
                    <a:pt x="396" y="92"/>
                  </a:lnTo>
                  <a:lnTo>
                    <a:pt x="396" y="69"/>
                  </a:lnTo>
                  <a:lnTo>
                    <a:pt x="385" y="58"/>
                  </a:lnTo>
                  <a:lnTo>
                    <a:pt x="257" y="58"/>
                  </a:lnTo>
                  <a:lnTo>
                    <a:pt x="246" y="46"/>
                  </a:lnTo>
                  <a:lnTo>
                    <a:pt x="246" y="12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02" name="Freeform 26"/>
            <p:cNvSpPr>
              <a:spLocks/>
            </p:cNvSpPr>
            <p:nvPr/>
          </p:nvSpPr>
          <p:spPr bwMode="auto">
            <a:xfrm>
              <a:off x="29984" y="3508"/>
              <a:ext cx="1435" cy="1535"/>
            </a:xfrm>
            <a:custGeom>
              <a:avLst/>
              <a:gdLst/>
              <a:ahLst/>
              <a:cxnLst>
                <a:cxn ang="0">
                  <a:pos x="696" y="0"/>
                </a:cxn>
                <a:cxn ang="0">
                  <a:pos x="739" y="0"/>
                </a:cxn>
                <a:cxn ang="0">
                  <a:pos x="749" y="23"/>
                </a:cxn>
                <a:cxn ang="0">
                  <a:pos x="760" y="34"/>
                </a:cxn>
                <a:cxn ang="0">
                  <a:pos x="760" y="722"/>
                </a:cxn>
                <a:cxn ang="0">
                  <a:pos x="1403" y="722"/>
                </a:cxn>
                <a:cxn ang="0">
                  <a:pos x="1413" y="733"/>
                </a:cxn>
                <a:cxn ang="0">
                  <a:pos x="1435" y="745"/>
                </a:cxn>
                <a:cxn ang="0">
                  <a:pos x="1435" y="791"/>
                </a:cxn>
                <a:cxn ang="0">
                  <a:pos x="1413" y="802"/>
                </a:cxn>
                <a:cxn ang="0">
                  <a:pos x="1403" y="813"/>
                </a:cxn>
                <a:cxn ang="0">
                  <a:pos x="760" y="813"/>
                </a:cxn>
                <a:cxn ang="0">
                  <a:pos x="760" y="1501"/>
                </a:cxn>
                <a:cxn ang="0">
                  <a:pos x="749" y="1512"/>
                </a:cxn>
                <a:cxn ang="0">
                  <a:pos x="739" y="1535"/>
                </a:cxn>
                <a:cxn ang="0">
                  <a:pos x="696" y="1535"/>
                </a:cxn>
                <a:cxn ang="0">
                  <a:pos x="685" y="1512"/>
                </a:cxn>
                <a:cxn ang="0">
                  <a:pos x="675" y="1501"/>
                </a:cxn>
                <a:cxn ang="0">
                  <a:pos x="675" y="813"/>
                </a:cxn>
                <a:cxn ang="0">
                  <a:pos x="32" y="813"/>
                </a:cxn>
                <a:cxn ang="0">
                  <a:pos x="21" y="802"/>
                </a:cxn>
                <a:cxn ang="0">
                  <a:pos x="0" y="791"/>
                </a:cxn>
                <a:cxn ang="0">
                  <a:pos x="0" y="745"/>
                </a:cxn>
                <a:cxn ang="0">
                  <a:pos x="21" y="733"/>
                </a:cxn>
                <a:cxn ang="0">
                  <a:pos x="32" y="722"/>
                </a:cxn>
                <a:cxn ang="0">
                  <a:pos x="675" y="722"/>
                </a:cxn>
                <a:cxn ang="0">
                  <a:pos x="675" y="34"/>
                </a:cxn>
                <a:cxn ang="0">
                  <a:pos x="685" y="23"/>
                </a:cxn>
                <a:cxn ang="0">
                  <a:pos x="696" y="0"/>
                </a:cxn>
              </a:cxnLst>
              <a:rect l="0" t="0" r="r" b="b"/>
              <a:pathLst>
                <a:path w="1435" h="1535">
                  <a:moveTo>
                    <a:pt x="696" y="0"/>
                  </a:moveTo>
                  <a:lnTo>
                    <a:pt x="739" y="0"/>
                  </a:lnTo>
                  <a:lnTo>
                    <a:pt x="749" y="23"/>
                  </a:lnTo>
                  <a:lnTo>
                    <a:pt x="760" y="34"/>
                  </a:lnTo>
                  <a:lnTo>
                    <a:pt x="760" y="722"/>
                  </a:lnTo>
                  <a:lnTo>
                    <a:pt x="1403" y="722"/>
                  </a:lnTo>
                  <a:lnTo>
                    <a:pt x="1413" y="733"/>
                  </a:lnTo>
                  <a:lnTo>
                    <a:pt x="1435" y="745"/>
                  </a:lnTo>
                  <a:lnTo>
                    <a:pt x="1435" y="791"/>
                  </a:lnTo>
                  <a:lnTo>
                    <a:pt x="1413" y="802"/>
                  </a:lnTo>
                  <a:lnTo>
                    <a:pt x="1403" y="813"/>
                  </a:lnTo>
                  <a:lnTo>
                    <a:pt x="760" y="813"/>
                  </a:lnTo>
                  <a:lnTo>
                    <a:pt x="760" y="1501"/>
                  </a:lnTo>
                  <a:lnTo>
                    <a:pt x="749" y="1512"/>
                  </a:lnTo>
                  <a:lnTo>
                    <a:pt x="739" y="1535"/>
                  </a:lnTo>
                  <a:lnTo>
                    <a:pt x="696" y="1535"/>
                  </a:lnTo>
                  <a:lnTo>
                    <a:pt x="685" y="1512"/>
                  </a:lnTo>
                  <a:lnTo>
                    <a:pt x="675" y="1501"/>
                  </a:lnTo>
                  <a:lnTo>
                    <a:pt x="675" y="813"/>
                  </a:lnTo>
                  <a:lnTo>
                    <a:pt x="32" y="813"/>
                  </a:lnTo>
                  <a:lnTo>
                    <a:pt x="21" y="802"/>
                  </a:lnTo>
                  <a:lnTo>
                    <a:pt x="0" y="791"/>
                  </a:lnTo>
                  <a:lnTo>
                    <a:pt x="0" y="745"/>
                  </a:lnTo>
                  <a:lnTo>
                    <a:pt x="21" y="733"/>
                  </a:lnTo>
                  <a:lnTo>
                    <a:pt x="32" y="722"/>
                  </a:lnTo>
                  <a:lnTo>
                    <a:pt x="675" y="722"/>
                  </a:lnTo>
                  <a:lnTo>
                    <a:pt x="675" y="34"/>
                  </a:lnTo>
                  <a:lnTo>
                    <a:pt x="685" y="23"/>
                  </a:lnTo>
                  <a:lnTo>
                    <a:pt x="6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03" name="Freeform 27"/>
            <p:cNvSpPr>
              <a:spLocks/>
            </p:cNvSpPr>
            <p:nvPr/>
          </p:nvSpPr>
          <p:spPr bwMode="auto">
            <a:xfrm>
              <a:off x="32190" y="4150"/>
              <a:ext cx="225" cy="252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82" y="22"/>
                </a:cxn>
                <a:cxn ang="0">
                  <a:pos x="203" y="57"/>
                </a:cxn>
                <a:cxn ang="0">
                  <a:pos x="225" y="126"/>
                </a:cxn>
                <a:cxn ang="0">
                  <a:pos x="225" y="160"/>
                </a:cxn>
                <a:cxn ang="0">
                  <a:pos x="182" y="229"/>
                </a:cxn>
                <a:cxn ang="0">
                  <a:pos x="118" y="252"/>
                </a:cxn>
                <a:cxn ang="0">
                  <a:pos x="53" y="229"/>
                </a:cxn>
                <a:cxn ang="0">
                  <a:pos x="21" y="194"/>
                </a:cxn>
                <a:cxn ang="0">
                  <a:pos x="0" y="126"/>
                </a:cxn>
                <a:cxn ang="0">
                  <a:pos x="21" y="57"/>
                </a:cxn>
                <a:cxn ang="0">
                  <a:pos x="53" y="22"/>
                </a:cxn>
                <a:cxn ang="0">
                  <a:pos x="118" y="0"/>
                </a:cxn>
              </a:cxnLst>
              <a:rect l="0" t="0" r="r" b="b"/>
              <a:pathLst>
                <a:path w="225" h="252">
                  <a:moveTo>
                    <a:pt x="118" y="0"/>
                  </a:moveTo>
                  <a:lnTo>
                    <a:pt x="182" y="22"/>
                  </a:lnTo>
                  <a:lnTo>
                    <a:pt x="203" y="57"/>
                  </a:lnTo>
                  <a:lnTo>
                    <a:pt x="225" y="126"/>
                  </a:lnTo>
                  <a:lnTo>
                    <a:pt x="225" y="160"/>
                  </a:lnTo>
                  <a:lnTo>
                    <a:pt x="182" y="229"/>
                  </a:lnTo>
                  <a:lnTo>
                    <a:pt x="118" y="252"/>
                  </a:lnTo>
                  <a:lnTo>
                    <a:pt x="53" y="229"/>
                  </a:lnTo>
                  <a:lnTo>
                    <a:pt x="21" y="194"/>
                  </a:lnTo>
                  <a:lnTo>
                    <a:pt x="0" y="126"/>
                  </a:lnTo>
                  <a:lnTo>
                    <a:pt x="21" y="57"/>
                  </a:lnTo>
                  <a:lnTo>
                    <a:pt x="53" y="22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04" name="Freeform 28"/>
            <p:cNvSpPr>
              <a:spLocks/>
            </p:cNvSpPr>
            <p:nvPr/>
          </p:nvSpPr>
          <p:spPr bwMode="auto">
            <a:xfrm>
              <a:off x="33143" y="4150"/>
              <a:ext cx="225" cy="252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82" y="22"/>
                </a:cxn>
                <a:cxn ang="0">
                  <a:pos x="203" y="57"/>
                </a:cxn>
                <a:cxn ang="0">
                  <a:pos x="225" y="126"/>
                </a:cxn>
                <a:cxn ang="0">
                  <a:pos x="225" y="160"/>
                </a:cxn>
                <a:cxn ang="0">
                  <a:pos x="182" y="229"/>
                </a:cxn>
                <a:cxn ang="0">
                  <a:pos x="118" y="252"/>
                </a:cxn>
                <a:cxn ang="0">
                  <a:pos x="54" y="229"/>
                </a:cxn>
                <a:cxn ang="0">
                  <a:pos x="21" y="194"/>
                </a:cxn>
                <a:cxn ang="0">
                  <a:pos x="0" y="126"/>
                </a:cxn>
                <a:cxn ang="0">
                  <a:pos x="21" y="57"/>
                </a:cxn>
                <a:cxn ang="0">
                  <a:pos x="54" y="22"/>
                </a:cxn>
                <a:cxn ang="0">
                  <a:pos x="118" y="0"/>
                </a:cxn>
              </a:cxnLst>
              <a:rect l="0" t="0" r="r" b="b"/>
              <a:pathLst>
                <a:path w="225" h="252">
                  <a:moveTo>
                    <a:pt x="118" y="0"/>
                  </a:moveTo>
                  <a:lnTo>
                    <a:pt x="182" y="22"/>
                  </a:lnTo>
                  <a:lnTo>
                    <a:pt x="203" y="57"/>
                  </a:lnTo>
                  <a:lnTo>
                    <a:pt x="225" y="126"/>
                  </a:lnTo>
                  <a:lnTo>
                    <a:pt x="225" y="160"/>
                  </a:lnTo>
                  <a:lnTo>
                    <a:pt x="182" y="229"/>
                  </a:lnTo>
                  <a:lnTo>
                    <a:pt x="118" y="252"/>
                  </a:lnTo>
                  <a:lnTo>
                    <a:pt x="54" y="229"/>
                  </a:lnTo>
                  <a:lnTo>
                    <a:pt x="21" y="194"/>
                  </a:lnTo>
                  <a:lnTo>
                    <a:pt x="0" y="126"/>
                  </a:lnTo>
                  <a:lnTo>
                    <a:pt x="21" y="57"/>
                  </a:lnTo>
                  <a:lnTo>
                    <a:pt x="54" y="22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05" name="Freeform 29"/>
            <p:cNvSpPr>
              <a:spLocks/>
            </p:cNvSpPr>
            <p:nvPr/>
          </p:nvSpPr>
          <p:spPr bwMode="auto">
            <a:xfrm>
              <a:off x="34085" y="4150"/>
              <a:ext cx="225" cy="252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82" y="22"/>
                </a:cxn>
                <a:cxn ang="0">
                  <a:pos x="204" y="57"/>
                </a:cxn>
                <a:cxn ang="0">
                  <a:pos x="225" y="126"/>
                </a:cxn>
                <a:cxn ang="0">
                  <a:pos x="225" y="160"/>
                </a:cxn>
                <a:cxn ang="0">
                  <a:pos x="182" y="229"/>
                </a:cxn>
                <a:cxn ang="0">
                  <a:pos x="118" y="252"/>
                </a:cxn>
                <a:cxn ang="0">
                  <a:pos x="54" y="229"/>
                </a:cxn>
                <a:cxn ang="0">
                  <a:pos x="22" y="194"/>
                </a:cxn>
                <a:cxn ang="0">
                  <a:pos x="0" y="126"/>
                </a:cxn>
                <a:cxn ang="0">
                  <a:pos x="22" y="57"/>
                </a:cxn>
                <a:cxn ang="0">
                  <a:pos x="54" y="22"/>
                </a:cxn>
                <a:cxn ang="0">
                  <a:pos x="118" y="0"/>
                </a:cxn>
              </a:cxnLst>
              <a:rect l="0" t="0" r="r" b="b"/>
              <a:pathLst>
                <a:path w="225" h="252">
                  <a:moveTo>
                    <a:pt x="118" y="0"/>
                  </a:moveTo>
                  <a:lnTo>
                    <a:pt x="182" y="22"/>
                  </a:lnTo>
                  <a:lnTo>
                    <a:pt x="204" y="57"/>
                  </a:lnTo>
                  <a:lnTo>
                    <a:pt x="225" y="126"/>
                  </a:lnTo>
                  <a:lnTo>
                    <a:pt x="225" y="160"/>
                  </a:lnTo>
                  <a:lnTo>
                    <a:pt x="182" y="229"/>
                  </a:lnTo>
                  <a:lnTo>
                    <a:pt x="118" y="252"/>
                  </a:lnTo>
                  <a:lnTo>
                    <a:pt x="54" y="229"/>
                  </a:lnTo>
                  <a:lnTo>
                    <a:pt x="22" y="194"/>
                  </a:lnTo>
                  <a:lnTo>
                    <a:pt x="0" y="126"/>
                  </a:lnTo>
                  <a:lnTo>
                    <a:pt x="22" y="57"/>
                  </a:lnTo>
                  <a:lnTo>
                    <a:pt x="54" y="22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06" name="Freeform 30"/>
            <p:cNvSpPr>
              <a:spLocks/>
            </p:cNvSpPr>
            <p:nvPr/>
          </p:nvSpPr>
          <p:spPr bwMode="auto">
            <a:xfrm>
              <a:off x="34964" y="2901"/>
              <a:ext cx="556" cy="27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1" y="0"/>
                </a:cxn>
                <a:cxn ang="0">
                  <a:pos x="53" y="23"/>
                </a:cxn>
                <a:cxn ang="0">
                  <a:pos x="96" y="57"/>
                </a:cxn>
                <a:cxn ang="0">
                  <a:pos x="149" y="114"/>
                </a:cxn>
                <a:cxn ang="0">
                  <a:pos x="192" y="172"/>
                </a:cxn>
                <a:cxn ang="0">
                  <a:pos x="214" y="206"/>
                </a:cxn>
                <a:cxn ang="0">
                  <a:pos x="353" y="447"/>
                </a:cxn>
                <a:cxn ang="0">
                  <a:pos x="449" y="699"/>
                </a:cxn>
                <a:cxn ang="0">
                  <a:pos x="514" y="939"/>
                </a:cxn>
                <a:cxn ang="0">
                  <a:pos x="535" y="1168"/>
                </a:cxn>
                <a:cxn ang="0">
                  <a:pos x="546" y="1375"/>
                </a:cxn>
                <a:cxn ang="0">
                  <a:pos x="556" y="1375"/>
                </a:cxn>
                <a:cxn ang="0">
                  <a:pos x="535" y="1730"/>
                </a:cxn>
                <a:cxn ang="0">
                  <a:pos x="460" y="2062"/>
                </a:cxn>
                <a:cxn ang="0">
                  <a:pos x="353" y="2337"/>
                </a:cxn>
                <a:cxn ang="0">
                  <a:pos x="203" y="2566"/>
                </a:cxn>
                <a:cxn ang="0">
                  <a:pos x="171" y="2612"/>
                </a:cxn>
                <a:cxn ang="0">
                  <a:pos x="117" y="2669"/>
                </a:cxn>
                <a:cxn ang="0">
                  <a:pos x="64" y="2715"/>
                </a:cxn>
                <a:cxn ang="0">
                  <a:pos x="32" y="2738"/>
                </a:cxn>
                <a:cxn ang="0">
                  <a:pos x="10" y="2738"/>
                </a:cxn>
                <a:cxn ang="0">
                  <a:pos x="0" y="2726"/>
                </a:cxn>
                <a:cxn ang="0">
                  <a:pos x="0" y="2704"/>
                </a:cxn>
                <a:cxn ang="0">
                  <a:pos x="21" y="2681"/>
                </a:cxn>
                <a:cxn ang="0">
                  <a:pos x="107" y="2578"/>
                </a:cxn>
                <a:cxn ang="0">
                  <a:pos x="192" y="2440"/>
                </a:cxn>
                <a:cxn ang="0">
                  <a:pos x="267" y="2268"/>
                </a:cxn>
                <a:cxn ang="0">
                  <a:pos x="332" y="2050"/>
                </a:cxn>
                <a:cxn ang="0">
                  <a:pos x="385" y="1707"/>
                </a:cxn>
                <a:cxn ang="0">
                  <a:pos x="406" y="1363"/>
                </a:cxn>
                <a:cxn ang="0">
                  <a:pos x="406" y="1145"/>
                </a:cxn>
                <a:cxn ang="0">
                  <a:pos x="385" y="928"/>
                </a:cxn>
                <a:cxn ang="0">
                  <a:pos x="342" y="710"/>
                </a:cxn>
                <a:cxn ang="0">
                  <a:pos x="267" y="470"/>
                </a:cxn>
                <a:cxn ang="0">
                  <a:pos x="182" y="286"/>
                </a:cxn>
                <a:cxn ang="0">
                  <a:pos x="96" y="149"/>
                </a:cxn>
                <a:cxn ang="0">
                  <a:pos x="10" y="46"/>
                </a:cxn>
                <a:cxn ang="0">
                  <a:pos x="0" y="34"/>
                </a:cxn>
                <a:cxn ang="0">
                  <a:pos x="0" y="11"/>
                </a:cxn>
                <a:cxn ang="0">
                  <a:pos x="10" y="0"/>
                </a:cxn>
              </a:cxnLst>
              <a:rect l="0" t="0" r="r" b="b"/>
              <a:pathLst>
                <a:path w="556" h="2738">
                  <a:moveTo>
                    <a:pt x="10" y="0"/>
                  </a:moveTo>
                  <a:lnTo>
                    <a:pt x="21" y="0"/>
                  </a:lnTo>
                  <a:lnTo>
                    <a:pt x="53" y="23"/>
                  </a:lnTo>
                  <a:lnTo>
                    <a:pt x="96" y="57"/>
                  </a:lnTo>
                  <a:lnTo>
                    <a:pt x="149" y="114"/>
                  </a:lnTo>
                  <a:lnTo>
                    <a:pt x="192" y="172"/>
                  </a:lnTo>
                  <a:lnTo>
                    <a:pt x="214" y="206"/>
                  </a:lnTo>
                  <a:lnTo>
                    <a:pt x="353" y="447"/>
                  </a:lnTo>
                  <a:lnTo>
                    <a:pt x="449" y="699"/>
                  </a:lnTo>
                  <a:lnTo>
                    <a:pt x="514" y="939"/>
                  </a:lnTo>
                  <a:lnTo>
                    <a:pt x="535" y="1168"/>
                  </a:lnTo>
                  <a:lnTo>
                    <a:pt x="546" y="1375"/>
                  </a:lnTo>
                  <a:lnTo>
                    <a:pt x="556" y="1375"/>
                  </a:lnTo>
                  <a:lnTo>
                    <a:pt x="535" y="1730"/>
                  </a:lnTo>
                  <a:lnTo>
                    <a:pt x="460" y="2062"/>
                  </a:lnTo>
                  <a:lnTo>
                    <a:pt x="353" y="2337"/>
                  </a:lnTo>
                  <a:lnTo>
                    <a:pt x="203" y="2566"/>
                  </a:lnTo>
                  <a:lnTo>
                    <a:pt x="171" y="2612"/>
                  </a:lnTo>
                  <a:lnTo>
                    <a:pt x="117" y="2669"/>
                  </a:lnTo>
                  <a:lnTo>
                    <a:pt x="64" y="2715"/>
                  </a:lnTo>
                  <a:lnTo>
                    <a:pt x="32" y="2738"/>
                  </a:lnTo>
                  <a:lnTo>
                    <a:pt x="10" y="2738"/>
                  </a:lnTo>
                  <a:lnTo>
                    <a:pt x="0" y="2726"/>
                  </a:lnTo>
                  <a:lnTo>
                    <a:pt x="0" y="2704"/>
                  </a:lnTo>
                  <a:lnTo>
                    <a:pt x="21" y="2681"/>
                  </a:lnTo>
                  <a:lnTo>
                    <a:pt x="107" y="2578"/>
                  </a:lnTo>
                  <a:lnTo>
                    <a:pt x="192" y="2440"/>
                  </a:lnTo>
                  <a:lnTo>
                    <a:pt x="267" y="2268"/>
                  </a:lnTo>
                  <a:lnTo>
                    <a:pt x="332" y="2050"/>
                  </a:lnTo>
                  <a:lnTo>
                    <a:pt x="385" y="1707"/>
                  </a:lnTo>
                  <a:lnTo>
                    <a:pt x="406" y="1363"/>
                  </a:lnTo>
                  <a:lnTo>
                    <a:pt x="406" y="1145"/>
                  </a:lnTo>
                  <a:lnTo>
                    <a:pt x="385" y="928"/>
                  </a:lnTo>
                  <a:lnTo>
                    <a:pt x="342" y="710"/>
                  </a:lnTo>
                  <a:lnTo>
                    <a:pt x="267" y="470"/>
                  </a:lnTo>
                  <a:lnTo>
                    <a:pt x="182" y="286"/>
                  </a:lnTo>
                  <a:lnTo>
                    <a:pt x="96" y="149"/>
                  </a:lnTo>
                  <a:lnTo>
                    <a:pt x="10" y="46"/>
                  </a:lnTo>
                  <a:lnTo>
                    <a:pt x="0" y="34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advTm="2016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600201"/>
            <a:ext cx="9144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The theory  in </a:t>
            </a:r>
            <a:r>
              <a:rPr lang="en-US" sz="3200" dirty="0" err="1" smtClean="0">
                <a:solidFill>
                  <a:srgbClr val="FF0000"/>
                </a:solidFill>
              </a:rPr>
              <a:t>Minkowski</a:t>
            </a:r>
            <a:r>
              <a:rPr lang="en-US" sz="3200" dirty="0" smtClean="0">
                <a:solidFill>
                  <a:srgbClr val="FF0000"/>
                </a:solidFill>
              </a:rPr>
              <a:t> space has a </a:t>
            </a:r>
            <a:r>
              <a:rPr lang="en-US" sz="3200" dirty="0" err="1" smtClean="0">
                <a:solidFill>
                  <a:srgbClr val="FF0000"/>
                </a:solidFill>
              </a:rPr>
              <a:t>moduli</a:t>
            </a:r>
            <a:r>
              <a:rPr lang="en-US" sz="3200" dirty="0" smtClean="0">
                <a:solidFill>
                  <a:srgbClr val="FF0000"/>
                </a:solidFill>
              </a:rPr>
              <a:t> space of </a:t>
            </a:r>
            <a:r>
              <a:rPr lang="en-US" sz="3200" dirty="0" err="1" smtClean="0">
                <a:solidFill>
                  <a:srgbClr val="FF0000"/>
                </a:solidFill>
              </a:rPr>
              <a:t>vacua</a:t>
            </a:r>
            <a:r>
              <a:rPr lang="en-US" sz="3200" dirty="0" smtClean="0">
                <a:solidFill>
                  <a:srgbClr val="FF0000"/>
                </a:solidFill>
              </a:rPr>
              <a:t> given by  </a:t>
            </a:r>
            <a:r>
              <a:rPr lang="en-US" sz="3200" dirty="0" smtClean="0">
                <a:solidFill>
                  <a:srgbClr val="FF0000"/>
                </a:solidFill>
                <a:sym typeface="Mathematica5"/>
              </a:rPr>
              <a:t></a:t>
            </a:r>
            <a:r>
              <a:rPr lang="en-US" sz="3200" dirty="0" smtClean="0">
                <a:solidFill>
                  <a:srgbClr val="FF0000"/>
                </a:solidFill>
              </a:rPr>
              <a:t> =  (</a:t>
            </a:r>
            <a:r>
              <a:rPr lang="en-US" sz="3200" dirty="0" smtClean="0">
                <a:solidFill>
                  <a:srgbClr val="FF0000"/>
                </a:solidFill>
                <a:latin typeface="Mathematica7" pitchFamily="2" charset="0"/>
                <a:ea typeface="Mathematica7" pitchFamily="2" charset="0"/>
              </a:rPr>
              <a:t>R</a:t>
            </a:r>
            <a:r>
              <a:rPr lang="en-US" sz="3200" baseline="30000" dirty="0" smtClean="0">
                <a:solidFill>
                  <a:srgbClr val="FF0000"/>
                </a:solidFill>
              </a:rPr>
              <a:t>5</a:t>
            </a:r>
            <a:r>
              <a:rPr lang="en-US" sz="3200" dirty="0" smtClean="0">
                <a:solidFill>
                  <a:srgbClr val="FF0000"/>
                </a:solidFill>
                <a:latin typeface="eufb5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</a:t>
            </a:r>
            <a:r>
              <a:rPr lang="en-US" sz="3200" dirty="0" smtClean="0">
                <a:solidFill>
                  <a:srgbClr val="FF0000"/>
                </a:solidFill>
                <a:latin typeface="eufb5" pitchFamily="34" charset="0"/>
              </a:rPr>
              <a:t> t</a:t>
            </a:r>
            <a:r>
              <a:rPr lang="en-US" sz="3200" dirty="0" smtClean="0">
                <a:solidFill>
                  <a:srgbClr val="FF0000"/>
                </a:solidFill>
              </a:rPr>
              <a:t>)/W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4267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Low energy dynamics is described by N free </a:t>
            </a:r>
            <a:r>
              <a:rPr lang="en-US" sz="2800" dirty="0" err="1" smtClean="0">
                <a:solidFill>
                  <a:srgbClr val="0000FF"/>
                </a:solidFill>
              </a:rPr>
              <a:t>tensormultiplets</a:t>
            </a:r>
            <a:r>
              <a:rPr lang="en-US" sz="2800" dirty="0" smtClean="0">
                <a:solidFill>
                  <a:srgbClr val="0000FF"/>
                </a:solidFill>
              </a:rPr>
              <a:t> and we view the space of </a:t>
            </a:r>
            <a:r>
              <a:rPr lang="en-US" sz="2800" dirty="0" err="1" smtClean="0">
                <a:solidFill>
                  <a:srgbClr val="0000FF"/>
                </a:solidFill>
              </a:rPr>
              <a:t>vacua</a:t>
            </a:r>
            <a:r>
              <a:rPr lang="en-US" sz="2800" dirty="0" smtClean="0">
                <a:solidFill>
                  <a:srgbClr val="0000FF"/>
                </a:solidFill>
              </a:rPr>
              <a:t> as </a:t>
            </a:r>
            <a:r>
              <a:rPr lang="en-US" sz="2800" dirty="0" err="1" smtClean="0">
                <a:solidFill>
                  <a:srgbClr val="0000FF"/>
                </a:solidFill>
              </a:rPr>
              <a:t>parametrizing</a:t>
            </a:r>
            <a:r>
              <a:rPr lang="en-US" sz="2800" dirty="0" smtClean="0">
                <a:solidFill>
                  <a:srgbClr val="0000FF"/>
                </a:solidFill>
              </a:rPr>
              <a:t>: 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39954" name="Group 18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371600" y="5943600"/>
            <a:ext cx="1143000" cy="522545"/>
            <a:chOff x="1083" y="4016"/>
            <a:chExt cx="5405" cy="2471"/>
          </a:xfrm>
          <a:solidFill>
            <a:srgbClr val="0000FF"/>
          </a:solidFill>
        </p:grpSpPr>
        <p:sp>
          <p:nvSpPr>
            <p:cNvPr id="39956" name="Freeform 20"/>
            <p:cNvSpPr>
              <a:spLocks/>
            </p:cNvSpPr>
            <p:nvPr/>
          </p:nvSpPr>
          <p:spPr bwMode="auto">
            <a:xfrm>
              <a:off x="1083" y="4231"/>
              <a:ext cx="494" cy="2256"/>
            </a:xfrm>
            <a:custGeom>
              <a:avLst/>
              <a:gdLst/>
              <a:ahLst/>
              <a:cxnLst>
                <a:cxn ang="0">
                  <a:pos x="448" y="0"/>
                </a:cxn>
                <a:cxn ang="0">
                  <a:pos x="466" y="4"/>
                </a:cxn>
                <a:cxn ang="0">
                  <a:pos x="480" y="14"/>
                </a:cxn>
                <a:cxn ang="0">
                  <a:pos x="490" y="29"/>
                </a:cxn>
                <a:cxn ang="0">
                  <a:pos x="494" y="47"/>
                </a:cxn>
                <a:cxn ang="0">
                  <a:pos x="494" y="54"/>
                </a:cxn>
                <a:cxn ang="0">
                  <a:pos x="492" y="61"/>
                </a:cxn>
                <a:cxn ang="0">
                  <a:pos x="488" y="70"/>
                </a:cxn>
                <a:cxn ang="0">
                  <a:pos x="483" y="86"/>
                </a:cxn>
                <a:cxn ang="0">
                  <a:pos x="91" y="1128"/>
                </a:cxn>
                <a:cxn ang="0">
                  <a:pos x="483" y="2174"/>
                </a:cxn>
                <a:cxn ang="0">
                  <a:pos x="488" y="2188"/>
                </a:cxn>
                <a:cxn ang="0">
                  <a:pos x="494" y="2204"/>
                </a:cxn>
                <a:cxn ang="0">
                  <a:pos x="494" y="2210"/>
                </a:cxn>
                <a:cxn ang="0">
                  <a:pos x="490" y="2228"/>
                </a:cxn>
                <a:cxn ang="0">
                  <a:pos x="480" y="2242"/>
                </a:cxn>
                <a:cxn ang="0">
                  <a:pos x="466" y="2253"/>
                </a:cxn>
                <a:cxn ang="0">
                  <a:pos x="448" y="2256"/>
                </a:cxn>
                <a:cxn ang="0">
                  <a:pos x="432" y="2253"/>
                </a:cxn>
                <a:cxn ang="0">
                  <a:pos x="420" y="2244"/>
                </a:cxn>
                <a:cxn ang="0">
                  <a:pos x="410" y="2233"/>
                </a:cxn>
                <a:cxn ang="0">
                  <a:pos x="404" y="2217"/>
                </a:cxn>
                <a:cxn ang="0">
                  <a:pos x="399" y="2203"/>
                </a:cxn>
                <a:cxn ang="0">
                  <a:pos x="11" y="1167"/>
                </a:cxn>
                <a:cxn ang="0">
                  <a:pos x="6" y="1150"/>
                </a:cxn>
                <a:cxn ang="0">
                  <a:pos x="2" y="1141"/>
                </a:cxn>
                <a:cxn ang="0">
                  <a:pos x="0" y="1133"/>
                </a:cxn>
                <a:cxn ang="0">
                  <a:pos x="0" y="1128"/>
                </a:cxn>
                <a:cxn ang="0">
                  <a:pos x="4" y="1107"/>
                </a:cxn>
                <a:cxn ang="0">
                  <a:pos x="11" y="1089"/>
                </a:cxn>
                <a:cxn ang="0">
                  <a:pos x="399" y="54"/>
                </a:cxn>
                <a:cxn ang="0">
                  <a:pos x="410" y="27"/>
                </a:cxn>
                <a:cxn ang="0">
                  <a:pos x="422" y="11"/>
                </a:cxn>
                <a:cxn ang="0">
                  <a:pos x="436" y="2"/>
                </a:cxn>
                <a:cxn ang="0">
                  <a:pos x="448" y="0"/>
                </a:cxn>
              </a:cxnLst>
              <a:rect l="0" t="0" r="r" b="b"/>
              <a:pathLst>
                <a:path w="494" h="2256">
                  <a:moveTo>
                    <a:pt x="448" y="0"/>
                  </a:moveTo>
                  <a:lnTo>
                    <a:pt x="466" y="4"/>
                  </a:lnTo>
                  <a:lnTo>
                    <a:pt x="480" y="14"/>
                  </a:lnTo>
                  <a:lnTo>
                    <a:pt x="490" y="29"/>
                  </a:lnTo>
                  <a:lnTo>
                    <a:pt x="494" y="47"/>
                  </a:lnTo>
                  <a:lnTo>
                    <a:pt x="494" y="54"/>
                  </a:lnTo>
                  <a:lnTo>
                    <a:pt x="492" y="61"/>
                  </a:lnTo>
                  <a:lnTo>
                    <a:pt x="488" y="70"/>
                  </a:lnTo>
                  <a:lnTo>
                    <a:pt x="483" y="86"/>
                  </a:lnTo>
                  <a:lnTo>
                    <a:pt x="91" y="1128"/>
                  </a:lnTo>
                  <a:lnTo>
                    <a:pt x="483" y="2174"/>
                  </a:lnTo>
                  <a:lnTo>
                    <a:pt x="488" y="2188"/>
                  </a:lnTo>
                  <a:lnTo>
                    <a:pt x="494" y="2204"/>
                  </a:lnTo>
                  <a:lnTo>
                    <a:pt x="494" y="2210"/>
                  </a:lnTo>
                  <a:lnTo>
                    <a:pt x="490" y="2228"/>
                  </a:lnTo>
                  <a:lnTo>
                    <a:pt x="480" y="2242"/>
                  </a:lnTo>
                  <a:lnTo>
                    <a:pt x="466" y="2253"/>
                  </a:lnTo>
                  <a:lnTo>
                    <a:pt x="448" y="2256"/>
                  </a:lnTo>
                  <a:lnTo>
                    <a:pt x="432" y="2253"/>
                  </a:lnTo>
                  <a:lnTo>
                    <a:pt x="420" y="2244"/>
                  </a:lnTo>
                  <a:lnTo>
                    <a:pt x="410" y="2233"/>
                  </a:lnTo>
                  <a:lnTo>
                    <a:pt x="404" y="2217"/>
                  </a:lnTo>
                  <a:lnTo>
                    <a:pt x="399" y="2203"/>
                  </a:lnTo>
                  <a:lnTo>
                    <a:pt x="11" y="1167"/>
                  </a:lnTo>
                  <a:lnTo>
                    <a:pt x="6" y="1150"/>
                  </a:lnTo>
                  <a:lnTo>
                    <a:pt x="2" y="1141"/>
                  </a:lnTo>
                  <a:lnTo>
                    <a:pt x="0" y="1133"/>
                  </a:lnTo>
                  <a:lnTo>
                    <a:pt x="0" y="1128"/>
                  </a:lnTo>
                  <a:lnTo>
                    <a:pt x="4" y="1107"/>
                  </a:lnTo>
                  <a:lnTo>
                    <a:pt x="11" y="1089"/>
                  </a:lnTo>
                  <a:lnTo>
                    <a:pt x="399" y="54"/>
                  </a:lnTo>
                  <a:lnTo>
                    <a:pt x="410" y="27"/>
                  </a:lnTo>
                  <a:lnTo>
                    <a:pt x="422" y="11"/>
                  </a:lnTo>
                  <a:lnTo>
                    <a:pt x="436" y="2"/>
                  </a:lnTo>
                  <a:lnTo>
                    <a:pt x="4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7" name="Freeform 21"/>
            <p:cNvSpPr>
              <a:spLocks/>
            </p:cNvSpPr>
            <p:nvPr/>
          </p:nvSpPr>
          <p:spPr bwMode="auto">
            <a:xfrm>
              <a:off x="1751" y="4383"/>
              <a:ext cx="1824" cy="1541"/>
            </a:xfrm>
            <a:custGeom>
              <a:avLst/>
              <a:gdLst/>
              <a:ahLst/>
              <a:cxnLst>
                <a:cxn ang="0">
                  <a:pos x="535" y="4"/>
                </a:cxn>
                <a:cxn ang="0">
                  <a:pos x="681" y="7"/>
                </a:cxn>
                <a:cxn ang="0">
                  <a:pos x="964" y="0"/>
                </a:cxn>
                <a:cxn ang="0">
                  <a:pos x="990" y="25"/>
                </a:cxn>
                <a:cxn ang="0">
                  <a:pos x="960" y="68"/>
                </a:cxn>
                <a:cxn ang="0">
                  <a:pos x="857" y="95"/>
                </a:cxn>
                <a:cxn ang="0">
                  <a:pos x="817" y="136"/>
                </a:cxn>
                <a:cxn ang="0">
                  <a:pos x="1015" y="615"/>
                </a:cxn>
                <a:cxn ang="0">
                  <a:pos x="1401" y="186"/>
                </a:cxn>
                <a:cxn ang="0">
                  <a:pos x="1405" y="104"/>
                </a:cxn>
                <a:cxn ang="0">
                  <a:pos x="1349" y="73"/>
                </a:cxn>
                <a:cxn ang="0">
                  <a:pos x="1307" y="64"/>
                </a:cxn>
                <a:cxn ang="0">
                  <a:pos x="1307" y="14"/>
                </a:cxn>
                <a:cxn ang="0">
                  <a:pos x="1342" y="2"/>
                </a:cxn>
                <a:cxn ang="0">
                  <a:pos x="1726" y="4"/>
                </a:cxn>
                <a:cxn ang="0">
                  <a:pos x="1822" y="16"/>
                </a:cxn>
                <a:cxn ang="0">
                  <a:pos x="1817" y="57"/>
                </a:cxn>
                <a:cxn ang="0">
                  <a:pos x="1775" y="70"/>
                </a:cxn>
                <a:cxn ang="0">
                  <a:pos x="1590" y="120"/>
                </a:cxn>
                <a:cxn ang="0">
                  <a:pos x="1474" y="204"/>
                </a:cxn>
                <a:cxn ang="0">
                  <a:pos x="1354" y="333"/>
                </a:cxn>
                <a:cxn ang="0">
                  <a:pos x="1195" y="508"/>
                </a:cxn>
                <a:cxn ang="0">
                  <a:pos x="1039" y="676"/>
                </a:cxn>
                <a:cxn ang="0">
                  <a:pos x="1118" y="871"/>
                </a:cxn>
                <a:cxn ang="0">
                  <a:pos x="1252" y="1194"/>
                </a:cxn>
                <a:cxn ang="0">
                  <a:pos x="1340" y="1402"/>
                </a:cxn>
                <a:cxn ang="0">
                  <a:pos x="1401" y="1462"/>
                </a:cxn>
                <a:cxn ang="0">
                  <a:pos x="1537" y="1471"/>
                </a:cxn>
                <a:cxn ang="0">
                  <a:pos x="1555" y="1516"/>
                </a:cxn>
                <a:cxn ang="0">
                  <a:pos x="1523" y="1541"/>
                </a:cxn>
                <a:cxn ang="0">
                  <a:pos x="1371" y="1537"/>
                </a:cxn>
                <a:cxn ang="0">
                  <a:pos x="1196" y="1536"/>
                </a:cxn>
                <a:cxn ang="0">
                  <a:pos x="1022" y="1541"/>
                </a:cxn>
                <a:cxn ang="0">
                  <a:pos x="959" y="1527"/>
                </a:cxn>
                <a:cxn ang="0">
                  <a:pos x="974" y="1477"/>
                </a:cxn>
                <a:cxn ang="0">
                  <a:pos x="1072" y="1453"/>
                </a:cxn>
                <a:cxn ang="0">
                  <a:pos x="1128" y="1405"/>
                </a:cxn>
                <a:cxn ang="0">
                  <a:pos x="1118" y="1373"/>
                </a:cxn>
                <a:cxn ang="0">
                  <a:pos x="438" y="1335"/>
                </a:cxn>
                <a:cxn ang="0">
                  <a:pos x="413" y="1421"/>
                </a:cxn>
                <a:cxn ang="0">
                  <a:pos x="462" y="1464"/>
                </a:cxn>
                <a:cxn ang="0">
                  <a:pos x="509" y="1471"/>
                </a:cxn>
                <a:cxn ang="0">
                  <a:pos x="523" y="1514"/>
                </a:cxn>
                <a:cxn ang="0">
                  <a:pos x="493" y="1541"/>
                </a:cxn>
                <a:cxn ang="0">
                  <a:pos x="236" y="1534"/>
                </a:cxn>
                <a:cxn ang="0">
                  <a:pos x="14" y="1539"/>
                </a:cxn>
                <a:cxn ang="0">
                  <a:pos x="0" y="1516"/>
                </a:cxn>
                <a:cxn ang="0">
                  <a:pos x="25" y="1473"/>
                </a:cxn>
                <a:cxn ang="0">
                  <a:pos x="144" y="1455"/>
                </a:cxn>
                <a:cxn ang="0">
                  <a:pos x="329" y="1355"/>
                </a:cxn>
                <a:cxn ang="0">
                  <a:pos x="607" y="143"/>
                </a:cxn>
                <a:cxn ang="0">
                  <a:pos x="569" y="86"/>
                </a:cxn>
                <a:cxn ang="0">
                  <a:pos x="445" y="68"/>
                </a:cxn>
                <a:cxn ang="0">
                  <a:pos x="394" y="55"/>
                </a:cxn>
                <a:cxn ang="0">
                  <a:pos x="408" y="5"/>
                </a:cxn>
              </a:cxnLst>
              <a:rect l="0" t="0" r="r" b="b"/>
              <a:pathLst>
                <a:path w="1824" h="1541">
                  <a:moveTo>
                    <a:pt x="424" y="0"/>
                  </a:moveTo>
                  <a:lnTo>
                    <a:pt x="459" y="0"/>
                  </a:lnTo>
                  <a:lnTo>
                    <a:pt x="495" y="2"/>
                  </a:lnTo>
                  <a:lnTo>
                    <a:pt x="535" y="4"/>
                  </a:lnTo>
                  <a:lnTo>
                    <a:pt x="576" y="4"/>
                  </a:lnTo>
                  <a:lnTo>
                    <a:pt x="616" y="5"/>
                  </a:lnTo>
                  <a:lnTo>
                    <a:pt x="653" y="7"/>
                  </a:lnTo>
                  <a:lnTo>
                    <a:pt x="681" y="7"/>
                  </a:lnTo>
                  <a:lnTo>
                    <a:pt x="773" y="5"/>
                  </a:lnTo>
                  <a:lnTo>
                    <a:pt x="866" y="2"/>
                  </a:lnTo>
                  <a:lnTo>
                    <a:pt x="959" y="0"/>
                  </a:lnTo>
                  <a:lnTo>
                    <a:pt x="964" y="0"/>
                  </a:lnTo>
                  <a:lnTo>
                    <a:pt x="973" y="2"/>
                  </a:lnTo>
                  <a:lnTo>
                    <a:pt x="981" y="5"/>
                  </a:lnTo>
                  <a:lnTo>
                    <a:pt x="988" y="13"/>
                  </a:lnTo>
                  <a:lnTo>
                    <a:pt x="990" y="25"/>
                  </a:lnTo>
                  <a:lnTo>
                    <a:pt x="988" y="45"/>
                  </a:lnTo>
                  <a:lnTo>
                    <a:pt x="981" y="57"/>
                  </a:lnTo>
                  <a:lnTo>
                    <a:pt x="973" y="64"/>
                  </a:lnTo>
                  <a:lnTo>
                    <a:pt x="960" y="68"/>
                  </a:lnTo>
                  <a:lnTo>
                    <a:pt x="948" y="68"/>
                  </a:lnTo>
                  <a:lnTo>
                    <a:pt x="911" y="75"/>
                  </a:lnTo>
                  <a:lnTo>
                    <a:pt x="882" y="84"/>
                  </a:lnTo>
                  <a:lnTo>
                    <a:pt x="857" y="95"/>
                  </a:lnTo>
                  <a:lnTo>
                    <a:pt x="840" y="107"/>
                  </a:lnTo>
                  <a:lnTo>
                    <a:pt x="827" y="118"/>
                  </a:lnTo>
                  <a:lnTo>
                    <a:pt x="819" y="129"/>
                  </a:lnTo>
                  <a:lnTo>
                    <a:pt x="817" y="136"/>
                  </a:lnTo>
                  <a:lnTo>
                    <a:pt x="819" y="141"/>
                  </a:lnTo>
                  <a:lnTo>
                    <a:pt x="822" y="150"/>
                  </a:lnTo>
                  <a:lnTo>
                    <a:pt x="827" y="164"/>
                  </a:lnTo>
                  <a:lnTo>
                    <a:pt x="1015" y="615"/>
                  </a:lnTo>
                  <a:lnTo>
                    <a:pt x="1016" y="617"/>
                  </a:lnTo>
                  <a:lnTo>
                    <a:pt x="1373" y="223"/>
                  </a:lnTo>
                  <a:lnTo>
                    <a:pt x="1387" y="206"/>
                  </a:lnTo>
                  <a:lnTo>
                    <a:pt x="1401" y="186"/>
                  </a:lnTo>
                  <a:lnTo>
                    <a:pt x="1412" y="164"/>
                  </a:lnTo>
                  <a:lnTo>
                    <a:pt x="1415" y="141"/>
                  </a:lnTo>
                  <a:lnTo>
                    <a:pt x="1412" y="120"/>
                  </a:lnTo>
                  <a:lnTo>
                    <a:pt x="1405" y="104"/>
                  </a:lnTo>
                  <a:lnTo>
                    <a:pt x="1392" y="91"/>
                  </a:lnTo>
                  <a:lnTo>
                    <a:pt x="1378" y="82"/>
                  </a:lnTo>
                  <a:lnTo>
                    <a:pt x="1363" y="77"/>
                  </a:lnTo>
                  <a:lnTo>
                    <a:pt x="1349" y="73"/>
                  </a:lnTo>
                  <a:lnTo>
                    <a:pt x="1336" y="72"/>
                  </a:lnTo>
                  <a:lnTo>
                    <a:pt x="1328" y="70"/>
                  </a:lnTo>
                  <a:lnTo>
                    <a:pt x="1315" y="68"/>
                  </a:lnTo>
                  <a:lnTo>
                    <a:pt x="1307" y="64"/>
                  </a:lnTo>
                  <a:lnTo>
                    <a:pt x="1301" y="55"/>
                  </a:lnTo>
                  <a:lnTo>
                    <a:pt x="1300" y="45"/>
                  </a:lnTo>
                  <a:lnTo>
                    <a:pt x="1301" y="27"/>
                  </a:lnTo>
                  <a:lnTo>
                    <a:pt x="1307" y="14"/>
                  </a:lnTo>
                  <a:lnTo>
                    <a:pt x="1315" y="7"/>
                  </a:lnTo>
                  <a:lnTo>
                    <a:pt x="1324" y="4"/>
                  </a:lnTo>
                  <a:lnTo>
                    <a:pt x="1333" y="2"/>
                  </a:lnTo>
                  <a:lnTo>
                    <a:pt x="1342" y="2"/>
                  </a:lnTo>
                  <a:lnTo>
                    <a:pt x="1464" y="5"/>
                  </a:lnTo>
                  <a:lnTo>
                    <a:pt x="1588" y="9"/>
                  </a:lnTo>
                  <a:lnTo>
                    <a:pt x="1656" y="7"/>
                  </a:lnTo>
                  <a:lnTo>
                    <a:pt x="1726" y="4"/>
                  </a:lnTo>
                  <a:lnTo>
                    <a:pt x="1796" y="2"/>
                  </a:lnTo>
                  <a:lnTo>
                    <a:pt x="1810" y="4"/>
                  </a:lnTo>
                  <a:lnTo>
                    <a:pt x="1819" y="9"/>
                  </a:lnTo>
                  <a:lnTo>
                    <a:pt x="1822" y="16"/>
                  </a:lnTo>
                  <a:lnTo>
                    <a:pt x="1824" y="23"/>
                  </a:lnTo>
                  <a:lnTo>
                    <a:pt x="1824" y="27"/>
                  </a:lnTo>
                  <a:lnTo>
                    <a:pt x="1822" y="45"/>
                  </a:lnTo>
                  <a:lnTo>
                    <a:pt x="1817" y="57"/>
                  </a:lnTo>
                  <a:lnTo>
                    <a:pt x="1810" y="64"/>
                  </a:lnTo>
                  <a:lnTo>
                    <a:pt x="1800" y="68"/>
                  </a:lnTo>
                  <a:lnTo>
                    <a:pt x="1789" y="70"/>
                  </a:lnTo>
                  <a:lnTo>
                    <a:pt x="1775" y="70"/>
                  </a:lnTo>
                  <a:lnTo>
                    <a:pt x="1721" y="75"/>
                  </a:lnTo>
                  <a:lnTo>
                    <a:pt x="1672" y="86"/>
                  </a:lnTo>
                  <a:lnTo>
                    <a:pt x="1628" y="102"/>
                  </a:lnTo>
                  <a:lnTo>
                    <a:pt x="1590" y="120"/>
                  </a:lnTo>
                  <a:lnTo>
                    <a:pt x="1553" y="141"/>
                  </a:lnTo>
                  <a:lnTo>
                    <a:pt x="1522" y="163"/>
                  </a:lnTo>
                  <a:lnTo>
                    <a:pt x="1494" y="186"/>
                  </a:lnTo>
                  <a:lnTo>
                    <a:pt x="1474" y="204"/>
                  </a:lnTo>
                  <a:lnTo>
                    <a:pt x="1450" y="229"/>
                  </a:lnTo>
                  <a:lnTo>
                    <a:pt x="1422" y="259"/>
                  </a:lnTo>
                  <a:lnTo>
                    <a:pt x="1391" y="293"/>
                  </a:lnTo>
                  <a:lnTo>
                    <a:pt x="1354" y="333"/>
                  </a:lnTo>
                  <a:lnTo>
                    <a:pt x="1317" y="374"/>
                  </a:lnTo>
                  <a:lnTo>
                    <a:pt x="1277" y="417"/>
                  </a:lnTo>
                  <a:lnTo>
                    <a:pt x="1237" y="463"/>
                  </a:lnTo>
                  <a:lnTo>
                    <a:pt x="1195" y="508"/>
                  </a:lnTo>
                  <a:lnTo>
                    <a:pt x="1154" y="552"/>
                  </a:lnTo>
                  <a:lnTo>
                    <a:pt x="1114" y="595"/>
                  </a:lnTo>
                  <a:lnTo>
                    <a:pt x="1076" y="636"/>
                  </a:lnTo>
                  <a:lnTo>
                    <a:pt x="1039" y="676"/>
                  </a:lnTo>
                  <a:lnTo>
                    <a:pt x="1055" y="713"/>
                  </a:lnTo>
                  <a:lnTo>
                    <a:pt x="1072" y="760"/>
                  </a:lnTo>
                  <a:lnTo>
                    <a:pt x="1093" y="812"/>
                  </a:lnTo>
                  <a:lnTo>
                    <a:pt x="1118" y="871"/>
                  </a:lnTo>
                  <a:lnTo>
                    <a:pt x="1144" y="931"/>
                  </a:lnTo>
                  <a:lnTo>
                    <a:pt x="1170" y="996"/>
                  </a:lnTo>
                  <a:lnTo>
                    <a:pt x="1226" y="1128"/>
                  </a:lnTo>
                  <a:lnTo>
                    <a:pt x="1252" y="1194"/>
                  </a:lnTo>
                  <a:lnTo>
                    <a:pt x="1279" y="1257"/>
                  </a:lnTo>
                  <a:lnTo>
                    <a:pt x="1305" y="1316"/>
                  </a:lnTo>
                  <a:lnTo>
                    <a:pt x="1328" y="1371"/>
                  </a:lnTo>
                  <a:lnTo>
                    <a:pt x="1340" y="1402"/>
                  </a:lnTo>
                  <a:lnTo>
                    <a:pt x="1350" y="1425"/>
                  </a:lnTo>
                  <a:lnTo>
                    <a:pt x="1364" y="1443"/>
                  </a:lnTo>
                  <a:lnTo>
                    <a:pt x="1380" y="1455"/>
                  </a:lnTo>
                  <a:lnTo>
                    <a:pt x="1401" y="1462"/>
                  </a:lnTo>
                  <a:lnTo>
                    <a:pt x="1429" y="1468"/>
                  </a:lnTo>
                  <a:lnTo>
                    <a:pt x="1466" y="1470"/>
                  </a:lnTo>
                  <a:lnTo>
                    <a:pt x="1525" y="1470"/>
                  </a:lnTo>
                  <a:lnTo>
                    <a:pt x="1537" y="1471"/>
                  </a:lnTo>
                  <a:lnTo>
                    <a:pt x="1546" y="1475"/>
                  </a:lnTo>
                  <a:lnTo>
                    <a:pt x="1553" y="1484"/>
                  </a:lnTo>
                  <a:lnTo>
                    <a:pt x="1557" y="1498"/>
                  </a:lnTo>
                  <a:lnTo>
                    <a:pt x="1555" y="1516"/>
                  </a:lnTo>
                  <a:lnTo>
                    <a:pt x="1550" y="1529"/>
                  </a:lnTo>
                  <a:lnTo>
                    <a:pt x="1541" y="1536"/>
                  </a:lnTo>
                  <a:lnTo>
                    <a:pt x="1532" y="1539"/>
                  </a:lnTo>
                  <a:lnTo>
                    <a:pt x="1523" y="1541"/>
                  </a:lnTo>
                  <a:lnTo>
                    <a:pt x="1487" y="1541"/>
                  </a:lnTo>
                  <a:lnTo>
                    <a:pt x="1452" y="1539"/>
                  </a:lnTo>
                  <a:lnTo>
                    <a:pt x="1412" y="1537"/>
                  </a:lnTo>
                  <a:lnTo>
                    <a:pt x="1371" y="1537"/>
                  </a:lnTo>
                  <a:lnTo>
                    <a:pt x="1331" y="1536"/>
                  </a:lnTo>
                  <a:lnTo>
                    <a:pt x="1296" y="1534"/>
                  </a:lnTo>
                  <a:lnTo>
                    <a:pt x="1237" y="1534"/>
                  </a:lnTo>
                  <a:lnTo>
                    <a:pt x="1196" y="1536"/>
                  </a:lnTo>
                  <a:lnTo>
                    <a:pt x="1153" y="1537"/>
                  </a:lnTo>
                  <a:lnTo>
                    <a:pt x="1106" y="1537"/>
                  </a:lnTo>
                  <a:lnTo>
                    <a:pt x="1062" y="1539"/>
                  </a:lnTo>
                  <a:lnTo>
                    <a:pt x="1022" y="1541"/>
                  </a:lnTo>
                  <a:lnTo>
                    <a:pt x="983" y="1541"/>
                  </a:lnTo>
                  <a:lnTo>
                    <a:pt x="973" y="1539"/>
                  </a:lnTo>
                  <a:lnTo>
                    <a:pt x="964" y="1536"/>
                  </a:lnTo>
                  <a:lnTo>
                    <a:pt x="959" y="1527"/>
                  </a:lnTo>
                  <a:lnTo>
                    <a:pt x="955" y="1512"/>
                  </a:lnTo>
                  <a:lnTo>
                    <a:pt x="957" y="1495"/>
                  </a:lnTo>
                  <a:lnTo>
                    <a:pt x="964" y="1482"/>
                  </a:lnTo>
                  <a:lnTo>
                    <a:pt x="974" y="1477"/>
                  </a:lnTo>
                  <a:lnTo>
                    <a:pt x="987" y="1471"/>
                  </a:lnTo>
                  <a:lnTo>
                    <a:pt x="1001" y="1470"/>
                  </a:lnTo>
                  <a:lnTo>
                    <a:pt x="1039" y="1464"/>
                  </a:lnTo>
                  <a:lnTo>
                    <a:pt x="1072" y="1453"/>
                  </a:lnTo>
                  <a:lnTo>
                    <a:pt x="1097" y="1441"/>
                  </a:lnTo>
                  <a:lnTo>
                    <a:pt x="1114" y="1428"/>
                  </a:lnTo>
                  <a:lnTo>
                    <a:pt x="1125" y="1416"/>
                  </a:lnTo>
                  <a:lnTo>
                    <a:pt x="1128" y="1405"/>
                  </a:lnTo>
                  <a:lnTo>
                    <a:pt x="1128" y="1402"/>
                  </a:lnTo>
                  <a:lnTo>
                    <a:pt x="1125" y="1398"/>
                  </a:lnTo>
                  <a:lnTo>
                    <a:pt x="1123" y="1387"/>
                  </a:lnTo>
                  <a:lnTo>
                    <a:pt x="1118" y="1373"/>
                  </a:lnTo>
                  <a:lnTo>
                    <a:pt x="892" y="835"/>
                  </a:lnTo>
                  <a:lnTo>
                    <a:pt x="695" y="1055"/>
                  </a:lnTo>
                  <a:lnTo>
                    <a:pt x="469" y="1300"/>
                  </a:lnTo>
                  <a:lnTo>
                    <a:pt x="438" y="1335"/>
                  </a:lnTo>
                  <a:lnTo>
                    <a:pt x="424" y="1357"/>
                  </a:lnTo>
                  <a:lnTo>
                    <a:pt x="413" y="1378"/>
                  </a:lnTo>
                  <a:lnTo>
                    <a:pt x="410" y="1402"/>
                  </a:lnTo>
                  <a:lnTo>
                    <a:pt x="413" y="1421"/>
                  </a:lnTo>
                  <a:lnTo>
                    <a:pt x="420" y="1437"/>
                  </a:lnTo>
                  <a:lnTo>
                    <a:pt x="432" y="1450"/>
                  </a:lnTo>
                  <a:lnTo>
                    <a:pt x="446" y="1459"/>
                  </a:lnTo>
                  <a:lnTo>
                    <a:pt x="462" y="1464"/>
                  </a:lnTo>
                  <a:lnTo>
                    <a:pt x="476" y="1468"/>
                  </a:lnTo>
                  <a:lnTo>
                    <a:pt x="488" y="1470"/>
                  </a:lnTo>
                  <a:lnTo>
                    <a:pt x="502" y="1470"/>
                  </a:lnTo>
                  <a:lnTo>
                    <a:pt x="509" y="1471"/>
                  </a:lnTo>
                  <a:lnTo>
                    <a:pt x="518" y="1477"/>
                  </a:lnTo>
                  <a:lnTo>
                    <a:pt x="523" y="1484"/>
                  </a:lnTo>
                  <a:lnTo>
                    <a:pt x="525" y="1495"/>
                  </a:lnTo>
                  <a:lnTo>
                    <a:pt x="523" y="1514"/>
                  </a:lnTo>
                  <a:lnTo>
                    <a:pt x="518" y="1527"/>
                  </a:lnTo>
                  <a:lnTo>
                    <a:pt x="509" y="1536"/>
                  </a:lnTo>
                  <a:lnTo>
                    <a:pt x="500" y="1539"/>
                  </a:lnTo>
                  <a:lnTo>
                    <a:pt x="493" y="1541"/>
                  </a:lnTo>
                  <a:lnTo>
                    <a:pt x="486" y="1541"/>
                  </a:lnTo>
                  <a:lnTo>
                    <a:pt x="404" y="1539"/>
                  </a:lnTo>
                  <a:lnTo>
                    <a:pt x="320" y="1536"/>
                  </a:lnTo>
                  <a:lnTo>
                    <a:pt x="236" y="1534"/>
                  </a:lnTo>
                  <a:lnTo>
                    <a:pt x="168" y="1536"/>
                  </a:lnTo>
                  <a:lnTo>
                    <a:pt x="98" y="1539"/>
                  </a:lnTo>
                  <a:lnTo>
                    <a:pt x="28" y="1541"/>
                  </a:lnTo>
                  <a:lnTo>
                    <a:pt x="14" y="1539"/>
                  </a:lnTo>
                  <a:lnTo>
                    <a:pt x="6" y="1534"/>
                  </a:lnTo>
                  <a:lnTo>
                    <a:pt x="2" y="1527"/>
                  </a:lnTo>
                  <a:lnTo>
                    <a:pt x="0" y="1520"/>
                  </a:lnTo>
                  <a:lnTo>
                    <a:pt x="0" y="1516"/>
                  </a:lnTo>
                  <a:lnTo>
                    <a:pt x="2" y="1498"/>
                  </a:lnTo>
                  <a:lnTo>
                    <a:pt x="7" y="1486"/>
                  </a:lnTo>
                  <a:lnTo>
                    <a:pt x="14" y="1478"/>
                  </a:lnTo>
                  <a:lnTo>
                    <a:pt x="25" y="1473"/>
                  </a:lnTo>
                  <a:lnTo>
                    <a:pt x="35" y="1471"/>
                  </a:lnTo>
                  <a:lnTo>
                    <a:pt x="49" y="1470"/>
                  </a:lnTo>
                  <a:lnTo>
                    <a:pt x="98" y="1464"/>
                  </a:lnTo>
                  <a:lnTo>
                    <a:pt x="144" y="1455"/>
                  </a:lnTo>
                  <a:lnTo>
                    <a:pt x="191" y="1441"/>
                  </a:lnTo>
                  <a:lnTo>
                    <a:pt x="236" y="1419"/>
                  </a:lnTo>
                  <a:lnTo>
                    <a:pt x="282" y="1391"/>
                  </a:lnTo>
                  <a:lnTo>
                    <a:pt x="329" y="1355"/>
                  </a:lnTo>
                  <a:lnTo>
                    <a:pt x="375" y="1310"/>
                  </a:lnTo>
                  <a:lnTo>
                    <a:pt x="403" y="1285"/>
                  </a:lnTo>
                  <a:lnTo>
                    <a:pt x="868" y="771"/>
                  </a:lnTo>
                  <a:lnTo>
                    <a:pt x="607" y="143"/>
                  </a:lnTo>
                  <a:lnTo>
                    <a:pt x="600" y="125"/>
                  </a:lnTo>
                  <a:lnTo>
                    <a:pt x="593" y="111"/>
                  </a:lnTo>
                  <a:lnTo>
                    <a:pt x="583" y="97"/>
                  </a:lnTo>
                  <a:lnTo>
                    <a:pt x="569" y="86"/>
                  </a:lnTo>
                  <a:lnTo>
                    <a:pt x="549" y="79"/>
                  </a:lnTo>
                  <a:lnTo>
                    <a:pt x="523" y="73"/>
                  </a:lnTo>
                  <a:lnTo>
                    <a:pt x="488" y="70"/>
                  </a:lnTo>
                  <a:lnTo>
                    <a:pt x="445" y="68"/>
                  </a:lnTo>
                  <a:lnTo>
                    <a:pt x="427" y="68"/>
                  </a:lnTo>
                  <a:lnTo>
                    <a:pt x="413" y="66"/>
                  </a:lnTo>
                  <a:lnTo>
                    <a:pt x="401" y="63"/>
                  </a:lnTo>
                  <a:lnTo>
                    <a:pt x="394" y="55"/>
                  </a:lnTo>
                  <a:lnTo>
                    <a:pt x="392" y="43"/>
                  </a:lnTo>
                  <a:lnTo>
                    <a:pt x="394" y="25"/>
                  </a:lnTo>
                  <a:lnTo>
                    <a:pt x="399" y="13"/>
                  </a:lnTo>
                  <a:lnTo>
                    <a:pt x="408" y="5"/>
                  </a:lnTo>
                  <a:lnTo>
                    <a:pt x="417" y="2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8" name="Freeform 22"/>
            <p:cNvSpPr>
              <a:spLocks/>
            </p:cNvSpPr>
            <p:nvPr/>
          </p:nvSpPr>
          <p:spPr bwMode="auto">
            <a:xfrm>
              <a:off x="3818" y="4016"/>
              <a:ext cx="738" cy="1091"/>
            </a:xfrm>
            <a:custGeom>
              <a:avLst/>
              <a:gdLst/>
              <a:ahLst/>
              <a:cxnLst>
                <a:cxn ang="0">
                  <a:pos x="283" y="0"/>
                </a:cxn>
                <a:cxn ang="0">
                  <a:pos x="390" y="4"/>
                </a:cxn>
                <a:cxn ang="0">
                  <a:pos x="432" y="6"/>
                </a:cxn>
                <a:cxn ang="0">
                  <a:pos x="478" y="8"/>
                </a:cxn>
                <a:cxn ang="0">
                  <a:pos x="551" y="6"/>
                </a:cxn>
                <a:cxn ang="0">
                  <a:pos x="640" y="2"/>
                </a:cxn>
                <a:cxn ang="0">
                  <a:pos x="710" y="0"/>
                </a:cxn>
                <a:cxn ang="0">
                  <a:pos x="729" y="6"/>
                </a:cxn>
                <a:cxn ang="0">
                  <a:pos x="738" y="22"/>
                </a:cxn>
                <a:cxn ang="0">
                  <a:pos x="728" y="51"/>
                </a:cxn>
                <a:cxn ang="0">
                  <a:pos x="700" y="58"/>
                </a:cxn>
                <a:cxn ang="0">
                  <a:pos x="610" y="61"/>
                </a:cxn>
                <a:cxn ang="0">
                  <a:pos x="572" y="72"/>
                </a:cxn>
                <a:cxn ang="0">
                  <a:pos x="554" y="92"/>
                </a:cxn>
                <a:cxn ang="0">
                  <a:pos x="544" y="126"/>
                </a:cxn>
                <a:cxn ang="0">
                  <a:pos x="332" y="986"/>
                </a:cxn>
                <a:cxn ang="0">
                  <a:pos x="329" y="1003"/>
                </a:cxn>
                <a:cxn ang="0">
                  <a:pos x="331" y="1020"/>
                </a:cxn>
                <a:cxn ang="0">
                  <a:pos x="348" y="1028"/>
                </a:cxn>
                <a:cxn ang="0">
                  <a:pos x="390" y="1032"/>
                </a:cxn>
                <a:cxn ang="0">
                  <a:pos x="451" y="1034"/>
                </a:cxn>
                <a:cxn ang="0">
                  <a:pos x="478" y="1039"/>
                </a:cxn>
                <a:cxn ang="0">
                  <a:pos x="486" y="1055"/>
                </a:cxn>
                <a:cxn ang="0">
                  <a:pos x="479" y="1080"/>
                </a:cxn>
                <a:cxn ang="0">
                  <a:pos x="465" y="1089"/>
                </a:cxn>
                <a:cxn ang="0">
                  <a:pos x="451" y="1091"/>
                </a:cxn>
                <a:cxn ang="0">
                  <a:pos x="236" y="1084"/>
                </a:cxn>
                <a:cxn ang="0">
                  <a:pos x="170" y="1086"/>
                </a:cxn>
                <a:cxn ang="0">
                  <a:pos x="91" y="1089"/>
                </a:cxn>
                <a:cxn ang="0">
                  <a:pos x="18" y="1091"/>
                </a:cxn>
                <a:cxn ang="0">
                  <a:pos x="7" y="1086"/>
                </a:cxn>
                <a:cxn ang="0">
                  <a:pos x="2" y="1079"/>
                </a:cxn>
                <a:cxn ang="0">
                  <a:pos x="0" y="1073"/>
                </a:cxn>
                <a:cxn ang="0">
                  <a:pos x="2" y="1052"/>
                </a:cxn>
                <a:cxn ang="0">
                  <a:pos x="19" y="1036"/>
                </a:cxn>
                <a:cxn ang="0">
                  <a:pos x="98" y="1034"/>
                </a:cxn>
                <a:cxn ang="0">
                  <a:pos x="149" y="1025"/>
                </a:cxn>
                <a:cxn ang="0">
                  <a:pos x="175" y="1009"/>
                </a:cxn>
                <a:cxn ang="0">
                  <a:pos x="187" y="980"/>
                </a:cxn>
                <a:cxn ang="0">
                  <a:pos x="399" y="118"/>
                </a:cxn>
                <a:cxn ang="0">
                  <a:pos x="406" y="83"/>
                </a:cxn>
                <a:cxn ang="0">
                  <a:pos x="397" y="67"/>
                </a:cxn>
                <a:cxn ang="0">
                  <a:pos x="364" y="61"/>
                </a:cxn>
                <a:cxn ang="0">
                  <a:pos x="324" y="58"/>
                </a:cxn>
                <a:cxn ang="0">
                  <a:pos x="271" y="56"/>
                </a:cxn>
                <a:cxn ang="0">
                  <a:pos x="254" y="47"/>
                </a:cxn>
                <a:cxn ang="0">
                  <a:pos x="254" y="22"/>
                </a:cxn>
                <a:cxn ang="0">
                  <a:pos x="266" y="4"/>
                </a:cxn>
                <a:cxn ang="0">
                  <a:pos x="278" y="0"/>
                </a:cxn>
              </a:cxnLst>
              <a:rect l="0" t="0" r="r" b="b"/>
              <a:pathLst>
                <a:path w="738" h="1091">
                  <a:moveTo>
                    <a:pt x="278" y="0"/>
                  </a:moveTo>
                  <a:lnTo>
                    <a:pt x="283" y="0"/>
                  </a:lnTo>
                  <a:lnTo>
                    <a:pt x="336" y="2"/>
                  </a:lnTo>
                  <a:lnTo>
                    <a:pt x="390" y="4"/>
                  </a:lnTo>
                  <a:lnTo>
                    <a:pt x="411" y="4"/>
                  </a:lnTo>
                  <a:lnTo>
                    <a:pt x="432" y="6"/>
                  </a:lnTo>
                  <a:lnTo>
                    <a:pt x="457" y="6"/>
                  </a:lnTo>
                  <a:lnTo>
                    <a:pt x="478" y="8"/>
                  </a:lnTo>
                  <a:lnTo>
                    <a:pt x="499" y="8"/>
                  </a:lnTo>
                  <a:lnTo>
                    <a:pt x="551" y="6"/>
                  </a:lnTo>
                  <a:lnTo>
                    <a:pt x="605" y="4"/>
                  </a:lnTo>
                  <a:lnTo>
                    <a:pt x="640" y="2"/>
                  </a:lnTo>
                  <a:lnTo>
                    <a:pt x="677" y="2"/>
                  </a:lnTo>
                  <a:lnTo>
                    <a:pt x="710" y="0"/>
                  </a:lnTo>
                  <a:lnTo>
                    <a:pt x="721" y="2"/>
                  </a:lnTo>
                  <a:lnTo>
                    <a:pt x="729" y="6"/>
                  </a:lnTo>
                  <a:lnTo>
                    <a:pt x="736" y="13"/>
                  </a:lnTo>
                  <a:lnTo>
                    <a:pt x="738" y="22"/>
                  </a:lnTo>
                  <a:lnTo>
                    <a:pt x="736" y="40"/>
                  </a:lnTo>
                  <a:lnTo>
                    <a:pt x="728" y="51"/>
                  </a:lnTo>
                  <a:lnTo>
                    <a:pt x="715" y="56"/>
                  </a:lnTo>
                  <a:lnTo>
                    <a:pt x="700" y="58"/>
                  </a:lnTo>
                  <a:lnTo>
                    <a:pt x="640" y="58"/>
                  </a:lnTo>
                  <a:lnTo>
                    <a:pt x="610" y="61"/>
                  </a:lnTo>
                  <a:lnTo>
                    <a:pt x="588" y="65"/>
                  </a:lnTo>
                  <a:lnTo>
                    <a:pt x="572" y="72"/>
                  </a:lnTo>
                  <a:lnTo>
                    <a:pt x="561" y="81"/>
                  </a:lnTo>
                  <a:lnTo>
                    <a:pt x="554" y="92"/>
                  </a:lnTo>
                  <a:lnTo>
                    <a:pt x="549" y="108"/>
                  </a:lnTo>
                  <a:lnTo>
                    <a:pt x="544" y="126"/>
                  </a:lnTo>
                  <a:lnTo>
                    <a:pt x="336" y="969"/>
                  </a:lnTo>
                  <a:lnTo>
                    <a:pt x="332" y="986"/>
                  </a:lnTo>
                  <a:lnTo>
                    <a:pt x="331" y="996"/>
                  </a:lnTo>
                  <a:lnTo>
                    <a:pt x="329" y="1003"/>
                  </a:lnTo>
                  <a:lnTo>
                    <a:pt x="329" y="1012"/>
                  </a:lnTo>
                  <a:lnTo>
                    <a:pt x="331" y="1020"/>
                  </a:lnTo>
                  <a:lnTo>
                    <a:pt x="338" y="1025"/>
                  </a:lnTo>
                  <a:lnTo>
                    <a:pt x="348" y="1028"/>
                  </a:lnTo>
                  <a:lnTo>
                    <a:pt x="367" y="1030"/>
                  </a:lnTo>
                  <a:lnTo>
                    <a:pt x="390" y="1032"/>
                  </a:lnTo>
                  <a:lnTo>
                    <a:pt x="411" y="1034"/>
                  </a:lnTo>
                  <a:lnTo>
                    <a:pt x="451" y="1034"/>
                  </a:lnTo>
                  <a:lnTo>
                    <a:pt x="465" y="1036"/>
                  </a:lnTo>
                  <a:lnTo>
                    <a:pt x="478" y="1039"/>
                  </a:lnTo>
                  <a:lnTo>
                    <a:pt x="485" y="1045"/>
                  </a:lnTo>
                  <a:lnTo>
                    <a:pt x="486" y="1055"/>
                  </a:lnTo>
                  <a:lnTo>
                    <a:pt x="485" y="1070"/>
                  </a:lnTo>
                  <a:lnTo>
                    <a:pt x="479" y="1080"/>
                  </a:lnTo>
                  <a:lnTo>
                    <a:pt x="472" y="1086"/>
                  </a:lnTo>
                  <a:lnTo>
                    <a:pt x="465" y="1089"/>
                  </a:lnTo>
                  <a:lnTo>
                    <a:pt x="458" y="1091"/>
                  </a:lnTo>
                  <a:lnTo>
                    <a:pt x="451" y="1091"/>
                  </a:lnTo>
                  <a:lnTo>
                    <a:pt x="399" y="1089"/>
                  </a:lnTo>
                  <a:lnTo>
                    <a:pt x="236" y="1084"/>
                  </a:lnTo>
                  <a:lnTo>
                    <a:pt x="207" y="1084"/>
                  </a:lnTo>
                  <a:lnTo>
                    <a:pt x="170" y="1086"/>
                  </a:lnTo>
                  <a:lnTo>
                    <a:pt x="131" y="1087"/>
                  </a:lnTo>
                  <a:lnTo>
                    <a:pt x="91" y="1089"/>
                  </a:lnTo>
                  <a:lnTo>
                    <a:pt x="54" y="1091"/>
                  </a:lnTo>
                  <a:lnTo>
                    <a:pt x="18" y="1091"/>
                  </a:lnTo>
                  <a:lnTo>
                    <a:pt x="12" y="1087"/>
                  </a:lnTo>
                  <a:lnTo>
                    <a:pt x="7" y="1086"/>
                  </a:lnTo>
                  <a:lnTo>
                    <a:pt x="4" y="1082"/>
                  </a:lnTo>
                  <a:lnTo>
                    <a:pt x="2" y="1079"/>
                  </a:lnTo>
                  <a:lnTo>
                    <a:pt x="2" y="1075"/>
                  </a:lnTo>
                  <a:lnTo>
                    <a:pt x="0" y="1073"/>
                  </a:lnTo>
                  <a:lnTo>
                    <a:pt x="0" y="1070"/>
                  </a:lnTo>
                  <a:lnTo>
                    <a:pt x="2" y="1052"/>
                  </a:lnTo>
                  <a:lnTo>
                    <a:pt x="7" y="1041"/>
                  </a:lnTo>
                  <a:lnTo>
                    <a:pt x="19" y="1036"/>
                  </a:lnTo>
                  <a:lnTo>
                    <a:pt x="35" y="1034"/>
                  </a:lnTo>
                  <a:lnTo>
                    <a:pt x="98" y="1034"/>
                  </a:lnTo>
                  <a:lnTo>
                    <a:pt x="126" y="1030"/>
                  </a:lnTo>
                  <a:lnTo>
                    <a:pt x="149" y="1025"/>
                  </a:lnTo>
                  <a:lnTo>
                    <a:pt x="165" y="1018"/>
                  </a:lnTo>
                  <a:lnTo>
                    <a:pt x="175" y="1009"/>
                  </a:lnTo>
                  <a:lnTo>
                    <a:pt x="182" y="996"/>
                  </a:lnTo>
                  <a:lnTo>
                    <a:pt x="187" y="980"/>
                  </a:lnTo>
                  <a:lnTo>
                    <a:pt x="191" y="962"/>
                  </a:lnTo>
                  <a:lnTo>
                    <a:pt x="399" y="118"/>
                  </a:lnTo>
                  <a:lnTo>
                    <a:pt x="404" y="99"/>
                  </a:lnTo>
                  <a:lnTo>
                    <a:pt x="406" y="83"/>
                  </a:lnTo>
                  <a:lnTo>
                    <a:pt x="404" y="72"/>
                  </a:lnTo>
                  <a:lnTo>
                    <a:pt x="397" y="67"/>
                  </a:lnTo>
                  <a:lnTo>
                    <a:pt x="383" y="63"/>
                  </a:lnTo>
                  <a:lnTo>
                    <a:pt x="364" y="61"/>
                  </a:lnTo>
                  <a:lnTo>
                    <a:pt x="343" y="59"/>
                  </a:lnTo>
                  <a:lnTo>
                    <a:pt x="324" y="58"/>
                  </a:lnTo>
                  <a:lnTo>
                    <a:pt x="285" y="58"/>
                  </a:lnTo>
                  <a:lnTo>
                    <a:pt x="271" y="56"/>
                  </a:lnTo>
                  <a:lnTo>
                    <a:pt x="261" y="52"/>
                  </a:lnTo>
                  <a:lnTo>
                    <a:pt x="254" y="47"/>
                  </a:lnTo>
                  <a:lnTo>
                    <a:pt x="252" y="36"/>
                  </a:lnTo>
                  <a:lnTo>
                    <a:pt x="254" y="22"/>
                  </a:lnTo>
                  <a:lnTo>
                    <a:pt x="259" y="11"/>
                  </a:lnTo>
                  <a:lnTo>
                    <a:pt x="266" y="4"/>
                  </a:lnTo>
                  <a:lnTo>
                    <a:pt x="273" y="2"/>
                  </a:lnTo>
                  <a:lnTo>
                    <a:pt x="2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9" name="Freeform 23"/>
            <p:cNvSpPr>
              <a:spLocks/>
            </p:cNvSpPr>
            <p:nvPr/>
          </p:nvSpPr>
          <p:spPr bwMode="auto">
            <a:xfrm>
              <a:off x="4796" y="4923"/>
              <a:ext cx="201" cy="493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119" y="3"/>
                </a:cxn>
                <a:cxn ang="0">
                  <a:pos x="143" y="18"/>
                </a:cxn>
                <a:cxn ang="0">
                  <a:pos x="164" y="37"/>
                </a:cxn>
                <a:cxn ang="0">
                  <a:pos x="180" y="64"/>
                </a:cxn>
                <a:cxn ang="0">
                  <a:pos x="192" y="96"/>
                </a:cxn>
                <a:cxn ang="0">
                  <a:pos x="199" y="132"/>
                </a:cxn>
                <a:cxn ang="0">
                  <a:pos x="201" y="173"/>
                </a:cxn>
                <a:cxn ang="0">
                  <a:pos x="197" y="225"/>
                </a:cxn>
                <a:cxn ang="0">
                  <a:pos x="188" y="272"/>
                </a:cxn>
                <a:cxn ang="0">
                  <a:pos x="176" y="315"/>
                </a:cxn>
                <a:cxn ang="0">
                  <a:pos x="159" y="356"/>
                </a:cxn>
                <a:cxn ang="0">
                  <a:pos x="141" y="390"/>
                </a:cxn>
                <a:cxn ang="0">
                  <a:pos x="120" y="420"/>
                </a:cxn>
                <a:cxn ang="0">
                  <a:pos x="101" y="445"/>
                </a:cxn>
                <a:cxn ang="0">
                  <a:pos x="82" y="466"/>
                </a:cxn>
                <a:cxn ang="0">
                  <a:pos x="66" y="481"/>
                </a:cxn>
                <a:cxn ang="0">
                  <a:pos x="54" y="490"/>
                </a:cxn>
                <a:cxn ang="0">
                  <a:pos x="45" y="493"/>
                </a:cxn>
                <a:cxn ang="0">
                  <a:pos x="38" y="491"/>
                </a:cxn>
                <a:cxn ang="0">
                  <a:pos x="33" y="490"/>
                </a:cxn>
                <a:cxn ang="0">
                  <a:pos x="28" y="484"/>
                </a:cxn>
                <a:cxn ang="0">
                  <a:pos x="26" y="479"/>
                </a:cxn>
                <a:cxn ang="0">
                  <a:pos x="24" y="472"/>
                </a:cxn>
                <a:cxn ang="0">
                  <a:pos x="24" y="466"/>
                </a:cxn>
                <a:cxn ang="0">
                  <a:pos x="26" y="461"/>
                </a:cxn>
                <a:cxn ang="0">
                  <a:pos x="28" y="458"/>
                </a:cxn>
                <a:cxn ang="0">
                  <a:pos x="35" y="450"/>
                </a:cxn>
                <a:cxn ang="0">
                  <a:pos x="75" y="406"/>
                </a:cxn>
                <a:cxn ang="0">
                  <a:pos x="105" y="363"/>
                </a:cxn>
                <a:cxn ang="0">
                  <a:pos x="127" y="320"/>
                </a:cxn>
                <a:cxn ang="0">
                  <a:pos x="141" y="277"/>
                </a:cxn>
                <a:cxn ang="0">
                  <a:pos x="150" y="238"/>
                </a:cxn>
                <a:cxn ang="0">
                  <a:pos x="154" y="197"/>
                </a:cxn>
                <a:cxn ang="0">
                  <a:pos x="155" y="163"/>
                </a:cxn>
                <a:cxn ang="0">
                  <a:pos x="157" y="161"/>
                </a:cxn>
                <a:cxn ang="0">
                  <a:pos x="155" y="159"/>
                </a:cxn>
                <a:cxn ang="0">
                  <a:pos x="155" y="163"/>
                </a:cxn>
                <a:cxn ang="0">
                  <a:pos x="154" y="163"/>
                </a:cxn>
                <a:cxn ang="0">
                  <a:pos x="145" y="170"/>
                </a:cxn>
                <a:cxn ang="0">
                  <a:pos x="131" y="177"/>
                </a:cxn>
                <a:cxn ang="0">
                  <a:pos x="113" y="184"/>
                </a:cxn>
                <a:cxn ang="0">
                  <a:pos x="94" y="186"/>
                </a:cxn>
                <a:cxn ang="0">
                  <a:pos x="68" y="182"/>
                </a:cxn>
                <a:cxn ang="0">
                  <a:pos x="45" y="173"/>
                </a:cxn>
                <a:cxn ang="0">
                  <a:pos x="26" y="157"/>
                </a:cxn>
                <a:cxn ang="0">
                  <a:pos x="12" y="139"/>
                </a:cxn>
                <a:cxn ang="0">
                  <a:pos x="3" y="118"/>
                </a:cxn>
                <a:cxn ang="0">
                  <a:pos x="0" y="93"/>
                </a:cxn>
                <a:cxn ang="0">
                  <a:pos x="5" y="64"/>
                </a:cxn>
                <a:cxn ang="0">
                  <a:pos x="17" y="39"/>
                </a:cxn>
                <a:cxn ang="0">
                  <a:pos x="36" y="18"/>
                </a:cxn>
                <a:cxn ang="0">
                  <a:pos x="61" y="5"/>
                </a:cxn>
                <a:cxn ang="0">
                  <a:pos x="91" y="0"/>
                </a:cxn>
              </a:cxnLst>
              <a:rect l="0" t="0" r="r" b="b"/>
              <a:pathLst>
                <a:path w="201" h="493">
                  <a:moveTo>
                    <a:pt x="91" y="0"/>
                  </a:moveTo>
                  <a:lnTo>
                    <a:pt x="119" y="3"/>
                  </a:lnTo>
                  <a:lnTo>
                    <a:pt x="143" y="18"/>
                  </a:lnTo>
                  <a:lnTo>
                    <a:pt x="164" y="37"/>
                  </a:lnTo>
                  <a:lnTo>
                    <a:pt x="180" y="64"/>
                  </a:lnTo>
                  <a:lnTo>
                    <a:pt x="192" y="96"/>
                  </a:lnTo>
                  <a:lnTo>
                    <a:pt x="199" y="132"/>
                  </a:lnTo>
                  <a:lnTo>
                    <a:pt x="201" y="173"/>
                  </a:lnTo>
                  <a:lnTo>
                    <a:pt x="197" y="225"/>
                  </a:lnTo>
                  <a:lnTo>
                    <a:pt x="188" y="272"/>
                  </a:lnTo>
                  <a:lnTo>
                    <a:pt x="176" y="315"/>
                  </a:lnTo>
                  <a:lnTo>
                    <a:pt x="159" y="356"/>
                  </a:lnTo>
                  <a:lnTo>
                    <a:pt x="141" y="390"/>
                  </a:lnTo>
                  <a:lnTo>
                    <a:pt x="120" y="420"/>
                  </a:lnTo>
                  <a:lnTo>
                    <a:pt x="101" y="445"/>
                  </a:lnTo>
                  <a:lnTo>
                    <a:pt x="82" y="466"/>
                  </a:lnTo>
                  <a:lnTo>
                    <a:pt x="66" y="481"/>
                  </a:lnTo>
                  <a:lnTo>
                    <a:pt x="54" y="490"/>
                  </a:lnTo>
                  <a:lnTo>
                    <a:pt x="45" y="493"/>
                  </a:lnTo>
                  <a:lnTo>
                    <a:pt x="38" y="491"/>
                  </a:lnTo>
                  <a:lnTo>
                    <a:pt x="33" y="490"/>
                  </a:lnTo>
                  <a:lnTo>
                    <a:pt x="28" y="484"/>
                  </a:lnTo>
                  <a:lnTo>
                    <a:pt x="26" y="479"/>
                  </a:lnTo>
                  <a:lnTo>
                    <a:pt x="24" y="472"/>
                  </a:lnTo>
                  <a:lnTo>
                    <a:pt x="24" y="466"/>
                  </a:lnTo>
                  <a:lnTo>
                    <a:pt x="26" y="461"/>
                  </a:lnTo>
                  <a:lnTo>
                    <a:pt x="28" y="458"/>
                  </a:lnTo>
                  <a:lnTo>
                    <a:pt x="35" y="450"/>
                  </a:lnTo>
                  <a:lnTo>
                    <a:pt x="75" y="406"/>
                  </a:lnTo>
                  <a:lnTo>
                    <a:pt x="105" y="363"/>
                  </a:lnTo>
                  <a:lnTo>
                    <a:pt x="127" y="320"/>
                  </a:lnTo>
                  <a:lnTo>
                    <a:pt x="141" y="277"/>
                  </a:lnTo>
                  <a:lnTo>
                    <a:pt x="150" y="238"/>
                  </a:lnTo>
                  <a:lnTo>
                    <a:pt x="154" y="197"/>
                  </a:lnTo>
                  <a:lnTo>
                    <a:pt x="155" y="163"/>
                  </a:lnTo>
                  <a:lnTo>
                    <a:pt x="157" y="161"/>
                  </a:lnTo>
                  <a:lnTo>
                    <a:pt x="155" y="159"/>
                  </a:lnTo>
                  <a:lnTo>
                    <a:pt x="155" y="163"/>
                  </a:lnTo>
                  <a:lnTo>
                    <a:pt x="154" y="163"/>
                  </a:lnTo>
                  <a:lnTo>
                    <a:pt x="145" y="170"/>
                  </a:lnTo>
                  <a:lnTo>
                    <a:pt x="131" y="177"/>
                  </a:lnTo>
                  <a:lnTo>
                    <a:pt x="113" y="184"/>
                  </a:lnTo>
                  <a:lnTo>
                    <a:pt x="94" y="186"/>
                  </a:lnTo>
                  <a:lnTo>
                    <a:pt x="68" y="182"/>
                  </a:lnTo>
                  <a:lnTo>
                    <a:pt x="45" y="173"/>
                  </a:lnTo>
                  <a:lnTo>
                    <a:pt x="26" y="157"/>
                  </a:lnTo>
                  <a:lnTo>
                    <a:pt x="12" y="139"/>
                  </a:lnTo>
                  <a:lnTo>
                    <a:pt x="3" y="118"/>
                  </a:lnTo>
                  <a:lnTo>
                    <a:pt x="0" y="93"/>
                  </a:lnTo>
                  <a:lnTo>
                    <a:pt x="5" y="64"/>
                  </a:lnTo>
                  <a:lnTo>
                    <a:pt x="17" y="39"/>
                  </a:lnTo>
                  <a:lnTo>
                    <a:pt x="36" y="18"/>
                  </a:lnTo>
                  <a:lnTo>
                    <a:pt x="61" y="5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0" name="Freeform 24"/>
            <p:cNvSpPr>
              <a:spLocks noEditPoints="1"/>
            </p:cNvSpPr>
            <p:nvPr/>
          </p:nvSpPr>
          <p:spPr bwMode="auto">
            <a:xfrm>
              <a:off x="5228" y="4049"/>
              <a:ext cx="473" cy="1071"/>
            </a:xfrm>
            <a:custGeom>
              <a:avLst/>
              <a:gdLst/>
              <a:ahLst/>
              <a:cxnLst>
                <a:cxn ang="0">
                  <a:pos x="302" y="373"/>
                </a:cxn>
                <a:cxn ang="0">
                  <a:pos x="368" y="454"/>
                </a:cxn>
                <a:cxn ang="0">
                  <a:pos x="370" y="524"/>
                </a:cxn>
                <a:cxn ang="0">
                  <a:pos x="356" y="570"/>
                </a:cxn>
                <a:cxn ang="0">
                  <a:pos x="325" y="650"/>
                </a:cxn>
                <a:cxn ang="0">
                  <a:pos x="290" y="742"/>
                </a:cxn>
                <a:cxn ang="0">
                  <a:pos x="216" y="936"/>
                </a:cxn>
                <a:cxn ang="0">
                  <a:pos x="218" y="1006"/>
                </a:cxn>
                <a:cxn ang="0">
                  <a:pos x="251" y="1028"/>
                </a:cxn>
                <a:cxn ang="0">
                  <a:pos x="332" y="990"/>
                </a:cxn>
                <a:cxn ang="0">
                  <a:pos x="400" y="883"/>
                </a:cxn>
                <a:cxn ang="0">
                  <a:pos x="435" y="810"/>
                </a:cxn>
                <a:cxn ang="0">
                  <a:pos x="465" y="811"/>
                </a:cxn>
                <a:cxn ang="0">
                  <a:pos x="473" y="822"/>
                </a:cxn>
                <a:cxn ang="0">
                  <a:pos x="468" y="854"/>
                </a:cxn>
                <a:cxn ang="0">
                  <a:pos x="437" y="929"/>
                </a:cxn>
                <a:cxn ang="0">
                  <a:pos x="375" y="1013"/>
                </a:cxn>
                <a:cxn ang="0">
                  <a:pos x="285" y="1067"/>
                </a:cxn>
                <a:cxn ang="0">
                  <a:pos x="171" y="1053"/>
                </a:cxn>
                <a:cxn ang="0">
                  <a:pos x="104" y="972"/>
                </a:cxn>
                <a:cxn ang="0">
                  <a:pos x="106" y="890"/>
                </a:cxn>
                <a:cxn ang="0">
                  <a:pos x="211" y="615"/>
                </a:cxn>
                <a:cxn ang="0">
                  <a:pos x="248" y="522"/>
                </a:cxn>
                <a:cxn ang="0">
                  <a:pos x="260" y="470"/>
                </a:cxn>
                <a:cxn ang="0">
                  <a:pos x="253" y="416"/>
                </a:cxn>
                <a:cxn ang="0">
                  <a:pos x="222" y="398"/>
                </a:cxn>
                <a:cxn ang="0">
                  <a:pos x="145" y="432"/>
                </a:cxn>
                <a:cxn ang="0">
                  <a:pos x="75" y="540"/>
                </a:cxn>
                <a:cxn ang="0">
                  <a:pos x="49" y="613"/>
                </a:cxn>
                <a:cxn ang="0">
                  <a:pos x="22" y="618"/>
                </a:cxn>
                <a:cxn ang="0">
                  <a:pos x="1" y="608"/>
                </a:cxn>
                <a:cxn ang="0">
                  <a:pos x="14" y="549"/>
                </a:cxn>
                <a:cxn ang="0">
                  <a:pos x="55" y="466"/>
                </a:cxn>
                <a:cxn ang="0">
                  <a:pos x="127" y="389"/>
                </a:cxn>
                <a:cxn ang="0">
                  <a:pos x="229" y="355"/>
                </a:cxn>
                <a:cxn ang="0">
                  <a:pos x="407" y="10"/>
                </a:cxn>
                <a:cxn ang="0">
                  <a:pos x="431" y="48"/>
                </a:cxn>
                <a:cxn ang="0">
                  <a:pos x="430" y="85"/>
                </a:cxn>
                <a:cxn ang="0">
                  <a:pos x="374" y="144"/>
                </a:cxn>
                <a:cxn ang="0">
                  <a:pos x="307" y="136"/>
                </a:cxn>
                <a:cxn ang="0">
                  <a:pos x="285" y="85"/>
                </a:cxn>
                <a:cxn ang="0">
                  <a:pos x="321" y="16"/>
                </a:cxn>
              </a:cxnLst>
              <a:rect l="0" t="0" r="r" b="b"/>
              <a:pathLst>
                <a:path w="473" h="1071">
                  <a:moveTo>
                    <a:pt x="229" y="355"/>
                  </a:moveTo>
                  <a:lnTo>
                    <a:pt x="267" y="361"/>
                  </a:lnTo>
                  <a:lnTo>
                    <a:pt x="302" y="373"/>
                  </a:lnTo>
                  <a:lnTo>
                    <a:pt x="332" y="395"/>
                  </a:lnTo>
                  <a:lnTo>
                    <a:pt x="355" y="422"/>
                  </a:lnTo>
                  <a:lnTo>
                    <a:pt x="368" y="454"/>
                  </a:lnTo>
                  <a:lnTo>
                    <a:pt x="374" y="490"/>
                  </a:lnTo>
                  <a:lnTo>
                    <a:pt x="372" y="506"/>
                  </a:lnTo>
                  <a:lnTo>
                    <a:pt x="370" y="524"/>
                  </a:lnTo>
                  <a:lnTo>
                    <a:pt x="367" y="540"/>
                  </a:lnTo>
                  <a:lnTo>
                    <a:pt x="363" y="550"/>
                  </a:lnTo>
                  <a:lnTo>
                    <a:pt x="356" y="570"/>
                  </a:lnTo>
                  <a:lnTo>
                    <a:pt x="348" y="593"/>
                  </a:lnTo>
                  <a:lnTo>
                    <a:pt x="337" y="620"/>
                  </a:lnTo>
                  <a:lnTo>
                    <a:pt x="325" y="650"/>
                  </a:lnTo>
                  <a:lnTo>
                    <a:pt x="304" y="704"/>
                  </a:lnTo>
                  <a:lnTo>
                    <a:pt x="295" y="726"/>
                  </a:lnTo>
                  <a:lnTo>
                    <a:pt x="290" y="742"/>
                  </a:lnTo>
                  <a:lnTo>
                    <a:pt x="237" y="869"/>
                  </a:lnTo>
                  <a:lnTo>
                    <a:pt x="225" y="903"/>
                  </a:lnTo>
                  <a:lnTo>
                    <a:pt x="216" y="936"/>
                  </a:lnTo>
                  <a:lnTo>
                    <a:pt x="213" y="970"/>
                  </a:lnTo>
                  <a:lnTo>
                    <a:pt x="215" y="990"/>
                  </a:lnTo>
                  <a:lnTo>
                    <a:pt x="218" y="1006"/>
                  </a:lnTo>
                  <a:lnTo>
                    <a:pt x="223" y="1017"/>
                  </a:lnTo>
                  <a:lnTo>
                    <a:pt x="236" y="1026"/>
                  </a:lnTo>
                  <a:lnTo>
                    <a:pt x="251" y="1028"/>
                  </a:lnTo>
                  <a:lnTo>
                    <a:pt x="278" y="1024"/>
                  </a:lnTo>
                  <a:lnTo>
                    <a:pt x="306" y="1012"/>
                  </a:lnTo>
                  <a:lnTo>
                    <a:pt x="332" y="990"/>
                  </a:lnTo>
                  <a:lnTo>
                    <a:pt x="356" y="963"/>
                  </a:lnTo>
                  <a:lnTo>
                    <a:pt x="381" y="928"/>
                  </a:lnTo>
                  <a:lnTo>
                    <a:pt x="400" y="883"/>
                  </a:lnTo>
                  <a:lnTo>
                    <a:pt x="417" y="833"/>
                  </a:lnTo>
                  <a:lnTo>
                    <a:pt x="426" y="815"/>
                  </a:lnTo>
                  <a:lnTo>
                    <a:pt x="435" y="810"/>
                  </a:lnTo>
                  <a:lnTo>
                    <a:pt x="449" y="808"/>
                  </a:lnTo>
                  <a:lnTo>
                    <a:pt x="458" y="808"/>
                  </a:lnTo>
                  <a:lnTo>
                    <a:pt x="465" y="811"/>
                  </a:lnTo>
                  <a:lnTo>
                    <a:pt x="468" y="815"/>
                  </a:lnTo>
                  <a:lnTo>
                    <a:pt x="470" y="818"/>
                  </a:lnTo>
                  <a:lnTo>
                    <a:pt x="473" y="822"/>
                  </a:lnTo>
                  <a:lnTo>
                    <a:pt x="473" y="829"/>
                  </a:lnTo>
                  <a:lnTo>
                    <a:pt x="472" y="838"/>
                  </a:lnTo>
                  <a:lnTo>
                    <a:pt x="468" y="854"/>
                  </a:lnTo>
                  <a:lnTo>
                    <a:pt x="459" y="876"/>
                  </a:lnTo>
                  <a:lnTo>
                    <a:pt x="449" y="901"/>
                  </a:lnTo>
                  <a:lnTo>
                    <a:pt x="437" y="929"/>
                  </a:lnTo>
                  <a:lnTo>
                    <a:pt x="419" y="958"/>
                  </a:lnTo>
                  <a:lnTo>
                    <a:pt x="398" y="987"/>
                  </a:lnTo>
                  <a:lnTo>
                    <a:pt x="375" y="1013"/>
                  </a:lnTo>
                  <a:lnTo>
                    <a:pt x="349" y="1037"/>
                  </a:lnTo>
                  <a:lnTo>
                    <a:pt x="318" y="1054"/>
                  </a:lnTo>
                  <a:lnTo>
                    <a:pt x="285" y="1067"/>
                  </a:lnTo>
                  <a:lnTo>
                    <a:pt x="248" y="1071"/>
                  </a:lnTo>
                  <a:lnTo>
                    <a:pt x="208" y="1065"/>
                  </a:lnTo>
                  <a:lnTo>
                    <a:pt x="171" y="1053"/>
                  </a:lnTo>
                  <a:lnTo>
                    <a:pt x="141" y="1031"/>
                  </a:lnTo>
                  <a:lnTo>
                    <a:pt x="118" y="1004"/>
                  </a:lnTo>
                  <a:lnTo>
                    <a:pt x="104" y="972"/>
                  </a:lnTo>
                  <a:lnTo>
                    <a:pt x="99" y="936"/>
                  </a:lnTo>
                  <a:lnTo>
                    <a:pt x="101" y="913"/>
                  </a:lnTo>
                  <a:lnTo>
                    <a:pt x="106" y="890"/>
                  </a:lnTo>
                  <a:lnTo>
                    <a:pt x="113" y="869"/>
                  </a:lnTo>
                  <a:lnTo>
                    <a:pt x="113" y="870"/>
                  </a:lnTo>
                  <a:lnTo>
                    <a:pt x="211" y="615"/>
                  </a:lnTo>
                  <a:lnTo>
                    <a:pt x="227" y="577"/>
                  </a:lnTo>
                  <a:lnTo>
                    <a:pt x="239" y="547"/>
                  </a:lnTo>
                  <a:lnTo>
                    <a:pt x="248" y="522"/>
                  </a:lnTo>
                  <a:lnTo>
                    <a:pt x="255" y="502"/>
                  </a:lnTo>
                  <a:lnTo>
                    <a:pt x="258" y="486"/>
                  </a:lnTo>
                  <a:lnTo>
                    <a:pt x="260" y="470"/>
                  </a:lnTo>
                  <a:lnTo>
                    <a:pt x="260" y="456"/>
                  </a:lnTo>
                  <a:lnTo>
                    <a:pt x="258" y="432"/>
                  </a:lnTo>
                  <a:lnTo>
                    <a:pt x="253" y="416"/>
                  </a:lnTo>
                  <a:lnTo>
                    <a:pt x="246" y="406"/>
                  </a:lnTo>
                  <a:lnTo>
                    <a:pt x="236" y="400"/>
                  </a:lnTo>
                  <a:lnTo>
                    <a:pt x="222" y="398"/>
                  </a:lnTo>
                  <a:lnTo>
                    <a:pt x="197" y="402"/>
                  </a:lnTo>
                  <a:lnTo>
                    <a:pt x="171" y="413"/>
                  </a:lnTo>
                  <a:lnTo>
                    <a:pt x="145" y="432"/>
                  </a:lnTo>
                  <a:lnTo>
                    <a:pt x="120" y="459"/>
                  </a:lnTo>
                  <a:lnTo>
                    <a:pt x="97" y="495"/>
                  </a:lnTo>
                  <a:lnTo>
                    <a:pt x="75" y="540"/>
                  </a:lnTo>
                  <a:lnTo>
                    <a:pt x="55" y="593"/>
                  </a:lnTo>
                  <a:lnTo>
                    <a:pt x="52" y="604"/>
                  </a:lnTo>
                  <a:lnTo>
                    <a:pt x="49" y="613"/>
                  </a:lnTo>
                  <a:lnTo>
                    <a:pt x="40" y="616"/>
                  </a:lnTo>
                  <a:lnTo>
                    <a:pt x="28" y="618"/>
                  </a:lnTo>
                  <a:lnTo>
                    <a:pt x="22" y="618"/>
                  </a:lnTo>
                  <a:lnTo>
                    <a:pt x="15" y="616"/>
                  </a:lnTo>
                  <a:lnTo>
                    <a:pt x="7" y="613"/>
                  </a:lnTo>
                  <a:lnTo>
                    <a:pt x="1" y="608"/>
                  </a:lnTo>
                  <a:lnTo>
                    <a:pt x="0" y="597"/>
                  </a:lnTo>
                  <a:lnTo>
                    <a:pt x="1" y="586"/>
                  </a:lnTo>
                  <a:lnTo>
                    <a:pt x="14" y="549"/>
                  </a:lnTo>
                  <a:lnTo>
                    <a:pt x="24" y="524"/>
                  </a:lnTo>
                  <a:lnTo>
                    <a:pt x="38" y="495"/>
                  </a:lnTo>
                  <a:lnTo>
                    <a:pt x="55" y="466"/>
                  </a:lnTo>
                  <a:lnTo>
                    <a:pt x="76" y="439"/>
                  </a:lnTo>
                  <a:lnTo>
                    <a:pt x="99" y="413"/>
                  </a:lnTo>
                  <a:lnTo>
                    <a:pt x="127" y="389"/>
                  </a:lnTo>
                  <a:lnTo>
                    <a:pt x="157" y="372"/>
                  </a:lnTo>
                  <a:lnTo>
                    <a:pt x="192" y="359"/>
                  </a:lnTo>
                  <a:lnTo>
                    <a:pt x="229" y="355"/>
                  </a:lnTo>
                  <a:close/>
                  <a:moveTo>
                    <a:pt x="370" y="0"/>
                  </a:moveTo>
                  <a:lnTo>
                    <a:pt x="391" y="3"/>
                  </a:lnTo>
                  <a:lnTo>
                    <a:pt x="407" y="10"/>
                  </a:lnTo>
                  <a:lnTo>
                    <a:pt x="419" y="21"/>
                  </a:lnTo>
                  <a:lnTo>
                    <a:pt x="426" y="34"/>
                  </a:lnTo>
                  <a:lnTo>
                    <a:pt x="431" y="48"/>
                  </a:lnTo>
                  <a:lnTo>
                    <a:pt x="433" y="60"/>
                  </a:lnTo>
                  <a:lnTo>
                    <a:pt x="435" y="60"/>
                  </a:lnTo>
                  <a:lnTo>
                    <a:pt x="430" y="85"/>
                  </a:lnTo>
                  <a:lnTo>
                    <a:pt x="417" y="111"/>
                  </a:lnTo>
                  <a:lnTo>
                    <a:pt x="398" y="130"/>
                  </a:lnTo>
                  <a:lnTo>
                    <a:pt x="374" y="144"/>
                  </a:lnTo>
                  <a:lnTo>
                    <a:pt x="348" y="150"/>
                  </a:lnTo>
                  <a:lnTo>
                    <a:pt x="325" y="146"/>
                  </a:lnTo>
                  <a:lnTo>
                    <a:pt x="307" y="136"/>
                  </a:lnTo>
                  <a:lnTo>
                    <a:pt x="295" y="121"/>
                  </a:lnTo>
                  <a:lnTo>
                    <a:pt x="286" y="103"/>
                  </a:lnTo>
                  <a:lnTo>
                    <a:pt x="285" y="85"/>
                  </a:lnTo>
                  <a:lnTo>
                    <a:pt x="290" y="59"/>
                  </a:lnTo>
                  <a:lnTo>
                    <a:pt x="302" y="35"/>
                  </a:lnTo>
                  <a:lnTo>
                    <a:pt x="321" y="16"/>
                  </a:lnTo>
                  <a:lnTo>
                    <a:pt x="346" y="3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1" name="Freeform 25"/>
            <p:cNvSpPr>
              <a:spLocks/>
            </p:cNvSpPr>
            <p:nvPr/>
          </p:nvSpPr>
          <p:spPr bwMode="auto">
            <a:xfrm>
              <a:off x="5995" y="4231"/>
              <a:ext cx="493" cy="2256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1" y="4"/>
                </a:cxn>
                <a:cxn ang="0">
                  <a:pos x="75" y="13"/>
                </a:cxn>
                <a:cxn ang="0">
                  <a:pos x="86" y="29"/>
                </a:cxn>
                <a:cxn ang="0">
                  <a:pos x="95" y="54"/>
                </a:cxn>
                <a:cxn ang="0">
                  <a:pos x="483" y="1089"/>
                </a:cxn>
                <a:cxn ang="0">
                  <a:pos x="488" y="1107"/>
                </a:cxn>
                <a:cxn ang="0">
                  <a:pos x="493" y="1123"/>
                </a:cxn>
                <a:cxn ang="0">
                  <a:pos x="493" y="1133"/>
                </a:cxn>
                <a:cxn ang="0">
                  <a:pos x="492" y="1141"/>
                </a:cxn>
                <a:cxn ang="0">
                  <a:pos x="488" y="1150"/>
                </a:cxn>
                <a:cxn ang="0">
                  <a:pos x="483" y="1167"/>
                </a:cxn>
                <a:cxn ang="0">
                  <a:pos x="91" y="2210"/>
                </a:cxn>
                <a:cxn ang="0">
                  <a:pos x="86" y="2224"/>
                </a:cxn>
                <a:cxn ang="0">
                  <a:pos x="81" y="2237"/>
                </a:cxn>
                <a:cxn ang="0">
                  <a:pos x="72" y="2247"/>
                </a:cxn>
                <a:cxn ang="0">
                  <a:pos x="60" y="2254"/>
                </a:cxn>
                <a:cxn ang="0">
                  <a:pos x="46" y="2256"/>
                </a:cxn>
                <a:cxn ang="0">
                  <a:pos x="28" y="2253"/>
                </a:cxn>
                <a:cxn ang="0">
                  <a:pos x="14" y="2242"/>
                </a:cxn>
                <a:cxn ang="0">
                  <a:pos x="4" y="2228"/>
                </a:cxn>
                <a:cxn ang="0">
                  <a:pos x="0" y="2210"/>
                </a:cxn>
                <a:cxn ang="0">
                  <a:pos x="0" y="2203"/>
                </a:cxn>
                <a:cxn ang="0">
                  <a:pos x="2" y="2195"/>
                </a:cxn>
                <a:cxn ang="0">
                  <a:pos x="5" y="2186"/>
                </a:cxn>
                <a:cxn ang="0">
                  <a:pos x="11" y="2170"/>
                </a:cxn>
                <a:cxn ang="0">
                  <a:pos x="402" y="1128"/>
                </a:cxn>
                <a:cxn ang="0">
                  <a:pos x="11" y="82"/>
                </a:cxn>
                <a:cxn ang="0">
                  <a:pos x="5" y="68"/>
                </a:cxn>
                <a:cxn ang="0">
                  <a:pos x="0" y="52"/>
                </a:cxn>
                <a:cxn ang="0">
                  <a:pos x="0" y="47"/>
                </a:cxn>
                <a:cxn ang="0">
                  <a:pos x="4" y="29"/>
                </a:cxn>
                <a:cxn ang="0">
                  <a:pos x="14" y="14"/>
                </a:cxn>
                <a:cxn ang="0">
                  <a:pos x="28" y="4"/>
                </a:cxn>
                <a:cxn ang="0">
                  <a:pos x="46" y="0"/>
                </a:cxn>
              </a:cxnLst>
              <a:rect l="0" t="0" r="r" b="b"/>
              <a:pathLst>
                <a:path w="493" h="2256">
                  <a:moveTo>
                    <a:pt x="46" y="0"/>
                  </a:moveTo>
                  <a:lnTo>
                    <a:pt x="61" y="4"/>
                  </a:lnTo>
                  <a:lnTo>
                    <a:pt x="75" y="13"/>
                  </a:lnTo>
                  <a:lnTo>
                    <a:pt x="86" y="29"/>
                  </a:lnTo>
                  <a:lnTo>
                    <a:pt x="95" y="54"/>
                  </a:lnTo>
                  <a:lnTo>
                    <a:pt x="483" y="1089"/>
                  </a:lnTo>
                  <a:lnTo>
                    <a:pt x="488" y="1107"/>
                  </a:lnTo>
                  <a:lnTo>
                    <a:pt x="493" y="1123"/>
                  </a:lnTo>
                  <a:lnTo>
                    <a:pt x="493" y="1133"/>
                  </a:lnTo>
                  <a:lnTo>
                    <a:pt x="492" y="1141"/>
                  </a:lnTo>
                  <a:lnTo>
                    <a:pt x="488" y="1150"/>
                  </a:lnTo>
                  <a:lnTo>
                    <a:pt x="483" y="1167"/>
                  </a:lnTo>
                  <a:lnTo>
                    <a:pt x="91" y="2210"/>
                  </a:lnTo>
                  <a:lnTo>
                    <a:pt x="86" y="2224"/>
                  </a:lnTo>
                  <a:lnTo>
                    <a:pt x="81" y="2237"/>
                  </a:lnTo>
                  <a:lnTo>
                    <a:pt x="72" y="2247"/>
                  </a:lnTo>
                  <a:lnTo>
                    <a:pt x="60" y="2254"/>
                  </a:lnTo>
                  <a:lnTo>
                    <a:pt x="46" y="2256"/>
                  </a:lnTo>
                  <a:lnTo>
                    <a:pt x="28" y="2253"/>
                  </a:lnTo>
                  <a:lnTo>
                    <a:pt x="14" y="2242"/>
                  </a:lnTo>
                  <a:lnTo>
                    <a:pt x="4" y="2228"/>
                  </a:lnTo>
                  <a:lnTo>
                    <a:pt x="0" y="2210"/>
                  </a:lnTo>
                  <a:lnTo>
                    <a:pt x="0" y="2203"/>
                  </a:lnTo>
                  <a:lnTo>
                    <a:pt x="2" y="2195"/>
                  </a:lnTo>
                  <a:lnTo>
                    <a:pt x="5" y="2186"/>
                  </a:lnTo>
                  <a:lnTo>
                    <a:pt x="11" y="2170"/>
                  </a:lnTo>
                  <a:lnTo>
                    <a:pt x="402" y="1128"/>
                  </a:lnTo>
                  <a:lnTo>
                    <a:pt x="11" y="82"/>
                  </a:lnTo>
                  <a:lnTo>
                    <a:pt x="5" y="68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4" y="29"/>
                  </a:lnTo>
                  <a:lnTo>
                    <a:pt x="14" y="14"/>
                  </a:lnTo>
                  <a:lnTo>
                    <a:pt x="28" y="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964" name="Group 28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124200" y="6019800"/>
            <a:ext cx="2133601" cy="385786"/>
            <a:chOff x="2525" y="4155"/>
            <a:chExt cx="10779" cy="1949"/>
          </a:xfrm>
          <a:solidFill>
            <a:srgbClr val="0000FF"/>
          </a:solidFill>
        </p:grpSpPr>
        <p:sp>
          <p:nvSpPr>
            <p:cNvPr id="39966" name="Freeform 30"/>
            <p:cNvSpPr>
              <a:spLocks/>
            </p:cNvSpPr>
            <p:nvPr/>
          </p:nvSpPr>
          <p:spPr bwMode="auto">
            <a:xfrm>
              <a:off x="2525" y="4155"/>
              <a:ext cx="996" cy="1519"/>
            </a:xfrm>
            <a:custGeom>
              <a:avLst/>
              <a:gdLst/>
              <a:ahLst/>
              <a:cxnLst>
                <a:cxn ang="0">
                  <a:pos x="439" y="0"/>
                </a:cxn>
                <a:cxn ang="0">
                  <a:pos x="570" y="3"/>
                </a:cxn>
                <a:cxn ang="0">
                  <a:pos x="728" y="7"/>
                </a:cxn>
                <a:cxn ang="0">
                  <a:pos x="855" y="3"/>
                </a:cxn>
                <a:cxn ang="0">
                  <a:pos x="976" y="0"/>
                </a:cxn>
                <a:cxn ang="0">
                  <a:pos x="986" y="3"/>
                </a:cxn>
                <a:cxn ang="0">
                  <a:pos x="996" y="24"/>
                </a:cxn>
                <a:cxn ang="0">
                  <a:pos x="982" y="59"/>
                </a:cxn>
                <a:cxn ang="0">
                  <a:pos x="865" y="65"/>
                </a:cxn>
                <a:cxn ang="0">
                  <a:pos x="785" y="83"/>
                </a:cxn>
                <a:cxn ang="0">
                  <a:pos x="748" y="114"/>
                </a:cxn>
                <a:cxn ang="0">
                  <a:pos x="731" y="170"/>
                </a:cxn>
                <a:cxn ang="0">
                  <a:pos x="446" y="1359"/>
                </a:cxn>
                <a:cxn ang="0">
                  <a:pos x="436" y="1408"/>
                </a:cxn>
                <a:cxn ang="0">
                  <a:pos x="446" y="1435"/>
                </a:cxn>
                <a:cxn ang="0">
                  <a:pos x="490" y="1446"/>
                </a:cxn>
                <a:cxn ang="0">
                  <a:pos x="614" y="1449"/>
                </a:cxn>
                <a:cxn ang="0">
                  <a:pos x="644" y="1460"/>
                </a:cxn>
                <a:cxn ang="0">
                  <a:pos x="647" y="1491"/>
                </a:cxn>
                <a:cxn ang="0">
                  <a:pos x="630" y="1515"/>
                </a:cxn>
                <a:cxn ang="0">
                  <a:pos x="617" y="1519"/>
                </a:cxn>
                <a:cxn ang="0">
                  <a:pos x="493" y="1515"/>
                </a:cxn>
                <a:cxn ang="0">
                  <a:pos x="362" y="1512"/>
                </a:cxn>
                <a:cxn ang="0">
                  <a:pos x="205" y="1515"/>
                </a:cxn>
                <a:cxn ang="0">
                  <a:pos x="77" y="1519"/>
                </a:cxn>
                <a:cxn ang="0">
                  <a:pos x="17" y="1515"/>
                </a:cxn>
                <a:cxn ang="0">
                  <a:pos x="0" y="1505"/>
                </a:cxn>
                <a:cxn ang="0">
                  <a:pos x="4" y="1467"/>
                </a:cxn>
                <a:cxn ang="0">
                  <a:pos x="37" y="1449"/>
                </a:cxn>
                <a:cxn ang="0">
                  <a:pos x="178" y="1442"/>
                </a:cxn>
                <a:cxn ang="0">
                  <a:pos x="232" y="1422"/>
                </a:cxn>
                <a:cxn ang="0">
                  <a:pos x="258" y="1376"/>
                </a:cxn>
                <a:cxn ang="0">
                  <a:pos x="557" y="145"/>
                </a:cxn>
                <a:cxn ang="0">
                  <a:pos x="560" y="128"/>
                </a:cxn>
                <a:cxn ang="0">
                  <a:pos x="553" y="90"/>
                </a:cxn>
                <a:cxn ang="0">
                  <a:pos x="503" y="69"/>
                </a:cxn>
                <a:cxn ang="0">
                  <a:pos x="382" y="65"/>
                </a:cxn>
                <a:cxn ang="0">
                  <a:pos x="352" y="55"/>
                </a:cxn>
                <a:cxn ang="0">
                  <a:pos x="349" y="27"/>
                </a:cxn>
                <a:cxn ang="0">
                  <a:pos x="366" y="3"/>
                </a:cxn>
                <a:cxn ang="0">
                  <a:pos x="379" y="0"/>
                </a:cxn>
              </a:cxnLst>
              <a:rect l="0" t="0" r="r" b="b"/>
              <a:pathLst>
                <a:path w="996" h="1519">
                  <a:moveTo>
                    <a:pt x="379" y="0"/>
                  </a:moveTo>
                  <a:lnTo>
                    <a:pt x="439" y="0"/>
                  </a:lnTo>
                  <a:lnTo>
                    <a:pt x="503" y="3"/>
                  </a:lnTo>
                  <a:lnTo>
                    <a:pt x="570" y="3"/>
                  </a:lnTo>
                  <a:lnTo>
                    <a:pt x="634" y="7"/>
                  </a:lnTo>
                  <a:lnTo>
                    <a:pt x="728" y="7"/>
                  </a:lnTo>
                  <a:lnTo>
                    <a:pt x="788" y="3"/>
                  </a:lnTo>
                  <a:lnTo>
                    <a:pt x="855" y="3"/>
                  </a:lnTo>
                  <a:lnTo>
                    <a:pt x="919" y="0"/>
                  </a:lnTo>
                  <a:lnTo>
                    <a:pt x="976" y="0"/>
                  </a:lnTo>
                  <a:lnTo>
                    <a:pt x="979" y="3"/>
                  </a:lnTo>
                  <a:lnTo>
                    <a:pt x="986" y="3"/>
                  </a:lnTo>
                  <a:lnTo>
                    <a:pt x="996" y="13"/>
                  </a:lnTo>
                  <a:lnTo>
                    <a:pt x="996" y="24"/>
                  </a:lnTo>
                  <a:lnTo>
                    <a:pt x="992" y="48"/>
                  </a:lnTo>
                  <a:lnTo>
                    <a:pt x="982" y="59"/>
                  </a:lnTo>
                  <a:lnTo>
                    <a:pt x="959" y="65"/>
                  </a:lnTo>
                  <a:lnTo>
                    <a:pt x="865" y="65"/>
                  </a:lnTo>
                  <a:lnTo>
                    <a:pt x="818" y="72"/>
                  </a:lnTo>
                  <a:lnTo>
                    <a:pt x="785" y="83"/>
                  </a:lnTo>
                  <a:lnTo>
                    <a:pt x="764" y="97"/>
                  </a:lnTo>
                  <a:lnTo>
                    <a:pt x="748" y="114"/>
                  </a:lnTo>
                  <a:lnTo>
                    <a:pt x="738" y="138"/>
                  </a:lnTo>
                  <a:lnTo>
                    <a:pt x="731" y="170"/>
                  </a:lnTo>
                  <a:lnTo>
                    <a:pt x="734" y="170"/>
                  </a:lnTo>
                  <a:lnTo>
                    <a:pt x="446" y="1359"/>
                  </a:lnTo>
                  <a:lnTo>
                    <a:pt x="443" y="1373"/>
                  </a:lnTo>
                  <a:lnTo>
                    <a:pt x="436" y="1408"/>
                  </a:lnTo>
                  <a:lnTo>
                    <a:pt x="439" y="1425"/>
                  </a:lnTo>
                  <a:lnTo>
                    <a:pt x="446" y="1435"/>
                  </a:lnTo>
                  <a:lnTo>
                    <a:pt x="463" y="1442"/>
                  </a:lnTo>
                  <a:lnTo>
                    <a:pt x="490" y="1446"/>
                  </a:lnTo>
                  <a:lnTo>
                    <a:pt x="523" y="1449"/>
                  </a:lnTo>
                  <a:lnTo>
                    <a:pt x="614" y="1449"/>
                  </a:lnTo>
                  <a:lnTo>
                    <a:pt x="634" y="1453"/>
                  </a:lnTo>
                  <a:lnTo>
                    <a:pt x="644" y="1460"/>
                  </a:lnTo>
                  <a:lnTo>
                    <a:pt x="647" y="1477"/>
                  </a:lnTo>
                  <a:lnTo>
                    <a:pt x="647" y="1491"/>
                  </a:lnTo>
                  <a:lnTo>
                    <a:pt x="644" y="1501"/>
                  </a:lnTo>
                  <a:lnTo>
                    <a:pt x="630" y="1515"/>
                  </a:lnTo>
                  <a:lnTo>
                    <a:pt x="624" y="1515"/>
                  </a:lnTo>
                  <a:lnTo>
                    <a:pt x="617" y="1519"/>
                  </a:lnTo>
                  <a:lnTo>
                    <a:pt x="557" y="1519"/>
                  </a:lnTo>
                  <a:lnTo>
                    <a:pt x="493" y="1515"/>
                  </a:lnTo>
                  <a:lnTo>
                    <a:pt x="426" y="1515"/>
                  </a:lnTo>
                  <a:lnTo>
                    <a:pt x="362" y="1512"/>
                  </a:lnTo>
                  <a:lnTo>
                    <a:pt x="268" y="1512"/>
                  </a:lnTo>
                  <a:lnTo>
                    <a:pt x="205" y="1515"/>
                  </a:lnTo>
                  <a:lnTo>
                    <a:pt x="141" y="1515"/>
                  </a:lnTo>
                  <a:lnTo>
                    <a:pt x="77" y="1519"/>
                  </a:lnTo>
                  <a:lnTo>
                    <a:pt x="20" y="1519"/>
                  </a:lnTo>
                  <a:lnTo>
                    <a:pt x="17" y="1515"/>
                  </a:lnTo>
                  <a:lnTo>
                    <a:pt x="10" y="1515"/>
                  </a:lnTo>
                  <a:lnTo>
                    <a:pt x="0" y="1505"/>
                  </a:lnTo>
                  <a:lnTo>
                    <a:pt x="0" y="1494"/>
                  </a:lnTo>
                  <a:lnTo>
                    <a:pt x="4" y="1467"/>
                  </a:lnTo>
                  <a:lnTo>
                    <a:pt x="14" y="1456"/>
                  </a:lnTo>
                  <a:lnTo>
                    <a:pt x="37" y="1449"/>
                  </a:lnTo>
                  <a:lnTo>
                    <a:pt x="131" y="1449"/>
                  </a:lnTo>
                  <a:lnTo>
                    <a:pt x="178" y="1442"/>
                  </a:lnTo>
                  <a:lnTo>
                    <a:pt x="211" y="1435"/>
                  </a:lnTo>
                  <a:lnTo>
                    <a:pt x="232" y="1422"/>
                  </a:lnTo>
                  <a:lnTo>
                    <a:pt x="248" y="1401"/>
                  </a:lnTo>
                  <a:lnTo>
                    <a:pt x="258" y="1376"/>
                  </a:lnTo>
                  <a:lnTo>
                    <a:pt x="265" y="1345"/>
                  </a:lnTo>
                  <a:lnTo>
                    <a:pt x="557" y="145"/>
                  </a:lnTo>
                  <a:lnTo>
                    <a:pt x="557" y="135"/>
                  </a:lnTo>
                  <a:lnTo>
                    <a:pt x="560" y="128"/>
                  </a:lnTo>
                  <a:lnTo>
                    <a:pt x="560" y="111"/>
                  </a:lnTo>
                  <a:lnTo>
                    <a:pt x="553" y="90"/>
                  </a:lnTo>
                  <a:lnTo>
                    <a:pt x="533" y="76"/>
                  </a:lnTo>
                  <a:lnTo>
                    <a:pt x="503" y="69"/>
                  </a:lnTo>
                  <a:lnTo>
                    <a:pt x="459" y="65"/>
                  </a:lnTo>
                  <a:lnTo>
                    <a:pt x="382" y="65"/>
                  </a:lnTo>
                  <a:lnTo>
                    <a:pt x="362" y="62"/>
                  </a:lnTo>
                  <a:lnTo>
                    <a:pt x="352" y="55"/>
                  </a:lnTo>
                  <a:lnTo>
                    <a:pt x="349" y="41"/>
                  </a:lnTo>
                  <a:lnTo>
                    <a:pt x="349" y="27"/>
                  </a:lnTo>
                  <a:lnTo>
                    <a:pt x="352" y="17"/>
                  </a:lnTo>
                  <a:lnTo>
                    <a:pt x="366" y="3"/>
                  </a:lnTo>
                  <a:lnTo>
                    <a:pt x="372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7" name="Freeform 31"/>
            <p:cNvSpPr>
              <a:spLocks noEditPoints="1"/>
            </p:cNvSpPr>
            <p:nvPr/>
          </p:nvSpPr>
          <p:spPr bwMode="auto">
            <a:xfrm>
              <a:off x="4288" y="4859"/>
              <a:ext cx="1431" cy="520"/>
            </a:xfrm>
            <a:custGeom>
              <a:avLst/>
              <a:gdLst/>
              <a:ahLst/>
              <a:cxnLst>
                <a:cxn ang="0">
                  <a:pos x="50" y="433"/>
                </a:cxn>
                <a:cxn ang="0">
                  <a:pos x="1378" y="433"/>
                </a:cxn>
                <a:cxn ang="0">
                  <a:pos x="1398" y="437"/>
                </a:cxn>
                <a:cxn ang="0">
                  <a:pos x="1415" y="444"/>
                </a:cxn>
                <a:cxn ang="0">
                  <a:pos x="1428" y="457"/>
                </a:cxn>
                <a:cxn ang="0">
                  <a:pos x="1431" y="478"/>
                </a:cxn>
                <a:cxn ang="0">
                  <a:pos x="1428" y="499"/>
                </a:cxn>
                <a:cxn ang="0">
                  <a:pos x="1415" y="509"/>
                </a:cxn>
                <a:cxn ang="0">
                  <a:pos x="1398" y="516"/>
                </a:cxn>
                <a:cxn ang="0">
                  <a:pos x="1381" y="520"/>
                </a:cxn>
                <a:cxn ang="0">
                  <a:pos x="50" y="520"/>
                </a:cxn>
                <a:cxn ang="0">
                  <a:pos x="34" y="516"/>
                </a:cxn>
                <a:cxn ang="0">
                  <a:pos x="17" y="509"/>
                </a:cxn>
                <a:cxn ang="0">
                  <a:pos x="4" y="499"/>
                </a:cxn>
                <a:cxn ang="0">
                  <a:pos x="0" y="478"/>
                </a:cxn>
                <a:cxn ang="0">
                  <a:pos x="4" y="457"/>
                </a:cxn>
                <a:cxn ang="0">
                  <a:pos x="17" y="444"/>
                </a:cxn>
                <a:cxn ang="0">
                  <a:pos x="34" y="437"/>
                </a:cxn>
                <a:cxn ang="0">
                  <a:pos x="50" y="433"/>
                </a:cxn>
                <a:cxn ang="0">
                  <a:pos x="50" y="0"/>
                </a:cxn>
                <a:cxn ang="0">
                  <a:pos x="1381" y="0"/>
                </a:cxn>
                <a:cxn ang="0">
                  <a:pos x="1398" y="3"/>
                </a:cxn>
                <a:cxn ang="0">
                  <a:pos x="1415" y="10"/>
                </a:cxn>
                <a:cxn ang="0">
                  <a:pos x="1428" y="20"/>
                </a:cxn>
                <a:cxn ang="0">
                  <a:pos x="1431" y="41"/>
                </a:cxn>
                <a:cxn ang="0">
                  <a:pos x="1428" y="62"/>
                </a:cxn>
                <a:cxn ang="0">
                  <a:pos x="1415" y="76"/>
                </a:cxn>
                <a:cxn ang="0">
                  <a:pos x="1398" y="83"/>
                </a:cxn>
                <a:cxn ang="0">
                  <a:pos x="1378" y="86"/>
                </a:cxn>
                <a:cxn ang="0">
                  <a:pos x="50" y="86"/>
                </a:cxn>
                <a:cxn ang="0">
                  <a:pos x="34" y="83"/>
                </a:cxn>
                <a:cxn ang="0">
                  <a:pos x="17" y="76"/>
                </a:cxn>
                <a:cxn ang="0">
                  <a:pos x="4" y="62"/>
                </a:cxn>
                <a:cxn ang="0">
                  <a:pos x="0" y="41"/>
                </a:cxn>
                <a:cxn ang="0">
                  <a:pos x="4" y="20"/>
                </a:cxn>
                <a:cxn ang="0">
                  <a:pos x="17" y="10"/>
                </a:cxn>
                <a:cxn ang="0">
                  <a:pos x="34" y="3"/>
                </a:cxn>
                <a:cxn ang="0">
                  <a:pos x="50" y="0"/>
                </a:cxn>
              </a:cxnLst>
              <a:rect l="0" t="0" r="r" b="b"/>
              <a:pathLst>
                <a:path w="1431" h="520">
                  <a:moveTo>
                    <a:pt x="50" y="433"/>
                  </a:moveTo>
                  <a:lnTo>
                    <a:pt x="1378" y="433"/>
                  </a:lnTo>
                  <a:lnTo>
                    <a:pt x="1398" y="437"/>
                  </a:lnTo>
                  <a:lnTo>
                    <a:pt x="1415" y="444"/>
                  </a:lnTo>
                  <a:lnTo>
                    <a:pt x="1428" y="457"/>
                  </a:lnTo>
                  <a:lnTo>
                    <a:pt x="1431" y="478"/>
                  </a:lnTo>
                  <a:lnTo>
                    <a:pt x="1428" y="499"/>
                  </a:lnTo>
                  <a:lnTo>
                    <a:pt x="1415" y="509"/>
                  </a:lnTo>
                  <a:lnTo>
                    <a:pt x="1398" y="516"/>
                  </a:lnTo>
                  <a:lnTo>
                    <a:pt x="1381" y="520"/>
                  </a:lnTo>
                  <a:lnTo>
                    <a:pt x="50" y="520"/>
                  </a:lnTo>
                  <a:lnTo>
                    <a:pt x="34" y="516"/>
                  </a:lnTo>
                  <a:lnTo>
                    <a:pt x="17" y="509"/>
                  </a:lnTo>
                  <a:lnTo>
                    <a:pt x="4" y="499"/>
                  </a:lnTo>
                  <a:lnTo>
                    <a:pt x="0" y="478"/>
                  </a:lnTo>
                  <a:lnTo>
                    <a:pt x="4" y="457"/>
                  </a:lnTo>
                  <a:lnTo>
                    <a:pt x="17" y="444"/>
                  </a:lnTo>
                  <a:lnTo>
                    <a:pt x="34" y="437"/>
                  </a:lnTo>
                  <a:lnTo>
                    <a:pt x="50" y="433"/>
                  </a:lnTo>
                  <a:close/>
                  <a:moveTo>
                    <a:pt x="50" y="0"/>
                  </a:moveTo>
                  <a:lnTo>
                    <a:pt x="1381" y="0"/>
                  </a:lnTo>
                  <a:lnTo>
                    <a:pt x="1398" y="3"/>
                  </a:lnTo>
                  <a:lnTo>
                    <a:pt x="1415" y="10"/>
                  </a:lnTo>
                  <a:lnTo>
                    <a:pt x="1428" y="20"/>
                  </a:lnTo>
                  <a:lnTo>
                    <a:pt x="1431" y="41"/>
                  </a:lnTo>
                  <a:lnTo>
                    <a:pt x="1428" y="62"/>
                  </a:lnTo>
                  <a:lnTo>
                    <a:pt x="1415" y="76"/>
                  </a:lnTo>
                  <a:lnTo>
                    <a:pt x="1398" y="83"/>
                  </a:lnTo>
                  <a:lnTo>
                    <a:pt x="1378" y="86"/>
                  </a:lnTo>
                  <a:lnTo>
                    <a:pt x="50" y="86"/>
                  </a:lnTo>
                  <a:lnTo>
                    <a:pt x="34" y="83"/>
                  </a:lnTo>
                  <a:lnTo>
                    <a:pt x="17" y="76"/>
                  </a:lnTo>
                  <a:lnTo>
                    <a:pt x="4" y="62"/>
                  </a:lnTo>
                  <a:lnTo>
                    <a:pt x="0" y="41"/>
                  </a:lnTo>
                  <a:lnTo>
                    <a:pt x="4" y="20"/>
                  </a:lnTo>
                  <a:lnTo>
                    <a:pt x="17" y="10"/>
                  </a:lnTo>
                  <a:lnTo>
                    <a:pt x="34" y="3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8" name="Freeform 32"/>
            <p:cNvSpPr>
              <a:spLocks/>
            </p:cNvSpPr>
            <p:nvPr/>
          </p:nvSpPr>
          <p:spPr bwMode="auto">
            <a:xfrm>
              <a:off x="6648" y="4193"/>
              <a:ext cx="710" cy="1481"/>
            </a:xfrm>
            <a:custGeom>
              <a:avLst/>
              <a:gdLst/>
              <a:ahLst/>
              <a:cxnLst>
                <a:cxn ang="0">
                  <a:pos x="392" y="0"/>
                </a:cxn>
                <a:cxn ang="0">
                  <a:pos x="419" y="0"/>
                </a:cxn>
                <a:cxn ang="0">
                  <a:pos x="432" y="7"/>
                </a:cxn>
                <a:cxn ang="0">
                  <a:pos x="439" y="24"/>
                </a:cxn>
                <a:cxn ang="0">
                  <a:pos x="439" y="1338"/>
                </a:cxn>
                <a:cxn ang="0">
                  <a:pos x="445" y="1363"/>
                </a:cxn>
                <a:cxn ang="0">
                  <a:pos x="455" y="1380"/>
                </a:cxn>
                <a:cxn ang="0">
                  <a:pos x="479" y="1394"/>
                </a:cxn>
                <a:cxn ang="0">
                  <a:pos x="516" y="1404"/>
                </a:cxn>
                <a:cxn ang="0">
                  <a:pos x="566" y="1411"/>
                </a:cxn>
                <a:cxn ang="0">
                  <a:pos x="710" y="1411"/>
                </a:cxn>
                <a:cxn ang="0">
                  <a:pos x="710" y="1481"/>
                </a:cxn>
                <a:cxn ang="0">
                  <a:pos x="663" y="1477"/>
                </a:cxn>
                <a:cxn ang="0">
                  <a:pos x="606" y="1477"/>
                </a:cxn>
                <a:cxn ang="0">
                  <a:pos x="539" y="1474"/>
                </a:cxn>
                <a:cxn ang="0">
                  <a:pos x="181" y="1474"/>
                </a:cxn>
                <a:cxn ang="0">
                  <a:pos x="117" y="1477"/>
                </a:cxn>
                <a:cxn ang="0">
                  <a:pos x="57" y="1477"/>
                </a:cxn>
                <a:cxn ang="0">
                  <a:pos x="10" y="1481"/>
                </a:cxn>
                <a:cxn ang="0">
                  <a:pos x="10" y="1411"/>
                </a:cxn>
                <a:cxn ang="0">
                  <a:pos x="154" y="1411"/>
                </a:cxn>
                <a:cxn ang="0">
                  <a:pos x="204" y="1404"/>
                </a:cxn>
                <a:cxn ang="0">
                  <a:pos x="241" y="1394"/>
                </a:cxn>
                <a:cxn ang="0">
                  <a:pos x="264" y="1380"/>
                </a:cxn>
                <a:cxn ang="0">
                  <a:pos x="274" y="1363"/>
                </a:cxn>
                <a:cxn ang="0">
                  <a:pos x="281" y="1338"/>
                </a:cxn>
                <a:cxn ang="0">
                  <a:pos x="281" y="149"/>
                </a:cxn>
                <a:cxn ang="0">
                  <a:pos x="214" y="177"/>
                </a:cxn>
                <a:cxn ang="0">
                  <a:pos x="147" y="194"/>
                </a:cxn>
                <a:cxn ang="0">
                  <a:pos x="83" y="204"/>
                </a:cxn>
                <a:cxn ang="0">
                  <a:pos x="33" y="208"/>
                </a:cxn>
                <a:cxn ang="0">
                  <a:pos x="0" y="208"/>
                </a:cxn>
                <a:cxn ang="0">
                  <a:pos x="0" y="138"/>
                </a:cxn>
                <a:cxn ang="0">
                  <a:pos x="37" y="138"/>
                </a:cxn>
                <a:cxn ang="0">
                  <a:pos x="83" y="135"/>
                </a:cxn>
                <a:cxn ang="0">
                  <a:pos x="140" y="128"/>
                </a:cxn>
                <a:cxn ang="0">
                  <a:pos x="201" y="114"/>
                </a:cxn>
                <a:cxn ang="0">
                  <a:pos x="268" y="86"/>
                </a:cxn>
                <a:cxn ang="0">
                  <a:pos x="331" y="52"/>
                </a:cxn>
                <a:cxn ang="0">
                  <a:pos x="392" y="0"/>
                </a:cxn>
              </a:cxnLst>
              <a:rect l="0" t="0" r="r" b="b"/>
              <a:pathLst>
                <a:path w="710" h="1481">
                  <a:moveTo>
                    <a:pt x="392" y="0"/>
                  </a:moveTo>
                  <a:lnTo>
                    <a:pt x="419" y="0"/>
                  </a:lnTo>
                  <a:lnTo>
                    <a:pt x="432" y="7"/>
                  </a:lnTo>
                  <a:lnTo>
                    <a:pt x="439" y="24"/>
                  </a:lnTo>
                  <a:lnTo>
                    <a:pt x="439" y="1338"/>
                  </a:lnTo>
                  <a:lnTo>
                    <a:pt x="445" y="1363"/>
                  </a:lnTo>
                  <a:lnTo>
                    <a:pt x="455" y="1380"/>
                  </a:lnTo>
                  <a:lnTo>
                    <a:pt x="479" y="1394"/>
                  </a:lnTo>
                  <a:lnTo>
                    <a:pt x="516" y="1404"/>
                  </a:lnTo>
                  <a:lnTo>
                    <a:pt x="566" y="1411"/>
                  </a:lnTo>
                  <a:lnTo>
                    <a:pt x="710" y="1411"/>
                  </a:lnTo>
                  <a:lnTo>
                    <a:pt x="710" y="1481"/>
                  </a:lnTo>
                  <a:lnTo>
                    <a:pt x="663" y="1477"/>
                  </a:lnTo>
                  <a:lnTo>
                    <a:pt x="606" y="1477"/>
                  </a:lnTo>
                  <a:lnTo>
                    <a:pt x="539" y="1474"/>
                  </a:lnTo>
                  <a:lnTo>
                    <a:pt x="181" y="1474"/>
                  </a:lnTo>
                  <a:lnTo>
                    <a:pt x="117" y="1477"/>
                  </a:lnTo>
                  <a:lnTo>
                    <a:pt x="57" y="1477"/>
                  </a:lnTo>
                  <a:lnTo>
                    <a:pt x="10" y="1481"/>
                  </a:lnTo>
                  <a:lnTo>
                    <a:pt x="10" y="1411"/>
                  </a:lnTo>
                  <a:lnTo>
                    <a:pt x="154" y="1411"/>
                  </a:lnTo>
                  <a:lnTo>
                    <a:pt x="204" y="1404"/>
                  </a:lnTo>
                  <a:lnTo>
                    <a:pt x="241" y="1394"/>
                  </a:lnTo>
                  <a:lnTo>
                    <a:pt x="264" y="1380"/>
                  </a:lnTo>
                  <a:lnTo>
                    <a:pt x="274" y="1363"/>
                  </a:lnTo>
                  <a:lnTo>
                    <a:pt x="281" y="1338"/>
                  </a:lnTo>
                  <a:lnTo>
                    <a:pt x="281" y="149"/>
                  </a:lnTo>
                  <a:lnTo>
                    <a:pt x="214" y="177"/>
                  </a:lnTo>
                  <a:lnTo>
                    <a:pt x="147" y="194"/>
                  </a:lnTo>
                  <a:lnTo>
                    <a:pt x="83" y="204"/>
                  </a:lnTo>
                  <a:lnTo>
                    <a:pt x="33" y="208"/>
                  </a:lnTo>
                  <a:lnTo>
                    <a:pt x="0" y="208"/>
                  </a:lnTo>
                  <a:lnTo>
                    <a:pt x="0" y="138"/>
                  </a:lnTo>
                  <a:lnTo>
                    <a:pt x="37" y="138"/>
                  </a:lnTo>
                  <a:lnTo>
                    <a:pt x="83" y="135"/>
                  </a:lnTo>
                  <a:lnTo>
                    <a:pt x="140" y="128"/>
                  </a:lnTo>
                  <a:lnTo>
                    <a:pt x="201" y="114"/>
                  </a:lnTo>
                  <a:lnTo>
                    <a:pt x="268" y="86"/>
                  </a:lnTo>
                  <a:lnTo>
                    <a:pt x="331" y="52"/>
                  </a:lnTo>
                  <a:lnTo>
                    <a:pt x="3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9" name="Freeform 33"/>
            <p:cNvSpPr>
              <a:spLocks/>
            </p:cNvSpPr>
            <p:nvPr/>
          </p:nvSpPr>
          <p:spPr bwMode="auto">
            <a:xfrm>
              <a:off x="7737" y="5441"/>
              <a:ext cx="251" cy="663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57" y="11"/>
                </a:cxn>
                <a:cxn ang="0">
                  <a:pos x="194" y="38"/>
                </a:cxn>
                <a:cxn ang="0">
                  <a:pos x="224" y="87"/>
                </a:cxn>
                <a:cxn ang="0">
                  <a:pos x="241" y="153"/>
                </a:cxn>
                <a:cxn ang="0">
                  <a:pos x="248" y="233"/>
                </a:cxn>
                <a:cxn ang="0">
                  <a:pos x="251" y="229"/>
                </a:cxn>
                <a:cxn ang="0">
                  <a:pos x="245" y="312"/>
                </a:cxn>
                <a:cxn ang="0">
                  <a:pos x="228" y="389"/>
                </a:cxn>
                <a:cxn ang="0">
                  <a:pos x="204" y="458"/>
                </a:cxn>
                <a:cxn ang="0">
                  <a:pos x="177" y="517"/>
                </a:cxn>
                <a:cxn ang="0">
                  <a:pos x="144" y="569"/>
                </a:cxn>
                <a:cxn ang="0">
                  <a:pos x="114" y="607"/>
                </a:cxn>
                <a:cxn ang="0">
                  <a:pos x="87" y="639"/>
                </a:cxn>
                <a:cxn ang="0">
                  <a:pos x="67" y="656"/>
                </a:cxn>
                <a:cxn ang="0">
                  <a:pos x="54" y="663"/>
                </a:cxn>
                <a:cxn ang="0">
                  <a:pos x="40" y="656"/>
                </a:cxn>
                <a:cxn ang="0">
                  <a:pos x="37" y="649"/>
                </a:cxn>
                <a:cxn ang="0">
                  <a:pos x="33" y="639"/>
                </a:cxn>
                <a:cxn ang="0">
                  <a:pos x="33" y="632"/>
                </a:cxn>
                <a:cxn ang="0">
                  <a:pos x="37" y="628"/>
                </a:cxn>
                <a:cxn ang="0">
                  <a:pos x="37" y="625"/>
                </a:cxn>
                <a:cxn ang="0">
                  <a:pos x="43" y="621"/>
                </a:cxn>
                <a:cxn ang="0">
                  <a:pos x="47" y="614"/>
                </a:cxn>
                <a:cxn ang="0">
                  <a:pos x="57" y="604"/>
                </a:cxn>
                <a:cxn ang="0">
                  <a:pos x="100" y="552"/>
                </a:cxn>
                <a:cxn ang="0">
                  <a:pos x="137" y="486"/>
                </a:cxn>
                <a:cxn ang="0">
                  <a:pos x="171" y="410"/>
                </a:cxn>
                <a:cxn ang="0">
                  <a:pos x="194" y="323"/>
                </a:cxn>
                <a:cxn ang="0">
                  <a:pos x="201" y="229"/>
                </a:cxn>
                <a:cxn ang="0">
                  <a:pos x="201" y="198"/>
                </a:cxn>
                <a:cxn ang="0">
                  <a:pos x="194" y="198"/>
                </a:cxn>
                <a:cxn ang="0">
                  <a:pos x="188" y="205"/>
                </a:cxn>
                <a:cxn ang="0">
                  <a:pos x="151" y="226"/>
                </a:cxn>
                <a:cxn ang="0">
                  <a:pos x="114" y="233"/>
                </a:cxn>
                <a:cxn ang="0">
                  <a:pos x="74" y="226"/>
                </a:cxn>
                <a:cxn ang="0">
                  <a:pos x="43" y="208"/>
                </a:cxn>
                <a:cxn ang="0">
                  <a:pos x="20" y="181"/>
                </a:cxn>
                <a:cxn ang="0">
                  <a:pos x="3" y="149"/>
                </a:cxn>
                <a:cxn ang="0">
                  <a:pos x="0" y="115"/>
                </a:cxn>
                <a:cxn ang="0">
                  <a:pos x="3" y="80"/>
                </a:cxn>
                <a:cxn ang="0">
                  <a:pos x="20" y="49"/>
                </a:cxn>
                <a:cxn ang="0">
                  <a:pos x="43" y="25"/>
                </a:cxn>
                <a:cxn ang="0">
                  <a:pos x="74" y="7"/>
                </a:cxn>
                <a:cxn ang="0">
                  <a:pos x="114" y="0"/>
                </a:cxn>
              </a:cxnLst>
              <a:rect l="0" t="0" r="r" b="b"/>
              <a:pathLst>
                <a:path w="251" h="663">
                  <a:moveTo>
                    <a:pt x="114" y="0"/>
                  </a:moveTo>
                  <a:lnTo>
                    <a:pt x="157" y="11"/>
                  </a:lnTo>
                  <a:lnTo>
                    <a:pt x="194" y="38"/>
                  </a:lnTo>
                  <a:lnTo>
                    <a:pt x="224" y="87"/>
                  </a:lnTo>
                  <a:lnTo>
                    <a:pt x="241" y="153"/>
                  </a:lnTo>
                  <a:lnTo>
                    <a:pt x="248" y="233"/>
                  </a:lnTo>
                  <a:lnTo>
                    <a:pt x="251" y="229"/>
                  </a:lnTo>
                  <a:lnTo>
                    <a:pt x="245" y="312"/>
                  </a:lnTo>
                  <a:lnTo>
                    <a:pt x="228" y="389"/>
                  </a:lnTo>
                  <a:lnTo>
                    <a:pt x="204" y="458"/>
                  </a:lnTo>
                  <a:lnTo>
                    <a:pt x="177" y="517"/>
                  </a:lnTo>
                  <a:lnTo>
                    <a:pt x="144" y="569"/>
                  </a:lnTo>
                  <a:lnTo>
                    <a:pt x="114" y="607"/>
                  </a:lnTo>
                  <a:lnTo>
                    <a:pt x="87" y="639"/>
                  </a:lnTo>
                  <a:lnTo>
                    <a:pt x="67" y="656"/>
                  </a:lnTo>
                  <a:lnTo>
                    <a:pt x="54" y="663"/>
                  </a:lnTo>
                  <a:lnTo>
                    <a:pt x="40" y="656"/>
                  </a:lnTo>
                  <a:lnTo>
                    <a:pt x="37" y="649"/>
                  </a:lnTo>
                  <a:lnTo>
                    <a:pt x="33" y="639"/>
                  </a:lnTo>
                  <a:lnTo>
                    <a:pt x="33" y="632"/>
                  </a:lnTo>
                  <a:lnTo>
                    <a:pt x="37" y="628"/>
                  </a:lnTo>
                  <a:lnTo>
                    <a:pt x="37" y="625"/>
                  </a:lnTo>
                  <a:lnTo>
                    <a:pt x="43" y="621"/>
                  </a:lnTo>
                  <a:lnTo>
                    <a:pt x="47" y="614"/>
                  </a:lnTo>
                  <a:lnTo>
                    <a:pt x="57" y="604"/>
                  </a:lnTo>
                  <a:lnTo>
                    <a:pt x="100" y="552"/>
                  </a:lnTo>
                  <a:lnTo>
                    <a:pt x="137" y="486"/>
                  </a:lnTo>
                  <a:lnTo>
                    <a:pt x="171" y="410"/>
                  </a:lnTo>
                  <a:lnTo>
                    <a:pt x="194" y="323"/>
                  </a:lnTo>
                  <a:lnTo>
                    <a:pt x="201" y="229"/>
                  </a:lnTo>
                  <a:lnTo>
                    <a:pt x="201" y="198"/>
                  </a:lnTo>
                  <a:lnTo>
                    <a:pt x="194" y="198"/>
                  </a:lnTo>
                  <a:lnTo>
                    <a:pt x="188" y="205"/>
                  </a:lnTo>
                  <a:lnTo>
                    <a:pt x="151" y="226"/>
                  </a:lnTo>
                  <a:lnTo>
                    <a:pt x="114" y="233"/>
                  </a:lnTo>
                  <a:lnTo>
                    <a:pt x="74" y="226"/>
                  </a:lnTo>
                  <a:lnTo>
                    <a:pt x="43" y="208"/>
                  </a:lnTo>
                  <a:lnTo>
                    <a:pt x="20" y="181"/>
                  </a:lnTo>
                  <a:lnTo>
                    <a:pt x="3" y="149"/>
                  </a:lnTo>
                  <a:lnTo>
                    <a:pt x="0" y="115"/>
                  </a:lnTo>
                  <a:lnTo>
                    <a:pt x="3" y="80"/>
                  </a:lnTo>
                  <a:lnTo>
                    <a:pt x="20" y="49"/>
                  </a:lnTo>
                  <a:lnTo>
                    <a:pt x="43" y="25"/>
                  </a:lnTo>
                  <a:lnTo>
                    <a:pt x="74" y="7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70" name="Freeform 34"/>
            <p:cNvSpPr>
              <a:spLocks/>
            </p:cNvSpPr>
            <p:nvPr/>
          </p:nvSpPr>
          <p:spPr bwMode="auto">
            <a:xfrm>
              <a:off x="8699" y="5441"/>
              <a:ext cx="224" cy="233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57" y="11"/>
                </a:cxn>
                <a:cxn ang="0">
                  <a:pos x="191" y="35"/>
                </a:cxn>
                <a:cxn ang="0">
                  <a:pos x="214" y="70"/>
                </a:cxn>
                <a:cxn ang="0">
                  <a:pos x="224" y="115"/>
                </a:cxn>
                <a:cxn ang="0">
                  <a:pos x="214" y="160"/>
                </a:cxn>
                <a:cxn ang="0">
                  <a:pos x="191" y="198"/>
                </a:cxn>
                <a:cxn ang="0">
                  <a:pos x="157" y="222"/>
                </a:cxn>
                <a:cxn ang="0">
                  <a:pos x="114" y="233"/>
                </a:cxn>
                <a:cxn ang="0">
                  <a:pos x="70" y="222"/>
                </a:cxn>
                <a:cxn ang="0">
                  <a:pos x="33" y="198"/>
                </a:cxn>
                <a:cxn ang="0">
                  <a:pos x="10" y="160"/>
                </a:cxn>
                <a:cxn ang="0">
                  <a:pos x="0" y="115"/>
                </a:cxn>
                <a:cxn ang="0">
                  <a:pos x="10" y="70"/>
                </a:cxn>
                <a:cxn ang="0">
                  <a:pos x="33" y="35"/>
                </a:cxn>
                <a:cxn ang="0">
                  <a:pos x="70" y="11"/>
                </a:cxn>
                <a:cxn ang="0">
                  <a:pos x="114" y="0"/>
                </a:cxn>
              </a:cxnLst>
              <a:rect l="0" t="0" r="r" b="b"/>
              <a:pathLst>
                <a:path w="224" h="233">
                  <a:moveTo>
                    <a:pt x="114" y="0"/>
                  </a:moveTo>
                  <a:lnTo>
                    <a:pt x="157" y="11"/>
                  </a:lnTo>
                  <a:lnTo>
                    <a:pt x="191" y="35"/>
                  </a:lnTo>
                  <a:lnTo>
                    <a:pt x="214" y="70"/>
                  </a:lnTo>
                  <a:lnTo>
                    <a:pt x="224" y="115"/>
                  </a:lnTo>
                  <a:lnTo>
                    <a:pt x="214" y="160"/>
                  </a:lnTo>
                  <a:lnTo>
                    <a:pt x="191" y="198"/>
                  </a:lnTo>
                  <a:lnTo>
                    <a:pt x="157" y="222"/>
                  </a:lnTo>
                  <a:lnTo>
                    <a:pt x="114" y="233"/>
                  </a:lnTo>
                  <a:lnTo>
                    <a:pt x="70" y="222"/>
                  </a:lnTo>
                  <a:lnTo>
                    <a:pt x="33" y="198"/>
                  </a:lnTo>
                  <a:lnTo>
                    <a:pt x="10" y="160"/>
                  </a:lnTo>
                  <a:lnTo>
                    <a:pt x="0" y="115"/>
                  </a:lnTo>
                  <a:lnTo>
                    <a:pt x="10" y="70"/>
                  </a:lnTo>
                  <a:lnTo>
                    <a:pt x="33" y="35"/>
                  </a:lnTo>
                  <a:lnTo>
                    <a:pt x="70" y="11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71" name="Freeform 35"/>
            <p:cNvSpPr>
              <a:spLocks/>
            </p:cNvSpPr>
            <p:nvPr/>
          </p:nvSpPr>
          <p:spPr bwMode="auto">
            <a:xfrm>
              <a:off x="9661" y="5441"/>
              <a:ext cx="224" cy="233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57" y="11"/>
                </a:cxn>
                <a:cxn ang="0">
                  <a:pos x="191" y="35"/>
                </a:cxn>
                <a:cxn ang="0">
                  <a:pos x="214" y="70"/>
                </a:cxn>
                <a:cxn ang="0">
                  <a:pos x="224" y="115"/>
                </a:cxn>
                <a:cxn ang="0">
                  <a:pos x="214" y="160"/>
                </a:cxn>
                <a:cxn ang="0">
                  <a:pos x="191" y="198"/>
                </a:cxn>
                <a:cxn ang="0">
                  <a:pos x="157" y="222"/>
                </a:cxn>
                <a:cxn ang="0">
                  <a:pos x="114" y="233"/>
                </a:cxn>
                <a:cxn ang="0">
                  <a:pos x="70" y="222"/>
                </a:cxn>
                <a:cxn ang="0">
                  <a:pos x="33" y="198"/>
                </a:cxn>
                <a:cxn ang="0">
                  <a:pos x="10" y="160"/>
                </a:cxn>
                <a:cxn ang="0">
                  <a:pos x="0" y="115"/>
                </a:cxn>
                <a:cxn ang="0">
                  <a:pos x="10" y="70"/>
                </a:cxn>
                <a:cxn ang="0">
                  <a:pos x="33" y="35"/>
                </a:cxn>
                <a:cxn ang="0">
                  <a:pos x="70" y="11"/>
                </a:cxn>
                <a:cxn ang="0">
                  <a:pos x="114" y="0"/>
                </a:cxn>
              </a:cxnLst>
              <a:rect l="0" t="0" r="r" b="b"/>
              <a:pathLst>
                <a:path w="224" h="233">
                  <a:moveTo>
                    <a:pt x="114" y="0"/>
                  </a:moveTo>
                  <a:lnTo>
                    <a:pt x="157" y="11"/>
                  </a:lnTo>
                  <a:lnTo>
                    <a:pt x="191" y="35"/>
                  </a:lnTo>
                  <a:lnTo>
                    <a:pt x="214" y="70"/>
                  </a:lnTo>
                  <a:lnTo>
                    <a:pt x="224" y="115"/>
                  </a:lnTo>
                  <a:lnTo>
                    <a:pt x="214" y="160"/>
                  </a:lnTo>
                  <a:lnTo>
                    <a:pt x="191" y="198"/>
                  </a:lnTo>
                  <a:lnTo>
                    <a:pt x="157" y="222"/>
                  </a:lnTo>
                  <a:lnTo>
                    <a:pt x="114" y="233"/>
                  </a:lnTo>
                  <a:lnTo>
                    <a:pt x="70" y="222"/>
                  </a:lnTo>
                  <a:lnTo>
                    <a:pt x="33" y="198"/>
                  </a:lnTo>
                  <a:lnTo>
                    <a:pt x="10" y="160"/>
                  </a:lnTo>
                  <a:lnTo>
                    <a:pt x="0" y="115"/>
                  </a:lnTo>
                  <a:lnTo>
                    <a:pt x="10" y="70"/>
                  </a:lnTo>
                  <a:lnTo>
                    <a:pt x="33" y="35"/>
                  </a:lnTo>
                  <a:lnTo>
                    <a:pt x="70" y="11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72" name="Freeform 36"/>
            <p:cNvSpPr>
              <a:spLocks/>
            </p:cNvSpPr>
            <p:nvPr/>
          </p:nvSpPr>
          <p:spPr bwMode="auto">
            <a:xfrm>
              <a:off x="10623" y="5441"/>
              <a:ext cx="224" cy="233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57" y="11"/>
                </a:cxn>
                <a:cxn ang="0">
                  <a:pos x="191" y="35"/>
                </a:cxn>
                <a:cxn ang="0">
                  <a:pos x="214" y="70"/>
                </a:cxn>
                <a:cxn ang="0">
                  <a:pos x="224" y="115"/>
                </a:cxn>
                <a:cxn ang="0">
                  <a:pos x="214" y="160"/>
                </a:cxn>
                <a:cxn ang="0">
                  <a:pos x="191" y="198"/>
                </a:cxn>
                <a:cxn ang="0">
                  <a:pos x="157" y="222"/>
                </a:cxn>
                <a:cxn ang="0">
                  <a:pos x="113" y="233"/>
                </a:cxn>
                <a:cxn ang="0">
                  <a:pos x="70" y="222"/>
                </a:cxn>
                <a:cxn ang="0">
                  <a:pos x="33" y="198"/>
                </a:cxn>
                <a:cxn ang="0">
                  <a:pos x="10" y="160"/>
                </a:cxn>
                <a:cxn ang="0">
                  <a:pos x="0" y="115"/>
                </a:cxn>
                <a:cxn ang="0">
                  <a:pos x="10" y="70"/>
                </a:cxn>
                <a:cxn ang="0">
                  <a:pos x="33" y="35"/>
                </a:cxn>
                <a:cxn ang="0">
                  <a:pos x="70" y="11"/>
                </a:cxn>
                <a:cxn ang="0">
                  <a:pos x="113" y="0"/>
                </a:cxn>
              </a:cxnLst>
              <a:rect l="0" t="0" r="r" b="b"/>
              <a:pathLst>
                <a:path w="224" h="233">
                  <a:moveTo>
                    <a:pt x="113" y="0"/>
                  </a:moveTo>
                  <a:lnTo>
                    <a:pt x="157" y="11"/>
                  </a:lnTo>
                  <a:lnTo>
                    <a:pt x="191" y="35"/>
                  </a:lnTo>
                  <a:lnTo>
                    <a:pt x="214" y="70"/>
                  </a:lnTo>
                  <a:lnTo>
                    <a:pt x="224" y="115"/>
                  </a:lnTo>
                  <a:lnTo>
                    <a:pt x="214" y="160"/>
                  </a:lnTo>
                  <a:lnTo>
                    <a:pt x="191" y="198"/>
                  </a:lnTo>
                  <a:lnTo>
                    <a:pt x="157" y="222"/>
                  </a:lnTo>
                  <a:lnTo>
                    <a:pt x="113" y="233"/>
                  </a:lnTo>
                  <a:lnTo>
                    <a:pt x="70" y="222"/>
                  </a:lnTo>
                  <a:lnTo>
                    <a:pt x="33" y="198"/>
                  </a:lnTo>
                  <a:lnTo>
                    <a:pt x="10" y="160"/>
                  </a:lnTo>
                  <a:lnTo>
                    <a:pt x="0" y="115"/>
                  </a:lnTo>
                  <a:lnTo>
                    <a:pt x="10" y="70"/>
                  </a:lnTo>
                  <a:lnTo>
                    <a:pt x="33" y="35"/>
                  </a:lnTo>
                  <a:lnTo>
                    <a:pt x="70" y="11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73" name="Freeform 37"/>
            <p:cNvSpPr>
              <a:spLocks/>
            </p:cNvSpPr>
            <p:nvPr/>
          </p:nvSpPr>
          <p:spPr bwMode="auto">
            <a:xfrm>
              <a:off x="11561" y="5441"/>
              <a:ext cx="251" cy="663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57" y="11"/>
                </a:cxn>
                <a:cxn ang="0">
                  <a:pos x="194" y="38"/>
                </a:cxn>
                <a:cxn ang="0">
                  <a:pos x="225" y="87"/>
                </a:cxn>
                <a:cxn ang="0">
                  <a:pos x="241" y="153"/>
                </a:cxn>
                <a:cxn ang="0">
                  <a:pos x="248" y="233"/>
                </a:cxn>
                <a:cxn ang="0">
                  <a:pos x="251" y="229"/>
                </a:cxn>
                <a:cxn ang="0">
                  <a:pos x="245" y="312"/>
                </a:cxn>
                <a:cxn ang="0">
                  <a:pos x="228" y="389"/>
                </a:cxn>
                <a:cxn ang="0">
                  <a:pos x="204" y="458"/>
                </a:cxn>
                <a:cxn ang="0">
                  <a:pos x="178" y="517"/>
                </a:cxn>
                <a:cxn ang="0">
                  <a:pos x="144" y="569"/>
                </a:cxn>
                <a:cxn ang="0">
                  <a:pos x="114" y="607"/>
                </a:cxn>
                <a:cxn ang="0">
                  <a:pos x="87" y="639"/>
                </a:cxn>
                <a:cxn ang="0">
                  <a:pos x="67" y="656"/>
                </a:cxn>
                <a:cxn ang="0">
                  <a:pos x="54" y="663"/>
                </a:cxn>
                <a:cxn ang="0">
                  <a:pos x="40" y="656"/>
                </a:cxn>
                <a:cxn ang="0">
                  <a:pos x="37" y="649"/>
                </a:cxn>
                <a:cxn ang="0">
                  <a:pos x="33" y="639"/>
                </a:cxn>
                <a:cxn ang="0">
                  <a:pos x="33" y="632"/>
                </a:cxn>
                <a:cxn ang="0">
                  <a:pos x="37" y="628"/>
                </a:cxn>
                <a:cxn ang="0">
                  <a:pos x="37" y="625"/>
                </a:cxn>
                <a:cxn ang="0">
                  <a:pos x="44" y="621"/>
                </a:cxn>
                <a:cxn ang="0">
                  <a:pos x="47" y="614"/>
                </a:cxn>
                <a:cxn ang="0">
                  <a:pos x="57" y="604"/>
                </a:cxn>
                <a:cxn ang="0">
                  <a:pos x="101" y="552"/>
                </a:cxn>
                <a:cxn ang="0">
                  <a:pos x="137" y="486"/>
                </a:cxn>
                <a:cxn ang="0">
                  <a:pos x="171" y="410"/>
                </a:cxn>
                <a:cxn ang="0">
                  <a:pos x="194" y="323"/>
                </a:cxn>
                <a:cxn ang="0">
                  <a:pos x="201" y="229"/>
                </a:cxn>
                <a:cxn ang="0">
                  <a:pos x="201" y="198"/>
                </a:cxn>
                <a:cxn ang="0">
                  <a:pos x="194" y="198"/>
                </a:cxn>
                <a:cxn ang="0">
                  <a:pos x="188" y="205"/>
                </a:cxn>
                <a:cxn ang="0">
                  <a:pos x="151" y="226"/>
                </a:cxn>
                <a:cxn ang="0">
                  <a:pos x="114" y="233"/>
                </a:cxn>
                <a:cxn ang="0">
                  <a:pos x="74" y="226"/>
                </a:cxn>
                <a:cxn ang="0">
                  <a:pos x="44" y="208"/>
                </a:cxn>
                <a:cxn ang="0">
                  <a:pos x="20" y="181"/>
                </a:cxn>
                <a:cxn ang="0">
                  <a:pos x="3" y="149"/>
                </a:cxn>
                <a:cxn ang="0">
                  <a:pos x="0" y="115"/>
                </a:cxn>
                <a:cxn ang="0">
                  <a:pos x="3" y="80"/>
                </a:cxn>
                <a:cxn ang="0">
                  <a:pos x="20" y="49"/>
                </a:cxn>
                <a:cxn ang="0">
                  <a:pos x="44" y="25"/>
                </a:cxn>
                <a:cxn ang="0">
                  <a:pos x="74" y="7"/>
                </a:cxn>
                <a:cxn ang="0">
                  <a:pos x="114" y="0"/>
                </a:cxn>
              </a:cxnLst>
              <a:rect l="0" t="0" r="r" b="b"/>
              <a:pathLst>
                <a:path w="251" h="663">
                  <a:moveTo>
                    <a:pt x="114" y="0"/>
                  </a:moveTo>
                  <a:lnTo>
                    <a:pt x="157" y="11"/>
                  </a:lnTo>
                  <a:lnTo>
                    <a:pt x="194" y="38"/>
                  </a:lnTo>
                  <a:lnTo>
                    <a:pt x="225" y="87"/>
                  </a:lnTo>
                  <a:lnTo>
                    <a:pt x="241" y="153"/>
                  </a:lnTo>
                  <a:lnTo>
                    <a:pt x="248" y="233"/>
                  </a:lnTo>
                  <a:lnTo>
                    <a:pt x="251" y="229"/>
                  </a:lnTo>
                  <a:lnTo>
                    <a:pt x="245" y="312"/>
                  </a:lnTo>
                  <a:lnTo>
                    <a:pt x="228" y="389"/>
                  </a:lnTo>
                  <a:lnTo>
                    <a:pt x="204" y="458"/>
                  </a:lnTo>
                  <a:lnTo>
                    <a:pt x="178" y="517"/>
                  </a:lnTo>
                  <a:lnTo>
                    <a:pt x="144" y="569"/>
                  </a:lnTo>
                  <a:lnTo>
                    <a:pt x="114" y="607"/>
                  </a:lnTo>
                  <a:lnTo>
                    <a:pt x="87" y="639"/>
                  </a:lnTo>
                  <a:lnTo>
                    <a:pt x="67" y="656"/>
                  </a:lnTo>
                  <a:lnTo>
                    <a:pt x="54" y="663"/>
                  </a:lnTo>
                  <a:lnTo>
                    <a:pt x="40" y="656"/>
                  </a:lnTo>
                  <a:lnTo>
                    <a:pt x="37" y="649"/>
                  </a:lnTo>
                  <a:lnTo>
                    <a:pt x="33" y="639"/>
                  </a:lnTo>
                  <a:lnTo>
                    <a:pt x="33" y="632"/>
                  </a:lnTo>
                  <a:lnTo>
                    <a:pt x="37" y="628"/>
                  </a:lnTo>
                  <a:lnTo>
                    <a:pt x="37" y="625"/>
                  </a:lnTo>
                  <a:lnTo>
                    <a:pt x="44" y="621"/>
                  </a:lnTo>
                  <a:lnTo>
                    <a:pt x="47" y="614"/>
                  </a:lnTo>
                  <a:lnTo>
                    <a:pt x="57" y="604"/>
                  </a:lnTo>
                  <a:lnTo>
                    <a:pt x="101" y="552"/>
                  </a:lnTo>
                  <a:lnTo>
                    <a:pt x="137" y="486"/>
                  </a:lnTo>
                  <a:lnTo>
                    <a:pt x="171" y="410"/>
                  </a:lnTo>
                  <a:lnTo>
                    <a:pt x="194" y="323"/>
                  </a:lnTo>
                  <a:lnTo>
                    <a:pt x="201" y="229"/>
                  </a:lnTo>
                  <a:lnTo>
                    <a:pt x="201" y="198"/>
                  </a:lnTo>
                  <a:lnTo>
                    <a:pt x="194" y="198"/>
                  </a:lnTo>
                  <a:lnTo>
                    <a:pt x="188" y="205"/>
                  </a:lnTo>
                  <a:lnTo>
                    <a:pt x="151" y="226"/>
                  </a:lnTo>
                  <a:lnTo>
                    <a:pt x="114" y="233"/>
                  </a:lnTo>
                  <a:lnTo>
                    <a:pt x="74" y="226"/>
                  </a:lnTo>
                  <a:lnTo>
                    <a:pt x="44" y="208"/>
                  </a:lnTo>
                  <a:lnTo>
                    <a:pt x="20" y="181"/>
                  </a:lnTo>
                  <a:lnTo>
                    <a:pt x="3" y="149"/>
                  </a:lnTo>
                  <a:lnTo>
                    <a:pt x="0" y="115"/>
                  </a:lnTo>
                  <a:lnTo>
                    <a:pt x="3" y="80"/>
                  </a:lnTo>
                  <a:lnTo>
                    <a:pt x="20" y="49"/>
                  </a:lnTo>
                  <a:lnTo>
                    <a:pt x="44" y="25"/>
                  </a:lnTo>
                  <a:lnTo>
                    <a:pt x="74" y="7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74" name="Freeform 38"/>
            <p:cNvSpPr>
              <a:spLocks noEditPoints="1"/>
            </p:cNvSpPr>
            <p:nvPr/>
          </p:nvSpPr>
          <p:spPr bwMode="auto">
            <a:xfrm>
              <a:off x="12446" y="4189"/>
              <a:ext cx="858" cy="1530"/>
            </a:xfrm>
            <a:custGeom>
              <a:avLst/>
              <a:gdLst/>
              <a:ahLst/>
              <a:cxnLst>
                <a:cxn ang="0">
                  <a:pos x="858" y="1037"/>
                </a:cxn>
                <a:cxn ang="0">
                  <a:pos x="120" y="0"/>
                </a:cxn>
                <a:cxn ang="0">
                  <a:pos x="144" y="4"/>
                </a:cxn>
                <a:cxn ang="0">
                  <a:pos x="352" y="63"/>
                </a:cxn>
                <a:cxn ang="0">
                  <a:pos x="523" y="66"/>
                </a:cxn>
                <a:cxn ang="0">
                  <a:pos x="657" y="35"/>
                </a:cxn>
                <a:cxn ang="0">
                  <a:pos x="737" y="4"/>
                </a:cxn>
                <a:cxn ang="0">
                  <a:pos x="754" y="0"/>
                </a:cxn>
                <a:cxn ang="0">
                  <a:pos x="771" y="7"/>
                </a:cxn>
                <a:cxn ang="0">
                  <a:pos x="774" y="25"/>
                </a:cxn>
                <a:cxn ang="0">
                  <a:pos x="751" y="66"/>
                </a:cxn>
                <a:cxn ang="0">
                  <a:pos x="687" y="132"/>
                </a:cxn>
                <a:cxn ang="0">
                  <a:pos x="583" y="201"/>
                </a:cxn>
                <a:cxn ang="0">
                  <a:pos x="442" y="250"/>
                </a:cxn>
                <a:cxn ang="0">
                  <a:pos x="288" y="253"/>
                </a:cxn>
                <a:cxn ang="0">
                  <a:pos x="174" y="226"/>
                </a:cxn>
                <a:cxn ang="0">
                  <a:pos x="234" y="611"/>
                </a:cxn>
                <a:cxn ang="0">
                  <a:pos x="372" y="555"/>
                </a:cxn>
                <a:cxn ang="0">
                  <a:pos x="533" y="559"/>
                </a:cxn>
                <a:cxn ang="0">
                  <a:pos x="680" y="635"/>
                </a:cxn>
                <a:cxn ang="0">
                  <a:pos x="791" y="767"/>
                </a:cxn>
                <a:cxn ang="0">
                  <a:pos x="851" y="940"/>
                </a:cxn>
                <a:cxn ang="0">
                  <a:pos x="848" y="1134"/>
                </a:cxn>
                <a:cxn ang="0">
                  <a:pos x="774" y="1315"/>
                </a:cxn>
                <a:cxn ang="0">
                  <a:pos x="647" y="1447"/>
                </a:cxn>
                <a:cxn ang="0">
                  <a:pos x="482" y="1519"/>
                </a:cxn>
                <a:cxn ang="0">
                  <a:pos x="311" y="1523"/>
                </a:cxn>
                <a:cxn ang="0">
                  <a:pos x="181" y="1467"/>
                </a:cxn>
                <a:cxn ang="0">
                  <a:pos x="84" y="1370"/>
                </a:cxn>
                <a:cxn ang="0">
                  <a:pos x="20" y="1252"/>
                </a:cxn>
                <a:cxn ang="0">
                  <a:pos x="0" y="1124"/>
                </a:cxn>
                <a:cxn ang="0">
                  <a:pos x="17" y="1055"/>
                </a:cxn>
                <a:cxn ang="0">
                  <a:pos x="50" y="1020"/>
                </a:cxn>
                <a:cxn ang="0">
                  <a:pos x="87" y="1006"/>
                </a:cxn>
                <a:cxn ang="0">
                  <a:pos x="141" y="1013"/>
                </a:cxn>
                <a:cxn ang="0">
                  <a:pos x="194" y="1055"/>
                </a:cxn>
                <a:cxn ang="0">
                  <a:pos x="211" y="1114"/>
                </a:cxn>
                <a:cxn ang="0">
                  <a:pos x="194" y="1173"/>
                </a:cxn>
                <a:cxn ang="0">
                  <a:pos x="141" y="1214"/>
                </a:cxn>
                <a:cxn ang="0">
                  <a:pos x="74" y="1221"/>
                </a:cxn>
                <a:cxn ang="0">
                  <a:pos x="94" y="1284"/>
                </a:cxn>
                <a:cxn ang="0">
                  <a:pos x="181" y="1391"/>
                </a:cxn>
                <a:cxn ang="0">
                  <a:pos x="308" y="1457"/>
                </a:cxn>
                <a:cxn ang="0">
                  <a:pos x="442" y="1460"/>
                </a:cxn>
                <a:cxn ang="0">
                  <a:pos x="543" y="1412"/>
                </a:cxn>
                <a:cxn ang="0">
                  <a:pos x="616" y="1325"/>
                </a:cxn>
                <a:cxn ang="0">
                  <a:pos x="657" y="1200"/>
                </a:cxn>
                <a:cxn ang="0">
                  <a:pos x="667" y="1072"/>
                </a:cxn>
                <a:cxn ang="0">
                  <a:pos x="660" y="867"/>
                </a:cxn>
                <a:cxn ang="0">
                  <a:pos x="630" y="739"/>
                </a:cxn>
                <a:cxn ang="0">
                  <a:pos x="600" y="684"/>
                </a:cxn>
                <a:cxn ang="0">
                  <a:pos x="539" y="625"/>
                </a:cxn>
                <a:cxn ang="0">
                  <a:pos x="446" y="597"/>
                </a:cxn>
                <a:cxn ang="0">
                  <a:pos x="318" y="621"/>
                </a:cxn>
                <a:cxn ang="0">
                  <a:pos x="231" y="673"/>
                </a:cxn>
                <a:cxn ang="0">
                  <a:pos x="181" y="729"/>
                </a:cxn>
                <a:cxn ang="0">
                  <a:pos x="161" y="756"/>
                </a:cxn>
                <a:cxn ang="0">
                  <a:pos x="151" y="767"/>
                </a:cxn>
                <a:cxn ang="0">
                  <a:pos x="137" y="770"/>
                </a:cxn>
                <a:cxn ang="0">
                  <a:pos x="110" y="756"/>
                </a:cxn>
                <a:cxn ang="0">
                  <a:pos x="107" y="28"/>
                </a:cxn>
                <a:cxn ang="0">
                  <a:pos x="110" y="11"/>
                </a:cxn>
              </a:cxnLst>
              <a:rect l="0" t="0" r="r" b="b"/>
              <a:pathLst>
                <a:path w="858" h="1530">
                  <a:moveTo>
                    <a:pt x="858" y="1030"/>
                  </a:moveTo>
                  <a:lnTo>
                    <a:pt x="858" y="1037"/>
                  </a:lnTo>
                  <a:lnTo>
                    <a:pt x="858" y="1030"/>
                  </a:lnTo>
                  <a:close/>
                  <a:moveTo>
                    <a:pt x="120" y="0"/>
                  </a:moveTo>
                  <a:lnTo>
                    <a:pt x="141" y="0"/>
                  </a:lnTo>
                  <a:lnTo>
                    <a:pt x="144" y="4"/>
                  </a:lnTo>
                  <a:lnTo>
                    <a:pt x="254" y="42"/>
                  </a:lnTo>
                  <a:lnTo>
                    <a:pt x="352" y="63"/>
                  </a:lnTo>
                  <a:lnTo>
                    <a:pt x="442" y="70"/>
                  </a:lnTo>
                  <a:lnTo>
                    <a:pt x="523" y="66"/>
                  </a:lnTo>
                  <a:lnTo>
                    <a:pt x="596" y="52"/>
                  </a:lnTo>
                  <a:lnTo>
                    <a:pt x="657" y="35"/>
                  </a:lnTo>
                  <a:lnTo>
                    <a:pt x="704" y="18"/>
                  </a:lnTo>
                  <a:lnTo>
                    <a:pt x="737" y="4"/>
                  </a:lnTo>
                  <a:lnTo>
                    <a:pt x="744" y="0"/>
                  </a:lnTo>
                  <a:lnTo>
                    <a:pt x="754" y="0"/>
                  </a:lnTo>
                  <a:lnTo>
                    <a:pt x="764" y="4"/>
                  </a:lnTo>
                  <a:lnTo>
                    <a:pt x="771" y="7"/>
                  </a:lnTo>
                  <a:lnTo>
                    <a:pt x="774" y="14"/>
                  </a:lnTo>
                  <a:lnTo>
                    <a:pt x="774" y="25"/>
                  </a:lnTo>
                  <a:lnTo>
                    <a:pt x="767" y="38"/>
                  </a:lnTo>
                  <a:lnTo>
                    <a:pt x="751" y="66"/>
                  </a:lnTo>
                  <a:lnTo>
                    <a:pt x="724" y="97"/>
                  </a:lnTo>
                  <a:lnTo>
                    <a:pt x="687" y="132"/>
                  </a:lnTo>
                  <a:lnTo>
                    <a:pt x="640" y="170"/>
                  </a:lnTo>
                  <a:lnTo>
                    <a:pt x="583" y="201"/>
                  </a:lnTo>
                  <a:lnTo>
                    <a:pt x="519" y="229"/>
                  </a:lnTo>
                  <a:lnTo>
                    <a:pt x="442" y="250"/>
                  </a:lnTo>
                  <a:lnTo>
                    <a:pt x="358" y="257"/>
                  </a:lnTo>
                  <a:lnTo>
                    <a:pt x="288" y="253"/>
                  </a:lnTo>
                  <a:lnTo>
                    <a:pt x="224" y="240"/>
                  </a:lnTo>
                  <a:lnTo>
                    <a:pt x="174" y="226"/>
                  </a:lnTo>
                  <a:lnTo>
                    <a:pt x="174" y="659"/>
                  </a:lnTo>
                  <a:lnTo>
                    <a:pt x="234" y="611"/>
                  </a:lnTo>
                  <a:lnTo>
                    <a:pt x="301" y="576"/>
                  </a:lnTo>
                  <a:lnTo>
                    <a:pt x="372" y="555"/>
                  </a:lnTo>
                  <a:lnTo>
                    <a:pt x="449" y="548"/>
                  </a:lnTo>
                  <a:lnTo>
                    <a:pt x="533" y="559"/>
                  </a:lnTo>
                  <a:lnTo>
                    <a:pt x="610" y="586"/>
                  </a:lnTo>
                  <a:lnTo>
                    <a:pt x="680" y="635"/>
                  </a:lnTo>
                  <a:lnTo>
                    <a:pt x="740" y="694"/>
                  </a:lnTo>
                  <a:lnTo>
                    <a:pt x="791" y="767"/>
                  </a:lnTo>
                  <a:lnTo>
                    <a:pt x="828" y="850"/>
                  </a:lnTo>
                  <a:lnTo>
                    <a:pt x="851" y="940"/>
                  </a:lnTo>
                  <a:lnTo>
                    <a:pt x="858" y="1034"/>
                  </a:lnTo>
                  <a:lnTo>
                    <a:pt x="848" y="1134"/>
                  </a:lnTo>
                  <a:lnTo>
                    <a:pt x="821" y="1228"/>
                  </a:lnTo>
                  <a:lnTo>
                    <a:pt x="774" y="1315"/>
                  </a:lnTo>
                  <a:lnTo>
                    <a:pt x="717" y="1388"/>
                  </a:lnTo>
                  <a:lnTo>
                    <a:pt x="647" y="1447"/>
                  </a:lnTo>
                  <a:lnTo>
                    <a:pt x="570" y="1492"/>
                  </a:lnTo>
                  <a:lnTo>
                    <a:pt x="482" y="1519"/>
                  </a:lnTo>
                  <a:lnTo>
                    <a:pt x="389" y="1530"/>
                  </a:lnTo>
                  <a:lnTo>
                    <a:pt x="311" y="1523"/>
                  </a:lnTo>
                  <a:lnTo>
                    <a:pt x="241" y="1502"/>
                  </a:lnTo>
                  <a:lnTo>
                    <a:pt x="181" y="1467"/>
                  </a:lnTo>
                  <a:lnTo>
                    <a:pt x="127" y="1422"/>
                  </a:lnTo>
                  <a:lnTo>
                    <a:pt x="84" y="1370"/>
                  </a:lnTo>
                  <a:lnTo>
                    <a:pt x="47" y="1315"/>
                  </a:lnTo>
                  <a:lnTo>
                    <a:pt x="20" y="1252"/>
                  </a:lnTo>
                  <a:lnTo>
                    <a:pt x="6" y="1186"/>
                  </a:lnTo>
                  <a:lnTo>
                    <a:pt x="0" y="1124"/>
                  </a:lnTo>
                  <a:lnTo>
                    <a:pt x="3" y="1086"/>
                  </a:lnTo>
                  <a:lnTo>
                    <a:pt x="17" y="1055"/>
                  </a:lnTo>
                  <a:lnTo>
                    <a:pt x="30" y="1034"/>
                  </a:lnTo>
                  <a:lnTo>
                    <a:pt x="50" y="1020"/>
                  </a:lnTo>
                  <a:lnTo>
                    <a:pt x="70" y="1010"/>
                  </a:lnTo>
                  <a:lnTo>
                    <a:pt x="87" y="1006"/>
                  </a:lnTo>
                  <a:lnTo>
                    <a:pt x="104" y="1006"/>
                  </a:lnTo>
                  <a:lnTo>
                    <a:pt x="141" y="1013"/>
                  </a:lnTo>
                  <a:lnTo>
                    <a:pt x="171" y="1030"/>
                  </a:lnTo>
                  <a:lnTo>
                    <a:pt x="194" y="1055"/>
                  </a:lnTo>
                  <a:lnTo>
                    <a:pt x="208" y="1082"/>
                  </a:lnTo>
                  <a:lnTo>
                    <a:pt x="211" y="1114"/>
                  </a:lnTo>
                  <a:lnTo>
                    <a:pt x="208" y="1145"/>
                  </a:lnTo>
                  <a:lnTo>
                    <a:pt x="194" y="1173"/>
                  </a:lnTo>
                  <a:lnTo>
                    <a:pt x="171" y="1197"/>
                  </a:lnTo>
                  <a:lnTo>
                    <a:pt x="141" y="1214"/>
                  </a:lnTo>
                  <a:lnTo>
                    <a:pt x="104" y="1221"/>
                  </a:lnTo>
                  <a:lnTo>
                    <a:pt x="74" y="1221"/>
                  </a:lnTo>
                  <a:lnTo>
                    <a:pt x="67" y="1218"/>
                  </a:lnTo>
                  <a:lnTo>
                    <a:pt x="94" y="1284"/>
                  </a:lnTo>
                  <a:lnTo>
                    <a:pt x="130" y="1342"/>
                  </a:lnTo>
                  <a:lnTo>
                    <a:pt x="181" y="1391"/>
                  </a:lnTo>
                  <a:lnTo>
                    <a:pt x="241" y="1433"/>
                  </a:lnTo>
                  <a:lnTo>
                    <a:pt x="308" y="1457"/>
                  </a:lnTo>
                  <a:lnTo>
                    <a:pt x="385" y="1467"/>
                  </a:lnTo>
                  <a:lnTo>
                    <a:pt x="442" y="1460"/>
                  </a:lnTo>
                  <a:lnTo>
                    <a:pt x="496" y="1443"/>
                  </a:lnTo>
                  <a:lnTo>
                    <a:pt x="543" y="1412"/>
                  </a:lnTo>
                  <a:lnTo>
                    <a:pt x="583" y="1374"/>
                  </a:lnTo>
                  <a:lnTo>
                    <a:pt x="616" y="1325"/>
                  </a:lnTo>
                  <a:lnTo>
                    <a:pt x="640" y="1266"/>
                  </a:lnTo>
                  <a:lnTo>
                    <a:pt x="657" y="1200"/>
                  </a:lnTo>
                  <a:lnTo>
                    <a:pt x="663" y="1134"/>
                  </a:lnTo>
                  <a:lnTo>
                    <a:pt x="667" y="1072"/>
                  </a:lnTo>
                  <a:lnTo>
                    <a:pt x="667" y="940"/>
                  </a:lnTo>
                  <a:lnTo>
                    <a:pt x="660" y="867"/>
                  </a:lnTo>
                  <a:lnTo>
                    <a:pt x="650" y="801"/>
                  </a:lnTo>
                  <a:lnTo>
                    <a:pt x="630" y="739"/>
                  </a:lnTo>
                  <a:lnTo>
                    <a:pt x="616" y="715"/>
                  </a:lnTo>
                  <a:lnTo>
                    <a:pt x="600" y="684"/>
                  </a:lnTo>
                  <a:lnTo>
                    <a:pt x="573" y="652"/>
                  </a:lnTo>
                  <a:lnTo>
                    <a:pt x="539" y="625"/>
                  </a:lnTo>
                  <a:lnTo>
                    <a:pt x="496" y="604"/>
                  </a:lnTo>
                  <a:lnTo>
                    <a:pt x="446" y="597"/>
                  </a:lnTo>
                  <a:lnTo>
                    <a:pt x="375" y="604"/>
                  </a:lnTo>
                  <a:lnTo>
                    <a:pt x="318" y="621"/>
                  </a:lnTo>
                  <a:lnTo>
                    <a:pt x="268" y="645"/>
                  </a:lnTo>
                  <a:lnTo>
                    <a:pt x="231" y="673"/>
                  </a:lnTo>
                  <a:lnTo>
                    <a:pt x="201" y="704"/>
                  </a:lnTo>
                  <a:lnTo>
                    <a:pt x="181" y="729"/>
                  </a:lnTo>
                  <a:lnTo>
                    <a:pt x="167" y="749"/>
                  </a:lnTo>
                  <a:lnTo>
                    <a:pt x="161" y="756"/>
                  </a:lnTo>
                  <a:lnTo>
                    <a:pt x="157" y="763"/>
                  </a:lnTo>
                  <a:lnTo>
                    <a:pt x="151" y="767"/>
                  </a:lnTo>
                  <a:lnTo>
                    <a:pt x="147" y="770"/>
                  </a:lnTo>
                  <a:lnTo>
                    <a:pt x="137" y="770"/>
                  </a:lnTo>
                  <a:lnTo>
                    <a:pt x="120" y="767"/>
                  </a:lnTo>
                  <a:lnTo>
                    <a:pt x="110" y="756"/>
                  </a:lnTo>
                  <a:lnTo>
                    <a:pt x="107" y="739"/>
                  </a:lnTo>
                  <a:lnTo>
                    <a:pt x="107" y="28"/>
                  </a:lnTo>
                  <a:lnTo>
                    <a:pt x="110" y="18"/>
                  </a:lnTo>
                  <a:lnTo>
                    <a:pt x="110" y="11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977" name="Group 4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5715000" y="5943600"/>
            <a:ext cx="2871767" cy="495158"/>
            <a:chOff x="3518" y="4153"/>
            <a:chExt cx="11350" cy="1957"/>
          </a:xfrm>
          <a:solidFill>
            <a:srgbClr val="0000FF"/>
          </a:solidFill>
        </p:grpSpPr>
        <p:sp>
          <p:nvSpPr>
            <p:cNvPr id="39979" name="Freeform 43"/>
            <p:cNvSpPr>
              <a:spLocks noEditPoints="1"/>
            </p:cNvSpPr>
            <p:nvPr/>
          </p:nvSpPr>
          <p:spPr bwMode="auto">
            <a:xfrm>
              <a:off x="3518" y="4204"/>
              <a:ext cx="574" cy="1506"/>
            </a:xfrm>
            <a:custGeom>
              <a:avLst/>
              <a:gdLst/>
              <a:ahLst/>
              <a:cxnLst>
                <a:cxn ang="0">
                  <a:pos x="347" y="500"/>
                </a:cxn>
                <a:cxn ang="0">
                  <a:pos x="432" y="566"/>
                </a:cxn>
                <a:cxn ang="0">
                  <a:pos x="464" y="672"/>
                </a:cxn>
                <a:cxn ang="0">
                  <a:pos x="450" y="749"/>
                </a:cxn>
                <a:cxn ang="0">
                  <a:pos x="421" y="819"/>
                </a:cxn>
                <a:cxn ang="0">
                  <a:pos x="411" y="860"/>
                </a:cxn>
                <a:cxn ang="0">
                  <a:pos x="386" y="918"/>
                </a:cxn>
                <a:cxn ang="0">
                  <a:pos x="305" y="1157"/>
                </a:cxn>
                <a:cxn ang="0">
                  <a:pos x="266" y="1264"/>
                </a:cxn>
                <a:cxn ang="0">
                  <a:pos x="248" y="1330"/>
                </a:cxn>
                <a:cxn ang="0">
                  <a:pos x="241" y="1381"/>
                </a:cxn>
                <a:cxn ang="0">
                  <a:pos x="251" y="1436"/>
                </a:cxn>
                <a:cxn ang="0">
                  <a:pos x="290" y="1455"/>
                </a:cxn>
                <a:cxn ang="0">
                  <a:pos x="375" y="1425"/>
                </a:cxn>
                <a:cxn ang="0">
                  <a:pos x="443" y="1344"/>
                </a:cxn>
                <a:cxn ang="0">
                  <a:pos x="492" y="1238"/>
                </a:cxn>
                <a:cxn ang="0">
                  <a:pos x="517" y="1164"/>
                </a:cxn>
                <a:cxn ang="0">
                  <a:pos x="524" y="1146"/>
                </a:cxn>
                <a:cxn ang="0">
                  <a:pos x="535" y="1139"/>
                </a:cxn>
                <a:cxn ang="0">
                  <a:pos x="563" y="1142"/>
                </a:cxn>
                <a:cxn ang="0">
                  <a:pos x="574" y="1153"/>
                </a:cxn>
                <a:cxn ang="0">
                  <a:pos x="563" y="1205"/>
                </a:cxn>
                <a:cxn ang="0">
                  <a:pos x="531" y="1293"/>
                </a:cxn>
                <a:cxn ang="0">
                  <a:pos x="478" y="1392"/>
                </a:cxn>
                <a:cxn ang="0">
                  <a:pos x="397" y="1473"/>
                </a:cxn>
                <a:cxn ang="0">
                  <a:pos x="290" y="1506"/>
                </a:cxn>
                <a:cxn ang="0">
                  <a:pos x="184" y="1473"/>
                </a:cxn>
                <a:cxn ang="0">
                  <a:pos x="120" y="1381"/>
                </a:cxn>
                <a:cxn ang="0">
                  <a:pos x="117" y="1282"/>
                </a:cxn>
                <a:cxn ang="0">
                  <a:pos x="163" y="1142"/>
                </a:cxn>
                <a:cxn ang="0">
                  <a:pos x="198" y="1047"/>
                </a:cxn>
                <a:cxn ang="0">
                  <a:pos x="266" y="860"/>
                </a:cxn>
                <a:cxn ang="0">
                  <a:pos x="301" y="757"/>
                </a:cxn>
                <a:cxn ang="0">
                  <a:pos x="333" y="658"/>
                </a:cxn>
                <a:cxn ang="0">
                  <a:pos x="333" y="577"/>
                </a:cxn>
                <a:cxn ang="0">
                  <a:pos x="308" y="544"/>
                </a:cxn>
                <a:cxn ang="0">
                  <a:pos x="283" y="540"/>
                </a:cxn>
                <a:cxn ang="0">
                  <a:pos x="216" y="558"/>
                </a:cxn>
                <a:cxn ang="0">
                  <a:pos x="152" y="621"/>
                </a:cxn>
                <a:cxn ang="0">
                  <a:pos x="88" y="735"/>
                </a:cxn>
                <a:cxn ang="0">
                  <a:pos x="60" y="830"/>
                </a:cxn>
                <a:cxn ang="0">
                  <a:pos x="49" y="849"/>
                </a:cxn>
                <a:cxn ang="0">
                  <a:pos x="39" y="856"/>
                </a:cxn>
                <a:cxn ang="0">
                  <a:pos x="10" y="849"/>
                </a:cxn>
                <a:cxn ang="0">
                  <a:pos x="0" y="841"/>
                </a:cxn>
                <a:cxn ang="0">
                  <a:pos x="10" y="790"/>
                </a:cxn>
                <a:cxn ang="0">
                  <a:pos x="42" y="702"/>
                </a:cxn>
                <a:cxn ang="0">
                  <a:pos x="99" y="603"/>
                </a:cxn>
                <a:cxn ang="0">
                  <a:pos x="180" y="522"/>
                </a:cxn>
                <a:cxn ang="0">
                  <a:pos x="287" y="489"/>
                </a:cxn>
                <a:cxn ang="0">
                  <a:pos x="499" y="8"/>
                </a:cxn>
                <a:cxn ang="0">
                  <a:pos x="542" y="48"/>
                </a:cxn>
                <a:cxn ang="0">
                  <a:pos x="549" y="85"/>
                </a:cxn>
                <a:cxn ang="0">
                  <a:pos x="524" y="154"/>
                </a:cxn>
                <a:cxn ang="0">
                  <a:pos x="468" y="195"/>
                </a:cxn>
                <a:cxn ang="0">
                  <a:pos x="400" y="191"/>
                </a:cxn>
                <a:cxn ang="0">
                  <a:pos x="361" y="147"/>
                </a:cxn>
                <a:cxn ang="0">
                  <a:pos x="365" y="74"/>
                </a:cxn>
                <a:cxn ang="0">
                  <a:pos x="425" y="11"/>
                </a:cxn>
              </a:cxnLst>
              <a:rect l="0" t="0" r="r" b="b"/>
              <a:pathLst>
                <a:path w="574" h="1506">
                  <a:moveTo>
                    <a:pt x="287" y="489"/>
                  </a:moveTo>
                  <a:lnTo>
                    <a:pt x="347" y="500"/>
                  </a:lnTo>
                  <a:lnTo>
                    <a:pt x="397" y="525"/>
                  </a:lnTo>
                  <a:lnTo>
                    <a:pt x="432" y="566"/>
                  </a:lnTo>
                  <a:lnTo>
                    <a:pt x="457" y="614"/>
                  </a:lnTo>
                  <a:lnTo>
                    <a:pt x="464" y="672"/>
                  </a:lnTo>
                  <a:lnTo>
                    <a:pt x="460" y="713"/>
                  </a:lnTo>
                  <a:lnTo>
                    <a:pt x="450" y="749"/>
                  </a:lnTo>
                  <a:lnTo>
                    <a:pt x="432" y="790"/>
                  </a:lnTo>
                  <a:lnTo>
                    <a:pt x="421" y="819"/>
                  </a:lnTo>
                  <a:lnTo>
                    <a:pt x="418" y="841"/>
                  </a:lnTo>
                  <a:lnTo>
                    <a:pt x="411" y="860"/>
                  </a:lnTo>
                  <a:lnTo>
                    <a:pt x="400" y="885"/>
                  </a:lnTo>
                  <a:lnTo>
                    <a:pt x="386" y="918"/>
                  </a:lnTo>
                  <a:lnTo>
                    <a:pt x="386" y="926"/>
                  </a:lnTo>
                  <a:lnTo>
                    <a:pt x="305" y="1157"/>
                  </a:lnTo>
                  <a:lnTo>
                    <a:pt x="283" y="1216"/>
                  </a:lnTo>
                  <a:lnTo>
                    <a:pt x="266" y="1264"/>
                  </a:lnTo>
                  <a:lnTo>
                    <a:pt x="255" y="1300"/>
                  </a:lnTo>
                  <a:lnTo>
                    <a:pt x="248" y="1330"/>
                  </a:lnTo>
                  <a:lnTo>
                    <a:pt x="241" y="1355"/>
                  </a:lnTo>
                  <a:lnTo>
                    <a:pt x="241" y="1381"/>
                  </a:lnTo>
                  <a:lnTo>
                    <a:pt x="244" y="1414"/>
                  </a:lnTo>
                  <a:lnTo>
                    <a:pt x="251" y="1436"/>
                  </a:lnTo>
                  <a:lnTo>
                    <a:pt x="269" y="1451"/>
                  </a:lnTo>
                  <a:lnTo>
                    <a:pt x="290" y="1455"/>
                  </a:lnTo>
                  <a:lnTo>
                    <a:pt x="336" y="1447"/>
                  </a:lnTo>
                  <a:lnTo>
                    <a:pt x="375" y="1425"/>
                  </a:lnTo>
                  <a:lnTo>
                    <a:pt x="411" y="1388"/>
                  </a:lnTo>
                  <a:lnTo>
                    <a:pt x="443" y="1344"/>
                  </a:lnTo>
                  <a:lnTo>
                    <a:pt x="468" y="1293"/>
                  </a:lnTo>
                  <a:lnTo>
                    <a:pt x="492" y="1238"/>
                  </a:lnTo>
                  <a:lnTo>
                    <a:pt x="510" y="1179"/>
                  </a:lnTo>
                  <a:lnTo>
                    <a:pt x="517" y="1164"/>
                  </a:lnTo>
                  <a:lnTo>
                    <a:pt x="521" y="1153"/>
                  </a:lnTo>
                  <a:lnTo>
                    <a:pt x="524" y="1146"/>
                  </a:lnTo>
                  <a:lnTo>
                    <a:pt x="531" y="1142"/>
                  </a:lnTo>
                  <a:lnTo>
                    <a:pt x="535" y="1139"/>
                  </a:lnTo>
                  <a:lnTo>
                    <a:pt x="560" y="1139"/>
                  </a:lnTo>
                  <a:lnTo>
                    <a:pt x="563" y="1142"/>
                  </a:lnTo>
                  <a:lnTo>
                    <a:pt x="570" y="1146"/>
                  </a:lnTo>
                  <a:lnTo>
                    <a:pt x="574" y="1153"/>
                  </a:lnTo>
                  <a:lnTo>
                    <a:pt x="574" y="1161"/>
                  </a:lnTo>
                  <a:lnTo>
                    <a:pt x="563" y="1205"/>
                  </a:lnTo>
                  <a:lnTo>
                    <a:pt x="549" y="1245"/>
                  </a:lnTo>
                  <a:lnTo>
                    <a:pt x="531" y="1293"/>
                  </a:lnTo>
                  <a:lnTo>
                    <a:pt x="507" y="1341"/>
                  </a:lnTo>
                  <a:lnTo>
                    <a:pt x="478" y="1392"/>
                  </a:lnTo>
                  <a:lnTo>
                    <a:pt x="439" y="1436"/>
                  </a:lnTo>
                  <a:lnTo>
                    <a:pt x="397" y="1473"/>
                  </a:lnTo>
                  <a:lnTo>
                    <a:pt x="347" y="1499"/>
                  </a:lnTo>
                  <a:lnTo>
                    <a:pt x="290" y="1506"/>
                  </a:lnTo>
                  <a:lnTo>
                    <a:pt x="234" y="1499"/>
                  </a:lnTo>
                  <a:lnTo>
                    <a:pt x="184" y="1473"/>
                  </a:lnTo>
                  <a:lnTo>
                    <a:pt x="145" y="1433"/>
                  </a:lnTo>
                  <a:lnTo>
                    <a:pt x="120" y="1381"/>
                  </a:lnTo>
                  <a:lnTo>
                    <a:pt x="113" y="1322"/>
                  </a:lnTo>
                  <a:lnTo>
                    <a:pt x="117" y="1282"/>
                  </a:lnTo>
                  <a:lnTo>
                    <a:pt x="127" y="1238"/>
                  </a:lnTo>
                  <a:lnTo>
                    <a:pt x="163" y="1142"/>
                  </a:lnTo>
                  <a:lnTo>
                    <a:pt x="177" y="1098"/>
                  </a:lnTo>
                  <a:lnTo>
                    <a:pt x="198" y="1047"/>
                  </a:lnTo>
                  <a:lnTo>
                    <a:pt x="241" y="922"/>
                  </a:lnTo>
                  <a:lnTo>
                    <a:pt x="266" y="860"/>
                  </a:lnTo>
                  <a:lnTo>
                    <a:pt x="283" y="805"/>
                  </a:lnTo>
                  <a:lnTo>
                    <a:pt x="301" y="757"/>
                  </a:lnTo>
                  <a:lnTo>
                    <a:pt x="322" y="698"/>
                  </a:lnTo>
                  <a:lnTo>
                    <a:pt x="333" y="658"/>
                  </a:lnTo>
                  <a:lnTo>
                    <a:pt x="336" y="610"/>
                  </a:lnTo>
                  <a:lnTo>
                    <a:pt x="333" y="577"/>
                  </a:lnTo>
                  <a:lnTo>
                    <a:pt x="322" y="555"/>
                  </a:lnTo>
                  <a:lnTo>
                    <a:pt x="308" y="544"/>
                  </a:lnTo>
                  <a:lnTo>
                    <a:pt x="294" y="540"/>
                  </a:lnTo>
                  <a:lnTo>
                    <a:pt x="283" y="540"/>
                  </a:lnTo>
                  <a:lnTo>
                    <a:pt x="251" y="544"/>
                  </a:lnTo>
                  <a:lnTo>
                    <a:pt x="216" y="558"/>
                  </a:lnTo>
                  <a:lnTo>
                    <a:pt x="184" y="584"/>
                  </a:lnTo>
                  <a:lnTo>
                    <a:pt x="152" y="621"/>
                  </a:lnTo>
                  <a:lnTo>
                    <a:pt x="120" y="669"/>
                  </a:lnTo>
                  <a:lnTo>
                    <a:pt x="88" y="735"/>
                  </a:lnTo>
                  <a:lnTo>
                    <a:pt x="63" y="816"/>
                  </a:lnTo>
                  <a:lnTo>
                    <a:pt x="60" y="830"/>
                  </a:lnTo>
                  <a:lnTo>
                    <a:pt x="53" y="841"/>
                  </a:lnTo>
                  <a:lnTo>
                    <a:pt x="49" y="849"/>
                  </a:lnTo>
                  <a:lnTo>
                    <a:pt x="46" y="852"/>
                  </a:lnTo>
                  <a:lnTo>
                    <a:pt x="39" y="856"/>
                  </a:lnTo>
                  <a:lnTo>
                    <a:pt x="14" y="856"/>
                  </a:lnTo>
                  <a:lnTo>
                    <a:pt x="10" y="849"/>
                  </a:lnTo>
                  <a:lnTo>
                    <a:pt x="3" y="849"/>
                  </a:lnTo>
                  <a:lnTo>
                    <a:pt x="0" y="841"/>
                  </a:lnTo>
                  <a:lnTo>
                    <a:pt x="0" y="834"/>
                  </a:lnTo>
                  <a:lnTo>
                    <a:pt x="10" y="790"/>
                  </a:lnTo>
                  <a:lnTo>
                    <a:pt x="24" y="749"/>
                  </a:lnTo>
                  <a:lnTo>
                    <a:pt x="42" y="702"/>
                  </a:lnTo>
                  <a:lnTo>
                    <a:pt x="67" y="654"/>
                  </a:lnTo>
                  <a:lnTo>
                    <a:pt x="99" y="603"/>
                  </a:lnTo>
                  <a:lnTo>
                    <a:pt x="134" y="558"/>
                  </a:lnTo>
                  <a:lnTo>
                    <a:pt x="180" y="522"/>
                  </a:lnTo>
                  <a:lnTo>
                    <a:pt x="230" y="496"/>
                  </a:lnTo>
                  <a:lnTo>
                    <a:pt x="287" y="489"/>
                  </a:lnTo>
                  <a:close/>
                  <a:moveTo>
                    <a:pt x="468" y="0"/>
                  </a:moveTo>
                  <a:lnTo>
                    <a:pt x="499" y="8"/>
                  </a:lnTo>
                  <a:lnTo>
                    <a:pt x="528" y="22"/>
                  </a:lnTo>
                  <a:lnTo>
                    <a:pt x="542" y="48"/>
                  </a:lnTo>
                  <a:lnTo>
                    <a:pt x="549" y="81"/>
                  </a:lnTo>
                  <a:lnTo>
                    <a:pt x="549" y="85"/>
                  </a:lnTo>
                  <a:lnTo>
                    <a:pt x="542" y="121"/>
                  </a:lnTo>
                  <a:lnTo>
                    <a:pt x="524" y="154"/>
                  </a:lnTo>
                  <a:lnTo>
                    <a:pt x="496" y="177"/>
                  </a:lnTo>
                  <a:lnTo>
                    <a:pt x="468" y="195"/>
                  </a:lnTo>
                  <a:lnTo>
                    <a:pt x="436" y="199"/>
                  </a:lnTo>
                  <a:lnTo>
                    <a:pt x="400" y="191"/>
                  </a:lnTo>
                  <a:lnTo>
                    <a:pt x="375" y="173"/>
                  </a:lnTo>
                  <a:lnTo>
                    <a:pt x="361" y="147"/>
                  </a:lnTo>
                  <a:lnTo>
                    <a:pt x="354" y="118"/>
                  </a:lnTo>
                  <a:lnTo>
                    <a:pt x="365" y="74"/>
                  </a:lnTo>
                  <a:lnTo>
                    <a:pt x="390" y="37"/>
                  </a:lnTo>
                  <a:lnTo>
                    <a:pt x="425" y="11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80" name="Freeform 44"/>
            <p:cNvSpPr>
              <a:spLocks noEditPoints="1"/>
            </p:cNvSpPr>
            <p:nvPr/>
          </p:nvSpPr>
          <p:spPr bwMode="auto">
            <a:xfrm>
              <a:off x="4928" y="4862"/>
              <a:ext cx="1433" cy="517"/>
            </a:xfrm>
            <a:custGeom>
              <a:avLst/>
              <a:gdLst/>
              <a:ahLst/>
              <a:cxnLst>
                <a:cxn ang="0">
                  <a:pos x="50" y="433"/>
                </a:cxn>
                <a:cxn ang="0">
                  <a:pos x="1379" y="433"/>
                </a:cxn>
                <a:cxn ang="0">
                  <a:pos x="1401" y="437"/>
                </a:cxn>
                <a:cxn ang="0">
                  <a:pos x="1415" y="444"/>
                </a:cxn>
                <a:cxn ang="0">
                  <a:pos x="1429" y="455"/>
                </a:cxn>
                <a:cxn ang="0">
                  <a:pos x="1433" y="477"/>
                </a:cxn>
                <a:cxn ang="0">
                  <a:pos x="1429" y="495"/>
                </a:cxn>
                <a:cxn ang="0">
                  <a:pos x="1418" y="510"/>
                </a:cxn>
                <a:cxn ang="0">
                  <a:pos x="1383" y="517"/>
                </a:cxn>
                <a:cxn ang="0">
                  <a:pos x="50" y="517"/>
                </a:cxn>
                <a:cxn ang="0">
                  <a:pos x="15" y="510"/>
                </a:cxn>
                <a:cxn ang="0">
                  <a:pos x="4" y="495"/>
                </a:cxn>
                <a:cxn ang="0">
                  <a:pos x="0" y="477"/>
                </a:cxn>
                <a:cxn ang="0">
                  <a:pos x="4" y="455"/>
                </a:cxn>
                <a:cxn ang="0">
                  <a:pos x="15" y="444"/>
                </a:cxn>
                <a:cxn ang="0">
                  <a:pos x="32" y="437"/>
                </a:cxn>
                <a:cxn ang="0">
                  <a:pos x="50" y="433"/>
                </a:cxn>
                <a:cxn ang="0">
                  <a:pos x="50" y="0"/>
                </a:cxn>
                <a:cxn ang="0">
                  <a:pos x="1383" y="0"/>
                </a:cxn>
                <a:cxn ang="0">
                  <a:pos x="1418" y="7"/>
                </a:cxn>
                <a:cxn ang="0">
                  <a:pos x="1429" y="22"/>
                </a:cxn>
                <a:cxn ang="0">
                  <a:pos x="1433" y="40"/>
                </a:cxn>
                <a:cxn ang="0">
                  <a:pos x="1429" y="62"/>
                </a:cxn>
                <a:cxn ang="0">
                  <a:pos x="1415" y="73"/>
                </a:cxn>
                <a:cxn ang="0">
                  <a:pos x="1401" y="80"/>
                </a:cxn>
                <a:cxn ang="0">
                  <a:pos x="1379" y="84"/>
                </a:cxn>
                <a:cxn ang="0">
                  <a:pos x="50" y="84"/>
                </a:cxn>
                <a:cxn ang="0">
                  <a:pos x="32" y="80"/>
                </a:cxn>
                <a:cxn ang="0">
                  <a:pos x="15" y="73"/>
                </a:cxn>
                <a:cxn ang="0">
                  <a:pos x="4" y="62"/>
                </a:cxn>
                <a:cxn ang="0">
                  <a:pos x="0" y="40"/>
                </a:cxn>
                <a:cxn ang="0">
                  <a:pos x="4" y="22"/>
                </a:cxn>
                <a:cxn ang="0">
                  <a:pos x="15" y="7"/>
                </a:cxn>
                <a:cxn ang="0">
                  <a:pos x="50" y="0"/>
                </a:cxn>
              </a:cxnLst>
              <a:rect l="0" t="0" r="r" b="b"/>
              <a:pathLst>
                <a:path w="1433" h="517">
                  <a:moveTo>
                    <a:pt x="50" y="433"/>
                  </a:moveTo>
                  <a:lnTo>
                    <a:pt x="1379" y="433"/>
                  </a:lnTo>
                  <a:lnTo>
                    <a:pt x="1401" y="437"/>
                  </a:lnTo>
                  <a:lnTo>
                    <a:pt x="1415" y="444"/>
                  </a:lnTo>
                  <a:lnTo>
                    <a:pt x="1429" y="455"/>
                  </a:lnTo>
                  <a:lnTo>
                    <a:pt x="1433" y="477"/>
                  </a:lnTo>
                  <a:lnTo>
                    <a:pt x="1429" y="495"/>
                  </a:lnTo>
                  <a:lnTo>
                    <a:pt x="1418" y="510"/>
                  </a:lnTo>
                  <a:lnTo>
                    <a:pt x="1383" y="517"/>
                  </a:lnTo>
                  <a:lnTo>
                    <a:pt x="50" y="517"/>
                  </a:lnTo>
                  <a:lnTo>
                    <a:pt x="15" y="510"/>
                  </a:lnTo>
                  <a:lnTo>
                    <a:pt x="4" y="495"/>
                  </a:lnTo>
                  <a:lnTo>
                    <a:pt x="0" y="477"/>
                  </a:lnTo>
                  <a:lnTo>
                    <a:pt x="4" y="455"/>
                  </a:lnTo>
                  <a:lnTo>
                    <a:pt x="15" y="444"/>
                  </a:lnTo>
                  <a:lnTo>
                    <a:pt x="32" y="437"/>
                  </a:lnTo>
                  <a:lnTo>
                    <a:pt x="50" y="433"/>
                  </a:lnTo>
                  <a:close/>
                  <a:moveTo>
                    <a:pt x="50" y="0"/>
                  </a:moveTo>
                  <a:lnTo>
                    <a:pt x="1383" y="0"/>
                  </a:lnTo>
                  <a:lnTo>
                    <a:pt x="1418" y="7"/>
                  </a:lnTo>
                  <a:lnTo>
                    <a:pt x="1429" y="22"/>
                  </a:lnTo>
                  <a:lnTo>
                    <a:pt x="1433" y="40"/>
                  </a:lnTo>
                  <a:lnTo>
                    <a:pt x="1429" y="62"/>
                  </a:lnTo>
                  <a:lnTo>
                    <a:pt x="1415" y="73"/>
                  </a:lnTo>
                  <a:lnTo>
                    <a:pt x="1401" y="80"/>
                  </a:lnTo>
                  <a:lnTo>
                    <a:pt x="1379" y="84"/>
                  </a:lnTo>
                  <a:lnTo>
                    <a:pt x="50" y="84"/>
                  </a:lnTo>
                  <a:lnTo>
                    <a:pt x="32" y="80"/>
                  </a:lnTo>
                  <a:lnTo>
                    <a:pt x="15" y="73"/>
                  </a:lnTo>
                  <a:lnTo>
                    <a:pt x="4" y="62"/>
                  </a:lnTo>
                  <a:lnTo>
                    <a:pt x="0" y="40"/>
                  </a:lnTo>
                  <a:lnTo>
                    <a:pt x="4" y="22"/>
                  </a:lnTo>
                  <a:lnTo>
                    <a:pt x="15" y="7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81" name="Freeform 45"/>
            <p:cNvSpPr>
              <a:spLocks/>
            </p:cNvSpPr>
            <p:nvPr/>
          </p:nvSpPr>
          <p:spPr bwMode="auto">
            <a:xfrm>
              <a:off x="7286" y="4193"/>
              <a:ext cx="709" cy="1484"/>
            </a:xfrm>
            <a:custGeom>
              <a:avLst/>
              <a:gdLst/>
              <a:ahLst/>
              <a:cxnLst>
                <a:cxn ang="0">
                  <a:pos x="393" y="0"/>
                </a:cxn>
                <a:cxn ang="0">
                  <a:pos x="411" y="0"/>
                </a:cxn>
                <a:cxn ang="0">
                  <a:pos x="422" y="4"/>
                </a:cxn>
                <a:cxn ang="0">
                  <a:pos x="432" y="4"/>
                </a:cxn>
                <a:cxn ang="0">
                  <a:pos x="436" y="11"/>
                </a:cxn>
                <a:cxn ang="0">
                  <a:pos x="439" y="22"/>
                </a:cxn>
                <a:cxn ang="0">
                  <a:pos x="439" y="1341"/>
                </a:cxn>
                <a:cxn ang="0">
                  <a:pos x="446" y="1363"/>
                </a:cxn>
                <a:cxn ang="0">
                  <a:pos x="457" y="1385"/>
                </a:cxn>
                <a:cxn ang="0">
                  <a:pos x="478" y="1399"/>
                </a:cxn>
                <a:cxn ang="0">
                  <a:pos x="514" y="1407"/>
                </a:cxn>
                <a:cxn ang="0">
                  <a:pos x="567" y="1414"/>
                </a:cxn>
                <a:cxn ang="0">
                  <a:pos x="709" y="1414"/>
                </a:cxn>
                <a:cxn ang="0">
                  <a:pos x="709" y="1484"/>
                </a:cxn>
                <a:cxn ang="0">
                  <a:pos x="663" y="1480"/>
                </a:cxn>
                <a:cxn ang="0">
                  <a:pos x="606" y="1480"/>
                </a:cxn>
                <a:cxn ang="0">
                  <a:pos x="539" y="1477"/>
                </a:cxn>
                <a:cxn ang="0">
                  <a:pos x="142" y="1477"/>
                </a:cxn>
                <a:cxn ang="0">
                  <a:pos x="67" y="1480"/>
                </a:cxn>
                <a:cxn ang="0">
                  <a:pos x="10" y="1484"/>
                </a:cxn>
                <a:cxn ang="0">
                  <a:pos x="10" y="1414"/>
                </a:cxn>
                <a:cxn ang="0">
                  <a:pos x="152" y="1414"/>
                </a:cxn>
                <a:cxn ang="0">
                  <a:pos x="205" y="1407"/>
                </a:cxn>
                <a:cxn ang="0">
                  <a:pos x="241" y="1399"/>
                </a:cxn>
                <a:cxn ang="0">
                  <a:pos x="262" y="1385"/>
                </a:cxn>
                <a:cxn ang="0">
                  <a:pos x="273" y="1363"/>
                </a:cxn>
                <a:cxn ang="0">
                  <a:pos x="280" y="1341"/>
                </a:cxn>
                <a:cxn ang="0">
                  <a:pos x="280" y="151"/>
                </a:cxn>
                <a:cxn ang="0">
                  <a:pos x="212" y="180"/>
                </a:cxn>
                <a:cxn ang="0">
                  <a:pos x="145" y="199"/>
                </a:cxn>
                <a:cxn ang="0">
                  <a:pos x="85" y="206"/>
                </a:cxn>
                <a:cxn ang="0">
                  <a:pos x="32" y="210"/>
                </a:cxn>
                <a:cxn ang="0">
                  <a:pos x="0" y="210"/>
                </a:cxn>
                <a:cxn ang="0">
                  <a:pos x="0" y="140"/>
                </a:cxn>
                <a:cxn ang="0">
                  <a:pos x="35" y="140"/>
                </a:cxn>
                <a:cxn ang="0">
                  <a:pos x="85" y="136"/>
                </a:cxn>
                <a:cxn ang="0">
                  <a:pos x="142" y="129"/>
                </a:cxn>
                <a:cxn ang="0">
                  <a:pos x="202" y="114"/>
                </a:cxn>
                <a:cxn ang="0">
                  <a:pos x="269" y="88"/>
                </a:cxn>
                <a:cxn ang="0">
                  <a:pos x="333" y="52"/>
                </a:cxn>
                <a:cxn ang="0">
                  <a:pos x="393" y="0"/>
                </a:cxn>
              </a:cxnLst>
              <a:rect l="0" t="0" r="r" b="b"/>
              <a:pathLst>
                <a:path w="709" h="1484">
                  <a:moveTo>
                    <a:pt x="393" y="0"/>
                  </a:moveTo>
                  <a:lnTo>
                    <a:pt x="411" y="0"/>
                  </a:lnTo>
                  <a:lnTo>
                    <a:pt x="422" y="4"/>
                  </a:lnTo>
                  <a:lnTo>
                    <a:pt x="432" y="4"/>
                  </a:lnTo>
                  <a:lnTo>
                    <a:pt x="436" y="11"/>
                  </a:lnTo>
                  <a:lnTo>
                    <a:pt x="439" y="22"/>
                  </a:lnTo>
                  <a:lnTo>
                    <a:pt x="439" y="1341"/>
                  </a:lnTo>
                  <a:lnTo>
                    <a:pt x="446" y="1363"/>
                  </a:lnTo>
                  <a:lnTo>
                    <a:pt x="457" y="1385"/>
                  </a:lnTo>
                  <a:lnTo>
                    <a:pt x="478" y="1399"/>
                  </a:lnTo>
                  <a:lnTo>
                    <a:pt x="514" y="1407"/>
                  </a:lnTo>
                  <a:lnTo>
                    <a:pt x="567" y="1414"/>
                  </a:lnTo>
                  <a:lnTo>
                    <a:pt x="709" y="1414"/>
                  </a:lnTo>
                  <a:lnTo>
                    <a:pt x="709" y="1484"/>
                  </a:lnTo>
                  <a:lnTo>
                    <a:pt x="663" y="1480"/>
                  </a:lnTo>
                  <a:lnTo>
                    <a:pt x="606" y="1480"/>
                  </a:lnTo>
                  <a:lnTo>
                    <a:pt x="539" y="1477"/>
                  </a:lnTo>
                  <a:lnTo>
                    <a:pt x="142" y="1477"/>
                  </a:lnTo>
                  <a:lnTo>
                    <a:pt x="67" y="1480"/>
                  </a:lnTo>
                  <a:lnTo>
                    <a:pt x="10" y="1484"/>
                  </a:lnTo>
                  <a:lnTo>
                    <a:pt x="10" y="1414"/>
                  </a:lnTo>
                  <a:lnTo>
                    <a:pt x="152" y="1414"/>
                  </a:lnTo>
                  <a:lnTo>
                    <a:pt x="205" y="1407"/>
                  </a:lnTo>
                  <a:lnTo>
                    <a:pt x="241" y="1399"/>
                  </a:lnTo>
                  <a:lnTo>
                    <a:pt x="262" y="1385"/>
                  </a:lnTo>
                  <a:lnTo>
                    <a:pt x="273" y="1363"/>
                  </a:lnTo>
                  <a:lnTo>
                    <a:pt x="280" y="1341"/>
                  </a:lnTo>
                  <a:lnTo>
                    <a:pt x="280" y="151"/>
                  </a:lnTo>
                  <a:lnTo>
                    <a:pt x="212" y="180"/>
                  </a:lnTo>
                  <a:lnTo>
                    <a:pt x="145" y="199"/>
                  </a:lnTo>
                  <a:lnTo>
                    <a:pt x="85" y="206"/>
                  </a:lnTo>
                  <a:lnTo>
                    <a:pt x="32" y="210"/>
                  </a:lnTo>
                  <a:lnTo>
                    <a:pt x="0" y="210"/>
                  </a:lnTo>
                  <a:lnTo>
                    <a:pt x="0" y="140"/>
                  </a:lnTo>
                  <a:lnTo>
                    <a:pt x="35" y="140"/>
                  </a:lnTo>
                  <a:lnTo>
                    <a:pt x="85" y="136"/>
                  </a:lnTo>
                  <a:lnTo>
                    <a:pt x="142" y="129"/>
                  </a:lnTo>
                  <a:lnTo>
                    <a:pt x="202" y="114"/>
                  </a:lnTo>
                  <a:lnTo>
                    <a:pt x="269" y="88"/>
                  </a:lnTo>
                  <a:lnTo>
                    <a:pt x="333" y="52"/>
                  </a:lnTo>
                  <a:lnTo>
                    <a:pt x="3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82" name="Freeform 46"/>
            <p:cNvSpPr>
              <a:spLocks/>
            </p:cNvSpPr>
            <p:nvPr/>
          </p:nvSpPr>
          <p:spPr bwMode="auto">
            <a:xfrm>
              <a:off x="8374" y="5442"/>
              <a:ext cx="248" cy="668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60" y="11"/>
                </a:cxn>
                <a:cxn ang="0">
                  <a:pos x="195" y="40"/>
                </a:cxn>
                <a:cxn ang="0">
                  <a:pos x="223" y="88"/>
                </a:cxn>
                <a:cxn ang="0">
                  <a:pos x="241" y="150"/>
                </a:cxn>
                <a:cxn ang="0">
                  <a:pos x="248" y="231"/>
                </a:cxn>
                <a:cxn ang="0">
                  <a:pos x="248" y="235"/>
                </a:cxn>
                <a:cxn ang="0">
                  <a:pos x="241" y="319"/>
                </a:cxn>
                <a:cxn ang="0">
                  <a:pos x="227" y="397"/>
                </a:cxn>
                <a:cxn ang="0">
                  <a:pos x="202" y="463"/>
                </a:cxn>
                <a:cxn ang="0">
                  <a:pos x="174" y="521"/>
                </a:cxn>
                <a:cxn ang="0">
                  <a:pos x="145" y="573"/>
                </a:cxn>
                <a:cxn ang="0">
                  <a:pos x="113" y="613"/>
                </a:cxn>
                <a:cxn ang="0">
                  <a:pos x="89" y="643"/>
                </a:cxn>
                <a:cxn ang="0">
                  <a:pos x="67" y="661"/>
                </a:cxn>
                <a:cxn ang="0">
                  <a:pos x="53" y="668"/>
                </a:cxn>
                <a:cxn ang="0">
                  <a:pos x="39" y="661"/>
                </a:cxn>
                <a:cxn ang="0">
                  <a:pos x="35" y="654"/>
                </a:cxn>
                <a:cxn ang="0">
                  <a:pos x="32" y="643"/>
                </a:cxn>
                <a:cxn ang="0">
                  <a:pos x="32" y="635"/>
                </a:cxn>
                <a:cxn ang="0">
                  <a:pos x="35" y="632"/>
                </a:cxn>
                <a:cxn ang="0">
                  <a:pos x="35" y="628"/>
                </a:cxn>
                <a:cxn ang="0">
                  <a:pos x="43" y="624"/>
                </a:cxn>
                <a:cxn ang="0">
                  <a:pos x="46" y="617"/>
                </a:cxn>
                <a:cxn ang="0">
                  <a:pos x="57" y="606"/>
                </a:cxn>
                <a:cxn ang="0">
                  <a:pos x="99" y="555"/>
                </a:cxn>
                <a:cxn ang="0">
                  <a:pos x="138" y="488"/>
                </a:cxn>
                <a:cxn ang="0">
                  <a:pos x="170" y="415"/>
                </a:cxn>
                <a:cxn ang="0">
                  <a:pos x="195" y="327"/>
                </a:cxn>
                <a:cxn ang="0">
                  <a:pos x="202" y="231"/>
                </a:cxn>
                <a:cxn ang="0">
                  <a:pos x="202" y="198"/>
                </a:cxn>
                <a:cxn ang="0">
                  <a:pos x="195" y="198"/>
                </a:cxn>
                <a:cxn ang="0">
                  <a:pos x="188" y="206"/>
                </a:cxn>
                <a:cxn ang="0">
                  <a:pos x="149" y="228"/>
                </a:cxn>
                <a:cxn ang="0">
                  <a:pos x="113" y="235"/>
                </a:cxn>
                <a:cxn ang="0">
                  <a:pos x="74" y="228"/>
                </a:cxn>
                <a:cxn ang="0">
                  <a:pos x="43" y="209"/>
                </a:cxn>
                <a:cxn ang="0">
                  <a:pos x="18" y="184"/>
                </a:cxn>
                <a:cxn ang="0">
                  <a:pos x="4" y="150"/>
                </a:cxn>
                <a:cxn ang="0">
                  <a:pos x="0" y="114"/>
                </a:cxn>
                <a:cxn ang="0">
                  <a:pos x="4" y="81"/>
                </a:cxn>
                <a:cxn ang="0">
                  <a:pos x="18" y="48"/>
                </a:cxn>
                <a:cxn ang="0">
                  <a:pos x="43" y="22"/>
                </a:cxn>
                <a:cxn ang="0">
                  <a:pos x="74" y="7"/>
                </a:cxn>
                <a:cxn ang="0">
                  <a:pos x="113" y="0"/>
                </a:cxn>
              </a:cxnLst>
              <a:rect l="0" t="0" r="r" b="b"/>
              <a:pathLst>
                <a:path w="248" h="668">
                  <a:moveTo>
                    <a:pt x="113" y="0"/>
                  </a:moveTo>
                  <a:lnTo>
                    <a:pt x="160" y="11"/>
                  </a:lnTo>
                  <a:lnTo>
                    <a:pt x="195" y="40"/>
                  </a:lnTo>
                  <a:lnTo>
                    <a:pt x="223" y="88"/>
                  </a:lnTo>
                  <a:lnTo>
                    <a:pt x="241" y="150"/>
                  </a:lnTo>
                  <a:lnTo>
                    <a:pt x="248" y="231"/>
                  </a:lnTo>
                  <a:lnTo>
                    <a:pt x="248" y="235"/>
                  </a:lnTo>
                  <a:lnTo>
                    <a:pt x="241" y="319"/>
                  </a:lnTo>
                  <a:lnTo>
                    <a:pt x="227" y="397"/>
                  </a:lnTo>
                  <a:lnTo>
                    <a:pt x="202" y="463"/>
                  </a:lnTo>
                  <a:lnTo>
                    <a:pt x="174" y="521"/>
                  </a:lnTo>
                  <a:lnTo>
                    <a:pt x="145" y="573"/>
                  </a:lnTo>
                  <a:lnTo>
                    <a:pt x="113" y="613"/>
                  </a:lnTo>
                  <a:lnTo>
                    <a:pt x="89" y="643"/>
                  </a:lnTo>
                  <a:lnTo>
                    <a:pt x="67" y="661"/>
                  </a:lnTo>
                  <a:lnTo>
                    <a:pt x="53" y="668"/>
                  </a:lnTo>
                  <a:lnTo>
                    <a:pt x="39" y="661"/>
                  </a:lnTo>
                  <a:lnTo>
                    <a:pt x="35" y="654"/>
                  </a:lnTo>
                  <a:lnTo>
                    <a:pt x="32" y="643"/>
                  </a:lnTo>
                  <a:lnTo>
                    <a:pt x="32" y="635"/>
                  </a:lnTo>
                  <a:lnTo>
                    <a:pt x="35" y="632"/>
                  </a:lnTo>
                  <a:lnTo>
                    <a:pt x="35" y="628"/>
                  </a:lnTo>
                  <a:lnTo>
                    <a:pt x="43" y="624"/>
                  </a:lnTo>
                  <a:lnTo>
                    <a:pt x="46" y="617"/>
                  </a:lnTo>
                  <a:lnTo>
                    <a:pt x="57" y="606"/>
                  </a:lnTo>
                  <a:lnTo>
                    <a:pt x="99" y="555"/>
                  </a:lnTo>
                  <a:lnTo>
                    <a:pt x="138" y="488"/>
                  </a:lnTo>
                  <a:lnTo>
                    <a:pt x="170" y="415"/>
                  </a:lnTo>
                  <a:lnTo>
                    <a:pt x="195" y="327"/>
                  </a:lnTo>
                  <a:lnTo>
                    <a:pt x="202" y="231"/>
                  </a:lnTo>
                  <a:lnTo>
                    <a:pt x="202" y="198"/>
                  </a:lnTo>
                  <a:lnTo>
                    <a:pt x="195" y="198"/>
                  </a:lnTo>
                  <a:lnTo>
                    <a:pt x="188" y="206"/>
                  </a:lnTo>
                  <a:lnTo>
                    <a:pt x="149" y="228"/>
                  </a:lnTo>
                  <a:lnTo>
                    <a:pt x="113" y="235"/>
                  </a:lnTo>
                  <a:lnTo>
                    <a:pt x="74" y="228"/>
                  </a:lnTo>
                  <a:lnTo>
                    <a:pt x="43" y="209"/>
                  </a:lnTo>
                  <a:lnTo>
                    <a:pt x="18" y="184"/>
                  </a:lnTo>
                  <a:lnTo>
                    <a:pt x="4" y="150"/>
                  </a:lnTo>
                  <a:lnTo>
                    <a:pt x="0" y="114"/>
                  </a:lnTo>
                  <a:lnTo>
                    <a:pt x="4" y="81"/>
                  </a:lnTo>
                  <a:lnTo>
                    <a:pt x="18" y="48"/>
                  </a:lnTo>
                  <a:lnTo>
                    <a:pt x="43" y="22"/>
                  </a:lnTo>
                  <a:lnTo>
                    <a:pt x="74" y="7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83" name="Freeform 47"/>
            <p:cNvSpPr>
              <a:spLocks/>
            </p:cNvSpPr>
            <p:nvPr/>
          </p:nvSpPr>
          <p:spPr bwMode="auto">
            <a:xfrm>
              <a:off x="9335" y="5442"/>
              <a:ext cx="223" cy="235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56" y="7"/>
                </a:cxn>
                <a:cxn ang="0">
                  <a:pos x="191" y="33"/>
                </a:cxn>
                <a:cxn ang="0">
                  <a:pos x="216" y="70"/>
                </a:cxn>
                <a:cxn ang="0">
                  <a:pos x="223" y="114"/>
                </a:cxn>
                <a:cxn ang="0">
                  <a:pos x="216" y="162"/>
                </a:cxn>
                <a:cxn ang="0">
                  <a:pos x="191" y="202"/>
                </a:cxn>
                <a:cxn ang="0">
                  <a:pos x="156" y="228"/>
                </a:cxn>
                <a:cxn ang="0">
                  <a:pos x="113" y="235"/>
                </a:cxn>
                <a:cxn ang="0">
                  <a:pos x="67" y="224"/>
                </a:cxn>
                <a:cxn ang="0">
                  <a:pos x="32" y="198"/>
                </a:cxn>
                <a:cxn ang="0">
                  <a:pos x="7" y="162"/>
                </a:cxn>
                <a:cxn ang="0">
                  <a:pos x="0" y="114"/>
                </a:cxn>
                <a:cxn ang="0">
                  <a:pos x="7" y="70"/>
                </a:cxn>
                <a:cxn ang="0">
                  <a:pos x="32" y="33"/>
                </a:cxn>
                <a:cxn ang="0">
                  <a:pos x="67" y="7"/>
                </a:cxn>
                <a:cxn ang="0">
                  <a:pos x="113" y="0"/>
                </a:cxn>
              </a:cxnLst>
              <a:rect l="0" t="0" r="r" b="b"/>
              <a:pathLst>
                <a:path w="223" h="235">
                  <a:moveTo>
                    <a:pt x="113" y="0"/>
                  </a:moveTo>
                  <a:lnTo>
                    <a:pt x="156" y="7"/>
                  </a:lnTo>
                  <a:lnTo>
                    <a:pt x="191" y="33"/>
                  </a:lnTo>
                  <a:lnTo>
                    <a:pt x="216" y="70"/>
                  </a:lnTo>
                  <a:lnTo>
                    <a:pt x="223" y="114"/>
                  </a:lnTo>
                  <a:lnTo>
                    <a:pt x="216" y="162"/>
                  </a:lnTo>
                  <a:lnTo>
                    <a:pt x="191" y="202"/>
                  </a:lnTo>
                  <a:lnTo>
                    <a:pt x="156" y="228"/>
                  </a:lnTo>
                  <a:lnTo>
                    <a:pt x="113" y="235"/>
                  </a:lnTo>
                  <a:lnTo>
                    <a:pt x="67" y="224"/>
                  </a:lnTo>
                  <a:lnTo>
                    <a:pt x="32" y="198"/>
                  </a:lnTo>
                  <a:lnTo>
                    <a:pt x="7" y="162"/>
                  </a:lnTo>
                  <a:lnTo>
                    <a:pt x="0" y="114"/>
                  </a:lnTo>
                  <a:lnTo>
                    <a:pt x="7" y="70"/>
                  </a:lnTo>
                  <a:lnTo>
                    <a:pt x="32" y="33"/>
                  </a:lnTo>
                  <a:lnTo>
                    <a:pt x="67" y="7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84" name="Freeform 48"/>
            <p:cNvSpPr>
              <a:spLocks/>
            </p:cNvSpPr>
            <p:nvPr/>
          </p:nvSpPr>
          <p:spPr bwMode="auto">
            <a:xfrm>
              <a:off x="10295" y="5442"/>
              <a:ext cx="227" cy="235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60" y="7"/>
                </a:cxn>
                <a:cxn ang="0">
                  <a:pos x="195" y="33"/>
                </a:cxn>
                <a:cxn ang="0">
                  <a:pos x="220" y="70"/>
                </a:cxn>
                <a:cxn ang="0">
                  <a:pos x="227" y="114"/>
                </a:cxn>
                <a:cxn ang="0">
                  <a:pos x="216" y="162"/>
                </a:cxn>
                <a:cxn ang="0">
                  <a:pos x="192" y="202"/>
                </a:cxn>
                <a:cxn ang="0">
                  <a:pos x="156" y="228"/>
                </a:cxn>
                <a:cxn ang="0">
                  <a:pos x="114" y="235"/>
                </a:cxn>
                <a:cxn ang="0">
                  <a:pos x="68" y="224"/>
                </a:cxn>
                <a:cxn ang="0">
                  <a:pos x="32" y="198"/>
                </a:cxn>
                <a:cxn ang="0">
                  <a:pos x="7" y="162"/>
                </a:cxn>
                <a:cxn ang="0">
                  <a:pos x="0" y="114"/>
                </a:cxn>
                <a:cxn ang="0">
                  <a:pos x="7" y="70"/>
                </a:cxn>
                <a:cxn ang="0">
                  <a:pos x="32" y="33"/>
                </a:cxn>
                <a:cxn ang="0">
                  <a:pos x="68" y="7"/>
                </a:cxn>
                <a:cxn ang="0">
                  <a:pos x="114" y="0"/>
                </a:cxn>
              </a:cxnLst>
              <a:rect l="0" t="0" r="r" b="b"/>
              <a:pathLst>
                <a:path w="227" h="235">
                  <a:moveTo>
                    <a:pt x="114" y="0"/>
                  </a:moveTo>
                  <a:lnTo>
                    <a:pt x="160" y="7"/>
                  </a:lnTo>
                  <a:lnTo>
                    <a:pt x="195" y="33"/>
                  </a:lnTo>
                  <a:lnTo>
                    <a:pt x="220" y="70"/>
                  </a:lnTo>
                  <a:lnTo>
                    <a:pt x="227" y="114"/>
                  </a:lnTo>
                  <a:lnTo>
                    <a:pt x="216" y="162"/>
                  </a:lnTo>
                  <a:lnTo>
                    <a:pt x="192" y="202"/>
                  </a:lnTo>
                  <a:lnTo>
                    <a:pt x="156" y="228"/>
                  </a:lnTo>
                  <a:lnTo>
                    <a:pt x="114" y="235"/>
                  </a:lnTo>
                  <a:lnTo>
                    <a:pt x="68" y="224"/>
                  </a:lnTo>
                  <a:lnTo>
                    <a:pt x="32" y="198"/>
                  </a:lnTo>
                  <a:lnTo>
                    <a:pt x="7" y="162"/>
                  </a:lnTo>
                  <a:lnTo>
                    <a:pt x="0" y="114"/>
                  </a:lnTo>
                  <a:lnTo>
                    <a:pt x="7" y="70"/>
                  </a:lnTo>
                  <a:lnTo>
                    <a:pt x="32" y="33"/>
                  </a:lnTo>
                  <a:lnTo>
                    <a:pt x="68" y="7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85" name="Freeform 49"/>
            <p:cNvSpPr>
              <a:spLocks/>
            </p:cNvSpPr>
            <p:nvPr/>
          </p:nvSpPr>
          <p:spPr bwMode="auto">
            <a:xfrm>
              <a:off x="11259" y="5442"/>
              <a:ext cx="224" cy="235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56" y="7"/>
                </a:cxn>
                <a:cxn ang="0">
                  <a:pos x="192" y="33"/>
                </a:cxn>
                <a:cxn ang="0">
                  <a:pos x="217" y="70"/>
                </a:cxn>
                <a:cxn ang="0">
                  <a:pos x="224" y="114"/>
                </a:cxn>
                <a:cxn ang="0">
                  <a:pos x="217" y="162"/>
                </a:cxn>
                <a:cxn ang="0">
                  <a:pos x="192" y="202"/>
                </a:cxn>
                <a:cxn ang="0">
                  <a:pos x="156" y="228"/>
                </a:cxn>
                <a:cxn ang="0">
                  <a:pos x="114" y="235"/>
                </a:cxn>
                <a:cxn ang="0">
                  <a:pos x="68" y="224"/>
                </a:cxn>
                <a:cxn ang="0">
                  <a:pos x="32" y="198"/>
                </a:cxn>
                <a:cxn ang="0">
                  <a:pos x="8" y="162"/>
                </a:cxn>
                <a:cxn ang="0">
                  <a:pos x="0" y="114"/>
                </a:cxn>
                <a:cxn ang="0">
                  <a:pos x="8" y="70"/>
                </a:cxn>
                <a:cxn ang="0">
                  <a:pos x="32" y="33"/>
                </a:cxn>
                <a:cxn ang="0">
                  <a:pos x="68" y="7"/>
                </a:cxn>
                <a:cxn ang="0">
                  <a:pos x="114" y="0"/>
                </a:cxn>
              </a:cxnLst>
              <a:rect l="0" t="0" r="r" b="b"/>
              <a:pathLst>
                <a:path w="224" h="235">
                  <a:moveTo>
                    <a:pt x="114" y="0"/>
                  </a:moveTo>
                  <a:lnTo>
                    <a:pt x="156" y="7"/>
                  </a:lnTo>
                  <a:lnTo>
                    <a:pt x="192" y="33"/>
                  </a:lnTo>
                  <a:lnTo>
                    <a:pt x="217" y="70"/>
                  </a:lnTo>
                  <a:lnTo>
                    <a:pt x="224" y="114"/>
                  </a:lnTo>
                  <a:lnTo>
                    <a:pt x="217" y="162"/>
                  </a:lnTo>
                  <a:lnTo>
                    <a:pt x="192" y="202"/>
                  </a:lnTo>
                  <a:lnTo>
                    <a:pt x="156" y="228"/>
                  </a:lnTo>
                  <a:lnTo>
                    <a:pt x="114" y="235"/>
                  </a:lnTo>
                  <a:lnTo>
                    <a:pt x="68" y="224"/>
                  </a:lnTo>
                  <a:lnTo>
                    <a:pt x="32" y="198"/>
                  </a:lnTo>
                  <a:lnTo>
                    <a:pt x="8" y="162"/>
                  </a:lnTo>
                  <a:lnTo>
                    <a:pt x="0" y="114"/>
                  </a:lnTo>
                  <a:lnTo>
                    <a:pt x="8" y="70"/>
                  </a:lnTo>
                  <a:lnTo>
                    <a:pt x="32" y="33"/>
                  </a:lnTo>
                  <a:lnTo>
                    <a:pt x="68" y="7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86" name="Freeform 50"/>
            <p:cNvSpPr>
              <a:spLocks/>
            </p:cNvSpPr>
            <p:nvPr/>
          </p:nvSpPr>
          <p:spPr bwMode="auto">
            <a:xfrm>
              <a:off x="12192" y="5442"/>
              <a:ext cx="248" cy="668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59" y="11"/>
                </a:cxn>
                <a:cxn ang="0">
                  <a:pos x="195" y="40"/>
                </a:cxn>
                <a:cxn ang="0">
                  <a:pos x="223" y="88"/>
                </a:cxn>
                <a:cxn ang="0">
                  <a:pos x="241" y="150"/>
                </a:cxn>
                <a:cxn ang="0">
                  <a:pos x="248" y="231"/>
                </a:cxn>
                <a:cxn ang="0">
                  <a:pos x="248" y="235"/>
                </a:cxn>
                <a:cxn ang="0">
                  <a:pos x="241" y="319"/>
                </a:cxn>
                <a:cxn ang="0">
                  <a:pos x="227" y="397"/>
                </a:cxn>
                <a:cxn ang="0">
                  <a:pos x="202" y="463"/>
                </a:cxn>
                <a:cxn ang="0">
                  <a:pos x="173" y="521"/>
                </a:cxn>
                <a:cxn ang="0">
                  <a:pos x="145" y="573"/>
                </a:cxn>
                <a:cxn ang="0">
                  <a:pos x="113" y="613"/>
                </a:cxn>
                <a:cxn ang="0">
                  <a:pos x="88" y="643"/>
                </a:cxn>
                <a:cxn ang="0">
                  <a:pos x="67" y="661"/>
                </a:cxn>
                <a:cxn ang="0">
                  <a:pos x="53" y="668"/>
                </a:cxn>
                <a:cxn ang="0">
                  <a:pos x="39" y="661"/>
                </a:cxn>
                <a:cxn ang="0">
                  <a:pos x="35" y="654"/>
                </a:cxn>
                <a:cxn ang="0">
                  <a:pos x="32" y="643"/>
                </a:cxn>
                <a:cxn ang="0">
                  <a:pos x="32" y="635"/>
                </a:cxn>
                <a:cxn ang="0">
                  <a:pos x="35" y="632"/>
                </a:cxn>
                <a:cxn ang="0">
                  <a:pos x="35" y="628"/>
                </a:cxn>
                <a:cxn ang="0">
                  <a:pos x="42" y="624"/>
                </a:cxn>
                <a:cxn ang="0">
                  <a:pos x="46" y="617"/>
                </a:cxn>
                <a:cxn ang="0">
                  <a:pos x="56" y="606"/>
                </a:cxn>
                <a:cxn ang="0">
                  <a:pos x="99" y="555"/>
                </a:cxn>
                <a:cxn ang="0">
                  <a:pos x="138" y="488"/>
                </a:cxn>
                <a:cxn ang="0">
                  <a:pos x="170" y="415"/>
                </a:cxn>
                <a:cxn ang="0">
                  <a:pos x="195" y="327"/>
                </a:cxn>
                <a:cxn ang="0">
                  <a:pos x="202" y="231"/>
                </a:cxn>
                <a:cxn ang="0">
                  <a:pos x="202" y="198"/>
                </a:cxn>
                <a:cxn ang="0">
                  <a:pos x="195" y="198"/>
                </a:cxn>
                <a:cxn ang="0">
                  <a:pos x="188" y="206"/>
                </a:cxn>
                <a:cxn ang="0">
                  <a:pos x="152" y="228"/>
                </a:cxn>
                <a:cxn ang="0">
                  <a:pos x="113" y="235"/>
                </a:cxn>
                <a:cxn ang="0">
                  <a:pos x="74" y="228"/>
                </a:cxn>
                <a:cxn ang="0">
                  <a:pos x="42" y="209"/>
                </a:cxn>
                <a:cxn ang="0">
                  <a:pos x="17" y="184"/>
                </a:cxn>
                <a:cxn ang="0">
                  <a:pos x="3" y="150"/>
                </a:cxn>
                <a:cxn ang="0">
                  <a:pos x="0" y="114"/>
                </a:cxn>
                <a:cxn ang="0">
                  <a:pos x="3" y="81"/>
                </a:cxn>
                <a:cxn ang="0">
                  <a:pos x="17" y="48"/>
                </a:cxn>
                <a:cxn ang="0">
                  <a:pos x="42" y="22"/>
                </a:cxn>
                <a:cxn ang="0">
                  <a:pos x="74" y="7"/>
                </a:cxn>
                <a:cxn ang="0">
                  <a:pos x="113" y="0"/>
                </a:cxn>
              </a:cxnLst>
              <a:rect l="0" t="0" r="r" b="b"/>
              <a:pathLst>
                <a:path w="248" h="668">
                  <a:moveTo>
                    <a:pt x="113" y="0"/>
                  </a:moveTo>
                  <a:lnTo>
                    <a:pt x="159" y="11"/>
                  </a:lnTo>
                  <a:lnTo>
                    <a:pt x="195" y="40"/>
                  </a:lnTo>
                  <a:lnTo>
                    <a:pt x="223" y="88"/>
                  </a:lnTo>
                  <a:lnTo>
                    <a:pt x="241" y="150"/>
                  </a:lnTo>
                  <a:lnTo>
                    <a:pt x="248" y="231"/>
                  </a:lnTo>
                  <a:lnTo>
                    <a:pt x="248" y="235"/>
                  </a:lnTo>
                  <a:lnTo>
                    <a:pt x="241" y="319"/>
                  </a:lnTo>
                  <a:lnTo>
                    <a:pt x="227" y="397"/>
                  </a:lnTo>
                  <a:lnTo>
                    <a:pt x="202" y="463"/>
                  </a:lnTo>
                  <a:lnTo>
                    <a:pt x="173" y="521"/>
                  </a:lnTo>
                  <a:lnTo>
                    <a:pt x="145" y="573"/>
                  </a:lnTo>
                  <a:lnTo>
                    <a:pt x="113" y="613"/>
                  </a:lnTo>
                  <a:lnTo>
                    <a:pt x="88" y="643"/>
                  </a:lnTo>
                  <a:lnTo>
                    <a:pt x="67" y="661"/>
                  </a:lnTo>
                  <a:lnTo>
                    <a:pt x="53" y="668"/>
                  </a:lnTo>
                  <a:lnTo>
                    <a:pt x="39" y="661"/>
                  </a:lnTo>
                  <a:lnTo>
                    <a:pt x="35" y="654"/>
                  </a:lnTo>
                  <a:lnTo>
                    <a:pt x="32" y="643"/>
                  </a:lnTo>
                  <a:lnTo>
                    <a:pt x="32" y="635"/>
                  </a:lnTo>
                  <a:lnTo>
                    <a:pt x="35" y="632"/>
                  </a:lnTo>
                  <a:lnTo>
                    <a:pt x="35" y="628"/>
                  </a:lnTo>
                  <a:lnTo>
                    <a:pt x="42" y="624"/>
                  </a:lnTo>
                  <a:lnTo>
                    <a:pt x="46" y="617"/>
                  </a:lnTo>
                  <a:lnTo>
                    <a:pt x="56" y="606"/>
                  </a:lnTo>
                  <a:lnTo>
                    <a:pt x="99" y="555"/>
                  </a:lnTo>
                  <a:lnTo>
                    <a:pt x="138" y="488"/>
                  </a:lnTo>
                  <a:lnTo>
                    <a:pt x="170" y="415"/>
                  </a:lnTo>
                  <a:lnTo>
                    <a:pt x="195" y="327"/>
                  </a:lnTo>
                  <a:lnTo>
                    <a:pt x="202" y="231"/>
                  </a:lnTo>
                  <a:lnTo>
                    <a:pt x="202" y="198"/>
                  </a:lnTo>
                  <a:lnTo>
                    <a:pt x="195" y="198"/>
                  </a:lnTo>
                  <a:lnTo>
                    <a:pt x="188" y="206"/>
                  </a:lnTo>
                  <a:lnTo>
                    <a:pt x="152" y="228"/>
                  </a:lnTo>
                  <a:lnTo>
                    <a:pt x="113" y="235"/>
                  </a:lnTo>
                  <a:lnTo>
                    <a:pt x="74" y="228"/>
                  </a:lnTo>
                  <a:lnTo>
                    <a:pt x="42" y="209"/>
                  </a:lnTo>
                  <a:lnTo>
                    <a:pt x="17" y="184"/>
                  </a:lnTo>
                  <a:lnTo>
                    <a:pt x="3" y="150"/>
                  </a:lnTo>
                  <a:lnTo>
                    <a:pt x="0" y="114"/>
                  </a:lnTo>
                  <a:lnTo>
                    <a:pt x="3" y="81"/>
                  </a:lnTo>
                  <a:lnTo>
                    <a:pt x="17" y="48"/>
                  </a:lnTo>
                  <a:lnTo>
                    <a:pt x="42" y="22"/>
                  </a:lnTo>
                  <a:lnTo>
                    <a:pt x="74" y="7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87" name="Freeform 51"/>
            <p:cNvSpPr>
              <a:spLocks/>
            </p:cNvSpPr>
            <p:nvPr/>
          </p:nvSpPr>
          <p:spPr bwMode="auto">
            <a:xfrm>
              <a:off x="13050" y="4153"/>
              <a:ext cx="1818" cy="1524"/>
            </a:xfrm>
            <a:custGeom>
              <a:avLst/>
              <a:gdLst/>
              <a:ahLst/>
              <a:cxnLst>
                <a:cxn ang="0">
                  <a:pos x="730" y="0"/>
                </a:cxn>
                <a:cxn ang="0">
                  <a:pos x="762" y="18"/>
                </a:cxn>
                <a:cxn ang="0">
                  <a:pos x="1251" y="1204"/>
                </a:cxn>
                <a:cxn ang="0">
                  <a:pos x="1492" y="205"/>
                </a:cxn>
                <a:cxn ang="0">
                  <a:pos x="1495" y="180"/>
                </a:cxn>
                <a:cxn ang="0">
                  <a:pos x="1499" y="165"/>
                </a:cxn>
                <a:cxn ang="0">
                  <a:pos x="1488" y="117"/>
                </a:cxn>
                <a:cxn ang="0">
                  <a:pos x="1442" y="81"/>
                </a:cxn>
                <a:cxn ang="0">
                  <a:pos x="1350" y="66"/>
                </a:cxn>
                <a:cxn ang="0">
                  <a:pos x="1329" y="62"/>
                </a:cxn>
                <a:cxn ang="0">
                  <a:pos x="1315" y="51"/>
                </a:cxn>
                <a:cxn ang="0">
                  <a:pos x="1322" y="11"/>
                </a:cxn>
                <a:cxn ang="0">
                  <a:pos x="1336" y="3"/>
                </a:cxn>
                <a:cxn ang="0">
                  <a:pos x="1350" y="0"/>
                </a:cxn>
                <a:cxn ang="0">
                  <a:pos x="1790" y="0"/>
                </a:cxn>
                <a:cxn ang="0">
                  <a:pos x="1815" y="7"/>
                </a:cxn>
                <a:cxn ang="0">
                  <a:pos x="1818" y="18"/>
                </a:cxn>
                <a:cxn ang="0">
                  <a:pos x="1815" y="48"/>
                </a:cxn>
                <a:cxn ang="0">
                  <a:pos x="1804" y="62"/>
                </a:cxn>
                <a:cxn ang="0">
                  <a:pos x="1790" y="66"/>
                </a:cxn>
                <a:cxn ang="0">
                  <a:pos x="1712" y="73"/>
                </a:cxn>
                <a:cxn ang="0">
                  <a:pos x="1623" y="106"/>
                </a:cxn>
                <a:cxn ang="0">
                  <a:pos x="1573" y="161"/>
                </a:cxn>
                <a:cxn ang="0">
                  <a:pos x="1545" y="235"/>
                </a:cxn>
                <a:cxn ang="0">
                  <a:pos x="1244" y="1480"/>
                </a:cxn>
                <a:cxn ang="0">
                  <a:pos x="1233" y="1517"/>
                </a:cxn>
                <a:cxn ang="0">
                  <a:pos x="1194" y="1524"/>
                </a:cxn>
                <a:cxn ang="0">
                  <a:pos x="1184" y="1517"/>
                </a:cxn>
                <a:cxn ang="0">
                  <a:pos x="1176" y="1498"/>
                </a:cxn>
                <a:cxn ang="0">
                  <a:pos x="631" y="169"/>
                </a:cxn>
                <a:cxn ang="0">
                  <a:pos x="613" y="128"/>
                </a:cxn>
                <a:cxn ang="0">
                  <a:pos x="326" y="1322"/>
                </a:cxn>
                <a:cxn ang="0">
                  <a:pos x="319" y="1355"/>
                </a:cxn>
                <a:cxn ang="0">
                  <a:pos x="329" y="1403"/>
                </a:cxn>
                <a:cxn ang="0">
                  <a:pos x="368" y="1436"/>
                </a:cxn>
                <a:cxn ang="0">
                  <a:pos x="460" y="1454"/>
                </a:cxn>
                <a:cxn ang="0">
                  <a:pos x="489" y="1458"/>
                </a:cxn>
                <a:cxn ang="0">
                  <a:pos x="503" y="1469"/>
                </a:cxn>
                <a:cxn ang="0">
                  <a:pos x="499" y="1506"/>
                </a:cxn>
                <a:cxn ang="0">
                  <a:pos x="489" y="1520"/>
                </a:cxn>
                <a:cxn ang="0">
                  <a:pos x="475" y="1524"/>
                </a:cxn>
                <a:cxn ang="0">
                  <a:pos x="244" y="1517"/>
                </a:cxn>
                <a:cxn ang="0">
                  <a:pos x="28" y="1524"/>
                </a:cxn>
                <a:cxn ang="0">
                  <a:pos x="3" y="1509"/>
                </a:cxn>
                <a:cxn ang="0">
                  <a:pos x="0" y="1484"/>
                </a:cxn>
                <a:cxn ang="0">
                  <a:pos x="7" y="1465"/>
                </a:cxn>
                <a:cxn ang="0">
                  <a:pos x="39" y="1454"/>
                </a:cxn>
                <a:cxn ang="0">
                  <a:pos x="156" y="1432"/>
                </a:cxn>
                <a:cxn ang="0">
                  <a:pos x="223" y="1388"/>
                </a:cxn>
                <a:cxn ang="0">
                  <a:pos x="258" y="1326"/>
                </a:cxn>
                <a:cxn ang="0">
                  <a:pos x="560" y="88"/>
                </a:cxn>
                <a:cxn ang="0">
                  <a:pos x="524" y="73"/>
                </a:cxn>
                <a:cxn ang="0">
                  <a:pos x="457" y="66"/>
                </a:cxn>
                <a:cxn ang="0">
                  <a:pos x="368" y="62"/>
                </a:cxn>
                <a:cxn ang="0">
                  <a:pos x="354" y="40"/>
                </a:cxn>
                <a:cxn ang="0">
                  <a:pos x="368" y="3"/>
                </a:cxn>
              </a:cxnLst>
              <a:rect l="0" t="0" r="r" b="b"/>
              <a:pathLst>
                <a:path w="1818" h="1524">
                  <a:moveTo>
                    <a:pt x="386" y="0"/>
                  </a:moveTo>
                  <a:lnTo>
                    <a:pt x="730" y="0"/>
                  </a:lnTo>
                  <a:lnTo>
                    <a:pt x="748" y="3"/>
                  </a:lnTo>
                  <a:lnTo>
                    <a:pt x="762" y="18"/>
                  </a:lnTo>
                  <a:lnTo>
                    <a:pt x="772" y="40"/>
                  </a:lnTo>
                  <a:lnTo>
                    <a:pt x="1251" y="1204"/>
                  </a:lnTo>
                  <a:lnTo>
                    <a:pt x="1492" y="213"/>
                  </a:lnTo>
                  <a:lnTo>
                    <a:pt x="1492" y="205"/>
                  </a:lnTo>
                  <a:lnTo>
                    <a:pt x="1495" y="198"/>
                  </a:lnTo>
                  <a:lnTo>
                    <a:pt x="1495" y="180"/>
                  </a:lnTo>
                  <a:lnTo>
                    <a:pt x="1499" y="172"/>
                  </a:lnTo>
                  <a:lnTo>
                    <a:pt x="1499" y="165"/>
                  </a:lnTo>
                  <a:lnTo>
                    <a:pt x="1495" y="139"/>
                  </a:lnTo>
                  <a:lnTo>
                    <a:pt x="1488" y="117"/>
                  </a:lnTo>
                  <a:lnTo>
                    <a:pt x="1471" y="99"/>
                  </a:lnTo>
                  <a:lnTo>
                    <a:pt x="1442" y="81"/>
                  </a:lnTo>
                  <a:lnTo>
                    <a:pt x="1403" y="70"/>
                  </a:lnTo>
                  <a:lnTo>
                    <a:pt x="1350" y="66"/>
                  </a:lnTo>
                  <a:lnTo>
                    <a:pt x="1336" y="66"/>
                  </a:lnTo>
                  <a:lnTo>
                    <a:pt x="1329" y="62"/>
                  </a:lnTo>
                  <a:lnTo>
                    <a:pt x="1325" y="62"/>
                  </a:lnTo>
                  <a:lnTo>
                    <a:pt x="1315" y="51"/>
                  </a:lnTo>
                  <a:lnTo>
                    <a:pt x="1315" y="25"/>
                  </a:lnTo>
                  <a:lnTo>
                    <a:pt x="1322" y="11"/>
                  </a:lnTo>
                  <a:lnTo>
                    <a:pt x="1329" y="3"/>
                  </a:lnTo>
                  <a:lnTo>
                    <a:pt x="1336" y="3"/>
                  </a:lnTo>
                  <a:lnTo>
                    <a:pt x="1340" y="0"/>
                  </a:lnTo>
                  <a:lnTo>
                    <a:pt x="1350" y="0"/>
                  </a:lnTo>
                  <a:lnTo>
                    <a:pt x="1570" y="7"/>
                  </a:lnTo>
                  <a:lnTo>
                    <a:pt x="1790" y="0"/>
                  </a:lnTo>
                  <a:lnTo>
                    <a:pt x="1800" y="0"/>
                  </a:lnTo>
                  <a:lnTo>
                    <a:pt x="1815" y="7"/>
                  </a:lnTo>
                  <a:lnTo>
                    <a:pt x="1815" y="14"/>
                  </a:lnTo>
                  <a:lnTo>
                    <a:pt x="1818" y="18"/>
                  </a:lnTo>
                  <a:lnTo>
                    <a:pt x="1818" y="40"/>
                  </a:lnTo>
                  <a:lnTo>
                    <a:pt x="1815" y="48"/>
                  </a:lnTo>
                  <a:lnTo>
                    <a:pt x="1807" y="55"/>
                  </a:lnTo>
                  <a:lnTo>
                    <a:pt x="1804" y="62"/>
                  </a:lnTo>
                  <a:lnTo>
                    <a:pt x="1797" y="62"/>
                  </a:lnTo>
                  <a:lnTo>
                    <a:pt x="1790" y="66"/>
                  </a:lnTo>
                  <a:lnTo>
                    <a:pt x="1779" y="66"/>
                  </a:lnTo>
                  <a:lnTo>
                    <a:pt x="1712" y="73"/>
                  </a:lnTo>
                  <a:lnTo>
                    <a:pt x="1662" y="88"/>
                  </a:lnTo>
                  <a:lnTo>
                    <a:pt x="1623" y="106"/>
                  </a:lnTo>
                  <a:lnTo>
                    <a:pt x="1591" y="132"/>
                  </a:lnTo>
                  <a:lnTo>
                    <a:pt x="1573" y="161"/>
                  </a:lnTo>
                  <a:lnTo>
                    <a:pt x="1556" y="198"/>
                  </a:lnTo>
                  <a:lnTo>
                    <a:pt x="1545" y="235"/>
                  </a:lnTo>
                  <a:lnTo>
                    <a:pt x="1545" y="239"/>
                  </a:lnTo>
                  <a:lnTo>
                    <a:pt x="1244" y="1480"/>
                  </a:lnTo>
                  <a:lnTo>
                    <a:pt x="1237" y="1509"/>
                  </a:lnTo>
                  <a:lnTo>
                    <a:pt x="1233" y="1517"/>
                  </a:lnTo>
                  <a:lnTo>
                    <a:pt x="1219" y="1524"/>
                  </a:lnTo>
                  <a:lnTo>
                    <a:pt x="1194" y="1524"/>
                  </a:lnTo>
                  <a:lnTo>
                    <a:pt x="1191" y="1520"/>
                  </a:lnTo>
                  <a:lnTo>
                    <a:pt x="1184" y="1517"/>
                  </a:lnTo>
                  <a:lnTo>
                    <a:pt x="1180" y="1509"/>
                  </a:lnTo>
                  <a:lnTo>
                    <a:pt x="1176" y="1498"/>
                  </a:lnTo>
                  <a:lnTo>
                    <a:pt x="1169" y="1484"/>
                  </a:lnTo>
                  <a:lnTo>
                    <a:pt x="631" y="169"/>
                  </a:lnTo>
                  <a:lnTo>
                    <a:pt x="627" y="158"/>
                  </a:lnTo>
                  <a:lnTo>
                    <a:pt x="613" y="128"/>
                  </a:lnTo>
                  <a:lnTo>
                    <a:pt x="329" y="1307"/>
                  </a:lnTo>
                  <a:lnTo>
                    <a:pt x="326" y="1322"/>
                  </a:lnTo>
                  <a:lnTo>
                    <a:pt x="319" y="1344"/>
                  </a:lnTo>
                  <a:lnTo>
                    <a:pt x="319" y="1355"/>
                  </a:lnTo>
                  <a:lnTo>
                    <a:pt x="322" y="1377"/>
                  </a:lnTo>
                  <a:lnTo>
                    <a:pt x="329" y="1403"/>
                  </a:lnTo>
                  <a:lnTo>
                    <a:pt x="343" y="1421"/>
                  </a:lnTo>
                  <a:lnTo>
                    <a:pt x="368" y="1436"/>
                  </a:lnTo>
                  <a:lnTo>
                    <a:pt x="407" y="1451"/>
                  </a:lnTo>
                  <a:lnTo>
                    <a:pt x="460" y="1454"/>
                  </a:lnTo>
                  <a:lnTo>
                    <a:pt x="482" y="1454"/>
                  </a:lnTo>
                  <a:lnTo>
                    <a:pt x="489" y="1458"/>
                  </a:lnTo>
                  <a:lnTo>
                    <a:pt x="496" y="1465"/>
                  </a:lnTo>
                  <a:lnTo>
                    <a:pt x="503" y="1469"/>
                  </a:lnTo>
                  <a:lnTo>
                    <a:pt x="503" y="1495"/>
                  </a:lnTo>
                  <a:lnTo>
                    <a:pt x="499" y="1506"/>
                  </a:lnTo>
                  <a:lnTo>
                    <a:pt x="496" y="1513"/>
                  </a:lnTo>
                  <a:lnTo>
                    <a:pt x="489" y="1520"/>
                  </a:lnTo>
                  <a:lnTo>
                    <a:pt x="482" y="1520"/>
                  </a:lnTo>
                  <a:lnTo>
                    <a:pt x="475" y="1524"/>
                  </a:lnTo>
                  <a:lnTo>
                    <a:pt x="464" y="1524"/>
                  </a:lnTo>
                  <a:lnTo>
                    <a:pt x="244" y="1517"/>
                  </a:lnTo>
                  <a:lnTo>
                    <a:pt x="134" y="1520"/>
                  </a:lnTo>
                  <a:lnTo>
                    <a:pt x="28" y="1524"/>
                  </a:lnTo>
                  <a:lnTo>
                    <a:pt x="7" y="1517"/>
                  </a:lnTo>
                  <a:lnTo>
                    <a:pt x="3" y="1509"/>
                  </a:lnTo>
                  <a:lnTo>
                    <a:pt x="0" y="1498"/>
                  </a:lnTo>
                  <a:lnTo>
                    <a:pt x="0" y="1484"/>
                  </a:lnTo>
                  <a:lnTo>
                    <a:pt x="3" y="1473"/>
                  </a:lnTo>
                  <a:lnTo>
                    <a:pt x="7" y="1465"/>
                  </a:lnTo>
                  <a:lnTo>
                    <a:pt x="28" y="1454"/>
                  </a:lnTo>
                  <a:lnTo>
                    <a:pt x="39" y="1454"/>
                  </a:lnTo>
                  <a:lnTo>
                    <a:pt x="106" y="1447"/>
                  </a:lnTo>
                  <a:lnTo>
                    <a:pt x="156" y="1432"/>
                  </a:lnTo>
                  <a:lnTo>
                    <a:pt x="195" y="1414"/>
                  </a:lnTo>
                  <a:lnTo>
                    <a:pt x="223" y="1388"/>
                  </a:lnTo>
                  <a:lnTo>
                    <a:pt x="244" y="1359"/>
                  </a:lnTo>
                  <a:lnTo>
                    <a:pt x="258" y="1326"/>
                  </a:lnTo>
                  <a:lnTo>
                    <a:pt x="269" y="1289"/>
                  </a:lnTo>
                  <a:lnTo>
                    <a:pt x="560" y="88"/>
                  </a:lnTo>
                  <a:lnTo>
                    <a:pt x="549" y="77"/>
                  </a:lnTo>
                  <a:lnTo>
                    <a:pt x="524" y="73"/>
                  </a:lnTo>
                  <a:lnTo>
                    <a:pt x="492" y="70"/>
                  </a:lnTo>
                  <a:lnTo>
                    <a:pt x="457" y="66"/>
                  </a:lnTo>
                  <a:lnTo>
                    <a:pt x="386" y="66"/>
                  </a:lnTo>
                  <a:lnTo>
                    <a:pt x="368" y="62"/>
                  </a:lnTo>
                  <a:lnTo>
                    <a:pt x="358" y="55"/>
                  </a:lnTo>
                  <a:lnTo>
                    <a:pt x="354" y="40"/>
                  </a:lnTo>
                  <a:lnTo>
                    <a:pt x="358" y="18"/>
                  </a:lnTo>
                  <a:lnTo>
                    <a:pt x="368" y="3"/>
                  </a:lnTo>
                  <a:lnTo>
                    <a:pt x="3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Title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3: Low Energy Physics</a:t>
            </a:r>
            <a:endParaRPr lang="en-US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76804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1295400" y="3352800"/>
            <a:ext cx="6480247" cy="527536"/>
            <a:chOff x="1924" y="2191"/>
            <a:chExt cx="30538" cy="2486"/>
          </a:xfrm>
        </p:grpSpPr>
        <p:sp>
          <p:nvSpPr>
            <p:cNvPr id="76806" name="Freeform 6"/>
            <p:cNvSpPr>
              <a:spLocks/>
            </p:cNvSpPr>
            <p:nvPr/>
          </p:nvSpPr>
          <p:spPr bwMode="auto">
            <a:xfrm>
              <a:off x="1924" y="2517"/>
              <a:ext cx="2320" cy="1716"/>
            </a:xfrm>
            <a:custGeom>
              <a:avLst/>
              <a:gdLst/>
              <a:ahLst/>
              <a:cxnLst>
                <a:cxn ang="0">
                  <a:pos x="866" y="0"/>
                </a:cxn>
                <a:cxn ang="0">
                  <a:pos x="885" y="39"/>
                </a:cxn>
                <a:cxn ang="0">
                  <a:pos x="894" y="88"/>
                </a:cxn>
                <a:cxn ang="0">
                  <a:pos x="941" y="315"/>
                </a:cxn>
                <a:cxn ang="0">
                  <a:pos x="1034" y="769"/>
                </a:cxn>
                <a:cxn ang="0">
                  <a:pos x="1137" y="1144"/>
                </a:cxn>
                <a:cxn ang="0">
                  <a:pos x="1202" y="1292"/>
                </a:cxn>
                <a:cxn ang="0">
                  <a:pos x="1388" y="1095"/>
                </a:cxn>
                <a:cxn ang="0">
                  <a:pos x="1649" y="789"/>
                </a:cxn>
                <a:cxn ang="0">
                  <a:pos x="1919" y="453"/>
                </a:cxn>
                <a:cxn ang="0">
                  <a:pos x="2152" y="167"/>
                </a:cxn>
                <a:cxn ang="0">
                  <a:pos x="2255" y="39"/>
                </a:cxn>
                <a:cxn ang="0">
                  <a:pos x="2274" y="19"/>
                </a:cxn>
                <a:cxn ang="0">
                  <a:pos x="2292" y="9"/>
                </a:cxn>
                <a:cxn ang="0">
                  <a:pos x="2302" y="88"/>
                </a:cxn>
                <a:cxn ang="0">
                  <a:pos x="2246" y="404"/>
                </a:cxn>
                <a:cxn ang="0">
                  <a:pos x="2180" y="799"/>
                </a:cxn>
                <a:cxn ang="0">
                  <a:pos x="2152" y="1164"/>
                </a:cxn>
                <a:cxn ang="0">
                  <a:pos x="2143" y="1391"/>
                </a:cxn>
                <a:cxn ang="0">
                  <a:pos x="2152" y="1479"/>
                </a:cxn>
                <a:cxn ang="0">
                  <a:pos x="2208" y="1538"/>
                </a:cxn>
                <a:cxn ang="0">
                  <a:pos x="2255" y="1509"/>
                </a:cxn>
                <a:cxn ang="0">
                  <a:pos x="2302" y="1499"/>
                </a:cxn>
                <a:cxn ang="0">
                  <a:pos x="2302" y="1548"/>
                </a:cxn>
                <a:cxn ang="0">
                  <a:pos x="2199" y="1617"/>
                </a:cxn>
                <a:cxn ang="0">
                  <a:pos x="2069" y="1657"/>
                </a:cxn>
                <a:cxn ang="0">
                  <a:pos x="2013" y="1647"/>
                </a:cxn>
                <a:cxn ang="0">
                  <a:pos x="1975" y="1598"/>
                </a:cxn>
                <a:cxn ang="0">
                  <a:pos x="1966" y="1391"/>
                </a:cxn>
                <a:cxn ang="0">
                  <a:pos x="1985" y="1065"/>
                </a:cxn>
                <a:cxn ang="0">
                  <a:pos x="2041" y="700"/>
                </a:cxn>
                <a:cxn ang="0">
                  <a:pos x="2078" y="424"/>
                </a:cxn>
                <a:cxn ang="0">
                  <a:pos x="1482" y="1164"/>
                </a:cxn>
                <a:cxn ang="0">
                  <a:pos x="1146" y="1509"/>
                </a:cxn>
                <a:cxn ang="0">
                  <a:pos x="1118" y="1489"/>
                </a:cxn>
                <a:cxn ang="0">
                  <a:pos x="1081" y="1410"/>
                </a:cxn>
                <a:cxn ang="0">
                  <a:pos x="978" y="1183"/>
                </a:cxn>
                <a:cxn ang="0">
                  <a:pos x="857" y="739"/>
                </a:cxn>
                <a:cxn ang="0">
                  <a:pos x="773" y="325"/>
                </a:cxn>
                <a:cxn ang="0">
                  <a:pos x="689" y="670"/>
                </a:cxn>
                <a:cxn ang="0">
                  <a:pos x="484" y="1272"/>
                </a:cxn>
                <a:cxn ang="0">
                  <a:pos x="400" y="1479"/>
                </a:cxn>
                <a:cxn ang="0">
                  <a:pos x="261" y="1677"/>
                </a:cxn>
                <a:cxn ang="0">
                  <a:pos x="140" y="1716"/>
                </a:cxn>
                <a:cxn ang="0">
                  <a:pos x="74" y="1686"/>
                </a:cxn>
                <a:cxn ang="0">
                  <a:pos x="9" y="1637"/>
                </a:cxn>
                <a:cxn ang="0">
                  <a:pos x="0" y="1598"/>
                </a:cxn>
                <a:cxn ang="0">
                  <a:pos x="28" y="1489"/>
                </a:cxn>
                <a:cxn ang="0">
                  <a:pos x="74" y="1430"/>
                </a:cxn>
                <a:cxn ang="0">
                  <a:pos x="93" y="1440"/>
                </a:cxn>
                <a:cxn ang="0">
                  <a:pos x="205" y="1489"/>
                </a:cxn>
                <a:cxn ang="0">
                  <a:pos x="270" y="1499"/>
                </a:cxn>
                <a:cxn ang="0">
                  <a:pos x="317" y="1460"/>
                </a:cxn>
                <a:cxn ang="0">
                  <a:pos x="391" y="1321"/>
                </a:cxn>
                <a:cxn ang="0">
                  <a:pos x="512" y="1016"/>
                </a:cxn>
                <a:cxn ang="0">
                  <a:pos x="643" y="562"/>
                </a:cxn>
                <a:cxn ang="0">
                  <a:pos x="708" y="226"/>
                </a:cxn>
                <a:cxn ang="0">
                  <a:pos x="736" y="78"/>
                </a:cxn>
                <a:cxn ang="0">
                  <a:pos x="773" y="29"/>
                </a:cxn>
                <a:cxn ang="0">
                  <a:pos x="838" y="0"/>
                </a:cxn>
              </a:cxnLst>
              <a:rect l="0" t="0" r="r" b="b"/>
              <a:pathLst>
                <a:path w="2320" h="1716">
                  <a:moveTo>
                    <a:pt x="838" y="0"/>
                  </a:moveTo>
                  <a:lnTo>
                    <a:pt x="866" y="0"/>
                  </a:lnTo>
                  <a:lnTo>
                    <a:pt x="885" y="9"/>
                  </a:lnTo>
                  <a:lnTo>
                    <a:pt x="885" y="39"/>
                  </a:lnTo>
                  <a:lnTo>
                    <a:pt x="894" y="59"/>
                  </a:lnTo>
                  <a:lnTo>
                    <a:pt x="894" y="88"/>
                  </a:lnTo>
                  <a:lnTo>
                    <a:pt x="904" y="108"/>
                  </a:lnTo>
                  <a:lnTo>
                    <a:pt x="941" y="315"/>
                  </a:lnTo>
                  <a:lnTo>
                    <a:pt x="988" y="532"/>
                  </a:lnTo>
                  <a:lnTo>
                    <a:pt x="1034" y="769"/>
                  </a:lnTo>
                  <a:lnTo>
                    <a:pt x="1071" y="937"/>
                  </a:lnTo>
                  <a:lnTo>
                    <a:pt x="1137" y="1144"/>
                  </a:lnTo>
                  <a:lnTo>
                    <a:pt x="1174" y="1223"/>
                  </a:lnTo>
                  <a:lnTo>
                    <a:pt x="1202" y="1292"/>
                  </a:lnTo>
                  <a:lnTo>
                    <a:pt x="1286" y="1213"/>
                  </a:lnTo>
                  <a:lnTo>
                    <a:pt x="1388" y="1095"/>
                  </a:lnTo>
                  <a:lnTo>
                    <a:pt x="1519" y="947"/>
                  </a:lnTo>
                  <a:lnTo>
                    <a:pt x="1649" y="789"/>
                  </a:lnTo>
                  <a:lnTo>
                    <a:pt x="1789" y="621"/>
                  </a:lnTo>
                  <a:lnTo>
                    <a:pt x="1919" y="453"/>
                  </a:lnTo>
                  <a:lnTo>
                    <a:pt x="2050" y="296"/>
                  </a:lnTo>
                  <a:lnTo>
                    <a:pt x="2152" y="167"/>
                  </a:lnTo>
                  <a:lnTo>
                    <a:pt x="2236" y="59"/>
                  </a:lnTo>
                  <a:lnTo>
                    <a:pt x="2255" y="39"/>
                  </a:lnTo>
                  <a:lnTo>
                    <a:pt x="2264" y="19"/>
                  </a:lnTo>
                  <a:lnTo>
                    <a:pt x="2274" y="19"/>
                  </a:lnTo>
                  <a:lnTo>
                    <a:pt x="2274" y="9"/>
                  </a:lnTo>
                  <a:lnTo>
                    <a:pt x="2292" y="9"/>
                  </a:lnTo>
                  <a:lnTo>
                    <a:pt x="2302" y="29"/>
                  </a:lnTo>
                  <a:lnTo>
                    <a:pt x="2302" y="88"/>
                  </a:lnTo>
                  <a:lnTo>
                    <a:pt x="2274" y="226"/>
                  </a:lnTo>
                  <a:lnTo>
                    <a:pt x="2246" y="404"/>
                  </a:lnTo>
                  <a:lnTo>
                    <a:pt x="2208" y="601"/>
                  </a:lnTo>
                  <a:lnTo>
                    <a:pt x="2180" y="799"/>
                  </a:lnTo>
                  <a:lnTo>
                    <a:pt x="2162" y="996"/>
                  </a:lnTo>
                  <a:lnTo>
                    <a:pt x="2152" y="1164"/>
                  </a:lnTo>
                  <a:lnTo>
                    <a:pt x="2143" y="1302"/>
                  </a:lnTo>
                  <a:lnTo>
                    <a:pt x="2143" y="1391"/>
                  </a:lnTo>
                  <a:lnTo>
                    <a:pt x="2152" y="1450"/>
                  </a:lnTo>
                  <a:lnTo>
                    <a:pt x="2152" y="1479"/>
                  </a:lnTo>
                  <a:lnTo>
                    <a:pt x="2180" y="1538"/>
                  </a:lnTo>
                  <a:lnTo>
                    <a:pt x="2208" y="1538"/>
                  </a:lnTo>
                  <a:lnTo>
                    <a:pt x="2227" y="1529"/>
                  </a:lnTo>
                  <a:lnTo>
                    <a:pt x="2255" y="1509"/>
                  </a:lnTo>
                  <a:lnTo>
                    <a:pt x="2274" y="1499"/>
                  </a:lnTo>
                  <a:lnTo>
                    <a:pt x="2302" y="1499"/>
                  </a:lnTo>
                  <a:lnTo>
                    <a:pt x="2320" y="1519"/>
                  </a:lnTo>
                  <a:lnTo>
                    <a:pt x="2302" y="1548"/>
                  </a:lnTo>
                  <a:lnTo>
                    <a:pt x="2255" y="1588"/>
                  </a:lnTo>
                  <a:lnTo>
                    <a:pt x="2199" y="1617"/>
                  </a:lnTo>
                  <a:lnTo>
                    <a:pt x="2134" y="1647"/>
                  </a:lnTo>
                  <a:lnTo>
                    <a:pt x="2069" y="1657"/>
                  </a:lnTo>
                  <a:lnTo>
                    <a:pt x="2041" y="1657"/>
                  </a:lnTo>
                  <a:lnTo>
                    <a:pt x="2013" y="1647"/>
                  </a:lnTo>
                  <a:lnTo>
                    <a:pt x="1985" y="1617"/>
                  </a:lnTo>
                  <a:lnTo>
                    <a:pt x="1975" y="1598"/>
                  </a:lnTo>
                  <a:lnTo>
                    <a:pt x="1975" y="1568"/>
                  </a:lnTo>
                  <a:lnTo>
                    <a:pt x="1966" y="1391"/>
                  </a:lnTo>
                  <a:lnTo>
                    <a:pt x="1975" y="1243"/>
                  </a:lnTo>
                  <a:lnTo>
                    <a:pt x="1985" y="1065"/>
                  </a:lnTo>
                  <a:lnTo>
                    <a:pt x="2013" y="878"/>
                  </a:lnTo>
                  <a:lnTo>
                    <a:pt x="2041" y="700"/>
                  </a:lnTo>
                  <a:lnTo>
                    <a:pt x="2059" y="542"/>
                  </a:lnTo>
                  <a:lnTo>
                    <a:pt x="2078" y="424"/>
                  </a:lnTo>
                  <a:lnTo>
                    <a:pt x="1612" y="996"/>
                  </a:lnTo>
                  <a:lnTo>
                    <a:pt x="1482" y="1164"/>
                  </a:lnTo>
                  <a:lnTo>
                    <a:pt x="1155" y="1509"/>
                  </a:lnTo>
                  <a:lnTo>
                    <a:pt x="1146" y="1509"/>
                  </a:lnTo>
                  <a:lnTo>
                    <a:pt x="1137" y="1499"/>
                  </a:lnTo>
                  <a:lnTo>
                    <a:pt x="1118" y="1489"/>
                  </a:lnTo>
                  <a:lnTo>
                    <a:pt x="1099" y="1460"/>
                  </a:lnTo>
                  <a:lnTo>
                    <a:pt x="1081" y="1410"/>
                  </a:lnTo>
                  <a:lnTo>
                    <a:pt x="1053" y="1361"/>
                  </a:lnTo>
                  <a:lnTo>
                    <a:pt x="978" y="1183"/>
                  </a:lnTo>
                  <a:lnTo>
                    <a:pt x="913" y="966"/>
                  </a:lnTo>
                  <a:lnTo>
                    <a:pt x="857" y="739"/>
                  </a:lnTo>
                  <a:lnTo>
                    <a:pt x="811" y="522"/>
                  </a:lnTo>
                  <a:lnTo>
                    <a:pt x="773" y="325"/>
                  </a:lnTo>
                  <a:lnTo>
                    <a:pt x="764" y="335"/>
                  </a:lnTo>
                  <a:lnTo>
                    <a:pt x="689" y="670"/>
                  </a:lnTo>
                  <a:lnTo>
                    <a:pt x="587" y="986"/>
                  </a:lnTo>
                  <a:lnTo>
                    <a:pt x="484" y="1272"/>
                  </a:lnTo>
                  <a:lnTo>
                    <a:pt x="447" y="1361"/>
                  </a:lnTo>
                  <a:lnTo>
                    <a:pt x="400" y="1479"/>
                  </a:lnTo>
                  <a:lnTo>
                    <a:pt x="335" y="1598"/>
                  </a:lnTo>
                  <a:lnTo>
                    <a:pt x="261" y="1677"/>
                  </a:lnTo>
                  <a:lnTo>
                    <a:pt x="186" y="1716"/>
                  </a:lnTo>
                  <a:lnTo>
                    <a:pt x="140" y="1716"/>
                  </a:lnTo>
                  <a:lnTo>
                    <a:pt x="112" y="1706"/>
                  </a:lnTo>
                  <a:lnTo>
                    <a:pt x="74" y="1686"/>
                  </a:lnTo>
                  <a:lnTo>
                    <a:pt x="18" y="1647"/>
                  </a:lnTo>
                  <a:lnTo>
                    <a:pt x="9" y="1637"/>
                  </a:lnTo>
                  <a:lnTo>
                    <a:pt x="0" y="1617"/>
                  </a:lnTo>
                  <a:lnTo>
                    <a:pt x="0" y="1598"/>
                  </a:lnTo>
                  <a:lnTo>
                    <a:pt x="9" y="1538"/>
                  </a:lnTo>
                  <a:lnTo>
                    <a:pt x="28" y="1489"/>
                  </a:lnTo>
                  <a:lnTo>
                    <a:pt x="46" y="1450"/>
                  </a:lnTo>
                  <a:lnTo>
                    <a:pt x="74" y="1430"/>
                  </a:lnTo>
                  <a:lnTo>
                    <a:pt x="84" y="1430"/>
                  </a:lnTo>
                  <a:lnTo>
                    <a:pt x="93" y="1440"/>
                  </a:lnTo>
                  <a:lnTo>
                    <a:pt x="149" y="1469"/>
                  </a:lnTo>
                  <a:lnTo>
                    <a:pt x="205" y="1489"/>
                  </a:lnTo>
                  <a:lnTo>
                    <a:pt x="251" y="1499"/>
                  </a:lnTo>
                  <a:lnTo>
                    <a:pt x="270" y="1499"/>
                  </a:lnTo>
                  <a:lnTo>
                    <a:pt x="298" y="1489"/>
                  </a:lnTo>
                  <a:lnTo>
                    <a:pt x="317" y="1460"/>
                  </a:lnTo>
                  <a:lnTo>
                    <a:pt x="354" y="1410"/>
                  </a:lnTo>
                  <a:lnTo>
                    <a:pt x="391" y="1321"/>
                  </a:lnTo>
                  <a:lnTo>
                    <a:pt x="447" y="1193"/>
                  </a:lnTo>
                  <a:lnTo>
                    <a:pt x="512" y="1016"/>
                  </a:lnTo>
                  <a:lnTo>
                    <a:pt x="587" y="769"/>
                  </a:lnTo>
                  <a:lnTo>
                    <a:pt x="643" y="562"/>
                  </a:lnTo>
                  <a:lnTo>
                    <a:pt x="680" y="374"/>
                  </a:lnTo>
                  <a:lnTo>
                    <a:pt x="708" y="226"/>
                  </a:lnTo>
                  <a:lnTo>
                    <a:pt x="727" y="98"/>
                  </a:lnTo>
                  <a:lnTo>
                    <a:pt x="736" y="78"/>
                  </a:lnTo>
                  <a:lnTo>
                    <a:pt x="755" y="49"/>
                  </a:lnTo>
                  <a:lnTo>
                    <a:pt x="773" y="29"/>
                  </a:lnTo>
                  <a:lnTo>
                    <a:pt x="811" y="9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07" name="Freeform 7"/>
            <p:cNvSpPr>
              <a:spLocks/>
            </p:cNvSpPr>
            <p:nvPr/>
          </p:nvSpPr>
          <p:spPr bwMode="auto">
            <a:xfrm>
              <a:off x="4673" y="2398"/>
              <a:ext cx="494" cy="2259"/>
            </a:xfrm>
            <a:custGeom>
              <a:avLst/>
              <a:gdLst/>
              <a:ahLst/>
              <a:cxnLst>
                <a:cxn ang="0">
                  <a:pos x="466" y="0"/>
                </a:cxn>
                <a:cxn ang="0">
                  <a:pos x="484" y="0"/>
                </a:cxn>
                <a:cxn ang="0">
                  <a:pos x="494" y="10"/>
                </a:cxn>
                <a:cxn ang="0">
                  <a:pos x="494" y="40"/>
                </a:cxn>
                <a:cxn ang="0">
                  <a:pos x="466" y="69"/>
                </a:cxn>
                <a:cxn ang="0">
                  <a:pos x="326" y="257"/>
                </a:cxn>
                <a:cxn ang="0">
                  <a:pos x="233" y="454"/>
                </a:cxn>
                <a:cxn ang="0">
                  <a:pos x="168" y="681"/>
                </a:cxn>
                <a:cxn ang="0">
                  <a:pos x="130" y="908"/>
                </a:cxn>
                <a:cxn ang="0">
                  <a:pos x="121" y="1144"/>
                </a:cxn>
                <a:cxn ang="0">
                  <a:pos x="130" y="1322"/>
                </a:cxn>
                <a:cxn ang="0">
                  <a:pos x="149" y="1510"/>
                </a:cxn>
                <a:cxn ang="0">
                  <a:pos x="186" y="1697"/>
                </a:cxn>
                <a:cxn ang="0">
                  <a:pos x="252" y="1875"/>
                </a:cxn>
                <a:cxn ang="0">
                  <a:pos x="335" y="2042"/>
                </a:cxn>
                <a:cxn ang="0">
                  <a:pos x="457" y="2200"/>
                </a:cxn>
                <a:cxn ang="0">
                  <a:pos x="494" y="2240"/>
                </a:cxn>
                <a:cxn ang="0">
                  <a:pos x="494" y="2249"/>
                </a:cxn>
                <a:cxn ang="0">
                  <a:pos x="484" y="2259"/>
                </a:cxn>
                <a:cxn ang="0">
                  <a:pos x="475" y="2259"/>
                </a:cxn>
                <a:cxn ang="0">
                  <a:pos x="447" y="2240"/>
                </a:cxn>
                <a:cxn ang="0">
                  <a:pos x="382" y="2190"/>
                </a:cxn>
                <a:cxn ang="0">
                  <a:pos x="307" y="2101"/>
                </a:cxn>
                <a:cxn ang="0">
                  <a:pos x="224" y="1983"/>
                </a:cxn>
                <a:cxn ang="0">
                  <a:pos x="140" y="1835"/>
                </a:cxn>
                <a:cxn ang="0">
                  <a:pos x="74" y="1648"/>
                </a:cxn>
                <a:cxn ang="0">
                  <a:pos x="28" y="1460"/>
                </a:cxn>
                <a:cxn ang="0">
                  <a:pos x="9" y="1283"/>
                </a:cxn>
                <a:cxn ang="0">
                  <a:pos x="0" y="1135"/>
                </a:cxn>
                <a:cxn ang="0">
                  <a:pos x="9" y="928"/>
                </a:cxn>
                <a:cxn ang="0">
                  <a:pos x="46" y="691"/>
                </a:cxn>
                <a:cxn ang="0">
                  <a:pos x="130" y="444"/>
                </a:cxn>
                <a:cxn ang="0">
                  <a:pos x="196" y="306"/>
                </a:cxn>
                <a:cxn ang="0">
                  <a:pos x="270" y="197"/>
                </a:cxn>
                <a:cxn ang="0">
                  <a:pos x="335" y="109"/>
                </a:cxn>
                <a:cxn ang="0">
                  <a:pos x="401" y="50"/>
                </a:cxn>
                <a:cxn ang="0">
                  <a:pos x="447" y="10"/>
                </a:cxn>
                <a:cxn ang="0">
                  <a:pos x="466" y="0"/>
                </a:cxn>
              </a:cxnLst>
              <a:rect l="0" t="0" r="r" b="b"/>
              <a:pathLst>
                <a:path w="494" h="2259">
                  <a:moveTo>
                    <a:pt x="466" y="0"/>
                  </a:moveTo>
                  <a:lnTo>
                    <a:pt x="484" y="0"/>
                  </a:lnTo>
                  <a:lnTo>
                    <a:pt x="494" y="10"/>
                  </a:lnTo>
                  <a:lnTo>
                    <a:pt x="494" y="40"/>
                  </a:lnTo>
                  <a:lnTo>
                    <a:pt x="466" y="69"/>
                  </a:lnTo>
                  <a:lnTo>
                    <a:pt x="326" y="257"/>
                  </a:lnTo>
                  <a:lnTo>
                    <a:pt x="233" y="454"/>
                  </a:lnTo>
                  <a:lnTo>
                    <a:pt x="168" y="681"/>
                  </a:lnTo>
                  <a:lnTo>
                    <a:pt x="130" y="908"/>
                  </a:lnTo>
                  <a:lnTo>
                    <a:pt x="121" y="1144"/>
                  </a:lnTo>
                  <a:lnTo>
                    <a:pt x="130" y="1322"/>
                  </a:lnTo>
                  <a:lnTo>
                    <a:pt x="149" y="1510"/>
                  </a:lnTo>
                  <a:lnTo>
                    <a:pt x="186" y="1697"/>
                  </a:lnTo>
                  <a:lnTo>
                    <a:pt x="252" y="1875"/>
                  </a:lnTo>
                  <a:lnTo>
                    <a:pt x="335" y="2042"/>
                  </a:lnTo>
                  <a:lnTo>
                    <a:pt x="457" y="2200"/>
                  </a:lnTo>
                  <a:lnTo>
                    <a:pt x="494" y="2240"/>
                  </a:lnTo>
                  <a:lnTo>
                    <a:pt x="494" y="2249"/>
                  </a:lnTo>
                  <a:lnTo>
                    <a:pt x="484" y="2259"/>
                  </a:lnTo>
                  <a:lnTo>
                    <a:pt x="475" y="2259"/>
                  </a:lnTo>
                  <a:lnTo>
                    <a:pt x="447" y="2240"/>
                  </a:lnTo>
                  <a:lnTo>
                    <a:pt x="382" y="2190"/>
                  </a:lnTo>
                  <a:lnTo>
                    <a:pt x="307" y="2101"/>
                  </a:lnTo>
                  <a:lnTo>
                    <a:pt x="224" y="1983"/>
                  </a:lnTo>
                  <a:lnTo>
                    <a:pt x="140" y="1835"/>
                  </a:lnTo>
                  <a:lnTo>
                    <a:pt x="74" y="1648"/>
                  </a:lnTo>
                  <a:lnTo>
                    <a:pt x="28" y="1460"/>
                  </a:lnTo>
                  <a:lnTo>
                    <a:pt x="9" y="1283"/>
                  </a:lnTo>
                  <a:lnTo>
                    <a:pt x="0" y="1135"/>
                  </a:lnTo>
                  <a:lnTo>
                    <a:pt x="9" y="928"/>
                  </a:lnTo>
                  <a:lnTo>
                    <a:pt x="46" y="691"/>
                  </a:lnTo>
                  <a:lnTo>
                    <a:pt x="130" y="444"/>
                  </a:lnTo>
                  <a:lnTo>
                    <a:pt x="196" y="306"/>
                  </a:lnTo>
                  <a:lnTo>
                    <a:pt x="270" y="197"/>
                  </a:lnTo>
                  <a:lnTo>
                    <a:pt x="335" y="109"/>
                  </a:lnTo>
                  <a:lnTo>
                    <a:pt x="401" y="50"/>
                  </a:lnTo>
                  <a:lnTo>
                    <a:pt x="447" y="10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08" name="Freeform 8"/>
            <p:cNvSpPr>
              <a:spLocks/>
            </p:cNvSpPr>
            <p:nvPr/>
          </p:nvSpPr>
          <p:spPr bwMode="auto">
            <a:xfrm>
              <a:off x="5344" y="3089"/>
              <a:ext cx="1109" cy="1045"/>
            </a:xfrm>
            <a:custGeom>
              <a:avLst/>
              <a:gdLst/>
              <a:ahLst/>
              <a:cxnLst>
                <a:cxn ang="0">
                  <a:pos x="363" y="19"/>
                </a:cxn>
                <a:cxn ang="0">
                  <a:pos x="457" y="118"/>
                </a:cxn>
                <a:cxn ang="0">
                  <a:pos x="466" y="207"/>
                </a:cxn>
                <a:cxn ang="0">
                  <a:pos x="457" y="256"/>
                </a:cxn>
                <a:cxn ang="0">
                  <a:pos x="429" y="325"/>
                </a:cxn>
                <a:cxn ang="0">
                  <a:pos x="335" y="651"/>
                </a:cxn>
                <a:cxn ang="0">
                  <a:pos x="317" y="858"/>
                </a:cxn>
                <a:cxn ang="0">
                  <a:pos x="382" y="957"/>
                </a:cxn>
                <a:cxn ang="0">
                  <a:pos x="531" y="957"/>
                </a:cxn>
                <a:cxn ang="0">
                  <a:pos x="643" y="858"/>
                </a:cxn>
                <a:cxn ang="0">
                  <a:pos x="689" y="789"/>
                </a:cxn>
                <a:cxn ang="0">
                  <a:pos x="736" y="601"/>
                </a:cxn>
                <a:cxn ang="0">
                  <a:pos x="792" y="335"/>
                </a:cxn>
                <a:cxn ang="0">
                  <a:pos x="848" y="108"/>
                </a:cxn>
                <a:cxn ang="0">
                  <a:pos x="867" y="59"/>
                </a:cxn>
                <a:cxn ang="0">
                  <a:pos x="904" y="39"/>
                </a:cxn>
                <a:cxn ang="0">
                  <a:pos x="960" y="29"/>
                </a:cxn>
                <a:cxn ang="0">
                  <a:pos x="988" y="59"/>
                </a:cxn>
                <a:cxn ang="0">
                  <a:pos x="988" y="128"/>
                </a:cxn>
                <a:cxn ang="0">
                  <a:pos x="960" y="246"/>
                </a:cxn>
                <a:cxn ang="0">
                  <a:pos x="867" y="651"/>
                </a:cxn>
                <a:cxn ang="0">
                  <a:pos x="839" y="819"/>
                </a:cxn>
                <a:cxn ang="0">
                  <a:pos x="829" y="927"/>
                </a:cxn>
                <a:cxn ang="0">
                  <a:pos x="867" y="986"/>
                </a:cxn>
                <a:cxn ang="0">
                  <a:pos x="950" y="957"/>
                </a:cxn>
                <a:cxn ang="0">
                  <a:pos x="1025" y="809"/>
                </a:cxn>
                <a:cxn ang="0">
                  <a:pos x="1053" y="690"/>
                </a:cxn>
                <a:cxn ang="0">
                  <a:pos x="1100" y="671"/>
                </a:cxn>
                <a:cxn ang="0">
                  <a:pos x="1109" y="690"/>
                </a:cxn>
                <a:cxn ang="0">
                  <a:pos x="1090" y="779"/>
                </a:cxn>
                <a:cxn ang="0">
                  <a:pos x="1044" y="917"/>
                </a:cxn>
                <a:cxn ang="0">
                  <a:pos x="950" y="1026"/>
                </a:cxn>
                <a:cxn ang="0">
                  <a:pos x="792" y="1026"/>
                </a:cxn>
                <a:cxn ang="0">
                  <a:pos x="689" y="888"/>
                </a:cxn>
                <a:cxn ang="0">
                  <a:pos x="652" y="917"/>
                </a:cxn>
                <a:cxn ang="0">
                  <a:pos x="531" y="1006"/>
                </a:cxn>
                <a:cxn ang="0">
                  <a:pos x="363" y="1016"/>
                </a:cxn>
                <a:cxn ang="0">
                  <a:pos x="233" y="947"/>
                </a:cxn>
                <a:cxn ang="0">
                  <a:pos x="177" y="759"/>
                </a:cxn>
                <a:cxn ang="0">
                  <a:pos x="205" y="572"/>
                </a:cxn>
                <a:cxn ang="0">
                  <a:pos x="298" y="286"/>
                </a:cxn>
                <a:cxn ang="0">
                  <a:pos x="335" y="98"/>
                </a:cxn>
                <a:cxn ang="0">
                  <a:pos x="307" y="59"/>
                </a:cxn>
                <a:cxn ang="0">
                  <a:pos x="279" y="49"/>
                </a:cxn>
                <a:cxn ang="0">
                  <a:pos x="158" y="108"/>
                </a:cxn>
                <a:cxn ang="0">
                  <a:pos x="65" y="325"/>
                </a:cxn>
                <a:cxn ang="0">
                  <a:pos x="37" y="365"/>
                </a:cxn>
                <a:cxn ang="0">
                  <a:pos x="0" y="355"/>
                </a:cxn>
                <a:cxn ang="0">
                  <a:pos x="9" y="315"/>
                </a:cxn>
                <a:cxn ang="0">
                  <a:pos x="65" y="167"/>
                </a:cxn>
                <a:cxn ang="0">
                  <a:pos x="196" y="19"/>
                </a:cxn>
              </a:cxnLst>
              <a:rect l="0" t="0" r="r" b="b"/>
              <a:pathLst>
                <a:path w="1109" h="1045">
                  <a:moveTo>
                    <a:pt x="289" y="0"/>
                  </a:moveTo>
                  <a:lnTo>
                    <a:pt x="363" y="19"/>
                  </a:lnTo>
                  <a:lnTo>
                    <a:pt x="419" y="59"/>
                  </a:lnTo>
                  <a:lnTo>
                    <a:pt x="457" y="118"/>
                  </a:lnTo>
                  <a:lnTo>
                    <a:pt x="466" y="187"/>
                  </a:lnTo>
                  <a:lnTo>
                    <a:pt x="466" y="207"/>
                  </a:lnTo>
                  <a:lnTo>
                    <a:pt x="457" y="237"/>
                  </a:lnTo>
                  <a:lnTo>
                    <a:pt x="457" y="256"/>
                  </a:lnTo>
                  <a:lnTo>
                    <a:pt x="447" y="286"/>
                  </a:lnTo>
                  <a:lnTo>
                    <a:pt x="429" y="325"/>
                  </a:lnTo>
                  <a:lnTo>
                    <a:pt x="373" y="483"/>
                  </a:lnTo>
                  <a:lnTo>
                    <a:pt x="335" y="651"/>
                  </a:lnTo>
                  <a:lnTo>
                    <a:pt x="317" y="789"/>
                  </a:lnTo>
                  <a:lnTo>
                    <a:pt x="317" y="858"/>
                  </a:lnTo>
                  <a:lnTo>
                    <a:pt x="335" y="917"/>
                  </a:lnTo>
                  <a:lnTo>
                    <a:pt x="382" y="957"/>
                  </a:lnTo>
                  <a:lnTo>
                    <a:pt x="447" y="976"/>
                  </a:lnTo>
                  <a:lnTo>
                    <a:pt x="531" y="957"/>
                  </a:lnTo>
                  <a:lnTo>
                    <a:pt x="596" y="917"/>
                  </a:lnTo>
                  <a:lnTo>
                    <a:pt x="643" y="858"/>
                  </a:lnTo>
                  <a:lnTo>
                    <a:pt x="680" y="809"/>
                  </a:lnTo>
                  <a:lnTo>
                    <a:pt x="689" y="789"/>
                  </a:lnTo>
                  <a:lnTo>
                    <a:pt x="708" y="710"/>
                  </a:lnTo>
                  <a:lnTo>
                    <a:pt x="736" y="601"/>
                  </a:lnTo>
                  <a:lnTo>
                    <a:pt x="764" y="463"/>
                  </a:lnTo>
                  <a:lnTo>
                    <a:pt x="792" y="335"/>
                  </a:lnTo>
                  <a:lnTo>
                    <a:pt x="829" y="207"/>
                  </a:lnTo>
                  <a:lnTo>
                    <a:pt x="848" y="108"/>
                  </a:lnTo>
                  <a:lnTo>
                    <a:pt x="857" y="79"/>
                  </a:lnTo>
                  <a:lnTo>
                    <a:pt x="867" y="59"/>
                  </a:lnTo>
                  <a:lnTo>
                    <a:pt x="885" y="39"/>
                  </a:lnTo>
                  <a:lnTo>
                    <a:pt x="904" y="39"/>
                  </a:lnTo>
                  <a:lnTo>
                    <a:pt x="913" y="29"/>
                  </a:lnTo>
                  <a:lnTo>
                    <a:pt x="960" y="29"/>
                  </a:lnTo>
                  <a:lnTo>
                    <a:pt x="978" y="39"/>
                  </a:lnTo>
                  <a:lnTo>
                    <a:pt x="988" y="59"/>
                  </a:lnTo>
                  <a:lnTo>
                    <a:pt x="997" y="89"/>
                  </a:lnTo>
                  <a:lnTo>
                    <a:pt x="988" y="128"/>
                  </a:lnTo>
                  <a:lnTo>
                    <a:pt x="969" y="187"/>
                  </a:lnTo>
                  <a:lnTo>
                    <a:pt x="960" y="246"/>
                  </a:lnTo>
                  <a:lnTo>
                    <a:pt x="922" y="404"/>
                  </a:lnTo>
                  <a:lnTo>
                    <a:pt x="867" y="651"/>
                  </a:lnTo>
                  <a:lnTo>
                    <a:pt x="857" y="740"/>
                  </a:lnTo>
                  <a:lnTo>
                    <a:pt x="839" y="819"/>
                  </a:lnTo>
                  <a:lnTo>
                    <a:pt x="829" y="888"/>
                  </a:lnTo>
                  <a:lnTo>
                    <a:pt x="829" y="927"/>
                  </a:lnTo>
                  <a:lnTo>
                    <a:pt x="839" y="957"/>
                  </a:lnTo>
                  <a:lnTo>
                    <a:pt x="867" y="986"/>
                  </a:lnTo>
                  <a:lnTo>
                    <a:pt x="895" y="986"/>
                  </a:lnTo>
                  <a:lnTo>
                    <a:pt x="950" y="957"/>
                  </a:lnTo>
                  <a:lnTo>
                    <a:pt x="997" y="897"/>
                  </a:lnTo>
                  <a:lnTo>
                    <a:pt x="1025" y="809"/>
                  </a:lnTo>
                  <a:lnTo>
                    <a:pt x="1053" y="710"/>
                  </a:lnTo>
                  <a:lnTo>
                    <a:pt x="1053" y="690"/>
                  </a:lnTo>
                  <a:lnTo>
                    <a:pt x="1072" y="671"/>
                  </a:lnTo>
                  <a:lnTo>
                    <a:pt x="1100" y="671"/>
                  </a:lnTo>
                  <a:lnTo>
                    <a:pt x="1109" y="680"/>
                  </a:lnTo>
                  <a:lnTo>
                    <a:pt x="1109" y="690"/>
                  </a:lnTo>
                  <a:lnTo>
                    <a:pt x="1100" y="720"/>
                  </a:lnTo>
                  <a:lnTo>
                    <a:pt x="1090" y="779"/>
                  </a:lnTo>
                  <a:lnTo>
                    <a:pt x="1072" y="848"/>
                  </a:lnTo>
                  <a:lnTo>
                    <a:pt x="1044" y="917"/>
                  </a:lnTo>
                  <a:lnTo>
                    <a:pt x="1006" y="986"/>
                  </a:lnTo>
                  <a:lnTo>
                    <a:pt x="950" y="1026"/>
                  </a:lnTo>
                  <a:lnTo>
                    <a:pt x="885" y="1045"/>
                  </a:lnTo>
                  <a:lnTo>
                    <a:pt x="792" y="1026"/>
                  </a:lnTo>
                  <a:lnTo>
                    <a:pt x="727" y="966"/>
                  </a:lnTo>
                  <a:lnTo>
                    <a:pt x="689" y="888"/>
                  </a:lnTo>
                  <a:lnTo>
                    <a:pt x="689" y="868"/>
                  </a:lnTo>
                  <a:lnTo>
                    <a:pt x="652" y="917"/>
                  </a:lnTo>
                  <a:lnTo>
                    <a:pt x="606" y="966"/>
                  </a:lnTo>
                  <a:lnTo>
                    <a:pt x="531" y="1006"/>
                  </a:lnTo>
                  <a:lnTo>
                    <a:pt x="438" y="1026"/>
                  </a:lnTo>
                  <a:lnTo>
                    <a:pt x="363" y="1016"/>
                  </a:lnTo>
                  <a:lnTo>
                    <a:pt x="298" y="996"/>
                  </a:lnTo>
                  <a:lnTo>
                    <a:pt x="233" y="947"/>
                  </a:lnTo>
                  <a:lnTo>
                    <a:pt x="196" y="868"/>
                  </a:lnTo>
                  <a:lnTo>
                    <a:pt x="177" y="759"/>
                  </a:lnTo>
                  <a:lnTo>
                    <a:pt x="186" y="671"/>
                  </a:lnTo>
                  <a:lnTo>
                    <a:pt x="205" y="572"/>
                  </a:lnTo>
                  <a:lnTo>
                    <a:pt x="242" y="444"/>
                  </a:lnTo>
                  <a:lnTo>
                    <a:pt x="298" y="286"/>
                  </a:lnTo>
                  <a:lnTo>
                    <a:pt x="335" y="128"/>
                  </a:lnTo>
                  <a:lnTo>
                    <a:pt x="335" y="98"/>
                  </a:lnTo>
                  <a:lnTo>
                    <a:pt x="317" y="59"/>
                  </a:lnTo>
                  <a:lnTo>
                    <a:pt x="307" y="59"/>
                  </a:lnTo>
                  <a:lnTo>
                    <a:pt x="298" y="49"/>
                  </a:lnTo>
                  <a:lnTo>
                    <a:pt x="279" y="49"/>
                  </a:lnTo>
                  <a:lnTo>
                    <a:pt x="214" y="69"/>
                  </a:lnTo>
                  <a:lnTo>
                    <a:pt x="158" y="108"/>
                  </a:lnTo>
                  <a:lnTo>
                    <a:pt x="112" y="197"/>
                  </a:lnTo>
                  <a:lnTo>
                    <a:pt x="65" y="325"/>
                  </a:lnTo>
                  <a:lnTo>
                    <a:pt x="56" y="345"/>
                  </a:lnTo>
                  <a:lnTo>
                    <a:pt x="37" y="365"/>
                  </a:lnTo>
                  <a:lnTo>
                    <a:pt x="9" y="365"/>
                  </a:lnTo>
                  <a:lnTo>
                    <a:pt x="0" y="355"/>
                  </a:lnTo>
                  <a:lnTo>
                    <a:pt x="0" y="345"/>
                  </a:lnTo>
                  <a:lnTo>
                    <a:pt x="9" y="315"/>
                  </a:lnTo>
                  <a:lnTo>
                    <a:pt x="28" y="246"/>
                  </a:lnTo>
                  <a:lnTo>
                    <a:pt x="65" y="167"/>
                  </a:lnTo>
                  <a:lnTo>
                    <a:pt x="121" y="89"/>
                  </a:lnTo>
                  <a:lnTo>
                    <a:pt x="196" y="19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09" name="Freeform 9"/>
            <p:cNvSpPr>
              <a:spLocks/>
            </p:cNvSpPr>
            <p:nvPr/>
          </p:nvSpPr>
          <p:spPr bwMode="auto">
            <a:xfrm>
              <a:off x="6732" y="2398"/>
              <a:ext cx="504" cy="2259"/>
            </a:xfrm>
            <a:custGeom>
              <a:avLst/>
              <a:gdLst/>
              <a:ahLst/>
              <a:cxnLst>
                <a:cxn ang="0">
                  <a:pos x="466" y="0"/>
                </a:cxn>
                <a:cxn ang="0">
                  <a:pos x="485" y="0"/>
                </a:cxn>
                <a:cxn ang="0">
                  <a:pos x="494" y="10"/>
                </a:cxn>
                <a:cxn ang="0">
                  <a:pos x="494" y="40"/>
                </a:cxn>
                <a:cxn ang="0">
                  <a:pos x="466" y="69"/>
                </a:cxn>
                <a:cxn ang="0">
                  <a:pos x="327" y="257"/>
                </a:cxn>
                <a:cxn ang="0">
                  <a:pos x="233" y="454"/>
                </a:cxn>
                <a:cxn ang="0">
                  <a:pos x="168" y="681"/>
                </a:cxn>
                <a:cxn ang="0">
                  <a:pos x="131" y="908"/>
                </a:cxn>
                <a:cxn ang="0">
                  <a:pos x="122" y="1144"/>
                </a:cxn>
                <a:cxn ang="0">
                  <a:pos x="131" y="1322"/>
                </a:cxn>
                <a:cxn ang="0">
                  <a:pos x="150" y="1510"/>
                </a:cxn>
                <a:cxn ang="0">
                  <a:pos x="187" y="1697"/>
                </a:cxn>
                <a:cxn ang="0">
                  <a:pos x="252" y="1875"/>
                </a:cxn>
                <a:cxn ang="0">
                  <a:pos x="336" y="2042"/>
                </a:cxn>
                <a:cxn ang="0">
                  <a:pos x="457" y="2200"/>
                </a:cxn>
                <a:cxn ang="0">
                  <a:pos x="494" y="2240"/>
                </a:cxn>
                <a:cxn ang="0">
                  <a:pos x="494" y="2249"/>
                </a:cxn>
                <a:cxn ang="0">
                  <a:pos x="504" y="2240"/>
                </a:cxn>
                <a:cxn ang="0">
                  <a:pos x="485" y="2259"/>
                </a:cxn>
                <a:cxn ang="0">
                  <a:pos x="476" y="2259"/>
                </a:cxn>
                <a:cxn ang="0">
                  <a:pos x="448" y="2240"/>
                </a:cxn>
                <a:cxn ang="0">
                  <a:pos x="383" y="2190"/>
                </a:cxn>
                <a:cxn ang="0">
                  <a:pos x="308" y="2101"/>
                </a:cxn>
                <a:cxn ang="0">
                  <a:pos x="224" y="1983"/>
                </a:cxn>
                <a:cxn ang="0">
                  <a:pos x="140" y="1835"/>
                </a:cxn>
                <a:cxn ang="0">
                  <a:pos x="75" y="1648"/>
                </a:cxn>
                <a:cxn ang="0">
                  <a:pos x="28" y="1460"/>
                </a:cxn>
                <a:cxn ang="0">
                  <a:pos x="10" y="1283"/>
                </a:cxn>
                <a:cxn ang="0">
                  <a:pos x="0" y="1135"/>
                </a:cxn>
                <a:cxn ang="0">
                  <a:pos x="10" y="928"/>
                </a:cxn>
                <a:cxn ang="0">
                  <a:pos x="47" y="691"/>
                </a:cxn>
                <a:cxn ang="0">
                  <a:pos x="131" y="444"/>
                </a:cxn>
                <a:cxn ang="0">
                  <a:pos x="196" y="306"/>
                </a:cxn>
                <a:cxn ang="0">
                  <a:pos x="271" y="197"/>
                </a:cxn>
                <a:cxn ang="0">
                  <a:pos x="336" y="109"/>
                </a:cxn>
                <a:cxn ang="0">
                  <a:pos x="401" y="50"/>
                </a:cxn>
                <a:cxn ang="0">
                  <a:pos x="448" y="10"/>
                </a:cxn>
                <a:cxn ang="0">
                  <a:pos x="466" y="0"/>
                </a:cxn>
              </a:cxnLst>
              <a:rect l="0" t="0" r="r" b="b"/>
              <a:pathLst>
                <a:path w="504" h="2259">
                  <a:moveTo>
                    <a:pt x="466" y="0"/>
                  </a:moveTo>
                  <a:lnTo>
                    <a:pt x="485" y="0"/>
                  </a:lnTo>
                  <a:lnTo>
                    <a:pt x="494" y="10"/>
                  </a:lnTo>
                  <a:lnTo>
                    <a:pt x="494" y="40"/>
                  </a:lnTo>
                  <a:lnTo>
                    <a:pt x="466" y="69"/>
                  </a:lnTo>
                  <a:lnTo>
                    <a:pt x="327" y="257"/>
                  </a:lnTo>
                  <a:lnTo>
                    <a:pt x="233" y="454"/>
                  </a:lnTo>
                  <a:lnTo>
                    <a:pt x="168" y="681"/>
                  </a:lnTo>
                  <a:lnTo>
                    <a:pt x="131" y="908"/>
                  </a:lnTo>
                  <a:lnTo>
                    <a:pt x="122" y="1144"/>
                  </a:lnTo>
                  <a:lnTo>
                    <a:pt x="131" y="1322"/>
                  </a:lnTo>
                  <a:lnTo>
                    <a:pt x="150" y="1510"/>
                  </a:lnTo>
                  <a:lnTo>
                    <a:pt x="187" y="1697"/>
                  </a:lnTo>
                  <a:lnTo>
                    <a:pt x="252" y="1875"/>
                  </a:lnTo>
                  <a:lnTo>
                    <a:pt x="336" y="2042"/>
                  </a:lnTo>
                  <a:lnTo>
                    <a:pt x="457" y="2200"/>
                  </a:lnTo>
                  <a:lnTo>
                    <a:pt x="494" y="2240"/>
                  </a:lnTo>
                  <a:lnTo>
                    <a:pt x="494" y="2249"/>
                  </a:lnTo>
                  <a:lnTo>
                    <a:pt x="504" y="2240"/>
                  </a:lnTo>
                  <a:lnTo>
                    <a:pt x="485" y="2259"/>
                  </a:lnTo>
                  <a:lnTo>
                    <a:pt x="476" y="2259"/>
                  </a:lnTo>
                  <a:lnTo>
                    <a:pt x="448" y="2240"/>
                  </a:lnTo>
                  <a:lnTo>
                    <a:pt x="383" y="2190"/>
                  </a:lnTo>
                  <a:lnTo>
                    <a:pt x="308" y="2101"/>
                  </a:lnTo>
                  <a:lnTo>
                    <a:pt x="224" y="1983"/>
                  </a:lnTo>
                  <a:lnTo>
                    <a:pt x="140" y="1835"/>
                  </a:lnTo>
                  <a:lnTo>
                    <a:pt x="75" y="1648"/>
                  </a:lnTo>
                  <a:lnTo>
                    <a:pt x="28" y="1460"/>
                  </a:lnTo>
                  <a:lnTo>
                    <a:pt x="10" y="1283"/>
                  </a:lnTo>
                  <a:lnTo>
                    <a:pt x="0" y="1135"/>
                  </a:lnTo>
                  <a:lnTo>
                    <a:pt x="10" y="928"/>
                  </a:lnTo>
                  <a:lnTo>
                    <a:pt x="47" y="691"/>
                  </a:lnTo>
                  <a:lnTo>
                    <a:pt x="131" y="444"/>
                  </a:lnTo>
                  <a:lnTo>
                    <a:pt x="196" y="306"/>
                  </a:lnTo>
                  <a:lnTo>
                    <a:pt x="271" y="197"/>
                  </a:lnTo>
                  <a:lnTo>
                    <a:pt x="336" y="109"/>
                  </a:lnTo>
                  <a:lnTo>
                    <a:pt x="401" y="50"/>
                  </a:lnTo>
                  <a:lnTo>
                    <a:pt x="448" y="10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10" name="Freeform 10"/>
            <p:cNvSpPr>
              <a:spLocks/>
            </p:cNvSpPr>
            <p:nvPr/>
          </p:nvSpPr>
          <p:spPr bwMode="auto">
            <a:xfrm>
              <a:off x="7422" y="2556"/>
              <a:ext cx="1808" cy="1549"/>
            </a:xfrm>
            <a:custGeom>
              <a:avLst/>
              <a:gdLst/>
              <a:ahLst/>
              <a:cxnLst>
                <a:cxn ang="0">
                  <a:pos x="746" y="0"/>
                </a:cxn>
                <a:cxn ang="0">
                  <a:pos x="774" y="39"/>
                </a:cxn>
                <a:cxn ang="0">
                  <a:pos x="1491" y="217"/>
                </a:cxn>
                <a:cxn ang="0">
                  <a:pos x="1500" y="178"/>
                </a:cxn>
                <a:cxn ang="0">
                  <a:pos x="1491" y="128"/>
                </a:cxn>
                <a:cxn ang="0">
                  <a:pos x="1426" y="79"/>
                </a:cxn>
                <a:cxn ang="0">
                  <a:pos x="1323" y="69"/>
                </a:cxn>
                <a:cxn ang="0">
                  <a:pos x="1314" y="20"/>
                </a:cxn>
                <a:cxn ang="0">
                  <a:pos x="1454" y="0"/>
                </a:cxn>
                <a:cxn ang="0">
                  <a:pos x="1668" y="0"/>
                </a:cxn>
                <a:cxn ang="0">
                  <a:pos x="1808" y="20"/>
                </a:cxn>
                <a:cxn ang="0">
                  <a:pos x="1789" y="69"/>
                </a:cxn>
                <a:cxn ang="0">
                  <a:pos x="1677" y="79"/>
                </a:cxn>
                <a:cxn ang="0">
                  <a:pos x="1584" y="138"/>
                </a:cxn>
                <a:cxn ang="0">
                  <a:pos x="1538" y="237"/>
                </a:cxn>
                <a:cxn ang="0">
                  <a:pos x="1221" y="1490"/>
                </a:cxn>
                <a:cxn ang="0">
                  <a:pos x="1212" y="1529"/>
                </a:cxn>
                <a:cxn ang="0">
                  <a:pos x="1165" y="1539"/>
                </a:cxn>
                <a:cxn ang="0">
                  <a:pos x="615" y="168"/>
                </a:cxn>
                <a:cxn ang="0">
                  <a:pos x="606" y="138"/>
                </a:cxn>
                <a:cxn ang="0">
                  <a:pos x="317" y="1322"/>
                </a:cxn>
                <a:cxn ang="0">
                  <a:pos x="308" y="1391"/>
                </a:cxn>
                <a:cxn ang="0">
                  <a:pos x="345" y="1450"/>
                </a:cxn>
                <a:cxn ang="0">
                  <a:pos x="401" y="1470"/>
                </a:cxn>
                <a:cxn ang="0">
                  <a:pos x="485" y="1480"/>
                </a:cxn>
                <a:cxn ang="0">
                  <a:pos x="494" y="1519"/>
                </a:cxn>
                <a:cxn ang="0">
                  <a:pos x="475" y="1549"/>
                </a:cxn>
                <a:cxn ang="0">
                  <a:pos x="242" y="1539"/>
                </a:cxn>
                <a:cxn ang="0">
                  <a:pos x="19" y="1549"/>
                </a:cxn>
                <a:cxn ang="0">
                  <a:pos x="0" y="1499"/>
                </a:cxn>
                <a:cxn ang="0">
                  <a:pos x="19" y="1470"/>
                </a:cxn>
                <a:cxn ang="0">
                  <a:pos x="149" y="1450"/>
                </a:cxn>
                <a:cxn ang="0">
                  <a:pos x="252" y="1361"/>
                </a:cxn>
                <a:cxn ang="0">
                  <a:pos x="559" y="89"/>
                </a:cxn>
                <a:cxn ang="0">
                  <a:pos x="485" y="69"/>
                </a:cxn>
                <a:cxn ang="0">
                  <a:pos x="354" y="59"/>
                </a:cxn>
                <a:cxn ang="0">
                  <a:pos x="363" y="0"/>
                </a:cxn>
              </a:cxnLst>
              <a:rect l="0" t="0" r="r" b="b"/>
              <a:pathLst>
                <a:path w="1808" h="1549">
                  <a:moveTo>
                    <a:pt x="363" y="0"/>
                  </a:moveTo>
                  <a:lnTo>
                    <a:pt x="746" y="0"/>
                  </a:lnTo>
                  <a:lnTo>
                    <a:pt x="764" y="20"/>
                  </a:lnTo>
                  <a:lnTo>
                    <a:pt x="774" y="39"/>
                  </a:lnTo>
                  <a:lnTo>
                    <a:pt x="1249" y="1223"/>
                  </a:lnTo>
                  <a:lnTo>
                    <a:pt x="1491" y="217"/>
                  </a:lnTo>
                  <a:lnTo>
                    <a:pt x="1491" y="187"/>
                  </a:lnTo>
                  <a:lnTo>
                    <a:pt x="1500" y="178"/>
                  </a:lnTo>
                  <a:lnTo>
                    <a:pt x="1500" y="168"/>
                  </a:lnTo>
                  <a:lnTo>
                    <a:pt x="1491" y="128"/>
                  </a:lnTo>
                  <a:lnTo>
                    <a:pt x="1472" y="99"/>
                  </a:lnTo>
                  <a:lnTo>
                    <a:pt x="1426" y="79"/>
                  </a:lnTo>
                  <a:lnTo>
                    <a:pt x="1351" y="69"/>
                  </a:lnTo>
                  <a:lnTo>
                    <a:pt x="1323" y="69"/>
                  </a:lnTo>
                  <a:lnTo>
                    <a:pt x="1314" y="59"/>
                  </a:lnTo>
                  <a:lnTo>
                    <a:pt x="1314" y="20"/>
                  </a:lnTo>
                  <a:lnTo>
                    <a:pt x="1333" y="0"/>
                  </a:lnTo>
                  <a:lnTo>
                    <a:pt x="1454" y="0"/>
                  </a:lnTo>
                  <a:lnTo>
                    <a:pt x="1566" y="10"/>
                  </a:lnTo>
                  <a:lnTo>
                    <a:pt x="1668" y="0"/>
                  </a:lnTo>
                  <a:lnTo>
                    <a:pt x="1789" y="0"/>
                  </a:lnTo>
                  <a:lnTo>
                    <a:pt x="1808" y="20"/>
                  </a:lnTo>
                  <a:lnTo>
                    <a:pt x="1808" y="49"/>
                  </a:lnTo>
                  <a:lnTo>
                    <a:pt x="1789" y="69"/>
                  </a:lnTo>
                  <a:lnTo>
                    <a:pt x="1771" y="69"/>
                  </a:lnTo>
                  <a:lnTo>
                    <a:pt x="1677" y="79"/>
                  </a:lnTo>
                  <a:lnTo>
                    <a:pt x="1622" y="99"/>
                  </a:lnTo>
                  <a:lnTo>
                    <a:pt x="1584" y="138"/>
                  </a:lnTo>
                  <a:lnTo>
                    <a:pt x="1556" y="187"/>
                  </a:lnTo>
                  <a:lnTo>
                    <a:pt x="1538" y="237"/>
                  </a:lnTo>
                  <a:lnTo>
                    <a:pt x="1519" y="227"/>
                  </a:lnTo>
                  <a:lnTo>
                    <a:pt x="1221" y="1490"/>
                  </a:lnTo>
                  <a:lnTo>
                    <a:pt x="1212" y="1509"/>
                  </a:lnTo>
                  <a:lnTo>
                    <a:pt x="1212" y="1529"/>
                  </a:lnTo>
                  <a:lnTo>
                    <a:pt x="1202" y="1539"/>
                  </a:lnTo>
                  <a:lnTo>
                    <a:pt x="1165" y="1539"/>
                  </a:lnTo>
                  <a:lnTo>
                    <a:pt x="1146" y="1499"/>
                  </a:lnTo>
                  <a:lnTo>
                    <a:pt x="615" y="168"/>
                  </a:lnTo>
                  <a:lnTo>
                    <a:pt x="606" y="148"/>
                  </a:lnTo>
                  <a:lnTo>
                    <a:pt x="606" y="138"/>
                  </a:lnTo>
                  <a:lnTo>
                    <a:pt x="596" y="128"/>
                  </a:lnTo>
                  <a:lnTo>
                    <a:pt x="317" y="1322"/>
                  </a:lnTo>
                  <a:lnTo>
                    <a:pt x="308" y="1352"/>
                  </a:lnTo>
                  <a:lnTo>
                    <a:pt x="308" y="1391"/>
                  </a:lnTo>
                  <a:lnTo>
                    <a:pt x="326" y="1430"/>
                  </a:lnTo>
                  <a:lnTo>
                    <a:pt x="345" y="1450"/>
                  </a:lnTo>
                  <a:lnTo>
                    <a:pt x="363" y="1460"/>
                  </a:lnTo>
                  <a:lnTo>
                    <a:pt x="401" y="1470"/>
                  </a:lnTo>
                  <a:lnTo>
                    <a:pt x="466" y="1470"/>
                  </a:lnTo>
                  <a:lnTo>
                    <a:pt x="485" y="1480"/>
                  </a:lnTo>
                  <a:lnTo>
                    <a:pt x="494" y="1490"/>
                  </a:lnTo>
                  <a:lnTo>
                    <a:pt x="494" y="1519"/>
                  </a:lnTo>
                  <a:lnTo>
                    <a:pt x="485" y="1539"/>
                  </a:lnTo>
                  <a:lnTo>
                    <a:pt x="475" y="1549"/>
                  </a:lnTo>
                  <a:lnTo>
                    <a:pt x="354" y="1549"/>
                  </a:lnTo>
                  <a:lnTo>
                    <a:pt x="242" y="1539"/>
                  </a:lnTo>
                  <a:lnTo>
                    <a:pt x="131" y="1549"/>
                  </a:lnTo>
                  <a:lnTo>
                    <a:pt x="19" y="1549"/>
                  </a:lnTo>
                  <a:lnTo>
                    <a:pt x="0" y="1529"/>
                  </a:lnTo>
                  <a:lnTo>
                    <a:pt x="0" y="1499"/>
                  </a:lnTo>
                  <a:lnTo>
                    <a:pt x="9" y="1480"/>
                  </a:lnTo>
                  <a:lnTo>
                    <a:pt x="19" y="1470"/>
                  </a:lnTo>
                  <a:lnTo>
                    <a:pt x="37" y="1470"/>
                  </a:lnTo>
                  <a:lnTo>
                    <a:pt x="149" y="1450"/>
                  </a:lnTo>
                  <a:lnTo>
                    <a:pt x="214" y="1421"/>
                  </a:lnTo>
                  <a:lnTo>
                    <a:pt x="252" y="1361"/>
                  </a:lnTo>
                  <a:lnTo>
                    <a:pt x="270" y="1302"/>
                  </a:lnTo>
                  <a:lnTo>
                    <a:pt x="559" y="89"/>
                  </a:lnTo>
                  <a:lnTo>
                    <a:pt x="541" y="79"/>
                  </a:lnTo>
                  <a:lnTo>
                    <a:pt x="485" y="69"/>
                  </a:lnTo>
                  <a:lnTo>
                    <a:pt x="363" y="69"/>
                  </a:lnTo>
                  <a:lnTo>
                    <a:pt x="354" y="59"/>
                  </a:lnTo>
                  <a:lnTo>
                    <a:pt x="354" y="2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11" name="Freeform 11"/>
            <p:cNvSpPr>
              <a:spLocks/>
            </p:cNvSpPr>
            <p:nvPr/>
          </p:nvSpPr>
          <p:spPr bwMode="auto">
            <a:xfrm>
              <a:off x="9416" y="2408"/>
              <a:ext cx="504" cy="226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8" y="0"/>
                </a:cxn>
                <a:cxn ang="0">
                  <a:pos x="56" y="20"/>
                </a:cxn>
                <a:cxn ang="0">
                  <a:pos x="121" y="69"/>
                </a:cxn>
                <a:cxn ang="0">
                  <a:pos x="196" y="158"/>
                </a:cxn>
                <a:cxn ang="0">
                  <a:pos x="280" y="276"/>
                </a:cxn>
                <a:cxn ang="0">
                  <a:pos x="364" y="424"/>
                </a:cxn>
                <a:cxn ang="0">
                  <a:pos x="429" y="622"/>
                </a:cxn>
                <a:cxn ang="0">
                  <a:pos x="476" y="799"/>
                </a:cxn>
                <a:cxn ang="0">
                  <a:pos x="494" y="977"/>
                </a:cxn>
                <a:cxn ang="0">
                  <a:pos x="504" y="1125"/>
                </a:cxn>
                <a:cxn ang="0">
                  <a:pos x="494" y="1134"/>
                </a:cxn>
                <a:cxn ang="0">
                  <a:pos x="485" y="1342"/>
                </a:cxn>
                <a:cxn ang="0">
                  <a:pos x="448" y="1578"/>
                </a:cxn>
                <a:cxn ang="0">
                  <a:pos x="364" y="1825"/>
                </a:cxn>
                <a:cxn ang="0">
                  <a:pos x="299" y="1953"/>
                </a:cxn>
                <a:cxn ang="0">
                  <a:pos x="224" y="2072"/>
                </a:cxn>
                <a:cxn ang="0">
                  <a:pos x="159" y="2151"/>
                </a:cxn>
                <a:cxn ang="0">
                  <a:pos x="94" y="2220"/>
                </a:cxn>
                <a:cxn ang="0">
                  <a:pos x="47" y="2259"/>
                </a:cxn>
                <a:cxn ang="0">
                  <a:pos x="28" y="2269"/>
                </a:cxn>
                <a:cxn ang="0">
                  <a:pos x="10" y="2269"/>
                </a:cxn>
                <a:cxn ang="0">
                  <a:pos x="0" y="2259"/>
                </a:cxn>
                <a:cxn ang="0">
                  <a:pos x="0" y="2239"/>
                </a:cxn>
                <a:cxn ang="0">
                  <a:pos x="28" y="2210"/>
                </a:cxn>
                <a:cxn ang="0">
                  <a:pos x="168" y="2022"/>
                </a:cxn>
                <a:cxn ang="0">
                  <a:pos x="271" y="1815"/>
                </a:cxn>
                <a:cxn ang="0">
                  <a:pos x="327" y="1598"/>
                </a:cxn>
                <a:cxn ang="0">
                  <a:pos x="364" y="1371"/>
                </a:cxn>
                <a:cxn ang="0">
                  <a:pos x="373" y="1134"/>
                </a:cxn>
                <a:cxn ang="0">
                  <a:pos x="354" y="868"/>
                </a:cxn>
                <a:cxn ang="0">
                  <a:pos x="317" y="622"/>
                </a:cxn>
                <a:cxn ang="0">
                  <a:pos x="252" y="414"/>
                </a:cxn>
                <a:cxn ang="0">
                  <a:pos x="159" y="227"/>
                </a:cxn>
                <a:cxn ang="0">
                  <a:pos x="38" y="79"/>
                </a:cxn>
                <a:cxn ang="0">
                  <a:pos x="0" y="40"/>
                </a:cxn>
                <a:cxn ang="0">
                  <a:pos x="0" y="20"/>
                </a:cxn>
                <a:cxn ang="0">
                  <a:pos x="19" y="0"/>
                </a:cxn>
              </a:cxnLst>
              <a:rect l="0" t="0" r="r" b="b"/>
              <a:pathLst>
                <a:path w="504" h="2269">
                  <a:moveTo>
                    <a:pt x="19" y="0"/>
                  </a:moveTo>
                  <a:lnTo>
                    <a:pt x="28" y="0"/>
                  </a:lnTo>
                  <a:lnTo>
                    <a:pt x="56" y="20"/>
                  </a:lnTo>
                  <a:lnTo>
                    <a:pt x="121" y="69"/>
                  </a:lnTo>
                  <a:lnTo>
                    <a:pt x="196" y="158"/>
                  </a:lnTo>
                  <a:lnTo>
                    <a:pt x="280" y="276"/>
                  </a:lnTo>
                  <a:lnTo>
                    <a:pt x="364" y="424"/>
                  </a:lnTo>
                  <a:lnTo>
                    <a:pt x="429" y="622"/>
                  </a:lnTo>
                  <a:lnTo>
                    <a:pt x="476" y="799"/>
                  </a:lnTo>
                  <a:lnTo>
                    <a:pt x="494" y="977"/>
                  </a:lnTo>
                  <a:lnTo>
                    <a:pt x="504" y="1125"/>
                  </a:lnTo>
                  <a:lnTo>
                    <a:pt x="494" y="1134"/>
                  </a:lnTo>
                  <a:lnTo>
                    <a:pt x="485" y="1342"/>
                  </a:lnTo>
                  <a:lnTo>
                    <a:pt x="448" y="1578"/>
                  </a:lnTo>
                  <a:lnTo>
                    <a:pt x="364" y="1825"/>
                  </a:lnTo>
                  <a:lnTo>
                    <a:pt x="299" y="1953"/>
                  </a:lnTo>
                  <a:lnTo>
                    <a:pt x="224" y="2072"/>
                  </a:lnTo>
                  <a:lnTo>
                    <a:pt x="159" y="2151"/>
                  </a:lnTo>
                  <a:lnTo>
                    <a:pt x="94" y="2220"/>
                  </a:lnTo>
                  <a:lnTo>
                    <a:pt x="47" y="2259"/>
                  </a:lnTo>
                  <a:lnTo>
                    <a:pt x="28" y="2269"/>
                  </a:lnTo>
                  <a:lnTo>
                    <a:pt x="10" y="2269"/>
                  </a:lnTo>
                  <a:lnTo>
                    <a:pt x="0" y="2259"/>
                  </a:lnTo>
                  <a:lnTo>
                    <a:pt x="0" y="2239"/>
                  </a:lnTo>
                  <a:lnTo>
                    <a:pt x="28" y="2210"/>
                  </a:lnTo>
                  <a:lnTo>
                    <a:pt x="168" y="2022"/>
                  </a:lnTo>
                  <a:lnTo>
                    <a:pt x="271" y="1815"/>
                  </a:lnTo>
                  <a:lnTo>
                    <a:pt x="327" y="1598"/>
                  </a:lnTo>
                  <a:lnTo>
                    <a:pt x="364" y="1371"/>
                  </a:lnTo>
                  <a:lnTo>
                    <a:pt x="373" y="1134"/>
                  </a:lnTo>
                  <a:lnTo>
                    <a:pt x="354" y="868"/>
                  </a:lnTo>
                  <a:lnTo>
                    <a:pt x="317" y="622"/>
                  </a:lnTo>
                  <a:lnTo>
                    <a:pt x="252" y="414"/>
                  </a:lnTo>
                  <a:lnTo>
                    <a:pt x="159" y="227"/>
                  </a:lnTo>
                  <a:lnTo>
                    <a:pt x="38" y="79"/>
                  </a:lnTo>
                  <a:lnTo>
                    <a:pt x="0" y="40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12" name="Freeform 12"/>
            <p:cNvSpPr>
              <a:spLocks noEditPoints="1"/>
            </p:cNvSpPr>
            <p:nvPr/>
          </p:nvSpPr>
          <p:spPr bwMode="auto">
            <a:xfrm>
              <a:off x="10311" y="3128"/>
              <a:ext cx="233" cy="1411"/>
            </a:xfrm>
            <a:custGeom>
              <a:avLst/>
              <a:gdLst/>
              <a:ahLst/>
              <a:cxnLst>
                <a:cxn ang="0">
                  <a:pos x="75" y="740"/>
                </a:cxn>
                <a:cxn ang="0">
                  <a:pos x="112" y="740"/>
                </a:cxn>
                <a:cxn ang="0">
                  <a:pos x="168" y="760"/>
                </a:cxn>
                <a:cxn ang="0">
                  <a:pos x="205" y="799"/>
                </a:cxn>
                <a:cxn ang="0">
                  <a:pos x="224" y="858"/>
                </a:cxn>
                <a:cxn ang="0">
                  <a:pos x="233" y="918"/>
                </a:cxn>
                <a:cxn ang="0">
                  <a:pos x="233" y="967"/>
                </a:cxn>
                <a:cxn ang="0">
                  <a:pos x="214" y="1115"/>
                </a:cxn>
                <a:cxn ang="0">
                  <a:pos x="177" y="1243"/>
                </a:cxn>
                <a:cxn ang="0">
                  <a:pos x="130" y="1332"/>
                </a:cxn>
                <a:cxn ang="0">
                  <a:pos x="84" y="1391"/>
                </a:cxn>
                <a:cxn ang="0">
                  <a:pos x="56" y="1411"/>
                </a:cxn>
                <a:cxn ang="0">
                  <a:pos x="37" y="1391"/>
                </a:cxn>
                <a:cxn ang="0">
                  <a:pos x="37" y="1371"/>
                </a:cxn>
                <a:cxn ang="0">
                  <a:pos x="47" y="1352"/>
                </a:cxn>
                <a:cxn ang="0">
                  <a:pos x="130" y="1223"/>
                </a:cxn>
                <a:cxn ang="0">
                  <a:pos x="168" y="1115"/>
                </a:cxn>
                <a:cxn ang="0">
                  <a:pos x="186" y="1016"/>
                </a:cxn>
                <a:cxn ang="0">
                  <a:pos x="186" y="957"/>
                </a:cxn>
                <a:cxn ang="0">
                  <a:pos x="168" y="967"/>
                </a:cxn>
                <a:cxn ang="0">
                  <a:pos x="158" y="967"/>
                </a:cxn>
                <a:cxn ang="0">
                  <a:pos x="140" y="977"/>
                </a:cxn>
                <a:cxn ang="0">
                  <a:pos x="75" y="977"/>
                </a:cxn>
                <a:cxn ang="0">
                  <a:pos x="47" y="957"/>
                </a:cxn>
                <a:cxn ang="0">
                  <a:pos x="9" y="918"/>
                </a:cxn>
                <a:cxn ang="0">
                  <a:pos x="0" y="888"/>
                </a:cxn>
                <a:cxn ang="0">
                  <a:pos x="0" y="829"/>
                </a:cxn>
                <a:cxn ang="0">
                  <a:pos x="9" y="799"/>
                </a:cxn>
                <a:cxn ang="0">
                  <a:pos x="47" y="760"/>
                </a:cxn>
                <a:cxn ang="0">
                  <a:pos x="75" y="740"/>
                </a:cxn>
                <a:cxn ang="0">
                  <a:pos x="121" y="0"/>
                </a:cxn>
                <a:cxn ang="0">
                  <a:pos x="158" y="10"/>
                </a:cxn>
                <a:cxn ang="0">
                  <a:pos x="186" y="20"/>
                </a:cxn>
                <a:cxn ang="0">
                  <a:pos x="214" y="50"/>
                </a:cxn>
                <a:cxn ang="0">
                  <a:pos x="224" y="79"/>
                </a:cxn>
                <a:cxn ang="0">
                  <a:pos x="233" y="119"/>
                </a:cxn>
                <a:cxn ang="0">
                  <a:pos x="224" y="158"/>
                </a:cxn>
                <a:cxn ang="0">
                  <a:pos x="214" y="188"/>
                </a:cxn>
                <a:cxn ang="0">
                  <a:pos x="186" y="217"/>
                </a:cxn>
                <a:cxn ang="0">
                  <a:pos x="158" y="227"/>
                </a:cxn>
                <a:cxn ang="0">
                  <a:pos x="121" y="237"/>
                </a:cxn>
                <a:cxn ang="0">
                  <a:pos x="84" y="227"/>
                </a:cxn>
                <a:cxn ang="0">
                  <a:pos x="56" y="217"/>
                </a:cxn>
                <a:cxn ang="0">
                  <a:pos x="28" y="188"/>
                </a:cxn>
                <a:cxn ang="0">
                  <a:pos x="19" y="158"/>
                </a:cxn>
                <a:cxn ang="0">
                  <a:pos x="9" y="119"/>
                </a:cxn>
                <a:cxn ang="0">
                  <a:pos x="19" y="79"/>
                </a:cxn>
                <a:cxn ang="0">
                  <a:pos x="28" y="50"/>
                </a:cxn>
                <a:cxn ang="0">
                  <a:pos x="56" y="20"/>
                </a:cxn>
                <a:cxn ang="0">
                  <a:pos x="84" y="10"/>
                </a:cxn>
                <a:cxn ang="0">
                  <a:pos x="121" y="0"/>
                </a:cxn>
              </a:cxnLst>
              <a:rect l="0" t="0" r="r" b="b"/>
              <a:pathLst>
                <a:path w="233" h="1411">
                  <a:moveTo>
                    <a:pt x="75" y="740"/>
                  </a:moveTo>
                  <a:lnTo>
                    <a:pt x="112" y="740"/>
                  </a:lnTo>
                  <a:lnTo>
                    <a:pt x="168" y="760"/>
                  </a:lnTo>
                  <a:lnTo>
                    <a:pt x="205" y="799"/>
                  </a:lnTo>
                  <a:lnTo>
                    <a:pt x="224" y="858"/>
                  </a:lnTo>
                  <a:lnTo>
                    <a:pt x="233" y="918"/>
                  </a:lnTo>
                  <a:lnTo>
                    <a:pt x="233" y="967"/>
                  </a:lnTo>
                  <a:lnTo>
                    <a:pt x="214" y="1115"/>
                  </a:lnTo>
                  <a:lnTo>
                    <a:pt x="177" y="1243"/>
                  </a:lnTo>
                  <a:lnTo>
                    <a:pt x="130" y="1332"/>
                  </a:lnTo>
                  <a:lnTo>
                    <a:pt x="84" y="1391"/>
                  </a:lnTo>
                  <a:lnTo>
                    <a:pt x="56" y="1411"/>
                  </a:lnTo>
                  <a:lnTo>
                    <a:pt x="37" y="1391"/>
                  </a:lnTo>
                  <a:lnTo>
                    <a:pt x="37" y="1371"/>
                  </a:lnTo>
                  <a:lnTo>
                    <a:pt x="47" y="1352"/>
                  </a:lnTo>
                  <a:lnTo>
                    <a:pt x="130" y="1223"/>
                  </a:lnTo>
                  <a:lnTo>
                    <a:pt x="168" y="1115"/>
                  </a:lnTo>
                  <a:lnTo>
                    <a:pt x="186" y="1016"/>
                  </a:lnTo>
                  <a:lnTo>
                    <a:pt x="186" y="957"/>
                  </a:lnTo>
                  <a:lnTo>
                    <a:pt x="168" y="967"/>
                  </a:lnTo>
                  <a:lnTo>
                    <a:pt x="158" y="967"/>
                  </a:lnTo>
                  <a:lnTo>
                    <a:pt x="140" y="977"/>
                  </a:lnTo>
                  <a:lnTo>
                    <a:pt x="75" y="977"/>
                  </a:lnTo>
                  <a:lnTo>
                    <a:pt x="47" y="957"/>
                  </a:lnTo>
                  <a:lnTo>
                    <a:pt x="9" y="918"/>
                  </a:lnTo>
                  <a:lnTo>
                    <a:pt x="0" y="888"/>
                  </a:lnTo>
                  <a:lnTo>
                    <a:pt x="0" y="829"/>
                  </a:lnTo>
                  <a:lnTo>
                    <a:pt x="9" y="799"/>
                  </a:lnTo>
                  <a:lnTo>
                    <a:pt x="47" y="760"/>
                  </a:lnTo>
                  <a:lnTo>
                    <a:pt x="75" y="740"/>
                  </a:lnTo>
                  <a:close/>
                  <a:moveTo>
                    <a:pt x="121" y="0"/>
                  </a:moveTo>
                  <a:lnTo>
                    <a:pt x="158" y="10"/>
                  </a:lnTo>
                  <a:lnTo>
                    <a:pt x="186" y="20"/>
                  </a:lnTo>
                  <a:lnTo>
                    <a:pt x="214" y="50"/>
                  </a:lnTo>
                  <a:lnTo>
                    <a:pt x="224" y="79"/>
                  </a:lnTo>
                  <a:lnTo>
                    <a:pt x="233" y="119"/>
                  </a:lnTo>
                  <a:lnTo>
                    <a:pt x="224" y="158"/>
                  </a:lnTo>
                  <a:lnTo>
                    <a:pt x="214" y="188"/>
                  </a:lnTo>
                  <a:lnTo>
                    <a:pt x="186" y="217"/>
                  </a:lnTo>
                  <a:lnTo>
                    <a:pt x="158" y="227"/>
                  </a:lnTo>
                  <a:lnTo>
                    <a:pt x="121" y="237"/>
                  </a:lnTo>
                  <a:lnTo>
                    <a:pt x="84" y="227"/>
                  </a:lnTo>
                  <a:lnTo>
                    <a:pt x="56" y="217"/>
                  </a:lnTo>
                  <a:lnTo>
                    <a:pt x="28" y="188"/>
                  </a:lnTo>
                  <a:lnTo>
                    <a:pt x="19" y="158"/>
                  </a:lnTo>
                  <a:lnTo>
                    <a:pt x="9" y="119"/>
                  </a:lnTo>
                  <a:lnTo>
                    <a:pt x="19" y="79"/>
                  </a:lnTo>
                  <a:lnTo>
                    <a:pt x="28" y="50"/>
                  </a:lnTo>
                  <a:lnTo>
                    <a:pt x="56" y="20"/>
                  </a:lnTo>
                  <a:lnTo>
                    <a:pt x="84" y="1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13" name="Freeform 13"/>
            <p:cNvSpPr>
              <a:spLocks noEditPoints="1"/>
            </p:cNvSpPr>
            <p:nvPr/>
          </p:nvSpPr>
          <p:spPr bwMode="auto">
            <a:xfrm>
              <a:off x="11112" y="2546"/>
              <a:ext cx="1482" cy="1559"/>
            </a:xfrm>
            <a:custGeom>
              <a:avLst/>
              <a:gdLst/>
              <a:ahLst/>
              <a:cxnLst>
                <a:cxn ang="0">
                  <a:pos x="709" y="849"/>
                </a:cxn>
                <a:cxn ang="0">
                  <a:pos x="1221" y="1391"/>
                </a:cxn>
                <a:cxn ang="0">
                  <a:pos x="988" y="1056"/>
                </a:cxn>
                <a:cxn ang="0">
                  <a:pos x="858" y="839"/>
                </a:cxn>
                <a:cxn ang="0">
                  <a:pos x="1016" y="316"/>
                </a:cxn>
                <a:cxn ang="0">
                  <a:pos x="998" y="641"/>
                </a:cxn>
                <a:cxn ang="0">
                  <a:pos x="1147" y="651"/>
                </a:cxn>
                <a:cxn ang="0">
                  <a:pos x="1240" y="424"/>
                </a:cxn>
                <a:cxn ang="0">
                  <a:pos x="1119" y="188"/>
                </a:cxn>
                <a:cxn ang="0">
                  <a:pos x="942" y="109"/>
                </a:cxn>
                <a:cxn ang="0">
                  <a:pos x="550" y="168"/>
                </a:cxn>
                <a:cxn ang="0">
                  <a:pos x="839" y="740"/>
                </a:cxn>
                <a:cxn ang="0">
                  <a:pos x="951" y="434"/>
                </a:cxn>
                <a:cxn ang="0">
                  <a:pos x="848" y="138"/>
                </a:cxn>
                <a:cxn ang="0">
                  <a:pos x="634" y="89"/>
                </a:cxn>
                <a:cxn ang="0">
                  <a:pos x="271" y="148"/>
                </a:cxn>
                <a:cxn ang="0">
                  <a:pos x="252" y="1480"/>
                </a:cxn>
                <a:cxn ang="0">
                  <a:pos x="466" y="138"/>
                </a:cxn>
                <a:cxn ang="0">
                  <a:pos x="252" y="79"/>
                </a:cxn>
                <a:cxn ang="0">
                  <a:pos x="858" y="10"/>
                </a:cxn>
                <a:cxn ang="0">
                  <a:pos x="1165" y="128"/>
                </a:cxn>
                <a:cxn ang="0">
                  <a:pos x="1314" y="424"/>
                </a:cxn>
                <a:cxn ang="0">
                  <a:pos x="1203" y="710"/>
                </a:cxn>
                <a:cxn ang="0">
                  <a:pos x="942" y="819"/>
                </a:cxn>
                <a:cxn ang="0">
                  <a:pos x="1156" y="1154"/>
                </a:cxn>
                <a:cxn ang="0">
                  <a:pos x="1259" y="1302"/>
                </a:cxn>
                <a:cxn ang="0">
                  <a:pos x="1445" y="1480"/>
                </a:cxn>
                <a:cxn ang="0">
                  <a:pos x="1482" y="1509"/>
                </a:cxn>
                <a:cxn ang="0">
                  <a:pos x="1454" y="1559"/>
                </a:cxn>
                <a:cxn ang="0">
                  <a:pos x="1035" y="1529"/>
                </a:cxn>
                <a:cxn ang="0">
                  <a:pos x="942" y="1371"/>
                </a:cxn>
                <a:cxn ang="0">
                  <a:pos x="541" y="839"/>
                </a:cxn>
                <a:cxn ang="0">
                  <a:pos x="550" y="1440"/>
                </a:cxn>
                <a:cxn ang="0">
                  <a:pos x="709" y="1470"/>
                </a:cxn>
                <a:cxn ang="0">
                  <a:pos x="737" y="1529"/>
                </a:cxn>
                <a:cxn ang="0">
                  <a:pos x="28" y="1549"/>
                </a:cxn>
                <a:cxn ang="0">
                  <a:pos x="0" y="1490"/>
                </a:cxn>
                <a:cxn ang="0">
                  <a:pos x="103" y="1470"/>
                </a:cxn>
                <a:cxn ang="0">
                  <a:pos x="177" y="1411"/>
                </a:cxn>
                <a:cxn ang="0">
                  <a:pos x="177" y="128"/>
                </a:cxn>
                <a:cxn ang="0">
                  <a:pos x="131" y="79"/>
                </a:cxn>
                <a:cxn ang="0">
                  <a:pos x="0" y="59"/>
                </a:cxn>
                <a:cxn ang="0">
                  <a:pos x="28" y="0"/>
                </a:cxn>
              </a:cxnLst>
              <a:rect l="0" t="0" r="r" b="b"/>
              <a:pathLst>
                <a:path w="1482" h="1559">
                  <a:moveTo>
                    <a:pt x="858" y="839"/>
                  </a:moveTo>
                  <a:lnTo>
                    <a:pt x="821" y="849"/>
                  </a:lnTo>
                  <a:lnTo>
                    <a:pt x="709" y="849"/>
                  </a:lnTo>
                  <a:lnTo>
                    <a:pt x="1091" y="1480"/>
                  </a:lnTo>
                  <a:lnTo>
                    <a:pt x="1296" y="1480"/>
                  </a:lnTo>
                  <a:lnTo>
                    <a:pt x="1221" y="1391"/>
                  </a:lnTo>
                  <a:lnTo>
                    <a:pt x="1137" y="1283"/>
                  </a:lnTo>
                  <a:lnTo>
                    <a:pt x="1053" y="1164"/>
                  </a:lnTo>
                  <a:lnTo>
                    <a:pt x="988" y="1056"/>
                  </a:lnTo>
                  <a:lnTo>
                    <a:pt x="923" y="957"/>
                  </a:lnTo>
                  <a:lnTo>
                    <a:pt x="886" y="878"/>
                  </a:lnTo>
                  <a:lnTo>
                    <a:pt x="858" y="839"/>
                  </a:lnTo>
                  <a:close/>
                  <a:moveTo>
                    <a:pt x="942" y="109"/>
                  </a:moveTo>
                  <a:lnTo>
                    <a:pt x="998" y="207"/>
                  </a:lnTo>
                  <a:lnTo>
                    <a:pt x="1016" y="316"/>
                  </a:lnTo>
                  <a:lnTo>
                    <a:pt x="1026" y="424"/>
                  </a:lnTo>
                  <a:lnTo>
                    <a:pt x="1026" y="533"/>
                  </a:lnTo>
                  <a:lnTo>
                    <a:pt x="998" y="641"/>
                  </a:lnTo>
                  <a:lnTo>
                    <a:pt x="960" y="730"/>
                  </a:lnTo>
                  <a:lnTo>
                    <a:pt x="1072" y="701"/>
                  </a:lnTo>
                  <a:lnTo>
                    <a:pt x="1147" y="651"/>
                  </a:lnTo>
                  <a:lnTo>
                    <a:pt x="1203" y="582"/>
                  </a:lnTo>
                  <a:lnTo>
                    <a:pt x="1231" y="513"/>
                  </a:lnTo>
                  <a:lnTo>
                    <a:pt x="1240" y="424"/>
                  </a:lnTo>
                  <a:lnTo>
                    <a:pt x="1221" y="326"/>
                  </a:lnTo>
                  <a:lnTo>
                    <a:pt x="1184" y="247"/>
                  </a:lnTo>
                  <a:lnTo>
                    <a:pt x="1119" y="188"/>
                  </a:lnTo>
                  <a:lnTo>
                    <a:pt x="1053" y="148"/>
                  </a:lnTo>
                  <a:lnTo>
                    <a:pt x="988" y="119"/>
                  </a:lnTo>
                  <a:lnTo>
                    <a:pt x="942" y="109"/>
                  </a:lnTo>
                  <a:close/>
                  <a:moveTo>
                    <a:pt x="634" y="89"/>
                  </a:moveTo>
                  <a:lnTo>
                    <a:pt x="578" y="109"/>
                  </a:lnTo>
                  <a:lnTo>
                    <a:pt x="550" y="168"/>
                  </a:lnTo>
                  <a:lnTo>
                    <a:pt x="550" y="770"/>
                  </a:lnTo>
                  <a:lnTo>
                    <a:pt x="718" y="760"/>
                  </a:lnTo>
                  <a:lnTo>
                    <a:pt x="839" y="740"/>
                  </a:lnTo>
                  <a:lnTo>
                    <a:pt x="904" y="681"/>
                  </a:lnTo>
                  <a:lnTo>
                    <a:pt x="942" y="582"/>
                  </a:lnTo>
                  <a:lnTo>
                    <a:pt x="951" y="434"/>
                  </a:lnTo>
                  <a:lnTo>
                    <a:pt x="942" y="296"/>
                  </a:lnTo>
                  <a:lnTo>
                    <a:pt x="904" y="197"/>
                  </a:lnTo>
                  <a:lnTo>
                    <a:pt x="848" y="138"/>
                  </a:lnTo>
                  <a:lnTo>
                    <a:pt x="774" y="99"/>
                  </a:lnTo>
                  <a:lnTo>
                    <a:pt x="681" y="89"/>
                  </a:lnTo>
                  <a:lnTo>
                    <a:pt x="634" y="89"/>
                  </a:lnTo>
                  <a:close/>
                  <a:moveTo>
                    <a:pt x="252" y="79"/>
                  </a:moveTo>
                  <a:lnTo>
                    <a:pt x="261" y="109"/>
                  </a:lnTo>
                  <a:lnTo>
                    <a:pt x="271" y="148"/>
                  </a:lnTo>
                  <a:lnTo>
                    <a:pt x="271" y="1411"/>
                  </a:lnTo>
                  <a:lnTo>
                    <a:pt x="261" y="1450"/>
                  </a:lnTo>
                  <a:lnTo>
                    <a:pt x="252" y="1480"/>
                  </a:lnTo>
                  <a:lnTo>
                    <a:pt x="485" y="1480"/>
                  </a:lnTo>
                  <a:lnTo>
                    <a:pt x="466" y="1401"/>
                  </a:lnTo>
                  <a:lnTo>
                    <a:pt x="466" y="138"/>
                  </a:lnTo>
                  <a:lnTo>
                    <a:pt x="476" y="109"/>
                  </a:lnTo>
                  <a:lnTo>
                    <a:pt x="494" y="79"/>
                  </a:lnTo>
                  <a:lnTo>
                    <a:pt x="252" y="79"/>
                  </a:lnTo>
                  <a:close/>
                  <a:moveTo>
                    <a:pt x="28" y="0"/>
                  </a:moveTo>
                  <a:lnTo>
                    <a:pt x="746" y="0"/>
                  </a:lnTo>
                  <a:lnTo>
                    <a:pt x="858" y="10"/>
                  </a:lnTo>
                  <a:lnTo>
                    <a:pt x="970" y="30"/>
                  </a:lnTo>
                  <a:lnTo>
                    <a:pt x="1072" y="69"/>
                  </a:lnTo>
                  <a:lnTo>
                    <a:pt x="1165" y="128"/>
                  </a:lnTo>
                  <a:lnTo>
                    <a:pt x="1249" y="197"/>
                  </a:lnTo>
                  <a:lnTo>
                    <a:pt x="1296" y="306"/>
                  </a:lnTo>
                  <a:lnTo>
                    <a:pt x="1314" y="424"/>
                  </a:lnTo>
                  <a:lnTo>
                    <a:pt x="1296" y="543"/>
                  </a:lnTo>
                  <a:lnTo>
                    <a:pt x="1259" y="641"/>
                  </a:lnTo>
                  <a:lnTo>
                    <a:pt x="1203" y="710"/>
                  </a:lnTo>
                  <a:lnTo>
                    <a:pt x="1128" y="760"/>
                  </a:lnTo>
                  <a:lnTo>
                    <a:pt x="1035" y="799"/>
                  </a:lnTo>
                  <a:lnTo>
                    <a:pt x="942" y="819"/>
                  </a:lnTo>
                  <a:lnTo>
                    <a:pt x="1026" y="957"/>
                  </a:lnTo>
                  <a:lnTo>
                    <a:pt x="1100" y="1066"/>
                  </a:lnTo>
                  <a:lnTo>
                    <a:pt x="1156" y="1154"/>
                  </a:lnTo>
                  <a:lnTo>
                    <a:pt x="1193" y="1204"/>
                  </a:lnTo>
                  <a:lnTo>
                    <a:pt x="1212" y="1233"/>
                  </a:lnTo>
                  <a:lnTo>
                    <a:pt x="1259" y="1302"/>
                  </a:lnTo>
                  <a:lnTo>
                    <a:pt x="1314" y="1381"/>
                  </a:lnTo>
                  <a:lnTo>
                    <a:pt x="1380" y="1440"/>
                  </a:lnTo>
                  <a:lnTo>
                    <a:pt x="1445" y="1480"/>
                  </a:lnTo>
                  <a:lnTo>
                    <a:pt x="1464" y="1480"/>
                  </a:lnTo>
                  <a:lnTo>
                    <a:pt x="1473" y="1490"/>
                  </a:lnTo>
                  <a:lnTo>
                    <a:pt x="1482" y="1509"/>
                  </a:lnTo>
                  <a:lnTo>
                    <a:pt x="1482" y="1539"/>
                  </a:lnTo>
                  <a:lnTo>
                    <a:pt x="1464" y="1549"/>
                  </a:lnTo>
                  <a:lnTo>
                    <a:pt x="1454" y="1559"/>
                  </a:lnTo>
                  <a:lnTo>
                    <a:pt x="1053" y="1559"/>
                  </a:lnTo>
                  <a:lnTo>
                    <a:pt x="1044" y="1549"/>
                  </a:lnTo>
                  <a:lnTo>
                    <a:pt x="1035" y="1529"/>
                  </a:lnTo>
                  <a:lnTo>
                    <a:pt x="1007" y="1480"/>
                  </a:lnTo>
                  <a:lnTo>
                    <a:pt x="970" y="1421"/>
                  </a:lnTo>
                  <a:lnTo>
                    <a:pt x="942" y="1371"/>
                  </a:lnTo>
                  <a:lnTo>
                    <a:pt x="625" y="849"/>
                  </a:lnTo>
                  <a:lnTo>
                    <a:pt x="550" y="849"/>
                  </a:lnTo>
                  <a:lnTo>
                    <a:pt x="541" y="839"/>
                  </a:lnTo>
                  <a:lnTo>
                    <a:pt x="541" y="1381"/>
                  </a:lnTo>
                  <a:lnTo>
                    <a:pt x="550" y="1411"/>
                  </a:lnTo>
                  <a:lnTo>
                    <a:pt x="550" y="1440"/>
                  </a:lnTo>
                  <a:lnTo>
                    <a:pt x="569" y="1450"/>
                  </a:lnTo>
                  <a:lnTo>
                    <a:pt x="625" y="1470"/>
                  </a:lnTo>
                  <a:lnTo>
                    <a:pt x="709" y="1470"/>
                  </a:lnTo>
                  <a:lnTo>
                    <a:pt x="718" y="1480"/>
                  </a:lnTo>
                  <a:lnTo>
                    <a:pt x="737" y="1490"/>
                  </a:lnTo>
                  <a:lnTo>
                    <a:pt x="737" y="1529"/>
                  </a:lnTo>
                  <a:lnTo>
                    <a:pt x="718" y="1539"/>
                  </a:lnTo>
                  <a:lnTo>
                    <a:pt x="709" y="1549"/>
                  </a:lnTo>
                  <a:lnTo>
                    <a:pt x="28" y="1549"/>
                  </a:lnTo>
                  <a:lnTo>
                    <a:pt x="19" y="1539"/>
                  </a:lnTo>
                  <a:lnTo>
                    <a:pt x="0" y="1529"/>
                  </a:lnTo>
                  <a:lnTo>
                    <a:pt x="0" y="1490"/>
                  </a:lnTo>
                  <a:lnTo>
                    <a:pt x="19" y="1480"/>
                  </a:lnTo>
                  <a:lnTo>
                    <a:pt x="28" y="1470"/>
                  </a:lnTo>
                  <a:lnTo>
                    <a:pt x="103" y="1470"/>
                  </a:lnTo>
                  <a:lnTo>
                    <a:pt x="159" y="1450"/>
                  </a:lnTo>
                  <a:lnTo>
                    <a:pt x="177" y="1440"/>
                  </a:lnTo>
                  <a:lnTo>
                    <a:pt x="177" y="1411"/>
                  </a:lnTo>
                  <a:lnTo>
                    <a:pt x="187" y="1381"/>
                  </a:lnTo>
                  <a:lnTo>
                    <a:pt x="187" y="168"/>
                  </a:lnTo>
                  <a:lnTo>
                    <a:pt x="177" y="128"/>
                  </a:lnTo>
                  <a:lnTo>
                    <a:pt x="177" y="109"/>
                  </a:lnTo>
                  <a:lnTo>
                    <a:pt x="159" y="89"/>
                  </a:lnTo>
                  <a:lnTo>
                    <a:pt x="131" y="79"/>
                  </a:lnTo>
                  <a:lnTo>
                    <a:pt x="28" y="79"/>
                  </a:lnTo>
                  <a:lnTo>
                    <a:pt x="19" y="69"/>
                  </a:lnTo>
                  <a:lnTo>
                    <a:pt x="0" y="59"/>
                  </a:lnTo>
                  <a:lnTo>
                    <a:pt x="0" y="20"/>
                  </a:lnTo>
                  <a:lnTo>
                    <a:pt x="19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14" name="Freeform 14"/>
            <p:cNvSpPr>
              <a:spLocks/>
            </p:cNvSpPr>
            <p:nvPr/>
          </p:nvSpPr>
          <p:spPr bwMode="auto">
            <a:xfrm>
              <a:off x="12799" y="2211"/>
              <a:ext cx="550" cy="1075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317" y="0"/>
                </a:cxn>
                <a:cxn ang="0">
                  <a:pos x="336" y="10"/>
                </a:cxn>
                <a:cxn ang="0">
                  <a:pos x="345" y="19"/>
                </a:cxn>
                <a:cxn ang="0">
                  <a:pos x="345" y="976"/>
                </a:cxn>
                <a:cxn ang="0">
                  <a:pos x="364" y="996"/>
                </a:cxn>
                <a:cxn ang="0">
                  <a:pos x="410" y="1016"/>
                </a:cxn>
                <a:cxn ang="0">
                  <a:pos x="550" y="1016"/>
                </a:cxn>
                <a:cxn ang="0">
                  <a:pos x="550" y="1075"/>
                </a:cxn>
                <a:cxn ang="0">
                  <a:pos x="503" y="1075"/>
                </a:cxn>
                <a:cxn ang="0">
                  <a:pos x="420" y="1065"/>
                </a:cxn>
                <a:cxn ang="0">
                  <a:pos x="131" y="1065"/>
                </a:cxn>
                <a:cxn ang="0">
                  <a:pos x="56" y="1075"/>
                </a:cxn>
                <a:cxn ang="0">
                  <a:pos x="10" y="1075"/>
                </a:cxn>
                <a:cxn ang="0">
                  <a:pos x="10" y="1016"/>
                </a:cxn>
                <a:cxn ang="0">
                  <a:pos x="65" y="1016"/>
                </a:cxn>
                <a:cxn ang="0">
                  <a:pos x="149" y="1006"/>
                </a:cxn>
                <a:cxn ang="0">
                  <a:pos x="196" y="996"/>
                </a:cxn>
                <a:cxn ang="0">
                  <a:pos x="215" y="967"/>
                </a:cxn>
                <a:cxn ang="0">
                  <a:pos x="215" y="118"/>
                </a:cxn>
                <a:cxn ang="0">
                  <a:pos x="131" y="148"/>
                </a:cxn>
                <a:cxn ang="0">
                  <a:pos x="56" y="158"/>
                </a:cxn>
                <a:cxn ang="0">
                  <a:pos x="0" y="158"/>
                </a:cxn>
                <a:cxn ang="0">
                  <a:pos x="0" y="98"/>
                </a:cxn>
                <a:cxn ang="0">
                  <a:pos x="65" y="98"/>
                </a:cxn>
                <a:cxn ang="0">
                  <a:pos x="140" y="89"/>
                </a:cxn>
                <a:cxn ang="0">
                  <a:pos x="224" y="59"/>
                </a:cxn>
                <a:cxn ang="0">
                  <a:pos x="298" y="0"/>
                </a:cxn>
              </a:cxnLst>
              <a:rect l="0" t="0" r="r" b="b"/>
              <a:pathLst>
                <a:path w="550" h="1075">
                  <a:moveTo>
                    <a:pt x="298" y="0"/>
                  </a:moveTo>
                  <a:lnTo>
                    <a:pt x="317" y="0"/>
                  </a:lnTo>
                  <a:lnTo>
                    <a:pt x="336" y="10"/>
                  </a:lnTo>
                  <a:lnTo>
                    <a:pt x="345" y="19"/>
                  </a:lnTo>
                  <a:lnTo>
                    <a:pt x="345" y="976"/>
                  </a:lnTo>
                  <a:lnTo>
                    <a:pt x="364" y="996"/>
                  </a:lnTo>
                  <a:lnTo>
                    <a:pt x="410" y="1016"/>
                  </a:lnTo>
                  <a:lnTo>
                    <a:pt x="550" y="1016"/>
                  </a:lnTo>
                  <a:lnTo>
                    <a:pt x="550" y="1075"/>
                  </a:lnTo>
                  <a:lnTo>
                    <a:pt x="503" y="1075"/>
                  </a:lnTo>
                  <a:lnTo>
                    <a:pt x="420" y="1065"/>
                  </a:lnTo>
                  <a:lnTo>
                    <a:pt x="131" y="1065"/>
                  </a:lnTo>
                  <a:lnTo>
                    <a:pt x="56" y="1075"/>
                  </a:lnTo>
                  <a:lnTo>
                    <a:pt x="10" y="1075"/>
                  </a:lnTo>
                  <a:lnTo>
                    <a:pt x="10" y="1016"/>
                  </a:lnTo>
                  <a:lnTo>
                    <a:pt x="65" y="1016"/>
                  </a:lnTo>
                  <a:lnTo>
                    <a:pt x="149" y="1006"/>
                  </a:lnTo>
                  <a:lnTo>
                    <a:pt x="196" y="996"/>
                  </a:lnTo>
                  <a:lnTo>
                    <a:pt x="215" y="967"/>
                  </a:lnTo>
                  <a:lnTo>
                    <a:pt x="215" y="118"/>
                  </a:lnTo>
                  <a:lnTo>
                    <a:pt x="131" y="148"/>
                  </a:lnTo>
                  <a:lnTo>
                    <a:pt x="56" y="158"/>
                  </a:lnTo>
                  <a:lnTo>
                    <a:pt x="0" y="158"/>
                  </a:lnTo>
                  <a:lnTo>
                    <a:pt x="0" y="98"/>
                  </a:lnTo>
                  <a:lnTo>
                    <a:pt x="65" y="98"/>
                  </a:lnTo>
                  <a:lnTo>
                    <a:pt x="140" y="89"/>
                  </a:lnTo>
                  <a:lnTo>
                    <a:pt x="224" y="59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15" name="Freeform 15"/>
            <p:cNvSpPr>
              <a:spLocks/>
            </p:cNvSpPr>
            <p:nvPr/>
          </p:nvSpPr>
          <p:spPr bwMode="auto">
            <a:xfrm>
              <a:off x="13647" y="3099"/>
              <a:ext cx="196" cy="493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31" y="9"/>
                </a:cxn>
                <a:cxn ang="0">
                  <a:pos x="168" y="49"/>
                </a:cxn>
                <a:cxn ang="0">
                  <a:pos x="187" y="108"/>
                </a:cxn>
                <a:cxn ang="0">
                  <a:pos x="196" y="177"/>
                </a:cxn>
                <a:cxn ang="0">
                  <a:pos x="187" y="286"/>
                </a:cxn>
                <a:cxn ang="0">
                  <a:pos x="149" y="365"/>
                </a:cxn>
                <a:cxn ang="0">
                  <a:pos x="103" y="434"/>
                </a:cxn>
                <a:cxn ang="0">
                  <a:pos x="47" y="493"/>
                </a:cxn>
                <a:cxn ang="0">
                  <a:pos x="28" y="473"/>
                </a:cxn>
                <a:cxn ang="0">
                  <a:pos x="28" y="463"/>
                </a:cxn>
                <a:cxn ang="0">
                  <a:pos x="38" y="453"/>
                </a:cxn>
                <a:cxn ang="0">
                  <a:pos x="103" y="365"/>
                </a:cxn>
                <a:cxn ang="0">
                  <a:pos x="140" y="296"/>
                </a:cxn>
                <a:cxn ang="0">
                  <a:pos x="159" y="227"/>
                </a:cxn>
                <a:cxn ang="0">
                  <a:pos x="159" y="157"/>
                </a:cxn>
                <a:cxn ang="0">
                  <a:pos x="149" y="148"/>
                </a:cxn>
                <a:cxn ang="0">
                  <a:pos x="131" y="157"/>
                </a:cxn>
                <a:cxn ang="0">
                  <a:pos x="121" y="177"/>
                </a:cxn>
                <a:cxn ang="0">
                  <a:pos x="65" y="177"/>
                </a:cxn>
                <a:cxn ang="0">
                  <a:pos x="38" y="157"/>
                </a:cxn>
                <a:cxn ang="0">
                  <a:pos x="0" y="118"/>
                </a:cxn>
                <a:cxn ang="0">
                  <a:pos x="0" y="88"/>
                </a:cxn>
                <a:cxn ang="0">
                  <a:pos x="10" y="49"/>
                </a:cxn>
                <a:cxn ang="0">
                  <a:pos x="47" y="9"/>
                </a:cxn>
                <a:cxn ang="0">
                  <a:pos x="84" y="0"/>
                </a:cxn>
              </a:cxnLst>
              <a:rect l="0" t="0" r="r" b="b"/>
              <a:pathLst>
                <a:path w="196" h="493">
                  <a:moveTo>
                    <a:pt x="84" y="0"/>
                  </a:moveTo>
                  <a:lnTo>
                    <a:pt x="131" y="9"/>
                  </a:lnTo>
                  <a:lnTo>
                    <a:pt x="168" y="49"/>
                  </a:lnTo>
                  <a:lnTo>
                    <a:pt x="187" y="108"/>
                  </a:lnTo>
                  <a:lnTo>
                    <a:pt x="196" y="177"/>
                  </a:lnTo>
                  <a:lnTo>
                    <a:pt x="187" y="286"/>
                  </a:lnTo>
                  <a:lnTo>
                    <a:pt x="149" y="365"/>
                  </a:lnTo>
                  <a:lnTo>
                    <a:pt x="103" y="434"/>
                  </a:lnTo>
                  <a:lnTo>
                    <a:pt x="47" y="493"/>
                  </a:lnTo>
                  <a:lnTo>
                    <a:pt x="28" y="473"/>
                  </a:lnTo>
                  <a:lnTo>
                    <a:pt x="28" y="463"/>
                  </a:lnTo>
                  <a:lnTo>
                    <a:pt x="38" y="453"/>
                  </a:lnTo>
                  <a:lnTo>
                    <a:pt x="103" y="365"/>
                  </a:lnTo>
                  <a:lnTo>
                    <a:pt x="140" y="296"/>
                  </a:lnTo>
                  <a:lnTo>
                    <a:pt x="159" y="227"/>
                  </a:lnTo>
                  <a:lnTo>
                    <a:pt x="159" y="157"/>
                  </a:lnTo>
                  <a:lnTo>
                    <a:pt x="149" y="148"/>
                  </a:lnTo>
                  <a:lnTo>
                    <a:pt x="131" y="157"/>
                  </a:lnTo>
                  <a:lnTo>
                    <a:pt x="121" y="177"/>
                  </a:lnTo>
                  <a:lnTo>
                    <a:pt x="65" y="177"/>
                  </a:lnTo>
                  <a:lnTo>
                    <a:pt x="38" y="157"/>
                  </a:lnTo>
                  <a:lnTo>
                    <a:pt x="0" y="118"/>
                  </a:lnTo>
                  <a:lnTo>
                    <a:pt x="0" y="88"/>
                  </a:lnTo>
                  <a:lnTo>
                    <a:pt x="10" y="49"/>
                  </a:lnTo>
                  <a:lnTo>
                    <a:pt x="47" y="9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16" name="Freeform 16"/>
            <p:cNvSpPr>
              <a:spLocks/>
            </p:cNvSpPr>
            <p:nvPr/>
          </p:nvSpPr>
          <p:spPr bwMode="auto">
            <a:xfrm>
              <a:off x="14085" y="2211"/>
              <a:ext cx="671" cy="1115"/>
            </a:xfrm>
            <a:custGeom>
              <a:avLst/>
              <a:gdLst/>
              <a:ahLst/>
              <a:cxnLst>
                <a:cxn ang="0">
                  <a:pos x="606" y="0"/>
                </a:cxn>
                <a:cxn ang="0">
                  <a:pos x="615" y="29"/>
                </a:cxn>
                <a:cxn ang="0">
                  <a:pos x="559" y="98"/>
                </a:cxn>
                <a:cxn ang="0">
                  <a:pos x="410" y="177"/>
                </a:cxn>
                <a:cxn ang="0">
                  <a:pos x="243" y="197"/>
                </a:cxn>
                <a:cxn ang="0">
                  <a:pos x="140" y="187"/>
                </a:cxn>
                <a:cxn ang="0">
                  <a:pos x="215" y="444"/>
                </a:cxn>
                <a:cxn ang="0">
                  <a:pos x="354" y="414"/>
                </a:cxn>
                <a:cxn ang="0">
                  <a:pos x="550" y="483"/>
                </a:cxn>
                <a:cxn ang="0">
                  <a:pos x="653" y="651"/>
                </a:cxn>
                <a:cxn ang="0">
                  <a:pos x="653" y="868"/>
                </a:cxn>
                <a:cxn ang="0">
                  <a:pos x="522" y="1045"/>
                </a:cxn>
                <a:cxn ang="0">
                  <a:pos x="308" y="1115"/>
                </a:cxn>
                <a:cxn ang="0">
                  <a:pos x="84" y="1026"/>
                </a:cxn>
                <a:cxn ang="0">
                  <a:pos x="0" y="828"/>
                </a:cxn>
                <a:cxn ang="0">
                  <a:pos x="10" y="779"/>
                </a:cxn>
                <a:cxn ang="0">
                  <a:pos x="93" y="740"/>
                </a:cxn>
                <a:cxn ang="0">
                  <a:pos x="121" y="759"/>
                </a:cxn>
                <a:cxn ang="0">
                  <a:pos x="149" y="789"/>
                </a:cxn>
                <a:cxn ang="0">
                  <a:pos x="140" y="868"/>
                </a:cxn>
                <a:cxn ang="0">
                  <a:pos x="93" y="897"/>
                </a:cxn>
                <a:cxn ang="0">
                  <a:pos x="103" y="967"/>
                </a:cxn>
                <a:cxn ang="0">
                  <a:pos x="233" y="1055"/>
                </a:cxn>
                <a:cxn ang="0">
                  <a:pos x="410" y="1036"/>
                </a:cxn>
                <a:cxn ang="0">
                  <a:pos x="522" y="888"/>
                </a:cxn>
                <a:cxn ang="0">
                  <a:pos x="531" y="750"/>
                </a:cxn>
                <a:cxn ang="0">
                  <a:pos x="494" y="542"/>
                </a:cxn>
                <a:cxn ang="0">
                  <a:pos x="466" y="503"/>
                </a:cxn>
                <a:cxn ang="0">
                  <a:pos x="420" y="473"/>
                </a:cxn>
                <a:cxn ang="0">
                  <a:pos x="354" y="454"/>
                </a:cxn>
                <a:cxn ang="0">
                  <a:pos x="224" y="483"/>
                </a:cxn>
                <a:cxn ang="0">
                  <a:pos x="131" y="572"/>
                </a:cxn>
                <a:cxn ang="0">
                  <a:pos x="93" y="562"/>
                </a:cxn>
                <a:cxn ang="0">
                  <a:pos x="103" y="10"/>
                </a:cxn>
                <a:cxn ang="0">
                  <a:pos x="131" y="19"/>
                </a:cxn>
                <a:cxn ang="0">
                  <a:pos x="298" y="59"/>
                </a:cxn>
                <a:cxn ang="0">
                  <a:pos x="457" y="49"/>
                </a:cxn>
                <a:cxn ang="0">
                  <a:pos x="587" y="10"/>
                </a:cxn>
              </a:cxnLst>
              <a:rect l="0" t="0" r="r" b="b"/>
              <a:pathLst>
                <a:path w="671" h="1115">
                  <a:moveTo>
                    <a:pt x="587" y="0"/>
                  </a:moveTo>
                  <a:lnTo>
                    <a:pt x="606" y="0"/>
                  </a:lnTo>
                  <a:lnTo>
                    <a:pt x="615" y="10"/>
                  </a:lnTo>
                  <a:lnTo>
                    <a:pt x="615" y="29"/>
                  </a:lnTo>
                  <a:lnTo>
                    <a:pt x="597" y="59"/>
                  </a:lnTo>
                  <a:lnTo>
                    <a:pt x="559" y="98"/>
                  </a:lnTo>
                  <a:lnTo>
                    <a:pt x="494" y="148"/>
                  </a:lnTo>
                  <a:lnTo>
                    <a:pt x="410" y="177"/>
                  </a:lnTo>
                  <a:lnTo>
                    <a:pt x="298" y="197"/>
                  </a:lnTo>
                  <a:lnTo>
                    <a:pt x="243" y="197"/>
                  </a:lnTo>
                  <a:lnTo>
                    <a:pt x="149" y="177"/>
                  </a:lnTo>
                  <a:lnTo>
                    <a:pt x="140" y="187"/>
                  </a:lnTo>
                  <a:lnTo>
                    <a:pt x="140" y="493"/>
                  </a:lnTo>
                  <a:lnTo>
                    <a:pt x="215" y="444"/>
                  </a:lnTo>
                  <a:lnTo>
                    <a:pt x="280" y="424"/>
                  </a:lnTo>
                  <a:lnTo>
                    <a:pt x="354" y="414"/>
                  </a:lnTo>
                  <a:lnTo>
                    <a:pt x="457" y="434"/>
                  </a:lnTo>
                  <a:lnTo>
                    <a:pt x="550" y="483"/>
                  </a:lnTo>
                  <a:lnTo>
                    <a:pt x="615" y="562"/>
                  </a:lnTo>
                  <a:lnTo>
                    <a:pt x="653" y="651"/>
                  </a:lnTo>
                  <a:lnTo>
                    <a:pt x="671" y="759"/>
                  </a:lnTo>
                  <a:lnTo>
                    <a:pt x="653" y="868"/>
                  </a:lnTo>
                  <a:lnTo>
                    <a:pt x="597" y="967"/>
                  </a:lnTo>
                  <a:lnTo>
                    <a:pt x="522" y="1045"/>
                  </a:lnTo>
                  <a:lnTo>
                    <a:pt x="420" y="1095"/>
                  </a:lnTo>
                  <a:lnTo>
                    <a:pt x="308" y="1115"/>
                  </a:lnTo>
                  <a:lnTo>
                    <a:pt x="177" y="1095"/>
                  </a:lnTo>
                  <a:lnTo>
                    <a:pt x="84" y="1026"/>
                  </a:lnTo>
                  <a:lnTo>
                    <a:pt x="19" y="937"/>
                  </a:lnTo>
                  <a:lnTo>
                    <a:pt x="0" y="828"/>
                  </a:lnTo>
                  <a:lnTo>
                    <a:pt x="0" y="799"/>
                  </a:lnTo>
                  <a:lnTo>
                    <a:pt x="10" y="779"/>
                  </a:lnTo>
                  <a:lnTo>
                    <a:pt x="47" y="740"/>
                  </a:lnTo>
                  <a:lnTo>
                    <a:pt x="93" y="740"/>
                  </a:lnTo>
                  <a:lnTo>
                    <a:pt x="112" y="750"/>
                  </a:lnTo>
                  <a:lnTo>
                    <a:pt x="121" y="759"/>
                  </a:lnTo>
                  <a:lnTo>
                    <a:pt x="140" y="769"/>
                  </a:lnTo>
                  <a:lnTo>
                    <a:pt x="149" y="789"/>
                  </a:lnTo>
                  <a:lnTo>
                    <a:pt x="149" y="838"/>
                  </a:lnTo>
                  <a:lnTo>
                    <a:pt x="140" y="868"/>
                  </a:lnTo>
                  <a:lnTo>
                    <a:pt x="121" y="878"/>
                  </a:lnTo>
                  <a:lnTo>
                    <a:pt x="93" y="897"/>
                  </a:lnTo>
                  <a:lnTo>
                    <a:pt x="65" y="897"/>
                  </a:lnTo>
                  <a:lnTo>
                    <a:pt x="103" y="967"/>
                  </a:lnTo>
                  <a:lnTo>
                    <a:pt x="159" y="1026"/>
                  </a:lnTo>
                  <a:lnTo>
                    <a:pt x="233" y="1055"/>
                  </a:lnTo>
                  <a:lnTo>
                    <a:pt x="308" y="1065"/>
                  </a:lnTo>
                  <a:lnTo>
                    <a:pt x="410" y="1036"/>
                  </a:lnTo>
                  <a:lnTo>
                    <a:pt x="485" y="967"/>
                  </a:lnTo>
                  <a:lnTo>
                    <a:pt x="522" y="888"/>
                  </a:lnTo>
                  <a:lnTo>
                    <a:pt x="531" y="809"/>
                  </a:lnTo>
                  <a:lnTo>
                    <a:pt x="531" y="750"/>
                  </a:lnTo>
                  <a:lnTo>
                    <a:pt x="522" y="631"/>
                  </a:lnTo>
                  <a:lnTo>
                    <a:pt x="494" y="542"/>
                  </a:lnTo>
                  <a:lnTo>
                    <a:pt x="476" y="523"/>
                  </a:lnTo>
                  <a:lnTo>
                    <a:pt x="466" y="503"/>
                  </a:lnTo>
                  <a:lnTo>
                    <a:pt x="448" y="483"/>
                  </a:lnTo>
                  <a:lnTo>
                    <a:pt x="420" y="473"/>
                  </a:lnTo>
                  <a:lnTo>
                    <a:pt x="392" y="454"/>
                  </a:lnTo>
                  <a:lnTo>
                    <a:pt x="354" y="454"/>
                  </a:lnTo>
                  <a:lnTo>
                    <a:pt x="298" y="463"/>
                  </a:lnTo>
                  <a:lnTo>
                    <a:pt x="224" y="483"/>
                  </a:lnTo>
                  <a:lnTo>
                    <a:pt x="149" y="552"/>
                  </a:lnTo>
                  <a:lnTo>
                    <a:pt x="131" y="572"/>
                  </a:lnTo>
                  <a:lnTo>
                    <a:pt x="103" y="572"/>
                  </a:lnTo>
                  <a:lnTo>
                    <a:pt x="93" y="562"/>
                  </a:lnTo>
                  <a:lnTo>
                    <a:pt x="93" y="19"/>
                  </a:lnTo>
                  <a:lnTo>
                    <a:pt x="103" y="10"/>
                  </a:lnTo>
                  <a:lnTo>
                    <a:pt x="121" y="10"/>
                  </a:lnTo>
                  <a:lnTo>
                    <a:pt x="131" y="19"/>
                  </a:lnTo>
                  <a:lnTo>
                    <a:pt x="224" y="49"/>
                  </a:lnTo>
                  <a:lnTo>
                    <a:pt x="298" y="59"/>
                  </a:lnTo>
                  <a:lnTo>
                    <a:pt x="354" y="59"/>
                  </a:lnTo>
                  <a:lnTo>
                    <a:pt x="457" y="49"/>
                  </a:lnTo>
                  <a:lnTo>
                    <a:pt x="531" y="29"/>
                  </a:lnTo>
                  <a:lnTo>
                    <a:pt x="587" y="10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17" name="Freeform 17"/>
            <p:cNvSpPr>
              <a:spLocks/>
            </p:cNvSpPr>
            <p:nvPr/>
          </p:nvSpPr>
          <p:spPr bwMode="auto">
            <a:xfrm>
              <a:off x="15073" y="2408"/>
              <a:ext cx="503" cy="226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8" y="0"/>
                </a:cxn>
                <a:cxn ang="0">
                  <a:pos x="56" y="20"/>
                </a:cxn>
                <a:cxn ang="0">
                  <a:pos x="121" y="69"/>
                </a:cxn>
                <a:cxn ang="0">
                  <a:pos x="196" y="158"/>
                </a:cxn>
                <a:cxn ang="0">
                  <a:pos x="280" y="276"/>
                </a:cxn>
                <a:cxn ang="0">
                  <a:pos x="364" y="424"/>
                </a:cxn>
                <a:cxn ang="0">
                  <a:pos x="429" y="622"/>
                </a:cxn>
                <a:cxn ang="0">
                  <a:pos x="475" y="799"/>
                </a:cxn>
                <a:cxn ang="0">
                  <a:pos x="494" y="977"/>
                </a:cxn>
                <a:cxn ang="0">
                  <a:pos x="503" y="1125"/>
                </a:cxn>
                <a:cxn ang="0">
                  <a:pos x="494" y="1134"/>
                </a:cxn>
                <a:cxn ang="0">
                  <a:pos x="485" y="1342"/>
                </a:cxn>
                <a:cxn ang="0">
                  <a:pos x="447" y="1578"/>
                </a:cxn>
                <a:cxn ang="0">
                  <a:pos x="364" y="1825"/>
                </a:cxn>
                <a:cxn ang="0">
                  <a:pos x="298" y="1953"/>
                </a:cxn>
                <a:cxn ang="0">
                  <a:pos x="224" y="2072"/>
                </a:cxn>
                <a:cxn ang="0">
                  <a:pos x="158" y="2151"/>
                </a:cxn>
                <a:cxn ang="0">
                  <a:pos x="93" y="2220"/>
                </a:cxn>
                <a:cxn ang="0">
                  <a:pos x="47" y="2259"/>
                </a:cxn>
                <a:cxn ang="0">
                  <a:pos x="28" y="2269"/>
                </a:cxn>
                <a:cxn ang="0">
                  <a:pos x="9" y="2269"/>
                </a:cxn>
                <a:cxn ang="0">
                  <a:pos x="0" y="2259"/>
                </a:cxn>
                <a:cxn ang="0">
                  <a:pos x="0" y="2239"/>
                </a:cxn>
                <a:cxn ang="0">
                  <a:pos x="28" y="2210"/>
                </a:cxn>
                <a:cxn ang="0">
                  <a:pos x="168" y="2022"/>
                </a:cxn>
                <a:cxn ang="0">
                  <a:pos x="270" y="1815"/>
                </a:cxn>
                <a:cxn ang="0">
                  <a:pos x="326" y="1598"/>
                </a:cxn>
                <a:cxn ang="0">
                  <a:pos x="364" y="1371"/>
                </a:cxn>
                <a:cxn ang="0">
                  <a:pos x="373" y="1134"/>
                </a:cxn>
                <a:cxn ang="0">
                  <a:pos x="354" y="868"/>
                </a:cxn>
                <a:cxn ang="0">
                  <a:pos x="317" y="622"/>
                </a:cxn>
                <a:cxn ang="0">
                  <a:pos x="252" y="414"/>
                </a:cxn>
                <a:cxn ang="0">
                  <a:pos x="158" y="227"/>
                </a:cxn>
                <a:cxn ang="0">
                  <a:pos x="37" y="79"/>
                </a:cxn>
                <a:cxn ang="0">
                  <a:pos x="0" y="40"/>
                </a:cxn>
                <a:cxn ang="0">
                  <a:pos x="0" y="20"/>
                </a:cxn>
                <a:cxn ang="0">
                  <a:pos x="19" y="0"/>
                </a:cxn>
              </a:cxnLst>
              <a:rect l="0" t="0" r="r" b="b"/>
              <a:pathLst>
                <a:path w="503" h="2269">
                  <a:moveTo>
                    <a:pt x="19" y="0"/>
                  </a:moveTo>
                  <a:lnTo>
                    <a:pt x="28" y="0"/>
                  </a:lnTo>
                  <a:lnTo>
                    <a:pt x="56" y="20"/>
                  </a:lnTo>
                  <a:lnTo>
                    <a:pt x="121" y="69"/>
                  </a:lnTo>
                  <a:lnTo>
                    <a:pt x="196" y="158"/>
                  </a:lnTo>
                  <a:lnTo>
                    <a:pt x="280" y="276"/>
                  </a:lnTo>
                  <a:lnTo>
                    <a:pt x="364" y="424"/>
                  </a:lnTo>
                  <a:lnTo>
                    <a:pt x="429" y="622"/>
                  </a:lnTo>
                  <a:lnTo>
                    <a:pt x="475" y="799"/>
                  </a:lnTo>
                  <a:lnTo>
                    <a:pt x="494" y="977"/>
                  </a:lnTo>
                  <a:lnTo>
                    <a:pt x="503" y="1125"/>
                  </a:lnTo>
                  <a:lnTo>
                    <a:pt x="494" y="1134"/>
                  </a:lnTo>
                  <a:lnTo>
                    <a:pt x="485" y="1342"/>
                  </a:lnTo>
                  <a:lnTo>
                    <a:pt x="447" y="1578"/>
                  </a:lnTo>
                  <a:lnTo>
                    <a:pt x="364" y="1825"/>
                  </a:lnTo>
                  <a:lnTo>
                    <a:pt x="298" y="1953"/>
                  </a:lnTo>
                  <a:lnTo>
                    <a:pt x="224" y="2072"/>
                  </a:lnTo>
                  <a:lnTo>
                    <a:pt x="158" y="2151"/>
                  </a:lnTo>
                  <a:lnTo>
                    <a:pt x="93" y="2220"/>
                  </a:lnTo>
                  <a:lnTo>
                    <a:pt x="47" y="2259"/>
                  </a:lnTo>
                  <a:lnTo>
                    <a:pt x="28" y="2269"/>
                  </a:lnTo>
                  <a:lnTo>
                    <a:pt x="9" y="2269"/>
                  </a:lnTo>
                  <a:lnTo>
                    <a:pt x="0" y="2259"/>
                  </a:lnTo>
                  <a:lnTo>
                    <a:pt x="0" y="2239"/>
                  </a:lnTo>
                  <a:lnTo>
                    <a:pt x="28" y="2210"/>
                  </a:lnTo>
                  <a:lnTo>
                    <a:pt x="168" y="2022"/>
                  </a:lnTo>
                  <a:lnTo>
                    <a:pt x="270" y="1815"/>
                  </a:lnTo>
                  <a:lnTo>
                    <a:pt x="326" y="1598"/>
                  </a:lnTo>
                  <a:lnTo>
                    <a:pt x="364" y="1371"/>
                  </a:lnTo>
                  <a:lnTo>
                    <a:pt x="373" y="1134"/>
                  </a:lnTo>
                  <a:lnTo>
                    <a:pt x="354" y="868"/>
                  </a:lnTo>
                  <a:lnTo>
                    <a:pt x="317" y="622"/>
                  </a:lnTo>
                  <a:lnTo>
                    <a:pt x="252" y="414"/>
                  </a:lnTo>
                  <a:lnTo>
                    <a:pt x="158" y="227"/>
                  </a:lnTo>
                  <a:lnTo>
                    <a:pt x="37" y="79"/>
                  </a:lnTo>
                  <a:lnTo>
                    <a:pt x="0" y="40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18" name="Freeform 18"/>
            <p:cNvSpPr>
              <a:spLocks noEditPoints="1"/>
            </p:cNvSpPr>
            <p:nvPr/>
          </p:nvSpPr>
          <p:spPr bwMode="auto">
            <a:xfrm>
              <a:off x="16499" y="3276"/>
              <a:ext cx="1426" cy="523"/>
            </a:xfrm>
            <a:custGeom>
              <a:avLst/>
              <a:gdLst/>
              <a:ahLst/>
              <a:cxnLst>
                <a:cxn ang="0">
                  <a:pos x="46" y="434"/>
                </a:cxn>
                <a:cxn ang="0">
                  <a:pos x="1388" y="434"/>
                </a:cxn>
                <a:cxn ang="0">
                  <a:pos x="1407" y="444"/>
                </a:cxn>
                <a:cxn ang="0">
                  <a:pos x="1416" y="444"/>
                </a:cxn>
                <a:cxn ang="0">
                  <a:pos x="1426" y="464"/>
                </a:cxn>
                <a:cxn ang="0">
                  <a:pos x="1426" y="503"/>
                </a:cxn>
                <a:cxn ang="0">
                  <a:pos x="1416" y="513"/>
                </a:cxn>
                <a:cxn ang="0">
                  <a:pos x="1398" y="523"/>
                </a:cxn>
                <a:cxn ang="0">
                  <a:pos x="28" y="523"/>
                </a:cxn>
                <a:cxn ang="0">
                  <a:pos x="19" y="513"/>
                </a:cxn>
                <a:cxn ang="0">
                  <a:pos x="0" y="503"/>
                </a:cxn>
                <a:cxn ang="0">
                  <a:pos x="0" y="464"/>
                </a:cxn>
                <a:cxn ang="0">
                  <a:pos x="9" y="444"/>
                </a:cxn>
                <a:cxn ang="0">
                  <a:pos x="28" y="444"/>
                </a:cxn>
                <a:cxn ang="0">
                  <a:pos x="46" y="434"/>
                </a:cxn>
                <a:cxn ang="0">
                  <a:pos x="28" y="0"/>
                </a:cxn>
                <a:cxn ang="0">
                  <a:pos x="1398" y="0"/>
                </a:cxn>
                <a:cxn ang="0">
                  <a:pos x="1407" y="10"/>
                </a:cxn>
                <a:cxn ang="0">
                  <a:pos x="1426" y="20"/>
                </a:cxn>
                <a:cxn ang="0">
                  <a:pos x="1426" y="59"/>
                </a:cxn>
                <a:cxn ang="0">
                  <a:pos x="1416" y="79"/>
                </a:cxn>
                <a:cxn ang="0">
                  <a:pos x="1407" y="79"/>
                </a:cxn>
                <a:cxn ang="0">
                  <a:pos x="1388" y="89"/>
                </a:cxn>
                <a:cxn ang="0">
                  <a:pos x="37" y="89"/>
                </a:cxn>
                <a:cxn ang="0">
                  <a:pos x="19" y="79"/>
                </a:cxn>
                <a:cxn ang="0">
                  <a:pos x="9" y="79"/>
                </a:cxn>
                <a:cxn ang="0">
                  <a:pos x="0" y="59"/>
                </a:cxn>
                <a:cxn ang="0">
                  <a:pos x="0" y="20"/>
                </a:cxn>
                <a:cxn ang="0">
                  <a:pos x="9" y="10"/>
                </a:cxn>
                <a:cxn ang="0">
                  <a:pos x="28" y="0"/>
                </a:cxn>
              </a:cxnLst>
              <a:rect l="0" t="0" r="r" b="b"/>
              <a:pathLst>
                <a:path w="1426" h="523">
                  <a:moveTo>
                    <a:pt x="46" y="434"/>
                  </a:moveTo>
                  <a:lnTo>
                    <a:pt x="1388" y="434"/>
                  </a:lnTo>
                  <a:lnTo>
                    <a:pt x="1407" y="444"/>
                  </a:lnTo>
                  <a:lnTo>
                    <a:pt x="1416" y="444"/>
                  </a:lnTo>
                  <a:lnTo>
                    <a:pt x="1426" y="464"/>
                  </a:lnTo>
                  <a:lnTo>
                    <a:pt x="1426" y="503"/>
                  </a:lnTo>
                  <a:lnTo>
                    <a:pt x="1416" y="513"/>
                  </a:lnTo>
                  <a:lnTo>
                    <a:pt x="1398" y="523"/>
                  </a:lnTo>
                  <a:lnTo>
                    <a:pt x="28" y="523"/>
                  </a:lnTo>
                  <a:lnTo>
                    <a:pt x="19" y="513"/>
                  </a:lnTo>
                  <a:lnTo>
                    <a:pt x="0" y="503"/>
                  </a:lnTo>
                  <a:lnTo>
                    <a:pt x="0" y="464"/>
                  </a:lnTo>
                  <a:lnTo>
                    <a:pt x="9" y="444"/>
                  </a:lnTo>
                  <a:lnTo>
                    <a:pt x="28" y="444"/>
                  </a:lnTo>
                  <a:lnTo>
                    <a:pt x="46" y="434"/>
                  </a:lnTo>
                  <a:close/>
                  <a:moveTo>
                    <a:pt x="28" y="0"/>
                  </a:moveTo>
                  <a:lnTo>
                    <a:pt x="1398" y="0"/>
                  </a:lnTo>
                  <a:lnTo>
                    <a:pt x="1407" y="10"/>
                  </a:lnTo>
                  <a:lnTo>
                    <a:pt x="1426" y="20"/>
                  </a:lnTo>
                  <a:lnTo>
                    <a:pt x="1426" y="59"/>
                  </a:lnTo>
                  <a:lnTo>
                    <a:pt x="1416" y="79"/>
                  </a:lnTo>
                  <a:lnTo>
                    <a:pt x="1407" y="79"/>
                  </a:lnTo>
                  <a:lnTo>
                    <a:pt x="1388" y="89"/>
                  </a:lnTo>
                  <a:lnTo>
                    <a:pt x="37" y="89"/>
                  </a:lnTo>
                  <a:lnTo>
                    <a:pt x="19" y="79"/>
                  </a:lnTo>
                  <a:lnTo>
                    <a:pt x="9" y="79"/>
                  </a:lnTo>
                  <a:lnTo>
                    <a:pt x="0" y="59"/>
                  </a:lnTo>
                  <a:lnTo>
                    <a:pt x="0" y="20"/>
                  </a:lnTo>
                  <a:lnTo>
                    <a:pt x="9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19" name="Freeform 19"/>
            <p:cNvSpPr>
              <a:spLocks/>
            </p:cNvSpPr>
            <p:nvPr/>
          </p:nvSpPr>
          <p:spPr bwMode="auto">
            <a:xfrm>
              <a:off x="18866" y="2398"/>
              <a:ext cx="494" cy="2259"/>
            </a:xfrm>
            <a:custGeom>
              <a:avLst/>
              <a:gdLst/>
              <a:ahLst/>
              <a:cxnLst>
                <a:cxn ang="0">
                  <a:pos x="466" y="0"/>
                </a:cxn>
                <a:cxn ang="0">
                  <a:pos x="484" y="0"/>
                </a:cxn>
                <a:cxn ang="0">
                  <a:pos x="494" y="10"/>
                </a:cxn>
                <a:cxn ang="0">
                  <a:pos x="494" y="40"/>
                </a:cxn>
                <a:cxn ang="0">
                  <a:pos x="466" y="69"/>
                </a:cxn>
                <a:cxn ang="0">
                  <a:pos x="326" y="257"/>
                </a:cxn>
                <a:cxn ang="0">
                  <a:pos x="233" y="454"/>
                </a:cxn>
                <a:cxn ang="0">
                  <a:pos x="168" y="681"/>
                </a:cxn>
                <a:cxn ang="0">
                  <a:pos x="130" y="908"/>
                </a:cxn>
                <a:cxn ang="0">
                  <a:pos x="121" y="1144"/>
                </a:cxn>
                <a:cxn ang="0">
                  <a:pos x="130" y="1322"/>
                </a:cxn>
                <a:cxn ang="0">
                  <a:pos x="149" y="1510"/>
                </a:cxn>
                <a:cxn ang="0">
                  <a:pos x="186" y="1697"/>
                </a:cxn>
                <a:cxn ang="0">
                  <a:pos x="251" y="1875"/>
                </a:cxn>
                <a:cxn ang="0">
                  <a:pos x="335" y="2042"/>
                </a:cxn>
                <a:cxn ang="0">
                  <a:pos x="457" y="2200"/>
                </a:cxn>
                <a:cxn ang="0">
                  <a:pos x="494" y="2240"/>
                </a:cxn>
                <a:cxn ang="0">
                  <a:pos x="494" y="2249"/>
                </a:cxn>
                <a:cxn ang="0">
                  <a:pos x="484" y="2259"/>
                </a:cxn>
                <a:cxn ang="0">
                  <a:pos x="475" y="2259"/>
                </a:cxn>
                <a:cxn ang="0">
                  <a:pos x="447" y="2240"/>
                </a:cxn>
                <a:cxn ang="0">
                  <a:pos x="382" y="2190"/>
                </a:cxn>
                <a:cxn ang="0">
                  <a:pos x="307" y="2101"/>
                </a:cxn>
                <a:cxn ang="0">
                  <a:pos x="224" y="1983"/>
                </a:cxn>
                <a:cxn ang="0">
                  <a:pos x="140" y="1835"/>
                </a:cxn>
                <a:cxn ang="0">
                  <a:pos x="74" y="1648"/>
                </a:cxn>
                <a:cxn ang="0">
                  <a:pos x="28" y="1460"/>
                </a:cxn>
                <a:cxn ang="0">
                  <a:pos x="9" y="1283"/>
                </a:cxn>
                <a:cxn ang="0">
                  <a:pos x="0" y="1135"/>
                </a:cxn>
                <a:cxn ang="0">
                  <a:pos x="9" y="928"/>
                </a:cxn>
                <a:cxn ang="0">
                  <a:pos x="46" y="691"/>
                </a:cxn>
                <a:cxn ang="0">
                  <a:pos x="130" y="444"/>
                </a:cxn>
                <a:cxn ang="0">
                  <a:pos x="196" y="306"/>
                </a:cxn>
                <a:cxn ang="0">
                  <a:pos x="270" y="197"/>
                </a:cxn>
                <a:cxn ang="0">
                  <a:pos x="335" y="109"/>
                </a:cxn>
                <a:cxn ang="0">
                  <a:pos x="401" y="50"/>
                </a:cxn>
                <a:cxn ang="0">
                  <a:pos x="447" y="10"/>
                </a:cxn>
                <a:cxn ang="0">
                  <a:pos x="466" y="0"/>
                </a:cxn>
              </a:cxnLst>
              <a:rect l="0" t="0" r="r" b="b"/>
              <a:pathLst>
                <a:path w="494" h="2259">
                  <a:moveTo>
                    <a:pt x="466" y="0"/>
                  </a:moveTo>
                  <a:lnTo>
                    <a:pt x="484" y="0"/>
                  </a:lnTo>
                  <a:lnTo>
                    <a:pt x="494" y="10"/>
                  </a:lnTo>
                  <a:lnTo>
                    <a:pt x="494" y="40"/>
                  </a:lnTo>
                  <a:lnTo>
                    <a:pt x="466" y="69"/>
                  </a:lnTo>
                  <a:lnTo>
                    <a:pt x="326" y="257"/>
                  </a:lnTo>
                  <a:lnTo>
                    <a:pt x="233" y="454"/>
                  </a:lnTo>
                  <a:lnTo>
                    <a:pt x="168" y="681"/>
                  </a:lnTo>
                  <a:lnTo>
                    <a:pt x="130" y="908"/>
                  </a:lnTo>
                  <a:lnTo>
                    <a:pt x="121" y="1144"/>
                  </a:lnTo>
                  <a:lnTo>
                    <a:pt x="130" y="1322"/>
                  </a:lnTo>
                  <a:lnTo>
                    <a:pt x="149" y="1510"/>
                  </a:lnTo>
                  <a:lnTo>
                    <a:pt x="186" y="1697"/>
                  </a:lnTo>
                  <a:lnTo>
                    <a:pt x="251" y="1875"/>
                  </a:lnTo>
                  <a:lnTo>
                    <a:pt x="335" y="2042"/>
                  </a:lnTo>
                  <a:lnTo>
                    <a:pt x="457" y="2200"/>
                  </a:lnTo>
                  <a:lnTo>
                    <a:pt x="494" y="2240"/>
                  </a:lnTo>
                  <a:lnTo>
                    <a:pt x="494" y="2249"/>
                  </a:lnTo>
                  <a:lnTo>
                    <a:pt x="484" y="2259"/>
                  </a:lnTo>
                  <a:lnTo>
                    <a:pt x="475" y="2259"/>
                  </a:lnTo>
                  <a:lnTo>
                    <a:pt x="447" y="2240"/>
                  </a:lnTo>
                  <a:lnTo>
                    <a:pt x="382" y="2190"/>
                  </a:lnTo>
                  <a:lnTo>
                    <a:pt x="307" y="2101"/>
                  </a:lnTo>
                  <a:lnTo>
                    <a:pt x="224" y="1983"/>
                  </a:lnTo>
                  <a:lnTo>
                    <a:pt x="140" y="1835"/>
                  </a:lnTo>
                  <a:lnTo>
                    <a:pt x="74" y="1648"/>
                  </a:lnTo>
                  <a:lnTo>
                    <a:pt x="28" y="1460"/>
                  </a:lnTo>
                  <a:lnTo>
                    <a:pt x="9" y="1283"/>
                  </a:lnTo>
                  <a:lnTo>
                    <a:pt x="0" y="1135"/>
                  </a:lnTo>
                  <a:lnTo>
                    <a:pt x="9" y="928"/>
                  </a:lnTo>
                  <a:lnTo>
                    <a:pt x="46" y="691"/>
                  </a:lnTo>
                  <a:lnTo>
                    <a:pt x="130" y="444"/>
                  </a:lnTo>
                  <a:lnTo>
                    <a:pt x="196" y="306"/>
                  </a:lnTo>
                  <a:lnTo>
                    <a:pt x="270" y="197"/>
                  </a:lnTo>
                  <a:lnTo>
                    <a:pt x="335" y="109"/>
                  </a:lnTo>
                  <a:lnTo>
                    <a:pt x="401" y="50"/>
                  </a:lnTo>
                  <a:lnTo>
                    <a:pt x="447" y="10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0" name="Freeform 20"/>
            <p:cNvSpPr>
              <a:spLocks noEditPoints="1"/>
            </p:cNvSpPr>
            <p:nvPr/>
          </p:nvSpPr>
          <p:spPr bwMode="auto">
            <a:xfrm>
              <a:off x="19500" y="2546"/>
              <a:ext cx="1481" cy="1559"/>
            </a:xfrm>
            <a:custGeom>
              <a:avLst/>
              <a:gdLst/>
              <a:ahLst/>
              <a:cxnLst>
                <a:cxn ang="0">
                  <a:pos x="717" y="849"/>
                </a:cxn>
                <a:cxn ang="0">
                  <a:pos x="1230" y="1391"/>
                </a:cxn>
                <a:cxn ang="0">
                  <a:pos x="997" y="1056"/>
                </a:cxn>
                <a:cxn ang="0">
                  <a:pos x="866" y="839"/>
                </a:cxn>
                <a:cxn ang="0">
                  <a:pos x="1015" y="316"/>
                </a:cxn>
                <a:cxn ang="0">
                  <a:pos x="997" y="641"/>
                </a:cxn>
                <a:cxn ang="0">
                  <a:pos x="1146" y="651"/>
                </a:cxn>
                <a:cxn ang="0">
                  <a:pos x="1239" y="424"/>
                </a:cxn>
                <a:cxn ang="0">
                  <a:pos x="1118" y="188"/>
                </a:cxn>
                <a:cxn ang="0">
                  <a:pos x="941" y="109"/>
                </a:cxn>
                <a:cxn ang="0">
                  <a:pos x="549" y="168"/>
                </a:cxn>
                <a:cxn ang="0">
                  <a:pos x="838" y="740"/>
                </a:cxn>
                <a:cxn ang="0">
                  <a:pos x="950" y="434"/>
                </a:cxn>
                <a:cxn ang="0">
                  <a:pos x="848" y="138"/>
                </a:cxn>
                <a:cxn ang="0">
                  <a:pos x="633" y="89"/>
                </a:cxn>
                <a:cxn ang="0">
                  <a:pos x="270" y="148"/>
                </a:cxn>
                <a:cxn ang="0">
                  <a:pos x="251" y="1480"/>
                </a:cxn>
                <a:cxn ang="0">
                  <a:pos x="466" y="138"/>
                </a:cxn>
                <a:cxn ang="0">
                  <a:pos x="251" y="79"/>
                </a:cxn>
                <a:cxn ang="0">
                  <a:pos x="857" y="10"/>
                </a:cxn>
                <a:cxn ang="0">
                  <a:pos x="1164" y="128"/>
                </a:cxn>
                <a:cxn ang="0">
                  <a:pos x="1314" y="424"/>
                </a:cxn>
                <a:cxn ang="0">
                  <a:pos x="1202" y="710"/>
                </a:cxn>
                <a:cxn ang="0">
                  <a:pos x="941" y="819"/>
                </a:cxn>
                <a:cxn ang="0">
                  <a:pos x="1155" y="1154"/>
                </a:cxn>
                <a:cxn ang="0">
                  <a:pos x="1258" y="1302"/>
                </a:cxn>
                <a:cxn ang="0">
                  <a:pos x="1444" y="1480"/>
                </a:cxn>
                <a:cxn ang="0">
                  <a:pos x="1481" y="1509"/>
                </a:cxn>
                <a:cxn ang="0">
                  <a:pos x="1453" y="1559"/>
                </a:cxn>
                <a:cxn ang="0">
                  <a:pos x="1034" y="1529"/>
                </a:cxn>
                <a:cxn ang="0">
                  <a:pos x="941" y="1371"/>
                </a:cxn>
                <a:cxn ang="0">
                  <a:pos x="540" y="839"/>
                </a:cxn>
                <a:cxn ang="0">
                  <a:pos x="549" y="1440"/>
                </a:cxn>
                <a:cxn ang="0">
                  <a:pos x="708" y="1470"/>
                </a:cxn>
                <a:cxn ang="0">
                  <a:pos x="736" y="1529"/>
                </a:cxn>
                <a:cxn ang="0">
                  <a:pos x="28" y="1549"/>
                </a:cxn>
                <a:cxn ang="0">
                  <a:pos x="0" y="1490"/>
                </a:cxn>
                <a:cxn ang="0">
                  <a:pos x="102" y="1470"/>
                </a:cxn>
                <a:cxn ang="0">
                  <a:pos x="177" y="1411"/>
                </a:cxn>
                <a:cxn ang="0">
                  <a:pos x="177" y="128"/>
                </a:cxn>
                <a:cxn ang="0">
                  <a:pos x="130" y="79"/>
                </a:cxn>
                <a:cxn ang="0">
                  <a:pos x="0" y="59"/>
                </a:cxn>
                <a:cxn ang="0">
                  <a:pos x="28" y="0"/>
                </a:cxn>
              </a:cxnLst>
              <a:rect l="0" t="0" r="r" b="b"/>
              <a:pathLst>
                <a:path w="1481" h="1559">
                  <a:moveTo>
                    <a:pt x="866" y="839"/>
                  </a:moveTo>
                  <a:lnTo>
                    <a:pt x="829" y="849"/>
                  </a:lnTo>
                  <a:lnTo>
                    <a:pt x="717" y="849"/>
                  </a:lnTo>
                  <a:lnTo>
                    <a:pt x="1099" y="1480"/>
                  </a:lnTo>
                  <a:lnTo>
                    <a:pt x="1304" y="1480"/>
                  </a:lnTo>
                  <a:lnTo>
                    <a:pt x="1230" y="1391"/>
                  </a:lnTo>
                  <a:lnTo>
                    <a:pt x="1146" y="1283"/>
                  </a:lnTo>
                  <a:lnTo>
                    <a:pt x="1062" y="1164"/>
                  </a:lnTo>
                  <a:lnTo>
                    <a:pt x="997" y="1056"/>
                  </a:lnTo>
                  <a:lnTo>
                    <a:pt x="931" y="957"/>
                  </a:lnTo>
                  <a:lnTo>
                    <a:pt x="894" y="878"/>
                  </a:lnTo>
                  <a:lnTo>
                    <a:pt x="866" y="839"/>
                  </a:lnTo>
                  <a:close/>
                  <a:moveTo>
                    <a:pt x="941" y="109"/>
                  </a:moveTo>
                  <a:lnTo>
                    <a:pt x="997" y="207"/>
                  </a:lnTo>
                  <a:lnTo>
                    <a:pt x="1015" y="316"/>
                  </a:lnTo>
                  <a:lnTo>
                    <a:pt x="1025" y="424"/>
                  </a:lnTo>
                  <a:lnTo>
                    <a:pt x="1025" y="533"/>
                  </a:lnTo>
                  <a:lnTo>
                    <a:pt x="997" y="641"/>
                  </a:lnTo>
                  <a:lnTo>
                    <a:pt x="959" y="730"/>
                  </a:lnTo>
                  <a:lnTo>
                    <a:pt x="1071" y="701"/>
                  </a:lnTo>
                  <a:lnTo>
                    <a:pt x="1146" y="651"/>
                  </a:lnTo>
                  <a:lnTo>
                    <a:pt x="1202" y="582"/>
                  </a:lnTo>
                  <a:lnTo>
                    <a:pt x="1230" y="513"/>
                  </a:lnTo>
                  <a:lnTo>
                    <a:pt x="1239" y="424"/>
                  </a:lnTo>
                  <a:lnTo>
                    <a:pt x="1220" y="326"/>
                  </a:lnTo>
                  <a:lnTo>
                    <a:pt x="1183" y="247"/>
                  </a:lnTo>
                  <a:lnTo>
                    <a:pt x="1118" y="188"/>
                  </a:lnTo>
                  <a:lnTo>
                    <a:pt x="1053" y="148"/>
                  </a:lnTo>
                  <a:lnTo>
                    <a:pt x="987" y="119"/>
                  </a:lnTo>
                  <a:lnTo>
                    <a:pt x="941" y="109"/>
                  </a:lnTo>
                  <a:close/>
                  <a:moveTo>
                    <a:pt x="633" y="89"/>
                  </a:moveTo>
                  <a:lnTo>
                    <a:pt x="577" y="109"/>
                  </a:lnTo>
                  <a:lnTo>
                    <a:pt x="549" y="168"/>
                  </a:lnTo>
                  <a:lnTo>
                    <a:pt x="549" y="770"/>
                  </a:lnTo>
                  <a:lnTo>
                    <a:pt x="717" y="760"/>
                  </a:lnTo>
                  <a:lnTo>
                    <a:pt x="838" y="740"/>
                  </a:lnTo>
                  <a:lnTo>
                    <a:pt x="904" y="681"/>
                  </a:lnTo>
                  <a:lnTo>
                    <a:pt x="941" y="582"/>
                  </a:lnTo>
                  <a:lnTo>
                    <a:pt x="950" y="434"/>
                  </a:lnTo>
                  <a:lnTo>
                    <a:pt x="941" y="296"/>
                  </a:lnTo>
                  <a:lnTo>
                    <a:pt x="904" y="197"/>
                  </a:lnTo>
                  <a:lnTo>
                    <a:pt x="848" y="138"/>
                  </a:lnTo>
                  <a:lnTo>
                    <a:pt x="773" y="99"/>
                  </a:lnTo>
                  <a:lnTo>
                    <a:pt x="680" y="89"/>
                  </a:lnTo>
                  <a:lnTo>
                    <a:pt x="633" y="89"/>
                  </a:lnTo>
                  <a:close/>
                  <a:moveTo>
                    <a:pt x="251" y="79"/>
                  </a:moveTo>
                  <a:lnTo>
                    <a:pt x="261" y="109"/>
                  </a:lnTo>
                  <a:lnTo>
                    <a:pt x="270" y="148"/>
                  </a:lnTo>
                  <a:lnTo>
                    <a:pt x="270" y="1411"/>
                  </a:lnTo>
                  <a:lnTo>
                    <a:pt x="261" y="1450"/>
                  </a:lnTo>
                  <a:lnTo>
                    <a:pt x="251" y="1480"/>
                  </a:lnTo>
                  <a:lnTo>
                    <a:pt x="484" y="1480"/>
                  </a:lnTo>
                  <a:lnTo>
                    <a:pt x="466" y="1401"/>
                  </a:lnTo>
                  <a:lnTo>
                    <a:pt x="466" y="138"/>
                  </a:lnTo>
                  <a:lnTo>
                    <a:pt x="475" y="109"/>
                  </a:lnTo>
                  <a:lnTo>
                    <a:pt x="493" y="79"/>
                  </a:lnTo>
                  <a:lnTo>
                    <a:pt x="251" y="79"/>
                  </a:lnTo>
                  <a:close/>
                  <a:moveTo>
                    <a:pt x="28" y="0"/>
                  </a:moveTo>
                  <a:lnTo>
                    <a:pt x="745" y="0"/>
                  </a:lnTo>
                  <a:lnTo>
                    <a:pt x="857" y="10"/>
                  </a:lnTo>
                  <a:lnTo>
                    <a:pt x="969" y="30"/>
                  </a:lnTo>
                  <a:lnTo>
                    <a:pt x="1071" y="69"/>
                  </a:lnTo>
                  <a:lnTo>
                    <a:pt x="1164" y="128"/>
                  </a:lnTo>
                  <a:lnTo>
                    <a:pt x="1248" y="197"/>
                  </a:lnTo>
                  <a:lnTo>
                    <a:pt x="1295" y="306"/>
                  </a:lnTo>
                  <a:lnTo>
                    <a:pt x="1314" y="424"/>
                  </a:lnTo>
                  <a:lnTo>
                    <a:pt x="1295" y="543"/>
                  </a:lnTo>
                  <a:lnTo>
                    <a:pt x="1258" y="641"/>
                  </a:lnTo>
                  <a:lnTo>
                    <a:pt x="1202" y="710"/>
                  </a:lnTo>
                  <a:lnTo>
                    <a:pt x="1127" y="760"/>
                  </a:lnTo>
                  <a:lnTo>
                    <a:pt x="1034" y="799"/>
                  </a:lnTo>
                  <a:lnTo>
                    <a:pt x="941" y="819"/>
                  </a:lnTo>
                  <a:lnTo>
                    <a:pt x="1025" y="957"/>
                  </a:lnTo>
                  <a:lnTo>
                    <a:pt x="1099" y="1066"/>
                  </a:lnTo>
                  <a:lnTo>
                    <a:pt x="1155" y="1154"/>
                  </a:lnTo>
                  <a:lnTo>
                    <a:pt x="1192" y="1204"/>
                  </a:lnTo>
                  <a:lnTo>
                    <a:pt x="1211" y="1233"/>
                  </a:lnTo>
                  <a:lnTo>
                    <a:pt x="1258" y="1302"/>
                  </a:lnTo>
                  <a:lnTo>
                    <a:pt x="1314" y="1381"/>
                  </a:lnTo>
                  <a:lnTo>
                    <a:pt x="1379" y="1440"/>
                  </a:lnTo>
                  <a:lnTo>
                    <a:pt x="1444" y="1480"/>
                  </a:lnTo>
                  <a:lnTo>
                    <a:pt x="1463" y="1480"/>
                  </a:lnTo>
                  <a:lnTo>
                    <a:pt x="1472" y="1490"/>
                  </a:lnTo>
                  <a:lnTo>
                    <a:pt x="1481" y="1509"/>
                  </a:lnTo>
                  <a:lnTo>
                    <a:pt x="1481" y="1539"/>
                  </a:lnTo>
                  <a:lnTo>
                    <a:pt x="1463" y="1549"/>
                  </a:lnTo>
                  <a:lnTo>
                    <a:pt x="1453" y="1559"/>
                  </a:lnTo>
                  <a:lnTo>
                    <a:pt x="1053" y="1559"/>
                  </a:lnTo>
                  <a:lnTo>
                    <a:pt x="1043" y="1549"/>
                  </a:lnTo>
                  <a:lnTo>
                    <a:pt x="1034" y="1529"/>
                  </a:lnTo>
                  <a:lnTo>
                    <a:pt x="1006" y="1480"/>
                  </a:lnTo>
                  <a:lnTo>
                    <a:pt x="969" y="1421"/>
                  </a:lnTo>
                  <a:lnTo>
                    <a:pt x="941" y="1371"/>
                  </a:lnTo>
                  <a:lnTo>
                    <a:pt x="624" y="849"/>
                  </a:lnTo>
                  <a:lnTo>
                    <a:pt x="549" y="849"/>
                  </a:lnTo>
                  <a:lnTo>
                    <a:pt x="540" y="839"/>
                  </a:lnTo>
                  <a:lnTo>
                    <a:pt x="540" y="1381"/>
                  </a:lnTo>
                  <a:lnTo>
                    <a:pt x="549" y="1411"/>
                  </a:lnTo>
                  <a:lnTo>
                    <a:pt x="549" y="1440"/>
                  </a:lnTo>
                  <a:lnTo>
                    <a:pt x="568" y="1450"/>
                  </a:lnTo>
                  <a:lnTo>
                    <a:pt x="624" y="1470"/>
                  </a:lnTo>
                  <a:lnTo>
                    <a:pt x="708" y="1470"/>
                  </a:lnTo>
                  <a:lnTo>
                    <a:pt x="717" y="1480"/>
                  </a:lnTo>
                  <a:lnTo>
                    <a:pt x="736" y="1490"/>
                  </a:lnTo>
                  <a:lnTo>
                    <a:pt x="736" y="1529"/>
                  </a:lnTo>
                  <a:lnTo>
                    <a:pt x="717" y="1539"/>
                  </a:lnTo>
                  <a:lnTo>
                    <a:pt x="708" y="1549"/>
                  </a:lnTo>
                  <a:lnTo>
                    <a:pt x="28" y="1549"/>
                  </a:lnTo>
                  <a:lnTo>
                    <a:pt x="18" y="1539"/>
                  </a:lnTo>
                  <a:lnTo>
                    <a:pt x="0" y="1529"/>
                  </a:lnTo>
                  <a:lnTo>
                    <a:pt x="0" y="1490"/>
                  </a:lnTo>
                  <a:lnTo>
                    <a:pt x="18" y="1480"/>
                  </a:lnTo>
                  <a:lnTo>
                    <a:pt x="28" y="1470"/>
                  </a:lnTo>
                  <a:lnTo>
                    <a:pt x="102" y="1470"/>
                  </a:lnTo>
                  <a:lnTo>
                    <a:pt x="158" y="1450"/>
                  </a:lnTo>
                  <a:lnTo>
                    <a:pt x="177" y="1440"/>
                  </a:lnTo>
                  <a:lnTo>
                    <a:pt x="177" y="1411"/>
                  </a:lnTo>
                  <a:lnTo>
                    <a:pt x="186" y="1381"/>
                  </a:lnTo>
                  <a:lnTo>
                    <a:pt x="186" y="168"/>
                  </a:lnTo>
                  <a:lnTo>
                    <a:pt x="177" y="128"/>
                  </a:lnTo>
                  <a:lnTo>
                    <a:pt x="177" y="109"/>
                  </a:lnTo>
                  <a:lnTo>
                    <a:pt x="158" y="89"/>
                  </a:lnTo>
                  <a:lnTo>
                    <a:pt x="130" y="79"/>
                  </a:lnTo>
                  <a:lnTo>
                    <a:pt x="28" y="79"/>
                  </a:lnTo>
                  <a:lnTo>
                    <a:pt x="18" y="69"/>
                  </a:lnTo>
                  <a:lnTo>
                    <a:pt x="0" y="59"/>
                  </a:lnTo>
                  <a:lnTo>
                    <a:pt x="0" y="20"/>
                  </a:lnTo>
                  <a:lnTo>
                    <a:pt x="18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1" name="Freeform 21"/>
            <p:cNvSpPr>
              <a:spLocks/>
            </p:cNvSpPr>
            <p:nvPr/>
          </p:nvSpPr>
          <p:spPr bwMode="auto">
            <a:xfrm>
              <a:off x="21112" y="2211"/>
              <a:ext cx="671" cy="1115"/>
            </a:xfrm>
            <a:custGeom>
              <a:avLst/>
              <a:gdLst/>
              <a:ahLst/>
              <a:cxnLst>
                <a:cxn ang="0">
                  <a:pos x="606" y="0"/>
                </a:cxn>
                <a:cxn ang="0">
                  <a:pos x="615" y="29"/>
                </a:cxn>
                <a:cxn ang="0">
                  <a:pos x="559" y="98"/>
                </a:cxn>
                <a:cxn ang="0">
                  <a:pos x="410" y="177"/>
                </a:cxn>
                <a:cxn ang="0">
                  <a:pos x="242" y="197"/>
                </a:cxn>
                <a:cxn ang="0">
                  <a:pos x="140" y="187"/>
                </a:cxn>
                <a:cxn ang="0">
                  <a:pos x="214" y="444"/>
                </a:cxn>
                <a:cxn ang="0">
                  <a:pos x="354" y="414"/>
                </a:cxn>
                <a:cxn ang="0">
                  <a:pos x="550" y="483"/>
                </a:cxn>
                <a:cxn ang="0">
                  <a:pos x="652" y="651"/>
                </a:cxn>
                <a:cxn ang="0">
                  <a:pos x="652" y="868"/>
                </a:cxn>
                <a:cxn ang="0">
                  <a:pos x="522" y="1045"/>
                </a:cxn>
                <a:cxn ang="0">
                  <a:pos x="307" y="1115"/>
                </a:cxn>
                <a:cxn ang="0">
                  <a:pos x="84" y="1026"/>
                </a:cxn>
                <a:cxn ang="0">
                  <a:pos x="0" y="828"/>
                </a:cxn>
                <a:cxn ang="0">
                  <a:pos x="9" y="779"/>
                </a:cxn>
                <a:cxn ang="0">
                  <a:pos x="93" y="740"/>
                </a:cxn>
                <a:cxn ang="0">
                  <a:pos x="121" y="759"/>
                </a:cxn>
                <a:cxn ang="0">
                  <a:pos x="149" y="789"/>
                </a:cxn>
                <a:cxn ang="0">
                  <a:pos x="140" y="868"/>
                </a:cxn>
                <a:cxn ang="0">
                  <a:pos x="93" y="897"/>
                </a:cxn>
                <a:cxn ang="0">
                  <a:pos x="102" y="967"/>
                </a:cxn>
                <a:cxn ang="0">
                  <a:pos x="233" y="1055"/>
                </a:cxn>
                <a:cxn ang="0">
                  <a:pos x="410" y="1036"/>
                </a:cxn>
                <a:cxn ang="0">
                  <a:pos x="522" y="888"/>
                </a:cxn>
                <a:cxn ang="0">
                  <a:pos x="531" y="750"/>
                </a:cxn>
                <a:cxn ang="0">
                  <a:pos x="494" y="542"/>
                </a:cxn>
                <a:cxn ang="0">
                  <a:pos x="466" y="503"/>
                </a:cxn>
                <a:cxn ang="0">
                  <a:pos x="419" y="473"/>
                </a:cxn>
                <a:cxn ang="0">
                  <a:pos x="354" y="454"/>
                </a:cxn>
                <a:cxn ang="0">
                  <a:pos x="223" y="483"/>
                </a:cxn>
                <a:cxn ang="0">
                  <a:pos x="130" y="572"/>
                </a:cxn>
                <a:cxn ang="0">
                  <a:pos x="93" y="562"/>
                </a:cxn>
                <a:cxn ang="0">
                  <a:pos x="102" y="10"/>
                </a:cxn>
                <a:cxn ang="0">
                  <a:pos x="130" y="19"/>
                </a:cxn>
                <a:cxn ang="0">
                  <a:pos x="298" y="59"/>
                </a:cxn>
                <a:cxn ang="0">
                  <a:pos x="456" y="49"/>
                </a:cxn>
                <a:cxn ang="0">
                  <a:pos x="587" y="10"/>
                </a:cxn>
              </a:cxnLst>
              <a:rect l="0" t="0" r="r" b="b"/>
              <a:pathLst>
                <a:path w="671" h="1115">
                  <a:moveTo>
                    <a:pt x="587" y="0"/>
                  </a:moveTo>
                  <a:lnTo>
                    <a:pt x="606" y="0"/>
                  </a:lnTo>
                  <a:lnTo>
                    <a:pt x="615" y="10"/>
                  </a:lnTo>
                  <a:lnTo>
                    <a:pt x="615" y="29"/>
                  </a:lnTo>
                  <a:lnTo>
                    <a:pt x="596" y="59"/>
                  </a:lnTo>
                  <a:lnTo>
                    <a:pt x="559" y="98"/>
                  </a:lnTo>
                  <a:lnTo>
                    <a:pt x="494" y="148"/>
                  </a:lnTo>
                  <a:lnTo>
                    <a:pt x="410" y="177"/>
                  </a:lnTo>
                  <a:lnTo>
                    <a:pt x="298" y="197"/>
                  </a:lnTo>
                  <a:lnTo>
                    <a:pt x="242" y="197"/>
                  </a:lnTo>
                  <a:lnTo>
                    <a:pt x="149" y="177"/>
                  </a:lnTo>
                  <a:lnTo>
                    <a:pt x="140" y="187"/>
                  </a:lnTo>
                  <a:lnTo>
                    <a:pt x="140" y="493"/>
                  </a:lnTo>
                  <a:lnTo>
                    <a:pt x="214" y="444"/>
                  </a:lnTo>
                  <a:lnTo>
                    <a:pt x="279" y="424"/>
                  </a:lnTo>
                  <a:lnTo>
                    <a:pt x="354" y="414"/>
                  </a:lnTo>
                  <a:lnTo>
                    <a:pt x="456" y="434"/>
                  </a:lnTo>
                  <a:lnTo>
                    <a:pt x="550" y="483"/>
                  </a:lnTo>
                  <a:lnTo>
                    <a:pt x="615" y="562"/>
                  </a:lnTo>
                  <a:lnTo>
                    <a:pt x="652" y="651"/>
                  </a:lnTo>
                  <a:lnTo>
                    <a:pt x="671" y="759"/>
                  </a:lnTo>
                  <a:lnTo>
                    <a:pt x="652" y="868"/>
                  </a:lnTo>
                  <a:lnTo>
                    <a:pt x="596" y="967"/>
                  </a:lnTo>
                  <a:lnTo>
                    <a:pt x="522" y="1045"/>
                  </a:lnTo>
                  <a:lnTo>
                    <a:pt x="419" y="1095"/>
                  </a:lnTo>
                  <a:lnTo>
                    <a:pt x="307" y="1115"/>
                  </a:lnTo>
                  <a:lnTo>
                    <a:pt x="177" y="1095"/>
                  </a:lnTo>
                  <a:lnTo>
                    <a:pt x="84" y="1026"/>
                  </a:lnTo>
                  <a:lnTo>
                    <a:pt x="18" y="937"/>
                  </a:lnTo>
                  <a:lnTo>
                    <a:pt x="0" y="828"/>
                  </a:lnTo>
                  <a:lnTo>
                    <a:pt x="0" y="799"/>
                  </a:lnTo>
                  <a:lnTo>
                    <a:pt x="9" y="779"/>
                  </a:lnTo>
                  <a:lnTo>
                    <a:pt x="46" y="740"/>
                  </a:lnTo>
                  <a:lnTo>
                    <a:pt x="93" y="740"/>
                  </a:lnTo>
                  <a:lnTo>
                    <a:pt x="112" y="750"/>
                  </a:lnTo>
                  <a:lnTo>
                    <a:pt x="121" y="759"/>
                  </a:lnTo>
                  <a:lnTo>
                    <a:pt x="140" y="769"/>
                  </a:lnTo>
                  <a:lnTo>
                    <a:pt x="149" y="789"/>
                  </a:lnTo>
                  <a:lnTo>
                    <a:pt x="149" y="838"/>
                  </a:lnTo>
                  <a:lnTo>
                    <a:pt x="140" y="868"/>
                  </a:lnTo>
                  <a:lnTo>
                    <a:pt x="121" y="878"/>
                  </a:lnTo>
                  <a:lnTo>
                    <a:pt x="93" y="897"/>
                  </a:lnTo>
                  <a:lnTo>
                    <a:pt x="65" y="897"/>
                  </a:lnTo>
                  <a:lnTo>
                    <a:pt x="102" y="967"/>
                  </a:lnTo>
                  <a:lnTo>
                    <a:pt x="158" y="1026"/>
                  </a:lnTo>
                  <a:lnTo>
                    <a:pt x="233" y="1055"/>
                  </a:lnTo>
                  <a:lnTo>
                    <a:pt x="307" y="1065"/>
                  </a:lnTo>
                  <a:lnTo>
                    <a:pt x="410" y="1036"/>
                  </a:lnTo>
                  <a:lnTo>
                    <a:pt x="484" y="967"/>
                  </a:lnTo>
                  <a:lnTo>
                    <a:pt x="522" y="888"/>
                  </a:lnTo>
                  <a:lnTo>
                    <a:pt x="531" y="809"/>
                  </a:lnTo>
                  <a:lnTo>
                    <a:pt x="531" y="750"/>
                  </a:lnTo>
                  <a:lnTo>
                    <a:pt x="522" y="631"/>
                  </a:lnTo>
                  <a:lnTo>
                    <a:pt x="494" y="542"/>
                  </a:lnTo>
                  <a:lnTo>
                    <a:pt x="475" y="523"/>
                  </a:lnTo>
                  <a:lnTo>
                    <a:pt x="466" y="503"/>
                  </a:lnTo>
                  <a:lnTo>
                    <a:pt x="447" y="483"/>
                  </a:lnTo>
                  <a:lnTo>
                    <a:pt x="419" y="473"/>
                  </a:lnTo>
                  <a:lnTo>
                    <a:pt x="391" y="454"/>
                  </a:lnTo>
                  <a:lnTo>
                    <a:pt x="354" y="454"/>
                  </a:lnTo>
                  <a:lnTo>
                    <a:pt x="298" y="463"/>
                  </a:lnTo>
                  <a:lnTo>
                    <a:pt x="223" y="483"/>
                  </a:lnTo>
                  <a:lnTo>
                    <a:pt x="149" y="552"/>
                  </a:lnTo>
                  <a:lnTo>
                    <a:pt x="130" y="572"/>
                  </a:lnTo>
                  <a:lnTo>
                    <a:pt x="102" y="572"/>
                  </a:lnTo>
                  <a:lnTo>
                    <a:pt x="93" y="562"/>
                  </a:lnTo>
                  <a:lnTo>
                    <a:pt x="93" y="19"/>
                  </a:lnTo>
                  <a:lnTo>
                    <a:pt x="102" y="10"/>
                  </a:lnTo>
                  <a:lnTo>
                    <a:pt x="121" y="10"/>
                  </a:lnTo>
                  <a:lnTo>
                    <a:pt x="130" y="19"/>
                  </a:lnTo>
                  <a:lnTo>
                    <a:pt x="223" y="49"/>
                  </a:lnTo>
                  <a:lnTo>
                    <a:pt x="298" y="59"/>
                  </a:lnTo>
                  <a:lnTo>
                    <a:pt x="354" y="59"/>
                  </a:lnTo>
                  <a:lnTo>
                    <a:pt x="456" y="49"/>
                  </a:lnTo>
                  <a:lnTo>
                    <a:pt x="531" y="29"/>
                  </a:lnTo>
                  <a:lnTo>
                    <a:pt x="587" y="10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2" name="Freeform 22"/>
            <p:cNvSpPr>
              <a:spLocks noEditPoints="1"/>
            </p:cNvSpPr>
            <p:nvPr/>
          </p:nvSpPr>
          <p:spPr bwMode="auto">
            <a:xfrm>
              <a:off x="22584" y="2783"/>
              <a:ext cx="1426" cy="1499"/>
            </a:xfrm>
            <a:custGeom>
              <a:avLst/>
              <a:gdLst/>
              <a:ahLst/>
              <a:cxnLst>
                <a:cxn ang="0">
                  <a:pos x="261" y="1272"/>
                </a:cxn>
                <a:cxn ang="0">
                  <a:pos x="522" y="1430"/>
                </a:cxn>
                <a:cxn ang="0">
                  <a:pos x="708" y="1460"/>
                </a:cxn>
                <a:cxn ang="0">
                  <a:pos x="941" y="1411"/>
                </a:cxn>
                <a:cxn ang="0">
                  <a:pos x="1100" y="1322"/>
                </a:cxn>
                <a:cxn ang="0">
                  <a:pos x="1156" y="1272"/>
                </a:cxn>
                <a:cxn ang="0">
                  <a:pos x="1137" y="1243"/>
                </a:cxn>
                <a:cxn ang="0">
                  <a:pos x="1202" y="276"/>
                </a:cxn>
                <a:cxn ang="0">
                  <a:pos x="1202" y="1223"/>
                </a:cxn>
                <a:cxn ang="0">
                  <a:pos x="1361" y="917"/>
                </a:cxn>
                <a:cxn ang="0">
                  <a:pos x="1361" y="572"/>
                </a:cxn>
                <a:cxn ang="0">
                  <a:pos x="1202" y="276"/>
                </a:cxn>
                <a:cxn ang="0">
                  <a:pos x="140" y="424"/>
                </a:cxn>
                <a:cxn ang="0">
                  <a:pos x="56" y="750"/>
                </a:cxn>
                <a:cxn ang="0">
                  <a:pos x="93" y="986"/>
                </a:cxn>
                <a:cxn ang="0">
                  <a:pos x="233" y="1223"/>
                </a:cxn>
                <a:cxn ang="0">
                  <a:pos x="233" y="276"/>
                </a:cxn>
                <a:cxn ang="0">
                  <a:pos x="587" y="59"/>
                </a:cxn>
                <a:cxn ang="0">
                  <a:pos x="392" y="138"/>
                </a:cxn>
                <a:cxn ang="0">
                  <a:pos x="289" y="217"/>
                </a:cxn>
                <a:cxn ang="0">
                  <a:pos x="270" y="247"/>
                </a:cxn>
                <a:cxn ang="0">
                  <a:pos x="718" y="710"/>
                </a:cxn>
                <a:cxn ang="0">
                  <a:pos x="1035" y="128"/>
                </a:cxn>
                <a:cxn ang="0">
                  <a:pos x="792" y="49"/>
                </a:cxn>
                <a:cxn ang="0">
                  <a:pos x="718" y="0"/>
                </a:cxn>
                <a:cxn ang="0">
                  <a:pos x="1072" y="99"/>
                </a:cxn>
                <a:cxn ang="0">
                  <a:pos x="1324" y="375"/>
                </a:cxn>
                <a:cxn ang="0">
                  <a:pos x="1426" y="750"/>
                </a:cxn>
                <a:cxn ang="0">
                  <a:pos x="1333" y="1125"/>
                </a:cxn>
                <a:cxn ang="0">
                  <a:pos x="1072" y="1391"/>
                </a:cxn>
                <a:cxn ang="0">
                  <a:pos x="708" y="1499"/>
                </a:cxn>
                <a:cxn ang="0">
                  <a:pos x="354" y="1401"/>
                </a:cxn>
                <a:cxn ang="0">
                  <a:pos x="103" y="1125"/>
                </a:cxn>
                <a:cxn ang="0">
                  <a:pos x="0" y="750"/>
                </a:cxn>
                <a:cxn ang="0">
                  <a:pos x="93" y="375"/>
                </a:cxn>
                <a:cxn ang="0">
                  <a:pos x="354" y="108"/>
                </a:cxn>
                <a:cxn ang="0">
                  <a:pos x="718" y="0"/>
                </a:cxn>
              </a:cxnLst>
              <a:rect l="0" t="0" r="r" b="b"/>
              <a:pathLst>
                <a:path w="1426" h="1499">
                  <a:moveTo>
                    <a:pt x="708" y="799"/>
                  </a:moveTo>
                  <a:lnTo>
                    <a:pt x="261" y="1272"/>
                  </a:lnTo>
                  <a:lnTo>
                    <a:pt x="392" y="1381"/>
                  </a:lnTo>
                  <a:lnTo>
                    <a:pt x="522" y="1430"/>
                  </a:lnTo>
                  <a:lnTo>
                    <a:pt x="634" y="1460"/>
                  </a:lnTo>
                  <a:lnTo>
                    <a:pt x="708" y="1460"/>
                  </a:lnTo>
                  <a:lnTo>
                    <a:pt x="839" y="1450"/>
                  </a:lnTo>
                  <a:lnTo>
                    <a:pt x="941" y="1411"/>
                  </a:lnTo>
                  <a:lnTo>
                    <a:pt x="1035" y="1371"/>
                  </a:lnTo>
                  <a:lnTo>
                    <a:pt x="1100" y="1322"/>
                  </a:lnTo>
                  <a:lnTo>
                    <a:pt x="1137" y="1292"/>
                  </a:lnTo>
                  <a:lnTo>
                    <a:pt x="1156" y="1272"/>
                  </a:lnTo>
                  <a:lnTo>
                    <a:pt x="1156" y="1263"/>
                  </a:lnTo>
                  <a:lnTo>
                    <a:pt x="1137" y="1243"/>
                  </a:lnTo>
                  <a:lnTo>
                    <a:pt x="708" y="799"/>
                  </a:lnTo>
                  <a:close/>
                  <a:moveTo>
                    <a:pt x="1202" y="276"/>
                  </a:moveTo>
                  <a:lnTo>
                    <a:pt x="755" y="750"/>
                  </a:lnTo>
                  <a:lnTo>
                    <a:pt x="1202" y="1223"/>
                  </a:lnTo>
                  <a:lnTo>
                    <a:pt x="1296" y="1075"/>
                  </a:lnTo>
                  <a:lnTo>
                    <a:pt x="1361" y="917"/>
                  </a:lnTo>
                  <a:lnTo>
                    <a:pt x="1379" y="750"/>
                  </a:lnTo>
                  <a:lnTo>
                    <a:pt x="1361" y="572"/>
                  </a:lnTo>
                  <a:lnTo>
                    <a:pt x="1296" y="414"/>
                  </a:lnTo>
                  <a:lnTo>
                    <a:pt x="1202" y="276"/>
                  </a:lnTo>
                  <a:close/>
                  <a:moveTo>
                    <a:pt x="233" y="276"/>
                  </a:moveTo>
                  <a:lnTo>
                    <a:pt x="140" y="424"/>
                  </a:lnTo>
                  <a:lnTo>
                    <a:pt x="75" y="582"/>
                  </a:lnTo>
                  <a:lnTo>
                    <a:pt x="56" y="750"/>
                  </a:lnTo>
                  <a:lnTo>
                    <a:pt x="65" y="868"/>
                  </a:lnTo>
                  <a:lnTo>
                    <a:pt x="93" y="986"/>
                  </a:lnTo>
                  <a:lnTo>
                    <a:pt x="149" y="1105"/>
                  </a:lnTo>
                  <a:lnTo>
                    <a:pt x="233" y="1223"/>
                  </a:lnTo>
                  <a:lnTo>
                    <a:pt x="681" y="750"/>
                  </a:lnTo>
                  <a:lnTo>
                    <a:pt x="233" y="276"/>
                  </a:lnTo>
                  <a:close/>
                  <a:moveTo>
                    <a:pt x="718" y="49"/>
                  </a:moveTo>
                  <a:lnTo>
                    <a:pt x="587" y="59"/>
                  </a:lnTo>
                  <a:lnTo>
                    <a:pt x="485" y="99"/>
                  </a:lnTo>
                  <a:lnTo>
                    <a:pt x="392" y="138"/>
                  </a:lnTo>
                  <a:lnTo>
                    <a:pt x="326" y="187"/>
                  </a:lnTo>
                  <a:lnTo>
                    <a:pt x="289" y="217"/>
                  </a:lnTo>
                  <a:lnTo>
                    <a:pt x="270" y="237"/>
                  </a:lnTo>
                  <a:lnTo>
                    <a:pt x="270" y="247"/>
                  </a:lnTo>
                  <a:lnTo>
                    <a:pt x="289" y="266"/>
                  </a:lnTo>
                  <a:lnTo>
                    <a:pt x="718" y="710"/>
                  </a:lnTo>
                  <a:lnTo>
                    <a:pt x="1165" y="237"/>
                  </a:lnTo>
                  <a:lnTo>
                    <a:pt x="1035" y="128"/>
                  </a:lnTo>
                  <a:lnTo>
                    <a:pt x="904" y="79"/>
                  </a:lnTo>
                  <a:lnTo>
                    <a:pt x="792" y="49"/>
                  </a:lnTo>
                  <a:lnTo>
                    <a:pt x="718" y="49"/>
                  </a:lnTo>
                  <a:close/>
                  <a:moveTo>
                    <a:pt x="718" y="0"/>
                  </a:moveTo>
                  <a:lnTo>
                    <a:pt x="904" y="30"/>
                  </a:lnTo>
                  <a:lnTo>
                    <a:pt x="1072" y="99"/>
                  </a:lnTo>
                  <a:lnTo>
                    <a:pt x="1212" y="217"/>
                  </a:lnTo>
                  <a:lnTo>
                    <a:pt x="1324" y="375"/>
                  </a:lnTo>
                  <a:lnTo>
                    <a:pt x="1398" y="552"/>
                  </a:lnTo>
                  <a:lnTo>
                    <a:pt x="1426" y="750"/>
                  </a:lnTo>
                  <a:lnTo>
                    <a:pt x="1398" y="947"/>
                  </a:lnTo>
                  <a:lnTo>
                    <a:pt x="1333" y="1125"/>
                  </a:lnTo>
                  <a:lnTo>
                    <a:pt x="1221" y="1272"/>
                  </a:lnTo>
                  <a:lnTo>
                    <a:pt x="1072" y="1391"/>
                  </a:lnTo>
                  <a:lnTo>
                    <a:pt x="904" y="1470"/>
                  </a:lnTo>
                  <a:lnTo>
                    <a:pt x="708" y="1499"/>
                  </a:lnTo>
                  <a:lnTo>
                    <a:pt x="522" y="1470"/>
                  </a:lnTo>
                  <a:lnTo>
                    <a:pt x="354" y="1401"/>
                  </a:lnTo>
                  <a:lnTo>
                    <a:pt x="215" y="1282"/>
                  </a:lnTo>
                  <a:lnTo>
                    <a:pt x="103" y="1125"/>
                  </a:lnTo>
                  <a:lnTo>
                    <a:pt x="28" y="947"/>
                  </a:lnTo>
                  <a:lnTo>
                    <a:pt x="0" y="750"/>
                  </a:lnTo>
                  <a:lnTo>
                    <a:pt x="28" y="552"/>
                  </a:lnTo>
                  <a:lnTo>
                    <a:pt x="93" y="375"/>
                  </a:lnTo>
                  <a:lnTo>
                    <a:pt x="205" y="227"/>
                  </a:lnTo>
                  <a:lnTo>
                    <a:pt x="354" y="108"/>
                  </a:lnTo>
                  <a:lnTo>
                    <a:pt x="522" y="30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3" name="Freeform 23"/>
            <p:cNvSpPr>
              <a:spLocks noEditPoints="1"/>
            </p:cNvSpPr>
            <p:nvPr/>
          </p:nvSpPr>
          <p:spPr bwMode="auto">
            <a:xfrm>
              <a:off x="24644" y="2546"/>
              <a:ext cx="1472" cy="1559"/>
            </a:xfrm>
            <a:custGeom>
              <a:avLst/>
              <a:gdLst/>
              <a:ahLst/>
              <a:cxnLst>
                <a:cxn ang="0">
                  <a:pos x="708" y="849"/>
                </a:cxn>
                <a:cxn ang="0">
                  <a:pos x="1221" y="1391"/>
                </a:cxn>
                <a:cxn ang="0">
                  <a:pos x="988" y="1056"/>
                </a:cxn>
                <a:cxn ang="0">
                  <a:pos x="857" y="839"/>
                </a:cxn>
                <a:cxn ang="0">
                  <a:pos x="1006" y="316"/>
                </a:cxn>
                <a:cxn ang="0">
                  <a:pos x="988" y="641"/>
                </a:cxn>
                <a:cxn ang="0">
                  <a:pos x="1137" y="651"/>
                </a:cxn>
                <a:cxn ang="0">
                  <a:pos x="1230" y="424"/>
                </a:cxn>
                <a:cxn ang="0">
                  <a:pos x="1109" y="188"/>
                </a:cxn>
                <a:cxn ang="0">
                  <a:pos x="932" y="109"/>
                </a:cxn>
                <a:cxn ang="0">
                  <a:pos x="540" y="168"/>
                </a:cxn>
                <a:cxn ang="0">
                  <a:pos x="829" y="740"/>
                </a:cxn>
                <a:cxn ang="0">
                  <a:pos x="941" y="434"/>
                </a:cxn>
                <a:cxn ang="0">
                  <a:pos x="838" y="138"/>
                </a:cxn>
                <a:cxn ang="0">
                  <a:pos x="624" y="89"/>
                </a:cxn>
                <a:cxn ang="0">
                  <a:pos x="270" y="148"/>
                </a:cxn>
                <a:cxn ang="0">
                  <a:pos x="251" y="1480"/>
                </a:cxn>
                <a:cxn ang="0">
                  <a:pos x="466" y="138"/>
                </a:cxn>
                <a:cxn ang="0">
                  <a:pos x="251" y="79"/>
                </a:cxn>
                <a:cxn ang="0">
                  <a:pos x="857" y="10"/>
                </a:cxn>
                <a:cxn ang="0">
                  <a:pos x="1165" y="128"/>
                </a:cxn>
                <a:cxn ang="0">
                  <a:pos x="1314" y="424"/>
                </a:cxn>
                <a:cxn ang="0">
                  <a:pos x="1202" y="710"/>
                </a:cxn>
                <a:cxn ang="0">
                  <a:pos x="941" y="819"/>
                </a:cxn>
                <a:cxn ang="0">
                  <a:pos x="1146" y="1154"/>
                </a:cxn>
                <a:cxn ang="0">
                  <a:pos x="1249" y="1302"/>
                </a:cxn>
                <a:cxn ang="0">
                  <a:pos x="1435" y="1480"/>
                </a:cxn>
                <a:cxn ang="0">
                  <a:pos x="1472" y="1509"/>
                </a:cxn>
                <a:cxn ang="0">
                  <a:pos x="1444" y="1559"/>
                </a:cxn>
                <a:cxn ang="0">
                  <a:pos x="1025" y="1529"/>
                </a:cxn>
                <a:cxn ang="0">
                  <a:pos x="932" y="1371"/>
                </a:cxn>
                <a:cxn ang="0">
                  <a:pos x="550" y="839"/>
                </a:cxn>
                <a:cxn ang="0">
                  <a:pos x="550" y="1381"/>
                </a:cxn>
                <a:cxn ang="0">
                  <a:pos x="578" y="1450"/>
                </a:cxn>
                <a:cxn ang="0">
                  <a:pos x="717" y="1480"/>
                </a:cxn>
                <a:cxn ang="0">
                  <a:pos x="717" y="1539"/>
                </a:cxn>
                <a:cxn ang="0">
                  <a:pos x="18" y="1539"/>
                </a:cxn>
                <a:cxn ang="0">
                  <a:pos x="18" y="1480"/>
                </a:cxn>
                <a:cxn ang="0">
                  <a:pos x="158" y="1450"/>
                </a:cxn>
                <a:cxn ang="0">
                  <a:pos x="186" y="1381"/>
                </a:cxn>
                <a:cxn ang="0">
                  <a:pos x="177" y="109"/>
                </a:cxn>
                <a:cxn ang="0">
                  <a:pos x="28" y="79"/>
                </a:cxn>
                <a:cxn ang="0">
                  <a:pos x="0" y="20"/>
                </a:cxn>
              </a:cxnLst>
              <a:rect l="0" t="0" r="r" b="b"/>
              <a:pathLst>
                <a:path w="1472" h="1559">
                  <a:moveTo>
                    <a:pt x="857" y="839"/>
                  </a:moveTo>
                  <a:lnTo>
                    <a:pt x="820" y="849"/>
                  </a:lnTo>
                  <a:lnTo>
                    <a:pt x="708" y="849"/>
                  </a:lnTo>
                  <a:lnTo>
                    <a:pt x="1090" y="1480"/>
                  </a:lnTo>
                  <a:lnTo>
                    <a:pt x="1295" y="1480"/>
                  </a:lnTo>
                  <a:lnTo>
                    <a:pt x="1221" y="1391"/>
                  </a:lnTo>
                  <a:lnTo>
                    <a:pt x="1137" y="1283"/>
                  </a:lnTo>
                  <a:lnTo>
                    <a:pt x="1053" y="1164"/>
                  </a:lnTo>
                  <a:lnTo>
                    <a:pt x="988" y="1056"/>
                  </a:lnTo>
                  <a:lnTo>
                    <a:pt x="922" y="957"/>
                  </a:lnTo>
                  <a:lnTo>
                    <a:pt x="885" y="878"/>
                  </a:lnTo>
                  <a:lnTo>
                    <a:pt x="857" y="839"/>
                  </a:lnTo>
                  <a:close/>
                  <a:moveTo>
                    <a:pt x="932" y="109"/>
                  </a:moveTo>
                  <a:lnTo>
                    <a:pt x="988" y="207"/>
                  </a:lnTo>
                  <a:lnTo>
                    <a:pt x="1006" y="316"/>
                  </a:lnTo>
                  <a:lnTo>
                    <a:pt x="1016" y="424"/>
                  </a:lnTo>
                  <a:lnTo>
                    <a:pt x="1016" y="533"/>
                  </a:lnTo>
                  <a:lnTo>
                    <a:pt x="988" y="641"/>
                  </a:lnTo>
                  <a:lnTo>
                    <a:pt x="950" y="730"/>
                  </a:lnTo>
                  <a:lnTo>
                    <a:pt x="1062" y="701"/>
                  </a:lnTo>
                  <a:lnTo>
                    <a:pt x="1137" y="651"/>
                  </a:lnTo>
                  <a:lnTo>
                    <a:pt x="1193" y="582"/>
                  </a:lnTo>
                  <a:lnTo>
                    <a:pt x="1221" y="513"/>
                  </a:lnTo>
                  <a:lnTo>
                    <a:pt x="1230" y="424"/>
                  </a:lnTo>
                  <a:lnTo>
                    <a:pt x="1211" y="326"/>
                  </a:lnTo>
                  <a:lnTo>
                    <a:pt x="1174" y="247"/>
                  </a:lnTo>
                  <a:lnTo>
                    <a:pt x="1109" y="188"/>
                  </a:lnTo>
                  <a:lnTo>
                    <a:pt x="1043" y="148"/>
                  </a:lnTo>
                  <a:lnTo>
                    <a:pt x="978" y="119"/>
                  </a:lnTo>
                  <a:lnTo>
                    <a:pt x="932" y="109"/>
                  </a:lnTo>
                  <a:close/>
                  <a:moveTo>
                    <a:pt x="624" y="89"/>
                  </a:moveTo>
                  <a:lnTo>
                    <a:pt x="568" y="109"/>
                  </a:lnTo>
                  <a:lnTo>
                    <a:pt x="540" y="168"/>
                  </a:lnTo>
                  <a:lnTo>
                    <a:pt x="540" y="770"/>
                  </a:lnTo>
                  <a:lnTo>
                    <a:pt x="708" y="760"/>
                  </a:lnTo>
                  <a:lnTo>
                    <a:pt x="829" y="740"/>
                  </a:lnTo>
                  <a:lnTo>
                    <a:pt x="894" y="681"/>
                  </a:lnTo>
                  <a:lnTo>
                    <a:pt x="932" y="582"/>
                  </a:lnTo>
                  <a:lnTo>
                    <a:pt x="941" y="434"/>
                  </a:lnTo>
                  <a:lnTo>
                    <a:pt x="932" y="296"/>
                  </a:lnTo>
                  <a:lnTo>
                    <a:pt x="894" y="197"/>
                  </a:lnTo>
                  <a:lnTo>
                    <a:pt x="838" y="138"/>
                  </a:lnTo>
                  <a:lnTo>
                    <a:pt x="764" y="99"/>
                  </a:lnTo>
                  <a:lnTo>
                    <a:pt x="671" y="89"/>
                  </a:lnTo>
                  <a:lnTo>
                    <a:pt x="624" y="89"/>
                  </a:lnTo>
                  <a:close/>
                  <a:moveTo>
                    <a:pt x="251" y="79"/>
                  </a:moveTo>
                  <a:lnTo>
                    <a:pt x="261" y="109"/>
                  </a:lnTo>
                  <a:lnTo>
                    <a:pt x="270" y="148"/>
                  </a:lnTo>
                  <a:lnTo>
                    <a:pt x="270" y="1411"/>
                  </a:lnTo>
                  <a:lnTo>
                    <a:pt x="261" y="1450"/>
                  </a:lnTo>
                  <a:lnTo>
                    <a:pt x="251" y="1480"/>
                  </a:lnTo>
                  <a:lnTo>
                    <a:pt x="484" y="1480"/>
                  </a:lnTo>
                  <a:lnTo>
                    <a:pt x="466" y="1401"/>
                  </a:lnTo>
                  <a:lnTo>
                    <a:pt x="466" y="138"/>
                  </a:lnTo>
                  <a:lnTo>
                    <a:pt x="475" y="109"/>
                  </a:lnTo>
                  <a:lnTo>
                    <a:pt x="494" y="79"/>
                  </a:lnTo>
                  <a:lnTo>
                    <a:pt x="251" y="79"/>
                  </a:lnTo>
                  <a:close/>
                  <a:moveTo>
                    <a:pt x="28" y="0"/>
                  </a:moveTo>
                  <a:lnTo>
                    <a:pt x="745" y="0"/>
                  </a:lnTo>
                  <a:lnTo>
                    <a:pt x="857" y="10"/>
                  </a:lnTo>
                  <a:lnTo>
                    <a:pt x="969" y="30"/>
                  </a:lnTo>
                  <a:lnTo>
                    <a:pt x="1071" y="69"/>
                  </a:lnTo>
                  <a:lnTo>
                    <a:pt x="1165" y="128"/>
                  </a:lnTo>
                  <a:lnTo>
                    <a:pt x="1249" y="197"/>
                  </a:lnTo>
                  <a:lnTo>
                    <a:pt x="1295" y="306"/>
                  </a:lnTo>
                  <a:lnTo>
                    <a:pt x="1314" y="424"/>
                  </a:lnTo>
                  <a:lnTo>
                    <a:pt x="1295" y="543"/>
                  </a:lnTo>
                  <a:lnTo>
                    <a:pt x="1258" y="641"/>
                  </a:lnTo>
                  <a:lnTo>
                    <a:pt x="1202" y="710"/>
                  </a:lnTo>
                  <a:lnTo>
                    <a:pt x="1127" y="760"/>
                  </a:lnTo>
                  <a:lnTo>
                    <a:pt x="1034" y="799"/>
                  </a:lnTo>
                  <a:lnTo>
                    <a:pt x="941" y="819"/>
                  </a:lnTo>
                  <a:lnTo>
                    <a:pt x="1025" y="957"/>
                  </a:lnTo>
                  <a:lnTo>
                    <a:pt x="1090" y="1066"/>
                  </a:lnTo>
                  <a:lnTo>
                    <a:pt x="1146" y="1154"/>
                  </a:lnTo>
                  <a:lnTo>
                    <a:pt x="1183" y="1204"/>
                  </a:lnTo>
                  <a:lnTo>
                    <a:pt x="1202" y="1233"/>
                  </a:lnTo>
                  <a:lnTo>
                    <a:pt x="1249" y="1302"/>
                  </a:lnTo>
                  <a:lnTo>
                    <a:pt x="1304" y="1381"/>
                  </a:lnTo>
                  <a:lnTo>
                    <a:pt x="1370" y="1440"/>
                  </a:lnTo>
                  <a:lnTo>
                    <a:pt x="1435" y="1480"/>
                  </a:lnTo>
                  <a:lnTo>
                    <a:pt x="1454" y="1480"/>
                  </a:lnTo>
                  <a:lnTo>
                    <a:pt x="1463" y="1490"/>
                  </a:lnTo>
                  <a:lnTo>
                    <a:pt x="1472" y="1509"/>
                  </a:lnTo>
                  <a:lnTo>
                    <a:pt x="1472" y="1539"/>
                  </a:lnTo>
                  <a:lnTo>
                    <a:pt x="1454" y="1549"/>
                  </a:lnTo>
                  <a:lnTo>
                    <a:pt x="1444" y="1559"/>
                  </a:lnTo>
                  <a:lnTo>
                    <a:pt x="1043" y="1559"/>
                  </a:lnTo>
                  <a:lnTo>
                    <a:pt x="1034" y="1549"/>
                  </a:lnTo>
                  <a:lnTo>
                    <a:pt x="1025" y="1529"/>
                  </a:lnTo>
                  <a:lnTo>
                    <a:pt x="997" y="1480"/>
                  </a:lnTo>
                  <a:lnTo>
                    <a:pt x="960" y="1421"/>
                  </a:lnTo>
                  <a:lnTo>
                    <a:pt x="932" y="1371"/>
                  </a:lnTo>
                  <a:lnTo>
                    <a:pt x="615" y="849"/>
                  </a:lnTo>
                  <a:lnTo>
                    <a:pt x="550" y="849"/>
                  </a:lnTo>
                  <a:lnTo>
                    <a:pt x="550" y="839"/>
                  </a:lnTo>
                  <a:lnTo>
                    <a:pt x="540" y="849"/>
                  </a:lnTo>
                  <a:lnTo>
                    <a:pt x="550" y="849"/>
                  </a:lnTo>
                  <a:lnTo>
                    <a:pt x="550" y="1381"/>
                  </a:lnTo>
                  <a:lnTo>
                    <a:pt x="559" y="1411"/>
                  </a:lnTo>
                  <a:lnTo>
                    <a:pt x="559" y="1440"/>
                  </a:lnTo>
                  <a:lnTo>
                    <a:pt x="578" y="1450"/>
                  </a:lnTo>
                  <a:lnTo>
                    <a:pt x="633" y="1470"/>
                  </a:lnTo>
                  <a:lnTo>
                    <a:pt x="708" y="1470"/>
                  </a:lnTo>
                  <a:lnTo>
                    <a:pt x="717" y="1480"/>
                  </a:lnTo>
                  <a:lnTo>
                    <a:pt x="736" y="1490"/>
                  </a:lnTo>
                  <a:lnTo>
                    <a:pt x="736" y="1529"/>
                  </a:lnTo>
                  <a:lnTo>
                    <a:pt x="717" y="1539"/>
                  </a:lnTo>
                  <a:lnTo>
                    <a:pt x="708" y="1549"/>
                  </a:lnTo>
                  <a:lnTo>
                    <a:pt x="28" y="1549"/>
                  </a:lnTo>
                  <a:lnTo>
                    <a:pt x="18" y="1539"/>
                  </a:lnTo>
                  <a:lnTo>
                    <a:pt x="0" y="1529"/>
                  </a:lnTo>
                  <a:lnTo>
                    <a:pt x="0" y="1490"/>
                  </a:lnTo>
                  <a:lnTo>
                    <a:pt x="18" y="1480"/>
                  </a:lnTo>
                  <a:lnTo>
                    <a:pt x="28" y="1470"/>
                  </a:lnTo>
                  <a:lnTo>
                    <a:pt x="102" y="1470"/>
                  </a:lnTo>
                  <a:lnTo>
                    <a:pt x="158" y="1450"/>
                  </a:lnTo>
                  <a:lnTo>
                    <a:pt x="177" y="1440"/>
                  </a:lnTo>
                  <a:lnTo>
                    <a:pt x="177" y="1411"/>
                  </a:lnTo>
                  <a:lnTo>
                    <a:pt x="186" y="1381"/>
                  </a:lnTo>
                  <a:lnTo>
                    <a:pt x="186" y="168"/>
                  </a:lnTo>
                  <a:lnTo>
                    <a:pt x="177" y="128"/>
                  </a:lnTo>
                  <a:lnTo>
                    <a:pt x="177" y="109"/>
                  </a:lnTo>
                  <a:lnTo>
                    <a:pt x="158" y="89"/>
                  </a:lnTo>
                  <a:lnTo>
                    <a:pt x="130" y="79"/>
                  </a:lnTo>
                  <a:lnTo>
                    <a:pt x="28" y="79"/>
                  </a:lnTo>
                  <a:lnTo>
                    <a:pt x="18" y="69"/>
                  </a:lnTo>
                  <a:lnTo>
                    <a:pt x="0" y="59"/>
                  </a:lnTo>
                  <a:lnTo>
                    <a:pt x="0" y="20"/>
                  </a:lnTo>
                  <a:lnTo>
                    <a:pt x="18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4" name="Freeform 24"/>
            <p:cNvSpPr>
              <a:spLocks/>
            </p:cNvSpPr>
            <p:nvPr/>
          </p:nvSpPr>
          <p:spPr bwMode="auto">
            <a:xfrm>
              <a:off x="26237" y="2191"/>
              <a:ext cx="1370" cy="1115"/>
            </a:xfrm>
            <a:custGeom>
              <a:avLst/>
              <a:gdLst/>
              <a:ahLst/>
              <a:cxnLst>
                <a:cxn ang="0">
                  <a:pos x="1072" y="0"/>
                </a:cxn>
                <a:cxn ang="0">
                  <a:pos x="1184" y="10"/>
                </a:cxn>
                <a:cxn ang="0">
                  <a:pos x="1361" y="0"/>
                </a:cxn>
                <a:cxn ang="0">
                  <a:pos x="1370" y="39"/>
                </a:cxn>
                <a:cxn ang="0">
                  <a:pos x="1342" y="59"/>
                </a:cxn>
                <a:cxn ang="0">
                  <a:pos x="1221" y="99"/>
                </a:cxn>
                <a:cxn ang="0">
                  <a:pos x="1184" y="178"/>
                </a:cxn>
                <a:cxn ang="0">
                  <a:pos x="960" y="1085"/>
                </a:cxn>
                <a:cxn ang="0">
                  <a:pos x="914" y="1115"/>
                </a:cxn>
                <a:cxn ang="0">
                  <a:pos x="895" y="1085"/>
                </a:cxn>
                <a:cxn ang="0">
                  <a:pos x="252" y="947"/>
                </a:cxn>
                <a:cxn ang="0">
                  <a:pos x="243" y="1006"/>
                </a:cxn>
                <a:cxn ang="0">
                  <a:pos x="261" y="1036"/>
                </a:cxn>
                <a:cxn ang="0">
                  <a:pos x="364" y="1056"/>
                </a:cxn>
                <a:cxn ang="0">
                  <a:pos x="373" y="1105"/>
                </a:cxn>
                <a:cxn ang="0">
                  <a:pos x="299" y="1115"/>
                </a:cxn>
                <a:cxn ang="0">
                  <a:pos x="103" y="1105"/>
                </a:cxn>
                <a:cxn ang="0">
                  <a:pos x="10" y="1115"/>
                </a:cxn>
                <a:cxn ang="0">
                  <a:pos x="0" y="1075"/>
                </a:cxn>
                <a:cxn ang="0">
                  <a:pos x="38" y="1056"/>
                </a:cxn>
                <a:cxn ang="0">
                  <a:pos x="159" y="1016"/>
                </a:cxn>
                <a:cxn ang="0">
                  <a:pos x="196" y="937"/>
                </a:cxn>
                <a:cxn ang="0">
                  <a:pos x="373" y="69"/>
                </a:cxn>
                <a:cxn ang="0">
                  <a:pos x="261" y="59"/>
                </a:cxn>
                <a:cxn ang="0">
                  <a:pos x="280" y="10"/>
                </a:cxn>
                <a:cxn ang="0">
                  <a:pos x="559" y="20"/>
                </a:cxn>
                <a:cxn ang="0">
                  <a:pos x="951" y="868"/>
                </a:cxn>
                <a:cxn ang="0">
                  <a:pos x="1128" y="148"/>
                </a:cxn>
                <a:cxn ang="0">
                  <a:pos x="1119" y="89"/>
                </a:cxn>
                <a:cxn ang="0">
                  <a:pos x="1072" y="59"/>
                </a:cxn>
                <a:cxn ang="0">
                  <a:pos x="997" y="49"/>
                </a:cxn>
                <a:cxn ang="0">
                  <a:pos x="1016" y="0"/>
                </a:cxn>
              </a:cxnLst>
              <a:rect l="0" t="0" r="r" b="b"/>
              <a:pathLst>
                <a:path w="1370" h="1115">
                  <a:moveTo>
                    <a:pt x="1016" y="0"/>
                  </a:moveTo>
                  <a:lnTo>
                    <a:pt x="1072" y="0"/>
                  </a:lnTo>
                  <a:lnTo>
                    <a:pt x="1137" y="10"/>
                  </a:lnTo>
                  <a:lnTo>
                    <a:pt x="1184" y="10"/>
                  </a:lnTo>
                  <a:lnTo>
                    <a:pt x="1268" y="0"/>
                  </a:lnTo>
                  <a:lnTo>
                    <a:pt x="1361" y="0"/>
                  </a:lnTo>
                  <a:lnTo>
                    <a:pt x="1370" y="10"/>
                  </a:lnTo>
                  <a:lnTo>
                    <a:pt x="1370" y="39"/>
                  </a:lnTo>
                  <a:lnTo>
                    <a:pt x="1352" y="59"/>
                  </a:lnTo>
                  <a:lnTo>
                    <a:pt x="1342" y="59"/>
                  </a:lnTo>
                  <a:lnTo>
                    <a:pt x="1268" y="69"/>
                  </a:lnTo>
                  <a:lnTo>
                    <a:pt x="1221" y="99"/>
                  </a:lnTo>
                  <a:lnTo>
                    <a:pt x="1193" y="138"/>
                  </a:lnTo>
                  <a:lnTo>
                    <a:pt x="1184" y="178"/>
                  </a:lnTo>
                  <a:lnTo>
                    <a:pt x="1175" y="197"/>
                  </a:lnTo>
                  <a:lnTo>
                    <a:pt x="960" y="1085"/>
                  </a:lnTo>
                  <a:lnTo>
                    <a:pt x="960" y="1115"/>
                  </a:lnTo>
                  <a:lnTo>
                    <a:pt x="914" y="1115"/>
                  </a:lnTo>
                  <a:lnTo>
                    <a:pt x="904" y="1105"/>
                  </a:lnTo>
                  <a:lnTo>
                    <a:pt x="895" y="1085"/>
                  </a:lnTo>
                  <a:lnTo>
                    <a:pt x="448" y="128"/>
                  </a:lnTo>
                  <a:lnTo>
                    <a:pt x="252" y="947"/>
                  </a:lnTo>
                  <a:lnTo>
                    <a:pt x="243" y="967"/>
                  </a:lnTo>
                  <a:lnTo>
                    <a:pt x="243" y="1006"/>
                  </a:lnTo>
                  <a:lnTo>
                    <a:pt x="252" y="1026"/>
                  </a:lnTo>
                  <a:lnTo>
                    <a:pt x="261" y="1036"/>
                  </a:lnTo>
                  <a:lnTo>
                    <a:pt x="299" y="1056"/>
                  </a:lnTo>
                  <a:lnTo>
                    <a:pt x="364" y="1056"/>
                  </a:lnTo>
                  <a:lnTo>
                    <a:pt x="373" y="1065"/>
                  </a:lnTo>
                  <a:lnTo>
                    <a:pt x="373" y="1105"/>
                  </a:lnTo>
                  <a:lnTo>
                    <a:pt x="364" y="1115"/>
                  </a:lnTo>
                  <a:lnTo>
                    <a:pt x="299" y="1115"/>
                  </a:lnTo>
                  <a:lnTo>
                    <a:pt x="233" y="1105"/>
                  </a:lnTo>
                  <a:lnTo>
                    <a:pt x="103" y="1105"/>
                  </a:lnTo>
                  <a:lnTo>
                    <a:pt x="28" y="1115"/>
                  </a:lnTo>
                  <a:lnTo>
                    <a:pt x="10" y="1115"/>
                  </a:lnTo>
                  <a:lnTo>
                    <a:pt x="0" y="1105"/>
                  </a:lnTo>
                  <a:lnTo>
                    <a:pt x="0" y="1075"/>
                  </a:lnTo>
                  <a:lnTo>
                    <a:pt x="19" y="1056"/>
                  </a:lnTo>
                  <a:lnTo>
                    <a:pt x="38" y="1056"/>
                  </a:lnTo>
                  <a:lnTo>
                    <a:pt x="112" y="1046"/>
                  </a:lnTo>
                  <a:lnTo>
                    <a:pt x="159" y="1016"/>
                  </a:lnTo>
                  <a:lnTo>
                    <a:pt x="187" y="977"/>
                  </a:lnTo>
                  <a:lnTo>
                    <a:pt x="196" y="937"/>
                  </a:lnTo>
                  <a:lnTo>
                    <a:pt x="401" y="79"/>
                  </a:lnTo>
                  <a:lnTo>
                    <a:pt x="373" y="69"/>
                  </a:lnTo>
                  <a:lnTo>
                    <a:pt x="271" y="69"/>
                  </a:lnTo>
                  <a:lnTo>
                    <a:pt x="261" y="59"/>
                  </a:lnTo>
                  <a:lnTo>
                    <a:pt x="261" y="30"/>
                  </a:lnTo>
                  <a:lnTo>
                    <a:pt x="280" y="10"/>
                  </a:lnTo>
                  <a:lnTo>
                    <a:pt x="550" y="10"/>
                  </a:lnTo>
                  <a:lnTo>
                    <a:pt x="559" y="20"/>
                  </a:lnTo>
                  <a:lnTo>
                    <a:pt x="569" y="39"/>
                  </a:lnTo>
                  <a:lnTo>
                    <a:pt x="951" y="868"/>
                  </a:lnTo>
                  <a:lnTo>
                    <a:pt x="1119" y="168"/>
                  </a:lnTo>
                  <a:lnTo>
                    <a:pt x="1128" y="148"/>
                  </a:lnTo>
                  <a:lnTo>
                    <a:pt x="1128" y="109"/>
                  </a:lnTo>
                  <a:lnTo>
                    <a:pt x="1119" y="89"/>
                  </a:lnTo>
                  <a:lnTo>
                    <a:pt x="1109" y="79"/>
                  </a:lnTo>
                  <a:lnTo>
                    <a:pt x="1072" y="59"/>
                  </a:lnTo>
                  <a:lnTo>
                    <a:pt x="1007" y="59"/>
                  </a:lnTo>
                  <a:lnTo>
                    <a:pt x="997" y="49"/>
                  </a:lnTo>
                  <a:lnTo>
                    <a:pt x="997" y="20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5" name="Freeform 25"/>
            <p:cNvSpPr>
              <a:spLocks/>
            </p:cNvSpPr>
            <p:nvPr/>
          </p:nvSpPr>
          <p:spPr bwMode="auto">
            <a:xfrm>
              <a:off x="27896" y="2408"/>
              <a:ext cx="503" cy="226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8" y="0"/>
                </a:cxn>
                <a:cxn ang="0">
                  <a:pos x="56" y="20"/>
                </a:cxn>
                <a:cxn ang="0">
                  <a:pos x="121" y="69"/>
                </a:cxn>
                <a:cxn ang="0">
                  <a:pos x="196" y="158"/>
                </a:cxn>
                <a:cxn ang="0">
                  <a:pos x="280" y="276"/>
                </a:cxn>
                <a:cxn ang="0">
                  <a:pos x="364" y="424"/>
                </a:cxn>
                <a:cxn ang="0">
                  <a:pos x="429" y="622"/>
                </a:cxn>
                <a:cxn ang="0">
                  <a:pos x="475" y="799"/>
                </a:cxn>
                <a:cxn ang="0">
                  <a:pos x="494" y="977"/>
                </a:cxn>
                <a:cxn ang="0">
                  <a:pos x="503" y="1125"/>
                </a:cxn>
                <a:cxn ang="0">
                  <a:pos x="494" y="1134"/>
                </a:cxn>
                <a:cxn ang="0">
                  <a:pos x="485" y="1342"/>
                </a:cxn>
                <a:cxn ang="0">
                  <a:pos x="447" y="1578"/>
                </a:cxn>
                <a:cxn ang="0">
                  <a:pos x="364" y="1825"/>
                </a:cxn>
                <a:cxn ang="0">
                  <a:pos x="298" y="1953"/>
                </a:cxn>
                <a:cxn ang="0">
                  <a:pos x="224" y="2072"/>
                </a:cxn>
                <a:cxn ang="0">
                  <a:pos x="159" y="2151"/>
                </a:cxn>
                <a:cxn ang="0">
                  <a:pos x="93" y="2220"/>
                </a:cxn>
                <a:cxn ang="0">
                  <a:pos x="47" y="2259"/>
                </a:cxn>
                <a:cxn ang="0">
                  <a:pos x="28" y="2269"/>
                </a:cxn>
                <a:cxn ang="0">
                  <a:pos x="9" y="2269"/>
                </a:cxn>
                <a:cxn ang="0">
                  <a:pos x="0" y="2259"/>
                </a:cxn>
                <a:cxn ang="0">
                  <a:pos x="0" y="2239"/>
                </a:cxn>
                <a:cxn ang="0">
                  <a:pos x="28" y="2210"/>
                </a:cxn>
                <a:cxn ang="0">
                  <a:pos x="168" y="2022"/>
                </a:cxn>
                <a:cxn ang="0">
                  <a:pos x="270" y="1815"/>
                </a:cxn>
                <a:cxn ang="0">
                  <a:pos x="326" y="1598"/>
                </a:cxn>
                <a:cxn ang="0">
                  <a:pos x="364" y="1371"/>
                </a:cxn>
                <a:cxn ang="0">
                  <a:pos x="373" y="1134"/>
                </a:cxn>
                <a:cxn ang="0">
                  <a:pos x="354" y="868"/>
                </a:cxn>
                <a:cxn ang="0">
                  <a:pos x="317" y="622"/>
                </a:cxn>
                <a:cxn ang="0">
                  <a:pos x="252" y="414"/>
                </a:cxn>
                <a:cxn ang="0">
                  <a:pos x="159" y="227"/>
                </a:cxn>
                <a:cxn ang="0">
                  <a:pos x="37" y="79"/>
                </a:cxn>
                <a:cxn ang="0">
                  <a:pos x="0" y="40"/>
                </a:cxn>
                <a:cxn ang="0">
                  <a:pos x="0" y="20"/>
                </a:cxn>
                <a:cxn ang="0">
                  <a:pos x="19" y="0"/>
                </a:cxn>
              </a:cxnLst>
              <a:rect l="0" t="0" r="r" b="b"/>
              <a:pathLst>
                <a:path w="503" h="2269">
                  <a:moveTo>
                    <a:pt x="19" y="0"/>
                  </a:moveTo>
                  <a:lnTo>
                    <a:pt x="28" y="0"/>
                  </a:lnTo>
                  <a:lnTo>
                    <a:pt x="56" y="20"/>
                  </a:lnTo>
                  <a:lnTo>
                    <a:pt x="121" y="69"/>
                  </a:lnTo>
                  <a:lnTo>
                    <a:pt x="196" y="158"/>
                  </a:lnTo>
                  <a:lnTo>
                    <a:pt x="280" y="276"/>
                  </a:lnTo>
                  <a:lnTo>
                    <a:pt x="364" y="424"/>
                  </a:lnTo>
                  <a:lnTo>
                    <a:pt x="429" y="622"/>
                  </a:lnTo>
                  <a:lnTo>
                    <a:pt x="475" y="799"/>
                  </a:lnTo>
                  <a:lnTo>
                    <a:pt x="494" y="977"/>
                  </a:lnTo>
                  <a:lnTo>
                    <a:pt x="503" y="1125"/>
                  </a:lnTo>
                  <a:lnTo>
                    <a:pt x="494" y="1134"/>
                  </a:lnTo>
                  <a:lnTo>
                    <a:pt x="485" y="1342"/>
                  </a:lnTo>
                  <a:lnTo>
                    <a:pt x="447" y="1578"/>
                  </a:lnTo>
                  <a:lnTo>
                    <a:pt x="364" y="1825"/>
                  </a:lnTo>
                  <a:lnTo>
                    <a:pt x="298" y="1953"/>
                  </a:lnTo>
                  <a:lnTo>
                    <a:pt x="224" y="2072"/>
                  </a:lnTo>
                  <a:lnTo>
                    <a:pt x="159" y="2151"/>
                  </a:lnTo>
                  <a:lnTo>
                    <a:pt x="93" y="2220"/>
                  </a:lnTo>
                  <a:lnTo>
                    <a:pt x="47" y="2259"/>
                  </a:lnTo>
                  <a:lnTo>
                    <a:pt x="28" y="2269"/>
                  </a:lnTo>
                  <a:lnTo>
                    <a:pt x="9" y="2269"/>
                  </a:lnTo>
                  <a:lnTo>
                    <a:pt x="0" y="2259"/>
                  </a:lnTo>
                  <a:lnTo>
                    <a:pt x="0" y="2239"/>
                  </a:lnTo>
                  <a:lnTo>
                    <a:pt x="28" y="2210"/>
                  </a:lnTo>
                  <a:lnTo>
                    <a:pt x="168" y="2022"/>
                  </a:lnTo>
                  <a:lnTo>
                    <a:pt x="270" y="1815"/>
                  </a:lnTo>
                  <a:lnTo>
                    <a:pt x="326" y="1598"/>
                  </a:lnTo>
                  <a:lnTo>
                    <a:pt x="364" y="1371"/>
                  </a:lnTo>
                  <a:lnTo>
                    <a:pt x="373" y="1134"/>
                  </a:lnTo>
                  <a:lnTo>
                    <a:pt x="354" y="868"/>
                  </a:lnTo>
                  <a:lnTo>
                    <a:pt x="317" y="622"/>
                  </a:lnTo>
                  <a:lnTo>
                    <a:pt x="252" y="414"/>
                  </a:lnTo>
                  <a:lnTo>
                    <a:pt x="159" y="227"/>
                  </a:lnTo>
                  <a:lnTo>
                    <a:pt x="37" y="79"/>
                  </a:lnTo>
                  <a:lnTo>
                    <a:pt x="0" y="40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6" name="Freeform 26"/>
            <p:cNvSpPr>
              <a:spLocks/>
            </p:cNvSpPr>
            <p:nvPr/>
          </p:nvSpPr>
          <p:spPr bwMode="auto">
            <a:xfrm>
              <a:off x="28726" y="2398"/>
              <a:ext cx="838" cy="2269"/>
            </a:xfrm>
            <a:custGeom>
              <a:avLst/>
              <a:gdLst/>
              <a:ahLst/>
              <a:cxnLst>
                <a:cxn ang="0">
                  <a:pos x="782" y="0"/>
                </a:cxn>
                <a:cxn ang="0">
                  <a:pos x="810" y="0"/>
                </a:cxn>
                <a:cxn ang="0">
                  <a:pos x="829" y="10"/>
                </a:cxn>
                <a:cxn ang="0">
                  <a:pos x="838" y="30"/>
                </a:cxn>
                <a:cxn ang="0">
                  <a:pos x="838" y="69"/>
                </a:cxn>
                <a:cxn ang="0">
                  <a:pos x="829" y="89"/>
                </a:cxn>
                <a:cxn ang="0">
                  <a:pos x="829" y="99"/>
                </a:cxn>
                <a:cxn ang="0">
                  <a:pos x="93" y="2220"/>
                </a:cxn>
                <a:cxn ang="0">
                  <a:pos x="74" y="2259"/>
                </a:cxn>
                <a:cxn ang="0">
                  <a:pos x="65" y="2269"/>
                </a:cxn>
                <a:cxn ang="0">
                  <a:pos x="27" y="2269"/>
                </a:cxn>
                <a:cxn ang="0">
                  <a:pos x="9" y="2259"/>
                </a:cxn>
                <a:cxn ang="0">
                  <a:pos x="0" y="2240"/>
                </a:cxn>
                <a:cxn ang="0">
                  <a:pos x="0" y="2200"/>
                </a:cxn>
                <a:cxn ang="0">
                  <a:pos x="9" y="2180"/>
                </a:cxn>
                <a:cxn ang="0">
                  <a:pos x="754" y="20"/>
                </a:cxn>
                <a:cxn ang="0">
                  <a:pos x="764" y="10"/>
                </a:cxn>
                <a:cxn ang="0">
                  <a:pos x="782" y="0"/>
                </a:cxn>
              </a:cxnLst>
              <a:rect l="0" t="0" r="r" b="b"/>
              <a:pathLst>
                <a:path w="838" h="2269">
                  <a:moveTo>
                    <a:pt x="782" y="0"/>
                  </a:moveTo>
                  <a:lnTo>
                    <a:pt x="810" y="0"/>
                  </a:lnTo>
                  <a:lnTo>
                    <a:pt x="829" y="10"/>
                  </a:lnTo>
                  <a:lnTo>
                    <a:pt x="838" y="30"/>
                  </a:lnTo>
                  <a:lnTo>
                    <a:pt x="838" y="69"/>
                  </a:lnTo>
                  <a:lnTo>
                    <a:pt x="829" y="89"/>
                  </a:lnTo>
                  <a:lnTo>
                    <a:pt x="829" y="99"/>
                  </a:lnTo>
                  <a:lnTo>
                    <a:pt x="93" y="2220"/>
                  </a:lnTo>
                  <a:lnTo>
                    <a:pt x="74" y="2259"/>
                  </a:lnTo>
                  <a:lnTo>
                    <a:pt x="65" y="2269"/>
                  </a:lnTo>
                  <a:lnTo>
                    <a:pt x="27" y="2269"/>
                  </a:lnTo>
                  <a:lnTo>
                    <a:pt x="9" y="2259"/>
                  </a:lnTo>
                  <a:lnTo>
                    <a:pt x="0" y="2240"/>
                  </a:lnTo>
                  <a:lnTo>
                    <a:pt x="0" y="2200"/>
                  </a:lnTo>
                  <a:lnTo>
                    <a:pt x="9" y="2180"/>
                  </a:lnTo>
                  <a:lnTo>
                    <a:pt x="754" y="20"/>
                  </a:lnTo>
                  <a:lnTo>
                    <a:pt x="764" y="1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7" name="Freeform 27"/>
            <p:cNvSpPr>
              <a:spLocks noEditPoints="1"/>
            </p:cNvSpPr>
            <p:nvPr/>
          </p:nvSpPr>
          <p:spPr bwMode="auto">
            <a:xfrm>
              <a:off x="29788" y="2487"/>
              <a:ext cx="1286" cy="1638"/>
            </a:xfrm>
            <a:custGeom>
              <a:avLst/>
              <a:gdLst/>
              <a:ahLst/>
              <a:cxnLst>
                <a:cxn ang="0">
                  <a:pos x="1286" y="30"/>
                </a:cxn>
                <a:cxn ang="0">
                  <a:pos x="1277" y="20"/>
                </a:cxn>
                <a:cxn ang="0">
                  <a:pos x="941" y="30"/>
                </a:cxn>
                <a:cxn ang="0">
                  <a:pos x="1118" y="178"/>
                </a:cxn>
                <a:cxn ang="0">
                  <a:pos x="1249" y="20"/>
                </a:cxn>
                <a:cxn ang="0">
                  <a:pos x="1146" y="493"/>
                </a:cxn>
                <a:cxn ang="0">
                  <a:pos x="1137" y="533"/>
                </a:cxn>
                <a:cxn ang="0">
                  <a:pos x="1100" y="543"/>
                </a:cxn>
                <a:cxn ang="0">
                  <a:pos x="1090" y="513"/>
                </a:cxn>
                <a:cxn ang="0">
                  <a:pos x="1100" y="395"/>
                </a:cxn>
                <a:cxn ang="0">
                  <a:pos x="1044" y="168"/>
                </a:cxn>
                <a:cxn ang="0">
                  <a:pos x="895" y="59"/>
                </a:cxn>
                <a:cxn ang="0">
                  <a:pos x="671" y="69"/>
                </a:cxn>
                <a:cxn ang="0">
                  <a:pos x="494" y="217"/>
                </a:cxn>
                <a:cxn ang="0">
                  <a:pos x="419" y="424"/>
                </a:cxn>
                <a:cxn ang="0">
                  <a:pos x="466" y="562"/>
                </a:cxn>
                <a:cxn ang="0">
                  <a:pos x="550" y="631"/>
                </a:cxn>
                <a:cxn ang="0">
                  <a:pos x="643" y="661"/>
                </a:cxn>
                <a:cxn ang="0">
                  <a:pos x="811" y="710"/>
                </a:cxn>
                <a:cxn ang="0">
                  <a:pos x="932" y="760"/>
                </a:cxn>
                <a:cxn ang="0">
                  <a:pos x="997" y="819"/>
                </a:cxn>
                <a:cxn ang="0">
                  <a:pos x="1062" y="947"/>
                </a:cxn>
                <a:cxn ang="0">
                  <a:pos x="1053" y="1194"/>
                </a:cxn>
                <a:cxn ang="0">
                  <a:pos x="913" y="1450"/>
                </a:cxn>
                <a:cxn ang="0">
                  <a:pos x="671" y="1618"/>
                </a:cxn>
                <a:cxn ang="0">
                  <a:pos x="429" y="1628"/>
                </a:cxn>
                <a:cxn ang="0">
                  <a:pos x="242" y="1549"/>
                </a:cxn>
                <a:cxn ang="0">
                  <a:pos x="65" y="1598"/>
                </a:cxn>
                <a:cxn ang="0">
                  <a:pos x="37" y="1638"/>
                </a:cxn>
                <a:cxn ang="0">
                  <a:pos x="0" y="1628"/>
                </a:cxn>
                <a:cxn ang="0">
                  <a:pos x="9" y="1588"/>
                </a:cxn>
                <a:cxn ang="0">
                  <a:pos x="46" y="1411"/>
                </a:cxn>
                <a:cxn ang="0">
                  <a:pos x="102" y="1194"/>
                </a:cxn>
                <a:cxn ang="0">
                  <a:pos x="130" y="1085"/>
                </a:cxn>
                <a:cxn ang="0">
                  <a:pos x="177" y="1075"/>
                </a:cxn>
                <a:cxn ang="0">
                  <a:pos x="186" y="1144"/>
                </a:cxn>
                <a:cxn ang="0">
                  <a:pos x="177" y="1233"/>
                </a:cxn>
                <a:cxn ang="0">
                  <a:pos x="224" y="1421"/>
                </a:cxn>
                <a:cxn ang="0">
                  <a:pos x="345" y="1529"/>
                </a:cxn>
                <a:cxn ang="0">
                  <a:pos x="484" y="1568"/>
                </a:cxn>
                <a:cxn ang="0">
                  <a:pos x="671" y="1549"/>
                </a:cxn>
                <a:cxn ang="0">
                  <a:pos x="857" y="1391"/>
                </a:cxn>
                <a:cxn ang="0">
                  <a:pos x="932" y="1154"/>
                </a:cxn>
                <a:cxn ang="0">
                  <a:pos x="885" y="996"/>
                </a:cxn>
                <a:cxn ang="0">
                  <a:pos x="783" y="927"/>
                </a:cxn>
                <a:cxn ang="0">
                  <a:pos x="503" y="858"/>
                </a:cxn>
                <a:cxn ang="0">
                  <a:pos x="354" y="760"/>
                </a:cxn>
                <a:cxn ang="0">
                  <a:pos x="279" y="543"/>
                </a:cxn>
                <a:cxn ang="0">
                  <a:pos x="391" y="237"/>
                </a:cxn>
                <a:cxn ang="0">
                  <a:pos x="652" y="39"/>
                </a:cxn>
                <a:cxn ang="0">
                  <a:pos x="1267" y="0"/>
                </a:cxn>
                <a:cxn ang="0">
                  <a:pos x="1258" y="20"/>
                </a:cxn>
              </a:cxnLst>
              <a:rect l="0" t="0" r="r" b="b"/>
              <a:pathLst>
                <a:path w="1286" h="1638">
                  <a:moveTo>
                    <a:pt x="1277" y="20"/>
                  </a:moveTo>
                  <a:lnTo>
                    <a:pt x="1286" y="30"/>
                  </a:lnTo>
                  <a:lnTo>
                    <a:pt x="1286" y="39"/>
                  </a:lnTo>
                  <a:lnTo>
                    <a:pt x="1277" y="20"/>
                  </a:lnTo>
                  <a:close/>
                  <a:moveTo>
                    <a:pt x="811" y="10"/>
                  </a:moveTo>
                  <a:lnTo>
                    <a:pt x="941" y="30"/>
                  </a:lnTo>
                  <a:lnTo>
                    <a:pt x="1044" y="89"/>
                  </a:lnTo>
                  <a:lnTo>
                    <a:pt x="1118" y="178"/>
                  </a:lnTo>
                  <a:lnTo>
                    <a:pt x="1221" y="49"/>
                  </a:lnTo>
                  <a:lnTo>
                    <a:pt x="1249" y="20"/>
                  </a:lnTo>
                  <a:lnTo>
                    <a:pt x="1258" y="20"/>
                  </a:lnTo>
                  <a:lnTo>
                    <a:pt x="1146" y="493"/>
                  </a:lnTo>
                  <a:lnTo>
                    <a:pt x="1146" y="513"/>
                  </a:lnTo>
                  <a:lnTo>
                    <a:pt x="1137" y="533"/>
                  </a:lnTo>
                  <a:lnTo>
                    <a:pt x="1128" y="543"/>
                  </a:lnTo>
                  <a:lnTo>
                    <a:pt x="1100" y="543"/>
                  </a:lnTo>
                  <a:lnTo>
                    <a:pt x="1090" y="533"/>
                  </a:lnTo>
                  <a:lnTo>
                    <a:pt x="1090" y="513"/>
                  </a:lnTo>
                  <a:lnTo>
                    <a:pt x="1100" y="483"/>
                  </a:lnTo>
                  <a:lnTo>
                    <a:pt x="1100" y="395"/>
                  </a:lnTo>
                  <a:lnTo>
                    <a:pt x="1081" y="266"/>
                  </a:lnTo>
                  <a:lnTo>
                    <a:pt x="1044" y="168"/>
                  </a:lnTo>
                  <a:lnTo>
                    <a:pt x="978" y="99"/>
                  </a:lnTo>
                  <a:lnTo>
                    <a:pt x="895" y="59"/>
                  </a:lnTo>
                  <a:lnTo>
                    <a:pt x="792" y="49"/>
                  </a:lnTo>
                  <a:lnTo>
                    <a:pt x="671" y="69"/>
                  </a:lnTo>
                  <a:lnTo>
                    <a:pt x="568" y="128"/>
                  </a:lnTo>
                  <a:lnTo>
                    <a:pt x="494" y="217"/>
                  </a:lnTo>
                  <a:lnTo>
                    <a:pt x="438" y="316"/>
                  </a:lnTo>
                  <a:lnTo>
                    <a:pt x="419" y="424"/>
                  </a:lnTo>
                  <a:lnTo>
                    <a:pt x="429" y="503"/>
                  </a:lnTo>
                  <a:lnTo>
                    <a:pt x="466" y="562"/>
                  </a:lnTo>
                  <a:lnTo>
                    <a:pt x="503" y="612"/>
                  </a:lnTo>
                  <a:lnTo>
                    <a:pt x="550" y="631"/>
                  </a:lnTo>
                  <a:lnTo>
                    <a:pt x="587" y="641"/>
                  </a:lnTo>
                  <a:lnTo>
                    <a:pt x="643" y="661"/>
                  </a:lnTo>
                  <a:lnTo>
                    <a:pt x="699" y="671"/>
                  </a:lnTo>
                  <a:lnTo>
                    <a:pt x="811" y="710"/>
                  </a:lnTo>
                  <a:lnTo>
                    <a:pt x="885" y="730"/>
                  </a:lnTo>
                  <a:lnTo>
                    <a:pt x="932" y="760"/>
                  </a:lnTo>
                  <a:lnTo>
                    <a:pt x="969" y="789"/>
                  </a:lnTo>
                  <a:lnTo>
                    <a:pt x="997" y="819"/>
                  </a:lnTo>
                  <a:lnTo>
                    <a:pt x="1034" y="878"/>
                  </a:lnTo>
                  <a:lnTo>
                    <a:pt x="1062" y="947"/>
                  </a:lnTo>
                  <a:lnTo>
                    <a:pt x="1072" y="1055"/>
                  </a:lnTo>
                  <a:lnTo>
                    <a:pt x="1053" y="1194"/>
                  </a:lnTo>
                  <a:lnTo>
                    <a:pt x="997" y="1332"/>
                  </a:lnTo>
                  <a:lnTo>
                    <a:pt x="913" y="1450"/>
                  </a:lnTo>
                  <a:lnTo>
                    <a:pt x="801" y="1549"/>
                  </a:lnTo>
                  <a:lnTo>
                    <a:pt x="671" y="1618"/>
                  </a:lnTo>
                  <a:lnTo>
                    <a:pt x="531" y="1638"/>
                  </a:lnTo>
                  <a:lnTo>
                    <a:pt x="429" y="1628"/>
                  </a:lnTo>
                  <a:lnTo>
                    <a:pt x="335" y="1598"/>
                  </a:lnTo>
                  <a:lnTo>
                    <a:pt x="242" y="1549"/>
                  </a:lnTo>
                  <a:lnTo>
                    <a:pt x="168" y="1470"/>
                  </a:lnTo>
                  <a:lnTo>
                    <a:pt x="65" y="1598"/>
                  </a:lnTo>
                  <a:lnTo>
                    <a:pt x="56" y="1618"/>
                  </a:lnTo>
                  <a:lnTo>
                    <a:pt x="37" y="1638"/>
                  </a:lnTo>
                  <a:lnTo>
                    <a:pt x="9" y="1638"/>
                  </a:lnTo>
                  <a:lnTo>
                    <a:pt x="0" y="1628"/>
                  </a:lnTo>
                  <a:lnTo>
                    <a:pt x="0" y="1618"/>
                  </a:lnTo>
                  <a:lnTo>
                    <a:pt x="9" y="1588"/>
                  </a:lnTo>
                  <a:lnTo>
                    <a:pt x="28" y="1509"/>
                  </a:lnTo>
                  <a:lnTo>
                    <a:pt x="46" y="1411"/>
                  </a:lnTo>
                  <a:lnTo>
                    <a:pt x="74" y="1292"/>
                  </a:lnTo>
                  <a:lnTo>
                    <a:pt x="102" y="1194"/>
                  </a:lnTo>
                  <a:lnTo>
                    <a:pt x="121" y="1115"/>
                  </a:lnTo>
                  <a:lnTo>
                    <a:pt x="130" y="1085"/>
                  </a:lnTo>
                  <a:lnTo>
                    <a:pt x="149" y="1075"/>
                  </a:lnTo>
                  <a:lnTo>
                    <a:pt x="177" y="1075"/>
                  </a:lnTo>
                  <a:lnTo>
                    <a:pt x="186" y="1085"/>
                  </a:lnTo>
                  <a:lnTo>
                    <a:pt x="186" y="1144"/>
                  </a:lnTo>
                  <a:lnTo>
                    <a:pt x="177" y="1174"/>
                  </a:lnTo>
                  <a:lnTo>
                    <a:pt x="177" y="1233"/>
                  </a:lnTo>
                  <a:lnTo>
                    <a:pt x="186" y="1342"/>
                  </a:lnTo>
                  <a:lnTo>
                    <a:pt x="224" y="1421"/>
                  </a:lnTo>
                  <a:lnTo>
                    <a:pt x="279" y="1490"/>
                  </a:lnTo>
                  <a:lnTo>
                    <a:pt x="345" y="1529"/>
                  </a:lnTo>
                  <a:lnTo>
                    <a:pt x="419" y="1549"/>
                  </a:lnTo>
                  <a:lnTo>
                    <a:pt x="484" y="1568"/>
                  </a:lnTo>
                  <a:lnTo>
                    <a:pt x="550" y="1568"/>
                  </a:lnTo>
                  <a:lnTo>
                    <a:pt x="671" y="1549"/>
                  </a:lnTo>
                  <a:lnTo>
                    <a:pt x="773" y="1480"/>
                  </a:lnTo>
                  <a:lnTo>
                    <a:pt x="857" y="1391"/>
                  </a:lnTo>
                  <a:lnTo>
                    <a:pt x="913" y="1273"/>
                  </a:lnTo>
                  <a:lnTo>
                    <a:pt x="932" y="1154"/>
                  </a:lnTo>
                  <a:lnTo>
                    <a:pt x="922" y="1055"/>
                  </a:lnTo>
                  <a:lnTo>
                    <a:pt x="885" y="996"/>
                  </a:lnTo>
                  <a:lnTo>
                    <a:pt x="839" y="957"/>
                  </a:lnTo>
                  <a:lnTo>
                    <a:pt x="783" y="927"/>
                  </a:lnTo>
                  <a:lnTo>
                    <a:pt x="736" y="917"/>
                  </a:lnTo>
                  <a:lnTo>
                    <a:pt x="503" y="858"/>
                  </a:lnTo>
                  <a:lnTo>
                    <a:pt x="419" y="819"/>
                  </a:lnTo>
                  <a:lnTo>
                    <a:pt x="354" y="760"/>
                  </a:lnTo>
                  <a:lnTo>
                    <a:pt x="298" y="661"/>
                  </a:lnTo>
                  <a:lnTo>
                    <a:pt x="279" y="543"/>
                  </a:lnTo>
                  <a:lnTo>
                    <a:pt x="307" y="385"/>
                  </a:lnTo>
                  <a:lnTo>
                    <a:pt x="391" y="237"/>
                  </a:lnTo>
                  <a:lnTo>
                    <a:pt x="503" y="118"/>
                  </a:lnTo>
                  <a:lnTo>
                    <a:pt x="652" y="39"/>
                  </a:lnTo>
                  <a:lnTo>
                    <a:pt x="811" y="10"/>
                  </a:lnTo>
                  <a:close/>
                  <a:moveTo>
                    <a:pt x="1267" y="0"/>
                  </a:moveTo>
                  <a:lnTo>
                    <a:pt x="1277" y="20"/>
                  </a:lnTo>
                  <a:lnTo>
                    <a:pt x="1258" y="20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8" name="Freeform 28"/>
            <p:cNvSpPr>
              <a:spLocks/>
            </p:cNvSpPr>
            <p:nvPr/>
          </p:nvSpPr>
          <p:spPr bwMode="auto">
            <a:xfrm>
              <a:off x="31093" y="3335"/>
              <a:ext cx="1369" cy="1115"/>
            </a:xfrm>
            <a:custGeom>
              <a:avLst/>
              <a:gdLst/>
              <a:ahLst/>
              <a:cxnLst>
                <a:cxn ang="0">
                  <a:pos x="1071" y="0"/>
                </a:cxn>
                <a:cxn ang="0">
                  <a:pos x="1183" y="10"/>
                </a:cxn>
                <a:cxn ang="0">
                  <a:pos x="1360" y="0"/>
                </a:cxn>
                <a:cxn ang="0">
                  <a:pos x="1369" y="40"/>
                </a:cxn>
                <a:cxn ang="0">
                  <a:pos x="1342" y="60"/>
                </a:cxn>
                <a:cxn ang="0">
                  <a:pos x="1220" y="99"/>
                </a:cxn>
                <a:cxn ang="0">
                  <a:pos x="1183" y="178"/>
                </a:cxn>
                <a:cxn ang="0">
                  <a:pos x="959" y="1086"/>
                </a:cxn>
                <a:cxn ang="0">
                  <a:pos x="913" y="1115"/>
                </a:cxn>
                <a:cxn ang="0">
                  <a:pos x="894" y="1086"/>
                </a:cxn>
                <a:cxn ang="0">
                  <a:pos x="251" y="947"/>
                </a:cxn>
                <a:cxn ang="0">
                  <a:pos x="242" y="1007"/>
                </a:cxn>
                <a:cxn ang="0">
                  <a:pos x="261" y="1036"/>
                </a:cxn>
                <a:cxn ang="0">
                  <a:pos x="363" y="1056"/>
                </a:cxn>
                <a:cxn ang="0">
                  <a:pos x="372" y="1105"/>
                </a:cxn>
                <a:cxn ang="0">
                  <a:pos x="298" y="1115"/>
                </a:cxn>
                <a:cxn ang="0">
                  <a:pos x="186" y="1105"/>
                </a:cxn>
                <a:cxn ang="0">
                  <a:pos x="9" y="1115"/>
                </a:cxn>
                <a:cxn ang="0">
                  <a:pos x="0" y="1076"/>
                </a:cxn>
                <a:cxn ang="0">
                  <a:pos x="37" y="1056"/>
                </a:cxn>
                <a:cxn ang="0">
                  <a:pos x="158" y="1016"/>
                </a:cxn>
                <a:cxn ang="0">
                  <a:pos x="195" y="938"/>
                </a:cxn>
                <a:cxn ang="0">
                  <a:pos x="372" y="69"/>
                </a:cxn>
                <a:cxn ang="0">
                  <a:pos x="261" y="60"/>
                </a:cxn>
                <a:cxn ang="0">
                  <a:pos x="279" y="10"/>
                </a:cxn>
                <a:cxn ang="0">
                  <a:pos x="559" y="20"/>
                </a:cxn>
                <a:cxn ang="0">
                  <a:pos x="950" y="868"/>
                </a:cxn>
                <a:cxn ang="0">
                  <a:pos x="1127" y="148"/>
                </a:cxn>
                <a:cxn ang="0">
                  <a:pos x="1118" y="89"/>
                </a:cxn>
                <a:cxn ang="0">
                  <a:pos x="1071" y="60"/>
                </a:cxn>
                <a:cxn ang="0">
                  <a:pos x="997" y="50"/>
                </a:cxn>
                <a:cxn ang="0">
                  <a:pos x="1015" y="0"/>
                </a:cxn>
              </a:cxnLst>
              <a:rect l="0" t="0" r="r" b="b"/>
              <a:pathLst>
                <a:path w="1369" h="1115">
                  <a:moveTo>
                    <a:pt x="1015" y="0"/>
                  </a:moveTo>
                  <a:lnTo>
                    <a:pt x="1071" y="0"/>
                  </a:lnTo>
                  <a:lnTo>
                    <a:pt x="1137" y="10"/>
                  </a:lnTo>
                  <a:lnTo>
                    <a:pt x="1183" y="10"/>
                  </a:lnTo>
                  <a:lnTo>
                    <a:pt x="1267" y="0"/>
                  </a:lnTo>
                  <a:lnTo>
                    <a:pt x="1360" y="0"/>
                  </a:lnTo>
                  <a:lnTo>
                    <a:pt x="1369" y="10"/>
                  </a:lnTo>
                  <a:lnTo>
                    <a:pt x="1369" y="40"/>
                  </a:lnTo>
                  <a:lnTo>
                    <a:pt x="1351" y="60"/>
                  </a:lnTo>
                  <a:lnTo>
                    <a:pt x="1342" y="60"/>
                  </a:lnTo>
                  <a:lnTo>
                    <a:pt x="1267" y="69"/>
                  </a:lnTo>
                  <a:lnTo>
                    <a:pt x="1220" y="99"/>
                  </a:lnTo>
                  <a:lnTo>
                    <a:pt x="1192" y="129"/>
                  </a:lnTo>
                  <a:lnTo>
                    <a:pt x="1183" y="178"/>
                  </a:lnTo>
                  <a:lnTo>
                    <a:pt x="1174" y="198"/>
                  </a:lnTo>
                  <a:lnTo>
                    <a:pt x="959" y="1086"/>
                  </a:lnTo>
                  <a:lnTo>
                    <a:pt x="959" y="1115"/>
                  </a:lnTo>
                  <a:lnTo>
                    <a:pt x="913" y="1115"/>
                  </a:lnTo>
                  <a:lnTo>
                    <a:pt x="904" y="1105"/>
                  </a:lnTo>
                  <a:lnTo>
                    <a:pt x="894" y="1086"/>
                  </a:lnTo>
                  <a:lnTo>
                    <a:pt x="447" y="129"/>
                  </a:lnTo>
                  <a:lnTo>
                    <a:pt x="251" y="947"/>
                  </a:lnTo>
                  <a:lnTo>
                    <a:pt x="242" y="967"/>
                  </a:lnTo>
                  <a:lnTo>
                    <a:pt x="242" y="1007"/>
                  </a:lnTo>
                  <a:lnTo>
                    <a:pt x="251" y="1026"/>
                  </a:lnTo>
                  <a:lnTo>
                    <a:pt x="261" y="1036"/>
                  </a:lnTo>
                  <a:lnTo>
                    <a:pt x="298" y="1056"/>
                  </a:lnTo>
                  <a:lnTo>
                    <a:pt x="363" y="1056"/>
                  </a:lnTo>
                  <a:lnTo>
                    <a:pt x="372" y="1066"/>
                  </a:lnTo>
                  <a:lnTo>
                    <a:pt x="372" y="1105"/>
                  </a:lnTo>
                  <a:lnTo>
                    <a:pt x="363" y="1115"/>
                  </a:lnTo>
                  <a:lnTo>
                    <a:pt x="298" y="1115"/>
                  </a:lnTo>
                  <a:lnTo>
                    <a:pt x="233" y="1105"/>
                  </a:lnTo>
                  <a:lnTo>
                    <a:pt x="186" y="1105"/>
                  </a:lnTo>
                  <a:lnTo>
                    <a:pt x="102" y="1115"/>
                  </a:lnTo>
                  <a:lnTo>
                    <a:pt x="9" y="1115"/>
                  </a:lnTo>
                  <a:lnTo>
                    <a:pt x="0" y="1105"/>
                  </a:lnTo>
                  <a:lnTo>
                    <a:pt x="0" y="1076"/>
                  </a:lnTo>
                  <a:lnTo>
                    <a:pt x="18" y="1056"/>
                  </a:lnTo>
                  <a:lnTo>
                    <a:pt x="37" y="1056"/>
                  </a:lnTo>
                  <a:lnTo>
                    <a:pt x="111" y="1046"/>
                  </a:lnTo>
                  <a:lnTo>
                    <a:pt x="158" y="1016"/>
                  </a:lnTo>
                  <a:lnTo>
                    <a:pt x="186" y="977"/>
                  </a:lnTo>
                  <a:lnTo>
                    <a:pt x="195" y="938"/>
                  </a:lnTo>
                  <a:lnTo>
                    <a:pt x="400" y="79"/>
                  </a:lnTo>
                  <a:lnTo>
                    <a:pt x="372" y="69"/>
                  </a:lnTo>
                  <a:lnTo>
                    <a:pt x="270" y="69"/>
                  </a:lnTo>
                  <a:lnTo>
                    <a:pt x="261" y="60"/>
                  </a:lnTo>
                  <a:lnTo>
                    <a:pt x="261" y="30"/>
                  </a:lnTo>
                  <a:lnTo>
                    <a:pt x="279" y="10"/>
                  </a:lnTo>
                  <a:lnTo>
                    <a:pt x="549" y="10"/>
                  </a:lnTo>
                  <a:lnTo>
                    <a:pt x="559" y="20"/>
                  </a:lnTo>
                  <a:lnTo>
                    <a:pt x="568" y="40"/>
                  </a:lnTo>
                  <a:lnTo>
                    <a:pt x="950" y="868"/>
                  </a:lnTo>
                  <a:lnTo>
                    <a:pt x="1118" y="168"/>
                  </a:lnTo>
                  <a:lnTo>
                    <a:pt x="1127" y="148"/>
                  </a:lnTo>
                  <a:lnTo>
                    <a:pt x="1127" y="109"/>
                  </a:lnTo>
                  <a:lnTo>
                    <a:pt x="1118" y="89"/>
                  </a:lnTo>
                  <a:lnTo>
                    <a:pt x="1109" y="79"/>
                  </a:lnTo>
                  <a:lnTo>
                    <a:pt x="1071" y="60"/>
                  </a:lnTo>
                  <a:lnTo>
                    <a:pt x="1006" y="60"/>
                  </a:lnTo>
                  <a:lnTo>
                    <a:pt x="997" y="50"/>
                  </a:lnTo>
                  <a:lnTo>
                    <a:pt x="997" y="2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advTm="31341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908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rgbClr val="FF0000"/>
                </a:solidFill>
              </a:rPr>
              <a:t>There are dynamical string-like excitations around generic </a:t>
            </a:r>
            <a:r>
              <a:rPr lang="en-US" sz="2800" dirty="0" err="1" smtClean="0">
                <a:solidFill>
                  <a:srgbClr val="FF0000"/>
                </a:solidFill>
              </a:rPr>
              <a:t>vacua</a:t>
            </a:r>
            <a:r>
              <a:rPr lang="en-US" sz="2800" dirty="0" smtClean="0">
                <a:solidFill>
                  <a:srgbClr val="FF0000"/>
                </a:solidFill>
              </a:rPr>
              <a:t> which are simultaneously electric and magnetic sources for the free  </a:t>
            </a:r>
            <a:r>
              <a:rPr lang="en-US" sz="2800" dirty="0" err="1" smtClean="0">
                <a:solidFill>
                  <a:srgbClr val="FF0000"/>
                </a:solidFill>
              </a:rPr>
              <a:t>tensormultiplets</a:t>
            </a:r>
            <a:r>
              <a:rPr lang="en-US" sz="2800" dirty="0" smtClean="0">
                <a:solidFill>
                  <a:srgbClr val="FF0000"/>
                </a:solidFill>
              </a:rPr>
              <a:t> H</a:t>
            </a:r>
            <a:r>
              <a:rPr lang="en-US" sz="2800" baseline="300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: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5" name="Title 6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Important Ingredients: Charged Strings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76942" name="Group 142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286000" y="4800600"/>
            <a:ext cx="3577973" cy="457200"/>
            <a:chOff x="1452" y="3129"/>
            <a:chExt cx="19142" cy="2446"/>
          </a:xfrm>
          <a:solidFill>
            <a:srgbClr val="FF0000"/>
          </a:solidFill>
        </p:grpSpPr>
        <p:sp>
          <p:nvSpPr>
            <p:cNvPr id="76944" name="Freeform 144"/>
            <p:cNvSpPr>
              <a:spLocks noEditPoints="1"/>
            </p:cNvSpPr>
            <p:nvPr/>
          </p:nvSpPr>
          <p:spPr bwMode="auto">
            <a:xfrm>
              <a:off x="1452" y="3451"/>
              <a:ext cx="1020" cy="1585"/>
            </a:xfrm>
            <a:custGeom>
              <a:avLst/>
              <a:gdLst/>
              <a:ahLst/>
              <a:cxnLst>
                <a:cxn ang="0">
                  <a:pos x="457" y="638"/>
                </a:cxn>
                <a:cxn ang="0">
                  <a:pos x="328" y="749"/>
                </a:cxn>
                <a:cxn ang="0">
                  <a:pos x="246" y="904"/>
                </a:cxn>
                <a:cxn ang="0">
                  <a:pos x="199" y="1084"/>
                </a:cxn>
                <a:cxn ang="0">
                  <a:pos x="164" y="1263"/>
                </a:cxn>
                <a:cxn ang="0">
                  <a:pos x="164" y="1387"/>
                </a:cxn>
                <a:cxn ang="0">
                  <a:pos x="199" y="1492"/>
                </a:cxn>
                <a:cxn ang="0">
                  <a:pos x="293" y="1542"/>
                </a:cxn>
                <a:cxn ang="0">
                  <a:pos x="399" y="1511"/>
                </a:cxn>
                <a:cxn ang="0">
                  <a:pos x="533" y="1381"/>
                </a:cxn>
                <a:cxn ang="0">
                  <a:pos x="551" y="1350"/>
                </a:cxn>
                <a:cxn ang="0">
                  <a:pos x="563" y="1331"/>
                </a:cxn>
                <a:cxn ang="0">
                  <a:pos x="569" y="1313"/>
                </a:cxn>
                <a:cxn ang="0">
                  <a:pos x="580" y="1294"/>
                </a:cxn>
                <a:cxn ang="0">
                  <a:pos x="686" y="836"/>
                </a:cxn>
                <a:cxn ang="0">
                  <a:pos x="692" y="805"/>
                </a:cxn>
                <a:cxn ang="0">
                  <a:pos x="668" y="737"/>
                </a:cxn>
                <a:cxn ang="0">
                  <a:pos x="616" y="656"/>
                </a:cxn>
                <a:cxn ang="0">
                  <a:pos x="522" y="619"/>
                </a:cxn>
                <a:cxn ang="0">
                  <a:pos x="1003" y="0"/>
                </a:cxn>
                <a:cxn ang="0">
                  <a:pos x="1020" y="13"/>
                </a:cxn>
                <a:cxn ang="0">
                  <a:pos x="704" y="1350"/>
                </a:cxn>
                <a:cxn ang="0">
                  <a:pos x="698" y="1461"/>
                </a:cxn>
                <a:cxn ang="0">
                  <a:pos x="727" y="1517"/>
                </a:cxn>
                <a:cxn ang="0">
                  <a:pos x="809" y="1517"/>
                </a:cxn>
                <a:cxn ang="0">
                  <a:pos x="880" y="1412"/>
                </a:cxn>
                <a:cxn ang="0">
                  <a:pos x="926" y="1251"/>
                </a:cxn>
                <a:cxn ang="0">
                  <a:pos x="938" y="1220"/>
                </a:cxn>
                <a:cxn ang="0">
                  <a:pos x="973" y="1214"/>
                </a:cxn>
                <a:cxn ang="0">
                  <a:pos x="985" y="1232"/>
                </a:cxn>
                <a:cxn ang="0">
                  <a:pos x="973" y="1288"/>
                </a:cxn>
                <a:cxn ang="0">
                  <a:pos x="891" y="1504"/>
                </a:cxn>
                <a:cxn ang="0">
                  <a:pos x="815" y="1566"/>
                </a:cxn>
                <a:cxn ang="0">
                  <a:pos x="692" y="1566"/>
                </a:cxn>
                <a:cxn ang="0">
                  <a:pos x="592" y="1480"/>
                </a:cxn>
                <a:cxn ang="0">
                  <a:pos x="492" y="1492"/>
                </a:cxn>
                <a:cxn ang="0">
                  <a:pos x="369" y="1573"/>
                </a:cxn>
                <a:cxn ang="0">
                  <a:pos x="287" y="1585"/>
                </a:cxn>
                <a:cxn ang="0">
                  <a:pos x="111" y="1517"/>
                </a:cxn>
                <a:cxn ang="0">
                  <a:pos x="12" y="1344"/>
                </a:cxn>
                <a:cxn ang="0">
                  <a:pos x="17" y="1084"/>
                </a:cxn>
                <a:cxn ang="0">
                  <a:pos x="123" y="824"/>
                </a:cxn>
                <a:cxn ang="0">
                  <a:pos x="305" y="638"/>
                </a:cxn>
                <a:cxn ang="0">
                  <a:pos x="516" y="564"/>
                </a:cxn>
                <a:cxn ang="0">
                  <a:pos x="639" y="607"/>
                </a:cxn>
                <a:cxn ang="0">
                  <a:pos x="715" y="712"/>
                </a:cxn>
                <a:cxn ang="0">
                  <a:pos x="850" y="130"/>
                </a:cxn>
                <a:cxn ang="0">
                  <a:pos x="833" y="105"/>
                </a:cxn>
                <a:cxn ang="0">
                  <a:pos x="745" y="93"/>
                </a:cxn>
                <a:cxn ang="0">
                  <a:pos x="698" y="87"/>
                </a:cxn>
                <a:cxn ang="0">
                  <a:pos x="692" y="50"/>
                </a:cxn>
                <a:cxn ang="0">
                  <a:pos x="709" y="25"/>
                </a:cxn>
                <a:cxn ang="0">
                  <a:pos x="762" y="19"/>
                </a:cxn>
                <a:cxn ang="0">
                  <a:pos x="891" y="6"/>
                </a:cxn>
              </a:cxnLst>
              <a:rect l="0" t="0" r="r" b="b"/>
              <a:pathLst>
                <a:path w="1020" h="1585">
                  <a:moveTo>
                    <a:pt x="522" y="619"/>
                  </a:moveTo>
                  <a:lnTo>
                    <a:pt x="457" y="638"/>
                  </a:lnTo>
                  <a:lnTo>
                    <a:pt x="387" y="681"/>
                  </a:lnTo>
                  <a:lnTo>
                    <a:pt x="328" y="749"/>
                  </a:lnTo>
                  <a:lnTo>
                    <a:pt x="275" y="836"/>
                  </a:lnTo>
                  <a:lnTo>
                    <a:pt x="246" y="904"/>
                  </a:lnTo>
                  <a:lnTo>
                    <a:pt x="223" y="984"/>
                  </a:lnTo>
                  <a:lnTo>
                    <a:pt x="199" y="1084"/>
                  </a:lnTo>
                  <a:lnTo>
                    <a:pt x="176" y="1176"/>
                  </a:lnTo>
                  <a:lnTo>
                    <a:pt x="164" y="1263"/>
                  </a:lnTo>
                  <a:lnTo>
                    <a:pt x="158" y="1331"/>
                  </a:lnTo>
                  <a:lnTo>
                    <a:pt x="164" y="1387"/>
                  </a:lnTo>
                  <a:lnTo>
                    <a:pt x="176" y="1443"/>
                  </a:lnTo>
                  <a:lnTo>
                    <a:pt x="199" y="1492"/>
                  </a:lnTo>
                  <a:lnTo>
                    <a:pt x="240" y="1529"/>
                  </a:lnTo>
                  <a:lnTo>
                    <a:pt x="293" y="1542"/>
                  </a:lnTo>
                  <a:lnTo>
                    <a:pt x="340" y="1535"/>
                  </a:lnTo>
                  <a:lnTo>
                    <a:pt x="399" y="1511"/>
                  </a:lnTo>
                  <a:lnTo>
                    <a:pt x="463" y="1461"/>
                  </a:lnTo>
                  <a:lnTo>
                    <a:pt x="533" y="1381"/>
                  </a:lnTo>
                  <a:lnTo>
                    <a:pt x="545" y="1362"/>
                  </a:lnTo>
                  <a:lnTo>
                    <a:pt x="551" y="1350"/>
                  </a:lnTo>
                  <a:lnTo>
                    <a:pt x="557" y="1344"/>
                  </a:lnTo>
                  <a:lnTo>
                    <a:pt x="563" y="1331"/>
                  </a:lnTo>
                  <a:lnTo>
                    <a:pt x="569" y="1325"/>
                  </a:lnTo>
                  <a:lnTo>
                    <a:pt x="569" y="1313"/>
                  </a:lnTo>
                  <a:lnTo>
                    <a:pt x="575" y="1294"/>
                  </a:lnTo>
                  <a:lnTo>
                    <a:pt x="580" y="1294"/>
                  </a:lnTo>
                  <a:lnTo>
                    <a:pt x="686" y="855"/>
                  </a:lnTo>
                  <a:lnTo>
                    <a:pt x="686" y="836"/>
                  </a:lnTo>
                  <a:lnTo>
                    <a:pt x="692" y="830"/>
                  </a:lnTo>
                  <a:lnTo>
                    <a:pt x="692" y="805"/>
                  </a:lnTo>
                  <a:lnTo>
                    <a:pt x="680" y="774"/>
                  </a:lnTo>
                  <a:lnTo>
                    <a:pt x="668" y="737"/>
                  </a:lnTo>
                  <a:lnTo>
                    <a:pt x="645" y="694"/>
                  </a:lnTo>
                  <a:lnTo>
                    <a:pt x="616" y="656"/>
                  </a:lnTo>
                  <a:lnTo>
                    <a:pt x="575" y="632"/>
                  </a:lnTo>
                  <a:lnTo>
                    <a:pt x="522" y="619"/>
                  </a:lnTo>
                  <a:close/>
                  <a:moveTo>
                    <a:pt x="956" y="0"/>
                  </a:moveTo>
                  <a:lnTo>
                    <a:pt x="1003" y="0"/>
                  </a:lnTo>
                  <a:lnTo>
                    <a:pt x="1014" y="6"/>
                  </a:lnTo>
                  <a:lnTo>
                    <a:pt x="1020" y="13"/>
                  </a:lnTo>
                  <a:lnTo>
                    <a:pt x="709" y="1313"/>
                  </a:lnTo>
                  <a:lnTo>
                    <a:pt x="704" y="1350"/>
                  </a:lnTo>
                  <a:lnTo>
                    <a:pt x="698" y="1381"/>
                  </a:lnTo>
                  <a:lnTo>
                    <a:pt x="698" y="1461"/>
                  </a:lnTo>
                  <a:lnTo>
                    <a:pt x="709" y="1492"/>
                  </a:lnTo>
                  <a:lnTo>
                    <a:pt x="727" y="1517"/>
                  </a:lnTo>
                  <a:lnTo>
                    <a:pt x="762" y="1529"/>
                  </a:lnTo>
                  <a:lnTo>
                    <a:pt x="809" y="1517"/>
                  </a:lnTo>
                  <a:lnTo>
                    <a:pt x="850" y="1474"/>
                  </a:lnTo>
                  <a:lnTo>
                    <a:pt x="880" y="1412"/>
                  </a:lnTo>
                  <a:lnTo>
                    <a:pt x="903" y="1337"/>
                  </a:lnTo>
                  <a:lnTo>
                    <a:pt x="926" y="1251"/>
                  </a:lnTo>
                  <a:lnTo>
                    <a:pt x="932" y="1232"/>
                  </a:lnTo>
                  <a:lnTo>
                    <a:pt x="938" y="1220"/>
                  </a:lnTo>
                  <a:lnTo>
                    <a:pt x="944" y="1214"/>
                  </a:lnTo>
                  <a:lnTo>
                    <a:pt x="973" y="1214"/>
                  </a:lnTo>
                  <a:lnTo>
                    <a:pt x="985" y="1226"/>
                  </a:lnTo>
                  <a:lnTo>
                    <a:pt x="985" y="1232"/>
                  </a:lnTo>
                  <a:lnTo>
                    <a:pt x="979" y="1244"/>
                  </a:lnTo>
                  <a:lnTo>
                    <a:pt x="973" y="1288"/>
                  </a:lnTo>
                  <a:lnTo>
                    <a:pt x="921" y="1455"/>
                  </a:lnTo>
                  <a:lnTo>
                    <a:pt x="891" y="1504"/>
                  </a:lnTo>
                  <a:lnTo>
                    <a:pt x="856" y="1542"/>
                  </a:lnTo>
                  <a:lnTo>
                    <a:pt x="815" y="1566"/>
                  </a:lnTo>
                  <a:lnTo>
                    <a:pt x="762" y="1579"/>
                  </a:lnTo>
                  <a:lnTo>
                    <a:pt x="692" y="1566"/>
                  </a:lnTo>
                  <a:lnTo>
                    <a:pt x="633" y="1529"/>
                  </a:lnTo>
                  <a:lnTo>
                    <a:pt x="592" y="1480"/>
                  </a:lnTo>
                  <a:lnTo>
                    <a:pt x="569" y="1412"/>
                  </a:lnTo>
                  <a:lnTo>
                    <a:pt x="492" y="1492"/>
                  </a:lnTo>
                  <a:lnTo>
                    <a:pt x="428" y="1542"/>
                  </a:lnTo>
                  <a:lnTo>
                    <a:pt x="369" y="1573"/>
                  </a:lnTo>
                  <a:lnTo>
                    <a:pt x="322" y="1585"/>
                  </a:lnTo>
                  <a:lnTo>
                    <a:pt x="287" y="1585"/>
                  </a:lnTo>
                  <a:lnTo>
                    <a:pt x="193" y="1566"/>
                  </a:lnTo>
                  <a:lnTo>
                    <a:pt x="111" y="1517"/>
                  </a:lnTo>
                  <a:lnTo>
                    <a:pt x="53" y="1443"/>
                  </a:lnTo>
                  <a:lnTo>
                    <a:pt x="12" y="1344"/>
                  </a:lnTo>
                  <a:lnTo>
                    <a:pt x="0" y="1226"/>
                  </a:lnTo>
                  <a:lnTo>
                    <a:pt x="17" y="1084"/>
                  </a:lnTo>
                  <a:lnTo>
                    <a:pt x="58" y="947"/>
                  </a:lnTo>
                  <a:lnTo>
                    <a:pt x="123" y="824"/>
                  </a:lnTo>
                  <a:lnTo>
                    <a:pt x="205" y="718"/>
                  </a:lnTo>
                  <a:lnTo>
                    <a:pt x="305" y="638"/>
                  </a:lnTo>
                  <a:lnTo>
                    <a:pt x="410" y="582"/>
                  </a:lnTo>
                  <a:lnTo>
                    <a:pt x="516" y="564"/>
                  </a:lnTo>
                  <a:lnTo>
                    <a:pt x="580" y="576"/>
                  </a:lnTo>
                  <a:lnTo>
                    <a:pt x="639" y="607"/>
                  </a:lnTo>
                  <a:lnTo>
                    <a:pt x="680" y="650"/>
                  </a:lnTo>
                  <a:lnTo>
                    <a:pt x="715" y="712"/>
                  </a:lnTo>
                  <a:lnTo>
                    <a:pt x="844" y="174"/>
                  </a:lnTo>
                  <a:lnTo>
                    <a:pt x="850" y="130"/>
                  </a:lnTo>
                  <a:lnTo>
                    <a:pt x="850" y="118"/>
                  </a:lnTo>
                  <a:lnTo>
                    <a:pt x="833" y="105"/>
                  </a:lnTo>
                  <a:lnTo>
                    <a:pt x="803" y="99"/>
                  </a:lnTo>
                  <a:lnTo>
                    <a:pt x="745" y="93"/>
                  </a:lnTo>
                  <a:lnTo>
                    <a:pt x="709" y="93"/>
                  </a:lnTo>
                  <a:lnTo>
                    <a:pt x="698" y="87"/>
                  </a:lnTo>
                  <a:lnTo>
                    <a:pt x="692" y="81"/>
                  </a:lnTo>
                  <a:lnTo>
                    <a:pt x="692" y="50"/>
                  </a:lnTo>
                  <a:lnTo>
                    <a:pt x="698" y="37"/>
                  </a:lnTo>
                  <a:lnTo>
                    <a:pt x="709" y="25"/>
                  </a:lnTo>
                  <a:lnTo>
                    <a:pt x="721" y="25"/>
                  </a:lnTo>
                  <a:lnTo>
                    <a:pt x="762" y="19"/>
                  </a:lnTo>
                  <a:lnTo>
                    <a:pt x="821" y="13"/>
                  </a:lnTo>
                  <a:lnTo>
                    <a:pt x="891" y="6"/>
                  </a:lnTo>
                  <a:lnTo>
                    <a:pt x="9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45" name="Freeform 145"/>
            <p:cNvSpPr>
              <a:spLocks/>
            </p:cNvSpPr>
            <p:nvPr/>
          </p:nvSpPr>
          <p:spPr bwMode="auto">
            <a:xfrm>
              <a:off x="2554" y="3476"/>
              <a:ext cx="1807" cy="1554"/>
            </a:xfrm>
            <a:custGeom>
              <a:avLst/>
              <a:gdLst/>
              <a:ahLst/>
              <a:cxnLst>
                <a:cxn ang="0">
                  <a:pos x="1443" y="6"/>
                </a:cxn>
                <a:cxn ang="0">
                  <a:pos x="1789" y="0"/>
                </a:cxn>
                <a:cxn ang="0">
                  <a:pos x="1807" y="43"/>
                </a:cxn>
                <a:cxn ang="0">
                  <a:pos x="1730" y="68"/>
                </a:cxn>
                <a:cxn ang="0">
                  <a:pos x="1578" y="99"/>
                </a:cxn>
                <a:cxn ang="0">
                  <a:pos x="1261" y="1411"/>
                </a:cxn>
                <a:cxn ang="0">
                  <a:pos x="1267" y="1467"/>
                </a:cxn>
                <a:cxn ang="0">
                  <a:pos x="1431" y="1486"/>
                </a:cxn>
                <a:cxn ang="0">
                  <a:pos x="1449" y="1529"/>
                </a:cxn>
                <a:cxn ang="0">
                  <a:pos x="1426" y="1554"/>
                </a:cxn>
                <a:cxn ang="0">
                  <a:pos x="1132" y="1541"/>
                </a:cxn>
                <a:cxn ang="0">
                  <a:pos x="851" y="1548"/>
                </a:cxn>
                <a:cxn ang="0">
                  <a:pos x="833" y="1504"/>
                </a:cxn>
                <a:cxn ang="0">
                  <a:pos x="857" y="1479"/>
                </a:cxn>
                <a:cxn ang="0">
                  <a:pos x="1056" y="1449"/>
                </a:cxn>
                <a:cxn ang="0">
                  <a:pos x="1103" y="1312"/>
                </a:cxn>
                <a:cxn ang="0">
                  <a:pos x="1185" y="959"/>
                </a:cxn>
                <a:cxn ang="0">
                  <a:pos x="423" y="1405"/>
                </a:cxn>
                <a:cxn ang="0">
                  <a:pos x="428" y="1461"/>
                </a:cxn>
                <a:cxn ang="0">
                  <a:pos x="599" y="1479"/>
                </a:cxn>
                <a:cxn ang="0">
                  <a:pos x="616" y="1523"/>
                </a:cxn>
                <a:cxn ang="0">
                  <a:pos x="593" y="1548"/>
                </a:cxn>
                <a:cxn ang="0">
                  <a:pos x="364" y="1541"/>
                </a:cxn>
                <a:cxn ang="0">
                  <a:pos x="165" y="1541"/>
                </a:cxn>
                <a:cxn ang="0">
                  <a:pos x="0" y="1529"/>
                </a:cxn>
                <a:cxn ang="0">
                  <a:pos x="30" y="1473"/>
                </a:cxn>
                <a:cxn ang="0">
                  <a:pos x="223" y="1442"/>
                </a:cxn>
                <a:cxn ang="0">
                  <a:pos x="540" y="161"/>
                </a:cxn>
                <a:cxn ang="0">
                  <a:pos x="552" y="124"/>
                </a:cxn>
                <a:cxn ang="0">
                  <a:pos x="534" y="87"/>
                </a:cxn>
                <a:cxn ang="0">
                  <a:pos x="470" y="80"/>
                </a:cxn>
                <a:cxn ang="0">
                  <a:pos x="364" y="68"/>
                </a:cxn>
                <a:cxn ang="0">
                  <a:pos x="358" y="19"/>
                </a:cxn>
                <a:cxn ang="0">
                  <a:pos x="528" y="6"/>
                </a:cxn>
                <a:cxn ang="0">
                  <a:pos x="804" y="6"/>
                </a:cxn>
                <a:cxn ang="0">
                  <a:pos x="968" y="19"/>
                </a:cxn>
                <a:cxn ang="0">
                  <a:pos x="939" y="74"/>
                </a:cxn>
                <a:cxn ang="0">
                  <a:pos x="775" y="87"/>
                </a:cxn>
                <a:cxn ang="0">
                  <a:pos x="716" y="180"/>
                </a:cxn>
                <a:cxn ang="0">
                  <a:pos x="1373" y="155"/>
                </a:cxn>
                <a:cxn ang="0">
                  <a:pos x="1384" y="118"/>
                </a:cxn>
                <a:cxn ang="0">
                  <a:pos x="1349" y="80"/>
                </a:cxn>
                <a:cxn ang="0">
                  <a:pos x="1285" y="68"/>
                </a:cxn>
                <a:cxn ang="0">
                  <a:pos x="1185" y="56"/>
                </a:cxn>
                <a:cxn ang="0">
                  <a:pos x="1197" y="6"/>
                </a:cxn>
              </a:cxnLst>
              <a:rect l="0" t="0" r="r" b="b"/>
              <a:pathLst>
                <a:path w="1807" h="1554">
                  <a:moveTo>
                    <a:pt x="1209" y="0"/>
                  </a:moveTo>
                  <a:lnTo>
                    <a:pt x="1367" y="0"/>
                  </a:lnTo>
                  <a:lnTo>
                    <a:pt x="1443" y="6"/>
                  </a:lnTo>
                  <a:lnTo>
                    <a:pt x="1566" y="6"/>
                  </a:lnTo>
                  <a:lnTo>
                    <a:pt x="1643" y="0"/>
                  </a:lnTo>
                  <a:lnTo>
                    <a:pt x="1789" y="0"/>
                  </a:lnTo>
                  <a:lnTo>
                    <a:pt x="1801" y="6"/>
                  </a:lnTo>
                  <a:lnTo>
                    <a:pt x="1807" y="12"/>
                  </a:lnTo>
                  <a:lnTo>
                    <a:pt x="1807" y="43"/>
                  </a:lnTo>
                  <a:lnTo>
                    <a:pt x="1801" y="56"/>
                  </a:lnTo>
                  <a:lnTo>
                    <a:pt x="1777" y="68"/>
                  </a:lnTo>
                  <a:lnTo>
                    <a:pt x="1730" y="68"/>
                  </a:lnTo>
                  <a:lnTo>
                    <a:pt x="1654" y="74"/>
                  </a:lnTo>
                  <a:lnTo>
                    <a:pt x="1607" y="80"/>
                  </a:lnTo>
                  <a:lnTo>
                    <a:pt x="1578" y="99"/>
                  </a:lnTo>
                  <a:lnTo>
                    <a:pt x="1566" y="130"/>
                  </a:lnTo>
                  <a:lnTo>
                    <a:pt x="1555" y="173"/>
                  </a:lnTo>
                  <a:lnTo>
                    <a:pt x="1261" y="1411"/>
                  </a:lnTo>
                  <a:lnTo>
                    <a:pt x="1255" y="1430"/>
                  </a:lnTo>
                  <a:lnTo>
                    <a:pt x="1255" y="1449"/>
                  </a:lnTo>
                  <a:lnTo>
                    <a:pt x="1267" y="1467"/>
                  </a:lnTo>
                  <a:lnTo>
                    <a:pt x="1296" y="1479"/>
                  </a:lnTo>
                  <a:lnTo>
                    <a:pt x="1338" y="1486"/>
                  </a:lnTo>
                  <a:lnTo>
                    <a:pt x="1431" y="1486"/>
                  </a:lnTo>
                  <a:lnTo>
                    <a:pt x="1437" y="1492"/>
                  </a:lnTo>
                  <a:lnTo>
                    <a:pt x="1449" y="1498"/>
                  </a:lnTo>
                  <a:lnTo>
                    <a:pt x="1449" y="1529"/>
                  </a:lnTo>
                  <a:lnTo>
                    <a:pt x="1443" y="1541"/>
                  </a:lnTo>
                  <a:lnTo>
                    <a:pt x="1437" y="1548"/>
                  </a:lnTo>
                  <a:lnTo>
                    <a:pt x="1426" y="1554"/>
                  </a:lnTo>
                  <a:lnTo>
                    <a:pt x="1343" y="1554"/>
                  </a:lnTo>
                  <a:lnTo>
                    <a:pt x="1273" y="1548"/>
                  </a:lnTo>
                  <a:lnTo>
                    <a:pt x="1132" y="1541"/>
                  </a:lnTo>
                  <a:lnTo>
                    <a:pt x="1074" y="1541"/>
                  </a:lnTo>
                  <a:lnTo>
                    <a:pt x="997" y="1548"/>
                  </a:lnTo>
                  <a:lnTo>
                    <a:pt x="851" y="1548"/>
                  </a:lnTo>
                  <a:lnTo>
                    <a:pt x="839" y="1541"/>
                  </a:lnTo>
                  <a:lnTo>
                    <a:pt x="833" y="1535"/>
                  </a:lnTo>
                  <a:lnTo>
                    <a:pt x="833" y="1504"/>
                  </a:lnTo>
                  <a:lnTo>
                    <a:pt x="839" y="1492"/>
                  </a:lnTo>
                  <a:lnTo>
                    <a:pt x="845" y="1486"/>
                  </a:lnTo>
                  <a:lnTo>
                    <a:pt x="857" y="1479"/>
                  </a:lnTo>
                  <a:lnTo>
                    <a:pt x="968" y="1479"/>
                  </a:lnTo>
                  <a:lnTo>
                    <a:pt x="1021" y="1473"/>
                  </a:lnTo>
                  <a:lnTo>
                    <a:pt x="1056" y="1449"/>
                  </a:lnTo>
                  <a:lnTo>
                    <a:pt x="1079" y="1405"/>
                  </a:lnTo>
                  <a:lnTo>
                    <a:pt x="1085" y="1374"/>
                  </a:lnTo>
                  <a:lnTo>
                    <a:pt x="1103" y="1312"/>
                  </a:lnTo>
                  <a:lnTo>
                    <a:pt x="1121" y="1226"/>
                  </a:lnTo>
                  <a:lnTo>
                    <a:pt x="1150" y="1102"/>
                  </a:lnTo>
                  <a:lnTo>
                    <a:pt x="1185" y="959"/>
                  </a:lnTo>
                  <a:lnTo>
                    <a:pt x="1226" y="786"/>
                  </a:lnTo>
                  <a:lnTo>
                    <a:pt x="569" y="786"/>
                  </a:lnTo>
                  <a:lnTo>
                    <a:pt x="423" y="1405"/>
                  </a:lnTo>
                  <a:lnTo>
                    <a:pt x="417" y="1424"/>
                  </a:lnTo>
                  <a:lnTo>
                    <a:pt x="417" y="1442"/>
                  </a:lnTo>
                  <a:lnTo>
                    <a:pt x="428" y="1461"/>
                  </a:lnTo>
                  <a:lnTo>
                    <a:pt x="458" y="1473"/>
                  </a:lnTo>
                  <a:lnTo>
                    <a:pt x="499" y="1479"/>
                  </a:lnTo>
                  <a:lnTo>
                    <a:pt x="599" y="1479"/>
                  </a:lnTo>
                  <a:lnTo>
                    <a:pt x="604" y="1486"/>
                  </a:lnTo>
                  <a:lnTo>
                    <a:pt x="616" y="1492"/>
                  </a:lnTo>
                  <a:lnTo>
                    <a:pt x="616" y="1523"/>
                  </a:lnTo>
                  <a:lnTo>
                    <a:pt x="610" y="1535"/>
                  </a:lnTo>
                  <a:lnTo>
                    <a:pt x="604" y="1541"/>
                  </a:lnTo>
                  <a:lnTo>
                    <a:pt x="593" y="1548"/>
                  </a:lnTo>
                  <a:lnTo>
                    <a:pt x="575" y="1548"/>
                  </a:lnTo>
                  <a:lnTo>
                    <a:pt x="434" y="1541"/>
                  </a:lnTo>
                  <a:lnTo>
                    <a:pt x="364" y="1541"/>
                  </a:lnTo>
                  <a:lnTo>
                    <a:pt x="299" y="1535"/>
                  </a:lnTo>
                  <a:lnTo>
                    <a:pt x="241" y="1535"/>
                  </a:lnTo>
                  <a:lnTo>
                    <a:pt x="165" y="1541"/>
                  </a:lnTo>
                  <a:lnTo>
                    <a:pt x="18" y="1541"/>
                  </a:lnTo>
                  <a:lnTo>
                    <a:pt x="6" y="1535"/>
                  </a:lnTo>
                  <a:lnTo>
                    <a:pt x="0" y="1529"/>
                  </a:lnTo>
                  <a:lnTo>
                    <a:pt x="0" y="1498"/>
                  </a:lnTo>
                  <a:lnTo>
                    <a:pt x="6" y="1486"/>
                  </a:lnTo>
                  <a:lnTo>
                    <a:pt x="30" y="1473"/>
                  </a:lnTo>
                  <a:lnTo>
                    <a:pt x="141" y="1473"/>
                  </a:lnTo>
                  <a:lnTo>
                    <a:pt x="194" y="1461"/>
                  </a:lnTo>
                  <a:lnTo>
                    <a:pt x="223" y="1442"/>
                  </a:lnTo>
                  <a:lnTo>
                    <a:pt x="241" y="1411"/>
                  </a:lnTo>
                  <a:lnTo>
                    <a:pt x="253" y="1368"/>
                  </a:lnTo>
                  <a:lnTo>
                    <a:pt x="540" y="161"/>
                  </a:lnTo>
                  <a:lnTo>
                    <a:pt x="546" y="142"/>
                  </a:lnTo>
                  <a:lnTo>
                    <a:pt x="546" y="130"/>
                  </a:lnTo>
                  <a:lnTo>
                    <a:pt x="552" y="124"/>
                  </a:lnTo>
                  <a:lnTo>
                    <a:pt x="552" y="105"/>
                  </a:lnTo>
                  <a:lnTo>
                    <a:pt x="546" y="93"/>
                  </a:lnTo>
                  <a:lnTo>
                    <a:pt x="534" y="87"/>
                  </a:lnTo>
                  <a:lnTo>
                    <a:pt x="522" y="87"/>
                  </a:lnTo>
                  <a:lnTo>
                    <a:pt x="511" y="80"/>
                  </a:lnTo>
                  <a:lnTo>
                    <a:pt x="470" y="80"/>
                  </a:lnTo>
                  <a:lnTo>
                    <a:pt x="452" y="74"/>
                  </a:lnTo>
                  <a:lnTo>
                    <a:pt x="370" y="74"/>
                  </a:lnTo>
                  <a:lnTo>
                    <a:pt x="364" y="68"/>
                  </a:lnTo>
                  <a:lnTo>
                    <a:pt x="352" y="62"/>
                  </a:lnTo>
                  <a:lnTo>
                    <a:pt x="352" y="31"/>
                  </a:lnTo>
                  <a:lnTo>
                    <a:pt x="358" y="19"/>
                  </a:lnTo>
                  <a:lnTo>
                    <a:pt x="364" y="12"/>
                  </a:lnTo>
                  <a:lnTo>
                    <a:pt x="376" y="6"/>
                  </a:lnTo>
                  <a:lnTo>
                    <a:pt x="528" y="6"/>
                  </a:lnTo>
                  <a:lnTo>
                    <a:pt x="604" y="12"/>
                  </a:lnTo>
                  <a:lnTo>
                    <a:pt x="728" y="12"/>
                  </a:lnTo>
                  <a:lnTo>
                    <a:pt x="804" y="6"/>
                  </a:lnTo>
                  <a:lnTo>
                    <a:pt x="950" y="6"/>
                  </a:lnTo>
                  <a:lnTo>
                    <a:pt x="962" y="12"/>
                  </a:lnTo>
                  <a:lnTo>
                    <a:pt x="968" y="19"/>
                  </a:lnTo>
                  <a:lnTo>
                    <a:pt x="968" y="50"/>
                  </a:lnTo>
                  <a:lnTo>
                    <a:pt x="962" y="62"/>
                  </a:lnTo>
                  <a:lnTo>
                    <a:pt x="939" y="74"/>
                  </a:lnTo>
                  <a:lnTo>
                    <a:pt x="898" y="74"/>
                  </a:lnTo>
                  <a:lnTo>
                    <a:pt x="821" y="80"/>
                  </a:lnTo>
                  <a:lnTo>
                    <a:pt x="775" y="87"/>
                  </a:lnTo>
                  <a:lnTo>
                    <a:pt x="745" y="105"/>
                  </a:lnTo>
                  <a:lnTo>
                    <a:pt x="728" y="136"/>
                  </a:lnTo>
                  <a:lnTo>
                    <a:pt x="716" y="180"/>
                  </a:lnTo>
                  <a:lnTo>
                    <a:pt x="593" y="706"/>
                  </a:lnTo>
                  <a:lnTo>
                    <a:pt x="1244" y="706"/>
                  </a:lnTo>
                  <a:lnTo>
                    <a:pt x="1373" y="155"/>
                  </a:lnTo>
                  <a:lnTo>
                    <a:pt x="1379" y="136"/>
                  </a:lnTo>
                  <a:lnTo>
                    <a:pt x="1379" y="124"/>
                  </a:lnTo>
                  <a:lnTo>
                    <a:pt x="1384" y="118"/>
                  </a:lnTo>
                  <a:lnTo>
                    <a:pt x="1384" y="99"/>
                  </a:lnTo>
                  <a:lnTo>
                    <a:pt x="1367" y="80"/>
                  </a:lnTo>
                  <a:lnTo>
                    <a:pt x="1349" y="80"/>
                  </a:lnTo>
                  <a:lnTo>
                    <a:pt x="1326" y="74"/>
                  </a:lnTo>
                  <a:lnTo>
                    <a:pt x="1302" y="74"/>
                  </a:lnTo>
                  <a:lnTo>
                    <a:pt x="1285" y="68"/>
                  </a:lnTo>
                  <a:lnTo>
                    <a:pt x="1203" y="68"/>
                  </a:lnTo>
                  <a:lnTo>
                    <a:pt x="1197" y="62"/>
                  </a:lnTo>
                  <a:lnTo>
                    <a:pt x="1185" y="56"/>
                  </a:lnTo>
                  <a:lnTo>
                    <a:pt x="1185" y="25"/>
                  </a:lnTo>
                  <a:lnTo>
                    <a:pt x="1191" y="12"/>
                  </a:lnTo>
                  <a:lnTo>
                    <a:pt x="1197" y="6"/>
                  </a:lnTo>
                  <a:lnTo>
                    <a:pt x="12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46" name="Freeform 146"/>
            <p:cNvSpPr>
              <a:spLocks noEditPoints="1"/>
            </p:cNvSpPr>
            <p:nvPr/>
          </p:nvSpPr>
          <p:spPr bwMode="auto">
            <a:xfrm>
              <a:off x="4513" y="3136"/>
              <a:ext cx="458" cy="1077"/>
            </a:xfrm>
            <a:custGeom>
              <a:avLst/>
              <a:gdLst/>
              <a:ahLst/>
              <a:cxnLst>
                <a:cxn ang="0">
                  <a:pos x="282" y="365"/>
                </a:cxn>
                <a:cxn ang="0">
                  <a:pos x="352" y="433"/>
                </a:cxn>
                <a:cxn ang="0">
                  <a:pos x="364" y="526"/>
                </a:cxn>
                <a:cxn ang="0">
                  <a:pos x="293" y="711"/>
                </a:cxn>
                <a:cxn ang="0">
                  <a:pos x="229" y="872"/>
                </a:cxn>
                <a:cxn ang="0">
                  <a:pos x="205" y="978"/>
                </a:cxn>
                <a:cxn ang="0">
                  <a:pos x="211" y="1015"/>
                </a:cxn>
                <a:cxn ang="0">
                  <a:pos x="223" y="1033"/>
                </a:cxn>
                <a:cxn ang="0">
                  <a:pos x="288" y="1021"/>
                </a:cxn>
                <a:cxn ang="0">
                  <a:pos x="376" y="928"/>
                </a:cxn>
                <a:cxn ang="0">
                  <a:pos x="411" y="835"/>
                </a:cxn>
                <a:cxn ang="0">
                  <a:pos x="422" y="817"/>
                </a:cxn>
                <a:cxn ang="0">
                  <a:pos x="458" y="829"/>
                </a:cxn>
                <a:cxn ang="0">
                  <a:pos x="440" y="891"/>
                </a:cxn>
                <a:cxn ang="0">
                  <a:pos x="387" y="990"/>
                </a:cxn>
                <a:cxn ang="0">
                  <a:pos x="299" y="1064"/>
                </a:cxn>
                <a:cxn ang="0">
                  <a:pos x="182" y="1064"/>
                </a:cxn>
                <a:cxn ang="0">
                  <a:pos x="106" y="990"/>
                </a:cxn>
                <a:cxn ang="0">
                  <a:pos x="100" y="903"/>
                </a:cxn>
                <a:cxn ang="0">
                  <a:pos x="112" y="866"/>
                </a:cxn>
                <a:cxn ang="0">
                  <a:pos x="229" y="550"/>
                </a:cxn>
                <a:cxn ang="0">
                  <a:pos x="252" y="476"/>
                </a:cxn>
                <a:cxn ang="0">
                  <a:pos x="241" y="402"/>
                </a:cxn>
                <a:cxn ang="0">
                  <a:pos x="217" y="396"/>
                </a:cxn>
                <a:cxn ang="0">
                  <a:pos x="135" y="439"/>
                </a:cxn>
                <a:cxn ang="0">
                  <a:pos x="59" y="588"/>
                </a:cxn>
                <a:cxn ang="0">
                  <a:pos x="41" y="612"/>
                </a:cxn>
                <a:cxn ang="0">
                  <a:pos x="0" y="600"/>
                </a:cxn>
                <a:cxn ang="0">
                  <a:pos x="18" y="538"/>
                </a:cxn>
                <a:cxn ang="0">
                  <a:pos x="71" y="439"/>
                </a:cxn>
                <a:cxn ang="0">
                  <a:pos x="164" y="365"/>
                </a:cxn>
                <a:cxn ang="0">
                  <a:pos x="340" y="0"/>
                </a:cxn>
                <a:cxn ang="0">
                  <a:pos x="393" y="12"/>
                </a:cxn>
                <a:cxn ang="0">
                  <a:pos x="411" y="37"/>
                </a:cxn>
                <a:cxn ang="0">
                  <a:pos x="417" y="61"/>
                </a:cxn>
                <a:cxn ang="0">
                  <a:pos x="399" y="111"/>
                </a:cxn>
                <a:cxn ang="0">
                  <a:pos x="358" y="142"/>
                </a:cxn>
                <a:cxn ang="0">
                  <a:pos x="317" y="148"/>
                </a:cxn>
                <a:cxn ang="0">
                  <a:pos x="288" y="130"/>
                </a:cxn>
                <a:cxn ang="0">
                  <a:pos x="276" y="99"/>
                </a:cxn>
                <a:cxn ang="0">
                  <a:pos x="282" y="61"/>
                </a:cxn>
                <a:cxn ang="0">
                  <a:pos x="299" y="24"/>
                </a:cxn>
                <a:cxn ang="0">
                  <a:pos x="340" y="0"/>
                </a:cxn>
              </a:cxnLst>
              <a:rect l="0" t="0" r="r" b="b"/>
              <a:pathLst>
                <a:path w="458" h="1077">
                  <a:moveTo>
                    <a:pt x="223" y="352"/>
                  </a:moveTo>
                  <a:lnTo>
                    <a:pt x="282" y="365"/>
                  </a:lnTo>
                  <a:lnTo>
                    <a:pt x="323" y="390"/>
                  </a:lnTo>
                  <a:lnTo>
                    <a:pt x="352" y="433"/>
                  </a:lnTo>
                  <a:lnTo>
                    <a:pt x="364" y="489"/>
                  </a:lnTo>
                  <a:lnTo>
                    <a:pt x="364" y="526"/>
                  </a:lnTo>
                  <a:lnTo>
                    <a:pt x="346" y="563"/>
                  </a:lnTo>
                  <a:lnTo>
                    <a:pt x="293" y="711"/>
                  </a:lnTo>
                  <a:lnTo>
                    <a:pt x="282" y="742"/>
                  </a:lnTo>
                  <a:lnTo>
                    <a:pt x="229" y="872"/>
                  </a:lnTo>
                  <a:lnTo>
                    <a:pt x="211" y="922"/>
                  </a:lnTo>
                  <a:lnTo>
                    <a:pt x="205" y="978"/>
                  </a:lnTo>
                  <a:lnTo>
                    <a:pt x="205" y="996"/>
                  </a:lnTo>
                  <a:lnTo>
                    <a:pt x="211" y="1015"/>
                  </a:lnTo>
                  <a:lnTo>
                    <a:pt x="217" y="1027"/>
                  </a:lnTo>
                  <a:lnTo>
                    <a:pt x="223" y="1033"/>
                  </a:lnTo>
                  <a:lnTo>
                    <a:pt x="241" y="1033"/>
                  </a:lnTo>
                  <a:lnTo>
                    <a:pt x="288" y="1021"/>
                  </a:lnTo>
                  <a:lnTo>
                    <a:pt x="334" y="984"/>
                  </a:lnTo>
                  <a:lnTo>
                    <a:pt x="376" y="928"/>
                  </a:lnTo>
                  <a:lnTo>
                    <a:pt x="405" y="841"/>
                  </a:lnTo>
                  <a:lnTo>
                    <a:pt x="411" y="835"/>
                  </a:lnTo>
                  <a:lnTo>
                    <a:pt x="411" y="829"/>
                  </a:lnTo>
                  <a:lnTo>
                    <a:pt x="422" y="817"/>
                  </a:lnTo>
                  <a:lnTo>
                    <a:pt x="446" y="817"/>
                  </a:lnTo>
                  <a:lnTo>
                    <a:pt x="458" y="829"/>
                  </a:lnTo>
                  <a:lnTo>
                    <a:pt x="458" y="835"/>
                  </a:lnTo>
                  <a:lnTo>
                    <a:pt x="440" y="891"/>
                  </a:lnTo>
                  <a:lnTo>
                    <a:pt x="422" y="940"/>
                  </a:lnTo>
                  <a:lnTo>
                    <a:pt x="387" y="990"/>
                  </a:lnTo>
                  <a:lnTo>
                    <a:pt x="352" y="1033"/>
                  </a:lnTo>
                  <a:lnTo>
                    <a:pt x="299" y="1064"/>
                  </a:lnTo>
                  <a:lnTo>
                    <a:pt x="241" y="1077"/>
                  </a:lnTo>
                  <a:lnTo>
                    <a:pt x="182" y="1064"/>
                  </a:lnTo>
                  <a:lnTo>
                    <a:pt x="135" y="1033"/>
                  </a:lnTo>
                  <a:lnTo>
                    <a:pt x="106" y="990"/>
                  </a:lnTo>
                  <a:lnTo>
                    <a:pt x="94" y="940"/>
                  </a:lnTo>
                  <a:lnTo>
                    <a:pt x="100" y="903"/>
                  </a:lnTo>
                  <a:lnTo>
                    <a:pt x="106" y="872"/>
                  </a:lnTo>
                  <a:lnTo>
                    <a:pt x="112" y="866"/>
                  </a:lnTo>
                  <a:lnTo>
                    <a:pt x="205" y="612"/>
                  </a:lnTo>
                  <a:lnTo>
                    <a:pt x="229" y="550"/>
                  </a:lnTo>
                  <a:lnTo>
                    <a:pt x="247" y="507"/>
                  </a:lnTo>
                  <a:lnTo>
                    <a:pt x="252" y="476"/>
                  </a:lnTo>
                  <a:lnTo>
                    <a:pt x="252" y="427"/>
                  </a:lnTo>
                  <a:lnTo>
                    <a:pt x="241" y="402"/>
                  </a:lnTo>
                  <a:lnTo>
                    <a:pt x="229" y="396"/>
                  </a:lnTo>
                  <a:lnTo>
                    <a:pt x="217" y="396"/>
                  </a:lnTo>
                  <a:lnTo>
                    <a:pt x="176" y="408"/>
                  </a:lnTo>
                  <a:lnTo>
                    <a:pt x="135" y="439"/>
                  </a:lnTo>
                  <a:lnTo>
                    <a:pt x="94" y="501"/>
                  </a:lnTo>
                  <a:lnTo>
                    <a:pt x="59" y="588"/>
                  </a:lnTo>
                  <a:lnTo>
                    <a:pt x="53" y="600"/>
                  </a:lnTo>
                  <a:lnTo>
                    <a:pt x="41" y="612"/>
                  </a:lnTo>
                  <a:lnTo>
                    <a:pt x="12" y="612"/>
                  </a:lnTo>
                  <a:lnTo>
                    <a:pt x="0" y="600"/>
                  </a:lnTo>
                  <a:lnTo>
                    <a:pt x="0" y="594"/>
                  </a:lnTo>
                  <a:lnTo>
                    <a:pt x="18" y="538"/>
                  </a:lnTo>
                  <a:lnTo>
                    <a:pt x="41" y="489"/>
                  </a:lnTo>
                  <a:lnTo>
                    <a:pt x="71" y="439"/>
                  </a:lnTo>
                  <a:lnTo>
                    <a:pt x="112" y="396"/>
                  </a:lnTo>
                  <a:lnTo>
                    <a:pt x="164" y="365"/>
                  </a:lnTo>
                  <a:lnTo>
                    <a:pt x="223" y="352"/>
                  </a:lnTo>
                  <a:close/>
                  <a:moveTo>
                    <a:pt x="340" y="0"/>
                  </a:moveTo>
                  <a:lnTo>
                    <a:pt x="376" y="0"/>
                  </a:lnTo>
                  <a:lnTo>
                    <a:pt x="393" y="12"/>
                  </a:lnTo>
                  <a:lnTo>
                    <a:pt x="405" y="18"/>
                  </a:lnTo>
                  <a:lnTo>
                    <a:pt x="411" y="37"/>
                  </a:lnTo>
                  <a:lnTo>
                    <a:pt x="417" y="49"/>
                  </a:lnTo>
                  <a:lnTo>
                    <a:pt x="417" y="61"/>
                  </a:lnTo>
                  <a:lnTo>
                    <a:pt x="411" y="86"/>
                  </a:lnTo>
                  <a:lnTo>
                    <a:pt x="399" y="111"/>
                  </a:lnTo>
                  <a:lnTo>
                    <a:pt x="381" y="130"/>
                  </a:lnTo>
                  <a:lnTo>
                    <a:pt x="358" y="142"/>
                  </a:lnTo>
                  <a:lnTo>
                    <a:pt x="334" y="148"/>
                  </a:lnTo>
                  <a:lnTo>
                    <a:pt x="317" y="148"/>
                  </a:lnTo>
                  <a:lnTo>
                    <a:pt x="299" y="142"/>
                  </a:lnTo>
                  <a:lnTo>
                    <a:pt x="288" y="130"/>
                  </a:lnTo>
                  <a:lnTo>
                    <a:pt x="282" y="117"/>
                  </a:lnTo>
                  <a:lnTo>
                    <a:pt x="276" y="99"/>
                  </a:lnTo>
                  <a:lnTo>
                    <a:pt x="276" y="86"/>
                  </a:lnTo>
                  <a:lnTo>
                    <a:pt x="282" y="61"/>
                  </a:lnTo>
                  <a:lnTo>
                    <a:pt x="288" y="43"/>
                  </a:lnTo>
                  <a:lnTo>
                    <a:pt x="299" y="24"/>
                  </a:lnTo>
                  <a:lnTo>
                    <a:pt x="317" y="12"/>
                  </a:lnTo>
                  <a:lnTo>
                    <a:pt x="3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47" name="Freeform 147"/>
            <p:cNvSpPr>
              <a:spLocks noEditPoints="1"/>
            </p:cNvSpPr>
            <p:nvPr/>
          </p:nvSpPr>
          <p:spPr bwMode="auto">
            <a:xfrm>
              <a:off x="5868" y="4188"/>
              <a:ext cx="1431" cy="526"/>
            </a:xfrm>
            <a:custGeom>
              <a:avLst/>
              <a:gdLst/>
              <a:ahLst/>
              <a:cxnLst>
                <a:cxn ang="0">
                  <a:pos x="41" y="439"/>
                </a:cxn>
                <a:cxn ang="0">
                  <a:pos x="1378" y="439"/>
                </a:cxn>
                <a:cxn ang="0">
                  <a:pos x="1396" y="446"/>
                </a:cxn>
                <a:cxn ang="0">
                  <a:pos x="1408" y="446"/>
                </a:cxn>
                <a:cxn ang="0">
                  <a:pos x="1413" y="458"/>
                </a:cxn>
                <a:cxn ang="0">
                  <a:pos x="1425" y="464"/>
                </a:cxn>
                <a:cxn ang="0">
                  <a:pos x="1425" y="501"/>
                </a:cxn>
                <a:cxn ang="0">
                  <a:pos x="1413" y="507"/>
                </a:cxn>
                <a:cxn ang="0">
                  <a:pos x="1408" y="520"/>
                </a:cxn>
                <a:cxn ang="0">
                  <a:pos x="1396" y="520"/>
                </a:cxn>
                <a:cxn ang="0">
                  <a:pos x="1384" y="526"/>
                </a:cxn>
                <a:cxn ang="0">
                  <a:pos x="41" y="526"/>
                </a:cxn>
                <a:cxn ang="0">
                  <a:pos x="29" y="520"/>
                </a:cxn>
                <a:cxn ang="0">
                  <a:pos x="18" y="520"/>
                </a:cxn>
                <a:cxn ang="0">
                  <a:pos x="12" y="507"/>
                </a:cxn>
                <a:cxn ang="0">
                  <a:pos x="0" y="501"/>
                </a:cxn>
                <a:cxn ang="0">
                  <a:pos x="0" y="464"/>
                </a:cxn>
                <a:cxn ang="0">
                  <a:pos x="12" y="458"/>
                </a:cxn>
                <a:cxn ang="0">
                  <a:pos x="18" y="446"/>
                </a:cxn>
                <a:cxn ang="0">
                  <a:pos x="29" y="446"/>
                </a:cxn>
                <a:cxn ang="0">
                  <a:pos x="41" y="439"/>
                </a:cxn>
                <a:cxn ang="0">
                  <a:pos x="53" y="0"/>
                </a:cxn>
                <a:cxn ang="0">
                  <a:pos x="1390" y="0"/>
                </a:cxn>
                <a:cxn ang="0">
                  <a:pos x="1402" y="6"/>
                </a:cxn>
                <a:cxn ang="0">
                  <a:pos x="1413" y="6"/>
                </a:cxn>
                <a:cxn ang="0">
                  <a:pos x="1419" y="18"/>
                </a:cxn>
                <a:cxn ang="0">
                  <a:pos x="1431" y="25"/>
                </a:cxn>
                <a:cxn ang="0">
                  <a:pos x="1431" y="62"/>
                </a:cxn>
                <a:cxn ang="0">
                  <a:pos x="1419" y="68"/>
                </a:cxn>
                <a:cxn ang="0">
                  <a:pos x="1413" y="80"/>
                </a:cxn>
                <a:cxn ang="0">
                  <a:pos x="1402" y="80"/>
                </a:cxn>
                <a:cxn ang="0">
                  <a:pos x="1384" y="87"/>
                </a:cxn>
                <a:cxn ang="0">
                  <a:pos x="53" y="87"/>
                </a:cxn>
                <a:cxn ang="0">
                  <a:pos x="41" y="80"/>
                </a:cxn>
                <a:cxn ang="0">
                  <a:pos x="29" y="80"/>
                </a:cxn>
                <a:cxn ang="0">
                  <a:pos x="23" y="68"/>
                </a:cxn>
                <a:cxn ang="0">
                  <a:pos x="12" y="62"/>
                </a:cxn>
                <a:cxn ang="0">
                  <a:pos x="12" y="25"/>
                </a:cxn>
                <a:cxn ang="0">
                  <a:pos x="23" y="18"/>
                </a:cxn>
                <a:cxn ang="0">
                  <a:pos x="29" y="6"/>
                </a:cxn>
                <a:cxn ang="0">
                  <a:pos x="41" y="6"/>
                </a:cxn>
                <a:cxn ang="0">
                  <a:pos x="53" y="0"/>
                </a:cxn>
              </a:cxnLst>
              <a:rect l="0" t="0" r="r" b="b"/>
              <a:pathLst>
                <a:path w="1431" h="526">
                  <a:moveTo>
                    <a:pt x="41" y="439"/>
                  </a:moveTo>
                  <a:lnTo>
                    <a:pt x="1378" y="439"/>
                  </a:lnTo>
                  <a:lnTo>
                    <a:pt x="1396" y="446"/>
                  </a:lnTo>
                  <a:lnTo>
                    <a:pt x="1408" y="446"/>
                  </a:lnTo>
                  <a:lnTo>
                    <a:pt x="1413" y="458"/>
                  </a:lnTo>
                  <a:lnTo>
                    <a:pt x="1425" y="464"/>
                  </a:lnTo>
                  <a:lnTo>
                    <a:pt x="1425" y="501"/>
                  </a:lnTo>
                  <a:lnTo>
                    <a:pt x="1413" y="507"/>
                  </a:lnTo>
                  <a:lnTo>
                    <a:pt x="1408" y="520"/>
                  </a:lnTo>
                  <a:lnTo>
                    <a:pt x="1396" y="520"/>
                  </a:lnTo>
                  <a:lnTo>
                    <a:pt x="1384" y="526"/>
                  </a:lnTo>
                  <a:lnTo>
                    <a:pt x="41" y="526"/>
                  </a:lnTo>
                  <a:lnTo>
                    <a:pt x="29" y="520"/>
                  </a:lnTo>
                  <a:lnTo>
                    <a:pt x="18" y="520"/>
                  </a:lnTo>
                  <a:lnTo>
                    <a:pt x="12" y="507"/>
                  </a:lnTo>
                  <a:lnTo>
                    <a:pt x="0" y="501"/>
                  </a:lnTo>
                  <a:lnTo>
                    <a:pt x="0" y="464"/>
                  </a:lnTo>
                  <a:lnTo>
                    <a:pt x="12" y="458"/>
                  </a:lnTo>
                  <a:lnTo>
                    <a:pt x="18" y="446"/>
                  </a:lnTo>
                  <a:lnTo>
                    <a:pt x="29" y="446"/>
                  </a:lnTo>
                  <a:lnTo>
                    <a:pt x="41" y="439"/>
                  </a:lnTo>
                  <a:close/>
                  <a:moveTo>
                    <a:pt x="53" y="0"/>
                  </a:moveTo>
                  <a:lnTo>
                    <a:pt x="1390" y="0"/>
                  </a:lnTo>
                  <a:lnTo>
                    <a:pt x="1402" y="6"/>
                  </a:lnTo>
                  <a:lnTo>
                    <a:pt x="1413" y="6"/>
                  </a:lnTo>
                  <a:lnTo>
                    <a:pt x="1419" y="18"/>
                  </a:lnTo>
                  <a:lnTo>
                    <a:pt x="1431" y="25"/>
                  </a:lnTo>
                  <a:lnTo>
                    <a:pt x="1431" y="62"/>
                  </a:lnTo>
                  <a:lnTo>
                    <a:pt x="1419" y="68"/>
                  </a:lnTo>
                  <a:lnTo>
                    <a:pt x="1413" y="80"/>
                  </a:lnTo>
                  <a:lnTo>
                    <a:pt x="1402" y="80"/>
                  </a:lnTo>
                  <a:lnTo>
                    <a:pt x="1384" y="87"/>
                  </a:lnTo>
                  <a:lnTo>
                    <a:pt x="53" y="87"/>
                  </a:lnTo>
                  <a:lnTo>
                    <a:pt x="41" y="80"/>
                  </a:lnTo>
                  <a:lnTo>
                    <a:pt x="29" y="80"/>
                  </a:lnTo>
                  <a:lnTo>
                    <a:pt x="23" y="68"/>
                  </a:lnTo>
                  <a:lnTo>
                    <a:pt x="12" y="62"/>
                  </a:lnTo>
                  <a:lnTo>
                    <a:pt x="12" y="25"/>
                  </a:lnTo>
                  <a:lnTo>
                    <a:pt x="23" y="18"/>
                  </a:lnTo>
                  <a:lnTo>
                    <a:pt x="29" y="6"/>
                  </a:lnTo>
                  <a:lnTo>
                    <a:pt x="41" y="6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48" name="Freeform 148"/>
            <p:cNvSpPr>
              <a:spLocks noEditPoints="1"/>
            </p:cNvSpPr>
            <p:nvPr/>
          </p:nvSpPr>
          <p:spPr bwMode="auto">
            <a:xfrm>
              <a:off x="8102" y="4021"/>
              <a:ext cx="886" cy="1430"/>
            </a:xfrm>
            <a:custGeom>
              <a:avLst/>
              <a:gdLst/>
              <a:ahLst/>
              <a:cxnLst>
                <a:cxn ang="0">
                  <a:pos x="452" y="68"/>
                </a:cxn>
                <a:cxn ang="0">
                  <a:pos x="317" y="198"/>
                </a:cxn>
                <a:cxn ang="0">
                  <a:pos x="206" y="476"/>
                </a:cxn>
                <a:cxn ang="0">
                  <a:pos x="165" y="674"/>
                </a:cxn>
                <a:cxn ang="0">
                  <a:pos x="159" y="780"/>
                </a:cxn>
                <a:cxn ang="0">
                  <a:pos x="171" y="854"/>
                </a:cxn>
                <a:cxn ang="0">
                  <a:pos x="212" y="928"/>
                </a:cxn>
                <a:cxn ang="0">
                  <a:pos x="294" y="965"/>
                </a:cxn>
                <a:cxn ang="0">
                  <a:pos x="370" y="959"/>
                </a:cxn>
                <a:cxn ang="0">
                  <a:pos x="493" y="866"/>
                </a:cxn>
                <a:cxn ang="0">
                  <a:pos x="569" y="767"/>
                </a:cxn>
                <a:cxn ang="0">
                  <a:pos x="587" y="699"/>
                </a:cxn>
                <a:cxn ang="0">
                  <a:pos x="622" y="551"/>
                </a:cxn>
                <a:cxn ang="0">
                  <a:pos x="663" y="384"/>
                </a:cxn>
                <a:cxn ang="0">
                  <a:pos x="687" y="266"/>
                </a:cxn>
                <a:cxn ang="0">
                  <a:pos x="687" y="229"/>
                </a:cxn>
                <a:cxn ang="0">
                  <a:pos x="657" y="142"/>
                </a:cxn>
                <a:cxn ang="0">
                  <a:pos x="581" y="62"/>
                </a:cxn>
                <a:cxn ang="0">
                  <a:pos x="517" y="0"/>
                </a:cxn>
                <a:cxn ang="0">
                  <a:pos x="622" y="31"/>
                </a:cxn>
                <a:cxn ang="0">
                  <a:pos x="716" y="155"/>
                </a:cxn>
                <a:cxn ang="0">
                  <a:pos x="780" y="68"/>
                </a:cxn>
                <a:cxn ang="0">
                  <a:pos x="863" y="0"/>
                </a:cxn>
                <a:cxn ang="0">
                  <a:pos x="886" y="12"/>
                </a:cxn>
                <a:cxn ang="0">
                  <a:pos x="593" y="1275"/>
                </a:cxn>
                <a:cxn ang="0">
                  <a:pos x="581" y="1337"/>
                </a:cxn>
                <a:cxn ang="0">
                  <a:pos x="628" y="1355"/>
                </a:cxn>
                <a:cxn ang="0">
                  <a:pos x="722" y="1362"/>
                </a:cxn>
                <a:cxn ang="0">
                  <a:pos x="745" y="1405"/>
                </a:cxn>
                <a:cxn ang="0">
                  <a:pos x="734" y="1424"/>
                </a:cxn>
                <a:cxn ang="0">
                  <a:pos x="716" y="1430"/>
                </a:cxn>
                <a:cxn ang="0">
                  <a:pos x="481" y="1424"/>
                </a:cxn>
                <a:cxn ang="0">
                  <a:pos x="258" y="1430"/>
                </a:cxn>
                <a:cxn ang="0">
                  <a:pos x="241" y="1417"/>
                </a:cxn>
                <a:cxn ang="0">
                  <a:pos x="247" y="1374"/>
                </a:cxn>
                <a:cxn ang="0">
                  <a:pos x="264" y="1362"/>
                </a:cxn>
                <a:cxn ang="0">
                  <a:pos x="358" y="1355"/>
                </a:cxn>
                <a:cxn ang="0">
                  <a:pos x="423" y="1324"/>
                </a:cxn>
                <a:cxn ang="0">
                  <a:pos x="446" y="1263"/>
                </a:cxn>
                <a:cxn ang="0">
                  <a:pos x="481" y="1145"/>
                </a:cxn>
                <a:cxn ang="0">
                  <a:pos x="528" y="934"/>
                </a:cxn>
                <a:cxn ang="0">
                  <a:pos x="458" y="953"/>
                </a:cxn>
                <a:cxn ang="0">
                  <a:pos x="288" y="1021"/>
                </a:cxn>
                <a:cxn ang="0">
                  <a:pos x="141" y="978"/>
                </a:cxn>
                <a:cxn ang="0">
                  <a:pos x="41" y="854"/>
                </a:cxn>
                <a:cxn ang="0">
                  <a:pos x="0" y="662"/>
                </a:cxn>
                <a:cxn ang="0">
                  <a:pos x="59" y="390"/>
                </a:cxn>
                <a:cxn ang="0">
                  <a:pos x="206" y="155"/>
                </a:cxn>
                <a:cxn ang="0">
                  <a:pos x="411" y="18"/>
                </a:cxn>
              </a:cxnLst>
              <a:rect l="0" t="0" r="r" b="b"/>
              <a:pathLst>
                <a:path w="886" h="1430">
                  <a:moveTo>
                    <a:pt x="522" y="49"/>
                  </a:moveTo>
                  <a:lnTo>
                    <a:pt x="452" y="68"/>
                  </a:lnTo>
                  <a:lnTo>
                    <a:pt x="382" y="117"/>
                  </a:lnTo>
                  <a:lnTo>
                    <a:pt x="317" y="198"/>
                  </a:lnTo>
                  <a:lnTo>
                    <a:pt x="258" y="309"/>
                  </a:lnTo>
                  <a:lnTo>
                    <a:pt x="206" y="476"/>
                  </a:lnTo>
                  <a:lnTo>
                    <a:pt x="182" y="582"/>
                  </a:lnTo>
                  <a:lnTo>
                    <a:pt x="165" y="674"/>
                  </a:lnTo>
                  <a:lnTo>
                    <a:pt x="159" y="755"/>
                  </a:lnTo>
                  <a:lnTo>
                    <a:pt x="159" y="780"/>
                  </a:lnTo>
                  <a:lnTo>
                    <a:pt x="165" y="811"/>
                  </a:lnTo>
                  <a:lnTo>
                    <a:pt x="171" y="854"/>
                  </a:lnTo>
                  <a:lnTo>
                    <a:pt x="188" y="897"/>
                  </a:lnTo>
                  <a:lnTo>
                    <a:pt x="212" y="928"/>
                  </a:lnTo>
                  <a:lnTo>
                    <a:pt x="247" y="953"/>
                  </a:lnTo>
                  <a:lnTo>
                    <a:pt x="294" y="965"/>
                  </a:lnTo>
                  <a:lnTo>
                    <a:pt x="300" y="972"/>
                  </a:lnTo>
                  <a:lnTo>
                    <a:pt x="370" y="959"/>
                  </a:lnTo>
                  <a:lnTo>
                    <a:pt x="434" y="916"/>
                  </a:lnTo>
                  <a:lnTo>
                    <a:pt x="493" y="866"/>
                  </a:lnTo>
                  <a:lnTo>
                    <a:pt x="540" y="811"/>
                  </a:lnTo>
                  <a:lnTo>
                    <a:pt x="569" y="767"/>
                  </a:lnTo>
                  <a:lnTo>
                    <a:pt x="575" y="749"/>
                  </a:lnTo>
                  <a:lnTo>
                    <a:pt x="587" y="699"/>
                  </a:lnTo>
                  <a:lnTo>
                    <a:pt x="605" y="631"/>
                  </a:lnTo>
                  <a:lnTo>
                    <a:pt x="622" y="551"/>
                  </a:lnTo>
                  <a:lnTo>
                    <a:pt x="646" y="464"/>
                  </a:lnTo>
                  <a:lnTo>
                    <a:pt x="663" y="384"/>
                  </a:lnTo>
                  <a:lnTo>
                    <a:pt x="675" y="315"/>
                  </a:lnTo>
                  <a:lnTo>
                    <a:pt x="687" y="266"/>
                  </a:lnTo>
                  <a:lnTo>
                    <a:pt x="692" y="247"/>
                  </a:lnTo>
                  <a:lnTo>
                    <a:pt x="687" y="229"/>
                  </a:lnTo>
                  <a:lnTo>
                    <a:pt x="681" y="185"/>
                  </a:lnTo>
                  <a:lnTo>
                    <a:pt x="657" y="142"/>
                  </a:lnTo>
                  <a:lnTo>
                    <a:pt x="628" y="99"/>
                  </a:lnTo>
                  <a:lnTo>
                    <a:pt x="581" y="62"/>
                  </a:lnTo>
                  <a:lnTo>
                    <a:pt x="522" y="49"/>
                  </a:lnTo>
                  <a:close/>
                  <a:moveTo>
                    <a:pt x="517" y="0"/>
                  </a:moveTo>
                  <a:lnTo>
                    <a:pt x="569" y="6"/>
                  </a:lnTo>
                  <a:lnTo>
                    <a:pt x="622" y="31"/>
                  </a:lnTo>
                  <a:lnTo>
                    <a:pt x="675" y="80"/>
                  </a:lnTo>
                  <a:lnTo>
                    <a:pt x="716" y="155"/>
                  </a:lnTo>
                  <a:lnTo>
                    <a:pt x="745" y="111"/>
                  </a:lnTo>
                  <a:lnTo>
                    <a:pt x="780" y="68"/>
                  </a:lnTo>
                  <a:lnTo>
                    <a:pt x="810" y="37"/>
                  </a:lnTo>
                  <a:lnTo>
                    <a:pt x="863" y="0"/>
                  </a:lnTo>
                  <a:lnTo>
                    <a:pt x="874" y="0"/>
                  </a:lnTo>
                  <a:lnTo>
                    <a:pt x="886" y="12"/>
                  </a:lnTo>
                  <a:lnTo>
                    <a:pt x="886" y="25"/>
                  </a:lnTo>
                  <a:lnTo>
                    <a:pt x="593" y="1275"/>
                  </a:lnTo>
                  <a:lnTo>
                    <a:pt x="581" y="1312"/>
                  </a:lnTo>
                  <a:lnTo>
                    <a:pt x="581" y="1337"/>
                  </a:lnTo>
                  <a:lnTo>
                    <a:pt x="593" y="1349"/>
                  </a:lnTo>
                  <a:lnTo>
                    <a:pt x="628" y="1355"/>
                  </a:lnTo>
                  <a:lnTo>
                    <a:pt x="687" y="1362"/>
                  </a:lnTo>
                  <a:lnTo>
                    <a:pt x="722" y="1362"/>
                  </a:lnTo>
                  <a:lnTo>
                    <a:pt x="745" y="1374"/>
                  </a:lnTo>
                  <a:lnTo>
                    <a:pt x="745" y="1405"/>
                  </a:lnTo>
                  <a:lnTo>
                    <a:pt x="739" y="1411"/>
                  </a:lnTo>
                  <a:lnTo>
                    <a:pt x="734" y="1424"/>
                  </a:lnTo>
                  <a:lnTo>
                    <a:pt x="728" y="1424"/>
                  </a:lnTo>
                  <a:lnTo>
                    <a:pt x="716" y="1430"/>
                  </a:lnTo>
                  <a:lnTo>
                    <a:pt x="593" y="1430"/>
                  </a:lnTo>
                  <a:lnTo>
                    <a:pt x="481" y="1424"/>
                  </a:lnTo>
                  <a:lnTo>
                    <a:pt x="376" y="1430"/>
                  </a:lnTo>
                  <a:lnTo>
                    <a:pt x="258" y="1430"/>
                  </a:lnTo>
                  <a:lnTo>
                    <a:pt x="247" y="1424"/>
                  </a:lnTo>
                  <a:lnTo>
                    <a:pt x="241" y="1417"/>
                  </a:lnTo>
                  <a:lnTo>
                    <a:pt x="241" y="1386"/>
                  </a:lnTo>
                  <a:lnTo>
                    <a:pt x="247" y="1374"/>
                  </a:lnTo>
                  <a:lnTo>
                    <a:pt x="253" y="1368"/>
                  </a:lnTo>
                  <a:lnTo>
                    <a:pt x="264" y="1362"/>
                  </a:lnTo>
                  <a:lnTo>
                    <a:pt x="288" y="1362"/>
                  </a:lnTo>
                  <a:lnTo>
                    <a:pt x="358" y="1355"/>
                  </a:lnTo>
                  <a:lnTo>
                    <a:pt x="399" y="1343"/>
                  </a:lnTo>
                  <a:lnTo>
                    <a:pt x="423" y="1324"/>
                  </a:lnTo>
                  <a:lnTo>
                    <a:pt x="440" y="1287"/>
                  </a:lnTo>
                  <a:lnTo>
                    <a:pt x="446" y="1263"/>
                  </a:lnTo>
                  <a:lnTo>
                    <a:pt x="464" y="1213"/>
                  </a:lnTo>
                  <a:lnTo>
                    <a:pt x="481" y="1145"/>
                  </a:lnTo>
                  <a:lnTo>
                    <a:pt x="517" y="996"/>
                  </a:lnTo>
                  <a:lnTo>
                    <a:pt x="528" y="934"/>
                  </a:lnTo>
                  <a:lnTo>
                    <a:pt x="540" y="885"/>
                  </a:lnTo>
                  <a:lnTo>
                    <a:pt x="458" y="953"/>
                  </a:lnTo>
                  <a:lnTo>
                    <a:pt x="376" y="1003"/>
                  </a:lnTo>
                  <a:lnTo>
                    <a:pt x="288" y="1021"/>
                  </a:lnTo>
                  <a:lnTo>
                    <a:pt x="212" y="1009"/>
                  </a:lnTo>
                  <a:lnTo>
                    <a:pt x="141" y="978"/>
                  </a:lnTo>
                  <a:lnTo>
                    <a:pt x="83" y="928"/>
                  </a:lnTo>
                  <a:lnTo>
                    <a:pt x="41" y="854"/>
                  </a:lnTo>
                  <a:lnTo>
                    <a:pt x="12" y="767"/>
                  </a:lnTo>
                  <a:lnTo>
                    <a:pt x="0" y="662"/>
                  </a:lnTo>
                  <a:lnTo>
                    <a:pt x="18" y="520"/>
                  </a:lnTo>
                  <a:lnTo>
                    <a:pt x="59" y="390"/>
                  </a:lnTo>
                  <a:lnTo>
                    <a:pt x="124" y="266"/>
                  </a:lnTo>
                  <a:lnTo>
                    <a:pt x="206" y="155"/>
                  </a:lnTo>
                  <a:lnTo>
                    <a:pt x="305" y="74"/>
                  </a:lnTo>
                  <a:lnTo>
                    <a:pt x="411" y="18"/>
                  </a:lnTo>
                  <a:lnTo>
                    <a:pt x="5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49" name="Freeform 149"/>
            <p:cNvSpPr>
              <a:spLocks noEditPoints="1"/>
            </p:cNvSpPr>
            <p:nvPr/>
          </p:nvSpPr>
          <p:spPr bwMode="auto">
            <a:xfrm>
              <a:off x="9129" y="3136"/>
              <a:ext cx="457" cy="1077"/>
            </a:xfrm>
            <a:custGeom>
              <a:avLst/>
              <a:gdLst/>
              <a:ahLst/>
              <a:cxnLst>
                <a:cxn ang="0">
                  <a:pos x="281" y="365"/>
                </a:cxn>
                <a:cxn ang="0">
                  <a:pos x="352" y="433"/>
                </a:cxn>
                <a:cxn ang="0">
                  <a:pos x="363" y="526"/>
                </a:cxn>
                <a:cxn ang="0">
                  <a:pos x="293" y="711"/>
                </a:cxn>
                <a:cxn ang="0">
                  <a:pos x="228" y="872"/>
                </a:cxn>
                <a:cxn ang="0">
                  <a:pos x="205" y="978"/>
                </a:cxn>
                <a:cxn ang="0">
                  <a:pos x="211" y="1015"/>
                </a:cxn>
                <a:cxn ang="0">
                  <a:pos x="223" y="1033"/>
                </a:cxn>
                <a:cxn ang="0">
                  <a:pos x="287" y="1021"/>
                </a:cxn>
                <a:cxn ang="0">
                  <a:pos x="375" y="928"/>
                </a:cxn>
                <a:cxn ang="0">
                  <a:pos x="410" y="835"/>
                </a:cxn>
                <a:cxn ang="0">
                  <a:pos x="422" y="817"/>
                </a:cxn>
                <a:cxn ang="0">
                  <a:pos x="457" y="829"/>
                </a:cxn>
                <a:cxn ang="0">
                  <a:pos x="440" y="891"/>
                </a:cxn>
                <a:cxn ang="0">
                  <a:pos x="387" y="990"/>
                </a:cxn>
                <a:cxn ang="0">
                  <a:pos x="299" y="1064"/>
                </a:cxn>
                <a:cxn ang="0">
                  <a:pos x="182" y="1064"/>
                </a:cxn>
                <a:cxn ang="0">
                  <a:pos x="105" y="990"/>
                </a:cxn>
                <a:cxn ang="0">
                  <a:pos x="99" y="903"/>
                </a:cxn>
                <a:cxn ang="0">
                  <a:pos x="111" y="866"/>
                </a:cxn>
                <a:cxn ang="0">
                  <a:pos x="228" y="550"/>
                </a:cxn>
                <a:cxn ang="0">
                  <a:pos x="252" y="476"/>
                </a:cxn>
                <a:cxn ang="0">
                  <a:pos x="240" y="402"/>
                </a:cxn>
                <a:cxn ang="0">
                  <a:pos x="217" y="396"/>
                </a:cxn>
                <a:cxn ang="0">
                  <a:pos x="135" y="439"/>
                </a:cxn>
                <a:cxn ang="0">
                  <a:pos x="58" y="588"/>
                </a:cxn>
                <a:cxn ang="0">
                  <a:pos x="41" y="612"/>
                </a:cxn>
                <a:cxn ang="0">
                  <a:pos x="0" y="600"/>
                </a:cxn>
                <a:cxn ang="0">
                  <a:pos x="17" y="538"/>
                </a:cxn>
                <a:cxn ang="0">
                  <a:pos x="70" y="439"/>
                </a:cxn>
                <a:cxn ang="0">
                  <a:pos x="164" y="365"/>
                </a:cxn>
                <a:cxn ang="0">
                  <a:pos x="340" y="0"/>
                </a:cxn>
                <a:cxn ang="0">
                  <a:pos x="393" y="12"/>
                </a:cxn>
                <a:cxn ang="0">
                  <a:pos x="410" y="37"/>
                </a:cxn>
                <a:cxn ang="0">
                  <a:pos x="416" y="61"/>
                </a:cxn>
                <a:cxn ang="0">
                  <a:pos x="399" y="111"/>
                </a:cxn>
                <a:cxn ang="0">
                  <a:pos x="358" y="142"/>
                </a:cxn>
                <a:cxn ang="0">
                  <a:pos x="316" y="148"/>
                </a:cxn>
                <a:cxn ang="0">
                  <a:pos x="287" y="130"/>
                </a:cxn>
                <a:cxn ang="0">
                  <a:pos x="275" y="99"/>
                </a:cxn>
                <a:cxn ang="0">
                  <a:pos x="281" y="61"/>
                </a:cxn>
                <a:cxn ang="0">
                  <a:pos x="299" y="24"/>
                </a:cxn>
                <a:cxn ang="0">
                  <a:pos x="340" y="0"/>
                </a:cxn>
              </a:cxnLst>
              <a:rect l="0" t="0" r="r" b="b"/>
              <a:pathLst>
                <a:path w="457" h="1077">
                  <a:moveTo>
                    <a:pt x="223" y="352"/>
                  </a:moveTo>
                  <a:lnTo>
                    <a:pt x="281" y="365"/>
                  </a:lnTo>
                  <a:lnTo>
                    <a:pt x="322" y="390"/>
                  </a:lnTo>
                  <a:lnTo>
                    <a:pt x="352" y="433"/>
                  </a:lnTo>
                  <a:lnTo>
                    <a:pt x="363" y="489"/>
                  </a:lnTo>
                  <a:lnTo>
                    <a:pt x="363" y="526"/>
                  </a:lnTo>
                  <a:lnTo>
                    <a:pt x="346" y="563"/>
                  </a:lnTo>
                  <a:lnTo>
                    <a:pt x="293" y="711"/>
                  </a:lnTo>
                  <a:lnTo>
                    <a:pt x="281" y="742"/>
                  </a:lnTo>
                  <a:lnTo>
                    <a:pt x="228" y="872"/>
                  </a:lnTo>
                  <a:lnTo>
                    <a:pt x="211" y="922"/>
                  </a:lnTo>
                  <a:lnTo>
                    <a:pt x="205" y="978"/>
                  </a:lnTo>
                  <a:lnTo>
                    <a:pt x="205" y="996"/>
                  </a:lnTo>
                  <a:lnTo>
                    <a:pt x="211" y="1015"/>
                  </a:lnTo>
                  <a:lnTo>
                    <a:pt x="217" y="1027"/>
                  </a:lnTo>
                  <a:lnTo>
                    <a:pt x="223" y="1033"/>
                  </a:lnTo>
                  <a:lnTo>
                    <a:pt x="240" y="1033"/>
                  </a:lnTo>
                  <a:lnTo>
                    <a:pt x="287" y="1021"/>
                  </a:lnTo>
                  <a:lnTo>
                    <a:pt x="334" y="984"/>
                  </a:lnTo>
                  <a:lnTo>
                    <a:pt x="375" y="928"/>
                  </a:lnTo>
                  <a:lnTo>
                    <a:pt x="404" y="841"/>
                  </a:lnTo>
                  <a:lnTo>
                    <a:pt x="410" y="835"/>
                  </a:lnTo>
                  <a:lnTo>
                    <a:pt x="410" y="829"/>
                  </a:lnTo>
                  <a:lnTo>
                    <a:pt x="422" y="817"/>
                  </a:lnTo>
                  <a:lnTo>
                    <a:pt x="445" y="817"/>
                  </a:lnTo>
                  <a:lnTo>
                    <a:pt x="457" y="829"/>
                  </a:lnTo>
                  <a:lnTo>
                    <a:pt x="457" y="835"/>
                  </a:lnTo>
                  <a:lnTo>
                    <a:pt x="440" y="891"/>
                  </a:lnTo>
                  <a:lnTo>
                    <a:pt x="422" y="940"/>
                  </a:lnTo>
                  <a:lnTo>
                    <a:pt x="387" y="990"/>
                  </a:lnTo>
                  <a:lnTo>
                    <a:pt x="352" y="1033"/>
                  </a:lnTo>
                  <a:lnTo>
                    <a:pt x="299" y="1064"/>
                  </a:lnTo>
                  <a:lnTo>
                    <a:pt x="240" y="1077"/>
                  </a:lnTo>
                  <a:lnTo>
                    <a:pt x="182" y="1064"/>
                  </a:lnTo>
                  <a:lnTo>
                    <a:pt x="135" y="1033"/>
                  </a:lnTo>
                  <a:lnTo>
                    <a:pt x="105" y="990"/>
                  </a:lnTo>
                  <a:lnTo>
                    <a:pt x="94" y="940"/>
                  </a:lnTo>
                  <a:lnTo>
                    <a:pt x="99" y="903"/>
                  </a:lnTo>
                  <a:lnTo>
                    <a:pt x="105" y="872"/>
                  </a:lnTo>
                  <a:lnTo>
                    <a:pt x="111" y="866"/>
                  </a:lnTo>
                  <a:lnTo>
                    <a:pt x="205" y="612"/>
                  </a:lnTo>
                  <a:lnTo>
                    <a:pt x="228" y="550"/>
                  </a:lnTo>
                  <a:lnTo>
                    <a:pt x="246" y="507"/>
                  </a:lnTo>
                  <a:lnTo>
                    <a:pt x="252" y="476"/>
                  </a:lnTo>
                  <a:lnTo>
                    <a:pt x="252" y="427"/>
                  </a:lnTo>
                  <a:lnTo>
                    <a:pt x="240" y="402"/>
                  </a:lnTo>
                  <a:lnTo>
                    <a:pt x="228" y="396"/>
                  </a:lnTo>
                  <a:lnTo>
                    <a:pt x="217" y="396"/>
                  </a:lnTo>
                  <a:lnTo>
                    <a:pt x="176" y="408"/>
                  </a:lnTo>
                  <a:lnTo>
                    <a:pt x="135" y="439"/>
                  </a:lnTo>
                  <a:lnTo>
                    <a:pt x="94" y="501"/>
                  </a:lnTo>
                  <a:lnTo>
                    <a:pt x="58" y="588"/>
                  </a:lnTo>
                  <a:lnTo>
                    <a:pt x="53" y="600"/>
                  </a:lnTo>
                  <a:lnTo>
                    <a:pt x="41" y="612"/>
                  </a:lnTo>
                  <a:lnTo>
                    <a:pt x="12" y="612"/>
                  </a:lnTo>
                  <a:lnTo>
                    <a:pt x="0" y="600"/>
                  </a:lnTo>
                  <a:lnTo>
                    <a:pt x="0" y="594"/>
                  </a:lnTo>
                  <a:lnTo>
                    <a:pt x="17" y="538"/>
                  </a:lnTo>
                  <a:lnTo>
                    <a:pt x="41" y="489"/>
                  </a:lnTo>
                  <a:lnTo>
                    <a:pt x="70" y="439"/>
                  </a:lnTo>
                  <a:lnTo>
                    <a:pt x="111" y="396"/>
                  </a:lnTo>
                  <a:lnTo>
                    <a:pt x="164" y="365"/>
                  </a:lnTo>
                  <a:lnTo>
                    <a:pt x="223" y="352"/>
                  </a:lnTo>
                  <a:close/>
                  <a:moveTo>
                    <a:pt x="340" y="0"/>
                  </a:moveTo>
                  <a:lnTo>
                    <a:pt x="375" y="0"/>
                  </a:lnTo>
                  <a:lnTo>
                    <a:pt x="393" y="12"/>
                  </a:lnTo>
                  <a:lnTo>
                    <a:pt x="404" y="18"/>
                  </a:lnTo>
                  <a:lnTo>
                    <a:pt x="410" y="37"/>
                  </a:lnTo>
                  <a:lnTo>
                    <a:pt x="416" y="49"/>
                  </a:lnTo>
                  <a:lnTo>
                    <a:pt x="416" y="61"/>
                  </a:lnTo>
                  <a:lnTo>
                    <a:pt x="410" y="86"/>
                  </a:lnTo>
                  <a:lnTo>
                    <a:pt x="399" y="111"/>
                  </a:lnTo>
                  <a:lnTo>
                    <a:pt x="381" y="130"/>
                  </a:lnTo>
                  <a:lnTo>
                    <a:pt x="358" y="142"/>
                  </a:lnTo>
                  <a:lnTo>
                    <a:pt x="334" y="148"/>
                  </a:lnTo>
                  <a:lnTo>
                    <a:pt x="316" y="148"/>
                  </a:lnTo>
                  <a:lnTo>
                    <a:pt x="299" y="142"/>
                  </a:lnTo>
                  <a:lnTo>
                    <a:pt x="287" y="130"/>
                  </a:lnTo>
                  <a:lnTo>
                    <a:pt x="281" y="117"/>
                  </a:lnTo>
                  <a:lnTo>
                    <a:pt x="275" y="99"/>
                  </a:lnTo>
                  <a:lnTo>
                    <a:pt x="275" y="86"/>
                  </a:lnTo>
                  <a:lnTo>
                    <a:pt x="281" y="61"/>
                  </a:lnTo>
                  <a:lnTo>
                    <a:pt x="287" y="43"/>
                  </a:lnTo>
                  <a:lnTo>
                    <a:pt x="299" y="24"/>
                  </a:lnTo>
                  <a:lnTo>
                    <a:pt x="316" y="12"/>
                  </a:lnTo>
                  <a:lnTo>
                    <a:pt x="3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50" name="Freeform 150"/>
            <p:cNvSpPr>
              <a:spLocks noEditPoints="1"/>
            </p:cNvSpPr>
            <p:nvPr/>
          </p:nvSpPr>
          <p:spPr bwMode="auto">
            <a:xfrm>
              <a:off x="9844" y="3408"/>
              <a:ext cx="874" cy="1634"/>
            </a:xfrm>
            <a:custGeom>
              <a:avLst/>
              <a:gdLst/>
              <a:ahLst/>
              <a:cxnLst>
                <a:cxn ang="0">
                  <a:pos x="411" y="706"/>
                </a:cxn>
                <a:cxn ang="0">
                  <a:pos x="276" y="842"/>
                </a:cxn>
                <a:cxn ang="0">
                  <a:pos x="188" y="1015"/>
                </a:cxn>
                <a:cxn ang="0">
                  <a:pos x="141" y="1188"/>
                </a:cxn>
                <a:cxn ang="0">
                  <a:pos x="129" y="1318"/>
                </a:cxn>
                <a:cxn ang="0">
                  <a:pos x="170" y="1486"/>
                </a:cxn>
                <a:cxn ang="0">
                  <a:pos x="270" y="1572"/>
                </a:cxn>
                <a:cxn ang="0">
                  <a:pos x="405" y="1566"/>
                </a:cxn>
                <a:cxn ang="0">
                  <a:pos x="511" y="1455"/>
                </a:cxn>
                <a:cxn ang="0">
                  <a:pos x="581" y="1287"/>
                </a:cxn>
                <a:cxn ang="0">
                  <a:pos x="610" y="1127"/>
                </a:cxn>
                <a:cxn ang="0">
                  <a:pos x="604" y="947"/>
                </a:cxn>
                <a:cxn ang="0">
                  <a:pos x="540" y="749"/>
                </a:cxn>
                <a:cxn ang="0">
                  <a:pos x="587" y="0"/>
                </a:cxn>
                <a:cxn ang="0">
                  <a:pos x="692" y="12"/>
                </a:cxn>
                <a:cxn ang="0">
                  <a:pos x="810" y="37"/>
                </a:cxn>
                <a:cxn ang="0">
                  <a:pos x="868" y="68"/>
                </a:cxn>
                <a:cxn ang="0">
                  <a:pos x="874" y="111"/>
                </a:cxn>
                <a:cxn ang="0">
                  <a:pos x="857" y="148"/>
                </a:cxn>
                <a:cxn ang="0">
                  <a:pos x="827" y="173"/>
                </a:cxn>
                <a:cxn ang="0">
                  <a:pos x="786" y="186"/>
                </a:cxn>
                <a:cxn ang="0">
                  <a:pos x="710" y="161"/>
                </a:cxn>
                <a:cxn ang="0">
                  <a:pos x="622" y="99"/>
                </a:cxn>
                <a:cxn ang="0">
                  <a:pos x="516" y="68"/>
                </a:cxn>
                <a:cxn ang="0">
                  <a:pos x="428" y="99"/>
                </a:cxn>
                <a:cxn ang="0">
                  <a:pos x="399" y="173"/>
                </a:cxn>
                <a:cxn ang="0">
                  <a:pos x="452" y="316"/>
                </a:cxn>
                <a:cxn ang="0">
                  <a:pos x="552" y="477"/>
                </a:cxn>
                <a:cxn ang="0">
                  <a:pos x="645" y="607"/>
                </a:cxn>
                <a:cxn ang="0">
                  <a:pos x="728" y="755"/>
                </a:cxn>
                <a:cxn ang="0">
                  <a:pos x="763" y="966"/>
                </a:cxn>
                <a:cxn ang="0">
                  <a:pos x="733" y="1201"/>
                </a:cxn>
                <a:cxn ang="0">
                  <a:pos x="645" y="1417"/>
                </a:cxn>
                <a:cxn ang="0">
                  <a:pos x="511" y="1572"/>
                </a:cxn>
                <a:cxn ang="0">
                  <a:pos x="335" y="1634"/>
                </a:cxn>
                <a:cxn ang="0">
                  <a:pos x="159" y="1585"/>
                </a:cxn>
                <a:cxn ang="0">
                  <a:pos x="41" y="1448"/>
                </a:cxn>
                <a:cxn ang="0">
                  <a:pos x="0" y="1257"/>
                </a:cxn>
                <a:cxn ang="0">
                  <a:pos x="65" y="984"/>
                </a:cxn>
                <a:cxn ang="0">
                  <a:pos x="235" y="755"/>
                </a:cxn>
                <a:cxn ang="0">
                  <a:pos x="475" y="619"/>
                </a:cxn>
                <a:cxn ang="0">
                  <a:pos x="411" y="483"/>
                </a:cxn>
                <a:cxn ang="0">
                  <a:pos x="346" y="229"/>
                </a:cxn>
                <a:cxn ang="0">
                  <a:pos x="381" y="87"/>
                </a:cxn>
                <a:cxn ang="0">
                  <a:pos x="499" y="12"/>
                </a:cxn>
              </a:cxnLst>
              <a:rect l="0" t="0" r="r" b="b"/>
              <a:pathLst>
                <a:path w="874" h="1634">
                  <a:moveTo>
                    <a:pt x="499" y="668"/>
                  </a:moveTo>
                  <a:lnTo>
                    <a:pt x="411" y="706"/>
                  </a:lnTo>
                  <a:lnTo>
                    <a:pt x="335" y="768"/>
                  </a:lnTo>
                  <a:lnTo>
                    <a:pt x="276" y="842"/>
                  </a:lnTo>
                  <a:lnTo>
                    <a:pt x="229" y="928"/>
                  </a:lnTo>
                  <a:lnTo>
                    <a:pt x="188" y="1015"/>
                  </a:lnTo>
                  <a:lnTo>
                    <a:pt x="159" y="1102"/>
                  </a:lnTo>
                  <a:lnTo>
                    <a:pt x="141" y="1188"/>
                  </a:lnTo>
                  <a:lnTo>
                    <a:pt x="135" y="1263"/>
                  </a:lnTo>
                  <a:lnTo>
                    <a:pt x="129" y="1318"/>
                  </a:lnTo>
                  <a:lnTo>
                    <a:pt x="141" y="1411"/>
                  </a:lnTo>
                  <a:lnTo>
                    <a:pt x="170" y="1486"/>
                  </a:lnTo>
                  <a:lnTo>
                    <a:pt x="211" y="1541"/>
                  </a:lnTo>
                  <a:lnTo>
                    <a:pt x="270" y="1572"/>
                  </a:lnTo>
                  <a:lnTo>
                    <a:pt x="335" y="1585"/>
                  </a:lnTo>
                  <a:lnTo>
                    <a:pt x="405" y="1566"/>
                  </a:lnTo>
                  <a:lnTo>
                    <a:pt x="464" y="1523"/>
                  </a:lnTo>
                  <a:lnTo>
                    <a:pt x="511" y="1455"/>
                  </a:lnTo>
                  <a:lnTo>
                    <a:pt x="552" y="1380"/>
                  </a:lnTo>
                  <a:lnTo>
                    <a:pt x="581" y="1287"/>
                  </a:lnTo>
                  <a:lnTo>
                    <a:pt x="598" y="1201"/>
                  </a:lnTo>
                  <a:lnTo>
                    <a:pt x="610" y="1127"/>
                  </a:lnTo>
                  <a:lnTo>
                    <a:pt x="616" y="1058"/>
                  </a:lnTo>
                  <a:lnTo>
                    <a:pt x="604" y="947"/>
                  </a:lnTo>
                  <a:lnTo>
                    <a:pt x="575" y="842"/>
                  </a:lnTo>
                  <a:lnTo>
                    <a:pt x="540" y="749"/>
                  </a:lnTo>
                  <a:lnTo>
                    <a:pt x="499" y="668"/>
                  </a:lnTo>
                  <a:close/>
                  <a:moveTo>
                    <a:pt x="587" y="0"/>
                  </a:moveTo>
                  <a:lnTo>
                    <a:pt x="645" y="0"/>
                  </a:lnTo>
                  <a:lnTo>
                    <a:pt x="692" y="12"/>
                  </a:lnTo>
                  <a:lnTo>
                    <a:pt x="763" y="25"/>
                  </a:lnTo>
                  <a:lnTo>
                    <a:pt x="810" y="37"/>
                  </a:lnTo>
                  <a:lnTo>
                    <a:pt x="845" y="49"/>
                  </a:lnTo>
                  <a:lnTo>
                    <a:pt x="868" y="68"/>
                  </a:lnTo>
                  <a:lnTo>
                    <a:pt x="874" y="99"/>
                  </a:lnTo>
                  <a:lnTo>
                    <a:pt x="874" y="111"/>
                  </a:lnTo>
                  <a:lnTo>
                    <a:pt x="868" y="130"/>
                  </a:lnTo>
                  <a:lnTo>
                    <a:pt x="857" y="148"/>
                  </a:lnTo>
                  <a:lnTo>
                    <a:pt x="845" y="161"/>
                  </a:lnTo>
                  <a:lnTo>
                    <a:pt x="827" y="173"/>
                  </a:lnTo>
                  <a:lnTo>
                    <a:pt x="810" y="179"/>
                  </a:lnTo>
                  <a:lnTo>
                    <a:pt x="786" y="186"/>
                  </a:lnTo>
                  <a:lnTo>
                    <a:pt x="751" y="179"/>
                  </a:lnTo>
                  <a:lnTo>
                    <a:pt x="710" y="161"/>
                  </a:lnTo>
                  <a:lnTo>
                    <a:pt x="669" y="130"/>
                  </a:lnTo>
                  <a:lnTo>
                    <a:pt x="622" y="99"/>
                  </a:lnTo>
                  <a:lnTo>
                    <a:pt x="575" y="74"/>
                  </a:lnTo>
                  <a:lnTo>
                    <a:pt x="516" y="68"/>
                  </a:lnTo>
                  <a:lnTo>
                    <a:pt x="464" y="80"/>
                  </a:lnTo>
                  <a:lnTo>
                    <a:pt x="428" y="99"/>
                  </a:lnTo>
                  <a:lnTo>
                    <a:pt x="405" y="136"/>
                  </a:lnTo>
                  <a:lnTo>
                    <a:pt x="399" y="173"/>
                  </a:lnTo>
                  <a:lnTo>
                    <a:pt x="411" y="241"/>
                  </a:lnTo>
                  <a:lnTo>
                    <a:pt x="452" y="316"/>
                  </a:lnTo>
                  <a:lnTo>
                    <a:pt x="499" y="396"/>
                  </a:lnTo>
                  <a:lnTo>
                    <a:pt x="552" y="477"/>
                  </a:lnTo>
                  <a:lnTo>
                    <a:pt x="604" y="545"/>
                  </a:lnTo>
                  <a:lnTo>
                    <a:pt x="645" y="607"/>
                  </a:lnTo>
                  <a:lnTo>
                    <a:pt x="692" y="675"/>
                  </a:lnTo>
                  <a:lnTo>
                    <a:pt x="728" y="755"/>
                  </a:lnTo>
                  <a:lnTo>
                    <a:pt x="751" y="854"/>
                  </a:lnTo>
                  <a:lnTo>
                    <a:pt x="763" y="966"/>
                  </a:lnTo>
                  <a:lnTo>
                    <a:pt x="757" y="1083"/>
                  </a:lnTo>
                  <a:lnTo>
                    <a:pt x="733" y="1201"/>
                  </a:lnTo>
                  <a:lnTo>
                    <a:pt x="692" y="1318"/>
                  </a:lnTo>
                  <a:lnTo>
                    <a:pt x="645" y="1417"/>
                  </a:lnTo>
                  <a:lnTo>
                    <a:pt x="581" y="1504"/>
                  </a:lnTo>
                  <a:lnTo>
                    <a:pt x="511" y="1572"/>
                  </a:lnTo>
                  <a:lnTo>
                    <a:pt x="423" y="1616"/>
                  </a:lnTo>
                  <a:lnTo>
                    <a:pt x="335" y="1634"/>
                  </a:lnTo>
                  <a:lnTo>
                    <a:pt x="241" y="1622"/>
                  </a:lnTo>
                  <a:lnTo>
                    <a:pt x="159" y="1585"/>
                  </a:lnTo>
                  <a:lnTo>
                    <a:pt x="94" y="1529"/>
                  </a:lnTo>
                  <a:lnTo>
                    <a:pt x="41" y="1448"/>
                  </a:lnTo>
                  <a:lnTo>
                    <a:pt x="12" y="1362"/>
                  </a:lnTo>
                  <a:lnTo>
                    <a:pt x="0" y="1257"/>
                  </a:lnTo>
                  <a:lnTo>
                    <a:pt x="18" y="1120"/>
                  </a:lnTo>
                  <a:lnTo>
                    <a:pt x="65" y="984"/>
                  </a:lnTo>
                  <a:lnTo>
                    <a:pt x="141" y="860"/>
                  </a:lnTo>
                  <a:lnTo>
                    <a:pt x="235" y="755"/>
                  </a:lnTo>
                  <a:lnTo>
                    <a:pt x="346" y="668"/>
                  </a:lnTo>
                  <a:lnTo>
                    <a:pt x="475" y="619"/>
                  </a:lnTo>
                  <a:lnTo>
                    <a:pt x="475" y="613"/>
                  </a:lnTo>
                  <a:lnTo>
                    <a:pt x="411" y="483"/>
                  </a:lnTo>
                  <a:lnTo>
                    <a:pt x="364" y="353"/>
                  </a:lnTo>
                  <a:lnTo>
                    <a:pt x="346" y="229"/>
                  </a:lnTo>
                  <a:lnTo>
                    <a:pt x="358" y="155"/>
                  </a:lnTo>
                  <a:lnTo>
                    <a:pt x="381" y="87"/>
                  </a:lnTo>
                  <a:lnTo>
                    <a:pt x="428" y="43"/>
                  </a:lnTo>
                  <a:lnTo>
                    <a:pt x="499" y="12"/>
                  </a:lnTo>
                  <a:lnTo>
                    <a:pt x="5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51" name="Freeform 151"/>
            <p:cNvSpPr>
              <a:spLocks/>
            </p:cNvSpPr>
            <p:nvPr/>
          </p:nvSpPr>
          <p:spPr bwMode="auto">
            <a:xfrm>
              <a:off x="10994" y="3321"/>
              <a:ext cx="498" cy="2254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81" y="0"/>
                </a:cxn>
                <a:cxn ang="0">
                  <a:pos x="492" y="6"/>
                </a:cxn>
                <a:cxn ang="0">
                  <a:pos x="498" y="13"/>
                </a:cxn>
                <a:cxn ang="0">
                  <a:pos x="498" y="31"/>
                </a:cxn>
                <a:cxn ang="0">
                  <a:pos x="469" y="62"/>
                </a:cxn>
                <a:cxn ang="0">
                  <a:pos x="369" y="186"/>
                </a:cxn>
                <a:cxn ang="0">
                  <a:pos x="287" y="328"/>
                </a:cxn>
                <a:cxn ang="0">
                  <a:pos x="228" y="471"/>
                </a:cxn>
                <a:cxn ang="0">
                  <a:pos x="182" y="632"/>
                </a:cxn>
                <a:cxn ang="0">
                  <a:pos x="152" y="793"/>
                </a:cxn>
                <a:cxn ang="0">
                  <a:pos x="135" y="960"/>
                </a:cxn>
                <a:cxn ang="0">
                  <a:pos x="129" y="1127"/>
                </a:cxn>
                <a:cxn ang="0">
                  <a:pos x="135" y="1282"/>
                </a:cxn>
                <a:cxn ang="0">
                  <a:pos x="146" y="1436"/>
                </a:cxn>
                <a:cxn ang="0">
                  <a:pos x="176" y="1597"/>
                </a:cxn>
                <a:cxn ang="0">
                  <a:pos x="217" y="1758"/>
                </a:cxn>
                <a:cxn ang="0">
                  <a:pos x="281" y="1913"/>
                </a:cxn>
                <a:cxn ang="0">
                  <a:pos x="357" y="2055"/>
                </a:cxn>
                <a:cxn ang="0">
                  <a:pos x="463" y="2185"/>
                </a:cxn>
                <a:cxn ang="0">
                  <a:pos x="481" y="2204"/>
                </a:cxn>
                <a:cxn ang="0">
                  <a:pos x="486" y="2216"/>
                </a:cxn>
                <a:cxn ang="0">
                  <a:pos x="498" y="2229"/>
                </a:cxn>
                <a:cxn ang="0">
                  <a:pos x="498" y="2241"/>
                </a:cxn>
                <a:cxn ang="0">
                  <a:pos x="492" y="2247"/>
                </a:cxn>
                <a:cxn ang="0">
                  <a:pos x="481" y="2254"/>
                </a:cxn>
                <a:cxn ang="0">
                  <a:pos x="475" y="2254"/>
                </a:cxn>
                <a:cxn ang="0">
                  <a:pos x="457" y="2247"/>
                </a:cxn>
                <a:cxn ang="0">
                  <a:pos x="422" y="2216"/>
                </a:cxn>
                <a:cxn ang="0">
                  <a:pos x="375" y="2173"/>
                </a:cxn>
                <a:cxn ang="0">
                  <a:pos x="316" y="2111"/>
                </a:cxn>
                <a:cxn ang="0">
                  <a:pos x="258" y="2031"/>
                </a:cxn>
                <a:cxn ang="0">
                  <a:pos x="199" y="1938"/>
                </a:cxn>
                <a:cxn ang="0">
                  <a:pos x="140" y="1826"/>
                </a:cxn>
                <a:cxn ang="0">
                  <a:pos x="70" y="1641"/>
                </a:cxn>
                <a:cxn ang="0">
                  <a:pos x="23" y="1449"/>
                </a:cxn>
                <a:cxn ang="0">
                  <a:pos x="6" y="1275"/>
                </a:cxn>
                <a:cxn ang="0">
                  <a:pos x="0" y="1127"/>
                </a:cxn>
                <a:cxn ang="0">
                  <a:pos x="6" y="978"/>
                </a:cxn>
                <a:cxn ang="0">
                  <a:pos x="29" y="805"/>
                </a:cxn>
                <a:cxn ang="0">
                  <a:pos x="70" y="625"/>
                </a:cxn>
                <a:cxn ang="0">
                  <a:pos x="135" y="440"/>
                </a:cxn>
                <a:cxn ang="0">
                  <a:pos x="193" y="328"/>
                </a:cxn>
                <a:cxn ang="0">
                  <a:pos x="258" y="229"/>
                </a:cxn>
                <a:cxn ang="0">
                  <a:pos x="316" y="149"/>
                </a:cxn>
                <a:cxn ang="0">
                  <a:pos x="375" y="81"/>
                </a:cxn>
                <a:cxn ang="0">
                  <a:pos x="422" y="37"/>
                </a:cxn>
                <a:cxn ang="0">
                  <a:pos x="475" y="0"/>
                </a:cxn>
              </a:cxnLst>
              <a:rect l="0" t="0" r="r" b="b"/>
              <a:pathLst>
                <a:path w="498" h="2254">
                  <a:moveTo>
                    <a:pt x="475" y="0"/>
                  </a:moveTo>
                  <a:lnTo>
                    <a:pt x="481" y="0"/>
                  </a:lnTo>
                  <a:lnTo>
                    <a:pt x="492" y="6"/>
                  </a:lnTo>
                  <a:lnTo>
                    <a:pt x="498" y="13"/>
                  </a:lnTo>
                  <a:lnTo>
                    <a:pt x="498" y="31"/>
                  </a:lnTo>
                  <a:lnTo>
                    <a:pt x="469" y="62"/>
                  </a:lnTo>
                  <a:lnTo>
                    <a:pt x="369" y="186"/>
                  </a:lnTo>
                  <a:lnTo>
                    <a:pt x="287" y="328"/>
                  </a:lnTo>
                  <a:lnTo>
                    <a:pt x="228" y="471"/>
                  </a:lnTo>
                  <a:lnTo>
                    <a:pt x="182" y="632"/>
                  </a:lnTo>
                  <a:lnTo>
                    <a:pt x="152" y="793"/>
                  </a:lnTo>
                  <a:lnTo>
                    <a:pt x="135" y="960"/>
                  </a:lnTo>
                  <a:lnTo>
                    <a:pt x="129" y="1127"/>
                  </a:lnTo>
                  <a:lnTo>
                    <a:pt x="135" y="1282"/>
                  </a:lnTo>
                  <a:lnTo>
                    <a:pt x="146" y="1436"/>
                  </a:lnTo>
                  <a:lnTo>
                    <a:pt x="176" y="1597"/>
                  </a:lnTo>
                  <a:lnTo>
                    <a:pt x="217" y="1758"/>
                  </a:lnTo>
                  <a:lnTo>
                    <a:pt x="281" y="1913"/>
                  </a:lnTo>
                  <a:lnTo>
                    <a:pt x="357" y="2055"/>
                  </a:lnTo>
                  <a:lnTo>
                    <a:pt x="463" y="2185"/>
                  </a:lnTo>
                  <a:lnTo>
                    <a:pt x="481" y="2204"/>
                  </a:lnTo>
                  <a:lnTo>
                    <a:pt x="486" y="2216"/>
                  </a:lnTo>
                  <a:lnTo>
                    <a:pt x="498" y="2229"/>
                  </a:lnTo>
                  <a:lnTo>
                    <a:pt x="498" y="2241"/>
                  </a:lnTo>
                  <a:lnTo>
                    <a:pt x="492" y="2247"/>
                  </a:lnTo>
                  <a:lnTo>
                    <a:pt x="481" y="2254"/>
                  </a:lnTo>
                  <a:lnTo>
                    <a:pt x="475" y="2254"/>
                  </a:lnTo>
                  <a:lnTo>
                    <a:pt x="457" y="2247"/>
                  </a:lnTo>
                  <a:lnTo>
                    <a:pt x="422" y="2216"/>
                  </a:lnTo>
                  <a:lnTo>
                    <a:pt x="375" y="2173"/>
                  </a:lnTo>
                  <a:lnTo>
                    <a:pt x="316" y="2111"/>
                  </a:lnTo>
                  <a:lnTo>
                    <a:pt x="258" y="2031"/>
                  </a:lnTo>
                  <a:lnTo>
                    <a:pt x="199" y="1938"/>
                  </a:lnTo>
                  <a:lnTo>
                    <a:pt x="140" y="1826"/>
                  </a:lnTo>
                  <a:lnTo>
                    <a:pt x="70" y="1641"/>
                  </a:lnTo>
                  <a:lnTo>
                    <a:pt x="23" y="1449"/>
                  </a:lnTo>
                  <a:lnTo>
                    <a:pt x="6" y="1275"/>
                  </a:lnTo>
                  <a:lnTo>
                    <a:pt x="0" y="1127"/>
                  </a:lnTo>
                  <a:lnTo>
                    <a:pt x="6" y="978"/>
                  </a:lnTo>
                  <a:lnTo>
                    <a:pt x="29" y="805"/>
                  </a:lnTo>
                  <a:lnTo>
                    <a:pt x="70" y="625"/>
                  </a:lnTo>
                  <a:lnTo>
                    <a:pt x="135" y="440"/>
                  </a:lnTo>
                  <a:lnTo>
                    <a:pt x="193" y="328"/>
                  </a:lnTo>
                  <a:lnTo>
                    <a:pt x="258" y="229"/>
                  </a:lnTo>
                  <a:lnTo>
                    <a:pt x="316" y="149"/>
                  </a:lnTo>
                  <a:lnTo>
                    <a:pt x="375" y="81"/>
                  </a:lnTo>
                  <a:lnTo>
                    <a:pt x="422" y="37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52" name="Freeform 152"/>
            <p:cNvSpPr>
              <a:spLocks/>
            </p:cNvSpPr>
            <p:nvPr/>
          </p:nvSpPr>
          <p:spPr bwMode="auto">
            <a:xfrm>
              <a:off x="11739" y="3470"/>
              <a:ext cx="2117" cy="1597"/>
            </a:xfrm>
            <a:custGeom>
              <a:avLst/>
              <a:gdLst/>
              <a:ahLst/>
              <a:cxnLst>
                <a:cxn ang="0">
                  <a:pos x="146" y="0"/>
                </a:cxn>
                <a:cxn ang="0">
                  <a:pos x="521" y="0"/>
                </a:cxn>
                <a:cxn ang="0">
                  <a:pos x="551" y="12"/>
                </a:cxn>
                <a:cxn ang="0">
                  <a:pos x="545" y="56"/>
                </a:cxn>
                <a:cxn ang="0">
                  <a:pos x="527" y="68"/>
                </a:cxn>
                <a:cxn ang="0">
                  <a:pos x="434" y="74"/>
                </a:cxn>
                <a:cxn ang="0">
                  <a:pos x="363" y="99"/>
                </a:cxn>
                <a:cxn ang="0">
                  <a:pos x="340" y="136"/>
                </a:cxn>
                <a:cxn ang="0">
                  <a:pos x="422" y="1294"/>
                </a:cxn>
                <a:cxn ang="0">
                  <a:pos x="950" y="124"/>
                </a:cxn>
                <a:cxn ang="0">
                  <a:pos x="926" y="80"/>
                </a:cxn>
                <a:cxn ang="0">
                  <a:pos x="809" y="68"/>
                </a:cxn>
                <a:cxn ang="0">
                  <a:pos x="785" y="25"/>
                </a:cxn>
                <a:cxn ang="0">
                  <a:pos x="797" y="6"/>
                </a:cxn>
                <a:cxn ang="0">
                  <a:pos x="815" y="0"/>
                </a:cxn>
                <a:cxn ang="0">
                  <a:pos x="1002" y="6"/>
                </a:cxn>
                <a:cxn ang="0">
                  <a:pos x="1313" y="0"/>
                </a:cxn>
                <a:cxn ang="0">
                  <a:pos x="1337" y="6"/>
                </a:cxn>
                <a:cxn ang="0">
                  <a:pos x="1343" y="43"/>
                </a:cxn>
                <a:cxn ang="0">
                  <a:pos x="1313" y="68"/>
                </a:cxn>
                <a:cxn ang="0">
                  <a:pos x="1219" y="74"/>
                </a:cxn>
                <a:cxn ang="0">
                  <a:pos x="1149" y="105"/>
                </a:cxn>
                <a:cxn ang="0">
                  <a:pos x="1137" y="173"/>
                </a:cxn>
                <a:cxn ang="0">
                  <a:pos x="1794" y="229"/>
                </a:cxn>
                <a:cxn ang="0">
                  <a:pos x="1823" y="173"/>
                </a:cxn>
                <a:cxn ang="0">
                  <a:pos x="1812" y="111"/>
                </a:cxn>
                <a:cxn ang="0">
                  <a:pos x="1741" y="74"/>
                </a:cxn>
                <a:cxn ang="0">
                  <a:pos x="1683" y="68"/>
                </a:cxn>
                <a:cxn ang="0">
                  <a:pos x="1665" y="56"/>
                </a:cxn>
                <a:cxn ang="0">
                  <a:pos x="1671" y="18"/>
                </a:cxn>
                <a:cxn ang="0">
                  <a:pos x="1683" y="6"/>
                </a:cxn>
                <a:cxn ang="0">
                  <a:pos x="1818" y="0"/>
                </a:cxn>
                <a:cxn ang="0">
                  <a:pos x="2011" y="0"/>
                </a:cxn>
                <a:cxn ang="0">
                  <a:pos x="2111" y="6"/>
                </a:cxn>
                <a:cxn ang="0">
                  <a:pos x="2117" y="43"/>
                </a:cxn>
                <a:cxn ang="0">
                  <a:pos x="2105" y="62"/>
                </a:cxn>
                <a:cxn ang="0">
                  <a:pos x="2076" y="68"/>
                </a:cxn>
                <a:cxn ang="0">
                  <a:pos x="1947" y="117"/>
                </a:cxn>
                <a:cxn ang="0">
                  <a:pos x="1870" y="210"/>
                </a:cxn>
                <a:cxn ang="0">
                  <a:pos x="1853" y="272"/>
                </a:cxn>
                <a:cxn ang="0">
                  <a:pos x="1143" y="1566"/>
                </a:cxn>
                <a:cxn ang="0">
                  <a:pos x="1126" y="1591"/>
                </a:cxn>
                <a:cxn ang="0">
                  <a:pos x="1085" y="1597"/>
                </a:cxn>
                <a:cxn ang="0">
                  <a:pos x="1067" y="1578"/>
                </a:cxn>
                <a:cxn ang="0">
                  <a:pos x="1061" y="1535"/>
                </a:cxn>
                <a:cxn ang="0">
                  <a:pos x="351" y="1547"/>
                </a:cxn>
                <a:cxn ang="0">
                  <a:pos x="322" y="1585"/>
                </a:cxn>
                <a:cxn ang="0">
                  <a:pos x="287" y="1591"/>
                </a:cxn>
                <a:cxn ang="0">
                  <a:pos x="269" y="1554"/>
                </a:cxn>
                <a:cxn ang="0">
                  <a:pos x="170" y="155"/>
                </a:cxn>
                <a:cxn ang="0">
                  <a:pos x="146" y="86"/>
                </a:cxn>
                <a:cxn ang="0">
                  <a:pos x="52" y="68"/>
                </a:cxn>
                <a:cxn ang="0">
                  <a:pos x="5" y="62"/>
                </a:cxn>
                <a:cxn ang="0">
                  <a:pos x="0" y="25"/>
                </a:cxn>
                <a:cxn ang="0">
                  <a:pos x="11" y="6"/>
                </a:cxn>
              </a:cxnLst>
              <a:rect l="0" t="0" r="r" b="b"/>
              <a:pathLst>
                <a:path w="2117" h="1597">
                  <a:moveTo>
                    <a:pt x="23" y="0"/>
                  </a:moveTo>
                  <a:lnTo>
                    <a:pt x="146" y="0"/>
                  </a:lnTo>
                  <a:lnTo>
                    <a:pt x="258" y="6"/>
                  </a:lnTo>
                  <a:lnTo>
                    <a:pt x="521" y="0"/>
                  </a:lnTo>
                  <a:lnTo>
                    <a:pt x="539" y="0"/>
                  </a:lnTo>
                  <a:lnTo>
                    <a:pt x="551" y="12"/>
                  </a:lnTo>
                  <a:lnTo>
                    <a:pt x="551" y="43"/>
                  </a:lnTo>
                  <a:lnTo>
                    <a:pt x="545" y="56"/>
                  </a:lnTo>
                  <a:lnTo>
                    <a:pt x="539" y="62"/>
                  </a:lnTo>
                  <a:lnTo>
                    <a:pt x="527" y="68"/>
                  </a:lnTo>
                  <a:lnTo>
                    <a:pt x="504" y="68"/>
                  </a:lnTo>
                  <a:lnTo>
                    <a:pt x="434" y="74"/>
                  </a:lnTo>
                  <a:lnTo>
                    <a:pt x="387" y="80"/>
                  </a:lnTo>
                  <a:lnTo>
                    <a:pt x="363" y="99"/>
                  </a:lnTo>
                  <a:lnTo>
                    <a:pt x="346" y="117"/>
                  </a:lnTo>
                  <a:lnTo>
                    <a:pt x="340" y="136"/>
                  </a:lnTo>
                  <a:lnTo>
                    <a:pt x="340" y="148"/>
                  </a:lnTo>
                  <a:lnTo>
                    <a:pt x="422" y="1294"/>
                  </a:lnTo>
                  <a:lnTo>
                    <a:pt x="961" y="297"/>
                  </a:lnTo>
                  <a:lnTo>
                    <a:pt x="950" y="124"/>
                  </a:lnTo>
                  <a:lnTo>
                    <a:pt x="944" y="99"/>
                  </a:lnTo>
                  <a:lnTo>
                    <a:pt x="926" y="80"/>
                  </a:lnTo>
                  <a:lnTo>
                    <a:pt x="897" y="68"/>
                  </a:lnTo>
                  <a:lnTo>
                    <a:pt x="809" y="68"/>
                  </a:lnTo>
                  <a:lnTo>
                    <a:pt x="785" y="56"/>
                  </a:lnTo>
                  <a:lnTo>
                    <a:pt x="785" y="25"/>
                  </a:lnTo>
                  <a:lnTo>
                    <a:pt x="791" y="18"/>
                  </a:lnTo>
                  <a:lnTo>
                    <a:pt x="797" y="6"/>
                  </a:lnTo>
                  <a:lnTo>
                    <a:pt x="803" y="6"/>
                  </a:lnTo>
                  <a:lnTo>
                    <a:pt x="815" y="0"/>
                  </a:lnTo>
                  <a:lnTo>
                    <a:pt x="938" y="0"/>
                  </a:lnTo>
                  <a:lnTo>
                    <a:pt x="1002" y="6"/>
                  </a:lnTo>
                  <a:lnTo>
                    <a:pt x="1049" y="6"/>
                  </a:lnTo>
                  <a:lnTo>
                    <a:pt x="1313" y="0"/>
                  </a:lnTo>
                  <a:lnTo>
                    <a:pt x="1325" y="0"/>
                  </a:lnTo>
                  <a:lnTo>
                    <a:pt x="1337" y="6"/>
                  </a:lnTo>
                  <a:lnTo>
                    <a:pt x="1343" y="12"/>
                  </a:lnTo>
                  <a:lnTo>
                    <a:pt x="1343" y="43"/>
                  </a:lnTo>
                  <a:lnTo>
                    <a:pt x="1337" y="56"/>
                  </a:lnTo>
                  <a:lnTo>
                    <a:pt x="1313" y="68"/>
                  </a:lnTo>
                  <a:lnTo>
                    <a:pt x="1284" y="68"/>
                  </a:lnTo>
                  <a:lnTo>
                    <a:pt x="1219" y="74"/>
                  </a:lnTo>
                  <a:lnTo>
                    <a:pt x="1178" y="86"/>
                  </a:lnTo>
                  <a:lnTo>
                    <a:pt x="1149" y="105"/>
                  </a:lnTo>
                  <a:lnTo>
                    <a:pt x="1137" y="124"/>
                  </a:lnTo>
                  <a:lnTo>
                    <a:pt x="1137" y="173"/>
                  </a:lnTo>
                  <a:lnTo>
                    <a:pt x="1214" y="1294"/>
                  </a:lnTo>
                  <a:lnTo>
                    <a:pt x="1794" y="229"/>
                  </a:lnTo>
                  <a:lnTo>
                    <a:pt x="1818" y="192"/>
                  </a:lnTo>
                  <a:lnTo>
                    <a:pt x="1823" y="173"/>
                  </a:lnTo>
                  <a:lnTo>
                    <a:pt x="1823" y="155"/>
                  </a:lnTo>
                  <a:lnTo>
                    <a:pt x="1812" y="111"/>
                  </a:lnTo>
                  <a:lnTo>
                    <a:pt x="1782" y="86"/>
                  </a:lnTo>
                  <a:lnTo>
                    <a:pt x="1741" y="74"/>
                  </a:lnTo>
                  <a:lnTo>
                    <a:pt x="1700" y="68"/>
                  </a:lnTo>
                  <a:lnTo>
                    <a:pt x="1683" y="68"/>
                  </a:lnTo>
                  <a:lnTo>
                    <a:pt x="1671" y="62"/>
                  </a:lnTo>
                  <a:lnTo>
                    <a:pt x="1665" y="56"/>
                  </a:lnTo>
                  <a:lnTo>
                    <a:pt x="1665" y="25"/>
                  </a:lnTo>
                  <a:lnTo>
                    <a:pt x="1671" y="18"/>
                  </a:lnTo>
                  <a:lnTo>
                    <a:pt x="1677" y="6"/>
                  </a:lnTo>
                  <a:lnTo>
                    <a:pt x="1683" y="6"/>
                  </a:lnTo>
                  <a:lnTo>
                    <a:pt x="1694" y="0"/>
                  </a:lnTo>
                  <a:lnTo>
                    <a:pt x="1818" y="0"/>
                  </a:lnTo>
                  <a:lnTo>
                    <a:pt x="1929" y="6"/>
                  </a:lnTo>
                  <a:lnTo>
                    <a:pt x="2011" y="0"/>
                  </a:lnTo>
                  <a:lnTo>
                    <a:pt x="2105" y="0"/>
                  </a:lnTo>
                  <a:lnTo>
                    <a:pt x="2111" y="6"/>
                  </a:lnTo>
                  <a:lnTo>
                    <a:pt x="2117" y="18"/>
                  </a:lnTo>
                  <a:lnTo>
                    <a:pt x="2117" y="43"/>
                  </a:lnTo>
                  <a:lnTo>
                    <a:pt x="2111" y="56"/>
                  </a:lnTo>
                  <a:lnTo>
                    <a:pt x="2105" y="62"/>
                  </a:lnTo>
                  <a:lnTo>
                    <a:pt x="2093" y="68"/>
                  </a:lnTo>
                  <a:lnTo>
                    <a:pt x="2076" y="68"/>
                  </a:lnTo>
                  <a:lnTo>
                    <a:pt x="2005" y="86"/>
                  </a:lnTo>
                  <a:lnTo>
                    <a:pt x="1947" y="117"/>
                  </a:lnTo>
                  <a:lnTo>
                    <a:pt x="1906" y="161"/>
                  </a:lnTo>
                  <a:lnTo>
                    <a:pt x="1870" y="210"/>
                  </a:lnTo>
                  <a:lnTo>
                    <a:pt x="1835" y="266"/>
                  </a:lnTo>
                  <a:lnTo>
                    <a:pt x="1853" y="272"/>
                  </a:lnTo>
                  <a:lnTo>
                    <a:pt x="1149" y="1554"/>
                  </a:lnTo>
                  <a:lnTo>
                    <a:pt x="1143" y="1566"/>
                  </a:lnTo>
                  <a:lnTo>
                    <a:pt x="1131" y="1578"/>
                  </a:lnTo>
                  <a:lnTo>
                    <a:pt x="1126" y="1591"/>
                  </a:lnTo>
                  <a:lnTo>
                    <a:pt x="1114" y="1597"/>
                  </a:lnTo>
                  <a:lnTo>
                    <a:pt x="1085" y="1597"/>
                  </a:lnTo>
                  <a:lnTo>
                    <a:pt x="1073" y="1591"/>
                  </a:lnTo>
                  <a:lnTo>
                    <a:pt x="1067" y="1578"/>
                  </a:lnTo>
                  <a:lnTo>
                    <a:pt x="1067" y="1560"/>
                  </a:lnTo>
                  <a:lnTo>
                    <a:pt x="1061" y="1535"/>
                  </a:lnTo>
                  <a:lnTo>
                    <a:pt x="979" y="396"/>
                  </a:lnTo>
                  <a:lnTo>
                    <a:pt x="351" y="1547"/>
                  </a:lnTo>
                  <a:lnTo>
                    <a:pt x="340" y="1566"/>
                  </a:lnTo>
                  <a:lnTo>
                    <a:pt x="322" y="1585"/>
                  </a:lnTo>
                  <a:lnTo>
                    <a:pt x="310" y="1591"/>
                  </a:lnTo>
                  <a:lnTo>
                    <a:pt x="287" y="1591"/>
                  </a:lnTo>
                  <a:lnTo>
                    <a:pt x="269" y="1572"/>
                  </a:lnTo>
                  <a:lnTo>
                    <a:pt x="269" y="1554"/>
                  </a:lnTo>
                  <a:lnTo>
                    <a:pt x="263" y="1529"/>
                  </a:lnTo>
                  <a:lnTo>
                    <a:pt x="170" y="155"/>
                  </a:lnTo>
                  <a:lnTo>
                    <a:pt x="164" y="111"/>
                  </a:lnTo>
                  <a:lnTo>
                    <a:pt x="146" y="86"/>
                  </a:lnTo>
                  <a:lnTo>
                    <a:pt x="111" y="74"/>
                  </a:lnTo>
                  <a:lnTo>
                    <a:pt x="52" y="68"/>
                  </a:lnTo>
                  <a:lnTo>
                    <a:pt x="17" y="68"/>
                  </a:lnTo>
                  <a:lnTo>
                    <a:pt x="5" y="62"/>
                  </a:lnTo>
                  <a:lnTo>
                    <a:pt x="0" y="56"/>
                  </a:lnTo>
                  <a:lnTo>
                    <a:pt x="0" y="25"/>
                  </a:lnTo>
                  <a:lnTo>
                    <a:pt x="5" y="12"/>
                  </a:lnTo>
                  <a:lnTo>
                    <a:pt x="11" y="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53" name="Freeform 153"/>
            <p:cNvSpPr>
              <a:spLocks noEditPoints="1"/>
            </p:cNvSpPr>
            <p:nvPr/>
          </p:nvSpPr>
          <p:spPr bwMode="auto">
            <a:xfrm>
              <a:off x="13715" y="4281"/>
              <a:ext cx="674" cy="1046"/>
            </a:xfrm>
            <a:custGeom>
              <a:avLst/>
              <a:gdLst/>
              <a:ahLst/>
              <a:cxnLst>
                <a:cxn ang="0">
                  <a:pos x="674" y="767"/>
                </a:cxn>
                <a:cxn ang="0">
                  <a:pos x="317" y="0"/>
                </a:cxn>
                <a:cxn ang="0">
                  <a:pos x="498" y="37"/>
                </a:cxn>
                <a:cxn ang="0">
                  <a:pos x="627" y="142"/>
                </a:cxn>
                <a:cxn ang="0">
                  <a:pos x="674" y="309"/>
                </a:cxn>
                <a:cxn ang="0">
                  <a:pos x="627" y="470"/>
                </a:cxn>
                <a:cxn ang="0">
                  <a:pos x="522" y="600"/>
                </a:cxn>
                <a:cxn ang="0">
                  <a:pos x="410" y="693"/>
                </a:cxn>
                <a:cxn ang="0">
                  <a:pos x="281" y="811"/>
                </a:cxn>
                <a:cxn ang="0">
                  <a:pos x="152" y="928"/>
                </a:cxn>
                <a:cxn ang="0">
                  <a:pos x="563" y="922"/>
                </a:cxn>
                <a:cxn ang="0">
                  <a:pos x="598" y="891"/>
                </a:cxn>
                <a:cxn ang="0">
                  <a:pos x="616" y="804"/>
                </a:cxn>
                <a:cxn ang="0">
                  <a:pos x="674" y="767"/>
                </a:cxn>
                <a:cxn ang="0">
                  <a:pos x="0" y="1046"/>
                </a:cxn>
                <a:cxn ang="0">
                  <a:pos x="12" y="996"/>
                </a:cxn>
                <a:cxn ang="0">
                  <a:pos x="381" y="606"/>
                </a:cxn>
                <a:cxn ang="0">
                  <a:pos x="475" y="483"/>
                </a:cxn>
                <a:cxn ang="0">
                  <a:pos x="528" y="303"/>
                </a:cxn>
                <a:cxn ang="0">
                  <a:pos x="487" y="161"/>
                </a:cxn>
                <a:cxn ang="0">
                  <a:pos x="375" y="62"/>
                </a:cxn>
                <a:cxn ang="0">
                  <a:pos x="235" y="55"/>
                </a:cxn>
                <a:cxn ang="0">
                  <a:pos x="117" y="130"/>
                </a:cxn>
                <a:cxn ang="0">
                  <a:pos x="100" y="198"/>
                </a:cxn>
                <a:cxn ang="0">
                  <a:pos x="158" y="241"/>
                </a:cxn>
                <a:cxn ang="0">
                  <a:pos x="164" y="272"/>
                </a:cxn>
                <a:cxn ang="0">
                  <a:pos x="152" y="328"/>
                </a:cxn>
                <a:cxn ang="0">
                  <a:pos x="111" y="365"/>
                </a:cxn>
                <a:cxn ang="0">
                  <a:pos x="64" y="371"/>
                </a:cxn>
                <a:cxn ang="0">
                  <a:pos x="6" y="328"/>
                </a:cxn>
                <a:cxn ang="0">
                  <a:pos x="0" y="284"/>
                </a:cxn>
                <a:cxn ang="0">
                  <a:pos x="59" y="117"/>
                </a:cxn>
                <a:cxn ang="0">
                  <a:pos x="211" y="12"/>
                </a:cxn>
              </a:cxnLst>
              <a:rect l="0" t="0" r="r" b="b"/>
              <a:pathLst>
                <a:path w="674" h="1046">
                  <a:moveTo>
                    <a:pt x="674" y="755"/>
                  </a:moveTo>
                  <a:lnTo>
                    <a:pt x="674" y="767"/>
                  </a:lnTo>
                  <a:lnTo>
                    <a:pt x="674" y="755"/>
                  </a:lnTo>
                  <a:close/>
                  <a:moveTo>
                    <a:pt x="317" y="0"/>
                  </a:moveTo>
                  <a:lnTo>
                    <a:pt x="410" y="12"/>
                  </a:lnTo>
                  <a:lnTo>
                    <a:pt x="498" y="37"/>
                  </a:lnTo>
                  <a:lnTo>
                    <a:pt x="569" y="80"/>
                  </a:lnTo>
                  <a:lnTo>
                    <a:pt x="627" y="142"/>
                  </a:lnTo>
                  <a:lnTo>
                    <a:pt x="663" y="223"/>
                  </a:lnTo>
                  <a:lnTo>
                    <a:pt x="674" y="309"/>
                  </a:lnTo>
                  <a:lnTo>
                    <a:pt x="663" y="396"/>
                  </a:lnTo>
                  <a:lnTo>
                    <a:pt x="627" y="470"/>
                  </a:lnTo>
                  <a:lnTo>
                    <a:pt x="581" y="538"/>
                  </a:lnTo>
                  <a:lnTo>
                    <a:pt x="522" y="600"/>
                  </a:lnTo>
                  <a:lnTo>
                    <a:pt x="457" y="656"/>
                  </a:lnTo>
                  <a:lnTo>
                    <a:pt x="410" y="693"/>
                  </a:lnTo>
                  <a:lnTo>
                    <a:pt x="328" y="767"/>
                  </a:lnTo>
                  <a:lnTo>
                    <a:pt x="281" y="811"/>
                  </a:lnTo>
                  <a:lnTo>
                    <a:pt x="223" y="860"/>
                  </a:lnTo>
                  <a:lnTo>
                    <a:pt x="152" y="928"/>
                  </a:lnTo>
                  <a:lnTo>
                    <a:pt x="516" y="928"/>
                  </a:lnTo>
                  <a:lnTo>
                    <a:pt x="563" y="922"/>
                  </a:lnTo>
                  <a:lnTo>
                    <a:pt x="586" y="916"/>
                  </a:lnTo>
                  <a:lnTo>
                    <a:pt x="598" y="891"/>
                  </a:lnTo>
                  <a:lnTo>
                    <a:pt x="610" y="848"/>
                  </a:lnTo>
                  <a:lnTo>
                    <a:pt x="616" y="804"/>
                  </a:lnTo>
                  <a:lnTo>
                    <a:pt x="622" y="767"/>
                  </a:lnTo>
                  <a:lnTo>
                    <a:pt x="674" y="767"/>
                  </a:lnTo>
                  <a:lnTo>
                    <a:pt x="627" y="1046"/>
                  </a:lnTo>
                  <a:lnTo>
                    <a:pt x="0" y="1046"/>
                  </a:lnTo>
                  <a:lnTo>
                    <a:pt x="0" y="1009"/>
                  </a:lnTo>
                  <a:lnTo>
                    <a:pt x="12" y="996"/>
                  </a:lnTo>
                  <a:lnTo>
                    <a:pt x="18" y="984"/>
                  </a:lnTo>
                  <a:lnTo>
                    <a:pt x="381" y="606"/>
                  </a:lnTo>
                  <a:lnTo>
                    <a:pt x="428" y="557"/>
                  </a:lnTo>
                  <a:lnTo>
                    <a:pt x="475" y="483"/>
                  </a:lnTo>
                  <a:lnTo>
                    <a:pt x="510" y="402"/>
                  </a:lnTo>
                  <a:lnTo>
                    <a:pt x="528" y="303"/>
                  </a:lnTo>
                  <a:lnTo>
                    <a:pt x="516" y="229"/>
                  </a:lnTo>
                  <a:lnTo>
                    <a:pt x="487" y="161"/>
                  </a:lnTo>
                  <a:lnTo>
                    <a:pt x="440" y="99"/>
                  </a:lnTo>
                  <a:lnTo>
                    <a:pt x="375" y="62"/>
                  </a:lnTo>
                  <a:lnTo>
                    <a:pt x="293" y="49"/>
                  </a:lnTo>
                  <a:lnTo>
                    <a:pt x="235" y="55"/>
                  </a:lnTo>
                  <a:lnTo>
                    <a:pt x="176" y="80"/>
                  </a:lnTo>
                  <a:lnTo>
                    <a:pt x="117" y="130"/>
                  </a:lnTo>
                  <a:lnTo>
                    <a:pt x="76" y="198"/>
                  </a:lnTo>
                  <a:lnTo>
                    <a:pt x="100" y="198"/>
                  </a:lnTo>
                  <a:lnTo>
                    <a:pt x="123" y="204"/>
                  </a:lnTo>
                  <a:lnTo>
                    <a:pt x="158" y="241"/>
                  </a:lnTo>
                  <a:lnTo>
                    <a:pt x="158" y="260"/>
                  </a:lnTo>
                  <a:lnTo>
                    <a:pt x="164" y="272"/>
                  </a:lnTo>
                  <a:lnTo>
                    <a:pt x="164" y="309"/>
                  </a:lnTo>
                  <a:lnTo>
                    <a:pt x="152" y="328"/>
                  </a:lnTo>
                  <a:lnTo>
                    <a:pt x="129" y="353"/>
                  </a:lnTo>
                  <a:lnTo>
                    <a:pt x="111" y="365"/>
                  </a:lnTo>
                  <a:lnTo>
                    <a:pt x="100" y="371"/>
                  </a:lnTo>
                  <a:lnTo>
                    <a:pt x="64" y="371"/>
                  </a:lnTo>
                  <a:lnTo>
                    <a:pt x="29" y="353"/>
                  </a:lnTo>
                  <a:lnTo>
                    <a:pt x="6" y="328"/>
                  </a:lnTo>
                  <a:lnTo>
                    <a:pt x="0" y="309"/>
                  </a:lnTo>
                  <a:lnTo>
                    <a:pt x="0" y="284"/>
                  </a:lnTo>
                  <a:lnTo>
                    <a:pt x="18" y="198"/>
                  </a:lnTo>
                  <a:lnTo>
                    <a:pt x="59" y="117"/>
                  </a:lnTo>
                  <a:lnTo>
                    <a:pt x="123" y="55"/>
                  </a:lnTo>
                  <a:lnTo>
                    <a:pt x="211" y="12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54" name="Freeform 154"/>
            <p:cNvSpPr>
              <a:spLocks/>
            </p:cNvSpPr>
            <p:nvPr/>
          </p:nvSpPr>
          <p:spPr bwMode="auto">
            <a:xfrm>
              <a:off x="15369" y="3798"/>
              <a:ext cx="1314" cy="1300"/>
            </a:xfrm>
            <a:custGeom>
              <a:avLst/>
              <a:gdLst/>
              <a:ahLst/>
              <a:cxnLst>
                <a:cxn ang="0">
                  <a:pos x="657" y="0"/>
                </a:cxn>
                <a:cxn ang="0">
                  <a:pos x="1267" y="0"/>
                </a:cxn>
                <a:cxn ang="0">
                  <a:pos x="1284" y="6"/>
                </a:cxn>
                <a:cxn ang="0">
                  <a:pos x="1296" y="6"/>
                </a:cxn>
                <a:cxn ang="0">
                  <a:pos x="1302" y="18"/>
                </a:cxn>
                <a:cxn ang="0">
                  <a:pos x="1314" y="25"/>
                </a:cxn>
                <a:cxn ang="0">
                  <a:pos x="1314" y="62"/>
                </a:cxn>
                <a:cxn ang="0">
                  <a:pos x="1302" y="68"/>
                </a:cxn>
                <a:cxn ang="0">
                  <a:pos x="1296" y="80"/>
                </a:cxn>
                <a:cxn ang="0">
                  <a:pos x="1284" y="80"/>
                </a:cxn>
                <a:cxn ang="0">
                  <a:pos x="1267" y="87"/>
                </a:cxn>
                <a:cxn ang="0">
                  <a:pos x="668" y="87"/>
                </a:cxn>
                <a:cxn ang="0">
                  <a:pos x="528" y="99"/>
                </a:cxn>
                <a:cxn ang="0">
                  <a:pos x="404" y="142"/>
                </a:cxn>
                <a:cxn ang="0">
                  <a:pos x="299" y="210"/>
                </a:cxn>
                <a:cxn ang="0">
                  <a:pos x="211" y="303"/>
                </a:cxn>
                <a:cxn ang="0">
                  <a:pos x="141" y="408"/>
                </a:cxn>
                <a:cxn ang="0">
                  <a:pos x="100" y="526"/>
                </a:cxn>
                <a:cxn ang="0">
                  <a:pos x="88" y="650"/>
                </a:cxn>
                <a:cxn ang="0">
                  <a:pos x="100" y="774"/>
                </a:cxn>
                <a:cxn ang="0">
                  <a:pos x="146" y="891"/>
                </a:cxn>
                <a:cxn ang="0">
                  <a:pos x="211" y="997"/>
                </a:cxn>
                <a:cxn ang="0">
                  <a:pos x="299" y="1089"/>
                </a:cxn>
                <a:cxn ang="0">
                  <a:pos x="404" y="1157"/>
                </a:cxn>
                <a:cxn ang="0">
                  <a:pos x="534" y="1201"/>
                </a:cxn>
                <a:cxn ang="0">
                  <a:pos x="668" y="1213"/>
                </a:cxn>
                <a:cxn ang="0">
                  <a:pos x="1267" y="1213"/>
                </a:cxn>
                <a:cxn ang="0">
                  <a:pos x="1284" y="1219"/>
                </a:cxn>
                <a:cxn ang="0">
                  <a:pos x="1296" y="1219"/>
                </a:cxn>
                <a:cxn ang="0">
                  <a:pos x="1302" y="1232"/>
                </a:cxn>
                <a:cxn ang="0">
                  <a:pos x="1314" y="1238"/>
                </a:cxn>
                <a:cxn ang="0">
                  <a:pos x="1314" y="1275"/>
                </a:cxn>
                <a:cxn ang="0">
                  <a:pos x="1302" y="1281"/>
                </a:cxn>
                <a:cxn ang="0">
                  <a:pos x="1296" y="1294"/>
                </a:cxn>
                <a:cxn ang="0">
                  <a:pos x="1284" y="1294"/>
                </a:cxn>
                <a:cxn ang="0">
                  <a:pos x="1267" y="1300"/>
                </a:cxn>
                <a:cxn ang="0">
                  <a:pos x="657" y="1300"/>
                </a:cxn>
                <a:cxn ang="0">
                  <a:pos x="504" y="1281"/>
                </a:cxn>
                <a:cxn ang="0">
                  <a:pos x="363" y="1232"/>
                </a:cxn>
                <a:cxn ang="0">
                  <a:pos x="240" y="1157"/>
                </a:cxn>
                <a:cxn ang="0">
                  <a:pos x="141" y="1058"/>
                </a:cxn>
                <a:cxn ang="0">
                  <a:pos x="64" y="935"/>
                </a:cxn>
                <a:cxn ang="0">
                  <a:pos x="17" y="798"/>
                </a:cxn>
                <a:cxn ang="0">
                  <a:pos x="0" y="650"/>
                </a:cxn>
                <a:cxn ang="0">
                  <a:pos x="17" y="501"/>
                </a:cxn>
                <a:cxn ang="0">
                  <a:pos x="64" y="365"/>
                </a:cxn>
                <a:cxn ang="0">
                  <a:pos x="146" y="241"/>
                </a:cxn>
                <a:cxn ang="0">
                  <a:pos x="246" y="142"/>
                </a:cxn>
                <a:cxn ang="0">
                  <a:pos x="369" y="68"/>
                </a:cxn>
                <a:cxn ang="0">
                  <a:pos x="504" y="18"/>
                </a:cxn>
                <a:cxn ang="0">
                  <a:pos x="657" y="0"/>
                </a:cxn>
              </a:cxnLst>
              <a:rect l="0" t="0" r="r" b="b"/>
              <a:pathLst>
                <a:path w="1314" h="1300">
                  <a:moveTo>
                    <a:pt x="657" y="0"/>
                  </a:moveTo>
                  <a:lnTo>
                    <a:pt x="1267" y="0"/>
                  </a:lnTo>
                  <a:lnTo>
                    <a:pt x="1284" y="6"/>
                  </a:lnTo>
                  <a:lnTo>
                    <a:pt x="1296" y="6"/>
                  </a:lnTo>
                  <a:lnTo>
                    <a:pt x="1302" y="18"/>
                  </a:lnTo>
                  <a:lnTo>
                    <a:pt x="1314" y="25"/>
                  </a:lnTo>
                  <a:lnTo>
                    <a:pt x="1314" y="62"/>
                  </a:lnTo>
                  <a:lnTo>
                    <a:pt x="1302" y="68"/>
                  </a:lnTo>
                  <a:lnTo>
                    <a:pt x="1296" y="80"/>
                  </a:lnTo>
                  <a:lnTo>
                    <a:pt x="1284" y="80"/>
                  </a:lnTo>
                  <a:lnTo>
                    <a:pt x="1267" y="87"/>
                  </a:lnTo>
                  <a:lnTo>
                    <a:pt x="668" y="87"/>
                  </a:lnTo>
                  <a:lnTo>
                    <a:pt x="528" y="99"/>
                  </a:lnTo>
                  <a:lnTo>
                    <a:pt x="404" y="142"/>
                  </a:lnTo>
                  <a:lnTo>
                    <a:pt x="299" y="210"/>
                  </a:lnTo>
                  <a:lnTo>
                    <a:pt x="211" y="303"/>
                  </a:lnTo>
                  <a:lnTo>
                    <a:pt x="141" y="408"/>
                  </a:lnTo>
                  <a:lnTo>
                    <a:pt x="100" y="526"/>
                  </a:lnTo>
                  <a:lnTo>
                    <a:pt x="88" y="650"/>
                  </a:lnTo>
                  <a:lnTo>
                    <a:pt x="100" y="774"/>
                  </a:lnTo>
                  <a:lnTo>
                    <a:pt x="146" y="891"/>
                  </a:lnTo>
                  <a:lnTo>
                    <a:pt x="211" y="997"/>
                  </a:lnTo>
                  <a:lnTo>
                    <a:pt x="299" y="1089"/>
                  </a:lnTo>
                  <a:lnTo>
                    <a:pt x="404" y="1157"/>
                  </a:lnTo>
                  <a:lnTo>
                    <a:pt x="534" y="1201"/>
                  </a:lnTo>
                  <a:lnTo>
                    <a:pt x="668" y="1213"/>
                  </a:lnTo>
                  <a:lnTo>
                    <a:pt x="1267" y="1213"/>
                  </a:lnTo>
                  <a:lnTo>
                    <a:pt x="1284" y="1219"/>
                  </a:lnTo>
                  <a:lnTo>
                    <a:pt x="1296" y="1219"/>
                  </a:lnTo>
                  <a:lnTo>
                    <a:pt x="1302" y="1232"/>
                  </a:lnTo>
                  <a:lnTo>
                    <a:pt x="1314" y="1238"/>
                  </a:lnTo>
                  <a:lnTo>
                    <a:pt x="1314" y="1275"/>
                  </a:lnTo>
                  <a:lnTo>
                    <a:pt x="1302" y="1281"/>
                  </a:lnTo>
                  <a:lnTo>
                    <a:pt x="1296" y="1294"/>
                  </a:lnTo>
                  <a:lnTo>
                    <a:pt x="1284" y="1294"/>
                  </a:lnTo>
                  <a:lnTo>
                    <a:pt x="1267" y="1300"/>
                  </a:lnTo>
                  <a:lnTo>
                    <a:pt x="657" y="1300"/>
                  </a:lnTo>
                  <a:lnTo>
                    <a:pt x="504" y="1281"/>
                  </a:lnTo>
                  <a:lnTo>
                    <a:pt x="363" y="1232"/>
                  </a:lnTo>
                  <a:lnTo>
                    <a:pt x="240" y="1157"/>
                  </a:lnTo>
                  <a:lnTo>
                    <a:pt x="141" y="1058"/>
                  </a:lnTo>
                  <a:lnTo>
                    <a:pt x="64" y="935"/>
                  </a:lnTo>
                  <a:lnTo>
                    <a:pt x="17" y="798"/>
                  </a:lnTo>
                  <a:lnTo>
                    <a:pt x="0" y="650"/>
                  </a:lnTo>
                  <a:lnTo>
                    <a:pt x="17" y="501"/>
                  </a:lnTo>
                  <a:lnTo>
                    <a:pt x="64" y="365"/>
                  </a:lnTo>
                  <a:lnTo>
                    <a:pt x="146" y="241"/>
                  </a:lnTo>
                  <a:lnTo>
                    <a:pt x="246" y="142"/>
                  </a:lnTo>
                  <a:lnTo>
                    <a:pt x="369" y="68"/>
                  </a:lnTo>
                  <a:lnTo>
                    <a:pt x="504" y="18"/>
                  </a:lnTo>
                  <a:lnTo>
                    <a:pt x="6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55" name="Freeform 155"/>
            <p:cNvSpPr>
              <a:spLocks noEditPoints="1"/>
            </p:cNvSpPr>
            <p:nvPr/>
          </p:nvSpPr>
          <p:spPr bwMode="auto">
            <a:xfrm>
              <a:off x="17492" y="3476"/>
              <a:ext cx="1478" cy="1541"/>
            </a:xfrm>
            <a:custGeom>
              <a:avLst/>
              <a:gdLst/>
              <a:ahLst/>
              <a:cxnLst>
                <a:cxn ang="0">
                  <a:pos x="739" y="823"/>
                </a:cxn>
                <a:cxn ang="0">
                  <a:pos x="1097" y="1461"/>
                </a:cxn>
                <a:cxn ang="0">
                  <a:pos x="1120" y="1219"/>
                </a:cxn>
                <a:cxn ang="0">
                  <a:pos x="915" y="898"/>
                </a:cxn>
                <a:cxn ang="0">
                  <a:pos x="809" y="817"/>
                </a:cxn>
                <a:cxn ang="0">
                  <a:pos x="1014" y="248"/>
                </a:cxn>
                <a:cxn ang="0">
                  <a:pos x="1014" y="576"/>
                </a:cxn>
                <a:cxn ang="0">
                  <a:pos x="962" y="712"/>
                </a:cxn>
                <a:cxn ang="0">
                  <a:pos x="1056" y="687"/>
                </a:cxn>
                <a:cxn ang="0">
                  <a:pos x="1220" y="545"/>
                </a:cxn>
                <a:cxn ang="0">
                  <a:pos x="1231" y="322"/>
                </a:cxn>
                <a:cxn ang="0">
                  <a:pos x="1097" y="155"/>
                </a:cxn>
                <a:cxn ang="0">
                  <a:pos x="944" y="93"/>
                </a:cxn>
                <a:cxn ang="0">
                  <a:pos x="592" y="93"/>
                </a:cxn>
                <a:cxn ang="0">
                  <a:pos x="551" y="167"/>
                </a:cxn>
                <a:cxn ang="0">
                  <a:pos x="545" y="755"/>
                </a:cxn>
                <a:cxn ang="0">
                  <a:pos x="850" y="718"/>
                </a:cxn>
                <a:cxn ang="0">
                  <a:pos x="944" y="532"/>
                </a:cxn>
                <a:cxn ang="0">
                  <a:pos x="921" y="210"/>
                </a:cxn>
                <a:cxn ang="0">
                  <a:pos x="762" y="80"/>
                </a:cxn>
                <a:cxn ang="0">
                  <a:pos x="270" y="118"/>
                </a:cxn>
                <a:cxn ang="0">
                  <a:pos x="270" y="1411"/>
                </a:cxn>
                <a:cxn ang="0">
                  <a:pos x="481" y="1411"/>
                </a:cxn>
                <a:cxn ang="0">
                  <a:pos x="481" y="111"/>
                </a:cxn>
                <a:cxn ang="0">
                  <a:pos x="29" y="0"/>
                </a:cxn>
                <a:cxn ang="0">
                  <a:pos x="926" y="19"/>
                </a:cxn>
                <a:cxn ang="0">
                  <a:pos x="1167" y="118"/>
                </a:cxn>
                <a:cxn ang="0">
                  <a:pos x="1308" y="322"/>
                </a:cxn>
                <a:cxn ang="0">
                  <a:pos x="1278" y="613"/>
                </a:cxn>
                <a:cxn ang="0">
                  <a:pos x="1102" y="768"/>
                </a:cxn>
                <a:cxn ang="0">
                  <a:pos x="1014" y="922"/>
                </a:cxn>
                <a:cxn ang="0">
                  <a:pos x="1167" y="1164"/>
                </a:cxn>
                <a:cxn ang="0">
                  <a:pos x="1243" y="1275"/>
                </a:cxn>
                <a:cxn ang="0">
                  <a:pos x="1396" y="1442"/>
                </a:cxn>
                <a:cxn ang="0">
                  <a:pos x="1472" y="1479"/>
                </a:cxn>
                <a:cxn ang="0">
                  <a:pos x="1472" y="1529"/>
                </a:cxn>
                <a:cxn ang="0">
                  <a:pos x="1056" y="1535"/>
                </a:cxn>
                <a:cxn ang="0">
                  <a:pos x="962" y="1393"/>
                </a:cxn>
                <a:cxn ang="0">
                  <a:pos x="551" y="830"/>
                </a:cxn>
                <a:cxn ang="0">
                  <a:pos x="557" y="1430"/>
                </a:cxn>
                <a:cxn ang="0">
                  <a:pos x="709" y="1467"/>
                </a:cxn>
                <a:cxn ang="0">
                  <a:pos x="733" y="1492"/>
                </a:cxn>
                <a:cxn ang="0">
                  <a:pos x="715" y="1535"/>
                </a:cxn>
                <a:cxn ang="0">
                  <a:pos x="6" y="1529"/>
                </a:cxn>
                <a:cxn ang="0">
                  <a:pos x="6" y="1479"/>
                </a:cxn>
                <a:cxn ang="0">
                  <a:pos x="158" y="1455"/>
                </a:cxn>
                <a:cxn ang="0">
                  <a:pos x="193" y="204"/>
                </a:cxn>
                <a:cxn ang="0">
                  <a:pos x="129" y="80"/>
                </a:cxn>
                <a:cxn ang="0">
                  <a:pos x="6" y="62"/>
                </a:cxn>
                <a:cxn ang="0">
                  <a:pos x="6" y="12"/>
                </a:cxn>
              </a:cxnLst>
              <a:rect l="0" t="0" r="r" b="b"/>
              <a:pathLst>
                <a:path w="1478" h="1541">
                  <a:moveTo>
                    <a:pt x="809" y="817"/>
                  </a:moveTo>
                  <a:lnTo>
                    <a:pt x="756" y="823"/>
                  </a:lnTo>
                  <a:lnTo>
                    <a:pt x="739" y="823"/>
                  </a:lnTo>
                  <a:lnTo>
                    <a:pt x="727" y="830"/>
                  </a:lnTo>
                  <a:lnTo>
                    <a:pt x="715" y="830"/>
                  </a:lnTo>
                  <a:lnTo>
                    <a:pt x="1097" y="1461"/>
                  </a:lnTo>
                  <a:lnTo>
                    <a:pt x="1308" y="1461"/>
                  </a:lnTo>
                  <a:lnTo>
                    <a:pt x="1249" y="1393"/>
                  </a:lnTo>
                  <a:lnTo>
                    <a:pt x="1120" y="1219"/>
                  </a:lnTo>
                  <a:lnTo>
                    <a:pt x="1003" y="1046"/>
                  </a:lnTo>
                  <a:lnTo>
                    <a:pt x="956" y="966"/>
                  </a:lnTo>
                  <a:lnTo>
                    <a:pt x="915" y="898"/>
                  </a:lnTo>
                  <a:lnTo>
                    <a:pt x="885" y="848"/>
                  </a:lnTo>
                  <a:lnTo>
                    <a:pt x="868" y="817"/>
                  </a:lnTo>
                  <a:lnTo>
                    <a:pt x="809" y="817"/>
                  </a:lnTo>
                  <a:close/>
                  <a:moveTo>
                    <a:pt x="944" y="93"/>
                  </a:moveTo>
                  <a:lnTo>
                    <a:pt x="985" y="167"/>
                  </a:lnTo>
                  <a:lnTo>
                    <a:pt x="1014" y="248"/>
                  </a:lnTo>
                  <a:lnTo>
                    <a:pt x="1026" y="334"/>
                  </a:lnTo>
                  <a:lnTo>
                    <a:pt x="1026" y="495"/>
                  </a:lnTo>
                  <a:lnTo>
                    <a:pt x="1014" y="576"/>
                  </a:lnTo>
                  <a:lnTo>
                    <a:pt x="997" y="650"/>
                  </a:lnTo>
                  <a:lnTo>
                    <a:pt x="968" y="712"/>
                  </a:lnTo>
                  <a:lnTo>
                    <a:pt x="962" y="712"/>
                  </a:lnTo>
                  <a:lnTo>
                    <a:pt x="962" y="718"/>
                  </a:lnTo>
                  <a:lnTo>
                    <a:pt x="968" y="712"/>
                  </a:lnTo>
                  <a:lnTo>
                    <a:pt x="1056" y="687"/>
                  </a:lnTo>
                  <a:lnTo>
                    <a:pt x="1132" y="650"/>
                  </a:lnTo>
                  <a:lnTo>
                    <a:pt x="1185" y="600"/>
                  </a:lnTo>
                  <a:lnTo>
                    <a:pt x="1220" y="545"/>
                  </a:lnTo>
                  <a:lnTo>
                    <a:pt x="1237" y="477"/>
                  </a:lnTo>
                  <a:lnTo>
                    <a:pt x="1243" y="409"/>
                  </a:lnTo>
                  <a:lnTo>
                    <a:pt x="1231" y="322"/>
                  </a:lnTo>
                  <a:lnTo>
                    <a:pt x="1202" y="248"/>
                  </a:lnTo>
                  <a:lnTo>
                    <a:pt x="1155" y="192"/>
                  </a:lnTo>
                  <a:lnTo>
                    <a:pt x="1097" y="155"/>
                  </a:lnTo>
                  <a:lnTo>
                    <a:pt x="1044" y="124"/>
                  </a:lnTo>
                  <a:lnTo>
                    <a:pt x="991" y="105"/>
                  </a:lnTo>
                  <a:lnTo>
                    <a:pt x="944" y="93"/>
                  </a:lnTo>
                  <a:close/>
                  <a:moveTo>
                    <a:pt x="680" y="74"/>
                  </a:moveTo>
                  <a:lnTo>
                    <a:pt x="627" y="80"/>
                  </a:lnTo>
                  <a:lnTo>
                    <a:pt x="592" y="93"/>
                  </a:lnTo>
                  <a:lnTo>
                    <a:pt x="569" y="118"/>
                  </a:lnTo>
                  <a:lnTo>
                    <a:pt x="557" y="142"/>
                  </a:lnTo>
                  <a:lnTo>
                    <a:pt x="551" y="167"/>
                  </a:lnTo>
                  <a:lnTo>
                    <a:pt x="551" y="192"/>
                  </a:lnTo>
                  <a:lnTo>
                    <a:pt x="545" y="198"/>
                  </a:lnTo>
                  <a:lnTo>
                    <a:pt x="545" y="755"/>
                  </a:lnTo>
                  <a:lnTo>
                    <a:pt x="674" y="749"/>
                  </a:lnTo>
                  <a:lnTo>
                    <a:pt x="774" y="743"/>
                  </a:lnTo>
                  <a:lnTo>
                    <a:pt x="850" y="718"/>
                  </a:lnTo>
                  <a:lnTo>
                    <a:pt x="897" y="675"/>
                  </a:lnTo>
                  <a:lnTo>
                    <a:pt x="926" y="613"/>
                  </a:lnTo>
                  <a:lnTo>
                    <a:pt x="944" y="532"/>
                  </a:lnTo>
                  <a:lnTo>
                    <a:pt x="950" y="421"/>
                  </a:lnTo>
                  <a:lnTo>
                    <a:pt x="944" y="303"/>
                  </a:lnTo>
                  <a:lnTo>
                    <a:pt x="921" y="210"/>
                  </a:lnTo>
                  <a:lnTo>
                    <a:pt x="885" y="149"/>
                  </a:lnTo>
                  <a:lnTo>
                    <a:pt x="833" y="105"/>
                  </a:lnTo>
                  <a:lnTo>
                    <a:pt x="762" y="80"/>
                  </a:lnTo>
                  <a:lnTo>
                    <a:pt x="680" y="74"/>
                  </a:lnTo>
                  <a:close/>
                  <a:moveTo>
                    <a:pt x="258" y="74"/>
                  </a:moveTo>
                  <a:lnTo>
                    <a:pt x="270" y="118"/>
                  </a:lnTo>
                  <a:lnTo>
                    <a:pt x="276" y="161"/>
                  </a:lnTo>
                  <a:lnTo>
                    <a:pt x="276" y="1368"/>
                  </a:lnTo>
                  <a:lnTo>
                    <a:pt x="270" y="1411"/>
                  </a:lnTo>
                  <a:lnTo>
                    <a:pt x="258" y="1461"/>
                  </a:lnTo>
                  <a:lnTo>
                    <a:pt x="493" y="1461"/>
                  </a:lnTo>
                  <a:lnTo>
                    <a:pt x="481" y="1411"/>
                  </a:lnTo>
                  <a:lnTo>
                    <a:pt x="475" y="1368"/>
                  </a:lnTo>
                  <a:lnTo>
                    <a:pt x="475" y="149"/>
                  </a:lnTo>
                  <a:lnTo>
                    <a:pt x="481" y="111"/>
                  </a:lnTo>
                  <a:lnTo>
                    <a:pt x="504" y="74"/>
                  </a:lnTo>
                  <a:lnTo>
                    <a:pt x="258" y="74"/>
                  </a:lnTo>
                  <a:close/>
                  <a:moveTo>
                    <a:pt x="29" y="0"/>
                  </a:moveTo>
                  <a:lnTo>
                    <a:pt x="751" y="0"/>
                  </a:lnTo>
                  <a:lnTo>
                    <a:pt x="839" y="6"/>
                  </a:lnTo>
                  <a:lnTo>
                    <a:pt x="926" y="19"/>
                  </a:lnTo>
                  <a:lnTo>
                    <a:pt x="1009" y="43"/>
                  </a:lnTo>
                  <a:lnTo>
                    <a:pt x="1091" y="74"/>
                  </a:lnTo>
                  <a:lnTo>
                    <a:pt x="1167" y="118"/>
                  </a:lnTo>
                  <a:lnTo>
                    <a:pt x="1226" y="173"/>
                  </a:lnTo>
                  <a:lnTo>
                    <a:pt x="1278" y="241"/>
                  </a:lnTo>
                  <a:lnTo>
                    <a:pt x="1308" y="322"/>
                  </a:lnTo>
                  <a:lnTo>
                    <a:pt x="1319" y="421"/>
                  </a:lnTo>
                  <a:lnTo>
                    <a:pt x="1308" y="526"/>
                  </a:lnTo>
                  <a:lnTo>
                    <a:pt x="1278" y="613"/>
                  </a:lnTo>
                  <a:lnTo>
                    <a:pt x="1231" y="675"/>
                  </a:lnTo>
                  <a:lnTo>
                    <a:pt x="1173" y="730"/>
                  </a:lnTo>
                  <a:lnTo>
                    <a:pt x="1102" y="768"/>
                  </a:lnTo>
                  <a:lnTo>
                    <a:pt x="1026" y="792"/>
                  </a:lnTo>
                  <a:lnTo>
                    <a:pt x="944" y="811"/>
                  </a:lnTo>
                  <a:lnTo>
                    <a:pt x="1014" y="922"/>
                  </a:lnTo>
                  <a:lnTo>
                    <a:pt x="1073" y="1021"/>
                  </a:lnTo>
                  <a:lnTo>
                    <a:pt x="1126" y="1102"/>
                  </a:lnTo>
                  <a:lnTo>
                    <a:pt x="1167" y="1164"/>
                  </a:lnTo>
                  <a:lnTo>
                    <a:pt x="1196" y="1207"/>
                  </a:lnTo>
                  <a:lnTo>
                    <a:pt x="1208" y="1226"/>
                  </a:lnTo>
                  <a:lnTo>
                    <a:pt x="1243" y="1275"/>
                  </a:lnTo>
                  <a:lnTo>
                    <a:pt x="1290" y="1337"/>
                  </a:lnTo>
                  <a:lnTo>
                    <a:pt x="1343" y="1393"/>
                  </a:lnTo>
                  <a:lnTo>
                    <a:pt x="1396" y="1442"/>
                  </a:lnTo>
                  <a:lnTo>
                    <a:pt x="1443" y="1467"/>
                  </a:lnTo>
                  <a:lnTo>
                    <a:pt x="1460" y="1473"/>
                  </a:lnTo>
                  <a:lnTo>
                    <a:pt x="1472" y="1479"/>
                  </a:lnTo>
                  <a:lnTo>
                    <a:pt x="1478" y="1492"/>
                  </a:lnTo>
                  <a:lnTo>
                    <a:pt x="1478" y="1517"/>
                  </a:lnTo>
                  <a:lnTo>
                    <a:pt x="1472" y="1529"/>
                  </a:lnTo>
                  <a:lnTo>
                    <a:pt x="1448" y="1541"/>
                  </a:lnTo>
                  <a:lnTo>
                    <a:pt x="1067" y="1541"/>
                  </a:lnTo>
                  <a:lnTo>
                    <a:pt x="1056" y="1535"/>
                  </a:lnTo>
                  <a:lnTo>
                    <a:pt x="1044" y="1510"/>
                  </a:lnTo>
                  <a:lnTo>
                    <a:pt x="1020" y="1479"/>
                  </a:lnTo>
                  <a:lnTo>
                    <a:pt x="962" y="1393"/>
                  </a:lnTo>
                  <a:lnTo>
                    <a:pt x="944" y="1356"/>
                  </a:lnTo>
                  <a:lnTo>
                    <a:pt x="627" y="830"/>
                  </a:lnTo>
                  <a:lnTo>
                    <a:pt x="551" y="830"/>
                  </a:lnTo>
                  <a:lnTo>
                    <a:pt x="545" y="836"/>
                  </a:lnTo>
                  <a:lnTo>
                    <a:pt x="545" y="1393"/>
                  </a:lnTo>
                  <a:lnTo>
                    <a:pt x="557" y="1430"/>
                  </a:lnTo>
                  <a:lnTo>
                    <a:pt x="575" y="1455"/>
                  </a:lnTo>
                  <a:lnTo>
                    <a:pt x="616" y="1467"/>
                  </a:lnTo>
                  <a:lnTo>
                    <a:pt x="709" y="1467"/>
                  </a:lnTo>
                  <a:lnTo>
                    <a:pt x="715" y="1473"/>
                  </a:lnTo>
                  <a:lnTo>
                    <a:pt x="727" y="1479"/>
                  </a:lnTo>
                  <a:lnTo>
                    <a:pt x="733" y="1492"/>
                  </a:lnTo>
                  <a:lnTo>
                    <a:pt x="733" y="1523"/>
                  </a:lnTo>
                  <a:lnTo>
                    <a:pt x="721" y="1529"/>
                  </a:lnTo>
                  <a:lnTo>
                    <a:pt x="715" y="1535"/>
                  </a:lnTo>
                  <a:lnTo>
                    <a:pt x="698" y="1541"/>
                  </a:lnTo>
                  <a:lnTo>
                    <a:pt x="29" y="1541"/>
                  </a:lnTo>
                  <a:lnTo>
                    <a:pt x="6" y="1529"/>
                  </a:lnTo>
                  <a:lnTo>
                    <a:pt x="0" y="1517"/>
                  </a:lnTo>
                  <a:lnTo>
                    <a:pt x="0" y="1492"/>
                  </a:lnTo>
                  <a:lnTo>
                    <a:pt x="6" y="1479"/>
                  </a:lnTo>
                  <a:lnTo>
                    <a:pt x="29" y="1467"/>
                  </a:lnTo>
                  <a:lnTo>
                    <a:pt x="117" y="1467"/>
                  </a:lnTo>
                  <a:lnTo>
                    <a:pt x="158" y="1455"/>
                  </a:lnTo>
                  <a:lnTo>
                    <a:pt x="182" y="1430"/>
                  </a:lnTo>
                  <a:lnTo>
                    <a:pt x="193" y="1393"/>
                  </a:lnTo>
                  <a:lnTo>
                    <a:pt x="193" y="204"/>
                  </a:lnTo>
                  <a:lnTo>
                    <a:pt x="188" y="136"/>
                  </a:lnTo>
                  <a:lnTo>
                    <a:pt x="170" y="93"/>
                  </a:lnTo>
                  <a:lnTo>
                    <a:pt x="129" y="80"/>
                  </a:lnTo>
                  <a:lnTo>
                    <a:pt x="59" y="74"/>
                  </a:lnTo>
                  <a:lnTo>
                    <a:pt x="29" y="74"/>
                  </a:lnTo>
                  <a:lnTo>
                    <a:pt x="6" y="62"/>
                  </a:lnTo>
                  <a:lnTo>
                    <a:pt x="0" y="50"/>
                  </a:lnTo>
                  <a:lnTo>
                    <a:pt x="0" y="25"/>
                  </a:lnTo>
                  <a:lnTo>
                    <a:pt x="6" y="1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56" name="Freeform 156"/>
            <p:cNvSpPr>
              <a:spLocks noEditPoints="1"/>
            </p:cNvSpPr>
            <p:nvPr/>
          </p:nvSpPr>
          <p:spPr bwMode="auto">
            <a:xfrm>
              <a:off x="19099" y="3129"/>
              <a:ext cx="698" cy="1090"/>
            </a:xfrm>
            <a:custGeom>
              <a:avLst/>
              <a:gdLst/>
              <a:ahLst/>
              <a:cxnLst>
                <a:cxn ang="0">
                  <a:pos x="287" y="440"/>
                </a:cxn>
                <a:cxn ang="0">
                  <a:pos x="187" y="539"/>
                </a:cxn>
                <a:cxn ang="0">
                  <a:pos x="146" y="706"/>
                </a:cxn>
                <a:cxn ang="0">
                  <a:pos x="182" y="929"/>
                </a:cxn>
                <a:cxn ang="0">
                  <a:pos x="281" y="1034"/>
                </a:cxn>
                <a:cxn ang="0">
                  <a:pos x="346" y="1040"/>
                </a:cxn>
                <a:cxn ang="0">
                  <a:pos x="463" y="1003"/>
                </a:cxn>
                <a:cxn ang="0">
                  <a:pos x="534" y="892"/>
                </a:cxn>
                <a:cxn ang="0">
                  <a:pos x="545" y="650"/>
                </a:cxn>
                <a:cxn ang="0">
                  <a:pos x="510" y="514"/>
                </a:cxn>
                <a:cxn ang="0">
                  <a:pos x="422" y="440"/>
                </a:cxn>
                <a:cxn ang="0">
                  <a:pos x="440" y="0"/>
                </a:cxn>
                <a:cxn ang="0">
                  <a:pos x="580" y="37"/>
                </a:cxn>
                <a:cxn ang="0">
                  <a:pos x="651" y="124"/>
                </a:cxn>
                <a:cxn ang="0">
                  <a:pos x="645" y="229"/>
                </a:cxn>
                <a:cxn ang="0">
                  <a:pos x="580" y="260"/>
                </a:cxn>
                <a:cxn ang="0">
                  <a:pos x="539" y="248"/>
                </a:cxn>
                <a:cxn ang="0">
                  <a:pos x="516" y="211"/>
                </a:cxn>
                <a:cxn ang="0">
                  <a:pos x="510" y="161"/>
                </a:cxn>
                <a:cxn ang="0">
                  <a:pos x="545" y="118"/>
                </a:cxn>
                <a:cxn ang="0">
                  <a:pos x="539" y="75"/>
                </a:cxn>
                <a:cxn ang="0">
                  <a:pos x="440" y="50"/>
                </a:cxn>
                <a:cxn ang="0">
                  <a:pos x="311" y="93"/>
                </a:cxn>
                <a:cxn ang="0">
                  <a:pos x="211" y="198"/>
                </a:cxn>
                <a:cxn ang="0">
                  <a:pos x="152" y="421"/>
                </a:cxn>
                <a:cxn ang="0">
                  <a:pos x="146" y="545"/>
                </a:cxn>
                <a:cxn ang="0">
                  <a:pos x="170" y="489"/>
                </a:cxn>
                <a:cxn ang="0">
                  <a:pos x="240" y="415"/>
                </a:cxn>
                <a:cxn ang="0">
                  <a:pos x="363" y="378"/>
                </a:cxn>
                <a:cxn ang="0">
                  <a:pos x="534" y="421"/>
                </a:cxn>
                <a:cxn ang="0">
                  <a:pos x="651" y="551"/>
                </a:cxn>
                <a:cxn ang="0">
                  <a:pos x="698" y="731"/>
                </a:cxn>
                <a:cxn ang="0">
                  <a:pos x="651" y="917"/>
                </a:cxn>
                <a:cxn ang="0">
                  <a:pos x="528" y="1047"/>
                </a:cxn>
                <a:cxn ang="0">
                  <a:pos x="352" y="1090"/>
                </a:cxn>
                <a:cxn ang="0">
                  <a:pos x="223" y="1065"/>
                </a:cxn>
                <a:cxn ang="0">
                  <a:pos x="111" y="978"/>
                </a:cxn>
                <a:cxn ang="0">
                  <a:pos x="29" y="811"/>
                </a:cxn>
                <a:cxn ang="0">
                  <a:pos x="0" y="551"/>
                </a:cxn>
                <a:cxn ang="0">
                  <a:pos x="47" y="291"/>
                </a:cxn>
                <a:cxn ang="0">
                  <a:pos x="176" y="112"/>
                </a:cxn>
                <a:cxn ang="0">
                  <a:pos x="346" y="13"/>
                </a:cxn>
              </a:cxnLst>
              <a:rect l="0" t="0" r="r" b="b"/>
              <a:pathLst>
                <a:path w="698" h="1090">
                  <a:moveTo>
                    <a:pt x="358" y="427"/>
                  </a:moveTo>
                  <a:lnTo>
                    <a:pt x="287" y="440"/>
                  </a:lnTo>
                  <a:lnTo>
                    <a:pt x="229" y="483"/>
                  </a:lnTo>
                  <a:lnTo>
                    <a:pt x="187" y="539"/>
                  </a:lnTo>
                  <a:lnTo>
                    <a:pt x="158" y="619"/>
                  </a:lnTo>
                  <a:lnTo>
                    <a:pt x="146" y="706"/>
                  </a:lnTo>
                  <a:lnTo>
                    <a:pt x="158" y="836"/>
                  </a:lnTo>
                  <a:lnTo>
                    <a:pt x="182" y="929"/>
                  </a:lnTo>
                  <a:lnTo>
                    <a:pt x="223" y="991"/>
                  </a:lnTo>
                  <a:lnTo>
                    <a:pt x="281" y="1034"/>
                  </a:lnTo>
                  <a:lnTo>
                    <a:pt x="352" y="1047"/>
                  </a:lnTo>
                  <a:lnTo>
                    <a:pt x="346" y="1040"/>
                  </a:lnTo>
                  <a:lnTo>
                    <a:pt x="410" y="1028"/>
                  </a:lnTo>
                  <a:lnTo>
                    <a:pt x="463" y="1003"/>
                  </a:lnTo>
                  <a:lnTo>
                    <a:pt x="504" y="954"/>
                  </a:lnTo>
                  <a:lnTo>
                    <a:pt x="534" y="892"/>
                  </a:lnTo>
                  <a:lnTo>
                    <a:pt x="545" y="824"/>
                  </a:lnTo>
                  <a:lnTo>
                    <a:pt x="545" y="650"/>
                  </a:lnTo>
                  <a:lnTo>
                    <a:pt x="534" y="576"/>
                  </a:lnTo>
                  <a:lnTo>
                    <a:pt x="510" y="514"/>
                  </a:lnTo>
                  <a:lnTo>
                    <a:pt x="469" y="465"/>
                  </a:lnTo>
                  <a:lnTo>
                    <a:pt x="422" y="440"/>
                  </a:lnTo>
                  <a:lnTo>
                    <a:pt x="358" y="427"/>
                  </a:lnTo>
                  <a:close/>
                  <a:moveTo>
                    <a:pt x="440" y="0"/>
                  </a:moveTo>
                  <a:lnTo>
                    <a:pt x="522" y="13"/>
                  </a:lnTo>
                  <a:lnTo>
                    <a:pt x="580" y="37"/>
                  </a:lnTo>
                  <a:lnTo>
                    <a:pt x="621" y="75"/>
                  </a:lnTo>
                  <a:lnTo>
                    <a:pt x="651" y="124"/>
                  </a:lnTo>
                  <a:lnTo>
                    <a:pt x="657" y="180"/>
                  </a:lnTo>
                  <a:lnTo>
                    <a:pt x="645" y="229"/>
                  </a:lnTo>
                  <a:lnTo>
                    <a:pt x="627" y="248"/>
                  </a:lnTo>
                  <a:lnTo>
                    <a:pt x="580" y="260"/>
                  </a:lnTo>
                  <a:lnTo>
                    <a:pt x="557" y="254"/>
                  </a:lnTo>
                  <a:lnTo>
                    <a:pt x="539" y="248"/>
                  </a:lnTo>
                  <a:lnTo>
                    <a:pt x="522" y="229"/>
                  </a:lnTo>
                  <a:lnTo>
                    <a:pt x="516" y="211"/>
                  </a:lnTo>
                  <a:lnTo>
                    <a:pt x="510" y="186"/>
                  </a:lnTo>
                  <a:lnTo>
                    <a:pt x="510" y="161"/>
                  </a:lnTo>
                  <a:lnTo>
                    <a:pt x="522" y="143"/>
                  </a:lnTo>
                  <a:lnTo>
                    <a:pt x="545" y="118"/>
                  </a:lnTo>
                  <a:lnTo>
                    <a:pt x="580" y="106"/>
                  </a:lnTo>
                  <a:lnTo>
                    <a:pt x="539" y="75"/>
                  </a:lnTo>
                  <a:lnTo>
                    <a:pt x="487" y="56"/>
                  </a:lnTo>
                  <a:lnTo>
                    <a:pt x="440" y="50"/>
                  </a:lnTo>
                  <a:lnTo>
                    <a:pt x="369" y="62"/>
                  </a:lnTo>
                  <a:lnTo>
                    <a:pt x="311" y="93"/>
                  </a:lnTo>
                  <a:lnTo>
                    <a:pt x="258" y="137"/>
                  </a:lnTo>
                  <a:lnTo>
                    <a:pt x="211" y="198"/>
                  </a:lnTo>
                  <a:lnTo>
                    <a:pt x="170" y="304"/>
                  </a:lnTo>
                  <a:lnTo>
                    <a:pt x="152" y="421"/>
                  </a:lnTo>
                  <a:lnTo>
                    <a:pt x="146" y="533"/>
                  </a:lnTo>
                  <a:lnTo>
                    <a:pt x="146" y="545"/>
                  </a:lnTo>
                  <a:lnTo>
                    <a:pt x="146" y="533"/>
                  </a:lnTo>
                  <a:lnTo>
                    <a:pt x="170" y="489"/>
                  </a:lnTo>
                  <a:lnTo>
                    <a:pt x="199" y="446"/>
                  </a:lnTo>
                  <a:lnTo>
                    <a:pt x="240" y="415"/>
                  </a:lnTo>
                  <a:lnTo>
                    <a:pt x="299" y="390"/>
                  </a:lnTo>
                  <a:lnTo>
                    <a:pt x="363" y="378"/>
                  </a:lnTo>
                  <a:lnTo>
                    <a:pt x="451" y="390"/>
                  </a:lnTo>
                  <a:lnTo>
                    <a:pt x="534" y="421"/>
                  </a:lnTo>
                  <a:lnTo>
                    <a:pt x="598" y="477"/>
                  </a:lnTo>
                  <a:lnTo>
                    <a:pt x="651" y="551"/>
                  </a:lnTo>
                  <a:lnTo>
                    <a:pt x="686" y="632"/>
                  </a:lnTo>
                  <a:lnTo>
                    <a:pt x="698" y="731"/>
                  </a:lnTo>
                  <a:lnTo>
                    <a:pt x="686" y="830"/>
                  </a:lnTo>
                  <a:lnTo>
                    <a:pt x="651" y="917"/>
                  </a:lnTo>
                  <a:lnTo>
                    <a:pt x="598" y="991"/>
                  </a:lnTo>
                  <a:lnTo>
                    <a:pt x="528" y="1047"/>
                  </a:lnTo>
                  <a:lnTo>
                    <a:pt x="440" y="1077"/>
                  </a:lnTo>
                  <a:lnTo>
                    <a:pt x="352" y="1090"/>
                  </a:lnTo>
                  <a:lnTo>
                    <a:pt x="287" y="1084"/>
                  </a:lnTo>
                  <a:lnTo>
                    <a:pt x="223" y="1065"/>
                  </a:lnTo>
                  <a:lnTo>
                    <a:pt x="164" y="1028"/>
                  </a:lnTo>
                  <a:lnTo>
                    <a:pt x="111" y="978"/>
                  </a:lnTo>
                  <a:lnTo>
                    <a:pt x="64" y="904"/>
                  </a:lnTo>
                  <a:lnTo>
                    <a:pt x="29" y="811"/>
                  </a:lnTo>
                  <a:lnTo>
                    <a:pt x="6" y="694"/>
                  </a:lnTo>
                  <a:lnTo>
                    <a:pt x="0" y="551"/>
                  </a:lnTo>
                  <a:lnTo>
                    <a:pt x="12" y="415"/>
                  </a:lnTo>
                  <a:lnTo>
                    <a:pt x="47" y="291"/>
                  </a:lnTo>
                  <a:lnTo>
                    <a:pt x="105" y="192"/>
                  </a:lnTo>
                  <a:lnTo>
                    <a:pt x="176" y="112"/>
                  </a:lnTo>
                  <a:lnTo>
                    <a:pt x="258" y="50"/>
                  </a:lnTo>
                  <a:lnTo>
                    <a:pt x="346" y="13"/>
                  </a:lnTo>
                  <a:lnTo>
                    <a:pt x="4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57" name="Freeform 157"/>
            <p:cNvSpPr>
              <a:spLocks/>
            </p:cNvSpPr>
            <p:nvPr/>
          </p:nvSpPr>
          <p:spPr bwMode="auto">
            <a:xfrm>
              <a:off x="20090" y="3321"/>
              <a:ext cx="504" cy="2247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1" y="6"/>
                </a:cxn>
                <a:cxn ang="0">
                  <a:pos x="76" y="37"/>
                </a:cxn>
                <a:cxn ang="0">
                  <a:pos x="123" y="81"/>
                </a:cxn>
                <a:cxn ang="0">
                  <a:pos x="182" y="143"/>
                </a:cxn>
                <a:cxn ang="0">
                  <a:pos x="240" y="223"/>
                </a:cxn>
                <a:cxn ang="0">
                  <a:pos x="299" y="316"/>
                </a:cxn>
                <a:cxn ang="0">
                  <a:pos x="358" y="427"/>
                </a:cxn>
                <a:cxn ang="0">
                  <a:pos x="428" y="619"/>
                </a:cxn>
                <a:cxn ang="0">
                  <a:pos x="475" y="805"/>
                </a:cxn>
                <a:cxn ang="0">
                  <a:pos x="493" y="978"/>
                </a:cxn>
                <a:cxn ang="0">
                  <a:pos x="498" y="1127"/>
                </a:cxn>
                <a:cxn ang="0">
                  <a:pos x="504" y="1121"/>
                </a:cxn>
                <a:cxn ang="0">
                  <a:pos x="498" y="1269"/>
                </a:cxn>
                <a:cxn ang="0">
                  <a:pos x="475" y="1443"/>
                </a:cxn>
                <a:cxn ang="0">
                  <a:pos x="434" y="1622"/>
                </a:cxn>
                <a:cxn ang="0">
                  <a:pos x="369" y="1808"/>
                </a:cxn>
                <a:cxn ang="0">
                  <a:pos x="311" y="1919"/>
                </a:cxn>
                <a:cxn ang="0">
                  <a:pos x="246" y="2018"/>
                </a:cxn>
                <a:cxn ang="0">
                  <a:pos x="188" y="2099"/>
                </a:cxn>
                <a:cxn ang="0">
                  <a:pos x="129" y="2167"/>
                </a:cxn>
                <a:cxn ang="0">
                  <a:pos x="82" y="2210"/>
                </a:cxn>
                <a:cxn ang="0">
                  <a:pos x="29" y="2247"/>
                </a:cxn>
                <a:cxn ang="0">
                  <a:pos x="23" y="2247"/>
                </a:cxn>
                <a:cxn ang="0">
                  <a:pos x="12" y="2241"/>
                </a:cxn>
                <a:cxn ang="0">
                  <a:pos x="6" y="2235"/>
                </a:cxn>
                <a:cxn ang="0">
                  <a:pos x="6" y="2223"/>
                </a:cxn>
                <a:cxn ang="0">
                  <a:pos x="35" y="2192"/>
                </a:cxn>
                <a:cxn ang="0">
                  <a:pos x="135" y="2068"/>
                </a:cxn>
                <a:cxn ang="0">
                  <a:pos x="217" y="1925"/>
                </a:cxn>
                <a:cxn ang="0">
                  <a:pos x="281" y="1777"/>
                </a:cxn>
                <a:cxn ang="0">
                  <a:pos x="323" y="1622"/>
                </a:cxn>
                <a:cxn ang="0">
                  <a:pos x="352" y="1455"/>
                </a:cxn>
                <a:cxn ang="0">
                  <a:pos x="369" y="1294"/>
                </a:cxn>
                <a:cxn ang="0">
                  <a:pos x="375" y="1127"/>
                </a:cxn>
                <a:cxn ang="0">
                  <a:pos x="364" y="904"/>
                </a:cxn>
                <a:cxn ang="0">
                  <a:pos x="334" y="694"/>
                </a:cxn>
                <a:cxn ang="0">
                  <a:pos x="287" y="508"/>
                </a:cxn>
                <a:cxn ang="0">
                  <a:pos x="223" y="341"/>
                </a:cxn>
                <a:cxn ang="0">
                  <a:pos x="141" y="198"/>
                </a:cxn>
                <a:cxn ang="0">
                  <a:pos x="41" y="75"/>
                </a:cxn>
                <a:cxn ang="0">
                  <a:pos x="23" y="62"/>
                </a:cxn>
                <a:cxn ang="0">
                  <a:pos x="18" y="50"/>
                </a:cxn>
                <a:cxn ang="0">
                  <a:pos x="6" y="44"/>
                </a:cxn>
                <a:cxn ang="0">
                  <a:pos x="6" y="37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6" y="13"/>
                </a:cxn>
                <a:cxn ang="0">
                  <a:pos x="12" y="6"/>
                </a:cxn>
                <a:cxn ang="0">
                  <a:pos x="23" y="0"/>
                </a:cxn>
              </a:cxnLst>
              <a:rect l="0" t="0" r="r" b="b"/>
              <a:pathLst>
                <a:path w="504" h="2247">
                  <a:moveTo>
                    <a:pt x="23" y="0"/>
                  </a:moveTo>
                  <a:lnTo>
                    <a:pt x="41" y="6"/>
                  </a:lnTo>
                  <a:lnTo>
                    <a:pt x="76" y="37"/>
                  </a:lnTo>
                  <a:lnTo>
                    <a:pt x="123" y="81"/>
                  </a:lnTo>
                  <a:lnTo>
                    <a:pt x="182" y="143"/>
                  </a:lnTo>
                  <a:lnTo>
                    <a:pt x="240" y="223"/>
                  </a:lnTo>
                  <a:lnTo>
                    <a:pt x="299" y="316"/>
                  </a:lnTo>
                  <a:lnTo>
                    <a:pt x="358" y="427"/>
                  </a:lnTo>
                  <a:lnTo>
                    <a:pt x="428" y="619"/>
                  </a:lnTo>
                  <a:lnTo>
                    <a:pt x="475" y="805"/>
                  </a:lnTo>
                  <a:lnTo>
                    <a:pt x="493" y="978"/>
                  </a:lnTo>
                  <a:lnTo>
                    <a:pt x="498" y="1127"/>
                  </a:lnTo>
                  <a:lnTo>
                    <a:pt x="504" y="1121"/>
                  </a:lnTo>
                  <a:lnTo>
                    <a:pt x="498" y="1269"/>
                  </a:lnTo>
                  <a:lnTo>
                    <a:pt x="475" y="1443"/>
                  </a:lnTo>
                  <a:lnTo>
                    <a:pt x="434" y="1622"/>
                  </a:lnTo>
                  <a:lnTo>
                    <a:pt x="369" y="1808"/>
                  </a:lnTo>
                  <a:lnTo>
                    <a:pt x="311" y="1919"/>
                  </a:lnTo>
                  <a:lnTo>
                    <a:pt x="246" y="2018"/>
                  </a:lnTo>
                  <a:lnTo>
                    <a:pt x="188" y="2099"/>
                  </a:lnTo>
                  <a:lnTo>
                    <a:pt x="129" y="2167"/>
                  </a:lnTo>
                  <a:lnTo>
                    <a:pt x="82" y="2210"/>
                  </a:lnTo>
                  <a:lnTo>
                    <a:pt x="29" y="2247"/>
                  </a:lnTo>
                  <a:lnTo>
                    <a:pt x="23" y="2247"/>
                  </a:lnTo>
                  <a:lnTo>
                    <a:pt x="12" y="2241"/>
                  </a:lnTo>
                  <a:lnTo>
                    <a:pt x="6" y="2235"/>
                  </a:lnTo>
                  <a:lnTo>
                    <a:pt x="6" y="2223"/>
                  </a:lnTo>
                  <a:lnTo>
                    <a:pt x="35" y="2192"/>
                  </a:lnTo>
                  <a:lnTo>
                    <a:pt x="135" y="2068"/>
                  </a:lnTo>
                  <a:lnTo>
                    <a:pt x="217" y="1925"/>
                  </a:lnTo>
                  <a:lnTo>
                    <a:pt x="281" y="1777"/>
                  </a:lnTo>
                  <a:lnTo>
                    <a:pt x="323" y="1622"/>
                  </a:lnTo>
                  <a:lnTo>
                    <a:pt x="352" y="1455"/>
                  </a:lnTo>
                  <a:lnTo>
                    <a:pt x="369" y="1294"/>
                  </a:lnTo>
                  <a:lnTo>
                    <a:pt x="375" y="1127"/>
                  </a:lnTo>
                  <a:lnTo>
                    <a:pt x="364" y="904"/>
                  </a:lnTo>
                  <a:lnTo>
                    <a:pt x="334" y="694"/>
                  </a:lnTo>
                  <a:lnTo>
                    <a:pt x="287" y="508"/>
                  </a:lnTo>
                  <a:lnTo>
                    <a:pt x="223" y="341"/>
                  </a:lnTo>
                  <a:lnTo>
                    <a:pt x="141" y="198"/>
                  </a:lnTo>
                  <a:lnTo>
                    <a:pt x="41" y="75"/>
                  </a:lnTo>
                  <a:lnTo>
                    <a:pt x="23" y="62"/>
                  </a:lnTo>
                  <a:lnTo>
                    <a:pt x="18" y="50"/>
                  </a:lnTo>
                  <a:lnTo>
                    <a:pt x="6" y="44"/>
                  </a:lnTo>
                  <a:lnTo>
                    <a:pt x="6" y="37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6" y="13"/>
                  </a:lnTo>
                  <a:lnTo>
                    <a:pt x="12" y="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2"/>
    </p:custDataLst>
  </p:cSld>
  <p:clrMapOvr>
    <a:masterClrMapping/>
  </p:clrMapOvr>
  <p:transition advTm="14191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6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rgbClr val="0070C0"/>
                </a:solidFill>
              </a:rPr>
              <a:t>There are surface defects </a:t>
            </a:r>
            <a:r>
              <a:rPr lang="en-US" sz="2400" dirty="0" smtClean="0">
                <a:solidFill>
                  <a:srgbClr val="0070C0"/>
                </a:solidFill>
                <a:latin typeface="Mathematica7" pitchFamily="2" charset="0"/>
                <a:ea typeface="Mathematica7" pitchFamily="2" charset="0"/>
              </a:rPr>
              <a:t>S</a:t>
            </a:r>
            <a:r>
              <a:rPr lang="en-US" sz="2400" dirty="0" smtClean="0">
                <a:solidFill>
                  <a:srgbClr val="0070C0"/>
                </a:solidFill>
              </a:rPr>
              <a:t>[</a:t>
            </a:r>
            <a:r>
              <a:rPr lang="en-US" sz="2400" dirty="0" smtClean="0">
                <a:solidFill>
                  <a:srgbClr val="0070C0"/>
                </a:solidFill>
                <a:latin typeface="Lucida Calligraphy" pitchFamily="66" charset="0"/>
              </a:rPr>
              <a:t>R</a:t>
            </a:r>
            <a:r>
              <a:rPr lang="en-US" sz="2400" dirty="0" smtClean="0">
                <a:solidFill>
                  <a:srgbClr val="0070C0"/>
                </a:solidFill>
              </a:rPr>
              <a:t>,</a:t>
            </a:r>
            <a:r>
              <a:rPr lang="en-US" sz="2400" dirty="0" smtClean="0">
                <a:solidFill>
                  <a:srgbClr val="0070C0"/>
                </a:solidFill>
                <a:latin typeface="Mathematica1" pitchFamily="2" charset="2"/>
              </a:rPr>
              <a:t>S</a:t>
            </a:r>
            <a:r>
              <a:rPr lang="en-US" sz="2400" dirty="0" smtClean="0">
                <a:solidFill>
                  <a:srgbClr val="0070C0"/>
                </a:solidFill>
              </a:rPr>
              <a:t>] associated to representations </a:t>
            </a:r>
            <a:r>
              <a:rPr lang="en-US" sz="2400" dirty="0" smtClean="0">
                <a:solidFill>
                  <a:srgbClr val="0070C0"/>
                </a:solidFill>
                <a:latin typeface="Lucida Calligraphy" pitchFamily="66" charset="0"/>
              </a:rPr>
              <a:t>R</a:t>
            </a:r>
            <a:r>
              <a:rPr lang="en-US" sz="2400" dirty="0" smtClean="0">
                <a:solidFill>
                  <a:srgbClr val="0070C0"/>
                </a:solidFill>
              </a:rPr>
              <a:t> of u(N). Far out on the </a:t>
            </a:r>
            <a:r>
              <a:rPr lang="en-US" sz="2400" dirty="0" err="1" smtClean="0">
                <a:solidFill>
                  <a:srgbClr val="0070C0"/>
                </a:solidFill>
              </a:rPr>
              <a:t>moduli</a:t>
            </a:r>
            <a:r>
              <a:rPr lang="en-US" sz="2400" dirty="0" smtClean="0">
                <a:solidFill>
                  <a:srgbClr val="0070C0"/>
                </a:solidFill>
              </a:rPr>
              <a:t> space they are well approximated by </a:t>
            </a:r>
          </a:p>
        </p:txBody>
      </p:sp>
      <p:grpSp>
        <p:nvGrpSpPr>
          <p:cNvPr id="3" name="Group 3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838200" y="3276600"/>
            <a:ext cx="7025981" cy="533400"/>
            <a:chOff x="764" y="3128"/>
            <a:chExt cx="34142" cy="2592"/>
          </a:xfrm>
        </p:grpSpPr>
        <p:sp>
          <p:nvSpPr>
            <p:cNvPr id="4" name="Freeform 32"/>
            <p:cNvSpPr>
              <a:spLocks noEditPoints="1"/>
            </p:cNvSpPr>
            <p:nvPr/>
          </p:nvSpPr>
          <p:spPr bwMode="auto">
            <a:xfrm>
              <a:off x="764" y="3356"/>
              <a:ext cx="1058" cy="1594"/>
            </a:xfrm>
            <a:custGeom>
              <a:avLst/>
              <a:gdLst/>
              <a:ahLst/>
              <a:cxnLst>
                <a:cxn ang="0">
                  <a:pos x="136" y="1464"/>
                </a:cxn>
                <a:cxn ang="0">
                  <a:pos x="178" y="1420"/>
                </a:cxn>
                <a:cxn ang="0">
                  <a:pos x="116" y="1345"/>
                </a:cxn>
                <a:cxn ang="0">
                  <a:pos x="105" y="347"/>
                </a:cxn>
                <a:cxn ang="0">
                  <a:pos x="178" y="661"/>
                </a:cxn>
                <a:cxn ang="0">
                  <a:pos x="482" y="846"/>
                </a:cxn>
                <a:cxn ang="0">
                  <a:pos x="785" y="1041"/>
                </a:cxn>
                <a:cxn ang="0">
                  <a:pos x="869" y="1312"/>
                </a:cxn>
                <a:cxn ang="0">
                  <a:pos x="890" y="1399"/>
                </a:cxn>
                <a:cxn ang="0">
                  <a:pos x="1005" y="1138"/>
                </a:cxn>
                <a:cxn ang="0">
                  <a:pos x="890" y="857"/>
                </a:cxn>
                <a:cxn ang="0">
                  <a:pos x="618" y="694"/>
                </a:cxn>
                <a:cxn ang="0">
                  <a:pos x="283" y="509"/>
                </a:cxn>
                <a:cxn ang="0">
                  <a:pos x="189" y="249"/>
                </a:cxn>
                <a:cxn ang="0">
                  <a:pos x="911" y="130"/>
                </a:cxn>
                <a:cxn ang="0">
                  <a:pos x="848" y="152"/>
                </a:cxn>
                <a:cxn ang="0">
                  <a:pos x="869" y="217"/>
                </a:cxn>
                <a:cxn ang="0">
                  <a:pos x="482" y="0"/>
                </a:cxn>
                <a:cxn ang="0">
                  <a:pos x="681" y="43"/>
                </a:cxn>
                <a:cxn ang="0">
                  <a:pos x="848" y="54"/>
                </a:cxn>
                <a:cxn ang="0">
                  <a:pos x="890" y="11"/>
                </a:cxn>
                <a:cxn ang="0">
                  <a:pos x="953" y="21"/>
                </a:cxn>
                <a:cxn ang="0">
                  <a:pos x="953" y="477"/>
                </a:cxn>
                <a:cxn ang="0">
                  <a:pos x="890" y="477"/>
                </a:cxn>
                <a:cxn ang="0">
                  <a:pos x="827" y="303"/>
                </a:cxn>
                <a:cxn ang="0">
                  <a:pos x="482" y="86"/>
                </a:cxn>
                <a:cxn ang="0">
                  <a:pos x="262" y="227"/>
                </a:cxn>
                <a:cxn ang="0">
                  <a:pos x="335" y="466"/>
                </a:cxn>
                <a:cxn ang="0">
                  <a:pos x="649" y="629"/>
                </a:cxn>
                <a:cxn ang="0">
                  <a:pos x="1005" y="911"/>
                </a:cxn>
                <a:cxn ang="0">
                  <a:pos x="1037" y="1269"/>
                </a:cxn>
                <a:cxn ang="0">
                  <a:pos x="775" y="1540"/>
                </a:cxn>
                <a:cxn ang="0">
                  <a:pos x="419" y="1594"/>
                </a:cxn>
                <a:cxn ang="0">
                  <a:pos x="231" y="1529"/>
                </a:cxn>
                <a:cxn ang="0">
                  <a:pos x="84" y="1572"/>
                </a:cxn>
                <a:cxn ang="0">
                  <a:pos x="32" y="1594"/>
                </a:cxn>
                <a:cxn ang="0">
                  <a:pos x="11" y="1063"/>
                </a:cxn>
                <a:cxn ang="0">
                  <a:pos x="53" y="1030"/>
                </a:cxn>
                <a:cxn ang="0">
                  <a:pos x="95" y="1073"/>
                </a:cxn>
                <a:cxn ang="0">
                  <a:pos x="157" y="1279"/>
                </a:cxn>
                <a:cxn ang="0">
                  <a:pos x="409" y="1496"/>
                </a:cxn>
                <a:cxn ang="0">
                  <a:pos x="712" y="1475"/>
                </a:cxn>
                <a:cxn ang="0">
                  <a:pos x="796" y="1269"/>
                </a:cxn>
                <a:cxn ang="0">
                  <a:pos x="618" y="998"/>
                </a:cxn>
                <a:cxn ang="0">
                  <a:pos x="42" y="618"/>
                </a:cxn>
                <a:cxn ang="0">
                  <a:pos x="21" y="282"/>
                </a:cxn>
                <a:cxn ang="0">
                  <a:pos x="314" y="21"/>
                </a:cxn>
              </a:cxnLst>
              <a:rect l="0" t="0" r="r" b="b"/>
              <a:pathLst>
                <a:path w="1058" h="1594">
                  <a:moveTo>
                    <a:pt x="116" y="1345"/>
                  </a:moveTo>
                  <a:lnTo>
                    <a:pt x="116" y="1475"/>
                  </a:lnTo>
                  <a:lnTo>
                    <a:pt x="136" y="1464"/>
                  </a:lnTo>
                  <a:lnTo>
                    <a:pt x="168" y="1453"/>
                  </a:lnTo>
                  <a:lnTo>
                    <a:pt x="220" y="1453"/>
                  </a:lnTo>
                  <a:lnTo>
                    <a:pt x="178" y="1420"/>
                  </a:lnTo>
                  <a:lnTo>
                    <a:pt x="147" y="1388"/>
                  </a:lnTo>
                  <a:lnTo>
                    <a:pt x="136" y="1355"/>
                  </a:lnTo>
                  <a:lnTo>
                    <a:pt x="116" y="1345"/>
                  </a:lnTo>
                  <a:close/>
                  <a:moveTo>
                    <a:pt x="231" y="152"/>
                  </a:moveTo>
                  <a:lnTo>
                    <a:pt x="147" y="238"/>
                  </a:lnTo>
                  <a:lnTo>
                    <a:pt x="105" y="347"/>
                  </a:lnTo>
                  <a:lnTo>
                    <a:pt x="95" y="455"/>
                  </a:lnTo>
                  <a:lnTo>
                    <a:pt x="116" y="564"/>
                  </a:lnTo>
                  <a:lnTo>
                    <a:pt x="178" y="661"/>
                  </a:lnTo>
                  <a:lnTo>
                    <a:pt x="262" y="726"/>
                  </a:lnTo>
                  <a:lnTo>
                    <a:pt x="367" y="791"/>
                  </a:lnTo>
                  <a:lnTo>
                    <a:pt x="482" y="846"/>
                  </a:lnTo>
                  <a:lnTo>
                    <a:pt x="587" y="889"/>
                  </a:lnTo>
                  <a:lnTo>
                    <a:pt x="691" y="954"/>
                  </a:lnTo>
                  <a:lnTo>
                    <a:pt x="785" y="1041"/>
                  </a:lnTo>
                  <a:lnTo>
                    <a:pt x="848" y="1138"/>
                  </a:lnTo>
                  <a:lnTo>
                    <a:pt x="869" y="1269"/>
                  </a:lnTo>
                  <a:lnTo>
                    <a:pt x="869" y="1312"/>
                  </a:lnTo>
                  <a:lnTo>
                    <a:pt x="859" y="1345"/>
                  </a:lnTo>
                  <a:lnTo>
                    <a:pt x="838" y="1431"/>
                  </a:lnTo>
                  <a:lnTo>
                    <a:pt x="890" y="1399"/>
                  </a:lnTo>
                  <a:lnTo>
                    <a:pt x="942" y="1334"/>
                  </a:lnTo>
                  <a:lnTo>
                    <a:pt x="984" y="1258"/>
                  </a:lnTo>
                  <a:lnTo>
                    <a:pt x="1005" y="1138"/>
                  </a:lnTo>
                  <a:lnTo>
                    <a:pt x="995" y="1030"/>
                  </a:lnTo>
                  <a:lnTo>
                    <a:pt x="953" y="932"/>
                  </a:lnTo>
                  <a:lnTo>
                    <a:pt x="890" y="857"/>
                  </a:lnTo>
                  <a:lnTo>
                    <a:pt x="796" y="781"/>
                  </a:lnTo>
                  <a:lnTo>
                    <a:pt x="712" y="726"/>
                  </a:lnTo>
                  <a:lnTo>
                    <a:pt x="618" y="694"/>
                  </a:lnTo>
                  <a:lnTo>
                    <a:pt x="492" y="640"/>
                  </a:lnTo>
                  <a:lnTo>
                    <a:pt x="377" y="585"/>
                  </a:lnTo>
                  <a:lnTo>
                    <a:pt x="283" y="509"/>
                  </a:lnTo>
                  <a:lnTo>
                    <a:pt x="210" y="423"/>
                  </a:lnTo>
                  <a:lnTo>
                    <a:pt x="189" y="314"/>
                  </a:lnTo>
                  <a:lnTo>
                    <a:pt x="189" y="249"/>
                  </a:lnTo>
                  <a:lnTo>
                    <a:pt x="210" y="206"/>
                  </a:lnTo>
                  <a:lnTo>
                    <a:pt x="231" y="152"/>
                  </a:lnTo>
                  <a:close/>
                  <a:moveTo>
                    <a:pt x="911" y="130"/>
                  </a:moveTo>
                  <a:lnTo>
                    <a:pt x="890" y="141"/>
                  </a:lnTo>
                  <a:lnTo>
                    <a:pt x="869" y="141"/>
                  </a:lnTo>
                  <a:lnTo>
                    <a:pt x="848" y="152"/>
                  </a:lnTo>
                  <a:lnTo>
                    <a:pt x="817" y="152"/>
                  </a:lnTo>
                  <a:lnTo>
                    <a:pt x="848" y="184"/>
                  </a:lnTo>
                  <a:lnTo>
                    <a:pt x="869" y="217"/>
                  </a:lnTo>
                  <a:lnTo>
                    <a:pt x="911" y="260"/>
                  </a:lnTo>
                  <a:lnTo>
                    <a:pt x="911" y="130"/>
                  </a:lnTo>
                  <a:close/>
                  <a:moveTo>
                    <a:pt x="482" y="0"/>
                  </a:moveTo>
                  <a:lnTo>
                    <a:pt x="566" y="11"/>
                  </a:lnTo>
                  <a:lnTo>
                    <a:pt x="660" y="43"/>
                  </a:lnTo>
                  <a:lnTo>
                    <a:pt x="681" y="43"/>
                  </a:lnTo>
                  <a:lnTo>
                    <a:pt x="744" y="65"/>
                  </a:lnTo>
                  <a:lnTo>
                    <a:pt x="817" y="65"/>
                  </a:lnTo>
                  <a:lnTo>
                    <a:pt x="848" y="54"/>
                  </a:lnTo>
                  <a:lnTo>
                    <a:pt x="869" y="32"/>
                  </a:lnTo>
                  <a:lnTo>
                    <a:pt x="890" y="21"/>
                  </a:lnTo>
                  <a:lnTo>
                    <a:pt x="890" y="11"/>
                  </a:lnTo>
                  <a:lnTo>
                    <a:pt x="901" y="0"/>
                  </a:lnTo>
                  <a:lnTo>
                    <a:pt x="942" y="0"/>
                  </a:lnTo>
                  <a:lnTo>
                    <a:pt x="953" y="21"/>
                  </a:lnTo>
                  <a:lnTo>
                    <a:pt x="963" y="32"/>
                  </a:lnTo>
                  <a:lnTo>
                    <a:pt x="963" y="455"/>
                  </a:lnTo>
                  <a:lnTo>
                    <a:pt x="953" y="477"/>
                  </a:lnTo>
                  <a:lnTo>
                    <a:pt x="942" y="488"/>
                  </a:lnTo>
                  <a:lnTo>
                    <a:pt x="901" y="488"/>
                  </a:lnTo>
                  <a:lnTo>
                    <a:pt x="890" y="477"/>
                  </a:lnTo>
                  <a:lnTo>
                    <a:pt x="890" y="455"/>
                  </a:lnTo>
                  <a:lnTo>
                    <a:pt x="880" y="434"/>
                  </a:lnTo>
                  <a:lnTo>
                    <a:pt x="827" y="303"/>
                  </a:lnTo>
                  <a:lnTo>
                    <a:pt x="723" y="195"/>
                  </a:lnTo>
                  <a:lnTo>
                    <a:pt x="607" y="119"/>
                  </a:lnTo>
                  <a:lnTo>
                    <a:pt x="482" y="86"/>
                  </a:lnTo>
                  <a:lnTo>
                    <a:pt x="388" y="108"/>
                  </a:lnTo>
                  <a:lnTo>
                    <a:pt x="314" y="152"/>
                  </a:lnTo>
                  <a:lnTo>
                    <a:pt x="262" y="227"/>
                  </a:lnTo>
                  <a:lnTo>
                    <a:pt x="252" y="314"/>
                  </a:lnTo>
                  <a:lnTo>
                    <a:pt x="273" y="401"/>
                  </a:lnTo>
                  <a:lnTo>
                    <a:pt x="335" y="466"/>
                  </a:lnTo>
                  <a:lnTo>
                    <a:pt x="430" y="531"/>
                  </a:lnTo>
                  <a:lnTo>
                    <a:pt x="534" y="585"/>
                  </a:lnTo>
                  <a:lnTo>
                    <a:pt x="649" y="629"/>
                  </a:lnTo>
                  <a:lnTo>
                    <a:pt x="806" y="705"/>
                  </a:lnTo>
                  <a:lnTo>
                    <a:pt x="921" y="802"/>
                  </a:lnTo>
                  <a:lnTo>
                    <a:pt x="1005" y="911"/>
                  </a:lnTo>
                  <a:lnTo>
                    <a:pt x="1047" y="1030"/>
                  </a:lnTo>
                  <a:lnTo>
                    <a:pt x="1058" y="1138"/>
                  </a:lnTo>
                  <a:lnTo>
                    <a:pt x="1037" y="1269"/>
                  </a:lnTo>
                  <a:lnTo>
                    <a:pt x="974" y="1388"/>
                  </a:lnTo>
                  <a:lnTo>
                    <a:pt x="890" y="1475"/>
                  </a:lnTo>
                  <a:lnTo>
                    <a:pt x="775" y="1540"/>
                  </a:lnTo>
                  <a:lnTo>
                    <a:pt x="639" y="1583"/>
                  </a:lnTo>
                  <a:lnTo>
                    <a:pt x="492" y="1594"/>
                  </a:lnTo>
                  <a:lnTo>
                    <a:pt x="419" y="1594"/>
                  </a:lnTo>
                  <a:lnTo>
                    <a:pt x="314" y="1562"/>
                  </a:lnTo>
                  <a:lnTo>
                    <a:pt x="293" y="1551"/>
                  </a:lnTo>
                  <a:lnTo>
                    <a:pt x="231" y="1529"/>
                  </a:lnTo>
                  <a:lnTo>
                    <a:pt x="168" y="1529"/>
                  </a:lnTo>
                  <a:lnTo>
                    <a:pt x="105" y="1551"/>
                  </a:lnTo>
                  <a:lnTo>
                    <a:pt x="84" y="1572"/>
                  </a:lnTo>
                  <a:lnTo>
                    <a:pt x="63" y="1583"/>
                  </a:lnTo>
                  <a:lnTo>
                    <a:pt x="53" y="1594"/>
                  </a:lnTo>
                  <a:lnTo>
                    <a:pt x="32" y="1594"/>
                  </a:lnTo>
                  <a:lnTo>
                    <a:pt x="21" y="1572"/>
                  </a:lnTo>
                  <a:lnTo>
                    <a:pt x="11" y="1562"/>
                  </a:lnTo>
                  <a:lnTo>
                    <a:pt x="11" y="1063"/>
                  </a:lnTo>
                  <a:lnTo>
                    <a:pt x="21" y="1052"/>
                  </a:lnTo>
                  <a:lnTo>
                    <a:pt x="32" y="1030"/>
                  </a:lnTo>
                  <a:lnTo>
                    <a:pt x="53" y="1030"/>
                  </a:lnTo>
                  <a:lnTo>
                    <a:pt x="74" y="1041"/>
                  </a:lnTo>
                  <a:lnTo>
                    <a:pt x="84" y="1052"/>
                  </a:lnTo>
                  <a:lnTo>
                    <a:pt x="95" y="1073"/>
                  </a:lnTo>
                  <a:lnTo>
                    <a:pt x="95" y="1128"/>
                  </a:lnTo>
                  <a:lnTo>
                    <a:pt x="116" y="1193"/>
                  </a:lnTo>
                  <a:lnTo>
                    <a:pt x="157" y="1279"/>
                  </a:lnTo>
                  <a:lnTo>
                    <a:pt x="231" y="1377"/>
                  </a:lnTo>
                  <a:lnTo>
                    <a:pt x="314" y="1453"/>
                  </a:lnTo>
                  <a:lnTo>
                    <a:pt x="409" y="1496"/>
                  </a:lnTo>
                  <a:lnTo>
                    <a:pt x="513" y="1518"/>
                  </a:lnTo>
                  <a:lnTo>
                    <a:pt x="628" y="1507"/>
                  </a:lnTo>
                  <a:lnTo>
                    <a:pt x="712" y="1475"/>
                  </a:lnTo>
                  <a:lnTo>
                    <a:pt x="764" y="1420"/>
                  </a:lnTo>
                  <a:lnTo>
                    <a:pt x="785" y="1355"/>
                  </a:lnTo>
                  <a:lnTo>
                    <a:pt x="796" y="1269"/>
                  </a:lnTo>
                  <a:lnTo>
                    <a:pt x="775" y="1160"/>
                  </a:lnTo>
                  <a:lnTo>
                    <a:pt x="712" y="1063"/>
                  </a:lnTo>
                  <a:lnTo>
                    <a:pt x="618" y="998"/>
                  </a:lnTo>
                  <a:lnTo>
                    <a:pt x="220" y="791"/>
                  </a:lnTo>
                  <a:lnTo>
                    <a:pt x="116" y="705"/>
                  </a:lnTo>
                  <a:lnTo>
                    <a:pt x="42" y="618"/>
                  </a:lnTo>
                  <a:lnTo>
                    <a:pt x="11" y="531"/>
                  </a:lnTo>
                  <a:lnTo>
                    <a:pt x="0" y="444"/>
                  </a:lnTo>
                  <a:lnTo>
                    <a:pt x="21" y="282"/>
                  </a:lnTo>
                  <a:lnTo>
                    <a:pt x="84" y="162"/>
                  </a:lnTo>
                  <a:lnTo>
                    <a:pt x="189" y="76"/>
                  </a:lnTo>
                  <a:lnTo>
                    <a:pt x="314" y="21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33"/>
            <p:cNvSpPr>
              <a:spLocks/>
            </p:cNvSpPr>
            <p:nvPr/>
          </p:nvSpPr>
          <p:spPr bwMode="auto">
            <a:xfrm>
              <a:off x="2156" y="3269"/>
              <a:ext cx="294" cy="22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4" y="0"/>
                </a:cxn>
                <a:cxn ang="0">
                  <a:pos x="294" y="87"/>
                </a:cxn>
                <a:cxn ang="0">
                  <a:pos x="84" y="87"/>
                </a:cxn>
                <a:cxn ang="0">
                  <a:pos x="84" y="2115"/>
                </a:cxn>
                <a:cxn ang="0">
                  <a:pos x="294" y="2115"/>
                </a:cxn>
                <a:cxn ang="0">
                  <a:pos x="294" y="2213"/>
                </a:cxn>
                <a:cxn ang="0">
                  <a:pos x="0" y="2213"/>
                </a:cxn>
                <a:cxn ang="0">
                  <a:pos x="0" y="0"/>
                </a:cxn>
              </a:cxnLst>
              <a:rect l="0" t="0" r="r" b="b"/>
              <a:pathLst>
                <a:path w="294" h="2213">
                  <a:moveTo>
                    <a:pt x="0" y="0"/>
                  </a:moveTo>
                  <a:lnTo>
                    <a:pt x="294" y="0"/>
                  </a:lnTo>
                  <a:lnTo>
                    <a:pt x="294" y="87"/>
                  </a:lnTo>
                  <a:lnTo>
                    <a:pt x="84" y="87"/>
                  </a:lnTo>
                  <a:lnTo>
                    <a:pt x="84" y="2115"/>
                  </a:lnTo>
                  <a:lnTo>
                    <a:pt x="294" y="2115"/>
                  </a:lnTo>
                  <a:lnTo>
                    <a:pt x="294" y="2213"/>
                  </a:lnTo>
                  <a:lnTo>
                    <a:pt x="0" y="2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2523" y="3432"/>
              <a:ext cx="1748" cy="1551"/>
            </a:xfrm>
            <a:custGeom>
              <a:avLst/>
              <a:gdLst/>
              <a:ahLst/>
              <a:cxnLst>
                <a:cxn ang="0">
                  <a:pos x="973" y="0"/>
                </a:cxn>
                <a:cxn ang="0">
                  <a:pos x="1350" y="54"/>
                </a:cxn>
                <a:cxn ang="0">
                  <a:pos x="1497" y="173"/>
                </a:cxn>
                <a:cxn ang="0">
                  <a:pos x="1476" y="444"/>
                </a:cxn>
                <a:cxn ang="0">
                  <a:pos x="1203" y="737"/>
                </a:cxn>
                <a:cxn ang="0">
                  <a:pos x="1067" y="954"/>
                </a:cxn>
                <a:cxn ang="0">
                  <a:pos x="1183" y="1214"/>
                </a:cxn>
                <a:cxn ang="0">
                  <a:pos x="1308" y="1399"/>
                </a:cxn>
                <a:cxn ang="0">
                  <a:pos x="1455" y="1410"/>
                </a:cxn>
                <a:cxn ang="0">
                  <a:pos x="1538" y="1334"/>
                </a:cxn>
                <a:cxn ang="0">
                  <a:pos x="1674" y="1214"/>
                </a:cxn>
                <a:cxn ang="0">
                  <a:pos x="1737" y="1203"/>
                </a:cxn>
                <a:cxn ang="0">
                  <a:pos x="1748" y="1225"/>
                </a:cxn>
                <a:cxn ang="0">
                  <a:pos x="1674" y="1323"/>
                </a:cxn>
                <a:cxn ang="0">
                  <a:pos x="1497" y="1464"/>
                </a:cxn>
                <a:cxn ang="0">
                  <a:pos x="1245" y="1540"/>
                </a:cxn>
                <a:cxn ang="0">
                  <a:pos x="1099" y="1453"/>
                </a:cxn>
                <a:cxn ang="0">
                  <a:pos x="900" y="1073"/>
                </a:cxn>
                <a:cxn ang="0">
                  <a:pos x="806" y="932"/>
                </a:cxn>
                <a:cxn ang="0">
                  <a:pos x="722" y="889"/>
                </a:cxn>
                <a:cxn ang="0">
                  <a:pos x="712" y="878"/>
                </a:cxn>
                <a:cxn ang="0">
                  <a:pos x="764" y="824"/>
                </a:cxn>
                <a:cxn ang="0">
                  <a:pos x="889" y="770"/>
                </a:cxn>
                <a:cxn ang="0">
                  <a:pos x="1141" y="705"/>
                </a:cxn>
                <a:cxn ang="0">
                  <a:pos x="1277" y="574"/>
                </a:cxn>
                <a:cxn ang="0">
                  <a:pos x="1340" y="423"/>
                </a:cxn>
                <a:cxn ang="0">
                  <a:pos x="1340" y="292"/>
                </a:cxn>
                <a:cxn ang="0">
                  <a:pos x="1245" y="184"/>
                </a:cxn>
                <a:cxn ang="0">
                  <a:pos x="1015" y="119"/>
                </a:cxn>
                <a:cxn ang="0">
                  <a:pos x="722" y="108"/>
                </a:cxn>
                <a:cxn ang="0">
                  <a:pos x="638" y="618"/>
                </a:cxn>
                <a:cxn ang="0">
                  <a:pos x="523" y="1041"/>
                </a:cxn>
                <a:cxn ang="0">
                  <a:pos x="418" y="1334"/>
                </a:cxn>
                <a:cxn ang="0">
                  <a:pos x="377" y="1453"/>
                </a:cxn>
                <a:cxn ang="0">
                  <a:pos x="272" y="1540"/>
                </a:cxn>
                <a:cxn ang="0">
                  <a:pos x="199" y="1551"/>
                </a:cxn>
                <a:cxn ang="0">
                  <a:pos x="209" y="1507"/>
                </a:cxn>
                <a:cxn ang="0">
                  <a:pos x="439" y="781"/>
                </a:cxn>
                <a:cxn ang="0">
                  <a:pos x="513" y="379"/>
                </a:cxn>
                <a:cxn ang="0">
                  <a:pos x="544" y="119"/>
                </a:cxn>
                <a:cxn ang="0">
                  <a:pos x="314" y="162"/>
                </a:cxn>
                <a:cxn ang="0">
                  <a:pos x="209" y="238"/>
                </a:cxn>
                <a:cxn ang="0">
                  <a:pos x="178" y="325"/>
                </a:cxn>
                <a:cxn ang="0">
                  <a:pos x="104" y="390"/>
                </a:cxn>
                <a:cxn ang="0">
                  <a:pos x="52" y="423"/>
                </a:cxn>
                <a:cxn ang="0">
                  <a:pos x="0" y="401"/>
                </a:cxn>
                <a:cxn ang="0">
                  <a:pos x="31" y="314"/>
                </a:cxn>
                <a:cxn ang="0">
                  <a:pos x="178" y="162"/>
                </a:cxn>
                <a:cxn ang="0">
                  <a:pos x="450" y="32"/>
                </a:cxn>
                <a:cxn ang="0">
                  <a:pos x="691" y="0"/>
                </a:cxn>
              </a:cxnLst>
              <a:rect l="0" t="0" r="r" b="b"/>
              <a:pathLst>
                <a:path w="1748" h="1551">
                  <a:moveTo>
                    <a:pt x="691" y="0"/>
                  </a:moveTo>
                  <a:lnTo>
                    <a:pt x="973" y="0"/>
                  </a:lnTo>
                  <a:lnTo>
                    <a:pt x="1245" y="21"/>
                  </a:lnTo>
                  <a:lnTo>
                    <a:pt x="1350" y="54"/>
                  </a:lnTo>
                  <a:lnTo>
                    <a:pt x="1444" y="97"/>
                  </a:lnTo>
                  <a:lnTo>
                    <a:pt x="1497" y="173"/>
                  </a:lnTo>
                  <a:lnTo>
                    <a:pt x="1517" y="271"/>
                  </a:lnTo>
                  <a:lnTo>
                    <a:pt x="1476" y="444"/>
                  </a:lnTo>
                  <a:lnTo>
                    <a:pt x="1371" y="596"/>
                  </a:lnTo>
                  <a:lnTo>
                    <a:pt x="1203" y="737"/>
                  </a:lnTo>
                  <a:lnTo>
                    <a:pt x="994" y="846"/>
                  </a:lnTo>
                  <a:lnTo>
                    <a:pt x="1067" y="954"/>
                  </a:lnTo>
                  <a:lnTo>
                    <a:pt x="1130" y="1095"/>
                  </a:lnTo>
                  <a:lnTo>
                    <a:pt x="1183" y="1214"/>
                  </a:lnTo>
                  <a:lnTo>
                    <a:pt x="1235" y="1323"/>
                  </a:lnTo>
                  <a:lnTo>
                    <a:pt x="1308" y="1399"/>
                  </a:lnTo>
                  <a:lnTo>
                    <a:pt x="1381" y="1420"/>
                  </a:lnTo>
                  <a:lnTo>
                    <a:pt x="1455" y="1410"/>
                  </a:lnTo>
                  <a:lnTo>
                    <a:pt x="1507" y="1377"/>
                  </a:lnTo>
                  <a:lnTo>
                    <a:pt x="1538" y="1334"/>
                  </a:lnTo>
                  <a:lnTo>
                    <a:pt x="1633" y="1236"/>
                  </a:lnTo>
                  <a:lnTo>
                    <a:pt x="1674" y="1214"/>
                  </a:lnTo>
                  <a:lnTo>
                    <a:pt x="1706" y="1203"/>
                  </a:lnTo>
                  <a:lnTo>
                    <a:pt x="1737" y="1203"/>
                  </a:lnTo>
                  <a:lnTo>
                    <a:pt x="1748" y="1214"/>
                  </a:lnTo>
                  <a:lnTo>
                    <a:pt x="1748" y="1225"/>
                  </a:lnTo>
                  <a:lnTo>
                    <a:pt x="1727" y="1269"/>
                  </a:lnTo>
                  <a:lnTo>
                    <a:pt x="1674" y="1323"/>
                  </a:lnTo>
                  <a:lnTo>
                    <a:pt x="1591" y="1399"/>
                  </a:lnTo>
                  <a:lnTo>
                    <a:pt x="1497" y="1464"/>
                  </a:lnTo>
                  <a:lnTo>
                    <a:pt x="1371" y="1518"/>
                  </a:lnTo>
                  <a:lnTo>
                    <a:pt x="1245" y="1540"/>
                  </a:lnTo>
                  <a:lnTo>
                    <a:pt x="1162" y="1518"/>
                  </a:lnTo>
                  <a:lnTo>
                    <a:pt x="1099" y="1453"/>
                  </a:lnTo>
                  <a:lnTo>
                    <a:pt x="1036" y="1355"/>
                  </a:lnTo>
                  <a:lnTo>
                    <a:pt x="900" y="1073"/>
                  </a:lnTo>
                  <a:lnTo>
                    <a:pt x="848" y="976"/>
                  </a:lnTo>
                  <a:lnTo>
                    <a:pt x="806" y="932"/>
                  </a:lnTo>
                  <a:lnTo>
                    <a:pt x="764" y="900"/>
                  </a:lnTo>
                  <a:lnTo>
                    <a:pt x="722" y="889"/>
                  </a:lnTo>
                  <a:lnTo>
                    <a:pt x="712" y="889"/>
                  </a:lnTo>
                  <a:lnTo>
                    <a:pt x="712" y="878"/>
                  </a:lnTo>
                  <a:lnTo>
                    <a:pt x="722" y="856"/>
                  </a:lnTo>
                  <a:lnTo>
                    <a:pt x="764" y="824"/>
                  </a:lnTo>
                  <a:lnTo>
                    <a:pt x="816" y="791"/>
                  </a:lnTo>
                  <a:lnTo>
                    <a:pt x="889" y="770"/>
                  </a:lnTo>
                  <a:lnTo>
                    <a:pt x="1026" y="748"/>
                  </a:lnTo>
                  <a:lnTo>
                    <a:pt x="1141" y="705"/>
                  </a:lnTo>
                  <a:lnTo>
                    <a:pt x="1224" y="640"/>
                  </a:lnTo>
                  <a:lnTo>
                    <a:pt x="1277" y="574"/>
                  </a:lnTo>
                  <a:lnTo>
                    <a:pt x="1319" y="499"/>
                  </a:lnTo>
                  <a:lnTo>
                    <a:pt x="1340" y="423"/>
                  </a:lnTo>
                  <a:lnTo>
                    <a:pt x="1350" y="358"/>
                  </a:lnTo>
                  <a:lnTo>
                    <a:pt x="1340" y="292"/>
                  </a:lnTo>
                  <a:lnTo>
                    <a:pt x="1308" y="227"/>
                  </a:lnTo>
                  <a:lnTo>
                    <a:pt x="1245" y="184"/>
                  </a:lnTo>
                  <a:lnTo>
                    <a:pt x="1151" y="141"/>
                  </a:lnTo>
                  <a:lnTo>
                    <a:pt x="1015" y="119"/>
                  </a:lnTo>
                  <a:lnTo>
                    <a:pt x="837" y="108"/>
                  </a:lnTo>
                  <a:lnTo>
                    <a:pt x="722" y="108"/>
                  </a:lnTo>
                  <a:lnTo>
                    <a:pt x="691" y="368"/>
                  </a:lnTo>
                  <a:lnTo>
                    <a:pt x="638" y="618"/>
                  </a:lnTo>
                  <a:lnTo>
                    <a:pt x="575" y="846"/>
                  </a:lnTo>
                  <a:lnTo>
                    <a:pt x="523" y="1041"/>
                  </a:lnTo>
                  <a:lnTo>
                    <a:pt x="471" y="1203"/>
                  </a:lnTo>
                  <a:lnTo>
                    <a:pt x="418" y="1334"/>
                  </a:lnTo>
                  <a:lnTo>
                    <a:pt x="387" y="1420"/>
                  </a:lnTo>
                  <a:lnTo>
                    <a:pt x="377" y="1453"/>
                  </a:lnTo>
                  <a:lnTo>
                    <a:pt x="335" y="1496"/>
                  </a:lnTo>
                  <a:lnTo>
                    <a:pt x="272" y="1540"/>
                  </a:lnTo>
                  <a:lnTo>
                    <a:pt x="241" y="1551"/>
                  </a:lnTo>
                  <a:lnTo>
                    <a:pt x="199" y="1551"/>
                  </a:lnTo>
                  <a:lnTo>
                    <a:pt x="199" y="1529"/>
                  </a:lnTo>
                  <a:lnTo>
                    <a:pt x="209" y="1507"/>
                  </a:lnTo>
                  <a:lnTo>
                    <a:pt x="335" y="1149"/>
                  </a:lnTo>
                  <a:lnTo>
                    <a:pt x="439" y="781"/>
                  </a:lnTo>
                  <a:lnTo>
                    <a:pt x="481" y="564"/>
                  </a:lnTo>
                  <a:lnTo>
                    <a:pt x="513" y="379"/>
                  </a:lnTo>
                  <a:lnTo>
                    <a:pt x="534" y="238"/>
                  </a:lnTo>
                  <a:lnTo>
                    <a:pt x="544" y="119"/>
                  </a:lnTo>
                  <a:lnTo>
                    <a:pt x="408" y="130"/>
                  </a:lnTo>
                  <a:lnTo>
                    <a:pt x="314" y="162"/>
                  </a:lnTo>
                  <a:lnTo>
                    <a:pt x="251" y="195"/>
                  </a:lnTo>
                  <a:lnTo>
                    <a:pt x="209" y="238"/>
                  </a:lnTo>
                  <a:lnTo>
                    <a:pt x="188" y="292"/>
                  </a:lnTo>
                  <a:lnTo>
                    <a:pt x="178" y="325"/>
                  </a:lnTo>
                  <a:lnTo>
                    <a:pt x="125" y="379"/>
                  </a:lnTo>
                  <a:lnTo>
                    <a:pt x="104" y="390"/>
                  </a:lnTo>
                  <a:lnTo>
                    <a:pt x="73" y="401"/>
                  </a:lnTo>
                  <a:lnTo>
                    <a:pt x="52" y="423"/>
                  </a:lnTo>
                  <a:lnTo>
                    <a:pt x="21" y="423"/>
                  </a:lnTo>
                  <a:lnTo>
                    <a:pt x="0" y="401"/>
                  </a:lnTo>
                  <a:lnTo>
                    <a:pt x="10" y="379"/>
                  </a:lnTo>
                  <a:lnTo>
                    <a:pt x="31" y="314"/>
                  </a:lnTo>
                  <a:lnTo>
                    <a:pt x="84" y="238"/>
                  </a:lnTo>
                  <a:lnTo>
                    <a:pt x="178" y="162"/>
                  </a:lnTo>
                  <a:lnTo>
                    <a:pt x="324" y="76"/>
                  </a:lnTo>
                  <a:lnTo>
                    <a:pt x="450" y="32"/>
                  </a:lnTo>
                  <a:lnTo>
                    <a:pt x="565" y="10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35"/>
            <p:cNvSpPr>
              <a:spLocks noEditPoints="1"/>
            </p:cNvSpPr>
            <p:nvPr/>
          </p:nvSpPr>
          <p:spPr bwMode="auto">
            <a:xfrm>
              <a:off x="4480" y="4690"/>
              <a:ext cx="251" cy="651"/>
            </a:xfrm>
            <a:custGeom>
              <a:avLst/>
              <a:gdLst/>
              <a:ahLst/>
              <a:cxnLst>
                <a:cxn ang="0">
                  <a:pos x="251" y="217"/>
                </a:cxn>
                <a:cxn ang="0">
                  <a:pos x="251" y="228"/>
                </a:cxn>
                <a:cxn ang="0">
                  <a:pos x="251" y="217"/>
                </a:cxn>
                <a:cxn ang="0">
                  <a:pos x="115" y="0"/>
                </a:cxn>
                <a:cxn ang="0">
                  <a:pos x="188" y="32"/>
                </a:cxn>
                <a:cxn ang="0">
                  <a:pos x="230" y="108"/>
                </a:cxn>
                <a:cxn ang="0">
                  <a:pos x="251" y="228"/>
                </a:cxn>
                <a:cxn ang="0">
                  <a:pos x="230" y="358"/>
                </a:cxn>
                <a:cxn ang="0">
                  <a:pos x="188" y="477"/>
                </a:cxn>
                <a:cxn ang="0">
                  <a:pos x="136" y="575"/>
                </a:cxn>
                <a:cxn ang="0">
                  <a:pos x="84" y="629"/>
                </a:cxn>
                <a:cxn ang="0">
                  <a:pos x="52" y="651"/>
                </a:cxn>
                <a:cxn ang="0">
                  <a:pos x="31" y="629"/>
                </a:cxn>
                <a:cxn ang="0">
                  <a:pos x="31" y="618"/>
                </a:cxn>
                <a:cxn ang="0">
                  <a:pos x="52" y="596"/>
                </a:cxn>
                <a:cxn ang="0">
                  <a:pos x="126" y="510"/>
                </a:cxn>
                <a:cxn ang="0">
                  <a:pos x="178" y="379"/>
                </a:cxn>
                <a:cxn ang="0">
                  <a:pos x="199" y="228"/>
                </a:cxn>
                <a:cxn ang="0">
                  <a:pos x="199" y="195"/>
                </a:cxn>
                <a:cxn ang="0">
                  <a:pos x="168" y="228"/>
                </a:cxn>
                <a:cxn ang="0">
                  <a:pos x="136" y="238"/>
                </a:cxn>
                <a:cxn ang="0">
                  <a:pos x="84" y="238"/>
                </a:cxn>
                <a:cxn ang="0">
                  <a:pos x="52" y="217"/>
                </a:cxn>
                <a:cxn ang="0">
                  <a:pos x="11" y="173"/>
                </a:cxn>
                <a:cxn ang="0">
                  <a:pos x="0" y="152"/>
                </a:cxn>
                <a:cxn ang="0">
                  <a:pos x="0" y="86"/>
                </a:cxn>
                <a:cxn ang="0">
                  <a:pos x="42" y="21"/>
                </a:cxn>
                <a:cxn ang="0">
                  <a:pos x="73" y="11"/>
                </a:cxn>
                <a:cxn ang="0">
                  <a:pos x="115" y="0"/>
                </a:cxn>
              </a:cxnLst>
              <a:rect l="0" t="0" r="r" b="b"/>
              <a:pathLst>
                <a:path w="251" h="651">
                  <a:moveTo>
                    <a:pt x="251" y="217"/>
                  </a:moveTo>
                  <a:lnTo>
                    <a:pt x="251" y="228"/>
                  </a:lnTo>
                  <a:lnTo>
                    <a:pt x="251" y="217"/>
                  </a:lnTo>
                  <a:close/>
                  <a:moveTo>
                    <a:pt x="115" y="0"/>
                  </a:moveTo>
                  <a:lnTo>
                    <a:pt x="188" y="32"/>
                  </a:lnTo>
                  <a:lnTo>
                    <a:pt x="230" y="108"/>
                  </a:lnTo>
                  <a:lnTo>
                    <a:pt x="251" y="228"/>
                  </a:lnTo>
                  <a:lnTo>
                    <a:pt x="230" y="358"/>
                  </a:lnTo>
                  <a:lnTo>
                    <a:pt x="188" y="477"/>
                  </a:lnTo>
                  <a:lnTo>
                    <a:pt x="136" y="575"/>
                  </a:lnTo>
                  <a:lnTo>
                    <a:pt x="84" y="629"/>
                  </a:lnTo>
                  <a:lnTo>
                    <a:pt x="52" y="651"/>
                  </a:lnTo>
                  <a:lnTo>
                    <a:pt x="31" y="629"/>
                  </a:lnTo>
                  <a:lnTo>
                    <a:pt x="31" y="618"/>
                  </a:lnTo>
                  <a:lnTo>
                    <a:pt x="52" y="596"/>
                  </a:lnTo>
                  <a:lnTo>
                    <a:pt x="126" y="510"/>
                  </a:lnTo>
                  <a:lnTo>
                    <a:pt x="178" y="379"/>
                  </a:lnTo>
                  <a:lnTo>
                    <a:pt x="199" y="228"/>
                  </a:lnTo>
                  <a:lnTo>
                    <a:pt x="199" y="195"/>
                  </a:lnTo>
                  <a:lnTo>
                    <a:pt x="168" y="228"/>
                  </a:lnTo>
                  <a:lnTo>
                    <a:pt x="136" y="238"/>
                  </a:lnTo>
                  <a:lnTo>
                    <a:pt x="84" y="238"/>
                  </a:lnTo>
                  <a:lnTo>
                    <a:pt x="52" y="217"/>
                  </a:lnTo>
                  <a:lnTo>
                    <a:pt x="11" y="173"/>
                  </a:lnTo>
                  <a:lnTo>
                    <a:pt x="0" y="152"/>
                  </a:lnTo>
                  <a:lnTo>
                    <a:pt x="0" y="86"/>
                  </a:lnTo>
                  <a:lnTo>
                    <a:pt x="42" y="21"/>
                  </a:lnTo>
                  <a:lnTo>
                    <a:pt x="73" y="11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5380" y="3410"/>
              <a:ext cx="1298" cy="149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235" y="0"/>
                </a:cxn>
                <a:cxn ang="0">
                  <a:pos x="1288" y="499"/>
                </a:cxn>
                <a:cxn ang="0">
                  <a:pos x="1235" y="499"/>
                </a:cxn>
                <a:cxn ang="0">
                  <a:pos x="1204" y="314"/>
                </a:cxn>
                <a:cxn ang="0">
                  <a:pos x="1141" y="195"/>
                </a:cxn>
                <a:cxn ang="0">
                  <a:pos x="1047" y="119"/>
                </a:cxn>
                <a:cxn ang="0">
                  <a:pos x="911" y="76"/>
                </a:cxn>
                <a:cxn ang="0">
                  <a:pos x="722" y="65"/>
                </a:cxn>
                <a:cxn ang="0">
                  <a:pos x="230" y="65"/>
                </a:cxn>
                <a:cxn ang="0">
                  <a:pos x="670" y="727"/>
                </a:cxn>
                <a:cxn ang="0">
                  <a:pos x="681" y="737"/>
                </a:cxn>
                <a:cxn ang="0">
                  <a:pos x="691" y="759"/>
                </a:cxn>
                <a:cxn ang="0">
                  <a:pos x="691" y="770"/>
                </a:cxn>
                <a:cxn ang="0">
                  <a:pos x="670" y="792"/>
                </a:cxn>
                <a:cxn ang="0">
                  <a:pos x="670" y="770"/>
                </a:cxn>
                <a:cxn ang="0">
                  <a:pos x="136" y="1399"/>
                </a:cxn>
                <a:cxn ang="0">
                  <a:pos x="722" y="1399"/>
                </a:cxn>
                <a:cxn ang="0">
                  <a:pos x="879" y="1388"/>
                </a:cxn>
                <a:cxn ang="0">
                  <a:pos x="995" y="1366"/>
                </a:cxn>
                <a:cxn ang="0">
                  <a:pos x="1089" y="1323"/>
                </a:cxn>
                <a:cxn ang="0">
                  <a:pos x="1162" y="1247"/>
                </a:cxn>
                <a:cxn ang="0">
                  <a:pos x="1214" y="1139"/>
                </a:cxn>
                <a:cxn ang="0">
                  <a:pos x="1246" y="976"/>
                </a:cxn>
                <a:cxn ang="0">
                  <a:pos x="1298" y="976"/>
                </a:cxn>
                <a:cxn ang="0">
                  <a:pos x="1246" y="1497"/>
                </a:cxn>
                <a:cxn ang="0">
                  <a:pos x="21" y="1497"/>
                </a:cxn>
                <a:cxn ang="0">
                  <a:pos x="11" y="1486"/>
                </a:cxn>
                <a:cxn ang="0">
                  <a:pos x="11" y="1464"/>
                </a:cxn>
                <a:cxn ang="0">
                  <a:pos x="32" y="1442"/>
                </a:cxn>
                <a:cxn ang="0">
                  <a:pos x="534" y="846"/>
                </a:cxn>
                <a:cxn ang="0">
                  <a:pos x="0" y="43"/>
                </a:cxn>
                <a:cxn ang="0">
                  <a:pos x="0" y="22"/>
                </a:cxn>
                <a:cxn ang="0">
                  <a:pos x="11" y="0"/>
                </a:cxn>
              </a:cxnLst>
              <a:rect l="0" t="0" r="r" b="b"/>
              <a:pathLst>
                <a:path w="1298" h="1497">
                  <a:moveTo>
                    <a:pt x="11" y="0"/>
                  </a:moveTo>
                  <a:lnTo>
                    <a:pt x="1235" y="0"/>
                  </a:lnTo>
                  <a:lnTo>
                    <a:pt x="1288" y="499"/>
                  </a:lnTo>
                  <a:lnTo>
                    <a:pt x="1235" y="499"/>
                  </a:lnTo>
                  <a:lnTo>
                    <a:pt x="1204" y="314"/>
                  </a:lnTo>
                  <a:lnTo>
                    <a:pt x="1141" y="195"/>
                  </a:lnTo>
                  <a:lnTo>
                    <a:pt x="1047" y="119"/>
                  </a:lnTo>
                  <a:lnTo>
                    <a:pt x="911" y="76"/>
                  </a:lnTo>
                  <a:lnTo>
                    <a:pt x="722" y="65"/>
                  </a:lnTo>
                  <a:lnTo>
                    <a:pt x="230" y="65"/>
                  </a:lnTo>
                  <a:lnTo>
                    <a:pt x="670" y="727"/>
                  </a:lnTo>
                  <a:lnTo>
                    <a:pt x="681" y="737"/>
                  </a:lnTo>
                  <a:lnTo>
                    <a:pt x="691" y="759"/>
                  </a:lnTo>
                  <a:lnTo>
                    <a:pt x="691" y="770"/>
                  </a:lnTo>
                  <a:lnTo>
                    <a:pt x="670" y="792"/>
                  </a:lnTo>
                  <a:lnTo>
                    <a:pt x="670" y="770"/>
                  </a:lnTo>
                  <a:lnTo>
                    <a:pt x="136" y="1399"/>
                  </a:lnTo>
                  <a:lnTo>
                    <a:pt x="722" y="1399"/>
                  </a:lnTo>
                  <a:lnTo>
                    <a:pt x="879" y="1388"/>
                  </a:lnTo>
                  <a:lnTo>
                    <a:pt x="995" y="1366"/>
                  </a:lnTo>
                  <a:lnTo>
                    <a:pt x="1089" y="1323"/>
                  </a:lnTo>
                  <a:lnTo>
                    <a:pt x="1162" y="1247"/>
                  </a:lnTo>
                  <a:lnTo>
                    <a:pt x="1214" y="1139"/>
                  </a:lnTo>
                  <a:lnTo>
                    <a:pt x="1246" y="976"/>
                  </a:lnTo>
                  <a:lnTo>
                    <a:pt x="1298" y="976"/>
                  </a:lnTo>
                  <a:lnTo>
                    <a:pt x="1246" y="1497"/>
                  </a:lnTo>
                  <a:lnTo>
                    <a:pt x="21" y="1497"/>
                  </a:lnTo>
                  <a:lnTo>
                    <a:pt x="11" y="1486"/>
                  </a:lnTo>
                  <a:lnTo>
                    <a:pt x="11" y="1464"/>
                  </a:lnTo>
                  <a:lnTo>
                    <a:pt x="32" y="1442"/>
                  </a:lnTo>
                  <a:lnTo>
                    <a:pt x="534" y="846"/>
                  </a:lnTo>
                  <a:lnTo>
                    <a:pt x="0" y="43"/>
                  </a:lnTo>
                  <a:lnTo>
                    <a:pt x="0" y="2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6846" y="3269"/>
              <a:ext cx="293" cy="22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3" y="0"/>
                </a:cxn>
                <a:cxn ang="0">
                  <a:pos x="293" y="2202"/>
                </a:cxn>
                <a:cxn ang="0">
                  <a:pos x="0" y="2202"/>
                </a:cxn>
                <a:cxn ang="0">
                  <a:pos x="0" y="2115"/>
                </a:cxn>
                <a:cxn ang="0">
                  <a:pos x="209" y="2115"/>
                </a:cxn>
                <a:cxn ang="0">
                  <a:pos x="209" y="87"/>
                </a:cxn>
                <a:cxn ang="0">
                  <a:pos x="0" y="87"/>
                </a:cxn>
                <a:cxn ang="0">
                  <a:pos x="0" y="0"/>
                </a:cxn>
              </a:cxnLst>
              <a:rect l="0" t="0" r="r" b="b"/>
              <a:pathLst>
                <a:path w="293" h="2202">
                  <a:moveTo>
                    <a:pt x="0" y="0"/>
                  </a:moveTo>
                  <a:lnTo>
                    <a:pt x="293" y="0"/>
                  </a:lnTo>
                  <a:lnTo>
                    <a:pt x="293" y="2202"/>
                  </a:lnTo>
                  <a:lnTo>
                    <a:pt x="0" y="2202"/>
                  </a:lnTo>
                  <a:lnTo>
                    <a:pt x="0" y="2115"/>
                  </a:lnTo>
                  <a:lnTo>
                    <a:pt x="209" y="2115"/>
                  </a:lnTo>
                  <a:lnTo>
                    <a:pt x="209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8122" y="4093"/>
              <a:ext cx="1434" cy="521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461" y="22"/>
                </a:cxn>
                <a:cxn ang="0">
                  <a:pos x="555" y="65"/>
                </a:cxn>
                <a:cxn ang="0">
                  <a:pos x="639" y="130"/>
                </a:cxn>
                <a:cxn ang="0">
                  <a:pos x="806" y="282"/>
                </a:cxn>
                <a:cxn ang="0">
                  <a:pos x="880" y="336"/>
                </a:cxn>
                <a:cxn ang="0">
                  <a:pos x="974" y="380"/>
                </a:cxn>
                <a:cxn ang="0">
                  <a:pos x="1068" y="401"/>
                </a:cxn>
                <a:cxn ang="0">
                  <a:pos x="1173" y="380"/>
                </a:cxn>
                <a:cxn ang="0">
                  <a:pos x="1267" y="315"/>
                </a:cxn>
                <a:cxn ang="0">
                  <a:pos x="1330" y="206"/>
                </a:cxn>
                <a:cxn ang="0">
                  <a:pos x="1361" y="65"/>
                </a:cxn>
                <a:cxn ang="0">
                  <a:pos x="1361" y="44"/>
                </a:cxn>
                <a:cxn ang="0">
                  <a:pos x="1372" y="22"/>
                </a:cxn>
                <a:cxn ang="0">
                  <a:pos x="1382" y="11"/>
                </a:cxn>
                <a:cxn ang="0">
                  <a:pos x="1392" y="11"/>
                </a:cxn>
                <a:cxn ang="0">
                  <a:pos x="1413" y="33"/>
                </a:cxn>
                <a:cxn ang="0">
                  <a:pos x="1424" y="54"/>
                </a:cxn>
                <a:cxn ang="0">
                  <a:pos x="1424" y="87"/>
                </a:cxn>
                <a:cxn ang="0">
                  <a:pos x="1434" y="76"/>
                </a:cxn>
                <a:cxn ang="0">
                  <a:pos x="1424" y="206"/>
                </a:cxn>
                <a:cxn ang="0">
                  <a:pos x="1372" y="315"/>
                </a:cxn>
                <a:cxn ang="0">
                  <a:pos x="1298" y="423"/>
                </a:cxn>
                <a:cxn ang="0">
                  <a:pos x="1204" y="499"/>
                </a:cxn>
                <a:cxn ang="0">
                  <a:pos x="1078" y="521"/>
                </a:cxn>
                <a:cxn ang="0">
                  <a:pos x="974" y="499"/>
                </a:cxn>
                <a:cxn ang="0">
                  <a:pos x="880" y="456"/>
                </a:cxn>
                <a:cxn ang="0">
                  <a:pos x="796" y="391"/>
                </a:cxn>
                <a:cxn ang="0">
                  <a:pos x="712" y="315"/>
                </a:cxn>
                <a:cxn ang="0">
                  <a:pos x="628" y="250"/>
                </a:cxn>
                <a:cxn ang="0">
                  <a:pos x="555" y="185"/>
                </a:cxn>
                <a:cxn ang="0">
                  <a:pos x="461" y="152"/>
                </a:cxn>
                <a:cxn ang="0">
                  <a:pos x="367" y="130"/>
                </a:cxn>
                <a:cxn ang="0">
                  <a:pos x="283" y="141"/>
                </a:cxn>
                <a:cxn ang="0">
                  <a:pos x="199" y="185"/>
                </a:cxn>
                <a:cxn ang="0">
                  <a:pos x="136" y="250"/>
                </a:cxn>
                <a:cxn ang="0">
                  <a:pos x="84" y="336"/>
                </a:cxn>
                <a:cxn ang="0">
                  <a:pos x="63" y="467"/>
                </a:cxn>
                <a:cxn ang="0">
                  <a:pos x="63" y="477"/>
                </a:cxn>
                <a:cxn ang="0">
                  <a:pos x="53" y="499"/>
                </a:cxn>
                <a:cxn ang="0">
                  <a:pos x="32" y="521"/>
                </a:cxn>
                <a:cxn ang="0">
                  <a:pos x="21" y="521"/>
                </a:cxn>
                <a:cxn ang="0">
                  <a:pos x="11" y="510"/>
                </a:cxn>
                <a:cxn ang="0">
                  <a:pos x="11" y="499"/>
                </a:cxn>
                <a:cxn ang="0">
                  <a:pos x="0" y="477"/>
                </a:cxn>
                <a:cxn ang="0">
                  <a:pos x="0" y="445"/>
                </a:cxn>
                <a:cxn ang="0">
                  <a:pos x="11" y="315"/>
                </a:cxn>
                <a:cxn ang="0">
                  <a:pos x="63" y="195"/>
                </a:cxn>
                <a:cxn ang="0">
                  <a:pos x="136" y="98"/>
                </a:cxn>
                <a:cxn ang="0">
                  <a:pos x="231" y="22"/>
                </a:cxn>
                <a:cxn ang="0">
                  <a:pos x="356" y="0"/>
                </a:cxn>
              </a:cxnLst>
              <a:rect l="0" t="0" r="r" b="b"/>
              <a:pathLst>
                <a:path w="1434" h="521">
                  <a:moveTo>
                    <a:pt x="356" y="0"/>
                  </a:moveTo>
                  <a:lnTo>
                    <a:pt x="461" y="22"/>
                  </a:lnTo>
                  <a:lnTo>
                    <a:pt x="555" y="65"/>
                  </a:lnTo>
                  <a:lnTo>
                    <a:pt x="639" y="130"/>
                  </a:lnTo>
                  <a:lnTo>
                    <a:pt x="806" y="282"/>
                  </a:lnTo>
                  <a:lnTo>
                    <a:pt x="880" y="336"/>
                  </a:lnTo>
                  <a:lnTo>
                    <a:pt x="974" y="380"/>
                  </a:lnTo>
                  <a:lnTo>
                    <a:pt x="1068" y="401"/>
                  </a:lnTo>
                  <a:lnTo>
                    <a:pt x="1173" y="380"/>
                  </a:lnTo>
                  <a:lnTo>
                    <a:pt x="1267" y="315"/>
                  </a:lnTo>
                  <a:lnTo>
                    <a:pt x="1330" y="206"/>
                  </a:lnTo>
                  <a:lnTo>
                    <a:pt x="1361" y="65"/>
                  </a:lnTo>
                  <a:lnTo>
                    <a:pt x="1361" y="44"/>
                  </a:lnTo>
                  <a:lnTo>
                    <a:pt x="1372" y="22"/>
                  </a:lnTo>
                  <a:lnTo>
                    <a:pt x="1382" y="11"/>
                  </a:lnTo>
                  <a:lnTo>
                    <a:pt x="1392" y="11"/>
                  </a:lnTo>
                  <a:lnTo>
                    <a:pt x="1413" y="33"/>
                  </a:lnTo>
                  <a:lnTo>
                    <a:pt x="1424" y="54"/>
                  </a:lnTo>
                  <a:lnTo>
                    <a:pt x="1424" y="87"/>
                  </a:lnTo>
                  <a:lnTo>
                    <a:pt x="1434" y="76"/>
                  </a:lnTo>
                  <a:lnTo>
                    <a:pt x="1424" y="206"/>
                  </a:lnTo>
                  <a:lnTo>
                    <a:pt x="1372" y="315"/>
                  </a:lnTo>
                  <a:lnTo>
                    <a:pt x="1298" y="423"/>
                  </a:lnTo>
                  <a:lnTo>
                    <a:pt x="1204" y="499"/>
                  </a:lnTo>
                  <a:lnTo>
                    <a:pt x="1078" y="521"/>
                  </a:lnTo>
                  <a:lnTo>
                    <a:pt x="974" y="499"/>
                  </a:lnTo>
                  <a:lnTo>
                    <a:pt x="880" y="456"/>
                  </a:lnTo>
                  <a:lnTo>
                    <a:pt x="796" y="391"/>
                  </a:lnTo>
                  <a:lnTo>
                    <a:pt x="712" y="315"/>
                  </a:lnTo>
                  <a:lnTo>
                    <a:pt x="628" y="250"/>
                  </a:lnTo>
                  <a:lnTo>
                    <a:pt x="555" y="185"/>
                  </a:lnTo>
                  <a:lnTo>
                    <a:pt x="461" y="152"/>
                  </a:lnTo>
                  <a:lnTo>
                    <a:pt x="367" y="130"/>
                  </a:lnTo>
                  <a:lnTo>
                    <a:pt x="283" y="141"/>
                  </a:lnTo>
                  <a:lnTo>
                    <a:pt x="199" y="185"/>
                  </a:lnTo>
                  <a:lnTo>
                    <a:pt x="136" y="250"/>
                  </a:lnTo>
                  <a:lnTo>
                    <a:pt x="84" y="336"/>
                  </a:lnTo>
                  <a:lnTo>
                    <a:pt x="63" y="467"/>
                  </a:lnTo>
                  <a:lnTo>
                    <a:pt x="63" y="477"/>
                  </a:lnTo>
                  <a:lnTo>
                    <a:pt x="53" y="499"/>
                  </a:lnTo>
                  <a:lnTo>
                    <a:pt x="32" y="521"/>
                  </a:lnTo>
                  <a:lnTo>
                    <a:pt x="21" y="521"/>
                  </a:lnTo>
                  <a:lnTo>
                    <a:pt x="11" y="510"/>
                  </a:lnTo>
                  <a:lnTo>
                    <a:pt x="11" y="499"/>
                  </a:lnTo>
                  <a:lnTo>
                    <a:pt x="0" y="477"/>
                  </a:lnTo>
                  <a:lnTo>
                    <a:pt x="0" y="445"/>
                  </a:lnTo>
                  <a:lnTo>
                    <a:pt x="11" y="315"/>
                  </a:lnTo>
                  <a:lnTo>
                    <a:pt x="63" y="195"/>
                  </a:lnTo>
                  <a:lnTo>
                    <a:pt x="136" y="98"/>
                  </a:lnTo>
                  <a:lnTo>
                    <a:pt x="231" y="2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10373" y="3269"/>
              <a:ext cx="2009" cy="220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21" y="0"/>
                </a:cxn>
                <a:cxn ang="0">
                  <a:pos x="2009" y="521"/>
                </a:cxn>
                <a:cxn ang="0">
                  <a:pos x="1957" y="521"/>
                </a:cxn>
                <a:cxn ang="0">
                  <a:pos x="1884" y="380"/>
                </a:cxn>
                <a:cxn ang="0">
                  <a:pos x="1790" y="282"/>
                </a:cxn>
                <a:cxn ang="0">
                  <a:pos x="1674" y="206"/>
                </a:cxn>
                <a:cxn ang="0">
                  <a:pos x="1549" y="152"/>
                </a:cxn>
                <a:cxn ang="0">
                  <a:pos x="1423" y="119"/>
                </a:cxn>
                <a:cxn ang="0">
                  <a:pos x="1298" y="98"/>
                </a:cxn>
                <a:cxn ang="0">
                  <a:pos x="1182" y="87"/>
                </a:cxn>
                <a:cxn ang="0">
                  <a:pos x="230" y="87"/>
                </a:cxn>
                <a:cxn ang="0">
                  <a:pos x="921" y="1074"/>
                </a:cxn>
                <a:cxn ang="0">
                  <a:pos x="942" y="1095"/>
                </a:cxn>
                <a:cxn ang="0">
                  <a:pos x="942" y="1117"/>
                </a:cxn>
                <a:cxn ang="0">
                  <a:pos x="921" y="1139"/>
                </a:cxn>
                <a:cxn ang="0">
                  <a:pos x="178" y="2082"/>
                </a:cxn>
                <a:cxn ang="0">
                  <a:pos x="1088" y="2082"/>
                </a:cxn>
                <a:cxn ang="0">
                  <a:pos x="1298" y="2072"/>
                </a:cxn>
                <a:cxn ang="0">
                  <a:pos x="1444" y="2050"/>
                </a:cxn>
                <a:cxn ang="0">
                  <a:pos x="1538" y="2028"/>
                </a:cxn>
                <a:cxn ang="0">
                  <a:pos x="1580" y="2017"/>
                </a:cxn>
                <a:cxn ang="0">
                  <a:pos x="1748" y="1931"/>
                </a:cxn>
                <a:cxn ang="0">
                  <a:pos x="1873" y="1800"/>
                </a:cxn>
                <a:cxn ang="0">
                  <a:pos x="1957" y="1649"/>
                </a:cxn>
                <a:cxn ang="0">
                  <a:pos x="2009" y="1649"/>
                </a:cxn>
                <a:cxn ang="0">
                  <a:pos x="1821" y="2202"/>
                </a:cxn>
                <a:cxn ang="0">
                  <a:pos x="10" y="2202"/>
                </a:cxn>
                <a:cxn ang="0">
                  <a:pos x="0" y="2191"/>
                </a:cxn>
                <a:cxn ang="0">
                  <a:pos x="0" y="2169"/>
                </a:cxn>
                <a:cxn ang="0">
                  <a:pos x="21" y="2147"/>
                </a:cxn>
                <a:cxn ang="0">
                  <a:pos x="774" y="1171"/>
                </a:cxn>
                <a:cxn ang="0">
                  <a:pos x="0" y="65"/>
                </a:cxn>
                <a:cxn ang="0">
                  <a:pos x="0" y="11"/>
                </a:cxn>
                <a:cxn ang="0">
                  <a:pos x="10" y="0"/>
                </a:cxn>
              </a:cxnLst>
              <a:rect l="0" t="0" r="r" b="b"/>
              <a:pathLst>
                <a:path w="2009" h="2202">
                  <a:moveTo>
                    <a:pt x="10" y="0"/>
                  </a:moveTo>
                  <a:lnTo>
                    <a:pt x="1821" y="0"/>
                  </a:lnTo>
                  <a:lnTo>
                    <a:pt x="2009" y="521"/>
                  </a:lnTo>
                  <a:lnTo>
                    <a:pt x="1957" y="521"/>
                  </a:lnTo>
                  <a:lnTo>
                    <a:pt x="1884" y="380"/>
                  </a:lnTo>
                  <a:lnTo>
                    <a:pt x="1790" y="282"/>
                  </a:lnTo>
                  <a:lnTo>
                    <a:pt x="1674" y="206"/>
                  </a:lnTo>
                  <a:lnTo>
                    <a:pt x="1549" y="152"/>
                  </a:lnTo>
                  <a:lnTo>
                    <a:pt x="1423" y="119"/>
                  </a:lnTo>
                  <a:lnTo>
                    <a:pt x="1298" y="98"/>
                  </a:lnTo>
                  <a:lnTo>
                    <a:pt x="1182" y="87"/>
                  </a:lnTo>
                  <a:lnTo>
                    <a:pt x="230" y="87"/>
                  </a:lnTo>
                  <a:lnTo>
                    <a:pt x="921" y="1074"/>
                  </a:lnTo>
                  <a:lnTo>
                    <a:pt x="942" y="1095"/>
                  </a:lnTo>
                  <a:lnTo>
                    <a:pt x="942" y="1117"/>
                  </a:lnTo>
                  <a:lnTo>
                    <a:pt x="921" y="1139"/>
                  </a:lnTo>
                  <a:lnTo>
                    <a:pt x="178" y="2082"/>
                  </a:lnTo>
                  <a:lnTo>
                    <a:pt x="1088" y="2082"/>
                  </a:lnTo>
                  <a:lnTo>
                    <a:pt x="1298" y="2072"/>
                  </a:lnTo>
                  <a:lnTo>
                    <a:pt x="1444" y="2050"/>
                  </a:lnTo>
                  <a:lnTo>
                    <a:pt x="1538" y="2028"/>
                  </a:lnTo>
                  <a:lnTo>
                    <a:pt x="1580" y="2017"/>
                  </a:lnTo>
                  <a:lnTo>
                    <a:pt x="1748" y="1931"/>
                  </a:lnTo>
                  <a:lnTo>
                    <a:pt x="1873" y="1800"/>
                  </a:lnTo>
                  <a:lnTo>
                    <a:pt x="1957" y="1649"/>
                  </a:lnTo>
                  <a:lnTo>
                    <a:pt x="2009" y="1649"/>
                  </a:lnTo>
                  <a:lnTo>
                    <a:pt x="1821" y="2202"/>
                  </a:lnTo>
                  <a:lnTo>
                    <a:pt x="10" y="2202"/>
                  </a:lnTo>
                  <a:lnTo>
                    <a:pt x="0" y="2191"/>
                  </a:lnTo>
                  <a:lnTo>
                    <a:pt x="0" y="2169"/>
                  </a:lnTo>
                  <a:lnTo>
                    <a:pt x="21" y="2147"/>
                  </a:lnTo>
                  <a:lnTo>
                    <a:pt x="774" y="1171"/>
                  </a:lnTo>
                  <a:lnTo>
                    <a:pt x="0" y="65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12581" y="4885"/>
              <a:ext cx="1120" cy="716"/>
            </a:xfrm>
            <a:custGeom>
              <a:avLst/>
              <a:gdLst/>
              <a:ahLst/>
              <a:cxnLst>
                <a:cxn ang="0">
                  <a:pos x="1068" y="0"/>
                </a:cxn>
                <a:cxn ang="0">
                  <a:pos x="1110" y="54"/>
                </a:cxn>
                <a:cxn ang="0">
                  <a:pos x="1120" y="130"/>
                </a:cxn>
                <a:cxn ang="0">
                  <a:pos x="1089" y="315"/>
                </a:cxn>
                <a:cxn ang="0">
                  <a:pos x="1015" y="531"/>
                </a:cxn>
                <a:cxn ang="0">
                  <a:pos x="942" y="651"/>
                </a:cxn>
                <a:cxn ang="0">
                  <a:pos x="785" y="716"/>
                </a:cxn>
                <a:cxn ang="0">
                  <a:pos x="628" y="672"/>
                </a:cxn>
                <a:cxn ang="0">
                  <a:pos x="513" y="683"/>
                </a:cxn>
                <a:cxn ang="0">
                  <a:pos x="356" y="716"/>
                </a:cxn>
                <a:cxn ang="0">
                  <a:pos x="230" y="662"/>
                </a:cxn>
                <a:cxn ang="0">
                  <a:pos x="168" y="510"/>
                </a:cxn>
                <a:cxn ang="0">
                  <a:pos x="189" y="401"/>
                </a:cxn>
                <a:cxn ang="0">
                  <a:pos x="251" y="206"/>
                </a:cxn>
                <a:cxn ang="0">
                  <a:pos x="272" y="98"/>
                </a:cxn>
                <a:cxn ang="0">
                  <a:pos x="241" y="65"/>
                </a:cxn>
                <a:cxn ang="0">
                  <a:pos x="168" y="87"/>
                </a:cxn>
                <a:cxn ang="0">
                  <a:pos x="63" y="260"/>
                </a:cxn>
                <a:cxn ang="0">
                  <a:pos x="11" y="282"/>
                </a:cxn>
                <a:cxn ang="0">
                  <a:pos x="0" y="260"/>
                </a:cxn>
                <a:cxn ang="0">
                  <a:pos x="73" y="98"/>
                </a:cxn>
                <a:cxn ang="0">
                  <a:pos x="220" y="22"/>
                </a:cxn>
                <a:cxn ang="0">
                  <a:pos x="304" y="43"/>
                </a:cxn>
                <a:cxn ang="0">
                  <a:pos x="356" y="108"/>
                </a:cxn>
                <a:cxn ang="0">
                  <a:pos x="367" y="184"/>
                </a:cxn>
                <a:cxn ang="0">
                  <a:pos x="272" y="456"/>
                </a:cxn>
                <a:cxn ang="0">
                  <a:pos x="262" y="586"/>
                </a:cxn>
                <a:cxn ang="0">
                  <a:pos x="314" y="662"/>
                </a:cxn>
                <a:cxn ang="0">
                  <a:pos x="429" y="683"/>
                </a:cxn>
                <a:cxn ang="0">
                  <a:pos x="503" y="629"/>
                </a:cxn>
                <a:cxn ang="0">
                  <a:pos x="534" y="575"/>
                </a:cxn>
                <a:cxn ang="0">
                  <a:pos x="544" y="466"/>
                </a:cxn>
                <a:cxn ang="0">
                  <a:pos x="555" y="412"/>
                </a:cxn>
                <a:cxn ang="0">
                  <a:pos x="576" y="304"/>
                </a:cxn>
                <a:cxn ang="0">
                  <a:pos x="607" y="195"/>
                </a:cxn>
                <a:cxn ang="0">
                  <a:pos x="618" y="141"/>
                </a:cxn>
                <a:cxn ang="0">
                  <a:pos x="639" y="87"/>
                </a:cxn>
                <a:cxn ang="0">
                  <a:pos x="649" y="65"/>
                </a:cxn>
                <a:cxn ang="0">
                  <a:pos x="681" y="33"/>
                </a:cxn>
                <a:cxn ang="0">
                  <a:pos x="743" y="54"/>
                </a:cxn>
                <a:cxn ang="0">
                  <a:pos x="754" y="87"/>
                </a:cxn>
                <a:cxn ang="0">
                  <a:pos x="733" y="141"/>
                </a:cxn>
                <a:cxn ang="0">
                  <a:pos x="722" y="206"/>
                </a:cxn>
                <a:cxn ang="0">
                  <a:pos x="681" y="412"/>
                </a:cxn>
                <a:cxn ang="0">
                  <a:pos x="660" y="575"/>
                </a:cxn>
                <a:cxn ang="0">
                  <a:pos x="701" y="629"/>
                </a:cxn>
                <a:cxn ang="0">
                  <a:pos x="743" y="662"/>
                </a:cxn>
                <a:cxn ang="0">
                  <a:pos x="869" y="629"/>
                </a:cxn>
                <a:cxn ang="0">
                  <a:pos x="984" y="466"/>
                </a:cxn>
                <a:cxn ang="0">
                  <a:pos x="1026" y="293"/>
                </a:cxn>
                <a:cxn ang="0">
                  <a:pos x="1036" y="217"/>
                </a:cxn>
                <a:cxn ang="0">
                  <a:pos x="1005" y="152"/>
                </a:cxn>
                <a:cxn ang="0">
                  <a:pos x="974" y="130"/>
                </a:cxn>
                <a:cxn ang="0">
                  <a:pos x="963" y="108"/>
                </a:cxn>
                <a:cxn ang="0">
                  <a:pos x="974" y="54"/>
                </a:cxn>
                <a:cxn ang="0">
                  <a:pos x="1015" y="11"/>
                </a:cxn>
              </a:cxnLst>
              <a:rect l="0" t="0" r="r" b="b"/>
              <a:pathLst>
                <a:path w="1120" h="716">
                  <a:moveTo>
                    <a:pt x="1047" y="0"/>
                  </a:moveTo>
                  <a:lnTo>
                    <a:pt x="1068" y="0"/>
                  </a:lnTo>
                  <a:lnTo>
                    <a:pt x="1099" y="33"/>
                  </a:lnTo>
                  <a:lnTo>
                    <a:pt x="1110" y="54"/>
                  </a:lnTo>
                  <a:lnTo>
                    <a:pt x="1120" y="87"/>
                  </a:lnTo>
                  <a:lnTo>
                    <a:pt x="1120" y="130"/>
                  </a:lnTo>
                  <a:lnTo>
                    <a:pt x="1110" y="206"/>
                  </a:lnTo>
                  <a:lnTo>
                    <a:pt x="1089" y="315"/>
                  </a:lnTo>
                  <a:lnTo>
                    <a:pt x="1057" y="423"/>
                  </a:lnTo>
                  <a:lnTo>
                    <a:pt x="1015" y="531"/>
                  </a:lnTo>
                  <a:lnTo>
                    <a:pt x="984" y="586"/>
                  </a:lnTo>
                  <a:lnTo>
                    <a:pt x="942" y="651"/>
                  </a:lnTo>
                  <a:lnTo>
                    <a:pt x="869" y="694"/>
                  </a:lnTo>
                  <a:lnTo>
                    <a:pt x="785" y="716"/>
                  </a:lnTo>
                  <a:lnTo>
                    <a:pt x="701" y="705"/>
                  </a:lnTo>
                  <a:lnTo>
                    <a:pt x="628" y="672"/>
                  </a:lnTo>
                  <a:lnTo>
                    <a:pt x="576" y="607"/>
                  </a:lnTo>
                  <a:lnTo>
                    <a:pt x="513" y="683"/>
                  </a:lnTo>
                  <a:lnTo>
                    <a:pt x="450" y="716"/>
                  </a:lnTo>
                  <a:lnTo>
                    <a:pt x="356" y="716"/>
                  </a:lnTo>
                  <a:lnTo>
                    <a:pt x="283" y="694"/>
                  </a:lnTo>
                  <a:lnTo>
                    <a:pt x="230" y="662"/>
                  </a:lnTo>
                  <a:lnTo>
                    <a:pt x="189" y="607"/>
                  </a:lnTo>
                  <a:lnTo>
                    <a:pt x="168" y="510"/>
                  </a:lnTo>
                  <a:lnTo>
                    <a:pt x="168" y="488"/>
                  </a:lnTo>
                  <a:lnTo>
                    <a:pt x="189" y="401"/>
                  </a:lnTo>
                  <a:lnTo>
                    <a:pt x="210" y="325"/>
                  </a:lnTo>
                  <a:lnTo>
                    <a:pt x="251" y="206"/>
                  </a:lnTo>
                  <a:lnTo>
                    <a:pt x="272" y="119"/>
                  </a:lnTo>
                  <a:lnTo>
                    <a:pt x="272" y="98"/>
                  </a:lnTo>
                  <a:lnTo>
                    <a:pt x="262" y="76"/>
                  </a:lnTo>
                  <a:lnTo>
                    <a:pt x="241" y="65"/>
                  </a:lnTo>
                  <a:lnTo>
                    <a:pt x="230" y="65"/>
                  </a:lnTo>
                  <a:lnTo>
                    <a:pt x="168" y="87"/>
                  </a:lnTo>
                  <a:lnTo>
                    <a:pt x="115" y="152"/>
                  </a:lnTo>
                  <a:lnTo>
                    <a:pt x="63" y="260"/>
                  </a:lnTo>
                  <a:lnTo>
                    <a:pt x="42" y="282"/>
                  </a:lnTo>
                  <a:lnTo>
                    <a:pt x="11" y="282"/>
                  </a:lnTo>
                  <a:lnTo>
                    <a:pt x="0" y="271"/>
                  </a:lnTo>
                  <a:lnTo>
                    <a:pt x="0" y="260"/>
                  </a:lnTo>
                  <a:lnTo>
                    <a:pt x="32" y="163"/>
                  </a:lnTo>
                  <a:lnTo>
                    <a:pt x="73" y="98"/>
                  </a:lnTo>
                  <a:lnTo>
                    <a:pt x="136" y="43"/>
                  </a:lnTo>
                  <a:lnTo>
                    <a:pt x="220" y="22"/>
                  </a:lnTo>
                  <a:lnTo>
                    <a:pt x="272" y="33"/>
                  </a:lnTo>
                  <a:lnTo>
                    <a:pt x="304" y="43"/>
                  </a:lnTo>
                  <a:lnTo>
                    <a:pt x="335" y="76"/>
                  </a:lnTo>
                  <a:lnTo>
                    <a:pt x="356" y="108"/>
                  </a:lnTo>
                  <a:lnTo>
                    <a:pt x="367" y="152"/>
                  </a:lnTo>
                  <a:lnTo>
                    <a:pt x="367" y="184"/>
                  </a:lnTo>
                  <a:lnTo>
                    <a:pt x="356" y="195"/>
                  </a:lnTo>
                  <a:lnTo>
                    <a:pt x="272" y="456"/>
                  </a:lnTo>
                  <a:lnTo>
                    <a:pt x="262" y="542"/>
                  </a:lnTo>
                  <a:lnTo>
                    <a:pt x="262" y="586"/>
                  </a:lnTo>
                  <a:lnTo>
                    <a:pt x="272" y="618"/>
                  </a:lnTo>
                  <a:lnTo>
                    <a:pt x="314" y="662"/>
                  </a:lnTo>
                  <a:lnTo>
                    <a:pt x="356" y="683"/>
                  </a:lnTo>
                  <a:lnTo>
                    <a:pt x="429" y="683"/>
                  </a:lnTo>
                  <a:lnTo>
                    <a:pt x="461" y="672"/>
                  </a:lnTo>
                  <a:lnTo>
                    <a:pt x="503" y="629"/>
                  </a:lnTo>
                  <a:lnTo>
                    <a:pt x="524" y="597"/>
                  </a:lnTo>
                  <a:lnTo>
                    <a:pt x="534" y="575"/>
                  </a:lnTo>
                  <a:lnTo>
                    <a:pt x="544" y="542"/>
                  </a:lnTo>
                  <a:lnTo>
                    <a:pt x="544" y="466"/>
                  </a:lnTo>
                  <a:lnTo>
                    <a:pt x="555" y="445"/>
                  </a:lnTo>
                  <a:lnTo>
                    <a:pt x="555" y="412"/>
                  </a:lnTo>
                  <a:lnTo>
                    <a:pt x="565" y="380"/>
                  </a:lnTo>
                  <a:lnTo>
                    <a:pt x="576" y="304"/>
                  </a:lnTo>
                  <a:lnTo>
                    <a:pt x="597" y="260"/>
                  </a:lnTo>
                  <a:lnTo>
                    <a:pt x="607" y="195"/>
                  </a:lnTo>
                  <a:lnTo>
                    <a:pt x="618" y="163"/>
                  </a:lnTo>
                  <a:lnTo>
                    <a:pt x="618" y="141"/>
                  </a:lnTo>
                  <a:lnTo>
                    <a:pt x="628" y="108"/>
                  </a:lnTo>
                  <a:lnTo>
                    <a:pt x="639" y="87"/>
                  </a:lnTo>
                  <a:lnTo>
                    <a:pt x="639" y="76"/>
                  </a:lnTo>
                  <a:lnTo>
                    <a:pt x="649" y="65"/>
                  </a:lnTo>
                  <a:lnTo>
                    <a:pt x="660" y="43"/>
                  </a:lnTo>
                  <a:lnTo>
                    <a:pt x="681" y="33"/>
                  </a:lnTo>
                  <a:lnTo>
                    <a:pt x="722" y="33"/>
                  </a:lnTo>
                  <a:lnTo>
                    <a:pt x="743" y="54"/>
                  </a:lnTo>
                  <a:lnTo>
                    <a:pt x="754" y="76"/>
                  </a:lnTo>
                  <a:lnTo>
                    <a:pt x="754" y="87"/>
                  </a:lnTo>
                  <a:lnTo>
                    <a:pt x="743" y="119"/>
                  </a:lnTo>
                  <a:lnTo>
                    <a:pt x="733" y="141"/>
                  </a:lnTo>
                  <a:lnTo>
                    <a:pt x="733" y="174"/>
                  </a:lnTo>
                  <a:lnTo>
                    <a:pt x="722" y="206"/>
                  </a:lnTo>
                  <a:lnTo>
                    <a:pt x="733" y="195"/>
                  </a:lnTo>
                  <a:lnTo>
                    <a:pt x="681" y="412"/>
                  </a:lnTo>
                  <a:lnTo>
                    <a:pt x="660" y="477"/>
                  </a:lnTo>
                  <a:lnTo>
                    <a:pt x="660" y="575"/>
                  </a:lnTo>
                  <a:lnTo>
                    <a:pt x="681" y="618"/>
                  </a:lnTo>
                  <a:lnTo>
                    <a:pt x="701" y="629"/>
                  </a:lnTo>
                  <a:lnTo>
                    <a:pt x="722" y="651"/>
                  </a:lnTo>
                  <a:lnTo>
                    <a:pt x="743" y="662"/>
                  </a:lnTo>
                  <a:lnTo>
                    <a:pt x="785" y="662"/>
                  </a:lnTo>
                  <a:lnTo>
                    <a:pt x="869" y="629"/>
                  </a:lnTo>
                  <a:lnTo>
                    <a:pt x="932" y="564"/>
                  </a:lnTo>
                  <a:lnTo>
                    <a:pt x="984" y="466"/>
                  </a:lnTo>
                  <a:lnTo>
                    <a:pt x="1015" y="369"/>
                  </a:lnTo>
                  <a:lnTo>
                    <a:pt x="1026" y="293"/>
                  </a:lnTo>
                  <a:lnTo>
                    <a:pt x="1036" y="260"/>
                  </a:lnTo>
                  <a:lnTo>
                    <a:pt x="1036" y="217"/>
                  </a:lnTo>
                  <a:lnTo>
                    <a:pt x="1026" y="184"/>
                  </a:lnTo>
                  <a:lnTo>
                    <a:pt x="1005" y="152"/>
                  </a:lnTo>
                  <a:lnTo>
                    <a:pt x="984" y="130"/>
                  </a:lnTo>
                  <a:lnTo>
                    <a:pt x="974" y="130"/>
                  </a:lnTo>
                  <a:lnTo>
                    <a:pt x="974" y="119"/>
                  </a:lnTo>
                  <a:lnTo>
                    <a:pt x="963" y="108"/>
                  </a:lnTo>
                  <a:lnTo>
                    <a:pt x="963" y="87"/>
                  </a:lnTo>
                  <a:lnTo>
                    <a:pt x="974" y="54"/>
                  </a:lnTo>
                  <a:lnTo>
                    <a:pt x="984" y="33"/>
                  </a:lnTo>
                  <a:lnTo>
                    <a:pt x="1015" y="11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14319" y="3931"/>
              <a:ext cx="826" cy="1008"/>
            </a:xfrm>
            <a:custGeom>
              <a:avLst/>
              <a:gdLst/>
              <a:ahLst/>
              <a:cxnLst>
                <a:cxn ang="0">
                  <a:pos x="439" y="43"/>
                </a:cxn>
                <a:cxn ang="0">
                  <a:pos x="397" y="54"/>
                </a:cxn>
                <a:cxn ang="0">
                  <a:pos x="345" y="75"/>
                </a:cxn>
                <a:cxn ang="0">
                  <a:pos x="293" y="119"/>
                </a:cxn>
                <a:cxn ang="0">
                  <a:pos x="240" y="184"/>
                </a:cxn>
                <a:cxn ang="0">
                  <a:pos x="199" y="292"/>
                </a:cxn>
                <a:cxn ang="0">
                  <a:pos x="178" y="433"/>
                </a:cxn>
                <a:cxn ang="0">
                  <a:pos x="680" y="433"/>
                </a:cxn>
                <a:cxn ang="0">
                  <a:pos x="680" y="379"/>
                </a:cxn>
                <a:cxn ang="0">
                  <a:pos x="670" y="292"/>
                </a:cxn>
                <a:cxn ang="0">
                  <a:pos x="638" y="206"/>
                </a:cxn>
                <a:cxn ang="0">
                  <a:pos x="596" y="130"/>
                </a:cxn>
                <a:cxn ang="0">
                  <a:pos x="533" y="65"/>
                </a:cxn>
                <a:cxn ang="0">
                  <a:pos x="439" y="43"/>
                </a:cxn>
                <a:cxn ang="0">
                  <a:pos x="439" y="0"/>
                </a:cxn>
                <a:cxn ang="0">
                  <a:pos x="565" y="21"/>
                </a:cxn>
                <a:cxn ang="0">
                  <a:pos x="659" y="65"/>
                </a:cxn>
                <a:cxn ang="0">
                  <a:pos x="732" y="130"/>
                </a:cxn>
                <a:cxn ang="0">
                  <a:pos x="785" y="227"/>
                </a:cxn>
                <a:cxn ang="0">
                  <a:pos x="816" y="325"/>
                </a:cxn>
                <a:cxn ang="0">
                  <a:pos x="826" y="433"/>
                </a:cxn>
                <a:cxn ang="0">
                  <a:pos x="826" y="455"/>
                </a:cxn>
                <a:cxn ang="0">
                  <a:pos x="816" y="466"/>
                </a:cxn>
                <a:cxn ang="0">
                  <a:pos x="795" y="477"/>
                </a:cxn>
                <a:cxn ang="0">
                  <a:pos x="167" y="477"/>
                </a:cxn>
                <a:cxn ang="0">
                  <a:pos x="167" y="574"/>
                </a:cxn>
                <a:cxn ang="0">
                  <a:pos x="188" y="694"/>
                </a:cxn>
                <a:cxn ang="0">
                  <a:pos x="230" y="813"/>
                </a:cxn>
                <a:cxn ang="0">
                  <a:pos x="293" y="878"/>
                </a:cxn>
                <a:cxn ang="0">
                  <a:pos x="366" y="932"/>
                </a:cxn>
                <a:cxn ang="0">
                  <a:pos x="471" y="954"/>
                </a:cxn>
                <a:cxn ang="0">
                  <a:pos x="502" y="954"/>
                </a:cxn>
                <a:cxn ang="0">
                  <a:pos x="565" y="943"/>
                </a:cxn>
                <a:cxn ang="0">
                  <a:pos x="638" y="900"/>
                </a:cxn>
                <a:cxn ang="0">
                  <a:pos x="711" y="835"/>
                </a:cxn>
                <a:cxn ang="0">
                  <a:pos x="764" y="726"/>
                </a:cxn>
                <a:cxn ang="0">
                  <a:pos x="774" y="715"/>
                </a:cxn>
                <a:cxn ang="0">
                  <a:pos x="774" y="704"/>
                </a:cxn>
                <a:cxn ang="0">
                  <a:pos x="785" y="694"/>
                </a:cxn>
                <a:cxn ang="0">
                  <a:pos x="816" y="694"/>
                </a:cxn>
                <a:cxn ang="0">
                  <a:pos x="826" y="704"/>
                </a:cxn>
                <a:cxn ang="0">
                  <a:pos x="826" y="715"/>
                </a:cxn>
                <a:cxn ang="0">
                  <a:pos x="795" y="813"/>
                </a:cxn>
                <a:cxn ang="0">
                  <a:pos x="743" y="878"/>
                </a:cxn>
                <a:cxn ang="0">
                  <a:pos x="680" y="943"/>
                </a:cxn>
                <a:cxn ang="0">
                  <a:pos x="586" y="987"/>
                </a:cxn>
                <a:cxn ang="0">
                  <a:pos x="471" y="1008"/>
                </a:cxn>
                <a:cxn ang="0">
                  <a:pos x="324" y="987"/>
                </a:cxn>
                <a:cxn ang="0">
                  <a:pos x="199" y="911"/>
                </a:cxn>
                <a:cxn ang="0">
                  <a:pos x="94" y="802"/>
                </a:cxn>
                <a:cxn ang="0">
                  <a:pos x="21" y="661"/>
                </a:cxn>
                <a:cxn ang="0">
                  <a:pos x="0" y="498"/>
                </a:cxn>
                <a:cxn ang="0">
                  <a:pos x="21" y="347"/>
                </a:cxn>
                <a:cxn ang="0">
                  <a:pos x="83" y="206"/>
                </a:cxn>
                <a:cxn ang="0">
                  <a:pos x="178" y="97"/>
                </a:cxn>
                <a:cxn ang="0">
                  <a:pos x="293" y="21"/>
                </a:cxn>
                <a:cxn ang="0">
                  <a:pos x="439" y="0"/>
                </a:cxn>
              </a:cxnLst>
              <a:rect l="0" t="0" r="r" b="b"/>
              <a:pathLst>
                <a:path w="826" h="1008">
                  <a:moveTo>
                    <a:pt x="439" y="43"/>
                  </a:moveTo>
                  <a:lnTo>
                    <a:pt x="397" y="54"/>
                  </a:lnTo>
                  <a:lnTo>
                    <a:pt x="345" y="75"/>
                  </a:lnTo>
                  <a:lnTo>
                    <a:pt x="293" y="119"/>
                  </a:lnTo>
                  <a:lnTo>
                    <a:pt x="240" y="184"/>
                  </a:lnTo>
                  <a:lnTo>
                    <a:pt x="199" y="292"/>
                  </a:lnTo>
                  <a:lnTo>
                    <a:pt x="178" y="433"/>
                  </a:lnTo>
                  <a:lnTo>
                    <a:pt x="680" y="433"/>
                  </a:lnTo>
                  <a:lnTo>
                    <a:pt x="680" y="379"/>
                  </a:lnTo>
                  <a:lnTo>
                    <a:pt x="670" y="292"/>
                  </a:lnTo>
                  <a:lnTo>
                    <a:pt x="638" y="206"/>
                  </a:lnTo>
                  <a:lnTo>
                    <a:pt x="596" y="130"/>
                  </a:lnTo>
                  <a:lnTo>
                    <a:pt x="533" y="65"/>
                  </a:lnTo>
                  <a:lnTo>
                    <a:pt x="439" y="43"/>
                  </a:lnTo>
                  <a:close/>
                  <a:moveTo>
                    <a:pt x="439" y="0"/>
                  </a:moveTo>
                  <a:lnTo>
                    <a:pt x="565" y="21"/>
                  </a:lnTo>
                  <a:lnTo>
                    <a:pt x="659" y="65"/>
                  </a:lnTo>
                  <a:lnTo>
                    <a:pt x="732" y="130"/>
                  </a:lnTo>
                  <a:lnTo>
                    <a:pt x="785" y="227"/>
                  </a:lnTo>
                  <a:lnTo>
                    <a:pt x="816" y="325"/>
                  </a:lnTo>
                  <a:lnTo>
                    <a:pt x="826" y="433"/>
                  </a:lnTo>
                  <a:lnTo>
                    <a:pt x="826" y="455"/>
                  </a:lnTo>
                  <a:lnTo>
                    <a:pt x="816" y="466"/>
                  </a:lnTo>
                  <a:lnTo>
                    <a:pt x="795" y="477"/>
                  </a:lnTo>
                  <a:lnTo>
                    <a:pt x="167" y="477"/>
                  </a:lnTo>
                  <a:lnTo>
                    <a:pt x="167" y="574"/>
                  </a:lnTo>
                  <a:lnTo>
                    <a:pt x="188" y="694"/>
                  </a:lnTo>
                  <a:lnTo>
                    <a:pt x="230" y="813"/>
                  </a:lnTo>
                  <a:lnTo>
                    <a:pt x="293" y="878"/>
                  </a:lnTo>
                  <a:lnTo>
                    <a:pt x="366" y="932"/>
                  </a:lnTo>
                  <a:lnTo>
                    <a:pt x="471" y="954"/>
                  </a:lnTo>
                  <a:lnTo>
                    <a:pt x="502" y="954"/>
                  </a:lnTo>
                  <a:lnTo>
                    <a:pt x="565" y="943"/>
                  </a:lnTo>
                  <a:lnTo>
                    <a:pt x="638" y="900"/>
                  </a:lnTo>
                  <a:lnTo>
                    <a:pt x="711" y="835"/>
                  </a:lnTo>
                  <a:lnTo>
                    <a:pt x="764" y="726"/>
                  </a:lnTo>
                  <a:lnTo>
                    <a:pt x="774" y="715"/>
                  </a:lnTo>
                  <a:lnTo>
                    <a:pt x="774" y="704"/>
                  </a:lnTo>
                  <a:lnTo>
                    <a:pt x="785" y="694"/>
                  </a:lnTo>
                  <a:lnTo>
                    <a:pt x="816" y="694"/>
                  </a:lnTo>
                  <a:lnTo>
                    <a:pt x="826" y="704"/>
                  </a:lnTo>
                  <a:lnTo>
                    <a:pt x="826" y="715"/>
                  </a:lnTo>
                  <a:lnTo>
                    <a:pt x="795" y="813"/>
                  </a:lnTo>
                  <a:lnTo>
                    <a:pt x="743" y="878"/>
                  </a:lnTo>
                  <a:lnTo>
                    <a:pt x="680" y="943"/>
                  </a:lnTo>
                  <a:lnTo>
                    <a:pt x="586" y="987"/>
                  </a:lnTo>
                  <a:lnTo>
                    <a:pt x="471" y="1008"/>
                  </a:lnTo>
                  <a:lnTo>
                    <a:pt x="324" y="987"/>
                  </a:lnTo>
                  <a:lnTo>
                    <a:pt x="199" y="911"/>
                  </a:lnTo>
                  <a:lnTo>
                    <a:pt x="94" y="802"/>
                  </a:lnTo>
                  <a:lnTo>
                    <a:pt x="21" y="661"/>
                  </a:lnTo>
                  <a:lnTo>
                    <a:pt x="0" y="498"/>
                  </a:lnTo>
                  <a:lnTo>
                    <a:pt x="21" y="347"/>
                  </a:lnTo>
                  <a:lnTo>
                    <a:pt x="83" y="206"/>
                  </a:lnTo>
                  <a:lnTo>
                    <a:pt x="178" y="97"/>
                  </a:lnTo>
                  <a:lnTo>
                    <a:pt x="293" y="21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2"/>
            <p:cNvSpPr>
              <a:spLocks/>
            </p:cNvSpPr>
            <p:nvPr/>
          </p:nvSpPr>
          <p:spPr bwMode="auto">
            <a:xfrm>
              <a:off x="15229" y="3974"/>
              <a:ext cx="1078" cy="933"/>
            </a:xfrm>
            <a:custGeom>
              <a:avLst/>
              <a:gdLst/>
              <a:ahLst/>
              <a:cxnLst>
                <a:cxn ang="0">
                  <a:pos x="73" y="11"/>
                </a:cxn>
                <a:cxn ang="0">
                  <a:pos x="314" y="0"/>
                </a:cxn>
                <a:cxn ang="0">
                  <a:pos x="440" y="65"/>
                </a:cxn>
                <a:cxn ang="0">
                  <a:pos x="387" y="76"/>
                </a:cxn>
                <a:cxn ang="0">
                  <a:pos x="367" y="141"/>
                </a:cxn>
                <a:cxn ang="0">
                  <a:pos x="555" y="380"/>
                </a:cxn>
                <a:cxn ang="0">
                  <a:pos x="712" y="184"/>
                </a:cxn>
                <a:cxn ang="0">
                  <a:pos x="722" y="108"/>
                </a:cxn>
                <a:cxn ang="0">
                  <a:pos x="660" y="65"/>
                </a:cxn>
                <a:cxn ang="0">
                  <a:pos x="712" y="11"/>
                </a:cxn>
                <a:cxn ang="0">
                  <a:pos x="953" y="0"/>
                </a:cxn>
                <a:cxn ang="0">
                  <a:pos x="1047" y="65"/>
                </a:cxn>
                <a:cxn ang="0">
                  <a:pos x="869" y="119"/>
                </a:cxn>
                <a:cxn ang="0">
                  <a:pos x="733" y="249"/>
                </a:cxn>
                <a:cxn ang="0">
                  <a:pos x="597" y="434"/>
                </a:cxn>
                <a:cxn ang="0">
                  <a:pos x="869" y="802"/>
                </a:cxn>
                <a:cxn ang="0">
                  <a:pos x="984" y="868"/>
                </a:cxn>
                <a:cxn ang="0">
                  <a:pos x="1078" y="933"/>
                </a:cxn>
                <a:cxn ang="0">
                  <a:pos x="796" y="922"/>
                </a:cxn>
                <a:cxn ang="0">
                  <a:pos x="639" y="933"/>
                </a:cxn>
                <a:cxn ang="0">
                  <a:pos x="670" y="868"/>
                </a:cxn>
                <a:cxn ang="0">
                  <a:pos x="701" y="846"/>
                </a:cxn>
                <a:cxn ang="0">
                  <a:pos x="712" y="802"/>
                </a:cxn>
                <a:cxn ang="0">
                  <a:pos x="681" y="759"/>
                </a:cxn>
                <a:cxn ang="0">
                  <a:pos x="513" y="520"/>
                </a:cxn>
                <a:cxn ang="0">
                  <a:pos x="367" y="705"/>
                </a:cxn>
                <a:cxn ang="0">
                  <a:pos x="325" y="802"/>
                </a:cxn>
                <a:cxn ang="0">
                  <a:pos x="335" y="846"/>
                </a:cxn>
                <a:cxn ang="0">
                  <a:pos x="387" y="868"/>
                </a:cxn>
                <a:cxn ang="0">
                  <a:pos x="283" y="922"/>
                </a:cxn>
                <a:cxn ang="0">
                  <a:pos x="84" y="933"/>
                </a:cxn>
                <a:cxn ang="0">
                  <a:pos x="0" y="868"/>
                </a:cxn>
                <a:cxn ang="0">
                  <a:pos x="115" y="857"/>
                </a:cxn>
                <a:cxn ang="0">
                  <a:pos x="272" y="737"/>
                </a:cxn>
                <a:cxn ang="0">
                  <a:pos x="262" y="195"/>
                </a:cxn>
                <a:cxn ang="0">
                  <a:pos x="168" y="98"/>
                </a:cxn>
                <a:cxn ang="0">
                  <a:pos x="84" y="65"/>
                </a:cxn>
                <a:cxn ang="0">
                  <a:pos x="11" y="0"/>
                </a:cxn>
              </a:cxnLst>
              <a:rect l="0" t="0" r="r" b="b"/>
              <a:pathLst>
                <a:path w="1078" h="933">
                  <a:moveTo>
                    <a:pt x="11" y="0"/>
                  </a:moveTo>
                  <a:lnTo>
                    <a:pt x="73" y="11"/>
                  </a:lnTo>
                  <a:lnTo>
                    <a:pt x="251" y="11"/>
                  </a:lnTo>
                  <a:lnTo>
                    <a:pt x="314" y="0"/>
                  </a:lnTo>
                  <a:lnTo>
                    <a:pt x="440" y="0"/>
                  </a:lnTo>
                  <a:lnTo>
                    <a:pt x="440" y="65"/>
                  </a:lnTo>
                  <a:lnTo>
                    <a:pt x="408" y="65"/>
                  </a:lnTo>
                  <a:lnTo>
                    <a:pt x="387" y="76"/>
                  </a:lnTo>
                  <a:lnTo>
                    <a:pt x="367" y="119"/>
                  </a:lnTo>
                  <a:lnTo>
                    <a:pt x="367" y="141"/>
                  </a:lnTo>
                  <a:lnTo>
                    <a:pt x="387" y="163"/>
                  </a:lnTo>
                  <a:lnTo>
                    <a:pt x="555" y="380"/>
                  </a:lnTo>
                  <a:lnTo>
                    <a:pt x="691" y="206"/>
                  </a:lnTo>
                  <a:lnTo>
                    <a:pt x="712" y="184"/>
                  </a:lnTo>
                  <a:lnTo>
                    <a:pt x="722" y="163"/>
                  </a:lnTo>
                  <a:lnTo>
                    <a:pt x="722" y="108"/>
                  </a:lnTo>
                  <a:lnTo>
                    <a:pt x="691" y="76"/>
                  </a:lnTo>
                  <a:lnTo>
                    <a:pt x="660" y="65"/>
                  </a:lnTo>
                  <a:lnTo>
                    <a:pt x="660" y="0"/>
                  </a:lnTo>
                  <a:lnTo>
                    <a:pt x="712" y="11"/>
                  </a:lnTo>
                  <a:lnTo>
                    <a:pt x="869" y="11"/>
                  </a:lnTo>
                  <a:lnTo>
                    <a:pt x="953" y="0"/>
                  </a:lnTo>
                  <a:lnTo>
                    <a:pt x="1047" y="0"/>
                  </a:lnTo>
                  <a:lnTo>
                    <a:pt x="1047" y="65"/>
                  </a:lnTo>
                  <a:lnTo>
                    <a:pt x="953" y="76"/>
                  </a:lnTo>
                  <a:lnTo>
                    <a:pt x="869" y="119"/>
                  </a:lnTo>
                  <a:lnTo>
                    <a:pt x="796" y="184"/>
                  </a:lnTo>
                  <a:lnTo>
                    <a:pt x="733" y="249"/>
                  </a:lnTo>
                  <a:lnTo>
                    <a:pt x="660" y="347"/>
                  </a:lnTo>
                  <a:lnTo>
                    <a:pt x="597" y="434"/>
                  </a:lnTo>
                  <a:lnTo>
                    <a:pt x="586" y="423"/>
                  </a:lnTo>
                  <a:lnTo>
                    <a:pt x="869" y="802"/>
                  </a:lnTo>
                  <a:lnTo>
                    <a:pt x="921" y="846"/>
                  </a:lnTo>
                  <a:lnTo>
                    <a:pt x="984" y="868"/>
                  </a:lnTo>
                  <a:lnTo>
                    <a:pt x="1078" y="868"/>
                  </a:lnTo>
                  <a:lnTo>
                    <a:pt x="1078" y="933"/>
                  </a:lnTo>
                  <a:lnTo>
                    <a:pt x="869" y="922"/>
                  </a:lnTo>
                  <a:lnTo>
                    <a:pt x="796" y="922"/>
                  </a:lnTo>
                  <a:lnTo>
                    <a:pt x="712" y="933"/>
                  </a:lnTo>
                  <a:lnTo>
                    <a:pt x="639" y="933"/>
                  </a:lnTo>
                  <a:lnTo>
                    <a:pt x="639" y="868"/>
                  </a:lnTo>
                  <a:lnTo>
                    <a:pt x="670" y="868"/>
                  </a:lnTo>
                  <a:lnTo>
                    <a:pt x="691" y="857"/>
                  </a:lnTo>
                  <a:lnTo>
                    <a:pt x="701" y="846"/>
                  </a:lnTo>
                  <a:lnTo>
                    <a:pt x="712" y="824"/>
                  </a:lnTo>
                  <a:lnTo>
                    <a:pt x="712" y="802"/>
                  </a:lnTo>
                  <a:lnTo>
                    <a:pt x="701" y="781"/>
                  </a:lnTo>
                  <a:lnTo>
                    <a:pt x="681" y="759"/>
                  </a:lnTo>
                  <a:lnTo>
                    <a:pt x="670" y="737"/>
                  </a:lnTo>
                  <a:lnTo>
                    <a:pt x="513" y="520"/>
                  </a:lnTo>
                  <a:lnTo>
                    <a:pt x="429" y="629"/>
                  </a:lnTo>
                  <a:lnTo>
                    <a:pt x="367" y="705"/>
                  </a:lnTo>
                  <a:lnTo>
                    <a:pt x="335" y="759"/>
                  </a:lnTo>
                  <a:lnTo>
                    <a:pt x="325" y="802"/>
                  </a:lnTo>
                  <a:lnTo>
                    <a:pt x="325" y="824"/>
                  </a:lnTo>
                  <a:lnTo>
                    <a:pt x="335" y="846"/>
                  </a:lnTo>
                  <a:lnTo>
                    <a:pt x="356" y="857"/>
                  </a:lnTo>
                  <a:lnTo>
                    <a:pt x="387" y="868"/>
                  </a:lnTo>
                  <a:lnTo>
                    <a:pt x="387" y="933"/>
                  </a:lnTo>
                  <a:lnTo>
                    <a:pt x="283" y="922"/>
                  </a:lnTo>
                  <a:lnTo>
                    <a:pt x="178" y="922"/>
                  </a:lnTo>
                  <a:lnTo>
                    <a:pt x="84" y="933"/>
                  </a:lnTo>
                  <a:lnTo>
                    <a:pt x="0" y="933"/>
                  </a:lnTo>
                  <a:lnTo>
                    <a:pt x="0" y="868"/>
                  </a:lnTo>
                  <a:lnTo>
                    <a:pt x="42" y="868"/>
                  </a:lnTo>
                  <a:lnTo>
                    <a:pt x="115" y="857"/>
                  </a:lnTo>
                  <a:lnTo>
                    <a:pt x="189" y="813"/>
                  </a:lnTo>
                  <a:lnTo>
                    <a:pt x="272" y="737"/>
                  </a:lnTo>
                  <a:lnTo>
                    <a:pt x="471" y="477"/>
                  </a:lnTo>
                  <a:lnTo>
                    <a:pt x="262" y="195"/>
                  </a:lnTo>
                  <a:lnTo>
                    <a:pt x="210" y="130"/>
                  </a:lnTo>
                  <a:lnTo>
                    <a:pt x="168" y="98"/>
                  </a:lnTo>
                  <a:lnTo>
                    <a:pt x="136" y="76"/>
                  </a:lnTo>
                  <a:lnTo>
                    <a:pt x="84" y="65"/>
                  </a:lnTo>
                  <a:lnTo>
                    <a:pt x="11" y="6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3"/>
            <p:cNvSpPr>
              <a:spLocks noEditPoints="1"/>
            </p:cNvSpPr>
            <p:nvPr/>
          </p:nvSpPr>
          <p:spPr bwMode="auto">
            <a:xfrm>
              <a:off x="16412" y="3941"/>
              <a:ext cx="1047" cy="1400"/>
            </a:xfrm>
            <a:custGeom>
              <a:avLst/>
              <a:gdLst/>
              <a:ahLst/>
              <a:cxnLst>
                <a:cxn ang="0">
                  <a:pos x="471" y="87"/>
                </a:cxn>
                <a:cxn ang="0">
                  <a:pos x="303" y="239"/>
                </a:cxn>
                <a:cxn ang="0">
                  <a:pos x="314" y="749"/>
                </a:cxn>
                <a:cxn ang="0">
                  <a:pos x="324" y="803"/>
                </a:cxn>
                <a:cxn ang="0">
                  <a:pos x="345" y="835"/>
                </a:cxn>
                <a:cxn ang="0">
                  <a:pos x="481" y="955"/>
                </a:cxn>
                <a:cxn ang="0">
                  <a:pos x="659" y="944"/>
                </a:cxn>
                <a:cxn ang="0">
                  <a:pos x="806" y="792"/>
                </a:cxn>
                <a:cxn ang="0">
                  <a:pos x="869" y="510"/>
                </a:cxn>
                <a:cxn ang="0">
                  <a:pos x="785" y="196"/>
                </a:cxn>
                <a:cxn ang="0">
                  <a:pos x="586" y="65"/>
                </a:cxn>
                <a:cxn ang="0">
                  <a:pos x="733" y="22"/>
                </a:cxn>
                <a:cxn ang="0">
                  <a:pos x="952" y="206"/>
                </a:cxn>
                <a:cxn ang="0">
                  <a:pos x="1047" y="499"/>
                </a:cxn>
                <a:cxn ang="0">
                  <a:pos x="952" y="792"/>
                </a:cxn>
                <a:cxn ang="0">
                  <a:pos x="722" y="977"/>
                </a:cxn>
                <a:cxn ang="0">
                  <a:pos x="471" y="977"/>
                </a:cxn>
                <a:cxn ang="0">
                  <a:pos x="335" y="890"/>
                </a:cxn>
                <a:cxn ang="0">
                  <a:pos x="314" y="1237"/>
                </a:cxn>
                <a:cxn ang="0">
                  <a:pos x="345" y="1324"/>
                </a:cxn>
                <a:cxn ang="0">
                  <a:pos x="481" y="1334"/>
                </a:cxn>
                <a:cxn ang="0">
                  <a:pos x="398" y="1400"/>
                </a:cxn>
                <a:cxn ang="0">
                  <a:pos x="167" y="1389"/>
                </a:cxn>
                <a:cxn ang="0">
                  <a:pos x="0" y="1400"/>
                </a:cxn>
                <a:cxn ang="0">
                  <a:pos x="84" y="1334"/>
                </a:cxn>
                <a:cxn ang="0">
                  <a:pos x="157" y="1291"/>
                </a:cxn>
                <a:cxn ang="0">
                  <a:pos x="167" y="206"/>
                </a:cxn>
                <a:cxn ang="0">
                  <a:pos x="136" y="120"/>
                </a:cxn>
                <a:cxn ang="0">
                  <a:pos x="0" y="98"/>
                </a:cxn>
                <a:cxn ang="0">
                  <a:pos x="303" y="11"/>
                </a:cxn>
                <a:cxn ang="0">
                  <a:pos x="293" y="141"/>
                </a:cxn>
                <a:cxn ang="0">
                  <a:pos x="303" y="131"/>
                </a:cxn>
                <a:cxn ang="0">
                  <a:pos x="398" y="55"/>
                </a:cxn>
                <a:cxn ang="0">
                  <a:pos x="597" y="0"/>
                </a:cxn>
              </a:cxnLst>
              <a:rect l="0" t="0" r="r" b="b"/>
              <a:pathLst>
                <a:path w="1047" h="1400">
                  <a:moveTo>
                    <a:pt x="586" y="65"/>
                  </a:moveTo>
                  <a:lnTo>
                    <a:pt x="471" y="87"/>
                  </a:lnTo>
                  <a:lnTo>
                    <a:pt x="377" y="141"/>
                  </a:lnTo>
                  <a:lnTo>
                    <a:pt x="303" y="239"/>
                  </a:lnTo>
                  <a:lnTo>
                    <a:pt x="303" y="727"/>
                  </a:lnTo>
                  <a:lnTo>
                    <a:pt x="314" y="749"/>
                  </a:lnTo>
                  <a:lnTo>
                    <a:pt x="314" y="781"/>
                  </a:lnTo>
                  <a:lnTo>
                    <a:pt x="324" y="803"/>
                  </a:lnTo>
                  <a:lnTo>
                    <a:pt x="335" y="814"/>
                  </a:lnTo>
                  <a:lnTo>
                    <a:pt x="345" y="835"/>
                  </a:lnTo>
                  <a:lnTo>
                    <a:pt x="408" y="911"/>
                  </a:lnTo>
                  <a:lnTo>
                    <a:pt x="481" y="955"/>
                  </a:lnTo>
                  <a:lnTo>
                    <a:pt x="565" y="966"/>
                  </a:lnTo>
                  <a:lnTo>
                    <a:pt x="659" y="944"/>
                  </a:lnTo>
                  <a:lnTo>
                    <a:pt x="743" y="879"/>
                  </a:lnTo>
                  <a:lnTo>
                    <a:pt x="806" y="792"/>
                  </a:lnTo>
                  <a:lnTo>
                    <a:pt x="848" y="662"/>
                  </a:lnTo>
                  <a:lnTo>
                    <a:pt x="869" y="510"/>
                  </a:lnTo>
                  <a:lnTo>
                    <a:pt x="848" y="337"/>
                  </a:lnTo>
                  <a:lnTo>
                    <a:pt x="785" y="196"/>
                  </a:lnTo>
                  <a:lnTo>
                    <a:pt x="701" y="98"/>
                  </a:lnTo>
                  <a:lnTo>
                    <a:pt x="586" y="65"/>
                  </a:lnTo>
                  <a:close/>
                  <a:moveTo>
                    <a:pt x="597" y="0"/>
                  </a:moveTo>
                  <a:lnTo>
                    <a:pt x="733" y="22"/>
                  </a:lnTo>
                  <a:lnTo>
                    <a:pt x="858" y="98"/>
                  </a:lnTo>
                  <a:lnTo>
                    <a:pt x="952" y="206"/>
                  </a:lnTo>
                  <a:lnTo>
                    <a:pt x="1026" y="337"/>
                  </a:lnTo>
                  <a:lnTo>
                    <a:pt x="1047" y="499"/>
                  </a:lnTo>
                  <a:lnTo>
                    <a:pt x="1026" y="662"/>
                  </a:lnTo>
                  <a:lnTo>
                    <a:pt x="952" y="792"/>
                  </a:lnTo>
                  <a:lnTo>
                    <a:pt x="848" y="901"/>
                  </a:lnTo>
                  <a:lnTo>
                    <a:pt x="722" y="977"/>
                  </a:lnTo>
                  <a:lnTo>
                    <a:pt x="576" y="998"/>
                  </a:lnTo>
                  <a:lnTo>
                    <a:pt x="471" y="977"/>
                  </a:lnTo>
                  <a:lnTo>
                    <a:pt x="387" y="944"/>
                  </a:lnTo>
                  <a:lnTo>
                    <a:pt x="335" y="890"/>
                  </a:lnTo>
                  <a:lnTo>
                    <a:pt x="314" y="846"/>
                  </a:lnTo>
                  <a:lnTo>
                    <a:pt x="314" y="1237"/>
                  </a:lnTo>
                  <a:lnTo>
                    <a:pt x="324" y="1291"/>
                  </a:lnTo>
                  <a:lnTo>
                    <a:pt x="345" y="1324"/>
                  </a:lnTo>
                  <a:lnTo>
                    <a:pt x="398" y="1334"/>
                  </a:lnTo>
                  <a:lnTo>
                    <a:pt x="481" y="1334"/>
                  </a:lnTo>
                  <a:lnTo>
                    <a:pt x="481" y="1400"/>
                  </a:lnTo>
                  <a:lnTo>
                    <a:pt x="398" y="1400"/>
                  </a:lnTo>
                  <a:lnTo>
                    <a:pt x="314" y="1389"/>
                  </a:lnTo>
                  <a:lnTo>
                    <a:pt x="167" y="1389"/>
                  </a:lnTo>
                  <a:lnTo>
                    <a:pt x="84" y="1400"/>
                  </a:lnTo>
                  <a:lnTo>
                    <a:pt x="0" y="1400"/>
                  </a:lnTo>
                  <a:lnTo>
                    <a:pt x="0" y="1334"/>
                  </a:lnTo>
                  <a:lnTo>
                    <a:pt x="84" y="1334"/>
                  </a:lnTo>
                  <a:lnTo>
                    <a:pt x="136" y="1324"/>
                  </a:lnTo>
                  <a:lnTo>
                    <a:pt x="157" y="1291"/>
                  </a:lnTo>
                  <a:lnTo>
                    <a:pt x="167" y="1237"/>
                  </a:lnTo>
                  <a:lnTo>
                    <a:pt x="167" y="206"/>
                  </a:lnTo>
                  <a:lnTo>
                    <a:pt x="157" y="152"/>
                  </a:lnTo>
                  <a:lnTo>
                    <a:pt x="136" y="120"/>
                  </a:lnTo>
                  <a:lnTo>
                    <a:pt x="84" y="98"/>
                  </a:lnTo>
                  <a:lnTo>
                    <a:pt x="0" y="98"/>
                  </a:lnTo>
                  <a:lnTo>
                    <a:pt x="0" y="33"/>
                  </a:lnTo>
                  <a:lnTo>
                    <a:pt x="303" y="11"/>
                  </a:lnTo>
                  <a:lnTo>
                    <a:pt x="303" y="131"/>
                  </a:lnTo>
                  <a:lnTo>
                    <a:pt x="293" y="141"/>
                  </a:lnTo>
                  <a:lnTo>
                    <a:pt x="303" y="152"/>
                  </a:lnTo>
                  <a:lnTo>
                    <a:pt x="303" y="131"/>
                  </a:lnTo>
                  <a:lnTo>
                    <a:pt x="335" y="98"/>
                  </a:lnTo>
                  <a:lnTo>
                    <a:pt x="398" y="55"/>
                  </a:lnTo>
                  <a:lnTo>
                    <a:pt x="481" y="11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4"/>
            <p:cNvSpPr>
              <a:spLocks/>
            </p:cNvSpPr>
            <p:nvPr/>
          </p:nvSpPr>
          <p:spPr bwMode="auto">
            <a:xfrm>
              <a:off x="17752" y="3269"/>
              <a:ext cx="293" cy="22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3" y="0"/>
                </a:cxn>
                <a:cxn ang="0">
                  <a:pos x="293" y="87"/>
                </a:cxn>
                <a:cxn ang="0">
                  <a:pos x="83" y="87"/>
                </a:cxn>
                <a:cxn ang="0">
                  <a:pos x="83" y="2115"/>
                </a:cxn>
                <a:cxn ang="0">
                  <a:pos x="293" y="2115"/>
                </a:cxn>
                <a:cxn ang="0">
                  <a:pos x="293" y="2213"/>
                </a:cxn>
                <a:cxn ang="0">
                  <a:pos x="0" y="2213"/>
                </a:cxn>
                <a:cxn ang="0">
                  <a:pos x="0" y="0"/>
                </a:cxn>
              </a:cxnLst>
              <a:rect l="0" t="0" r="r" b="b"/>
              <a:pathLst>
                <a:path w="293" h="2213">
                  <a:moveTo>
                    <a:pt x="0" y="0"/>
                  </a:moveTo>
                  <a:lnTo>
                    <a:pt x="293" y="0"/>
                  </a:lnTo>
                  <a:lnTo>
                    <a:pt x="293" y="87"/>
                  </a:lnTo>
                  <a:lnTo>
                    <a:pt x="83" y="87"/>
                  </a:lnTo>
                  <a:lnTo>
                    <a:pt x="83" y="2115"/>
                  </a:lnTo>
                  <a:lnTo>
                    <a:pt x="293" y="2115"/>
                  </a:lnTo>
                  <a:lnTo>
                    <a:pt x="293" y="2213"/>
                  </a:lnTo>
                  <a:lnTo>
                    <a:pt x="0" y="2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18202" y="3453"/>
              <a:ext cx="868" cy="1465"/>
            </a:xfrm>
            <a:custGeom>
              <a:avLst/>
              <a:gdLst/>
              <a:ahLst/>
              <a:cxnLst>
                <a:cxn ang="0">
                  <a:pos x="397" y="0"/>
                </a:cxn>
                <a:cxn ang="0">
                  <a:pos x="544" y="22"/>
                </a:cxn>
                <a:cxn ang="0">
                  <a:pos x="670" y="76"/>
                </a:cxn>
                <a:cxn ang="0">
                  <a:pos x="764" y="163"/>
                </a:cxn>
                <a:cxn ang="0">
                  <a:pos x="827" y="282"/>
                </a:cxn>
                <a:cxn ang="0">
                  <a:pos x="847" y="423"/>
                </a:cxn>
                <a:cxn ang="0">
                  <a:pos x="837" y="532"/>
                </a:cxn>
                <a:cxn ang="0">
                  <a:pos x="806" y="629"/>
                </a:cxn>
                <a:cxn ang="0">
                  <a:pos x="743" y="716"/>
                </a:cxn>
                <a:cxn ang="0">
                  <a:pos x="659" y="825"/>
                </a:cxn>
                <a:cxn ang="0">
                  <a:pos x="533" y="933"/>
                </a:cxn>
                <a:cxn ang="0">
                  <a:pos x="387" y="1074"/>
                </a:cxn>
                <a:cxn ang="0">
                  <a:pos x="178" y="1291"/>
                </a:cxn>
                <a:cxn ang="0">
                  <a:pos x="690" y="1291"/>
                </a:cxn>
                <a:cxn ang="0">
                  <a:pos x="743" y="1280"/>
                </a:cxn>
                <a:cxn ang="0">
                  <a:pos x="774" y="1269"/>
                </a:cxn>
                <a:cxn ang="0">
                  <a:pos x="785" y="1215"/>
                </a:cxn>
                <a:cxn ang="0">
                  <a:pos x="806" y="1150"/>
                </a:cxn>
                <a:cxn ang="0">
                  <a:pos x="816" y="1074"/>
                </a:cxn>
                <a:cxn ang="0">
                  <a:pos x="868" y="1074"/>
                </a:cxn>
                <a:cxn ang="0">
                  <a:pos x="806" y="1465"/>
                </a:cxn>
                <a:cxn ang="0">
                  <a:pos x="10" y="1465"/>
                </a:cxn>
                <a:cxn ang="0">
                  <a:pos x="10" y="1410"/>
                </a:cxn>
                <a:cxn ang="0">
                  <a:pos x="21" y="1389"/>
                </a:cxn>
                <a:cxn ang="0">
                  <a:pos x="31" y="1378"/>
                </a:cxn>
                <a:cxn ang="0">
                  <a:pos x="439" y="901"/>
                </a:cxn>
                <a:cxn ang="0">
                  <a:pos x="544" y="749"/>
                </a:cxn>
                <a:cxn ang="0">
                  <a:pos x="628" y="586"/>
                </a:cxn>
                <a:cxn ang="0">
                  <a:pos x="659" y="412"/>
                </a:cxn>
                <a:cxn ang="0">
                  <a:pos x="649" y="304"/>
                </a:cxn>
                <a:cxn ang="0">
                  <a:pos x="617" y="206"/>
                </a:cxn>
                <a:cxn ang="0">
                  <a:pos x="565" y="130"/>
                </a:cxn>
                <a:cxn ang="0">
                  <a:pos x="481" y="76"/>
                </a:cxn>
                <a:cxn ang="0">
                  <a:pos x="376" y="55"/>
                </a:cxn>
                <a:cxn ang="0">
                  <a:pos x="282" y="65"/>
                </a:cxn>
                <a:cxn ang="0">
                  <a:pos x="199" y="120"/>
                </a:cxn>
                <a:cxn ang="0">
                  <a:pos x="125" y="185"/>
                </a:cxn>
                <a:cxn ang="0">
                  <a:pos x="83" y="282"/>
                </a:cxn>
                <a:cxn ang="0">
                  <a:pos x="146" y="282"/>
                </a:cxn>
                <a:cxn ang="0">
                  <a:pos x="178" y="304"/>
                </a:cxn>
                <a:cxn ang="0">
                  <a:pos x="219" y="347"/>
                </a:cxn>
                <a:cxn ang="0">
                  <a:pos x="230" y="369"/>
                </a:cxn>
                <a:cxn ang="0">
                  <a:pos x="230" y="434"/>
                </a:cxn>
                <a:cxn ang="0">
                  <a:pos x="209" y="467"/>
                </a:cxn>
                <a:cxn ang="0">
                  <a:pos x="199" y="488"/>
                </a:cxn>
                <a:cxn ang="0">
                  <a:pos x="178" y="510"/>
                </a:cxn>
                <a:cxn ang="0">
                  <a:pos x="146" y="510"/>
                </a:cxn>
                <a:cxn ang="0">
                  <a:pos x="136" y="521"/>
                </a:cxn>
                <a:cxn ang="0">
                  <a:pos x="94" y="521"/>
                </a:cxn>
                <a:cxn ang="0">
                  <a:pos x="73" y="510"/>
                </a:cxn>
                <a:cxn ang="0">
                  <a:pos x="52" y="510"/>
                </a:cxn>
                <a:cxn ang="0">
                  <a:pos x="31" y="488"/>
                </a:cxn>
                <a:cxn ang="0">
                  <a:pos x="21" y="467"/>
                </a:cxn>
                <a:cxn ang="0">
                  <a:pos x="0" y="445"/>
                </a:cxn>
                <a:cxn ang="0">
                  <a:pos x="0" y="402"/>
                </a:cxn>
                <a:cxn ang="0">
                  <a:pos x="21" y="282"/>
                </a:cxn>
                <a:cxn ang="0">
                  <a:pos x="73" y="174"/>
                </a:cxn>
                <a:cxn ang="0">
                  <a:pos x="157" y="87"/>
                </a:cxn>
                <a:cxn ang="0">
                  <a:pos x="261" y="22"/>
                </a:cxn>
                <a:cxn ang="0">
                  <a:pos x="397" y="0"/>
                </a:cxn>
              </a:cxnLst>
              <a:rect l="0" t="0" r="r" b="b"/>
              <a:pathLst>
                <a:path w="868" h="1465">
                  <a:moveTo>
                    <a:pt x="397" y="0"/>
                  </a:moveTo>
                  <a:lnTo>
                    <a:pt x="544" y="22"/>
                  </a:lnTo>
                  <a:lnTo>
                    <a:pt x="670" y="76"/>
                  </a:lnTo>
                  <a:lnTo>
                    <a:pt x="764" y="163"/>
                  </a:lnTo>
                  <a:lnTo>
                    <a:pt x="827" y="282"/>
                  </a:lnTo>
                  <a:lnTo>
                    <a:pt x="847" y="423"/>
                  </a:lnTo>
                  <a:lnTo>
                    <a:pt x="837" y="532"/>
                  </a:lnTo>
                  <a:lnTo>
                    <a:pt x="806" y="629"/>
                  </a:lnTo>
                  <a:lnTo>
                    <a:pt x="743" y="716"/>
                  </a:lnTo>
                  <a:lnTo>
                    <a:pt x="659" y="825"/>
                  </a:lnTo>
                  <a:lnTo>
                    <a:pt x="533" y="933"/>
                  </a:lnTo>
                  <a:lnTo>
                    <a:pt x="387" y="1074"/>
                  </a:lnTo>
                  <a:lnTo>
                    <a:pt x="178" y="1291"/>
                  </a:lnTo>
                  <a:lnTo>
                    <a:pt x="690" y="1291"/>
                  </a:lnTo>
                  <a:lnTo>
                    <a:pt x="743" y="1280"/>
                  </a:lnTo>
                  <a:lnTo>
                    <a:pt x="774" y="1269"/>
                  </a:lnTo>
                  <a:lnTo>
                    <a:pt x="785" y="1215"/>
                  </a:lnTo>
                  <a:lnTo>
                    <a:pt x="806" y="1150"/>
                  </a:lnTo>
                  <a:lnTo>
                    <a:pt x="816" y="1074"/>
                  </a:lnTo>
                  <a:lnTo>
                    <a:pt x="868" y="1074"/>
                  </a:lnTo>
                  <a:lnTo>
                    <a:pt x="806" y="1465"/>
                  </a:lnTo>
                  <a:lnTo>
                    <a:pt x="10" y="1465"/>
                  </a:lnTo>
                  <a:lnTo>
                    <a:pt x="10" y="1410"/>
                  </a:lnTo>
                  <a:lnTo>
                    <a:pt x="21" y="1389"/>
                  </a:lnTo>
                  <a:lnTo>
                    <a:pt x="31" y="1378"/>
                  </a:lnTo>
                  <a:lnTo>
                    <a:pt x="439" y="901"/>
                  </a:lnTo>
                  <a:lnTo>
                    <a:pt x="544" y="749"/>
                  </a:lnTo>
                  <a:lnTo>
                    <a:pt x="628" y="586"/>
                  </a:lnTo>
                  <a:lnTo>
                    <a:pt x="659" y="412"/>
                  </a:lnTo>
                  <a:lnTo>
                    <a:pt x="649" y="304"/>
                  </a:lnTo>
                  <a:lnTo>
                    <a:pt x="617" y="206"/>
                  </a:lnTo>
                  <a:lnTo>
                    <a:pt x="565" y="130"/>
                  </a:lnTo>
                  <a:lnTo>
                    <a:pt x="481" y="76"/>
                  </a:lnTo>
                  <a:lnTo>
                    <a:pt x="376" y="55"/>
                  </a:lnTo>
                  <a:lnTo>
                    <a:pt x="282" y="65"/>
                  </a:lnTo>
                  <a:lnTo>
                    <a:pt x="199" y="120"/>
                  </a:lnTo>
                  <a:lnTo>
                    <a:pt x="125" y="185"/>
                  </a:lnTo>
                  <a:lnTo>
                    <a:pt x="83" y="282"/>
                  </a:lnTo>
                  <a:lnTo>
                    <a:pt x="146" y="282"/>
                  </a:lnTo>
                  <a:lnTo>
                    <a:pt x="178" y="304"/>
                  </a:lnTo>
                  <a:lnTo>
                    <a:pt x="219" y="347"/>
                  </a:lnTo>
                  <a:lnTo>
                    <a:pt x="230" y="369"/>
                  </a:lnTo>
                  <a:lnTo>
                    <a:pt x="230" y="434"/>
                  </a:lnTo>
                  <a:lnTo>
                    <a:pt x="209" y="467"/>
                  </a:lnTo>
                  <a:lnTo>
                    <a:pt x="199" y="488"/>
                  </a:lnTo>
                  <a:lnTo>
                    <a:pt x="178" y="510"/>
                  </a:lnTo>
                  <a:lnTo>
                    <a:pt x="146" y="510"/>
                  </a:lnTo>
                  <a:lnTo>
                    <a:pt x="136" y="521"/>
                  </a:lnTo>
                  <a:lnTo>
                    <a:pt x="94" y="521"/>
                  </a:lnTo>
                  <a:lnTo>
                    <a:pt x="73" y="510"/>
                  </a:lnTo>
                  <a:lnTo>
                    <a:pt x="52" y="510"/>
                  </a:lnTo>
                  <a:lnTo>
                    <a:pt x="31" y="488"/>
                  </a:lnTo>
                  <a:lnTo>
                    <a:pt x="21" y="467"/>
                  </a:lnTo>
                  <a:lnTo>
                    <a:pt x="0" y="445"/>
                  </a:lnTo>
                  <a:lnTo>
                    <a:pt x="0" y="402"/>
                  </a:lnTo>
                  <a:lnTo>
                    <a:pt x="21" y="282"/>
                  </a:lnTo>
                  <a:lnTo>
                    <a:pt x="73" y="174"/>
                  </a:lnTo>
                  <a:lnTo>
                    <a:pt x="157" y="87"/>
                  </a:lnTo>
                  <a:lnTo>
                    <a:pt x="261" y="22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9227" y="3963"/>
              <a:ext cx="1152" cy="976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1110" y="0"/>
                </a:cxn>
                <a:cxn ang="0">
                  <a:pos x="1131" y="11"/>
                </a:cxn>
                <a:cxn ang="0">
                  <a:pos x="1141" y="11"/>
                </a:cxn>
                <a:cxn ang="0">
                  <a:pos x="1152" y="33"/>
                </a:cxn>
                <a:cxn ang="0">
                  <a:pos x="1152" y="87"/>
                </a:cxn>
                <a:cxn ang="0">
                  <a:pos x="1120" y="119"/>
                </a:cxn>
                <a:cxn ang="0">
                  <a:pos x="1099" y="119"/>
                </a:cxn>
                <a:cxn ang="0">
                  <a:pos x="1078" y="130"/>
                </a:cxn>
                <a:cxn ang="0">
                  <a:pos x="806" y="130"/>
                </a:cxn>
                <a:cxn ang="0">
                  <a:pos x="775" y="304"/>
                </a:cxn>
                <a:cxn ang="0">
                  <a:pos x="764" y="477"/>
                </a:cxn>
                <a:cxn ang="0">
                  <a:pos x="764" y="564"/>
                </a:cxn>
                <a:cxn ang="0">
                  <a:pos x="785" y="694"/>
                </a:cxn>
                <a:cxn ang="0">
                  <a:pos x="827" y="846"/>
                </a:cxn>
                <a:cxn ang="0">
                  <a:pos x="838" y="868"/>
                </a:cxn>
                <a:cxn ang="0">
                  <a:pos x="838" y="889"/>
                </a:cxn>
                <a:cxn ang="0">
                  <a:pos x="817" y="955"/>
                </a:cxn>
                <a:cxn ang="0">
                  <a:pos x="754" y="976"/>
                </a:cxn>
                <a:cxn ang="0">
                  <a:pos x="733" y="976"/>
                </a:cxn>
                <a:cxn ang="0">
                  <a:pos x="702" y="944"/>
                </a:cxn>
                <a:cxn ang="0">
                  <a:pos x="691" y="911"/>
                </a:cxn>
                <a:cxn ang="0">
                  <a:pos x="670" y="824"/>
                </a:cxn>
                <a:cxn ang="0">
                  <a:pos x="660" y="770"/>
                </a:cxn>
                <a:cxn ang="0">
                  <a:pos x="660" y="618"/>
                </a:cxn>
                <a:cxn ang="0">
                  <a:pos x="670" y="531"/>
                </a:cxn>
                <a:cxn ang="0">
                  <a:pos x="691" y="434"/>
                </a:cxn>
                <a:cxn ang="0">
                  <a:pos x="712" y="304"/>
                </a:cxn>
                <a:cxn ang="0">
                  <a:pos x="754" y="130"/>
                </a:cxn>
                <a:cxn ang="0">
                  <a:pos x="513" y="130"/>
                </a:cxn>
                <a:cxn ang="0">
                  <a:pos x="388" y="618"/>
                </a:cxn>
                <a:cxn ang="0">
                  <a:pos x="377" y="683"/>
                </a:cxn>
                <a:cxn ang="0">
                  <a:pos x="356" y="770"/>
                </a:cxn>
                <a:cxn ang="0">
                  <a:pos x="304" y="933"/>
                </a:cxn>
                <a:cxn ang="0">
                  <a:pos x="262" y="976"/>
                </a:cxn>
                <a:cxn ang="0">
                  <a:pos x="210" y="976"/>
                </a:cxn>
                <a:cxn ang="0">
                  <a:pos x="199" y="965"/>
                </a:cxn>
                <a:cxn ang="0">
                  <a:pos x="178" y="955"/>
                </a:cxn>
                <a:cxn ang="0">
                  <a:pos x="168" y="944"/>
                </a:cxn>
                <a:cxn ang="0">
                  <a:pos x="168" y="900"/>
                </a:cxn>
                <a:cxn ang="0">
                  <a:pos x="178" y="889"/>
                </a:cxn>
                <a:cxn ang="0">
                  <a:pos x="189" y="868"/>
                </a:cxn>
                <a:cxn ang="0">
                  <a:pos x="283" y="640"/>
                </a:cxn>
                <a:cxn ang="0">
                  <a:pos x="377" y="401"/>
                </a:cxn>
                <a:cxn ang="0">
                  <a:pos x="461" y="130"/>
                </a:cxn>
                <a:cxn ang="0">
                  <a:pos x="293" y="130"/>
                </a:cxn>
                <a:cxn ang="0">
                  <a:pos x="220" y="152"/>
                </a:cxn>
                <a:cxn ang="0">
                  <a:pos x="147" y="206"/>
                </a:cxn>
                <a:cxn ang="0">
                  <a:pos x="63" y="304"/>
                </a:cxn>
                <a:cxn ang="0">
                  <a:pos x="42" y="325"/>
                </a:cxn>
                <a:cxn ang="0">
                  <a:pos x="11" y="325"/>
                </a:cxn>
                <a:cxn ang="0">
                  <a:pos x="0" y="315"/>
                </a:cxn>
                <a:cxn ang="0">
                  <a:pos x="0" y="304"/>
                </a:cxn>
                <a:cxn ang="0">
                  <a:pos x="32" y="239"/>
                </a:cxn>
                <a:cxn ang="0">
                  <a:pos x="74" y="174"/>
                </a:cxn>
                <a:cxn ang="0">
                  <a:pos x="126" y="109"/>
                </a:cxn>
                <a:cxn ang="0">
                  <a:pos x="220" y="33"/>
                </a:cxn>
                <a:cxn ang="0">
                  <a:pos x="293" y="0"/>
                </a:cxn>
              </a:cxnLst>
              <a:rect l="0" t="0" r="r" b="b"/>
              <a:pathLst>
                <a:path w="1152" h="976">
                  <a:moveTo>
                    <a:pt x="293" y="0"/>
                  </a:moveTo>
                  <a:lnTo>
                    <a:pt x="1110" y="0"/>
                  </a:lnTo>
                  <a:lnTo>
                    <a:pt x="1131" y="11"/>
                  </a:lnTo>
                  <a:lnTo>
                    <a:pt x="1141" y="11"/>
                  </a:lnTo>
                  <a:lnTo>
                    <a:pt x="1152" y="33"/>
                  </a:lnTo>
                  <a:lnTo>
                    <a:pt x="1152" y="87"/>
                  </a:lnTo>
                  <a:lnTo>
                    <a:pt x="1120" y="119"/>
                  </a:lnTo>
                  <a:lnTo>
                    <a:pt x="1099" y="119"/>
                  </a:lnTo>
                  <a:lnTo>
                    <a:pt x="1078" y="130"/>
                  </a:lnTo>
                  <a:lnTo>
                    <a:pt x="806" y="130"/>
                  </a:lnTo>
                  <a:lnTo>
                    <a:pt x="775" y="304"/>
                  </a:lnTo>
                  <a:lnTo>
                    <a:pt x="764" y="477"/>
                  </a:lnTo>
                  <a:lnTo>
                    <a:pt x="764" y="564"/>
                  </a:lnTo>
                  <a:lnTo>
                    <a:pt x="785" y="694"/>
                  </a:lnTo>
                  <a:lnTo>
                    <a:pt x="827" y="846"/>
                  </a:lnTo>
                  <a:lnTo>
                    <a:pt x="838" y="868"/>
                  </a:lnTo>
                  <a:lnTo>
                    <a:pt x="838" y="889"/>
                  </a:lnTo>
                  <a:lnTo>
                    <a:pt x="817" y="955"/>
                  </a:lnTo>
                  <a:lnTo>
                    <a:pt x="754" y="976"/>
                  </a:lnTo>
                  <a:lnTo>
                    <a:pt x="733" y="976"/>
                  </a:lnTo>
                  <a:lnTo>
                    <a:pt x="702" y="944"/>
                  </a:lnTo>
                  <a:lnTo>
                    <a:pt x="691" y="911"/>
                  </a:lnTo>
                  <a:lnTo>
                    <a:pt x="670" y="824"/>
                  </a:lnTo>
                  <a:lnTo>
                    <a:pt x="660" y="770"/>
                  </a:lnTo>
                  <a:lnTo>
                    <a:pt x="660" y="618"/>
                  </a:lnTo>
                  <a:lnTo>
                    <a:pt x="670" y="531"/>
                  </a:lnTo>
                  <a:lnTo>
                    <a:pt x="691" y="434"/>
                  </a:lnTo>
                  <a:lnTo>
                    <a:pt x="712" y="304"/>
                  </a:lnTo>
                  <a:lnTo>
                    <a:pt x="754" y="130"/>
                  </a:lnTo>
                  <a:lnTo>
                    <a:pt x="513" y="130"/>
                  </a:lnTo>
                  <a:lnTo>
                    <a:pt x="388" y="618"/>
                  </a:lnTo>
                  <a:lnTo>
                    <a:pt x="377" y="683"/>
                  </a:lnTo>
                  <a:lnTo>
                    <a:pt x="356" y="770"/>
                  </a:lnTo>
                  <a:lnTo>
                    <a:pt x="304" y="933"/>
                  </a:lnTo>
                  <a:lnTo>
                    <a:pt x="262" y="976"/>
                  </a:lnTo>
                  <a:lnTo>
                    <a:pt x="210" y="976"/>
                  </a:lnTo>
                  <a:lnTo>
                    <a:pt x="199" y="965"/>
                  </a:lnTo>
                  <a:lnTo>
                    <a:pt x="178" y="955"/>
                  </a:lnTo>
                  <a:lnTo>
                    <a:pt x="168" y="944"/>
                  </a:lnTo>
                  <a:lnTo>
                    <a:pt x="168" y="900"/>
                  </a:lnTo>
                  <a:lnTo>
                    <a:pt x="178" y="889"/>
                  </a:lnTo>
                  <a:lnTo>
                    <a:pt x="189" y="868"/>
                  </a:lnTo>
                  <a:lnTo>
                    <a:pt x="283" y="640"/>
                  </a:lnTo>
                  <a:lnTo>
                    <a:pt x="377" y="401"/>
                  </a:lnTo>
                  <a:lnTo>
                    <a:pt x="461" y="130"/>
                  </a:lnTo>
                  <a:lnTo>
                    <a:pt x="293" y="130"/>
                  </a:lnTo>
                  <a:lnTo>
                    <a:pt x="220" y="152"/>
                  </a:lnTo>
                  <a:lnTo>
                    <a:pt x="147" y="206"/>
                  </a:lnTo>
                  <a:lnTo>
                    <a:pt x="63" y="304"/>
                  </a:lnTo>
                  <a:lnTo>
                    <a:pt x="42" y="325"/>
                  </a:lnTo>
                  <a:lnTo>
                    <a:pt x="11" y="325"/>
                  </a:lnTo>
                  <a:lnTo>
                    <a:pt x="0" y="315"/>
                  </a:lnTo>
                  <a:lnTo>
                    <a:pt x="0" y="304"/>
                  </a:lnTo>
                  <a:lnTo>
                    <a:pt x="32" y="239"/>
                  </a:lnTo>
                  <a:lnTo>
                    <a:pt x="74" y="174"/>
                  </a:lnTo>
                  <a:lnTo>
                    <a:pt x="126" y="109"/>
                  </a:lnTo>
                  <a:lnTo>
                    <a:pt x="220" y="3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20515" y="3464"/>
              <a:ext cx="575" cy="1475"/>
            </a:xfrm>
            <a:custGeom>
              <a:avLst/>
              <a:gdLst/>
              <a:ahLst/>
              <a:cxnLst>
                <a:cxn ang="0">
                  <a:pos x="377" y="499"/>
                </a:cxn>
                <a:cxn ang="0">
                  <a:pos x="460" y="662"/>
                </a:cxn>
                <a:cxn ang="0">
                  <a:pos x="450" y="738"/>
                </a:cxn>
                <a:cxn ang="0">
                  <a:pos x="429" y="814"/>
                </a:cxn>
                <a:cxn ang="0">
                  <a:pos x="418" y="846"/>
                </a:cxn>
                <a:cxn ang="0">
                  <a:pos x="398" y="879"/>
                </a:cxn>
                <a:cxn ang="0">
                  <a:pos x="303" y="1139"/>
                </a:cxn>
                <a:cxn ang="0">
                  <a:pos x="241" y="1312"/>
                </a:cxn>
                <a:cxn ang="0">
                  <a:pos x="251" y="1410"/>
                </a:cxn>
                <a:cxn ang="0">
                  <a:pos x="293" y="1432"/>
                </a:cxn>
                <a:cxn ang="0">
                  <a:pos x="429" y="1345"/>
                </a:cxn>
                <a:cxn ang="0">
                  <a:pos x="513" y="1161"/>
                </a:cxn>
                <a:cxn ang="0">
                  <a:pos x="523" y="1128"/>
                </a:cxn>
                <a:cxn ang="0">
                  <a:pos x="565" y="1117"/>
                </a:cxn>
                <a:cxn ang="0">
                  <a:pos x="575" y="1139"/>
                </a:cxn>
                <a:cxn ang="0">
                  <a:pos x="513" y="1312"/>
                </a:cxn>
                <a:cxn ang="0">
                  <a:pos x="387" y="1454"/>
                </a:cxn>
                <a:cxn ang="0">
                  <a:pos x="199" y="1454"/>
                </a:cxn>
                <a:cxn ang="0">
                  <a:pos x="115" y="1291"/>
                </a:cxn>
                <a:cxn ang="0">
                  <a:pos x="146" y="1171"/>
                </a:cxn>
                <a:cxn ang="0">
                  <a:pos x="188" y="1041"/>
                </a:cxn>
                <a:cxn ang="0">
                  <a:pos x="261" y="846"/>
                </a:cxn>
                <a:cxn ang="0">
                  <a:pos x="314" y="705"/>
                </a:cxn>
                <a:cxn ang="0">
                  <a:pos x="335" y="618"/>
                </a:cxn>
                <a:cxn ang="0">
                  <a:pos x="303" y="521"/>
                </a:cxn>
                <a:cxn ang="0">
                  <a:pos x="220" y="532"/>
                </a:cxn>
                <a:cxn ang="0">
                  <a:pos x="104" y="662"/>
                </a:cxn>
                <a:cxn ang="0">
                  <a:pos x="52" y="814"/>
                </a:cxn>
                <a:cxn ang="0">
                  <a:pos x="42" y="835"/>
                </a:cxn>
                <a:cxn ang="0">
                  <a:pos x="0" y="824"/>
                </a:cxn>
                <a:cxn ang="0">
                  <a:pos x="31" y="716"/>
                </a:cxn>
                <a:cxn ang="0">
                  <a:pos x="125" y="564"/>
                </a:cxn>
                <a:cxn ang="0">
                  <a:pos x="282" y="477"/>
                </a:cxn>
                <a:cxn ang="0">
                  <a:pos x="534" y="22"/>
                </a:cxn>
                <a:cxn ang="0">
                  <a:pos x="555" y="76"/>
                </a:cxn>
                <a:cxn ang="0">
                  <a:pos x="534" y="141"/>
                </a:cxn>
                <a:cxn ang="0">
                  <a:pos x="471" y="195"/>
                </a:cxn>
                <a:cxn ang="0">
                  <a:pos x="377" y="174"/>
                </a:cxn>
                <a:cxn ang="0">
                  <a:pos x="356" y="119"/>
                </a:cxn>
                <a:cxn ang="0">
                  <a:pos x="408" y="22"/>
                </a:cxn>
              </a:cxnLst>
              <a:rect l="0" t="0" r="r" b="b"/>
              <a:pathLst>
                <a:path w="575" h="1475">
                  <a:moveTo>
                    <a:pt x="282" y="477"/>
                  </a:moveTo>
                  <a:lnTo>
                    <a:pt x="377" y="499"/>
                  </a:lnTo>
                  <a:lnTo>
                    <a:pt x="439" y="575"/>
                  </a:lnTo>
                  <a:lnTo>
                    <a:pt x="460" y="662"/>
                  </a:lnTo>
                  <a:lnTo>
                    <a:pt x="460" y="705"/>
                  </a:lnTo>
                  <a:lnTo>
                    <a:pt x="450" y="738"/>
                  </a:lnTo>
                  <a:lnTo>
                    <a:pt x="429" y="781"/>
                  </a:lnTo>
                  <a:lnTo>
                    <a:pt x="429" y="814"/>
                  </a:lnTo>
                  <a:lnTo>
                    <a:pt x="418" y="824"/>
                  </a:lnTo>
                  <a:lnTo>
                    <a:pt x="418" y="846"/>
                  </a:lnTo>
                  <a:lnTo>
                    <a:pt x="408" y="868"/>
                  </a:lnTo>
                  <a:lnTo>
                    <a:pt x="398" y="879"/>
                  </a:lnTo>
                  <a:lnTo>
                    <a:pt x="387" y="911"/>
                  </a:lnTo>
                  <a:lnTo>
                    <a:pt x="303" y="1139"/>
                  </a:lnTo>
                  <a:lnTo>
                    <a:pt x="272" y="1215"/>
                  </a:lnTo>
                  <a:lnTo>
                    <a:pt x="241" y="1312"/>
                  </a:lnTo>
                  <a:lnTo>
                    <a:pt x="241" y="1388"/>
                  </a:lnTo>
                  <a:lnTo>
                    <a:pt x="251" y="1410"/>
                  </a:lnTo>
                  <a:lnTo>
                    <a:pt x="272" y="1432"/>
                  </a:lnTo>
                  <a:lnTo>
                    <a:pt x="293" y="1432"/>
                  </a:lnTo>
                  <a:lnTo>
                    <a:pt x="366" y="1410"/>
                  </a:lnTo>
                  <a:lnTo>
                    <a:pt x="429" y="1345"/>
                  </a:lnTo>
                  <a:lnTo>
                    <a:pt x="481" y="1258"/>
                  </a:lnTo>
                  <a:lnTo>
                    <a:pt x="513" y="1161"/>
                  </a:lnTo>
                  <a:lnTo>
                    <a:pt x="523" y="1139"/>
                  </a:lnTo>
                  <a:lnTo>
                    <a:pt x="523" y="1128"/>
                  </a:lnTo>
                  <a:lnTo>
                    <a:pt x="534" y="1117"/>
                  </a:lnTo>
                  <a:lnTo>
                    <a:pt x="565" y="1117"/>
                  </a:lnTo>
                  <a:lnTo>
                    <a:pt x="575" y="1128"/>
                  </a:lnTo>
                  <a:lnTo>
                    <a:pt x="575" y="1139"/>
                  </a:lnTo>
                  <a:lnTo>
                    <a:pt x="544" y="1237"/>
                  </a:lnTo>
                  <a:lnTo>
                    <a:pt x="513" y="1312"/>
                  </a:lnTo>
                  <a:lnTo>
                    <a:pt x="450" y="1388"/>
                  </a:lnTo>
                  <a:lnTo>
                    <a:pt x="387" y="1454"/>
                  </a:lnTo>
                  <a:lnTo>
                    <a:pt x="293" y="1475"/>
                  </a:lnTo>
                  <a:lnTo>
                    <a:pt x="199" y="1454"/>
                  </a:lnTo>
                  <a:lnTo>
                    <a:pt x="136" y="1388"/>
                  </a:lnTo>
                  <a:lnTo>
                    <a:pt x="115" y="1291"/>
                  </a:lnTo>
                  <a:lnTo>
                    <a:pt x="125" y="1237"/>
                  </a:lnTo>
                  <a:lnTo>
                    <a:pt x="146" y="1171"/>
                  </a:lnTo>
                  <a:lnTo>
                    <a:pt x="167" y="1117"/>
                  </a:lnTo>
                  <a:lnTo>
                    <a:pt x="188" y="1041"/>
                  </a:lnTo>
                  <a:lnTo>
                    <a:pt x="230" y="944"/>
                  </a:lnTo>
                  <a:lnTo>
                    <a:pt x="261" y="846"/>
                  </a:lnTo>
                  <a:lnTo>
                    <a:pt x="293" y="759"/>
                  </a:lnTo>
                  <a:lnTo>
                    <a:pt x="314" y="705"/>
                  </a:lnTo>
                  <a:lnTo>
                    <a:pt x="314" y="683"/>
                  </a:lnTo>
                  <a:lnTo>
                    <a:pt x="335" y="618"/>
                  </a:lnTo>
                  <a:lnTo>
                    <a:pt x="335" y="553"/>
                  </a:lnTo>
                  <a:lnTo>
                    <a:pt x="303" y="521"/>
                  </a:lnTo>
                  <a:lnTo>
                    <a:pt x="282" y="521"/>
                  </a:lnTo>
                  <a:lnTo>
                    <a:pt x="220" y="532"/>
                  </a:lnTo>
                  <a:lnTo>
                    <a:pt x="167" y="575"/>
                  </a:lnTo>
                  <a:lnTo>
                    <a:pt x="104" y="662"/>
                  </a:lnTo>
                  <a:lnTo>
                    <a:pt x="63" y="792"/>
                  </a:lnTo>
                  <a:lnTo>
                    <a:pt x="52" y="814"/>
                  </a:lnTo>
                  <a:lnTo>
                    <a:pt x="52" y="824"/>
                  </a:lnTo>
                  <a:lnTo>
                    <a:pt x="42" y="835"/>
                  </a:lnTo>
                  <a:lnTo>
                    <a:pt x="10" y="835"/>
                  </a:lnTo>
                  <a:lnTo>
                    <a:pt x="0" y="824"/>
                  </a:lnTo>
                  <a:lnTo>
                    <a:pt x="0" y="814"/>
                  </a:lnTo>
                  <a:lnTo>
                    <a:pt x="31" y="716"/>
                  </a:lnTo>
                  <a:lnTo>
                    <a:pt x="63" y="640"/>
                  </a:lnTo>
                  <a:lnTo>
                    <a:pt x="125" y="564"/>
                  </a:lnTo>
                  <a:lnTo>
                    <a:pt x="188" y="499"/>
                  </a:lnTo>
                  <a:lnTo>
                    <a:pt x="282" y="477"/>
                  </a:lnTo>
                  <a:close/>
                  <a:moveTo>
                    <a:pt x="471" y="0"/>
                  </a:moveTo>
                  <a:lnTo>
                    <a:pt x="534" y="22"/>
                  </a:lnTo>
                  <a:lnTo>
                    <a:pt x="544" y="44"/>
                  </a:lnTo>
                  <a:lnTo>
                    <a:pt x="555" y="76"/>
                  </a:lnTo>
                  <a:lnTo>
                    <a:pt x="555" y="109"/>
                  </a:lnTo>
                  <a:lnTo>
                    <a:pt x="534" y="141"/>
                  </a:lnTo>
                  <a:lnTo>
                    <a:pt x="492" y="185"/>
                  </a:lnTo>
                  <a:lnTo>
                    <a:pt x="471" y="195"/>
                  </a:lnTo>
                  <a:lnTo>
                    <a:pt x="439" y="195"/>
                  </a:lnTo>
                  <a:lnTo>
                    <a:pt x="377" y="174"/>
                  </a:lnTo>
                  <a:lnTo>
                    <a:pt x="366" y="152"/>
                  </a:lnTo>
                  <a:lnTo>
                    <a:pt x="356" y="119"/>
                  </a:lnTo>
                  <a:lnTo>
                    <a:pt x="377" y="54"/>
                  </a:lnTo>
                  <a:lnTo>
                    <a:pt x="408" y="22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21708" y="3128"/>
              <a:ext cx="1193" cy="2473"/>
            </a:xfrm>
            <a:custGeom>
              <a:avLst/>
              <a:gdLst/>
              <a:ahLst/>
              <a:cxnLst>
                <a:cxn ang="0">
                  <a:pos x="1057" y="11"/>
                </a:cxn>
                <a:cxn ang="0">
                  <a:pos x="1172" y="108"/>
                </a:cxn>
                <a:cxn ang="0">
                  <a:pos x="1172" y="249"/>
                </a:cxn>
                <a:cxn ang="0">
                  <a:pos x="1120" y="282"/>
                </a:cxn>
                <a:cxn ang="0">
                  <a:pos x="1047" y="271"/>
                </a:cxn>
                <a:cxn ang="0">
                  <a:pos x="1015" y="217"/>
                </a:cxn>
                <a:cxn ang="0">
                  <a:pos x="1057" y="108"/>
                </a:cxn>
                <a:cxn ang="0">
                  <a:pos x="1005" y="54"/>
                </a:cxn>
                <a:cxn ang="0">
                  <a:pos x="911" y="65"/>
                </a:cxn>
                <a:cxn ang="0">
                  <a:pos x="827" y="141"/>
                </a:cxn>
                <a:cxn ang="0">
                  <a:pos x="775" y="347"/>
                </a:cxn>
                <a:cxn ang="0">
                  <a:pos x="712" y="1074"/>
                </a:cxn>
                <a:cxn ang="0">
                  <a:pos x="680" y="1366"/>
                </a:cxn>
                <a:cxn ang="0">
                  <a:pos x="618" y="1876"/>
                </a:cxn>
                <a:cxn ang="0">
                  <a:pos x="586" y="2082"/>
                </a:cxn>
                <a:cxn ang="0">
                  <a:pos x="492" y="2299"/>
                </a:cxn>
                <a:cxn ang="0">
                  <a:pos x="335" y="2451"/>
                </a:cxn>
                <a:cxn ang="0">
                  <a:pos x="147" y="2462"/>
                </a:cxn>
                <a:cxn ang="0">
                  <a:pos x="21" y="2364"/>
                </a:cxn>
                <a:cxn ang="0">
                  <a:pos x="0" y="2256"/>
                </a:cxn>
                <a:cxn ang="0">
                  <a:pos x="31" y="2202"/>
                </a:cxn>
                <a:cxn ang="0">
                  <a:pos x="105" y="2191"/>
                </a:cxn>
                <a:cxn ang="0">
                  <a:pos x="157" y="2223"/>
                </a:cxn>
                <a:cxn ang="0">
                  <a:pos x="178" y="2310"/>
                </a:cxn>
                <a:cxn ang="0">
                  <a:pos x="147" y="2354"/>
                </a:cxn>
                <a:cxn ang="0">
                  <a:pos x="94" y="2375"/>
                </a:cxn>
                <a:cxn ang="0">
                  <a:pos x="167" y="2408"/>
                </a:cxn>
                <a:cxn ang="0">
                  <a:pos x="230" y="2419"/>
                </a:cxn>
                <a:cxn ang="0">
                  <a:pos x="345" y="2364"/>
                </a:cxn>
                <a:cxn ang="0">
                  <a:pos x="429" y="2147"/>
                </a:cxn>
                <a:cxn ang="0">
                  <a:pos x="471" y="1941"/>
                </a:cxn>
                <a:cxn ang="0">
                  <a:pos x="523" y="1258"/>
                </a:cxn>
                <a:cxn ang="0">
                  <a:pos x="586" y="748"/>
                </a:cxn>
                <a:cxn ang="0">
                  <a:pos x="618" y="455"/>
                </a:cxn>
                <a:cxn ang="0">
                  <a:pos x="659" y="282"/>
                </a:cxn>
                <a:cxn ang="0">
                  <a:pos x="764" y="87"/>
                </a:cxn>
                <a:cxn ang="0">
                  <a:pos x="963" y="0"/>
                </a:cxn>
              </a:cxnLst>
              <a:rect l="0" t="0" r="r" b="b"/>
              <a:pathLst>
                <a:path w="1193" h="2473">
                  <a:moveTo>
                    <a:pt x="963" y="0"/>
                  </a:moveTo>
                  <a:lnTo>
                    <a:pt x="1057" y="11"/>
                  </a:lnTo>
                  <a:lnTo>
                    <a:pt x="1130" y="54"/>
                  </a:lnTo>
                  <a:lnTo>
                    <a:pt x="1172" y="108"/>
                  </a:lnTo>
                  <a:lnTo>
                    <a:pt x="1193" y="184"/>
                  </a:lnTo>
                  <a:lnTo>
                    <a:pt x="1172" y="249"/>
                  </a:lnTo>
                  <a:lnTo>
                    <a:pt x="1151" y="271"/>
                  </a:lnTo>
                  <a:lnTo>
                    <a:pt x="1120" y="282"/>
                  </a:lnTo>
                  <a:lnTo>
                    <a:pt x="1078" y="282"/>
                  </a:lnTo>
                  <a:lnTo>
                    <a:pt x="1047" y="271"/>
                  </a:lnTo>
                  <a:lnTo>
                    <a:pt x="1036" y="249"/>
                  </a:lnTo>
                  <a:lnTo>
                    <a:pt x="1015" y="217"/>
                  </a:lnTo>
                  <a:lnTo>
                    <a:pt x="1015" y="152"/>
                  </a:lnTo>
                  <a:lnTo>
                    <a:pt x="1057" y="108"/>
                  </a:lnTo>
                  <a:lnTo>
                    <a:pt x="1089" y="98"/>
                  </a:lnTo>
                  <a:lnTo>
                    <a:pt x="1005" y="54"/>
                  </a:lnTo>
                  <a:lnTo>
                    <a:pt x="952" y="54"/>
                  </a:lnTo>
                  <a:lnTo>
                    <a:pt x="911" y="65"/>
                  </a:lnTo>
                  <a:lnTo>
                    <a:pt x="869" y="87"/>
                  </a:lnTo>
                  <a:lnTo>
                    <a:pt x="827" y="141"/>
                  </a:lnTo>
                  <a:lnTo>
                    <a:pt x="795" y="217"/>
                  </a:lnTo>
                  <a:lnTo>
                    <a:pt x="775" y="347"/>
                  </a:lnTo>
                  <a:lnTo>
                    <a:pt x="754" y="521"/>
                  </a:lnTo>
                  <a:lnTo>
                    <a:pt x="712" y="1074"/>
                  </a:lnTo>
                  <a:lnTo>
                    <a:pt x="701" y="1204"/>
                  </a:lnTo>
                  <a:lnTo>
                    <a:pt x="680" y="1366"/>
                  </a:lnTo>
                  <a:lnTo>
                    <a:pt x="638" y="1714"/>
                  </a:lnTo>
                  <a:lnTo>
                    <a:pt x="618" y="1876"/>
                  </a:lnTo>
                  <a:lnTo>
                    <a:pt x="607" y="2006"/>
                  </a:lnTo>
                  <a:lnTo>
                    <a:pt x="586" y="2082"/>
                  </a:lnTo>
                  <a:lnTo>
                    <a:pt x="544" y="2202"/>
                  </a:lnTo>
                  <a:lnTo>
                    <a:pt x="492" y="2299"/>
                  </a:lnTo>
                  <a:lnTo>
                    <a:pt x="429" y="2397"/>
                  </a:lnTo>
                  <a:lnTo>
                    <a:pt x="335" y="2451"/>
                  </a:lnTo>
                  <a:lnTo>
                    <a:pt x="230" y="2473"/>
                  </a:lnTo>
                  <a:lnTo>
                    <a:pt x="147" y="2462"/>
                  </a:lnTo>
                  <a:lnTo>
                    <a:pt x="73" y="2419"/>
                  </a:lnTo>
                  <a:lnTo>
                    <a:pt x="21" y="2364"/>
                  </a:lnTo>
                  <a:lnTo>
                    <a:pt x="0" y="2288"/>
                  </a:lnTo>
                  <a:lnTo>
                    <a:pt x="0" y="2256"/>
                  </a:lnTo>
                  <a:lnTo>
                    <a:pt x="21" y="2223"/>
                  </a:lnTo>
                  <a:lnTo>
                    <a:pt x="31" y="2202"/>
                  </a:lnTo>
                  <a:lnTo>
                    <a:pt x="63" y="2191"/>
                  </a:lnTo>
                  <a:lnTo>
                    <a:pt x="105" y="2191"/>
                  </a:lnTo>
                  <a:lnTo>
                    <a:pt x="136" y="2202"/>
                  </a:lnTo>
                  <a:lnTo>
                    <a:pt x="157" y="2223"/>
                  </a:lnTo>
                  <a:lnTo>
                    <a:pt x="178" y="2288"/>
                  </a:lnTo>
                  <a:lnTo>
                    <a:pt x="178" y="2310"/>
                  </a:lnTo>
                  <a:lnTo>
                    <a:pt x="167" y="2332"/>
                  </a:lnTo>
                  <a:lnTo>
                    <a:pt x="147" y="2354"/>
                  </a:lnTo>
                  <a:lnTo>
                    <a:pt x="126" y="2364"/>
                  </a:lnTo>
                  <a:lnTo>
                    <a:pt x="94" y="2375"/>
                  </a:lnTo>
                  <a:lnTo>
                    <a:pt x="126" y="2397"/>
                  </a:lnTo>
                  <a:lnTo>
                    <a:pt x="167" y="2408"/>
                  </a:lnTo>
                  <a:lnTo>
                    <a:pt x="199" y="2419"/>
                  </a:lnTo>
                  <a:lnTo>
                    <a:pt x="230" y="2419"/>
                  </a:lnTo>
                  <a:lnTo>
                    <a:pt x="293" y="2408"/>
                  </a:lnTo>
                  <a:lnTo>
                    <a:pt x="345" y="2364"/>
                  </a:lnTo>
                  <a:lnTo>
                    <a:pt x="387" y="2278"/>
                  </a:lnTo>
                  <a:lnTo>
                    <a:pt x="429" y="2147"/>
                  </a:lnTo>
                  <a:lnTo>
                    <a:pt x="450" y="1952"/>
                  </a:lnTo>
                  <a:lnTo>
                    <a:pt x="471" y="1941"/>
                  </a:lnTo>
                  <a:lnTo>
                    <a:pt x="513" y="1388"/>
                  </a:lnTo>
                  <a:lnTo>
                    <a:pt x="523" y="1258"/>
                  </a:lnTo>
                  <a:lnTo>
                    <a:pt x="544" y="1095"/>
                  </a:lnTo>
                  <a:lnTo>
                    <a:pt x="586" y="748"/>
                  </a:lnTo>
                  <a:lnTo>
                    <a:pt x="607" y="586"/>
                  </a:lnTo>
                  <a:lnTo>
                    <a:pt x="618" y="455"/>
                  </a:lnTo>
                  <a:lnTo>
                    <a:pt x="638" y="380"/>
                  </a:lnTo>
                  <a:lnTo>
                    <a:pt x="659" y="282"/>
                  </a:lnTo>
                  <a:lnTo>
                    <a:pt x="701" y="173"/>
                  </a:lnTo>
                  <a:lnTo>
                    <a:pt x="764" y="87"/>
                  </a:lnTo>
                  <a:lnTo>
                    <a:pt x="848" y="22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22681" y="4646"/>
              <a:ext cx="1026" cy="107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984" y="0"/>
                </a:cxn>
                <a:cxn ang="0">
                  <a:pos x="1026" y="358"/>
                </a:cxn>
                <a:cxn ang="0">
                  <a:pos x="974" y="358"/>
                </a:cxn>
                <a:cxn ang="0">
                  <a:pos x="942" y="228"/>
                </a:cxn>
                <a:cxn ang="0">
                  <a:pos x="890" y="141"/>
                </a:cxn>
                <a:cxn ang="0">
                  <a:pos x="817" y="87"/>
                </a:cxn>
                <a:cxn ang="0">
                  <a:pos x="712" y="65"/>
                </a:cxn>
                <a:cxn ang="0">
                  <a:pos x="576" y="55"/>
                </a:cxn>
                <a:cxn ang="0">
                  <a:pos x="199" y="55"/>
                </a:cxn>
                <a:cxn ang="0">
                  <a:pos x="534" y="510"/>
                </a:cxn>
                <a:cxn ang="0">
                  <a:pos x="545" y="521"/>
                </a:cxn>
                <a:cxn ang="0">
                  <a:pos x="545" y="543"/>
                </a:cxn>
                <a:cxn ang="0">
                  <a:pos x="524" y="564"/>
                </a:cxn>
                <a:cxn ang="0">
                  <a:pos x="513" y="564"/>
                </a:cxn>
                <a:cxn ang="0">
                  <a:pos x="116" y="998"/>
                </a:cxn>
                <a:cxn ang="0">
                  <a:pos x="691" y="998"/>
                </a:cxn>
                <a:cxn ang="0">
                  <a:pos x="743" y="987"/>
                </a:cxn>
                <a:cxn ang="0">
                  <a:pos x="806" y="966"/>
                </a:cxn>
                <a:cxn ang="0">
                  <a:pos x="859" y="944"/>
                </a:cxn>
                <a:cxn ang="0">
                  <a:pos x="900" y="890"/>
                </a:cxn>
                <a:cxn ang="0">
                  <a:pos x="942" y="814"/>
                </a:cxn>
                <a:cxn ang="0">
                  <a:pos x="963" y="695"/>
                </a:cxn>
                <a:cxn ang="0">
                  <a:pos x="1016" y="695"/>
                </a:cxn>
                <a:cxn ang="0">
                  <a:pos x="974" y="1074"/>
                </a:cxn>
                <a:cxn ang="0">
                  <a:pos x="11" y="1074"/>
                </a:cxn>
                <a:cxn ang="0">
                  <a:pos x="0" y="1063"/>
                </a:cxn>
                <a:cxn ang="0">
                  <a:pos x="0" y="1042"/>
                </a:cxn>
                <a:cxn ang="0">
                  <a:pos x="419" y="608"/>
                </a:cxn>
                <a:cxn ang="0">
                  <a:pos x="11" y="44"/>
                </a:cxn>
                <a:cxn ang="0">
                  <a:pos x="11" y="22"/>
                </a:cxn>
                <a:cxn ang="0">
                  <a:pos x="32" y="0"/>
                </a:cxn>
              </a:cxnLst>
              <a:rect l="0" t="0" r="r" b="b"/>
              <a:pathLst>
                <a:path w="1026" h="1074">
                  <a:moveTo>
                    <a:pt x="32" y="0"/>
                  </a:moveTo>
                  <a:lnTo>
                    <a:pt x="984" y="0"/>
                  </a:lnTo>
                  <a:lnTo>
                    <a:pt x="1026" y="358"/>
                  </a:lnTo>
                  <a:lnTo>
                    <a:pt x="974" y="358"/>
                  </a:lnTo>
                  <a:lnTo>
                    <a:pt x="942" y="228"/>
                  </a:lnTo>
                  <a:lnTo>
                    <a:pt x="890" y="141"/>
                  </a:lnTo>
                  <a:lnTo>
                    <a:pt x="817" y="87"/>
                  </a:lnTo>
                  <a:lnTo>
                    <a:pt x="712" y="65"/>
                  </a:lnTo>
                  <a:lnTo>
                    <a:pt x="576" y="55"/>
                  </a:lnTo>
                  <a:lnTo>
                    <a:pt x="199" y="55"/>
                  </a:lnTo>
                  <a:lnTo>
                    <a:pt x="534" y="510"/>
                  </a:lnTo>
                  <a:lnTo>
                    <a:pt x="545" y="521"/>
                  </a:lnTo>
                  <a:lnTo>
                    <a:pt x="545" y="543"/>
                  </a:lnTo>
                  <a:lnTo>
                    <a:pt x="524" y="564"/>
                  </a:lnTo>
                  <a:lnTo>
                    <a:pt x="513" y="564"/>
                  </a:lnTo>
                  <a:lnTo>
                    <a:pt x="116" y="998"/>
                  </a:lnTo>
                  <a:lnTo>
                    <a:pt x="691" y="998"/>
                  </a:lnTo>
                  <a:lnTo>
                    <a:pt x="743" y="987"/>
                  </a:lnTo>
                  <a:lnTo>
                    <a:pt x="806" y="966"/>
                  </a:lnTo>
                  <a:lnTo>
                    <a:pt x="859" y="944"/>
                  </a:lnTo>
                  <a:lnTo>
                    <a:pt x="900" y="890"/>
                  </a:lnTo>
                  <a:lnTo>
                    <a:pt x="942" y="814"/>
                  </a:lnTo>
                  <a:lnTo>
                    <a:pt x="963" y="695"/>
                  </a:lnTo>
                  <a:lnTo>
                    <a:pt x="1016" y="695"/>
                  </a:lnTo>
                  <a:lnTo>
                    <a:pt x="974" y="1074"/>
                  </a:lnTo>
                  <a:lnTo>
                    <a:pt x="11" y="1074"/>
                  </a:lnTo>
                  <a:lnTo>
                    <a:pt x="0" y="1063"/>
                  </a:lnTo>
                  <a:lnTo>
                    <a:pt x="0" y="1042"/>
                  </a:lnTo>
                  <a:lnTo>
                    <a:pt x="419" y="608"/>
                  </a:lnTo>
                  <a:lnTo>
                    <a:pt x="11" y="44"/>
                  </a:lnTo>
                  <a:lnTo>
                    <a:pt x="11" y="2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24314" y="3941"/>
              <a:ext cx="1403" cy="998"/>
            </a:xfrm>
            <a:custGeom>
              <a:avLst/>
              <a:gdLst/>
              <a:ahLst/>
              <a:cxnLst>
                <a:cxn ang="0">
                  <a:pos x="377" y="22"/>
                </a:cxn>
                <a:cxn ang="0">
                  <a:pos x="461" y="185"/>
                </a:cxn>
                <a:cxn ang="0">
                  <a:pos x="450" y="250"/>
                </a:cxn>
                <a:cxn ang="0">
                  <a:pos x="419" y="326"/>
                </a:cxn>
                <a:cxn ang="0">
                  <a:pos x="335" y="575"/>
                </a:cxn>
                <a:cxn ang="0">
                  <a:pos x="304" y="705"/>
                </a:cxn>
                <a:cxn ang="0">
                  <a:pos x="314" y="835"/>
                </a:cxn>
                <a:cxn ang="0">
                  <a:pos x="387" y="933"/>
                </a:cxn>
                <a:cxn ang="0">
                  <a:pos x="555" y="933"/>
                </a:cxn>
                <a:cxn ang="0">
                  <a:pos x="670" y="770"/>
                </a:cxn>
                <a:cxn ang="0">
                  <a:pos x="691" y="586"/>
                </a:cxn>
                <a:cxn ang="0">
                  <a:pos x="733" y="434"/>
                </a:cxn>
                <a:cxn ang="0">
                  <a:pos x="785" y="217"/>
                </a:cxn>
                <a:cxn ang="0">
                  <a:pos x="827" y="65"/>
                </a:cxn>
                <a:cxn ang="0">
                  <a:pos x="869" y="33"/>
                </a:cxn>
                <a:cxn ang="0">
                  <a:pos x="921" y="44"/>
                </a:cxn>
                <a:cxn ang="0">
                  <a:pos x="953" y="65"/>
                </a:cxn>
                <a:cxn ang="0">
                  <a:pos x="942" y="120"/>
                </a:cxn>
                <a:cxn ang="0">
                  <a:pos x="932" y="174"/>
                </a:cxn>
                <a:cxn ang="0">
                  <a:pos x="921" y="228"/>
                </a:cxn>
                <a:cxn ang="0">
                  <a:pos x="827" y="586"/>
                </a:cxn>
                <a:cxn ang="0">
                  <a:pos x="817" y="651"/>
                </a:cxn>
                <a:cxn ang="0">
                  <a:pos x="806" y="749"/>
                </a:cxn>
                <a:cxn ang="0">
                  <a:pos x="879" y="922"/>
                </a:cxn>
                <a:cxn ang="0">
                  <a:pos x="1057" y="922"/>
                </a:cxn>
                <a:cxn ang="0">
                  <a:pos x="1193" y="749"/>
                </a:cxn>
                <a:cxn ang="0">
                  <a:pos x="1267" y="532"/>
                </a:cxn>
                <a:cxn ang="0">
                  <a:pos x="1308" y="347"/>
                </a:cxn>
                <a:cxn ang="0">
                  <a:pos x="1267" y="196"/>
                </a:cxn>
                <a:cxn ang="0">
                  <a:pos x="1204" y="109"/>
                </a:cxn>
                <a:cxn ang="0">
                  <a:pos x="1235" y="33"/>
                </a:cxn>
                <a:cxn ang="0">
                  <a:pos x="1308" y="0"/>
                </a:cxn>
                <a:cxn ang="0">
                  <a:pos x="1350" y="11"/>
                </a:cxn>
                <a:cxn ang="0">
                  <a:pos x="1392" y="65"/>
                </a:cxn>
                <a:cxn ang="0">
                  <a:pos x="1403" y="152"/>
                </a:cxn>
                <a:cxn ang="0">
                  <a:pos x="1371" y="347"/>
                </a:cxn>
                <a:cxn ang="0">
                  <a:pos x="1308" y="608"/>
                </a:cxn>
                <a:cxn ang="0">
                  <a:pos x="1214" y="825"/>
                </a:cxn>
                <a:cxn ang="0">
                  <a:pos x="1068" y="977"/>
                </a:cxn>
                <a:cxn ang="0">
                  <a:pos x="911" y="998"/>
                </a:cxn>
                <a:cxn ang="0">
                  <a:pos x="796" y="966"/>
                </a:cxn>
                <a:cxn ang="0">
                  <a:pos x="691" y="846"/>
                </a:cxn>
                <a:cxn ang="0">
                  <a:pos x="565" y="977"/>
                </a:cxn>
                <a:cxn ang="0">
                  <a:pos x="471" y="998"/>
                </a:cxn>
                <a:cxn ang="0">
                  <a:pos x="293" y="955"/>
                </a:cxn>
                <a:cxn ang="0">
                  <a:pos x="189" y="825"/>
                </a:cxn>
                <a:cxn ang="0">
                  <a:pos x="178" y="651"/>
                </a:cxn>
                <a:cxn ang="0">
                  <a:pos x="230" y="445"/>
                </a:cxn>
                <a:cxn ang="0">
                  <a:pos x="304" y="239"/>
                </a:cxn>
                <a:cxn ang="0">
                  <a:pos x="335" y="163"/>
                </a:cxn>
                <a:cxn ang="0">
                  <a:pos x="325" y="65"/>
                </a:cxn>
                <a:cxn ang="0">
                  <a:pos x="283" y="44"/>
                </a:cxn>
                <a:cxn ang="0">
                  <a:pos x="157" y="98"/>
                </a:cxn>
                <a:cxn ang="0">
                  <a:pos x="63" y="315"/>
                </a:cxn>
                <a:cxn ang="0">
                  <a:pos x="52" y="347"/>
                </a:cxn>
                <a:cxn ang="0">
                  <a:pos x="11" y="358"/>
                </a:cxn>
                <a:cxn ang="0">
                  <a:pos x="0" y="337"/>
                </a:cxn>
                <a:cxn ang="0">
                  <a:pos x="63" y="163"/>
                </a:cxn>
                <a:cxn ang="0">
                  <a:pos x="189" y="22"/>
                </a:cxn>
              </a:cxnLst>
              <a:rect l="0" t="0" r="r" b="b"/>
              <a:pathLst>
                <a:path w="1403" h="998">
                  <a:moveTo>
                    <a:pt x="283" y="0"/>
                  </a:moveTo>
                  <a:lnTo>
                    <a:pt x="377" y="22"/>
                  </a:lnTo>
                  <a:lnTo>
                    <a:pt x="440" y="98"/>
                  </a:lnTo>
                  <a:lnTo>
                    <a:pt x="461" y="185"/>
                  </a:lnTo>
                  <a:lnTo>
                    <a:pt x="461" y="217"/>
                  </a:lnTo>
                  <a:lnTo>
                    <a:pt x="450" y="250"/>
                  </a:lnTo>
                  <a:lnTo>
                    <a:pt x="429" y="282"/>
                  </a:lnTo>
                  <a:lnTo>
                    <a:pt x="419" y="326"/>
                  </a:lnTo>
                  <a:lnTo>
                    <a:pt x="366" y="467"/>
                  </a:lnTo>
                  <a:lnTo>
                    <a:pt x="335" y="575"/>
                  </a:lnTo>
                  <a:lnTo>
                    <a:pt x="314" y="651"/>
                  </a:lnTo>
                  <a:lnTo>
                    <a:pt x="304" y="705"/>
                  </a:lnTo>
                  <a:lnTo>
                    <a:pt x="304" y="792"/>
                  </a:lnTo>
                  <a:lnTo>
                    <a:pt x="314" y="835"/>
                  </a:lnTo>
                  <a:lnTo>
                    <a:pt x="335" y="890"/>
                  </a:lnTo>
                  <a:lnTo>
                    <a:pt x="387" y="933"/>
                  </a:lnTo>
                  <a:lnTo>
                    <a:pt x="471" y="955"/>
                  </a:lnTo>
                  <a:lnTo>
                    <a:pt x="555" y="933"/>
                  </a:lnTo>
                  <a:lnTo>
                    <a:pt x="618" y="868"/>
                  </a:lnTo>
                  <a:lnTo>
                    <a:pt x="670" y="770"/>
                  </a:lnTo>
                  <a:lnTo>
                    <a:pt x="670" y="694"/>
                  </a:lnTo>
                  <a:lnTo>
                    <a:pt x="691" y="586"/>
                  </a:lnTo>
                  <a:lnTo>
                    <a:pt x="712" y="532"/>
                  </a:lnTo>
                  <a:lnTo>
                    <a:pt x="733" y="434"/>
                  </a:lnTo>
                  <a:lnTo>
                    <a:pt x="754" y="326"/>
                  </a:lnTo>
                  <a:lnTo>
                    <a:pt x="785" y="217"/>
                  </a:lnTo>
                  <a:lnTo>
                    <a:pt x="806" y="131"/>
                  </a:lnTo>
                  <a:lnTo>
                    <a:pt x="827" y="65"/>
                  </a:lnTo>
                  <a:lnTo>
                    <a:pt x="848" y="44"/>
                  </a:lnTo>
                  <a:lnTo>
                    <a:pt x="869" y="33"/>
                  </a:lnTo>
                  <a:lnTo>
                    <a:pt x="911" y="33"/>
                  </a:lnTo>
                  <a:lnTo>
                    <a:pt x="921" y="44"/>
                  </a:lnTo>
                  <a:lnTo>
                    <a:pt x="942" y="55"/>
                  </a:lnTo>
                  <a:lnTo>
                    <a:pt x="953" y="65"/>
                  </a:lnTo>
                  <a:lnTo>
                    <a:pt x="953" y="98"/>
                  </a:lnTo>
                  <a:lnTo>
                    <a:pt x="942" y="120"/>
                  </a:lnTo>
                  <a:lnTo>
                    <a:pt x="942" y="141"/>
                  </a:lnTo>
                  <a:lnTo>
                    <a:pt x="932" y="174"/>
                  </a:lnTo>
                  <a:lnTo>
                    <a:pt x="932" y="206"/>
                  </a:lnTo>
                  <a:lnTo>
                    <a:pt x="921" y="228"/>
                  </a:lnTo>
                  <a:lnTo>
                    <a:pt x="921" y="217"/>
                  </a:lnTo>
                  <a:lnTo>
                    <a:pt x="827" y="586"/>
                  </a:lnTo>
                  <a:lnTo>
                    <a:pt x="827" y="619"/>
                  </a:lnTo>
                  <a:lnTo>
                    <a:pt x="817" y="651"/>
                  </a:lnTo>
                  <a:lnTo>
                    <a:pt x="806" y="705"/>
                  </a:lnTo>
                  <a:lnTo>
                    <a:pt x="806" y="749"/>
                  </a:lnTo>
                  <a:lnTo>
                    <a:pt x="827" y="857"/>
                  </a:lnTo>
                  <a:lnTo>
                    <a:pt x="879" y="922"/>
                  </a:lnTo>
                  <a:lnTo>
                    <a:pt x="963" y="944"/>
                  </a:lnTo>
                  <a:lnTo>
                    <a:pt x="1057" y="922"/>
                  </a:lnTo>
                  <a:lnTo>
                    <a:pt x="1131" y="857"/>
                  </a:lnTo>
                  <a:lnTo>
                    <a:pt x="1193" y="749"/>
                  </a:lnTo>
                  <a:lnTo>
                    <a:pt x="1235" y="651"/>
                  </a:lnTo>
                  <a:lnTo>
                    <a:pt x="1267" y="532"/>
                  </a:lnTo>
                  <a:lnTo>
                    <a:pt x="1298" y="423"/>
                  </a:lnTo>
                  <a:lnTo>
                    <a:pt x="1308" y="347"/>
                  </a:lnTo>
                  <a:lnTo>
                    <a:pt x="1298" y="261"/>
                  </a:lnTo>
                  <a:lnTo>
                    <a:pt x="1267" y="196"/>
                  </a:lnTo>
                  <a:lnTo>
                    <a:pt x="1204" y="131"/>
                  </a:lnTo>
                  <a:lnTo>
                    <a:pt x="1204" y="109"/>
                  </a:lnTo>
                  <a:lnTo>
                    <a:pt x="1214" y="65"/>
                  </a:lnTo>
                  <a:lnTo>
                    <a:pt x="1235" y="33"/>
                  </a:lnTo>
                  <a:lnTo>
                    <a:pt x="1267" y="11"/>
                  </a:lnTo>
                  <a:lnTo>
                    <a:pt x="1308" y="0"/>
                  </a:lnTo>
                  <a:lnTo>
                    <a:pt x="1329" y="0"/>
                  </a:lnTo>
                  <a:lnTo>
                    <a:pt x="1350" y="11"/>
                  </a:lnTo>
                  <a:lnTo>
                    <a:pt x="1382" y="44"/>
                  </a:lnTo>
                  <a:lnTo>
                    <a:pt x="1392" y="65"/>
                  </a:lnTo>
                  <a:lnTo>
                    <a:pt x="1403" y="109"/>
                  </a:lnTo>
                  <a:lnTo>
                    <a:pt x="1403" y="152"/>
                  </a:lnTo>
                  <a:lnTo>
                    <a:pt x="1392" y="239"/>
                  </a:lnTo>
                  <a:lnTo>
                    <a:pt x="1371" y="347"/>
                  </a:lnTo>
                  <a:lnTo>
                    <a:pt x="1350" y="478"/>
                  </a:lnTo>
                  <a:lnTo>
                    <a:pt x="1308" y="608"/>
                  </a:lnTo>
                  <a:lnTo>
                    <a:pt x="1267" y="727"/>
                  </a:lnTo>
                  <a:lnTo>
                    <a:pt x="1214" y="825"/>
                  </a:lnTo>
                  <a:lnTo>
                    <a:pt x="1151" y="911"/>
                  </a:lnTo>
                  <a:lnTo>
                    <a:pt x="1068" y="977"/>
                  </a:lnTo>
                  <a:lnTo>
                    <a:pt x="963" y="998"/>
                  </a:lnTo>
                  <a:lnTo>
                    <a:pt x="911" y="998"/>
                  </a:lnTo>
                  <a:lnTo>
                    <a:pt x="858" y="987"/>
                  </a:lnTo>
                  <a:lnTo>
                    <a:pt x="796" y="966"/>
                  </a:lnTo>
                  <a:lnTo>
                    <a:pt x="733" y="911"/>
                  </a:lnTo>
                  <a:lnTo>
                    <a:pt x="691" y="846"/>
                  </a:lnTo>
                  <a:lnTo>
                    <a:pt x="628" y="933"/>
                  </a:lnTo>
                  <a:lnTo>
                    <a:pt x="565" y="977"/>
                  </a:lnTo>
                  <a:lnTo>
                    <a:pt x="513" y="998"/>
                  </a:lnTo>
                  <a:lnTo>
                    <a:pt x="471" y="998"/>
                  </a:lnTo>
                  <a:lnTo>
                    <a:pt x="377" y="987"/>
                  </a:lnTo>
                  <a:lnTo>
                    <a:pt x="293" y="955"/>
                  </a:lnTo>
                  <a:lnTo>
                    <a:pt x="230" y="901"/>
                  </a:lnTo>
                  <a:lnTo>
                    <a:pt x="189" y="825"/>
                  </a:lnTo>
                  <a:lnTo>
                    <a:pt x="168" y="716"/>
                  </a:lnTo>
                  <a:lnTo>
                    <a:pt x="178" y="651"/>
                  </a:lnTo>
                  <a:lnTo>
                    <a:pt x="199" y="564"/>
                  </a:lnTo>
                  <a:lnTo>
                    <a:pt x="230" y="445"/>
                  </a:lnTo>
                  <a:lnTo>
                    <a:pt x="293" y="272"/>
                  </a:lnTo>
                  <a:lnTo>
                    <a:pt x="304" y="239"/>
                  </a:lnTo>
                  <a:lnTo>
                    <a:pt x="325" y="206"/>
                  </a:lnTo>
                  <a:lnTo>
                    <a:pt x="335" y="163"/>
                  </a:lnTo>
                  <a:lnTo>
                    <a:pt x="335" y="87"/>
                  </a:lnTo>
                  <a:lnTo>
                    <a:pt x="325" y="65"/>
                  </a:lnTo>
                  <a:lnTo>
                    <a:pt x="304" y="44"/>
                  </a:lnTo>
                  <a:lnTo>
                    <a:pt x="283" y="44"/>
                  </a:lnTo>
                  <a:lnTo>
                    <a:pt x="220" y="55"/>
                  </a:lnTo>
                  <a:lnTo>
                    <a:pt x="157" y="98"/>
                  </a:lnTo>
                  <a:lnTo>
                    <a:pt x="105" y="185"/>
                  </a:lnTo>
                  <a:lnTo>
                    <a:pt x="63" y="315"/>
                  </a:lnTo>
                  <a:lnTo>
                    <a:pt x="52" y="337"/>
                  </a:lnTo>
                  <a:lnTo>
                    <a:pt x="52" y="347"/>
                  </a:lnTo>
                  <a:lnTo>
                    <a:pt x="42" y="358"/>
                  </a:lnTo>
                  <a:lnTo>
                    <a:pt x="11" y="358"/>
                  </a:lnTo>
                  <a:lnTo>
                    <a:pt x="0" y="347"/>
                  </a:lnTo>
                  <a:lnTo>
                    <a:pt x="0" y="337"/>
                  </a:lnTo>
                  <a:lnTo>
                    <a:pt x="32" y="239"/>
                  </a:lnTo>
                  <a:lnTo>
                    <a:pt x="63" y="163"/>
                  </a:lnTo>
                  <a:lnTo>
                    <a:pt x="115" y="87"/>
                  </a:lnTo>
                  <a:lnTo>
                    <a:pt x="189" y="22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1"/>
            <p:cNvSpPr>
              <a:spLocks/>
            </p:cNvSpPr>
            <p:nvPr/>
          </p:nvSpPr>
          <p:spPr bwMode="auto">
            <a:xfrm>
              <a:off x="26512" y="4245"/>
              <a:ext cx="230" cy="239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78" y="22"/>
                </a:cxn>
                <a:cxn ang="0">
                  <a:pos x="209" y="54"/>
                </a:cxn>
                <a:cxn ang="0">
                  <a:pos x="230" y="119"/>
                </a:cxn>
                <a:cxn ang="0">
                  <a:pos x="209" y="184"/>
                </a:cxn>
                <a:cxn ang="0">
                  <a:pos x="178" y="217"/>
                </a:cxn>
                <a:cxn ang="0">
                  <a:pos x="115" y="239"/>
                </a:cxn>
                <a:cxn ang="0">
                  <a:pos x="52" y="217"/>
                </a:cxn>
                <a:cxn ang="0">
                  <a:pos x="21" y="184"/>
                </a:cxn>
                <a:cxn ang="0">
                  <a:pos x="0" y="119"/>
                </a:cxn>
                <a:cxn ang="0">
                  <a:pos x="21" y="54"/>
                </a:cxn>
                <a:cxn ang="0">
                  <a:pos x="52" y="22"/>
                </a:cxn>
                <a:cxn ang="0">
                  <a:pos x="115" y="0"/>
                </a:cxn>
              </a:cxnLst>
              <a:rect l="0" t="0" r="r" b="b"/>
              <a:pathLst>
                <a:path w="230" h="239">
                  <a:moveTo>
                    <a:pt x="115" y="0"/>
                  </a:moveTo>
                  <a:lnTo>
                    <a:pt x="178" y="22"/>
                  </a:lnTo>
                  <a:lnTo>
                    <a:pt x="209" y="54"/>
                  </a:lnTo>
                  <a:lnTo>
                    <a:pt x="230" y="119"/>
                  </a:lnTo>
                  <a:lnTo>
                    <a:pt x="209" y="184"/>
                  </a:lnTo>
                  <a:lnTo>
                    <a:pt x="178" y="217"/>
                  </a:lnTo>
                  <a:lnTo>
                    <a:pt x="115" y="239"/>
                  </a:lnTo>
                  <a:lnTo>
                    <a:pt x="52" y="217"/>
                  </a:lnTo>
                  <a:lnTo>
                    <a:pt x="21" y="184"/>
                  </a:lnTo>
                  <a:lnTo>
                    <a:pt x="0" y="119"/>
                  </a:lnTo>
                  <a:lnTo>
                    <a:pt x="21" y="54"/>
                  </a:lnTo>
                  <a:lnTo>
                    <a:pt x="52" y="22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2"/>
            <p:cNvSpPr>
              <a:spLocks noEditPoints="1"/>
            </p:cNvSpPr>
            <p:nvPr/>
          </p:nvSpPr>
          <p:spPr bwMode="auto">
            <a:xfrm>
              <a:off x="27486" y="3410"/>
              <a:ext cx="1517" cy="1508"/>
            </a:xfrm>
            <a:custGeom>
              <a:avLst/>
              <a:gdLst/>
              <a:ahLst/>
              <a:cxnLst>
                <a:cxn ang="0">
                  <a:pos x="408" y="1377"/>
                </a:cxn>
                <a:cxn ang="0">
                  <a:pos x="397" y="1432"/>
                </a:cxn>
                <a:cxn ang="0">
                  <a:pos x="471" y="1442"/>
                </a:cxn>
                <a:cxn ang="0">
                  <a:pos x="764" y="1453"/>
                </a:cxn>
                <a:cxn ang="0">
                  <a:pos x="1025" y="1366"/>
                </a:cxn>
                <a:cxn ang="0">
                  <a:pos x="1182" y="1150"/>
                </a:cxn>
                <a:cxn ang="0">
                  <a:pos x="1203" y="954"/>
                </a:cxn>
                <a:cxn ang="0">
                  <a:pos x="1140" y="824"/>
                </a:cxn>
                <a:cxn ang="0">
                  <a:pos x="962" y="759"/>
                </a:cxn>
                <a:cxn ang="0">
                  <a:pos x="774" y="76"/>
                </a:cxn>
                <a:cxn ang="0">
                  <a:pos x="732" y="87"/>
                </a:cxn>
                <a:cxn ang="0">
                  <a:pos x="701" y="163"/>
                </a:cxn>
                <a:cxn ang="0">
                  <a:pos x="879" y="705"/>
                </a:cxn>
                <a:cxn ang="0">
                  <a:pos x="1151" y="618"/>
                </a:cxn>
                <a:cxn ang="0">
                  <a:pos x="1297" y="423"/>
                </a:cxn>
                <a:cxn ang="0">
                  <a:pos x="1308" y="239"/>
                </a:cxn>
                <a:cxn ang="0">
                  <a:pos x="1256" y="130"/>
                </a:cxn>
                <a:cxn ang="0">
                  <a:pos x="1088" y="76"/>
                </a:cxn>
                <a:cxn ang="0">
                  <a:pos x="355" y="0"/>
                </a:cxn>
                <a:cxn ang="0">
                  <a:pos x="1266" y="11"/>
                </a:cxn>
                <a:cxn ang="0">
                  <a:pos x="1454" y="130"/>
                </a:cxn>
                <a:cxn ang="0">
                  <a:pos x="1517" y="304"/>
                </a:cxn>
                <a:cxn ang="0">
                  <a:pos x="1423" y="521"/>
                </a:cxn>
                <a:cxn ang="0">
                  <a:pos x="1203" y="672"/>
                </a:cxn>
                <a:cxn ang="0">
                  <a:pos x="1203" y="748"/>
                </a:cxn>
                <a:cxn ang="0">
                  <a:pos x="1381" y="911"/>
                </a:cxn>
                <a:cxn ang="0">
                  <a:pos x="1371" y="1160"/>
                </a:cxn>
                <a:cxn ang="0">
                  <a:pos x="1172" y="1399"/>
                </a:cxn>
                <a:cxn ang="0">
                  <a:pos x="816" y="1508"/>
                </a:cxn>
                <a:cxn ang="0">
                  <a:pos x="0" y="1497"/>
                </a:cxn>
                <a:cxn ang="0">
                  <a:pos x="10" y="1453"/>
                </a:cxn>
                <a:cxn ang="0">
                  <a:pos x="146" y="1442"/>
                </a:cxn>
                <a:cxn ang="0">
                  <a:pos x="230" y="1388"/>
                </a:cxn>
                <a:cxn ang="0">
                  <a:pos x="230" y="1334"/>
                </a:cxn>
                <a:cxn ang="0">
                  <a:pos x="523" y="130"/>
                </a:cxn>
                <a:cxn ang="0">
                  <a:pos x="512" y="87"/>
                </a:cxn>
                <a:cxn ang="0">
                  <a:pos x="471" y="76"/>
                </a:cxn>
                <a:cxn ang="0">
                  <a:pos x="345" y="65"/>
                </a:cxn>
                <a:cxn ang="0">
                  <a:pos x="334" y="22"/>
                </a:cxn>
              </a:cxnLst>
              <a:rect l="0" t="0" r="r" b="b"/>
              <a:pathLst>
                <a:path w="1517" h="1508">
                  <a:moveTo>
                    <a:pt x="554" y="759"/>
                  </a:moveTo>
                  <a:lnTo>
                    <a:pt x="408" y="1377"/>
                  </a:lnTo>
                  <a:lnTo>
                    <a:pt x="397" y="1399"/>
                  </a:lnTo>
                  <a:lnTo>
                    <a:pt x="397" y="1432"/>
                  </a:lnTo>
                  <a:lnTo>
                    <a:pt x="408" y="1442"/>
                  </a:lnTo>
                  <a:lnTo>
                    <a:pt x="471" y="1442"/>
                  </a:lnTo>
                  <a:lnTo>
                    <a:pt x="471" y="1453"/>
                  </a:lnTo>
                  <a:lnTo>
                    <a:pt x="764" y="1453"/>
                  </a:lnTo>
                  <a:lnTo>
                    <a:pt x="910" y="1432"/>
                  </a:lnTo>
                  <a:lnTo>
                    <a:pt x="1025" y="1366"/>
                  </a:lnTo>
                  <a:lnTo>
                    <a:pt x="1119" y="1269"/>
                  </a:lnTo>
                  <a:lnTo>
                    <a:pt x="1182" y="1150"/>
                  </a:lnTo>
                  <a:lnTo>
                    <a:pt x="1203" y="1019"/>
                  </a:lnTo>
                  <a:lnTo>
                    <a:pt x="1203" y="954"/>
                  </a:lnTo>
                  <a:lnTo>
                    <a:pt x="1182" y="889"/>
                  </a:lnTo>
                  <a:lnTo>
                    <a:pt x="1140" y="824"/>
                  </a:lnTo>
                  <a:lnTo>
                    <a:pt x="1067" y="781"/>
                  </a:lnTo>
                  <a:lnTo>
                    <a:pt x="962" y="759"/>
                  </a:lnTo>
                  <a:lnTo>
                    <a:pt x="554" y="759"/>
                  </a:lnTo>
                  <a:close/>
                  <a:moveTo>
                    <a:pt x="774" y="76"/>
                  </a:moveTo>
                  <a:lnTo>
                    <a:pt x="753" y="87"/>
                  </a:lnTo>
                  <a:lnTo>
                    <a:pt x="732" y="87"/>
                  </a:lnTo>
                  <a:lnTo>
                    <a:pt x="711" y="130"/>
                  </a:lnTo>
                  <a:lnTo>
                    <a:pt x="701" y="163"/>
                  </a:lnTo>
                  <a:lnTo>
                    <a:pt x="565" y="705"/>
                  </a:lnTo>
                  <a:lnTo>
                    <a:pt x="879" y="705"/>
                  </a:lnTo>
                  <a:lnTo>
                    <a:pt x="1025" y="683"/>
                  </a:lnTo>
                  <a:lnTo>
                    <a:pt x="1151" y="618"/>
                  </a:lnTo>
                  <a:lnTo>
                    <a:pt x="1235" y="531"/>
                  </a:lnTo>
                  <a:lnTo>
                    <a:pt x="1297" y="423"/>
                  </a:lnTo>
                  <a:lnTo>
                    <a:pt x="1318" y="304"/>
                  </a:lnTo>
                  <a:lnTo>
                    <a:pt x="1308" y="239"/>
                  </a:lnTo>
                  <a:lnTo>
                    <a:pt x="1287" y="184"/>
                  </a:lnTo>
                  <a:lnTo>
                    <a:pt x="1256" y="130"/>
                  </a:lnTo>
                  <a:lnTo>
                    <a:pt x="1182" y="87"/>
                  </a:lnTo>
                  <a:lnTo>
                    <a:pt x="1088" y="76"/>
                  </a:lnTo>
                  <a:lnTo>
                    <a:pt x="774" y="76"/>
                  </a:lnTo>
                  <a:close/>
                  <a:moveTo>
                    <a:pt x="355" y="0"/>
                  </a:moveTo>
                  <a:lnTo>
                    <a:pt x="1119" y="0"/>
                  </a:lnTo>
                  <a:lnTo>
                    <a:pt x="1266" y="11"/>
                  </a:lnTo>
                  <a:lnTo>
                    <a:pt x="1371" y="65"/>
                  </a:lnTo>
                  <a:lnTo>
                    <a:pt x="1454" y="130"/>
                  </a:lnTo>
                  <a:lnTo>
                    <a:pt x="1496" y="206"/>
                  </a:lnTo>
                  <a:lnTo>
                    <a:pt x="1517" y="304"/>
                  </a:lnTo>
                  <a:lnTo>
                    <a:pt x="1496" y="423"/>
                  </a:lnTo>
                  <a:lnTo>
                    <a:pt x="1423" y="521"/>
                  </a:lnTo>
                  <a:lnTo>
                    <a:pt x="1318" y="607"/>
                  </a:lnTo>
                  <a:lnTo>
                    <a:pt x="1203" y="672"/>
                  </a:lnTo>
                  <a:lnTo>
                    <a:pt x="1067" y="716"/>
                  </a:lnTo>
                  <a:lnTo>
                    <a:pt x="1203" y="748"/>
                  </a:lnTo>
                  <a:lnTo>
                    <a:pt x="1318" y="824"/>
                  </a:lnTo>
                  <a:lnTo>
                    <a:pt x="1381" y="911"/>
                  </a:lnTo>
                  <a:lnTo>
                    <a:pt x="1402" y="1030"/>
                  </a:lnTo>
                  <a:lnTo>
                    <a:pt x="1371" y="1160"/>
                  </a:lnTo>
                  <a:lnTo>
                    <a:pt x="1297" y="1291"/>
                  </a:lnTo>
                  <a:lnTo>
                    <a:pt x="1172" y="1399"/>
                  </a:lnTo>
                  <a:lnTo>
                    <a:pt x="1004" y="1475"/>
                  </a:lnTo>
                  <a:lnTo>
                    <a:pt x="816" y="1508"/>
                  </a:lnTo>
                  <a:lnTo>
                    <a:pt x="10" y="1508"/>
                  </a:lnTo>
                  <a:lnTo>
                    <a:pt x="0" y="1497"/>
                  </a:lnTo>
                  <a:lnTo>
                    <a:pt x="0" y="1464"/>
                  </a:lnTo>
                  <a:lnTo>
                    <a:pt x="10" y="1453"/>
                  </a:lnTo>
                  <a:lnTo>
                    <a:pt x="31" y="1442"/>
                  </a:lnTo>
                  <a:lnTo>
                    <a:pt x="146" y="1442"/>
                  </a:lnTo>
                  <a:lnTo>
                    <a:pt x="209" y="1421"/>
                  </a:lnTo>
                  <a:lnTo>
                    <a:pt x="230" y="1388"/>
                  </a:lnTo>
                  <a:lnTo>
                    <a:pt x="251" y="1334"/>
                  </a:lnTo>
                  <a:lnTo>
                    <a:pt x="230" y="1334"/>
                  </a:lnTo>
                  <a:lnTo>
                    <a:pt x="512" y="152"/>
                  </a:lnTo>
                  <a:lnTo>
                    <a:pt x="523" y="130"/>
                  </a:lnTo>
                  <a:lnTo>
                    <a:pt x="523" y="98"/>
                  </a:lnTo>
                  <a:lnTo>
                    <a:pt x="512" y="87"/>
                  </a:lnTo>
                  <a:lnTo>
                    <a:pt x="491" y="76"/>
                  </a:lnTo>
                  <a:lnTo>
                    <a:pt x="471" y="76"/>
                  </a:lnTo>
                  <a:lnTo>
                    <a:pt x="429" y="65"/>
                  </a:lnTo>
                  <a:lnTo>
                    <a:pt x="345" y="65"/>
                  </a:lnTo>
                  <a:lnTo>
                    <a:pt x="334" y="54"/>
                  </a:lnTo>
                  <a:lnTo>
                    <a:pt x="334" y="22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3"/>
            <p:cNvSpPr>
              <a:spLocks/>
            </p:cNvSpPr>
            <p:nvPr/>
          </p:nvSpPr>
          <p:spPr bwMode="auto">
            <a:xfrm>
              <a:off x="29725" y="3627"/>
              <a:ext cx="1424" cy="1475"/>
            </a:xfrm>
            <a:custGeom>
              <a:avLst/>
              <a:gdLst/>
              <a:ahLst/>
              <a:cxnLst>
                <a:cxn ang="0">
                  <a:pos x="691" y="0"/>
                </a:cxn>
                <a:cxn ang="0">
                  <a:pos x="733" y="0"/>
                </a:cxn>
                <a:cxn ang="0">
                  <a:pos x="743" y="22"/>
                </a:cxn>
                <a:cxn ang="0">
                  <a:pos x="754" y="32"/>
                </a:cxn>
                <a:cxn ang="0">
                  <a:pos x="754" y="694"/>
                </a:cxn>
                <a:cxn ang="0">
                  <a:pos x="1392" y="694"/>
                </a:cxn>
                <a:cxn ang="0">
                  <a:pos x="1403" y="705"/>
                </a:cxn>
                <a:cxn ang="0">
                  <a:pos x="1424" y="716"/>
                </a:cxn>
                <a:cxn ang="0">
                  <a:pos x="1424" y="759"/>
                </a:cxn>
                <a:cxn ang="0">
                  <a:pos x="1403" y="770"/>
                </a:cxn>
                <a:cxn ang="0">
                  <a:pos x="1392" y="781"/>
                </a:cxn>
                <a:cxn ang="0">
                  <a:pos x="754" y="781"/>
                </a:cxn>
                <a:cxn ang="0">
                  <a:pos x="754" y="1442"/>
                </a:cxn>
                <a:cxn ang="0">
                  <a:pos x="743" y="1453"/>
                </a:cxn>
                <a:cxn ang="0">
                  <a:pos x="733" y="1475"/>
                </a:cxn>
                <a:cxn ang="0">
                  <a:pos x="691" y="1475"/>
                </a:cxn>
                <a:cxn ang="0">
                  <a:pos x="681" y="1453"/>
                </a:cxn>
                <a:cxn ang="0">
                  <a:pos x="670" y="1442"/>
                </a:cxn>
                <a:cxn ang="0">
                  <a:pos x="670" y="781"/>
                </a:cxn>
                <a:cxn ang="0">
                  <a:pos x="32" y="781"/>
                </a:cxn>
                <a:cxn ang="0">
                  <a:pos x="21" y="770"/>
                </a:cxn>
                <a:cxn ang="0">
                  <a:pos x="0" y="759"/>
                </a:cxn>
                <a:cxn ang="0">
                  <a:pos x="0" y="716"/>
                </a:cxn>
                <a:cxn ang="0">
                  <a:pos x="21" y="705"/>
                </a:cxn>
                <a:cxn ang="0">
                  <a:pos x="32" y="694"/>
                </a:cxn>
                <a:cxn ang="0">
                  <a:pos x="670" y="694"/>
                </a:cxn>
                <a:cxn ang="0">
                  <a:pos x="670" y="32"/>
                </a:cxn>
                <a:cxn ang="0">
                  <a:pos x="681" y="22"/>
                </a:cxn>
                <a:cxn ang="0">
                  <a:pos x="691" y="0"/>
                </a:cxn>
              </a:cxnLst>
              <a:rect l="0" t="0" r="r" b="b"/>
              <a:pathLst>
                <a:path w="1424" h="1475">
                  <a:moveTo>
                    <a:pt x="691" y="0"/>
                  </a:moveTo>
                  <a:lnTo>
                    <a:pt x="733" y="0"/>
                  </a:lnTo>
                  <a:lnTo>
                    <a:pt x="743" y="22"/>
                  </a:lnTo>
                  <a:lnTo>
                    <a:pt x="754" y="32"/>
                  </a:lnTo>
                  <a:lnTo>
                    <a:pt x="754" y="694"/>
                  </a:lnTo>
                  <a:lnTo>
                    <a:pt x="1392" y="694"/>
                  </a:lnTo>
                  <a:lnTo>
                    <a:pt x="1403" y="705"/>
                  </a:lnTo>
                  <a:lnTo>
                    <a:pt x="1424" y="716"/>
                  </a:lnTo>
                  <a:lnTo>
                    <a:pt x="1424" y="759"/>
                  </a:lnTo>
                  <a:lnTo>
                    <a:pt x="1403" y="770"/>
                  </a:lnTo>
                  <a:lnTo>
                    <a:pt x="1392" y="781"/>
                  </a:lnTo>
                  <a:lnTo>
                    <a:pt x="754" y="781"/>
                  </a:lnTo>
                  <a:lnTo>
                    <a:pt x="754" y="1442"/>
                  </a:lnTo>
                  <a:lnTo>
                    <a:pt x="743" y="1453"/>
                  </a:lnTo>
                  <a:lnTo>
                    <a:pt x="733" y="1475"/>
                  </a:lnTo>
                  <a:lnTo>
                    <a:pt x="691" y="1475"/>
                  </a:lnTo>
                  <a:lnTo>
                    <a:pt x="681" y="1453"/>
                  </a:lnTo>
                  <a:lnTo>
                    <a:pt x="670" y="1442"/>
                  </a:lnTo>
                  <a:lnTo>
                    <a:pt x="670" y="781"/>
                  </a:lnTo>
                  <a:lnTo>
                    <a:pt x="32" y="781"/>
                  </a:lnTo>
                  <a:lnTo>
                    <a:pt x="21" y="770"/>
                  </a:lnTo>
                  <a:lnTo>
                    <a:pt x="0" y="759"/>
                  </a:lnTo>
                  <a:lnTo>
                    <a:pt x="0" y="716"/>
                  </a:lnTo>
                  <a:lnTo>
                    <a:pt x="21" y="705"/>
                  </a:lnTo>
                  <a:lnTo>
                    <a:pt x="32" y="694"/>
                  </a:lnTo>
                  <a:lnTo>
                    <a:pt x="670" y="694"/>
                  </a:lnTo>
                  <a:lnTo>
                    <a:pt x="670" y="32"/>
                  </a:lnTo>
                  <a:lnTo>
                    <a:pt x="681" y="22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4"/>
            <p:cNvSpPr>
              <a:spLocks/>
            </p:cNvSpPr>
            <p:nvPr/>
          </p:nvSpPr>
          <p:spPr bwMode="auto">
            <a:xfrm>
              <a:off x="31923" y="4245"/>
              <a:ext cx="231" cy="239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78" y="22"/>
                </a:cxn>
                <a:cxn ang="0">
                  <a:pos x="210" y="54"/>
                </a:cxn>
                <a:cxn ang="0">
                  <a:pos x="231" y="119"/>
                </a:cxn>
                <a:cxn ang="0">
                  <a:pos x="210" y="184"/>
                </a:cxn>
                <a:cxn ang="0">
                  <a:pos x="178" y="217"/>
                </a:cxn>
                <a:cxn ang="0">
                  <a:pos x="115" y="239"/>
                </a:cxn>
                <a:cxn ang="0">
                  <a:pos x="53" y="217"/>
                </a:cxn>
                <a:cxn ang="0">
                  <a:pos x="21" y="184"/>
                </a:cxn>
                <a:cxn ang="0">
                  <a:pos x="0" y="119"/>
                </a:cxn>
                <a:cxn ang="0">
                  <a:pos x="21" y="54"/>
                </a:cxn>
                <a:cxn ang="0">
                  <a:pos x="53" y="22"/>
                </a:cxn>
                <a:cxn ang="0">
                  <a:pos x="115" y="0"/>
                </a:cxn>
              </a:cxnLst>
              <a:rect l="0" t="0" r="r" b="b"/>
              <a:pathLst>
                <a:path w="231" h="239">
                  <a:moveTo>
                    <a:pt x="115" y="0"/>
                  </a:moveTo>
                  <a:lnTo>
                    <a:pt x="178" y="22"/>
                  </a:lnTo>
                  <a:lnTo>
                    <a:pt x="210" y="54"/>
                  </a:lnTo>
                  <a:lnTo>
                    <a:pt x="231" y="119"/>
                  </a:lnTo>
                  <a:lnTo>
                    <a:pt x="210" y="184"/>
                  </a:lnTo>
                  <a:lnTo>
                    <a:pt x="178" y="217"/>
                  </a:lnTo>
                  <a:lnTo>
                    <a:pt x="115" y="239"/>
                  </a:lnTo>
                  <a:lnTo>
                    <a:pt x="53" y="217"/>
                  </a:lnTo>
                  <a:lnTo>
                    <a:pt x="21" y="184"/>
                  </a:lnTo>
                  <a:lnTo>
                    <a:pt x="0" y="119"/>
                  </a:lnTo>
                  <a:lnTo>
                    <a:pt x="21" y="54"/>
                  </a:lnTo>
                  <a:lnTo>
                    <a:pt x="53" y="22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5"/>
            <p:cNvSpPr>
              <a:spLocks/>
            </p:cNvSpPr>
            <p:nvPr/>
          </p:nvSpPr>
          <p:spPr bwMode="auto">
            <a:xfrm>
              <a:off x="32876" y="4245"/>
              <a:ext cx="230" cy="239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78" y="22"/>
                </a:cxn>
                <a:cxn ang="0">
                  <a:pos x="209" y="54"/>
                </a:cxn>
                <a:cxn ang="0">
                  <a:pos x="230" y="119"/>
                </a:cxn>
                <a:cxn ang="0">
                  <a:pos x="209" y="184"/>
                </a:cxn>
                <a:cxn ang="0">
                  <a:pos x="178" y="217"/>
                </a:cxn>
                <a:cxn ang="0">
                  <a:pos x="115" y="239"/>
                </a:cxn>
                <a:cxn ang="0">
                  <a:pos x="52" y="217"/>
                </a:cxn>
                <a:cxn ang="0">
                  <a:pos x="21" y="184"/>
                </a:cxn>
                <a:cxn ang="0">
                  <a:pos x="0" y="119"/>
                </a:cxn>
                <a:cxn ang="0">
                  <a:pos x="21" y="54"/>
                </a:cxn>
                <a:cxn ang="0">
                  <a:pos x="52" y="22"/>
                </a:cxn>
                <a:cxn ang="0">
                  <a:pos x="115" y="0"/>
                </a:cxn>
              </a:cxnLst>
              <a:rect l="0" t="0" r="r" b="b"/>
              <a:pathLst>
                <a:path w="230" h="239">
                  <a:moveTo>
                    <a:pt x="115" y="0"/>
                  </a:moveTo>
                  <a:lnTo>
                    <a:pt x="178" y="22"/>
                  </a:lnTo>
                  <a:lnTo>
                    <a:pt x="209" y="54"/>
                  </a:lnTo>
                  <a:lnTo>
                    <a:pt x="230" y="119"/>
                  </a:lnTo>
                  <a:lnTo>
                    <a:pt x="209" y="184"/>
                  </a:lnTo>
                  <a:lnTo>
                    <a:pt x="178" y="217"/>
                  </a:lnTo>
                  <a:lnTo>
                    <a:pt x="115" y="239"/>
                  </a:lnTo>
                  <a:lnTo>
                    <a:pt x="52" y="217"/>
                  </a:lnTo>
                  <a:lnTo>
                    <a:pt x="21" y="184"/>
                  </a:lnTo>
                  <a:lnTo>
                    <a:pt x="0" y="119"/>
                  </a:lnTo>
                  <a:lnTo>
                    <a:pt x="21" y="54"/>
                  </a:lnTo>
                  <a:lnTo>
                    <a:pt x="52" y="22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6"/>
            <p:cNvSpPr>
              <a:spLocks/>
            </p:cNvSpPr>
            <p:nvPr/>
          </p:nvSpPr>
          <p:spPr bwMode="auto">
            <a:xfrm>
              <a:off x="33828" y="4245"/>
              <a:ext cx="231" cy="239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78" y="22"/>
                </a:cxn>
                <a:cxn ang="0">
                  <a:pos x="210" y="54"/>
                </a:cxn>
                <a:cxn ang="0">
                  <a:pos x="231" y="119"/>
                </a:cxn>
                <a:cxn ang="0">
                  <a:pos x="210" y="184"/>
                </a:cxn>
                <a:cxn ang="0">
                  <a:pos x="178" y="217"/>
                </a:cxn>
                <a:cxn ang="0">
                  <a:pos x="115" y="239"/>
                </a:cxn>
                <a:cxn ang="0">
                  <a:pos x="53" y="217"/>
                </a:cxn>
                <a:cxn ang="0">
                  <a:pos x="21" y="184"/>
                </a:cxn>
                <a:cxn ang="0">
                  <a:pos x="0" y="119"/>
                </a:cxn>
                <a:cxn ang="0">
                  <a:pos x="21" y="54"/>
                </a:cxn>
                <a:cxn ang="0">
                  <a:pos x="53" y="22"/>
                </a:cxn>
                <a:cxn ang="0">
                  <a:pos x="115" y="0"/>
                </a:cxn>
              </a:cxnLst>
              <a:rect l="0" t="0" r="r" b="b"/>
              <a:pathLst>
                <a:path w="231" h="239">
                  <a:moveTo>
                    <a:pt x="115" y="0"/>
                  </a:moveTo>
                  <a:lnTo>
                    <a:pt x="178" y="22"/>
                  </a:lnTo>
                  <a:lnTo>
                    <a:pt x="210" y="54"/>
                  </a:lnTo>
                  <a:lnTo>
                    <a:pt x="231" y="119"/>
                  </a:lnTo>
                  <a:lnTo>
                    <a:pt x="210" y="184"/>
                  </a:lnTo>
                  <a:lnTo>
                    <a:pt x="178" y="217"/>
                  </a:lnTo>
                  <a:lnTo>
                    <a:pt x="115" y="239"/>
                  </a:lnTo>
                  <a:lnTo>
                    <a:pt x="53" y="217"/>
                  </a:lnTo>
                  <a:lnTo>
                    <a:pt x="21" y="184"/>
                  </a:lnTo>
                  <a:lnTo>
                    <a:pt x="0" y="119"/>
                  </a:lnTo>
                  <a:lnTo>
                    <a:pt x="21" y="54"/>
                  </a:lnTo>
                  <a:lnTo>
                    <a:pt x="53" y="22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7"/>
            <p:cNvSpPr>
              <a:spLocks/>
            </p:cNvSpPr>
            <p:nvPr/>
          </p:nvSpPr>
          <p:spPr bwMode="auto">
            <a:xfrm>
              <a:off x="34613" y="3269"/>
              <a:ext cx="293" cy="22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3" y="0"/>
                </a:cxn>
                <a:cxn ang="0">
                  <a:pos x="293" y="2202"/>
                </a:cxn>
                <a:cxn ang="0">
                  <a:pos x="0" y="2202"/>
                </a:cxn>
                <a:cxn ang="0">
                  <a:pos x="0" y="2115"/>
                </a:cxn>
                <a:cxn ang="0">
                  <a:pos x="210" y="2115"/>
                </a:cxn>
                <a:cxn ang="0">
                  <a:pos x="210" y="87"/>
                </a:cxn>
                <a:cxn ang="0">
                  <a:pos x="0" y="87"/>
                </a:cxn>
                <a:cxn ang="0">
                  <a:pos x="0" y="0"/>
                </a:cxn>
              </a:cxnLst>
              <a:rect l="0" t="0" r="r" b="b"/>
              <a:pathLst>
                <a:path w="293" h="2202">
                  <a:moveTo>
                    <a:pt x="0" y="0"/>
                  </a:moveTo>
                  <a:lnTo>
                    <a:pt x="293" y="0"/>
                  </a:lnTo>
                  <a:lnTo>
                    <a:pt x="293" y="2202"/>
                  </a:lnTo>
                  <a:lnTo>
                    <a:pt x="0" y="2202"/>
                  </a:lnTo>
                  <a:lnTo>
                    <a:pt x="0" y="2115"/>
                  </a:lnTo>
                  <a:lnTo>
                    <a:pt x="210" y="2115"/>
                  </a:lnTo>
                  <a:lnTo>
                    <a:pt x="210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Title 4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Important Ingredients: Surface Defects </a:t>
            </a:r>
            <a:endParaRPr lang="en-US" dirty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35021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8310" y="557968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Aharony</a:t>
            </a:r>
            <a:r>
              <a:rPr lang="en-US" dirty="0" smtClean="0"/>
              <a:t>, </a:t>
            </a:r>
            <a:r>
              <a:rPr lang="en-US" dirty="0" err="1" smtClean="0"/>
              <a:t>Berkooz</a:t>
            </a:r>
            <a:r>
              <a:rPr lang="en-US" dirty="0" smtClean="0"/>
              <a:t>, </a:t>
            </a:r>
            <a:r>
              <a:rPr lang="en-US" dirty="0" err="1" smtClean="0"/>
              <a:t>Seiberg</a:t>
            </a:r>
            <a:r>
              <a:rPr lang="en-US" dirty="0" smtClean="0"/>
              <a:t>   (1997)</a:t>
            </a:r>
          </a:p>
          <a:p>
            <a:endParaRPr lang="en-US" dirty="0" smtClean="0"/>
          </a:p>
          <a:p>
            <a:r>
              <a:rPr lang="en-US" dirty="0" err="1" smtClean="0"/>
              <a:t>J.Bhattacharya</a:t>
            </a:r>
            <a:r>
              <a:rPr lang="en-US" dirty="0" smtClean="0"/>
              <a:t>, </a:t>
            </a:r>
            <a:r>
              <a:rPr lang="en-US" dirty="0" err="1" smtClean="0"/>
              <a:t>S.Bhattacharyya</a:t>
            </a:r>
            <a:r>
              <a:rPr lang="en-US" dirty="0" smtClean="0"/>
              <a:t>, </a:t>
            </a:r>
            <a:r>
              <a:rPr lang="en-US" dirty="0" err="1" smtClean="0"/>
              <a:t>S.Minwalla</a:t>
            </a:r>
            <a:r>
              <a:rPr lang="en-US" dirty="0" smtClean="0"/>
              <a:t> and </a:t>
            </a:r>
            <a:r>
              <a:rPr lang="en-US" dirty="0" err="1" smtClean="0"/>
              <a:t>S.Raju</a:t>
            </a:r>
            <a:r>
              <a:rPr lang="en-US" dirty="0" smtClean="0"/>
              <a:t>  (2008)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Important Ingredients:   </a:t>
            </a:r>
            <a:r>
              <a:rPr lang="en-US" dirty="0" err="1" smtClean="0"/>
              <a:t>Chiral</a:t>
            </a:r>
            <a:r>
              <a:rPr lang="en-US" dirty="0" smtClean="0"/>
              <a:t> Operators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92800"/>
            <a:ext cx="82368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 Study short representations of </a:t>
            </a:r>
            <a:r>
              <a:rPr lang="en-US" sz="2000" dirty="0" err="1" smtClean="0">
                <a:solidFill>
                  <a:srgbClr val="0000FF"/>
                </a:solidFill>
              </a:rPr>
              <a:t>osp</a:t>
            </a:r>
            <a:r>
              <a:rPr lang="en-US" sz="2000" dirty="0" smtClean="0">
                <a:solidFill>
                  <a:srgbClr val="0000FF"/>
                </a:solidFill>
              </a:rPr>
              <a:t>(6,2|4).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 </a:t>
            </a:r>
            <a:r>
              <a:rPr lang="en-US" sz="2000" dirty="0" err="1" smtClean="0">
                <a:solidFill>
                  <a:srgbClr val="0000FF"/>
                </a:solidFill>
              </a:rPr>
              <a:t>Chiral</a:t>
            </a:r>
            <a:r>
              <a:rPr lang="en-US" sz="2000" dirty="0" smtClean="0">
                <a:solidFill>
                  <a:srgbClr val="0000FF"/>
                </a:solidFill>
              </a:rPr>
              <a:t> operators are labeled by </a:t>
            </a:r>
            <a:r>
              <a:rPr lang="en-US" sz="2000" dirty="0" err="1" smtClean="0">
                <a:solidFill>
                  <a:srgbClr val="0000FF"/>
                </a:solidFill>
              </a:rPr>
              <a:t>Casimirs</a:t>
            </a:r>
            <a:r>
              <a:rPr lang="en-US" sz="2000" dirty="0" smtClean="0">
                <a:solidFill>
                  <a:srgbClr val="0000FF"/>
                </a:solidFill>
              </a:rPr>
              <a:t> of degree d.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 Operators of lowest conformal dimension =2d  transform in </a:t>
            </a:r>
            <a:r>
              <a:rPr lang="en-US" sz="2000" dirty="0" err="1" smtClean="0">
                <a:solidFill>
                  <a:srgbClr val="0000FF"/>
                </a:solidFill>
              </a:rPr>
              <a:t>irreps</a:t>
            </a:r>
            <a:r>
              <a:rPr lang="en-US" sz="2000" dirty="0" smtClean="0">
                <a:solidFill>
                  <a:srgbClr val="0000FF"/>
                </a:solidFill>
              </a:rPr>
              <a:t> of  so(5)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5980" y="385145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 5D SYM: 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72708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961930" y="4504340"/>
            <a:ext cx="7239000" cy="640034"/>
            <a:chOff x="964" y="2744"/>
            <a:chExt cx="24091" cy="2130"/>
          </a:xfrm>
          <a:solidFill>
            <a:srgbClr val="FF0000"/>
          </a:solidFill>
        </p:grpSpPr>
        <p:sp>
          <p:nvSpPr>
            <p:cNvPr id="72710" name="Freeform 6"/>
            <p:cNvSpPr>
              <a:spLocks/>
            </p:cNvSpPr>
            <p:nvPr/>
          </p:nvSpPr>
          <p:spPr bwMode="auto">
            <a:xfrm>
              <a:off x="964" y="3182"/>
              <a:ext cx="1542" cy="1692"/>
            </a:xfrm>
            <a:custGeom>
              <a:avLst/>
              <a:gdLst/>
              <a:ahLst/>
              <a:cxnLst>
                <a:cxn ang="0">
                  <a:pos x="1262" y="16"/>
                </a:cxn>
                <a:cxn ang="0">
                  <a:pos x="1424" y="112"/>
                </a:cxn>
                <a:cxn ang="0">
                  <a:pos x="1513" y="288"/>
                </a:cxn>
                <a:cxn ang="0">
                  <a:pos x="1542" y="519"/>
                </a:cxn>
                <a:cxn ang="0">
                  <a:pos x="1528" y="735"/>
                </a:cxn>
                <a:cxn ang="0">
                  <a:pos x="1402" y="1094"/>
                </a:cxn>
                <a:cxn ang="0">
                  <a:pos x="1181" y="1373"/>
                </a:cxn>
                <a:cxn ang="0">
                  <a:pos x="915" y="1572"/>
                </a:cxn>
                <a:cxn ang="0">
                  <a:pos x="642" y="1676"/>
                </a:cxn>
                <a:cxn ang="0">
                  <a:pos x="369" y="1676"/>
                </a:cxn>
                <a:cxn ang="0">
                  <a:pos x="162" y="1549"/>
                </a:cxn>
                <a:cxn ang="0">
                  <a:pos x="37" y="1333"/>
                </a:cxn>
                <a:cxn ang="0">
                  <a:pos x="0" y="1070"/>
                </a:cxn>
                <a:cxn ang="0">
                  <a:pos x="66" y="695"/>
                </a:cxn>
                <a:cxn ang="0">
                  <a:pos x="229" y="399"/>
                </a:cxn>
                <a:cxn ang="0">
                  <a:pos x="428" y="184"/>
                </a:cxn>
                <a:cxn ang="0">
                  <a:pos x="605" y="48"/>
                </a:cxn>
                <a:cxn ang="0">
                  <a:pos x="708" y="8"/>
                </a:cxn>
                <a:cxn ang="0">
                  <a:pos x="730" y="16"/>
                </a:cxn>
                <a:cxn ang="0">
                  <a:pos x="716" y="56"/>
                </a:cxn>
                <a:cxn ang="0">
                  <a:pos x="679" y="88"/>
                </a:cxn>
                <a:cxn ang="0">
                  <a:pos x="649" y="112"/>
                </a:cxn>
                <a:cxn ang="0">
                  <a:pos x="391" y="352"/>
                </a:cxn>
                <a:cxn ang="0">
                  <a:pos x="236" y="655"/>
                </a:cxn>
                <a:cxn ang="0">
                  <a:pos x="184" y="974"/>
                </a:cxn>
                <a:cxn ang="0">
                  <a:pos x="221" y="1237"/>
                </a:cxn>
                <a:cxn ang="0">
                  <a:pos x="339" y="1437"/>
                </a:cxn>
                <a:cxn ang="0">
                  <a:pos x="531" y="1549"/>
                </a:cxn>
                <a:cxn ang="0">
                  <a:pos x="804" y="1541"/>
                </a:cxn>
                <a:cxn ang="0">
                  <a:pos x="1055" y="1389"/>
                </a:cxn>
                <a:cxn ang="0">
                  <a:pos x="1247" y="1126"/>
                </a:cxn>
                <a:cxn ang="0">
                  <a:pos x="1350" y="798"/>
                </a:cxn>
                <a:cxn ang="0">
                  <a:pos x="1350" y="479"/>
                </a:cxn>
                <a:cxn ang="0">
                  <a:pos x="1269" y="264"/>
                </a:cxn>
                <a:cxn ang="0">
                  <a:pos x="1114" y="152"/>
                </a:cxn>
                <a:cxn ang="0">
                  <a:pos x="944" y="144"/>
                </a:cxn>
                <a:cxn ang="0">
                  <a:pos x="841" y="232"/>
                </a:cxn>
                <a:cxn ang="0">
                  <a:pos x="723" y="423"/>
                </a:cxn>
                <a:cxn ang="0">
                  <a:pos x="679" y="511"/>
                </a:cxn>
                <a:cxn ang="0">
                  <a:pos x="664" y="535"/>
                </a:cxn>
                <a:cxn ang="0">
                  <a:pos x="642" y="559"/>
                </a:cxn>
                <a:cxn ang="0">
                  <a:pos x="568" y="607"/>
                </a:cxn>
                <a:cxn ang="0">
                  <a:pos x="516" y="623"/>
                </a:cxn>
                <a:cxn ang="0">
                  <a:pos x="494" y="615"/>
                </a:cxn>
                <a:cxn ang="0">
                  <a:pos x="502" y="591"/>
                </a:cxn>
                <a:cxn ang="0">
                  <a:pos x="546" y="471"/>
                </a:cxn>
                <a:cxn ang="0">
                  <a:pos x="657" y="304"/>
                </a:cxn>
                <a:cxn ang="0">
                  <a:pos x="753" y="184"/>
                </a:cxn>
                <a:cxn ang="0">
                  <a:pos x="863" y="96"/>
                </a:cxn>
                <a:cxn ang="0">
                  <a:pos x="1048" y="16"/>
                </a:cxn>
              </a:cxnLst>
              <a:rect l="0" t="0" r="r" b="b"/>
              <a:pathLst>
                <a:path w="1542" h="1692">
                  <a:moveTo>
                    <a:pt x="1159" y="0"/>
                  </a:moveTo>
                  <a:lnTo>
                    <a:pt x="1262" y="16"/>
                  </a:lnTo>
                  <a:lnTo>
                    <a:pt x="1350" y="48"/>
                  </a:lnTo>
                  <a:lnTo>
                    <a:pt x="1424" y="112"/>
                  </a:lnTo>
                  <a:lnTo>
                    <a:pt x="1476" y="192"/>
                  </a:lnTo>
                  <a:lnTo>
                    <a:pt x="1513" y="288"/>
                  </a:lnTo>
                  <a:lnTo>
                    <a:pt x="1535" y="399"/>
                  </a:lnTo>
                  <a:lnTo>
                    <a:pt x="1542" y="519"/>
                  </a:lnTo>
                  <a:lnTo>
                    <a:pt x="1542" y="527"/>
                  </a:lnTo>
                  <a:lnTo>
                    <a:pt x="1528" y="735"/>
                  </a:lnTo>
                  <a:lnTo>
                    <a:pt x="1476" y="918"/>
                  </a:lnTo>
                  <a:lnTo>
                    <a:pt x="1402" y="1094"/>
                  </a:lnTo>
                  <a:lnTo>
                    <a:pt x="1299" y="1245"/>
                  </a:lnTo>
                  <a:lnTo>
                    <a:pt x="1181" y="1373"/>
                  </a:lnTo>
                  <a:lnTo>
                    <a:pt x="1055" y="1485"/>
                  </a:lnTo>
                  <a:lnTo>
                    <a:pt x="915" y="1572"/>
                  </a:lnTo>
                  <a:lnTo>
                    <a:pt x="775" y="1636"/>
                  </a:lnTo>
                  <a:lnTo>
                    <a:pt x="642" y="1676"/>
                  </a:lnTo>
                  <a:lnTo>
                    <a:pt x="509" y="1692"/>
                  </a:lnTo>
                  <a:lnTo>
                    <a:pt x="369" y="1676"/>
                  </a:lnTo>
                  <a:lnTo>
                    <a:pt x="251" y="1628"/>
                  </a:lnTo>
                  <a:lnTo>
                    <a:pt x="162" y="1549"/>
                  </a:lnTo>
                  <a:lnTo>
                    <a:pt x="88" y="1453"/>
                  </a:lnTo>
                  <a:lnTo>
                    <a:pt x="37" y="1333"/>
                  </a:lnTo>
                  <a:lnTo>
                    <a:pt x="7" y="1205"/>
                  </a:lnTo>
                  <a:lnTo>
                    <a:pt x="0" y="1070"/>
                  </a:lnTo>
                  <a:lnTo>
                    <a:pt x="14" y="870"/>
                  </a:lnTo>
                  <a:lnTo>
                    <a:pt x="66" y="695"/>
                  </a:lnTo>
                  <a:lnTo>
                    <a:pt x="140" y="535"/>
                  </a:lnTo>
                  <a:lnTo>
                    <a:pt x="229" y="399"/>
                  </a:lnTo>
                  <a:lnTo>
                    <a:pt x="324" y="280"/>
                  </a:lnTo>
                  <a:lnTo>
                    <a:pt x="428" y="184"/>
                  </a:lnTo>
                  <a:lnTo>
                    <a:pt x="524" y="104"/>
                  </a:lnTo>
                  <a:lnTo>
                    <a:pt x="605" y="48"/>
                  </a:lnTo>
                  <a:lnTo>
                    <a:pt x="671" y="16"/>
                  </a:lnTo>
                  <a:lnTo>
                    <a:pt x="708" y="8"/>
                  </a:lnTo>
                  <a:lnTo>
                    <a:pt x="723" y="8"/>
                  </a:lnTo>
                  <a:lnTo>
                    <a:pt x="730" y="16"/>
                  </a:lnTo>
                  <a:lnTo>
                    <a:pt x="730" y="24"/>
                  </a:lnTo>
                  <a:lnTo>
                    <a:pt x="716" y="56"/>
                  </a:lnTo>
                  <a:lnTo>
                    <a:pt x="701" y="72"/>
                  </a:lnTo>
                  <a:lnTo>
                    <a:pt x="679" y="88"/>
                  </a:lnTo>
                  <a:lnTo>
                    <a:pt x="664" y="104"/>
                  </a:lnTo>
                  <a:lnTo>
                    <a:pt x="649" y="112"/>
                  </a:lnTo>
                  <a:lnTo>
                    <a:pt x="509" y="224"/>
                  </a:lnTo>
                  <a:lnTo>
                    <a:pt x="391" y="352"/>
                  </a:lnTo>
                  <a:lnTo>
                    <a:pt x="302" y="503"/>
                  </a:lnTo>
                  <a:lnTo>
                    <a:pt x="236" y="655"/>
                  </a:lnTo>
                  <a:lnTo>
                    <a:pt x="199" y="814"/>
                  </a:lnTo>
                  <a:lnTo>
                    <a:pt x="184" y="974"/>
                  </a:lnTo>
                  <a:lnTo>
                    <a:pt x="192" y="1110"/>
                  </a:lnTo>
                  <a:lnTo>
                    <a:pt x="221" y="1237"/>
                  </a:lnTo>
                  <a:lnTo>
                    <a:pt x="273" y="1341"/>
                  </a:lnTo>
                  <a:lnTo>
                    <a:pt x="339" y="1437"/>
                  </a:lnTo>
                  <a:lnTo>
                    <a:pt x="428" y="1509"/>
                  </a:lnTo>
                  <a:lnTo>
                    <a:pt x="531" y="1549"/>
                  </a:lnTo>
                  <a:lnTo>
                    <a:pt x="657" y="1565"/>
                  </a:lnTo>
                  <a:lnTo>
                    <a:pt x="804" y="1541"/>
                  </a:lnTo>
                  <a:lnTo>
                    <a:pt x="937" y="1485"/>
                  </a:lnTo>
                  <a:lnTo>
                    <a:pt x="1055" y="1389"/>
                  </a:lnTo>
                  <a:lnTo>
                    <a:pt x="1159" y="1269"/>
                  </a:lnTo>
                  <a:lnTo>
                    <a:pt x="1247" y="1126"/>
                  </a:lnTo>
                  <a:lnTo>
                    <a:pt x="1313" y="966"/>
                  </a:lnTo>
                  <a:lnTo>
                    <a:pt x="1350" y="798"/>
                  </a:lnTo>
                  <a:lnTo>
                    <a:pt x="1365" y="623"/>
                  </a:lnTo>
                  <a:lnTo>
                    <a:pt x="1350" y="479"/>
                  </a:lnTo>
                  <a:lnTo>
                    <a:pt x="1321" y="360"/>
                  </a:lnTo>
                  <a:lnTo>
                    <a:pt x="1269" y="264"/>
                  </a:lnTo>
                  <a:lnTo>
                    <a:pt x="1203" y="192"/>
                  </a:lnTo>
                  <a:lnTo>
                    <a:pt x="1114" y="152"/>
                  </a:lnTo>
                  <a:lnTo>
                    <a:pt x="1018" y="136"/>
                  </a:lnTo>
                  <a:lnTo>
                    <a:pt x="944" y="144"/>
                  </a:lnTo>
                  <a:lnTo>
                    <a:pt x="893" y="176"/>
                  </a:lnTo>
                  <a:lnTo>
                    <a:pt x="841" y="232"/>
                  </a:lnTo>
                  <a:lnTo>
                    <a:pt x="775" y="328"/>
                  </a:lnTo>
                  <a:lnTo>
                    <a:pt x="723" y="423"/>
                  </a:lnTo>
                  <a:lnTo>
                    <a:pt x="694" y="487"/>
                  </a:lnTo>
                  <a:lnTo>
                    <a:pt x="679" y="511"/>
                  </a:lnTo>
                  <a:lnTo>
                    <a:pt x="671" y="527"/>
                  </a:lnTo>
                  <a:lnTo>
                    <a:pt x="664" y="535"/>
                  </a:lnTo>
                  <a:lnTo>
                    <a:pt x="657" y="551"/>
                  </a:lnTo>
                  <a:lnTo>
                    <a:pt x="642" y="559"/>
                  </a:lnTo>
                  <a:lnTo>
                    <a:pt x="627" y="575"/>
                  </a:lnTo>
                  <a:lnTo>
                    <a:pt x="568" y="607"/>
                  </a:lnTo>
                  <a:lnTo>
                    <a:pt x="546" y="615"/>
                  </a:lnTo>
                  <a:lnTo>
                    <a:pt x="516" y="623"/>
                  </a:lnTo>
                  <a:lnTo>
                    <a:pt x="502" y="623"/>
                  </a:lnTo>
                  <a:lnTo>
                    <a:pt x="494" y="615"/>
                  </a:lnTo>
                  <a:lnTo>
                    <a:pt x="494" y="607"/>
                  </a:lnTo>
                  <a:lnTo>
                    <a:pt x="502" y="591"/>
                  </a:lnTo>
                  <a:lnTo>
                    <a:pt x="516" y="543"/>
                  </a:lnTo>
                  <a:lnTo>
                    <a:pt x="546" y="471"/>
                  </a:lnTo>
                  <a:lnTo>
                    <a:pt x="590" y="391"/>
                  </a:lnTo>
                  <a:lnTo>
                    <a:pt x="657" y="304"/>
                  </a:lnTo>
                  <a:lnTo>
                    <a:pt x="730" y="208"/>
                  </a:lnTo>
                  <a:lnTo>
                    <a:pt x="753" y="184"/>
                  </a:lnTo>
                  <a:lnTo>
                    <a:pt x="797" y="144"/>
                  </a:lnTo>
                  <a:lnTo>
                    <a:pt x="863" y="96"/>
                  </a:lnTo>
                  <a:lnTo>
                    <a:pt x="952" y="48"/>
                  </a:lnTo>
                  <a:lnTo>
                    <a:pt x="1048" y="16"/>
                  </a:lnTo>
                  <a:lnTo>
                    <a:pt x="11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1" name="Freeform 7"/>
            <p:cNvSpPr>
              <a:spLocks/>
            </p:cNvSpPr>
            <p:nvPr/>
          </p:nvSpPr>
          <p:spPr bwMode="auto">
            <a:xfrm>
              <a:off x="2698" y="2847"/>
              <a:ext cx="716" cy="1133"/>
            </a:xfrm>
            <a:custGeom>
              <a:avLst/>
              <a:gdLst/>
              <a:ahLst/>
              <a:cxnLst>
                <a:cxn ang="0">
                  <a:pos x="259" y="0"/>
                </a:cxn>
                <a:cxn ang="0">
                  <a:pos x="694" y="0"/>
                </a:cxn>
                <a:cxn ang="0">
                  <a:pos x="709" y="8"/>
                </a:cxn>
                <a:cxn ang="0">
                  <a:pos x="716" y="16"/>
                </a:cxn>
                <a:cxn ang="0">
                  <a:pos x="716" y="40"/>
                </a:cxn>
                <a:cxn ang="0">
                  <a:pos x="709" y="56"/>
                </a:cxn>
                <a:cxn ang="0">
                  <a:pos x="694" y="64"/>
                </a:cxn>
                <a:cxn ang="0">
                  <a:pos x="591" y="64"/>
                </a:cxn>
                <a:cxn ang="0">
                  <a:pos x="554" y="80"/>
                </a:cxn>
                <a:cxn ang="0">
                  <a:pos x="532" y="104"/>
                </a:cxn>
                <a:cxn ang="0">
                  <a:pos x="524" y="136"/>
                </a:cxn>
                <a:cxn ang="0">
                  <a:pos x="524" y="128"/>
                </a:cxn>
                <a:cxn ang="0">
                  <a:pos x="325" y="998"/>
                </a:cxn>
                <a:cxn ang="0">
                  <a:pos x="318" y="1014"/>
                </a:cxn>
                <a:cxn ang="0">
                  <a:pos x="318" y="1054"/>
                </a:cxn>
                <a:cxn ang="0">
                  <a:pos x="325" y="1062"/>
                </a:cxn>
                <a:cxn ang="0">
                  <a:pos x="450" y="1062"/>
                </a:cxn>
                <a:cxn ang="0">
                  <a:pos x="465" y="1070"/>
                </a:cxn>
                <a:cxn ang="0">
                  <a:pos x="473" y="1078"/>
                </a:cxn>
                <a:cxn ang="0">
                  <a:pos x="473" y="1101"/>
                </a:cxn>
                <a:cxn ang="0">
                  <a:pos x="465" y="1117"/>
                </a:cxn>
                <a:cxn ang="0">
                  <a:pos x="458" y="1117"/>
                </a:cxn>
                <a:cxn ang="0">
                  <a:pos x="450" y="1125"/>
                </a:cxn>
                <a:cxn ang="0">
                  <a:pos x="163" y="1125"/>
                </a:cxn>
                <a:cxn ang="0">
                  <a:pos x="81" y="1133"/>
                </a:cxn>
                <a:cxn ang="0">
                  <a:pos x="15" y="1133"/>
                </a:cxn>
                <a:cxn ang="0">
                  <a:pos x="0" y="1117"/>
                </a:cxn>
                <a:cxn ang="0">
                  <a:pos x="0" y="1094"/>
                </a:cxn>
                <a:cxn ang="0">
                  <a:pos x="8" y="1078"/>
                </a:cxn>
                <a:cxn ang="0">
                  <a:pos x="22" y="1070"/>
                </a:cxn>
                <a:cxn ang="0">
                  <a:pos x="126" y="1070"/>
                </a:cxn>
                <a:cxn ang="0">
                  <a:pos x="163" y="1054"/>
                </a:cxn>
                <a:cxn ang="0">
                  <a:pos x="177" y="1030"/>
                </a:cxn>
                <a:cxn ang="0">
                  <a:pos x="185" y="998"/>
                </a:cxn>
                <a:cxn ang="0">
                  <a:pos x="384" y="128"/>
                </a:cxn>
                <a:cxn ang="0">
                  <a:pos x="391" y="104"/>
                </a:cxn>
                <a:cxn ang="0">
                  <a:pos x="391" y="72"/>
                </a:cxn>
                <a:cxn ang="0">
                  <a:pos x="384" y="64"/>
                </a:cxn>
                <a:cxn ang="0">
                  <a:pos x="259" y="64"/>
                </a:cxn>
                <a:cxn ang="0">
                  <a:pos x="244" y="56"/>
                </a:cxn>
                <a:cxn ang="0">
                  <a:pos x="244" y="24"/>
                </a:cxn>
                <a:cxn ang="0">
                  <a:pos x="251" y="8"/>
                </a:cxn>
                <a:cxn ang="0">
                  <a:pos x="259" y="0"/>
                </a:cxn>
              </a:cxnLst>
              <a:rect l="0" t="0" r="r" b="b"/>
              <a:pathLst>
                <a:path w="716" h="1133">
                  <a:moveTo>
                    <a:pt x="259" y="0"/>
                  </a:moveTo>
                  <a:lnTo>
                    <a:pt x="694" y="0"/>
                  </a:lnTo>
                  <a:lnTo>
                    <a:pt x="709" y="8"/>
                  </a:lnTo>
                  <a:lnTo>
                    <a:pt x="716" y="16"/>
                  </a:lnTo>
                  <a:lnTo>
                    <a:pt x="716" y="40"/>
                  </a:lnTo>
                  <a:lnTo>
                    <a:pt x="709" y="56"/>
                  </a:lnTo>
                  <a:lnTo>
                    <a:pt x="694" y="64"/>
                  </a:lnTo>
                  <a:lnTo>
                    <a:pt x="591" y="64"/>
                  </a:lnTo>
                  <a:lnTo>
                    <a:pt x="554" y="80"/>
                  </a:lnTo>
                  <a:lnTo>
                    <a:pt x="532" y="104"/>
                  </a:lnTo>
                  <a:lnTo>
                    <a:pt x="524" y="136"/>
                  </a:lnTo>
                  <a:lnTo>
                    <a:pt x="524" y="128"/>
                  </a:lnTo>
                  <a:lnTo>
                    <a:pt x="325" y="998"/>
                  </a:lnTo>
                  <a:lnTo>
                    <a:pt x="318" y="1014"/>
                  </a:lnTo>
                  <a:lnTo>
                    <a:pt x="318" y="1054"/>
                  </a:lnTo>
                  <a:lnTo>
                    <a:pt x="325" y="1062"/>
                  </a:lnTo>
                  <a:lnTo>
                    <a:pt x="450" y="1062"/>
                  </a:lnTo>
                  <a:lnTo>
                    <a:pt x="465" y="1070"/>
                  </a:lnTo>
                  <a:lnTo>
                    <a:pt x="473" y="1078"/>
                  </a:lnTo>
                  <a:lnTo>
                    <a:pt x="473" y="1101"/>
                  </a:lnTo>
                  <a:lnTo>
                    <a:pt x="465" y="1117"/>
                  </a:lnTo>
                  <a:lnTo>
                    <a:pt x="458" y="1117"/>
                  </a:lnTo>
                  <a:lnTo>
                    <a:pt x="450" y="1125"/>
                  </a:lnTo>
                  <a:lnTo>
                    <a:pt x="163" y="1125"/>
                  </a:lnTo>
                  <a:lnTo>
                    <a:pt x="81" y="1133"/>
                  </a:lnTo>
                  <a:lnTo>
                    <a:pt x="15" y="1133"/>
                  </a:lnTo>
                  <a:lnTo>
                    <a:pt x="0" y="1117"/>
                  </a:lnTo>
                  <a:lnTo>
                    <a:pt x="0" y="1094"/>
                  </a:lnTo>
                  <a:lnTo>
                    <a:pt x="8" y="1078"/>
                  </a:lnTo>
                  <a:lnTo>
                    <a:pt x="22" y="1070"/>
                  </a:lnTo>
                  <a:lnTo>
                    <a:pt x="126" y="1070"/>
                  </a:lnTo>
                  <a:lnTo>
                    <a:pt x="163" y="1054"/>
                  </a:lnTo>
                  <a:lnTo>
                    <a:pt x="177" y="1030"/>
                  </a:lnTo>
                  <a:lnTo>
                    <a:pt x="185" y="998"/>
                  </a:lnTo>
                  <a:lnTo>
                    <a:pt x="384" y="128"/>
                  </a:lnTo>
                  <a:lnTo>
                    <a:pt x="391" y="104"/>
                  </a:lnTo>
                  <a:lnTo>
                    <a:pt x="391" y="72"/>
                  </a:lnTo>
                  <a:lnTo>
                    <a:pt x="384" y="64"/>
                  </a:lnTo>
                  <a:lnTo>
                    <a:pt x="259" y="64"/>
                  </a:lnTo>
                  <a:lnTo>
                    <a:pt x="244" y="56"/>
                  </a:lnTo>
                  <a:lnTo>
                    <a:pt x="244" y="24"/>
                  </a:lnTo>
                  <a:lnTo>
                    <a:pt x="251" y="8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2" name="Freeform 8"/>
            <p:cNvSpPr>
              <a:spLocks/>
            </p:cNvSpPr>
            <p:nvPr/>
          </p:nvSpPr>
          <p:spPr bwMode="auto">
            <a:xfrm>
              <a:off x="3503" y="3446"/>
              <a:ext cx="435" cy="75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258" y="0"/>
                </a:cxn>
                <a:cxn ang="0">
                  <a:pos x="265" y="16"/>
                </a:cxn>
                <a:cxn ang="0">
                  <a:pos x="265" y="32"/>
                </a:cxn>
                <a:cxn ang="0">
                  <a:pos x="273" y="32"/>
                </a:cxn>
                <a:cxn ang="0">
                  <a:pos x="273" y="678"/>
                </a:cxn>
                <a:cxn ang="0">
                  <a:pos x="280" y="686"/>
                </a:cxn>
                <a:cxn ang="0">
                  <a:pos x="310" y="702"/>
                </a:cxn>
                <a:cxn ang="0">
                  <a:pos x="435" y="702"/>
                </a:cxn>
                <a:cxn ang="0">
                  <a:pos x="435" y="750"/>
                </a:cxn>
                <a:cxn ang="0">
                  <a:pos x="7" y="750"/>
                </a:cxn>
                <a:cxn ang="0">
                  <a:pos x="7" y="702"/>
                </a:cxn>
                <a:cxn ang="0">
                  <a:pos x="133" y="702"/>
                </a:cxn>
                <a:cxn ang="0">
                  <a:pos x="162" y="686"/>
                </a:cxn>
                <a:cxn ang="0">
                  <a:pos x="169" y="678"/>
                </a:cxn>
                <a:cxn ang="0">
                  <a:pos x="169" y="88"/>
                </a:cxn>
                <a:cxn ang="0">
                  <a:pos x="110" y="112"/>
                </a:cxn>
                <a:cxn ang="0">
                  <a:pos x="51" y="120"/>
                </a:cxn>
                <a:cxn ang="0">
                  <a:pos x="0" y="120"/>
                </a:cxn>
                <a:cxn ang="0">
                  <a:pos x="0" y="72"/>
                </a:cxn>
                <a:cxn ang="0">
                  <a:pos x="44" y="72"/>
                </a:cxn>
                <a:cxn ang="0">
                  <a:pos x="103" y="64"/>
                </a:cxn>
                <a:cxn ang="0">
                  <a:pos x="169" y="40"/>
                </a:cxn>
                <a:cxn ang="0">
                  <a:pos x="229" y="0"/>
                </a:cxn>
              </a:cxnLst>
              <a:rect l="0" t="0" r="r" b="b"/>
              <a:pathLst>
                <a:path w="435" h="750">
                  <a:moveTo>
                    <a:pt x="229" y="0"/>
                  </a:moveTo>
                  <a:lnTo>
                    <a:pt x="258" y="0"/>
                  </a:lnTo>
                  <a:lnTo>
                    <a:pt x="265" y="16"/>
                  </a:lnTo>
                  <a:lnTo>
                    <a:pt x="265" y="32"/>
                  </a:lnTo>
                  <a:lnTo>
                    <a:pt x="273" y="32"/>
                  </a:lnTo>
                  <a:lnTo>
                    <a:pt x="273" y="678"/>
                  </a:lnTo>
                  <a:lnTo>
                    <a:pt x="280" y="686"/>
                  </a:lnTo>
                  <a:lnTo>
                    <a:pt x="310" y="702"/>
                  </a:lnTo>
                  <a:lnTo>
                    <a:pt x="435" y="702"/>
                  </a:lnTo>
                  <a:lnTo>
                    <a:pt x="435" y="750"/>
                  </a:lnTo>
                  <a:lnTo>
                    <a:pt x="7" y="750"/>
                  </a:lnTo>
                  <a:lnTo>
                    <a:pt x="7" y="702"/>
                  </a:lnTo>
                  <a:lnTo>
                    <a:pt x="133" y="702"/>
                  </a:lnTo>
                  <a:lnTo>
                    <a:pt x="162" y="686"/>
                  </a:lnTo>
                  <a:lnTo>
                    <a:pt x="169" y="678"/>
                  </a:lnTo>
                  <a:lnTo>
                    <a:pt x="169" y="88"/>
                  </a:lnTo>
                  <a:lnTo>
                    <a:pt x="110" y="112"/>
                  </a:lnTo>
                  <a:lnTo>
                    <a:pt x="51" y="120"/>
                  </a:lnTo>
                  <a:lnTo>
                    <a:pt x="0" y="120"/>
                  </a:lnTo>
                  <a:lnTo>
                    <a:pt x="0" y="72"/>
                  </a:lnTo>
                  <a:lnTo>
                    <a:pt x="44" y="72"/>
                  </a:lnTo>
                  <a:lnTo>
                    <a:pt x="103" y="64"/>
                  </a:lnTo>
                  <a:lnTo>
                    <a:pt x="169" y="4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3" name="Freeform 9"/>
            <p:cNvSpPr>
              <a:spLocks/>
            </p:cNvSpPr>
            <p:nvPr/>
          </p:nvSpPr>
          <p:spPr bwMode="auto">
            <a:xfrm>
              <a:off x="4374" y="3789"/>
              <a:ext cx="199" cy="503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40" y="16"/>
                </a:cxn>
                <a:cxn ang="0">
                  <a:pos x="169" y="48"/>
                </a:cxn>
                <a:cxn ang="0">
                  <a:pos x="192" y="104"/>
                </a:cxn>
                <a:cxn ang="0">
                  <a:pos x="199" y="175"/>
                </a:cxn>
                <a:cxn ang="0">
                  <a:pos x="184" y="287"/>
                </a:cxn>
                <a:cxn ang="0">
                  <a:pos x="147" y="375"/>
                </a:cxn>
                <a:cxn ang="0">
                  <a:pos x="110" y="447"/>
                </a:cxn>
                <a:cxn ang="0">
                  <a:pos x="66" y="487"/>
                </a:cxn>
                <a:cxn ang="0">
                  <a:pos x="44" y="503"/>
                </a:cxn>
                <a:cxn ang="0">
                  <a:pos x="37" y="503"/>
                </a:cxn>
                <a:cxn ang="0">
                  <a:pos x="22" y="487"/>
                </a:cxn>
                <a:cxn ang="0">
                  <a:pos x="22" y="463"/>
                </a:cxn>
                <a:cxn ang="0">
                  <a:pos x="29" y="455"/>
                </a:cxn>
                <a:cxn ang="0">
                  <a:pos x="88" y="375"/>
                </a:cxn>
                <a:cxn ang="0">
                  <a:pos x="125" y="303"/>
                </a:cxn>
                <a:cxn ang="0">
                  <a:pos x="140" y="231"/>
                </a:cxn>
                <a:cxn ang="0">
                  <a:pos x="147" y="167"/>
                </a:cxn>
                <a:cxn ang="0">
                  <a:pos x="147" y="159"/>
                </a:cxn>
                <a:cxn ang="0">
                  <a:pos x="147" y="167"/>
                </a:cxn>
                <a:cxn ang="0">
                  <a:pos x="140" y="175"/>
                </a:cxn>
                <a:cxn ang="0">
                  <a:pos x="110" y="191"/>
                </a:cxn>
                <a:cxn ang="0">
                  <a:pos x="88" y="191"/>
                </a:cxn>
                <a:cxn ang="0">
                  <a:pos x="59" y="183"/>
                </a:cxn>
                <a:cxn ang="0">
                  <a:pos x="37" y="175"/>
                </a:cxn>
                <a:cxn ang="0">
                  <a:pos x="14" y="152"/>
                </a:cxn>
                <a:cxn ang="0">
                  <a:pos x="7" y="128"/>
                </a:cxn>
                <a:cxn ang="0">
                  <a:pos x="0" y="96"/>
                </a:cxn>
                <a:cxn ang="0">
                  <a:pos x="7" y="64"/>
                </a:cxn>
                <a:cxn ang="0">
                  <a:pos x="14" y="40"/>
                </a:cxn>
                <a:cxn ang="0">
                  <a:pos x="37" y="16"/>
                </a:cxn>
                <a:cxn ang="0">
                  <a:pos x="59" y="8"/>
                </a:cxn>
                <a:cxn ang="0">
                  <a:pos x="88" y="0"/>
                </a:cxn>
              </a:cxnLst>
              <a:rect l="0" t="0" r="r" b="b"/>
              <a:pathLst>
                <a:path w="199" h="503">
                  <a:moveTo>
                    <a:pt x="88" y="0"/>
                  </a:moveTo>
                  <a:lnTo>
                    <a:pt x="140" y="16"/>
                  </a:lnTo>
                  <a:lnTo>
                    <a:pt x="169" y="48"/>
                  </a:lnTo>
                  <a:lnTo>
                    <a:pt x="192" y="104"/>
                  </a:lnTo>
                  <a:lnTo>
                    <a:pt x="199" y="175"/>
                  </a:lnTo>
                  <a:lnTo>
                    <a:pt x="184" y="287"/>
                  </a:lnTo>
                  <a:lnTo>
                    <a:pt x="147" y="375"/>
                  </a:lnTo>
                  <a:lnTo>
                    <a:pt x="110" y="447"/>
                  </a:lnTo>
                  <a:lnTo>
                    <a:pt x="66" y="487"/>
                  </a:lnTo>
                  <a:lnTo>
                    <a:pt x="44" y="503"/>
                  </a:lnTo>
                  <a:lnTo>
                    <a:pt x="37" y="503"/>
                  </a:lnTo>
                  <a:lnTo>
                    <a:pt x="22" y="487"/>
                  </a:lnTo>
                  <a:lnTo>
                    <a:pt x="22" y="463"/>
                  </a:lnTo>
                  <a:lnTo>
                    <a:pt x="29" y="455"/>
                  </a:lnTo>
                  <a:lnTo>
                    <a:pt x="88" y="375"/>
                  </a:lnTo>
                  <a:lnTo>
                    <a:pt x="125" y="303"/>
                  </a:lnTo>
                  <a:lnTo>
                    <a:pt x="140" y="231"/>
                  </a:lnTo>
                  <a:lnTo>
                    <a:pt x="147" y="167"/>
                  </a:lnTo>
                  <a:lnTo>
                    <a:pt x="147" y="159"/>
                  </a:lnTo>
                  <a:lnTo>
                    <a:pt x="147" y="167"/>
                  </a:lnTo>
                  <a:lnTo>
                    <a:pt x="140" y="175"/>
                  </a:lnTo>
                  <a:lnTo>
                    <a:pt x="110" y="191"/>
                  </a:lnTo>
                  <a:lnTo>
                    <a:pt x="88" y="191"/>
                  </a:lnTo>
                  <a:lnTo>
                    <a:pt x="59" y="183"/>
                  </a:lnTo>
                  <a:lnTo>
                    <a:pt x="37" y="175"/>
                  </a:lnTo>
                  <a:lnTo>
                    <a:pt x="14" y="152"/>
                  </a:lnTo>
                  <a:lnTo>
                    <a:pt x="7" y="128"/>
                  </a:lnTo>
                  <a:lnTo>
                    <a:pt x="0" y="96"/>
                  </a:lnTo>
                  <a:lnTo>
                    <a:pt x="7" y="64"/>
                  </a:lnTo>
                  <a:lnTo>
                    <a:pt x="14" y="40"/>
                  </a:lnTo>
                  <a:lnTo>
                    <a:pt x="37" y="16"/>
                  </a:lnTo>
                  <a:lnTo>
                    <a:pt x="59" y="8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4" name="Freeform 10"/>
            <p:cNvSpPr>
              <a:spLocks/>
            </p:cNvSpPr>
            <p:nvPr/>
          </p:nvSpPr>
          <p:spPr bwMode="auto">
            <a:xfrm>
              <a:off x="4890" y="3781"/>
              <a:ext cx="177" cy="191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11" y="0"/>
                </a:cxn>
                <a:cxn ang="0">
                  <a:pos x="126" y="8"/>
                </a:cxn>
                <a:cxn ang="0">
                  <a:pos x="155" y="32"/>
                </a:cxn>
                <a:cxn ang="0">
                  <a:pos x="170" y="64"/>
                </a:cxn>
                <a:cxn ang="0">
                  <a:pos x="170" y="96"/>
                </a:cxn>
                <a:cxn ang="0">
                  <a:pos x="177" y="96"/>
                </a:cxn>
                <a:cxn ang="0">
                  <a:pos x="170" y="128"/>
                </a:cxn>
                <a:cxn ang="0">
                  <a:pos x="163" y="152"/>
                </a:cxn>
                <a:cxn ang="0">
                  <a:pos x="141" y="175"/>
                </a:cxn>
                <a:cxn ang="0">
                  <a:pos x="118" y="183"/>
                </a:cxn>
                <a:cxn ang="0">
                  <a:pos x="89" y="191"/>
                </a:cxn>
                <a:cxn ang="0">
                  <a:pos x="59" y="183"/>
                </a:cxn>
                <a:cxn ang="0">
                  <a:pos x="37" y="175"/>
                </a:cxn>
                <a:cxn ang="0">
                  <a:pos x="15" y="152"/>
                </a:cxn>
                <a:cxn ang="0">
                  <a:pos x="8" y="128"/>
                </a:cxn>
                <a:cxn ang="0">
                  <a:pos x="0" y="96"/>
                </a:cxn>
                <a:cxn ang="0">
                  <a:pos x="15" y="32"/>
                </a:cxn>
                <a:cxn ang="0">
                  <a:pos x="37" y="16"/>
                </a:cxn>
                <a:cxn ang="0">
                  <a:pos x="59" y="8"/>
                </a:cxn>
                <a:cxn ang="0">
                  <a:pos x="89" y="0"/>
                </a:cxn>
              </a:cxnLst>
              <a:rect l="0" t="0" r="r" b="b"/>
              <a:pathLst>
                <a:path w="177" h="191">
                  <a:moveTo>
                    <a:pt x="89" y="0"/>
                  </a:moveTo>
                  <a:lnTo>
                    <a:pt x="111" y="0"/>
                  </a:lnTo>
                  <a:lnTo>
                    <a:pt x="126" y="8"/>
                  </a:lnTo>
                  <a:lnTo>
                    <a:pt x="155" y="32"/>
                  </a:lnTo>
                  <a:lnTo>
                    <a:pt x="170" y="64"/>
                  </a:lnTo>
                  <a:lnTo>
                    <a:pt x="170" y="96"/>
                  </a:lnTo>
                  <a:lnTo>
                    <a:pt x="177" y="96"/>
                  </a:lnTo>
                  <a:lnTo>
                    <a:pt x="170" y="128"/>
                  </a:lnTo>
                  <a:lnTo>
                    <a:pt x="163" y="152"/>
                  </a:lnTo>
                  <a:lnTo>
                    <a:pt x="141" y="175"/>
                  </a:lnTo>
                  <a:lnTo>
                    <a:pt x="118" y="183"/>
                  </a:lnTo>
                  <a:lnTo>
                    <a:pt x="89" y="191"/>
                  </a:lnTo>
                  <a:lnTo>
                    <a:pt x="59" y="183"/>
                  </a:lnTo>
                  <a:lnTo>
                    <a:pt x="37" y="175"/>
                  </a:lnTo>
                  <a:lnTo>
                    <a:pt x="15" y="152"/>
                  </a:lnTo>
                  <a:lnTo>
                    <a:pt x="8" y="128"/>
                  </a:lnTo>
                  <a:lnTo>
                    <a:pt x="0" y="96"/>
                  </a:lnTo>
                  <a:lnTo>
                    <a:pt x="15" y="32"/>
                  </a:lnTo>
                  <a:lnTo>
                    <a:pt x="37" y="16"/>
                  </a:lnTo>
                  <a:lnTo>
                    <a:pt x="59" y="8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5" name="Freeform 11"/>
            <p:cNvSpPr>
              <a:spLocks/>
            </p:cNvSpPr>
            <p:nvPr/>
          </p:nvSpPr>
          <p:spPr bwMode="auto">
            <a:xfrm>
              <a:off x="5407" y="3781"/>
              <a:ext cx="177" cy="191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11" y="0"/>
                </a:cxn>
                <a:cxn ang="0">
                  <a:pos x="125" y="8"/>
                </a:cxn>
                <a:cxn ang="0">
                  <a:pos x="155" y="32"/>
                </a:cxn>
                <a:cxn ang="0">
                  <a:pos x="170" y="64"/>
                </a:cxn>
                <a:cxn ang="0">
                  <a:pos x="170" y="96"/>
                </a:cxn>
                <a:cxn ang="0">
                  <a:pos x="177" y="96"/>
                </a:cxn>
                <a:cxn ang="0">
                  <a:pos x="170" y="128"/>
                </a:cxn>
                <a:cxn ang="0">
                  <a:pos x="162" y="152"/>
                </a:cxn>
                <a:cxn ang="0">
                  <a:pos x="140" y="175"/>
                </a:cxn>
                <a:cxn ang="0">
                  <a:pos x="118" y="183"/>
                </a:cxn>
                <a:cxn ang="0">
                  <a:pos x="89" y="191"/>
                </a:cxn>
                <a:cxn ang="0">
                  <a:pos x="59" y="183"/>
                </a:cxn>
                <a:cxn ang="0">
                  <a:pos x="37" y="175"/>
                </a:cxn>
                <a:cxn ang="0">
                  <a:pos x="15" y="152"/>
                </a:cxn>
                <a:cxn ang="0">
                  <a:pos x="7" y="128"/>
                </a:cxn>
                <a:cxn ang="0">
                  <a:pos x="0" y="96"/>
                </a:cxn>
                <a:cxn ang="0">
                  <a:pos x="15" y="32"/>
                </a:cxn>
                <a:cxn ang="0">
                  <a:pos x="37" y="16"/>
                </a:cxn>
                <a:cxn ang="0">
                  <a:pos x="59" y="8"/>
                </a:cxn>
                <a:cxn ang="0">
                  <a:pos x="89" y="0"/>
                </a:cxn>
              </a:cxnLst>
              <a:rect l="0" t="0" r="r" b="b"/>
              <a:pathLst>
                <a:path w="177" h="191">
                  <a:moveTo>
                    <a:pt x="89" y="0"/>
                  </a:moveTo>
                  <a:lnTo>
                    <a:pt x="111" y="0"/>
                  </a:lnTo>
                  <a:lnTo>
                    <a:pt x="125" y="8"/>
                  </a:lnTo>
                  <a:lnTo>
                    <a:pt x="155" y="32"/>
                  </a:lnTo>
                  <a:lnTo>
                    <a:pt x="170" y="64"/>
                  </a:lnTo>
                  <a:lnTo>
                    <a:pt x="170" y="96"/>
                  </a:lnTo>
                  <a:lnTo>
                    <a:pt x="177" y="96"/>
                  </a:lnTo>
                  <a:lnTo>
                    <a:pt x="170" y="128"/>
                  </a:lnTo>
                  <a:lnTo>
                    <a:pt x="162" y="152"/>
                  </a:lnTo>
                  <a:lnTo>
                    <a:pt x="140" y="175"/>
                  </a:lnTo>
                  <a:lnTo>
                    <a:pt x="118" y="183"/>
                  </a:lnTo>
                  <a:lnTo>
                    <a:pt x="89" y="191"/>
                  </a:lnTo>
                  <a:lnTo>
                    <a:pt x="59" y="183"/>
                  </a:lnTo>
                  <a:lnTo>
                    <a:pt x="37" y="175"/>
                  </a:lnTo>
                  <a:lnTo>
                    <a:pt x="15" y="152"/>
                  </a:lnTo>
                  <a:lnTo>
                    <a:pt x="7" y="128"/>
                  </a:lnTo>
                  <a:lnTo>
                    <a:pt x="0" y="96"/>
                  </a:lnTo>
                  <a:lnTo>
                    <a:pt x="15" y="32"/>
                  </a:lnTo>
                  <a:lnTo>
                    <a:pt x="37" y="16"/>
                  </a:lnTo>
                  <a:lnTo>
                    <a:pt x="59" y="8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6" name="Freeform 12"/>
            <p:cNvSpPr>
              <a:spLocks/>
            </p:cNvSpPr>
            <p:nvPr/>
          </p:nvSpPr>
          <p:spPr bwMode="auto">
            <a:xfrm>
              <a:off x="5924" y="3781"/>
              <a:ext cx="177" cy="191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10" y="0"/>
                </a:cxn>
                <a:cxn ang="0">
                  <a:pos x="125" y="8"/>
                </a:cxn>
                <a:cxn ang="0">
                  <a:pos x="155" y="32"/>
                </a:cxn>
                <a:cxn ang="0">
                  <a:pos x="169" y="64"/>
                </a:cxn>
                <a:cxn ang="0">
                  <a:pos x="169" y="96"/>
                </a:cxn>
                <a:cxn ang="0">
                  <a:pos x="177" y="96"/>
                </a:cxn>
                <a:cxn ang="0">
                  <a:pos x="169" y="128"/>
                </a:cxn>
                <a:cxn ang="0">
                  <a:pos x="162" y="152"/>
                </a:cxn>
                <a:cxn ang="0">
                  <a:pos x="140" y="175"/>
                </a:cxn>
                <a:cxn ang="0">
                  <a:pos x="118" y="183"/>
                </a:cxn>
                <a:cxn ang="0">
                  <a:pos x="88" y="191"/>
                </a:cxn>
                <a:cxn ang="0">
                  <a:pos x="59" y="183"/>
                </a:cxn>
                <a:cxn ang="0">
                  <a:pos x="37" y="175"/>
                </a:cxn>
                <a:cxn ang="0">
                  <a:pos x="14" y="152"/>
                </a:cxn>
                <a:cxn ang="0">
                  <a:pos x="7" y="128"/>
                </a:cxn>
                <a:cxn ang="0">
                  <a:pos x="0" y="96"/>
                </a:cxn>
                <a:cxn ang="0">
                  <a:pos x="14" y="32"/>
                </a:cxn>
                <a:cxn ang="0">
                  <a:pos x="37" y="16"/>
                </a:cxn>
                <a:cxn ang="0">
                  <a:pos x="59" y="8"/>
                </a:cxn>
                <a:cxn ang="0">
                  <a:pos x="88" y="0"/>
                </a:cxn>
              </a:cxnLst>
              <a:rect l="0" t="0" r="r" b="b"/>
              <a:pathLst>
                <a:path w="177" h="191">
                  <a:moveTo>
                    <a:pt x="88" y="0"/>
                  </a:moveTo>
                  <a:lnTo>
                    <a:pt x="110" y="0"/>
                  </a:lnTo>
                  <a:lnTo>
                    <a:pt x="125" y="8"/>
                  </a:lnTo>
                  <a:lnTo>
                    <a:pt x="155" y="32"/>
                  </a:lnTo>
                  <a:lnTo>
                    <a:pt x="169" y="64"/>
                  </a:lnTo>
                  <a:lnTo>
                    <a:pt x="169" y="96"/>
                  </a:lnTo>
                  <a:lnTo>
                    <a:pt x="177" y="96"/>
                  </a:lnTo>
                  <a:lnTo>
                    <a:pt x="169" y="128"/>
                  </a:lnTo>
                  <a:lnTo>
                    <a:pt x="162" y="152"/>
                  </a:lnTo>
                  <a:lnTo>
                    <a:pt x="140" y="175"/>
                  </a:lnTo>
                  <a:lnTo>
                    <a:pt x="118" y="183"/>
                  </a:lnTo>
                  <a:lnTo>
                    <a:pt x="88" y="191"/>
                  </a:lnTo>
                  <a:lnTo>
                    <a:pt x="59" y="183"/>
                  </a:lnTo>
                  <a:lnTo>
                    <a:pt x="37" y="175"/>
                  </a:lnTo>
                  <a:lnTo>
                    <a:pt x="14" y="152"/>
                  </a:lnTo>
                  <a:lnTo>
                    <a:pt x="7" y="128"/>
                  </a:lnTo>
                  <a:lnTo>
                    <a:pt x="0" y="96"/>
                  </a:lnTo>
                  <a:lnTo>
                    <a:pt x="14" y="32"/>
                  </a:lnTo>
                  <a:lnTo>
                    <a:pt x="37" y="16"/>
                  </a:lnTo>
                  <a:lnTo>
                    <a:pt x="59" y="8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7" name="Freeform 13"/>
            <p:cNvSpPr>
              <a:spLocks/>
            </p:cNvSpPr>
            <p:nvPr/>
          </p:nvSpPr>
          <p:spPr bwMode="auto">
            <a:xfrm>
              <a:off x="6411" y="3789"/>
              <a:ext cx="199" cy="503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40" y="16"/>
                </a:cxn>
                <a:cxn ang="0">
                  <a:pos x="170" y="48"/>
                </a:cxn>
                <a:cxn ang="0">
                  <a:pos x="192" y="104"/>
                </a:cxn>
                <a:cxn ang="0">
                  <a:pos x="199" y="175"/>
                </a:cxn>
                <a:cxn ang="0">
                  <a:pos x="184" y="287"/>
                </a:cxn>
                <a:cxn ang="0">
                  <a:pos x="147" y="375"/>
                </a:cxn>
                <a:cxn ang="0">
                  <a:pos x="110" y="447"/>
                </a:cxn>
                <a:cxn ang="0">
                  <a:pos x="66" y="487"/>
                </a:cxn>
                <a:cxn ang="0">
                  <a:pos x="44" y="503"/>
                </a:cxn>
                <a:cxn ang="0">
                  <a:pos x="37" y="503"/>
                </a:cxn>
                <a:cxn ang="0">
                  <a:pos x="22" y="487"/>
                </a:cxn>
                <a:cxn ang="0">
                  <a:pos x="22" y="463"/>
                </a:cxn>
                <a:cxn ang="0">
                  <a:pos x="29" y="455"/>
                </a:cxn>
                <a:cxn ang="0">
                  <a:pos x="88" y="375"/>
                </a:cxn>
                <a:cxn ang="0">
                  <a:pos x="125" y="303"/>
                </a:cxn>
                <a:cxn ang="0">
                  <a:pos x="140" y="231"/>
                </a:cxn>
                <a:cxn ang="0">
                  <a:pos x="147" y="167"/>
                </a:cxn>
                <a:cxn ang="0">
                  <a:pos x="147" y="159"/>
                </a:cxn>
                <a:cxn ang="0">
                  <a:pos x="147" y="167"/>
                </a:cxn>
                <a:cxn ang="0">
                  <a:pos x="140" y="175"/>
                </a:cxn>
                <a:cxn ang="0">
                  <a:pos x="110" y="191"/>
                </a:cxn>
                <a:cxn ang="0">
                  <a:pos x="88" y="191"/>
                </a:cxn>
                <a:cxn ang="0">
                  <a:pos x="59" y="183"/>
                </a:cxn>
                <a:cxn ang="0">
                  <a:pos x="37" y="175"/>
                </a:cxn>
                <a:cxn ang="0">
                  <a:pos x="15" y="152"/>
                </a:cxn>
                <a:cxn ang="0">
                  <a:pos x="7" y="128"/>
                </a:cxn>
                <a:cxn ang="0">
                  <a:pos x="0" y="96"/>
                </a:cxn>
                <a:cxn ang="0">
                  <a:pos x="7" y="64"/>
                </a:cxn>
                <a:cxn ang="0">
                  <a:pos x="15" y="40"/>
                </a:cxn>
                <a:cxn ang="0">
                  <a:pos x="37" y="16"/>
                </a:cxn>
                <a:cxn ang="0">
                  <a:pos x="59" y="8"/>
                </a:cxn>
                <a:cxn ang="0">
                  <a:pos x="88" y="0"/>
                </a:cxn>
              </a:cxnLst>
              <a:rect l="0" t="0" r="r" b="b"/>
              <a:pathLst>
                <a:path w="199" h="503">
                  <a:moveTo>
                    <a:pt x="88" y="0"/>
                  </a:moveTo>
                  <a:lnTo>
                    <a:pt x="140" y="16"/>
                  </a:lnTo>
                  <a:lnTo>
                    <a:pt x="170" y="48"/>
                  </a:lnTo>
                  <a:lnTo>
                    <a:pt x="192" y="104"/>
                  </a:lnTo>
                  <a:lnTo>
                    <a:pt x="199" y="175"/>
                  </a:lnTo>
                  <a:lnTo>
                    <a:pt x="184" y="287"/>
                  </a:lnTo>
                  <a:lnTo>
                    <a:pt x="147" y="375"/>
                  </a:lnTo>
                  <a:lnTo>
                    <a:pt x="110" y="447"/>
                  </a:lnTo>
                  <a:lnTo>
                    <a:pt x="66" y="487"/>
                  </a:lnTo>
                  <a:lnTo>
                    <a:pt x="44" y="503"/>
                  </a:lnTo>
                  <a:lnTo>
                    <a:pt x="37" y="503"/>
                  </a:lnTo>
                  <a:lnTo>
                    <a:pt x="22" y="487"/>
                  </a:lnTo>
                  <a:lnTo>
                    <a:pt x="22" y="463"/>
                  </a:lnTo>
                  <a:lnTo>
                    <a:pt x="29" y="455"/>
                  </a:lnTo>
                  <a:lnTo>
                    <a:pt x="88" y="375"/>
                  </a:lnTo>
                  <a:lnTo>
                    <a:pt x="125" y="303"/>
                  </a:lnTo>
                  <a:lnTo>
                    <a:pt x="140" y="231"/>
                  </a:lnTo>
                  <a:lnTo>
                    <a:pt x="147" y="167"/>
                  </a:lnTo>
                  <a:lnTo>
                    <a:pt x="147" y="159"/>
                  </a:lnTo>
                  <a:lnTo>
                    <a:pt x="147" y="167"/>
                  </a:lnTo>
                  <a:lnTo>
                    <a:pt x="140" y="175"/>
                  </a:lnTo>
                  <a:lnTo>
                    <a:pt x="110" y="191"/>
                  </a:lnTo>
                  <a:lnTo>
                    <a:pt x="88" y="191"/>
                  </a:lnTo>
                  <a:lnTo>
                    <a:pt x="59" y="183"/>
                  </a:lnTo>
                  <a:lnTo>
                    <a:pt x="37" y="175"/>
                  </a:lnTo>
                  <a:lnTo>
                    <a:pt x="15" y="152"/>
                  </a:lnTo>
                  <a:lnTo>
                    <a:pt x="7" y="128"/>
                  </a:lnTo>
                  <a:lnTo>
                    <a:pt x="0" y="96"/>
                  </a:lnTo>
                  <a:lnTo>
                    <a:pt x="7" y="64"/>
                  </a:lnTo>
                  <a:lnTo>
                    <a:pt x="15" y="40"/>
                  </a:lnTo>
                  <a:lnTo>
                    <a:pt x="37" y="16"/>
                  </a:lnTo>
                  <a:lnTo>
                    <a:pt x="59" y="8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8" name="Freeform 14"/>
            <p:cNvSpPr>
              <a:spLocks/>
            </p:cNvSpPr>
            <p:nvPr/>
          </p:nvSpPr>
          <p:spPr bwMode="auto">
            <a:xfrm>
              <a:off x="6861" y="2847"/>
              <a:ext cx="716" cy="1133"/>
            </a:xfrm>
            <a:custGeom>
              <a:avLst/>
              <a:gdLst/>
              <a:ahLst/>
              <a:cxnLst>
                <a:cxn ang="0">
                  <a:pos x="258" y="0"/>
                </a:cxn>
                <a:cxn ang="0">
                  <a:pos x="694" y="0"/>
                </a:cxn>
                <a:cxn ang="0">
                  <a:pos x="709" y="8"/>
                </a:cxn>
                <a:cxn ang="0">
                  <a:pos x="716" y="16"/>
                </a:cxn>
                <a:cxn ang="0">
                  <a:pos x="716" y="40"/>
                </a:cxn>
                <a:cxn ang="0">
                  <a:pos x="709" y="56"/>
                </a:cxn>
                <a:cxn ang="0">
                  <a:pos x="694" y="64"/>
                </a:cxn>
                <a:cxn ang="0">
                  <a:pos x="590" y="64"/>
                </a:cxn>
                <a:cxn ang="0">
                  <a:pos x="554" y="80"/>
                </a:cxn>
                <a:cxn ang="0">
                  <a:pos x="531" y="104"/>
                </a:cxn>
                <a:cxn ang="0">
                  <a:pos x="524" y="136"/>
                </a:cxn>
                <a:cxn ang="0">
                  <a:pos x="524" y="128"/>
                </a:cxn>
                <a:cxn ang="0">
                  <a:pos x="325" y="998"/>
                </a:cxn>
                <a:cxn ang="0">
                  <a:pos x="317" y="1014"/>
                </a:cxn>
                <a:cxn ang="0">
                  <a:pos x="317" y="1054"/>
                </a:cxn>
                <a:cxn ang="0">
                  <a:pos x="325" y="1062"/>
                </a:cxn>
                <a:cxn ang="0">
                  <a:pos x="450" y="1062"/>
                </a:cxn>
                <a:cxn ang="0">
                  <a:pos x="465" y="1070"/>
                </a:cxn>
                <a:cxn ang="0">
                  <a:pos x="472" y="1078"/>
                </a:cxn>
                <a:cxn ang="0">
                  <a:pos x="472" y="1101"/>
                </a:cxn>
                <a:cxn ang="0">
                  <a:pos x="465" y="1117"/>
                </a:cxn>
                <a:cxn ang="0">
                  <a:pos x="458" y="1117"/>
                </a:cxn>
                <a:cxn ang="0">
                  <a:pos x="450" y="1125"/>
                </a:cxn>
                <a:cxn ang="0">
                  <a:pos x="162" y="1125"/>
                </a:cxn>
                <a:cxn ang="0">
                  <a:pos x="81" y="1133"/>
                </a:cxn>
                <a:cxn ang="0">
                  <a:pos x="15" y="1133"/>
                </a:cxn>
                <a:cxn ang="0">
                  <a:pos x="0" y="1117"/>
                </a:cxn>
                <a:cxn ang="0">
                  <a:pos x="0" y="1094"/>
                </a:cxn>
                <a:cxn ang="0">
                  <a:pos x="7" y="1078"/>
                </a:cxn>
                <a:cxn ang="0">
                  <a:pos x="22" y="1070"/>
                </a:cxn>
                <a:cxn ang="0">
                  <a:pos x="125" y="1070"/>
                </a:cxn>
                <a:cxn ang="0">
                  <a:pos x="162" y="1054"/>
                </a:cxn>
                <a:cxn ang="0">
                  <a:pos x="177" y="1030"/>
                </a:cxn>
                <a:cxn ang="0">
                  <a:pos x="185" y="998"/>
                </a:cxn>
                <a:cxn ang="0">
                  <a:pos x="384" y="128"/>
                </a:cxn>
                <a:cxn ang="0">
                  <a:pos x="391" y="104"/>
                </a:cxn>
                <a:cxn ang="0">
                  <a:pos x="391" y="72"/>
                </a:cxn>
                <a:cxn ang="0">
                  <a:pos x="384" y="64"/>
                </a:cxn>
                <a:cxn ang="0">
                  <a:pos x="258" y="64"/>
                </a:cxn>
                <a:cxn ang="0">
                  <a:pos x="244" y="56"/>
                </a:cxn>
                <a:cxn ang="0">
                  <a:pos x="244" y="24"/>
                </a:cxn>
                <a:cxn ang="0">
                  <a:pos x="251" y="8"/>
                </a:cxn>
                <a:cxn ang="0">
                  <a:pos x="258" y="0"/>
                </a:cxn>
              </a:cxnLst>
              <a:rect l="0" t="0" r="r" b="b"/>
              <a:pathLst>
                <a:path w="716" h="1133">
                  <a:moveTo>
                    <a:pt x="258" y="0"/>
                  </a:moveTo>
                  <a:lnTo>
                    <a:pt x="694" y="0"/>
                  </a:lnTo>
                  <a:lnTo>
                    <a:pt x="709" y="8"/>
                  </a:lnTo>
                  <a:lnTo>
                    <a:pt x="716" y="16"/>
                  </a:lnTo>
                  <a:lnTo>
                    <a:pt x="716" y="40"/>
                  </a:lnTo>
                  <a:lnTo>
                    <a:pt x="709" y="56"/>
                  </a:lnTo>
                  <a:lnTo>
                    <a:pt x="694" y="64"/>
                  </a:lnTo>
                  <a:lnTo>
                    <a:pt x="590" y="64"/>
                  </a:lnTo>
                  <a:lnTo>
                    <a:pt x="554" y="80"/>
                  </a:lnTo>
                  <a:lnTo>
                    <a:pt x="531" y="104"/>
                  </a:lnTo>
                  <a:lnTo>
                    <a:pt x="524" y="136"/>
                  </a:lnTo>
                  <a:lnTo>
                    <a:pt x="524" y="128"/>
                  </a:lnTo>
                  <a:lnTo>
                    <a:pt x="325" y="998"/>
                  </a:lnTo>
                  <a:lnTo>
                    <a:pt x="317" y="1014"/>
                  </a:lnTo>
                  <a:lnTo>
                    <a:pt x="317" y="1054"/>
                  </a:lnTo>
                  <a:lnTo>
                    <a:pt x="325" y="1062"/>
                  </a:lnTo>
                  <a:lnTo>
                    <a:pt x="450" y="1062"/>
                  </a:lnTo>
                  <a:lnTo>
                    <a:pt x="465" y="1070"/>
                  </a:lnTo>
                  <a:lnTo>
                    <a:pt x="472" y="1078"/>
                  </a:lnTo>
                  <a:lnTo>
                    <a:pt x="472" y="1101"/>
                  </a:lnTo>
                  <a:lnTo>
                    <a:pt x="465" y="1117"/>
                  </a:lnTo>
                  <a:lnTo>
                    <a:pt x="458" y="1117"/>
                  </a:lnTo>
                  <a:lnTo>
                    <a:pt x="450" y="1125"/>
                  </a:lnTo>
                  <a:lnTo>
                    <a:pt x="162" y="1125"/>
                  </a:lnTo>
                  <a:lnTo>
                    <a:pt x="81" y="1133"/>
                  </a:lnTo>
                  <a:lnTo>
                    <a:pt x="15" y="1133"/>
                  </a:lnTo>
                  <a:lnTo>
                    <a:pt x="0" y="1117"/>
                  </a:lnTo>
                  <a:lnTo>
                    <a:pt x="0" y="1094"/>
                  </a:lnTo>
                  <a:lnTo>
                    <a:pt x="7" y="1078"/>
                  </a:lnTo>
                  <a:lnTo>
                    <a:pt x="22" y="1070"/>
                  </a:lnTo>
                  <a:lnTo>
                    <a:pt x="125" y="1070"/>
                  </a:lnTo>
                  <a:lnTo>
                    <a:pt x="162" y="1054"/>
                  </a:lnTo>
                  <a:lnTo>
                    <a:pt x="177" y="1030"/>
                  </a:lnTo>
                  <a:lnTo>
                    <a:pt x="185" y="998"/>
                  </a:lnTo>
                  <a:lnTo>
                    <a:pt x="384" y="128"/>
                  </a:lnTo>
                  <a:lnTo>
                    <a:pt x="391" y="104"/>
                  </a:lnTo>
                  <a:lnTo>
                    <a:pt x="391" y="72"/>
                  </a:lnTo>
                  <a:lnTo>
                    <a:pt x="384" y="64"/>
                  </a:lnTo>
                  <a:lnTo>
                    <a:pt x="258" y="64"/>
                  </a:lnTo>
                  <a:lnTo>
                    <a:pt x="244" y="56"/>
                  </a:lnTo>
                  <a:lnTo>
                    <a:pt x="244" y="24"/>
                  </a:lnTo>
                  <a:lnTo>
                    <a:pt x="251" y="8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9" name="Freeform 15"/>
            <p:cNvSpPr>
              <a:spLocks noEditPoints="1"/>
            </p:cNvSpPr>
            <p:nvPr/>
          </p:nvSpPr>
          <p:spPr bwMode="auto">
            <a:xfrm>
              <a:off x="7555" y="3438"/>
              <a:ext cx="494" cy="997"/>
            </a:xfrm>
            <a:custGeom>
              <a:avLst/>
              <a:gdLst/>
              <a:ahLst/>
              <a:cxnLst>
                <a:cxn ang="0">
                  <a:pos x="398" y="271"/>
                </a:cxn>
                <a:cxn ang="0">
                  <a:pos x="465" y="367"/>
                </a:cxn>
                <a:cxn ang="0">
                  <a:pos x="457" y="399"/>
                </a:cxn>
                <a:cxn ang="0">
                  <a:pos x="361" y="814"/>
                </a:cxn>
                <a:cxn ang="0">
                  <a:pos x="280" y="941"/>
                </a:cxn>
                <a:cxn ang="0">
                  <a:pos x="170" y="989"/>
                </a:cxn>
                <a:cxn ang="0">
                  <a:pos x="51" y="989"/>
                </a:cxn>
                <a:cxn ang="0">
                  <a:pos x="0" y="917"/>
                </a:cxn>
                <a:cxn ang="0">
                  <a:pos x="37" y="854"/>
                </a:cxn>
                <a:cxn ang="0">
                  <a:pos x="88" y="854"/>
                </a:cxn>
                <a:cxn ang="0">
                  <a:pos x="111" y="870"/>
                </a:cxn>
                <a:cxn ang="0">
                  <a:pos x="103" y="917"/>
                </a:cxn>
                <a:cxn ang="0">
                  <a:pos x="81" y="957"/>
                </a:cxn>
                <a:cxn ang="0">
                  <a:pos x="177" y="941"/>
                </a:cxn>
                <a:cxn ang="0">
                  <a:pos x="266" y="814"/>
                </a:cxn>
                <a:cxn ang="0">
                  <a:pos x="369" y="391"/>
                </a:cxn>
                <a:cxn ang="0">
                  <a:pos x="354" y="303"/>
                </a:cxn>
                <a:cxn ang="0">
                  <a:pos x="325" y="295"/>
                </a:cxn>
                <a:cxn ang="0">
                  <a:pos x="251" y="319"/>
                </a:cxn>
                <a:cxn ang="0">
                  <a:pos x="170" y="431"/>
                </a:cxn>
                <a:cxn ang="0">
                  <a:pos x="162" y="447"/>
                </a:cxn>
                <a:cxn ang="0">
                  <a:pos x="125" y="439"/>
                </a:cxn>
                <a:cxn ang="0">
                  <a:pos x="133" y="407"/>
                </a:cxn>
                <a:cxn ang="0">
                  <a:pos x="206" y="311"/>
                </a:cxn>
                <a:cxn ang="0">
                  <a:pos x="332" y="255"/>
                </a:cxn>
                <a:cxn ang="0">
                  <a:pos x="472" y="0"/>
                </a:cxn>
                <a:cxn ang="0">
                  <a:pos x="494" y="72"/>
                </a:cxn>
                <a:cxn ang="0">
                  <a:pos x="450" y="112"/>
                </a:cxn>
                <a:cxn ang="0">
                  <a:pos x="413" y="120"/>
                </a:cxn>
                <a:cxn ang="0">
                  <a:pos x="384" y="72"/>
                </a:cxn>
                <a:cxn ang="0">
                  <a:pos x="398" y="32"/>
                </a:cxn>
                <a:cxn ang="0">
                  <a:pos x="428" y="8"/>
                </a:cxn>
              </a:cxnLst>
              <a:rect l="0" t="0" r="r" b="b"/>
              <a:pathLst>
                <a:path w="494" h="997">
                  <a:moveTo>
                    <a:pt x="332" y="255"/>
                  </a:moveTo>
                  <a:lnTo>
                    <a:pt x="398" y="271"/>
                  </a:lnTo>
                  <a:lnTo>
                    <a:pt x="450" y="311"/>
                  </a:lnTo>
                  <a:lnTo>
                    <a:pt x="465" y="367"/>
                  </a:lnTo>
                  <a:lnTo>
                    <a:pt x="465" y="375"/>
                  </a:lnTo>
                  <a:lnTo>
                    <a:pt x="457" y="399"/>
                  </a:lnTo>
                  <a:lnTo>
                    <a:pt x="457" y="407"/>
                  </a:lnTo>
                  <a:lnTo>
                    <a:pt x="361" y="814"/>
                  </a:lnTo>
                  <a:lnTo>
                    <a:pt x="332" y="886"/>
                  </a:lnTo>
                  <a:lnTo>
                    <a:pt x="280" y="941"/>
                  </a:lnTo>
                  <a:lnTo>
                    <a:pt x="221" y="973"/>
                  </a:lnTo>
                  <a:lnTo>
                    <a:pt x="170" y="989"/>
                  </a:lnTo>
                  <a:lnTo>
                    <a:pt x="118" y="997"/>
                  </a:lnTo>
                  <a:lnTo>
                    <a:pt x="51" y="989"/>
                  </a:lnTo>
                  <a:lnTo>
                    <a:pt x="15" y="957"/>
                  </a:lnTo>
                  <a:lnTo>
                    <a:pt x="0" y="917"/>
                  </a:lnTo>
                  <a:lnTo>
                    <a:pt x="7" y="886"/>
                  </a:lnTo>
                  <a:lnTo>
                    <a:pt x="37" y="854"/>
                  </a:lnTo>
                  <a:lnTo>
                    <a:pt x="66" y="846"/>
                  </a:lnTo>
                  <a:lnTo>
                    <a:pt x="88" y="854"/>
                  </a:lnTo>
                  <a:lnTo>
                    <a:pt x="96" y="862"/>
                  </a:lnTo>
                  <a:lnTo>
                    <a:pt x="111" y="870"/>
                  </a:lnTo>
                  <a:lnTo>
                    <a:pt x="111" y="902"/>
                  </a:lnTo>
                  <a:lnTo>
                    <a:pt x="103" y="917"/>
                  </a:lnTo>
                  <a:lnTo>
                    <a:pt x="74" y="949"/>
                  </a:lnTo>
                  <a:lnTo>
                    <a:pt x="81" y="957"/>
                  </a:lnTo>
                  <a:lnTo>
                    <a:pt x="111" y="957"/>
                  </a:lnTo>
                  <a:lnTo>
                    <a:pt x="177" y="941"/>
                  </a:lnTo>
                  <a:lnTo>
                    <a:pt x="229" y="894"/>
                  </a:lnTo>
                  <a:lnTo>
                    <a:pt x="266" y="814"/>
                  </a:lnTo>
                  <a:lnTo>
                    <a:pt x="273" y="814"/>
                  </a:lnTo>
                  <a:lnTo>
                    <a:pt x="369" y="391"/>
                  </a:lnTo>
                  <a:lnTo>
                    <a:pt x="369" y="335"/>
                  </a:lnTo>
                  <a:lnTo>
                    <a:pt x="354" y="303"/>
                  </a:lnTo>
                  <a:lnTo>
                    <a:pt x="339" y="295"/>
                  </a:lnTo>
                  <a:lnTo>
                    <a:pt x="325" y="295"/>
                  </a:lnTo>
                  <a:lnTo>
                    <a:pt x="295" y="303"/>
                  </a:lnTo>
                  <a:lnTo>
                    <a:pt x="251" y="319"/>
                  </a:lnTo>
                  <a:lnTo>
                    <a:pt x="214" y="359"/>
                  </a:lnTo>
                  <a:lnTo>
                    <a:pt x="170" y="431"/>
                  </a:lnTo>
                  <a:lnTo>
                    <a:pt x="170" y="439"/>
                  </a:lnTo>
                  <a:lnTo>
                    <a:pt x="162" y="447"/>
                  </a:lnTo>
                  <a:lnTo>
                    <a:pt x="133" y="447"/>
                  </a:lnTo>
                  <a:lnTo>
                    <a:pt x="125" y="439"/>
                  </a:lnTo>
                  <a:lnTo>
                    <a:pt x="125" y="431"/>
                  </a:lnTo>
                  <a:lnTo>
                    <a:pt x="133" y="407"/>
                  </a:lnTo>
                  <a:lnTo>
                    <a:pt x="162" y="359"/>
                  </a:lnTo>
                  <a:lnTo>
                    <a:pt x="206" y="311"/>
                  </a:lnTo>
                  <a:lnTo>
                    <a:pt x="266" y="271"/>
                  </a:lnTo>
                  <a:lnTo>
                    <a:pt x="332" y="255"/>
                  </a:lnTo>
                  <a:close/>
                  <a:moveTo>
                    <a:pt x="450" y="0"/>
                  </a:moveTo>
                  <a:lnTo>
                    <a:pt x="472" y="0"/>
                  </a:lnTo>
                  <a:lnTo>
                    <a:pt x="494" y="24"/>
                  </a:lnTo>
                  <a:lnTo>
                    <a:pt x="494" y="72"/>
                  </a:lnTo>
                  <a:lnTo>
                    <a:pt x="465" y="104"/>
                  </a:lnTo>
                  <a:lnTo>
                    <a:pt x="450" y="112"/>
                  </a:lnTo>
                  <a:lnTo>
                    <a:pt x="428" y="120"/>
                  </a:lnTo>
                  <a:lnTo>
                    <a:pt x="413" y="120"/>
                  </a:lnTo>
                  <a:lnTo>
                    <a:pt x="391" y="96"/>
                  </a:lnTo>
                  <a:lnTo>
                    <a:pt x="384" y="72"/>
                  </a:lnTo>
                  <a:lnTo>
                    <a:pt x="384" y="56"/>
                  </a:lnTo>
                  <a:lnTo>
                    <a:pt x="398" y="32"/>
                  </a:lnTo>
                  <a:lnTo>
                    <a:pt x="413" y="16"/>
                  </a:lnTo>
                  <a:lnTo>
                    <a:pt x="428" y="8"/>
                  </a:lnTo>
                  <a:lnTo>
                    <a:pt x="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0" name="Freeform 16"/>
            <p:cNvSpPr>
              <a:spLocks noEditPoints="1"/>
            </p:cNvSpPr>
            <p:nvPr/>
          </p:nvSpPr>
          <p:spPr bwMode="auto">
            <a:xfrm>
              <a:off x="9149" y="3972"/>
              <a:ext cx="1432" cy="535"/>
            </a:xfrm>
            <a:custGeom>
              <a:avLst/>
              <a:gdLst/>
              <a:ahLst/>
              <a:cxnLst>
                <a:cxn ang="0">
                  <a:pos x="37" y="447"/>
                </a:cxn>
                <a:cxn ang="0">
                  <a:pos x="1395" y="447"/>
                </a:cxn>
                <a:cxn ang="0">
                  <a:pos x="1425" y="463"/>
                </a:cxn>
                <a:cxn ang="0">
                  <a:pos x="1432" y="471"/>
                </a:cxn>
                <a:cxn ang="0">
                  <a:pos x="1432" y="511"/>
                </a:cxn>
                <a:cxn ang="0">
                  <a:pos x="1417" y="527"/>
                </a:cxn>
                <a:cxn ang="0">
                  <a:pos x="1402" y="527"/>
                </a:cxn>
                <a:cxn ang="0">
                  <a:pos x="1388" y="535"/>
                </a:cxn>
                <a:cxn ang="0">
                  <a:pos x="44" y="535"/>
                </a:cxn>
                <a:cxn ang="0">
                  <a:pos x="30" y="527"/>
                </a:cxn>
                <a:cxn ang="0">
                  <a:pos x="15" y="527"/>
                </a:cxn>
                <a:cxn ang="0">
                  <a:pos x="7" y="511"/>
                </a:cxn>
                <a:cxn ang="0">
                  <a:pos x="7" y="479"/>
                </a:cxn>
                <a:cxn ang="0">
                  <a:pos x="15" y="463"/>
                </a:cxn>
                <a:cxn ang="0">
                  <a:pos x="30" y="455"/>
                </a:cxn>
                <a:cxn ang="0">
                  <a:pos x="37" y="447"/>
                </a:cxn>
                <a:cxn ang="0">
                  <a:pos x="44" y="0"/>
                </a:cxn>
                <a:cxn ang="0">
                  <a:pos x="1395" y="0"/>
                </a:cxn>
                <a:cxn ang="0">
                  <a:pos x="1410" y="8"/>
                </a:cxn>
                <a:cxn ang="0">
                  <a:pos x="1425" y="8"/>
                </a:cxn>
                <a:cxn ang="0">
                  <a:pos x="1432" y="24"/>
                </a:cxn>
                <a:cxn ang="0">
                  <a:pos x="1432" y="64"/>
                </a:cxn>
                <a:cxn ang="0">
                  <a:pos x="1425" y="72"/>
                </a:cxn>
                <a:cxn ang="0">
                  <a:pos x="1395" y="88"/>
                </a:cxn>
                <a:cxn ang="0">
                  <a:pos x="37" y="88"/>
                </a:cxn>
                <a:cxn ang="0">
                  <a:pos x="7" y="72"/>
                </a:cxn>
                <a:cxn ang="0">
                  <a:pos x="0" y="64"/>
                </a:cxn>
                <a:cxn ang="0">
                  <a:pos x="0" y="24"/>
                </a:cxn>
                <a:cxn ang="0">
                  <a:pos x="15" y="8"/>
                </a:cxn>
                <a:cxn ang="0">
                  <a:pos x="22" y="8"/>
                </a:cxn>
                <a:cxn ang="0">
                  <a:pos x="44" y="0"/>
                </a:cxn>
              </a:cxnLst>
              <a:rect l="0" t="0" r="r" b="b"/>
              <a:pathLst>
                <a:path w="1432" h="535">
                  <a:moveTo>
                    <a:pt x="37" y="447"/>
                  </a:moveTo>
                  <a:lnTo>
                    <a:pt x="1395" y="447"/>
                  </a:lnTo>
                  <a:lnTo>
                    <a:pt x="1425" y="463"/>
                  </a:lnTo>
                  <a:lnTo>
                    <a:pt x="1432" y="471"/>
                  </a:lnTo>
                  <a:lnTo>
                    <a:pt x="1432" y="511"/>
                  </a:lnTo>
                  <a:lnTo>
                    <a:pt x="1417" y="527"/>
                  </a:lnTo>
                  <a:lnTo>
                    <a:pt x="1402" y="527"/>
                  </a:lnTo>
                  <a:lnTo>
                    <a:pt x="1388" y="535"/>
                  </a:lnTo>
                  <a:lnTo>
                    <a:pt x="44" y="535"/>
                  </a:lnTo>
                  <a:lnTo>
                    <a:pt x="30" y="527"/>
                  </a:lnTo>
                  <a:lnTo>
                    <a:pt x="15" y="527"/>
                  </a:lnTo>
                  <a:lnTo>
                    <a:pt x="7" y="511"/>
                  </a:lnTo>
                  <a:lnTo>
                    <a:pt x="7" y="479"/>
                  </a:lnTo>
                  <a:lnTo>
                    <a:pt x="15" y="463"/>
                  </a:lnTo>
                  <a:lnTo>
                    <a:pt x="30" y="455"/>
                  </a:lnTo>
                  <a:lnTo>
                    <a:pt x="37" y="447"/>
                  </a:lnTo>
                  <a:close/>
                  <a:moveTo>
                    <a:pt x="44" y="0"/>
                  </a:moveTo>
                  <a:lnTo>
                    <a:pt x="1395" y="0"/>
                  </a:lnTo>
                  <a:lnTo>
                    <a:pt x="1410" y="8"/>
                  </a:lnTo>
                  <a:lnTo>
                    <a:pt x="1425" y="8"/>
                  </a:lnTo>
                  <a:lnTo>
                    <a:pt x="1432" y="24"/>
                  </a:lnTo>
                  <a:lnTo>
                    <a:pt x="1432" y="64"/>
                  </a:lnTo>
                  <a:lnTo>
                    <a:pt x="1425" y="72"/>
                  </a:lnTo>
                  <a:lnTo>
                    <a:pt x="1395" y="88"/>
                  </a:lnTo>
                  <a:lnTo>
                    <a:pt x="37" y="88"/>
                  </a:lnTo>
                  <a:lnTo>
                    <a:pt x="7" y="72"/>
                  </a:lnTo>
                  <a:lnTo>
                    <a:pt x="0" y="64"/>
                  </a:lnTo>
                  <a:lnTo>
                    <a:pt x="0" y="24"/>
                  </a:lnTo>
                  <a:lnTo>
                    <a:pt x="15" y="8"/>
                  </a:lnTo>
                  <a:lnTo>
                    <a:pt x="22" y="8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1" name="Freeform 17"/>
            <p:cNvSpPr>
              <a:spLocks/>
            </p:cNvSpPr>
            <p:nvPr/>
          </p:nvSpPr>
          <p:spPr bwMode="auto">
            <a:xfrm>
              <a:off x="11371" y="3246"/>
              <a:ext cx="1387" cy="1564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350" y="0"/>
                </a:cxn>
                <a:cxn ang="0">
                  <a:pos x="1387" y="519"/>
                </a:cxn>
                <a:cxn ang="0">
                  <a:pos x="1336" y="519"/>
                </a:cxn>
                <a:cxn ang="0">
                  <a:pos x="1321" y="375"/>
                </a:cxn>
                <a:cxn ang="0">
                  <a:pos x="1306" y="264"/>
                </a:cxn>
                <a:cxn ang="0">
                  <a:pos x="1277" y="184"/>
                </a:cxn>
                <a:cxn ang="0">
                  <a:pos x="1232" y="128"/>
                </a:cxn>
                <a:cxn ang="0">
                  <a:pos x="1166" y="88"/>
                </a:cxn>
                <a:cxn ang="0">
                  <a:pos x="1077" y="72"/>
                </a:cxn>
                <a:cxn ang="0">
                  <a:pos x="952" y="64"/>
                </a:cxn>
                <a:cxn ang="0">
                  <a:pos x="856" y="64"/>
                </a:cxn>
                <a:cxn ang="0">
                  <a:pos x="826" y="72"/>
                </a:cxn>
                <a:cxn ang="0">
                  <a:pos x="812" y="80"/>
                </a:cxn>
                <a:cxn ang="0">
                  <a:pos x="797" y="96"/>
                </a:cxn>
                <a:cxn ang="0">
                  <a:pos x="789" y="112"/>
                </a:cxn>
                <a:cxn ang="0">
                  <a:pos x="789" y="1421"/>
                </a:cxn>
                <a:cxn ang="0">
                  <a:pos x="797" y="1445"/>
                </a:cxn>
                <a:cxn ang="0">
                  <a:pos x="819" y="1469"/>
                </a:cxn>
                <a:cxn ang="0">
                  <a:pos x="856" y="1485"/>
                </a:cxn>
                <a:cxn ang="0">
                  <a:pos x="922" y="1493"/>
                </a:cxn>
                <a:cxn ang="0">
                  <a:pos x="1099" y="1493"/>
                </a:cxn>
                <a:cxn ang="0">
                  <a:pos x="1099" y="1564"/>
                </a:cxn>
                <a:cxn ang="0">
                  <a:pos x="1011" y="1556"/>
                </a:cxn>
                <a:cxn ang="0">
                  <a:pos x="376" y="1556"/>
                </a:cxn>
                <a:cxn ang="0">
                  <a:pos x="288" y="1564"/>
                </a:cxn>
                <a:cxn ang="0">
                  <a:pos x="288" y="1493"/>
                </a:cxn>
                <a:cxn ang="0">
                  <a:pos x="465" y="1493"/>
                </a:cxn>
                <a:cxn ang="0">
                  <a:pos x="531" y="1485"/>
                </a:cxn>
                <a:cxn ang="0">
                  <a:pos x="568" y="1469"/>
                </a:cxn>
                <a:cxn ang="0">
                  <a:pos x="590" y="1445"/>
                </a:cxn>
                <a:cxn ang="0">
                  <a:pos x="598" y="1421"/>
                </a:cxn>
                <a:cxn ang="0">
                  <a:pos x="598" y="104"/>
                </a:cxn>
                <a:cxn ang="0">
                  <a:pos x="590" y="88"/>
                </a:cxn>
                <a:cxn ang="0">
                  <a:pos x="575" y="80"/>
                </a:cxn>
                <a:cxn ang="0">
                  <a:pos x="553" y="72"/>
                </a:cxn>
                <a:cxn ang="0">
                  <a:pos x="524" y="64"/>
                </a:cxn>
                <a:cxn ang="0">
                  <a:pos x="435" y="64"/>
                </a:cxn>
                <a:cxn ang="0">
                  <a:pos x="310" y="72"/>
                </a:cxn>
                <a:cxn ang="0">
                  <a:pos x="221" y="88"/>
                </a:cxn>
                <a:cxn ang="0">
                  <a:pos x="155" y="128"/>
                </a:cxn>
                <a:cxn ang="0">
                  <a:pos x="110" y="184"/>
                </a:cxn>
                <a:cxn ang="0">
                  <a:pos x="81" y="264"/>
                </a:cxn>
                <a:cxn ang="0">
                  <a:pos x="66" y="375"/>
                </a:cxn>
                <a:cxn ang="0">
                  <a:pos x="51" y="519"/>
                </a:cxn>
                <a:cxn ang="0">
                  <a:pos x="0" y="519"/>
                </a:cxn>
                <a:cxn ang="0">
                  <a:pos x="37" y="0"/>
                </a:cxn>
              </a:cxnLst>
              <a:rect l="0" t="0" r="r" b="b"/>
              <a:pathLst>
                <a:path w="1387" h="1564">
                  <a:moveTo>
                    <a:pt x="37" y="0"/>
                  </a:moveTo>
                  <a:lnTo>
                    <a:pt x="1350" y="0"/>
                  </a:lnTo>
                  <a:lnTo>
                    <a:pt x="1387" y="519"/>
                  </a:lnTo>
                  <a:lnTo>
                    <a:pt x="1336" y="519"/>
                  </a:lnTo>
                  <a:lnTo>
                    <a:pt x="1321" y="375"/>
                  </a:lnTo>
                  <a:lnTo>
                    <a:pt x="1306" y="264"/>
                  </a:lnTo>
                  <a:lnTo>
                    <a:pt x="1277" y="184"/>
                  </a:lnTo>
                  <a:lnTo>
                    <a:pt x="1232" y="128"/>
                  </a:lnTo>
                  <a:lnTo>
                    <a:pt x="1166" y="88"/>
                  </a:lnTo>
                  <a:lnTo>
                    <a:pt x="1077" y="72"/>
                  </a:lnTo>
                  <a:lnTo>
                    <a:pt x="952" y="64"/>
                  </a:lnTo>
                  <a:lnTo>
                    <a:pt x="856" y="64"/>
                  </a:lnTo>
                  <a:lnTo>
                    <a:pt x="826" y="72"/>
                  </a:lnTo>
                  <a:lnTo>
                    <a:pt x="812" y="80"/>
                  </a:lnTo>
                  <a:lnTo>
                    <a:pt x="797" y="96"/>
                  </a:lnTo>
                  <a:lnTo>
                    <a:pt x="789" y="112"/>
                  </a:lnTo>
                  <a:lnTo>
                    <a:pt x="789" y="1421"/>
                  </a:lnTo>
                  <a:lnTo>
                    <a:pt x="797" y="1445"/>
                  </a:lnTo>
                  <a:lnTo>
                    <a:pt x="819" y="1469"/>
                  </a:lnTo>
                  <a:lnTo>
                    <a:pt x="856" y="1485"/>
                  </a:lnTo>
                  <a:lnTo>
                    <a:pt x="922" y="1493"/>
                  </a:lnTo>
                  <a:lnTo>
                    <a:pt x="1099" y="1493"/>
                  </a:lnTo>
                  <a:lnTo>
                    <a:pt x="1099" y="1564"/>
                  </a:lnTo>
                  <a:lnTo>
                    <a:pt x="1011" y="1556"/>
                  </a:lnTo>
                  <a:lnTo>
                    <a:pt x="376" y="1556"/>
                  </a:lnTo>
                  <a:lnTo>
                    <a:pt x="288" y="1564"/>
                  </a:lnTo>
                  <a:lnTo>
                    <a:pt x="288" y="1493"/>
                  </a:lnTo>
                  <a:lnTo>
                    <a:pt x="465" y="1493"/>
                  </a:lnTo>
                  <a:lnTo>
                    <a:pt x="531" y="1485"/>
                  </a:lnTo>
                  <a:lnTo>
                    <a:pt x="568" y="1469"/>
                  </a:lnTo>
                  <a:lnTo>
                    <a:pt x="590" y="1445"/>
                  </a:lnTo>
                  <a:lnTo>
                    <a:pt x="598" y="1421"/>
                  </a:lnTo>
                  <a:lnTo>
                    <a:pt x="598" y="104"/>
                  </a:lnTo>
                  <a:lnTo>
                    <a:pt x="590" y="88"/>
                  </a:lnTo>
                  <a:lnTo>
                    <a:pt x="575" y="80"/>
                  </a:lnTo>
                  <a:lnTo>
                    <a:pt x="553" y="72"/>
                  </a:lnTo>
                  <a:lnTo>
                    <a:pt x="524" y="64"/>
                  </a:lnTo>
                  <a:lnTo>
                    <a:pt x="435" y="64"/>
                  </a:lnTo>
                  <a:lnTo>
                    <a:pt x="310" y="72"/>
                  </a:lnTo>
                  <a:lnTo>
                    <a:pt x="221" y="88"/>
                  </a:lnTo>
                  <a:lnTo>
                    <a:pt x="155" y="128"/>
                  </a:lnTo>
                  <a:lnTo>
                    <a:pt x="110" y="184"/>
                  </a:lnTo>
                  <a:lnTo>
                    <a:pt x="81" y="264"/>
                  </a:lnTo>
                  <a:lnTo>
                    <a:pt x="66" y="375"/>
                  </a:lnTo>
                  <a:lnTo>
                    <a:pt x="51" y="519"/>
                  </a:lnTo>
                  <a:lnTo>
                    <a:pt x="0" y="519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2" name="Freeform 18"/>
            <p:cNvSpPr>
              <a:spLocks/>
            </p:cNvSpPr>
            <p:nvPr/>
          </p:nvSpPr>
          <p:spPr bwMode="auto">
            <a:xfrm>
              <a:off x="12714" y="3781"/>
              <a:ext cx="716" cy="1029"/>
            </a:xfrm>
            <a:custGeom>
              <a:avLst/>
              <a:gdLst/>
              <a:ahLst/>
              <a:cxnLst>
                <a:cxn ang="0">
                  <a:pos x="561" y="0"/>
                </a:cxn>
                <a:cxn ang="0">
                  <a:pos x="642" y="16"/>
                </a:cxn>
                <a:cxn ang="0">
                  <a:pos x="694" y="72"/>
                </a:cxn>
                <a:cxn ang="0">
                  <a:pos x="716" y="144"/>
                </a:cxn>
                <a:cxn ang="0">
                  <a:pos x="716" y="175"/>
                </a:cxn>
                <a:cxn ang="0">
                  <a:pos x="701" y="199"/>
                </a:cxn>
                <a:cxn ang="0">
                  <a:pos x="672" y="231"/>
                </a:cxn>
                <a:cxn ang="0">
                  <a:pos x="657" y="239"/>
                </a:cxn>
                <a:cxn ang="0">
                  <a:pos x="635" y="247"/>
                </a:cxn>
                <a:cxn ang="0">
                  <a:pos x="598" y="247"/>
                </a:cxn>
                <a:cxn ang="0">
                  <a:pos x="576" y="231"/>
                </a:cxn>
                <a:cxn ang="0">
                  <a:pos x="561" y="223"/>
                </a:cxn>
                <a:cxn ang="0">
                  <a:pos x="531" y="175"/>
                </a:cxn>
                <a:cxn ang="0">
                  <a:pos x="531" y="120"/>
                </a:cxn>
                <a:cxn ang="0">
                  <a:pos x="546" y="96"/>
                </a:cxn>
                <a:cxn ang="0">
                  <a:pos x="554" y="80"/>
                </a:cxn>
                <a:cxn ang="0">
                  <a:pos x="576" y="56"/>
                </a:cxn>
                <a:cxn ang="0">
                  <a:pos x="561" y="56"/>
                </a:cxn>
                <a:cxn ang="0">
                  <a:pos x="487" y="72"/>
                </a:cxn>
                <a:cxn ang="0">
                  <a:pos x="421" y="120"/>
                </a:cxn>
                <a:cxn ang="0">
                  <a:pos x="376" y="191"/>
                </a:cxn>
                <a:cxn ang="0">
                  <a:pos x="340" y="279"/>
                </a:cxn>
                <a:cxn ang="0">
                  <a:pos x="317" y="383"/>
                </a:cxn>
                <a:cxn ang="0">
                  <a:pos x="310" y="495"/>
                </a:cxn>
                <a:cxn ang="0">
                  <a:pos x="310" y="894"/>
                </a:cxn>
                <a:cxn ang="0">
                  <a:pos x="325" y="926"/>
                </a:cxn>
                <a:cxn ang="0">
                  <a:pos x="347" y="942"/>
                </a:cxn>
                <a:cxn ang="0">
                  <a:pos x="399" y="958"/>
                </a:cxn>
                <a:cxn ang="0">
                  <a:pos x="517" y="958"/>
                </a:cxn>
                <a:cxn ang="0">
                  <a:pos x="517" y="1029"/>
                </a:cxn>
                <a:cxn ang="0">
                  <a:pos x="384" y="1021"/>
                </a:cxn>
                <a:cxn ang="0">
                  <a:pos x="170" y="1021"/>
                </a:cxn>
                <a:cxn ang="0">
                  <a:pos x="89" y="1029"/>
                </a:cxn>
                <a:cxn ang="0">
                  <a:pos x="0" y="1029"/>
                </a:cxn>
                <a:cxn ang="0">
                  <a:pos x="0" y="958"/>
                </a:cxn>
                <a:cxn ang="0">
                  <a:pos x="81" y="958"/>
                </a:cxn>
                <a:cxn ang="0">
                  <a:pos x="133" y="942"/>
                </a:cxn>
                <a:cxn ang="0">
                  <a:pos x="155" y="918"/>
                </a:cxn>
                <a:cxn ang="0">
                  <a:pos x="162" y="854"/>
                </a:cxn>
                <a:cxn ang="0">
                  <a:pos x="162" y="231"/>
                </a:cxn>
                <a:cxn ang="0">
                  <a:pos x="155" y="167"/>
                </a:cxn>
                <a:cxn ang="0">
                  <a:pos x="133" y="128"/>
                </a:cxn>
                <a:cxn ang="0">
                  <a:pos x="89" y="112"/>
                </a:cxn>
                <a:cxn ang="0">
                  <a:pos x="0" y="104"/>
                </a:cxn>
                <a:cxn ang="0">
                  <a:pos x="0" y="32"/>
                </a:cxn>
                <a:cxn ang="0">
                  <a:pos x="295" y="8"/>
                </a:cxn>
                <a:cxn ang="0">
                  <a:pos x="295" y="255"/>
                </a:cxn>
                <a:cxn ang="0">
                  <a:pos x="317" y="191"/>
                </a:cxn>
                <a:cxn ang="0">
                  <a:pos x="354" y="128"/>
                </a:cxn>
                <a:cxn ang="0">
                  <a:pos x="406" y="64"/>
                </a:cxn>
                <a:cxn ang="0">
                  <a:pos x="480" y="16"/>
                </a:cxn>
                <a:cxn ang="0">
                  <a:pos x="561" y="0"/>
                </a:cxn>
              </a:cxnLst>
              <a:rect l="0" t="0" r="r" b="b"/>
              <a:pathLst>
                <a:path w="716" h="1029">
                  <a:moveTo>
                    <a:pt x="561" y="0"/>
                  </a:moveTo>
                  <a:lnTo>
                    <a:pt x="642" y="16"/>
                  </a:lnTo>
                  <a:lnTo>
                    <a:pt x="694" y="72"/>
                  </a:lnTo>
                  <a:lnTo>
                    <a:pt x="716" y="144"/>
                  </a:lnTo>
                  <a:lnTo>
                    <a:pt x="716" y="175"/>
                  </a:lnTo>
                  <a:lnTo>
                    <a:pt x="701" y="199"/>
                  </a:lnTo>
                  <a:lnTo>
                    <a:pt x="672" y="231"/>
                  </a:lnTo>
                  <a:lnTo>
                    <a:pt x="657" y="239"/>
                  </a:lnTo>
                  <a:lnTo>
                    <a:pt x="635" y="247"/>
                  </a:lnTo>
                  <a:lnTo>
                    <a:pt x="598" y="247"/>
                  </a:lnTo>
                  <a:lnTo>
                    <a:pt x="576" y="231"/>
                  </a:lnTo>
                  <a:lnTo>
                    <a:pt x="561" y="223"/>
                  </a:lnTo>
                  <a:lnTo>
                    <a:pt x="531" y="175"/>
                  </a:lnTo>
                  <a:lnTo>
                    <a:pt x="531" y="120"/>
                  </a:lnTo>
                  <a:lnTo>
                    <a:pt x="546" y="96"/>
                  </a:lnTo>
                  <a:lnTo>
                    <a:pt x="554" y="80"/>
                  </a:lnTo>
                  <a:lnTo>
                    <a:pt x="576" y="56"/>
                  </a:lnTo>
                  <a:lnTo>
                    <a:pt x="561" y="56"/>
                  </a:lnTo>
                  <a:lnTo>
                    <a:pt x="487" y="72"/>
                  </a:lnTo>
                  <a:lnTo>
                    <a:pt x="421" y="120"/>
                  </a:lnTo>
                  <a:lnTo>
                    <a:pt x="376" y="191"/>
                  </a:lnTo>
                  <a:lnTo>
                    <a:pt x="340" y="279"/>
                  </a:lnTo>
                  <a:lnTo>
                    <a:pt x="317" y="383"/>
                  </a:lnTo>
                  <a:lnTo>
                    <a:pt x="310" y="495"/>
                  </a:lnTo>
                  <a:lnTo>
                    <a:pt x="310" y="894"/>
                  </a:lnTo>
                  <a:lnTo>
                    <a:pt x="325" y="926"/>
                  </a:lnTo>
                  <a:lnTo>
                    <a:pt x="347" y="942"/>
                  </a:lnTo>
                  <a:lnTo>
                    <a:pt x="399" y="958"/>
                  </a:lnTo>
                  <a:lnTo>
                    <a:pt x="517" y="958"/>
                  </a:lnTo>
                  <a:lnTo>
                    <a:pt x="517" y="1029"/>
                  </a:lnTo>
                  <a:lnTo>
                    <a:pt x="384" y="1021"/>
                  </a:lnTo>
                  <a:lnTo>
                    <a:pt x="170" y="1021"/>
                  </a:lnTo>
                  <a:lnTo>
                    <a:pt x="89" y="1029"/>
                  </a:lnTo>
                  <a:lnTo>
                    <a:pt x="0" y="1029"/>
                  </a:lnTo>
                  <a:lnTo>
                    <a:pt x="0" y="958"/>
                  </a:lnTo>
                  <a:lnTo>
                    <a:pt x="81" y="958"/>
                  </a:lnTo>
                  <a:lnTo>
                    <a:pt x="133" y="942"/>
                  </a:lnTo>
                  <a:lnTo>
                    <a:pt x="155" y="918"/>
                  </a:lnTo>
                  <a:lnTo>
                    <a:pt x="162" y="854"/>
                  </a:lnTo>
                  <a:lnTo>
                    <a:pt x="162" y="231"/>
                  </a:lnTo>
                  <a:lnTo>
                    <a:pt x="155" y="167"/>
                  </a:lnTo>
                  <a:lnTo>
                    <a:pt x="133" y="128"/>
                  </a:lnTo>
                  <a:lnTo>
                    <a:pt x="89" y="112"/>
                  </a:lnTo>
                  <a:lnTo>
                    <a:pt x="0" y="104"/>
                  </a:lnTo>
                  <a:lnTo>
                    <a:pt x="0" y="32"/>
                  </a:lnTo>
                  <a:lnTo>
                    <a:pt x="295" y="8"/>
                  </a:lnTo>
                  <a:lnTo>
                    <a:pt x="295" y="255"/>
                  </a:lnTo>
                  <a:lnTo>
                    <a:pt x="317" y="191"/>
                  </a:lnTo>
                  <a:lnTo>
                    <a:pt x="354" y="128"/>
                  </a:lnTo>
                  <a:lnTo>
                    <a:pt x="406" y="64"/>
                  </a:lnTo>
                  <a:lnTo>
                    <a:pt x="480" y="16"/>
                  </a:lnTo>
                  <a:lnTo>
                    <a:pt x="5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3" name="Freeform 19"/>
            <p:cNvSpPr>
              <a:spLocks/>
            </p:cNvSpPr>
            <p:nvPr/>
          </p:nvSpPr>
          <p:spPr bwMode="auto">
            <a:xfrm>
              <a:off x="13555" y="3230"/>
              <a:ext cx="1772" cy="1580"/>
            </a:xfrm>
            <a:custGeom>
              <a:avLst/>
              <a:gdLst/>
              <a:ahLst/>
              <a:cxnLst>
                <a:cxn ang="0">
                  <a:pos x="547" y="0"/>
                </a:cxn>
                <a:cxn ang="0">
                  <a:pos x="665" y="8"/>
                </a:cxn>
                <a:cxn ang="0">
                  <a:pos x="953" y="0"/>
                </a:cxn>
                <a:cxn ang="0">
                  <a:pos x="967" y="40"/>
                </a:cxn>
                <a:cxn ang="0">
                  <a:pos x="953" y="64"/>
                </a:cxn>
                <a:cxn ang="0">
                  <a:pos x="857" y="88"/>
                </a:cxn>
                <a:cxn ang="0">
                  <a:pos x="805" y="136"/>
                </a:cxn>
                <a:cxn ang="0">
                  <a:pos x="812" y="168"/>
                </a:cxn>
                <a:cxn ang="0">
                  <a:pos x="1344" y="224"/>
                </a:cxn>
                <a:cxn ang="0">
                  <a:pos x="1366" y="192"/>
                </a:cxn>
                <a:cxn ang="0">
                  <a:pos x="1381" y="144"/>
                </a:cxn>
                <a:cxn ang="0">
                  <a:pos x="1366" y="104"/>
                </a:cxn>
                <a:cxn ang="0">
                  <a:pos x="1322" y="72"/>
                </a:cxn>
                <a:cxn ang="0">
                  <a:pos x="1270" y="56"/>
                </a:cxn>
                <a:cxn ang="0">
                  <a:pos x="1277" y="16"/>
                </a:cxn>
                <a:cxn ang="0">
                  <a:pos x="1425" y="8"/>
                </a:cxn>
                <a:cxn ang="0">
                  <a:pos x="1639" y="8"/>
                </a:cxn>
                <a:cxn ang="0">
                  <a:pos x="1772" y="24"/>
                </a:cxn>
                <a:cxn ang="0">
                  <a:pos x="1764" y="64"/>
                </a:cxn>
                <a:cxn ang="0">
                  <a:pos x="1727" y="72"/>
                </a:cxn>
                <a:cxn ang="0">
                  <a:pos x="1521" y="136"/>
                </a:cxn>
                <a:cxn ang="0">
                  <a:pos x="1366" y="288"/>
                </a:cxn>
                <a:cxn ang="0">
                  <a:pos x="1226" y="447"/>
                </a:cxn>
                <a:cxn ang="0">
                  <a:pos x="1078" y="615"/>
                </a:cxn>
                <a:cxn ang="0">
                  <a:pos x="1041" y="782"/>
                </a:cxn>
                <a:cxn ang="0">
                  <a:pos x="1144" y="1022"/>
                </a:cxn>
                <a:cxn ang="0">
                  <a:pos x="1248" y="1285"/>
                </a:cxn>
                <a:cxn ang="0">
                  <a:pos x="1314" y="1461"/>
                </a:cxn>
                <a:cxn ang="0">
                  <a:pos x="1395" y="1509"/>
                </a:cxn>
                <a:cxn ang="0">
                  <a:pos x="1513" y="1524"/>
                </a:cxn>
                <a:cxn ang="0">
                  <a:pos x="1506" y="1572"/>
                </a:cxn>
                <a:cxn ang="0">
                  <a:pos x="1358" y="1580"/>
                </a:cxn>
                <a:cxn ang="0">
                  <a:pos x="1181" y="1572"/>
                </a:cxn>
                <a:cxn ang="0">
                  <a:pos x="945" y="1580"/>
                </a:cxn>
                <a:cxn ang="0">
                  <a:pos x="930" y="1532"/>
                </a:cxn>
                <a:cxn ang="0">
                  <a:pos x="953" y="1517"/>
                </a:cxn>
                <a:cxn ang="0">
                  <a:pos x="975" y="1509"/>
                </a:cxn>
                <a:cxn ang="0">
                  <a:pos x="1085" y="1469"/>
                </a:cxn>
                <a:cxn ang="0">
                  <a:pos x="1100" y="1429"/>
                </a:cxn>
                <a:cxn ang="0">
                  <a:pos x="871" y="862"/>
                </a:cxn>
                <a:cxn ang="0">
                  <a:pos x="458" y="1333"/>
                </a:cxn>
                <a:cxn ang="0">
                  <a:pos x="406" y="1405"/>
                </a:cxn>
                <a:cxn ang="0">
                  <a:pos x="406" y="1461"/>
                </a:cxn>
                <a:cxn ang="0">
                  <a:pos x="428" y="1493"/>
                </a:cxn>
                <a:cxn ang="0">
                  <a:pos x="495" y="1509"/>
                </a:cxn>
                <a:cxn ang="0">
                  <a:pos x="510" y="1556"/>
                </a:cxn>
                <a:cxn ang="0">
                  <a:pos x="473" y="1580"/>
                </a:cxn>
                <a:cxn ang="0">
                  <a:pos x="133" y="1580"/>
                </a:cxn>
                <a:cxn ang="0">
                  <a:pos x="0" y="1564"/>
                </a:cxn>
                <a:cxn ang="0">
                  <a:pos x="8" y="1517"/>
                </a:cxn>
                <a:cxn ang="0">
                  <a:pos x="45" y="1509"/>
                </a:cxn>
                <a:cxn ang="0">
                  <a:pos x="259" y="1437"/>
                </a:cxn>
                <a:cxn ang="0">
                  <a:pos x="392" y="1317"/>
                </a:cxn>
                <a:cxn ang="0">
                  <a:pos x="591" y="144"/>
                </a:cxn>
                <a:cxn ang="0">
                  <a:pos x="554" y="80"/>
                </a:cxn>
                <a:cxn ang="0">
                  <a:pos x="436" y="64"/>
                </a:cxn>
                <a:cxn ang="0">
                  <a:pos x="392" y="56"/>
                </a:cxn>
                <a:cxn ang="0">
                  <a:pos x="384" y="24"/>
                </a:cxn>
                <a:cxn ang="0">
                  <a:pos x="399" y="8"/>
                </a:cxn>
              </a:cxnLst>
              <a:rect l="0" t="0" r="r" b="b"/>
              <a:pathLst>
                <a:path w="1772" h="1580">
                  <a:moveTo>
                    <a:pt x="406" y="0"/>
                  </a:moveTo>
                  <a:lnTo>
                    <a:pt x="547" y="0"/>
                  </a:lnTo>
                  <a:lnTo>
                    <a:pt x="613" y="8"/>
                  </a:lnTo>
                  <a:lnTo>
                    <a:pt x="665" y="8"/>
                  </a:lnTo>
                  <a:lnTo>
                    <a:pt x="805" y="0"/>
                  </a:lnTo>
                  <a:lnTo>
                    <a:pt x="953" y="0"/>
                  </a:lnTo>
                  <a:lnTo>
                    <a:pt x="967" y="16"/>
                  </a:lnTo>
                  <a:lnTo>
                    <a:pt x="967" y="40"/>
                  </a:lnTo>
                  <a:lnTo>
                    <a:pt x="960" y="56"/>
                  </a:lnTo>
                  <a:lnTo>
                    <a:pt x="953" y="64"/>
                  </a:lnTo>
                  <a:lnTo>
                    <a:pt x="930" y="64"/>
                  </a:lnTo>
                  <a:lnTo>
                    <a:pt x="857" y="88"/>
                  </a:lnTo>
                  <a:lnTo>
                    <a:pt x="820" y="112"/>
                  </a:lnTo>
                  <a:lnTo>
                    <a:pt x="805" y="136"/>
                  </a:lnTo>
                  <a:lnTo>
                    <a:pt x="805" y="152"/>
                  </a:lnTo>
                  <a:lnTo>
                    <a:pt x="812" y="168"/>
                  </a:lnTo>
                  <a:lnTo>
                    <a:pt x="997" y="631"/>
                  </a:lnTo>
                  <a:lnTo>
                    <a:pt x="1344" y="224"/>
                  </a:lnTo>
                  <a:lnTo>
                    <a:pt x="1358" y="208"/>
                  </a:lnTo>
                  <a:lnTo>
                    <a:pt x="1366" y="192"/>
                  </a:lnTo>
                  <a:lnTo>
                    <a:pt x="1381" y="168"/>
                  </a:lnTo>
                  <a:lnTo>
                    <a:pt x="1381" y="144"/>
                  </a:lnTo>
                  <a:lnTo>
                    <a:pt x="1373" y="120"/>
                  </a:lnTo>
                  <a:lnTo>
                    <a:pt x="1366" y="104"/>
                  </a:lnTo>
                  <a:lnTo>
                    <a:pt x="1351" y="88"/>
                  </a:lnTo>
                  <a:lnTo>
                    <a:pt x="1322" y="72"/>
                  </a:lnTo>
                  <a:lnTo>
                    <a:pt x="1285" y="72"/>
                  </a:lnTo>
                  <a:lnTo>
                    <a:pt x="1270" y="56"/>
                  </a:lnTo>
                  <a:lnTo>
                    <a:pt x="1270" y="32"/>
                  </a:lnTo>
                  <a:lnTo>
                    <a:pt x="1277" y="16"/>
                  </a:lnTo>
                  <a:lnTo>
                    <a:pt x="1285" y="8"/>
                  </a:lnTo>
                  <a:lnTo>
                    <a:pt x="1425" y="8"/>
                  </a:lnTo>
                  <a:lnTo>
                    <a:pt x="1543" y="16"/>
                  </a:lnTo>
                  <a:lnTo>
                    <a:pt x="1639" y="8"/>
                  </a:lnTo>
                  <a:lnTo>
                    <a:pt x="1757" y="8"/>
                  </a:lnTo>
                  <a:lnTo>
                    <a:pt x="1772" y="24"/>
                  </a:lnTo>
                  <a:lnTo>
                    <a:pt x="1772" y="48"/>
                  </a:lnTo>
                  <a:lnTo>
                    <a:pt x="1764" y="64"/>
                  </a:lnTo>
                  <a:lnTo>
                    <a:pt x="1757" y="72"/>
                  </a:lnTo>
                  <a:lnTo>
                    <a:pt x="1727" y="72"/>
                  </a:lnTo>
                  <a:lnTo>
                    <a:pt x="1617" y="96"/>
                  </a:lnTo>
                  <a:lnTo>
                    <a:pt x="1521" y="136"/>
                  </a:lnTo>
                  <a:lnTo>
                    <a:pt x="1454" y="192"/>
                  </a:lnTo>
                  <a:lnTo>
                    <a:pt x="1366" y="288"/>
                  </a:lnTo>
                  <a:lnTo>
                    <a:pt x="1299" y="367"/>
                  </a:lnTo>
                  <a:lnTo>
                    <a:pt x="1226" y="447"/>
                  </a:lnTo>
                  <a:lnTo>
                    <a:pt x="1152" y="535"/>
                  </a:lnTo>
                  <a:lnTo>
                    <a:pt x="1078" y="615"/>
                  </a:lnTo>
                  <a:lnTo>
                    <a:pt x="1012" y="695"/>
                  </a:lnTo>
                  <a:lnTo>
                    <a:pt x="1041" y="782"/>
                  </a:lnTo>
                  <a:lnTo>
                    <a:pt x="1093" y="894"/>
                  </a:lnTo>
                  <a:lnTo>
                    <a:pt x="1144" y="1022"/>
                  </a:lnTo>
                  <a:lnTo>
                    <a:pt x="1196" y="1157"/>
                  </a:lnTo>
                  <a:lnTo>
                    <a:pt x="1248" y="1285"/>
                  </a:lnTo>
                  <a:lnTo>
                    <a:pt x="1292" y="1405"/>
                  </a:lnTo>
                  <a:lnTo>
                    <a:pt x="1314" y="1461"/>
                  </a:lnTo>
                  <a:lnTo>
                    <a:pt x="1344" y="1493"/>
                  </a:lnTo>
                  <a:lnTo>
                    <a:pt x="1395" y="1509"/>
                  </a:lnTo>
                  <a:lnTo>
                    <a:pt x="1499" y="1509"/>
                  </a:lnTo>
                  <a:lnTo>
                    <a:pt x="1513" y="1524"/>
                  </a:lnTo>
                  <a:lnTo>
                    <a:pt x="1513" y="1556"/>
                  </a:lnTo>
                  <a:lnTo>
                    <a:pt x="1506" y="1572"/>
                  </a:lnTo>
                  <a:lnTo>
                    <a:pt x="1499" y="1580"/>
                  </a:lnTo>
                  <a:lnTo>
                    <a:pt x="1358" y="1580"/>
                  </a:lnTo>
                  <a:lnTo>
                    <a:pt x="1292" y="1572"/>
                  </a:lnTo>
                  <a:lnTo>
                    <a:pt x="1181" y="1572"/>
                  </a:lnTo>
                  <a:lnTo>
                    <a:pt x="1100" y="1580"/>
                  </a:lnTo>
                  <a:lnTo>
                    <a:pt x="945" y="1580"/>
                  </a:lnTo>
                  <a:lnTo>
                    <a:pt x="930" y="1564"/>
                  </a:lnTo>
                  <a:lnTo>
                    <a:pt x="930" y="1532"/>
                  </a:lnTo>
                  <a:lnTo>
                    <a:pt x="938" y="1524"/>
                  </a:lnTo>
                  <a:lnTo>
                    <a:pt x="953" y="1517"/>
                  </a:lnTo>
                  <a:lnTo>
                    <a:pt x="960" y="1509"/>
                  </a:lnTo>
                  <a:lnTo>
                    <a:pt x="975" y="1509"/>
                  </a:lnTo>
                  <a:lnTo>
                    <a:pt x="1048" y="1493"/>
                  </a:lnTo>
                  <a:lnTo>
                    <a:pt x="1085" y="1469"/>
                  </a:lnTo>
                  <a:lnTo>
                    <a:pt x="1100" y="1445"/>
                  </a:lnTo>
                  <a:lnTo>
                    <a:pt x="1100" y="1429"/>
                  </a:lnTo>
                  <a:lnTo>
                    <a:pt x="1093" y="1413"/>
                  </a:lnTo>
                  <a:lnTo>
                    <a:pt x="871" y="862"/>
                  </a:lnTo>
                  <a:lnTo>
                    <a:pt x="679" y="1086"/>
                  </a:lnTo>
                  <a:lnTo>
                    <a:pt x="458" y="1333"/>
                  </a:lnTo>
                  <a:lnTo>
                    <a:pt x="436" y="1357"/>
                  </a:lnTo>
                  <a:lnTo>
                    <a:pt x="406" y="1405"/>
                  </a:lnTo>
                  <a:lnTo>
                    <a:pt x="399" y="1437"/>
                  </a:lnTo>
                  <a:lnTo>
                    <a:pt x="406" y="1461"/>
                  </a:lnTo>
                  <a:lnTo>
                    <a:pt x="414" y="1477"/>
                  </a:lnTo>
                  <a:lnTo>
                    <a:pt x="428" y="1493"/>
                  </a:lnTo>
                  <a:lnTo>
                    <a:pt x="458" y="1509"/>
                  </a:lnTo>
                  <a:lnTo>
                    <a:pt x="495" y="1509"/>
                  </a:lnTo>
                  <a:lnTo>
                    <a:pt x="510" y="1524"/>
                  </a:lnTo>
                  <a:lnTo>
                    <a:pt x="510" y="1556"/>
                  </a:lnTo>
                  <a:lnTo>
                    <a:pt x="488" y="1580"/>
                  </a:lnTo>
                  <a:lnTo>
                    <a:pt x="473" y="1580"/>
                  </a:lnTo>
                  <a:lnTo>
                    <a:pt x="229" y="1572"/>
                  </a:lnTo>
                  <a:lnTo>
                    <a:pt x="133" y="1580"/>
                  </a:lnTo>
                  <a:lnTo>
                    <a:pt x="15" y="1580"/>
                  </a:lnTo>
                  <a:lnTo>
                    <a:pt x="0" y="1564"/>
                  </a:lnTo>
                  <a:lnTo>
                    <a:pt x="0" y="1532"/>
                  </a:lnTo>
                  <a:lnTo>
                    <a:pt x="8" y="1517"/>
                  </a:lnTo>
                  <a:lnTo>
                    <a:pt x="15" y="1509"/>
                  </a:lnTo>
                  <a:lnTo>
                    <a:pt x="45" y="1509"/>
                  </a:lnTo>
                  <a:lnTo>
                    <a:pt x="155" y="1485"/>
                  </a:lnTo>
                  <a:lnTo>
                    <a:pt x="259" y="1437"/>
                  </a:lnTo>
                  <a:lnTo>
                    <a:pt x="362" y="1341"/>
                  </a:lnTo>
                  <a:lnTo>
                    <a:pt x="392" y="1317"/>
                  </a:lnTo>
                  <a:lnTo>
                    <a:pt x="842" y="790"/>
                  </a:lnTo>
                  <a:lnTo>
                    <a:pt x="591" y="144"/>
                  </a:lnTo>
                  <a:lnTo>
                    <a:pt x="576" y="104"/>
                  </a:lnTo>
                  <a:lnTo>
                    <a:pt x="554" y="80"/>
                  </a:lnTo>
                  <a:lnTo>
                    <a:pt x="510" y="72"/>
                  </a:lnTo>
                  <a:lnTo>
                    <a:pt x="436" y="64"/>
                  </a:lnTo>
                  <a:lnTo>
                    <a:pt x="406" y="64"/>
                  </a:lnTo>
                  <a:lnTo>
                    <a:pt x="392" y="56"/>
                  </a:lnTo>
                  <a:lnTo>
                    <a:pt x="384" y="48"/>
                  </a:lnTo>
                  <a:lnTo>
                    <a:pt x="384" y="24"/>
                  </a:lnTo>
                  <a:lnTo>
                    <a:pt x="392" y="8"/>
                  </a:lnTo>
                  <a:lnTo>
                    <a:pt x="399" y="8"/>
                  </a:lnTo>
                  <a:lnTo>
                    <a:pt x="4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4" name="Freeform 20"/>
            <p:cNvSpPr>
              <a:spLocks/>
            </p:cNvSpPr>
            <p:nvPr/>
          </p:nvSpPr>
          <p:spPr bwMode="auto">
            <a:xfrm>
              <a:off x="15652" y="2752"/>
              <a:ext cx="391" cy="1635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361" y="8"/>
                </a:cxn>
                <a:cxn ang="0">
                  <a:pos x="383" y="8"/>
                </a:cxn>
                <a:cxn ang="0">
                  <a:pos x="391" y="15"/>
                </a:cxn>
                <a:cxn ang="0">
                  <a:pos x="391" y="39"/>
                </a:cxn>
                <a:cxn ang="0">
                  <a:pos x="383" y="39"/>
                </a:cxn>
                <a:cxn ang="0">
                  <a:pos x="332" y="95"/>
                </a:cxn>
                <a:cxn ang="0">
                  <a:pos x="273" y="167"/>
                </a:cxn>
                <a:cxn ang="0">
                  <a:pos x="221" y="255"/>
                </a:cxn>
                <a:cxn ang="0">
                  <a:pos x="177" y="367"/>
                </a:cxn>
                <a:cxn ang="0">
                  <a:pos x="140" y="494"/>
                </a:cxn>
                <a:cxn ang="0">
                  <a:pos x="110" y="646"/>
                </a:cxn>
                <a:cxn ang="0">
                  <a:pos x="103" y="821"/>
                </a:cxn>
                <a:cxn ang="0">
                  <a:pos x="110" y="997"/>
                </a:cxn>
                <a:cxn ang="0">
                  <a:pos x="140" y="1165"/>
                </a:cxn>
                <a:cxn ang="0">
                  <a:pos x="191" y="1324"/>
                </a:cxn>
                <a:cxn ang="0">
                  <a:pos x="273" y="1468"/>
                </a:cxn>
                <a:cxn ang="0">
                  <a:pos x="376" y="1596"/>
                </a:cxn>
                <a:cxn ang="0">
                  <a:pos x="391" y="1611"/>
                </a:cxn>
                <a:cxn ang="0">
                  <a:pos x="391" y="1627"/>
                </a:cxn>
                <a:cxn ang="0">
                  <a:pos x="383" y="1635"/>
                </a:cxn>
                <a:cxn ang="0">
                  <a:pos x="361" y="1635"/>
                </a:cxn>
                <a:cxn ang="0">
                  <a:pos x="228" y="1508"/>
                </a:cxn>
                <a:cxn ang="0">
                  <a:pos x="140" y="1372"/>
                </a:cxn>
                <a:cxn ang="0">
                  <a:pos x="73" y="1228"/>
                </a:cxn>
                <a:cxn ang="0">
                  <a:pos x="29" y="1077"/>
                </a:cxn>
                <a:cxn ang="0">
                  <a:pos x="7" y="941"/>
                </a:cxn>
                <a:cxn ang="0">
                  <a:pos x="0" y="814"/>
                </a:cxn>
                <a:cxn ang="0">
                  <a:pos x="7" y="686"/>
                </a:cxn>
                <a:cxn ang="0">
                  <a:pos x="29" y="542"/>
                </a:cxn>
                <a:cxn ang="0">
                  <a:pos x="73" y="391"/>
                </a:cxn>
                <a:cxn ang="0">
                  <a:pos x="140" y="255"/>
                </a:cxn>
                <a:cxn ang="0">
                  <a:pos x="236" y="119"/>
                </a:cxn>
                <a:cxn ang="0">
                  <a:pos x="361" y="0"/>
                </a:cxn>
              </a:cxnLst>
              <a:rect l="0" t="0" r="r" b="b"/>
              <a:pathLst>
                <a:path w="391" h="1635">
                  <a:moveTo>
                    <a:pt x="361" y="0"/>
                  </a:moveTo>
                  <a:lnTo>
                    <a:pt x="361" y="8"/>
                  </a:lnTo>
                  <a:lnTo>
                    <a:pt x="383" y="8"/>
                  </a:lnTo>
                  <a:lnTo>
                    <a:pt x="391" y="15"/>
                  </a:lnTo>
                  <a:lnTo>
                    <a:pt x="391" y="39"/>
                  </a:lnTo>
                  <a:lnTo>
                    <a:pt x="383" y="39"/>
                  </a:lnTo>
                  <a:lnTo>
                    <a:pt x="332" y="95"/>
                  </a:lnTo>
                  <a:lnTo>
                    <a:pt x="273" y="167"/>
                  </a:lnTo>
                  <a:lnTo>
                    <a:pt x="221" y="255"/>
                  </a:lnTo>
                  <a:lnTo>
                    <a:pt x="177" y="367"/>
                  </a:lnTo>
                  <a:lnTo>
                    <a:pt x="140" y="494"/>
                  </a:lnTo>
                  <a:lnTo>
                    <a:pt x="110" y="646"/>
                  </a:lnTo>
                  <a:lnTo>
                    <a:pt x="103" y="821"/>
                  </a:lnTo>
                  <a:lnTo>
                    <a:pt x="110" y="997"/>
                  </a:lnTo>
                  <a:lnTo>
                    <a:pt x="140" y="1165"/>
                  </a:lnTo>
                  <a:lnTo>
                    <a:pt x="191" y="1324"/>
                  </a:lnTo>
                  <a:lnTo>
                    <a:pt x="273" y="1468"/>
                  </a:lnTo>
                  <a:lnTo>
                    <a:pt x="376" y="1596"/>
                  </a:lnTo>
                  <a:lnTo>
                    <a:pt x="391" y="1611"/>
                  </a:lnTo>
                  <a:lnTo>
                    <a:pt x="391" y="1627"/>
                  </a:lnTo>
                  <a:lnTo>
                    <a:pt x="383" y="1635"/>
                  </a:lnTo>
                  <a:lnTo>
                    <a:pt x="361" y="1635"/>
                  </a:lnTo>
                  <a:lnTo>
                    <a:pt x="228" y="1508"/>
                  </a:lnTo>
                  <a:lnTo>
                    <a:pt x="140" y="1372"/>
                  </a:lnTo>
                  <a:lnTo>
                    <a:pt x="73" y="1228"/>
                  </a:lnTo>
                  <a:lnTo>
                    <a:pt x="29" y="1077"/>
                  </a:lnTo>
                  <a:lnTo>
                    <a:pt x="7" y="941"/>
                  </a:lnTo>
                  <a:lnTo>
                    <a:pt x="0" y="814"/>
                  </a:lnTo>
                  <a:lnTo>
                    <a:pt x="7" y="686"/>
                  </a:lnTo>
                  <a:lnTo>
                    <a:pt x="29" y="542"/>
                  </a:lnTo>
                  <a:lnTo>
                    <a:pt x="73" y="391"/>
                  </a:lnTo>
                  <a:lnTo>
                    <a:pt x="140" y="255"/>
                  </a:lnTo>
                  <a:lnTo>
                    <a:pt x="236" y="119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5" name="Freeform 21"/>
            <p:cNvSpPr>
              <a:spLocks/>
            </p:cNvSpPr>
            <p:nvPr/>
          </p:nvSpPr>
          <p:spPr bwMode="auto">
            <a:xfrm>
              <a:off x="16249" y="2847"/>
              <a:ext cx="716" cy="1133"/>
            </a:xfrm>
            <a:custGeom>
              <a:avLst/>
              <a:gdLst/>
              <a:ahLst/>
              <a:cxnLst>
                <a:cxn ang="0">
                  <a:pos x="259" y="0"/>
                </a:cxn>
                <a:cxn ang="0">
                  <a:pos x="694" y="0"/>
                </a:cxn>
                <a:cxn ang="0">
                  <a:pos x="709" y="8"/>
                </a:cxn>
                <a:cxn ang="0">
                  <a:pos x="716" y="16"/>
                </a:cxn>
                <a:cxn ang="0">
                  <a:pos x="716" y="40"/>
                </a:cxn>
                <a:cxn ang="0">
                  <a:pos x="709" y="56"/>
                </a:cxn>
                <a:cxn ang="0">
                  <a:pos x="694" y="64"/>
                </a:cxn>
                <a:cxn ang="0">
                  <a:pos x="591" y="64"/>
                </a:cxn>
                <a:cxn ang="0">
                  <a:pos x="554" y="80"/>
                </a:cxn>
                <a:cxn ang="0">
                  <a:pos x="532" y="104"/>
                </a:cxn>
                <a:cxn ang="0">
                  <a:pos x="524" y="136"/>
                </a:cxn>
                <a:cxn ang="0">
                  <a:pos x="524" y="128"/>
                </a:cxn>
                <a:cxn ang="0">
                  <a:pos x="325" y="998"/>
                </a:cxn>
                <a:cxn ang="0">
                  <a:pos x="318" y="1014"/>
                </a:cxn>
                <a:cxn ang="0">
                  <a:pos x="318" y="1054"/>
                </a:cxn>
                <a:cxn ang="0">
                  <a:pos x="325" y="1062"/>
                </a:cxn>
                <a:cxn ang="0">
                  <a:pos x="451" y="1062"/>
                </a:cxn>
                <a:cxn ang="0">
                  <a:pos x="465" y="1070"/>
                </a:cxn>
                <a:cxn ang="0">
                  <a:pos x="473" y="1078"/>
                </a:cxn>
                <a:cxn ang="0">
                  <a:pos x="473" y="1101"/>
                </a:cxn>
                <a:cxn ang="0">
                  <a:pos x="465" y="1117"/>
                </a:cxn>
                <a:cxn ang="0">
                  <a:pos x="458" y="1117"/>
                </a:cxn>
                <a:cxn ang="0">
                  <a:pos x="451" y="1125"/>
                </a:cxn>
                <a:cxn ang="0">
                  <a:pos x="163" y="1125"/>
                </a:cxn>
                <a:cxn ang="0">
                  <a:pos x="82" y="1133"/>
                </a:cxn>
                <a:cxn ang="0">
                  <a:pos x="15" y="1133"/>
                </a:cxn>
                <a:cxn ang="0">
                  <a:pos x="0" y="1117"/>
                </a:cxn>
                <a:cxn ang="0">
                  <a:pos x="0" y="1094"/>
                </a:cxn>
                <a:cxn ang="0">
                  <a:pos x="8" y="1078"/>
                </a:cxn>
                <a:cxn ang="0">
                  <a:pos x="23" y="1070"/>
                </a:cxn>
                <a:cxn ang="0">
                  <a:pos x="126" y="1070"/>
                </a:cxn>
                <a:cxn ang="0">
                  <a:pos x="163" y="1054"/>
                </a:cxn>
                <a:cxn ang="0">
                  <a:pos x="178" y="1030"/>
                </a:cxn>
                <a:cxn ang="0">
                  <a:pos x="185" y="998"/>
                </a:cxn>
                <a:cxn ang="0">
                  <a:pos x="384" y="128"/>
                </a:cxn>
                <a:cxn ang="0">
                  <a:pos x="392" y="104"/>
                </a:cxn>
                <a:cxn ang="0">
                  <a:pos x="392" y="72"/>
                </a:cxn>
                <a:cxn ang="0">
                  <a:pos x="384" y="64"/>
                </a:cxn>
                <a:cxn ang="0">
                  <a:pos x="259" y="64"/>
                </a:cxn>
                <a:cxn ang="0">
                  <a:pos x="244" y="56"/>
                </a:cxn>
                <a:cxn ang="0">
                  <a:pos x="244" y="24"/>
                </a:cxn>
                <a:cxn ang="0">
                  <a:pos x="251" y="8"/>
                </a:cxn>
                <a:cxn ang="0">
                  <a:pos x="259" y="0"/>
                </a:cxn>
              </a:cxnLst>
              <a:rect l="0" t="0" r="r" b="b"/>
              <a:pathLst>
                <a:path w="716" h="1133">
                  <a:moveTo>
                    <a:pt x="259" y="0"/>
                  </a:moveTo>
                  <a:lnTo>
                    <a:pt x="694" y="0"/>
                  </a:lnTo>
                  <a:lnTo>
                    <a:pt x="709" y="8"/>
                  </a:lnTo>
                  <a:lnTo>
                    <a:pt x="716" y="16"/>
                  </a:lnTo>
                  <a:lnTo>
                    <a:pt x="716" y="40"/>
                  </a:lnTo>
                  <a:lnTo>
                    <a:pt x="709" y="56"/>
                  </a:lnTo>
                  <a:lnTo>
                    <a:pt x="694" y="64"/>
                  </a:lnTo>
                  <a:lnTo>
                    <a:pt x="591" y="64"/>
                  </a:lnTo>
                  <a:lnTo>
                    <a:pt x="554" y="80"/>
                  </a:lnTo>
                  <a:lnTo>
                    <a:pt x="532" y="104"/>
                  </a:lnTo>
                  <a:lnTo>
                    <a:pt x="524" y="136"/>
                  </a:lnTo>
                  <a:lnTo>
                    <a:pt x="524" y="128"/>
                  </a:lnTo>
                  <a:lnTo>
                    <a:pt x="325" y="998"/>
                  </a:lnTo>
                  <a:lnTo>
                    <a:pt x="318" y="1014"/>
                  </a:lnTo>
                  <a:lnTo>
                    <a:pt x="318" y="1054"/>
                  </a:lnTo>
                  <a:lnTo>
                    <a:pt x="325" y="1062"/>
                  </a:lnTo>
                  <a:lnTo>
                    <a:pt x="451" y="1062"/>
                  </a:lnTo>
                  <a:lnTo>
                    <a:pt x="465" y="1070"/>
                  </a:lnTo>
                  <a:lnTo>
                    <a:pt x="473" y="1078"/>
                  </a:lnTo>
                  <a:lnTo>
                    <a:pt x="473" y="1101"/>
                  </a:lnTo>
                  <a:lnTo>
                    <a:pt x="465" y="1117"/>
                  </a:lnTo>
                  <a:lnTo>
                    <a:pt x="458" y="1117"/>
                  </a:lnTo>
                  <a:lnTo>
                    <a:pt x="451" y="1125"/>
                  </a:lnTo>
                  <a:lnTo>
                    <a:pt x="163" y="1125"/>
                  </a:lnTo>
                  <a:lnTo>
                    <a:pt x="82" y="1133"/>
                  </a:lnTo>
                  <a:lnTo>
                    <a:pt x="15" y="1133"/>
                  </a:lnTo>
                  <a:lnTo>
                    <a:pt x="0" y="1117"/>
                  </a:lnTo>
                  <a:lnTo>
                    <a:pt x="0" y="1094"/>
                  </a:lnTo>
                  <a:lnTo>
                    <a:pt x="8" y="1078"/>
                  </a:lnTo>
                  <a:lnTo>
                    <a:pt x="23" y="1070"/>
                  </a:lnTo>
                  <a:lnTo>
                    <a:pt x="126" y="1070"/>
                  </a:lnTo>
                  <a:lnTo>
                    <a:pt x="163" y="1054"/>
                  </a:lnTo>
                  <a:lnTo>
                    <a:pt x="178" y="1030"/>
                  </a:lnTo>
                  <a:lnTo>
                    <a:pt x="185" y="998"/>
                  </a:lnTo>
                  <a:lnTo>
                    <a:pt x="384" y="128"/>
                  </a:lnTo>
                  <a:lnTo>
                    <a:pt x="392" y="104"/>
                  </a:lnTo>
                  <a:lnTo>
                    <a:pt x="392" y="72"/>
                  </a:lnTo>
                  <a:lnTo>
                    <a:pt x="384" y="64"/>
                  </a:lnTo>
                  <a:lnTo>
                    <a:pt x="259" y="64"/>
                  </a:lnTo>
                  <a:lnTo>
                    <a:pt x="244" y="56"/>
                  </a:lnTo>
                  <a:lnTo>
                    <a:pt x="244" y="24"/>
                  </a:lnTo>
                  <a:lnTo>
                    <a:pt x="251" y="8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6" name="Freeform 22"/>
            <p:cNvSpPr>
              <a:spLocks/>
            </p:cNvSpPr>
            <p:nvPr/>
          </p:nvSpPr>
          <p:spPr bwMode="auto">
            <a:xfrm>
              <a:off x="17054" y="3446"/>
              <a:ext cx="435" cy="75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258" y="0"/>
                </a:cxn>
                <a:cxn ang="0">
                  <a:pos x="266" y="16"/>
                </a:cxn>
                <a:cxn ang="0">
                  <a:pos x="266" y="32"/>
                </a:cxn>
                <a:cxn ang="0">
                  <a:pos x="273" y="32"/>
                </a:cxn>
                <a:cxn ang="0">
                  <a:pos x="273" y="678"/>
                </a:cxn>
                <a:cxn ang="0">
                  <a:pos x="280" y="686"/>
                </a:cxn>
                <a:cxn ang="0">
                  <a:pos x="310" y="702"/>
                </a:cxn>
                <a:cxn ang="0">
                  <a:pos x="435" y="702"/>
                </a:cxn>
                <a:cxn ang="0">
                  <a:pos x="435" y="750"/>
                </a:cxn>
                <a:cxn ang="0">
                  <a:pos x="7" y="750"/>
                </a:cxn>
                <a:cxn ang="0">
                  <a:pos x="7" y="702"/>
                </a:cxn>
                <a:cxn ang="0">
                  <a:pos x="133" y="702"/>
                </a:cxn>
                <a:cxn ang="0">
                  <a:pos x="162" y="686"/>
                </a:cxn>
                <a:cxn ang="0">
                  <a:pos x="170" y="678"/>
                </a:cxn>
                <a:cxn ang="0">
                  <a:pos x="170" y="88"/>
                </a:cxn>
                <a:cxn ang="0">
                  <a:pos x="111" y="112"/>
                </a:cxn>
                <a:cxn ang="0">
                  <a:pos x="52" y="120"/>
                </a:cxn>
                <a:cxn ang="0">
                  <a:pos x="0" y="120"/>
                </a:cxn>
                <a:cxn ang="0">
                  <a:pos x="0" y="72"/>
                </a:cxn>
                <a:cxn ang="0">
                  <a:pos x="44" y="72"/>
                </a:cxn>
                <a:cxn ang="0">
                  <a:pos x="103" y="64"/>
                </a:cxn>
                <a:cxn ang="0">
                  <a:pos x="170" y="40"/>
                </a:cxn>
                <a:cxn ang="0">
                  <a:pos x="229" y="0"/>
                </a:cxn>
              </a:cxnLst>
              <a:rect l="0" t="0" r="r" b="b"/>
              <a:pathLst>
                <a:path w="435" h="750">
                  <a:moveTo>
                    <a:pt x="229" y="0"/>
                  </a:moveTo>
                  <a:lnTo>
                    <a:pt x="258" y="0"/>
                  </a:lnTo>
                  <a:lnTo>
                    <a:pt x="266" y="16"/>
                  </a:lnTo>
                  <a:lnTo>
                    <a:pt x="266" y="32"/>
                  </a:lnTo>
                  <a:lnTo>
                    <a:pt x="273" y="32"/>
                  </a:lnTo>
                  <a:lnTo>
                    <a:pt x="273" y="678"/>
                  </a:lnTo>
                  <a:lnTo>
                    <a:pt x="280" y="686"/>
                  </a:lnTo>
                  <a:lnTo>
                    <a:pt x="310" y="702"/>
                  </a:lnTo>
                  <a:lnTo>
                    <a:pt x="435" y="702"/>
                  </a:lnTo>
                  <a:lnTo>
                    <a:pt x="435" y="750"/>
                  </a:lnTo>
                  <a:lnTo>
                    <a:pt x="7" y="750"/>
                  </a:lnTo>
                  <a:lnTo>
                    <a:pt x="7" y="702"/>
                  </a:lnTo>
                  <a:lnTo>
                    <a:pt x="133" y="702"/>
                  </a:lnTo>
                  <a:lnTo>
                    <a:pt x="162" y="686"/>
                  </a:lnTo>
                  <a:lnTo>
                    <a:pt x="170" y="678"/>
                  </a:lnTo>
                  <a:lnTo>
                    <a:pt x="170" y="88"/>
                  </a:lnTo>
                  <a:lnTo>
                    <a:pt x="111" y="112"/>
                  </a:lnTo>
                  <a:lnTo>
                    <a:pt x="52" y="120"/>
                  </a:lnTo>
                  <a:lnTo>
                    <a:pt x="0" y="120"/>
                  </a:lnTo>
                  <a:lnTo>
                    <a:pt x="0" y="72"/>
                  </a:lnTo>
                  <a:lnTo>
                    <a:pt x="44" y="72"/>
                  </a:lnTo>
                  <a:lnTo>
                    <a:pt x="103" y="64"/>
                  </a:lnTo>
                  <a:lnTo>
                    <a:pt x="170" y="4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7" name="Freeform 23"/>
            <p:cNvSpPr>
              <a:spLocks/>
            </p:cNvSpPr>
            <p:nvPr/>
          </p:nvSpPr>
          <p:spPr bwMode="auto">
            <a:xfrm>
              <a:off x="18375" y="4108"/>
              <a:ext cx="229" cy="2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70" y="16"/>
                </a:cxn>
                <a:cxn ang="0">
                  <a:pos x="214" y="64"/>
                </a:cxn>
                <a:cxn ang="0">
                  <a:pos x="229" y="128"/>
                </a:cxn>
                <a:cxn ang="0">
                  <a:pos x="214" y="192"/>
                </a:cxn>
                <a:cxn ang="0">
                  <a:pos x="170" y="240"/>
                </a:cxn>
                <a:cxn ang="0">
                  <a:pos x="118" y="255"/>
                </a:cxn>
                <a:cxn ang="0">
                  <a:pos x="59" y="240"/>
                </a:cxn>
                <a:cxn ang="0">
                  <a:pos x="15" y="192"/>
                </a:cxn>
                <a:cxn ang="0">
                  <a:pos x="0" y="128"/>
                </a:cxn>
                <a:cxn ang="0">
                  <a:pos x="15" y="64"/>
                </a:cxn>
                <a:cxn ang="0">
                  <a:pos x="59" y="16"/>
                </a:cxn>
                <a:cxn ang="0">
                  <a:pos x="118" y="0"/>
                </a:cxn>
              </a:cxnLst>
              <a:rect l="0" t="0" r="r" b="b"/>
              <a:pathLst>
                <a:path w="229" h="255">
                  <a:moveTo>
                    <a:pt x="118" y="0"/>
                  </a:moveTo>
                  <a:lnTo>
                    <a:pt x="170" y="16"/>
                  </a:lnTo>
                  <a:lnTo>
                    <a:pt x="214" y="64"/>
                  </a:lnTo>
                  <a:lnTo>
                    <a:pt x="229" y="128"/>
                  </a:lnTo>
                  <a:lnTo>
                    <a:pt x="214" y="192"/>
                  </a:lnTo>
                  <a:lnTo>
                    <a:pt x="170" y="240"/>
                  </a:lnTo>
                  <a:lnTo>
                    <a:pt x="118" y="255"/>
                  </a:lnTo>
                  <a:lnTo>
                    <a:pt x="59" y="240"/>
                  </a:lnTo>
                  <a:lnTo>
                    <a:pt x="15" y="192"/>
                  </a:lnTo>
                  <a:lnTo>
                    <a:pt x="0" y="128"/>
                  </a:lnTo>
                  <a:lnTo>
                    <a:pt x="15" y="64"/>
                  </a:lnTo>
                  <a:lnTo>
                    <a:pt x="59" y="16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8" name="Freeform 24"/>
            <p:cNvSpPr>
              <a:spLocks/>
            </p:cNvSpPr>
            <p:nvPr/>
          </p:nvSpPr>
          <p:spPr bwMode="auto">
            <a:xfrm>
              <a:off x="19327" y="4108"/>
              <a:ext cx="229" cy="2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70" y="16"/>
                </a:cxn>
                <a:cxn ang="0">
                  <a:pos x="214" y="64"/>
                </a:cxn>
                <a:cxn ang="0">
                  <a:pos x="229" y="128"/>
                </a:cxn>
                <a:cxn ang="0">
                  <a:pos x="214" y="192"/>
                </a:cxn>
                <a:cxn ang="0">
                  <a:pos x="170" y="240"/>
                </a:cxn>
                <a:cxn ang="0">
                  <a:pos x="118" y="255"/>
                </a:cxn>
                <a:cxn ang="0">
                  <a:pos x="59" y="240"/>
                </a:cxn>
                <a:cxn ang="0">
                  <a:pos x="15" y="192"/>
                </a:cxn>
                <a:cxn ang="0">
                  <a:pos x="0" y="128"/>
                </a:cxn>
                <a:cxn ang="0">
                  <a:pos x="15" y="64"/>
                </a:cxn>
                <a:cxn ang="0">
                  <a:pos x="59" y="16"/>
                </a:cxn>
                <a:cxn ang="0">
                  <a:pos x="118" y="0"/>
                </a:cxn>
              </a:cxnLst>
              <a:rect l="0" t="0" r="r" b="b"/>
              <a:pathLst>
                <a:path w="229" h="255">
                  <a:moveTo>
                    <a:pt x="118" y="0"/>
                  </a:moveTo>
                  <a:lnTo>
                    <a:pt x="170" y="16"/>
                  </a:lnTo>
                  <a:lnTo>
                    <a:pt x="214" y="64"/>
                  </a:lnTo>
                  <a:lnTo>
                    <a:pt x="229" y="128"/>
                  </a:lnTo>
                  <a:lnTo>
                    <a:pt x="214" y="192"/>
                  </a:lnTo>
                  <a:lnTo>
                    <a:pt x="170" y="240"/>
                  </a:lnTo>
                  <a:lnTo>
                    <a:pt x="118" y="255"/>
                  </a:lnTo>
                  <a:lnTo>
                    <a:pt x="59" y="240"/>
                  </a:lnTo>
                  <a:lnTo>
                    <a:pt x="15" y="192"/>
                  </a:lnTo>
                  <a:lnTo>
                    <a:pt x="0" y="128"/>
                  </a:lnTo>
                  <a:lnTo>
                    <a:pt x="15" y="64"/>
                  </a:lnTo>
                  <a:lnTo>
                    <a:pt x="59" y="16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9" name="Freeform 25"/>
            <p:cNvSpPr>
              <a:spLocks/>
            </p:cNvSpPr>
            <p:nvPr/>
          </p:nvSpPr>
          <p:spPr bwMode="auto">
            <a:xfrm>
              <a:off x="20287" y="4108"/>
              <a:ext cx="229" cy="2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69" y="16"/>
                </a:cxn>
                <a:cxn ang="0">
                  <a:pos x="214" y="64"/>
                </a:cxn>
                <a:cxn ang="0">
                  <a:pos x="229" y="128"/>
                </a:cxn>
                <a:cxn ang="0">
                  <a:pos x="214" y="192"/>
                </a:cxn>
                <a:cxn ang="0">
                  <a:pos x="169" y="240"/>
                </a:cxn>
                <a:cxn ang="0">
                  <a:pos x="118" y="255"/>
                </a:cxn>
                <a:cxn ang="0">
                  <a:pos x="59" y="240"/>
                </a:cxn>
                <a:cxn ang="0">
                  <a:pos x="14" y="192"/>
                </a:cxn>
                <a:cxn ang="0">
                  <a:pos x="0" y="128"/>
                </a:cxn>
                <a:cxn ang="0">
                  <a:pos x="14" y="64"/>
                </a:cxn>
                <a:cxn ang="0">
                  <a:pos x="59" y="16"/>
                </a:cxn>
                <a:cxn ang="0">
                  <a:pos x="118" y="0"/>
                </a:cxn>
              </a:cxnLst>
              <a:rect l="0" t="0" r="r" b="b"/>
              <a:pathLst>
                <a:path w="229" h="255">
                  <a:moveTo>
                    <a:pt x="118" y="0"/>
                  </a:moveTo>
                  <a:lnTo>
                    <a:pt x="169" y="16"/>
                  </a:lnTo>
                  <a:lnTo>
                    <a:pt x="214" y="64"/>
                  </a:lnTo>
                  <a:lnTo>
                    <a:pt x="229" y="128"/>
                  </a:lnTo>
                  <a:lnTo>
                    <a:pt x="214" y="192"/>
                  </a:lnTo>
                  <a:lnTo>
                    <a:pt x="169" y="240"/>
                  </a:lnTo>
                  <a:lnTo>
                    <a:pt x="118" y="255"/>
                  </a:lnTo>
                  <a:lnTo>
                    <a:pt x="59" y="240"/>
                  </a:lnTo>
                  <a:lnTo>
                    <a:pt x="14" y="192"/>
                  </a:lnTo>
                  <a:lnTo>
                    <a:pt x="0" y="128"/>
                  </a:lnTo>
                  <a:lnTo>
                    <a:pt x="14" y="64"/>
                  </a:lnTo>
                  <a:lnTo>
                    <a:pt x="59" y="16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30" name="Freeform 26"/>
            <p:cNvSpPr>
              <a:spLocks/>
            </p:cNvSpPr>
            <p:nvPr/>
          </p:nvSpPr>
          <p:spPr bwMode="auto">
            <a:xfrm>
              <a:off x="21106" y="3230"/>
              <a:ext cx="1771" cy="1580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664" y="8"/>
                </a:cxn>
                <a:cxn ang="0">
                  <a:pos x="952" y="0"/>
                </a:cxn>
                <a:cxn ang="0">
                  <a:pos x="967" y="40"/>
                </a:cxn>
                <a:cxn ang="0">
                  <a:pos x="952" y="64"/>
                </a:cxn>
                <a:cxn ang="0">
                  <a:pos x="856" y="88"/>
                </a:cxn>
                <a:cxn ang="0">
                  <a:pos x="804" y="136"/>
                </a:cxn>
                <a:cxn ang="0">
                  <a:pos x="812" y="168"/>
                </a:cxn>
                <a:cxn ang="0">
                  <a:pos x="1343" y="224"/>
                </a:cxn>
                <a:cxn ang="0">
                  <a:pos x="1365" y="192"/>
                </a:cxn>
                <a:cxn ang="0">
                  <a:pos x="1380" y="144"/>
                </a:cxn>
                <a:cxn ang="0">
                  <a:pos x="1365" y="104"/>
                </a:cxn>
                <a:cxn ang="0">
                  <a:pos x="1321" y="72"/>
                </a:cxn>
                <a:cxn ang="0">
                  <a:pos x="1269" y="56"/>
                </a:cxn>
                <a:cxn ang="0">
                  <a:pos x="1277" y="16"/>
                </a:cxn>
                <a:cxn ang="0">
                  <a:pos x="1424" y="8"/>
                </a:cxn>
                <a:cxn ang="0">
                  <a:pos x="1639" y="8"/>
                </a:cxn>
                <a:cxn ang="0">
                  <a:pos x="1771" y="24"/>
                </a:cxn>
                <a:cxn ang="0">
                  <a:pos x="1764" y="64"/>
                </a:cxn>
                <a:cxn ang="0">
                  <a:pos x="1727" y="72"/>
                </a:cxn>
                <a:cxn ang="0">
                  <a:pos x="1520" y="136"/>
                </a:cxn>
                <a:cxn ang="0">
                  <a:pos x="1365" y="288"/>
                </a:cxn>
                <a:cxn ang="0">
                  <a:pos x="1225" y="447"/>
                </a:cxn>
                <a:cxn ang="0">
                  <a:pos x="1078" y="615"/>
                </a:cxn>
                <a:cxn ang="0">
                  <a:pos x="1041" y="782"/>
                </a:cxn>
                <a:cxn ang="0">
                  <a:pos x="1144" y="1022"/>
                </a:cxn>
                <a:cxn ang="0">
                  <a:pos x="1247" y="1285"/>
                </a:cxn>
                <a:cxn ang="0">
                  <a:pos x="1314" y="1461"/>
                </a:cxn>
                <a:cxn ang="0">
                  <a:pos x="1395" y="1509"/>
                </a:cxn>
                <a:cxn ang="0">
                  <a:pos x="1513" y="1524"/>
                </a:cxn>
                <a:cxn ang="0">
                  <a:pos x="1506" y="1572"/>
                </a:cxn>
                <a:cxn ang="0">
                  <a:pos x="1358" y="1580"/>
                </a:cxn>
                <a:cxn ang="0">
                  <a:pos x="1181" y="1572"/>
                </a:cxn>
                <a:cxn ang="0">
                  <a:pos x="945" y="1580"/>
                </a:cxn>
                <a:cxn ang="0">
                  <a:pos x="930" y="1532"/>
                </a:cxn>
                <a:cxn ang="0">
                  <a:pos x="952" y="1517"/>
                </a:cxn>
                <a:cxn ang="0">
                  <a:pos x="974" y="1509"/>
                </a:cxn>
                <a:cxn ang="0">
                  <a:pos x="1085" y="1469"/>
                </a:cxn>
                <a:cxn ang="0">
                  <a:pos x="1100" y="1429"/>
                </a:cxn>
                <a:cxn ang="0">
                  <a:pos x="871" y="862"/>
                </a:cxn>
                <a:cxn ang="0">
                  <a:pos x="458" y="1333"/>
                </a:cxn>
                <a:cxn ang="0">
                  <a:pos x="406" y="1405"/>
                </a:cxn>
                <a:cxn ang="0">
                  <a:pos x="406" y="1461"/>
                </a:cxn>
                <a:cxn ang="0">
                  <a:pos x="428" y="1493"/>
                </a:cxn>
                <a:cxn ang="0">
                  <a:pos x="495" y="1509"/>
                </a:cxn>
                <a:cxn ang="0">
                  <a:pos x="509" y="1556"/>
                </a:cxn>
                <a:cxn ang="0">
                  <a:pos x="472" y="1580"/>
                </a:cxn>
                <a:cxn ang="0">
                  <a:pos x="133" y="1580"/>
                </a:cxn>
                <a:cxn ang="0">
                  <a:pos x="0" y="1564"/>
                </a:cxn>
                <a:cxn ang="0">
                  <a:pos x="7" y="1517"/>
                </a:cxn>
                <a:cxn ang="0">
                  <a:pos x="44" y="1509"/>
                </a:cxn>
                <a:cxn ang="0">
                  <a:pos x="258" y="1437"/>
                </a:cxn>
                <a:cxn ang="0">
                  <a:pos x="391" y="1317"/>
                </a:cxn>
                <a:cxn ang="0">
                  <a:pos x="590" y="144"/>
                </a:cxn>
                <a:cxn ang="0">
                  <a:pos x="554" y="80"/>
                </a:cxn>
                <a:cxn ang="0">
                  <a:pos x="435" y="64"/>
                </a:cxn>
                <a:cxn ang="0">
                  <a:pos x="391" y="56"/>
                </a:cxn>
                <a:cxn ang="0">
                  <a:pos x="384" y="24"/>
                </a:cxn>
                <a:cxn ang="0">
                  <a:pos x="399" y="8"/>
                </a:cxn>
              </a:cxnLst>
              <a:rect l="0" t="0" r="r" b="b"/>
              <a:pathLst>
                <a:path w="1771" h="1580">
                  <a:moveTo>
                    <a:pt x="406" y="0"/>
                  </a:moveTo>
                  <a:lnTo>
                    <a:pt x="546" y="0"/>
                  </a:lnTo>
                  <a:lnTo>
                    <a:pt x="613" y="8"/>
                  </a:lnTo>
                  <a:lnTo>
                    <a:pt x="664" y="8"/>
                  </a:lnTo>
                  <a:lnTo>
                    <a:pt x="804" y="0"/>
                  </a:lnTo>
                  <a:lnTo>
                    <a:pt x="952" y="0"/>
                  </a:lnTo>
                  <a:lnTo>
                    <a:pt x="967" y="16"/>
                  </a:lnTo>
                  <a:lnTo>
                    <a:pt x="967" y="40"/>
                  </a:lnTo>
                  <a:lnTo>
                    <a:pt x="959" y="56"/>
                  </a:lnTo>
                  <a:lnTo>
                    <a:pt x="952" y="64"/>
                  </a:lnTo>
                  <a:lnTo>
                    <a:pt x="930" y="64"/>
                  </a:lnTo>
                  <a:lnTo>
                    <a:pt x="856" y="88"/>
                  </a:lnTo>
                  <a:lnTo>
                    <a:pt x="819" y="112"/>
                  </a:lnTo>
                  <a:lnTo>
                    <a:pt x="804" y="136"/>
                  </a:lnTo>
                  <a:lnTo>
                    <a:pt x="804" y="152"/>
                  </a:lnTo>
                  <a:lnTo>
                    <a:pt x="812" y="168"/>
                  </a:lnTo>
                  <a:lnTo>
                    <a:pt x="996" y="631"/>
                  </a:lnTo>
                  <a:lnTo>
                    <a:pt x="1343" y="224"/>
                  </a:lnTo>
                  <a:lnTo>
                    <a:pt x="1358" y="208"/>
                  </a:lnTo>
                  <a:lnTo>
                    <a:pt x="1365" y="192"/>
                  </a:lnTo>
                  <a:lnTo>
                    <a:pt x="1380" y="168"/>
                  </a:lnTo>
                  <a:lnTo>
                    <a:pt x="1380" y="144"/>
                  </a:lnTo>
                  <a:lnTo>
                    <a:pt x="1373" y="120"/>
                  </a:lnTo>
                  <a:lnTo>
                    <a:pt x="1365" y="104"/>
                  </a:lnTo>
                  <a:lnTo>
                    <a:pt x="1351" y="88"/>
                  </a:lnTo>
                  <a:lnTo>
                    <a:pt x="1321" y="72"/>
                  </a:lnTo>
                  <a:lnTo>
                    <a:pt x="1284" y="72"/>
                  </a:lnTo>
                  <a:lnTo>
                    <a:pt x="1269" y="56"/>
                  </a:lnTo>
                  <a:lnTo>
                    <a:pt x="1269" y="32"/>
                  </a:lnTo>
                  <a:lnTo>
                    <a:pt x="1277" y="16"/>
                  </a:lnTo>
                  <a:lnTo>
                    <a:pt x="1284" y="8"/>
                  </a:lnTo>
                  <a:lnTo>
                    <a:pt x="1424" y="8"/>
                  </a:lnTo>
                  <a:lnTo>
                    <a:pt x="1543" y="16"/>
                  </a:lnTo>
                  <a:lnTo>
                    <a:pt x="1639" y="8"/>
                  </a:lnTo>
                  <a:lnTo>
                    <a:pt x="1757" y="8"/>
                  </a:lnTo>
                  <a:lnTo>
                    <a:pt x="1771" y="24"/>
                  </a:lnTo>
                  <a:lnTo>
                    <a:pt x="1771" y="48"/>
                  </a:lnTo>
                  <a:lnTo>
                    <a:pt x="1764" y="64"/>
                  </a:lnTo>
                  <a:lnTo>
                    <a:pt x="1757" y="72"/>
                  </a:lnTo>
                  <a:lnTo>
                    <a:pt x="1727" y="72"/>
                  </a:lnTo>
                  <a:lnTo>
                    <a:pt x="1616" y="96"/>
                  </a:lnTo>
                  <a:lnTo>
                    <a:pt x="1520" y="136"/>
                  </a:lnTo>
                  <a:lnTo>
                    <a:pt x="1454" y="192"/>
                  </a:lnTo>
                  <a:lnTo>
                    <a:pt x="1365" y="288"/>
                  </a:lnTo>
                  <a:lnTo>
                    <a:pt x="1299" y="367"/>
                  </a:lnTo>
                  <a:lnTo>
                    <a:pt x="1225" y="447"/>
                  </a:lnTo>
                  <a:lnTo>
                    <a:pt x="1151" y="535"/>
                  </a:lnTo>
                  <a:lnTo>
                    <a:pt x="1078" y="615"/>
                  </a:lnTo>
                  <a:lnTo>
                    <a:pt x="1011" y="695"/>
                  </a:lnTo>
                  <a:lnTo>
                    <a:pt x="1041" y="782"/>
                  </a:lnTo>
                  <a:lnTo>
                    <a:pt x="1092" y="894"/>
                  </a:lnTo>
                  <a:lnTo>
                    <a:pt x="1144" y="1022"/>
                  </a:lnTo>
                  <a:lnTo>
                    <a:pt x="1196" y="1157"/>
                  </a:lnTo>
                  <a:lnTo>
                    <a:pt x="1247" y="1285"/>
                  </a:lnTo>
                  <a:lnTo>
                    <a:pt x="1292" y="1405"/>
                  </a:lnTo>
                  <a:lnTo>
                    <a:pt x="1314" y="1461"/>
                  </a:lnTo>
                  <a:lnTo>
                    <a:pt x="1343" y="1493"/>
                  </a:lnTo>
                  <a:lnTo>
                    <a:pt x="1395" y="1509"/>
                  </a:lnTo>
                  <a:lnTo>
                    <a:pt x="1498" y="1509"/>
                  </a:lnTo>
                  <a:lnTo>
                    <a:pt x="1513" y="1524"/>
                  </a:lnTo>
                  <a:lnTo>
                    <a:pt x="1513" y="1556"/>
                  </a:lnTo>
                  <a:lnTo>
                    <a:pt x="1506" y="1572"/>
                  </a:lnTo>
                  <a:lnTo>
                    <a:pt x="1498" y="1580"/>
                  </a:lnTo>
                  <a:lnTo>
                    <a:pt x="1358" y="1580"/>
                  </a:lnTo>
                  <a:lnTo>
                    <a:pt x="1292" y="1572"/>
                  </a:lnTo>
                  <a:lnTo>
                    <a:pt x="1181" y="1572"/>
                  </a:lnTo>
                  <a:lnTo>
                    <a:pt x="1100" y="1580"/>
                  </a:lnTo>
                  <a:lnTo>
                    <a:pt x="945" y="1580"/>
                  </a:lnTo>
                  <a:lnTo>
                    <a:pt x="930" y="1564"/>
                  </a:lnTo>
                  <a:lnTo>
                    <a:pt x="930" y="1532"/>
                  </a:lnTo>
                  <a:lnTo>
                    <a:pt x="937" y="1524"/>
                  </a:lnTo>
                  <a:lnTo>
                    <a:pt x="952" y="1517"/>
                  </a:lnTo>
                  <a:lnTo>
                    <a:pt x="959" y="1509"/>
                  </a:lnTo>
                  <a:lnTo>
                    <a:pt x="974" y="1509"/>
                  </a:lnTo>
                  <a:lnTo>
                    <a:pt x="1048" y="1493"/>
                  </a:lnTo>
                  <a:lnTo>
                    <a:pt x="1085" y="1469"/>
                  </a:lnTo>
                  <a:lnTo>
                    <a:pt x="1100" y="1445"/>
                  </a:lnTo>
                  <a:lnTo>
                    <a:pt x="1100" y="1429"/>
                  </a:lnTo>
                  <a:lnTo>
                    <a:pt x="1092" y="1413"/>
                  </a:lnTo>
                  <a:lnTo>
                    <a:pt x="871" y="862"/>
                  </a:lnTo>
                  <a:lnTo>
                    <a:pt x="679" y="1086"/>
                  </a:lnTo>
                  <a:lnTo>
                    <a:pt x="458" y="1333"/>
                  </a:lnTo>
                  <a:lnTo>
                    <a:pt x="435" y="1357"/>
                  </a:lnTo>
                  <a:lnTo>
                    <a:pt x="406" y="1405"/>
                  </a:lnTo>
                  <a:lnTo>
                    <a:pt x="399" y="1437"/>
                  </a:lnTo>
                  <a:lnTo>
                    <a:pt x="406" y="1461"/>
                  </a:lnTo>
                  <a:lnTo>
                    <a:pt x="413" y="1477"/>
                  </a:lnTo>
                  <a:lnTo>
                    <a:pt x="428" y="1493"/>
                  </a:lnTo>
                  <a:lnTo>
                    <a:pt x="458" y="1509"/>
                  </a:lnTo>
                  <a:lnTo>
                    <a:pt x="495" y="1509"/>
                  </a:lnTo>
                  <a:lnTo>
                    <a:pt x="509" y="1524"/>
                  </a:lnTo>
                  <a:lnTo>
                    <a:pt x="509" y="1556"/>
                  </a:lnTo>
                  <a:lnTo>
                    <a:pt x="487" y="1580"/>
                  </a:lnTo>
                  <a:lnTo>
                    <a:pt x="472" y="1580"/>
                  </a:lnTo>
                  <a:lnTo>
                    <a:pt x="229" y="1572"/>
                  </a:lnTo>
                  <a:lnTo>
                    <a:pt x="133" y="1580"/>
                  </a:lnTo>
                  <a:lnTo>
                    <a:pt x="15" y="1580"/>
                  </a:lnTo>
                  <a:lnTo>
                    <a:pt x="0" y="1564"/>
                  </a:lnTo>
                  <a:lnTo>
                    <a:pt x="0" y="1532"/>
                  </a:lnTo>
                  <a:lnTo>
                    <a:pt x="7" y="1517"/>
                  </a:lnTo>
                  <a:lnTo>
                    <a:pt x="15" y="1509"/>
                  </a:lnTo>
                  <a:lnTo>
                    <a:pt x="44" y="1509"/>
                  </a:lnTo>
                  <a:lnTo>
                    <a:pt x="155" y="1485"/>
                  </a:lnTo>
                  <a:lnTo>
                    <a:pt x="258" y="1437"/>
                  </a:lnTo>
                  <a:lnTo>
                    <a:pt x="362" y="1341"/>
                  </a:lnTo>
                  <a:lnTo>
                    <a:pt x="391" y="1317"/>
                  </a:lnTo>
                  <a:lnTo>
                    <a:pt x="841" y="790"/>
                  </a:lnTo>
                  <a:lnTo>
                    <a:pt x="590" y="144"/>
                  </a:lnTo>
                  <a:lnTo>
                    <a:pt x="576" y="104"/>
                  </a:lnTo>
                  <a:lnTo>
                    <a:pt x="554" y="80"/>
                  </a:lnTo>
                  <a:lnTo>
                    <a:pt x="509" y="72"/>
                  </a:lnTo>
                  <a:lnTo>
                    <a:pt x="435" y="64"/>
                  </a:lnTo>
                  <a:lnTo>
                    <a:pt x="406" y="64"/>
                  </a:lnTo>
                  <a:lnTo>
                    <a:pt x="391" y="56"/>
                  </a:lnTo>
                  <a:lnTo>
                    <a:pt x="384" y="48"/>
                  </a:lnTo>
                  <a:lnTo>
                    <a:pt x="384" y="24"/>
                  </a:lnTo>
                  <a:lnTo>
                    <a:pt x="391" y="8"/>
                  </a:lnTo>
                  <a:lnTo>
                    <a:pt x="399" y="8"/>
                  </a:lnTo>
                  <a:lnTo>
                    <a:pt x="4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31" name="Freeform 27"/>
            <p:cNvSpPr>
              <a:spLocks/>
            </p:cNvSpPr>
            <p:nvPr/>
          </p:nvSpPr>
          <p:spPr bwMode="auto">
            <a:xfrm>
              <a:off x="23128" y="2847"/>
              <a:ext cx="716" cy="1133"/>
            </a:xfrm>
            <a:custGeom>
              <a:avLst/>
              <a:gdLst/>
              <a:ahLst/>
              <a:cxnLst>
                <a:cxn ang="0">
                  <a:pos x="259" y="0"/>
                </a:cxn>
                <a:cxn ang="0">
                  <a:pos x="694" y="0"/>
                </a:cxn>
                <a:cxn ang="0">
                  <a:pos x="709" y="8"/>
                </a:cxn>
                <a:cxn ang="0">
                  <a:pos x="716" y="16"/>
                </a:cxn>
                <a:cxn ang="0">
                  <a:pos x="716" y="40"/>
                </a:cxn>
                <a:cxn ang="0">
                  <a:pos x="709" y="56"/>
                </a:cxn>
                <a:cxn ang="0">
                  <a:pos x="694" y="64"/>
                </a:cxn>
                <a:cxn ang="0">
                  <a:pos x="591" y="64"/>
                </a:cxn>
                <a:cxn ang="0">
                  <a:pos x="554" y="80"/>
                </a:cxn>
                <a:cxn ang="0">
                  <a:pos x="532" y="104"/>
                </a:cxn>
                <a:cxn ang="0">
                  <a:pos x="524" y="136"/>
                </a:cxn>
                <a:cxn ang="0">
                  <a:pos x="524" y="128"/>
                </a:cxn>
                <a:cxn ang="0">
                  <a:pos x="325" y="998"/>
                </a:cxn>
                <a:cxn ang="0">
                  <a:pos x="318" y="1014"/>
                </a:cxn>
                <a:cxn ang="0">
                  <a:pos x="318" y="1054"/>
                </a:cxn>
                <a:cxn ang="0">
                  <a:pos x="325" y="1062"/>
                </a:cxn>
                <a:cxn ang="0">
                  <a:pos x="451" y="1062"/>
                </a:cxn>
                <a:cxn ang="0">
                  <a:pos x="465" y="1070"/>
                </a:cxn>
                <a:cxn ang="0">
                  <a:pos x="473" y="1078"/>
                </a:cxn>
                <a:cxn ang="0">
                  <a:pos x="473" y="1101"/>
                </a:cxn>
                <a:cxn ang="0">
                  <a:pos x="465" y="1117"/>
                </a:cxn>
                <a:cxn ang="0">
                  <a:pos x="458" y="1117"/>
                </a:cxn>
                <a:cxn ang="0">
                  <a:pos x="451" y="1125"/>
                </a:cxn>
                <a:cxn ang="0">
                  <a:pos x="163" y="1125"/>
                </a:cxn>
                <a:cxn ang="0">
                  <a:pos x="82" y="1133"/>
                </a:cxn>
                <a:cxn ang="0">
                  <a:pos x="15" y="1133"/>
                </a:cxn>
                <a:cxn ang="0">
                  <a:pos x="0" y="1117"/>
                </a:cxn>
                <a:cxn ang="0">
                  <a:pos x="0" y="1094"/>
                </a:cxn>
                <a:cxn ang="0">
                  <a:pos x="8" y="1078"/>
                </a:cxn>
                <a:cxn ang="0">
                  <a:pos x="22" y="1070"/>
                </a:cxn>
                <a:cxn ang="0">
                  <a:pos x="126" y="1070"/>
                </a:cxn>
                <a:cxn ang="0">
                  <a:pos x="163" y="1054"/>
                </a:cxn>
                <a:cxn ang="0">
                  <a:pos x="177" y="1030"/>
                </a:cxn>
                <a:cxn ang="0">
                  <a:pos x="185" y="998"/>
                </a:cxn>
                <a:cxn ang="0">
                  <a:pos x="384" y="128"/>
                </a:cxn>
                <a:cxn ang="0">
                  <a:pos x="392" y="104"/>
                </a:cxn>
                <a:cxn ang="0">
                  <a:pos x="392" y="72"/>
                </a:cxn>
                <a:cxn ang="0">
                  <a:pos x="384" y="64"/>
                </a:cxn>
                <a:cxn ang="0">
                  <a:pos x="259" y="64"/>
                </a:cxn>
                <a:cxn ang="0">
                  <a:pos x="244" y="56"/>
                </a:cxn>
                <a:cxn ang="0">
                  <a:pos x="244" y="24"/>
                </a:cxn>
                <a:cxn ang="0">
                  <a:pos x="251" y="8"/>
                </a:cxn>
                <a:cxn ang="0">
                  <a:pos x="259" y="0"/>
                </a:cxn>
              </a:cxnLst>
              <a:rect l="0" t="0" r="r" b="b"/>
              <a:pathLst>
                <a:path w="716" h="1133">
                  <a:moveTo>
                    <a:pt x="259" y="0"/>
                  </a:moveTo>
                  <a:lnTo>
                    <a:pt x="694" y="0"/>
                  </a:lnTo>
                  <a:lnTo>
                    <a:pt x="709" y="8"/>
                  </a:lnTo>
                  <a:lnTo>
                    <a:pt x="716" y="16"/>
                  </a:lnTo>
                  <a:lnTo>
                    <a:pt x="716" y="40"/>
                  </a:lnTo>
                  <a:lnTo>
                    <a:pt x="709" y="56"/>
                  </a:lnTo>
                  <a:lnTo>
                    <a:pt x="694" y="64"/>
                  </a:lnTo>
                  <a:lnTo>
                    <a:pt x="591" y="64"/>
                  </a:lnTo>
                  <a:lnTo>
                    <a:pt x="554" y="80"/>
                  </a:lnTo>
                  <a:lnTo>
                    <a:pt x="532" y="104"/>
                  </a:lnTo>
                  <a:lnTo>
                    <a:pt x="524" y="136"/>
                  </a:lnTo>
                  <a:lnTo>
                    <a:pt x="524" y="128"/>
                  </a:lnTo>
                  <a:lnTo>
                    <a:pt x="325" y="998"/>
                  </a:lnTo>
                  <a:lnTo>
                    <a:pt x="318" y="1014"/>
                  </a:lnTo>
                  <a:lnTo>
                    <a:pt x="318" y="1054"/>
                  </a:lnTo>
                  <a:lnTo>
                    <a:pt x="325" y="1062"/>
                  </a:lnTo>
                  <a:lnTo>
                    <a:pt x="451" y="1062"/>
                  </a:lnTo>
                  <a:lnTo>
                    <a:pt x="465" y="1070"/>
                  </a:lnTo>
                  <a:lnTo>
                    <a:pt x="473" y="1078"/>
                  </a:lnTo>
                  <a:lnTo>
                    <a:pt x="473" y="1101"/>
                  </a:lnTo>
                  <a:lnTo>
                    <a:pt x="465" y="1117"/>
                  </a:lnTo>
                  <a:lnTo>
                    <a:pt x="458" y="1117"/>
                  </a:lnTo>
                  <a:lnTo>
                    <a:pt x="451" y="1125"/>
                  </a:lnTo>
                  <a:lnTo>
                    <a:pt x="163" y="1125"/>
                  </a:lnTo>
                  <a:lnTo>
                    <a:pt x="82" y="1133"/>
                  </a:lnTo>
                  <a:lnTo>
                    <a:pt x="15" y="1133"/>
                  </a:lnTo>
                  <a:lnTo>
                    <a:pt x="0" y="1117"/>
                  </a:lnTo>
                  <a:lnTo>
                    <a:pt x="0" y="1094"/>
                  </a:lnTo>
                  <a:lnTo>
                    <a:pt x="8" y="1078"/>
                  </a:lnTo>
                  <a:lnTo>
                    <a:pt x="22" y="1070"/>
                  </a:lnTo>
                  <a:lnTo>
                    <a:pt x="126" y="1070"/>
                  </a:lnTo>
                  <a:lnTo>
                    <a:pt x="163" y="1054"/>
                  </a:lnTo>
                  <a:lnTo>
                    <a:pt x="177" y="1030"/>
                  </a:lnTo>
                  <a:lnTo>
                    <a:pt x="185" y="998"/>
                  </a:lnTo>
                  <a:lnTo>
                    <a:pt x="384" y="128"/>
                  </a:lnTo>
                  <a:lnTo>
                    <a:pt x="392" y="104"/>
                  </a:lnTo>
                  <a:lnTo>
                    <a:pt x="392" y="72"/>
                  </a:lnTo>
                  <a:lnTo>
                    <a:pt x="384" y="64"/>
                  </a:lnTo>
                  <a:lnTo>
                    <a:pt x="259" y="64"/>
                  </a:lnTo>
                  <a:lnTo>
                    <a:pt x="244" y="56"/>
                  </a:lnTo>
                  <a:lnTo>
                    <a:pt x="244" y="24"/>
                  </a:lnTo>
                  <a:lnTo>
                    <a:pt x="251" y="8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32" name="Freeform 28"/>
            <p:cNvSpPr>
              <a:spLocks noEditPoints="1"/>
            </p:cNvSpPr>
            <p:nvPr/>
          </p:nvSpPr>
          <p:spPr bwMode="auto">
            <a:xfrm>
              <a:off x="23822" y="3438"/>
              <a:ext cx="495" cy="997"/>
            </a:xfrm>
            <a:custGeom>
              <a:avLst/>
              <a:gdLst/>
              <a:ahLst/>
              <a:cxnLst>
                <a:cxn ang="0">
                  <a:pos x="399" y="271"/>
                </a:cxn>
                <a:cxn ang="0">
                  <a:pos x="465" y="367"/>
                </a:cxn>
                <a:cxn ang="0">
                  <a:pos x="458" y="399"/>
                </a:cxn>
                <a:cxn ang="0">
                  <a:pos x="362" y="814"/>
                </a:cxn>
                <a:cxn ang="0">
                  <a:pos x="281" y="941"/>
                </a:cxn>
                <a:cxn ang="0">
                  <a:pos x="170" y="989"/>
                </a:cxn>
                <a:cxn ang="0">
                  <a:pos x="52" y="989"/>
                </a:cxn>
                <a:cxn ang="0">
                  <a:pos x="0" y="917"/>
                </a:cxn>
                <a:cxn ang="0">
                  <a:pos x="37" y="854"/>
                </a:cxn>
                <a:cxn ang="0">
                  <a:pos x="89" y="854"/>
                </a:cxn>
                <a:cxn ang="0">
                  <a:pos x="111" y="870"/>
                </a:cxn>
                <a:cxn ang="0">
                  <a:pos x="103" y="917"/>
                </a:cxn>
                <a:cxn ang="0">
                  <a:pos x="81" y="957"/>
                </a:cxn>
                <a:cxn ang="0">
                  <a:pos x="177" y="941"/>
                </a:cxn>
                <a:cxn ang="0">
                  <a:pos x="266" y="814"/>
                </a:cxn>
                <a:cxn ang="0">
                  <a:pos x="369" y="391"/>
                </a:cxn>
                <a:cxn ang="0">
                  <a:pos x="354" y="303"/>
                </a:cxn>
                <a:cxn ang="0">
                  <a:pos x="325" y="295"/>
                </a:cxn>
                <a:cxn ang="0">
                  <a:pos x="251" y="319"/>
                </a:cxn>
                <a:cxn ang="0">
                  <a:pos x="170" y="431"/>
                </a:cxn>
                <a:cxn ang="0">
                  <a:pos x="163" y="447"/>
                </a:cxn>
                <a:cxn ang="0">
                  <a:pos x="126" y="439"/>
                </a:cxn>
                <a:cxn ang="0">
                  <a:pos x="133" y="407"/>
                </a:cxn>
                <a:cxn ang="0">
                  <a:pos x="207" y="311"/>
                </a:cxn>
                <a:cxn ang="0">
                  <a:pos x="332" y="255"/>
                </a:cxn>
                <a:cxn ang="0">
                  <a:pos x="473" y="0"/>
                </a:cxn>
                <a:cxn ang="0">
                  <a:pos x="495" y="24"/>
                </a:cxn>
                <a:cxn ang="0">
                  <a:pos x="465" y="104"/>
                </a:cxn>
                <a:cxn ang="0">
                  <a:pos x="428" y="120"/>
                </a:cxn>
                <a:cxn ang="0">
                  <a:pos x="391" y="96"/>
                </a:cxn>
                <a:cxn ang="0">
                  <a:pos x="384" y="56"/>
                </a:cxn>
                <a:cxn ang="0">
                  <a:pos x="413" y="16"/>
                </a:cxn>
                <a:cxn ang="0">
                  <a:pos x="450" y="0"/>
                </a:cxn>
              </a:cxnLst>
              <a:rect l="0" t="0" r="r" b="b"/>
              <a:pathLst>
                <a:path w="495" h="997">
                  <a:moveTo>
                    <a:pt x="332" y="255"/>
                  </a:moveTo>
                  <a:lnTo>
                    <a:pt x="399" y="271"/>
                  </a:lnTo>
                  <a:lnTo>
                    <a:pt x="450" y="311"/>
                  </a:lnTo>
                  <a:lnTo>
                    <a:pt x="465" y="367"/>
                  </a:lnTo>
                  <a:lnTo>
                    <a:pt x="465" y="375"/>
                  </a:lnTo>
                  <a:lnTo>
                    <a:pt x="458" y="399"/>
                  </a:lnTo>
                  <a:lnTo>
                    <a:pt x="458" y="407"/>
                  </a:lnTo>
                  <a:lnTo>
                    <a:pt x="362" y="814"/>
                  </a:lnTo>
                  <a:lnTo>
                    <a:pt x="332" y="886"/>
                  </a:lnTo>
                  <a:lnTo>
                    <a:pt x="281" y="941"/>
                  </a:lnTo>
                  <a:lnTo>
                    <a:pt x="222" y="973"/>
                  </a:lnTo>
                  <a:lnTo>
                    <a:pt x="170" y="989"/>
                  </a:lnTo>
                  <a:lnTo>
                    <a:pt x="118" y="997"/>
                  </a:lnTo>
                  <a:lnTo>
                    <a:pt x="52" y="989"/>
                  </a:lnTo>
                  <a:lnTo>
                    <a:pt x="15" y="957"/>
                  </a:lnTo>
                  <a:lnTo>
                    <a:pt x="0" y="917"/>
                  </a:lnTo>
                  <a:lnTo>
                    <a:pt x="8" y="886"/>
                  </a:lnTo>
                  <a:lnTo>
                    <a:pt x="37" y="854"/>
                  </a:lnTo>
                  <a:lnTo>
                    <a:pt x="67" y="846"/>
                  </a:lnTo>
                  <a:lnTo>
                    <a:pt x="89" y="854"/>
                  </a:lnTo>
                  <a:lnTo>
                    <a:pt x="103" y="862"/>
                  </a:lnTo>
                  <a:lnTo>
                    <a:pt x="111" y="870"/>
                  </a:lnTo>
                  <a:lnTo>
                    <a:pt x="111" y="902"/>
                  </a:lnTo>
                  <a:lnTo>
                    <a:pt x="103" y="917"/>
                  </a:lnTo>
                  <a:lnTo>
                    <a:pt x="74" y="949"/>
                  </a:lnTo>
                  <a:lnTo>
                    <a:pt x="81" y="957"/>
                  </a:lnTo>
                  <a:lnTo>
                    <a:pt x="111" y="957"/>
                  </a:lnTo>
                  <a:lnTo>
                    <a:pt x="177" y="941"/>
                  </a:lnTo>
                  <a:lnTo>
                    <a:pt x="229" y="894"/>
                  </a:lnTo>
                  <a:lnTo>
                    <a:pt x="266" y="814"/>
                  </a:lnTo>
                  <a:lnTo>
                    <a:pt x="273" y="814"/>
                  </a:lnTo>
                  <a:lnTo>
                    <a:pt x="369" y="391"/>
                  </a:lnTo>
                  <a:lnTo>
                    <a:pt x="369" y="335"/>
                  </a:lnTo>
                  <a:lnTo>
                    <a:pt x="354" y="303"/>
                  </a:lnTo>
                  <a:lnTo>
                    <a:pt x="340" y="295"/>
                  </a:lnTo>
                  <a:lnTo>
                    <a:pt x="325" y="295"/>
                  </a:lnTo>
                  <a:lnTo>
                    <a:pt x="295" y="303"/>
                  </a:lnTo>
                  <a:lnTo>
                    <a:pt x="251" y="319"/>
                  </a:lnTo>
                  <a:lnTo>
                    <a:pt x="214" y="359"/>
                  </a:lnTo>
                  <a:lnTo>
                    <a:pt x="170" y="431"/>
                  </a:lnTo>
                  <a:lnTo>
                    <a:pt x="170" y="439"/>
                  </a:lnTo>
                  <a:lnTo>
                    <a:pt x="163" y="447"/>
                  </a:lnTo>
                  <a:lnTo>
                    <a:pt x="133" y="447"/>
                  </a:lnTo>
                  <a:lnTo>
                    <a:pt x="126" y="439"/>
                  </a:lnTo>
                  <a:lnTo>
                    <a:pt x="126" y="431"/>
                  </a:lnTo>
                  <a:lnTo>
                    <a:pt x="133" y="407"/>
                  </a:lnTo>
                  <a:lnTo>
                    <a:pt x="163" y="359"/>
                  </a:lnTo>
                  <a:lnTo>
                    <a:pt x="207" y="311"/>
                  </a:lnTo>
                  <a:lnTo>
                    <a:pt x="266" y="271"/>
                  </a:lnTo>
                  <a:lnTo>
                    <a:pt x="332" y="255"/>
                  </a:lnTo>
                  <a:close/>
                  <a:moveTo>
                    <a:pt x="450" y="0"/>
                  </a:moveTo>
                  <a:lnTo>
                    <a:pt x="473" y="0"/>
                  </a:lnTo>
                  <a:lnTo>
                    <a:pt x="487" y="8"/>
                  </a:lnTo>
                  <a:lnTo>
                    <a:pt x="495" y="24"/>
                  </a:lnTo>
                  <a:lnTo>
                    <a:pt x="495" y="72"/>
                  </a:lnTo>
                  <a:lnTo>
                    <a:pt x="465" y="104"/>
                  </a:lnTo>
                  <a:lnTo>
                    <a:pt x="450" y="112"/>
                  </a:lnTo>
                  <a:lnTo>
                    <a:pt x="428" y="120"/>
                  </a:lnTo>
                  <a:lnTo>
                    <a:pt x="413" y="120"/>
                  </a:lnTo>
                  <a:lnTo>
                    <a:pt x="391" y="96"/>
                  </a:lnTo>
                  <a:lnTo>
                    <a:pt x="384" y="72"/>
                  </a:lnTo>
                  <a:lnTo>
                    <a:pt x="384" y="56"/>
                  </a:lnTo>
                  <a:lnTo>
                    <a:pt x="399" y="32"/>
                  </a:lnTo>
                  <a:lnTo>
                    <a:pt x="413" y="16"/>
                  </a:lnTo>
                  <a:lnTo>
                    <a:pt x="428" y="8"/>
                  </a:lnTo>
                  <a:lnTo>
                    <a:pt x="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33" name="Freeform 29"/>
            <p:cNvSpPr>
              <a:spLocks/>
            </p:cNvSpPr>
            <p:nvPr/>
          </p:nvSpPr>
          <p:spPr bwMode="auto">
            <a:xfrm>
              <a:off x="24656" y="2744"/>
              <a:ext cx="399" cy="1635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70" y="127"/>
                </a:cxn>
                <a:cxn ang="0">
                  <a:pos x="259" y="263"/>
                </a:cxn>
                <a:cxn ang="0">
                  <a:pos x="332" y="407"/>
                </a:cxn>
                <a:cxn ang="0">
                  <a:pos x="369" y="558"/>
                </a:cxn>
                <a:cxn ang="0">
                  <a:pos x="391" y="694"/>
                </a:cxn>
                <a:cxn ang="0">
                  <a:pos x="399" y="822"/>
                </a:cxn>
                <a:cxn ang="0">
                  <a:pos x="384" y="1005"/>
                </a:cxn>
                <a:cxn ang="0">
                  <a:pos x="347" y="1173"/>
                </a:cxn>
                <a:cxn ang="0">
                  <a:pos x="288" y="1324"/>
                </a:cxn>
                <a:cxn ang="0">
                  <a:pos x="222" y="1436"/>
                </a:cxn>
                <a:cxn ang="0">
                  <a:pos x="155" y="1524"/>
                </a:cxn>
                <a:cxn ang="0">
                  <a:pos x="96" y="1580"/>
                </a:cxn>
                <a:cxn ang="0">
                  <a:pos x="44" y="1619"/>
                </a:cxn>
                <a:cxn ang="0">
                  <a:pos x="22" y="1635"/>
                </a:cxn>
                <a:cxn ang="0">
                  <a:pos x="8" y="1635"/>
                </a:cxn>
                <a:cxn ang="0">
                  <a:pos x="0" y="1627"/>
                </a:cxn>
                <a:cxn ang="0">
                  <a:pos x="0" y="1611"/>
                </a:cxn>
                <a:cxn ang="0">
                  <a:pos x="126" y="1476"/>
                </a:cxn>
                <a:cxn ang="0">
                  <a:pos x="199" y="1340"/>
                </a:cxn>
                <a:cxn ang="0">
                  <a:pos x="251" y="1189"/>
                </a:cxn>
                <a:cxn ang="0">
                  <a:pos x="281" y="1013"/>
                </a:cxn>
                <a:cxn ang="0">
                  <a:pos x="295" y="822"/>
                </a:cxn>
                <a:cxn ang="0">
                  <a:pos x="288" y="630"/>
                </a:cxn>
                <a:cxn ang="0">
                  <a:pos x="251" y="462"/>
                </a:cxn>
                <a:cxn ang="0">
                  <a:pos x="207" y="327"/>
                </a:cxn>
                <a:cxn ang="0">
                  <a:pos x="155" y="207"/>
                </a:cxn>
                <a:cxn ang="0">
                  <a:pos x="89" y="119"/>
                </a:cxn>
                <a:cxn ang="0">
                  <a:pos x="8" y="31"/>
                </a:cxn>
                <a:cxn ang="0">
                  <a:pos x="8" y="16"/>
                </a:cxn>
                <a:cxn ang="0">
                  <a:pos x="15" y="8"/>
                </a:cxn>
                <a:cxn ang="0">
                  <a:pos x="37" y="8"/>
                </a:cxn>
                <a:cxn ang="0">
                  <a:pos x="37" y="0"/>
                </a:cxn>
              </a:cxnLst>
              <a:rect l="0" t="0" r="r" b="b"/>
              <a:pathLst>
                <a:path w="399" h="1635">
                  <a:moveTo>
                    <a:pt x="37" y="0"/>
                  </a:moveTo>
                  <a:lnTo>
                    <a:pt x="170" y="127"/>
                  </a:lnTo>
                  <a:lnTo>
                    <a:pt x="259" y="263"/>
                  </a:lnTo>
                  <a:lnTo>
                    <a:pt x="332" y="407"/>
                  </a:lnTo>
                  <a:lnTo>
                    <a:pt x="369" y="558"/>
                  </a:lnTo>
                  <a:lnTo>
                    <a:pt x="391" y="694"/>
                  </a:lnTo>
                  <a:lnTo>
                    <a:pt x="399" y="822"/>
                  </a:lnTo>
                  <a:lnTo>
                    <a:pt x="384" y="1005"/>
                  </a:lnTo>
                  <a:lnTo>
                    <a:pt x="347" y="1173"/>
                  </a:lnTo>
                  <a:lnTo>
                    <a:pt x="288" y="1324"/>
                  </a:lnTo>
                  <a:lnTo>
                    <a:pt x="222" y="1436"/>
                  </a:lnTo>
                  <a:lnTo>
                    <a:pt x="155" y="1524"/>
                  </a:lnTo>
                  <a:lnTo>
                    <a:pt x="96" y="1580"/>
                  </a:lnTo>
                  <a:lnTo>
                    <a:pt x="44" y="1619"/>
                  </a:lnTo>
                  <a:lnTo>
                    <a:pt x="22" y="1635"/>
                  </a:lnTo>
                  <a:lnTo>
                    <a:pt x="8" y="1635"/>
                  </a:lnTo>
                  <a:lnTo>
                    <a:pt x="0" y="1627"/>
                  </a:lnTo>
                  <a:lnTo>
                    <a:pt x="0" y="1611"/>
                  </a:lnTo>
                  <a:lnTo>
                    <a:pt x="126" y="1476"/>
                  </a:lnTo>
                  <a:lnTo>
                    <a:pt x="199" y="1340"/>
                  </a:lnTo>
                  <a:lnTo>
                    <a:pt x="251" y="1189"/>
                  </a:lnTo>
                  <a:lnTo>
                    <a:pt x="281" y="1013"/>
                  </a:lnTo>
                  <a:lnTo>
                    <a:pt x="295" y="822"/>
                  </a:lnTo>
                  <a:lnTo>
                    <a:pt x="288" y="630"/>
                  </a:lnTo>
                  <a:lnTo>
                    <a:pt x="251" y="462"/>
                  </a:lnTo>
                  <a:lnTo>
                    <a:pt x="207" y="327"/>
                  </a:lnTo>
                  <a:lnTo>
                    <a:pt x="155" y="207"/>
                  </a:lnTo>
                  <a:lnTo>
                    <a:pt x="89" y="119"/>
                  </a:lnTo>
                  <a:lnTo>
                    <a:pt x="8" y="31"/>
                  </a:lnTo>
                  <a:lnTo>
                    <a:pt x="8" y="16"/>
                  </a:lnTo>
                  <a:lnTo>
                    <a:pt x="15" y="8"/>
                  </a:lnTo>
                  <a:lnTo>
                    <a:pt x="37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advTm="156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Important Ingredients: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Codimension</a:t>
            </a:r>
            <a:r>
              <a:rPr lang="en-US" dirty="0" smtClean="0"/>
              <a:t> 2 Defects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DA35F"/>
                </a:solidFill>
              </a:rPr>
              <a:t>There are </a:t>
            </a:r>
            <a:r>
              <a:rPr lang="en-US" sz="3200" dirty="0" err="1" smtClean="0">
                <a:solidFill>
                  <a:srgbClr val="0DA35F"/>
                </a:solidFill>
              </a:rPr>
              <a:t>codimension</a:t>
            </a:r>
            <a:r>
              <a:rPr lang="en-US" sz="3200" dirty="0" smtClean="0">
                <a:solidFill>
                  <a:srgbClr val="0DA35F"/>
                </a:solidFill>
              </a:rPr>
              <a:t> two </a:t>
            </a:r>
            <a:r>
              <a:rPr lang="en-US" sz="3200" dirty="0" err="1" smtClean="0">
                <a:solidFill>
                  <a:srgbClr val="0DA35F"/>
                </a:solidFill>
              </a:rPr>
              <a:t>supersymmetric</a:t>
            </a:r>
            <a:r>
              <a:rPr lang="en-US" sz="3200" dirty="0" smtClean="0">
                <a:solidFill>
                  <a:srgbClr val="0DA35F"/>
                </a:solidFill>
              </a:rPr>
              <a:t>  defects preserving half the </a:t>
            </a:r>
            <a:r>
              <a:rPr lang="en-US" sz="3200" dirty="0" err="1" smtClean="0">
                <a:solidFill>
                  <a:srgbClr val="0DA35F"/>
                </a:solidFill>
              </a:rPr>
              <a:t>susy</a:t>
            </a:r>
            <a:r>
              <a:rPr lang="en-US" sz="3200" dirty="0" smtClean="0">
                <a:solidFill>
                  <a:srgbClr val="0DA35F"/>
                </a:solidFill>
              </a:rPr>
              <a:t>. </a:t>
            </a:r>
            <a:endParaRPr lang="en-US" sz="3200" dirty="0">
              <a:solidFill>
                <a:srgbClr val="0DA35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971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There is an important class D(</a:t>
            </a:r>
            <a:r>
              <a:rPr lang="en-US" sz="2800" dirty="0" smtClean="0">
                <a:solidFill>
                  <a:srgbClr val="0000FF"/>
                </a:solidFill>
                <a:sym typeface="Mathematica1"/>
              </a:rPr>
              <a:t>,m) determined by  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74769" name="Group 17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828801" y="4114800"/>
            <a:ext cx="5271677" cy="812160"/>
            <a:chOff x="1362" y="2662"/>
            <a:chExt cx="15033" cy="2316"/>
          </a:xfrm>
          <a:solidFill>
            <a:srgbClr val="FF0000"/>
          </a:solidFill>
        </p:grpSpPr>
        <p:sp>
          <p:nvSpPr>
            <p:cNvPr id="74771" name="Freeform 19"/>
            <p:cNvSpPr>
              <a:spLocks noEditPoints="1"/>
            </p:cNvSpPr>
            <p:nvPr/>
          </p:nvSpPr>
          <p:spPr bwMode="auto">
            <a:xfrm>
              <a:off x="1362" y="3369"/>
              <a:ext cx="1020" cy="1524"/>
            </a:xfrm>
            <a:custGeom>
              <a:avLst/>
              <a:gdLst/>
              <a:ahLst/>
              <a:cxnLst>
                <a:cxn ang="0">
                  <a:pos x="671" y="60"/>
                </a:cxn>
                <a:cxn ang="0">
                  <a:pos x="564" y="125"/>
                </a:cxn>
                <a:cxn ang="0">
                  <a:pos x="447" y="276"/>
                </a:cxn>
                <a:cxn ang="0">
                  <a:pos x="405" y="371"/>
                </a:cxn>
                <a:cxn ang="0">
                  <a:pos x="368" y="506"/>
                </a:cxn>
                <a:cxn ang="0">
                  <a:pos x="317" y="712"/>
                </a:cxn>
                <a:cxn ang="0">
                  <a:pos x="303" y="777"/>
                </a:cxn>
                <a:cxn ang="0">
                  <a:pos x="298" y="817"/>
                </a:cxn>
                <a:cxn ang="0">
                  <a:pos x="321" y="887"/>
                </a:cxn>
                <a:cxn ang="0">
                  <a:pos x="377" y="968"/>
                </a:cxn>
                <a:cxn ang="0">
                  <a:pos x="480" y="1003"/>
                </a:cxn>
                <a:cxn ang="0">
                  <a:pos x="550" y="988"/>
                </a:cxn>
                <a:cxn ang="0">
                  <a:pos x="685" y="877"/>
                </a:cxn>
                <a:cxn ang="0">
                  <a:pos x="769" y="712"/>
                </a:cxn>
                <a:cxn ang="0">
                  <a:pos x="820" y="536"/>
                </a:cxn>
                <a:cxn ang="0">
                  <a:pos x="857" y="351"/>
                </a:cxn>
                <a:cxn ang="0">
                  <a:pos x="857" y="211"/>
                </a:cxn>
                <a:cxn ang="0">
                  <a:pos x="815" y="105"/>
                </a:cxn>
                <a:cxn ang="0">
                  <a:pos x="750" y="60"/>
                </a:cxn>
                <a:cxn ang="0">
                  <a:pos x="717" y="0"/>
                </a:cxn>
                <a:cxn ang="0">
                  <a:pos x="848" y="30"/>
                </a:cxn>
                <a:cxn ang="0">
                  <a:pos x="950" y="130"/>
                </a:cxn>
                <a:cxn ang="0">
                  <a:pos x="1011" y="281"/>
                </a:cxn>
                <a:cxn ang="0">
                  <a:pos x="1006" y="511"/>
                </a:cxn>
                <a:cxn ang="0">
                  <a:pos x="918" y="747"/>
                </a:cxn>
                <a:cxn ang="0">
                  <a:pos x="769" y="932"/>
                </a:cxn>
                <a:cxn ang="0">
                  <a:pos x="582" y="1038"/>
                </a:cxn>
                <a:cxn ang="0">
                  <a:pos x="419" y="1043"/>
                </a:cxn>
                <a:cxn ang="0">
                  <a:pos x="312" y="963"/>
                </a:cxn>
                <a:cxn ang="0">
                  <a:pos x="251" y="993"/>
                </a:cxn>
                <a:cxn ang="0">
                  <a:pos x="205" y="1188"/>
                </a:cxn>
                <a:cxn ang="0">
                  <a:pos x="154" y="1414"/>
                </a:cxn>
                <a:cxn ang="0">
                  <a:pos x="135" y="1479"/>
                </a:cxn>
                <a:cxn ang="0">
                  <a:pos x="88" y="1519"/>
                </a:cxn>
                <a:cxn ang="0">
                  <a:pos x="23" y="1514"/>
                </a:cxn>
                <a:cxn ang="0">
                  <a:pos x="4" y="1484"/>
                </a:cxn>
                <a:cxn ang="0">
                  <a:pos x="0" y="1454"/>
                </a:cxn>
                <a:cxn ang="0">
                  <a:pos x="4" y="1429"/>
                </a:cxn>
                <a:cxn ang="0">
                  <a:pos x="219" y="511"/>
                </a:cxn>
                <a:cxn ang="0">
                  <a:pos x="307" y="286"/>
                </a:cxn>
                <a:cxn ang="0">
                  <a:pos x="452" y="115"/>
                </a:cxn>
                <a:cxn ang="0">
                  <a:pos x="629" y="15"/>
                </a:cxn>
              </a:cxnLst>
              <a:rect l="0" t="0" r="r" b="b"/>
              <a:pathLst>
                <a:path w="1020" h="1524">
                  <a:moveTo>
                    <a:pt x="713" y="55"/>
                  </a:moveTo>
                  <a:lnTo>
                    <a:pt x="671" y="60"/>
                  </a:lnTo>
                  <a:lnTo>
                    <a:pt x="620" y="85"/>
                  </a:lnTo>
                  <a:lnTo>
                    <a:pt x="564" y="125"/>
                  </a:lnTo>
                  <a:lnTo>
                    <a:pt x="503" y="191"/>
                  </a:lnTo>
                  <a:lnTo>
                    <a:pt x="447" y="276"/>
                  </a:lnTo>
                  <a:lnTo>
                    <a:pt x="424" y="321"/>
                  </a:lnTo>
                  <a:lnTo>
                    <a:pt x="405" y="371"/>
                  </a:lnTo>
                  <a:lnTo>
                    <a:pt x="387" y="431"/>
                  </a:lnTo>
                  <a:lnTo>
                    <a:pt x="368" y="506"/>
                  </a:lnTo>
                  <a:lnTo>
                    <a:pt x="345" y="597"/>
                  </a:lnTo>
                  <a:lnTo>
                    <a:pt x="317" y="712"/>
                  </a:lnTo>
                  <a:lnTo>
                    <a:pt x="307" y="747"/>
                  </a:lnTo>
                  <a:lnTo>
                    <a:pt x="303" y="777"/>
                  </a:lnTo>
                  <a:lnTo>
                    <a:pt x="298" y="797"/>
                  </a:lnTo>
                  <a:lnTo>
                    <a:pt x="298" y="817"/>
                  </a:lnTo>
                  <a:lnTo>
                    <a:pt x="307" y="847"/>
                  </a:lnTo>
                  <a:lnTo>
                    <a:pt x="321" y="887"/>
                  </a:lnTo>
                  <a:lnTo>
                    <a:pt x="345" y="927"/>
                  </a:lnTo>
                  <a:lnTo>
                    <a:pt x="377" y="968"/>
                  </a:lnTo>
                  <a:lnTo>
                    <a:pt x="424" y="993"/>
                  </a:lnTo>
                  <a:lnTo>
                    <a:pt x="480" y="1003"/>
                  </a:lnTo>
                  <a:lnTo>
                    <a:pt x="484" y="1003"/>
                  </a:lnTo>
                  <a:lnTo>
                    <a:pt x="550" y="988"/>
                  </a:lnTo>
                  <a:lnTo>
                    <a:pt x="620" y="947"/>
                  </a:lnTo>
                  <a:lnTo>
                    <a:pt x="685" y="877"/>
                  </a:lnTo>
                  <a:lnTo>
                    <a:pt x="741" y="782"/>
                  </a:lnTo>
                  <a:lnTo>
                    <a:pt x="769" y="712"/>
                  </a:lnTo>
                  <a:lnTo>
                    <a:pt x="797" y="627"/>
                  </a:lnTo>
                  <a:lnTo>
                    <a:pt x="820" y="536"/>
                  </a:lnTo>
                  <a:lnTo>
                    <a:pt x="843" y="441"/>
                  </a:lnTo>
                  <a:lnTo>
                    <a:pt x="857" y="351"/>
                  </a:lnTo>
                  <a:lnTo>
                    <a:pt x="862" y="281"/>
                  </a:lnTo>
                  <a:lnTo>
                    <a:pt x="857" y="211"/>
                  </a:lnTo>
                  <a:lnTo>
                    <a:pt x="839" y="150"/>
                  </a:lnTo>
                  <a:lnTo>
                    <a:pt x="815" y="105"/>
                  </a:lnTo>
                  <a:lnTo>
                    <a:pt x="787" y="80"/>
                  </a:lnTo>
                  <a:lnTo>
                    <a:pt x="750" y="60"/>
                  </a:lnTo>
                  <a:lnTo>
                    <a:pt x="713" y="55"/>
                  </a:lnTo>
                  <a:close/>
                  <a:moveTo>
                    <a:pt x="717" y="0"/>
                  </a:moveTo>
                  <a:lnTo>
                    <a:pt x="783" y="10"/>
                  </a:lnTo>
                  <a:lnTo>
                    <a:pt x="848" y="30"/>
                  </a:lnTo>
                  <a:lnTo>
                    <a:pt x="904" y="70"/>
                  </a:lnTo>
                  <a:lnTo>
                    <a:pt x="950" y="130"/>
                  </a:lnTo>
                  <a:lnTo>
                    <a:pt x="988" y="201"/>
                  </a:lnTo>
                  <a:lnTo>
                    <a:pt x="1011" y="281"/>
                  </a:lnTo>
                  <a:lnTo>
                    <a:pt x="1020" y="381"/>
                  </a:lnTo>
                  <a:lnTo>
                    <a:pt x="1006" y="511"/>
                  </a:lnTo>
                  <a:lnTo>
                    <a:pt x="974" y="632"/>
                  </a:lnTo>
                  <a:lnTo>
                    <a:pt x="918" y="747"/>
                  </a:lnTo>
                  <a:lnTo>
                    <a:pt x="848" y="847"/>
                  </a:lnTo>
                  <a:lnTo>
                    <a:pt x="769" y="932"/>
                  </a:lnTo>
                  <a:lnTo>
                    <a:pt x="680" y="998"/>
                  </a:lnTo>
                  <a:lnTo>
                    <a:pt x="582" y="1038"/>
                  </a:lnTo>
                  <a:lnTo>
                    <a:pt x="489" y="1053"/>
                  </a:lnTo>
                  <a:lnTo>
                    <a:pt x="419" y="1043"/>
                  </a:lnTo>
                  <a:lnTo>
                    <a:pt x="359" y="1013"/>
                  </a:lnTo>
                  <a:lnTo>
                    <a:pt x="312" y="963"/>
                  </a:lnTo>
                  <a:lnTo>
                    <a:pt x="275" y="897"/>
                  </a:lnTo>
                  <a:lnTo>
                    <a:pt x="251" y="993"/>
                  </a:lnTo>
                  <a:lnTo>
                    <a:pt x="228" y="1093"/>
                  </a:lnTo>
                  <a:lnTo>
                    <a:pt x="205" y="1188"/>
                  </a:lnTo>
                  <a:lnTo>
                    <a:pt x="186" y="1273"/>
                  </a:lnTo>
                  <a:lnTo>
                    <a:pt x="154" y="1414"/>
                  </a:lnTo>
                  <a:lnTo>
                    <a:pt x="140" y="1459"/>
                  </a:lnTo>
                  <a:lnTo>
                    <a:pt x="135" y="1479"/>
                  </a:lnTo>
                  <a:lnTo>
                    <a:pt x="112" y="1504"/>
                  </a:lnTo>
                  <a:lnTo>
                    <a:pt x="88" y="1519"/>
                  </a:lnTo>
                  <a:lnTo>
                    <a:pt x="60" y="1524"/>
                  </a:lnTo>
                  <a:lnTo>
                    <a:pt x="23" y="1514"/>
                  </a:lnTo>
                  <a:lnTo>
                    <a:pt x="9" y="1499"/>
                  </a:lnTo>
                  <a:lnTo>
                    <a:pt x="4" y="1484"/>
                  </a:lnTo>
                  <a:lnTo>
                    <a:pt x="0" y="1464"/>
                  </a:lnTo>
                  <a:lnTo>
                    <a:pt x="0" y="1454"/>
                  </a:lnTo>
                  <a:lnTo>
                    <a:pt x="4" y="1444"/>
                  </a:lnTo>
                  <a:lnTo>
                    <a:pt x="4" y="1429"/>
                  </a:lnTo>
                  <a:lnTo>
                    <a:pt x="9" y="1424"/>
                  </a:lnTo>
                  <a:lnTo>
                    <a:pt x="219" y="511"/>
                  </a:lnTo>
                  <a:lnTo>
                    <a:pt x="256" y="396"/>
                  </a:lnTo>
                  <a:lnTo>
                    <a:pt x="307" y="286"/>
                  </a:lnTo>
                  <a:lnTo>
                    <a:pt x="377" y="191"/>
                  </a:lnTo>
                  <a:lnTo>
                    <a:pt x="452" y="115"/>
                  </a:lnTo>
                  <a:lnTo>
                    <a:pt x="540" y="50"/>
                  </a:lnTo>
                  <a:lnTo>
                    <a:pt x="629" y="15"/>
                  </a:lnTo>
                  <a:lnTo>
                    <a:pt x="7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72" name="Freeform 20"/>
            <p:cNvSpPr>
              <a:spLocks noEditPoints="1"/>
            </p:cNvSpPr>
            <p:nvPr/>
          </p:nvSpPr>
          <p:spPr bwMode="auto">
            <a:xfrm>
              <a:off x="3193" y="3399"/>
              <a:ext cx="229" cy="998"/>
            </a:xfrm>
            <a:custGeom>
              <a:avLst/>
              <a:gdLst/>
              <a:ahLst/>
              <a:cxnLst>
                <a:cxn ang="0">
                  <a:pos x="117" y="752"/>
                </a:cxn>
                <a:cxn ang="0">
                  <a:pos x="159" y="762"/>
                </a:cxn>
                <a:cxn ang="0">
                  <a:pos x="196" y="787"/>
                </a:cxn>
                <a:cxn ang="0">
                  <a:pos x="219" y="827"/>
                </a:cxn>
                <a:cxn ang="0">
                  <a:pos x="229" y="872"/>
                </a:cxn>
                <a:cxn ang="0">
                  <a:pos x="219" y="922"/>
                </a:cxn>
                <a:cxn ang="0">
                  <a:pos x="196" y="963"/>
                </a:cxn>
                <a:cxn ang="0">
                  <a:pos x="159" y="988"/>
                </a:cxn>
                <a:cxn ang="0">
                  <a:pos x="117" y="998"/>
                </a:cxn>
                <a:cxn ang="0">
                  <a:pos x="70" y="988"/>
                </a:cxn>
                <a:cxn ang="0">
                  <a:pos x="33" y="963"/>
                </a:cxn>
                <a:cxn ang="0">
                  <a:pos x="10" y="922"/>
                </a:cxn>
                <a:cxn ang="0">
                  <a:pos x="0" y="872"/>
                </a:cxn>
                <a:cxn ang="0">
                  <a:pos x="10" y="827"/>
                </a:cxn>
                <a:cxn ang="0">
                  <a:pos x="33" y="787"/>
                </a:cxn>
                <a:cxn ang="0">
                  <a:pos x="70" y="762"/>
                </a:cxn>
                <a:cxn ang="0">
                  <a:pos x="117" y="752"/>
                </a:cxn>
                <a:cxn ang="0">
                  <a:pos x="117" y="0"/>
                </a:cxn>
                <a:cxn ang="0">
                  <a:pos x="159" y="10"/>
                </a:cxn>
                <a:cxn ang="0">
                  <a:pos x="196" y="35"/>
                </a:cxn>
                <a:cxn ang="0">
                  <a:pos x="219" y="75"/>
                </a:cxn>
                <a:cxn ang="0">
                  <a:pos x="229" y="125"/>
                </a:cxn>
                <a:cxn ang="0">
                  <a:pos x="219" y="171"/>
                </a:cxn>
                <a:cxn ang="0">
                  <a:pos x="196" y="211"/>
                </a:cxn>
                <a:cxn ang="0">
                  <a:pos x="159" y="236"/>
                </a:cxn>
                <a:cxn ang="0">
                  <a:pos x="117" y="246"/>
                </a:cxn>
                <a:cxn ang="0">
                  <a:pos x="70" y="236"/>
                </a:cxn>
                <a:cxn ang="0">
                  <a:pos x="33" y="211"/>
                </a:cxn>
                <a:cxn ang="0">
                  <a:pos x="10" y="171"/>
                </a:cxn>
                <a:cxn ang="0">
                  <a:pos x="0" y="125"/>
                </a:cxn>
                <a:cxn ang="0">
                  <a:pos x="10" y="75"/>
                </a:cxn>
                <a:cxn ang="0">
                  <a:pos x="33" y="35"/>
                </a:cxn>
                <a:cxn ang="0">
                  <a:pos x="70" y="10"/>
                </a:cxn>
                <a:cxn ang="0">
                  <a:pos x="117" y="0"/>
                </a:cxn>
              </a:cxnLst>
              <a:rect l="0" t="0" r="r" b="b"/>
              <a:pathLst>
                <a:path w="229" h="998">
                  <a:moveTo>
                    <a:pt x="117" y="752"/>
                  </a:moveTo>
                  <a:lnTo>
                    <a:pt x="159" y="762"/>
                  </a:lnTo>
                  <a:lnTo>
                    <a:pt x="196" y="787"/>
                  </a:lnTo>
                  <a:lnTo>
                    <a:pt x="219" y="827"/>
                  </a:lnTo>
                  <a:lnTo>
                    <a:pt x="229" y="872"/>
                  </a:lnTo>
                  <a:lnTo>
                    <a:pt x="219" y="922"/>
                  </a:lnTo>
                  <a:lnTo>
                    <a:pt x="196" y="963"/>
                  </a:lnTo>
                  <a:lnTo>
                    <a:pt x="159" y="988"/>
                  </a:lnTo>
                  <a:lnTo>
                    <a:pt x="117" y="998"/>
                  </a:lnTo>
                  <a:lnTo>
                    <a:pt x="70" y="988"/>
                  </a:lnTo>
                  <a:lnTo>
                    <a:pt x="33" y="963"/>
                  </a:lnTo>
                  <a:lnTo>
                    <a:pt x="10" y="922"/>
                  </a:lnTo>
                  <a:lnTo>
                    <a:pt x="0" y="872"/>
                  </a:lnTo>
                  <a:lnTo>
                    <a:pt x="10" y="827"/>
                  </a:lnTo>
                  <a:lnTo>
                    <a:pt x="33" y="787"/>
                  </a:lnTo>
                  <a:lnTo>
                    <a:pt x="70" y="762"/>
                  </a:lnTo>
                  <a:lnTo>
                    <a:pt x="117" y="752"/>
                  </a:lnTo>
                  <a:close/>
                  <a:moveTo>
                    <a:pt x="117" y="0"/>
                  </a:moveTo>
                  <a:lnTo>
                    <a:pt x="159" y="10"/>
                  </a:lnTo>
                  <a:lnTo>
                    <a:pt x="196" y="35"/>
                  </a:lnTo>
                  <a:lnTo>
                    <a:pt x="219" y="75"/>
                  </a:lnTo>
                  <a:lnTo>
                    <a:pt x="229" y="125"/>
                  </a:lnTo>
                  <a:lnTo>
                    <a:pt x="219" y="171"/>
                  </a:lnTo>
                  <a:lnTo>
                    <a:pt x="196" y="211"/>
                  </a:lnTo>
                  <a:lnTo>
                    <a:pt x="159" y="236"/>
                  </a:lnTo>
                  <a:lnTo>
                    <a:pt x="117" y="246"/>
                  </a:lnTo>
                  <a:lnTo>
                    <a:pt x="70" y="236"/>
                  </a:lnTo>
                  <a:lnTo>
                    <a:pt x="33" y="211"/>
                  </a:lnTo>
                  <a:lnTo>
                    <a:pt x="10" y="171"/>
                  </a:lnTo>
                  <a:lnTo>
                    <a:pt x="0" y="125"/>
                  </a:lnTo>
                  <a:lnTo>
                    <a:pt x="10" y="75"/>
                  </a:lnTo>
                  <a:lnTo>
                    <a:pt x="33" y="35"/>
                  </a:lnTo>
                  <a:lnTo>
                    <a:pt x="70" y="10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73" name="Freeform 21"/>
            <p:cNvSpPr>
              <a:spLocks/>
            </p:cNvSpPr>
            <p:nvPr/>
          </p:nvSpPr>
          <p:spPr bwMode="auto">
            <a:xfrm>
              <a:off x="4326" y="3374"/>
              <a:ext cx="787" cy="1048"/>
            </a:xfrm>
            <a:custGeom>
              <a:avLst/>
              <a:gdLst/>
              <a:ahLst/>
              <a:cxnLst>
                <a:cxn ang="0">
                  <a:pos x="624" y="10"/>
                </a:cxn>
                <a:cxn ang="0">
                  <a:pos x="745" y="85"/>
                </a:cxn>
                <a:cxn ang="0">
                  <a:pos x="787" y="201"/>
                </a:cxn>
                <a:cxn ang="0">
                  <a:pos x="755" y="296"/>
                </a:cxn>
                <a:cxn ang="0">
                  <a:pos x="689" y="326"/>
                </a:cxn>
                <a:cxn ang="0">
                  <a:pos x="652" y="321"/>
                </a:cxn>
                <a:cxn ang="0">
                  <a:pos x="629" y="301"/>
                </a:cxn>
                <a:cxn ang="0">
                  <a:pos x="619" y="276"/>
                </a:cxn>
                <a:cxn ang="0">
                  <a:pos x="629" y="226"/>
                </a:cxn>
                <a:cxn ang="0">
                  <a:pos x="680" y="166"/>
                </a:cxn>
                <a:cxn ang="0">
                  <a:pos x="722" y="150"/>
                </a:cxn>
                <a:cxn ang="0">
                  <a:pos x="657" y="75"/>
                </a:cxn>
                <a:cxn ang="0">
                  <a:pos x="568" y="45"/>
                </a:cxn>
                <a:cxn ang="0">
                  <a:pos x="461" y="55"/>
                </a:cxn>
                <a:cxn ang="0">
                  <a:pos x="358" y="105"/>
                </a:cxn>
                <a:cxn ang="0">
                  <a:pos x="302" y="181"/>
                </a:cxn>
                <a:cxn ang="0">
                  <a:pos x="288" y="251"/>
                </a:cxn>
                <a:cxn ang="0">
                  <a:pos x="316" y="331"/>
                </a:cxn>
                <a:cxn ang="0">
                  <a:pos x="377" y="371"/>
                </a:cxn>
                <a:cxn ang="0">
                  <a:pos x="456" y="391"/>
                </a:cxn>
                <a:cxn ang="0">
                  <a:pos x="577" y="426"/>
                </a:cxn>
                <a:cxn ang="0">
                  <a:pos x="671" y="491"/>
                </a:cxn>
                <a:cxn ang="0">
                  <a:pos x="717" y="556"/>
                </a:cxn>
                <a:cxn ang="0">
                  <a:pos x="741" y="662"/>
                </a:cxn>
                <a:cxn ang="0">
                  <a:pos x="731" y="742"/>
                </a:cxn>
                <a:cxn ang="0">
                  <a:pos x="689" y="842"/>
                </a:cxn>
                <a:cxn ang="0">
                  <a:pos x="610" y="942"/>
                </a:cxn>
                <a:cxn ang="0">
                  <a:pos x="484" y="1018"/>
                </a:cxn>
                <a:cxn ang="0">
                  <a:pos x="307" y="1048"/>
                </a:cxn>
                <a:cxn ang="0">
                  <a:pos x="144" y="1018"/>
                </a:cxn>
                <a:cxn ang="0">
                  <a:pos x="37" y="942"/>
                </a:cxn>
                <a:cxn ang="0">
                  <a:pos x="0" y="822"/>
                </a:cxn>
                <a:cxn ang="0">
                  <a:pos x="28" y="727"/>
                </a:cxn>
                <a:cxn ang="0">
                  <a:pos x="88" y="677"/>
                </a:cxn>
                <a:cxn ang="0">
                  <a:pos x="153" y="677"/>
                </a:cxn>
                <a:cxn ang="0">
                  <a:pos x="195" y="722"/>
                </a:cxn>
                <a:cxn ang="0">
                  <a:pos x="191" y="802"/>
                </a:cxn>
                <a:cxn ang="0">
                  <a:pos x="121" y="872"/>
                </a:cxn>
                <a:cxn ang="0">
                  <a:pos x="93" y="922"/>
                </a:cxn>
                <a:cxn ang="0">
                  <a:pos x="172" y="978"/>
                </a:cxn>
                <a:cxn ang="0">
                  <a:pos x="256" y="998"/>
                </a:cxn>
                <a:cxn ang="0">
                  <a:pos x="312" y="1003"/>
                </a:cxn>
                <a:cxn ang="0">
                  <a:pos x="470" y="973"/>
                </a:cxn>
                <a:cxn ang="0">
                  <a:pos x="563" y="897"/>
                </a:cxn>
                <a:cxn ang="0">
                  <a:pos x="605" y="812"/>
                </a:cxn>
                <a:cxn ang="0">
                  <a:pos x="619" y="747"/>
                </a:cxn>
                <a:cxn ang="0">
                  <a:pos x="587" y="647"/>
                </a:cxn>
                <a:cxn ang="0">
                  <a:pos x="503" y="597"/>
                </a:cxn>
                <a:cxn ang="0">
                  <a:pos x="396" y="572"/>
                </a:cxn>
                <a:cxn ang="0">
                  <a:pos x="321" y="551"/>
                </a:cxn>
                <a:cxn ang="0">
                  <a:pos x="237" y="501"/>
                </a:cxn>
                <a:cxn ang="0">
                  <a:pos x="181" y="411"/>
                </a:cxn>
                <a:cxn ang="0">
                  <a:pos x="177" y="301"/>
                </a:cxn>
                <a:cxn ang="0">
                  <a:pos x="205" y="206"/>
                </a:cxn>
                <a:cxn ang="0">
                  <a:pos x="265" y="105"/>
                </a:cxn>
                <a:cxn ang="0">
                  <a:pos x="377" y="30"/>
                </a:cxn>
                <a:cxn ang="0">
                  <a:pos x="535" y="0"/>
                </a:cxn>
              </a:cxnLst>
              <a:rect l="0" t="0" r="r" b="b"/>
              <a:pathLst>
                <a:path w="787" h="1048">
                  <a:moveTo>
                    <a:pt x="535" y="0"/>
                  </a:moveTo>
                  <a:lnTo>
                    <a:pt x="624" y="10"/>
                  </a:lnTo>
                  <a:lnTo>
                    <a:pt x="694" y="40"/>
                  </a:lnTo>
                  <a:lnTo>
                    <a:pt x="745" y="85"/>
                  </a:lnTo>
                  <a:lnTo>
                    <a:pt x="778" y="140"/>
                  </a:lnTo>
                  <a:lnTo>
                    <a:pt x="787" y="201"/>
                  </a:lnTo>
                  <a:lnTo>
                    <a:pt x="778" y="256"/>
                  </a:lnTo>
                  <a:lnTo>
                    <a:pt x="755" y="296"/>
                  </a:lnTo>
                  <a:lnTo>
                    <a:pt x="722" y="316"/>
                  </a:lnTo>
                  <a:lnTo>
                    <a:pt x="689" y="326"/>
                  </a:lnTo>
                  <a:lnTo>
                    <a:pt x="671" y="326"/>
                  </a:lnTo>
                  <a:lnTo>
                    <a:pt x="652" y="321"/>
                  </a:lnTo>
                  <a:lnTo>
                    <a:pt x="638" y="311"/>
                  </a:lnTo>
                  <a:lnTo>
                    <a:pt x="629" y="301"/>
                  </a:lnTo>
                  <a:lnTo>
                    <a:pt x="624" y="291"/>
                  </a:lnTo>
                  <a:lnTo>
                    <a:pt x="619" y="276"/>
                  </a:lnTo>
                  <a:lnTo>
                    <a:pt x="619" y="261"/>
                  </a:lnTo>
                  <a:lnTo>
                    <a:pt x="629" y="226"/>
                  </a:lnTo>
                  <a:lnTo>
                    <a:pt x="647" y="191"/>
                  </a:lnTo>
                  <a:lnTo>
                    <a:pt x="680" y="166"/>
                  </a:lnTo>
                  <a:lnTo>
                    <a:pt x="722" y="155"/>
                  </a:lnTo>
                  <a:lnTo>
                    <a:pt x="722" y="150"/>
                  </a:lnTo>
                  <a:lnTo>
                    <a:pt x="694" y="105"/>
                  </a:lnTo>
                  <a:lnTo>
                    <a:pt x="657" y="75"/>
                  </a:lnTo>
                  <a:lnTo>
                    <a:pt x="615" y="55"/>
                  </a:lnTo>
                  <a:lnTo>
                    <a:pt x="568" y="45"/>
                  </a:lnTo>
                  <a:lnTo>
                    <a:pt x="531" y="45"/>
                  </a:lnTo>
                  <a:lnTo>
                    <a:pt x="461" y="55"/>
                  </a:lnTo>
                  <a:lnTo>
                    <a:pt x="400" y="75"/>
                  </a:lnTo>
                  <a:lnTo>
                    <a:pt x="358" y="105"/>
                  </a:lnTo>
                  <a:lnTo>
                    <a:pt x="326" y="140"/>
                  </a:lnTo>
                  <a:lnTo>
                    <a:pt x="302" y="181"/>
                  </a:lnTo>
                  <a:lnTo>
                    <a:pt x="293" y="221"/>
                  </a:lnTo>
                  <a:lnTo>
                    <a:pt x="288" y="251"/>
                  </a:lnTo>
                  <a:lnTo>
                    <a:pt x="293" y="296"/>
                  </a:lnTo>
                  <a:lnTo>
                    <a:pt x="316" y="331"/>
                  </a:lnTo>
                  <a:lnTo>
                    <a:pt x="344" y="351"/>
                  </a:lnTo>
                  <a:lnTo>
                    <a:pt x="377" y="371"/>
                  </a:lnTo>
                  <a:lnTo>
                    <a:pt x="414" y="381"/>
                  </a:lnTo>
                  <a:lnTo>
                    <a:pt x="456" y="391"/>
                  </a:lnTo>
                  <a:lnTo>
                    <a:pt x="522" y="406"/>
                  </a:lnTo>
                  <a:lnTo>
                    <a:pt x="577" y="426"/>
                  </a:lnTo>
                  <a:lnTo>
                    <a:pt x="629" y="451"/>
                  </a:lnTo>
                  <a:lnTo>
                    <a:pt x="671" y="491"/>
                  </a:lnTo>
                  <a:lnTo>
                    <a:pt x="694" y="521"/>
                  </a:lnTo>
                  <a:lnTo>
                    <a:pt x="717" y="556"/>
                  </a:lnTo>
                  <a:lnTo>
                    <a:pt x="731" y="607"/>
                  </a:lnTo>
                  <a:lnTo>
                    <a:pt x="741" y="662"/>
                  </a:lnTo>
                  <a:lnTo>
                    <a:pt x="736" y="697"/>
                  </a:lnTo>
                  <a:lnTo>
                    <a:pt x="731" y="742"/>
                  </a:lnTo>
                  <a:lnTo>
                    <a:pt x="713" y="792"/>
                  </a:lnTo>
                  <a:lnTo>
                    <a:pt x="689" y="842"/>
                  </a:lnTo>
                  <a:lnTo>
                    <a:pt x="657" y="892"/>
                  </a:lnTo>
                  <a:lnTo>
                    <a:pt x="610" y="942"/>
                  </a:lnTo>
                  <a:lnTo>
                    <a:pt x="554" y="983"/>
                  </a:lnTo>
                  <a:lnTo>
                    <a:pt x="484" y="1018"/>
                  </a:lnTo>
                  <a:lnTo>
                    <a:pt x="405" y="1038"/>
                  </a:lnTo>
                  <a:lnTo>
                    <a:pt x="307" y="1048"/>
                  </a:lnTo>
                  <a:lnTo>
                    <a:pt x="219" y="1043"/>
                  </a:lnTo>
                  <a:lnTo>
                    <a:pt x="144" y="1018"/>
                  </a:lnTo>
                  <a:lnTo>
                    <a:pt x="83" y="988"/>
                  </a:lnTo>
                  <a:lnTo>
                    <a:pt x="37" y="942"/>
                  </a:lnTo>
                  <a:lnTo>
                    <a:pt x="9" y="887"/>
                  </a:lnTo>
                  <a:lnTo>
                    <a:pt x="0" y="822"/>
                  </a:lnTo>
                  <a:lnTo>
                    <a:pt x="9" y="767"/>
                  </a:lnTo>
                  <a:lnTo>
                    <a:pt x="28" y="727"/>
                  </a:lnTo>
                  <a:lnTo>
                    <a:pt x="55" y="697"/>
                  </a:lnTo>
                  <a:lnTo>
                    <a:pt x="88" y="677"/>
                  </a:lnTo>
                  <a:lnTo>
                    <a:pt x="121" y="672"/>
                  </a:lnTo>
                  <a:lnTo>
                    <a:pt x="153" y="677"/>
                  </a:lnTo>
                  <a:lnTo>
                    <a:pt x="177" y="692"/>
                  </a:lnTo>
                  <a:lnTo>
                    <a:pt x="195" y="722"/>
                  </a:lnTo>
                  <a:lnTo>
                    <a:pt x="200" y="757"/>
                  </a:lnTo>
                  <a:lnTo>
                    <a:pt x="191" y="802"/>
                  </a:lnTo>
                  <a:lnTo>
                    <a:pt x="163" y="842"/>
                  </a:lnTo>
                  <a:lnTo>
                    <a:pt x="121" y="872"/>
                  </a:lnTo>
                  <a:lnTo>
                    <a:pt x="65" y="877"/>
                  </a:lnTo>
                  <a:lnTo>
                    <a:pt x="93" y="922"/>
                  </a:lnTo>
                  <a:lnTo>
                    <a:pt x="130" y="958"/>
                  </a:lnTo>
                  <a:lnTo>
                    <a:pt x="172" y="978"/>
                  </a:lnTo>
                  <a:lnTo>
                    <a:pt x="219" y="993"/>
                  </a:lnTo>
                  <a:lnTo>
                    <a:pt x="256" y="998"/>
                  </a:lnTo>
                  <a:lnTo>
                    <a:pt x="288" y="1003"/>
                  </a:lnTo>
                  <a:lnTo>
                    <a:pt x="312" y="1003"/>
                  </a:lnTo>
                  <a:lnTo>
                    <a:pt x="400" y="993"/>
                  </a:lnTo>
                  <a:lnTo>
                    <a:pt x="470" y="973"/>
                  </a:lnTo>
                  <a:lnTo>
                    <a:pt x="522" y="937"/>
                  </a:lnTo>
                  <a:lnTo>
                    <a:pt x="563" y="897"/>
                  </a:lnTo>
                  <a:lnTo>
                    <a:pt x="591" y="852"/>
                  </a:lnTo>
                  <a:lnTo>
                    <a:pt x="605" y="812"/>
                  </a:lnTo>
                  <a:lnTo>
                    <a:pt x="615" y="777"/>
                  </a:lnTo>
                  <a:lnTo>
                    <a:pt x="619" y="747"/>
                  </a:lnTo>
                  <a:lnTo>
                    <a:pt x="610" y="692"/>
                  </a:lnTo>
                  <a:lnTo>
                    <a:pt x="587" y="647"/>
                  </a:lnTo>
                  <a:lnTo>
                    <a:pt x="549" y="617"/>
                  </a:lnTo>
                  <a:lnTo>
                    <a:pt x="503" y="597"/>
                  </a:lnTo>
                  <a:lnTo>
                    <a:pt x="452" y="582"/>
                  </a:lnTo>
                  <a:lnTo>
                    <a:pt x="396" y="572"/>
                  </a:lnTo>
                  <a:lnTo>
                    <a:pt x="363" y="561"/>
                  </a:lnTo>
                  <a:lnTo>
                    <a:pt x="321" y="551"/>
                  </a:lnTo>
                  <a:lnTo>
                    <a:pt x="279" y="531"/>
                  </a:lnTo>
                  <a:lnTo>
                    <a:pt x="237" y="501"/>
                  </a:lnTo>
                  <a:lnTo>
                    <a:pt x="205" y="461"/>
                  </a:lnTo>
                  <a:lnTo>
                    <a:pt x="181" y="411"/>
                  </a:lnTo>
                  <a:lnTo>
                    <a:pt x="172" y="341"/>
                  </a:lnTo>
                  <a:lnTo>
                    <a:pt x="177" y="301"/>
                  </a:lnTo>
                  <a:lnTo>
                    <a:pt x="186" y="256"/>
                  </a:lnTo>
                  <a:lnTo>
                    <a:pt x="205" y="206"/>
                  </a:lnTo>
                  <a:lnTo>
                    <a:pt x="228" y="155"/>
                  </a:lnTo>
                  <a:lnTo>
                    <a:pt x="265" y="105"/>
                  </a:lnTo>
                  <a:lnTo>
                    <a:pt x="316" y="65"/>
                  </a:lnTo>
                  <a:lnTo>
                    <a:pt x="377" y="30"/>
                  </a:lnTo>
                  <a:lnTo>
                    <a:pt x="447" y="10"/>
                  </a:lnTo>
                  <a:lnTo>
                    <a:pt x="5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74" name="Freeform 22"/>
            <p:cNvSpPr>
              <a:spLocks/>
            </p:cNvSpPr>
            <p:nvPr/>
          </p:nvSpPr>
          <p:spPr bwMode="auto">
            <a:xfrm>
              <a:off x="5318" y="2793"/>
              <a:ext cx="457" cy="1624"/>
            </a:xfrm>
            <a:custGeom>
              <a:avLst/>
              <a:gdLst/>
              <a:ahLst/>
              <a:cxnLst>
                <a:cxn ang="0">
                  <a:pos x="387" y="0"/>
                </a:cxn>
                <a:cxn ang="0">
                  <a:pos x="443" y="0"/>
                </a:cxn>
                <a:cxn ang="0">
                  <a:pos x="457" y="15"/>
                </a:cxn>
                <a:cxn ang="0">
                  <a:pos x="457" y="20"/>
                </a:cxn>
                <a:cxn ang="0">
                  <a:pos x="149" y="1358"/>
                </a:cxn>
                <a:cxn ang="0">
                  <a:pos x="140" y="1393"/>
                </a:cxn>
                <a:cxn ang="0">
                  <a:pos x="135" y="1423"/>
                </a:cxn>
                <a:cxn ang="0">
                  <a:pos x="135" y="1488"/>
                </a:cxn>
                <a:cxn ang="0">
                  <a:pos x="140" y="1518"/>
                </a:cxn>
                <a:cxn ang="0">
                  <a:pos x="149" y="1544"/>
                </a:cxn>
                <a:cxn ang="0">
                  <a:pos x="168" y="1564"/>
                </a:cxn>
                <a:cxn ang="0">
                  <a:pos x="201" y="1574"/>
                </a:cxn>
                <a:cxn ang="0">
                  <a:pos x="238" y="1564"/>
                </a:cxn>
                <a:cxn ang="0">
                  <a:pos x="270" y="1533"/>
                </a:cxn>
                <a:cxn ang="0">
                  <a:pos x="298" y="1488"/>
                </a:cxn>
                <a:cxn ang="0">
                  <a:pos x="322" y="1428"/>
                </a:cxn>
                <a:cxn ang="0">
                  <a:pos x="345" y="1363"/>
                </a:cxn>
                <a:cxn ang="0">
                  <a:pos x="364" y="1288"/>
                </a:cxn>
                <a:cxn ang="0">
                  <a:pos x="368" y="1268"/>
                </a:cxn>
                <a:cxn ang="0">
                  <a:pos x="373" y="1258"/>
                </a:cxn>
                <a:cxn ang="0">
                  <a:pos x="378" y="1253"/>
                </a:cxn>
                <a:cxn ang="0">
                  <a:pos x="387" y="1248"/>
                </a:cxn>
                <a:cxn ang="0">
                  <a:pos x="410" y="1248"/>
                </a:cxn>
                <a:cxn ang="0">
                  <a:pos x="415" y="1253"/>
                </a:cxn>
                <a:cxn ang="0">
                  <a:pos x="424" y="1258"/>
                </a:cxn>
                <a:cxn ang="0">
                  <a:pos x="424" y="1268"/>
                </a:cxn>
                <a:cxn ang="0">
                  <a:pos x="420" y="1283"/>
                </a:cxn>
                <a:cxn ang="0">
                  <a:pos x="410" y="1323"/>
                </a:cxn>
                <a:cxn ang="0">
                  <a:pos x="396" y="1378"/>
                </a:cxn>
                <a:cxn ang="0">
                  <a:pos x="382" y="1438"/>
                </a:cxn>
                <a:cxn ang="0">
                  <a:pos x="359" y="1493"/>
                </a:cxn>
                <a:cxn ang="0">
                  <a:pos x="326" y="1549"/>
                </a:cxn>
                <a:cxn ang="0">
                  <a:pos x="289" y="1589"/>
                </a:cxn>
                <a:cxn ang="0">
                  <a:pos x="247" y="1614"/>
                </a:cxn>
                <a:cxn ang="0">
                  <a:pos x="196" y="1624"/>
                </a:cxn>
                <a:cxn ang="0">
                  <a:pos x="135" y="1614"/>
                </a:cxn>
                <a:cxn ang="0">
                  <a:pos x="84" y="1589"/>
                </a:cxn>
                <a:cxn ang="0">
                  <a:pos x="37" y="1544"/>
                </a:cxn>
                <a:cxn ang="0">
                  <a:pos x="9" y="1483"/>
                </a:cxn>
                <a:cxn ang="0">
                  <a:pos x="0" y="1413"/>
                </a:cxn>
                <a:cxn ang="0">
                  <a:pos x="0" y="1378"/>
                </a:cxn>
                <a:cxn ang="0">
                  <a:pos x="5" y="1358"/>
                </a:cxn>
                <a:cxn ang="0">
                  <a:pos x="9" y="1333"/>
                </a:cxn>
                <a:cxn ang="0">
                  <a:pos x="280" y="175"/>
                </a:cxn>
                <a:cxn ang="0">
                  <a:pos x="284" y="130"/>
                </a:cxn>
                <a:cxn ang="0">
                  <a:pos x="284" y="120"/>
                </a:cxn>
                <a:cxn ang="0">
                  <a:pos x="280" y="105"/>
                </a:cxn>
                <a:cxn ang="0">
                  <a:pos x="261" y="100"/>
                </a:cxn>
                <a:cxn ang="0">
                  <a:pos x="229" y="90"/>
                </a:cxn>
                <a:cxn ang="0">
                  <a:pos x="149" y="90"/>
                </a:cxn>
                <a:cxn ang="0">
                  <a:pos x="135" y="85"/>
                </a:cxn>
                <a:cxn ang="0">
                  <a:pos x="131" y="85"/>
                </a:cxn>
                <a:cxn ang="0">
                  <a:pos x="121" y="75"/>
                </a:cxn>
                <a:cxn ang="0">
                  <a:pos x="121" y="50"/>
                </a:cxn>
                <a:cxn ang="0">
                  <a:pos x="131" y="30"/>
                </a:cxn>
                <a:cxn ang="0">
                  <a:pos x="140" y="25"/>
                </a:cxn>
                <a:cxn ang="0">
                  <a:pos x="145" y="25"/>
                </a:cxn>
                <a:cxn ang="0">
                  <a:pos x="154" y="20"/>
                </a:cxn>
                <a:cxn ang="0">
                  <a:pos x="210" y="20"/>
                </a:cxn>
                <a:cxn ang="0">
                  <a:pos x="270" y="15"/>
                </a:cxn>
                <a:cxn ang="0">
                  <a:pos x="331" y="5"/>
                </a:cxn>
                <a:cxn ang="0">
                  <a:pos x="387" y="0"/>
                </a:cxn>
              </a:cxnLst>
              <a:rect l="0" t="0" r="r" b="b"/>
              <a:pathLst>
                <a:path w="457" h="1624">
                  <a:moveTo>
                    <a:pt x="387" y="0"/>
                  </a:moveTo>
                  <a:lnTo>
                    <a:pt x="443" y="0"/>
                  </a:lnTo>
                  <a:lnTo>
                    <a:pt x="457" y="15"/>
                  </a:lnTo>
                  <a:lnTo>
                    <a:pt x="457" y="20"/>
                  </a:lnTo>
                  <a:lnTo>
                    <a:pt x="149" y="1358"/>
                  </a:lnTo>
                  <a:lnTo>
                    <a:pt x="140" y="1393"/>
                  </a:lnTo>
                  <a:lnTo>
                    <a:pt x="135" y="1423"/>
                  </a:lnTo>
                  <a:lnTo>
                    <a:pt x="135" y="1488"/>
                  </a:lnTo>
                  <a:lnTo>
                    <a:pt x="140" y="1518"/>
                  </a:lnTo>
                  <a:lnTo>
                    <a:pt x="149" y="1544"/>
                  </a:lnTo>
                  <a:lnTo>
                    <a:pt x="168" y="1564"/>
                  </a:lnTo>
                  <a:lnTo>
                    <a:pt x="201" y="1574"/>
                  </a:lnTo>
                  <a:lnTo>
                    <a:pt x="238" y="1564"/>
                  </a:lnTo>
                  <a:lnTo>
                    <a:pt x="270" y="1533"/>
                  </a:lnTo>
                  <a:lnTo>
                    <a:pt x="298" y="1488"/>
                  </a:lnTo>
                  <a:lnTo>
                    <a:pt x="322" y="1428"/>
                  </a:lnTo>
                  <a:lnTo>
                    <a:pt x="345" y="1363"/>
                  </a:lnTo>
                  <a:lnTo>
                    <a:pt x="364" y="1288"/>
                  </a:lnTo>
                  <a:lnTo>
                    <a:pt x="368" y="1268"/>
                  </a:lnTo>
                  <a:lnTo>
                    <a:pt x="373" y="1258"/>
                  </a:lnTo>
                  <a:lnTo>
                    <a:pt x="378" y="1253"/>
                  </a:lnTo>
                  <a:lnTo>
                    <a:pt x="387" y="1248"/>
                  </a:lnTo>
                  <a:lnTo>
                    <a:pt x="410" y="1248"/>
                  </a:lnTo>
                  <a:lnTo>
                    <a:pt x="415" y="1253"/>
                  </a:lnTo>
                  <a:lnTo>
                    <a:pt x="424" y="1258"/>
                  </a:lnTo>
                  <a:lnTo>
                    <a:pt x="424" y="1268"/>
                  </a:lnTo>
                  <a:lnTo>
                    <a:pt x="420" y="1283"/>
                  </a:lnTo>
                  <a:lnTo>
                    <a:pt x="410" y="1323"/>
                  </a:lnTo>
                  <a:lnTo>
                    <a:pt x="396" y="1378"/>
                  </a:lnTo>
                  <a:lnTo>
                    <a:pt x="382" y="1438"/>
                  </a:lnTo>
                  <a:lnTo>
                    <a:pt x="359" y="1493"/>
                  </a:lnTo>
                  <a:lnTo>
                    <a:pt x="326" y="1549"/>
                  </a:lnTo>
                  <a:lnTo>
                    <a:pt x="289" y="1589"/>
                  </a:lnTo>
                  <a:lnTo>
                    <a:pt x="247" y="1614"/>
                  </a:lnTo>
                  <a:lnTo>
                    <a:pt x="196" y="1624"/>
                  </a:lnTo>
                  <a:lnTo>
                    <a:pt x="135" y="1614"/>
                  </a:lnTo>
                  <a:lnTo>
                    <a:pt x="84" y="1589"/>
                  </a:lnTo>
                  <a:lnTo>
                    <a:pt x="37" y="1544"/>
                  </a:lnTo>
                  <a:lnTo>
                    <a:pt x="9" y="1483"/>
                  </a:lnTo>
                  <a:lnTo>
                    <a:pt x="0" y="1413"/>
                  </a:lnTo>
                  <a:lnTo>
                    <a:pt x="0" y="1378"/>
                  </a:lnTo>
                  <a:lnTo>
                    <a:pt x="5" y="1358"/>
                  </a:lnTo>
                  <a:lnTo>
                    <a:pt x="9" y="1333"/>
                  </a:lnTo>
                  <a:lnTo>
                    <a:pt x="280" y="175"/>
                  </a:lnTo>
                  <a:lnTo>
                    <a:pt x="284" y="130"/>
                  </a:lnTo>
                  <a:lnTo>
                    <a:pt x="284" y="120"/>
                  </a:lnTo>
                  <a:lnTo>
                    <a:pt x="280" y="105"/>
                  </a:lnTo>
                  <a:lnTo>
                    <a:pt x="261" y="100"/>
                  </a:lnTo>
                  <a:lnTo>
                    <a:pt x="229" y="90"/>
                  </a:lnTo>
                  <a:lnTo>
                    <a:pt x="149" y="90"/>
                  </a:lnTo>
                  <a:lnTo>
                    <a:pt x="135" y="85"/>
                  </a:lnTo>
                  <a:lnTo>
                    <a:pt x="131" y="85"/>
                  </a:lnTo>
                  <a:lnTo>
                    <a:pt x="121" y="75"/>
                  </a:lnTo>
                  <a:lnTo>
                    <a:pt x="121" y="50"/>
                  </a:lnTo>
                  <a:lnTo>
                    <a:pt x="131" y="30"/>
                  </a:lnTo>
                  <a:lnTo>
                    <a:pt x="140" y="25"/>
                  </a:lnTo>
                  <a:lnTo>
                    <a:pt x="145" y="25"/>
                  </a:lnTo>
                  <a:lnTo>
                    <a:pt x="154" y="20"/>
                  </a:lnTo>
                  <a:lnTo>
                    <a:pt x="210" y="20"/>
                  </a:lnTo>
                  <a:lnTo>
                    <a:pt x="270" y="15"/>
                  </a:lnTo>
                  <a:lnTo>
                    <a:pt x="331" y="5"/>
                  </a:lnTo>
                  <a:lnTo>
                    <a:pt x="3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75" name="Freeform 23"/>
            <p:cNvSpPr>
              <a:spLocks/>
            </p:cNvSpPr>
            <p:nvPr/>
          </p:nvSpPr>
          <p:spPr bwMode="auto">
            <a:xfrm>
              <a:off x="6134" y="2662"/>
              <a:ext cx="498" cy="2316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84" y="0"/>
                </a:cxn>
                <a:cxn ang="0">
                  <a:pos x="494" y="5"/>
                </a:cxn>
                <a:cxn ang="0">
                  <a:pos x="498" y="15"/>
                </a:cxn>
                <a:cxn ang="0">
                  <a:pos x="498" y="30"/>
                </a:cxn>
                <a:cxn ang="0">
                  <a:pos x="480" y="50"/>
                </a:cxn>
                <a:cxn ang="0">
                  <a:pos x="466" y="60"/>
                </a:cxn>
                <a:cxn ang="0">
                  <a:pos x="363" y="191"/>
                </a:cxn>
                <a:cxn ang="0">
                  <a:pos x="279" y="336"/>
                </a:cxn>
                <a:cxn ang="0">
                  <a:pos x="219" y="487"/>
                </a:cxn>
                <a:cxn ang="0">
                  <a:pos x="172" y="647"/>
                </a:cxn>
                <a:cxn ang="0">
                  <a:pos x="144" y="812"/>
                </a:cxn>
                <a:cxn ang="0">
                  <a:pos x="125" y="983"/>
                </a:cxn>
                <a:cxn ang="0">
                  <a:pos x="121" y="1158"/>
                </a:cxn>
                <a:cxn ang="0">
                  <a:pos x="125" y="1294"/>
                </a:cxn>
                <a:cxn ang="0">
                  <a:pos x="135" y="1434"/>
                </a:cxn>
                <a:cxn ang="0">
                  <a:pos x="158" y="1579"/>
                </a:cxn>
                <a:cxn ang="0">
                  <a:pos x="191" y="1720"/>
                </a:cxn>
                <a:cxn ang="0">
                  <a:pos x="233" y="1860"/>
                </a:cxn>
                <a:cxn ang="0">
                  <a:pos x="293" y="1995"/>
                </a:cxn>
                <a:cxn ang="0">
                  <a:pos x="368" y="2126"/>
                </a:cxn>
                <a:cxn ang="0">
                  <a:pos x="461" y="2241"/>
                </a:cxn>
                <a:cxn ang="0">
                  <a:pos x="494" y="2276"/>
                </a:cxn>
                <a:cxn ang="0">
                  <a:pos x="494" y="2281"/>
                </a:cxn>
                <a:cxn ang="0">
                  <a:pos x="498" y="2286"/>
                </a:cxn>
                <a:cxn ang="0">
                  <a:pos x="498" y="2306"/>
                </a:cxn>
                <a:cxn ang="0">
                  <a:pos x="494" y="2311"/>
                </a:cxn>
                <a:cxn ang="0">
                  <a:pos x="484" y="2316"/>
                </a:cxn>
                <a:cxn ang="0">
                  <a:pos x="475" y="2316"/>
                </a:cxn>
                <a:cxn ang="0">
                  <a:pos x="461" y="2311"/>
                </a:cxn>
                <a:cxn ang="0">
                  <a:pos x="433" y="2286"/>
                </a:cxn>
                <a:cxn ang="0">
                  <a:pos x="396" y="2256"/>
                </a:cxn>
                <a:cxn ang="0">
                  <a:pos x="349" y="2206"/>
                </a:cxn>
                <a:cxn ang="0">
                  <a:pos x="298" y="2146"/>
                </a:cxn>
                <a:cxn ang="0">
                  <a:pos x="242" y="2071"/>
                </a:cxn>
                <a:cxn ang="0">
                  <a:pos x="191" y="1980"/>
                </a:cxn>
                <a:cxn ang="0">
                  <a:pos x="139" y="1880"/>
                </a:cxn>
                <a:cxn ang="0">
                  <a:pos x="79" y="1725"/>
                </a:cxn>
                <a:cxn ang="0">
                  <a:pos x="42" y="1564"/>
                </a:cxn>
                <a:cxn ang="0">
                  <a:pos x="14" y="1414"/>
                </a:cxn>
                <a:cxn ang="0">
                  <a:pos x="4" y="1278"/>
                </a:cxn>
                <a:cxn ang="0">
                  <a:pos x="0" y="1158"/>
                </a:cxn>
                <a:cxn ang="0">
                  <a:pos x="4" y="1003"/>
                </a:cxn>
                <a:cxn ang="0">
                  <a:pos x="28" y="827"/>
                </a:cxn>
                <a:cxn ang="0">
                  <a:pos x="70" y="642"/>
                </a:cxn>
                <a:cxn ang="0">
                  <a:pos x="135" y="451"/>
                </a:cxn>
                <a:cxn ang="0">
                  <a:pos x="186" y="346"/>
                </a:cxn>
                <a:cxn ang="0">
                  <a:pos x="237" y="256"/>
                </a:cxn>
                <a:cxn ang="0">
                  <a:pos x="293" y="181"/>
                </a:cxn>
                <a:cxn ang="0">
                  <a:pos x="345" y="116"/>
                </a:cxn>
                <a:cxn ang="0">
                  <a:pos x="391" y="65"/>
                </a:cxn>
                <a:cxn ang="0">
                  <a:pos x="433" y="30"/>
                </a:cxn>
                <a:cxn ang="0">
                  <a:pos x="461" y="5"/>
                </a:cxn>
                <a:cxn ang="0">
                  <a:pos x="475" y="0"/>
                </a:cxn>
              </a:cxnLst>
              <a:rect l="0" t="0" r="r" b="b"/>
              <a:pathLst>
                <a:path w="498" h="2316">
                  <a:moveTo>
                    <a:pt x="475" y="0"/>
                  </a:moveTo>
                  <a:lnTo>
                    <a:pt x="484" y="0"/>
                  </a:lnTo>
                  <a:lnTo>
                    <a:pt x="494" y="5"/>
                  </a:lnTo>
                  <a:lnTo>
                    <a:pt x="498" y="15"/>
                  </a:lnTo>
                  <a:lnTo>
                    <a:pt x="498" y="30"/>
                  </a:lnTo>
                  <a:lnTo>
                    <a:pt x="480" y="50"/>
                  </a:lnTo>
                  <a:lnTo>
                    <a:pt x="466" y="60"/>
                  </a:lnTo>
                  <a:lnTo>
                    <a:pt x="363" y="191"/>
                  </a:lnTo>
                  <a:lnTo>
                    <a:pt x="279" y="336"/>
                  </a:lnTo>
                  <a:lnTo>
                    <a:pt x="219" y="487"/>
                  </a:lnTo>
                  <a:lnTo>
                    <a:pt x="172" y="647"/>
                  </a:lnTo>
                  <a:lnTo>
                    <a:pt x="144" y="812"/>
                  </a:lnTo>
                  <a:lnTo>
                    <a:pt x="125" y="983"/>
                  </a:lnTo>
                  <a:lnTo>
                    <a:pt x="121" y="1158"/>
                  </a:lnTo>
                  <a:lnTo>
                    <a:pt x="125" y="1294"/>
                  </a:lnTo>
                  <a:lnTo>
                    <a:pt x="135" y="1434"/>
                  </a:lnTo>
                  <a:lnTo>
                    <a:pt x="158" y="1579"/>
                  </a:lnTo>
                  <a:lnTo>
                    <a:pt x="191" y="1720"/>
                  </a:lnTo>
                  <a:lnTo>
                    <a:pt x="233" y="1860"/>
                  </a:lnTo>
                  <a:lnTo>
                    <a:pt x="293" y="1995"/>
                  </a:lnTo>
                  <a:lnTo>
                    <a:pt x="368" y="2126"/>
                  </a:lnTo>
                  <a:lnTo>
                    <a:pt x="461" y="2241"/>
                  </a:lnTo>
                  <a:lnTo>
                    <a:pt x="494" y="2276"/>
                  </a:lnTo>
                  <a:lnTo>
                    <a:pt x="494" y="2281"/>
                  </a:lnTo>
                  <a:lnTo>
                    <a:pt x="498" y="2286"/>
                  </a:lnTo>
                  <a:lnTo>
                    <a:pt x="498" y="2306"/>
                  </a:lnTo>
                  <a:lnTo>
                    <a:pt x="494" y="2311"/>
                  </a:lnTo>
                  <a:lnTo>
                    <a:pt x="484" y="2316"/>
                  </a:lnTo>
                  <a:lnTo>
                    <a:pt x="475" y="2316"/>
                  </a:lnTo>
                  <a:lnTo>
                    <a:pt x="461" y="2311"/>
                  </a:lnTo>
                  <a:lnTo>
                    <a:pt x="433" y="2286"/>
                  </a:lnTo>
                  <a:lnTo>
                    <a:pt x="396" y="2256"/>
                  </a:lnTo>
                  <a:lnTo>
                    <a:pt x="349" y="2206"/>
                  </a:lnTo>
                  <a:lnTo>
                    <a:pt x="298" y="2146"/>
                  </a:lnTo>
                  <a:lnTo>
                    <a:pt x="242" y="2071"/>
                  </a:lnTo>
                  <a:lnTo>
                    <a:pt x="191" y="1980"/>
                  </a:lnTo>
                  <a:lnTo>
                    <a:pt x="139" y="1880"/>
                  </a:lnTo>
                  <a:lnTo>
                    <a:pt x="79" y="1725"/>
                  </a:lnTo>
                  <a:lnTo>
                    <a:pt x="42" y="1564"/>
                  </a:lnTo>
                  <a:lnTo>
                    <a:pt x="14" y="1414"/>
                  </a:lnTo>
                  <a:lnTo>
                    <a:pt x="4" y="1278"/>
                  </a:lnTo>
                  <a:lnTo>
                    <a:pt x="0" y="1158"/>
                  </a:lnTo>
                  <a:lnTo>
                    <a:pt x="4" y="1003"/>
                  </a:lnTo>
                  <a:lnTo>
                    <a:pt x="28" y="827"/>
                  </a:lnTo>
                  <a:lnTo>
                    <a:pt x="70" y="642"/>
                  </a:lnTo>
                  <a:lnTo>
                    <a:pt x="135" y="451"/>
                  </a:lnTo>
                  <a:lnTo>
                    <a:pt x="186" y="346"/>
                  </a:lnTo>
                  <a:lnTo>
                    <a:pt x="237" y="256"/>
                  </a:lnTo>
                  <a:lnTo>
                    <a:pt x="293" y="181"/>
                  </a:lnTo>
                  <a:lnTo>
                    <a:pt x="345" y="116"/>
                  </a:lnTo>
                  <a:lnTo>
                    <a:pt x="391" y="65"/>
                  </a:lnTo>
                  <a:lnTo>
                    <a:pt x="433" y="30"/>
                  </a:lnTo>
                  <a:lnTo>
                    <a:pt x="461" y="5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76" name="Freeform 24"/>
            <p:cNvSpPr>
              <a:spLocks/>
            </p:cNvSpPr>
            <p:nvPr/>
          </p:nvSpPr>
          <p:spPr bwMode="auto">
            <a:xfrm>
              <a:off x="6856" y="2863"/>
              <a:ext cx="862" cy="1544"/>
            </a:xfrm>
            <a:custGeom>
              <a:avLst/>
              <a:gdLst/>
              <a:ahLst/>
              <a:cxnLst>
                <a:cxn ang="0">
                  <a:pos x="513" y="10"/>
                </a:cxn>
                <a:cxn ang="0">
                  <a:pos x="699" y="90"/>
                </a:cxn>
                <a:cxn ang="0">
                  <a:pos x="820" y="240"/>
                </a:cxn>
                <a:cxn ang="0">
                  <a:pos x="862" y="446"/>
                </a:cxn>
                <a:cxn ang="0">
                  <a:pos x="839" y="601"/>
                </a:cxn>
                <a:cxn ang="0">
                  <a:pos x="755" y="752"/>
                </a:cxn>
                <a:cxn ang="0">
                  <a:pos x="610" y="912"/>
                </a:cxn>
                <a:cxn ang="0">
                  <a:pos x="396" y="1123"/>
                </a:cxn>
                <a:cxn ang="0">
                  <a:pos x="163" y="1363"/>
                </a:cxn>
                <a:cxn ang="0">
                  <a:pos x="690" y="1358"/>
                </a:cxn>
                <a:cxn ang="0">
                  <a:pos x="755" y="1343"/>
                </a:cxn>
                <a:cxn ang="0">
                  <a:pos x="783" y="1253"/>
                </a:cxn>
                <a:cxn ang="0">
                  <a:pos x="802" y="1138"/>
                </a:cxn>
                <a:cxn ang="0">
                  <a:pos x="797" y="1544"/>
                </a:cxn>
                <a:cxn ang="0">
                  <a:pos x="0" y="1504"/>
                </a:cxn>
                <a:cxn ang="0">
                  <a:pos x="23" y="1458"/>
                </a:cxn>
                <a:cxn ang="0">
                  <a:pos x="508" y="872"/>
                </a:cxn>
                <a:cxn ang="0">
                  <a:pos x="620" y="672"/>
                </a:cxn>
                <a:cxn ang="0">
                  <a:pos x="666" y="451"/>
                </a:cxn>
                <a:cxn ang="0">
                  <a:pos x="643" y="291"/>
                </a:cxn>
                <a:cxn ang="0">
                  <a:pos x="573" y="160"/>
                </a:cxn>
                <a:cxn ang="0">
                  <a:pos x="457" y="80"/>
                </a:cxn>
                <a:cxn ang="0">
                  <a:pos x="308" y="80"/>
                </a:cxn>
                <a:cxn ang="0">
                  <a:pos x="177" y="155"/>
                </a:cxn>
                <a:cxn ang="0">
                  <a:pos x="89" y="306"/>
                </a:cxn>
                <a:cxn ang="0">
                  <a:pos x="168" y="316"/>
                </a:cxn>
                <a:cxn ang="0">
                  <a:pos x="224" y="381"/>
                </a:cxn>
                <a:cxn ang="0">
                  <a:pos x="224" y="476"/>
                </a:cxn>
                <a:cxn ang="0">
                  <a:pos x="172" y="531"/>
                </a:cxn>
                <a:cxn ang="0">
                  <a:pos x="121" y="546"/>
                </a:cxn>
                <a:cxn ang="0">
                  <a:pos x="93" y="541"/>
                </a:cxn>
                <a:cxn ang="0">
                  <a:pos x="47" y="521"/>
                </a:cxn>
                <a:cxn ang="0">
                  <a:pos x="9" y="466"/>
                </a:cxn>
                <a:cxn ang="0">
                  <a:pos x="14" y="331"/>
                </a:cxn>
                <a:cxn ang="0">
                  <a:pos x="84" y="165"/>
                </a:cxn>
                <a:cxn ang="0">
                  <a:pos x="219" y="45"/>
                </a:cxn>
                <a:cxn ang="0">
                  <a:pos x="405" y="0"/>
                </a:cxn>
              </a:cxnLst>
              <a:rect l="0" t="0" r="r" b="b"/>
              <a:pathLst>
                <a:path w="862" h="1544">
                  <a:moveTo>
                    <a:pt x="405" y="0"/>
                  </a:moveTo>
                  <a:lnTo>
                    <a:pt x="513" y="10"/>
                  </a:lnTo>
                  <a:lnTo>
                    <a:pt x="610" y="40"/>
                  </a:lnTo>
                  <a:lnTo>
                    <a:pt x="699" y="90"/>
                  </a:lnTo>
                  <a:lnTo>
                    <a:pt x="764" y="160"/>
                  </a:lnTo>
                  <a:lnTo>
                    <a:pt x="820" y="240"/>
                  </a:lnTo>
                  <a:lnTo>
                    <a:pt x="853" y="336"/>
                  </a:lnTo>
                  <a:lnTo>
                    <a:pt x="862" y="446"/>
                  </a:lnTo>
                  <a:lnTo>
                    <a:pt x="857" y="526"/>
                  </a:lnTo>
                  <a:lnTo>
                    <a:pt x="839" y="601"/>
                  </a:lnTo>
                  <a:lnTo>
                    <a:pt x="806" y="677"/>
                  </a:lnTo>
                  <a:lnTo>
                    <a:pt x="755" y="752"/>
                  </a:lnTo>
                  <a:lnTo>
                    <a:pt x="694" y="827"/>
                  </a:lnTo>
                  <a:lnTo>
                    <a:pt x="610" y="912"/>
                  </a:lnTo>
                  <a:lnTo>
                    <a:pt x="513" y="1012"/>
                  </a:lnTo>
                  <a:lnTo>
                    <a:pt x="396" y="1123"/>
                  </a:lnTo>
                  <a:lnTo>
                    <a:pt x="168" y="1358"/>
                  </a:lnTo>
                  <a:lnTo>
                    <a:pt x="163" y="1363"/>
                  </a:lnTo>
                  <a:lnTo>
                    <a:pt x="638" y="1363"/>
                  </a:lnTo>
                  <a:lnTo>
                    <a:pt x="690" y="1358"/>
                  </a:lnTo>
                  <a:lnTo>
                    <a:pt x="732" y="1353"/>
                  </a:lnTo>
                  <a:lnTo>
                    <a:pt x="755" y="1343"/>
                  </a:lnTo>
                  <a:lnTo>
                    <a:pt x="769" y="1308"/>
                  </a:lnTo>
                  <a:lnTo>
                    <a:pt x="783" y="1253"/>
                  </a:lnTo>
                  <a:lnTo>
                    <a:pt x="792" y="1193"/>
                  </a:lnTo>
                  <a:lnTo>
                    <a:pt x="802" y="1138"/>
                  </a:lnTo>
                  <a:lnTo>
                    <a:pt x="857" y="1138"/>
                  </a:lnTo>
                  <a:lnTo>
                    <a:pt x="797" y="1544"/>
                  </a:lnTo>
                  <a:lnTo>
                    <a:pt x="0" y="1544"/>
                  </a:lnTo>
                  <a:lnTo>
                    <a:pt x="0" y="1504"/>
                  </a:lnTo>
                  <a:lnTo>
                    <a:pt x="5" y="1479"/>
                  </a:lnTo>
                  <a:lnTo>
                    <a:pt x="23" y="1458"/>
                  </a:lnTo>
                  <a:lnTo>
                    <a:pt x="438" y="962"/>
                  </a:lnTo>
                  <a:lnTo>
                    <a:pt x="508" y="872"/>
                  </a:lnTo>
                  <a:lnTo>
                    <a:pt x="569" y="772"/>
                  </a:lnTo>
                  <a:lnTo>
                    <a:pt x="620" y="672"/>
                  </a:lnTo>
                  <a:lnTo>
                    <a:pt x="652" y="561"/>
                  </a:lnTo>
                  <a:lnTo>
                    <a:pt x="666" y="451"/>
                  </a:lnTo>
                  <a:lnTo>
                    <a:pt x="662" y="371"/>
                  </a:lnTo>
                  <a:lnTo>
                    <a:pt x="643" y="291"/>
                  </a:lnTo>
                  <a:lnTo>
                    <a:pt x="615" y="220"/>
                  </a:lnTo>
                  <a:lnTo>
                    <a:pt x="573" y="160"/>
                  </a:lnTo>
                  <a:lnTo>
                    <a:pt x="522" y="110"/>
                  </a:lnTo>
                  <a:lnTo>
                    <a:pt x="457" y="80"/>
                  </a:lnTo>
                  <a:lnTo>
                    <a:pt x="377" y="70"/>
                  </a:lnTo>
                  <a:lnTo>
                    <a:pt x="308" y="80"/>
                  </a:lnTo>
                  <a:lnTo>
                    <a:pt x="238" y="110"/>
                  </a:lnTo>
                  <a:lnTo>
                    <a:pt x="177" y="155"/>
                  </a:lnTo>
                  <a:lnTo>
                    <a:pt x="126" y="225"/>
                  </a:lnTo>
                  <a:lnTo>
                    <a:pt x="89" y="306"/>
                  </a:lnTo>
                  <a:lnTo>
                    <a:pt x="116" y="306"/>
                  </a:lnTo>
                  <a:lnTo>
                    <a:pt x="168" y="316"/>
                  </a:lnTo>
                  <a:lnTo>
                    <a:pt x="200" y="341"/>
                  </a:lnTo>
                  <a:lnTo>
                    <a:pt x="224" y="381"/>
                  </a:lnTo>
                  <a:lnTo>
                    <a:pt x="233" y="426"/>
                  </a:lnTo>
                  <a:lnTo>
                    <a:pt x="224" y="476"/>
                  </a:lnTo>
                  <a:lnTo>
                    <a:pt x="205" y="511"/>
                  </a:lnTo>
                  <a:lnTo>
                    <a:pt x="172" y="531"/>
                  </a:lnTo>
                  <a:lnTo>
                    <a:pt x="144" y="541"/>
                  </a:lnTo>
                  <a:lnTo>
                    <a:pt x="121" y="546"/>
                  </a:lnTo>
                  <a:lnTo>
                    <a:pt x="112" y="546"/>
                  </a:lnTo>
                  <a:lnTo>
                    <a:pt x="93" y="541"/>
                  </a:lnTo>
                  <a:lnTo>
                    <a:pt x="70" y="536"/>
                  </a:lnTo>
                  <a:lnTo>
                    <a:pt x="47" y="521"/>
                  </a:lnTo>
                  <a:lnTo>
                    <a:pt x="28" y="501"/>
                  </a:lnTo>
                  <a:lnTo>
                    <a:pt x="9" y="466"/>
                  </a:lnTo>
                  <a:lnTo>
                    <a:pt x="5" y="421"/>
                  </a:lnTo>
                  <a:lnTo>
                    <a:pt x="14" y="331"/>
                  </a:lnTo>
                  <a:lnTo>
                    <a:pt x="42" y="245"/>
                  </a:lnTo>
                  <a:lnTo>
                    <a:pt x="84" y="165"/>
                  </a:lnTo>
                  <a:lnTo>
                    <a:pt x="144" y="100"/>
                  </a:lnTo>
                  <a:lnTo>
                    <a:pt x="219" y="45"/>
                  </a:lnTo>
                  <a:lnTo>
                    <a:pt x="308" y="10"/>
                  </a:lnTo>
                  <a:lnTo>
                    <a:pt x="4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77" name="Freeform 25"/>
            <p:cNvSpPr>
              <a:spLocks/>
            </p:cNvSpPr>
            <p:nvPr/>
          </p:nvSpPr>
          <p:spPr bwMode="auto">
            <a:xfrm>
              <a:off x="8026" y="4151"/>
              <a:ext cx="251" cy="697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63" y="10"/>
                </a:cxn>
                <a:cxn ang="0">
                  <a:pos x="200" y="40"/>
                </a:cxn>
                <a:cxn ang="0">
                  <a:pos x="228" y="90"/>
                </a:cxn>
                <a:cxn ang="0">
                  <a:pos x="247" y="155"/>
                </a:cxn>
                <a:cxn ang="0">
                  <a:pos x="251" y="241"/>
                </a:cxn>
                <a:cxn ang="0">
                  <a:pos x="251" y="246"/>
                </a:cxn>
                <a:cxn ang="0">
                  <a:pos x="242" y="341"/>
                </a:cxn>
                <a:cxn ang="0">
                  <a:pos x="223" y="431"/>
                </a:cxn>
                <a:cxn ang="0">
                  <a:pos x="195" y="506"/>
                </a:cxn>
                <a:cxn ang="0">
                  <a:pos x="163" y="572"/>
                </a:cxn>
                <a:cxn ang="0">
                  <a:pos x="125" y="627"/>
                </a:cxn>
                <a:cxn ang="0">
                  <a:pos x="98" y="667"/>
                </a:cxn>
                <a:cxn ang="0">
                  <a:pos x="56" y="697"/>
                </a:cxn>
                <a:cxn ang="0">
                  <a:pos x="51" y="697"/>
                </a:cxn>
                <a:cxn ang="0">
                  <a:pos x="42" y="692"/>
                </a:cxn>
                <a:cxn ang="0">
                  <a:pos x="37" y="682"/>
                </a:cxn>
                <a:cxn ang="0">
                  <a:pos x="37" y="667"/>
                </a:cxn>
                <a:cxn ang="0">
                  <a:pos x="42" y="662"/>
                </a:cxn>
                <a:cxn ang="0">
                  <a:pos x="42" y="657"/>
                </a:cxn>
                <a:cxn ang="0">
                  <a:pos x="60" y="637"/>
                </a:cxn>
                <a:cxn ang="0">
                  <a:pos x="102" y="582"/>
                </a:cxn>
                <a:cxn ang="0">
                  <a:pos x="139" y="511"/>
                </a:cxn>
                <a:cxn ang="0">
                  <a:pos x="172" y="436"/>
                </a:cxn>
                <a:cxn ang="0">
                  <a:pos x="195" y="346"/>
                </a:cxn>
                <a:cxn ang="0">
                  <a:pos x="205" y="246"/>
                </a:cxn>
                <a:cxn ang="0">
                  <a:pos x="205" y="211"/>
                </a:cxn>
                <a:cxn ang="0">
                  <a:pos x="195" y="211"/>
                </a:cxn>
                <a:cxn ang="0">
                  <a:pos x="191" y="216"/>
                </a:cxn>
                <a:cxn ang="0">
                  <a:pos x="153" y="241"/>
                </a:cxn>
                <a:cxn ang="0">
                  <a:pos x="116" y="246"/>
                </a:cxn>
                <a:cxn ang="0">
                  <a:pos x="65" y="236"/>
                </a:cxn>
                <a:cxn ang="0">
                  <a:pos x="28" y="206"/>
                </a:cxn>
                <a:cxn ang="0">
                  <a:pos x="9" y="165"/>
                </a:cxn>
                <a:cxn ang="0">
                  <a:pos x="0" y="120"/>
                </a:cxn>
                <a:cxn ang="0">
                  <a:pos x="9" y="75"/>
                </a:cxn>
                <a:cxn ang="0">
                  <a:pos x="28" y="40"/>
                </a:cxn>
                <a:cxn ang="0">
                  <a:pos x="65" y="10"/>
                </a:cxn>
                <a:cxn ang="0">
                  <a:pos x="116" y="0"/>
                </a:cxn>
              </a:cxnLst>
              <a:rect l="0" t="0" r="r" b="b"/>
              <a:pathLst>
                <a:path w="251" h="697">
                  <a:moveTo>
                    <a:pt x="116" y="0"/>
                  </a:moveTo>
                  <a:lnTo>
                    <a:pt x="163" y="10"/>
                  </a:lnTo>
                  <a:lnTo>
                    <a:pt x="200" y="40"/>
                  </a:lnTo>
                  <a:lnTo>
                    <a:pt x="228" y="90"/>
                  </a:lnTo>
                  <a:lnTo>
                    <a:pt x="247" y="155"/>
                  </a:lnTo>
                  <a:lnTo>
                    <a:pt x="251" y="241"/>
                  </a:lnTo>
                  <a:lnTo>
                    <a:pt x="251" y="246"/>
                  </a:lnTo>
                  <a:lnTo>
                    <a:pt x="242" y="341"/>
                  </a:lnTo>
                  <a:lnTo>
                    <a:pt x="223" y="431"/>
                  </a:lnTo>
                  <a:lnTo>
                    <a:pt x="195" y="506"/>
                  </a:lnTo>
                  <a:lnTo>
                    <a:pt x="163" y="572"/>
                  </a:lnTo>
                  <a:lnTo>
                    <a:pt x="125" y="627"/>
                  </a:lnTo>
                  <a:lnTo>
                    <a:pt x="98" y="667"/>
                  </a:lnTo>
                  <a:lnTo>
                    <a:pt x="56" y="697"/>
                  </a:lnTo>
                  <a:lnTo>
                    <a:pt x="51" y="697"/>
                  </a:lnTo>
                  <a:lnTo>
                    <a:pt x="42" y="692"/>
                  </a:lnTo>
                  <a:lnTo>
                    <a:pt x="37" y="682"/>
                  </a:lnTo>
                  <a:lnTo>
                    <a:pt x="37" y="667"/>
                  </a:lnTo>
                  <a:lnTo>
                    <a:pt x="42" y="662"/>
                  </a:lnTo>
                  <a:lnTo>
                    <a:pt x="42" y="657"/>
                  </a:lnTo>
                  <a:lnTo>
                    <a:pt x="60" y="637"/>
                  </a:lnTo>
                  <a:lnTo>
                    <a:pt x="102" y="582"/>
                  </a:lnTo>
                  <a:lnTo>
                    <a:pt x="139" y="511"/>
                  </a:lnTo>
                  <a:lnTo>
                    <a:pt x="172" y="436"/>
                  </a:lnTo>
                  <a:lnTo>
                    <a:pt x="195" y="346"/>
                  </a:lnTo>
                  <a:lnTo>
                    <a:pt x="205" y="246"/>
                  </a:lnTo>
                  <a:lnTo>
                    <a:pt x="205" y="211"/>
                  </a:lnTo>
                  <a:lnTo>
                    <a:pt x="195" y="211"/>
                  </a:lnTo>
                  <a:lnTo>
                    <a:pt x="191" y="216"/>
                  </a:lnTo>
                  <a:lnTo>
                    <a:pt x="153" y="241"/>
                  </a:lnTo>
                  <a:lnTo>
                    <a:pt x="116" y="246"/>
                  </a:lnTo>
                  <a:lnTo>
                    <a:pt x="65" y="236"/>
                  </a:lnTo>
                  <a:lnTo>
                    <a:pt x="28" y="206"/>
                  </a:lnTo>
                  <a:lnTo>
                    <a:pt x="9" y="165"/>
                  </a:lnTo>
                  <a:lnTo>
                    <a:pt x="0" y="120"/>
                  </a:lnTo>
                  <a:lnTo>
                    <a:pt x="9" y="75"/>
                  </a:lnTo>
                  <a:lnTo>
                    <a:pt x="28" y="40"/>
                  </a:lnTo>
                  <a:lnTo>
                    <a:pt x="65" y="10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78" name="Freeform 26"/>
            <p:cNvSpPr>
              <a:spLocks noEditPoints="1"/>
            </p:cNvSpPr>
            <p:nvPr/>
          </p:nvSpPr>
          <p:spPr bwMode="auto">
            <a:xfrm>
              <a:off x="8883" y="2768"/>
              <a:ext cx="1393" cy="1674"/>
            </a:xfrm>
            <a:custGeom>
              <a:avLst/>
              <a:gdLst/>
              <a:ahLst/>
              <a:cxnLst>
                <a:cxn ang="0">
                  <a:pos x="1216" y="190"/>
                </a:cxn>
                <a:cxn ang="0">
                  <a:pos x="1202" y="235"/>
                </a:cxn>
                <a:cxn ang="0">
                  <a:pos x="1268" y="315"/>
                </a:cxn>
                <a:cxn ang="0">
                  <a:pos x="494" y="140"/>
                </a:cxn>
                <a:cxn ang="0">
                  <a:pos x="298" y="255"/>
                </a:cxn>
                <a:cxn ang="0">
                  <a:pos x="144" y="486"/>
                </a:cxn>
                <a:cxn ang="0">
                  <a:pos x="79" y="842"/>
                </a:cxn>
                <a:cxn ang="0">
                  <a:pos x="117" y="1122"/>
                </a:cxn>
                <a:cxn ang="0">
                  <a:pos x="256" y="1378"/>
                </a:cxn>
                <a:cxn ang="0">
                  <a:pos x="531" y="1558"/>
                </a:cxn>
                <a:cxn ang="0">
                  <a:pos x="373" y="1318"/>
                </a:cxn>
                <a:cxn ang="0">
                  <a:pos x="312" y="1027"/>
                </a:cxn>
                <a:cxn ang="0">
                  <a:pos x="308" y="686"/>
                </a:cxn>
                <a:cxn ang="0">
                  <a:pos x="378" y="340"/>
                </a:cxn>
                <a:cxn ang="0">
                  <a:pos x="471" y="165"/>
                </a:cxn>
                <a:cxn ang="0">
                  <a:pos x="760" y="0"/>
                </a:cxn>
                <a:cxn ang="0">
                  <a:pos x="918" y="20"/>
                </a:cxn>
                <a:cxn ang="0">
                  <a:pos x="1114" y="100"/>
                </a:cxn>
                <a:cxn ang="0">
                  <a:pos x="1230" y="100"/>
                </a:cxn>
                <a:cxn ang="0">
                  <a:pos x="1258" y="45"/>
                </a:cxn>
                <a:cxn ang="0">
                  <a:pos x="1282" y="5"/>
                </a:cxn>
                <a:cxn ang="0">
                  <a:pos x="1319" y="10"/>
                </a:cxn>
                <a:cxn ang="0">
                  <a:pos x="1333" y="45"/>
                </a:cxn>
                <a:cxn ang="0">
                  <a:pos x="1328" y="521"/>
                </a:cxn>
                <a:cxn ang="0">
                  <a:pos x="1286" y="541"/>
                </a:cxn>
                <a:cxn ang="0">
                  <a:pos x="1263" y="516"/>
                </a:cxn>
                <a:cxn ang="0">
                  <a:pos x="1216" y="396"/>
                </a:cxn>
                <a:cxn ang="0">
                  <a:pos x="1007" y="170"/>
                </a:cxn>
                <a:cxn ang="0">
                  <a:pos x="769" y="85"/>
                </a:cxn>
                <a:cxn ang="0">
                  <a:pos x="545" y="205"/>
                </a:cxn>
                <a:cxn ang="0">
                  <a:pos x="410" y="531"/>
                </a:cxn>
                <a:cxn ang="0">
                  <a:pos x="387" y="952"/>
                </a:cxn>
                <a:cxn ang="0">
                  <a:pos x="433" y="1253"/>
                </a:cxn>
                <a:cxn ang="0">
                  <a:pos x="559" y="1478"/>
                </a:cxn>
                <a:cxn ang="0">
                  <a:pos x="797" y="1569"/>
                </a:cxn>
                <a:cxn ang="0">
                  <a:pos x="1128" y="1473"/>
                </a:cxn>
                <a:cxn ang="0">
                  <a:pos x="1314" y="1308"/>
                </a:cxn>
                <a:cxn ang="0">
                  <a:pos x="1337" y="1288"/>
                </a:cxn>
                <a:cxn ang="0">
                  <a:pos x="1370" y="1293"/>
                </a:cxn>
                <a:cxn ang="0">
                  <a:pos x="1393" y="1318"/>
                </a:cxn>
                <a:cxn ang="0">
                  <a:pos x="1361" y="1388"/>
                </a:cxn>
                <a:cxn ang="0">
                  <a:pos x="1235" y="1513"/>
                </a:cxn>
                <a:cxn ang="0">
                  <a:pos x="955" y="1649"/>
                </a:cxn>
                <a:cxn ang="0">
                  <a:pos x="657" y="1669"/>
                </a:cxn>
                <a:cxn ang="0">
                  <a:pos x="368" y="1574"/>
                </a:cxn>
                <a:cxn ang="0">
                  <a:pos x="135" y="1348"/>
                </a:cxn>
                <a:cxn ang="0">
                  <a:pos x="9" y="987"/>
                </a:cxn>
                <a:cxn ang="0">
                  <a:pos x="37" y="546"/>
                </a:cxn>
                <a:cxn ang="0">
                  <a:pos x="205" y="235"/>
                </a:cxn>
                <a:cxn ang="0">
                  <a:pos x="461" y="55"/>
                </a:cxn>
                <a:cxn ang="0">
                  <a:pos x="760" y="0"/>
                </a:cxn>
              </a:cxnLst>
              <a:rect l="0" t="0" r="r" b="b"/>
              <a:pathLst>
                <a:path w="1393" h="1674">
                  <a:moveTo>
                    <a:pt x="1268" y="170"/>
                  </a:moveTo>
                  <a:lnTo>
                    <a:pt x="1254" y="180"/>
                  </a:lnTo>
                  <a:lnTo>
                    <a:pt x="1216" y="190"/>
                  </a:lnTo>
                  <a:lnTo>
                    <a:pt x="1165" y="190"/>
                  </a:lnTo>
                  <a:lnTo>
                    <a:pt x="1156" y="185"/>
                  </a:lnTo>
                  <a:lnTo>
                    <a:pt x="1202" y="235"/>
                  </a:lnTo>
                  <a:lnTo>
                    <a:pt x="1235" y="275"/>
                  </a:lnTo>
                  <a:lnTo>
                    <a:pt x="1263" y="315"/>
                  </a:lnTo>
                  <a:lnTo>
                    <a:pt x="1268" y="315"/>
                  </a:lnTo>
                  <a:lnTo>
                    <a:pt x="1268" y="170"/>
                  </a:lnTo>
                  <a:close/>
                  <a:moveTo>
                    <a:pt x="494" y="135"/>
                  </a:moveTo>
                  <a:lnTo>
                    <a:pt x="494" y="140"/>
                  </a:lnTo>
                  <a:lnTo>
                    <a:pt x="429" y="165"/>
                  </a:lnTo>
                  <a:lnTo>
                    <a:pt x="364" y="205"/>
                  </a:lnTo>
                  <a:lnTo>
                    <a:pt x="298" y="255"/>
                  </a:lnTo>
                  <a:lnTo>
                    <a:pt x="238" y="320"/>
                  </a:lnTo>
                  <a:lnTo>
                    <a:pt x="186" y="396"/>
                  </a:lnTo>
                  <a:lnTo>
                    <a:pt x="144" y="486"/>
                  </a:lnTo>
                  <a:lnTo>
                    <a:pt x="107" y="591"/>
                  </a:lnTo>
                  <a:lnTo>
                    <a:pt x="89" y="706"/>
                  </a:lnTo>
                  <a:lnTo>
                    <a:pt x="79" y="842"/>
                  </a:lnTo>
                  <a:lnTo>
                    <a:pt x="84" y="937"/>
                  </a:lnTo>
                  <a:lnTo>
                    <a:pt x="93" y="1032"/>
                  </a:lnTo>
                  <a:lnTo>
                    <a:pt x="117" y="1122"/>
                  </a:lnTo>
                  <a:lnTo>
                    <a:pt x="149" y="1213"/>
                  </a:lnTo>
                  <a:lnTo>
                    <a:pt x="196" y="1303"/>
                  </a:lnTo>
                  <a:lnTo>
                    <a:pt x="256" y="1378"/>
                  </a:lnTo>
                  <a:lnTo>
                    <a:pt x="331" y="1448"/>
                  </a:lnTo>
                  <a:lnTo>
                    <a:pt x="424" y="1508"/>
                  </a:lnTo>
                  <a:lnTo>
                    <a:pt x="531" y="1558"/>
                  </a:lnTo>
                  <a:lnTo>
                    <a:pt x="466" y="1488"/>
                  </a:lnTo>
                  <a:lnTo>
                    <a:pt x="415" y="1408"/>
                  </a:lnTo>
                  <a:lnTo>
                    <a:pt x="373" y="1318"/>
                  </a:lnTo>
                  <a:lnTo>
                    <a:pt x="345" y="1223"/>
                  </a:lnTo>
                  <a:lnTo>
                    <a:pt x="322" y="1127"/>
                  </a:lnTo>
                  <a:lnTo>
                    <a:pt x="312" y="1027"/>
                  </a:lnTo>
                  <a:lnTo>
                    <a:pt x="303" y="932"/>
                  </a:lnTo>
                  <a:lnTo>
                    <a:pt x="303" y="842"/>
                  </a:lnTo>
                  <a:lnTo>
                    <a:pt x="308" y="686"/>
                  </a:lnTo>
                  <a:lnTo>
                    <a:pt x="326" y="551"/>
                  </a:lnTo>
                  <a:lnTo>
                    <a:pt x="350" y="436"/>
                  </a:lnTo>
                  <a:lnTo>
                    <a:pt x="378" y="340"/>
                  </a:lnTo>
                  <a:lnTo>
                    <a:pt x="410" y="265"/>
                  </a:lnTo>
                  <a:lnTo>
                    <a:pt x="443" y="205"/>
                  </a:lnTo>
                  <a:lnTo>
                    <a:pt x="471" y="165"/>
                  </a:lnTo>
                  <a:lnTo>
                    <a:pt x="499" y="135"/>
                  </a:lnTo>
                  <a:lnTo>
                    <a:pt x="494" y="135"/>
                  </a:lnTo>
                  <a:close/>
                  <a:moveTo>
                    <a:pt x="760" y="0"/>
                  </a:moveTo>
                  <a:lnTo>
                    <a:pt x="797" y="0"/>
                  </a:lnTo>
                  <a:lnTo>
                    <a:pt x="848" y="5"/>
                  </a:lnTo>
                  <a:lnTo>
                    <a:pt x="918" y="20"/>
                  </a:lnTo>
                  <a:lnTo>
                    <a:pt x="997" y="50"/>
                  </a:lnTo>
                  <a:lnTo>
                    <a:pt x="1049" y="75"/>
                  </a:lnTo>
                  <a:lnTo>
                    <a:pt x="1114" y="100"/>
                  </a:lnTo>
                  <a:lnTo>
                    <a:pt x="1188" y="110"/>
                  </a:lnTo>
                  <a:lnTo>
                    <a:pt x="1212" y="110"/>
                  </a:lnTo>
                  <a:lnTo>
                    <a:pt x="1230" y="100"/>
                  </a:lnTo>
                  <a:lnTo>
                    <a:pt x="1249" y="80"/>
                  </a:lnTo>
                  <a:lnTo>
                    <a:pt x="1254" y="65"/>
                  </a:lnTo>
                  <a:lnTo>
                    <a:pt x="1258" y="45"/>
                  </a:lnTo>
                  <a:lnTo>
                    <a:pt x="1268" y="15"/>
                  </a:lnTo>
                  <a:lnTo>
                    <a:pt x="1277" y="10"/>
                  </a:lnTo>
                  <a:lnTo>
                    <a:pt x="1282" y="5"/>
                  </a:lnTo>
                  <a:lnTo>
                    <a:pt x="1291" y="0"/>
                  </a:lnTo>
                  <a:lnTo>
                    <a:pt x="1314" y="0"/>
                  </a:lnTo>
                  <a:lnTo>
                    <a:pt x="1319" y="10"/>
                  </a:lnTo>
                  <a:lnTo>
                    <a:pt x="1328" y="20"/>
                  </a:lnTo>
                  <a:lnTo>
                    <a:pt x="1328" y="30"/>
                  </a:lnTo>
                  <a:lnTo>
                    <a:pt x="1333" y="45"/>
                  </a:lnTo>
                  <a:lnTo>
                    <a:pt x="1333" y="496"/>
                  </a:lnTo>
                  <a:lnTo>
                    <a:pt x="1328" y="511"/>
                  </a:lnTo>
                  <a:lnTo>
                    <a:pt x="1328" y="521"/>
                  </a:lnTo>
                  <a:lnTo>
                    <a:pt x="1319" y="531"/>
                  </a:lnTo>
                  <a:lnTo>
                    <a:pt x="1314" y="541"/>
                  </a:lnTo>
                  <a:lnTo>
                    <a:pt x="1286" y="541"/>
                  </a:lnTo>
                  <a:lnTo>
                    <a:pt x="1277" y="536"/>
                  </a:lnTo>
                  <a:lnTo>
                    <a:pt x="1272" y="526"/>
                  </a:lnTo>
                  <a:lnTo>
                    <a:pt x="1263" y="516"/>
                  </a:lnTo>
                  <a:lnTo>
                    <a:pt x="1263" y="506"/>
                  </a:lnTo>
                  <a:lnTo>
                    <a:pt x="1258" y="496"/>
                  </a:lnTo>
                  <a:lnTo>
                    <a:pt x="1216" y="396"/>
                  </a:lnTo>
                  <a:lnTo>
                    <a:pt x="1160" y="305"/>
                  </a:lnTo>
                  <a:lnTo>
                    <a:pt x="1086" y="230"/>
                  </a:lnTo>
                  <a:lnTo>
                    <a:pt x="1007" y="170"/>
                  </a:lnTo>
                  <a:lnTo>
                    <a:pt x="923" y="125"/>
                  </a:lnTo>
                  <a:lnTo>
                    <a:pt x="844" y="95"/>
                  </a:lnTo>
                  <a:lnTo>
                    <a:pt x="769" y="85"/>
                  </a:lnTo>
                  <a:lnTo>
                    <a:pt x="685" y="100"/>
                  </a:lnTo>
                  <a:lnTo>
                    <a:pt x="611" y="140"/>
                  </a:lnTo>
                  <a:lnTo>
                    <a:pt x="545" y="205"/>
                  </a:lnTo>
                  <a:lnTo>
                    <a:pt x="489" y="290"/>
                  </a:lnTo>
                  <a:lnTo>
                    <a:pt x="443" y="401"/>
                  </a:lnTo>
                  <a:lnTo>
                    <a:pt x="410" y="531"/>
                  </a:lnTo>
                  <a:lnTo>
                    <a:pt x="391" y="676"/>
                  </a:lnTo>
                  <a:lnTo>
                    <a:pt x="382" y="842"/>
                  </a:lnTo>
                  <a:lnTo>
                    <a:pt x="387" y="952"/>
                  </a:lnTo>
                  <a:lnTo>
                    <a:pt x="391" y="1057"/>
                  </a:lnTo>
                  <a:lnTo>
                    <a:pt x="410" y="1157"/>
                  </a:lnTo>
                  <a:lnTo>
                    <a:pt x="433" y="1253"/>
                  </a:lnTo>
                  <a:lnTo>
                    <a:pt x="466" y="1343"/>
                  </a:lnTo>
                  <a:lnTo>
                    <a:pt x="508" y="1418"/>
                  </a:lnTo>
                  <a:lnTo>
                    <a:pt x="559" y="1478"/>
                  </a:lnTo>
                  <a:lnTo>
                    <a:pt x="624" y="1528"/>
                  </a:lnTo>
                  <a:lnTo>
                    <a:pt x="704" y="1558"/>
                  </a:lnTo>
                  <a:lnTo>
                    <a:pt x="797" y="1569"/>
                  </a:lnTo>
                  <a:lnTo>
                    <a:pt x="909" y="1558"/>
                  </a:lnTo>
                  <a:lnTo>
                    <a:pt x="1021" y="1523"/>
                  </a:lnTo>
                  <a:lnTo>
                    <a:pt x="1128" y="1473"/>
                  </a:lnTo>
                  <a:lnTo>
                    <a:pt x="1221" y="1408"/>
                  </a:lnTo>
                  <a:lnTo>
                    <a:pt x="1305" y="1323"/>
                  </a:lnTo>
                  <a:lnTo>
                    <a:pt x="1314" y="1308"/>
                  </a:lnTo>
                  <a:lnTo>
                    <a:pt x="1323" y="1303"/>
                  </a:lnTo>
                  <a:lnTo>
                    <a:pt x="1328" y="1293"/>
                  </a:lnTo>
                  <a:lnTo>
                    <a:pt x="1337" y="1288"/>
                  </a:lnTo>
                  <a:lnTo>
                    <a:pt x="1356" y="1288"/>
                  </a:lnTo>
                  <a:lnTo>
                    <a:pt x="1365" y="1293"/>
                  </a:lnTo>
                  <a:lnTo>
                    <a:pt x="1370" y="1293"/>
                  </a:lnTo>
                  <a:lnTo>
                    <a:pt x="1379" y="1303"/>
                  </a:lnTo>
                  <a:lnTo>
                    <a:pt x="1389" y="1308"/>
                  </a:lnTo>
                  <a:lnTo>
                    <a:pt x="1393" y="1318"/>
                  </a:lnTo>
                  <a:lnTo>
                    <a:pt x="1393" y="1333"/>
                  </a:lnTo>
                  <a:lnTo>
                    <a:pt x="1384" y="1358"/>
                  </a:lnTo>
                  <a:lnTo>
                    <a:pt x="1361" y="1388"/>
                  </a:lnTo>
                  <a:lnTo>
                    <a:pt x="1328" y="1428"/>
                  </a:lnTo>
                  <a:lnTo>
                    <a:pt x="1282" y="1473"/>
                  </a:lnTo>
                  <a:lnTo>
                    <a:pt x="1235" y="1513"/>
                  </a:lnTo>
                  <a:lnTo>
                    <a:pt x="1184" y="1548"/>
                  </a:lnTo>
                  <a:lnTo>
                    <a:pt x="1067" y="1609"/>
                  </a:lnTo>
                  <a:lnTo>
                    <a:pt x="955" y="1649"/>
                  </a:lnTo>
                  <a:lnTo>
                    <a:pt x="853" y="1669"/>
                  </a:lnTo>
                  <a:lnTo>
                    <a:pt x="760" y="1674"/>
                  </a:lnTo>
                  <a:lnTo>
                    <a:pt x="657" y="1669"/>
                  </a:lnTo>
                  <a:lnTo>
                    <a:pt x="559" y="1649"/>
                  </a:lnTo>
                  <a:lnTo>
                    <a:pt x="461" y="1619"/>
                  </a:lnTo>
                  <a:lnTo>
                    <a:pt x="368" y="1574"/>
                  </a:lnTo>
                  <a:lnTo>
                    <a:pt x="284" y="1513"/>
                  </a:lnTo>
                  <a:lnTo>
                    <a:pt x="205" y="1438"/>
                  </a:lnTo>
                  <a:lnTo>
                    <a:pt x="135" y="1348"/>
                  </a:lnTo>
                  <a:lnTo>
                    <a:pt x="79" y="1248"/>
                  </a:lnTo>
                  <a:lnTo>
                    <a:pt x="37" y="1127"/>
                  </a:lnTo>
                  <a:lnTo>
                    <a:pt x="9" y="987"/>
                  </a:lnTo>
                  <a:lnTo>
                    <a:pt x="0" y="837"/>
                  </a:lnTo>
                  <a:lnTo>
                    <a:pt x="9" y="686"/>
                  </a:lnTo>
                  <a:lnTo>
                    <a:pt x="37" y="546"/>
                  </a:lnTo>
                  <a:lnTo>
                    <a:pt x="79" y="426"/>
                  </a:lnTo>
                  <a:lnTo>
                    <a:pt x="135" y="325"/>
                  </a:lnTo>
                  <a:lnTo>
                    <a:pt x="205" y="235"/>
                  </a:lnTo>
                  <a:lnTo>
                    <a:pt x="284" y="160"/>
                  </a:lnTo>
                  <a:lnTo>
                    <a:pt x="373" y="100"/>
                  </a:lnTo>
                  <a:lnTo>
                    <a:pt x="461" y="55"/>
                  </a:lnTo>
                  <a:lnTo>
                    <a:pt x="559" y="25"/>
                  </a:lnTo>
                  <a:lnTo>
                    <a:pt x="662" y="5"/>
                  </a:lnTo>
                  <a:lnTo>
                    <a:pt x="7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79" name="Freeform 27"/>
            <p:cNvSpPr>
              <a:spLocks/>
            </p:cNvSpPr>
            <p:nvPr/>
          </p:nvSpPr>
          <p:spPr bwMode="auto">
            <a:xfrm>
              <a:off x="10486" y="2662"/>
              <a:ext cx="499" cy="231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3" y="0"/>
                </a:cxn>
                <a:cxn ang="0">
                  <a:pos x="37" y="5"/>
                </a:cxn>
                <a:cxn ang="0">
                  <a:pos x="65" y="30"/>
                </a:cxn>
                <a:cxn ang="0">
                  <a:pos x="103" y="60"/>
                </a:cxn>
                <a:cxn ang="0">
                  <a:pos x="149" y="111"/>
                </a:cxn>
                <a:cxn ang="0">
                  <a:pos x="200" y="171"/>
                </a:cxn>
                <a:cxn ang="0">
                  <a:pos x="256" y="246"/>
                </a:cxn>
                <a:cxn ang="0">
                  <a:pos x="308" y="336"/>
                </a:cxn>
                <a:cxn ang="0">
                  <a:pos x="359" y="436"/>
                </a:cxn>
                <a:cxn ang="0">
                  <a:pos x="419" y="597"/>
                </a:cxn>
                <a:cxn ang="0">
                  <a:pos x="457" y="752"/>
                </a:cxn>
                <a:cxn ang="0">
                  <a:pos x="485" y="903"/>
                </a:cxn>
                <a:cxn ang="0">
                  <a:pos x="494" y="1038"/>
                </a:cxn>
                <a:cxn ang="0">
                  <a:pos x="499" y="1158"/>
                </a:cxn>
                <a:cxn ang="0">
                  <a:pos x="494" y="1314"/>
                </a:cxn>
                <a:cxn ang="0">
                  <a:pos x="471" y="1489"/>
                </a:cxn>
                <a:cxn ang="0">
                  <a:pos x="429" y="1675"/>
                </a:cxn>
                <a:cxn ang="0">
                  <a:pos x="364" y="1865"/>
                </a:cxn>
                <a:cxn ang="0">
                  <a:pos x="312" y="1970"/>
                </a:cxn>
                <a:cxn ang="0">
                  <a:pos x="261" y="2061"/>
                </a:cxn>
                <a:cxn ang="0">
                  <a:pos x="205" y="2136"/>
                </a:cxn>
                <a:cxn ang="0">
                  <a:pos x="154" y="2201"/>
                </a:cxn>
                <a:cxn ang="0">
                  <a:pos x="107" y="2251"/>
                </a:cxn>
                <a:cxn ang="0">
                  <a:pos x="65" y="2286"/>
                </a:cxn>
                <a:cxn ang="0">
                  <a:pos x="37" y="2311"/>
                </a:cxn>
                <a:cxn ang="0">
                  <a:pos x="23" y="2316"/>
                </a:cxn>
                <a:cxn ang="0">
                  <a:pos x="14" y="2316"/>
                </a:cxn>
                <a:cxn ang="0">
                  <a:pos x="5" y="2311"/>
                </a:cxn>
                <a:cxn ang="0">
                  <a:pos x="0" y="2301"/>
                </a:cxn>
                <a:cxn ang="0">
                  <a:pos x="0" y="2291"/>
                </a:cxn>
                <a:cxn ang="0">
                  <a:pos x="5" y="2286"/>
                </a:cxn>
                <a:cxn ang="0">
                  <a:pos x="9" y="2276"/>
                </a:cxn>
                <a:cxn ang="0">
                  <a:pos x="19" y="2266"/>
                </a:cxn>
                <a:cxn ang="0">
                  <a:pos x="33" y="2256"/>
                </a:cxn>
                <a:cxn ang="0">
                  <a:pos x="135" y="2121"/>
                </a:cxn>
                <a:cxn ang="0">
                  <a:pos x="219" y="1980"/>
                </a:cxn>
                <a:cxn ang="0">
                  <a:pos x="280" y="1825"/>
                </a:cxn>
                <a:cxn ang="0">
                  <a:pos x="326" y="1664"/>
                </a:cxn>
                <a:cxn ang="0">
                  <a:pos x="354" y="1499"/>
                </a:cxn>
                <a:cxn ang="0">
                  <a:pos x="373" y="1329"/>
                </a:cxn>
                <a:cxn ang="0">
                  <a:pos x="378" y="1158"/>
                </a:cxn>
                <a:cxn ang="0">
                  <a:pos x="368" y="958"/>
                </a:cxn>
                <a:cxn ang="0">
                  <a:pos x="350" y="772"/>
                </a:cxn>
                <a:cxn ang="0">
                  <a:pos x="312" y="602"/>
                </a:cxn>
                <a:cxn ang="0">
                  <a:pos x="266" y="446"/>
                </a:cxn>
                <a:cxn ang="0">
                  <a:pos x="200" y="306"/>
                </a:cxn>
                <a:cxn ang="0">
                  <a:pos x="126" y="181"/>
                </a:cxn>
                <a:cxn ang="0">
                  <a:pos x="42" y="75"/>
                </a:cxn>
                <a:cxn ang="0">
                  <a:pos x="28" y="60"/>
                </a:cxn>
                <a:cxn ang="0">
                  <a:pos x="14" y="50"/>
                </a:cxn>
                <a:cxn ang="0">
                  <a:pos x="9" y="40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5" y="5"/>
                </a:cxn>
                <a:cxn ang="0">
                  <a:pos x="14" y="0"/>
                </a:cxn>
              </a:cxnLst>
              <a:rect l="0" t="0" r="r" b="b"/>
              <a:pathLst>
                <a:path w="499" h="2316">
                  <a:moveTo>
                    <a:pt x="14" y="0"/>
                  </a:moveTo>
                  <a:lnTo>
                    <a:pt x="23" y="0"/>
                  </a:lnTo>
                  <a:lnTo>
                    <a:pt x="37" y="5"/>
                  </a:lnTo>
                  <a:lnTo>
                    <a:pt x="65" y="30"/>
                  </a:lnTo>
                  <a:lnTo>
                    <a:pt x="103" y="60"/>
                  </a:lnTo>
                  <a:lnTo>
                    <a:pt x="149" y="111"/>
                  </a:lnTo>
                  <a:lnTo>
                    <a:pt x="200" y="171"/>
                  </a:lnTo>
                  <a:lnTo>
                    <a:pt x="256" y="246"/>
                  </a:lnTo>
                  <a:lnTo>
                    <a:pt x="308" y="336"/>
                  </a:lnTo>
                  <a:lnTo>
                    <a:pt x="359" y="436"/>
                  </a:lnTo>
                  <a:lnTo>
                    <a:pt x="419" y="597"/>
                  </a:lnTo>
                  <a:lnTo>
                    <a:pt x="457" y="752"/>
                  </a:lnTo>
                  <a:lnTo>
                    <a:pt x="485" y="903"/>
                  </a:lnTo>
                  <a:lnTo>
                    <a:pt x="494" y="1038"/>
                  </a:lnTo>
                  <a:lnTo>
                    <a:pt x="499" y="1158"/>
                  </a:lnTo>
                  <a:lnTo>
                    <a:pt x="494" y="1314"/>
                  </a:lnTo>
                  <a:lnTo>
                    <a:pt x="471" y="1489"/>
                  </a:lnTo>
                  <a:lnTo>
                    <a:pt x="429" y="1675"/>
                  </a:lnTo>
                  <a:lnTo>
                    <a:pt x="364" y="1865"/>
                  </a:lnTo>
                  <a:lnTo>
                    <a:pt x="312" y="1970"/>
                  </a:lnTo>
                  <a:lnTo>
                    <a:pt x="261" y="2061"/>
                  </a:lnTo>
                  <a:lnTo>
                    <a:pt x="205" y="2136"/>
                  </a:lnTo>
                  <a:lnTo>
                    <a:pt x="154" y="2201"/>
                  </a:lnTo>
                  <a:lnTo>
                    <a:pt x="107" y="2251"/>
                  </a:lnTo>
                  <a:lnTo>
                    <a:pt x="65" y="2286"/>
                  </a:lnTo>
                  <a:lnTo>
                    <a:pt x="37" y="2311"/>
                  </a:lnTo>
                  <a:lnTo>
                    <a:pt x="23" y="2316"/>
                  </a:lnTo>
                  <a:lnTo>
                    <a:pt x="14" y="2316"/>
                  </a:lnTo>
                  <a:lnTo>
                    <a:pt x="5" y="2311"/>
                  </a:lnTo>
                  <a:lnTo>
                    <a:pt x="0" y="2301"/>
                  </a:lnTo>
                  <a:lnTo>
                    <a:pt x="0" y="2291"/>
                  </a:lnTo>
                  <a:lnTo>
                    <a:pt x="5" y="2286"/>
                  </a:lnTo>
                  <a:lnTo>
                    <a:pt x="9" y="2276"/>
                  </a:lnTo>
                  <a:lnTo>
                    <a:pt x="19" y="2266"/>
                  </a:lnTo>
                  <a:lnTo>
                    <a:pt x="33" y="2256"/>
                  </a:lnTo>
                  <a:lnTo>
                    <a:pt x="135" y="2121"/>
                  </a:lnTo>
                  <a:lnTo>
                    <a:pt x="219" y="1980"/>
                  </a:lnTo>
                  <a:lnTo>
                    <a:pt x="280" y="1825"/>
                  </a:lnTo>
                  <a:lnTo>
                    <a:pt x="326" y="1664"/>
                  </a:lnTo>
                  <a:lnTo>
                    <a:pt x="354" y="1499"/>
                  </a:lnTo>
                  <a:lnTo>
                    <a:pt x="373" y="1329"/>
                  </a:lnTo>
                  <a:lnTo>
                    <a:pt x="378" y="1158"/>
                  </a:lnTo>
                  <a:lnTo>
                    <a:pt x="368" y="958"/>
                  </a:lnTo>
                  <a:lnTo>
                    <a:pt x="350" y="772"/>
                  </a:lnTo>
                  <a:lnTo>
                    <a:pt x="312" y="602"/>
                  </a:lnTo>
                  <a:lnTo>
                    <a:pt x="266" y="446"/>
                  </a:lnTo>
                  <a:lnTo>
                    <a:pt x="200" y="306"/>
                  </a:lnTo>
                  <a:lnTo>
                    <a:pt x="126" y="181"/>
                  </a:lnTo>
                  <a:lnTo>
                    <a:pt x="42" y="75"/>
                  </a:lnTo>
                  <a:lnTo>
                    <a:pt x="28" y="60"/>
                  </a:lnTo>
                  <a:lnTo>
                    <a:pt x="14" y="50"/>
                  </a:lnTo>
                  <a:lnTo>
                    <a:pt x="9" y="40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5" y="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80" name="Freeform 28"/>
            <p:cNvSpPr>
              <a:spLocks/>
            </p:cNvSpPr>
            <p:nvPr/>
          </p:nvSpPr>
          <p:spPr bwMode="auto">
            <a:xfrm>
              <a:off x="11912" y="3219"/>
              <a:ext cx="1911" cy="1203"/>
            </a:xfrm>
            <a:custGeom>
              <a:avLst/>
              <a:gdLst/>
              <a:ahLst/>
              <a:cxnLst>
                <a:cxn ang="0">
                  <a:pos x="1440" y="0"/>
                </a:cxn>
                <a:cxn ang="0">
                  <a:pos x="1449" y="15"/>
                </a:cxn>
                <a:cxn ang="0">
                  <a:pos x="1454" y="35"/>
                </a:cxn>
                <a:cxn ang="0">
                  <a:pos x="1533" y="255"/>
                </a:cxn>
                <a:cxn ang="0">
                  <a:pos x="1640" y="406"/>
                </a:cxn>
                <a:cxn ang="0">
                  <a:pos x="1757" y="506"/>
                </a:cxn>
                <a:cxn ang="0">
                  <a:pos x="1855" y="561"/>
                </a:cxn>
                <a:cxn ang="0">
                  <a:pos x="1897" y="581"/>
                </a:cxn>
                <a:cxn ang="0">
                  <a:pos x="1911" y="591"/>
                </a:cxn>
                <a:cxn ang="0">
                  <a:pos x="1906" y="621"/>
                </a:cxn>
                <a:cxn ang="0">
                  <a:pos x="1878" y="631"/>
                </a:cxn>
                <a:cxn ang="0">
                  <a:pos x="1673" y="767"/>
                </a:cxn>
                <a:cxn ang="0">
                  <a:pos x="1533" y="942"/>
                </a:cxn>
                <a:cxn ang="0">
                  <a:pos x="1459" y="1158"/>
                </a:cxn>
                <a:cxn ang="0">
                  <a:pos x="1445" y="1198"/>
                </a:cxn>
                <a:cxn ang="0">
                  <a:pos x="1426" y="1203"/>
                </a:cxn>
                <a:cxn ang="0">
                  <a:pos x="1384" y="1198"/>
                </a:cxn>
                <a:cxn ang="0">
                  <a:pos x="1370" y="1183"/>
                </a:cxn>
                <a:cxn ang="0">
                  <a:pos x="1375" y="1158"/>
                </a:cxn>
                <a:cxn ang="0">
                  <a:pos x="1403" y="1042"/>
                </a:cxn>
                <a:cxn ang="0">
                  <a:pos x="1487" y="867"/>
                </a:cxn>
                <a:cxn ang="0">
                  <a:pos x="1529" y="807"/>
                </a:cxn>
                <a:cxn ang="0">
                  <a:pos x="1612" y="701"/>
                </a:cxn>
                <a:cxn ang="0">
                  <a:pos x="51" y="646"/>
                </a:cxn>
                <a:cxn ang="0">
                  <a:pos x="5" y="626"/>
                </a:cxn>
                <a:cxn ang="0">
                  <a:pos x="5" y="576"/>
                </a:cxn>
                <a:cxn ang="0">
                  <a:pos x="51" y="556"/>
                </a:cxn>
                <a:cxn ang="0">
                  <a:pos x="1594" y="481"/>
                </a:cxn>
                <a:cxn ang="0">
                  <a:pos x="1477" y="336"/>
                </a:cxn>
                <a:cxn ang="0">
                  <a:pos x="1403" y="160"/>
                </a:cxn>
                <a:cxn ang="0">
                  <a:pos x="1375" y="50"/>
                </a:cxn>
                <a:cxn ang="0">
                  <a:pos x="1370" y="15"/>
                </a:cxn>
                <a:cxn ang="0">
                  <a:pos x="1393" y="0"/>
                </a:cxn>
              </a:cxnLst>
              <a:rect l="0" t="0" r="r" b="b"/>
              <a:pathLst>
                <a:path w="1911" h="1203">
                  <a:moveTo>
                    <a:pt x="1393" y="0"/>
                  </a:moveTo>
                  <a:lnTo>
                    <a:pt x="1440" y="0"/>
                  </a:lnTo>
                  <a:lnTo>
                    <a:pt x="1445" y="5"/>
                  </a:lnTo>
                  <a:lnTo>
                    <a:pt x="1449" y="15"/>
                  </a:lnTo>
                  <a:lnTo>
                    <a:pt x="1454" y="20"/>
                  </a:lnTo>
                  <a:lnTo>
                    <a:pt x="1454" y="35"/>
                  </a:lnTo>
                  <a:lnTo>
                    <a:pt x="1487" y="155"/>
                  </a:lnTo>
                  <a:lnTo>
                    <a:pt x="1533" y="255"/>
                  </a:lnTo>
                  <a:lnTo>
                    <a:pt x="1584" y="336"/>
                  </a:lnTo>
                  <a:lnTo>
                    <a:pt x="1640" y="406"/>
                  </a:lnTo>
                  <a:lnTo>
                    <a:pt x="1696" y="461"/>
                  </a:lnTo>
                  <a:lnTo>
                    <a:pt x="1757" y="506"/>
                  </a:lnTo>
                  <a:lnTo>
                    <a:pt x="1808" y="536"/>
                  </a:lnTo>
                  <a:lnTo>
                    <a:pt x="1855" y="561"/>
                  </a:lnTo>
                  <a:lnTo>
                    <a:pt x="1892" y="576"/>
                  </a:lnTo>
                  <a:lnTo>
                    <a:pt x="1897" y="581"/>
                  </a:lnTo>
                  <a:lnTo>
                    <a:pt x="1906" y="586"/>
                  </a:lnTo>
                  <a:lnTo>
                    <a:pt x="1911" y="591"/>
                  </a:lnTo>
                  <a:lnTo>
                    <a:pt x="1911" y="611"/>
                  </a:lnTo>
                  <a:lnTo>
                    <a:pt x="1906" y="621"/>
                  </a:lnTo>
                  <a:lnTo>
                    <a:pt x="1897" y="626"/>
                  </a:lnTo>
                  <a:lnTo>
                    <a:pt x="1878" y="631"/>
                  </a:lnTo>
                  <a:lnTo>
                    <a:pt x="1766" y="691"/>
                  </a:lnTo>
                  <a:lnTo>
                    <a:pt x="1673" y="767"/>
                  </a:lnTo>
                  <a:lnTo>
                    <a:pt x="1594" y="852"/>
                  </a:lnTo>
                  <a:lnTo>
                    <a:pt x="1533" y="942"/>
                  </a:lnTo>
                  <a:lnTo>
                    <a:pt x="1491" y="1047"/>
                  </a:lnTo>
                  <a:lnTo>
                    <a:pt x="1459" y="1158"/>
                  </a:lnTo>
                  <a:lnTo>
                    <a:pt x="1449" y="1188"/>
                  </a:lnTo>
                  <a:lnTo>
                    <a:pt x="1445" y="1198"/>
                  </a:lnTo>
                  <a:lnTo>
                    <a:pt x="1440" y="1198"/>
                  </a:lnTo>
                  <a:lnTo>
                    <a:pt x="1426" y="1203"/>
                  </a:lnTo>
                  <a:lnTo>
                    <a:pt x="1389" y="1203"/>
                  </a:lnTo>
                  <a:lnTo>
                    <a:pt x="1384" y="1198"/>
                  </a:lnTo>
                  <a:lnTo>
                    <a:pt x="1375" y="1193"/>
                  </a:lnTo>
                  <a:lnTo>
                    <a:pt x="1370" y="1183"/>
                  </a:lnTo>
                  <a:lnTo>
                    <a:pt x="1370" y="1173"/>
                  </a:lnTo>
                  <a:lnTo>
                    <a:pt x="1375" y="1158"/>
                  </a:lnTo>
                  <a:lnTo>
                    <a:pt x="1384" y="1113"/>
                  </a:lnTo>
                  <a:lnTo>
                    <a:pt x="1403" y="1042"/>
                  </a:lnTo>
                  <a:lnTo>
                    <a:pt x="1435" y="962"/>
                  </a:lnTo>
                  <a:lnTo>
                    <a:pt x="1487" y="867"/>
                  </a:lnTo>
                  <a:lnTo>
                    <a:pt x="1501" y="842"/>
                  </a:lnTo>
                  <a:lnTo>
                    <a:pt x="1529" y="807"/>
                  </a:lnTo>
                  <a:lnTo>
                    <a:pt x="1566" y="757"/>
                  </a:lnTo>
                  <a:lnTo>
                    <a:pt x="1612" y="701"/>
                  </a:lnTo>
                  <a:lnTo>
                    <a:pt x="1678" y="646"/>
                  </a:lnTo>
                  <a:lnTo>
                    <a:pt x="51" y="646"/>
                  </a:lnTo>
                  <a:lnTo>
                    <a:pt x="23" y="641"/>
                  </a:lnTo>
                  <a:lnTo>
                    <a:pt x="5" y="626"/>
                  </a:lnTo>
                  <a:lnTo>
                    <a:pt x="0" y="601"/>
                  </a:lnTo>
                  <a:lnTo>
                    <a:pt x="5" y="576"/>
                  </a:lnTo>
                  <a:lnTo>
                    <a:pt x="23" y="561"/>
                  </a:lnTo>
                  <a:lnTo>
                    <a:pt x="51" y="556"/>
                  </a:lnTo>
                  <a:lnTo>
                    <a:pt x="1678" y="556"/>
                  </a:lnTo>
                  <a:lnTo>
                    <a:pt x="1594" y="481"/>
                  </a:lnTo>
                  <a:lnTo>
                    <a:pt x="1529" y="411"/>
                  </a:lnTo>
                  <a:lnTo>
                    <a:pt x="1477" y="336"/>
                  </a:lnTo>
                  <a:lnTo>
                    <a:pt x="1431" y="245"/>
                  </a:lnTo>
                  <a:lnTo>
                    <a:pt x="1403" y="160"/>
                  </a:lnTo>
                  <a:lnTo>
                    <a:pt x="1384" y="95"/>
                  </a:lnTo>
                  <a:lnTo>
                    <a:pt x="1375" y="50"/>
                  </a:lnTo>
                  <a:lnTo>
                    <a:pt x="1370" y="30"/>
                  </a:lnTo>
                  <a:lnTo>
                    <a:pt x="1370" y="15"/>
                  </a:lnTo>
                  <a:lnTo>
                    <a:pt x="1375" y="10"/>
                  </a:lnTo>
                  <a:lnTo>
                    <a:pt x="13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81" name="Freeform 29"/>
            <p:cNvSpPr>
              <a:spLocks noEditPoints="1"/>
            </p:cNvSpPr>
            <p:nvPr/>
          </p:nvSpPr>
          <p:spPr bwMode="auto">
            <a:xfrm>
              <a:off x="14582" y="3309"/>
              <a:ext cx="951" cy="1574"/>
            </a:xfrm>
            <a:custGeom>
              <a:avLst/>
              <a:gdLst/>
              <a:ahLst/>
              <a:cxnLst>
                <a:cxn ang="0">
                  <a:pos x="485" y="1033"/>
                </a:cxn>
                <a:cxn ang="0">
                  <a:pos x="359" y="1293"/>
                </a:cxn>
                <a:cxn ang="0">
                  <a:pos x="522" y="1383"/>
                </a:cxn>
                <a:cxn ang="0">
                  <a:pos x="643" y="1388"/>
                </a:cxn>
                <a:cxn ang="0">
                  <a:pos x="718" y="1343"/>
                </a:cxn>
                <a:cxn ang="0">
                  <a:pos x="755" y="1243"/>
                </a:cxn>
                <a:cxn ang="0">
                  <a:pos x="755" y="1148"/>
                </a:cxn>
                <a:cxn ang="0">
                  <a:pos x="732" y="1012"/>
                </a:cxn>
                <a:cxn ang="0">
                  <a:pos x="704" y="862"/>
                </a:cxn>
                <a:cxn ang="0">
                  <a:pos x="340" y="180"/>
                </a:cxn>
                <a:cxn ang="0">
                  <a:pos x="308" y="331"/>
                </a:cxn>
                <a:cxn ang="0">
                  <a:pos x="303" y="647"/>
                </a:cxn>
                <a:cxn ang="0">
                  <a:pos x="350" y="867"/>
                </a:cxn>
                <a:cxn ang="0">
                  <a:pos x="457" y="992"/>
                </a:cxn>
                <a:cxn ang="0">
                  <a:pos x="699" y="807"/>
                </a:cxn>
                <a:cxn ang="0">
                  <a:pos x="718" y="281"/>
                </a:cxn>
                <a:cxn ang="0">
                  <a:pos x="424" y="210"/>
                </a:cxn>
                <a:cxn ang="0">
                  <a:pos x="513" y="0"/>
                </a:cxn>
                <a:cxn ang="0">
                  <a:pos x="671" y="80"/>
                </a:cxn>
                <a:cxn ang="0">
                  <a:pos x="909" y="10"/>
                </a:cxn>
                <a:cxn ang="0">
                  <a:pos x="900" y="95"/>
                </a:cxn>
                <a:cxn ang="0">
                  <a:pos x="886" y="246"/>
                </a:cxn>
                <a:cxn ang="0">
                  <a:pos x="876" y="476"/>
                </a:cxn>
                <a:cxn ang="0">
                  <a:pos x="881" y="792"/>
                </a:cxn>
                <a:cxn ang="0">
                  <a:pos x="951" y="1128"/>
                </a:cxn>
                <a:cxn ang="0">
                  <a:pos x="718" y="1419"/>
                </a:cxn>
                <a:cxn ang="0">
                  <a:pos x="555" y="1569"/>
                </a:cxn>
                <a:cxn ang="0">
                  <a:pos x="415" y="1559"/>
                </a:cxn>
                <a:cxn ang="0">
                  <a:pos x="205" y="1464"/>
                </a:cxn>
                <a:cxn ang="0">
                  <a:pos x="24" y="1424"/>
                </a:cxn>
                <a:cxn ang="0">
                  <a:pos x="5" y="1388"/>
                </a:cxn>
                <a:cxn ang="0">
                  <a:pos x="196" y="1233"/>
                </a:cxn>
                <a:cxn ang="0">
                  <a:pos x="140" y="937"/>
                </a:cxn>
                <a:cxn ang="0">
                  <a:pos x="140" y="466"/>
                </a:cxn>
                <a:cxn ang="0">
                  <a:pos x="336" y="115"/>
                </a:cxn>
              </a:cxnLst>
              <a:rect l="0" t="0" r="r" b="b"/>
              <a:pathLst>
                <a:path w="951" h="1574">
                  <a:moveTo>
                    <a:pt x="699" y="862"/>
                  </a:moveTo>
                  <a:lnTo>
                    <a:pt x="485" y="1033"/>
                  </a:lnTo>
                  <a:lnTo>
                    <a:pt x="280" y="1213"/>
                  </a:lnTo>
                  <a:lnTo>
                    <a:pt x="359" y="1293"/>
                  </a:lnTo>
                  <a:lnTo>
                    <a:pt x="448" y="1353"/>
                  </a:lnTo>
                  <a:lnTo>
                    <a:pt x="522" y="1383"/>
                  </a:lnTo>
                  <a:lnTo>
                    <a:pt x="601" y="1398"/>
                  </a:lnTo>
                  <a:lnTo>
                    <a:pt x="643" y="1388"/>
                  </a:lnTo>
                  <a:lnTo>
                    <a:pt x="685" y="1373"/>
                  </a:lnTo>
                  <a:lnTo>
                    <a:pt x="718" y="1343"/>
                  </a:lnTo>
                  <a:lnTo>
                    <a:pt x="741" y="1298"/>
                  </a:lnTo>
                  <a:lnTo>
                    <a:pt x="755" y="1243"/>
                  </a:lnTo>
                  <a:lnTo>
                    <a:pt x="760" y="1193"/>
                  </a:lnTo>
                  <a:lnTo>
                    <a:pt x="755" y="1148"/>
                  </a:lnTo>
                  <a:lnTo>
                    <a:pt x="746" y="1088"/>
                  </a:lnTo>
                  <a:lnTo>
                    <a:pt x="732" y="1012"/>
                  </a:lnTo>
                  <a:lnTo>
                    <a:pt x="718" y="932"/>
                  </a:lnTo>
                  <a:lnTo>
                    <a:pt x="704" y="862"/>
                  </a:lnTo>
                  <a:lnTo>
                    <a:pt x="699" y="862"/>
                  </a:lnTo>
                  <a:close/>
                  <a:moveTo>
                    <a:pt x="340" y="180"/>
                  </a:moveTo>
                  <a:lnTo>
                    <a:pt x="322" y="251"/>
                  </a:lnTo>
                  <a:lnTo>
                    <a:pt x="308" y="331"/>
                  </a:lnTo>
                  <a:lnTo>
                    <a:pt x="303" y="411"/>
                  </a:lnTo>
                  <a:lnTo>
                    <a:pt x="303" y="647"/>
                  </a:lnTo>
                  <a:lnTo>
                    <a:pt x="312" y="802"/>
                  </a:lnTo>
                  <a:lnTo>
                    <a:pt x="350" y="867"/>
                  </a:lnTo>
                  <a:lnTo>
                    <a:pt x="401" y="932"/>
                  </a:lnTo>
                  <a:lnTo>
                    <a:pt x="457" y="992"/>
                  </a:lnTo>
                  <a:lnTo>
                    <a:pt x="457" y="997"/>
                  </a:lnTo>
                  <a:lnTo>
                    <a:pt x="699" y="807"/>
                  </a:lnTo>
                  <a:lnTo>
                    <a:pt x="704" y="541"/>
                  </a:lnTo>
                  <a:lnTo>
                    <a:pt x="718" y="281"/>
                  </a:lnTo>
                  <a:lnTo>
                    <a:pt x="522" y="241"/>
                  </a:lnTo>
                  <a:lnTo>
                    <a:pt x="424" y="210"/>
                  </a:lnTo>
                  <a:lnTo>
                    <a:pt x="340" y="180"/>
                  </a:lnTo>
                  <a:close/>
                  <a:moveTo>
                    <a:pt x="513" y="0"/>
                  </a:moveTo>
                  <a:lnTo>
                    <a:pt x="587" y="45"/>
                  </a:lnTo>
                  <a:lnTo>
                    <a:pt x="671" y="80"/>
                  </a:lnTo>
                  <a:lnTo>
                    <a:pt x="755" y="105"/>
                  </a:lnTo>
                  <a:lnTo>
                    <a:pt x="909" y="10"/>
                  </a:lnTo>
                  <a:lnTo>
                    <a:pt x="923" y="25"/>
                  </a:lnTo>
                  <a:lnTo>
                    <a:pt x="900" y="95"/>
                  </a:lnTo>
                  <a:lnTo>
                    <a:pt x="890" y="170"/>
                  </a:lnTo>
                  <a:lnTo>
                    <a:pt x="886" y="246"/>
                  </a:lnTo>
                  <a:lnTo>
                    <a:pt x="881" y="351"/>
                  </a:lnTo>
                  <a:lnTo>
                    <a:pt x="876" y="476"/>
                  </a:lnTo>
                  <a:lnTo>
                    <a:pt x="876" y="742"/>
                  </a:lnTo>
                  <a:lnTo>
                    <a:pt x="881" y="792"/>
                  </a:lnTo>
                  <a:lnTo>
                    <a:pt x="886" y="837"/>
                  </a:lnTo>
                  <a:lnTo>
                    <a:pt x="951" y="1128"/>
                  </a:lnTo>
                  <a:lnTo>
                    <a:pt x="839" y="1273"/>
                  </a:lnTo>
                  <a:lnTo>
                    <a:pt x="718" y="1419"/>
                  </a:lnTo>
                  <a:lnTo>
                    <a:pt x="597" y="1554"/>
                  </a:lnTo>
                  <a:lnTo>
                    <a:pt x="555" y="1569"/>
                  </a:lnTo>
                  <a:lnTo>
                    <a:pt x="518" y="1574"/>
                  </a:lnTo>
                  <a:lnTo>
                    <a:pt x="415" y="1559"/>
                  </a:lnTo>
                  <a:lnTo>
                    <a:pt x="317" y="1529"/>
                  </a:lnTo>
                  <a:lnTo>
                    <a:pt x="205" y="1464"/>
                  </a:lnTo>
                  <a:lnTo>
                    <a:pt x="98" y="1378"/>
                  </a:lnTo>
                  <a:lnTo>
                    <a:pt x="24" y="1424"/>
                  </a:lnTo>
                  <a:lnTo>
                    <a:pt x="0" y="1388"/>
                  </a:lnTo>
                  <a:lnTo>
                    <a:pt x="5" y="1388"/>
                  </a:lnTo>
                  <a:lnTo>
                    <a:pt x="103" y="1318"/>
                  </a:lnTo>
                  <a:lnTo>
                    <a:pt x="196" y="1233"/>
                  </a:lnTo>
                  <a:lnTo>
                    <a:pt x="294" y="1143"/>
                  </a:lnTo>
                  <a:lnTo>
                    <a:pt x="140" y="937"/>
                  </a:lnTo>
                  <a:lnTo>
                    <a:pt x="131" y="697"/>
                  </a:lnTo>
                  <a:lnTo>
                    <a:pt x="140" y="466"/>
                  </a:lnTo>
                  <a:lnTo>
                    <a:pt x="163" y="236"/>
                  </a:lnTo>
                  <a:lnTo>
                    <a:pt x="336" y="115"/>
                  </a:lnTo>
                  <a:lnTo>
                    <a:pt x="5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82" name="Freeform 30"/>
            <p:cNvSpPr>
              <a:spLocks/>
            </p:cNvSpPr>
            <p:nvPr/>
          </p:nvSpPr>
          <p:spPr bwMode="auto">
            <a:xfrm>
              <a:off x="15738" y="4011"/>
              <a:ext cx="657" cy="737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573" y="25"/>
                </a:cxn>
                <a:cxn ang="0">
                  <a:pos x="634" y="90"/>
                </a:cxn>
                <a:cxn ang="0">
                  <a:pos x="634" y="190"/>
                </a:cxn>
                <a:cxn ang="0">
                  <a:pos x="582" y="240"/>
                </a:cxn>
                <a:cxn ang="0">
                  <a:pos x="541" y="245"/>
                </a:cxn>
                <a:cxn ang="0">
                  <a:pos x="517" y="235"/>
                </a:cxn>
                <a:cxn ang="0">
                  <a:pos x="503" y="215"/>
                </a:cxn>
                <a:cxn ang="0">
                  <a:pos x="494" y="185"/>
                </a:cxn>
                <a:cxn ang="0">
                  <a:pos x="513" y="130"/>
                </a:cxn>
                <a:cxn ang="0">
                  <a:pos x="564" y="95"/>
                </a:cxn>
                <a:cxn ang="0">
                  <a:pos x="573" y="95"/>
                </a:cxn>
                <a:cxn ang="0">
                  <a:pos x="536" y="75"/>
                </a:cxn>
                <a:cxn ang="0">
                  <a:pos x="461" y="50"/>
                </a:cxn>
                <a:cxn ang="0">
                  <a:pos x="382" y="60"/>
                </a:cxn>
                <a:cxn ang="0">
                  <a:pos x="270" y="120"/>
                </a:cxn>
                <a:cxn ang="0">
                  <a:pos x="182" y="250"/>
                </a:cxn>
                <a:cxn ang="0">
                  <a:pos x="135" y="411"/>
                </a:cxn>
                <a:cxn ang="0">
                  <a:pos x="121" y="516"/>
                </a:cxn>
                <a:cxn ang="0">
                  <a:pos x="144" y="621"/>
                </a:cxn>
                <a:cxn ang="0">
                  <a:pos x="224" y="686"/>
                </a:cxn>
                <a:cxn ang="0">
                  <a:pos x="308" y="696"/>
                </a:cxn>
                <a:cxn ang="0">
                  <a:pos x="410" y="676"/>
                </a:cxn>
                <a:cxn ang="0">
                  <a:pos x="545" y="611"/>
                </a:cxn>
                <a:cxn ang="0">
                  <a:pos x="629" y="526"/>
                </a:cxn>
                <a:cxn ang="0">
                  <a:pos x="657" y="556"/>
                </a:cxn>
                <a:cxn ang="0">
                  <a:pos x="587" y="636"/>
                </a:cxn>
                <a:cxn ang="0">
                  <a:pos x="466" y="707"/>
                </a:cxn>
                <a:cxn ang="0">
                  <a:pos x="280" y="737"/>
                </a:cxn>
                <a:cxn ang="0">
                  <a:pos x="144" y="707"/>
                </a:cxn>
                <a:cxn ang="0">
                  <a:pos x="51" y="621"/>
                </a:cxn>
                <a:cxn ang="0">
                  <a:pos x="5" y="511"/>
                </a:cxn>
                <a:cxn ang="0">
                  <a:pos x="14" y="356"/>
                </a:cxn>
                <a:cxn ang="0">
                  <a:pos x="102" y="180"/>
                </a:cxn>
                <a:cxn ang="0">
                  <a:pos x="252" y="50"/>
                </a:cxn>
                <a:cxn ang="0">
                  <a:pos x="438" y="0"/>
                </a:cxn>
              </a:cxnLst>
              <a:rect l="0" t="0" r="r" b="b"/>
              <a:pathLst>
                <a:path w="657" h="737">
                  <a:moveTo>
                    <a:pt x="438" y="0"/>
                  </a:moveTo>
                  <a:lnTo>
                    <a:pt x="485" y="0"/>
                  </a:lnTo>
                  <a:lnTo>
                    <a:pt x="531" y="10"/>
                  </a:lnTo>
                  <a:lnTo>
                    <a:pt x="573" y="25"/>
                  </a:lnTo>
                  <a:lnTo>
                    <a:pt x="610" y="55"/>
                  </a:lnTo>
                  <a:lnTo>
                    <a:pt x="634" y="90"/>
                  </a:lnTo>
                  <a:lnTo>
                    <a:pt x="643" y="140"/>
                  </a:lnTo>
                  <a:lnTo>
                    <a:pt x="634" y="190"/>
                  </a:lnTo>
                  <a:lnTo>
                    <a:pt x="610" y="220"/>
                  </a:lnTo>
                  <a:lnTo>
                    <a:pt x="582" y="240"/>
                  </a:lnTo>
                  <a:lnTo>
                    <a:pt x="555" y="245"/>
                  </a:lnTo>
                  <a:lnTo>
                    <a:pt x="541" y="245"/>
                  </a:lnTo>
                  <a:lnTo>
                    <a:pt x="531" y="240"/>
                  </a:lnTo>
                  <a:lnTo>
                    <a:pt x="517" y="235"/>
                  </a:lnTo>
                  <a:lnTo>
                    <a:pt x="508" y="230"/>
                  </a:lnTo>
                  <a:lnTo>
                    <a:pt x="503" y="215"/>
                  </a:lnTo>
                  <a:lnTo>
                    <a:pt x="494" y="200"/>
                  </a:lnTo>
                  <a:lnTo>
                    <a:pt x="494" y="185"/>
                  </a:lnTo>
                  <a:lnTo>
                    <a:pt x="499" y="155"/>
                  </a:lnTo>
                  <a:lnTo>
                    <a:pt x="513" y="130"/>
                  </a:lnTo>
                  <a:lnTo>
                    <a:pt x="536" y="105"/>
                  </a:lnTo>
                  <a:lnTo>
                    <a:pt x="564" y="95"/>
                  </a:lnTo>
                  <a:lnTo>
                    <a:pt x="568" y="100"/>
                  </a:lnTo>
                  <a:lnTo>
                    <a:pt x="573" y="95"/>
                  </a:lnTo>
                  <a:lnTo>
                    <a:pt x="564" y="95"/>
                  </a:lnTo>
                  <a:lnTo>
                    <a:pt x="536" y="75"/>
                  </a:lnTo>
                  <a:lnTo>
                    <a:pt x="499" y="60"/>
                  </a:lnTo>
                  <a:lnTo>
                    <a:pt x="461" y="50"/>
                  </a:lnTo>
                  <a:lnTo>
                    <a:pt x="438" y="50"/>
                  </a:lnTo>
                  <a:lnTo>
                    <a:pt x="382" y="60"/>
                  </a:lnTo>
                  <a:lnTo>
                    <a:pt x="326" y="85"/>
                  </a:lnTo>
                  <a:lnTo>
                    <a:pt x="270" y="120"/>
                  </a:lnTo>
                  <a:lnTo>
                    <a:pt x="224" y="175"/>
                  </a:lnTo>
                  <a:lnTo>
                    <a:pt x="182" y="250"/>
                  </a:lnTo>
                  <a:lnTo>
                    <a:pt x="154" y="331"/>
                  </a:lnTo>
                  <a:lnTo>
                    <a:pt x="135" y="411"/>
                  </a:lnTo>
                  <a:lnTo>
                    <a:pt x="126" y="476"/>
                  </a:lnTo>
                  <a:lnTo>
                    <a:pt x="121" y="516"/>
                  </a:lnTo>
                  <a:lnTo>
                    <a:pt x="126" y="571"/>
                  </a:lnTo>
                  <a:lnTo>
                    <a:pt x="144" y="621"/>
                  </a:lnTo>
                  <a:lnTo>
                    <a:pt x="177" y="661"/>
                  </a:lnTo>
                  <a:lnTo>
                    <a:pt x="224" y="686"/>
                  </a:lnTo>
                  <a:lnTo>
                    <a:pt x="280" y="696"/>
                  </a:lnTo>
                  <a:lnTo>
                    <a:pt x="308" y="696"/>
                  </a:lnTo>
                  <a:lnTo>
                    <a:pt x="349" y="691"/>
                  </a:lnTo>
                  <a:lnTo>
                    <a:pt x="410" y="676"/>
                  </a:lnTo>
                  <a:lnTo>
                    <a:pt x="475" y="651"/>
                  </a:lnTo>
                  <a:lnTo>
                    <a:pt x="545" y="611"/>
                  </a:lnTo>
                  <a:lnTo>
                    <a:pt x="624" y="526"/>
                  </a:lnTo>
                  <a:lnTo>
                    <a:pt x="629" y="526"/>
                  </a:lnTo>
                  <a:lnTo>
                    <a:pt x="648" y="536"/>
                  </a:lnTo>
                  <a:lnTo>
                    <a:pt x="657" y="556"/>
                  </a:lnTo>
                  <a:lnTo>
                    <a:pt x="629" y="601"/>
                  </a:lnTo>
                  <a:lnTo>
                    <a:pt x="587" y="636"/>
                  </a:lnTo>
                  <a:lnTo>
                    <a:pt x="536" y="671"/>
                  </a:lnTo>
                  <a:lnTo>
                    <a:pt x="466" y="707"/>
                  </a:lnTo>
                  <a:lnTo>
                    <a:pt x="382" y="727"/>
                  </a:lnTo>
                  <a:lnTo>
                    <a:pt x="280" y="737"/>
                  </a:lnTo>
                  <a:lnTo>
                    <a:pt x="205" y="727"/>
                  </a:lnTo>
                  <a:lnTo>
                    <a:pt x="144" y="707"/>
                  </a:lnTo>
                  <a:lnTo>
                    <a:pt x="93" y="666"/>
                  </a:lnTo>
                  <a:lnTo>
                    <a:pt x="51" y="621"/>
                  </a:lnTo>
                  <a:lnTo>
                    <a:pt x="23" y="571"/>
                  </a:lnTo>
                  <a:lnTo>
                    <a:pt x="5" y="511"/>
                  </a:lnTo>
                  <a:lnTo>
                    <a:pt x="0" y="451"/>
                  </a:lnTo>
                  <a:lnTo>
                    <a:pt x="14" y="356"/>
                  </a:lnTo>
                  <a:lnTo>
                    <a:pt x="47" y="260"/>
                  </a:lnTo>
                  <a:lnTo>
                    <a:pt x="102" y="180"/>
                  </a:lnTo>
                  <a:lnTo>
                    <a:pt x="168" y="105"/>
                  </a:lnTo>
                  <a:lnTo>
                    <a:pt x="252" y="50"/>
                  </a:lnTo>
                  <a:lnTo>
                    <a:pt x="340" y="15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785" name="Group 33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209800" y="5410200"/>
            <a:ext cx="4267200" cy="766690"/>
            <a:chOff x="1159" y="3577"/>
            <a:chExt cx="12868" cy="2312"/>
          </a:xfrm>
          <a:solidFill>
            <a:srgbClr val="FF0000"/>
          </a:solidFill>
        </p:grpSpPr>
        <p:sp>
          <p:nvSpPr>
            <p:cNvPr id="74787" name="Freeform 35"/>
            <p:cNvSpPr>
              <a:spLocks/>
            </p:cNvSpPr>
            <p:nvPr/>
          </p:nvSpPr>
          <p:spPr bwMode="auto">
            <a:xfrm>
              <a:off x="1159" y="4292"/>
              <a:ext cx="1768" cy="1050"/>
            </a:xfrm>
            <a:custGeom>
              <a:avLst/>
              <a:gdLst/>
              <a:ahLst/>
              <a:cxnLst>
                <a:cxn ang="0">
                  <a:pos x="378" y="73"/>
                </a:cxn>
                <a:cxn ang="0">
                  <a:pos x="514" y="99"/>
                </a:cxn>
                <a:cxn ang="0">
                  <a:pos x="761" y="0"/>
                </a:cxn>
                <a:cxn ang="0">
                  <a:pos x="936" y="60"/>
                </a:cxn>
                <a:cxn ang="0">
                  <a:pos x="1007" y="224"/>
                </a:cxn>
                <a:cxn ang="0">
                  <a:pos x="1211" y="30"/>
                </a:cxn>
                <a:cxn ang="0">
                  <a:pos x="1493" y="30"/>
                </a:cxn>
                <a:cxn ang="0">
                  <a:pos x="1605" y="250"/>
                </a:cxn>
                <a:cxn ang="0">
                  <a:pos x="1517" y="628"/>
                </a:cxn>
                <a:cxn ang="0">
                  <a:pos x="1441" y="865"/>
                </a:cxn>
                <a:cxn ang="0">
                  <a:pos x="1465" y="994"/>
                </a:cxn>
                <a:cxn ang="0">
                  <a:pos x="1617" y="926"/>
                </a:cxn>
                <a:cxn ang="0">
                  <a:pos x="1708" y="710"/>
                </a:cxn>
                <a:cxn ang="0">
                  <a:pos x="1756" y="676"/>
                </a:cxn>
                <a:cxn ang="0">
                  <a:pos x="1764" y="706"/>
                </a:cxn>
                <a:cxn ang="0">
                  <a:pos x="1704" y="878"/>
                </a:cxn>
                <a:cxn ang="0">
                  <a:pos x="1545" y="1042"/>
                </a:cxn>
                <a:cxn ang="0">
                  <a:pos x="1342" y="973"/>
                </a:cxn>
                <a:cxn ang="0">
                  <a:pos x="1326" y="779"/>
                </a:cxn>
                <a:cxn ang="0">
                  <a:pos x="1433" y="435"/>
                </a:cxn>
                <a:cxn ang="0">
                  <a:pos x="1465" y="133"/>
                </a:cxn>
                <a:cxn ang="0">
                  <a:pos x="1358" y="52"/>
                </a:cxn>
                <a:cxn ang="0">
                  <a:pos x="1115" y="168"/>
                </a:cxn>
                <a:cxn ang="0">
                  <a:pos x="1011" y="340"/>
                </a:cxn>
                <a:cxn ang="0">
                  <a:pos x="960" y="542"/>
                </a:cxn>
                <a:cxn ang="0">
                  <a:pos x="872" y="917"/>
                </a:cxn>
                <a:cxn ang="0">
                  <a:pos x="812" y="1037"/>
                </a:cxn>
                <a:cxn ang="0">
                  <a:pos x="717" y="1012"/>
                </a:cxn>
                <a:cxn ang="0">
                  <a:pos x="737" y="878"/>
                </a:cxn>
                <a:cxn ang="0">
                  <a:pos x="864" y="301"/>
                </a:cxn>
                <a:cxn ang="0">
                  <a:pos x="852" y="99"/>
                </a:cxn>
                <a:cxn ang="0">
                  <a:pos x="685" y="56"/>
                </a:cxn>
                <a:cxn ang="0">
                  <a:pos x="482" y="211"/>
                </a:cxn>
                <a:cxn ang="0">
                  <a:pos x="406" y="344"/>
                </a:cxn>
                <a:cxn ang="0">
                  <a:pos x="362" y="521"/>
                </a:cxn>
                <a:cxn ang="0">
                  <a:pos x="279" y="891"/>
                </a:cxn>
                <a:cxn ang="0">
                  <a:pos x="243" y="1007"/>
                </a:cxn>
                <a:cxn ang="0">
                  <a:pos x="155" y="1037"/>
                </a:cxn>
                <a:cxn ang="0">
                  <a:pos x="116" y="964"/>
                </a:cxn>
                <a:cxn ang="0">
                  <a:pos x="132" y="882"/>
                </a:cxn>
                <a:cxn ang="0">
                  <a:pos x="283" y="211"/>
                </a:cxn>
                <a:cxn ang="0">
                  <a:pos x="275" y="77"/>
                </a:cxn>
                <a:cxn ang="0">
                  <a:pos x="183" y="56"/>
                </a:cxn>
                <a:cxn ang="0">
                  <a:pos x="84" y="245"/>
                </a:cxn>
                <a:cxn ang="0">
                  <a:pos x="48" y="370"/>
                </a:cxn>
                <a:cxn ang="0">
                  <a:pos x="8" y="370"/>
                </a:cxn>
                <a:cxn ang="0">
                  <a:pos x="8" y="310"/>
                </a:cxn>
                <a:cxn ang="0">
                  <a:pos x="68" y="129"/>
                </a:cxn>
                <a:cxn ang="0">
                  <a:pos x="147" y="26"/>
                </a:cxn>
              </a:cxnLst>
              <a:rect l="0" t="0" r="r" b="b"/>
              <a:pathLst>
                <a:path w="1768" h="1050">
                  <a:moveTo>
                    <a:pt x="227" y="0"/>
                  </a:moveTo>
                  <a:lnTo>
                    <a:pt x="287" y="9"/>
                  </a:lnTo>
                  <a:lnTo>
                    <a:pt x="339" y="34"/>
                  </a:lnTo>
                  <a:lnTo>
                    <a:pt x="378" y="73"/>
                  </a:lnTo>
                  <a:lnTo>
                    <a:pt x="410" y="129"/>
                  </a:lnTo>
                  <a:lnTo>
                    <a:pt x="426" y="198"/>
                  </a:lnTo>
                  <a:lnTo>
                    <a:pt x="446" y="172"/>
                  </a:lnTo>
                  <a:lnTo>
                    <a:pt x="514" y="99"/>
                  </a:lnTo>
                  <a:lnTo>
                    <a:pt x="562" y="65"/>
                  </a:lnTo>
                  <a:lnTo>
                    <a:pt x="617" y="30"/>
                  </a:lnTo>
                  <a:lnTo>
                    <a:pt x="685" y="9"/>
                  </a:lnTo>
                  <a:lnTo>
                    <a:pt x="761" y="0"/>
                  </a:lnTo>
                  <a:lnTo>
                    <a:pt x="804" y="0"/>
                  </a:lnTo>
                  <a:lnTo>
                    <a:pt x="848" y="9"/>
                  </a:lnTo>
                  <a:lnTo>
                    <a:pt x="896" y="30"/>
                  </a:lnTo>
                  <a:lnTo>
                    <a:pt x="936" y="60"/>
                  </a:lnTo>
                  <a:lnTo>
                    <a:pt x="972" y="103"/>
                  </a:lnTo>
                  <a:lnTo>
                    <a:pt x="992" y="151"/>
                  </a:lnTo>
                  <a:lnTo>
                    <a:pt x="1003" y="194"/>
                  </a:lnTo>
                  <a:lnTo>
                    <a:pt x="1007" y="224"/>
                  </a:lnTo>
                  <a:lnTo>
                    <a:pt x="1051" y="164"/>
                  </a:lnTo>
                  <a:lnTo>
                    <a:pt x="1099" y="112"/>
                  </a:lnTo>
                  <a:lnTo>
                    <a:pt x="1151" y="65"/>
                  </a:lnTo>
                  <a:lnTo>
                    <a:pt x="1211" y="30"/>
                  </a:lnTo>
                  <a:lnTo>
                    <a:pt x="1282" y="9"/>
                  </a:lnTo>
                  <a:lnTo>
                    <a:pt x="1358" y="0"/>
                  </a:lnTo>
                  <a:lnTo>
                    <a:pt x="1429" y="9"/>
                  </a:lnTo>
                  <a:lnTo>
                    <a:pt x="1493" y="30"/>
                  </a:lnTo>
                  <a:lnTo>
                    <a:pt x="1541" y="69"/>
                  </a:lnTo>
                  <a:lnTo>
                    <a:pt x="1577" y="116"/>
                  </a:lnTo>
                  <a:lnTo>
                    <a:pt x="1597" y="181"/>
                  </a:lnTo>
                  <a:lnTo>
                    <a:pt x="1605" y="250"/>
                  </a:lnTo>
                  <a:lnTo>
                    <a:pt x="1601" y="314"/>
                  </a:lnTo>
                  <a:lnTo>
                    <a:pt x="1585" y="387"/>
                  </a:lnTo>
                  <a:lnTo>
                    <a:pt x="1565" y="465"/>
                  </a:lnTo>
                  <a:lnTo>
                    <a:pt x="1517" y="628"/>
                  </a:lnTo>
                  <a:lnTo>
                    <a:pt x="1493" y="697"/>
                  </a:lnTo>
                  <a:lnTo>
                    <a:pt x="1473" y="758"/>
                  </a:lnTo>
                  <a:lnTo>
                    <a:pt x="1453" y="809"/>
                  </a:lnTo>
                  <a:lnTo>
                    <a:pt x="1441" y="865"/>
                  </a:lnTo>
                  <a:lnTo>
                    <a:pt x="1437" y="921"/>
                  </a:lnTo>
                  <a:lnTo>
                    <a:pt x="1441" y="956"/>
                  </a:lnTo>
                  <a:lnTo>
                    <a:pt x="1449" y="981"/>
                  </a:lnTo>
                  <a:lnTo>
                    <a:pt x="1465" y="994"/>
                  </a:lnTo>
                  <a:lnTo>
                    <a:pt x="1489" y="999"/>
                  </a:lnTo>
                  <a:lnTo>
                    <a:pt x="1537" y="990"/>
                  </a:lnTo>
                  <a:lnTo>
                    <a:pt x="1581" y="964"/>
                  </a:lnTo>
                  <a:lnTo>
                    <a:pt x="1617" y="926"/>
                  </a:lnTo>
                  <a:lnTo>
                    <a:pt x="1644" y="878"/>
                  </a:lnTo>
                  <a:lnTo>
                    <a:pt x="1672" y="822"/>
                  </a:lnTo>
                  <a:lnTo>
                    <a:pt x="1692" y="766"/>
                  </a:lnTo>
                  <a:lnTo>
                    <a:pt x="1708" y="710"/>
                  </a:lnTo>
                  <a:lnTo>
                    <a:pt x="1724" y="676"/>
                  </a:lnTo>
                  <a:lnTo>
                    <a:pt x="1732" y="672"/>
                  </a:lnTo>
                  <a:lnTo>
                    <a:pt x="1752" y="672"/>
                  </a:lnTo>
                  <a:lnTo>
                    <a:pt x="1756" y="676"/>
                  </a:lnTo>
                  <a:lnTo>
                    <a:pt x="1764" y="676"/>
                  </a:lnTo>
                  <a:lnTo>
                    <a:pt x="1768" y="684"/>
                  </a:lnTo>
                  <a:lnTo>
                    <a:pt x="1768" y="693"/>
                  </a:lnTo>
                  <a:lnTo>
                    <a:pt x="1764" y="706"/>
                  </a:lnTo>
                  <a:lnTo>
                    <a:pt x="1760" y="736"/>
                  </a:lnTo>
                  <a:lnTo>
                    <a:pt x="1744" y="779"/>
                  </a:lnTo>
                  <a:lnTo>
                    <a:pt x="1728" y="826"/>
                  </a:lnTo>
                  <a:lnTo>
                    <a:pt x="1704" y="878"/>
                  </a:lnTo>
                  <a:lnTo>
                    <a:pt x="1672" y="930"/>
                  </a:lnTo>
                  <a:lnTo>
                    <a:pt x="1637" y="977"/>
                  </a:lnTo>
                  <a:lnTo>
                    <a:pt x="1593" y="1016"/>
                  </a:lnTo>
                  <a:lnTo>
                    <a:pt x="1545" y="1042"/>
                  </a:lnTo>
                  <a:lnTo>
                    <a:pt x="1489" y="1050"/>
                  </a:lnTo>
                  <a:lnTo>
                    <a:pt x="1429" y="1042"/>
                  </a:lnTo>
                  <a:lnTo>
                    <a:pt x="1382" y="1016"/>
                  </a:lnTo>
                  <a:lnTo>
                    <a:pt x="1342" y="973"/>
                  </a:lnTo>
                  <a:lnTo>
                    <a:pt x="1318" y="921"/>
                  </a:lnTo>
                  <a:lnTo>
                    <a:pt x="1310" y="861"/>
                  </a:lnTo>
                  <a:lnTo>
                    <a:pt x="1314" y="818"/>
                  </a:lnTo>
                  <a:lnTo>
                    <a:pt x="1326" y="779"/>
                  </a:lnTo>
                  <a:lnTo>
                    <a:pt x="1342" y="732"/>
                  </a:lnTo>
                  <a:lnTo>
                    <a:pt x="1362" y="672"/>
                  </a:lnTo>
                  <a:lnTo>
                    <a:pt x="1386" y="598"/>
                  </a:lnTo>
                  <a:lnTo>
                    <a:pt x="1433" y="435"/>
                  </a:lnTo>
                  <a:lnTo>
                    <a:pt x="1453" y="349"/>
                  </a:lnTo>
                  <a:lnTo>
                    <a:pt x="1469" y="275"/>
                  </a:lnTo>
                  <a:lnTo>
                    <a:pt x="1473" y="211"/>
                  </a:lnTo>
                  <a:lnTo>
                    <a:pt x="1465" y="133"/>
                  </a:lnTo>
                  <a:lnTo>
                    <a:pt x="1449" y="103"/>
                  </a:lnTo>
                  <a:lnTo>
                    <a:pt x="1429" y="77"/>
                  </a:lnTo>
                  <a:lnTo>
                    <a:pt x="1398" y="56"/>
                  </a:lnTo>
                  <a:lnTo>
                    <a:pt x="1358" y="52"/>
                  </a:lnTo>
                  <a:lnTo>
                    <a:pt x="1282" y="60"/>
                  </a:lnTo>
                  <a:lnTo>
                    <a:pt x="1218" y="86"/>
                  </a:lnTo>
                  <a:lnTo>
                    <a:pt x="1163" y="125"/>
                  </a:lnTo>
                  <a:lnTo>
                    <a:pt x="1115" y="168"/>
                  </a:lnTo>
                  <a:lnTo>
                    <a:pt x="1079" y="220"/>
                  </a:lnTo>
                  <a:lnTo>
                    <a:pt x="1047" y="267"/>
                  </a:lnTo>
                  <a:lnTo>
                    <a:pt x="1023" y="310"/>
                  </a:lnTo>
                  <a:lnTo>
                    <a:pt x="1011" y="340"/>
                  </a:lnTo>
                  <a:lnTo>
                    <a:pt x="1003" y="362"/>
                  </a:lnTo>
                  <a:lnTo>
                    <a:pt x="992" y="405"/>
                  </a:lnTo>
                  <a:lnTo>
                    <a:pt x="980" y="465"/>
                  </a:lnTo>
                  <a:lnTo>
                    <a:pt x="960" y="542"/>
                  </a:lnTo>
                  <a:lnTo>
                    <a:pt x="944" y="624"/>
                  </a:lnTo>
                  <a:lnTo>
                    <a:pt x="904" y="788"/>
                  </a:lnTo>
                  <a:lnTo>
                    <a:pt x="888" y="861"/>
                  </a:lnTo>
                  <a:lnTo>
                    <a:pt x="872" y="917"/>
                  </a:lnTo>
                  <a:lnTo>
                    <a:pt x="860" y="956"/>
                  </a:lnTo>
                  <a:lnTo>
                    <a:pt x="848" y="990"/>
                  </a:lnTo>
                  <a:lnTo>
                    <a:pt x="832" y="1020"/>
                  </a:lnTo>
                  <a:lnTo>
                    <a:pt x="812" y="1037"/>
                  </a:lnTo>
                  <a:lnTo>
                    <a:pt x="777" y="1046"/>
                  </a:lnTo>
                  <a:lnTo>
                    <a:pt x="753" y="1042"/>
                  </a:lnTo>
                  <a:lnTo>
                    <a:pt x="733" y="1029"/>
                  </a:lnTo>
                  <a:lnTo>
                    <a:pt x="717" y="1012"/>
                  </a:lnTo>
                  <a:lnTo>
                    <a:pt x="713" y="986"/>
                  </a:lnTo>
                  <a:lnTo>
                    <a:pt x="717" y="973"/>
                  </a:lnTo>
                  <a:lnTo>
                    <a:pt x="721" y="947"/>
                  </a:lnTo>
                  <a:lnTo>
                    <a:pt x="737" y="878"/>
                  </a:lnTo>
                  <a:lnTo>
                    <a:pt x="745" y="848"/>
                  </a:lnTo>
                  <a:lnTo>
                    <a:pt x="784" y="672"/>
                  </a:lnTo>
                  <a:lnTo>
                    <a:pt x="844" y="400"/>
                  </a:lnTo>
                  <a:lnTo>
                    <a:pt x="864" y="301"/>
                  </a:lnTo>
                  <a:lnTo>
                    <a:pt x="876" y="207"/>
                  </a:lnTo>
                  <a:lnTo>
                    <a:pt x="876" y="168"/>
                  </a:lnTo>
                  <a:lnTo>
                    <a:pt x="868" y="133"/>
                  </a:lnTo>
                  <a:lnTo>
                    <a:pt x="852" y="99"/>
                  </a:lnTo>
                  <a:lnTo>
                    <a:pt x="832" y="73"/>
                  </a:lnTo>
                  <a:lnTo>
                    <a:pt x="800" y="56"/>
                  </a:lnTo>
                  <a:lnTo>
                    <a:pt x="757" y="47"/>
                  </a:lnTo>
                  <a:lnTo>
                    <a:pt x="685" y="56"/>
                  </a:lnTo>
                  <a:lnTo>
                    <a:pt x="621" y="82"/>
                  </a:lnTo>
                  <a:lnTo>
                    <a:pt x="566" y="116"/>
                  </a:lnTo>
                  <a:lnTo>
                    <a:pt x="518" y="164"/>
                  </a:lnTo>
                  <a:lnTo>
                    <a:pt x="482" y="211"/>
                  </a:lnTo>
                  <a:lnTo>
                    <a:pt x="450" y="258"/>
                  </a:lnTo>
                  <a:lnTo>
                    <a:pt x="426" y="297"/>
                  </a:lnTo>
                  <a:lnTo>
                    <a:pt x="410" y="331"/>
                  </a:lnTo>
                  <a:lnTo>
                    <a:pt x="406" y="344"/>
                  </a:lnTo>
                  <a:lnTo>
                    <a:pt x="398" y="375"/>
                  </a:lnTo>
                  <a:lnTo>
                    <a:pt x="386" y="413"/>
                  </a:lnTo>
                  <a:lnTo>
                    <a:pt x="378" y="443"/>
                  </a:lnTo>
                  <a:lnTo>
                    <a:pt x="362" y="521"/>
                  </a:lnTo>
                  <a:lnTo>
                    <a:pt x="343" y="598"/>
                  </a:lnTo>
                  <a:lnTo>
                    <a:pt x="295" y="805"/>
                  </a:lnTo>
                  <a:lnTo>
                    <a:pt x="287" y="844"/>
                  </a:lnTo>
                  <a:lnTo>
                    <a:pt x="279" y="891"/>
                  </a:lnTo>
                  <a:lnTo>
                    <a:pt x="267" y="934"/>
                  </a:lnTo>
                  <a:lnTo>
                    <a:pt x="259" y="964"/>
                  </a:lnTo>
                  <a:lnTo>
                    <a:pt x="255" y="977"/>
                  </a:lnTo>
                  <a:lnTo>
                    <a:pt x="243" y="1007"/>
                  </a:lnTo>
                  <a:lnTo>
                    <a:pt x="223" y="1029"/>
                  </a:lnTo>
                  <a:lnTo>
                    <a:pt x="199" y="1037"/>
                  </a:lnTo>
                  <a:lnTo>
                    <a:pt x="179" y="1042"/>
                  </a:lnTo>
                  <a:lnTo>
                    <a:pt x="155" y="1037"/>
                  </a:lnTo>
                  <a:lnTo>
                    <a:pt x="135" y="1025"/>
                  </a:lnTo>
                  <a:lnTo>
                    <a:pt x="120" y="1007"/>
                  </a:lnTo>
                  <a:lnTo>
                    <a:pt x="116" y="981"/>
                  </a:lnTo>
                  <a:lnTo>
                    <a:pt x="116" y="964"/>
                  </a:lnTo>
                  <a:lnTo>
                    <a:pt x="124" y="938"/>
                  </a:lnTo>
                  <a:lnTo>
                    <a:pt x="128" y="908"/>
                  </a:lnTo>
                  <a:lnTo>
                    <a:pt x="135" y="878"/>
                  </a:lnTo>
                  <a:lnTo>
                    <a:pt x="132" y="882"/>
                  </a:lnTo>
                  <a:lnTo>
                    <a:pt x="255" y="353"/>
                  </a:lnTo>
                  <a:lnTo>
                    <a:pt x="267" y="293"/>
                  </a:lnTo>
                  <a:lnTo>
                    <a:pt x="275" y="245"/>
                  </a:lnTo>
                  <a:lnTo>
                    <a:pt x="283" y="211"/>
                  </a:lnTo>
                  <a:lnTo>
                    <a:pt x="287" y="185"/>
                  </a:lnTo>
                  <a:lnTo>
                    <a:pt x="287" y="155"/>
                  </a:lnTo>
                  <a:lnTo>
                    <a:pt x="283" y="108"/>
                  </a:lnTo>
                  <a:lnTo>
                    <a:pt x="275" y="77"/>
                  </a:lnTo>
                  <a:lnTo>
                    <a:pt x="259" y="60"/>
                  </a:lnTo>
                  <a:lnTo>
                    <a:pt x="239" y="52"/>
                  </a:lnTo>
                  <a:lnTo>
                    <a:pt x="219" y="47"/>
                  </a:lnTo>
                  <a:lnTo>
                    <a:pt x="183" y="56"/>
                  </a:lnTo>
                  <a:lnTo>
                    <a:pt x="151" y="82"/>
                  </a:lnTo>
                  <a:lnTo>
                    <a:pt x="124" y="120"/>
                  </a:lnTo>
                  <a:lnTo>
                    <a:pt x="104" y="176"/>
                  </a:lnTo>
                  <a:lnTo>
                    <a:pt x="84" y="245"/>
                  </a:lnTo>
                  <a:lnTo>
                    <a:pt x="64" y="323"/>
                  </a:lnTo>
                  <a:lnTo>
                    <a:pt x="56" y="357"/>
                  </a:lnTo>
                  <a:lnTo>
                    <a:pt x="52" y="366"/>
                  </a:lnTo>
                  <a:lnTo>
                    <a:pt x="48" y="370"/>
                  </a:lnTo>
                  <a:lnTo>
                    <a:pt x="40" y="375"/>
                  </a:lnTo>
                  <a:lnTo>
                    <a:pt x="20" y="375"/>
                  </a:lnTo>
                  <a:lnTo>
                    <a:pt x="12" y="370"/>
                  </a:lnTo>
                  <a:lnTo>
                    <a:pt x="8" y="370"/>
                  </a:lnTo>
                  <a:lnTo>
                    <a:pt x="0" y="362"/>
                  </a:lnTo>
                  <a:lnTo>
                    <a:pt x="0" y="353"/>
                  </a:lnTo>
                  <a:lnTo>
                    <a:pt x="4" y="340"/>
                  </a:lnTo>
                  <a:lnTo>
                    <a:pt x="8" y="310"/>
                  </a:lnTo>
                  <a:lnTo>
                    <a:pt x="20" y="271"/>
                  </a:lnTo>
                  <a:lnTo>
                    <a:pt x="36" y="224"/>
                  </a:lnTo>
                  <a:lnTo>
                    <a:pt x="52" y="172"/>
                  </a:lnTo>
                  <a:lnTo>
                    <a:pt x="68" y="129"/>
                  </a:lnTo>
                  <a:lnTo>
                    <a:pt x="80" y="108"/>
                  </a:lnTo>
                  <a:lnTo>
                    <a:pt x="96" y="77"/>
                  </a:lnTo>
                  <a:lnTo>
                    <a:pt x="116" y="52"/>
                  </a:lnTo>
                  <a:lnTo>
                    <a:pt x="147" y="26"/>
                  </a:lnTo>
                  <a:lnTo>
                    <a:pt x="183" y="9"/>
                  </a:lnTo>
                  <a:lnTo>
                    <a:pt x="2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88" name="Freeform 36"/>
            <p:cNvSpPr>
              <a:spLocks/>
            </p:cNvSpPr>
            <p:nvPr/>
          </p:nvSpPr>
          <p:spPr bwMode="auto">
            <a:xfrm>
              <a:off x="3767" y="4064"/>
              <a:ext cx="1071" cy="1343"/>
            </a:xfrm>
            <a:custGeom>
              <a:avLst/>
              <a:gdLst/>
              <a:ahLst/>
              <a:cxnLst>
                <a:cxn ang="0">
                  <a:pos x="657" y="0"/>
                </a:cxn>
                <a:cxn ang="0">
                  <a:pos x="1023" y="0"/>
                </a:cxn>
                <a:cxn ang="0">
                  <a:pos x="1047" y="4"/>
                </a:cxn>
                <a:cxn ang="0">
                  <a:pos x="1063" y="17"/>
                </a:cxn>
                <a:cxn ang="0">
                  <a:pos x="1071" y="43"/>
                </a:cxn>
                <a:cxn ang="0">
                  <a:pos x="1063" y="69"/>
                </a:cxn>
                <a:cxn ang="0">
                  <a:pos x="1047" y="86"/>
                </a:cxn>
                <a:cxn ang="0">
                  <a:pos x="1023" y="90"/>
                </a:cxn>
                <a:cxn ang="0">
                  <a:pos x="661" y="90"/>
                </a:cxn>
                <a:cxn ang="0">
                  <a:pos x="549" y="99"/>
                </a:cxn>
                <a:cxn ang="0">
                  <a:pos x="446" y="129"/>
                </a:cxn>
                <a:cxn ang="0">
                  <a:pos x="354" y="176"/>
                </a:cxn>
                <a:cxn ang="0">
                  <a:pos x="271" y="237"/>
                </a:cxn>
                <a:cxn ang="0">
                  <a:pos x="203" y="314"/>
                </a:cxn>
                <a:cxn ang="0">
                  <a:pos x="147" y="404"/>
                </a:cxn>
                <a:cxn ang="0">
                  <a:pos x="108" y="508"/>
                </a:cxn>
                <a:cxn ang="0">
                  <a:pos x="88" y="620"/>
                </a:cxn>
                <a:cxn ang="0">
                  <a:pos x="1023" y="620"/>
                </a:cxn>
                <a:cxn ang="0">
                  <a:pos x="1047" y="624"/>
                </a:cxn>
                <a:cxn ang="0">
                  <a:pos x="1063" y="641"/>
                </a:cxn>
                <a:cxn ang="0">
                  <a:pos x="1071" y="667"/>
                </a:cxn>
                <a:cxn ang="0">
                  <a:pos x="1063" y="693"/>
                </a:cxn>
                <a:cxn ang="0">
                  <a:pos x="1047" y="710"/>
                </a:cxn>
                <a:cxn ang="0">
                  <a:pos x="1023" y="714"/>
                </a:cxn>
                <a:cxn ang="0">
                  <a:pos x="995" y="714"/>
                </a:cxn>
                <a:cxn ang="0">
                  <a:pos x="995" y="723"/>
                </a:cxn>
                <a:cxn ang="0">
                  <a:pos x="88" y="723"/>
                </a:cxn>
                <a:cxn ang="0">
                  <a:pos x="108" y="835"/>
                </a:cxn>
                <a:cxn ang="0">
                  <a:pos x="143" y="934"/>
                </a:cxn>
                <a:cxn ang="0">
                  <a:pos x="199" y="1024"/>
                </a:cxn>
                <a:cxn ang="0">
                  <a:pos x="271" y="1102"/>
                </a:cxn>
                <a:cxn ang="0">
                  <a:pos x="354" y="1166"/>
                </a:cxn>
                <a:cxn ang="0">
                  <a:pos x="446" y="1214"/>
                </a:cxn>
                <a:cxn ang="0">
                  <a:pos x="549" y="1244"/>
                </a:cxn>
                <a:cxn ang="0">
                  <a:pos x="661" y="1253"/>
                </a:cxn>
                <a:cxn ang="0">
                  <a:pos x="1023" y="1253"/>
                </a:cxn>
                <a:cxn ang="0">
                  <a:pos x="1047" y="1257"/>
                </a:cxn>
                <a:cxn ang="0">
                  <a:pos x="1063" y="1274"/>
                </a:cxn>
                <a:cxn ang="0">
                  <a:pos x="1071" y="1300"/>
                </a:cxn>
                <a:cxn ang="0">
                  <a:pos x="1063" y="1326"/>
                </a:cxn>
                <a:cxn ang="0">
                  <a:pos x="1047" y="1339"/>
                </a:cxn>
                <a:cxn ang="0">
                  <a:pos x="1023" y="1343"/>
                </a:cxn>
                <a:cxn ang="0">
                  <a:pos x="657" y="1343"/>
                </a:cxn>
                <a:cxn ang="0">
                  <a:pos x="538" y="1330"/>
                </a:cxn>
                <a:cxn ang="0">
                  <a:pos x="426" y="1300"/>
                </a:cxn>
                <a:cxn ang="0">
                  <a:pos x="323" y="1253"/>
                </a:cxn>
                <a:cxn ang="0">
                  <a:pos x="231" y="1184"/>
                </a:cxn>
                <a:cxn ang="0">
                  <a:pos x="155" y="1102"/>
                </a:cxn>
                <a:cxn ang="0">
                  <a:pos x="88" y="1011"/>
                </a:cxn>
                <a:cxn ang="0">
                  <a:pos x="40" y="904"/>
                </a:cxn>
                <a:cxn ang="0">
                  <a:pos x="12" y="792"/>
                </a:cxn>
                <a:cxn ang="0">
                  <a:pos x="0" y="671"/>
                </a:cxn>
                <a:cxn ang="0">
                  <a:pos x="12" y="551"/>
                </a:cxn>
                <a:cxn ang="0">
                  <a:pos x="40" y="435"/>
                </a:cxn>
                <a:cxn ang="0">
                  <a:pos x="88" y="331"/>
                </a:cxn>
                <a:cxn ang="0">
                  <a:pos x="155" y="237"/>
                </a:cxn>
                <a:cxn ang="0">
                  <a:pos x="231" y="155"/>
                </a:cxn>
                <a:cxn ang="0">
                  <a:pos x="323" y="90"/>
                </a:cxn>
                <a:cxn ang="0">
                  <a:pos x="426" y="43"/>
                </a:cxn>
                <a:cxn ang="0">
                  <a:pos x="538" y="8"/>
                </a:cxn>
                <a:cxn ang="0">
                  <a:pos x="657" y="0"/>
                </a:cxn>
              </a:cxnLst>
              <a:rect l="0" t="0" r="r" b="b"/>
              <a:pathLst>
                <a:path w="1071" h="1343">
                  <a:moveTo>
                    <a:pt x="657" y="0"/>
                  </a:moveTo>
                  <a:lnTo>
                    <a:pt x="1023" y="0"/>
                  </a:lnTo>
                  <a:lnTo>
                    <a:pt x="1047" y="4"/>
                  </a:lnTo>
                  <a:lnTo>
                    <a:pt x="1063" y="17"/>
                  </a:lnTo>
                  <a:lnTo>
                    <a:pt x="1071" y="43"/>
                  </a:lnTo>
                  <a:lnTo>
                    <a:pt x="1063" y="69"/>
                  </a:lnTo>
                  <a:lnTo>
                    <a:pt x="1047" y="86"/>
                  </a:lnTo>
                  <a:lnTo>
                    <a:pt x="1023" y="90"/>
                  </a:lnTo>
                  <a:lnTo>
                    <a:pt x="661" y="90"/>
                  </a:lnTo>
                  <a:lnTo>
                    <a:pt x="549" y="99"/>
                  </a:lnTo>
                  <a:lnTo>
                    <a:pt x="446" y="129"/>
                  </a:lnTo>
                  <a:lnTo>
                    <a:pt x="354" y="176"/>
                  </a:lnTo>
                  <a:lnTo>
                    <a:pt x="271" y="237"/>
                  </a:lnTo>
                  <a:lnTo>
                    <a:pt x="203" y="314"/>
                  </a:lnTo>
                  <a:lnTo>
                    <a:pt x="147" y="404"/>
                  </a:lnTo>
                  <a:lnTo>
                    <a:pt x="108" y="508"/>
                  </a:lnTo>
                  <a:lnTo>
                    <a:pt x="88" y="620"/>
                  </a:lnTo>
                  <a:lnTo>
                    <a:pt x="1023" y="620"/>
                  </a:lnTo>
                  <a:lnTo>
                    <a:pt x="1047" y="624"/>
                  </a:lnTo>
                  <a:lnTo>
                    <a:pt x="1063" y="641"/>
                  </a:lnTo>
                  <a:lnTo>
                    <a:pt x="1071" y="667"/>
                  </a:lnTo>
                  <a:lnTo>
                    <a:pt x="1063" y="693"/>
                  </a:lnTo>
                  <a:lnTo>
                    <a:pt x="1047" y="710"/>
                  </a:lnTo>
                  <a:lnTo>
                    <a:pt x="1023" y="714"/>
                  </a:lnTo>
                  <a:lnTo>
                    <a:pt x="995" y="714"/>
                  </a:lnTo>
                  <a:lnTo>
                    <a:pt x="995" y="723"/>
                  </a:lnTo>
                  <a:lnTo>
                    <a:pt x="88" y="723"/>
                  </a:lnTo>
                  <a:lnTo>
                    <a:pt x="108" y="835"/>
                  </a:lnTo>
                  <a:lnTo>
                    <a:pt x="143" y="934"/>
                  </a:lnTo>
                  <a:lnTo>
                    <a:pt x="199" y="1024"/>
                  </a:lnTo>
                  <a:lnTo>
                    <a:pt x="271" y="1102"/>
                  </a:lnTo>
                  <a:lnTo>
                    <a:pt x="354" y="1166"/>
                  </a:lnTo>
                  <a:lnTo>
                    <a:pt x="446" y="1214"/>
                  </a:lnTo>
                  <a:lnTo>
                    <a:pt x="549" y="1244"/>
                  </a:lnTo>
                  <a:lnTo>
                    <a:pt x="661" y="1253"/>
                  </a:lnTo>
                  <a:lnTo>
                    <a:pt x="1023" y="1253"/>
                  </a:lnTo>
                  <a:lnTo>
                    <a:pt x="1047" y="1257"/>
                  </a:lnTo>
                  <a:lnTo>
                    <a:pt x="1063" y="1274"/>
                  </a:lnTo>
                  <a:lnTo>
                    <a:pt x="1071" y="1300"/>
                  </a:lnTo>
                  <a:lnTo>
                    <a:pt x="1063" y="1326"/>
                  </a:lnTo>
                  <a:lnTo>
                    <a:pt x="1047" y="1339"/>
                  </a:lnTo>
                  <a:lnTo>
                    <a:pt x="1023" y="1343"/>
                  </a:lnTo>
                  <a:lnTo>
                    <a:pt x="657" y="1343"/>
                  </a:lnTo>
                  <a:lnTo>
                    <a:pt x="538" y="1330"/>
                  </a:lnTo>
                  <a:lnTo>
                    <a:pt x="426" y="1300"/>
                  </a:lnTo>
                  <a:lnTo>
                    <a:pt x="323" y="1253"/>
                  </a:lnTo>
                  <a:lnTo>
                    <a:pt x="231" y="1184"/>
                  </a:lnTo>
                  <a:lnTo>
                    <a:pt x="155" y="1102"/>
                  </a:lnTo>
                  <a:lnTo>
                    <a:pt x="88" y="1011"/>
                  </a:lnTo>
                  <a:lnTo>
                    <a:pt x="40" y="904"/>
                  </a:lnTo>
                  <a:lnTo>
                    <a:pt x="12" y="792"/>
                  </a:lnTo>
                  <a:lnTo>
                    <a:pt x="0" y="671"/>
                  </a:lnTo>
                  <a:lnTo>
                    <a:pt x="12" y="551"/>
                  </a:lnTo>
                  <a:lnTo>
                    <a:pt x="40" y="435"/>
                  </a:lnTo>
                  <a:lnTo>
                    <a:pt x="88" y="331"/>
                  </a:lnTo>
                  <a:lnTo>
                    <a:pt x="155" y="237"/>
                  </a:lnTo>
                  <a:lnTo>
                    <a:pt x="231" y="155"/>
                  </a:lnTo>
                  <a:lnTo>
                    <a:pt x="323" y="90"/>
                  </a:lnTo>
                  <a:lnTo>
                    <a:pt x="426" y="43"/>
                  </a:lnTo>
                  <a:lnTo>
                    <a:pt x="538" y="8"/>
                  </a:lnTo>
                  <a:lnTo>
                    <a:pt x="6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89" name="Freeform 37"/>
            <p:cNvSpPr>
              <a:spLocks/>
            </p:cNvSpPr>
            <p:nvPr/>
          </p:nvSpPr>
          <p:spPr bwMode="auto">
            <a:xfrm>
              <a:off x="5750" y="3732"/>
              <a:ext cx="1429" cy="1576"/>
            </a:xfrm>
            <a:custGeom>
              <a:avLst/>
              <a:gdLst/>
              <a:ahLst/>
              <a:cxnLst>
                <a:cxn ang="0">
                  <a:pos x="1413" y="0"/>
                </a:cxn>
                <a:cxn ang="0">
                  <a:pos x="1429" y="30"/>
                </a:cxn>
                <a:cxn ang="0">
                  <a:pos x="1421" y="52"/>
                </a:cxn>
                <a:cxn ang="0">
                  <a:pos x="227" y="1503"/>
                </a:cxn>
                <a:cxn ang="0">
                  <a:pos x="701" y="1498"/>
                </a:cxn>
                <a:cxn ang="0">
                  <a:pos x="876" y="1447"/>
                </a:cxn>
                <a:cxn ang="0">
                  <a:pos x="999" y="1352"/>
                </a:cxn>
                <a:cxn ang="0">
                  <a:pos x="1083" y="1210"/>
                </a:cxn>
                <a:cxn ang="0">
                  <a:pos x="1150" y="1021"/>
                </a:cxn>
                <a:cxn ang="0">
                  <a:pos x="1170" y="969"/>
                </a:cxn>
                <a:cxn ang="0">
                  <a:pos x="1198" y="960"/>
                </a:cxn>
                <a:cxn ang="0">
                  <a:pos x="1210" y="973"/>
                </a:cxn>
                <a:cxn ang="0">
                  <a:pos x="1214" y="995"/>
                </a:cxn>
                <a:cxn ang="0">
                  <a:pos x="1206" y="1021"/>
                </a:cxn>
                <a:cxn ang="0">
                  <a:pos x="1047" y="1554"/>
                </a:cxn>
                <a:cxn ang="0">
                  <a:pos x="1019" y="1576"/>
                </a:cxn>
                <a:cxn ang="0">
                  <a:pos x="8" y="1572"/>
                </a:cxn>
                <a:cxn ang="0">
                  <a:pos x="0" y="1550"/>
                </a:cxn>
                <a:cxn ang="0">
                  <a:pos x="4" y="1524"/>
                </a:cxn>
                <a:cxn ang="0">
                  <a:pos x="8" y="1516"/>
                </a:cxn>
                <a:cxn ang="0">
                  <a:pos x="860" y="69"/>
                </a:cxn>
                <a:cxn ang="0">
                  <a:pos x="665" y="91"/>
                </a:cxn>
                <a:cxn ang="0">
                  <a:pos x="525" y="160"/>
                </a:cxn>
                <a:cxn ang="0">
                  <a:pos x="426" y="263"/>
                </a:cxn>
                <a:cxn ang="0">
                  <a:pos x="358" y="409"/>
                </a:cxn>
                <a:cxn ang="0">
                  <a:pos x="326" y="500"/>
                </a:cxn>
                <a:cxn ang="0">
                  <a:pos x="310" y="521"/>
                </a:cxn>
                <a:cxn ang="0">
                  <a:pos x="286" y="517"/>
                </a:cxn>
                <a:cxn ang="0">
                  <a:pos x="279" y="504"/>
                </a:cxn>
                <a:cxn ang="0">
                  <a:pos x="275" y="491"/>
                </a:cxn>
                <a:cxn ang="0">
                  <a:pos x="279" y="470"/>
                </a:cxn>
                <a:cxn ang="0">
                  <a:pos x="402" y="43"/>
                </a:cxn>
                <a:cxn ang="0">
                  <a:pos x="418" y="5"/>
                </a:cxn>
              </a:cxnLst>
              <a:rect l="0" t="0" r="r" b="b"/>
              <a:pathLst>
                <a:path w="1429" h="1576">
                  <a:moveTo>
                    <a:pt x="438" y="0"/>
                  </a:moveTo>
                  <a:lnTo>
                    <a:pt x="1413" y="0"/>
                  </a:lnTo>
                  <a:lnTo>
                    <a:pt x="1429" y="9"/>
                  </a:lnTo>
                  <a:lnTo>
                    <a:pt x="1429" y="30"/>
                  </a:lnTo>
                  <a:lnTo>
                    <a:pt x="1425" y="39"/>
                  </a:lnTo>
                  <a:lnTo>
                    <a:pt x="1421" y="52"/>
                  </a:lnTo>
                  <a:lnTo>
                    <a:pt x="1421" y="56"/>
                  </a:lnTo>
                  <a:lnTo>
                    <a:pt x="227" y="1503"/>
                  </a:lnTo>
                  <a:lnTo>
                    <a:pt x="589" y="1503"/>
                  </a:lnTo>
                  <a:lnTo>
                    <a:pt x="701" y="1498"/>
                  </a:lnTo>
                  <a:lnTo>
                    <a:pt x="796" y="1477"/>
                  </a:lnTo>
                  <a:lnTo>
                    <a:pt x="876" y="1447"/>
                  </a:lnTo>
                  <a:lnTo>
                    <a:pt x="943" y="1408"/>
                  </a:lnTo>
                  <a:lnTo>
                    <a:pt x="999" y="1352"/>
                  </a:lnTo>
                  <a:lnTo>
                    <a:pt x="1043" y="1287"/>
                  </a:lnTo>
                  <a:lnTo>
                    <a:pt x="1083" y="1210"/>
                  </a:lnTo>
                  <a:lnTo>
                    <a:pt x="1119" y="1120"/>
                  </a:lnTo>
                  <a:lnTo>
                    <a:pt x="1150" y="1021"/>
                  </a:lnTo>
                  <a:lnTo>
                    <a:pt x="1154" y="1003"/>
                  </a:lnTo>
                  <a:lnTo>
                    <a:pt x="1170" y="969"/>
                  </a:lnTo>
                  <a:lnTo>
                    <a:pt x="1178" y="960"/>
                  </a:lnTo>
                  <a:lnTo>
                    <a:pt x="1198" y="960"/>
                  </a:lnTo>
                  <a:lnTo>
                    <a:pt x="1206" y="965"/>
                  </a:lnTo>
                  <a:lnTo>
                    <a:pt x="1210" y="973"/>
                  </a:lnTo>
                  <a:lnTo>
                    <a:pt x="1214" y="978"/>
                  </a:lnTo>
                  <a:lnTo>
                    <a:pt x="1214" y="995"/>
                  </a:lnTo>
                  <a:lnTo>
                    <a:pt x="1206" y="1012"/>
                  </a:lnTo>
                  <a:lnTo>
                    <a:pt x="1206" y="1021"/>
                  </a:lnTo>
                  <a:lnTo>
                    <a:pt x="1055" y="1529"/>
                  </a:lnTo>
                  <a:lnTo>
                    <a:pt x="1047" y="1554"/>
                  </a:lnTo>
                  <a:lnTo>
                    <a:pt x="1035" y="1567"/>
                  </a:lnTo>
                  <a:lnTo>
                    <a:pt x="1019" y="1576"/>
                  </a:lnTo>
                  <a:lnTo>
                    <a:pt x="16" y="1576"/>
                  </a:lnTo>
                  <a:lnTo>
                    <a:pt x="8" y="1572"/>
                  </a:lnTo>
                  <a:lnTo>
                    <a:pt x="0" y="1563"/>
                  </a:lnTo>
                  <a:lnTo>
                    <a:pt x="0" y="1550"/>
                  </a:lnTo>
                  <a:lnTo>
                    <a:pt x="4" y="1541"/>
                  </a:lnTo>
                  <a:lnTo>
                    <a:pt x="4" y="1524"/>
                  </a:lnTo>
                  <a:lnTo>
                    <a:pt x="8" y="1520"/>
                  </a:lnTo>
                  <a:lnTo>
                    <a:pt x="8" y="1516"/>
                  </a:lnTo>
                  <a:lnTo>
                    <a:pt x="1206" y="69"/>
                  </a:lnTo>
                  <a:lnTo>
                    <a:pt x="860" y="69"/>
                  </a:lnTo>
                  <a:lnTo>
                    <a:pt x="756" y="73"/>
                  </a:lnTo>
                  <a:lnTo>
                    <a:pt x="665" y="91"/>
                  </a:lnTo>
                  <a:lnTo>
                    <a:pt x="589" y="121"/>
                  </a:lnTo>
                  <a:lnTo>
                    <a:pt x="525" y="160"/>
                  </a:lnTo>
                  <a:lnTo>
                    <a:pt x="474" y="207"/>
                  </a:lnTo>
                  <a:lnTo>
                    <a:pt x="426" y="263"/>
                  </a:lnTo>
                  <a:lnTo>
                    <a:pt x="390" y="332"/>
                  </a:lnTo>
                  <a:lnTo>
                    <a:pt x="358" y="409"/>
                  </a:lnTo>
                  <a:lnTo>
                    <a:pt x="330" y="495"/>
                  </a:lnTo>
                  <a:lnTo>
                    <a:pt x="326" y="500"/>
                  </a:lnTo>
                  <a:lnTo>
                    <a:pt x="322" y="508"/>
                  </a:lnTo>
                  <a:lnTo>
                    <a:pt x="310" y="521"/>
                  </a:lnTo>
                  <a:lnTo>
                    <a:pt x="290" y="521"/>
                  </a:lnTo>
                  <a:lnTo>
                    <a:pt x="286" y="517"/>
                  </a:lnTo>
                  <a:lnTo>
                    <a:pt x="279" y="513"/>
                  </a:lnTo>
                  <a:lnTo>
                    <a:pt x="279" y="504"/>
                  </a:lnTo>
                  <a:lnTo>
                    <a:pt x="275" y="500"/>
                  </a:lnTo>
                  <a:lnTo>
                    <a:pt x="275" y="491"/>
                  </a:lnTo>
                  <a:lnTo>
                    <a:pt x="279" y="482"/>
                  </a:lnTo>
                  <a:lnTo>
                    <a:pt x="279" y="470"/>
                  </a:lnTo>
                  <a:lnTo>
                    <a:pt x="283" y="461"/>
                  </a:lnTo>
                  <a:lnTo>
                    <a:pt x="402" y="43"/>
                  </a:lnTo>
                  <a:lnTo>
                    <a:pt x="410" y="17"/>
                  </a:lnTo>
                  <a:lnTo>
                    <a:pt x="418" y="5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90" name="Freeform 38"/>
            <p:cNvSpPr>
              <a:spLocks/>
            </p:cNvSpPr>
            <p:nvPr/>
          </p:nvSpPr>
          <p:spPr bwMode="auto">
            <a:xfrm>
              <a:off x="7470" y="3577"/>
              <a:ext cx="497" cy="2312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482" y="0"/>
                </a:cxn>
                <a:cxn ang="0">
                  <a:pos x="490" y="5"/>
                </a:cxn>
                <a:cxn ang="0">
                  <a:pos x="493" y="13"/>
                </a:cxn>
                <a:cxn ang="0">
                  <a:pos x="497" y="26"/>
                </a:cxn>
                <a:cxn ang="0">
                  <a:pos x="497" y="30"/>
                </a:cxn>
                <a:cxn ang="0">
                  <a:pos x="493" y="30"/>
                </a:cxn>
                <a:cxn ang="0">
                  <a:pos x="493" y="35"/>
                </a:cxn>
                <a:cxn ang="0">
                  <a:pos x="478" y="52"/>
                </a:cxn>
                <a:cxn ang="0">
                  <a:pos x="466" y="61"/>
                </a:cxn>
                <a:cxn ang="0">
                  <a:pos x="374" y="172"/>
                </a:cxn>
                <a:cxn ang="0">
                  <a:pos x="302" y="297"/>
                </a:cxn>
                <a:cxn ang="0">
                  <a:pos x="243" y="426"/>
                </a:cxn>
                <a:cxn ang="0">
                  <a:pos x="195" y="564"/>
                </a:cxn>
                <a:cxn ang="0">
                  <a:pos x="163" y="706"/>
                </a:cxn>
                <a:cxn ang="0">
                  <a:pos x="139" y="853"/>
                </a:cxn>
                <a:cxn ang="0">
                  <a:pos x="127" y="1003"/>
                </a:cxn>
                <a:cxn ang="0">
                  <a:pos x="123" y="1154"/>
                </a:cxn>
                <a:cxn ang="0">
                  <a:pos x="127" y="1292"/>
                </a:cxn>
                <a:cxn ang="0">
                  <a:pos x="139" y="1430"/>
                </a:cxn>
                <a:cxn ang="0">
                  <a:pos x="159" y="1576"/>
                </a:cxn>
                <a:cxn ang="0">
                  <a:pos x="191" y="1718"/>
                </a:cxn>
                <a:cxn ang="0">
                  <a:pos x="235" y="1860"/>
                </a:cxn>
                <a:cxn ang="0">
                  <a:pos x="294" y="1994"/>
                </a:cxn>
                <a:cxn ang="0">
                  <a:pos x="370" y="2123"/>
                </a:cxn>
                <a:cxn ang="0">
                  <a:pos x="462" y="2239"/>
                </a:cxn>
                <a:cxn ang="0">
                  <a:pos x="490" y="2269"/>
                </a:cxn>
                <a:cxn ang="0">
                  <a:pos x="493" y="2278"/>
                </a:cxn>
                <a:cxn ang="0">
                  <a:pos x="497" y="2282"/>
                </a:cxn>
                <a:cxn ang="0">
                  <a:pos x="497" y="2291"/>
                </a:cxn>
                <a:cxn ang="0">
                  <a:pos x="490" y="2308"/>
                </a:cxn>
                <a:cxn ang="0">
                  <a:pos x="482" y="2312"/>
                </a:cxn>
                <a:cxn ang="0">
                  <a:pos x="474" y="2312"/>
                </a:cxn>
                <a:cxn ang="0">
                  <a:pos x="458" y="2304"/>
                </a:cxn>
                <a:cxn ang="0">
                  <a:pos x="430" y="2286"/>
                </a:cxn>
                <a:cxn ang="0">
                  <a:pos x="394" y="2252"/>
                </a:cxn>
                <a:cxn ang="0">
                  <a:pos x="346" y="2205"/>
                </a:cxn>
                <a:cxn ang="0">
                  <a:pos x="294" y="2140"/>
                </a:cxn>
                <a:cxn ang="0">
                  <a:pos x="243" y="2067"/>
                </a:cxn>
                <a:cxn ang="0">
                  <a:pos x="191" y="1981"/>
                </a:cxn>
                <a:cxn ang="0">
                  <a:pos x="139" y="1877"/>
                </a:cxn>
                <a:cxn ang="0">
                  <a:pos x="79" y="1722"/>
                </a:cxn>
                <a:cxn ang="0">
                  <a:pos x="40" y="1563"/>
                </a:cxn>
                <a:cxn ang="0">
                  <a:pos x="16" y="1417"/>
                </a:cxn>
                <a:cxn ang="0">
                  <a:pos x="4" y="1279"/>
                </a:cxn>
                <a:cxn ang="0">
                  <a:pos x="0" y="1158"/>
                </a:cxn>
                <a:cxn ang="0">
                  <a:pos x="4" y="1034"/>
                </a:cxn>
                <a:cxn ang="0">
                  <a:pos x="16" y="900"/>
                </a:cxn>
                <a:cxn ang="0">
                  <a:pos x="40" y="754"/>
                </a:cxn>
                <a:cxn ang="0">
                  <a:pos x="79" y="603"/>
                </a:cxn>
                <a:cxn ang="0">
                  <a:pos x="135" y="452"/>
                </a:cxn>
                <a:cxn ang="0">
                  <a:pos x="187" y="349"/>
                </a:cxn>
                <a:cxn ang="0">
                  <a:pos x="239" y="254"/>
                </a:cxn>
                <a:cxn ang="0">
                  <a:pos x="294" y="177"/>
                </a:cxn>
                <a:cxn ang="0">
                  <a:pos x="346" y="117"/>
                </a:cxn>
                <a:cxn ang="0">
                  <a:pos x="390" y="65"/>
                </a:cxn>
                <a:cxn ang="0">
                  <a:pos x="430" y="30"/>
                </a:cxn>
                <a:cxn ang="0">
                  <a:pos x="458" y="9"/>
                </a:cxn>
                <a:cxn ang="0">
                  <a:pos x="474" y="0"/>
                </a:cxn>
              </a:cxnLst>
              <a:rect l="0" t="0" r="r" b="b"/>
              <a:pathLst>
                <a:path w="497" h="2312">
                  <a:moveTo>
                    <a:pt x="474" y="0"/>
                  </a:moveTo>
                  <a:lnTo>
                    <a:pt x="482" y="0"/>
                  </a:lnTo>
                  <a:lnTo>
                    <a:pt x="490" y="5"/>
                  </a:lnTo>
                  <a:lnTo>
                    <a:pt x="493" y="13"/>
                  </a:lnTo>
                  <a:lnTo>
                    <a:pt x="497" y="26"/>
                  </a:lnTo>
                  <a:lnTo>
                    <a:pt x="497" y="30"/>
                  </a:lnTo>
                  <a:lnTo>
                    <a:pt x="493" y="30"/>
                  </a:lnTo>
                  <a:lnTo>
                    <a:pt x="493" y="35"/>
                  </a:lnTo>
                  <a:lnTo>
                    <a:pt x="478" y="52"/>
                  </a:lnTo>
                  <a:lnTo>
                    <a:pt x="466" y="61"/>
                  </a:lnTo>
                  <a:lnTo>
                    <a:pt x="374" y="172"/>
                  </a:lnTo>
                  <a:lnTo>
                    <a:pt x="302" y="297"/>
                  </a:lnTo>
                  <a:lnTo>
                    <a:pt x="243" y="426"/>
                  </a:lnTo>
                  <a:lnTo>
                    <a:pt x="195" y="564"/>
                  </a:lnTo>
                  <a:lnTo>
                    <a:pt x="163" y="706"/>
                  </a:lnTo>
                  <a:lnTo>
                    <a:pt x="139" y="853"/>
                  </a:lnTo>
                  <a:lnTo>
                    <a:pt x="127" y="1003"/>
                  </a:lnTo>
                  <a:lnTo>
                    <a:pt x="123" y="1154"/>
                  </a:lnTo>
                  <a:lnTo>
                    <a:pt x="127" y="1292"/>
                  </a:lnTo>
                  <a:lnTo>
                    <a:pt x="139" y="1430"/>
                  </a:lnTo>
                  <a:lnTo>
                    <a:pt x="159" y="1576"/>
                  </a:lnTo>
                  <a:lnTo>
                    <a:pt x="191" y="1718"/>
                  </a:lnTo>
                  <a:lnTo>
                    <a:pt x="235" y="1860"/>
                  </a:lnTo>
                  <a:lnTo>
                    <a:pt x="294" y="1994"/>
                  </a:lnTo>
                  <a:lnTo>
                    <a:pt x="370" y="2123"/>
                  </a:lnTo>
                  <a:lnTo>
                    <a:pt x="462" y="2239"/>
                  </a:lnTo>
                  <a:lnTo>
                    <a:pt x="490" y="2269"/>
                  </a:lnTo>
                  <a:lnTo>
                    <a:pt x="493" y="2278"/>
                  </a:lnTo>
                  <a:lnTo>
                    <a:pt x="497" y="2282"/>
                  </a:lnTo>
                  <a:lnTo>
                    <a:pt x="497" y="2291"/>
                  </a:lnTo>
                  <a:lnTo>
                    <a:pt x="490" y="2308"/>
                  </a:lnTo>
                  <a:lnTo>
                    <a:pt x="482" y="2312"/>
                  </a:lnTo>
                  <a:lnTo>
                    <a:pt x="474" y="2312"/>
                  </a:lnTo>
                  <a:lnTo>
                    <a:pt x="458" y="2304"/>
                  </a:lnTo>
                  <a:lnTo>
                    <a:pt x="430" y="2286"/>
                  </a:lnTo>
                  <a:lnTo>
                    <a:pt x="394" y="2252"/>
                  </a:lnTo>
                  <a:lnTo>
                    <a:pt x="346" y="2205"/>
                  </a:lnTo>
                  <a:lnTo>
                    <a:pt x="294" y="2140"/>
                  </a:lnTo>
                  <a:lnTo>
                    <a:pt x="243" y="2067"/>
                  </a:lnTo>
                  <a:lnTo>
                    <a:pt x="191" y="1981"/>
                  </a:lnTo>
                  <a:lnTo>
                    <a:pt x="139" y="1877"/>
                  </a:lnTo>
                  <a:lnTo>
                    <a:pt x="79" y="1722"/>
                  </a:lnTo>
                  <a:lnTo>
                    <a:pt x="40" y="1563"/>
                  </a:lnTo>
                  <a:lnTo>
                    <a:pt x="16" y="1417"/>
                  </a:lnTo>
                  <a:lnTo>
                    <a:pt x="4" y="1279"/>
                  </a:lnTo>
                  <a:lnTo>
                    <a:pt x="0" y="1158"/>
                  </a:lnTo>
                  <a:lnTo>
                    <a:pt x="4" y="1034"/>
                  </a:lnTo>
                  <a:lnTo>
                    <a:pt x="16" y="900"/>
                  </a:lnTo>
                  <a:lnTo>
                    <a:pt x="40" y="754"/>
                  </a:lnTo>
                  <a:lnTo>
                    <a:pt x="79" y="603"/>
                  </a:lnTo>
                  <a:lnTo>
                    <a:pt x="135" y="452"/>
                  </a:lnTo>
                  <a:lnTo>
                    <a:pt x="187" y="349"/>
                  </a:lnTo>
                  <a:lnTo>
                    <a:pt x="239" y="254"/>
                  </a:lnTo>
                  <a:lnTo>
                    <a:pt x="294" y="177"/>
                  </a:lnTo>
                  <a:lnTo>
                    <a:pt x="346" y="117"/>
                  </a:lnTo>
                  <a:lnTo>
                    <a:pt x="390" y="65"/>
                  </a:lnTo>
                  <a:lnTo>
                    <a:pt x="430" y="30"/>
                  </a:lnTo>
                  <a:lnTo>
                    <a:pt x="458" y="9"/>
                  </a:lnTo>
                  <a:lnTo>
                    <a:pt x="4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91" name="Freeform 39"/>
            <p:cNvSpPr>
              <a:spLocks/>
            </p:cNvSpPr>
            <p:nvPr/>
          </p:nvSpPr>
          <p:spPr bwMode="auto">
            <a:xfrm>
              <a:off x="8143" y="3732"/>
              <a:ext cx="653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5"/>
                </a:cxn>
                <a:cxn ang="0">
                  <a:pos x="123" y="9"/>
                </a:cxn>
                <a:cxn ang="0">
                  <a:pos x="529" y="9"/>
                </a:cxn>
                <a:cxn ang="0">
                  <a:pos x="597" y="5"/>
                </a:cxn>
                <a:cxn ang="0">
                  <a:pos x="653" y="0"/>
                </a:cxn>
                <a:cxn ang="0">
                  <a:pos x="653" y="69"/>
                </a:cxn>
                <a:cxn ang="0">
                  <a:pos x="597" y="69"/>
                </a:cxn>
                <a:cxn ang="0">
                  <a:pos x="525" y="73"/>
                </a:cxn>
                <a:cxn ang="0">
                  <a:pos x="477" y="78"/>
                </a:cxn>
                <a:cxn ang="0">
                  <a:pos x="446" y="91"/>
                </a:cxn>
                <a:cxn ang="0">
                  <a:pos x="430" y="112"/>
                </a:cxn>
                <a:cxn ang="0">
                  <a:pos x="422" y="142"/>
                </a:cxn>
                <a:cxn ang="0">
                  <a:pos x="422" y="1430"/>
                </a:cxn>
                <a:cxn ang="0">
                  <a:pos x="430" y="1460"/>
                </a:cxn>
                <a:cxn ang="0">
                  <a:pos x="446" y="1481"/>
                </a:cxn>
                <a:cxn ang="0">
                  <a:pos x="477" y="1494"/>
                </a:cxn>
                <a:cxn ang="0">
                  <a:pos x="525" y="1498"/>
                </a:cxn>
                <a:cxn ang="0">
                  <a:pos x="597" y="1503"/>
                </a:cxn>
                <a:cxn ang="0">
                  <a:pos x="653" y="1503"/>
                </a:cxn>
                <a:cxn ang="0">
                  <a:pos x="653" y="1576"/>
                </a:cxn>
                <a:cxn ang="0">
                  <a:pos x="597" y="1572"/>
                </a:cxn>
                <a:cxn ang="0">
                  <a:pos x="529" y="1567"/>
                </a:cxn>
                <a:cxn ang="0">
                  <a:pos x="123" y="1567"/>
                </a:cxn>
                <a:cxn ang="0">
                  <a:pos x="55" y="1572"/>
                </a:cxn>
                <a:cxn ang="0">
                  <a:pos x="0" y="1576"/>
                </a:cxn>
                <a:cxn ang="0">
                  <a:pos x="0" y="1503"/>
                </a:cxn>
                <a:cxn ang="0">
                  <a:pos x="55" y="1503"/>
                </a:cxn>
                <a:cxn ang="0">
                  <a:pos x="127" y="1498"/>
                </a:cxn>
                <a:cxn ang="0">
                  <a:pos x="179" y="1494"/>
                </a:cxn>
                <a:cxn ang="0">
                  <a:pos x="211" y="1481"/>
                </a:cxn>
                <a:cxn ang="0">
                  <a:pos x="227" y="1460"/>
                </a:cxn>
                <a:cxn ang="0">
                  <a:pos x="235" y="1430"/>
                </a:cxn>
                <a:cxn ang="0">
                  <a:pos x="235" y="142"/>
                </a:cxn>
                <a:cxn ang="0">
                  <a:pos x="227" y="112"/>
                </a:cxn>
                <a:cxn ang="0">
                  <a:pos x="211" y="91"/>
                </a:cxn>
                <a:cxn ang="0">
                  <a:pos x="179" y="78"/>
                </a:cxn>
                <a:cxn ang="0">
                  <a:pos x="127" y="73"/>
                </a:cxn>
                <a:cxn ang="0">
                  <a:pos x="55" y="69"/>
                </a:cxn>
                <a:cxn ang="0">
                  <a:pos x="0" y="69"/>
                </a:cxn>
                <a:cxn ang="0">
                  <a:pos x="0" y="0"/>
                </a:cxn>
              </a:cxnLst>
              <a:rect l="0" t="0" r="r" b="b"/>
              <a:pathLst>
                <a:path w="653" h="1576">
                  <a:moveTo>
                    <a:pt x="0" y="0"/>
                  </a:moveTo>
                  <a:lnTo>
                    <a:pt x="55" y="5"/>
                  </a:lnTo>
                  <a:lnTo>
                    <a:pt x="123" y="9"/>
                  </a:lnTo>
                  <a:lnTo>
                    <a:pt x="529" y="9"/>
                  </a:lnTo>
                  <a:lnTo>
                    <a:pt x="597" y="5"/>
                  </a:lnTo>
                  <a:lnTo>
                    <a:pt x="653" y="0"/>
                  </a:lnTo>
                  <a:lnTo>
                    <a:pt x="653" y="69"/>
                  </a:lnTo>
                  <a:lnTo>
                    <a:pt x="597" y="69"/>
                  </a:lnTo>
                  <a:lnTo>
                    <a:pt x="525" y="73"/>
                  </a:lnTo>
                  <a:lnTo>
                    <a:pt x="477" y="78"/>
                  </a:lnTo>
                  <a:lnTo>
                    <a:pt x="446" y="91"/>
                  </a:lnTo>
                  <a:lnTo>
                    <a:pt x="430" y="112"/>
                  </a:lnTo>
                  <a:lnTo>
                    <a:pt x="422" y="142"/>
                  </a:lnTo>
                  <a:lnTo>
                    <a:pt x="422" y="1430"/>
                  </a:lnTo>
                  <a:lnTo>
                    <a:pt x="430" y="1460"/>
                  </a:lnTo>
                  <a:lnTo>
                    <a:pt x="446" y="1481"/>
                  </a:lnTo>
                  <a:lnTo>
                    <a:pt x="477" y="1494"/>
                  </a:lnTo>
                  <a:lnTo>
                    <a:pt x="525" y="1498"/>
                  </a:lnTo>
                  <a:lnTo>
                    <a:pt x="597" y="1503"/>
                  </a:lnTo>
                  <a:lnTo>
                    <a:pt x="653" y="1503"/>
                  </a:lnTo>
                  <a:lnTo>
                    <a:pt x="653" y="1576"/>
                  </a:lnTo>
                  <a:lnTo>
                    <a:pt x="597" y="1572"/>
                  </a:lnTo>
                  <a:lnTo>
                    <a:pt x="529" y="1567"/>
                  </a:lnTo>
                  <a:lnTo>
                    <a:pt x="123" y="1567"/>
                  </a:lnTo>
                  <a:lnTo>
                    <a:pt x="55" y="1572"/>
                  </a:lnTo>
                  <a:lnTo>
                    <a:pt x="0" y="1576"/>
                  </a:lnTo>
                  <a:lnTo>
                    <a:pt x="0" y="1503"/>
                  </a:lnTo>
                  <a:lnTo>
                    <a:pt x="55" y="1503"/>
                  </a:lnTo>
                  <a:lnTo>
                    <a:pt x="127" y="1498"/>
                  </a:lnTo>
                  <a:lnTo>
                    <a:pt x="179" y="1494"/>
                  </a:lnTo>
                  <a:lnTo>
                    <a:pt x="211" y="1481"/>
                  </a:lnTo>
                  <a:lnTo>
                    <a:pt x="227" y="1460"/>
                  </a:lnTo>
                  <a:lnTo>
                    <a:pt x="235" y="1430"/>
                  </a:lnTo>
                  <a:lnTo>
                    <a:pt x="235" y="142"/>
                  </a:lnTo>
                  <a:lnTo>
                    <a:pt x="227" y="112"/>
                  </a:lnTo>
                  <a:lnTo>
                    <a:pt x="211" y="91"/>
                  </a:lnTo>
                  <a:lnTo>
                    <a:pt x="179" y="78"/>
                  </a:lnTo>
                  <a:lnTo>
                    <a:pt x="127" y="73"/>
                  </a:lnTo>
                  <a:lnTo>
                    <a:pt x="55" y="69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92" name="Freeform 40"/>
            <p:cNvSpPr>
              <a:spLocks/>
            </p:cNvSpPr>
            <p:nvPr/>
          </p:nvSpPr>
          <p:spPr bwMode="auto">
            <a:xfrm>
              <a:off x="8927" y="4292"/>
              <a:ext cx="1688" cy="1020"/>
            </a:xfrm>
            <a:custGeom>
              <a:avLst/>
              <a:gdLst/>
              <a:ahLst/>
              <a:cxnLst>
                <a:cxn ang="0">
                  <a:pos x="346" y="176"/>
                </a:cxn>
                <a:cxn ang="0">
                  <a:pos x="494" y="30"/>
                </a:cxn>
                <a:cxn ang="0">
                  <a:pos x="669" y="0"/>
                </a:cxn>
                <a:cxn ang="0">
                  <a:pos x="836" y="65"/>
                </a:cxn>
                <a:cxn ang="0">
                  <a:pos x="916" y="224"/>
                </a:cxn>
                <a:cxn ang="0">
                  <a:pos x="999" y="99"/>
                </a:cxn>
                <a:cxn ang="0">
                  <a:pos x="1155" y="9"/>
                </a:cxn>
                <a:cxn ang="0">
                  <a:pos x="1354" y="17"/>
                </a:cxn>
                <a:cxn ang="0">
                  <a:pos x="1453" y="86"/>
                </a:cxn>
                <a:cxn ang="0">
                  <a:pos x="1517" y="250"/>
                </a:cxn>
                <a:cxn ang="0">
                  <a:pos x="1529" y="913"/>
                </a:cxn>
                <a:cxn ang="0">
                  <a:pos x="1628" y="947"/>
                </a:cxn>
                <a:cxn ang="0">
                  <a:pos x="1624" y="1016"/>
                </a:cxn>
                <a:cxn ang="0">
                  <a:pos x="1394" y="1012"/>
                </a:cxn>
                <a:cxn ang="0">
                  <a:pos x="1202" y="1020"/>
                </a:cxn>
                <a:cxn ang="0">
                  <a:pos x="1322" y="938"/>
                </a:cxn>
                <a:cxn ang="0">
                  <a:pos x="1370" y="844"/>
                </a:cxn>
                <a:cxn ang="0">
                  <a:pos x="1350" y="146"/>
                </a:cxn>
                <a:cxn ang="0">
                  <a:pos x="1262" y="56"/>
                </a:cxn>
                <a:cxn ang="0">
                  <a:pos x="1091" y="77"/>
                </a:cxn>
                <a:cxn ang="0">
                  <a:pos x="952" y="237"/>
                </a:cxn>
                <a:cxn ang="0">
                  <a:pos x="920" y="844"/>
                </a:cxn>
                <a:cxn ang="0">
                  <a:pos x="968" y="938"/>
                </a:cxn>
                <a:cxn ang="0">
                  <a:pos x="1087" y="1020"/>
                </a:cxn>
                <a:cxn ang="0">
                  <a:pos x="896" y="1012"/>
                </a:cxn>
                <a:cxn ang="0">
                  <a:pos x="661" y="1016"/>
                </a:cxn>
                <a:cxn ang="0">
                  <a:pos x="673" y="947"/>
                </a:cxn>
                <a:cxn ang="0">
                  <a:pos x="764" y="895"/>
                </a:cxn>
                <a:cxn ang="0">
                  <a:pos x="760" y="198"/>
                </a:cxn>
                <a:cxn ang="0">
                  <a:pos x="701" y="73"/>
                </a:cxn>
                <a:cxn ang="0">
                  <a:pos x="549" y="56"/>
                </a:cxn>
                <a:cxn ang="0">
                  <a:pos x="390" y="172"/>
                </a:cxn>
                <a:cxn ang="0">
                  <a:pos x="319" y="418"/>
                </a:cxn>
                <a:cxn ang="0">
                  <a:pos x="334" y="926"/>
                </a:cxn>
                <a:cxn ang="0">
                  <a:pos x="486" y="947"/>
                </a:cxn>
                <a:cxn ang="0">
                  <a:pos x="358" y="1016"/>
                </a:cxn>
                <a:cxn ang="0">
                  <a:pos x="127" y="1016"/>
                </a:cxn>
                <a:cxn ang="0">
                  <a:pos x="0" y="947"/>
                </a:cxn>
                <a:cxn ang="0">
                  <a:pos x="151" y="926"/>
                </a:cxn>
                <a:cxn ang="0">
                  <a:pos x="167" y="220"/>
                </a:cxn>
                <a:cxn ang="0">
                  <a:pos x="171" y="142"/>
                </a:cxn>
                <a:cxn ang="0">
                  <a:pos x="76" y="99"/>
                </a:cxn>
                <a:cxn ang="0">
                  <a:pos x="315" y="0"/>
                </a:cxn>
              </a:cxnLst>
              <a:rect l="0" t="0" r="r" b="b"/>
              <a:pathLst>
                <a:path w="1688" h="1020">
                  <a:moveTo>
                    <a:pt x="315" y="0"/>
                  </a:moveTo>
                  <a:lnTo>
                    <a:pt x="315" y="245"/>
                  </a:lnTo>
                  <a:lnTo>
                    <a:pt x="346" y="176"/>
                  </a:lnTo>
                  <a:lnTo>
                    <a:pt x="386" y="116"/>
                  </a:lnTo>
                  <a:lnTo>
                    <a:pt x="438" y="69"/>
                  </a:lnTo>
                  <a:lnTo>
                    <a:pt x="494" y="30"/>
                  </a:lnTo>
                  <a:lnTo>
                    <a:pt x="557" y="9"/>
                  </a:lnTo>
                  <a:lnTo>
                    <a:pt x="629" y="0"/>
                  </a:lnTo>
                  <a:lnTo>
                    <a:pt x="669" y="0"/>
                  </a:lnTo>
                  <a:lnTo>
                    <a:pt x="757" y="17"/>
                  </a:lnTo>
                  <a:lnTo>
                    <a:pt x="796" y="34"/>
                  </a:lnTo>
                  <a:lnTo>
                    <a:pt x="836" y="65"/>
                  </a:lnTo>
                  <a:lnTo>
                    <a:pt x="872" y="103"/>
                  </a:lnTo>
                  <a:lnTo>
                    <a:pt x="900" y="155"/>
                  </a:lnTo>
                  <a:lnTo>
                    <a:pt x="916" y="224"/>
                  </a:lnTo>
                  <a:lnTo>
                    <a:pt x="936" y="185"/>
                  </a:lnTo>
                  <a:lnTo>
                    <a:pt x="964" y="142"/>
                  </a:lnTo>
                  <a:lnTo>
                    <a:pt x="999" y="99"/>
                  </a:lnTo>
                  <a:lnTo>
                    <a:pt x="1043" y="60"/>
                  </a:lnTo>
                  <a:lnTo>
                    <a:pt x="1095" y="30"/>
                  </a:lnTo>
                  <a:lnTo>
                    <a:pt x="1155" y="9"/>
                  </a:lnTo>
                  <a:lnTo>
                    <a:pt x="1226" y="0"/>
                  </a:lnTo>
                  <a:lnTo>
                    <a:pt x="1294" y="4"/>
                  </a:lnTo>
                  <a:lnTo>
                    <a:pt x="1354" y="17"/>
                  </a:lnTo>
                  <a:lnTo>
                    <a:pt x="1398" y="39"/>
                  </a:lnTo>
                  <a:lnTo>
                    <a:pt x="1429" y="60"/>
                  </a:lnTo>
                  <a:lnTo>
                    <a:pt x="1453" y="86"/>
                  </a:lnTo>
                  <a:lnTo>
                    <a:pt x="1485" y="133"/>
                  </a:lnTo>
                  <a:lnTo>
                    <a:pt x="1505" y="189"/>
                  </a:lnTo>
                  <a:lnTo>
                    <a:pt x="1517" y="250"/>
                  </a:lnTo>
                  <a:lnTo>
                    <a:pt x="1521" y="331"/>
                  </a:lnTo>
                  <a:lnTo>
                    <a:pt x="1521" y="878"/>
                  </a:lnTo>
                  <a:lnTo>
                    <a:pt x="1529" y="913"/>
                  </a:lnTo>
                  <a:lnTo>
                    <a:pt x="1549" y="934"/>
                  </a:lnTo>
                  <a:lnTo>
                    <a:pt x="1581" y="943"/>
                  </a:lnTo>
                  <a:lnTo>
                    <a:pt x="1628" y="947"/>
                  </a:lnTo>
                  <a:lnTo>
                    <a:pt x="1688" y="947"/>
                  </a:lnTo>
                  <a:lnTo>
                    <a:pt x="1688" y="1020"/>
                  </a:lnTo>
                  <a:lnTo>
                    <a:pt x="1624" y="1016"/>
                  </a:lnTo>
                  <a:lnTo>
                    <a:pt x="1561" y="1016"/>
                  </a:lnTo>
                  <a:lnTo>
                    <a:pt x="1497" y="1012"/>
                  </a:lnTo>
                  <a:lnTo>
                    <a:pt x="1394" y="1012"/>
                  </a:lnTo>
                  <a:lnTo>
                    <a:pt x="1330" y="1016"/>
                  </a:lnTo>
                  <a:lnTo>
                    <a:pt x="1262" y="1016"/>
                  </a:lnTo>
                  <a:lnTo>
                    <a:pt x="1202" y="1020"/>
                  </a:lnTo>
                  <a:lnTo>
                    <a:pt x="1202" y="947"/>
                  </a:lnTo>
                  <a:lnTo>
                    <a:pt x="1274" y="947"/>
                  </a:lnTo>
                  <a:lnTo>
                    <a:pt x="1322" y="938"/>
                  </a:lnTo>
                  <a:lnTo>
                    <a:pt x="1354" y="926"/>
                  </a:lnTo>
                  <a:lnTo>
                    <a:pt x="1366" y="895"/>
                  </a:lnTo>
                  <a:lnTo>
                    <a:pt x="1370" y="844"/>
                  </a:lnTo>
                  <a:lnTo>
                    <a:pt x="1370" y="250"/>
                  </a:lnTo>
                  <a:lnTo>
                    <a:pt x="1362" y="198"/>
                  </a:lnTo>
                  <a:lnTo>
                    <a:pt x="1350" y="146"/>
                  </a:lnTo>
                  <a:lnTo>
                    <a:pt x="1330" y="108"/>
                  </a:lnTo>
                  <a:lnTo>
                    <a:pt x="1302" y="73"/>
                  </a:lnTo>
                  <a:lnTo>
                    <a:pt x="1262" y="56"/>
                  </a:lnTo>
                  <a:lnTo>
                    <a:pt x="1210" y="47"/>
                  </a:lnTo>
                  <a:lnTo>
                    <a:pt x="1151" y="56"/>
                  </a:lnTo>
                  <a:lnTo>
                    <a:pt x="1091" y="77"/>
                  </a:lnTo>
                  <a:lnTo>
                    <a:pt x="1039" y="116"/>
                  </a:lnTo>
                  <a:lnTo>
                    <a:pt x="991" y="172"/>
                  </a:lnTo>
                  <a:lnTo>
                    <a:pt x="952" y="237"/>
                  </a:lnTo>
                  <a:lnTo>
                    <a:pt x="928" y="323"/>
                  </a:lnTo>
                  <a:lnTo>
                    <a:pt x="920" y="418"/>
                  </a:lnTo>
                  <a:lnTo>
                    <a:pt x="920" y="844"/>
                  </a:lnTo>
                  <a:lnTo>
                    <a:pt x="924" y="895"/>
                  </a:lnTo>
                  <a:lnTo>
                    <a:pt x="936" y="926"/>
                  </a:lnTo>
                  <a:lnTo>
                    <a:pt x="968" y="938"/>
                  </a:lnTo>
                  <a:lnTo>
                    <a:pt x="1015" y="947"/>
                  </a:lnTo>
                  <a:lnTo>
                    <a:pt x="1087" y="947"/>
                  </a:lnTo>
                  <a:lnTo>
                    <a:pt x="1087" y="1020"/>
                  </a:lnTo>
                  <a:lnTo>
                    <a:pt x="1023" y="1016"/>
                  </a:lnTo>
                  <a:lnTo>
                    <a:pt x="960" y="1016"/>
                  </a:lnTo>
                  <a:lnTo>
                    <a:pt x="896" y="1012"/>
                  </a:lnTo>
                  <a:lnTo>
                    <a:pt x="792" y="1012"/>
                  </a:lnTo>
                  <a:lnTo>
                    <a:pt x="729" y="1016"/>
                  </a:lnTo>
                  <a:lnTo>
                    <a:pt x="661" y="1016"/>
                  </a:lnTo>
                  <a:lnTo>
                    <a:pt x="601" y="1020"/>
                  </a:lnTo>
                  <a:lnTo>
                    <a:pt x="601" y="947"/>
                  </a:lnTo>
                  <a:lnTo>
                    <a:pt x="673" y="947"/>
                  </a:lnTo>
                  <a:lnTo>
                    <a:pt x="721" y="938"/>
                  </a:lnTo>
                  <a:lnTo>
                    <a:pt x="753" y="926"/>
                  </a:lnTo>
                  <a:lnTo>
                    <a:pt x="764" y="895"/>
                  </a:lnTo>
                  <a:lnTo>
                    <a:pt x="768" y="844"/>
                  </a:lnTo>
                  <a:lnTo>
                    <a:pt x="768" y="250"/>
                  </a:lnTo>
                  <a:lnTo>
                    <a:pt x="760" y="198"/>
                  </a:lnTo>
                  <a:lnTo>
                    <a:pt x="749" y="146"/>
                  </a:lnTo>
                  <a:lnTo>
                    <a:pt x="729" y="108"/>
                  </a:lnTo>
                  <a:lnTo>
                    <a:pt x="701" y="73"/>
                  </a:lnTo>
                  <a:lnTo>
                    <a:pt x="661" y="56"/>
                  </a:lnTo>
                  <a:lnTo>
                    <a:pt x="609" y="47"/>
                  </a:lnTo>
                  <a:lnTo>
                    <a:pt x="549" y="56"/>
                  </a:lnTo>
                  <a:lnTo>
                    <a:pt x="490" y="77"/>
                  </a:lnTo>
                  <a:lnTo>
                    <a:pt x="438" y="116"/>
                  </a:lnTo>
                  <a:lnTo>
                    <a:pt x="390" y="172"/>
                  </a:lnTo>
                  <a:lnTo>
                    <a:pt x="350" y="237"/>
                  </a:lnTo>
                  <a:lnTo>
                    <a:pt x="326" y="323"/>
                  </a:lnTo>
                  <a:lnTo>
                    <a:pt x="319" y="418"/>
                  </a:lnTo>
                  <a:lnTo>
                    <a:pt x="319" y="844"/>
                  </a:lnTo>
                  <a:lnTo>
                    <a:pt x="323" y="895"/>
                  </a:lnTo>
                  <a:lnTo>
                    <a:pt x="334" y="926"/>
                  </a:lnTo>
                  <a:lnTo>
                    <a:pt x="366" y="938"/>
                  </a:lnTo>
                  <a:lnTo>
                    <a:pt x="414" y="947"/>
                  </a:lnTo>
                  <a:lnTo>
                    <a:pt x="486" y="947"/>
                  </a:lnTo>
                  <a:lnTo>
                    <a:pt x="486" y="1020"/>
                  </a:lnTo>
                  <a:lnTo>
                    <a:pt x="422" y="1016"/>
                  </a:lnTo>
                  <a:lnTo>
                    <a:pt x="358" y="1016"/>
                  </a:lnTo>
                  <a:lnTo>
                    <a:pt x="295" y="1012"/>
                  </a:lnTo>
                  <a:lnTo>
                    <a:pt x="191" y="1012"/>
                  </a:lnTo>
                  <a:lnTo>
                    <a:pt x="127" y="1016"/>
                  </a:lnTo>
                  <a:lnTo>
                    <a:pt x="64" y="1016"/>
                  </a:lnTo>
                  <a:lnTo>
                    <a:pt x="0" y="1020"/>
                  </a:lnTo>
                  <a:lnTo>
                    <a:pt x="0" y="947"/>
                  </a:lnTo>
                  <a:lnTo>
                    <a:pt x="72" y="947"/>
                  </a:lnTo>
                  <a:lnTo>
                    <a:pt x="119" y="938"/>
                  </a:lnTo>
                  <a:lnTo>
                    <a:pt x="151" y="926"/>
                  </a:lnTo>
                  <a:lnTo>
                    <a:pt x="163" y="895"/>
                  </a:lnTo>
                  <a:lnTo>
                    <a:pt x="167" y="844"/>
                  </a:lnTo>
                  <a:lnTo>
                    <a:pt x="167" y="220"/>
                  </a:lnTo>
                  <a:lnTo>
                    <a:pt x="179" y="228"/>
                  </a:lnTo>
                  <a:lnTo>
                    <a:pt x="179" y="176"/>
                  </a:lnTo>
                  <a:lnTo>
                    <a:pt x="171" y="142"/>
                  </a:lnTo>
                  <a:lnTo>
                    <a:pt x="151" y="120"/>
                  </a:lnTo>
                  <a:lnTo>
                    <a:pt x="123" y="108"/>
                  </a:lnTo>
                  <a:lnTo>
                    <a:pt x="76" y="99"/>
                  </a:lnTo>
                  <a:lnTo>
                    <a:pt x="12" y="99"/>
                  </a:lnTo>
                  <a:lnTo>
                    <a:pt x="12" y="26"/>
                  </a:lnTo>
                  <a:lnTo>
                    <a:pt x="3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93" name="Freeform 41"/>
            <p:cNvSpPr>
              <a:spLocks/>
            </p:cNvSpPr>
            <p:nvPr/>
          </p:nvSpPr>
          <p:spPr bwMode="auto">
            <a:xfrm>
              <a:off x="10854" y="3577"/>
              <a:ext cx="498" cy="2312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482" y="0"/>
                </a:cxn>
                <a:cxn ang="0">
                  <a:pos x="490" y="5"/>
                </a:cxn>
                <a:cxn ang="0">
                  <a:pos x="494" y="13"/>
                </a:cxn>
                <a:cxn ang="0">
                  <a:pos x="498" y="26"/>
                </a:cxn>
                <a:cxn ang="0">
                  <a:pos x="498" y="30"/>
                </a:cxn>
                <a:cxn ang="0">
                  <a:pos x="494" y="30"/>
                </a:cxn>
                <a:cxn ang="0">
                  <a:pos x="494" y="35"/>
                </a:cxn>
                <a:cxn ang="0">
                  <a:pos x="478" y="52"/>
                </a:cxn>
                <a:cxn ang="0">
                  <a:pos x="466" y="61"/>
                </a:cxn>
                <a:cxn ang="0">
                  <a:pos x="374" y="172"/>
                </a:cxn>
                <a:cxn ang="0">
                  <a:pos x="303" y="297"/>
                </a:cxn>
                <a:cxn ang="0">
                  <a:pos x="243" y="426"/>
                </a:cxn>
                <a:cxn ang="0">
                  <a:pos x="195" y="564"/>
                </a:cxn>
                <a:cxn ang="0">
                  <a:pos x="163" y="706"/>
                </a:cxn>
                <a:cxn ang="0">
                  <a:pos x="139" y="853"/>
                </a:cxn>
                <a:cxn ang="0">
                  <a:pos x="127" y="1003"/>
                </a:cxn>
                <a:cxn ang="0">
                  <a:pos x="123" y="1154"/>
                </a:cxn>
                <a:cxn ang="0">
                  <a:pos x="127" y="1292"/>
                </a:cxn>
                <a:cxn ang="0">
                  <a:pos x="139" y="1430"/>
                </a:cxn>
                <a:cxn ang="0">
                  <a:pos x="159" y="1576"/>
                </a:cxn>
                <a:cxn ang="0">
                  <a:pos x="191" y="1718"/>
                </a:cxn>
                <a:cxn ang="0">
                  <a:pos x="235" y="1860"/>
                </a:cxn>
                <a:cxn ang="0">
                  <a:pos x="295" y="1994"/>
                </a:cxn>
                <a:cxn ang="0">
                  <a:pos x="370" y="2123"/>
                </a:cxn>
                <a:cxn ang="0">
                  <a:pos x="462" y="2239"/>
                </a:cxn>
                <a:cxn ang="0">
                  <a:pos x="490" y="2269"/>
                </a:cxn>
                <a:cxn ang="0">
                  <a:pos x="494" y="2278"/>
                </a:cxn>
                <a:cxn ang="0">
                  <a:pos x="498" y="2282"/>
                </a:cxn>
                <a:cxn ang="0">
                  <a:pos x="498" y="2291"/>
                </a:cxn>
                <a:cxn ang="0">
                  <a:pos x="490" y="2308"/>
                </a:cxn>
                <a:cxn ang="0">
                  <a:pos x="482" y="2312"/>
                </a:cxn>
                <a:cxn ang="0">
                  <a:pos x="474" y="2312"/>
                </a:cxn>
                <a:cxn ang="0">
                  <a:pos x="458" y="2304"/>
                </a:cxn>
                <a:cxn ang="0">
                  <a:pos x="430" y="2286"/>
                </a:cxn>
                <a:cxn ang="0">
                  <a:pos x="394" y="2252"/>
                </a:cxn>
                <a:cxn ang="0">
                  <a:pos x="346" y="2205"/>
                </a:cxn>
                <a:cxn ang="0">
                  <a:pos x="295" y="2140"/>
                </a:cxn>
                <a:cxn ang="0">
                  <a:pos x="243" y="2067"/>
                </a:cxn>
                <a:cxn ang="0">
                  <a:pos x="191" y="1981"/>
                </a:cxn>
                <a:cxn ang="0">
                  <a:pos x="139" y="1877"/>
                </a:cxn>
                <a:cxn ang="0">
                  <a:pos x="80" y="1722"/>
                </a:cxn>
                <a:cxn ang="0">
                  <a:pos x="40" y="1563"/>
                </a:cxn>
                <a:cxn ang="0">
                  <a:pos x="16" y="1417"/>
                </a:cxn>
                <a:cxn ang="0">
                  <a:pos x="4" y="1279"/>
                </a:cxn>
                <a:cxn ang="0">
                  <a:pos x="0" y="1158"/>
                </a:cxn>
                <a:cxn ang="0">
                  <a:pos x="4" y="1034"/>
                </a:cxn>
                <a:cxn ang="0">
                  <a:pos x="16" y="900"/>
                </a:cxn>
                <a:cxn ang="0">
                  <a:pos x="40" y="754"/>
                </a:cxn>
                <a:cxn ang="0">
                  <a:pos x="80" y="603"/>
                </a:cxn>
                <a:cxn ang="0">
                  <a:pos x="135" y="452"/>
                </a:cxn>
                <a:cxn ang="0">
                  <a:pos x="187" y="349"/>
                </a:cxn>
                <a:cxn ang="0">
                  <a:pos x="239" y="254"/>
                </a:cxn>
                <a:cxn ang="0">
                  <a:pos x="295" y="177"/>
                </a:cxn>
                <a:cxn ang="0">
                  <a:pos x="346" y="117"/>
                </a:cxn>
                <a:cxn ang="0">
                  <a:pos x="390" y="65"/>
                </a:cxn>
                <a:cxn ang="0">
                  <a:pos x="430" y="30"/>
                </a:cxn>
                <a:cxn ang="0">
                  <a:pos x="458" y="9"/>
                </a:cxn>
                <a:cxn ang="0">
                  <a:pos x="474" y="0"/>
                </a:cxn>
              </a:cxnLst>
              <a:rect l="0" t="0" r="r" b="b"/>
              <a:pathLst>
                <a:path w="498" h="2312">
                  <a:moveTo>
                    <a:pt x="474" y="0"/>
                  </a:moveTo>
                  <a:lnTo>
                    <a:pt x="482" y="0"/>
                  </a:lnTo>
                  <a:lnTo>
                    <a:pt x="490" y="5"/>
                  </a:lnTo>
                  <a:lnTo>
                    <a:pt x="494" y="13"/>
                  </a:lnTo>
                  <a:lnTo>
                    <a:pt x="498" y="26"/>
                  </a:lnTo>
                  <a:lnTo>
                    <a:pt x="498" y="30"/>
                  </a:lnTo>
                  <a:lnTo>
                    <a:pt x="494" y="30"/>
                  </a:lnTo>
                  <a:lnTo>
                    <a:pt x="494" y="35"/>
                  </a:lnTo>
                  <a:lnTo>
                    <a:pt x="478" y="52"/>
                  </a:lnTo>
                  <a:lnTo>
                    <a:pt x="466" y="61"/>
                  </a:lnTo>
                  <a:lnTo>
                    <a:pt x="374" y="172"/>
                  </a:lnTo>
                  <a:lnTo>
                    <a:pt x="303" y="297"/>
                  </a:lnTo>
                  <a:lnTo>
                    <a:pt x="243" y="426"/>
                  </a:lnTo>
                  <a:lnTo>
                    <a:pt x="195" y="564"/>
                  </a:lnTo>
                  <a:lnTo>
                    <a:pt x="163" y="706"/>
                  </a:lnTo>
                  <a:lnTo>
                    <a:pt x="139" y="853"/>
                  </a:lnTo>
                  <a:lnTo>
                    <a:pt x="127" y="1003"/>
                  </a:lnTo>
                  <a:lnTo>
                    <a:pt x="123" y="1154"/>
                  </a:lnTo>
                  <a:lnTo>
                    <a:pt x="127" y="1292"/>
                  </a:lnTo>
                  <a:lnTo>
                    <a:pt x="139" y="1430"/>
                  </a:lnTo>
                  <a:lnTo>
                    <a:pt x="159" y="1576"/>
                  </a:lnTo>
                  <a:lnTo>
                    <a:pt x="191" y="1718"/>
                  </a:lnTo>
                  <a:lnTo>
                    <a:pt x="235" y="1860"/>
                  </a:lnTo>
                  <a:lnTo>
                    <a:pt x="295" y="1994"/>
                  </a:lnTo>
                  <a:lnTo>
                    <a:pt x="370" y="2123"/>
                  </a:lnTo>
                  <a:lnTo>
                    <a:pt x="462" y="2239"/>
                  </a:lnTo>
                  <a:lnTo>
                    <a:pt x="490" y="2269"/>
                  </a:lnTo>
                  <a:lnTo>
                    <a:pt x="494" y="2278"/>
                  </a:lnTo>
                  <a:lnTo>
                    <a:pt x="498" y="2282"/>
                  </a:lnTo>
                  <a:lnTo>
                    <a:pt x="498" y="2291"/>
                  </a:lnTo>
                  <a:lnTo>
                    <a:pt x="490" y="2308"/>
                  </a:lnTo>
                  <a:lnTo>
                    <a:pt x="482" y="2312"/>
                  </a:lnTo>
                  <a:lnTo>
                    <a:pt x="474" y="2312"/>
                  </a:lnTo>
                  <a:lnTo>
                    <a:pt x="458" y="2304"/>
                  </a:lnTo>
                  <a:lnTo>
                    <a:pt x="430" y="2286"/>
                  </a:lnTo>
                  <a:lnTo>
                    <a:pt x="394" y="2252"/>
                  </a:lnTo>
                  <a:lnTo>
                    <a:pt x="346" y="2205"/>
                  </a:lnTo>
                  <a:lnTo>
                    <a:pt x="295" y="2140"/>
                  </a:lnTo>
                  <a:lnTo>
                    <a:pt x="243" y="2067"/>
                  </a:lnTo>
                  <a:lnTo>
                    <a:pt x="191" y="1981"/>
                  </a:lnTo>
                  <a:lnTo>
                    <a:pt x="139" y="1877"/>
                  </a:lnTo>
                  <a:lnTo>
                    <a:pt x="80" y="1722"/>
                  </a:lnTo>
                  <a:lnTo>
                    <a:pt x="40" y="1563"/>
                  </a:lnTo>
                  <a:lnTo>
                    <a:pt x="16" y="1417"/>
                  </a:lnTo>
                  <a:lnTo>
                    <a:pt x="4" y="1279"/>
                  </a:lnTo>
                  <a:lnTo>
                    <a:pt x="0" y="1158"/>
                  </a:lnTo>
                  <a:lnTo>
                    <a:pt x="4" y="1034"/>
                  </a:lnTo>
                  <a:lnTo>
                    <a:pt x="16" y="900"/>
                  </a:lnTo>
                  <a:lnTo>
                    <a:pt x="40" y="754"/>
                  </a:lnTo>
                  <a:lnTo>
                    <a:pt x="80" y="603"/>
                  </a:lnTo>
                  <a:lnTo>
                    <a:pt x="135" y="452"/>
                  </a:lnTo>
                  <a:lnTo>
                    <a:pt x="187" y="349"/>
                  </a:lnTo>
                  <a:lnTo>
                    <a:pt x="239" y="254"/>
                  </a:lnTo>
                  <a:lnTo>
                    <a:pt x="295" y="177"/>
                  </a:lnTo>
                  <a:lnTo>
                    <a:pt x="346" y="117"/>
                  </a:lnTo>
                  <a:lnTo>
                    <a:pt x="390" y="65"/>
                  </a:lnTo>
                  <a:lnTo>
                    <a:pt x="430" y="30"/>
                  </a:lnTo>
                  <a:lnTo>
                    <a:pt x="458" y="9"/>
                  </a:lnTo>
                  <a:lnTo>
                    <a:pt x="4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94" name="Freeform 42"/>
            <p:cNvSpPr>
              <a:spLocks noEditPoints="1"/>
            </p:cNvSpPr>
            <p:nvPr/>
          </p:nvSpPr>
          <p:spPr bwMode="auto">
            <a:xfrm>
              <a:off x="11531" y="4279"/>
              <a:ext cx="1015" cy="1524"/>
            </a:xfrm>
            <a:custGeom>
              <a:avLst/>
              <a:gdLst/>
              <a:ahLst/>
              <a:cxnLst>
                <a:cxn ang="0">
                  <a:pos x="665" y="69"/>
                </a:cxn>
                <a:cxn ang="0">
                  <a:pos x="557" y="129"/>
                </a:cxn>
                <a:cxn ang="0">
                  <a:pos x="442" y="280"/>
                </a:cxn>
                <a:cxn ang="0">
                  <a:pos x="406" y="362"/>
                </a:cxn>
                <a:cxn ang="0">
                  <a:pos x="374" y="465"/>
                </a:cxn>
                <a:cxn ang="0">
                  <a:pos x="338" y="616"/>
                </a:cxn>
                <a:cxn ang="0">
                  <a:pos x="307" y="745"/>
                </a:cxn>
                <a:cxn ang="0">
                  <a:pos x="299" y="796"/>
                </a:cxn>
                <a:cxn ang="0">
                  <a:pos x="307" y="839"/>
                </a:cxn>
                <a:cxn ang="0">
                  <a:pos x="334" y="908"/>
                </a:cxn>
                <a:cxn ang="0">
                  <a:pos x="390" y="973"/>
                </a:cxn>
                <a:cxn ang="0">
                  <a:pos x="482" y="1003"/>
                </a:cxn>
                <a:cxn ang="0">
                  <a:pos x="533" y="999"/>
                </a:cxn>
                <a:cxn ang="0">
                  <a:pos x="641" y="930"/>
                </a:cxn>
                <a:cxn ang="0">
                  <a:pos x="737" y="788"/>
                </a:cxn>
                <a:cxn ang="0">
                  <a:pos x="792" y="633"/>
                </a:cxn>
                <a:cxn ang="0">
                  <a:pos x="836" y="448"/>
                </a:cxn>
                <a:cxn ang="0">
                  <a:pos x="856" y="284"/>
                </a:cxn>
                <a:cxn ang="0">
                  <a:pos x="836" y="155"/>
                </a:cxn>
                <a:cxn ang="0">
                  <a:pos x="780" y="82"/>
                </a:cxn>
                <a:cxn ang="0">
                  <a:pos x="709" y="60"/>
                </a:cxn>
                <a:cxn ang="0">
                  <a:pos x="784" y="9"/>
                </a:cxn>
                <a:cxn ang="0">
                  <a:pos x="900" y="73"/>
                </a:cxn>
                <a:cxn ang="0">
                  <a:pos x="983" y="198"/>
                </a:cxn>
                <a:cxn ang="0">
                  <a:pos x="1015" y="379"/>
                </a:cxn>
                <a:cxn ang="0">
                  <a:pos x="967" y="629"/>
                </a:cxn>
                <a:cxn ang="0">
                  <a:pos x="844" y="844"/>
                </a:cxn>
                <a:cxn ang="0">
                  <a:pos x="673" y="994"/>
                </a:cxn>
                <a:cxn ang="0">
                  <a:pos x="486" y="1050"/>
                </a:cxn>
                <a:cxn ang="0">
                  <a:pos x="382" y="1025"/>
                </a:cxn>
                <a:cxn ang="0">
                  <a:pos x="303" y="947"/>
                </a:cxn>
                <a:cxn ang="0">
                  <a:pos x="251" y="990"/>
                </a:cxn>
                <a:cxn ang="0">
                  <a:pos x="207" y="1184"/>
                </a:cxn>
                <a:cxn ang="0">
                  <a:pos x="167" y="1348"/>
                </a:cxn>
                <a:cxn ang="0">
                  <a:pos x="143" y="1455"/>
                </a:cxn>
                <a:cxn ang="0">
                  <a:pos x="127" y="1490"/>
                </a:cxn>
                <a:cxn ang="0">
                  <a:pos x="88" y="1520"/>
                </a:cxn>
                <a:cxn ang="0">
                  <a:pos x="44" y="1524"/>
                </a:cxn>
                <a:cxn ang="0">
                  <a:pos x="16" y="1507"/>
                </a:cxn>
                <a:cxn ang="0">
                  <a:pos x="0" y="1455"/>
                </a:cxn>
                <a:cxn ang="0">
                  <a:pos x="8" y="1429"/>
                </a:cxn>
                <a:cxn ang="0">
                  <a:pos x="219" y="512"/>
                </a:cxn>
                <a:cxn ang="0">
                  <a:pos x="310" y="288"/>
                </a:cxn>
                <a:cxn ang="0">
                  <a:pos x="454" y="112"/>
                </a:cxn>
                <a:cxn ang="0">
                  <a:pos x="629" y="13"/>
                </a:cxn>
              </a:cxnLst>
              <a:rect l="0" t="0" r="r" b="b"/>
              <a:pathLst>
                <a:path w="1015" h="1524">
                  <a:moveTo>
                    <a:pt x="709" y="60"/>
                  </a:moveTo>
                  <a:lnTo>
                    <a:pt x="665" y="69"/>
                  </a:lnTo>
                  <a:lnTo>
                    <a:pt x="613" y="90"/>
                  </a:lnTo>
                  <a:lnTo>
                    <a:pt x="557" y="129"/>
                  </a:lnTo>
                  <a:lnTo>
                    <a:pt x="498" y="194"/>
                  </a:lnTo>
                  <a:lnTo>
                    <a:pt x="442" y="280"/>
                  </a:lnTo>
                  <a:lnTo>
                    <a:pt x="422" y="319"/>
                  </a:lnTo>
                  <a:lnTo>
                    <a:pt x="406" y="362"/>
                  </a:lnTo>
                  <a:lnTo>
                    <a:pt x="390" y="409"/>
                  </a:lnTo>
                  <a:lnTo>
                    <a:pt x="374" y="465"/>
                  </a:lnTo>
                  <a:lnTo>
                    <a:pt x="358" y="534"/>
                  </a:lnTo>
                  <a:lnTo>
                    <a:pt x="338" y="616"/>
                  </a:lnTo>
                  <a:lnTo>
                    <a:pt x="314" y="715"/>
                  </a:lnTo>
                  <a:lnTo>
                    <a:pt x="307" y="745"/>
                  </a:lnTo>
                  <a:lnTo>
                    <a:pt x="303" y="779"/>
                  </a:lnTo>
                  <a:lnTo>
                    <a:pt x="299" y="796"/>
                  </a:lnTo>
                  <a:lnTo>
                    <a:pt x="299" y="809"/>
                  </a:lnTo>
                  <a:lnTo>
                    <a:pt x="307" y="839"/>
                  </a:lnTo>
                  <a:lnTo>
                    <a:pt x="318" y="870"/>
                  </a:lnTo>
                  <a:lnTo>
                    <a:pt x="334" y="908"/>
                  </a:lnTo>
                  <a:lnTo>
                    <a:pt x="358" y="943"/>
                  </a:lnTo>
                  <a:lnTo>
                    <a:pt x="390" y="973"/>
                  </a:lnTo>
                  <a:lnTo>
                    <a:pt x="430" y="994"/>
                  </a:lnTo>
                  <a:lnTo>
                    <a:pt x="482" y="1003"/>
                  </a:lnTo>
                  <a:lnTo>
                    <a:pt x="482" y="1007"/>
                  </a:lnTo>
                  <a:lnTo>
                    <a:pt x="533" y="999"/>
                  </a:lnTo>
                  <a:lnTo>
                    <a:pt x="585" y="973"/>
                  </a:lnTo>
                  <a:lnTo>
                    <a:pt x="641" y="930"/>
                  </a:lnTo>
                  <a:lnTo>
                    <a:pt x="689" y="865"/>
                  </a:lnTo>
                  <a:lnTo>
                    <a:pt x="737" y="788"/>
                  </a:lnTo>
                  <a:lnTo>
                    <a:pt x="764" y="719"/>
                  </a:lnTo>
                  <a:lnTo>
                    <a:pt x="792" y="633"/>
                  </a:lnTo>
                  <a:lnTo>
                    <a:pt x="816" y="542"/>
                  </a:lnTo>
                  <a:lnTo>
                    <a:pt x="836" y="448"/>
                  </a:lnTo>
                  <a:lnTo>
                    <a:pt x="852" y="357"/>
                  </a:lnTo>
                  <a:lnTo>
                    <a:pt x="856" y="284"/>
                  </a:lnTo>
                  <a:lnTo>
                    <a:pt x="852" y="211"/>
                  </a:lnTo>
                  <a:lnTo>
                    <a:pt x="836" y="155"/>
                  </a:lnTo>
                  <a:lnTo>
                    <a:pt x="812" y="112"/>
                  </a:lnTo>
                  <a:lnTo>
                    <a:pt x="780" y="82"/>
                  </a:lnTo>
                  <a:lnTo>
                    <a:pt x="744" y="65"/>
                  </a:lnTo>
                  <a:lnTo>
                    <a:pt x="709" y="60"/>
                  </a:lnTo>
                  <a:close/>
                  <a:moveTo>
                    <a:pt x="717" y="0"/>
                  </a:moveTo>
                  <a:lnTo>
                    <a:pt x="784" y="9"/>
                  </a:lnTo>
                  <a:lnTo>
                    <a:pt x="844" y="30"/>
                  </a:lnTo>
                  <a:lnTo>
                    <a:pt x="900" y="73"/>
                  </a:lnTo>
                  <a:lnTo>
                    <a:pt x="948" y="125"/>
                  </a:lnTo>
                  <a:lnTo>
                    <a:pt x="983" y="198"/>
                  </a:lnTo>
                  <a:lnTo>
                    <a:pt x="1007" y="280"/>
                  </a:lnTo>
                  <a:lnTo>
                    <a:pt x="1015" y="379"/>
                  </a:lnTo>
                  <a:lnTo>
                    <a:pt x="1003" y="508"/>
                  </a:lnTo>
                  <a:lnTo>
                    <a:pt x="967" y="629"/>
                  </a:lnTo>
                  <a:lnTo>
                    <a:pt x="916" y="745"/>
                  </a:lnTo>
                  <a:lnTo>
                    <a:pt x="844" y="844"/>
                  </a:lnTo>
                  <a:lnTo>
                    <a:pt x="764" y="930"/>
                  </a:lnTo>
                  <a:lnTo>
                    <a:pt x="673" y="994"/>
                  </a:lnTo>
                  <a:lnTo>
                    <a:pt x="581" y="1038"/>
                  </a:lnTo>
                  <a:lnTo>
                    <a:pt x="486" y="1050"/>
                  </a:lnTo>
                  <a:lnTo>
                    <a:pt x="430" y="1042"/>
                  </a:lnTo>
                  <a:lnTo>
                    <a:pt x="382" y="1025"/>
                  </a:lnTo>
                  <a:lnTo>
                    <a:pt x="338" y="990"/>
                  </a:lnTo>
                  <a:lnTo>
                    <a:pt x="303" y="947"/>
                  </a:lnTo>
                  <a:lnTo>
                    <a:pt x="275" y="895"/>
                  </a:lnTo>
                  <a:lnTo>
                    <a:pt x="251" y="990"/>
                  </a:lnTo>
                  <a:lnTo>
                    <a:pt x="231" y="1089"/>
                  </a:lnTo>
                  <a:lnTo>
                    <a:pt x="207" y="1184"/>
                  </a:lnTo>
                  <a:lnTo>
                    <a:pt x="187" y="1270"/>
                  </a:lnTo>
                  <a:lnTo>
                    <a:pt x="167" y="1348"/>
                  </a:lnTo>
                  <a:lnTo>
                    <a:pt x="155" y="1412"/>
                  </a:lnTo>
                  <a:lnTo>
                    <a:pt x="143" y="1455"/>
                  </a:lnTo>
                  <a:lnTo>
                    <a:pt x="135" y="1477"/>
                  </a:lnTo>
                  <a:lnTo>
                    <a:pt x="127" y="1490"/>
                  </a:lnTo>
                  <a:lnTo>
                    <a:pt x="111" y="1503"/>
                  </a:lnTo>
                  <a:lnTo>
                    <a:pt x="88" y="1520"/>
                  </a:lnTo>
                  <a:lnTo>
                    <a:pt x="60" y="1524"/>
                  </a:lnTo>
                  <a:lnTo>
                    <a:pt x="44" y="1524"/>
                  </a:lnTo>
                  <a:lnTo>
                    <a:pt x="28" y="1515"/>
                  </a:lnTo>
                  <a:lnTo>
                    <a:pt x="16" y="1507"/>
                  </a:lnTo>
                  <a:lnTo>
                    <a:pt x="0" y="1481"/>
                  </a:lnTo>
                  <a:lnTo>
                    <a:pt x="0" y="1455"/>
                  </a:lnTo>
                  <a:lnTo>
                    <a:pt x="4" y="1447"/>
                  </a:lnTo>
                  <a:lnTo>
                    <a:pt x="8" y="1429"/>
                  </a:lnTo>
                  <a:lnTo>
                    <a:pt x="12" y="1421"/>
                  </a:lnTo>
                  <a:lnTo>
                    <a:pt x="219" y="512"/>
                  </a:lnTo>
                  <a:lnTo>
                    <a:pt x="259" y="396"/>
                  </a:lnTo>
                  <a:lnTo>
                    <a:pt x="310" y="288"/>
                  </a:lnTo>
                  <a:lnTo>
                    <a:pt x="378" y="194"/>
                  </a:lnTo>
                  <a:lnTo>
                    <a:pt x="454" y="112"/>
                  </a:lnTo>
                  <a:lnTo>
                    <a:pt x="537" y="52"/>
                  </a:lnTo>
                  <a:lnTo>
                    <a:pt x="629" y="13"/>
                  </a:lnTo>
                  <a:lnTo>
                    <a:pt x="7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95" name="Freeform 43"/>
            <p:cNvSpPr>
              <a:spLocks/>
            </p:cNvSpPr>
            <p:nvPr/>
          </p:nvSpPr>
          <p:spPr bwMode="auto">
            <a:xfrm>
              <a:off x="12701" y="3577"/>
              <a:ext cx="498" cy="231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4" y="0"/>
                </a:cxn>
                <a:cxn ang="0">
                  <a:pos x="40" y="9"/>
                </a:cxn>
                <a:cxn ang="0">
                  <a:pos x="68" y="26"/>
                </a:cxn>
                <a:cxn ang="0">
                  <a:pos x="104" y="65"/>
                </a:cxn>
                <a:cxn ang="0">
                  <a:pos x="152" y="112"/>
                </a:cxn>
                <a:cxn ang="0">
                  <a:pos x="204" y="172"/>
                </a:cxn>
                <a:cxn ang="0">
                  <a:pos x="255" y="246"/>
                </a:cxn>
                <a:cxn ang="0">
                  <a:pos x="307" y="336"/>
                </a:cxn>
                <a:cxn ang="0">
                  <a:pos x="359" y="435"/>
                </a:cxn>
                <a:cxn ang="0">
                  <a:pos x="419" y="594"/>
                </a:cxn>
                <a:cxn ang="0">
                  <a:pos x="458" y="749"/>
                </a:cxn>
                <a:cxn ang="0">
                  <a:pos x="482" y="900"/>
                </a:cxn>
                <a:cxn ang="0">
                  <a:pos x="494" y="1034"/>
                </a:cxn>
                <a:cxn ang="0">
                  <a:pos x="498" y="1154"/>
                </a:cxn>
                <a:cxn ang="0">
                  <a:pos x="494" y="1279"/>
                </a:cxn>
                <a:cxn ang="0">
                  <a:pos x="482" y="1412"/>
                </a:cxn>
                <a:cxn ang="0">
                  <a:pos x="458" y="1559"/>
                </a:cxn>
                <a:cxn ang="0">
                  <a:pos x="419" y="1709"/>
                </a:cxn>
                <a:cxn ang="0">
                  <a:pos x="363" y="1860"/>
                </a:cxn>
                <a:cxn ang="0">
                  <a:pos x="311" y="1963"/>
                </a:cxn>
                <a:cxn ang="0">
                  <a:pos x="259" y="2058"/>
                </a:cxn>
                <a:cxn ang="0">
                  <a:pos x="204" y="2136"/>
                </a:cxn>
                <a:cxn ang="0">
                  <a:pos x="152" y="2196"/>
                </a:cxn>
                <a:cxn ang="0">
                  <a:pos x="108" y="2248"/>
                </a:cxn>
                <a:cxn ang="0">
                  <a:pos x="68" y="2282"/>
                </a:cxn>
                <a:cxn ang="0">
                  <a:pos x="40" y="2304"/>
                </a:cxn>
                <a:cxn ang="0">
                  <a:pos x="24" y="2312"/>
                </a:cxn>
                <a:cxn ang="0">
                  <a:pos x="16" y="2312"/>
                </a:cxn>
                <a:cxn ang="0">
                  <a:pos x="8" y="2308"/>
                </a:cxn>
                <a:cxn ang="0">
                  <a:pos x="0" y="2291"/>
                </a:cxn>
                <a:cxn ang="0">
                  <a:pos x="0" y="2286"/>
                </a:cxn>
                <a:cxn ang="0">
                  <a:pos x="4" y="2282"/>
                </a:cxn>
                <a:cxn ang="0">
                  <a:pos x="4" y="2278"/>
                </a:cxn>
                <a:cxn ang="0">
                  <a:pos x="20" y="2260"/>
                </a:cxn>
                <a:cxn ang="0">
                  <a:pos x="32" y="2252"/>
                </a:cxn>
                <a:cxn ang="0">
                  <a:pos x="124" y="2140"/>
                </a:cxn>
                <a:cxn ang="0">
                  <a:pos x="200" y="2015"/>
                </a:cxn>
                <a:cxn ang="0">
                  <a:pos x="259" y="1882"/>
                </a:cxn>
                <a:cxn ang="0">
                  <a:pos x="303" y="1744"/>
                </a:cxn>
                <a:cxn ang="0">
                  <a:pos x="335" y="1602"/>
                </a:cxn>
                <a:cxn ang="0">
                  <a:pos x="359" y="1455"/>
                </a:cxn>
                <a:cxn ang="0">
                  <a:pos x="371" y="1309"/>
                </a:cxn>
                <a:cxn ang="0">
                  <a:pos x="375" y="1158"/>
                </a:cxn>
                <a:cxn ang="0">
                  <a:pos x="367" y="960"/>
                </a:cxn>
                <a:cxn ang="0">
                  <a:pos x="347" y="775"/>
                </a:cxn>
                <a:cxn ang="0">
                  <a:pos x="311" y="603"/>
                </a:cxn>
                <a:cxn ang="0">
                  <a:pos x="259" y="448"/>
                </a:cxn>
                <a:cxn ang="0">
                  <a:pos x="200" y="306"/>
                </a:cxn>
                <a:cxn ang="0">
                  <a:pos x="124" y="185"/>
                </a:cxn>
                <a:cxn ang="0">
                  <a:pos x="40" y="78"/>
                </a:cxn>
                <a:cxn ang="0">
                  <a:pos x="16" y="52"/>
                </a:cxn>
                <a:cxn ang="0">
                  <a:pos x="8" y="48"/>
                </a:cxn>
                <a:cxn ang="0">
                  <a:pos x="4" y="39"/>
                </a:cxn>
                <a:cxn ang="0">
                  <a:pos x="4" y="35"/>
                </a:cxn>
                <a:cxn ang="0">
                  <a:pos x="0" y="30"/>
                </a:cxn>
                <a:cxn ang="0">
                  <a:pos x="0" y="26"/>
                </a:cxn>
                <a:cxn ang="0">
                  <a:pos x="4" y="13"/>
                </a:cxn>
                <a:cxn ang="0">
                  <a:pos x="8" y="5"/>
                </a:cxn>
                <a:cxn ang="0">
                  <a:pos x="16" y="0"/>
                </a:cxn>
              </a:cxnLst>
              <a:rect l="0" t="0" r="r" b="b"/>
              <a:pathLst>
                <a:path w="498" h="2312">
                  <a:moveTo>
                    <a:pt x="16" y="0"/>
                  </a:moveTo>
                  <a:lnTo>
                    <a:pt x="24" y="0"/>
                  </a:lnTo>
                  <a:lnTo>
                    <a:pt x="40" y="9"/>
                  </a:lnTo>
                  <a:lnTo>
                    <a:pt x="68" y="26"/>
                  </a:lnTo>
                  <a:lnTo>
                    <a:pt x="104" y="65"/>
                  </a:lnTo>
                  <a:lnTo>
                    <a:pt x="152" y="112"/>
                  </a:lnTo>
                  <a:lnTo>
                    <a:pt x="204" y="172"/>
                  </a:lnTo>
                  <a:lnTo>
                    <a:pt x="255" y="246"/>
                  </a:lnTo>
                  <a:lnTo>
                    <a:pt x="307" y="336"/>
                  </a:lnTo>
                  <a:lnTo>
                    <a:pt x="359" y="435"/>
                  </a:lnTo>
                  <a:lnTo>
                    <a:pt x="419" y="594"/>
                  </a:lnTo>
                  <a:lnTo>
                    <a:pt x="458" y="749"/>
                  </a:lnTo>
                  <a:lnTo>
                    <a:pt x="482" y="900"/>
                  </a:lnTo>
                  <a:lnTo>
                    <a:pt x="494" y="1034"/>
                  </a:lnTo>
                  <a:lnTo>
                    <a:pt x="498" y="1154"/>
                  </a:lnTo>
                  <a:lnTo>
                    <a:pt x="494" y="1279"/>
                  </a:lnTo>
                  <a:lnTo>
                    <a:pt x="482" y="1412"/>
                  </a:lnTo>
                  <a:lnTo>
                    <a:pt x="458" y="1559"/>
                  </a:lnTo>
                  <a:lnTo>
                    <a:pt x="419" y="1709"/>
                  </a:lnTo>
                  <a:lnTo>
                    <a:pt x="363" y="1860"/>
                  </a:lnTo>
                  <a:lnTo>
                    <a:pt x="311" y="1963"/>
                  </a:lnTo>
                  <a:lnTo>
                    <a:pt x="259" y="2058"/>
                  </a:lnTo>
                  <a:lnTo>
                    <a:pt x="204" y="2136"/>
                  </a:lnTo>
                  <a:lnTo>
                    <a:pt x="152" y="2196"/>
                  </a:lnTo>
                  <a:lnTo>
                    <a:pt x="108" y="2248"/>
                  </a:lnTo>
                  <a:lnTo>
                    <a:pt x="68" y="2282"/>
                  </a:lnTo>
                  <a:lnTo>
                    <a:pt x="40" y="2304"/>
                  </a:lnTo>
                  <a:lnTo>
                    <a:pt x="24" y="2312"/>
                  </a:lnTo>
                  <a:lnTo>
                    <a:pt x="16" y="2312"/>
                  </a:lnTo>
                  <a:lnTo>
                    <a:pt x="8" y="2308"/>
                  </a:lnTo>
                  <a:lnTo>
                    <a:pt x="0" y="2291"/>
                  </a:lnTo>
                  <a:lnTo>
                    <a:pt x="0" y="2286"/>
                  </a:lnTo>
                  <a:lnTo>
                    <a:pt x="4" y="2282"/>
                  </a:lnTo>
                  <a:lnTo>
                    <a:pt x="4" y="2278"/>
                  </a:lnTo>
                  <a:lnTo>
                    <a:pt x="20" y="2260"/>
                  </a:lnTo>
                  <a:lnTo>
                    <a:pt x="32" y="2252"/>
                  </a:lnTo>
                  <a:lnTo>
                    <a:pt x="124" y="2140"/>
                  </a:lnTo>
                  <a:lnTo>
                    <a:pt x="200" y="2015"/>
                  </a:lnTo>
                  <a:lnTo>
                    <a:pt x="259" y="1882"/>
                  </a:lnTo>
                  <a:lnTo>
                    <a:pt x="303" y="1744"/>
                  </a:lnTo>
                  <a:lnTo>
                    <a:pt x="335" y="1602"/>
                  </a:lnTo>
                  <a:lnTo>
                    <a:pt x="359" y="1455"/>
                  </a:lnTo>
                  <a:lnTo>
                    <a:pt x="371" y="1309"/>
                  </a:lnTo>
                  <a:lnTo>
                    <a:pt x="375" y="1158"/>
                  </a:lnTo>
                  <a:lnTo>
                    <a:pt x="367" y="960"/>
                  </a:lnTo>
                  <a:lnTo>
                    <a:pt x="347" y="775"/>
                  </a:lnTo>
                  <a:lnTo>
                    <a:pt x="311" y="603"/>
                  </a:lnTo>
                  <a:lnTo>
                    <a:pt x="259" y="448"/>
                  </a:lnTo>
                  <a:lnTo>
                    <a:pt x="200" y="306"/>
                  </a:lnTo>
                  <a:lnTo>
                    <a:pt x="124" y="185"/>
                  </a:lnTo>
                  <a:lnTo>
                    <a:pt x="40" y="78"/>
                  </a:lnTo>
                  <a:lnTo>
                    <a:pt x="16" y="52"/>
                  </a:lnTo>
                  <a:lnTo>
                    <a:pt x="8" y="48"/>
                  </a:lnTo>
                  <a:lnTo>
                    <a:pt x="4" y="39"/>
                  </a:lnTo>
                  <a:lnTo>
                    <a:pt x="4" y="35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4" y="13"/>
                  </a:lnTo>
                  <a:lnTo>
                    <a:pt x="8" y="5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96" name="Freeform 44"/>
            <p:cNvSpPr>
              <a:spLocks/>
            </p:cNvSpPr>
            <p:nvPr/>
          </p:nvSpPr>
          <p:spPr bwMode="auto">
            <a:xfrm>
              <a:off x="13530" y="3577"/>
              <a:ext cx="497" cy="231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4" y="0"/>
                </a:cxn>
                <a:cxn ang="0">
                  <a:pos x="39" y="9"/>
                </a:cxn>
                <a:cxn ang="0">
                  <a:pos x="67" y="26"/>
                </a:cxn>
                <a:cxn ang="0">
                  <a:pos x="103" y="65"/>
                </a:cxn>
                <a:cxn ang="0">
                  <a:pos x="151" y="112"/>
                </a:cxn>
                <a:cxn ang="0">
                  <a:pos x="203" y="172"/>
                </a:cxn>
                <a:cxn ang="0">
                  <a:pos x="254" y="246"/>
                </a:cxn>
                <a:cxn ang="0">
                  <a:pos x="306" y="336"/>
                </a:cxn>
                <a:cxn ang="0">
                  <a:pos x="358" y="435"/>
                </a:cxn>
                <a:cxn ang="0">
                  <a:pos x="418" y="594"/>
                </a:cxn>
                <a:cxn ang="0">
                  <a:pos x="458" y="749"/>
                </a:cxn>
                <a:cxn ang="0">
                  <a:pos x="481" y="900"/>
                </a:cxn>
                <a:cxn ang="0">
                  <a:pos x="493" y="1034"/>
                </a:cxn>
                <a:cxn ang="0">
                  <a:pos x="497" y="1154"/>
                </a:cxn>
                <a:cxn ang="0">
                  <a:pos x="493" y="1279"/>
                </a:cxn>
                <a:cxn ang="0">
                  <a:pos x="481" y="1412"/>
                </a:cxn>
                <a:cxn ang="0">
                  <a:pos x="458" y="1559"/>
                </a:cxn>
                <a:cxn ang="0">
                  <a:pos x="418" y="1709"/>
                </a:cxn>
                <a:cxn ang="0">
                  <a:pos x="362" y="1860"/>
                </a:cxn>
                <a:cxn ang="0">
                  <a:pos x="310" y="1963"/>
                </a:cxn>
                <a:cxn ang="0">
                  <a:pos x="258" y="2058"/>
                </a:cxn>
                <a:cxn ang="0">
                  <a:pos x="203" y="2136"/>
                </a:cxn>
                <a:cxn ang="0">
                  <a:pos x="151" y="2196"/>
                </a:cxn>
                <a:cxn ang="0">
                  <a:pos x="107" y="2248"/>
                </a:cxn>
                <a:cxn ang="0">
                  <a:pos x="67" y="2282"/>
                </a:cxn>
                <a:cxn ang="0">
                  <a:pos x="39" y="2304"/>
                </a:cxn>
                <a:cxn ang="0">
                  <a:pos x="24" y="2312"/>
                </a:cxn>
                <a:cxn ang="0">
                  <a:pos x="16" y="2312"/>
                </a:cxn>
                <a:cxn ang="0">
                  <a:pos x="8" y="2308"/>
                </a:cxn>
                <a:cxn ang="0">
                  <a:pos x="0" y="2291"/>
                </a:cxn>
                <a:cxn ang="0">
                  <a:pos x="0" y="2286"/>
                </a:cxn>
                <a:cxn ang="0">
                  <a:pos x="4" y="2282"/>
                </a:cxn>
                <a:cxn ang="0">
                  <a:pos x="4" y="2278"/>
                </a:cxn>
                <a:cxn ang="0">
                  <a:pos x="20" y="2260"/>
                </a:cxn>
                <a:cxn ang="0">
                  <a:pos x="32" y="2252"/>
                </a:cxn>
                <a:cxn ang="0">
                  <a:pos x="123" y="2140"/>
                </a:cxn>
                <a:cxn ang="0">
                  <a:pos x="199" y="2015"/>
                </a:cxn>
                <a:cxn ang="0">
                  <a:pos x="258" y="1882"/>
                </a:cxn>
                <a:cxn ang="0">
                  <a:pos x="302" y="1744"/>
                </a:cxn>
                <a:cxn ang="0">
                  <a:pos x="334" y="1602"/>
                </a:cxn>
                <a:cxn ang="0">
                  <a:pos x="358" y="1455"/>
                </a:cxn>
                <a:cxn ang="0">
                  <a:pos x="370" y="1309"/>
                </a:cxn>
                <a:cxn ang="0">
                  <a:pos x="374" y="1158"/>
                </a:cxn>
                <a:cxn ang="0">
                  <a:pos x="366" y="960"/>
                </a:cxn>
                <a:cxn ang="0">
                  <a:pos x="346" y="775"/>
                </a:cxn>
                <a:cxn ang="0">
                  <a:pos x="310" y="603"/>
                </a:cxn>
                <a:cxn ang="0">
                  <a:pos x="258" y="448"/>
                </a:cxn>
                <a:cxn ang="0">
                  <a:pos x="199" y="306"/>
                </a:cxn>
                <a:cxn ang="0">
                  <a:pos x="123" y="185"/>
                </a:cxn>
                <a:cxn ang="0">
                  <a:pos x="39" y="78"/>
                </a:cxn>
                <a:cxn ang="0">
                  <a:pos x="16" y="52"/>
                </a:cxn>
                <a:cxn ang="0">
                  <a:pos x="8" y="48"/>
                </a:cxn>
                <a:cxn ang="0">
                  <a:pos x="4" y="39"/>
                </a:cxn>
                <a:cxn ang="0">
                  <a:pos x="4" y="35"/>
                </a:cxn>
                <a:cxn ang="0">
                  <a:pos x="0" y="30"/>
                </a:cxn>
                <a:cxn ang="0">
                  <a:pos x="0" y="26"/>
                </a:cxn>
                <a:cxn ang="0">
                  <a:pos x="4" y="13"/>
                </a:cxn>
                <a:cxn ang="0">
                  <a:pos x="8" y="5"/>
                </a:cxn>
                <a:cxn ang="0">
                  <a:pos x="16" y="0"/>
                </a:cxn>
              </a:cxnLst>
              <a:rect l="0" t="0" r="r" b="b"/>
              <a:pathLst>
                <a:path w="497" h="2312">
                  <a:moveTo>
                    <a:pt x="16" y="0"/>
                  </a:moveTo>
                  <a:lnTo>
                    <a:pt x="24" y="0"/>
                  </a:lnTo>
                  <a:lnTo>
                    <a:pt x="39" y="9"/>
                  </a:lnTo>
                  <a:lnTo>
                    <a:pt x="67" y="26"/>
                  </a:lnTo>
                  <a:lnTo>
                    <a:pt x="103" y="65"/>
                  </a:lnTo>
                  <a:lnTo>
                    <a:pt x="151" y="112"/>
                  </a:lnTo>
                  <a:lnTo>
                    <a:pt x="203" y="172"/>
                  </a:lnTo>
                  <a:lnTo>
                    <a:pt x="254" y="246"/>
                  </a:lnTo>
                  <a:lnTo>
                    <a:pt x="306" y="336"/>
                  </a:lnTo>
                  <a:lnTo>
                    <a:pt x="358" y="435"/>
                  </a:lnTo>
                  <a:lnTo>
                    <a:pt x="418" y="594"/>
                  </a:lnTo>
                  <a:lnTo>
                    <a:pt x="458" y="749"/>
                  </a:lnTo>
                  <a:lnTo>
                    <a:pt x="481" y="900"/>
                  </a:lnTo>
                  <a:lnTo>
                    <a:pt x="493" y="1034"/>
                  </a:lnTo>
                  <a:lnTo>
                    <a:pt x="497" y="1154"/>
                  </a:lnTo>
                  <a:lnTo>
                    <a:pt x="493" y="1279"/>
                  </a:lnTo>
                  <a:lnTo>
                    <a:pt x="481" y="1412"/>
                  </a:lnTo>
                  <a:lnTo>
                    <a:pt x="458" y="1559"/>
                  </a:lnTo>
                  <a:lnTo>
                    <a:pt x="418" y="1709"/>
                  </a:lnTo>
                  <a:lnTo>
                    <a:pt x="362" y="1860"/>
                  </a:lnTo>
                  <a:lnTo>
                    <a:pt x="310" y="1963"/>
                  </a:lnTo>
                  <a:lnTo>
                    <a:pt x="258" y="2058"/>
                  </a:lnTo>
                  <a:lnTo>
                    <a:pt x="203" y="2136"/>
                  </a:lnTo>
                  <a:lnTo>
                    <a:pt x="151" y="2196"/>
                  </a:lnTo>
                  <a:lnTo>
                    <a:pt x="107" y="2248"/>
                  </a:lnTo>
                  <a:lnTo>
                    <a:pt x="67" y="2282"/>
                  </a:lnTo>
                  <a:lnTo>
                    <a:pt x="39" y="2304"/>
                  </a:lnTo>
                  <a:lnTo>
                    <a:pt x="24" y="2312"/>
                  </a:lnTo>
                  <a:lnTo>
                    <a:pt x="16" y="2312"/>
                  </a:lnTo>
                  <a:lnTo>
                    <a:pt x="8" y="2308"/>
                  </a:lnTo>
                  <a:lnTo>
                    <a:pt x="0" y="2291"/>
                  </a:lnTo>
                  <a:lnTo>
                    <a:pt x="0" y="2286"/>
                  </a:lnTo>
                  <a:lnTo>
                    <a:pt x="4" y="2282"/>
                  </a:lnTo>
                  <a:lnTo>
                    <a:pt x="4" y="2278"/>
                  </a:lnTo>
                  <a:lnTo>
                    <a:pt x="20" y="2260"/>
                  </a:lnTo>
                  <a:lnTo>
                    <a:pt x="32" y="2252"/>
                  </a:lnTo>
                  <a:lnTo>
                    <a:pt x="123" y="2140"/>
                  </a:lnTo>
                  <a:lnTo>
                    <a:pt x="199" y="2015"/>
                  </a:lnTo>
                  <a:lnTo>
                    <a:pt x="258" y="1882"/>
                  </a:lnTo>
                  <a:lnTo>
                    <a:pt x="302" y="1744"/>
                  </a:lnTo>
                  <a:lnTo>
                    <a:pt x="334" y="1602"/>
                  </a:lnTo>
                  <a:lnTo>
                    <a:pt x="358" y="1455"/>
                  </a:lnTo>
                  <a:lnTo>
                    <a:pt x="370" y="1309"/>
                  </a:lnTo>
                  <a:lnTo>
                    <a:pt x="374" y="1158"/>
                  </a:lnTo>
                  <a:lnTo>
                    <a:pt x="366" y="960"/>
                  </a:lnTo>
                  <a:lnTo>
                    <a:pt x="346" y="775"/>
                  </a:lnTo>
                  <a:lnTo>
                    <a:pt x="310" y="603"/>
                  </a:lnTo>
                  <a:lnTo>
                    <a:pt x="258" y="448"/>
                  </a:lnTo>
                  <a:lnTo>
                    <a:pt x="199" y="306"/>
                  </a:lnTo>
                  <a:lnTo>
                    <a:pt x="123" y="185"/>
                  </a:lnTo>
                  <a:lnTo>
                    <a:pt x="39" y="78"/>
                  </a:lnTo>
                  <a:lnTo>
                    <a:pt x="16" y="52"/>
                  </a:lnTo>
                  <a:lnTo>
                    <a:pt x="8" y="48"/>
                  </a:lnTo>
                  <a:lnTo>
                    <a:pt x="4" y="39"/>
                  </a:lnTo>
                  <a:lnTo>
                    <a:pt x="4" y="35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4" y="13"/>
                  </a:lnTo>
                  <a:lnTo>
                    <a:pt x="8" y="5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 advTm="3185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90600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Reduction on longitudinal circle </a:t>
            </a:r>
            <a:r>
              <a:rPr lang="en-US" sz="2800" dirty="0" smtClean="0">
                <a:solidFill>
                  <a:srgbClr val="FF0000"/>
                </a:solidFill>
                <a:sym typeface="Mathematica1"/>
              </a:rPr>
              <a:t></a:t>
            </a:r>
            <a:r>
              <a:rPr lang="en-US" sz="2800" dirty="0" smtClean="0">
                <a:solidFill>
                  <a:srgbClr val="FF0000"/>
                </a:solidFill>
              </a:rPr>
              <a:t>  5D SYM + 3D defect.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5D SYM weak in IR  </a:t>
            </a:r>
            <a:r>
              <a:rPr lang="en-US" sz="2800" dirty="0" smtClean="0">
                <a:solidFill>
                  <a:srgbClr val="FF0000"/>
                </a:solidFill>
                <a:sym typeface="Mathematica1"/>
              </a:rPr>
              <a:t></a:t>
            </a:r>
            <a:r>
              <a:rPr lang="en-US" sz="2800" dirty="0" smtClean="0">
                <a:solidFill>
                  <a:srgbClr val="FF0000"/>
                </a:solidFill>
              </a:rPr>
              <a:t>  3D defect = T</a:t>
            </a:r>
            <a:r>
              <a:rPr lang="en-US" sz="2800" baseline="-25000" dirty="0" smtClean="0">
                <a:solidFill>
                  <a:srgbClr val="FF0000"/>
                </a:solidFill>
                <a:sym typeface="Mathematica1"/>
              </a:rPr>
              <a:t></a:t>
            </a:r>
            <a:r>
              <a:rPr lang="en-US" sz="2800" dirty="0" smtClean="0">
                <a:solidFill>
                  <a:srgbClr val="FF0000"/>
                </a:solidFill>
                <a:sym typeface="Mathematica1"/>
              </a:rPr>
              <a:t>[G]  theory of  </a:t>
            </a:r>
          </a:p>
          <a:p>
            <a:r>
              <a:rPr lang="en-US" sz="2800" dirty="0" err="1" smtClean="0">
                <a:solidFill>
                  <a:srgbClr val="FF0000"/>
                </a:solidFill>
                <a:sym typeface="Mathematica1"/>
              </a:rPr>
              <a:t>Gaiotto</a:t>
            </a:r>
            <a:r>
              <a:rPr lang="en-US" sz="2800" dirty="0" smtClean="0">
                <a:solidFill>
                  <a:srgbClr val="FF0000"/>
                </a:solidFill>
                <a:sym typeface="Mathematica1"/>
              </a:rPr>
              <a:t> &amp; Witten.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2860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Reduction on linking circle:  (</a:t>
            </a:r>
            <a:r>
              <a:rPr lang="en-US" sz="2800" dirty="0" err="1" smtClean="0">
                <a:solidFill>
                  <a:srgbClr val="7030A0"/>
                </a:solidFill>
              </a:rPr>
              <a:t>compactification</a:t>
            </a:r>
            <a:r>
              <a:rPr lang="en-US" sz="2800" dirty="0" smtClean="0">
                <a:solidFill>
                  <a:srgbClr val="7030A0"/>
                </a:solidFill>
              </a:rPr>
              <a:t> on cigar): 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5DSYM + Boundary condition: 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37338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D</a:t>
            </a:r>
            <a:endParaRPr lang="en-US" sz="4400" dirty="0">
              <a:solidFill>
                <a:srgbClr val="0000FF"/>
              </a:solidFill>
            </a:endParaRPr>
          </a:p>
        </p:txBody>
      </p:sp>
      <p:grpSp>
        <p:nvGrpSpPr>
          <p:cNvPr id="75780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81000" y="5867400"/>
            <a:ext cx="1295400" cy="548526"/>
            <a:chOff x="503" y="3862"/>
            <a:chExt cx="5486" cy="2323"/>
          </a:xfrm>
          <a:solidFill>
            <a:srgbClr val="C00000"/>
          </a:solidFill>
        </p:grpSpPr>
        <p:sp>
          <p:nvSpPr>
            <p:cNvPr id="75782" name="Freeform 6"/>
            <p:cNvSpPr>
              <a:spLocks/>
            </p:cNvSpPr>
            <p:nvPr/>
          </p:nvSpPr>
          <p:spPr bwMode="auto">
            <a:xfrm>
              <a:off x="503" y="3963"/>
              <a:ext cx="1396" cy="1692"/>
            </a:xfrm>
            <a:custGeom>
              <a:avLst/>
              <a:gdLst/>
              <a:ahLst/>
              <a:cxnLst>
                <a:cxn ang="0">
                  <a:pos x="1229" y="15"/>
                </a:cxn>
                <a:cxn ang="0">
                  <a:pos x="1363" y="114"/>
                </a:cxn>
                <a:cxn ang="0">
                  <a:pos x="1391" y="287"/>
                </a:cxn>
                <a:cxn ang="0">
                  <a:pos x="1286" y="478"/>
                </a:cxn>
                <a:cxn ang="0">
                  <a:pos x="1105" y="624"/>
                </a:cxn>
                <a:cxn ang="0">
                  <a:pos x="1028" y="717"/>
                </a:cxn>
                <a:cxn ang="0">
                  <a:pos x="1222" y="837"/>
                </a:cxn>
                <a:cxn ang="0">
                  <a:pos x="1309" y="1026"/>
                </a:cxn>
                <a:cxn ang="0">
                  <a:pos x="1269" y="1276"/>
                </a:cxn>
                <a:cxn ang="0">
                  <a:pos x="1101" y="1484"/>
                </a:cxn>
                <a:cxn ang="0">
                  <a:pos x="860" y="1622"/>
                </a:cxn>
                <a:cxn ang="0">
                  <a:pos x="604" y="1686"/>
                </a:cxn>
                <a:cxn ang="0">
                  <a:pos x="394" y="1664"/>
                </a:cxn>
                <a:cxn ang="0">
                  <a:pos x="270" y="1591"/>
                </a:cxn>
                <a:cxn ang="0">
                  <a:pos x="221" y="1534"/>
                </a:cxn>
                <a:cxn ang="0">
                  <a:pos x="258" y="1475"/>
                </a:cxn>
                <a:cxn ang="0">
                  <a:pos x="361" y="1420"/>
                </a:cxn>
                <a:cxn ang="0">
                  <a:pos x="410" y="1431"/>
                </a:cxn>
                <a:cxn ang="0">
                  <a:pos x="513" y="1517"/>
                </a:cxn>
                <a:cxn ang="0">
                  <a:pos x="691" y="1561"/>
                </a:cxn>
                <a:cxn ang="0">
                  <a:pos x="864" y="1537"/>
                </a:cxn>
                <a:cxn ang="0">
                  <a:pos x="1017" y="1453"/>
                </a:cxn>
                <a:cxn ang="0">
                  <a:pos x="1110" y="1295"/>
                </a:cxn>
                <a:cxn ang="0">
                  <a:pos x="1106" y="1070"/>
                </a:cxn>
                <a:cxn ang="0">
                  <a:pos x="986" y="903"/>
                </a:cxn>
                <a:cxn ang="0">
                  <a:pos x="782" y="826"/>
                </a:cxn>
                <a:cxn ang="0">
                  <a:pos x="646" y="829"/>
                </a:cxn>
                <a:cxn ang="0">
                  <a:pos x="609" y="831"/>
                </a:cxn>
                <a:cxn ang="0">
                  <a:pos x="595" y="820"/>
                </a:cxn>
                <a:cxn ang="0">
                  <a:pos x="635" y="760"/>
                </a:cxn>
                <a:cxn ang="0">
                  <a:pos x="742" y="706"/>
                </a:cxn>
                <a:cxn ang="0">
                  <a:pos x="939" y="633"/>
                </a:cxn>
                <a:cxn ang="0">
                  <a:pos x="1117" y="532"/>
                </a:cxn>
                <a:cxn ang="0">
                  <a:pos x="1208" y="383"/>
                </a:cxn>
                <a:cxn ang="0">
                  <a:pos x="1171" y="215"/>
                </a:cxn>
                <a:cxn ang="0">
                  <a:pos x="1030" y="134"/>
                </a:cxn>
                <a:cxn ang="0">
                  <a:pos x="829" y="169"/>
                </a:cxn>
                <a:cxn ang="0">
                  <a:pos x="654" y="353"/>
                </a:cxn>
                <a:cxn ang="0">
                  <a:pos x="466" y="738"/>
                </a:cxn>
                <a:cxn ang="0">
                  <a:pos x="363" y="1094"/>
                </a:cxn>
                <a:cxn ang="0">
                  <a:pos x="272" y="1392"/>
                </a:cxn>
                <a:cxn ang="0">
                  <a:pos x="197" y="1565"/>
                </a:cxn>
                <a:cxn ang="0">
                  <a:pos x="117" y="1655"/>
                </a:cxn>
                <a:cxn ang="0">
                  <a:pos x="21" y="1692"/>
                </a:cxn>
                <a:cxn ang="0">
                  <a:pos x="0" y="1674"/>
                </a:cxn>
                <a:cxn ang="0">
                  <a:pos x="38" y="1587"/>
                </a:cxn>
                <a:cxn ang="0">
                  <a:pos x="127" y="1359"/>
                </a:cxn>
                <a:cxn ang="0">
                  <a:pos x="202" y="1076"/>
                </a:cxn>
                <a:cxn ang="0">
                  <a:pos x="279" y="695"/>
                </a:cxn>
                <a:cxn ang="0">
                  <a:pos x="349" y="263"/>
                </a:cxn>
                <a:cxn ang="0">
                  <a:pos x="293" y="197"/>
                </a:cxn>
                <a:cxn ang="0">
                  <a:pos x="225" y="217"/>
                </a:cxn>
                <a:cxn ang="0">
                  <a:pos x="211" y="202"/>
                </a:cxn>
                <a:cxn ang="0">
                  <a:pos x="281" y="127"/>
                </a:cxn>
                <a:cxn ang="0">
                  <a:pos x="420" y="52"/>
                </a:cxn>
                <a:cxn ang="0">
                  <a:pos x="516" y="7"/>
                </a:cxn>
                <a:cxn ang="0">
                  <a:pos x="551" y="11"/>
                </a:cxn>
                <a:cxn ang="0">
                  <a:pos x="555" y="39"/>
                </a:cxn>
                <a:cxn ang="0">
                  <a:pos x="506" y="368"/>
                </a:cxn>
                <a:cxn ang="0">
                  <a:pos x="770" y="120"/>
                </a:cxn>
                <a:cxn ang="0">
                  <a:pos x="993" y="18"/>
                </a:cxn>
              </a:cxnLst>
              <a:rect l="0" t="0" r="r" b="b"/>
              <a:pathLst>
                <a:path w="1396" h="1692">
                  <a:moveTo>
                    <a:pt x="1106" y="0"/>
                  </a:moveTo>
                  <a:lnTo>
                    <a:pt x="1129" y="0"/>
                  </a:lnTo>
                  <a:lnTo>
                    <a:pt x="1181" y="4"/>
                  </a:lnTo>
                  <a:lnTo>
                    <a:pt x="1229" y="15"/>
                  </a:lnTo>
                  <a:lnTo>
                    <a:pt x="1270" y="31"/>
                  </a:lnTo>
                  <a:lnTo>
                    <a:pt x="1307" y="53"/>
                  </a:lnTo>
                  <a:lnTo>
                    <a:pt x="1339" y="81"/>
                  </a:lnTo>
                  <a:lnTo>
                    <a:pt x="1363" y="114"/>
                  </a:lnTo>
                  <a:lnTo>
                    <a:pt x="1380" y="151"/>
                  </a:lnTo>
                  <a:lnTo>
                    <a:pt x="1393" y="189"/>
                  </a:lnTo>
                  <a:lnTo>
                    <a:pt x="1396" y="234"/>
                  </a:lnTo>
                  <a:lnTo>
                    <a:pt x="1391" y="287"/>
                  </a:lnTo>
                  <a:lnTo>
                    <a:pt x="1377" y="338"/>
                  </a:lnTo>
                  <a:lnTo>
                    <a:pt x="1353" y="388"/>
                  </a:lnTo>
                  <a:lnTo>
                    <a:pt x="1323" y="434"/>
                  </a:lnTo>
                  <a:lnTo>
                    <a:pt x="1286" y="478"/>
                  </a:lnTo>
                  <a:lnTo>
                    <a:pt x="1246" y="519"/>
                  </a:lnTo>
                  <a:lnTo>
                    <a:pt x="1201" y="557"/>
                  </a:lnTo>
                  <a:lnTo>
                    <a:pt x="1154" y="592"/>
                  </a:lnTo>
                  <a:lnTo>
                    <a:pt x="1105" y="624"/>
                  </a:lnTo>
                  <a:lnTo>
                    <a:pt x="1056" y="653"/>
                  </a:lnTo>
                  <a:lnTo>
                    <a:pt x="1009" y="679"/>
                  </a:lnTo>
                  <a:lnTo>
                    <a:pt x="963" y="701"/>
                  </a:lnTo>
                  <a:lnTo>
                    <a:pt x="1028" y="717"/>
                  </a:lnTo>
                  <a:lnTo>
                    <a:pt x="1085" y="739"/>
                  </a:lnTo>
                  <a:lnTo>
                    <a:pt x="1138" y="767"/>
                  </a:lnTo>
                  <a:lnTo>
                    <a:pt x="1183" y="798"/>
                  </a:lnTo>
                  <a:lnTo>
                    <a:pt x="1222" y="837"/>
                  </a:lnTo>
                  <a:lnTo>
                    <a:pt x="1255" y="877"/>
                  </a:lnTo>
                  <a:lnTo>
                    <a:pt x="1279" y="923"/>
                  </a:lnTo>
                  <a:lnTo>
                    <a:pt x="1298" y="973"/>
                  </a:lnTo>
                  <a:lnTo>
                    <a:pt x="1309" y="1026"/>
                  </a:lnTo>
                  <a:lnTo>
                    <a:pt x="1312" y="1083"/>
                  </a:lnTo>
                  <a:lnTo>
                    <a:pt x="1307" y="1151"/>
                  </a:lnTo>
                  <a:lnTo>
                    <a:pt x="1291" y="1216"/>
                  </a:lnTo>
                  <a:lnTo>
                    <a:pt x="1269" y="1276"/>
                  </a:lnTo>
                  <a:lnTo>
                    <a:pt x="1236" y="1335"/>
                  </a:lnTo>
                  <a:lnTo>
                    <a:pt x="1197" y="1388"/>
                  </a:lnTo>
                  <a:lnTo>
                    <a:pt x="1152" y="1438"/>
                  </a:lnTo>
                  <a:lnTo>
                    <a:pt x="1101" y="1484"/>
                  </a:lnTo>
                  <a:lnTo>
                    <a:pt x="1045" y="1525"/>
                  </a:lnTo>
                  <a:lnTo>
                    <a:pt x="986" y="1561"/>
                  </a:lnTo>
                  <a:lnTo>
                    <a:pt x="925" y="1594"/>
                  </a:lnTo>
                  <a:lnTo>
                    <a:pt x="860" y="1622"/>
                  </a:lnTo>
                  <a:lnTo>
                    <a:pt x="796" y="1646"/>
                  </a:lnTo>
                  <a:lnTo>
                    <a:pt x="731" y="1664"/>
                  </a:lnTo>
                  <a:lnTo>
                    <a:pt x="667" y="1677"/>
                  </a:lnTo>
                  <a:lnTo>
                    <a:pt x="604" y="1686"/>
                  </a:lnTo>
                  <a:lnTo>
                    <a:pt x="544" y="1688"/>
                  </a:lnTo>
                  <a:lnTo>
                    <a:pt x="488" y="1685"/>
                  </a:lnTo>
                  <a:lnTo>
                    <a:pt x="438" y="1677"/>
                  </a:lnTo>
                  <a:lnTo>
                    <a:pt x="394" y="1664"/>
                  </a:lnTo>
                  <a:lnTo>
                    <a:pt x="354" y="1648"/>
                  </a:lnTo>
                  <a:lnTo>
                    <a:pt x="321" y="1629"/>
                  </a:lnTo>
                  <a:lnTo>
                    <a:pt x="293" y="1611"/>
                  </a:lnTo>
                  <a:lnTo>
                    <a:pt x="270" y="1591"/>
                  </a:lnTo>
                  <a:lnTo>
                    <a:pt x="251" y="1572"/>
                  </a:lnTo>
                  <a:lnTo>
                    <a:pt x="237" y="1556"/>
                  </a:lnTo>
                  <a:lnTo>
                    <a:pt x="227" y="1543"/>
                  </a:lnTo>
                  <a:lnTo>
                    <a:pt x="221" y="1534"/>
                  </a:lnTo>
                  <a:lnTo>
                    <a:pt x="220" y="1528"/>
                  </a:lnTo>
                  <a:lnTo>
                    <a:pt x="225" y="1512"/>
                  </a:lnTo>
                  <a:lnTo>
                    <a:pt x="239" y="1495"/>
                  </a:lnTo>
                  <a:lnTo>
                    <a:pt x="258" y="1475"/>
                  </a:lnTo>
                  <a:lnTo>
                    <a:pt x="283" y="1458"/>
                  </a:lnTo>
                  <a:lnTo>
                    <a:pt x="309" y="1442"/>
                  </a:lnTo>
                  <a:lnTo>
                    <a:pt x="337" y="1429"/>
                  </a:lnTo>
                  <a:lnTo>
                    <a:pt x="361" y="1420"/>
                  </a:lnTo>
                  <a:lnTo>
                    <a:pt x="382" y="1416"/>
                  </a:lnTo>
                  <a:lnTo>
                    <a:pt x="396" y="1418"/>
                  </a:lnTo>
                  <a:lnTo>
                    <a:pt x="403" y="1422"/>
                  </a:lnTo>
                  <a:lnTo>
                    <a:pt x="410" y="1431"/>
                  </a:lnTo>
                  <a:lnTo>
                    <a:pt x="438" y="1460"/>
                  </a:lnTo>
                  <a:lnTo>
                    <a:pt x="457" y="1479"/>
                  </a:lnTo>
                  <a:lnTo>
                    <a:pt x="483" y="1499"/>
                  </a:lnTo>
                  <a:lnTo>
                    <a:pt x="513" y="1517"/>
                  </a:lnTo>
                  <a:lnTo>
                    <a:pt x="550" y="1534"/>
                  </a:lnTo>
                  <a:lnTo>
                    <a:pt x="590" y="1548"/>
                  </a:lnTo>
                  <a:lnTo>
                    <a:pt x="637" y="1558"/>
                  </a:lnTo>
                  <a:lnTo>
                    <a:pt x="691" y="1561"/>
                  </a:lnTo>
                  <a:lnTo>
                    <a:pt x="735" y="1560"/>
                  </a:lnTo>
                  <a:lnTo>
                    <a:pt x="778" y="1556"/>
                  </a:lnTo>
                  <a:lnTo>
                    <a:pt x="822" y="1548"/>
                  </a:lnTo>
                  <a:lnTo>
                    <a:pt x="864" y="1537"/>
                  </a:lnTo>
                  <a:lnTo>
                    <a:pt x="906" y="1523"/>
                  </a:lnTo>
                  <a:lnTo>
                    <a:pt x="946" y="1503"/>
                  </a:lnTo>
                  <a:lnTo>
                    <a:pt x="982" y="1480"/>
                  </a:lnTo>
                  <a:lnTo>
                    <a:pt x="1017" y="1453"/>
                  </a:lnTo>
                  <a:lnTo>
                    <a:pt x="1047" y="1422"/>
                  </a:lnTo>
                  <a:lnTo>
                    <a:pt x="1073" y="1383"/>
                  </a:lnTo>
                  <a:lnTo>
                    <a:pt x="1094" y="1343"/>
                  </a:lnTo>
                  <a:lnTo>
                    <a:pt x="1110" y="1295"/>
                  </a:lnTo>
                  <a:lnTo>
                    <a:pt x="1120" y="1241"/>
                  </a:lnTo>
                  <a:lnTo>
                    <a:pt x="1124" y="1183"/>
                  </a:lnTo>
                  <a:lnTo>
                    <a:pt x="1120" y="1124"/>
                  </a:lnTo>
                  <a:lnTo>
                    <a:pt x="1106" y="1070"/>
                  </a:lnTo>
                  <a:lnTo>
                    <a:pt x="1087" y="1021"/>
                  </a:lnTo>
                  <a:lnTo>
                    <a:pt x="1059" y="977"/>
                  </a:lnTo>
                  <a:lnTo>
                    <a:pt x="1026" y="936"/>
                  </a:lnTo>
                  <a:lnTo>
                    <a:pt x="986" y="903"/>
                  </a:lnTo>
                  <a:lnTo>
                    <a:pt x="941" y="874"/>
                  </a:lnTo>
                  <a:lnTo>
                    <a:pt x="892" y="852"/>
                  </a:lnTo>
                  <a:lnTo>
                    <a:pt x="838" y="835"/>
                  </a:lnTo>
                  <a:lnTo>
                    <a:pt x="782" y="826"/>
                  </a:lnTo>
                  <a:lnTo>
                    <a:pt x="722" y="822"/>
                  </a:lnTo>
                  <a:lnTo>
                    <a:pt x="696" y="824"/>
                  </a:lnTo>
                  <a:lnTo>
                    <a:pt x="668" y="826"/>
                  </a:lnTo>
                  <a:lnTo>
                    <a:pt x="646" y="829"/>
                  </a:lnTo>
                  <a:lnTo>
                    <a:pt x="626" y="831"/>
                  </a:lnTo>
                  <a:lnTo>
                    <a:pt x="616" y="833"/>
                  </a:lnTo>
                  <a:lnTo>
                    <a:pt x="612" y="833"/>
                  </a:lnTo>
                  <a:lnTo>
                    <a:pt x="609" y="831"/>
                  </a:lnTo>
                  <a:lnTo>
                    <a:pt x="605" y="831"/>
                  </a:lnTo>
                  <a:lnTo>
                    <a:pt x="600" y="828"/>
                  </a:lnTo>
                  <a:lnTo>
                    <a:pt x="598" y="824"/>
                  </a:lnTo>
                  <a:lnTo>
                    <a:pt x="595" y="820"/>
                  </a:lnTo>
                  <a:lnTo>
                    <a:pt x="595" y="815"/>
                  </a:lnTo>
                  <a:lnTo>
                    <a:pt x="600" y="796"/>
                  </a:lnTo>
                  <a:lnTo>
                    <a:pt x="614" y="778"/>
                  </a:lnTo>
                  <a:lnTo>
                    <a:pt x="635" y="760"/>
                  </a:lnTo>
                  <a:lnTo>
                    <a:pt x="661" y="743"/>
                  </a:lnTo>
                  <a:lnTo>
                    <a:pt x="687" y="730"/>
                  </a:lnTo>
                  <a:lnTo>
                    <a:pt x="715" y="717"/>
                  </a:lnTo>
                  <a:lnTo>
                    <a:pt x="742" y="706"/>
                  </a:lnTo>
                  <a:lnTo>
                    <a:pt x="761" y="699"/>
                  </a:lnTo>
                  <a:lnTo>
                    <a:pt x="775" y="695"/>
                  </a:lnTo>
                  <a:lnTo>
                    <a:pt x="886" y="655"/>
                  </a:lnTo>
                  <a:lnTo>
                    <a:pt x="939" y="633"/>
                  </a:lnTo>
                  <a:lnTo>
                    <a:pt x="989" y="611"/>
                  </a:lnTo>
                  <a:lnTo>
                    <a:pt x="1037" y="587"/>
                  </a:lnTo>
                  <a:lnTo>
                    <a:pt x="1078" y="561"/>
                  </a:lnTo>
                  <a:lnTo>
                    <a:pt x="1117" y="532"/>
                  </a:lnTo>
                  <a:lnTo>
                    <a:pt x="1148" y="500"/>
                  </a:lnTo>
                  <a:lnTo>
                    <a:pt x="1174" y="465"/>
                  </a:lnTo>
                  <a:lnTo>
                    <a:pt x="1195" y="427"/>
                  </a:lnTo>
                  <a:lnTo>
                    <a:pt x="1208" y="383"/>
                  </a:lnTo>
                  <a:lnTo>
                    <a:pt x="1211" y="335"/>
                  </a:lnTo>
                  <a:lnTo>
                    <a:pt x="1206" y="291"/>
                  </a:lnTo>
                  <a:lnTo>
                    <a:pt x="1192" y="250"/>
                  </a:lnTo>
                  <a:lnTo>
                    <a:pt x="1171" y="215"/>
                  </a:lnTo>
                  <a:lnTo>
                    <a:pt x="1143" y="186"/>
                  </a:lnTo>
                  <a:lnTo>
                    <a:pt x="1108" y="162"/>
                  </a:lnTo>
                  <a:lnTo>
                    <a:pt x="1070" y="145"/>
                  </a:lnTo>
                  <a:lnTo>
                    <a:pt x="1030" y="134"/>
                  </a:lnTo>
                  <a:lnTo>
                    <a:pt x="986" y="131"/>
                  </a:lnTo>
                  <a:lnTo>
                    <a:pt x="930" y="134"/>
                  </a:lnTo>
                  <a:lnTo>
                    <a:pt x="878" y="147"/>
                  </a:lnTo>
                  <a:lnTo>
                    <a:pt x="829" y="169"/>
                  </a:lnTo>
                  <a:lnTo>
                    <a:pt x="783" y="202"/>
                  </a:lnTo>
                  <a:lnTo>
                    <a:pt x="740" y="243"/>
                  </a:lnTo>
                  <a:lnTo>
                    <a:pt x="696" y="292"/>
                  </a:lnTo>
                  <a:lnTo>
                    <a:pt x="654" y="353"/>
                  </a:lnTo>
                  <a:lnTo>
                    <a:pt x="598" y="445"/>
                  </a:lnTo>
                  <a:lnTo>
                    <a:pt x="548" y="541"/>
                  </a:lnTo>
                  <a:lnTo>
                    <a:pt x="504" y="638"/>
                  </a:lnTo>
                  <a:lnTo>
                    <a:pt x="466" y="738"/>
                  </a:lnTo>
                  <a:lnTo>
                    <a:pt x="434" y="835"/>
                  </a:lnTo>
                  <a:lnTo>
                    <a:pt x="406" y="927"/>
                  </a:lnTo>
                  <a:lnTo>
                    <a:pt x="382" y="1015"/>
                  </a:lnTo>
                  <a:lnTo>
                    <a:pt x="363" y="1094"/>
                  </a:lnTo>
                  <a:lnTo>
                    <a:pt x="340" y="1181"/>
                  </a:lnTo>
                  <a:lnTo>
                    <a:pt x="317" y="1260"/>
                  </a:lnTo>
                  <a:lnTo>
                    <a:pt x="293" y="1330"/>
                  </a:lnTo>
                  <a:lnTo>
                    <a:pt x="272" y="1392"/>
                  </a:lnTo>
                  <a:lnTo>
                    <a:pt x="249" y="1447"/>
                  </a:lnTo>
                  <a:lnTo>
                    <a:pt x="230" y="1495"/>
                  </a:lnTo>
                  <a:lnTo>
                    <a:pt x="213" y="1534"/>
                  </a:lnTo>
                  <a:lnTo>
                    <a:pt x="197" y="1565"/>
                  </a:lnTo>
                  <a:lnTo>
                    <a:pt x="187" y="1587"/>
                  </a:lnTo>
                  <a:lnTo>
                    <a:pt x="167" y="1613"/>
                  </a:lnTo>
                  <a:lnTo>
                    <a:pt x="143" y="1637"/>
                  </a:lnTo>
                  <a:lnTo>
                    <a:pt x="117" y="1655"/>
                  </a:lnTo>
                  <a:lnTo>
                    <a:pt x="91" y="1672"/>
                  </a:lnTo>
                  <a:lnTo>
                    <a:pt x="64" y="1683"/>
                  </a:lnTo>
                  <a:lnTo>
                    <a:pt x="40" y="1690"/>
                  </a:lnTo>
                  <a:lnTo>
                    <a:pt x="21" y="1692"/>
                  </a:lnTo>
                  <a:lnTo>
                    <a:pt x="12" y="1692"/>
                  </a:lnTo>
                  <a:lnTo>
                    <a:pt x="5" y="1688"/>
                  </a:lnTo>
                  <a:lnTo>
                    <a:pt x="0" y="1683"/>
                  </a:lnTo>
                  <a:lnTo>
                    <a:pt x="0" y="1674"/>
                  </a:lnTo>
                  <a:lnTo>
                    <a:pt x="1" y="1670"/>
                  </a:lnTo>
                  <a:lnTo>
                    <a:pt x="5" y="1661"/>
                  </a:lnTo>
                  <a:lnTo>
                    <a:pt x="10" y="1648"/>
                  </a:lnTo>
                  <a:lnTo>
                    <a:pt x="38" y="1587"/>
                  </a:lnTo>
                  <a:lnTo>
                    <a:pt x="63" y="1530"/>
                  </a:lnTo>
                  <a:lnTo>
                    <a:pt x="87" y="1475"/>
                  </a:lnTo>
                  <a:lnTo>
                    <a:pt x="108" y="1418"/>
                  </a:lnTo>
                  <a:lnTo>
                    <a:pt x="127" y="1359"/>
                  </a:lnTo>
                  <a:lnTo>
                    <a:pt x="146" y="1298"/>
                  </a:lnTo>
                  <a:lnTo>
                    <a:pt x="164" y="1230"/>
                  </a:lnTo>
                  <a:lnTo>
                    <a:pt x="183" y="1157"/>
                  </a:lnTo>
                  <a:lnTo>
                    <a:pt x="202" y="1076"/>
                  </a:lnTo>
                  <a:lnTo>
                    <a:pt x="221" y="986"/>
                  </a:lnTo>
                  <a:lnTo>
                    <a:pt x="242" y="885"/>
                  </a:lnTo>
                  <a:lnTo>
                    <a:pt x="260" y="795"/>
                  </a:lnTo>
                  <a:lnTo>
                    <a:pt x="279" y="695"/>
                  </a:lnTo>
                  <a:lnTo>
                    <a:pt x="298" y="589"/>
                  </a:lnTo>
                  <a:lnTo>
                    <a:pt x="316" y="480"/>
                  </a:lnTo>
                  <a:lnTo>
                    <a:pt x="333" y="370"/>
                  </a:lnTo>
                  <a:lnTo>
                    <a:pt x="349" y="263"/>
                  </a:lnTo>
                  <a:lnTo>
                    <a:pt x="363" y="162"/>
                  </a:lnTo>
                  <a:lnTo>
                    <a:pt x="340" y="173"/>
                  </a:lnTo>
                  <a:lnTo>
                    <a:pt x="317" y="186"/>
                  </a:lnTo>
                  <a:lnTo>
                    <a:pt x="293" y="197"/>
                  </a:lnTo>
                  <a:lnTo>
                    <a:pt x="270" y="208"/>
                  </a:lnTo>
                  <a:lnTo>
                    <a:pt x="251" y="215"/>
                  </a:lnTo>
                  <a:lnTo>
                    <a:pt x="235" y="217"/>
                  </a:lnTo>
                  <a:lnTo>
                    <a:pt x="225" y="217"/>
                  </a:lnTo>
                  <a:lnTo>
                    <a:pt x="220" y="215"/>
                  </a:lnTo>
                  <a:lnTo>
                    <a:pt x="216" y="213"/>
                  </a:lnTo>
                  <a:lnTo>
                    <a:pt x="211" y="208"/>
                  </a:lnTo>
                  <a:lnTo>
                    <a:pt x="211" y="202"/>
                  </a:lnTo>
                  <a:lnTo>
                    <a:pt x="216" y="184"/>
                  </a:lnTo>
                  <a:lnTo>
                    <a:pt x="230" y="166"/>
                  </a:lnTo>
                  <a:lnTo>
                    <a:pt x="253" y="147"/>
                  </a:lnTo>
                  <a:lnTo>
                    <a:pt x="281" y="127"/>
                  </a:lnTo>
                  <a:lnTo>
                    <a:pt x="316" y="107"/>
                  </a:lnTo>
                  <a:lnTo>
                    <a:pt x="354" y="87"/>
                  </a:lnTo>
                  <a:lnTo>
                    <a:pt x="398" y="64"/>
                  </a:lnTo>
                  <a:lnTo>
                    <a:pt x="420" y="52"/>
                  </a:lnTo>
                  <a:lnTo>
                    <a:pt x="445" y="37"/>
                  </a:lnTo>
                  <a:lnTo>
                    <a:pt x="471" y="26"/>
                  </a:lnTo>
                  <a:lnTo>
                    <a:pt x="495" y="15"/>
                  </a:lnTo>
                  <a:lnTo>
                    <a:pt x="516" y="7"/>
                  </a:lnTo>
                  <a:lnTo>
                    <a:pt x="532" y="6"/>
                  </a:lnTo>
                  <a:lnTo>
                    <a:pt x="541" y="6"/>
                  </a:lnTo>
                  <a:lnTo>
                    <a:pt x="546" y="7"/>
                  </a:lnTo>
                  <a:lnTo>
                    <a:pt x="551" y="11"/>
                  </a:lnTo>
                  <a:lnTo>
                    <a:pt x="555" y="15"/>
                  </a:lnTo>
                  <a:lnTo>
                    <a:pt x="557" y="20"/>
                  </a:lnTo>
                  <a:lnTo>
                    <a:pt x="557" y="33"/>
                  </a:lnTo>
                  <a:lnTo>
                    <a:pt x="555" y="39"/>
                  </a:lnTo>
                  <a:lnTo>
                    <a:pt x="553" y="50"/>
                  </a:lnTo>
                  <a:lnTo>
                    <a:pt x="550" y="64"/>
                  </a:lnTo>
                  <a:lnTo>
                    <a:pt x="548" y="61"/>
                  </a:lnTo>
                  <a:lnTo>
                    <a:pt x="506" y="368"/>
                  </a:lnTo>
                  <a:lnTo>
                    <a:pt x="572" y="289"/>
                  </a:lnTo>
                  <a:lnTo>
                    <a:pt x="640" y="221"/>
                  </a:lnTo>
                  <a:lnTo>
                    <a:pt x="705" y="164"/>
                  </a:lnTo>
                  <a:lnTo>
                    <a:pt x="770" y="120"/>
                  </a:lnTo>
                  <a:lnTo>
                    <a:pt x="831" y="83"/>
                  </a:lnTo>
                  <a:lnTo>
                    <a:pt x="888" y="53"/>
                  </a:lnTo>
                  <a:lnTo>
                    <a:pt x="942" y="33"/>
                  </a:lnTo>
                  <a:lnTo>
                    <a:pt x="993" y="18"/>
                  </a:lnTo>
                  <a:lnTo>
                    <a:pt x="1037" y="9"/>
                  </a:lnTo>
                  <a:lnTo>
                    <a:pt x="1075" y="4"/>
                  </a:lnTo>
                  <a:lnTo>
                    <a:pt x="11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83" name="Freeform 7"/>
            <p:cNvSpPr>
              <a:spLocks/>
            </p:cNvSpPr>
            <p:nvPr/>
          </p:nvSpPr>
          <p:spPr bwMode="auto">
            <a:xfrm>
              <a:off x="2198" y="3862"/>
              <a:ext cx="511" cy="2321"/>
            </a:xfrm>
            <a:custGeom>
              <a:avLst/>
              <a:gdLst/>
              <a:ahLst/>
              <a:cxnLst>
                <a:cxn ang="0">
                  <a:pos x="492" y="0"/>
                </a:cxn>
                <a:cxn ang="0">
                  <a:pos x="506" y="7"/>
                </a:cxn>
                <a:cxn ang="0">
                  <a:pos x="511" y="18"/>
                </a:cxn>
                <a:cxn ang="0">
                  <a:pos x="509" y="33"/>
                </a:cxn>
                <a:cxn ang="0">
                  <a:pos x="495" y="50"/>
                </a:cxn>
                <a:cxn ang="0">
                  <a:pos x="417" y="138"/>
                </a:cxn>
                <a:cxn ang="0">
                  <a:pos x="310" y="300"/>
                </a:cxn>
                <a:cxn ang="0">
                  <a:pos x="234" y="476"/>
                </a:cxn>
                <a:cxn ang="0">
                  <a:pos x="178" y="664"/>
                </a:cxn>
                <a:cxn ang="0">
                  <a:pos x="145" y="859"/>
                </a:cxn>
                <a:cxn ang="0">
                  <a:pos x="129" y="1059"/>
                </a:cxn>
                <a:cxn ang="0">
                  <a:pos x="129" y="1243"/>
                </a:cxn>
                <a:cxn ang="0">
                  <a:pos x="139" y="1416"/>
                </a:cxn>
                <a:cxn ang="0">
                  <a:pos x="165" y="1592"/>
                </a:cxn>
                <a:cxn ang="0">
                  <a:pos x="209" y="1769"/>
                </a:cxn>
                <a:cxn ang="0">
                  <a:pos x="272" y="1940"/>
                </a:cxn>
                <a:cxn ang="0">
                  <a:pos x="359" y="2102"/>
                </a:cxn>
                <a:cxn ang="0">
                  <a:pos x="473" y="2247"/>
                </a:cxn>
                <a:cxn ang="0">
                  <a:pos x="506" y="2284"/>
                </a:cxn>
                <a:cxn ang="0">
                  <a:pos x="511" y="2295"/>
                </a:cxn>
                <a:cxn ang="0">
                  <a:pos x="508" y="2312"/>
                </a:cxn>
                <a:cxn ang="0">
                  <a:pos x="499" y="2319"/>
                </a:cxn>
                <a:cxn ang="0">
                  <a:pos x="487" y="2321"/>
                </a:cxn>
                <a:cxn ang="0">
                  <a:pos x="464" y="2308"/>
                </a:cxn>
                <a:cxn ang="0">
                  <a:pos x="419" y="2271"/>
                </a:cxn>
                <a:cxn ang="0">
                  <a:pos x="357" y="2210"/>
                </a:cxn>
                <a:cxn ang="0">
                  <a:pos x="286" y="2124"/>
                </a:cxn>
                <a:cxn ang="0">
                  <a:pos x="214" y="2015"/>
                </a:cxn>
                <a:cxn ang="0">
                  <a:pos x="145" y="1883"/>
                </a:cxn>
                <a:cxn ang="0">
                  <a:pos x="71" y="1686"/>
                </a:cxn>
                <a:cxn ang="0">
                  <a:pos x="28" y="1493"/>
                </a:cxn>
                <a:cxn ang="0">
                  <a:pos x="5" y="1313"/>
                </a:cxn>
                <a:cxn ang="0">
                  <a:pos x="0" y="1160"/>
                </a:cxn>
                <a:cxn ang="0">
                  <a:pos x="8" y="980"/>
                </a:cxn>
                <a:cxn ang="0">
                  <a:pos x="36" y="778"/>
                </a:cxn>
                <a:cxn ang="0">
                  <a:pos x="96" y="563"/>
                </a:cxn>
                <a:cxn ang="0">
                  <a:pos x="171" y="381"/>
                </a:cxn>
                <a:cxn ang="0">
                  <a:pos x="244" y="257"/>
                </a:cxn>
                <a:cxn ang="0">
                  <a:pos x="317" y="156"/>
                </a:cxn>
                <a:cxn ang="0">
                  <a:pos x="385" y="81"/>
                </a:cxn>
                <a:cxn ang="0">
                  <a:pos x="441" y="29"/>
                </a:cxn>
                <a:cxn ang="0">
                  <a:pos x="478" y="4"/>
                </a:cxn>
              </a:cxnLst>
              <a:rect l="0" t="0" r="r" b="b"/>
              <a:pathLst>
                <a:path w="511" h="2321">
                  <a:moveTo>
                    <a:pt x="487" y="0"/>
                  </a:moveTo>
                  <a:lnTo>
                    <a:pt x="492" y="0"/>
                  </a:lnTo>
                  <a:lnTo>
                    <a:pt x="502" y="4"/>
                  </a:lnTo>
                  <a:lnTo>
                    <a:pt x="506" y="7"/>
                  </a:lnTo>
                  <a:lnTo>
                    <a:pt x="509" y="13"/>
                  </a:lnTo>
                  <a:lnTo>
                    <a:pt x="511" y="18"/>
                  </a:lnTo>
                  <a:lnTo>
                    <a:pt x="511" y="29"/>
                  </a:lnTo>
                  <a:lnTo>
                    <a:pt x="509" y="33"/>
                  </a:lnTo>
                  <a:lnTo>
                    <a:pt x="504" y="39"/>
                  </a:lnTo>
                  <a:lnTo>
                    <a:pt x="495" y="50"/>
                  </a:lnTo>
                  <a:lnTo>
                    <a:pt x="480" y="62"/>
                  </a:lnTo>
                  <a:lnTo>
                    <a:pt x="417" y="138"/>
                  </a:lnTo>
                  <a:lnTo>
                    <a:pt x="361" y="217"/>
                  </a:lnTo>
                  <a:lnTo>
                    <a:pt x="310" y="300"/>
                  </a:lnTo>
                  <a:lnTo>
                    <a:pt x="268" y="388"/>
                  </a:lnTo>
                  <a:lnTo>
                    <a:pt x="234" y="476"/>
                  </a:lnTo>
                  <a:lnTo>
                    <a:pt x="202" y="570"/>
                  </a:lnTo>
                  <a:lnTo>
                    <a:pt x="178" y="664"/>
                  </a:lnTo>
                  <a:lnTo>
                    <a:pt x="158" y="761"/>
                  </a:lnTo>
                  <a:lnTo>
                    <a:pt x="145" y="859"/>
                  </a:lnTo>
                  <a:lnTo>
                    <a:pt x="134" y="958"/>
                  </a:lnTo>
                  <a:lnTo>
                    <a:pt x="129" y="1059"/>
                  </a:lnTo>
                  <a:lnTo>
                    <a:pt x="127" y="1160"/>
                  </a:lnTo>
                  <a:lnTo>
                    <a:pt x="129" y="1243"/>
                  </a:lnTo>
                  <a:lnTo>
                    <a:pt x="132" y="1328"/>
                  </a:lnTo>
                  <a:lnTo>
                    <a:pt x="139" y="1416"/>
                  </a:lnTo>
                  <a:lnTo>
                    <a:pt x="150" y="1504"/>
                  </a:lnTo>
                  <a:lnTo>
                    <a:pt x="165" y="1592"/>
                  </a:lnTo>
                  <a:lnTo>
                    <a:pt x="185" y="1681"/>
                  </a:lnTo>
                  <a:lnTo>
                    <a:pt x="209" y="1769"/>
                  </a:lnTo>
                  <a:lnTo>
                    <a:pt x="237" y="1855"/>
                  </a:lnTo>
                  <a:lnTo>
                    <a:pt x="272" y="1940"/>
                  </a:lnTo>
                  <a:lnTo>
                    <a:pt x="312" y="2023"/>
                  </a:lnTo>
                  <a:lnTo>
                    <a:pt x="359" y="2102"/>
                  </a:lnTo>
                  <a:lnTo>
                    <a:pt x="412" y="2177"/>
                  </a:lnTo>
                  <a:lnTo>
                    <a:pt x="473" y="2247"/>
                  </a:lnTo>
                  <a:lnTo>
                    <a:pt x="499" y="2275"/>
                  </a:lnTo>
                  <a:lnTo>
                    <a:pt x="506" y="2284"/>
                  </a:lnTo>
                  <a:lnTo>
                    <a:pt x="509" y="2289"/>
                  </a:lnTo>
                  <a:lnTo>
                    <a:pt x="511" y="2295"/>
                  </a:lnTo>
                  <a:lnTo>
                    <a:pt x="511" y="2306"/>
                  </a:lnTo>
                  <a:lnTo>
                    <a:pt x="508" y="2312"/>
                  </a:lnTo>
                  <a:lnTo>
                    <a:pt x="504" y="2315"/>
                  </a:lnTo>
                  <a:lnTo>
                    <a:pt x="499" y="2319"/>
                  </a:lnTo>
                  <a:lnTo>
                    <a:pt x="494" y="2321"/>
                  </a:lnTo>
                  <a:lnTo>
                    <a:pt x="487" y="2321"/>
                  </a:lnTo>
                  <a:lnTo>
                    <a:pt x="478" y="2317"/>
                  </a:lnTo>
                  <a:lnTo>
                    <a:pt x="464" y="2308"/>
                  </a:lnTo>
                  <a:lnTo>
                    <a:pt x="443" y="2293"/>
                  </a:lnTo>
                  <a:lnTo>
                    <a:pt x="419" y="2271"/>
                  </a:lnTo>
                  <a:lnTo>
                    <a:pt x="389" y="2243"/>
                  </a:lnTo>
                  <a:lnTo>
                    <a:pt x="357" y="2210"/>
                  </a:lnTo>
                  <a:lnTo>
                    <a:pt x="323" y="2170"/>
                  </a:lnTo>
                  <a:lnTo>
                    <a:pt x="286" y="2124"/>
                  </a:lnTo>
                  <a:lnTo>
                    <a:pt x="251" y="2072"/>
                  </a:lnTo>
                  <a:lnTo>
                    <a:pt x="214" y="2015"/>
                  </a:lnTo>
                  <a:lnTo>
                    <a:pt x="178" y="1953"/>
                  </a:lnTo>
                  <a:lnTo>
                    <a:pt x="145" y="1883"/>
                  </a:lnTo>
                  <a:lnTo>
                    <a:pt x="104" y="1786"/>
                  </a:lnTo>
                  <a:lnTo>
                    <a:pt x="71" y="1686"/>
                  </a:lnTo>
                  <a:lnTo>
                    <a:pt x="45" y="1589"/>
                  </a:lnTo>
                  <a:lnTo>
                    <a:pt x="28" y="1493"/>
                  </a:lnTo>
                  <a:lnTo>
                    <a:pt x="14" y="1401"/>
                  </a:lnTo>
                  <a:lnTo>
                    <a:pt x="5" y="1313"/>
                  </a:lnTo>
                  <a:lnTo>
                    <a:pt x="1" y="1234"/>
                  </a:lnTo>
                  <a:lnTo>
                    <a:pt x="0" y="1160"/>
                  </a:lnTo>
                  <a:lnTo>
                    <a:pt x="1" y="1074"/>
                  </a:lnTo>
                  <a:lnTo>
                    <a:pt x="8" y="980"/>
                  </a:lnTo>
                  <a:lnTo>
                    <a:pt x="19" y="881"/>
                  </a:lnTo>
                  <a:lnTo>
                    <a:pt x="36" y="778"/>
                  </a:lnTo>
                  <a:lnTo>
                    <a:pt x="62" y="671"/>
                  </a:lnTo>
                  <a:lnTo>
                    <a:pt x="96" y="563"/>
                  </a:lnTo>
                  <a:lnTo>
                    <a:pt x="138" y="452"/>
                  </a:lnTo>
                  <a:lnTo>
                    <a:pt x="171" y="381"/>
                  </a:lnTo>
                  <a:lnTo>
                    <a:pt x="207" y="316"/>
                  </a:lnTo>
                  <a:lnTo>
                    <a:pt x="244" y="257"/>
                  </a:lnTo>
                  <a:lnTo>
                    <a:pt x="282" y="204"/>
                  </a:lnTo>
                  <a:lnTo>
                    <a:pt x="317" y="156"/>
                  </a:lnTo>
                  <a:lnTo>
                    <a:pt x="354" y="116"/>
                  </a:lnTo>
                  <a:lnTo>
                    <a:pt x="385" y="81"/>
                  </a:lnTo>
                  <a:lnTo>
                    <a:pt x="415" y="51"/>
                  </a:lnTo>
                  <a:lnTo>
                    <a:pt x="441" y="29"/>
                  </a:lnTo>
                  <a:lnTo>
                    <a:pt x="462" y="13"/>
                  </a:lnTo>
                  <a:lnTo>
                    <a:pt x="478" y="4"/>
                  </a:lnTo>
                  <a:lnTo>
                    <a:pt x="4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84" name="Freeform 8"/>
            <p:cNvSpPr>
              <a:spLocks noEditPoints="1"/>
            </p:cNvSpPr>
            <p:nvPr/>
          </p:nvSpPr>
          <p:spPr bwMode="auto">
            <a:xfrm>
              <a:off x="2915" y="4024"/>
              <a:ext cx="1686" cy="1581"/>
            </a:xfrm>
            <a:custGeom>
              <a:avLst/>
              <a:gdLst/>
              <a:ahLst/>
              <a:cxnLst>
                <a:cxn ang="0">
                  <a:pos x="780" y="75"/>
                </a:cxn>
                <a:cxn ang="0">
                  <a:pos x="751" y="127"/>
                </a:cxn>
                <a:cxn ang="0">
                  <a:pos x="438" y="1430"/>
                </a:cxn>
                <a:cxn ang="0">
                  <a:pos x="426" y="1473"/>
                </a:cxn>
                <a:cxn ang="0">
                  <a:pos x="426" y="1493"/>
                </a:cxn>
                <a:cxn ang="0">
                  <a:pos x="456" y="1508"/>
                </a:cxn>
                <a:cxn ang="0">
                  <a:pos x="892" y="1491"/>
                </a:cxn>
                <a:cxn ang="0">
                  <a:pos x="1061" y="1423"/>
                </a:cxn>
                <a:cxn ang="0">
                  <a:pos x="1185" y="1331"/>
                </a:cxn>
                <a:cxn ang="0">
                  <a:pos x="1264" y="1245"/>
                </a:cxn>
                <a:cxn ang="0">
                  <a:pos x="1379" y="1037"/>
                </a:cxn>
                <a:cxn ang="0">
                  <a:pos x="1450" y="818"/>
                </a:cxn>
                <a:cxn ang="0">
                  <a:pos x="1485" y="625"/>
                </a:cxn>
                <a:cxn ang="0">
                  <a:pos x="1496" y="496"/>
                </a:cxn>
                <a:cxn ang="0">
                  <a:pos x="1468" y="312"/>
                </a:cxn>
                <a:cxn ang="0">
                  <a:pos x="1393" y="184"/>
                </a:cxn>
                <a:cxn ang="0">
                  <a:pos x="1281" y="103"/>
                </a:cxn>
                <a:cxn ang="0">
                  <a:pos x="1143" y="68"/>
                </a:cxn>
                <a:cxn ang="0">
                  <a:pos x="407" y="0"/>
                </a:cxn>
                <a:cxn ang="0">
                  <a:pos x="1309" y="18"/>
                </a:cxn>
                <a:cxn ang="0">
                  <a:pos x="1484" y="105"/>
                </a:cxn>
                <a:cxn ang="0">
                  <a:pos x="1606" y="250"/>
                </a:cxn>
                <a:cxn ang="0">
                  <a:pos x="1672" y="441"/>
                </a:cxn>
                <a:cxn ang="0">
                  <a:pos x="1681" y="688"/>
                </a:cxn>
                <a:cxn ang="0">
                  <a:pos x="1601" y="978"/>
                </a:cxn>
                <a:cxn ang="0">
                  <a:pos x="1445" y="1236"/>
                </a:cxn>
                <a:cxn ang="0">
                  <a:pos x="1229" y="1436"/>
                </a:cxn>
                <a:cxn ang="0">
                  <a:pos x="974" y="1556"/>
                </a:cxn>
                <a:cxn ang="0">
                  <a:pos x="40" y="1581"/>
                </a:cxn>
                <a:cxn ang="0">
                  <a:pos x="2" y="1567"/>
                </a:cxn>
                <a:cxn ang="0">
                  <a:pos x="7" y="1521"/>
                </a:cxn>
                <a:cxn ang="0">
                  <a:pos x="45" y="1508"/>
                </a:cxn>
                <a:cxn ang="0">
                  <a:pos x="180" y="1500"/>
                </a:cxn>
                <a:cxn ang="0">
                  <a:pos x="234" y="1476"/>
                </a:cxn>
                <a:cxn ang="0">
                  <a:pos x="258" y="1423"/>
                </a:cxn>
                <a:cxn ang="0">
                  <a:pos x="562" y="158"/>
                </a:cxn>
                <a:cxn ang="0">
                  <a:pos x="569" y="119"/>
                </a:cxn>
                <a:cxn ang="0">
                  <a:pos x="559" y="86"/>
                </a:cxn>
                <a:cxn ang="0">
                  <a:pos x="489" y="73"/>
                </a:cxn>
                <a:cxn ang="0">
                  <a:pos x="382" y="68"/>
                </a:cxn>
                <a:cxn ang="0">
                  <a:pos x="360" y="44"/>
                </a:cxn>
                <a:cxn ang="0">
                  <a:pos x="377" y="5"/>
                </a:cxn>
              </a:cxnLst>
              <a:rect l="0" t="0" r="r" b="b"/>
              <a:pathLst>
                <a:path w="1686" h="1581">
                  <a:moveTo>
                    <a:pt x="824" y="66"/>
                  </a:moveTo>
                  <a:lnTo>
                    <a:pt x="799" y="70"/>
                  </a:lnTo>
                  <a:lnTo>
                    <a:pt x="780" y="75"/>
                  </a:lnTo>
                  <a:lnTo>
                    <a:pt x="768" y="86"/>
                  </a:lnTo>
                  <a:lnTo>
                    <a:pt x="758" y="103"/>
                  </a:lnTo>
                  <a:lnTo>
                    <a:pt x="751" y="127"/>
                  </a:lnTo>
                  <a:lnTo>
                    <a:pt x="742" y="158"/>
                  </a:lnTo>
                  <a:lnTo>
                    <a:pt x="738" y="158"/>
                  </a:lnTo>
                  <a:lnTo>
                    <a:pt x="438" y="1430"/>
                  </a:lnTo>
                  <a:lnTo>
                    <a:pt x="431" y="1451"/>
                  </a:lnTo>
                  <a:lnTo>
                    <a:pt x="428" y="1464"/>
                  </a:lnTo>
                  <a:lnTo>
                    <a:pt x="426" y="1473"/>
                  </a:lnTo>
                  <a:lnTo>
                    <a:pt x="424" y="1478"/>
                  </a:lnTo>
                  <a:lnTo>
                    <a:pt x="424" y="1482"/>
                  </a:lnTo>
                  <a:lnTo>
                    <a:pt x="426" y="1493"/>
                  </a:lnTo>
                  <a:lnTo>
                    <a:pt x="431" y="1500"/>
                  </a:lnTo>
                  <a:lnTo>
                    <a:pt x="440" y="1504"/>
                  </a:lnTo>
                  <a:lnTo>
                    <a:pt x="456" y="1508"/>
                  </a:lnTo>
                  <a:lnTo>
                    <a:pt x="754" y="1508"/>
                  </a:lnTo>
                  <a:lnTo>
                    <a:pt x="826" y="1504"/>
                  </a:lnTo>
                  <a:lnTo>
                    <a:pt x="892" y="1491"/>
                  </a:lnTo>
                  <a:lnTo>
                    <a:pt x="953" y="1475"/>
                  </a:lnTo>
                  <a:lnTo>
                    <a:pt x="1011" y="1451"/>
                  </a:lnTo>
                  <a:lnTo>
                    <a:pt x="1061" y="1423"/>
                  </a:lnTo>
                  <a:lnTo>
                    <a:pt x="1108" y="1394"/>
                  </a:lnTo>
                  <a:lnTo>
                    <a:pt x="1150" y="1362"/>
                  </a:lnTo>
                  <a:lnTo>
                    <a:pt x="1185" y="1331"/>
                  </a:lnTo>
                  <a:lnTo>
                    <a:pt x="1217" y="1300"/>
                  </a:lnTo>
                  <a:lnTo>
                    <a:pt x="1243" y="1270"/>
                  </a:lnTo>
                  <a:lnTo>
                    <a:pt x="1264" y="1245"/>
                  </a:lnTo>
                  <a:lnTo>
                    <a:pt x="1307" y="1179"/>
                  </a:lnTo>
                  <a:lnTo>
                    <a:pt x="1346" y="1110"/>
                  </a:lnTo>
                  <a:lnTo>
                    <a:pt x="1379" y="1037"/>
                  </a:lnTo>
                  <a:lnTo>
                    <a:pt x="1407" y="963"/>
                  </a:lnTo>
                  <a:lnTo>
                    <a:pt x="1431" y="890"/>
                  </a:lnTo>
                  <a:lnTo>
                    <a:pt x="1450" y="818"/>
                  </a:lnTo>
                  <a:lnTo>
                    <a:pt x="1464" y="748"/>
                  </a:lnTo>
                  <a:lnTo>
                    <a:pt x="1477" y="684"/>
                  </a:lnTo>
                  <a:lnTo>
                    <a:pt x="1485" y="625"/>
                  </a:lnTo>
                  <a:lnTo>
                    <a:pt x="1492" y="574"/>
                  </a:lnTo>
                  <a:lnTo>
                    <a:pt x="1494" y="529"/>
                  </a:lnTo>
                  <a:lnTo>
                    <a:pt x="1496" y="496"/>
                  </a:lnTo>
                  <a:lnTo>
                    <a:pt x="1492" y="428"/>
                  </a:lnTo>
                  <a:lnTo>
                    <a:pt x="1484" y="368"/>
                  </a:lnTo>
                  <a:lnTo>
                    <a:pt x="1468" y="312"/>
                  </a:lnTo>
                  <a:lnTo>
                    <a:pt x="1449" y="265"/>
                  </a:lnTo>
                  <a:lnTo>
                    <a:pt x="1423" y="220"/>
                  </a:lnTo>
                  <a:lnTo>
                    <a:pt x="1393" y="184"/>
                  </a:lnTo>
                  <a:lnTo>
                    <a:pt x="1360" y="151"/>
                  </a:lnTo>
                  <a:lnTo>
                    <a:pt x="1323" y="125"/>
                  </a:lnTo>
                  <a:lnTo>
                    <a:pt x="1281" y="103"/>
                  </a:lnTo>
                  <a:lnTo>
                    <a:pt x="1238" y="86"/>
                  </a:lnTo>
                  <a:lnTo>
                    <a:pt x="1192" y="75"/>
                  </a:lnTo>
                  <a:lnTo>
                    <a:pt x="1143" y="68"/>
                  </a:lnTo>
                  <a:lnTo>
                    <a:pt x="1094" y="66"/>
                  </a:lnTo>
                  <a:lnTo>
                    <a:pt x="824" y="66"/>
                  </a:lnTo>
                  <a:close/>
                  <a:moveTo>
                    <a:pt x="407" y="0"/>
                  </a:moveTo>
                  <a:lnTo>
                    <a:pt x="1166" y="0"/>
                  </a:lnTo>
                  <a:lnTo>
                    <a:pt x="1241" y="3"/>
                  </a:lnTo>
                  <a:lnTo>
                    <a:pt x="1309" y="18"/>
                  </a:lnTo>
                  <a:lnTo>
                    <a:pt x="1374" y="38"/>
                  </a:lnTo>
                  <a:lnTo>
                    <a:pt x="1431" y="68"/>
                  </a:lnTo>
                  <a:lnTo>
                    <a:pt x="1484" y="105"/>
                  </a:lnTo>
                  <a:lnTo>
                    <a:pt x="1531" y="147"/>
                  </a:lnTo>
                  <a:lnTo>
                    <a:pt x="1571" y="195"/>
                  </a:lnTo>
                  <a:lnTo>
                    <a:pt x="1606" y="250"/>
                  </a:lnTo>
                  <a:lnTo>
                    <a:pt x="1634" y="309"/>
                  </a:lnTo>
                  <a:lnTo>
                    <a:pt x="1656" y="373"/>
                  </a:lnTo>
                  <a:lnTo>
                    <a:pt x="1672" y="441"/>
                  </a:lnTo>
                  <a:lnTo>
                    <a:pt x="1683" y="513"/>
                  </a:lnTo>
                  <a:lnTo>
                    <a:pt x="1686" y="586"/>
                  </a:lnTo>
                  <a:lnTo>
                    <a:pt x="1681" y="688"/>
                  </a:lnTo>
                  <a:lnTo>
                    <a:pt x="1663" y="787"/>
                  </a:lnTo>
                  <a:lnTo>
                    <a:pt x="1637" y="884"/>
                  </a:lnTo>
                  <a:lnTo>
                    <a:pt x="1601" y="978"/>
                  </a:lnTo>
                  <a:lnTo>
                    <a:pt x="1557" y="1068"/>
                  </a:lnTo>
                  <a:lnTo>
                    <a:pt x="1505" y="1155"/>
                  </a:lnTo>
                  <a:lnTo>
                    <a:pt x="1445" y="1236"/>
                  </a:lnTo>
                  <a:lnTo>
                    <a:pt x="1379" y="1309"/>
                  </a:lnTo>
                  <a:lnTo>
                    <a:pt x="1306" y="1377"/>
                  </a:lnTo>
                  <a:lnTo>
                    <a:pt x="1229" y="1436"/>
                  </a:lnTo>
                  <a:lnTo>
                    <a:pt x="1147" y="1486"/>
                  </a:lnTo>
                  <a:lnTo>
                    <a:pt x="1063" y="1526"/>
                  </a:lnTo>
                  <a:lnTo>
                    <a:pt x="974" y="1556"/>
                  </a:lnTo>
                  <a:lnTo>
                    <a:pt x="885" y="1576"/>
                  </a:lnTo>
                  <a:lnTo>
                    <a:pt x="792" y="1581"/>
                  </a:lnTo>
                  <a:lnTo>
                    <a:pt x="40" y="1581"/>
                  </a:lnTo>
                  <a:lnTo>
                    <a:pt x="23" y="1579"/>
                  </a:lnTo>
                  <a:lnTo>
                    <a:pt x="10" y="1576"/>
                  </a:lnTo>
                  <a:lnTo>
                    <a:pt x="2" y="1567"/>
                  </a:lnTo>
                  <a:lnTo>
                    <a:pt x="0" y="1552"/>
                  </a:lnTo>
                  <a:lnTo>
                    <a:pt x="2" y="1533"/>
                  </a:lnTo>
                  <a:lnTo>
                    <a:pt x="7" y="1521"/>
                  </a:lnTo>
                  <a:lnTo>
                    <a:pt x="17" y="1513"/>
                  </a:lnTo>
                  <a:lnTo>
                    <a:pt x="30" y="1510"/>
                  </a:lnTo>
                  <a:lnTo>
                    <a:pt x="45" y="1508"/>
                  </a:lnTo>
                  <a:lnTo>
                    <a:pt x="110" y="1508"/>
                  </a:lnTo>
                  <a:lnTo>
                    <a:pt x="150" y="1506"/>
                  </a:lnTo>
                  <a:lnTo>
                    <a:pt x="180" y="1500"/>
                  </a:lnTo>
                  <a:lnTo>
                    <a:pt x="204" y="1495"/>
                  </a:lnTo>
                  <a:lnTo>
                    <a:pt x="222" y="1487"/>
                  </a:lnTo>
                  <a:lnTo>
                    <a:pt x="234" y="1476"/>
                  </a:lnTo>
                  <a:lnTo>
                    <a:pt x="244" y="1462"/>
                  </a:lnTo>
                  <a:lnTo>
                    <a:pt x="250" y="1443"/>
                  </a:lnTo>
                  <a:lnTo>
                    <a:pt x="258" y="1423"/>
                  </a:lnTo>
                  <a:lnTo>
                    <a:pt x="264" y="1397"/>
                  </a:lnTo>
                  <a:lnTo>
                    <a:pt x="265" y="1401"/>
                  </a:lnTo>
                  <a:lnTo>
                    <a:pt x="562" y="158"/>
                  </a:lnTo>
                  <a:lnTo>
                    <a:pt x="564" y="140"/>
                  </a:lnTo>
                  <a:lnTo>
                    <a:pt x="567" y="127"/>
                  </a:lnTo>
                  <a:lnTo>
                    <a:pt x="569" y="119"/>
                  </a:lnTo>
                  <a:lnTo>
                    <a:pt x="569" y="114"/>
                  </a:lnTo>
                  <a:lnTo>
                    <a:pt x="566" y="97"/>
                  </a:lnTo>
                  <a:lnTo>
                    <a:pt x="559" y="86"/>
                  </a:lnTo>
                  <a:lnTo>
                    <a:pt x="543" y="81"/>
                  </a:lnTo>
                  <a:lnTo>
                    <a:pt x="520" y="77"/>
                  </a:lnTo>
                  <a:lnTo>
                    <a:pt x="489" y="73"/>
                  </a:lnTo>
                  <a:lnTo>
                    <a:pt x="426" y="70"/>
                  </a:lnTo>
                  <a:lnTo>
                    <a:pt x="401" y="70"/>
                  </a:lnTo>
                  <a:lnTo>
                    <a:pt x="382" y="68"/>
                  </a:lnTo>
                  <a:lnTo>
                    <a:pt x="370" y="64"/>
                  </a:lnTo>
                  <a:lnTo>
                    <a:pt x="361" y="57"/>
                  </a:lnTo>
                  <a:lnTo>
                    <a:pt x="360" y="44"/>
                  </a:lnTo>
                  <a:lnTo>
                    <a:pt x="361" y="26"/>
                  </a:lnTo>
                  <a:lnTo>
                    <a:pt x="368" y="13"/>
                  </a:lnTo>
                  <a:lnTo>
                    <a:pt x="377" y="5"/>
                  </a:lnTo>
                  <a:lnTo>
                    <a:pt x="389" y="2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85" name="Freeform 9"/>
            <p:cNvSpPr>
              <a:spLocks/>
            </p:cNvSpPr>
            <p:nvPr/>
          </p:nvSpPr>
          <p:spPr bwMode="auto">
            <a:xfrm>
              <a:off x="4842" y="3864"/>
              <a:ext cx="511" cy="2321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68" y="27"/>
                </a:cxn>
                <a:cxn ang="0">
                  <a:pos x="122" y="77"/>
                </a:cxn>
                <a:cxn ang="0">
                  <a:pos x="189" y="152"/>
                </a:cxn>
                <a:cxn ang="0">
                  <a:pos x="260" y="248"/>
                </a:cxn>
                <a:cxn ang="0">
                  <a:pos x="333" y="369"/>
                </a:cxn>
                <a:cxn ang="0">
                  <a:pos x="407" y="537"/>
                </a:cxn>
                <a:cxn ang="0">
                  <a:pos x="466" y="734"/>
                </a:cxn>
                <a:cxn ang="0">
                  <a:pos x="497" y="921"/>
                </a:cxn>
                <a:cxn ang="0">
                  <a:pos x="510" y="1088"/>
                </a:cxn>
                <a:cxn ang="0">
                  <a:pos x="510" y="1247"/>
                </a:cxn>
                <a:cxn ang="0">
                  <a:pos x="492" y="1440"/>
                </a:cxn>
                <a:cxn ang="0">
                  <a:pos x="449" y="1649"/>
                </a:cxn>
                <a:cxn ang="0">
                  <a:pos x="374" y="1868"/>
                </a:cxn>
                <a:cxn ang="0">
                  <a:pos x="304" y="2004"/>
                </a:cxn>
                <a:cxn ang="0">
                  <a:pos x="229" y="2116"/>
                </a:cxn>
                <a:cxn ang="0">
                  <a:pos x="157" y="2205"/>
                </a:cxn>
                <a:cxn ang="0">
                  <a:pos x="96" y="2269"/>
                </a:cxn>
                <a:cxn ang="0">
                  <a:pos x="49" y="2308"/>
                </a:cxn>
                <a:cxn ang="0">
                  <a:pos x="24" y="2321"/>
                </a:cxn>
                <a:cxn ang="0">
                  <a:pos x="10" y="2317"/>
                </a:cxn>
                <a:cxn ang="0">
                  <a:pos x="2" y="2306"/>
                </a:cxn>
                <a:cxn ang="0">
                  <a:pos x="0" y="2295"/>
                </a:cxn>
                <a:cxn ang="0">
                  <a:pos x="7" y="2282"/>
                </a:cxn>
                <a:cxn ang="0">
                  <a:pos x="31" y="2258"/>
                </a:cxn>
                <a:cxn ang="0">
                  <a:pos x="152" y="2104"/>
                </a:cxn>
                <a:cxn ang="0">
                  <a:pos x="244" y="1933"/>
                </a:cxn>
                <a:cxn ang="0">
                  <a:pos x="311" y="1749"/>
                </a:cxn>
                <a:cxn ang="0">
                  <a:pos x="353" y="1556"/>
                </a:cxn>
                <a:cxn ang="0">
                  <a:pos x="377" y="1359"/>
                </a:cxn>
                <a:cxn ang="0">
                  <a:pos x="384" y="1160"/>
                </a:cxn>
                <a:cxn ang="0">
                  <a:pos x="372" y="906"/>
                </a:cxn>
                <a:cxn ang="0">
                  <a:pos x="337" y="678"/>
                </a:cxn>
                <a:cxn ang="0">
                  <a:pos x="278" y="474"/>
                </a:cxn>
                <a:cxn ang="0">
                  <a:pos x="199" y="296"/>
                </a:cxn>
                <a:cxn ang="0">
                  <a:pos x="99" y="143"/>
                </a:cxn>
                <a:cxn ang="0">
                  <a:pos x="12" y="46"/>
                </a:cxn>
                <a:cxn ang="0">
                  <a:pos x="2" y="31"/>
                </a:cxn>
                <a:cxn ang="0">
                  <a:pos x="0" y="26"/>
                </a:cxn>
                <a:cxn ang="0">
                  <a:pos x="5" y="11"/>
                </a:cxn>
                <a:cxn ang="0">
                  <a:pos x="16" y="2"/>
                </a:cxn>
              </a:cxnLst>
              <a:rect l="0" t="0" r="r" b="b"/>
              <a:pathLst>
                <a:path w="511" h="2321">
                  <a:moveTo>
                    <a:pt x="24" y="0"/>
                  </a:moveTo>
                  <a:lnTo>
                    <a:pt x="33" y="3"/>
                  </a:lnTo>
                  <a:lnTo>
                    <a:pt x="47" y="13"/>
                  </a:lnTo>
                  <a:lnTo>
                    <a:pt x="68" y="27"/>
                  </a:lnTo>
                  <a:lnTo>
                    <a:pt x="93" y="49"/>
                  </a:lnTo>
                  <a:lnTo>
                    <a:pt x="122" y="77"/>
                  </a:lnTo>
                  <a:lnTo>
                    <a:pt x="154" y="112"/>
                  </a:lnTo>
                  <a:lnTo>
                    <a:pt x="189" y="152"/>
                  </a:lnTo>
                  <a:lnTo>
                    <a:pt x="225" y="197"/>
                  </a:lnTo>
                  <a:lnTo>
                    <a:pt x="260" y="248"/>
                  </a:lnTo>
                  <a:lnTo>
                    <a:pt x="297" y="307"/>
                  </a:lnTo>
                  <a:lnTo>
                    <a:pt x="333" y="369"/>
                  </a:lnTo>
                  <a:lnTo>
                    <a:pt x="367" y="437"/>
                  </a:lnTo>
                  <a:lnTo>
                    <a:pt x="407" y="537"/>
                  </a:lnTo>
                  <a:lnTo>
                    <a:pt x="440" y="636"/>
                  </a:lnTo>
                  <a:lnTo>
                    <a:pt x="466" y="734"/>
                  </a:lnTo>
                  <a:lnTo>
                    <a:pt x="483" y="829"/>
                  </a:lnTo>
                  <a:lnTo>
                    <a:pt x="497" y="921"/>
                  </a:lnTo>
                  <a:lnTo>
                    <a:pt x="506" y="1008"/>
                  </a:lnTo>
                  <a:lnTo>
                    <a:pt x="510" y="1088"/>
                  </a:lnTo>
                  <a:lnTo>
                    <a:pt x="511" y="1160"/>
                  </a:lnTo>
                  <a:lnTo>
                    <a:pt x="510" y="1247"/>
                  </a:lnTo>
                  <a:lnTo>
                    <a:pt x="503" y="1340"/>
                  </a:lnTo>
                  <a:lnTo>
                    <a:pt x="492" y="1440"/>
                  </a:lnTo>
                  <a:lnTo>
                    <a:pt x="475" y="1543"/>
                  </a:lnTo>
                  <a:lnTo>
                    <a:pt x="449" y="1649"/>
                  </a:lnTo>
                  <a:lnTo>
                    <a:pt x="415" y="1758"/>
                  </a:lnTo>
                  <a:lnTo>
                    <a:pt x="374" y="1868"/>
                  </a:lnTo>
                  <a:lnTo>
                    <a:pt x="340" y="1940"/>
                  </a:lnTo>
                  <a:lnTo>
                    <a:pt x="304" y="2004"/>
                  </a:lnTo>
                  <a:lnTo>
                    <a:pt x="267" y="2063"/>
                  </a:lnTo>
                  <a:lnTo>
                    <a:pt x="229" y="2116"/>
                  </a:lnTo>
                  <a:lnTo>
                    <a:pt x="194" y="2164"/>
                  </a:lnTo>
                  <a:lnTo>
                    <a:pt x="157" y="2205"/>
                  </a:lnTo>
                  <a:lnTo>
                    <a:pt x="126" y="2240"/>
                  </a:lnTo>
                  <a:lnTo>
                    <a:pt x="96" y="2269"/>
                  </a:lnTo>
                  <a:lnTo>
                    <a:pt x="70" y="2291"/>
                  </a:lnTo>
                  <a:lnTo>
                    <a:pt x="49" y="2308"/>
                  </a:lnTo>
                  <a:lnTo>
                    <a:pt x="33" y="2317"/>
                  </a:lnTo>
                  <a:lnTo>
                    <a:pt x="24" y="2321"/>
                  </a:lnTo>
                  <a:lnTo>
                    <a:pt x="16" y="2319"/>
                  </a:lnTo>
                  <a:lnTo>
                    <a:pt x="10" y="2317"/>
                  </a:lnTo>
                  <a:lnTo>
                    <a:pt x="5" y="2311"/>
                  </a:lnTo>
                  <a:lnTo>
                    <a:pt x="2" y="2306"/>
                  </a:lnTo>
                  <a:lnTo>
                    <a:pt x="0" y="2298"/>
                  </a:lnTo>
                  <a:lnTo>
                    <a:pt x="0" y="2295"/>
                  </a:lnTo>
                  <a:lnTo>
                    <a:pt x="2" y="2289"/>
                  </a:lnTo>
                  <a:lnTo>
                    <a:pt x="7" y="2282"/>
                  </a:lnTo>
                  <a:lnTo>
                    <a:pt x="16" y="2271"/>
                  </a:lnTo>
                  <a:lnTo>
                    <a:pt x="31" y="2258"/>
                  </a:lnTo>
                  <a:lnTo>
                    <a:pt x="96" y="2183"/>
                  </a:lnTo>
                  <a:lnTo>
                    <a:pt x="152" y="2104"/>
                  </a:lnTo>
                  <a:lnTo>
                    <a:pt x="201" y="2019"/>
                  </a:lnTo>
                  <a:lnTo>
                    <a:pt x="244" y="1933"/>
                  </a:lnTo>
                  <a:lnTo>
                    <a:pt x="279" y="1841"/>
                  </a:lnTo>
                  <a:lnTo>
                    <a:pt x="311" y="1749"/>
                  </a:lnTo>
                  <a:lnTo>
                    <a:pt x="333" y="1653"/>
                  </a:lnTo>
                  <a:lnTo>
                    <a:pt x="353" y="1556"/>
                  </a:lnTo>
                  <a:lnTo>
                    <a:pt x="367" y="1458"/>
                  </a:lnTo>
                  <a:lnTo>
                    <a:pt x="377" y="1359"/>
                  </a:lnTo>
                  <a:lnTo>
                    <a:pt x="382" y="1259"/>
                  </a:lnTo>
                  <a:lnTo>
                    <a:pt x="384" y="1160"/>
                  </a:lnTo>
                  <a:lnTo>
                    <a:pt x="381" y="1031"/>
                  </a:lnTo>
                  <a:lnTo>
                    <a:pt x="372" y="906"/>
                  </a:lnTo>
                  <a:lnTo>
                    <a:pt x="358" y="791"/>
                  </a:lnTo>
                  <a:lnTo>
                    <a:pt x="337" y="678"/>
                  </a:lnTo>
                  <a:lnTo>
                    <a:pt x="311" y="574"/>
                  </a:lnTo>
                  <a:lnTo>
                    <a:pt x="278" y="474"/>
                  </a:lnTo>
                  <a:lnTo>
                    <a:pt x="241" y="382"/>
                  </a:lnTo>
                  <a:lnTo>
                    <a:pt x="199" y="296"/>
                  </a:lnTo>
                  <a:lnTo>
                    <a:pt x="152" y="217"/>
                  </a:lnTo>
                  <a:lnTo>
                    <a:pt x="99" y="143"/>
                  </a:lnTo>
                  <a:lnTo>
                    <a:pt x="42" y="77"/>
                  </a:lnTo>
                  <a:lnTo>
                    <a:pt x="12" y="46"/>
                  </a:lnTo>
                  <a:lnTo>
                    <a:pt x="5" y="37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10" y="5"/>
                  </a:lnTo>
                  <a:lnTo>
                    <a:pt x="16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86" name="Freeform 10"/>
            <p:cNvSpPr>
              <a:spLocks noEditPoints="1"/>
            </p:cNvSpPr>
            <p:nvPr/>
          </p:nvSpPr>
          <p:spPr bwMode="auto">
            <a:xfrm>
              <a:off x="5757" y="4603"/>
              <a:ext cx="232" cy="1002"/>
            </a:xfrm>
            <a:custGeom>
              <a:avLst/>
              <a:gdLst/>
              <a:ahLst/>
              <a:cxnLst>
                <a:cxn ang="0">
                  <a:pos x="118" y="758"/>
                </a:cxn>
                <a:cxn ang="0">
                  <a:pos x="148" y="761"/>
                </a:cxn>
                <a:cxn ang="0">
                  <a:pos x="174" y="774"/>
                </a:cxn>
                <a:cxn ang="0">
                  <a:pos x="199" y="793"/>
                </a:cxn>
                <a:cxn ang="0">
                  <a:pos x="216" y="817"/>
                </a:cxn>
                <a:cxn ang="0">
                  <a:pos x="228" y="846"/>
                </a:cxn>
                <a:cxn ang="0">
                  <a:pos x="232" y="877"/>
                </a:cxn>
                <a:cxn ang="0">
                  <a:pos x="228" y="910"/>
                </a:cxn>
                <a:cxn ang="0">
                  <a:pos x="216" y="942"/>
                </a:cxn>
                <a:cxn ang="0">
                  <a:pos x="199" y="965"/>
                </a:cxn>
                <a:cxn ang="0">
                  <a:pos x="176" y="986"/>
                </a:cxn>
                <a:cxn ang="0">
                  <a:pos x="148" y="999"/>
                </a:cxn>
                <a:cxn ang="0">
                  <a:pos x="118" y="1002"/>
                </a:cxn>
                <a:cxn ang="0">
                  <a:pos x="87" y="999"/>
                </a:cxn>
                <a:cxn ang="0">
                  <a:pos x="57" y="986"/>
                </a:cxn>
                <a:cxn ang="0">
                  <a:pos x="35" y="965"/>
                </a:cxn>
                <a:cxn ang="0">
                  <a:pos x="15" y="942"/>
                </a:cxn>
                <a:cxn ang="0">
                  <a:pos x="3" y="910"/>
                </a:cxn>
                <a:cxn ang="0">
                  <a:pos x="0" y="877"/>
                </a:cxn>
                <a:cxn ang="0">
                  <a:pos x="3" y="846"/>
                </a:cxn>
                <a:cxn ang="0">
                  <a:pos x="15" y="818"/>
                </a:cxn>
                <a:cxn ang="0">
                  <a:pos x="35" y="793"/>
                </a:cxn>
                <a:cxn ang="0">
                  <a:pos x="57" y="774"/>
                </a:cxn>
                <a:cxn ang="0">
                  <a:pos x="87" y="761"/>
                </a:cxn>
                <a:cxn ang="0">
                  <a:pos x="118" y="758"/>
                </a:cxn>
                <a:cxn ang="0">
                  <a:pos x="118" y="0"/>
                </a:cxn>
                <a:cxn ang="0">
                  <a:pos x="148" y="4"/>
                </a:cxn>
                <a:cxn ang="0">
                  <a:pos x="174" y="17"/>
                </a:cxn>
                <a:cxn ang="0">
                  <a:pos x="199" y="37"/>
                </a:cxn>
                <a:cxn ang="0">
                  <a:pos x="216" y="61"/>
                </a:cxn>
                <a:cxn ang="0">
                  <a:pos x="228" y="92"/>
                </a:cxn>
                <a:cxn ang="0">
                  <a:pos x="232" y="125"/>
                </a:cxn>
                <a:cxn ang="0">
                  <a:pos x="228" y="156"/>
                </a:cxn>
                <a:cxn ang="0">
                  <a:pos x="216" y="184"/>
                </a:cxn>
                <a:cxn ang="0">
                  <a:pos x="199" y="210"/>
                </a:cxn>
                <a:cxn ang="0">
                  <a:pos x="176" y="228"/>
                </a:cxn>
                <a:cxn ang="0">
                  <a:pos x="148" y="241"/>
                </a:cxn>
                <a:cxn ang="0">
                  <a:pos x="118" y="245"/>
                </a:cxn>
                <a:cxn ang="0">
                  <a:pos x="87" y="241"/>
                </a:cxn>
                <a:cxn ang="0">
                  <a:pos x="57" y="228"/>
                </a:cxn>
                <a:cxn ang="0">
                  <a:pos x="35" y="210"/>
                </a:cxn>
                <a:cxn ang="0">
                  <a:pos x="15" y="186"/>
                </a:cxn>
                <a:cxn ang="0">
                  <a:pos x="3" y="156"/>
                </a:cxn>
                <a:cxn ang="0">
                  <a:pos x="0" y="125"/>
                </a:cxn>
                <a:cxn ang="0">
                  <a:pos x="3" y="92"/>
                </a:cxn>
                <a:cxn ang="0">
                  <a:pos x="15" y="61"/>
                </a:cxn>
                <a:cxn ang="0">
                  <a:pos x="35" y="37"/>
                </a:cxn>
                <a:cxn ang="0">
                  <a:pos x="57" y="17"/>
                </a:cxn>
                <a:cxn ang="0">
                  <a:pos x="87" y="4"/>
                </a:cxn>
                <a:cxn ang="0">
                  <a:pos x="118" y="0"/>
                </a:cxn>
              </a:cxnLst>
              <a:rect l="0" t="0" r="r" b="b"/>
              <a:pathLst>
                <a:path w="232" h="1002">
                  <a:moveTo>
                    <a:pt x="118" y="758"/>
                  </a:moveTo>
                  <a:lnTo>
                    <a:pt x="148" y="761"/>
                  </a:lnTo>
                  <a:lnTo>
                    <a:pt x="174" y="774"/>
                  </a:lnTo>
                  <a:lnTo>
                    <a:pt x="199" y="793"/>
                  </a:lnTo>
                  <a:lnTo>
                    <a:pt x="216" y="817"/>
                  </a:lnTo>
                  <a:lnTo>
                    <a:pt x="228" y="846"/>
                  </a:lnTo>
                  <a:lnTo>
                    <a:pt x="232" y="877"/>
                  </a:lnTo>
                  <a:lnTo>
                    <a:pt x="228" y="910"/>
                  </a:lnTo>
                  <a:lnTo>
                    <a:pt x="216" y="942"/>
                  </a:lnTo>
                  <a:lnTo>
                    <a:pt x="199" y="965"/>
                  </a:lnTo>
                  <a:lnTo>
                    <a:pt x="176" y="986"/>
                  </a:lnTo>
                  <a:lnTo>
                    <a:pt x="148" y="999"/>
                  </a:lnTo>
                  <a:lnTo>
                    <a:pt x="118" y="1002"/>
                  </a:lnTo>
                  <a:lnTo>
                    <a:pt x="87" y="999"/>
                  </a:lnTo>
                  <a:lnTo>
                    <a:pt x="57" y="986"/>
                  </a:lnTo>
                  <a:lnTo>
                    <a:pt x="35" y="965"/>
                  </a:lnTo>
                  <a:lnTo>
                    <a:pt x="15" y="942"/>
                  </a:lnTo>
                  <a:lnTo>
                    <a:pt x="3" y="910"/>
                  </a:lnTo>
                  <a:lnTo>
                    <a:pt x="0" y="877"/>
                  </a:lnTo>
                  <a:lnTo>
                    <a:pt x="3" y="846"/>
                  </a:lnTo>
                  <a:lnTo>
                    <a:pt x="15" y="818"/>
                  </a:lnTo>
                  <a:lnTo>
                    <a:pt x="35" y="793"/>
                  </a:lnTo>
                  <a:lnTo>
                    <a:pt x="57" y="774"/>
                  </a:lnTo>
                  <a:lnTo>
                    <a:pt x="87" y="761"/>
                  </a:lnTo>
                  <a:lnTo>
                    <a:pt x="118" y="758"/>
                  </a:lnTo>
                  <a:close/>
                  <a:moveTo>
                    <a:pt x="118" y="0"/>
                  </a:moveTo>
                  <a:lnTo>
                    <a:pt x="148" y="4"/>
                  </a:lnTo>
                  <a:lnTo>
                    <a:pt x="174" y="17"/>
                  </a:lnTo>
                  <a:lnTo>
                    <a:pt x="199" y="37"/>
                  </a:lnTo>
                  <a:lnTo>
                    <a:pt x="216" y="61"/>
                  </a:lnTo>
                  <a:lnTo>
                    <a:pt x="228" y="92"/>
                  </a:lnTo>
                  <a:lnTo>
                    <a:pt x="232" y="125"/>
                  </a:lnTo>
                  <a:lnTo>
                    <a:pt x="228" y="156"/>
                  </a:lnTo>
                  <a:lnTo>
                    <a:pt x="216" y="184"/>
                  </a:lnTo>
                  <a:lnTo>
                    <a:pt x="199" y="210"/>
                  </a:lnTo>
                  <a:lnTo>
                    <a:pt x="176" y="228"/>
                  </a:lnTo>
                  <a:lnTo>
                    <a:pt x="148" y="241"/>
                  </a:lnTo>
                  <a:lnTo>
                    <a:pt x="118" y="245"/>
                  </a:lnTo>
                  <a:lnTo>
                    <a:pt x="87" y="241"/>
                  </a:lnTo>
                  <a:lnTo>
                    <a:pt x="57" y="228"/>
                  </a:lnTo>
                  <a:lnTo>
                    <a:pt x="35" y="210"/>
                  </a:lnTo>
                  <a:lnTo>
                    <a:pt x="15" y="186"/>
                  </a:lnTo>
                  <a:lnTo>
                    <a:pt x="3" y="156"/>
                  </a:lnTo>
                  <a:lnTo>
                    <a:pt x="0" y="125"/>
                  </a:lnTo>
                  <a:lnTo>
                    <a:pt x="3" y="92"/>
                  </a:lnTo>
                  <a:lnTo>
                    <a:pt x="15" y="61"/>
                  </a:lnTo>
                  <a:lnTo>
                    <a:pt x="35" y="37"/>
                  </a:lnTo>
                  <a:lnTo>
                    <a:pt x="57" y="17"/>
                  </a:lnTo>
                  <a:lnTo>
                    <a:pt x="87" y="4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789" name="Group 13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286000" y="5715000"/>
            <a:ext cx="2438400" cy="933641"/>
            <a:chOff x="1500" y="3993"/>
            <a:chExt cx="9457" cy="3621"/>
          </a:xfrm>
          <a:solidFill>
            <a:srgbClr val="C00000"/>
          </a:solidFill>
        </p:grpSpPr>
        <p:sp>
          <p:nvSpPr>
            <p:cNvPr id="75791" name="Freeform 15"/>
            <p:cNvSpPr>
              <a:spLocks/>
            </p:cNvSpPr>
            <p:nvPr/>
          </p:nvSpPr>
          <p:spPr bwMode="auto">
            <a:xfrm>
              <a:off x="1500" y="4961"/>
              <a:ext cx="1777" cy="1536"/>
            </a:xfrm>
            <a:custGeom>
              <a:avLst/>
              <a:gdLst/>
              <a:ahLst/>
              <a:cxnLst>
                <a:cxn ang="0">
                  <a:pos x="574" y="3"/>
                </a:cxn>
                <a:cxn ang="0">
                  <a:pos x="949" y="0"/>
                </a:cxn>
                <a:cxn ang="0">
                  <a:pos x="970" y="16"/>
                </a:cxn>
                <a:cxn ang="0">
                  <a:pos x="958" y="62"/>
                </a:cxn>
                <a:cxn ang="0">
                  <a:pos x="881" y="77"/>
                </a:cxn>
                <a:cxn ang="0">
                  <a:pos x="799" y="136"/>
                </a:cxn>
                <a:cxn ang="0">
                  <a:pos x="988" y="611"/>
                </a:cxn>
                <a:cxn ang="0">
                  <a:pos x="1355" y="198"/>
                </a:cxn>
                <a:cxn ang="0">
                  <a:pos x="1360" y="93"/>
                </a:cxn>
                <a:cxn ang="0">
                  <a:pos x="1292" y="68"/>
                </a:cxn>
                <a:cxn ang="0">
                  <a:pos x="1266" y="53"/>
                </a:cxn>
                <a:cxn ang="0">
                  <a:pos x="1278" y="6"/>
                </a:cxn>
                <a:cxn ang="0">
                  <a:pos x="1307" y="0"/>
                </a:cxn>
                <a:cxn ang="0">
                  <a:pos x="1751" y="0"/>
                </a:cxn>
                <a:cxn ang="0">
                  <a:pos x="1774" y="13"/>
                </a:cxn>
                <a:cxn ang="0">
                  <a:pos x="1763" y="62"/>
                </a:cxn>
                <a:cxn ang="0">
                  <a:pos x="1594" y="99"/>
                </a:cxn>
                <a:cxn ang="0">
                  <a:pos x="1396" y="247"/>
                </a:cxn>
                <a:cxn ang="0">
                  <a:pos x="1213" y="451"/>
                </a:cxn>
                <a:cxn ang="0">
                  <a:pos x="1011" y="673"/>
                </a:cxn>
                <a:cxn ang="0">
                  <a:pos x="1121" y="950"/>
                </a:cxn>
                <a:cxn ang="0">
                  <a:pos x="1307" y="1401"/>
                </a:cxn>
                <a:cxn ang="0">
                  <a:pos x="1384" y="1462"/>
                </a:cxn>
                <a:cxn ang="0">
                  <a:pos x="1514" y="1478"/>
                </a:cxn>
                <a:cxn ang="0">
                  <a:pos x="1508" y="1524"/>
                </a:cxn>
                <a:cxn ang="0">
                  <a:pos x="1488" y="1536"/>
                </a:cxn>
                <a:cxn ang="0">
                  <a:pos x="1278" y="1530"/>
                </a:cxn>
                <a:cxn ang="0">
                  <a:pos x="1011" y="1536"/>
                </a:cxn>
                <a:cxn ang="0">
                  <a:pos x="932" y="1518"/>
                </a:cxn>
                <a:cxn ang="0">
                  <a:pos x="943" y="1475"/>
                </a:cxn>
                <a:cxn ang="0">
                  <a:pos x="976" y="1465"/>
                </a:cxn>
                <a:cxn ang="0">
                  <a:pos x="1094" y="1413"/>
                </a:cxn>
                <a:cxn ang="0">
                  <a:pos x="1094" y="1382"/>
                </a:cxn>
                <a:cxn ang="0">
                  <a:pos x="458" y="1296"/>
                </a:cxn>
                <a:cxn ang="0">
                  <a:pos x="399" y="1398"/>
                </a:cxn>
                <a:cxn ang="0">
                  <a:pos x="456" y="1462"/>
                </a:cxn>
                <a:cxn ang="0">
                  <a:pos x="509" y="1475"/>
                </a:cxn>
                <a:cxn ang="0">
                  <a:pos x="503" y="1524"/>
                </a:cxn>
                <a:cxn ang="0">
                  <a:pos x="473" y="1536"/>
                </a:cxn>
                <a:cxn ang="0">
                  <a:pos x="18" y="1536"/>
                </a:cxn>
                <a:cxn ang="0">
                  <a:pos x="0" y="1518"/>
                </a:cxn>
                <a:cxn ang="0">
                  <a:pos x="30" y="1469"/>
                </a:cxn>
                <a:cxn ang="0">
                  <a:pos x="240" y="1410"/>
                </a:cxn>
                <a:cxn ang="0">
                  <a:pos x="849" y="768"/>
                </a:cxn>
                <a:cxn ang="0">
                  <a:pos x="547" y="80"/>
                </a:cxn>
                <a:cxn ang="0">
                  <a:pos x="399" y="65"/>
                </a:cxn>
                <a:cxn ang="0">
                  <a:pos x="388" y="22"/>
                </a:cxn>
                <a:cxn ang="0">
                  <a:pos x="408" y="3"/>
                </a:cxn>
              </a:cxnLst>
              <a:rect l="0" t="0" r="r" b="b"/>
              <a:pathLst>
                <a:path w="1777" h="1536">
                  <a:moveTo>
                    <a:pt x="414" y="0"/>
                  </a:moveTo>
                  <a:lnTo>
                    <a:pt x="464" y="0"/>
                  </a:lnTo>
                  <a:lnTo>
                    <a:pt x="518" y="3"/>
                  </a:lnTo>
                  <a:lnTo>
                    <a:pt x="574" y="3"/>
                  </a:lnTo>
                  <a:lnTo>
                    <a:pt x="627" y="6"/>
                  </a:lnTo>
                  <a:lnTo>
                    <a:pt x="668" y="6"/>
                  </a:lnTo>
                  <a:lnTo>
                    <a:pt x="941" y="0"/>
                  </a:lnTo>
                  <a:lnTo>
                    <a:pt x="949" y="0"/>
                  </a:lnTo>
                  <a:lnTo>
                    <a:pt x="955" y="3"/>
                  </a:lnTo>
                  <a:lnTo>
                    <a:pt x="961" y="3"/>
                  </a:lnTo>
                  <a:lnTo>
                    <a:pt x="964" y="9"/>
                  </a:lnTo>
                  <a:lnTo>
                    <a:pt x="970" y="16"/>
                  </a:lnTo>
                  <a:lnTo>
                    <a:pt x="970" y="37"/>
                  </a:lnTo>
                  <a:lnTo>
                    <a:pt x="967" y="50"/>
                  </a:lnTo>
                  <a:lnTo>
                    <a:pt x="961" y="56"/>
                  </a:lnTo>
                  <a:lnTo>
                    <a:pt x="958" y="62"/>
                  </a:lnTo>
                  <a:lnTo>
                    <a:pt x="952" y="65"/>
                  </a:lnTo>
                  <a:lnTo>
                    <a:pt x="943" y="68"/>
                  </a:lnTo>
                  <a:lnTo>
                    <a:pt x="929" y="68"/>
                  </a:lnTo>
                  <a:lnTo>
                    <a:pt x="881" y="77"/>
                  </a:lnTo>
                  <a:lnTo>
                    <a:pt x="843" y="93"/>
                  </a:lnTo>
                  <a:lnTo>
                    <a:pt x="819" y="108"/>
                  </a:lnTo>
                  <a:lnTo>
                    <a:pt x="804" y="124"/>
                  </a:lnTo>
                  <a:lnTo>
                    <a:pt x="799" y="136"/>
                  </a:lnTo>
                  <a:lnTo>
                    <a:pt x="799" y="139"/>
                  </a:lnTo>
                  <a:lnTo>
                    <a:pt x="804" y="151"/>
                  </a:lnTo>
                  <a:lnTo>
                    <a:pt x="807" y="164"/>
                  </a:lnTo>
                  <a:lnTo>
                    <a:pt x="988" y="611"/>
                  </a:lnTo>
                  <a:lnTo>
                    <a:pt x="991" y="614"/>
                  </a:lnTo>
                  <a:lnTo>
                    <a:pt x="988" y="611"/>
                  </a:lnTo>
                  <a:lnTo>
                    <a:pt x="1337" y="219"/>
                  </a:lnTo>
                  <a:lnTo>
                    <a:pt x="1355" y="198"/>
                  </a:lnTo>
                  <a:lnTo>
                    <a:pt x="1372" y="170"/>
                  </a:lnTo>
                  <a:lnTo>
                    <a:pt x="1378" y="139"/>
                  </a:lnTo>
                  <a:lnTo>
                    <a:pt x="1372" y="111"/>
                  </a:lnTo>
                  <a:lnTo>
                    <a:pt x="1360" y="93"/>
                  </a:lnTo>
                  <a:lnTo>
                    <a:pt x="1343" y="80"/>
                  </a:lnTo>
                  <a:lnTo>
                    <a:pt x="1322" y="74"/>
                  </a:lnTo>
                  <a:lnTo>
                    <a:pt x="1304" y="71"/>
                  </a:lnTo>
                  <a:lnTo>
                    <a:pt x="1292" y="68"/>
                  </a:lnTo>
                  <a:lnTo>
                    <a:pt x="1284" y="68"/>
                  </a:lnTo>
                  <a:lnTo>
                    <a:pt x="1275" y="65"/>
                  </a:lnTo>
                  <a:lnTo>
                    <a:pt x="1269" y="59"/>
                  </a:lnTo>
                  <a:lnTo>
                    <a:pt x="1266" y="53"/>
                  </a:lnTo>
                  <a:lnTo>
                    <a:pt x="1266" y="31"/>
                  </a:lnTo>
                  <a:lnTo>
                    <a:pt x="1269" y="22"/>
                  </a:lnTo>
                  <a:lnTo>
                    <a:pt x="1275" y="13"/>
                  </a:lnTo>
                  <a:lnTo>
                    <a:pt x="1278" y="6"/>
                  </a:lnTo>
                  <a:lnTo>
                    <a:pt x="1284" y="3"/>
                  </a:lnTo>
                  <a:lnTo>
                    <a:pt x="1289" y="3"/>
                  </a:lnTo>
                  <a:lnTo>
                    <a:pt x="1295" y="0"/>
                  </a:lnTo>
                  <a:lnTo>
                    <a:pt x="1307" y="0"/>
                  </a:lnTo>
                  <a:lnTo>
                    <a:pt x="1425" y="3"/>
                  </a:lnTo>
                  <a:lnTo>
                    <a:pt x="1547" y="6"/>
                  </a:lnTo>
                  <a:lnTo>
                    <a:pt x="1647" y="3"/>
                  </a:lnTo>
                  <a:lnTo>
                    <a:pt x="1751" y="0"/>
                  </a:lnTo>
                  <a:lnTo>
                    <a:pt x="1760" y="0"/>
                  </a:lnTo>
                  <a:lnTo>
                    <a:pt x="1769" y="3"/>
                  </a:lnTo>
                  <a:lnTo>
                    <a:pt x="1771" y="9"/>
                  </a:lnTo>
                  <a:lnTo>
                    <a:pt x="1774" y="13"/>
                  </a:lnTo>
                  <a:lnTo>
                    <a:pt x="1777" y="19"/>
                  </a:lnTo>
                  <a:lnTo>
                    <a:pt x="1777" y="25"/>
                  </a:lnTo>
                  <a:lnTo>
                    <a:pt x="1774" y="50"/>
                  </a:lnTo>
                  <a:lnTo>
                    <a:pt x="1763" y="62"/>
                  </a:lnTo>
                  <a:lnTo>
                    <a:pt x="1748" y="68"/>
                  </a:lnTo>
                  <a:lnTo>
                    <a:pt x="1730" y="68"/>
                  </a:lnTo>
                  <a:lnTo>
                    <a:pt x="1656" y="77"/>
                  </a:lnTo>
                  <a:lnTo>
                    <a:pt x="1594" y="99"/>
                  </a:lnTo>
                  <a:lnTo>
                    <a:pt x="1541" y="124"/>
                  </a:lnTo>
                  <a:lnTo>
                    <a:pt x="1496" y="154"/>
                  </a:lnTo>
                  <a:lnTo>
                    <a:pt x="1455" y="185"/>
                  </a:lnTo>
                  <a:lnTo>
                    <a:pt x="1396" y="247"/>
                  </a:lnTo>
                  <a:lnTo>
                    <a:pt x="1357" y="290"/>
                  </a:lnTo>
                  <a:lnTo>
                    <a:pt x="1313" y="340"/>
                  </a:lnTo>
                  <a:lnTo>
                    <a:pt x="1263" y="392"/>
                  </a:lnTo>
                  <a:lnTo>
                    <a:pt x="1213" y="451"/>
                  </a:lnTo>
                  <a:lnTo>
                    <a:pt x="1159" y="509"/>
                  </a:lnTo>
                  <a:lnTo>
                    <a:pt x="1109" y="568"/>
                  </a:lnTo>
                  <a:lnTo>
                    <a:pt x="1059" y="623"/>
                  </a:lnTo>
                  <a:lnTo>
                    <a:pt x="1011" y="673"/>
                  </a:lnTo>
                  <a:lnTo>
                    <a:pt x="1032" y="725"/>
                  </a:lnTo>
                  <a:lnTo>
                    <a:pt x="1059" y="790"/>
                  </a:lnTo>
                  <a:lnTo>
                    <a:pt x="1088" y="867"/>
                  </a:lnTo>
                  <a:lnTo>
                    <a:pt x="1121" y="950"/>
                  </a:lnTo>
                  <a:lnTo>
                    <a:pt x="1227" y="1209"/>
                  </a:lnTo>
                  <a:lnTo>
                    <a:pt x="1263" y="1293"/>
                  </a:lnTo>
                  <a:lnTo>
                    <a:pt x="1292" y="1367"/>
                  </a:lnTo>
                  <a:lnTo>
                    <a:pt x="1307" y="1401"/>
                  </a:lnTo>
                  <a:lnTo>
                    <a:pt x="1319" y="1425"/>
                  </a:lnTo>
                  <a:lnTo>
                    <a:pt x="1334" y="1444"/>
                  </a:lnTo>
                  <a:lnTo>
                    <a:pt x="1355" y="1456"/>
                  </a:lnTo>
                  <a:lnTo>
                    <a:pt x="1384" y="1462"/>
                  </a:lnTo>
                  <a:lnTo>
                    <a:pt x="1423" y="1465"/>
                  </a:lnTo>
                  <a:lnTo>
                    <a:pt x="1496" y="1465"/>
                  </a:lnTo>
                  <a:lnTo>
                    <a:pt x="1508" y="1472"/>
                  </a:lnTo>
                  <a:lnTo>
                    <a:pt x="1514" y="1478"/>
                  </a:lnTo>
                  <a:lnTo>
                    <a:pt x="1517" y="1484"/>
                  </a:lnTo>
                  <a:lnTo>
                    <a:pt x="1517" y="1506"/>
                  </a:lnTo>
                  <a:lnTo>
                    <a:pt x="1514" y="1515"/>
                  </a:lnTo>
                  <a:lnTo>
                    <a:pt x="1508" y="1524"/>
                  </a:lnTo>
                  <a:lnTo>
                    <a:pt x="1505" y="1530"/>
                  </a:lnTo>
                  <a:lnTo>
                    <a:pt x="1499" y="1533"/>
                  </a:lnTo>
                  <a:lnTo>
                    <a:pt x="1494" y="1533"/>
                  </a:lnTo>
                  <a:lnTo>
                    <a:pt x="1488" y="1536"/>
                  </a:lnTo>
                  <a:lnTo>
                    <a:pt x="1434" y="1536"/>
                  </a:lnTo>
                  <a:lnTo>
                    <a:pt x="1384" y="1533"/>
                  </a:lnTo>
                  <a:lnTo>
                    <a:pt x="1328" y="1533"/>
                  </a:lnTo>
                  <a:lnTo>
                    <a:pt x="1278" y="1530"/>
                  </a:lnTo>
                  <a:lnTo>
                    <a:pt x="1189" y="1530"/>
                  </a:lnTo>
                  <a:lnTo>
                    <a:pt x="1133" y="1533"/>
                  </a:lnTo>
                  <a:lnTo>
                    <a:pt x="1068" y="1533"/>
                  </a:lnTo>
                  <a:lnTo>
                    <a:pt x="1011" y="1536"/>
                  </a:lnTo>
                  <a:lnTo>
                    <a:pt x="949" y="1536"/>
                  </a:lnTo>
                  <a:lnTo>
                    <a:pt x="943" y="1533"/>
                  </a:lnTo>
                  <a:lnTo>
                    <a:pt x="935" y="1524"/>
                  </a:lnTo>
                  <a:lnTo>
                    <a:pt x="932" y="1518"/>
                  </a:lnTo>
                  <a:lnTo>
                    <a:pt x="932" y="1496"/>
                  </a:lnTo>
                  <a:lnTo>
                    <a:pt x="935" y="1487"/>
                  </a:lnTo>
                  <a:lnTo>
                    <a:pt x="941" y="1481"/>
                  </a:lnTo>
                  <a:lnTo>
                    <a:pt x="943" y="1475"/>
                  </a:lnTo>
                  <a:lnTo>
                    <a:pt x="952" y="1472"/>
                  </a:lnTo>
                  <a:lnTo>
                    <a:pt x="958" y="1469"/>
                  </a:lnTo>
                  <a:lnTo>
                    <a:pt x="967" y="1465"/>
                  </a:lnTo>
                  <a:lnTo>
                    <a:pt x="976" y="1465"/>
                  </a:lnTo>
                  <a:lnTo>
                    <a:pt x="1020" y="1456"/>
                  </a:lnTo>
                  <a:lnTo>
                    <a:pt x="1056" y="1444"/>
                  </a:lnTo>
                  <a:lnTo>
                    <a:pt x="1080" y="1428"/>
                  </a:lnTo>
                  <a:lnTo>
                    <a:pt x="1094" y="1413"/>
                  </a:lnTo>
                  <a:lnTo>
                    <a:pt x="1100" y="1401"/>
                  </a:lnTo>
                  <a:lnTo>
                    <a:pt x="1100" y="1395"/>
                  </a:lnTo>
                  <a:lnTo>
                    <a:pt x="1097" y="1391"/>
                  </a:lnTo>
                  <a:lnTo>
                    <a:pt x="1094" y="1382"/>
                  </a:lnTo>
                  <a:lnTo>
                    <a:pt x="1091" y="1370"/>
                  </a:lnTo>
                  <a:lnTo>
                    <a:pt x="870" y="833"/>
                  </a:lnTo>
                  <a:lnTo>
                    <a:pt x="677" y="1052"/>
                  </a:lnTo>
                  <a:lnTo>
                    <a:pt x="458" y="1296"/>
                  </a:lnTo>
                  <a:lnTo>
                    <a:pt x="438" y="1317"/>
                  </a:lnTo>
                  <a:lnTo>
                    <a:pt x="420" y="1342"/>
                  </a:lnTo>
                  <a:lnTo>
                    <a:pt x="405" y="1370"/>
                  </a:lnTo>
                  <a:lnTo>
                    <a:pt x="399" y="1398"/>
                  </a:lnTo>
                  <a:lnTo>
                    <a:pt x="405" y="1425"/>
                  </a:lnTo>
                  <a:lnTo>
                    <a:pt x="417" y="1444"/>
                  </a:lnTo>
                  <a:lnTo>
                    <a:pt x="435" y="1456"/>
                  </a:lnTo>
                  <a:lnTo>
                    <a:pt x="456" y="1462"/>
                  </a:lnTo>
                  <a:lnTo>
                    <a:pt x="473" y="1465"/>
                  </a:lnTo>
                  <a:lnTo>
                    <a:pt x="494" y="1465"/>
                  </a:lnTo>
                  <a:lnTo>
                    <a:pt x="497" y="1469"/>
                  </a:lnTo>
                  <a:lnTo>
                    <a:pt x="509" y="1475"/>
                  </a:lnTo>
                  <a:lnTo>
                    <a:pt x="512" y="1481"/>
                  </a:lnTo>
                  <a:lnTo>
                    <a:pt x="512" y="1503"/>
                  </a:lnTo>
                  <a:lnTo>
                    <a:pt x="509" y="1515"/>
                  </a:lnTo>
                  <a:lnTo>
                    <a:pt x="503" y="1524"/>
                  </a:lnTo>
                  <a:lnTo>
                    <a:pt x="494" y="1533"/>
                  </a:lnTo>
                  <a:lnTo>
                    <a:pt x="488" y="1533"/>
                  </a:lnTo>
                  <a:lnTo>
                    <a:pt x="482" y="1536"/>
                  </a:lnTo>
                  <a:lnTo>
                    <a:pt x="473" y="1536"/>
                  </a:lnTo>
                  <a:lnTo>
                    <a:pt x="231" y="1530"/>
                  </a:lnTo>
                  <a:lnTo>
                    <a:pt x="130" y="1533"/>
                  </a:lnTo>
                  <a:lnTo>
                    <a:pt x="27" y="1536"/>
                  </a:lnTo>
                  <a:lnTo>
                    <a:pt x="18" y="1536"/>
                  </a:lnTo>
                  <a:lnTo>
                    <a:pt x="9" y="1533"/>
                  </a:lnTo>
                  <a:lnTo>
                    <a:pt x="6" y="1527"/>
                  </a:lnTo>
                  <a:lnTo>
                    <a:pt x="3" y="1524"/>
                  </a:lnTo>
                  <a:lnTo>
                    <a:pt x="0" y="1518"/>
                  </a:lnTo>
                  <a:lnTo>
                    <a:pt x="0" y="1512"/>
                  </a:lnTo>
                  <a:lnTo>
                    <a:pt x="3" y="1487"/>
                  </a:lnTo>
                  <a:lnTo>
                    <a:pt x="15" y="1475"/>
                  </a:lnTo>
                  <a:lnTo>
                    <a:pt x="30" y="1469"/>
                  </a:lnTo>
                  <a:lnTo>
                    <a:pt x="47" y="1465"/>
                  </a:lnTo>
                  <a:lnTo>
                    <a:pt x="113" y="1456"/>
                  </a:lnTo>
                  <a:lnTo>
                    <a:pt x="178" y="1438"/>
                  </a:lnTo>
                  <a:lnTo>
                    <a:pt x="240" y="1410"/>
                  </a:lnTo>
                  <a:lnTo>
                    <a:pt x="305" y="1367"/>
                  </a:lnTo>
                  <a:lnTo>
                    <a:pt x="367" y="1305"/>
                  </a:lnTo>
                  <a:lnTo>
                    <a:pt x="393" y="1280"/>
                  </a:lnTo>
                  <a:lnTo>
                    <a:pt x="849" y="768"/>
                  </a:lnTo>
                  <a:lnTo>
                    <a:pt x="595" y="142"/>
                  </a:lnTo>
                  <a:lnTo>
                    <a:pt x="577" y="105"/>
                  </a:lnTo>
                  <a:lnTo>
                    <a:pt x="565" y="93"/>
                  </a:lnTo>
                  <a:lnTo>
                    <a:pt x="547" y="80"/>
                  </a:lnTo>
                  <a:lnTo>
                    <a:pt x="521" y="74"/>
                  </a:lnTo>
                  <a:lnTo>
                    <a:pt x="485" y="68"/>
                  </a:lnTo>
                  <a:lnTo>
                    <a:pt x="414" y="68"/>
                  </a:lnTo>
                  <a:lnTo>
                    <a:pt x="399" y="65"/>
                  </a:lnTo>
                  <a:lnTo>
                    <a:pt x="388" y="59"/>
                  </a:lnTo>
                  <a:lnTo>
                    <a:pt x="385" y="43"/>
                  </a:lnTo>
                  <a:lnTo>
                    <a:pt x="385" y="31"/>
                  </a:lnTo>
                  <a:lnTo>
                    <a:pt x="388" y="22"/>
                  </a:lnTo>
                  <a:lnTo>
                    <a:pt x="393" y="13"/>
                  </a:lnTo>
                  <a:lnTo>
                    <a:pt x="396" y="6"/>
                  </a:lnTo>
                  <a:lnTo>
                    <a:pt x="402" y="3"/>
                  </a:lnTo>
                  <a:lnTo>
                    <a:pt x="408" y="3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2" name="Freeform 16"/>
            <p:cNvSpPr>
              <a:spLocks noEditPoints="1"/>
            </p:cNvSpPr>
            <p:nvPr/>
          </p:nvSpPr>
          <p:spPr bwMode="auto">
            <a:xfrm>
              <a:off x="3490" y="4628"/>
              <a:ext cx="468" cy="1071"/>
            </a:xfrm>
            <a:custGeom>
              <a:avLst/>
              <a:gdLst/>
              <a:ahLst/>
              <a:cxnLst>
                <a:cxn ang="0">
                  <a:pos x="116" y="870"/>
                </a:cxn>
                <a:cxn ang="0">
                  <a:pos x="116" y="867"/>
                </a:cxn>
                <a:cxn ang="0">
                  <a:pos x="269" y="367"/>
                </a:cxn>
                <a:cxn ang="0">
                  <a:pos x="340" y="413"/>
                </a:cxn>
                <a:cxn ang="0">
                  <a:pos x="367" y="494"/>
                </a:cxn>
                <a:cxn ang="0">
                  <a:pos x="355" y="558"/>
                </a:cxn>
                <a:cxn ang="0">
                  <a:pos x="334" y="620"/>
                </a:cxn>
                <a:cxn ang="0">
                  <a:pos x="308" y="691"/>
                </a:cxn>
                <a:cxn ang="0">
                  <a:pos x="287" y="744"/>
                </a:cxn>
                <a:cxn ang="0">
                  <a:pos x="237" y="870"/>
                </a:cxn>
                <a:cxn ang="0">
                  <a:pos x="213" y="972"/>
                </a:cxn>
                <a:cxn ang="0">
                  <a:pos x="222" y="1012"/>
                </a:cxn>
                <a:cxn ang="0">
                  <a:pos x="252" y="1027"/>
                </a:cxn>
                <a:cxn ang="0">
                  <a:pos x="326" y="996"/>
                </a:cxn>
                <a:cxn ang="0">
                  <a:pos x="391" y="901"/>
                </a:cxn>
                <a:cxn ang="0">
                  <a:pos x="423" y="814"/>
                </a:cxn>
                <a:cxn ang="0">
                  <a:pos x="435" y="808"/>
                </a:cxn>
                <a:cxn ang="0">
                  <a:pos x="456" y="811"/>
                </a:cxn>
                <a:cxn ang="0">
                  <a:pos x="468" y="821"/>
                </a:cxn>
                <a:cxn ang="0">
                  <a:pos x="465" y="845"/>
                </a:cxn>
                <a:cxn ang="0">
                  <a:pos x="426" y="938"/>
                </a:cxn>
                <a:cxn ang="0">
                  <a:pos x="373" y="1012"/>
                </a:cxn>
                <a:cxn ang="0">
                  <a:pos x="293" y="1064"/>
                </a:cxn>
                <a:cxn ang="0">
                  <a:pos x="198" y="1064"/>
                </a:cxn>
                <a:cxn ang="0">
                  <a:pos x="127" y="1015"/>
                </a:cxn>
                <a:cxn ang="0">
                  <a:pos x="101" y="935"/>
                </a:cxn>
                <a:cxn ang="0">
                  <a:pos x="116" y="870"/>
                </a:cxn>
                <a:cxn ang="0">
                  <a:pos x="225" y="577"/>
                </a:cxn>
                <a:cxn ang="0">
                  <a:pos x="246" y="515"/>
                </a:cxn>
                <a:cxn ang="0">
                  <a:pos x="255" y="475"/>
                </a:cxn>
                <a:cxn ang="0">
                  <a:pos x="252" y="435"/>
                </a:cxn>
                <a:cxn ang="0">
                  <a:pos x="231" y="407"/>
                </a:cxn>
                <a:cxn ang="0">
                  <a:pos x="187" y="410"/>
                </a:cxn>
                <a:cxn ang="0">
                  <a:pos x="127" y="450"/>
                </a:cxn>
                <a:cxn ang="0">
                  <a:pos x="77" y="537"/>
                </a:cxn>
                <a:cxn ang="0">
                  <a:pos x="51" y="608"/>
                </a:cxn>
                <a:cxn ang="0">
                  <a:pos x="39" y="623"/>
                </a:cxn>
                <a:cxn ang="0">
                  <a:pos x="15" y="620"/>
                </a:cxn>
                <a:cxn ang="0">
                  <a:pos x="0" y="611"/>
                </a:cxn>
                <a:cxn ang="0">
                  <a:pos x="3" y="586"/>
                </a:cxn>
                <a:cxn ang="0">
                  <a:pos x="24" y="528"/>
                </a:cxn>
                <a:cxn ang="0">
                  <a:pos x="68" y="454"/>
                </a:cxn>
                <a:cxn ang="0">
                  <a:pos x="133" y="389"/>
                </a:cxn>
                <a:cxn ang="0">
                  <a:pos x="225" y="361"/>
                </a:cxn>
                <a:cxn ang="0">
                  <a:pos x="394" y="6"/>
                </a:cxn>
                <a:cxn ang="0">
                  <a:pos x="423" y="40"/>
                </a:cxn>
                <a:cxn ang="0">
                  <a:pos x="420" y="93"/>
                </a:cxn>
                <a:cxn ang="0">
                  <a:pos x="373" y="142"/>
                </a:cxn>
                <a:cxn ang="0">
                  <a:pos x="314" y="145"/>
                </a:cxn>
                <a:cxn ang="0">
                  <a:pos x="281" y="108"/>
                </a:cxn>
                <a:cxn ang="0">
                  <a:pos x="287" y="52"/>
                </a:cxn>
                <a:cxn ang="0">
                  <a:pos x="334" y="6"/>
                </a:cxn>
              </a:cxnLst>
              <a:rect l="0" t="0" r="r" b="b"/>
              <a:pathLst>
                <a:path w="468" h="1071">
                  <a:moveTo>
                    <a:pt x="116" y="867"/>
                  </a:moveTo>
                  <a:lnTo>
                    <a:pt x="116" y="870"/>
                  </a:lnTo>
                  <a:lnTo>
                    <a:pt x="113" y="876"/>
                  </a:lnTo>
                  <a:lnTo>
                    <a:pt x="116" y="867"/>
                  </a:lnTo>
                  <a:close/>
                  <a:moveTo>
                    <a:pt x="225" y="361"/>
                  </a:moveTo>
                  <a:lnTo>
                    <a:pt x="269" y="367"/>
                  </a:lnTo>
                  <a:lnTo>
                    <a:pt x="311" y="386"/>
                  </a:lnTo>
                  <a:lnTo>
                    <a:pt x="340" y="413"/>
                  </a:lnTo>
                  <a:lnTo>
                    <a:pt x="361" y="450"/>
                  </a:lnTo>
                  <a:lnTo>
                    <a:pt x="367" y="494"/>
                  </a:lnTo>
                  <a:lnTo>
                    <a:pt x="361" y="543"/>
                  </a:lnTo>
                  <a:lnTo>
                    <a:pt x="355" y="558"/>
                  </a:lnTo>
                  <a:lnTo>
                    <a:pt x="346" y="586"/>
                  </a:lnTo>
                  <a:lnTo>
                    <a:pt x="334" y="620"/>
                  </a:lnTo>
                  <a:lnTo>
                    <a:pt x="320" y="657"/>
                  </a:lnTo>
                  <a:lnTo>
                    <a:pt x="308" y="691"/>
                  </a:lnTo>
                  <a:lnTo>
                    <a:pt x="296" y="722"/>
                  </a:lnTo>
                  <a:lnTo>
                    <a:pt x="287" y="744"/>
                  </a:lnTo>
                  <a:lnTo>
                    <a:pt x="261" y="805"/>
                  </a:lnTo>
                  <a:lnTo>
                    <a:pt x="237" y="870"/>
                  </a:lnTo>
                  <a:lnTo>
                    <a:pt x="219" y="919"/>
                  </a:lnTo>
                  <a:lnTo>
                    <a:pt x="213" y="972"/>
                  </a:lnTo>
                  <a:lnTo>
                    <a:pt x="216" y="993"/>
                  </a:lnTo>
                  <a:lnTo>
                    <a:pt x="222" y="1012"/>
                  </a:lnTo>
                  <a:lnTo>
                    <a:pt x="234" y="1024"/>
                  </a:lnTo>
                  <a:lnTo>
                    <a:pt x="252" y="1027"/>
                  </a:lnTo>
                  <a:lnTo>
                    <a:pt x="290" y="1018"/>
                  </a:lnTo>
                  <a:lnTo>
                    <a:pt x="326" y="996"/>
                  </a:lnTo>
                  <a:lnTo>
                    <a:pt x="361" y="956"/>
                  </a:lnTo>
                  <a:lnTo>
                    <a:pt x="391" y="901"/>
                  </a:lnTo>
                  <a:lnTo>
                    <a:pt x="414" y="833"/>
                  </a:lnTo>
                  <a:lnTo>
                    <a:pt x="423" y="814"/>
                  </a:lnTo>
                  <a:lnTo>
                    <a:pt x="426" y="811"/>
                  </a:lnTo>
                  <a:lnTo>
                    <a:pt x="435" y="808"/>
                  </a:lnTo>
                  <a:lnTo>
                    <a:pt x="450" y="808"/>
                  </a:lnTo>
                  <a:lnTo>
                    <a:pt x="456" y="811"/>
                  </a:lnTo>
                  <a:lnTo>
                    <a:pt x="459" y="811"/>
                  </a:lnTo>
                  <a:lnTo>
                    <a:pt x="468" y="821"/>
                  </a:lnTo>
                  <a:lnTo>
                    <a:pt x="468" y="830"/>
                  </a:lnTo>
                  <a:lnTo>
                    <a:pt x="465" y="845"/>
                  </a:lnTo>
                  <a:lnTo>
                    <a:pt x="459" y="870"/>
                  </a:lnTo>
                  <a:lnTo>
                    <a:pt x="426" y="938"/>
                  </a:lnTo>
                  <a:lnTo>
                    <a:pt x="402" y="978"/>
                  </a:lnTo>
                  <a:lnTo>
                    <a:pt x="373" y="1012"/>
                  </a:lnTo>
                  <a:lnTo>
                    <a:pt x="334" y="1043"/>
                  </a:lnTo>
                  <a:lnTo>
                    <a:pt x="293" y="1064"/>
                  </a:lnTo>
                  <a:lnTo>
                    <a:pt x="246" y="1071"/>
                  </a:lnTo>
                  <a:lnTo>
                    <a:pt x="198" y="1064"/>
                  </a:lnTo>
                  <a:lnTo>
                    <a:pt x="160" y="1043"/>
                  </a:lnTo>
                  <a:lnTo>
                    <a:pt x="127" y="1015"/>
                  </a:lnTo>
                  <a:lnTo>
                    <a:pt x="107" y="978"/>
                  </a:lnTo>
                  <a:lnTo>
                    <a:pt x="101" y="935"/>
                  </a:lnTo>
                  <a:lnTo>
                    <a:pt x="107" y="901"/>
                  </a:lnTo>
                  <a:lnTo>
                    <a:pt x="116" y="870"/>
                  </a:lnTo>
                  <a:lnTo>
                    <a:pt x="207" y="620"/>
                  </a:lnTo>
                  <a:lnTo>
                    <a:pt x="225" y="577"/>
                  </a:lnTo>
                  <a:lnTo>
                    <a:pt x="237" y="543"/>
                  </a:lnTo>
                  <a:lnTo>
                    <a:pt x="246" y="515"/>
                  </a:lnTo>
                  <a:lnTo>
                    <a:pt x="252" y="494"/>
                  </a:lnTo>
                  <a:lnTo>
                    <a:pt x="255" y="475"/>
                  </a:lnTo>
                  <a:lnTo>
                    <a:pt x="255" y="460"/>
                  </a:lnTo>
                  <a:lnTo>
                    <a:pt x="252" y="435"/>
                  </a:lnTo>
                  <a:lnTo>
                    <a:pt x="243" y="417"/>
                  </a:lnTo>
                  <a:lnTo>
                    <a:pt x="231" y="407"/>
                  </a:lnTo>
                  <a:lnTo>
                    <a:pt x="216" y="404"/>
                  </a:lnTo>
                  <a:lnTo>
                    <a:pt x="187" y="410"/>
                  </a:lnTo>
                  <a:lnTo>
                    <a:pt x="157" y="423"/>
                  </a:lnTo>
                  <a:lnTo>
                    <a:pt x="127" y="450"/>
                  </a:lnTo>
                  <a:lnTo>
                    <a:pt x="101" y="487"/>
                  </a:lnTo>
                  <a:lnTo>
                    <a:pt x="77" y="537"/>
                  </a:lnTo>
                  <a:lnTo>
                    <a:pt x="54" y="599"/>
                  </a:lnTo>
                  <a:lnTo>
                    <a:pt x="51" y="608"/>
                  </a:lnTo>
                  <a:lnTo>
                    <a:pt x="45" y="620"/>
                  </a:lnTo>
                  <a:lnTo>
                    <a:pt x="39" y="623"/>
                  </a:lnTo>
                  <a:lnTo>
                    <a:pt x="18" y="623"/>
                  </a:lnTo>
                  <a:lnTo>
                    <a:pt x="15" y="620"/>
                  </a:lnTo>
                  <a:lnTo>
                    <a:pt x="9" y="620"/>
                  </a:lnTo>
                  <a:lnTo>
                    <a:pt x="0" y="611"/>
                  </a:lnTo>
                  <a:lnTo>
                    <a:pt x="0" y="602"/>
                  </a:lnTo>
                  <a:lnTo>
                    <a:pt x="3" y="586"/>
                  </a:lnTo>
                  <a:lnTo>
                    <a:pt x="12" y="562"/>
                  </a:lnTo>
                  <a:lnTo>
                    <a:pt x="24" y="528"/>
                  </a:lnTo>
                  <a:lnTo>
                    <a:pt x="45" y="491"/>
                  </a:lnTo>
                  <a:lnTo>
                    <a:pt x="68" y="454"/>
                  </a:lnTo>
                  <a:lnTo>
                    <a:pt x="98" y="417"/>
                  </a:lnTo>
                  <a:lnTo>
                    <a:pt x="133" y="389"/>
                  </a:lnTo>
                  <a:lnTo>
                    <a:pt x="178" y="367"/>
                  </a:lnTo>
                  <a:lnTo>
                    <a:pt x="225" y="361"/>
                  </a:lnTo>
                  <a:close/>
                  <a:moveTo>
                    <a:pt x="364" y="0"/>
                  </a:moveTo>
                  <a:lnTo>
                    <a:pt x="394" y="6"/>
                  </a:lnTo>
                  <a:lnTo>
                    <a:pt x="411" y="22"/>
                  </a:lnTo>
                  <a:lnTo>
                    <a:pt x="423" y="40"/>
                  </a:lnTo>
                  <a:lnTo>
                    <a:pt x="426" y="62"/>
                  </a:lnTo>
                  <a:lnTo>
                    <a:pt x="420" y="93"/>
                  </a:lnTo>
                  <a:lnTo>
                    <a:pt x="400" y="123"/>
                  </a:lnTo>
                  <a:lnTo>
                    <a:pt x="373" y="142"/>
                  </a:lnTo>
                  <a:lnTo>
                    <a:pt x="340" y="151"/>
                  </a:lnTo>
                  <a:lnTo>
                    <a:pt x="314" y="145"/>
                  </a:lnTo>
                  <a:lnTo>
                    <a:pt x="293" y="130"/>
                  </a:lnTo>
                  <a:lnTo>
                    <a:pt x="281" y="108"/>
                  </a:lnTo>
                  <a:lnTo>
                    <a:pt x="278" y="86"/>
                  </a:lnTo>
                  <a:lnTo>
                    <a:pt x="287" y="52"/>
                  </a:lnTo>
                  <a:lnTo>
                    <a:pt x="305" y="25"/>
                  </a:lnTo>
                  <a:lnTo>
                    <a:pt x="334" y="6"/>
                  </a:lnTo>
                  <a:lnTo>
                    <a:pt x="3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3" name="Freeform 17"/>
            <p:cNvSpPr>
              <a:spLocks/>
            </p:cNvSpPr>
            <p:nvPr/>
          </p:nvSpPr>
          <p:spPr bwMode="auto">
            <a:xfrm>
              <a:off x="4842" y="5674"/>
              <a:ext cx="1440" cy="524"/>
            </a:xfrm>
            <a:custGeom>
              <a:avLst/>
              <a:gdLst/>
              <a:ahLst/>
              <a:cxnLst>
                <a:cxn ang="0">
                  <a:pos x="434" y="9"/>
                </a:cxn>
                <a:cxn ang="0">
                  <a:pos x="562" y="65"/>
                </a:cxn>
                <a:cxn ang="0">
                  <a:pos x="733" y="206"/>
                </a:cxn>
                <a:cxn ang="0">
                  <a:pos x="840" y="302"/>
                </a:cxn>
                <a:cxn ang="0">
                  <a:pos x="952" y="373"/>
                </a:cxn>
                <a:cxn ang="0">
                  <a:pos x="1079" y="401"/>
                </a:cxn>
                <a:cxn ang="0">
                  <a:pos x="1189" y="379"/>
                </a:cxn>
                <a:cxn ang="0">
                  <a:pos x="1283" y="311"/>
                </a:cxn>
                <a:cxn ang="0">
                  <a:pos x="1351" y="206"/>
                </a:cxn>
                <a:cxn ang="0">
                  <a:pos x="1381" y="61"/>
                </a:cxn>
                <a:cxn ang="0">
                  <a:pos x="1393" y="15"/>
                </a:cxn>
                <a:cxn ang="0">
                  <a:pos x="1410" y="0"/>
                </a:cxn>
                <a:cxn ang="0">
                  <a:pos x="1431" y="18"/>
                </a:cxn>
                <a:cxn ang="0">
                  <a:pos x="1440" y="74"/>
                </a:cxn>
                <a:cxn ang="0">
                  <a:pos x="1425" y="200"/>
                </a:cxn>
                <a:cxn ang="0">
                  <a:pos x="1378" y="321"/>
                </a:cxn>
                <a:cxn ang="0">
                  <a:pos x="1304" y="425"/>
                </a:cxn>
                <a:cxn ang="0">
                  <a:pos x="1203" y="496"/>
                </a:cxn>
                <a:cxn ang="0">
                  <a:pos x="1076" y="524"/>
                </a:cxn>
                <a:cxn ang="0">
                  <a:pos x="940" y="493"/>
                </a:cxn>
                <a:cxn ang="0">
                  <a:pos x="819" y="419"/>
                </a:cxn>
                <a:cxn ang="0">
                  <a:pos x="600" y="228"/>
                </a:cxn>
                <a:cxn ang="0">
                  <a:pos x="488" y="154"/>
                </a:cxn>
                <a:cxn ang="0">
                  <a:pos x="361" y="126"/>
                </a:cxn>
                <a:cxn ang="0">
                  <a:pos x="269" y="142"/>
                </a:cxn>
                <a:cxn ang="0">
                  <a:pos x="183" y="188"/>
                </a:cxn>
                <a:cxn ang="0">
                  <a:pos x="109" y="271"/>
                </a:cxn>
                <a:cxn ang="0">
                  <a:pos x="68" y="395"/>
                </a:cxn>
                <a:cxn ang="0">
                  <a:pos x="59" y="484"/>
                </a:cxn>
                <a:cxn ang="0">
                  <a:pos x="44" y="518"/>
                </a:cxn>
                <a:cxn ang="0">
                  <a:pos x="26" y="524"/>
                </a:cxn>
                <a:cxn ang="0">
                  <a:pos x="9" y="509"/>
                </a:cxn>
                <a:cxn ang="0">
                  <a:pos x="0" y="450"/>
                </a:cxn>
                <a:cxn ang="0">
                  <a:pos x="15" y="324"/>
                </a:cxn>
                <a:cxn ang="0">
                  <a:pos x="62" y="203"/>
                </a:cxn>
                <a:cxn ang="0">
                  <a:pos x="136" y="98"/>
                </a:cxn>
                <a:cxn ang="0">
                  <a:pos x="236" y="28"/>
                </a:cxn>
                <a:cxn ang="0">
                  <a:pos x="363" y="0"/>
                </a:cxn>
              </a:cxnLst>
              <a:rect l="0" t="0" r="r" b="b"/>
              <a:pathLst>
                <a:path w="1440" h="524">
                  <a:moveTo>
                    <a:pt x="363" y="0"/>
                  </a:moveTo>
                  <a:lnTo>
                    <a:pt x="434" y="9"/>
                  </a:lnTo>
                  <a:lnTo>
                    <a:pt x="500" y="31"/>
                  </a:lnTo>
                  <a:lnTo>
                    <a:pt x="562" y="65"/>
                  </a:lnTo>
                  <a:lnTo>
                    <a:pt x="621" y="108"/>
                  </a:lnTo>
                  <a:lnTo>
                    <a:pt x="733" y="206"/>
                  </a:lnTo>
                  <a:lnTo>
                    <a:pt x="786" y="256"/>
                  </a:lnTo>
                  <a:lnTo>
                    <a:pt x="840" y="302"/>
                  </a:lnTo>
                  <a:lnTo>
                    <a:pt x="896" y="342"/>
                  </a:lnTo>
                  <a:lnTo>
                    <a:pt x="952" y="373"/>
                  </a:lnTo>
                  <a:lnTo>
                    <a:pt x="1014" y="395"/>
                  </a:lnTo>
                  <a:lnTo>
                    <a:pt x="1079" y="401"/>
                  </a:lnTo>
                  <a:lnTo>
                    <a:pt x="1135" y="395"/>
                  </a:lnTo>
                  <a:lnTo>
                    <a:pt x="1189" y="379"/>
                  </a:lnTo>
                  <a:lnTo>
                    <a:pt x="1236" y="351"/>
                  </a:lnTo>
                  <a:lnTo>
                    <a:pt x="1283" y="311"/>
                  </a:lnTo>
                  <a:lnTo>
                    <a:pt x="1322" y="265"/>
                  </a:lnTo>
                  <a:lnTo>
                    <a:pt x="1351" y="206"/>
                  </a:lnTo>
                  <a:lnTo>
                    <a:pt x="1372" y="139"/>
                  </a:lnTo>
                  <a:lnTo>
                    <a:pt x="1381" y="61"/>
                  </a:lnTo>
                  <a:lnTo>
                    <a:pt x="1387" y="34"/>
                  </a:lnTo>
                  <a:lnTo>
                    <a:pt x="1393" y="15"/>
                  </a:lnTo>
                  <a:lnTo>
                    <a:pt x="1401" y="3"/>
                  </a:lnTo>
                  <a:lnTo>
                    <a:pt x="1410" y="0"/>
                  </a:lnTo>
                  <a:lnTo>
                    <a:pt x="1422" y="3"/>
                  </a:lnTo>
                  <a:lnTo>
                    <a:pt x="1431" y="18"/>
                  </a:lnTo>
                  <a:lnTo>
                    <a:pt x="1437" y="43"/>
                  </a:lnTo>
                  <a:lnTo>
                    <a:pt x="1440" y="74"/>
                  </a:lnTo>
                  <a:lnTo>
                    <a:pt x="1437" y="136"/>
                  </a:lnTo>
                  <a:lnTo>
                    <a:pt x="1425" y="200"/>
                  </a:lnTo>
                  <a:lnTo>
                    <a:pt x="1404" y="262"/>
                  </a:lnTo>
                  <a:lnTo>
                    <a:pt x="1378" y="321"/>
                  </a:lnTo>
                  <a:lnTo>
                    <a:pt x="1345" y="376"/>
                  </a:lnTo>
                  <a:lnTo>
                    <a:pt x="1304" y="425"/>
                  </a:lnTo>
                  <a:lnTo>
                    <a:pt x="1257" y="466"/>
                  </a:lnTo>
                  <a:lnTo>
                    <a:pt x="1203" y="496"/>
                  </a:lnTo>
                  <a:lnTo>
                    <a:pt x="1144" y="518"/>
                  </a:lnTo>
                  <a:lnTo>
                    <a:pt x="1076" y="524"/>
                  </a:lnTo>
                  <a:lnTo>
                    <a:pt x="1005" y="515"/>
                  </a:lnTo>
                  <a:lnTo>
                    <a:pt x="940" y="493"/>
                  </a:lnTo>
                  <a:lnTo>
                    <a:pt x="878" y="459"/>
                  </a:lnTo>
                  <a:lnTo>
                    <a:pt x="819" y="419"/>
                  </a:lnTo>
                  <a:lnTo>
                    <a:pt x="707" y="321"/>
                  </a:lnTo>
                  <a:lnTo>
                    <a:pt x="600" y="228"/>
                  </a:lnTo>
                  <a:lnTo>
                    <a:pt x="544" y="188"/>
                  </a:lnTo>
                  <a:lnTo>
                    <a:pt x="488" y="154"/>
                  </a:lnTo>
                  <a:lnTo>
                    <a:pt x="426" y="136"/>
                  </a:lnTo>
                  <a:lnTo>
                    <a:pt x="361" y="126"/>
                  </a:lnTo>
                  <a:lnTo>
                    <a:pt x="316" y="129"/>
                  </a:lnTo>
                  <a:lnTo>
                    <a:pt x="269" y="142"/>
                  </a:lnTo>
                  <a:lnTo>
                    <a:pt x="224" y="160"/>
                  </a:lnTo>
                  <a:lnTo>
                    <a:pt x="183" y="188"/>
                  </a:lnTo>
                  <a:lnTo>
                    <a:pt x="145" y="225"/>
                  </a:lnTo>
                  <a:lnTo>
                    <a:pt x="109" y="271"/>
                  </a:lnTo>
                  <a:lnTo>
                    <a:pt x="83" y="330"/>
                  </a:lnTo>
                  <a:lnTo>
                    <a:pt x="68" y="395"/>
                  </a:lnTo>
                  <a:lnTo>
                    <a:pt x="59" y="472"/>
                  </a:lnTo>
                  <a:lnTo>
                    <a:pt x="59" y="484"/>
                  </a:lnTo>
                  <a:lnTo>
                    <a:pt x="53" y="500"/>
                  </a:lnTo>
                  <a:lnTo>
                    <a:pt x="44" y="518"/>
                  </a:lnTo>
                  <a:lnTo>
                    <a:pt x="29" y="524"/>
                  </a:lnTo>
                  <a:lnTo>
                    <a:pt x="26" y="524"/>
                  </a:lnTo>
                  <a:lnTo>
                    <a:pt x="17" y="518"/>
                  </a:lnTo>
                  <a:lnTo>
                    <a:pt x="9" y="509"/>
                  </a:lnTo>
                  <a:lnTo>
                    <a:pt x="3" y="487"/>
                  </a:lnTo>
                  <a:lnTo>
                    <a:pt x="0" y="450"/>
                  </a:lnTo>
                  <a:lnTo>
                    <a:pt x="3" y="388"/>
                  </a:lnTo>
                  <a:lnTo>
                    <a:pt x="15" y="324"/>
                  </a:lnTo>
                  <a:lnTo>
                    <a:pt x="35" y="262"/>
                  </a:lnTo>
                  <a:lnTo>
                    <a:pt x="62" y="203"/>
                  </a:lnTo>
                  <a:lnTo>
                    <a:pt x="94" y="148"/>
                  </a:lnTo>
                  <a:lnTo>
                    <a:pt x="136" y="98"/>
                  </a:lnTo>
                  <a:lnTo>
                    <a:pt x="183" y="58"/>
                  </a:lnTo>
                  <a:lnTo>
                    <a:pt x="236" y="28"/>
                  </a:lnTo>
                  <a:lnTo>
                    <a:pt x="295" y="6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4" name="Freeform 18"/>
            <p:cNvSpPr>
              <a:spLocks noEditPoints="1"/>
            </p:cNvSpPr>
            <p:nvPr/>
          </p:nvSpPr>
          <p:spPr bwMode="auto">
            <a:xfrm>
              <a:off x="7346" y="4711"/>
              <a:ext cx="778" cy="1037"/>
            </a:xfrm>
            <a:custGeom>
              <a:avLst/>
              <a:gdLst/>
              <a:ahLst/>
              <a:cxnLst>
                <a:cxn ang="0">
                  <a:pos x="488" y="53"/>
                </a:cxn>
                <a:cxn ang="0">
                  <a:pos x="391" y="118"/>
                </a:cxn>
                <a:cxn ang="0">
                  <a:pos x="329" y="198"/>
                </a:cxn>
                <a:cxn ang="0">
                  <a:pos x="305" y="250"/>
                </a:cxn>
                <a:cxn ang="0">
                  <a:pos x="287" y="315"/>
                </a:cxn>
                <a:cxn ang="0">
                  <a:pos x="261" y="411"/>
                </a:cxn>
                <a:cxn ang="0">
                  <a:pos x="240" y="494"/>
                </a:cxn>
                <a:cxn ang="0">
                  <a:pos x="231" y="534"/>
                </a:cxn>
                <a:cxn ang="0">
                  <a:pos x="240" y="571"/>
                </a:cxn>
                <a:cxn ang="0">
                  <a:pos x="272" y="623"/>
                </a:cxn>
                <a:cxn ang="0">
                  <a:pos x="332" y="667"/>
                </a:cxn>
                <a:cxn ang="0">
                  <a:pos x="376" y="676"/>
                </a:cxn>
                <a:cxn ang="0">
                  <a:pos x="444" y="661"/>
                </a:cxn>
                <a:cxn ang="0">
                  <a:pos x="527" y="596"/>
                </a:cxn>
                <a:cxn ang="0">
                  <a:pos x="595" y="488"/>
                </a:cxn>
                <a:cxn ang="0">
                  <a:pos x="633" y="367"/>
                </a:cxn>
                <a:cxn ang="0">
                  <a:pos x="654" y="250"/>
                </a:cxn>
                <a:cxn ang="0">
                  <a:pos x="651" y="155"/>
                </a:cxn>
                <a:cxn ang="0">
                  <a:pos x="621" y="81"/>
                </a:cxn>
                <a:cxn ang="0">
                  <a:pos x="568" y="47"/>
                </a:cxn>
                <a:cxn ang="0">
                  <a:pos x="533" y="0"/>
                </a:cxn>
                <a:cxn ang="0">
                  <a:pos x="642" y="25"/>
                </a:cxn>
                <a:cxn ang="0">
                  <a:pos x="725" y="93"/>
                </a:cxn>
                <a:cxn ang="0">
                  <a:pos x="772" y="201"/>
                </a:cxn>
                <a:cxn ang="0">
                  <a:pos x="769" y="352"/>
                </a:cxn>
                <a:cxn ang="0">
                  <a:pos x="704" y="509"/>
                </a:cxn>
                <a:cxn ang="0">
                  <a:pos x="589" y="633"/>
                </a:cxn>
                <a:cxn ang="0">
                  <a:pos x="450" y="704"/>
                </a:cxn>
                <a:cxn ang="0">
                  <a:pos x="329" y="707"/>
                </a:cxn>
                <a:cxn ang="0">
                  <a:pos x="258" y="673"/>
                </a:cxn>
                <a:cxn ang="0">
                  <a:pos x="219" y="633"/>
                </a:cxn>
                <a:cxn ang="0">
                  <a:pos x="202" y="648"/>
                </a:cxn>
                <a:cxn ang="0">
                  <a:pos x="154" y="849"/>
                </a:cxn>
                <a:cxn ang="0">
                  <a:pos x="131" y="938"/>
                </a:cxn>
                <a:cxn ang="0">
                  <a:pos x="116" y="997"/>
                </a:cxn>
                <a:cxn ang="0">
                  <a:pos x="80" y="1031"/>
                </a:cxn>
                <a:cxn ang="0">
                  <a:pos x="36" y="1034"/>
                </a:cxn>
                <a:cxn ang="0">
                  <a:pos x="9" y="1012"/>
                </a:cxn>
                <a:cxn ang="0">
                  <a:pos x="3" y="975"/>
                </a:cxn>
                <a:cxn ang="0">
                  <a:pos x="6" y="954"/>
                </a:cxn>
                <a:cxn ang="0">
                  <a:pos x="145" y="361"/>
                </a:cxn>
                <a:cxn ang="0">
                  <a:pos x="207" y="210"/>
                </a:cxn>
                <a:cxn ang="0">
                  <a:pos x="305" y="96"/>
                </a:cxn>
                <a:cxn ang="0">
                  <a:pos x="417" y="25"/>
                </a:cxn>
                <a:cxn ang="0">
                  <a:pos x="533" y="0"/>
                </a:cxn>
              </a:cxnLst>
              <a:rect l="0" t="0" r="r" b="b"/>
              <a:pathLst>
                <a:path w="778" h="1037">
                  <a:moveTo>
                    <a:pt x="536" y="44"/>
                  </a:moveTo>
                  <a:lnTo>
                    <a:pt x="488" y="53"/>
                  </a:lnTo>
                  <a:lnTo>
                    <a:pt x="441" y="77"/>
                  </a:lnTo>
                  <a:lnTo>
                    <a:pt x="391" y="118"/>
                  </a:lnTo>
                  <a:lnTo>
                    <a:pt x="343" y="173"/>
                  </a:lnTo>
                  <a:lnTo>
                    <a:pt x="329" y="198"/>
                  </a:lnTo>
                  <a:lnTo>
                    <a:pt x="317" y="222"/>
                  </a:lnTo>
                  <a:lnTo>
                    <a:pt x="305" y="250"/>
                  </a:lnTo>
                  <a:lnTo>
                    <a:pt x="296" y="278"/>
                  </a:lnTo>
                  <a:lnTo>
                    <a:pt x="287" y="315"/>
                  </a:lnTo>
                  <a:lnTo>
                    <a:pt x="275" y="358"/>
                  </a:lnTo>
                  <a:lnTo>
                    <a:pt x="261" y="411"/>
                  </a:lnTo>
                  <a:lnTo>
                    <a:pt x="246" y="479"/>
                  </a:lnTo>
                  <a:lnTo>
                    <a:pt x="240" y="494"/>
                  </a:lnTo>
                  <a:lnTo>
                    <a:pt x="234" y="525"/>
                  </a:lnTo>
                  <a:lnTo>
                    <a:pt x="231" y="534"/>
                  </a:lnTo>
                  <a:lnTo>
                    <a:pt x="234" y="549"/>
                  </a:lnTo>
                  <a:lnTo>
                    <a:pt x="240" y="571"/>
                  </a:lnTo>
                  <a:lnTo>
                    <a:pt x="252" y="599"/>
                  </a:lnTo>
                  <a:lnTo>
                    <a:pt x="272" y="623"/>
                  </a:lnTo>
                  <a:lnTo>
                    <a:pt x="299" y="648"/>
                  </a:lnTo>
                  <a:lnTo>
                    <a:pt x="332" y="667"/>
                  </a:lnTo>
                  <a:lnTo>
                    <a:pt x="376" y="673"/>
                  </a:lnTo>
                  <a:lnTo>
                    <a:pt x="376" y="676"/>
                  </a:lnTo>
                  <a:lnTo>
                    <a:pt x="409" y="673"/>
                  </a:lnTo>
                  <a:lnTo>
                    <a:pt x="444" y="661"/>
                  </a:lnTo>
                  <a:lnTo>
                    <a:pt x="485" y="636"/>
                  </a:lnTo>
                  <a:lnTo>
                    <a:pt x="527" y="596"/>
                  </a:lnTo>
                  <a:lnTo>
                    <a:pt x="571" y="537"/>
                  </a:lnTo>
                  <a:lnTo>
                    <a:pt x="595" y="488"/>
                  </a:lnTo>
                  <a:lnTo>
                    <a:pt x="616" y="429"/>
                  </a:lnTo>
                  <a:lnTo>
                    <a:pt x="633" y="367"/>
                  </a:lnTo>
                  <a:lnTo>
                    <a:pt x="645" y="306"/>
                  </a:lnTo>
                  <a:lnTo>
                    <a:pt x="654" y="250"/>
                  </a:lnTo>
                  <a:lnTo>
                    <a:pt x="657" y="207"/>
                  </a:lnTo>
                  <a:lnTo>
                    <a:pt x="651" y="155"/>
                  </a:lnTo>
                  <a:lnTo>
                    <a:pt x="639" y="111"/>
                  </a:lnTo>
                  <a:lnTo>
                    <a:pt x="621" y="81"/>
                  </a:lnTo>
                  <a:lnTo>
                    <a:pt x="595" y="59"/>
                  </a:lnTo>
                  <a:lnTo>
                    <a:pt x="568" y="47"/>
                  </a:lnTo>
                  <a:lnTo>
                    <a:pt x="536" y="44"/>
                  </a:lnTo>
                  <a:close/>
                  <a:moveTo>
                    <a:pt x="533" y="0"/>
                  </a:moveTo>
                  <a:lnTo>
                    <a:pt x="589" y="7"/>
                  </a:lnTo>
                  <a:lnTo>
                    <a:pt x="642" y="25"/>
                  </a:lnTo>
                  <a:lnTo>
                    <a:pt x="686" y="53"/>
                  </a:lnTo>
                  <a:lnTo>
                    <a:pt x="725" y="93"/>
                  </a:lnTo>
                  <a:lnTo>
                    <a:pt x="754" y="142"/>
                  </a:lnTo>
                  <a:lnTo>
                    <a:pt x="772" y="201"/>
                  </a:lnTo>
                  <a:lnTo>
                    <a:pt x="778" y="269"/>
                  </a:lnTo>
                  <a:lnTo>
                    <a:pt x="769" y="352"/>
                  </a:lnTo>
                  <a:lnTo>
                    <a:pt x="743" y="435"/>
                  </a:lnTo>
                  <a:lnTo>
                    <a:pt x="704" y="509"/>
                  </a:lnTo>
                  <a:lnTo>
                    <a:pt x="651" y="577"/>
                  </a:lnTo>
                  <a:lnTo>
                    <a:pt x="589" y="633"/>
                  </a:lnTo>
                  <a:lnTo>
                    <a:pt x="524" y="676"/>
                  </a:lnTo>
                  <a:lnTo>
                    <a:pt x="450" y="704"/>
                  </a:lnTo>
                  <a:lnTo>
                    <a:pt x="376" y="713"/>
                  </a:lnTo>
                  <a:lnTo>
                    <a:pt x="329" y="707"/>
                  </a:lnTo>
                  <a:lnTo>
                    <a:pt x="290" y="694"/>
                  </a:lnTo>
                  <a:lnTo>
                    <a:pt x="258" y="673"/>
                  </a:lnTo>
                  <a:lnTo>
                    <a:pt x="234" y="651"/>
                  </a:lnTo>
                  <a:lnTo>
                    <a:pt x="219" y="633"/>
                  </a:lnTo>
                  <a:lnTo>
                    <a:pt x="207" y="617"/>
                  </a:lnTo>
                  <a:lnTo>
                    <a:pt x="202" y="648"/>
                  </a:lnTo>
                  <a:lnTo>
                    <a:pt x="190" y="691"/>
                  </a:lnTo>
                  <a:lnTo>
                    <a:pt x="154" y="849"/>
                  </a:lnTo>
                  <a:lnTo>
                    <a:pt x="139" y="898"/>
                  </a:lnTo>
                  <a:lnTo>
                    <a:pt x="131" y="938"/>
                  </a:lnTo>
                  <a:lnTo>
                    <a:pt x="125" y="969"/>
                  </a:lnTo>
                  <a:lnTo>
                    <a:pt x="116" y="997"/>
                  </a:lnTo>
                  <a:lnTo>
                    <a:pt x="101" y="1018"/>
                  </a:lnTo>
                  <a:lnTo>
                    <a:pt x="80" y="1031"/>
                  </a:lnTo>
                  <a:lnTo>
                    <a:pt x="54" y="1037"/>
                  </a:lnTo>
                  <a:lnTo>
                    <a:pt x="36" y="1034"/>
                  </a:lnTo>
                  <a:lnTo>
                    <a:pt x="21" y="1028"/>
                  </a:lnTo>
                  <a:lnTo>
                    <a:pt x="9" y="1012"/>
                  </a:lnTo>
                  <a:lnTo>
                    <a:pt x="3" y="988"/>
                  </a:lnTo>
                  <a:lnTo>
                    <a:pt x="3" y="975"/>
                  </a:lnTo>
                  <a:lnTo>
                    <a:pt x="6" y="966"/>
                  </a:lnTo>
                  <a:lnTo>
                    <a:pt x="6" y="954"/>
                  </a:lnTo>
                  <a:lnTo>
                    <a:pt x="0" y="957"/>
                  </a:lnTo>
                  <a:lnTo>
                    <a:pt x="145" y="361"/>
                  </a:lnTo>
                  <a:lnTo>
                    <a:pt x="172" y="281"/>
                  </a:lnTo>
                  <a:lnTo>
                    <a:pt x="207" y="210"/>
                  </a:lnTo>
                  <a:lnTo>
                    <a:pt x="252" y="148"/>
                  </a:lnTo>
                  <a:lnTo>
                    <a:pt x="305" y="96"/>
                  </a:lnTo>
                  <a:lnTo>
                    <a:pt x="358" y="56"/>
                  </a:lnTo>
                  <a:lnTo>
                    <a:pt x="417" y="25"/>
                  </a:lnTo>
                  <a:lnTo>
                    <a:pt x="477" y="7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5" name="Freeform 19"/>
            <p:cNvSpPr>
              <a:spLocks/>
            </p:cNvSpPr>
            <p:nvPr/>
          </p:nvSpPr>
          <p:spPr bwMode="auto">
            <a:xfrm>
              <a:off x="8331" y="4221"/>
              <a:ext cx="396" cy="1589"/>
            </a:xfrm>
            <a:custGeom>
              <a:avLst/>
              <a:gdLst/>
              <a:ahLst/>
              <a:cxnLst>
                <a:cxn ang="0">
                  <a:pos x="367" y="0"/>
                </a:cxn>
                <a:cxn ang="0">
                  <a:pos x="382" y="0"/>
                </a:cxn>
                <a:cxn ang="0">
                  <a:pos x="385" y="3"/>
                </a:cxn>
                <a:cxn ang="0">
                  <a:pos x="391" y="6"/>
                </a:cxn>
                <a:cxn ang="0">
                  <a:pos x="393" y="12"/>
                </a:cxn>
                <a:cxn ang="0">
                  <a:pos x="393" y="28"/>
                </a:cxn>
                <a:cxn ang="0">
                  <a:pos x="391" y="34"/>
                </a:cxn>
                <a:cxn ang="0">
                  <a:pos x="385" y="37"/>
                </a:cxn>
                <a:cxn ang="0">
                  <a:pos x="346" y="77"/>
                </a:cxn>
                <a:cxn ang="0">
                  <a:pos x="308" y="120"/>
                </a:cxn>
                <a:cxn ang="0">
                  <a:pos x="269" y="173"/>
                </a:cxn>
                <a:cxn ang="0">
                  <a:pos x="231" y="231"/>
                </a:cxn>
                <a:cxn ang="0">
                  <a:pos x="195" y="299"/>
                </a:cxn>
                <a:cxn ang="0">
                  <a:pos x="166" y="376"/>
                </a:cxn>
                <a:cxn ang="0">
                  <a:pos x="139" y="463"/>
                </a:cxn>
                <a:cxn ang="0">
                  <a:pos x="118" y="561"/>
                </a:cxn>
                <a:cxn ang="0">
                  <a:pos x="107" y="672"/>
                </a:cxn>
                <a:cxn ang="0">
                  <a:pos x="101" y="796"/>
                </a:cxn>
                <a:cxn ang="0">
                  <a:pos x="104" y="904"/>
                </a:cxn>
                <a:cxn ang="0">
                  <a:pos x="115" y="1006"/>
                </a:cxn>
                <a:cxn ang="0">
                  <a:pos x="136" y="1107"/>
                </a:cxn>
                <a:cxn ang="0">
                  <a:pos x="166" y="1206"/>
                </a:cxn>
                <a:cxn ang="0">
                  <a:pos x="201" y="1299"/>
                </a:cxn>
                <a:cxn ang="0">
                  <a:pos x="252" y="1388"/>
                </a:cxn>
                <a:cxn ang="0">
                  <a:pos x="308" y="1471"/>
                </a:cxn>
                <a:cxn ang="0">
                  <a:pos x="379" y="1545"/>
                </a:cxn>
                <a:cxn ang="0">
                  <a:pos x="388" y="1551"/>
                </a:cxn>
                <a:cxn ang="0">
                  <a:pos x="393" y="1558"/>
                </a:cxn>
                <a:cxn ang="0">
                  <a:pos x="396" y="1564"/>
                </a:cxn>
                <a:cxn ang="0">
                  <a:pos x="396" y="1579"/>
                </a:cxn>
                <a:cxn ang="0">
                  <a:pos x="393" y="1582"/>
                </a:cxn>
                <a:cxn ang="0">
                  <a:pos x="382" y="1589"/>
                </a:cxn>
                <a:cxn ang="0">
                  <a:pos x="367" y="1589"/>
                </a:cxn>
                <a:cxn ang="0">
                  <a:pos x="284" y="1518"/>
                </a:cxn>
                <a:cxn ang="0">
                  <a:pos x="213" y="1444"/>
                </a:cxn>
                <a:cxn ang="0">
                  <a:pos x="154" y="1360"/>
                </a:cxn>
                <a:cxn ang="0">
                  <a:pos x="107" y="1277"/>
                </a:cxn>
                <a:cxn ang="0">
                  <a:pos x="71" y="1191"/>
                </a:cxn>
                <a:cxn ang="0">
                  <a:pos x="42" y="1107"/>
                </a:cxn>
                <a:cxn ang="0">
                  <a:pos x="24" y="1021"/>
                </a:cxn>
                <a:cxn ang="0">
                  <a:pos x="9" y="941"/>
                </a:cxn>
                <a:cxn ang="0">
                  <a:pos x="3" y="864"/>
                </a:cxn>
                <a:cxn ang="0">
                  <a:pos x="0" y="793"/>
                </a:cxn>
                <a:cxn ang="0">
                  <a:pos x="3" y="716"/>
                </a:cxn>
                <a:cxn ang="0">
                  <a:pos x="9" y="638"/>
                </a:cxn>
                <a:cxn ang="0">
                  <a:pos x="24" y="555"/>
                </a:cxn>
                <a:cxn ang="0">
                  <a:pos x="45" y="469"/>
                </a:cxn>
                <a:cxn ang="0">
                  <a:pos x="74" y="385"/>
                </a:cxn>
                <a:cxn ang="0">
                  <a:pos x="113" y="302"/>
                </a:cxn>
                <a:cxn ang="0">
                  <a:pos x="160" y="219"/>
                </a:cxn>
                <a:cxn ang="0">
                  <a:pos x="216" y="142"/>
                </a:cxn>
                <a:cxn ang="0">
                  <a:pos x="284" y="68"/>
                </a:cxn>
                <a:cxn ang="0">
                  <a:pos x="367" y="0"/>
                </a:cxn>
              </a:cxnLst>
              <a:rect l="0" t="0" r="r" b="b"/>
              <a:pathLst>
                <a:path w="396" h="1589">
                  <a:moveTo>
                    <a:pt x="367" y="0"/>
                  </a:moveTo>
                  <a:lnTo>
                    <a:pt x="382" y="0"/>
                  </a:lnTo>
                  <a:lnTo>
                    <a:pt x="385" y="3"/>
                  </a:lnTo>
                  <a:lnTo>
                    <a:pt x="391" y="6"/>
                  </a:lnTo>
                  <a:lnTo>
                    <a:pt x="393" y="12"/>
                  </a:lnTo>
                  <a:lnTo>
                    <a:pt x="393" y="28"/>
                  </a:lnTo>
                  <a:lnTo>
                    <a:pt x="391" y="34"/>
                  </a:lnTo>
                  <a:lnTo>
                    <a:pt x="385" y="37"/>
                  </a:lnTo>
                  <a:lnTo>
                    <a:pt x="346" y="77"/>
                  </a:lnTo>
                  <a:lnTo>
                    <a:pt x="308" y="120"/>
                  </a:lnTo>
                  <a:lnTo>
                    <a:pt x="269" y="173"/>
                  </a:lnTo>
                  <a:lnTo>
                    <a:pt x="231" y="231"/>
                  </a:lnTo>
                  <a:lnTo>
                    <a:pt x="195" y="299"/>
                  </a:lnTo>
                  <a:lnTo>
                    <a:pt x="166" y="376"/>
                  </a:lnTo>
                  <a:lnTo>
                    <a:pt x="139" y="463"/>
                  </a:lnTo>
                  <a:lnTo>
                    <a:pt x="118" y="561"/>
                  </a:lnTo>
                  <a:lnTo>
                    <a:pt x="107" y="672"/>
                  </a:lnTo>
                  <a:lnTo>
                    <a:pt x="101" y="796"/>
                  </a:lnTo>
                  <a:lnTo>
                    <a:pt x="104" y="904"/>
                  </a:lnTo>
                  <a:lnTo>
                    <a:pt x="115" y="1006"/>
                  </a:lnTo>
                  <a:lnTo>
                    <a:pt x="136" y="1107"/>
                  </a:lnTo>
                  <a:lnTo>
                    <a:pt x="166" y="1206"/>
                  </a:lnTo>
                  <a:lnTo>
                    <a:pt x="201" y="1299"/>
                  </a:lnTo>
                  <a:lnTo>
                    <a:pt x="252" y="1388"/>
                  </a:lnTo>
                  <a:lnTo>
                    <a:pt x="308" y="1471"/>
                  </a:lnTo>
                  <a:lnTo>
                    <a:pt x="379" y="1545"/>
                  </a:lnTo>
                  <a:lnTo>
                    <a:pt x="388" y="1551"/>
                  </a:lnTo>
                  <a:lnTo>
                    <a:pt x="393" y="1558"/>
                  </a:lnTo>
                  <a:lnTo>
                    <a:pt x="396" y="1564"/>
                  </a:lnTo>
                  <a:lnTo>
                    <a:pt x="396" y="1579"/>
                  </a:lnTo>
                  <a:lnTo>
                    <a:pt x="393" y="1582"/>
                  </a:lnTo>
                  <a:lnTo>
                    <a:pt x="382" y="1589"/>
                  </a:lnTo>
                  <a:lnTo>
                    <a:pt x="367" y="1589"/>
                  </a:lnTo>
                  <a:lnTo>
                    <a:pt x="284" y="1518"/>
                  </a:lnTo>
                  <a:lnTo>
                    <a:pt x="213" y="1444"/>
                  </a:lnTo>
                  <a:lnTo>
                    <a:pt x="154" y="1360"/>
                  </a:lnTo>
                  <a:lnTo>
                    <a:pt x="107" y="1277"/>
                  </a:lnTo>
                  <a:lnTo>
                    <a:pt x="71" y="1191"/>
                  </a:lnTo>
                  <a:lnTo>
                    <a:pt x="42" y="1107"/>
                  </a:lnTo>
                  <a:lnTo>
                    <a:pt x="24" y="1021"/>
                  </a:lnTo>
                  <a:lnTo>
                    <a:pt x="9" y="941"/>
                  </a:lnTo>
                  <a:lnTo>
                    <a:pt x="3" y="864"/>
                  </a:lnTo>
                  <a:lnTo>
                    <a:pt x="0" y="793"/>
                  </a:lnTo>
                  <a:lnTo>
                    <a:pt x="3" y="716"/>
                  </a:lnTo>
                  <a:lnTo>
                    <a:pt x="9" y="638"/>
                  </a:lnTo>
                  <a:lnTo>
                    <a:pt x="24" y="555"/>
                  </a:lnTo>
                  <a:lnTo>
                    <a:pt x="45" y="469"/>
                  </a:lnTo>
                  <a:lnTo>
                    <a:pt x="74" y="385"/>
                  </a:lnTo>
                  <a:lnTo>
                    <a:pt x="113" y="302"/>
                  </a:lnTo>
                  <a:lnTo>
                    <a:pt x="160" y="219"/>
                  </a:lnTo>
                  <a:lnTo>
                    <a:pt x="216" y="142"/>
                  </a:lnTo>
                  <a:lnTo>
                    <a:pt x="284" y="68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6" name="Freeform 20"/>
            <p:cNvSpPr>
              <a:spLocks/>
            </p:cNvSpPr>
            <p:nvPr/>
          </p:nvSpPr>
          <p:spPr bwMode="auto">
            <a:xfrm>
              <a:off x="8896" y="4418"/>
              <a:ext cx="517" cy="1006"/>
            </a:xfrm>
            <a:custGeom>
              <a:avLst/>
              <a:gdLst/>
              <a:ahLst/>
              <a:cxnLst>
                <a:cxn ang="0">
                  <a:pos x="364" y="6"/>
                </a:cxn>
                <a:cxn ang="0">
                  <a:pos x="387" y="50"/>
                </a:cxn>
                <a:cxn ang="0">
                  <a:pos x="384" y="65"/>
                </a:cxn>
                <a:cxn ang="0">
                  <a:pos x="328" y="309"/>
                </a:cxn>
                <a:cxn ang="0">
                  <a:pos x="500" y="312"/>
                </a:cxn>
                <a:cxn ang="0">
                  <a:pos x="512" y="318"/>
                </a:cxn>
                <a:cxn ang="0">
                  <a:pos x="517" y="330"/>
                </a:cxn>
                <a:cxn ang="0">
                  <a:pos x="503" y="361"/>
                </a:cxn>
                <a:cxn ang="0">
                  <a:pos x="313" y="364"/>
                </a:cxn>
                <a:cxn ang="0">
                  <a:pos x="201" y="818"/>
                </a:cxn>
                <a:cxn ang="0">
                  <a:pos x="198" y="864"/>
                </a:cxn>
                <a:cxn ang="0">
                  <a:pos x="198" y="920"/>
                </a:cxn>
                <a:cxn ang="0">
                  <a:pos x="225" y="960"/>
                </a:cxn>
                <a:cxn ang="0">
                  <a:pos x="296" y="954"/>
                </a:cxn>
                <a:cxn ang="0">
                  <a:pos x="384" y="883"/>
                </a:cxn>
                <a:cxn ang="0">
                  <a:pos x="452" y="772"/>
                </a:cxn>
                <a:cxn ang="0">
                  <a:pos x="461" y="753"/>
                </a:cxn>
                <a:cxn ang="0">
                  <a:pos x="467" y="747"/>
                </a:cxn>
                <a:cxn ang="0">
                  <a:pos x="491" y="744"/>
                </a:cxn>
                <a:cxn ang="0">
                  <a:pos x="500" y="747"/>
                </a:cxn>
                <a:cxn ang="0">
                  <a:pos x="509" y="765"/>
                </a:cxn>
                <a:cxn ang="0">
                  <a:pos x="494" y="805"/>
                </a:cxn>
                <a:cxn ang="0">
                  <a:pos x="452" y="873"/>
                </a:cxn>
                <a:cxn ang="0">
                  <a:pos x="384" y="947"/>
                </a:cxn>
                <a:cxn ang="0">
                  <a:pos x="293" y="1000"/>
                </a:cxn>
                <a:cxn ang="0">
                  <a:pos x="198" y="1003"/>
                </a:cxn>
                <a:cxn ang="0">
                  <a:pos x="124" y="966"/>
                </a:cxn>
                <a:cxn ang="0">
                  <a:pos x="83" y="901"/>
                </a:cxn>
                <a:cxn ang="0">
                  <a:pos x="80" y="836"/>
                </a:cxn>
                <a:cxn ang="0">
                  <a:pos x="92" y="772"/>
                </a:cxn>
                <a:cxn ang="0">
                  <a:pos x="189" y="364"/>
                </a:cxn>
                <a:cxn ang="0">
                  <a:pos x="15" y="361"/>
                </a:cxn>
                <a:cxn ang="0">
                  <a:pos x="0" y="352"/>
                </a:cxn>
                <a:cxn ang="0">
                  <a:pos x="3" y="324"/>
                </a:cxn>
                <a:cxn ang="0">
                  <a:pos x="30" y="309"/>
                </a:cxn>
                <a:cxn ang="0">
                  <a:pos x="222" y="241"/>
                </a:cxn>
                <a:cxn ang="0">
                  <a:pos x="242" y="151"/>
                </a:cxn>
                <a:cxn ang="0">
                  <a:pos x="254" y="108"/>
                </a:cxn>
                <a:cxn ang="0">
                  <a:pos x="257" y="90"/>
                </a:cxn>
                <a:cxn ang="0">
                  <a:pos x="260" y="77"/>
                </a:cxn>
                <a:cxn ang="0">
                  <a:pos x="275" y="40"/>
                </a:cxn>
                <a:cxn ang="0">
                  <a:pos x="310" y="3"/>
                </a:cxn>
              </a:cxnLst>
              <a:rect l="0" t="0" r="r" b="b"/>
              <a:pathLst>
                <a:path w="517" h="1006">
                  <a:moveTo>
                    <a:pt x="337" y="0"/>
                  </a:moveTo>
                  <a:lnTo>
                    <a:pt x="364" y="6"/>
                  </a:lnTo>
                  <a:lnTo>
                    <a:pt x="381" y="25"/>
                  </a:lnTo>
                  <a:lnTo>
                    <a:pt x="387" y="50"/>
                  </a:lnTo>
                  <a:lnTo>
                    <a:pt x="387" y="56"/>
                  </a:lnTo>
                  <a:lnTo>
                    <a:pt x="384" y="65"/>
                  </a:lnTo>
                  <a:lnTo>
                    <a:pt x="384" y="71"/>
                  </a:lnTo>
                  <a:lnTo>
                    <a:pt x="328" y="309"/>
                  </a:lnTo>
                  <a:lnTo>
                    <a:pt x="491" y="309"/>
                  </a:lnTo>
                  <a:lnTo>
                    <a:pt x="500" y="312"/>
                  </a:lnTo>
                  <a:lnTo>
                    <a:pt x="509" y="312"/>
                  </a:lnTo>
                  <a:lnTo>
                    <a:pt x="512" y="318"/>
                  </a:lnTo>
                  <a:lnTo>
                    <a:pt x="517" y="321"/>
                  </a:lnTo>
                  <a:lnTo>
                    <a:pt x="517" y="330"/>
                  </a:lnTo>
                  <a:lnTo>
                    <a:pt x="515" y="349"/>
                  </a:lnTo>
                  <a:lnTo>
                    <a:pt x="503" y="361"/>
                  </a:lnTo>
                  <a:lnTo>
                    <a:pt x="488" y="364"/>
                  </a:lnTo>
                  <a:lnTo>
                    <a:pt x="313" y="364"/>
                  </a:lnTo>
                  <a:lnTo>
                    <a:pt x="313" y="361"/>
                  </a:lnTo>
                  <a:lnTo>
                    <a:pt x="201" y="818"/>
                  </a:lnTo>
                  <a:lnTo>
                    <a:pt x="198" y="839"/>
                  </a:lnTo>
                  <a:lnTo>
                    <a:pt x="198" y="864"/>
                  </a:lnTo>
                  <a:lnTo>
                    <a:pt x="195" y="886"/>
                  </a:lnTo>
                  <a:lnTo>
                    <a:pt x="198" y="920"/>
                  </a:lnTo>
                  <a:lnTo>
                    <a:pt x="210" y="944"/>
                  </a:lnTo>
                  <a:lnTo>
                    <a:pt x="225" y="960"/>
                  </a:lnTo>
                  <a:lnTo>
                    <a:pt x="245" y="963"/>
                  </a:lnTo>
                  <a:lnTo>
                    <a:pt x="296" y="954"/>
                  </a:lnTo>
                  <a:lnTo>
                    <a:pt x="343" y="926"/>
                  </a:lnTo>
                  <a:lnTo>
                    <a:pt x="384" y="883"/>
                  </a:lnTo>
                  <a:lnTo>
                    <a:pt x="423" y="830"/>
                  </a:lnTo>
                  <a:lnTo>
                    <a:pt x="452" y="772"/>
                  </a:lnTo>
                  <a:lnTo>
                    <a:pt x="455" y="762"/>
                  </a:lnTo>
                  <a:lnTo>
                    <a:pt x="461" y="753"/>
                  </a:lnTo>
                  <a:lnTo>
                    <a:pt x="464" y="747"/>
                  </a:lnTo>
                  <a:lnTo>
                    <a:pt x="467" y="747"/>
                  </a:lnTo>
                  <a:lnTo>
                    <a:pt x="473" y="744"/>
                  </a:lnTo>
                  <a:lnTo>
                    <a:pt x="491" y="744"/>
                  </a:lnTo>
                  <a:lnTo>
                    <a:pt x="494" y="747"/>
                  </a:lnTo>
                  <a:lnTo>
                    <a:pt x="500" y="747"/>
                  </a:lnTo>
                  <a:lnTo>
                    <a:pt x="509" y="756"/>
                  </a:lnTo>
                  <a:lnTo>
                    <a:pt x="509" y="765"/>
                  </a:lnTo>
                  <a:lnTo>
                    <a:pt x="506" y="781"/>
                  </a:lnTo>
                  <a:lnTo>
                    <a:pt x="494" y="805"/>
                  </a:lnTo>
                  <a:lnTo>
                    <a:pt x="476" y="836"/>
                  </a:lnTo>
                  <a:lnTo>
                    <a:pt x="452" y="873"/>
                  </a:lnTo>
                  <a:lnTo>
                    <a:pt x="420" y="913"/>
                  </a:lnTo>
                  <a:lnTo>
                    <a:pt x="384" y="947"/>
                  </a:lnTo>
                  <a:lnTo>
                    <a:pt x="340" y="978"/>
                  </a:lnTo>
                  <a:lnTo>
                    <a:pt x="293" y="1000"/>
                  </a:lnTo>
                  <a:lnTo>
                    <a:pt x="240" y="1006"/>
                  </a:lnTo>
                  <a:lnTo>
                    <a:pt x="198" y="1003"/>
                  </a:lnTo>
                  <a:lnTo>
                    <a:pt x="157" y="987"/>
                  </a:lnTo>
                  <a:lnTo>
                    <a:pt x="124" y="966"/>
                  </a:lnTo>
                  <a:lnTo>
                    <a:pt x="101" y="938"/>
                  </a:lnTo>
                  <a:lnTo>
                    <a:pt x="83" y="901"/>
                  </a:lnTo>
                  <a:lnTo>
                    <a:pt x="77" y="858"/>
                  </a:lnTo>
                  <a:lnTo>
                    <a:pt x="80" y="836"/>
                  </a:lnTo>
                  <a:lnTo>
                    <a:pt x="86" y="805"/>
                  </a:lnTo>
                  <a:lnTo>
                    <a:pt x="92" y="772"/>
                  </a:lnTo>
                  <a:lnTo>
                    <a:pt x="101" y="738"/>
                  </a:lnTo>
                  <a:lnTo>
                    <a:pt x="189" y="364"/>
                  </a:lnTo>
                  <a:lnTo>
                    <a:pt x="24" y="364"/>
                  </a:lnTo>
                  <a:lnTo>
                    <a:pt x="15" y="361"/>
                  </a:lnTo>
                  <a:lnTo>
                    <a:pt x="9" y="361"/>
                  </a:lnTo>
                  <a:lnTo>
                    <a:pt x="0" y="352"/>
                  </a:lnTo>
                  <a:lnTo>
                    <a:pt x="0" y="343"/>
                  </a:lnTo>
                  <a:lnTo>
                    <a:pt x="3" y="324"/>
                  </a:lnTo>
                  <a:lnTo>
                    <a:pt x="15" y="312"/>
                  </a:lnTo>
                  <a:lnTo>
                    <a:pt x="30" y="309"/>
                  </a:lnTo>
                  <a:lnTo>
                    <a:pt x="204" y="309"/>
                  </a:lnTo>
                  <a:lnTo>
                    <a:pt x="222" y="241"/>
                  </a:lnTo>
                  <a:lnTo>
                    <a:pt x="234" y="192"/>
                  </a:lnTo>
                  <a:lnTo>
                    <a:pt x="242" y="151"/>
                  </a:lnTo>
                  <a:lnTo>
                    <a:pt x="248" y="127"/>
                  </a:lnTo>
                  <a:lnTo>
                    <a:pt x="254" y="108"/>
                  </a:lnTo>
                  <a:lnTo>
                    <a:pt x="257" y="96"/>
                  </a:lnTo>
                  <a:lnTo>
                    <a:pt x="257" y="90"/>
                  </a:lnTo>
                  <a:lnTo>
                    <a:pt x="260" y="84"/>
                  </a:lnTo>
                  <a:lnTo>
                    <a:pt x="260" y="77"/>
                  </a:lnTo>
                  <a:lnTo>
                    <a:pt x="263" y="68"/>
                  </a:lnTo>
                  <a:lnTo>
                    <a:pt x="275" y="40"/>
                  </a:lnTo>
                  <a:lnTo>
                    <a:pt x="290" y="19"/>
                  </a:lnTo>
                  <a:lnTo>
                    <a:pt x="310" y="3"/>
                  </a:lnTo>
                  <a:lnTo>
                    <a:pt x="3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7" name="Freeform 21"/>
            <p:cNvSpPr>
              <a:spLocks noEditPoints="1"/>
            </p:cNvSpPr>
            <p:nvPr/>
          </p:nvSpPr>
          <p:spPr bwMode="auto">
            <a:xfrm>
              <a:off x="9588" y="3993"/>
              <a:ext cx="370" cy="752"/>
            </a:xfrm>
            <a:custGeom>
              <a:avLst/>
              <a:gdLst/>
              <a:ahLst/>
              <a:cxnLst>
                <a:cxn ang="0">
                  <a:pos x="216" y="259"/>
                </a:cxn>
                <a:cxn ang="0">
                  <a:pos x="275" y="311"/>
                </a:cxn>
                <a:cxn ang="0">
                  <a:pos x="281" y="367"/>
                </a:cxn>
                <a:cxn ang="0">
                  <a:pos x="257" y="428"/>
                </a:cxn>
                <a:cxn ang="0">
                  <a:pos x="234" y="490"/>
                </a:cxn>
                <a:cxn ang="0">
                  <a:pos x="210" y="543"/>
                </a:cxn>
                <a:cxn ang="0">
                  <a:pos x="195" y="580"/>
                </a:cxn>
                <a:cxn ang="0">
                  <a:pos x="174" y="632"/>
                </a:cxn>
                <a:cxn ang="0">
                  <a:pos x="169" y="669"/>
                </a:cxn>
                <a:cxn ang="0">
                  <a:pos x="171" y="687"/>
                </a:cxn>
                <a:cxn ang="0">
                  <a:pos x="183" y="709"/>
                </a:cxn>
                <a:cxn ang="0">
                  <a:pos x="201" y="712"/>
                </a:cxn>
                <a:cxn ang="0">
                  <a:pos x="272" y="672"/>
                </a:cxn>
                <a:cxn ang="0">
                  <a:pos x="319" y="589"/>
                </a:cxn>
                <a:cxn ang="0">
                  <a:pos x="325" y="570"/>
                </a:cxn>
                <a:cxn ang="0">
                  <a:pos x="334" y="564"/>
                </a:cxn>
                <a:cxn ang="0">
                  <a:pos x="358" y="567"/>
                </a:cxn>
                <a:cxn ang="0">
                  <a:pos x="367" y="573"/>
                </a:cxn>
                <a:cxn ang="0">
                  <a:pos x="370" y="583"/>
                </a:cxn>
                <a:cxn ang="0">
                  <a:pos x="355" y="629"/>
                </a:cxn>
                <a:cxn ang="0">
                  <a:pos x="313" y="694"/>
                </a:cxn>
                <a:cxn ang="0">
                  <a:pos x="242" y="743"/>
                </a:cxn>
                <a:cxn ang="0">
                  <a:pos x="163" y="749"/>
                </a:cxn>
                <a:cxn ang="0">
                  <a:pos x="106" y="715"/>
                </a:cxn>
                <a:cxn ang="0">
                  <a:pos x="83" y="657"/>
                </a:cxn>
                <a:cxn ang="0">
                  <a:pos x="98" y="607"/>
                </a:cxn>
                <a:cxn ang="0">
                  <a:pos x="112" y="573"/>
                </a:cxn>
                <a:cxn ang="0">
                  <a:pos x="121" y="549"/>
                </a:cxn>
                <a:cxn ang="0">
                  <a:pos x="145" y="493"/>
                </a:cxn>
                <a:cxn ang="0">
                  <a:pos x="171" y="419"/>
                </a:cxn>
                <a:cxn ang="0">
                  <a:pos x="189" y="373"/>
                </a:cxn>
                <a:cxn ang="0">
                  <a:pos x="195" y="320"/>
                </a:cxn>
                <a:cxn ang="0">
                  <a:pos x="189" y="302"/>
                </a:cxn>
                <a:cxn ang="0">
                  <a:pos x="174" y="290"/>
                </a:cxn>
                <a:cxn ang="0">
                  <a:pos x="130" y="299"/>
                </a:cxn>
                <a:cxn ang="0">
                  <a:pos x="68" y="364"/>
                </a:cxn>
                <a:cxn ang="0">
                  <a:pos x="41" y="425"/>
                </a:cxn>
                <a:cxn ang="0">
                  <a:pos x="30" y="441"/>
                </a:cxn>
                <a:cxn ang="0">
                  <a:pos x="6" y="438"/>
                </a:cxn>
                <a:cxn ang="0">
                  <a:pos x="0" y="428"/>
                </a:cxn>
                <a:cxn ang="0">
                  <a:pos x="3" y="404"/>
                </a:cxn>
                <a:cxn ang="0">
                  <a:pos x="30" y="345"/>
                </a:cxn>
                <a:cxn ang="0">
                  <a:pos x="86" y="280"/>
                </a:cxn>
                <a:cxn ang="0">
                  <a:pos x="169" y="253"/>
                </a:cxn>
                <a:cxn ang="0">
                  <a:pos x="293" y="6"/>
                </a:cxn>
                <a:cxn ang="0">
                  <a:pos x="316" y="49"/>
                </a:cxn>
                <a:cxn ang="0">
                  <a:pos x="299" y="95"/>
                </a:cxn>
                <a:cxn ang="0">
                  <a:pos x="251" y="114"/>
                </a:cxn>
                <a:cxn ang="0">
                  <a:pos x="219" y="101"/>
                </a:cxn>
                <a:cxn ang="0">
                  <a:pos x="204" y="67"/>
                </a:cxn>
                <a:cxn ang="0">
                  <a:pos x="228" y="18"/>
                </a:cxn>
                <a:cxn ang="0">
                  <a:pos x="269" y="0"/>
                </a:cxn>
              </a:cxnLst>
              <a:rect l="0" t="0" r="r" b="b"/>
              <a:pathLst>
                <a:path w="370" h="752">
                  <a:moveTo>
                    <a:pt x="169" y="253"/>
                  </a:moveTo>
                  <a:lnTo>
                    <a:pt x="216" y="259"/>
                  </a:lnTo>
                  <a:lnTo>
                    <a:pt x="251" y="280"/>
                  </a:lnTo>
                  <a:lnTo>
                    <a:pt x="275" y="311"/>
                  </a:lnTo>
                  <a:lnTo>
                    <a:pt x="284" y="348"/>
                  </a:lnTo>
                  <a:lnTo>
                    <a:pt x="281" y="367"/>
                  </a:lnTo>
                  <a:lnTo>
                    <a:pt x="269" y="404"/>
                  </a:lnTo>
                  <a:lnTo>
                    <a:pt x="257" y="428"/>
                  </a:lnTo>
                  <a:lnTo>
                    <a:pt x="245" y="456"/>
                  </a:lnTo>
                  <a:lnTo>
                    <a:pt x="234" y="490"/>
                  </a:lnTo>
                  <a:lnTo>
                    <a:pt x="222" y="521"/>
                  </a:lnTo>
                  <a:lnTo>
                    <a:pt x="210" y="543"/>
                  </a:lnTo>
                  <a:lnTo>
                    <a:pt x="207" y="555"/>
                  </a:lnTo>
                  <a:lnTo>
                    <a:pt x="195" y="580"/>
                  </a:lnTo>
                  <a:lnTo>
                    <a:pt x="183" y="613"/>
                  </a:lnTo>
                  <a:lnTo>
                    <a:pt x="174" y="632"/>
                  </a:lnTo>
                  <a:lnTo>
                    <a:pt x="171" y="647"/>
                  </a:lnTo>
                  <a:lnTo>
                    <a:pt x="169" y="669"/>
                  </a:lnTo>
                  <a:lnTo>
                    <a:pt x="169" y="678"/>
                  </a:lnTo>
                  <a:lnTo>
                    <a:pt x="171" y="687"/>
                  </a:lnTo>
                  <a:lnTo>
                    <a:pt x="171" y="697"/>
                  </a:lnTo>
                  <a:lnTo>
                    <a:pt x="183" y="709"/>
                  </a:lnTo>
                  <a:lnTo>
                    <a:pt x="192" y="712"/>
                  </a:lnTo>
                  <a:lnTo>
                    <a:pt x="201" y="712"/>
                  </a:lnTo>
                  <a:lnTo>
                    <a:pt x="237" y="703"/>
                  </a:lnTo>
                  <a:lnTo>
                    <a:pt x="272" y="672"/>
                  </a:lnTo>
                  <a:lnTo>
                    <a:pt x="299" y="635"/>
                  </a:lnTo>
                  <a:lnTo>
                    <a:pt x="319" y="589"/>
                  </a:lnTo>
                  <a:lnTo>
                    <a:pt x="322" y="576"/>
                  </a:lnTo>
                  <a:lnTo>
                    <a:pt x="325" y="570"/>
                  </a:lnTo>
                  <a:lnTo>
                    <a:pt x="328" y="567"/>
                  </a:lnTo>
                  <a:lnTo>
                    <a:pt x="334" y="564"/>
                  </a:lnTo>
                  <a:lnTo>
                    <a:pt x="352" y="564"/>
                  </a:lnTo>
                  <a:lnTo>
                    <a:pt x="358" y="567"/>
                  </a:lnTo>
                  <a:lnTo>
                    <a:pt x="361" y="567"/>
                  </a:lnTo>
                  <a:lnTo>
                    <a:pt x="367" y="573"/>
                  </a:lnTo>
                  <a:lnTo>
                    <a:pt x="367" y="580"/>
                  </a:lnTo>
                  <a:lnTo>
                    <a:pt x="370" y="583"/>
                  </a:lnTo>
                  <a:lnTo>
                    <a:pt x="367" y="601"/>
                  </a:lnTo>
                  <a:lnTo>
                    <a:pt x="355" y="629"/>
                  </a:lnTo>
                  <a:lnTo>
                    <a:pt x="337" y="660"/>
                  </a:lnTo>
                  <a:lnTo>
                    <a:pt x="313" y="694"/>
                  </a:lnTo>
                  <a:lnTo>
                    <a:pt x="281" y="725"/>
                  </a:lnTo>
                  <a:lnTo>
                    <a:pt x="242" y="743"/>
                  </a:lnTo>
                  <a:lnTo>
                    <a:pt x="198" y="752"/>
                  </a:lnTo>
                  <a:lnTo>
                    <a:pt x="163" y="749"/>
                  </a:lnTo>
                  <a:lnTo>
                    <a:pt x="130" y="734"/>
                  </a:lnTo>
                  <a:lnTo>
                    <a:pt x="106" y="715"/>
                  </a:lnTo>
                  <a:lnTo>
                    <a:pt x="89" y="687"/>
                  </a:lnTo>
                  <a:lnTo>
                    <a:pt x="83" y="657"/>
                  </a:lnTo>
                  <a:lnTo>
                    <a:pt x="89" y="632"/>
                  </a:lnTo>
                  <a:lnTo>
                    <a:pt x="98" y="607"/>
                  </a:lnTo>
                  <a:lnTo>
                    <a:pt x="106" y="586"/>
                  </a:lnTo>
                  <a:lnTo>
                    <a:pt x="112" y="573"/>
                  </a:lnTo>
                  <a:lnTo>
                    <a:pt x="115" y="561"/>
                  </a:lnTo>
                  <a:lnTo>
                    <a:pt x="121" y="549"/>
                  </a:lnTo>
                  <a:lnTo>
                    <a:pt x="130" y="524"/>
                  </a:lnTo>
                  <a:lnTo>
                    <a:pt x="145" y="493"/>
                  </a:lnTo>
                  <a:lnTo>
                    <a:pt x="160" y="456"/>
                  </a:lnTo>
                  <a:lnTo>
                    <a:pt x="171" y="419"/>
                  </a:lnTo>
                  <a:lnTo>
                    <a:pt x="183" y="391"/>
                  </a:lnTo>
                  <a:lnTo>
                    <a:pt x="189" y="373"/>
                  </a:lnTo>
                  <a:lnTo>
                    <a:pt x="195" y="348"/>
                  </a:lnTo>
                  <a:lnTo>
                    <a:pt x="195" y="320"/>
                  </a:lnTo>
                  <a:lnTo>
                    <a:pt x="192" y="308"/>
                  </a:lnTo>
                  <a:lnTo>
                    <a:pt x="189" y="302"/>
                  </a:lnTo>
                  <a:lnTo>
                    <a:pt x="183" y="296"/>
                  </a:lnTo>
                  <a:lnTo>
                    <a:pt x="174" y="290"/>
                  </a:lnTo>
                  <a:lnTo>
                    <a:pt x="166" y="290"/>
                  </a:lnTo>
                  <a:lnTo>
                    <a:pt x="130" y="299"/>
                  </a:lnTo>
                  <a:lnTo>
                    <a:pt x="98" y="323"/>
                  </a:lnTo>
                  <a:lnTo>
                    <a:pt x="68" y="364"/>
                  </a:lnTo>
                  <a:lnTo>
                    <a:pt x="44" y="416"/>
                  </a:lnTo>
                  <a:lnTo>
                    <a:pt x="41" y="425"/>
                  </a:lnTo>
                  <a:lnTo>
                    <a:pt x="35" y="438"/>
                  </a:lnTo>
                  <a:lnTo>
                    <a:pt x="30" y="441"/>
                  </a:lnTo>
                  <a:lnTo>
                    <a:pt x="12" y="441"/>
                  </a:lnTo>
                  <a:lnTo>
                    <a:pt x="6" y="438"/>
                  </a:lnTo>
                  <a:lnTo>
                    <a:pt x="3" y="435"/>
                  </a:lnTo>
                  <a:lnTo>
                    <a:pt x="0" y="428"/>
                  </a:lnTo>
                  <a:lnTo>
                    <a:pt x="0" y="422"/>
                  </a:lnTo>
                  <a:lnTo>
                    <a:pt x="3" y="404"/>
                  </a:lnTo>
                  <a:lnTo>
                    <a:pt x="15" y="376"/>
                  </a:lnTo>
                  <a:lnTo>
                    <a:pt x="30" y="345"/>
                  </a:lnTo>
                  <a:lnTo>
                    <a:pt x="56" y="311"/>
                  </a:lnTo>
                  <a:lnTo>
                    <a:pt x="86" y="280"/>
                  </a:lnTo>
                  <a:lnTo>
                    <a:pt x="124" y="262"/>
                  </a:lnTo>
                  <a:lnTo>
                    <a:pt x="169" y="253"/>
                  </a:lnTo>
                  <a:close/>
                  <a:moveTo>
                    <a:pt x="269" y="0"/>
                  </a:moveTo>
                  <a:lnTo>
                    <a:pt x="293" y="6"/>
                  </a:lnTo>
                  <a:lnTo>
                    <a:pt x="310" y="24"/>
                  </a:lnTo>
                  <a:lnTo>
                    <a:pt x="316" y="49"/>
                  </a:lnTo>
                  <a:lnTo>
                    <a:pt x="310" y="74"/>
                  </a:lnTo>
                  <a:lnTo>
                    <a:pt x="299" y="95"/>
                  </a:lnTo>
                  <a:lnTo>
                    <a:pt x="278" y="108"/>
                  </a:lnTo>
                  <a:lnTo>
                    <a:pt x="251" y="114"/>
                  </a:lnTo>
                  <a:lnTo>
                    <a:pt x="234" y="111"/>
                  </a:lnTo>
                  <a:lnTo>
                    <a:pt x="219" y="101"/>
                  </a:lnTo>
                  <a:lnTo>
                    <a:pt x="207" y="89"/>
                  </a:lnTo>
                  <a:lnTo>
                    <a:pt x="204" y="67"/>
                  </a:lnTo>
                  <a:lnTo>
                    <a:pt x="210" y="40"/>
                  </a:lnTo>
                  <a:lnTo>
                    <a:pt x="228" y="18"/>
                  </a:lnTo>
                  <a:lnTo>
                    <a:pt x="248" y="6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8" name="Freeform 22"/>
            <p:cNvSpPr>
              <a:spLocks/>
            </p:cNvSpPr>
            <p:nvPr/>
          </p:nvSpPr>
          <p:spPr bwMode="auto">
            <a:xfrm>
              <a:off x="10298" y="4221"/>
              <a:ext cx="399" cy="158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2" y="0"/>
                </a:cxn>
                <a:cxn ang="0">
                  <a:pos x="115" y="71"/>
                </a:cxn>
                <a:cxn ang="0">
                  <a:pos x="186" y="145"/>
                </a:cxn>
                <a:cxn ang="0">
                  <a:pos x="245" y="228"/>
                </a:cxn>
                <a:cxn ang="0">
                  <a:pos x="292" y="311"/>
                </a:cxn>
                <a:cxn ang="0">
                  <a:pos x="328" y="398"/>
                </a:cxn>
                <a:cxn ang="0">
                  <a:pos x="358" y="481"/>
                </a:cxn>
                <a:cxn ang="0">
                  <a:pos x="375" y="567"/>
                </a:cxn>
                <a:cxn ang="0">
                  <a:pos x="390" y="648"/>
                </a:cxn>
                <a:cxn ang="0">
                  <a:pos x="396" y="725"/>
                </a:cxn>
                <a:cxn ang="0">
                  <a:pos x="399" y="796"/>
                </a:cxn>
                <a:cxn ang="0">
                  <a:pos x="393" y="904"/>
                </a:cxn>
                <a:cxn ang="0">
                  <a:pos x="378" y="1009"/>
                </a:cxn>
                <a:cxn ang="0">
                  <a:pos x="355" y="1110"/>
                </a:cxn>
                <a:cxn ang="0">
                  <a:pos x="325" y="1200"/>
                </a:cxn>
                <a:cxn ang="0">
                  <a:pos x="287" y="1283"/>
                </a:cxn>
                <a:cxn ang="0">
                  <a:pos x="248" y="1354"/>
                </a:cxn>
                <a:cxn ang="0">
                  <a:pos x="207" y="1416"/>
                </a:cxn>
                <a:cxn ang="0">
                  <a:pos x="162" y="1468"/>
                </a:cxn>
                <a:cxn ang="0">
                  <a:pos x="124" y="1511"/>
                </a:cxn>
                <a:cxn ang="0">
                  <a:pos x="88" y="1545"/>
                </a:cxn>
                <a:cxn ang="0">
                  <a:pos x="59" y="1570"/>
                </a:cxn>
                <a:cxn ang="0">
                  <a:pos x="23" y="1589"/>
                </a:cxn>
                <a:cxn ang="0">
                  <a:pos x="14" y="1589"/>
                </a:cxn>
                <a:cxn ang="0">
                  <a:pos x="12" y="1585"/>
                </a:cxn>
                <a:cxn ang="0">
                  <a:pos x="6" y="1582"/>
                </a:cxn>
                <a:cxn ang="0">
                  <a:pos x="3" y="1576"/>
                </a:cxn>
                <a:cxn ang="0">
                  <a:pos x="3" y="1561"/>
                </a:cxn>
                <a:cxn ang="0">
                  <a:pos x="6" y="1555"/>
                </a:cxn>
                <a:cxn ang="0">
                  <a:pos x="97" y="1459"/>
                </a:cxn>
                <a:cxn ang="0">
                  <a:pos x="153" y="1376"/>
                </a:cxn>
                <a:cxn ang="0">
                  <a:pos x="204" y="1280"/>
                </a:cxn>
                <a:cxn ang="0">
                  <a:pos x="242" y="1175"/>
                </a:cxn>
                <a:cxn ang="0">
                  <a:pos x="269" y="1058"/>
                </a:cxn>
                <a:cxn ang="0">
                  <a:pos x="287" y="931"/>
                </a:cxn>
                <a:cxn ang="0">
                  <a:pos x="292" y="793"/>
                </a:cxn>
                <a:cxn ang="0">
                  <a:pos x="289" y="675"/>
                </a:cxn>
                <a:cxn ang="0">
                  <a:pos x="278" y="567"/>
                </a:cxn>
                <a:cxn ang="0">
                  <a:pos x="257" y="472"/>
                </a:cxn>
                <a:cxn ang="0">
                  <a:pos x="233" y="389"/>
                </a:cxn>
                <a:cxn ang="0">
                  <a:pos x="204" y="311"/>
                </a:cxn>
                <a:cxn ang="0">
                  <a:pos x="171" y="244"/>
                </a:cxn>
                <a:cxn ang="0">
                  <a:pos x="133" y="182"/>
                </a:cxn>
                <a:cxn ang="0">
                  <a:pos x="94" y="129"/>
                </a:cxn>
                <a:cxn ang="0">
                  <a:pos x="56" y="83"/>
                </a:cxn>
                <a:cxn ang="0">
                  <a:pos x="14" y="43"/>
                </a:cxn>
                <a:cxn ang="0">
                  <a:pos x="3" y="31"/>
                </a:cxn>
                <a:cxn ang="0">
                  <a:pos x="0" y="25"/>
                </a:cxn>
                <a:cxn ang="0">
                  <a:pos x="0" y="9"/>
                </a:cxn>
                <a:cxn ang="0">
                  <a:pos x="3" y="6"/>
                </a:cxn>
                <a:cxn ang="0">
                  <a:pos x="14" y="0"/>
                </a:cxn>
              </a:cxnLst>
              <a:rect l="0" t="0" r="r" b="b"/>
              <a:pathLst>
                <a:path w="399" h="1589">
                  <a:moveTo>
                    <a:pt x="14" y="0"/>
                  </a:moveTo>
                  <a:lnTo>
                    <a:pt x="32" y="0"/>
                  </a:lnTo>
                  <a:lnTo>
                    <a:pt x="115" y="71"/>
                  </a:lnTo>
                  <a:lnTo>
                    <a:pt x="186" y="145"/>
                  </a:lnTo>
                  <a:lnTo>
                    <a:pt x="245" y="228"/>
                  </a:lnTo>
                  <a:lnTo>
                    <a:pt x="292" y="311"/>
                  </a:lnTo>
                  <a:lnTo>
                    <a:pt x="328" y="398"/>
                  </a:lnTo>
                  <a:lnTo>
                    <a:pt x="358" y="481"/>
                  </a:lnTo>
                  <a:lnTo>
                    <a:pt x="375" y="567"/>
                  </a:lnTo>
                  <a:lnTo>
                    <a:pt x="390" y="648"/>
                  </a:lnTo>
                  <a:lnTo>
                    <a:pt x="396" y="725"/>
                  </a:lnTo>
                  <a:lnTo>
                    <a:pt x="399" y="796"/>
                  </a:lnTo>
                  <a:lnTo>
                    <a:pt x="393" y="904"/>
                  </a:lnTo>
                  <a:lnTo>
                    <a:pt x="378" y="1009"/>
                  </a:lnTo>
                  <a:lnTo>
                    <a:pt x="355" y="1110"/>
                  </a:lnTo>
                  <a:lnTo>
                    <a:pt x="325" y="1200"/>
                  </a:lnTo>
                  <a:lnTo>
                    <a:pt x="287" y="1283"/>
                  </a:lnTo>
                  <a:lnTo>
                    <a:pt x="248" y="1354"/>
                  </a:lnTo>
                  <a:lnTo>
                    <a:pt x="207" y="1416"/>
                  </a:lnTo>
                  <a:lnTo>
                    <a:pt x="162" y="1468"/>
                  </a:lnTo>
                  <a:lnTo>
                    <a:pt x="124" y="1511"/>
                  </a:lnTo>
                  <a:lnTo>
                    <a:pt x="88" y="1545"/>
                  </a:lnTo>
                  <a:lnTo>
                    <a:pt x="59" y="1570"/>
                  </a:lnTo>
                  <a:lnTo>
                    <a:pt x="23" y="1589"/>
                  </a:lnTo>
                  <a:lnTo>
                    <a:pt x="14" y="1589"/>
                  </a:lnTo>
                  <a:lnTo>
                    <a:pt x="12" y="1585"/>
                  </a:lnTo>
                  <a:lnTo>
                    <a:pt x="6" y="1582"/>
                  </a:lnTo>
                  <a:lnTo>
                    <a:pt x="3" y="1576"/>
                  </a:lnTo>
                  <a:lnTo>
                    <a:pt x="3" y="1561"/>
                  </a:lnTo>
                  <a:lnTo>
                    <a:pt x="6" y="1555"/>
                  </a:lnTo>
                  <a:lnTo>
                    <a:pt x="97" y="1459"/>
                  </a:lnTo>
                  <a:lnTo>
                    <a:pt x="153" y="1376"/>
                  </a:lnTo>
                  <a:lnTo>
                    <a:pt x="204" y="1280"/>
                  </a:lnTo>
                  <a:lnTo>
                    <a:pt x="242" y="1175"/>
                  </a:lnTo>
                  <a:lnTo>
                    <a:pt x="269" y="1058"/>
                  </a:lnTo>
                  <a:lnTo>
                    <a:pt x="287" y="931"/>
                  </a:lnTo>
                  <a:lnTo>
                    <a:pt x="292" y="793"/>
                  </a:lnTo>
                  <a:lnTo>
                    <a:pt x="289" y="675"/>
                  </a:lnTo>
                  <a:lnTo>
                    <a:pt x="278" y="567"/>
                  </a:lnTo>
                  <a:lnTo>
                    <a:pt x="257" y="472"/>
                  </a:lnTo>
                  <a:lnTo>
                    <a:pt x="233" y="389"/>
                  </a:lnTo>
                  <a:lnTo>
                    <a:pt x="204" y="311"/>
                  </a:lnTo>
                  <a:lnTo>
                    <a:pt x="171" y="244"/>
                  </a:lnTo>
                  <a:lnTo>
                    <a:pt x="133" y="182"/>
                  </a:lnTo>
                  <a:lnTo>
                    <a:pt x="94" y="129"/>
                  </a:lnTo>
                  <a:lnTo>
                    <a:pt x="56" y="83"/>
                  </a:lnTo>
                  <a:lnTo>
                    <a:pt x="14" y="43"/>
                  </a:lnTo>
                  <a:lnTo>
                    <a:pt x="3" y="31"/>
                  </a:lnTo>
                  <a:lnTo>
                    <a:pt x="0" y="25"/>
                  </a:lnTo>
                  <a:lnTo>
                    <a:pt x="0" y="9"/>
                  </a:lnTo>
                  <a:lnTo>
                    <a:pt x="3" y="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9" name="Rectangle 23"/>
            <p:cNvSpPr>
              <a:spLocks noChangeArrowheads="1"/>
            </p:cNvSpPr>
            <p:nvPr/>
          </p:nvSpPr>
          <p:spPr bwMode="auto">
            <a:xfrm>
              <a:off x="7367" y="5945"/>
              <a:ext cx="3590" cy="10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00" name="Freeform 24"/>
            <p:cNvSpPr>
              <a:spLocks/>
            </p:cNvSpPr>
            <p:nvPr/>
          </p:nvSpPr>
          <p:spPr bwMode="auto">
            <a:xfrm>
              <a:off x="8668" y="6590"/>
              <a:ext cx="784" cy="1024"/>
            </a:xfrm>
            <a:custGeom>
              <a:avLst/>
              <a:gdLst/>
              <a:ahLst/>
              <a:cxnLst>
                <a:cxn ang="0">
                  <a:pos x="311" y="25"/>
                </a:cxn>
                <a:cxn ang="0">
                  <a:pos x="370" y="133"/>
                </a:cxn>
                <a:cxn ang="0">
                  <a:pos x="355" y="197"/>
                </a:cxn>
                <a:cxn ang="0">
                  <a:pos x="287" y="398"/>
                </a:cxn>
                <a:cxn ang="0">
                  <a:pos x="263" y="552"/>
                </a:cxn>
                <a:cxn ang="0">
                  <a:pos x="275" y="614"/>
                </a:cxn>
                <a:cxn ang="0">
                  <a:pos x="331" y="666"/>
                </a:cxn>
                <a:cxn ang="0">
                  <a:pos x="447" y="648"/>
                </a:cxn>
                <a:cxn ang="0">
                  <a:pos x="527" y="574"/>
                </a:cxn>
                <a:cxn ang="0">
                  <a:pos x="553" y="531"/>
                </a:cxn>
                <a:cxn ang="0">
                  <a:pos x="574" y="450"/>
                </a:cxn>
                <a:cxn ang="0">
                  <a:pos x="604" y="327"/>
                </a:cxn>
                <a:cxn ang="0">
                  <a:pos x="648" y="142"/>
                </a:cxn>
                <a:cxn ang="0">
                  <a:pos x="669" y="65"/>
                </a:cxn>
                <a:cxn ang="0">
                  <a:pos x="704" y="15"/>
                </a:cxn>
                <a:cxn ang="0">
                  <a:pos x="751" y="12"/>
                </a:cxn>
                <a:cxn ang="0">
                  <a:pos x="784" y="59"/>
                </a:cxn>
                <a:cxn ang="0">
                  <a:pos x="781" y="93"/>
                </a:cxn>
                <a:cxn ang="0">
                  <a:pos x="609" y="771"/>
                </a:cxn>
                <a:cxn ang="0">
                  <a:pos x="479" y="938"/>
                </a:cxn>
                <a:cxn ang="0">
                  <a:pos x="302" y="1018"/>
                </a:cxn>
                <a:cxn ang="0">
                  <a:pos x="130" y="996"/>
                </a:cxn>
                <a:cxn ang="0">
                  <a:pos x="59" y="882"/>
                </a:cxn>
                <a:cxn ang="0">
                  <a:pos x="101" y="793"/>
                </a:cxn>
                <a:cxn ang="0">
                  <a:pos x="160" y="780"/>
                </a:cxn>
                <a:cxn ang="0">
                  <a:pos x="204" y="814"/>
                </a:cxn>
                <a:cxn ang="0">
                  <a:pos x="207" y="858"/>
                </a:cxn>
                <a:cxn ang="0">
                  <a:pos x="181" y="907"/>
                </a:cxn>
                <a:cxn ang="0">
                  <a:pos x="154" y="950"/>
                </a:cxn>
                <a:cxn ang="0">
                  <a:pos x="231" y="978"/>
                </a:cxn>
                <a:cxn ang="0">
                  <a:pos x="331" y="956"/>
                </a:cxn>
                <a:cxn ang="0">
                  <a:pos x="426" y="876"/>
                </a:cxn>
                <a:cxn ang="0">
                  <a:pos x="512" y="703"/>
                </a:cxn>
                <a:cxn ang="0">
                  <a:pos x="420" y="706"/>
                </a:cxn>
                <a:cxn ang="0">
                  <a:pos x="287" y="703"/>
                </a:cxn>
                <a:cxn ang="0">
                  <a:pos x="178" y="632"/>
                </a:cxn>
                <a:cxn ang="0">
                  <a:pos x="145" y="534"/>
                </a:cxn>
                <a:cxn ang="0">
                  <a:pos x="157" y="420"/>
                </a:cxn>
                <a:cxn ang="0">
                  <a:pos x="207" y="265"/>
                </a:cxn>
                <a:cxn ang="0">
                  <a:pos x="255" y="133"/>
                </a:cxn>
                <a:cxn ang="0">
                  <a:pos x="240" y="49"/>
                </a:cxn>
                <a:cxn ang="0">
                  <a:pos x="145" y="74"/>
                </a:cxn>
                <a:cxn ang="0">
                  <a:pos x="54" y="238"/>
                </a:cxn>
                <a:cxn ang="0">
                  <a:pos x="39" y="262"/>
                </a:cxn>
                <a:cxn ang="0">
                  <a:pos x="9" y="259"/>
                </a:cxn>
                <a:cxn ang="0">
                  <a:pos x="3" y="225"/>
                </a:cxn>
                <a:cxn ang="0">
                  <a:pos x="42" y="130"/>
                </a:cxn>
                <a:cxn ang="0">
                  <a:pos x="133" y="28"/>
                </a:cxn>
              </a:cxnLst>
              <a:rect l="0" t="0" r="r" b="b"/>
              <a:pathLst>
                <a:path w="784" h="1024">
                  <a:moveTo>
                    <a:pt x="225" y="0"/>
                  </a:moveTo>
                  <a:lnTo>
                    <a:pt x="269" y="6"/>
                  </a:lnTo>
                  <a:lnTo>
                    <a:pt x="311" y="25"/>
                  </a:lnTo>
                  <a:lnTo>
                    <a:pt x="343" y="52"/>
                  </a:lnTo>
                  <a:lnTo>
                    <a:pt x="361" y="89"/>
                  </a:lnTo>
                  <a:lnTo>
                    <a:pt x="370" y="133"/>
                  </a:lnTo>
                  <a:lnTo>
                    <a:pt x="370" y="151"/>
                  </a:lnTo>
                  <a:lnTo>
                    <a:pt x="364" y="173"/>
                  </a:lnTo>
                  <a:lnTo>
                    <a:pt x="355" y="197"/>
                  </a:lnTo>
                  <a:lnTo>
                    <a:pt x="343" y="228"/>
                  </a:lnTo>
                  <a:lnTo>
                    <a:pt x="314" y="318"/>
                  </a:lnTo>
                  <a:lnTo>
                    <a:pt x="287" y="398"/>
                  </a:lnTo>
                  <a:lnTo>
                    <a:pt x="269" y="472"/>
                  </a:lnTo>
                  <a:lnTo>
                    <a:pt x="263" y="540"/>
                  </a:lnTo>
                  <a:lnTo>
                    <a:pt x="263" y="552"/>
                  </a:lnTo>
                  <a:lnTo>
                    <a:pt x="266" y="571"/>
                  </a:lnTo>
                  <a:lnTo>
                    <a:pt x="269" y="592"/>
                  </a:lnTo>
                  <a:lnTo>
                    <a:pt x="275" y="614"/>
                  </a:lnTo>
                  <a:lnTo>
                    <a:pt x="290" y="635"/>
                  </a:lnTo>
                  <a:lnTo>
                    <a:pt x="308" y="654"/>
                  </a:lnTo>
                  <a:lnTo>
                    <a:pt x="331" y="666"/>
                  </a:lnTo>
                  <a:lnTo>
                    <a:pt x="367" y="669"/>
                  </a:lnTo>
                  <a:lnTo>
                    <a:pt x="408" y="663"/>
                  </a:lnTo>
                  <a:lnTo>
                    <a:pt x="447" y="648"/>
                  </a:lnTo>
                  <a:lnTo>
                    <a:pt x="479" y="626"/>
                  </a:lnTo>
                  <a:lnTo>
                    <a:pt x="506" y="602"/>
                  </a:lnTo>
                  <a:lnTo>
                    <a:pt x="527" y="574"/>
                  </a:lnTo>
                  <a:lnTo>
                    <a:pt x="541" y="552"/>
                  </a:lnTo>
                  <a:lnTo>
                    <a:pt x="550" y="537"/>
                  </a:lnTo>
                  <a:lnTo>
                    <a:pt x="553" y="531"/>
                  </a:lnTo>
                  <a:lnTo>
                    <a:pt x="559" y="515"/>
                  </a:lnTo>
                  <a:lnTo>
                    <a:pt x="565" y="487"/>
                  </a:lnTo>
                  <a:lnTo>
                    <a:pt x="574" y="450"/>
                  </a:lnTo>
                  <a:lnTo>
                    <a:pt x="586" y="410"/>
                  </a:lnTo>
                  <a:lnTo>
                    <a:pt x="595" y="367"/>
                  </a:lnTo>
                  <a:lnTo>
                    <a:pt x="604" y="327"/>
                  </a:lnTo>
                  <a:lnTo>
                    <a:pt x="612" y="293"/>
                  </a:lnTo>
                  <a:lnTo>
                    <a:pt x="615" y="271"/>
                  </a:lnTo>
                  <a:lnTo>
                    <a:pt x="648" y="142"/>
                  </a:lnTo>
                  <a:lnTo>
                    <a:pt x="654" y="117"/>
                  </a:lnTo>
                  <a:lnTo>
                    <a:pt x="660" y="86"/>
                  </a:lnTo>
                  <a:lnTo>
                    <a:pt x="669" y="65"/>
                  </a:lnTo>
                  <a:lnTo>
                    <a:pt x="672" y="49"/>
                  </a:lnTo>
                  <a:lnTo>
                    <a:pt x="686" y="28"/>
                  </a:lnTo>
                  <a:lnTo>
                    <a:pt x="704" y="15"/>
                  </a:lnTo>
                  <a:lnTo>
                    <a:pt x="719" y="9"/>
                  </a:lnTo>
                  <a:lnTo>
                    <a:pt x="734" y="9"/>
                  </a:lnTo>
                  <a:lnTo>
                    <a:pt x="751" y="12"/>
                  </a:lnTo>
                  <a:lnTo>
                    <a:pt x="769" y="22"/>
                  </a:lnTo>
                  <a:lnTo>
                    <a:pt x="781" y="37"/>
                  </a:lnTo>
                  <a:lnTo>
                    <a:pt x="784" y="59"/>
                  </a:lnTo>
                  <a:lnTo>
                    <a:pt x="784" y="74"/>
                  </a:lnTo>
                  <a:lnTo>
                    <a:pt x="781" y="80"/>
                  </a:lnTo>
                  <a:lnTo>
                    <a:pt x="781" y="93"/>
                  </a:lnTo>
                  <a:lnTo>
                    <a:pt x="778" y="99"/>
                  </a:lnTo>
                  <a:lnTo>
                    <a:pt x="633" y="700"/>
                  </a:lnTo>
                  <a:lnTo>
                    <a:pt x="609" y="771"/>
                  </a:lnTo>
                  <a:lnTo>
                    <a:pt x="574" y="836"/>
                  </a:lnTo>
                  <a:lnTo>
                    <a:pt x="530" y="892"/>
                  </a:lnTo>
                  <a:lnTo>
                    <a:pt x="479" y="938"/>
                  </a:lnTo>
                  <a:lnTo>
                    <a:pt x="420" y="975"/>
                  </a:lnTo>
                  <a:lnTo>
                    <a:pt x="361" y="1003"/>
                  </a:lnTo>
                  <a:lnTo>
                    <a:pt x="302" y="1018"/>
                  </a:lnTo>
                  <a:lnTo>
                    <a:pt x="243" y="1024"/>
                  </a:lnTo>
                  <a:lnTo>
                    <a:pt x="181" y="1018"/>
                  </a:lnTo>
                  <a:lnTo>
                    <a:pt x="130" y="996"/>
                  </a:lnTo>
                  <a:lnTo>
                    <a:pt x="92" y="966"/>
                  </a:lnTo>
                  <a:lnTo>
                    <a:pt x="68" y="929"/>
                  </a:lnTo>
                  <a:lnTo>
                    <a:pt x="59" y="882"/>
                  </a:lnTo>
                  <a:lnTo>
                    <a:pt x="65" y="842"/>
                  </a:lnTo>
                  <a:lnTo>
                    <a:pt x="80" y="814"/>
                  </a:lnTo>
                  <a:lnTo>
                    <a:pt x="101" y="793"/>
                  </a:lnTo>
                  <a:lnTo>
                    <a:pt x="124" y="780"/>
                  </a:lnTo>
                  <a:lnTo>
                    <a:pt x="148" y="777"/>
                  </a:lnTo>
                  <a:lnTo>
                    <a:pt x="160" y="780"/>
                  </a:lnTo>
                  <a:lnTo>
                    <a:pt x="178" y="784"/>
                  </a:lnTo>
                  <a:lnTo>
                    <a:pt x="192" y="796"/>
                  </a:lnTo>
                  <a:lnTo>
                    <a:pt x="204" y="814"/>
                  </a:lnTo>
                  <a:lnTo>
                    <a:pt x="210" y="842"/>
                  </a:lnTo>
                  <a:lnTo>
                    <a:pt x="210" y="845"/>
                  </a:lnTo>
                  <a:lnTo>
                    <a:pt x="207" y="858"/>
                  </a:lnTo>
                  <a:lnTo>
                    <a:pt x="204" y="873"/>
                  </a:lnTo>
                  <a:lnTo>
                    <a:pt x="195" y="892"/>
                  </a:lnTo>
                  <a:lnTo>
                    <a:pt x="181" y="907"/>
                  </a:lnTo>
                  <a:lnTo>
                    <a:pt x="160" y="919"/>
                  </a:lnTo>
                  <a:lnTo>
                    <a:pt x="130" y="925"/>
                  </a:lnTo>
                  <a:lnTo>
                    <a:pt x="154" y="950"/>
                  </a:lnTo>
                  <a:lnTo>
                    <a:pt x="181" y="966"/>
                  </a:lnTo>
                  <a:lnTo>
                    <a:pt x="207" y="975"/>
                  </a:lnTo>
                  <a:lnTo>
                    <a:pt x="231" y="978"/>
                  </a:lnTo>
                  <a:lnTo>
                    <a:pt x="243" y="978"/>
                  </a:lnTo>
                  <a:lnTo>
                    <a:pt x="290" y="972"/>
                  </a:lnTo>
                  <a:lnTo>
                    <a:pt x="331" y="956"/>
                  </a:lnTo>
                  <a:lnTo>
                    <a:pt x="367" y="935"/>
                  </a:lnTo>
                  <a:lnTo>
                    <a:pt x="399" y="907"/>
                  </a:lnTo>
                  <a:lnTo>
                    <a:pt x="426" y="876"/>
                  </a:lnTo>
                  <a:lnTo>
                    <a:pt x="465" y="817"/>
                  </a:lnTo>
                  <a:lnTo>
                    <a:pt x="491" y="762"/>
                  </a:lnTo>
                  <a:lnTo>
                    <a:pt x="512" y="703"/>
                  </a:lnTo>
                  <a:lnTo>
                    <a:pt x="527" y="642"/>
                  </a:lnTo>
                  <a:lnTo>
                    <a:pt x="476" y="682"/>
                  </a:lnTo>
                  <a:lnTo>
                    <a:pt x="420" y="706"/>
                  </a:lnTo>
                  <a:lnTo>
                    <a:pt x="361" y="713"/>
                  </a:lnTo>
                  <a:lnTo>
                    <a:pt x="326" y="710"/>
                  </a:lnTo>
                  <a:lnTo>
                    <a:pt x="287" y="703"/>
                  </a:lnTo>
                  <a:lnTo>
                    <a:pt x="246" y="691"/>
                  </a:lnTo>
                  <a:lnTo>
                    <a:pt x="207" y="666"/>
                  </a:lnTo>
                  <a:lnTo>
                    <a:pt x="178" y="632"/>
                  </a:lnTo>
                  <a:lnTo>
                    <a:pt x="160" y="598"/>
                  </a:lnTo>
                  <a:lnTo>
                    <a:pt x="148" y="565"/>
                  </a:lnTo>
                  <a:lnTo>
                    <a:pt x="145" y="534"/>
                  </a:lnTo>
                  <a:lnTo>
                    <a:pt x="145" y="484"/>
                  </a:lnTo>
                  <a:lnTo>
                    <a:pt x="151" y="453"/>
                  </a:lnTo>
                  <a:lnTo>
                    <a:pt x="157" y="420"/>
                  </a:lnTo>
                  <a:lnTo>
                    <a:pt x="169" y="379"/>
                  </a:lnTo>
                  <a:lnTo>
                    <a:pt x="187" y="327"/>
                  </a:lnTo>
                  <a:lnTo>
                    <a:pt x="207" y="265"/>
                  </a:lnTo>
                  <a:lnTo>
                    <a:pt x="237" y="191"/>
                  </a:lnTo>
                  <a:lnTo>
                    <a:pt x="246" y="167"/>
                  </a:lnTo>
                  <a:lnTo>
                    <a:pt x="255" y="133"/>
                  </a:lnTo>
                  <a:lnTo>
                    <a:pt x="258" y="99"/>
                  </a:lnTo>
                  <a:lnTo>
                    <a:pt x="252" y="68"/>
                  </a:lnTo>
                  <a:lnTo>
                    <a:pt x="240" y="49"/>
                  </a:lnTo>
                  <a:lnTo>
                    <a:pt x="219" y="43"/>
                  </a:lnTo>
                  <a:lnTo>
                    <a:pt x="181" y="52"/>
                  </a:lnTo>
                  <a:lnTo>
                    <a:pt x="145" y="74"/>
                  </a:lnTo>
                  <a:lnTo>
                    <a:pt x="110" y="114"/>
                  </a:lnTo>
                  <a:lnTo>
                    <a:pt x="80" y="167"/>
                  </a:lnTo>
                  <a:lnTo>
                    <a:pt x="54" y="238"/>
                  </a:lnTo>
                  <a:lnTo>
                    <a:pt x="51" y="247"/>
                  </a:lnTo>
                  <a:lnTo>
                    <a:pt x="45" y="259"/>
                  </a:lnTo>
                  <a:lnTo>
                    <a:pt x="39" y="262"/>
                  </a:lnTo>
                  <a:lnTo>
                    <a:pt x="18" y="262"/>
                  </a:lnTo>
                  <a:lnTo>
                    <a:pt x="15" y="259"/>
                  </a:lnTo>
                  <a:lnTo>
                    <a:pt x="9" y="259"/>
                  </a:lnTo>
                  <a:lnTo>
                    <a:pt x="0" y="250"/>
                  </a:lnTo>
                  <a:lnTo>
                    <a:pt x="0" y="241"/>
                  </a:lnTo>
                  <a:lnTo>
                    <a:pt x="3" y="225"/>
                  </a:lnTo>
                  <a:lnTo>
                    <a:pt x="9" y="201"/>
                  </a:lnTo>
                  <a:lnTo>
                    <a:pt x="24" y="167"/>
                  </a:lnTo>
                  <a:lnTo>
                    <a:pt x="42" y="130"/>
                  </a:lnTo>
                  <a:lnTo>
                    <a:pt x="65" y="93"/>
                  </a:lnTo>
                  <a:lnTo>
                    <a:pt x="98" y="56"/>
                  </a:lnTo>
                  <a:lnTo>
                    <a:pt x="133" y="28"/>
                  </a:lnTo>
                  <a:lnTo>
                    <a:pt x="175" y="6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814" name="Group 38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5638800" y="5943600"/>
            <a:ext cx="2286000" cy="435133"/>
            <a:chOff x="3418" y="3841"/>
            <a:chExt cx="10318" cy="1964"/>
          </a:xfrm>
          <a:solidFill>
            <a:srgbClr val="C00000"/>
          </a:solidFill>
        </p:grpSpPr>
        <p:sp>
          <p:nvSpPr>
            <p:cNvPr id="75816" name="Freeform 40"/>
            <p:cNvSpPr>
              <a:spLocks/>
            </p:cNvSpPr>
            <p:nvPr/>
          </p:nvSpPr>
          <p:spPr bwMode="auto">
            <a:xfrm>
              <a:off x="3418" y="4199"/>
              <a:ext cx="1768" cy="1575"/>
            </a:xfrm>
            <a:custGeom>
              <a:avLst/>
              <a:gdLst/>
              <a:ahLst/>
              <a:cxnLst>
                <a:cxn ang="0">
                  <a:pos x="1420" y="3"/>
                </a:cxn>
                <a:cxn ang="0">
                  <a:pos x="1743" y="0"/>
                </a:cxn>
                <a:cxn ang="0">
                  <a:pos x="1765" y="14"/>
                </a:cxn>
                <a:cxn ang="0">
                  <a:pos x="1765" y="52"/>
                </a:cxn>
                <a:cxn ang="0">
                  <a:pos x="1720" y="69"/>
                </a:cxn>
                <a:cxn ang="0">
                  <a:pos x="1535" y="124"/>
                </a:cxn>
                <a:cxn ang="0">
                  <a:pos x="1423" y="214"/>
                </a:cxn>
                <a:cxn ang="0">
                  <a:pos x="1308" y="348"/>
                </a:cxn>
                <a:cxn ang="0">
                  <a:pos x="1154" y="524"/>
                </a:cxn>
                <a:cxn ang="0">
                  <a:pos x="1007" y="689"/>
                </a:cxn>
                <a:cxn ang="0">
                  <a:pos x="1081" y="885"/>
                </a:cxn>
                <a:cxn ang="0">
                  <a:pos x="1257" y="1323"/>
                </a:cxn>
                <a:cxn ang="0">
                  <a:pos x="1317" y="1468"/>
                </a:cxn>
                <a:cxn ang="0">
                  <a:pos x="1407" y="1499"/>
                </a:cxn>
                <a:cxn ang="0">
                  <a:pos x="1500" y="1502"/>
                </a:cxn>
                <a:cxn ang="0">
                  <a:pos x="1509" y="1540"/>
                </a:cxn>
                <a:cxn ang="0">
                  <a:pos x="1496" y="1564"/>
                </a:cxn>
                <a:cxn ang="0">
                  <a:pos x="1375" y="1568"/>
                </a:cxn>
                <a:cxn ang="0">
                  <a:pos x="1183" y="1564"/>
                </a:cxn>
                <a:cxn ang="0">
                  <a:pos x="1004" y="1571"/>
                </a:cxn>
                <a:cxn ang="0">
                  <a:pos x="934" y="1568"/>
                </a:cxn>
                <a:cxn ang="0">
                  <a:pos x="924" y="1530"/>
                </a:cxn>
                <a:cxn ang="0">
                  <a:pos x="943" y="1506"/>
                </a:cxn>
                <a:cxn ang="0">
                  <a:pos x="969" y="1499"/>
                </a:cxn>
                <a:cxn ang="0">
                  <a:pos x="1074" y="1461"/>
                </a:cxn>
                <a:cxn ang="0">
                  <a:pos x="1093" y="1426"/>
                </a:cxn>
                <a:cxn ang="0">
                  <a:pos x="1084" y="1402"/>
                </a:cxn>
                <a:cxn ang="0">
                  <a:pos x="457" y="1326"/>
                </a:cxn>
                <a:cxn ang="0">
                  <a:pos x="399" y="1433"/>
                </a:cxn>
                <a:cxn ang="0">
                  <a:pos x="435" y="1492"/>
                </a:cxn>
                <a:cxn ang="0">
                  <a:pos x="492" y="1502"/>
                </a:cxn>
                <a:cxn ang="0">
                  <a:pos x="508" y="1516"/>
                </a:cxn>
                <a:cxn ang="0">
                  <a:pos x="495" y="1568"/>
                </a:cxn>
                <a:cxn ang="0">
                  <a:pos x="479" y="1575"/>
                </a:cxn>
                <a:cxn ang="0">
                  <a:pos x="127" y="1571"/>
                </a:cxn>
                <a:cxn ang="0">
                  <a:pos x="3" y="1568"/>
                </a:cxn>
                <a:cxn ang="0">
                  <a:pos x="0" y="1537"/>
                </a:cxn>
                <a:cxn ang="0">
                  <a:pos x="22" y="1506"/>
                </a:cxn>
                <a:cxn ang="0">
                  <a:pos x="48" y="1502"/>
                </a:cxn>
                <a:cxn ang="0">
                  <a:pos x="239" y="1447"/>
                </a:cxn>
                <a:cxn ang="0">
                  <a:pos x="390" y="1316"/>
                </a:cxn>
                <a:cxn ang="0">
                  <a:pos x="578" y="124"/>
                </a:cxn>
                <a:cxn ang="0">
                  <a:pos x="524" y="79"/>
                </a:cxn>
                <a:cxn ang="0">
                  <a:pos x="409" y="72"/>
                </a:cxn>
                <a:cxn ang="0">
                  <a:pos x="380" y="48"/>
                </a:cxn>
                <a:cxn ang="0">
                  <a:pos x="387" y="17"/>
                </a:cxn>
                <a:cxn ang="0">
                  <a:pos x="460" y="3"/>
                </a:cxn>
                <a:cxn ang="0">
                  <a:pos x="620" y="10"/>
                </a:cxn>
                <a:cxn ang="0">
                  <a:pos x="940" y="3"/>
                </a:cxn>
                <a:cxn ang="0">
                  <a:pos x="959" y="17"/>
                </a:cxn>
                <a:cxn ang="0">
                  <a:pos x="950" y="58"/>
                </a:cxn>
                <a:cxn ang="0">
                  <a:pos x="918" y="72"/>
                </a:cxn>
                <a:cxn ang="0">
                  <a:pos x="809" y="114"/>
                </a:cxn>
                <a:cxn ang="0">
                  <a:pos x="790" y="145"/>
                </a:cxn>
                <a:cxn ang="0">
                  <a:pos x="982" y="630"/>
                </a:cxn>
                <a:cxn ang="0">
                  <a:pos x="1346" y="200"/>
                </a:cxn>
                <a:cxn ang="0">
                  <a:pos x="1362" y="114"/>
                </a:cxn>
                <a:cxn ang="0">
                  <a:pos x="1314" y="76"/>
                </a:cxn>
                <a:cxn ang="0">
                  <a:pos x="1276" y="69"/>
                </a:cxn>
                <a:cxn ang="0">
                  <a:pos x="1260" y="31"/>
                </a:cxn>
                <a:cxn ang="0">
                  <a:pos x="1273" y="7"/>
                </a:cxn>
              </a:cxnLst>
              <a:rect l="0" t="0" r="r" b="b"/>
              <a:pathLst>
                <a:path w="1768" h="1575">
                  <a:moveTo>
                    <a:pt x="1285" y="0"/>
                  </a:moveTo>
                  <a:lnTo>
                    <a:pt x="1301" y="0"/>
                  </a:lnTo>
                  <a:lnTo>
                    <a:pt x="1420" y="3"/>
                  </a:lnTo>
                  <a:lnTo>
                    <a:pt x="1541" y="7"/>
                  </a:lnTo>
                  <a:lnTo>
                    <a:pt x="1640" y="3"/>
                  </a:lnTo>
                  <a:lnTo>
                    <a:pt x="1743" y="0"/>
                  </a:lnTo>
                  <a:lnTo>
                    <a:pt x="1752" y="0"/>
                  </a:lnTo>
                  <a:lnTo>
                    <a:pt x="1765" y="7"/>
                  </a:lnTo>
                  <a:lnTo>
                    <a:pt x="1765" y="14"/>
                  </a:lnTo>
                  <a:lnTo>
                    <a:pt x="1768" y="17"/>
                  </a:lnTo>
                  <a:lnTo>
                    <a:pt x="1768" y="38"/>
                  </a:lnTo>
                  <a:lnTo>
                    <a:pt x="1765" y="52"/>
                  </a:lnTo>
                  <a:lnTo>
                    <a:pt x="1759" y="58"/>
                  </a:lnTo>
                  <a:lnTo>
                    <a:pt x="1740" y="69"/>
                  </a:lnTo>
                  <a:lnTo>
                    <a:pt x="1720" y="69"/>
                  </a:lnTo>
                  <a:lnTo>
                    <a:pt x="1650" y="79"/>
                  </a:lnTo>
                  <a:lnTo>
                    <a:pt x="1586" y="100"/>
                  </a:lnTo>
                  <a:lnTo>
                    <a:pt x="1535" y="124"/>
                  </a:lnTo>
                  <a:lnTo>
                    <a:pt x="1487" y="155"/>
                  </a:lnTo>
                  <a:lnTo>
                    <a:pt x="1449" y="189"/>
                  </a:lnTo>
                  <a:lnTo>
                    <a:pt x="1423" y="214"/>
                  </a:lnTo>
                  <a:lnTo>
                    <a:pt x="1391" y="251"/>
                  </a:lnTo>
                  <a:lnTo>
                    <a:pt x="1353" y="296"/>
                  </a:lnTo>
                  <a:lnTo>
                    <a:pt x="1308" y="348"/>
                  </a:lnTo>
                  <a:lnTo>
                    <a:pt x="1257" y="403"/>
                  </a:lnTo>
                  <a:lnTo>
                    <a:pt x="1205" y="462"/>
                  </a:lnTo>
                  <a:lnTo>
                    <a:pt x="1154" y="524"/>
                  </a:lnTo>
                  <a:lnTo>
                    <a:pt x="1103" y="582"/>
                  </a:lnTo>
                  <a:lnTo>
                    <a:pt x="1052" y="637"/>
                  </a:lnTo>
                  <a:lnTo>
                    <a:pt x="1007" y="689"/>
                  </a:lnTo>
                  <a:lnTo>
                    <a:pt x="1026" y="744"/>
                  </a:lnTo>
                  <a:lnTo>
                    <a:pt x="1052" y="810"/>
                  </a:lnTo>
                  <a:lnTo>
                    <a:pt x="1081" y="885"/>
                  </a:lnTo>
                  <a:lnTo>
                    <a:pt x="1116" y="972"/>
                  </a:lnTo>
                  <a:lnTo>
                    <a:pt x="1221" y="1240"/>
                  </a:lnTo>
                  <a:lnTo>
                    <a:pt x="1257" y="1323"/>
                  </a:lnTo>
                  <a:lnTo>
                    <a:pt x="1285" y="1399"/>
                  </a:lnTo>
                  <a:lnTo>
                    <a:pt x="1301" y="1440"/>
                  </a:lnTo>
                  <a:lnTo>
                    <a:pt x="1317" y="1468"/>
                  </a:lnTo>
                  <a:lnTo>
                    <a:pt x="1337" y="1485"/>
                  </a:lnTo>
                  <a:lnTo>
                    <a:pt x="1365" y="1492"/>
                  </a:lnTo>
                  <a:lnTo>
                    <a:pt x="1407" y="1499"/>
                  </a:lnTo>
                  <a:lnTo>
                    <a:pt x="1484" y="1499"/>
                  </a:lnTo>
                  <a:lnTo>
                    <a:pt x="1493" y="1502"/>
                  </a:lnTo>
                  <a:lnTo>
                    <a:pt x="1500" y="1502"/>
                  </a:lnTo>
                  <a:lnTo>
                    <a:pt x="1503" y="1509"/>
                  </a:lnTo>
                  <a:lnTo>
                    <a:pt x="1509" y="1516"/>
                  </a:lnTo>
                  <a:lnTo>
                    <a:pt x="1509" y="1540"/>
                  </a:lnTo>
                  <a:lnTo>
                    <a:pt x="1506" y="1550"/>
                  </a:lnTo>
                  <a:lnTo>
                    <a:pt x="1503" y="1557"/>
                  </a:lnTo>
                  <a:lnTo>
                    <a:pt x="1496" y="1564"/>
                  </a:lnTo>
                  <a:lnTo>
                    <a:pt x="1484" y="1571"/>
                  </a:lnTo>
                  <a:lnTo>
                    <a:pt x="1426" y="1571"/>
                  </a:lnTo>
                  <a:lnTo>
                    <a:pt x="1375" y="1568"/>
                  </a:lnTo>
                  <a:lnTo>
                    <a:pt x="1321" y="1568"/>
                  </a:lnTo>
                  <a:lnTo>
                    <a:pt x="1269" y="1564"/>
                  </a:lnTo>
                  <a:lnTo>
                    <a:pt x="1183" y="1564"/>
                  </a:lnTo>
                  <a:lnTo>
                    <a:pt x="1125" y="1568"/>
                  </a:lnTo>
                  <a:lnTo>
                    <a:pt x="1061" y="1568"/>
                  </a:lnTo>
                  <a:lnTo>
                    <a:pt x="1004" y="1571"/>
                  </a:lnTo>
                  <a:lnTo>
                    <a:pt x="946" y="1571"/>
                  </a:lnTo>
                  <a:lnTo>
                    <a:pt x="940" y="1568"/>
                  </a:lnTo>
                  <a:lnTo>
                    <a:pt x="934" y="1568"/>
                  </a:lnTo>
                  <a:lnTo>
                    <a:pt x="927" y="1561"/>
                  </a:lnTo>
                  <a:lnTo>
                    <a:pt x="924" y="1554"/>
                  </a:lnTo>
                  <a:lnTo>
                    <a:pt x="924" y="1530"/>
                  </a:lnTo>
                  <a:lnTo>
                    <a:pt x="927" y="1519"/>
                  </a:lnTo>
                  <a:lnTo>
                    <a:pt x="937" y="1509"/>
                  </a:lnTo>
                  <a:lnTo>
                    <a:pt x="943" y="1506"/>
                  </a:lnTo>
                  <a:lnTo>
                    <a:pt x="953" y="1502"/>
                  </a:lnTo>
                  <a:lnTo>
                    <a:pt x="959" y="1499"/>
                  </a:lnTo>
                  <a:lnTo>
                    <a:pt x="969" y="1499"/>
                  </a:lnTo>
                  <a:lnTo>
                    <a:pt x="1013" y="1492"/>
                  </a:lnTo>
                  <a:lnTo>
                    <a:pt x="1049" y="1478"/>
                  </a:lnTo>
                  <a:lnTo>
                    <a:pt x="1074" y="1461"/>
                  </a:lnTo>
                  <a:lnTo>
                    <a:pt x="1087" y="1447"/>
                  </a:lnTo>
                  <a:lnTo>
                    <a:pt x="1093" y="1433"/>
                  </a:lnTo>
                  <a:lnTo>
                    <a:pt x="1093" y="1426"/>
                  </a:lnTo>
                  <a:lnTo>
                    <a:pt x="1090" y="1423"/>
                  </a:lnTo>
                  <a:lnTo>
                    <a:pt x="1087" y="1416"/>
                  </a:lnTo>
                  <a:lnTo>
                    <a:pt x="1084" y="1402"/>
                  </a:lnTo>
                  <a:lnTo>
                    <a:pt x="866" y="851"/>
                  </a:lnTo>
                  <a:lnTo>
                    <a:pt x="674" y="1075"/>
                  </a:lnTo>
                  <a:lnTo>
                    <a:pt x="457" y="1326"/>
                  </a:lnTo>
                  <a:lnTo>
                    <a:pt x="419" y="1375"/>
                  </a:lnTo>
                  <a:lnTo>
                    <a:pt x="406" y="1402"/>
                  </a:lnTo>
                  <a:lnTo>
                    <a:pt x="399" y="1433"/>
                  </a:lnTo>
                  <a:lnTo>
                    <a:pt x="406" y="1461"/>
                  </a:lnTo>
                  <a:lnTo>
                    <a:pt x="419" y="1478"/>
                  </a:lnTo>
                  <a:lnTo>
                    <a:pt x="435" y="1492"/>
                  </a:lnTo>
                  <a:lnTo>
                    <a:pt x="454" y="1499"/>
                  </a:lnTo>
                  <a:lnTo>
                    <a:pt x="470" y="1502"/>
                  </a:lnTo>
                  <a:lnTo>
                    <a:pt x="492" y="1502"/>
                  </a:lnTo>
                  <a:lnTo>
                    <a:pt x="499" y="1506"/>
                  </a:lnTo>
                  <a:lnTo>
                    <a:pt x="502" y="1513"/>
                  </a:lnTo>
                  <a:lnTo>
                    <a:pt x="508" y="1516"/>
                  </a:lnTo>
                  <a:lnTo>
                    <a:pt x="508" y="1540"/>
                  </a:lnTo>
                  <a:lnTo>
                    <a:pt x="502" y="1561"/>
                  </a:lnTo>
                  <a:lnTo>
                    <a:pt x="495" y="1568"/>
                  </a:lnTo>
                  <a:lnTo>
                    <a:pt x="489" y="1571"/>
                  </a:lnTo>
                  <a:lnTo>
                    <a:pt x="483" y="1571"/>
                  </a:lnTo>
                  <a:lnTo>
                    <a:pt x="479" y="1575"/>
                  </a:lnTo>
                  <a:lnTo>
                    <a:pt x="470" y="1575"/>
                  </a:lnTo>
                  <a:lnTo>
                    <a:pt x="227" y="1568"/>
                  </a:lnTo>
                  <a:lnTo>
                    <a:pt x="127" y="1571"/>
                  </a:lnTo>
                  <a:lnTo>
                    <a:pt x="25" y="1575"/>
                  </a:lnTo>
                  <a:lnTo>
                    <a:pt x="16" y="1575"/>
                  </a:lnTo>
                  <a:lnTo>
                    <a:pt x="3" y="1568"/>
                  </a:lnTo>
                  <a:lnTo>
                    <a:pt x="3" y="1561"/>
                  </a:lnTo>
                  <a:lnTo>
                    <a:pt x="0" y="1557"/>
                  </a:lnTo>
                  <a:lnTo>
                    <a:pt x="0" y="1537"/>
                  </a:lnTo>
                  <a:lnTo>
                    <a:pt x="3" y="1523"/>
                  </a:lnTo>
                  <a:lnTo>
                    <a:pt x="12" y="1513"/>
                  </a:lnTo>
                  <a:lnTo>
                    <a:pt x="22" y="1506"/>
                  </a:lnTo>
                  <a:lnTo>
                    <a:pt x="28" y="1506"/>
                  </a:lnTo>
                  <a:lnTo>
                    <a:pt x="38" y="1502"/>
                  </a:lnTo>
                  <a:lnTo>
                    <a:pt x="48" y="1502"/>
                  </a:lnTo>
                  <a:lnTo>
                    <a:pt x="115" y="1495"/>
                  </a:lnTo>
                  <a:lnTo>
                    <a:pt x="175" y="1478"/>
                  </a:lnTo>
                  <a:lnTo>
                    <a:pt x="239" y="1447"/>
                  </a:lnTo>
                  <a:lnTo>
                    <a:pt x="300" y="1402"/>
                  </a:lnTo>
                  <a:lnTo>
                    <a:pt x="364" y="1340"/>
                  </a:lnTo>
                  <a:lnTo>
                    <a:pt x="390" y="1316"/>
                  </a:lnTo>
                  <a:lnTo>
                    <a:pt x="841" y="789"/>
                  </a:lnTo>
                  <a:lnTo>
                    <a:pt x="588" y="148"/>
                  </a:lnTo>
                  <a:lnTo>
                    <a:pt x="578" y="124"/>
                  </a:lnTo>
                  <a:lnTo>
                    <a:pt x="569" y="107"/>
                  </a:lnTo>
                  <a:lnTo>
                    <a:pt x="553" y="89"/>
                  </a:lnTo>
                  <a:lnTo>
                    <a:pt x="524" y="79"/>
                  </a:lnTo>
                  <a:lnTo>
                    <a:pt x="486" y="76"/>
                  </a:lnTo>
                  <a:lnTo>
                    <a:pt x="431" y="72"/>
                  </a:lnTo>
                  <a:lnTo>
                    <a:pt x="409" y="72"/>
                  </a:lnTo>
                  <a:lnTo>
                    <a:pt x="393" y="69"/>
                  </a:lnTo>
                  <a:lnTo>
                    <a:pt x="383" y="62"/>
                  </a:lnTo>
                  <a:lnTo>
                    <a:pt x="380" y="48"/>
                  </a:lnTo>
                  <a:lnTo>
                    <a:pt x="380" y="34"/>
                  </a:lnTo>
                  <a:lnTo>
                    <a:pt x="383" y="24"/>
                  </a:lnTo>
                  <a:lnTo>
                    <a:pt x="387" y="17"/>
                  </a:lnTo>
                  <a:lnTo>
                    <a:pt x="393" y="10"/>
                  </a:lnTo>
                  <a:lnTo>
                    <a:pt x="406" y="3"/>
                  </a:lnTo>
                  <a:lnTo>
                    <a:pt x="460" y="3"/>
                  </a:lnTo>
                  <a:lnTo>
                    <a:pt x="511" y="7"/>
                  </a:lnTo>
                  <a:lnTo>
                    <a:pt x="569" y="7"/>
                  </a:lnTo>
                  <a:lnTo>
                    <a:pt x="620" y="10"/>
                  </a:lnTo>
                  <a:lnTo>
                    <a:pt x="662" y="10"/>
                  </a:lnTo>
                  <a:lnTo>
                    <a:pt x="930" y="3"/>
                  </a:lnTo>
                  <a:lnTo>
                    <a:pt x="940" y="3"/>
                  </a:lnTo>
                  <a:lnTo>
                    <a:pt x="943" y="7"/>
                  </a:lnTo>
                  <a:lnTo>
                    <a:pt x="950" y="7"/>
                  </a:lnTo>
                  <a:lnTo>
                    <a:pt x="959" y="17"/>
                  </a:lnTo>
                  <a:lnTo>
                    <a:pt x="959" y="41"/>
                  </a:lnTo>
                  <a:lnTo>
                    <a:pt x="956" y="52"/>
                  </a:lnTo>
                  <a:lnTo>
                    <a:pt x="950" y="58"/>
                  </a:lnTo>
                  <a:lnTo>
                    <a:pt x="946" y="65"/>
                  </a:lnTo>
                  <a:lnTo>
                    <a:pt x="934" y="72"/>
                  </a:lnTo>
                  <a:lnTo>
                    <a:pt x="918" y="72"/>
                  </a:lnTo>
                  <a:lnTo>
                    <a:pt x="870" y="83"/>
                  </a:lnTo>
                  <a:lnTo>
                    <a:pt x="834" y="96"/>
                  </a:lnTo>
                  <a:lnTo>
                    <a:pt x="809" y="114"/>
                  </a:lnTo>
                  <a:lnTo>
                    <a:pt x="793" y="131"/>
                  </a:lnTo>
                  <a:lnTo>
                    <a:pt x="790" y="141"/>
                  </a:lnTo>
                  <a:lnTo>
                    <a:pt x="790" y="145"/>
                  </a:lnTo>
                  <a:lnTo>
                    <a:pt x="793" y="148"/>
                  </a:lnTo>
                  <a:lnTo>
                    <a:pt x="799" y="169"/>
                  </a:lnTo>
                  <a:lnTo>
                    <a:pt x="982" y="630"/>
                  </a:lnTo>
                  <a:lnTo>
                    <a:pt x="982" y="627"/>
                  </a:lnTo>
                  <a:lnTo>
                    <a:pt x="1327" y="224"/>
                  </a:lnTo>
                  <a:lnTo>
                    <a:pt x="1346" y="200"/>
                  </a:lnTo>
                  <a:lnTo>
                    <a:pt x="1362" y="172"/>
                  </a:lnTo>
                  <a:lnTo>
                    <a:pt x="1369" y="141"/>
                  </a:lnTo>
                  <a:lnTo>
                    <a:pt x="1362" y="114"/>
                  </a:lnTo>
                  <a:lnTo>
                    <a:pt x="1349" y="93"/>
                  </a:lnTo>
                  <a:lnTo>
                    <a:pt x="1333" y="83"/>
                  </a:lnTo>
                  <a:lnTo>
                    <a:pt x="1314" y="76"/>
                  </a:lnTo>
                  <a:lnTo>
                    <a:pt x="1298" y="72"/>
                  </a:lnTo>
                  <a:lnTo>
                    <a:pt x="1285" y="69"/>
                  </a:lnTo>
                  <a:lnTo>
                    <a:pt x="1276" y="69"/>
                  </a:lnTo>
                  <a:lnTo>
                    <a:pt x="1263" y="62"/>
                  </a:lnTo>
                  <a:lnTo>
                    <a:pt x="1260" y="55"/>
                  </a:lnTo>
                  <a:lnTo>
                    <a:pt x="1260" y="31"/>
                  </a:lnTo>
                  <a:lnTo>
                    <a:pt x="1263" y="21"/>
                  </a:lnTo>
                  <a:lnTo>
                    <a:pt x="1266" y="14"/>
                  </a:lnTo>
                  <a:lnTo>
                    <a:pt x="1273" y="7"/>
                  </a:lnTo>
                  <a:lnTo>
                    <a:pt x="1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17" name="Freeform 41"/>
            <p:cNvSpPr>
              <a:spLocks noEditPoints="1"/>
            </p:cNvSpPr>
            <p:nvPr/>
          </p:nvSpPr>
          <p:spPr bwMode="auto">
            <a:xfrm>
              <a:off x="5381" y="3841"/>
              <a:ext cx="746" cy="1099"/>
            </a:xfrm>
            <a:custGeom>
              <a:avLst/>
              <a:gdLst/>
              <a:ahLst/>
              <a:cxnLst>
                <a:cxn ang="0">
                  <a:pos x="458" y="175"/>
                </a:cxn>
                <a:cxn ang="0">
                  <a:pos x="58" y="775"/>
                </a:cxn>
                <a:cxn ang="0">
                  <a:pos x="458" y="775"/>
                </a:cxn>
                <a:cxn ang="0">
                  <a:pos x="458" y="175"/>
                </a:cxn>
                <a:cxn ang="0">
                  <a:pos x="528" y="0"/>
                </a:cxn>
                <a:cxn ang="0">
                  <a:pos x="554" y="0"/>
                </a:cxn>
                <a:cxn ang="0">
                  <a:pos x="563" y="3"/>
                </a:cxn>
                <a:cxn ang="0">
                  <a:pos x="570" y="6"/>
                </a:cxn>
                <a:cxn ang="0">
                  <a:pos x="576" y="20"/>
                </a:cxn>
                <a:cxn ang="0">
                  <a:pos x="576" y="775"/>
                </a:cxn>
                <a:cxn ang="0">
                  <a:pos x="746" y="775"/>
                </a:cxn>
                <a:cxn ang="0">
                  <a:pos x="746" y="833"/>
                </a:cxn>
                <a:cxn ang="0">
                  <a:pos x="743" y="830"/>
                </a:cxn>
                <a:cxn ang="0">
                  <a:pos x="573" y="830"/>
                </a:cxn>
                <a:cxn ang="0">
                  <a:pos x="573" y="988"/>
                </a:cxn>
                <a:cxn ang="0">
                  <a:pos x="576" y="1009"/>
                </a:cxn>
                <a:cxn ang="0">
                  <a:pos x="589" y="1023"/>
                </a:cxn>
                <a:cxn ang="0">
                  <a:pos x="611" y="1033"/>
                </a:cxn>
                <a:cxn ang="0">
                  <a:pos x="647" y="1037"/>
                </a:cxn>
                <a:cxn ang="0">
                  <a:pos x="698" y="1040"/>
                </a:cxn>
                <a:cxn ang="0">
                  <a:pos x="739" y="1040"/>
                </a:cxn>
                <a:cxn ang="0">
                  <a:pos x="739" y="1099"/>
                </a:cxn>
                <a:cxn ang="0">
                  <a:pos x="679" y="1095"/>
                </a:cxn>
                <a:cxn ang="0">
                  <a:pos x="615" y="1095"/>
                </a:cxn>
                <a:cxn ang="0">
                  <a:pos x="557" y="1092"/>
                </a:cxn>
                <a:cxn ang="0">
                  <a:pos x="461" y="1092"/>
                </a:cxn>
                <a:cxn ang="0">
                  <a:pos x="403" y="1095"/>
                </a:cxn>
                <a:cxn ang="0">
                  <a:pos x="340" y="1095"/>
                </a:cxn>
                <a:cxn ang="0">
                  <a:pos x="279" y="1099"/>
                </a:cxn>
                <a:cxn ang="0">
                  <a:pos x="279" y="1040"/>
                </a:cxn>
                <a:cxn ang="0">
                  <a:pos x="324" y="1040"/>
                </a:cxn>
                <a:cxn ang="0">
                  <a:pos x="375" y="1037"/>
                </a:cxn>
                <a:cxn ang="0">
                  <a:pos x="410" y="1033"/>
                </a:cxn>
                <a:cxn ang="0">
                  <a:pos x="429" y="1023"/>
                </a:cxn>
                <a:cxn ang="0">
                  <a:pos x="442" y="1009"/>
                </a:cxn>
                <a:cxn ang="0">
                  <a:pos x="445" y="988"/>
                </a:cxn>
                <a:cxn ang="0">
                  <a:pos x="445" y="830"/>
                </a:cxn>
                <a:cxn ang="0">
                  <a:pos x="0" y="830"/>
                </a:cxn>
                <a:cxn ang="0">
                  <a:pos x="0" y="771"/>
                </a:cxn>
                <a:cxn ang="0">
                  <a:pos x="503" y="20"/>
                </a:cxn>
                <a:cxn ang="0">
                  <a:pos x="509" y="10"/>
                </a:cxn>
                <a:cxn ang="0">
                  <a:pos x="528" y="0"/>
                </a:cxn>
              </a:cxnLst>
              <a:rect l="0" t="0" r="r" b="b"/>
              <a:pathLst>
                <a:path w="746" h="1099">
                  <a:moveTo>
                    <a:pt x="458" y="175"/>
                  </a:moveTo>
                  <a:lnTo>
                    <a:pt x="58" y="775"/>
                  </a:lnTo>
                  <a:lnTo>
                    <a:pt x="458" y="775"/>
                  </a:lnTo>
                  <a:lnTo>
                    <a:pt x="458" y="175"/>
                  </a:lnTo>
                  <a:close/>
                  <a:moveTo>
                    <a:pt x="528" y="0"/>
                  </a:moveTo>
                  <a:lnTo>
                    <a:pt x="554" y="0"/>
                  </a:lnTo>
                  <a:lnTo>
                    <a:pt x="563" y="3"/>
                  </a:lnTo>
                  <a:lnTo>
                    <a:pt x="570" y="6"/>
                  </a:lnTo>
                  <a:lnTo>
                    <a:pt x="576" y="20"/>
                  </a:lnTo>
                  <a:lnTo>
                    <a:pt x="576" y="775"/>
                  </a:lnTo>
                  <a:lnTo>
                    <a:pt x="746" y="775"/>
                  </a:lnTo>
                  <a:lnTo>
                    <a:pt x="746" y="833"/>
                  </a:lnTo>
                  <a:lnTo>
                    <a:pt x="743" y="830"/>
                  </a:lnTo>
                  <a:lnTo>
                    <a:pt x="573" y="830"/>
                  </a:lnTo>
                  <a:lnTo>
                    <a:pt x="573" y="988"/>
                  </a:lnTo>
                  <a:lnTo>
                    <a:pt x="576" y="1009"/>
                  </a:lnTo>
                  <a:lnTo>
                    <a:pt x="589" y="1023"/>
                  </a:lnTo>
                  <a:lnTo>
                    <a:pt x="611" y="1033"/>
                  </a:lnTo>
                  <a:lnTo>
                    <a:pt x="647" y="1037"/>
                  </a:lnTo>
                  <a:lnTo>
                    <a:pt x="698" y="1040"/>
                  </a:lnTo>
                  <a:lnTo>
                    <a:pt x="739" y="1040"/>
                  </a:lnTo>
                  <a:lnTo>
                    <a:pt x="739" y="1099"/>
                  </a:lnTo>
                  <a:lnTo>
                    <a:pt x="679" y="1095"/>
                  </a:lnTo>
                  <a:lnTo>
                    <a:pt x="615" y="1095"/>
                  </a:lnTo>
                  <a:lnTo>
                    <a:pt x="557" y="1092"/>
                  </a:lnTo>
                  <a:lnTo>
                    <a:pt x="461" y="1092"/>
                  </a:lnTo>
                  <a:lnTo>
                    <a:pt x="403" y="1095"/>
                  </a:lnTo>
                  <a:lnTo>
                    <a:pt x="340" y="1095"/>
                  </a:lnTo>
                  <a:lnTo>
                    <a:pt x="279" y="1099"/>
                  </a:lnTo>
                  <a:lnTo>
                    <a:pt x="279" y="1040"/>
                  </a:lnTo>
                  <a:lnTo>
                    <a:pt x="324" y="1040"/>
                  </a:lnTo>
                  <a:lnTo>
                    <a:pt x="375" y="1037"/>
                  </a:lnTo>
                  <a:lnTo>
                    <a:pt x="410" y="1033"/>
                  </a:lnTo>
                  <a:lnTo>
                    <a:pt x="429" y="1023"/>
                  </a:lnTo>
                  <a:lnTo>
                    <a:pt x="442" y="1009"/>
                  </a:lnTo>
                  <a:lnTo>
                    <a:pt x="445" y="988"/>
                  </a:lnTo>
                  <a:lnTo>
                    <a:pt x="445" y="830"/>
                  </a:lnTo>
                  <a:lnTo>
                    <a:pt x="0" y="830"/>
                  </a:lnTo>
                  <a:lnTo>
                    <a:pt x="0" y="771"/>
                  </a:lnTo>
                  <a:lnTo>
                    <a:pt x="503" y="20"/>
                  </a:lnTo>
                  <a:lnTo>
                    <a:pt x="509" y="10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18" name="Freeform 42"/>
            <p:cNvSpPr>
              <a:spLocks/>
            </p:cNvSpPr>
            <p:nvPr/>
          </p:nvSpPr>
          <p:spPr bwMode="auto">
            <a:xfrm>
              <a:off x="6280" y="3927"/>
              <a:ext cx="1117" cy="1206"/>
            </a:xfrm>
            <a:custGeom>
              <a:avLst/>
              <a:gdLst/>
              <a:ahLst/>
              <a:cxnLst>
                <a:cxn ang="0">
                  <a:pos x="560" y="0"/>
                </a:cxn>
                <a:cxn ang="0">
                  <a:pos x="579" y="3"/>
                </a:cxn>
                <a:cxn ang="0">
                  <a:pos x="589" y="17"/>
                </a:cxn>
                <a:cxn ang="0">
                  <a:pos x="595" y="31"/>
                </a:cxn>
                <a:cxn ang="0">
                  <a:pos x="598" y="48"/>
                </a:cxn>
                <a:cxn ang="0">
                  <a:pos x="598" y="561"/>
                </a:cxn>
                <a:cxn ang="0">
                  <a:pos x="1075" y="561"/>
                </a:cxn>
                <a:cxn ang="0">
                  <a:pos x="1091" y="565"/>
                </a:cxn>
                <a:cxn ang="0">
                  <a:pos x="1104" y="572"/>
                </a:cxn>
                <a:cxn ang="0">
                  <a:pos x="1113" y="585"/>
                </a:cxn>
                <a:cxn ang="0">
                  <a:pos x="1117" y="606"/>
                </a:cxn>
                <a:cxn ang="0">
                  <a:pos x="1113" y="623"/>
                </a:cxn>
                <a:cxn ang="0">
                  <a:pos x="1101" y="637"/>
                </a:cxn>
                <a:cxn ang="0">
                  <a:pos x="1075" y="644"/>
                </a:cxn>
                <a:cxn ang="0">
                  <a:pos x="598" y="644"/>
                </a:cxn>
                <a:cxn ang="0">
                  <a:pos x="598" y="1161"/>
                </a:cxn>
                <a:cxn ang="0">
                  <a:pos x="595" y="1175"/>
                </a:cxn>
                <a:cxn ang="0">
                  <a:pos x="589" y="1192"/>
                </a:cxn>
                <a:cxn ang="0">
                  <a:pos x="576" y="1202"/>
                </a:cxn>
                <a:cxn ang="0">
                  <a:pos x="557" y="1206"/>
                </a:cxn>
                <a:cxn ang="0">
                  <a:pos x="541" y="1202"/>
                </a:cxn>
                <a:cxn ang="0">
                  <a:pos x="528" y="1188"/>
                </a:cxn>
                <a:cxn ang="0">
                  <a:pos x="525" y="1175"/>
                </a:cxn>
                <a:cxn ang="0">
                  <a:pos x="522" y="1157"/>
                </a:cxn>
                <a:cxn ang="0">
                  <a:pos x="522" y="644"/>
                </a:cxn>
                <a:cxn ang="0">
                  <a:pos x="42" y="644"/>
                </a:cxn>
                <a:cxn ang="0">
                  <a:pos x="26" y="641"/>
                </a:cxn>
                <a:cxn ang="0">
                  <a:pos x="13" y="634"/>
                </a:cxn>
                <a:cxn ang="0">
                  <a:pos x="3" y="623"/>
                </a:cxn>
                <a:cxn ang="0">
                  <a:pos x="0" y="603"/>
                </a:cxn>
                <a:cxn ang="0">
                  <a:pos x="3" y="582"/>
                </a:cxn>
                <a:cxn ang="0">
                  <a:pos x="13" y="572"/>
                </a:cxn>
                <a:cxn ang="0">
                  <a:pos x="26" y="565"/>
                </a:cxn>
                <a:cxn ang="0">
                  <a:pos x="42" y="561"/>
                </a:cxn>
                <a:cxn ang="0">
                  <a:pos x="522" y="561"/>
                </a:cxn>
                <a:cxn ang="0">
                  <a:pos x="522" y="48"/>
                </a:cxn>
                <a:cxn ang="0">
                  <a:pos x="525" y="31"/>
                </a:cxn>
                <a:cxn ang="0">
                  <a:pos x="531" y="17"/>
                </a:cxn>
                <a:cxn ang="0">
                  <a:pos x="541" y="3"/>
                </a:cxn>
                <a:cxn ang="0">
                  <a:pos x="560" y="0"/>
                </a:cxn>
              </a:cxnLst>
              <a:rect l="0" t="0" r="r" b="b"/>
              <a:pathLst>
                <a:path w="1117" h="1206">
                  <a:moveTo>
                    <a:pt x="560" y="0"/>
                  </a:moveTo>
                  <a:lnTo>
                    <a:pt x="579" y="3"/>
                  </a:lnTo>
                  <a:lnTo>
                    <a:pt x="589" y="17"/>
                  </a:lnTo>
                  <a:lnTo>
                    <a:pt x="595" y="31"/>
                  </a:lnTo>
                  <a:lnTo>
                    <a:pt x="598" y="48"/>
                  </a:lnTo>
                  <a:lnTo>
                    <a:pt x="598" y="561"/>
                  </a:lnTo>
                  <a:lnTo>
                    <a:pt x="1075" y="561"/>
                  </a:lnTo>
                  <a:lnTo>
                    <a:pt x="1091" y="565"/>
                  </a:lnTo>
                  <a:lnTo>
                    <a:pt x="1104" y="572"/>
                  </a:lnTo>
                  <a:lnTo>
                    <a:pt x="1113" y="585"/>
                  </a:lnTo>
                  <a:lnTo>
                    <a:pt x="1117" y="606"/>
                  </a:lnTo>
                  <a:lnTo>
                    <a:pt x="1113" y="623"/>
                  </a:lnTo>
                  <a:lnTo>
                    <a:pt x="1101" y="637"/>
                  </a:lnTo>
                  <a:lnTo>
                    <a:pt x="1075" y="644"/>
                  </a:lnTo>
                  <a:lnTo>
                    <a:pt x="598" y="644"/>
                  </a:lnTo>
                  <a:lnTo>
                    <a:pt x="598" y="1161"/>
                  </a:lnTo>
                  <a:lnTo>
                    <a:pt x="595" y="1175"/>
                  </a:lnTo>
                  <a:lnTo>
                    <a:pt x="589" y="1192"/>
                  </a:lnTo>
                  <a:lnTo>
                    <a:pt x="576" y="1202"/>
                  </a:lnTo>
                  <a:lnTo>
                    <a:pt x="557" y="1206"/>
                  </a:lnTo>
                  <a:lnTo>
                    <a:pt x="541" y="1202"/>
                  </a:lnTo>
                  <a:lnTo>
                    <a:pt x="528" y="1188"/>
                  </a:lnTo>
                  <a:lnTo>
                    <a:pt x="525" y="1175"/>
                  </a:lnTo>
                  <a:lnTo>
                    <a:pt x="522" y="1157"/>
                  </a:lnTo>
                  <a:lnTo>
                    <a:pt x="522" y="644"/>
                  </a:lnTo>
                  <a:lnTo>
                    <a:pt x="42" y="644"/>
                  </a:lnTo>
                  <a:lnTo>
                    <a:pt x="26" y="641"/>
                  </a:lnTo>
                  <a:lnTo>
                    <a:pt x="13" y="634"/>
                  </a:lnTo>
                  <a:lnTo>
                    <a:pt x="3" y="623"/>
                  </a:lnTo>
                  <a:lnTo>
                    <a:pt x="0" y="603"/>
                  </a:lnTo>
                  <a:lnTo>
                    <a:pt x="3" y="582"/>
                  </a:lnTo>
                  <a:lnTo>
                    <a:pt x="13" y="572"/>
                  </a:lnTo>
                  <a:lnTo>
                    <a:pt x="26" y="565"/>
                  </a:lnTo>
                  <a:lnTo>
                    <a:pt x="42" y="561"/>
                  </a:lnTo>
                  <a:lnTo>
                    <a:pt x="522" y="561"/>
                  </a:lnTo>
                  <a:lnTo>
                    <a:pt x="522" y="48"/>
                  </a:lnTo>
                  <a:lnTo>
                    <a:pt x="525" y="31"/>
                  </a:lnTo>
                  <a:lnTo>
                    <a:pt x="531" y="17"/>
                  </a:lnTo>
                  <a:lnTo>
                    <a:pt x="541" y="3"/>
                  </a:lnTo>
                  <a:lnTo>
                    <a:pt x="5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19" name="Freeform 43"/>
            <p:cNvSpPr>
              <a:spLocks noEditPoints="1"/>
            </p:cNvSpPr>
            <p:nvPr/>
          </p:nvSpPr>
          <p:spPr bwMode="auto">
            <a:xfrm>
              <a:off x="7563" y="3861"/>
              <a:ext cx="461" cy="1096"/>
            </a:xfrm>
            <a:custGeom>
              <a:avLst/>
              <a:gdLst/>
              <a:ahLst/>
              <a:cxnLst>
                <a:cxn ang="0">
                  <a:pos x="265" y="365"/>
                </a:cxn>
                <a:cxn ang="0">
                  <a:pos x="336" y="414"/>
                </a:cxn>
                <a:cxn ang="0">
                  <a:pos x="361" y="496"/>
                </a:cxn>
                <a:cxn ang="0">
                  <a:pos x="358" y="521"/>
                </a:cxn>
                <a:cxn ang="0">
                  <a:pos x="355" y="548"/>
                </a:cxn>
                <a:cxn ang="0">
                  <a:pos x="339" y="593"/>
                </a:cxn>
                <a:cxn ang="0">
                  <a:pos x="313" y="665"/>
                </a:cxn>
                <a:cxn ang="0">
                  <a:pos x="281" y="755"/>
                </a:cxn>
                <a:cxn ang="0">
                  <a:pos x="214" y="941"/>
                </a:cxn>
                <a:cxn ang="0">
                  <a:pos x="211" y="1017"/>
                </a:cxn>
                <a:cxn ang="0">
                  <a:pos x="227" y="1048"/>
                </a:cxn>
                <a:cxn ang="0">
                  <a:pos x="285" y="1044"/>
                </a:cxn>
                <a:cxn ang="0">
                  <a:pos x="355" y="979"/>
                </a:cxn>
                <a:cxn ang="0">
                  <a:pos x="409" y="851"/>
                </a:cxn>
                <a:cxn ang="0">
                  <a:pos x="422" y="831"/>
                </a:cxn>
                <a:cxn ang="0">
                  <a:pos x="448" y="827"/>
                </a:cxn>
                <a:cxn ang="0">
                  <a:pos x="457" y="834"/>
                </a:cxn>
                <a:cxn ang="0">
                  <a:pos x="461" y="848"/>
                </a:cxn>
                <a:cxn ang="0">
                  <a:pos x="438" y="924"/>
                </a:cxn>
                <a:cxn ang="0">
                  <a:pos x="397" y="999"/>
                </a:cxn>
                <a:cxn ang="0">
                  <a:pos x="333" y="1068"/>
                </a:cxn>
                <a:cxn ang="0">
                  <a:pos x="243" y="1096"/>
                </a:cxn>
                <a:cxn ang="0">
                  <a:pos x="157" y="1068"/>
                </a:cxn>
                <a:cxn ang="0">
                  <a:pos x="105" y="1003"/>
                </a:cxn>
                <a:cxn ang="0">
                  <a:pos x="102" y="924"/>
                </a:cxn>
                <a:cxn ang="0">
                  <a:pos x="112" y="886"/>
                </a:cxn>
                <a:cxn ang="0">
                  <a:pos x="227" y="572"/>
                </a:cxn>
                <a:cxn ang="0">
                  <a:pos x="246" y="507"/>
                </a:cxn>
                <a:cxn ang="0">
                  <a:pos x="253" y="462"/>
                </a:cxn>
                <a:cxn ang="0">
                  <a:pos x="243" y="417"/>
                </a:cxn>
                <a:cxn ang="0">
                  <a:pos x="214" y="403"/>
                </a:cxn>
                <a:cxn ang="0">
                  <a:pos x="144" y="434"/>
                </a:cxn>
                <a:cxn ang="0">
                  <a:pos x="80" y="527"/>
                </a:cxn>
                <a:cxn ang="0">
                  <a:pos x="48" y="614"/>
                </a:cxn>
                <a:cxn ang="0">
                  <a:pos x="41" y="624"/>
                </a:cxn>
                <a:cxn ang="0">
                  <a:pos x="13" y="627"/>
                </a:cxn>
                <a:cxn ang="0">
                  <a:pos x="3" y="620"/>
                </a:cxn>
                <a:cxn ang="0">
                  <a:pos x="0" y="607"/>
                </a:cxn>
                <a:cxn ang="0">
                  <a:pos x="10" y="565"/>
                </a:cxn>
                <a:cxn ang="0">
                  <a:pos x="41" y="493"/>
                </a:cxn>
                <a:cxn ang="0">
                  <a:pos x="96" y="417"/>
                </a:cxn>
                <a:cxn ang="0">
                  <a:pos x="173" y="365"/>
                </a:cxn>
                <a:cxn ang="0">
                  <a:pos x="361" y="0"/>
                </a:cxn>
                <a:cxn ang="0">
                  <a:pos x="409" y="21"/>
                </a:cxn>
                <a:cxn ang="0">
                  <a:pos x="422" y="62"/>
                </a:cxn>
                <a:cxn ang="0">
                  <a:pos x="397" y="121"/>
                </a:cxn>
                <a:cxn ang="0">
                  <a:pos x="339" y="152"/>
                </a:cxn>
                <a:cxn ang="0">
                  <a:pos x="294" y="128"/>
                </a:cxn>
                <a:cxn ang="0">
                  <a:pos x="278" y="86"/>
                </a:cxn>
                <a:cxn ang="0">
                  <a:pos x="304" y="28"/>
                </a:cxn>
                <a:cxn ang="0">
                  <a:pos x="361" y="0"/>
                </a:cxn>
              </a:cxnLst>
              <a:rect l="0" t="0" r="r" b="b"/>
              <a:pathLst>
                <a:path w="461" h="1096">
                  <a:moveTo>
                    <a:pt x="221" y="359"/>
                  </a:moveTo>
                  <a:lnTo>
                    <a:pt x="265" y="365"/>
                  </a:lnTo>
                  <a:lnTo>
                    <a:pt x="304" y="386"/>
                  </a:lnTo>
                  <a:lnTo>
                    <a:pt x="336" y="414"/>
                  </a:lnTo>
                  <a:lnTo>
                    <a:pt x="355" y="452"/>
                  </a:lnTo>
                  <a:lnTo>
                    <a:pt x="361" y="496"/>
                  </a:lnTo>
                  <a:lnTo>
                    <a:pt x="361" y="507"/>
                  </a:lnTo>
                  <a:lnTo>
                    <a:pt x="358" y="521"/>
                  </a:lnTo>
                  <a:lnTo>
                    <a:pt x="358" y="538"/>
                  </a:lnTo>
                  <a:lnTo>
                    <a:pt x="355" y="548"/>
                  </a:lnTo>
                  <a:lnTo>
                    <a:pt x="349" y="565"/>
                  </a:lnTo>
                  <a:lnTo>
                    <a:pt x="339" y="593"/>
                  </a:lnTo>
                  <a:lnTo>
                    <a:pt x="326" y="627"/>
                  </a:lnTo>
                  <a:lnTo>
                    <a:pt x="313" y="665"/>
                  </a:lnTo>
                  <a:lnTo>
                    <a:pt x="288" y="734"/>
                  </a:lnTo>
                  <a:lnTo>
                    <a:pt x="281" y="755"/>
                  </a:lnTo>
                  <a:lnTo>
                    <a:pt x="230" y="886"/>
                  </a:lnTo>
                  <a:lnTo>
                    <a:pt x="214" y="941"/>
                  </a:lnTo>
                  <a:lnTo>
                    <a:pt x="208" y="993"/>
                  </a:lnTo>
                  <a:lnTo>
                    <a:pt x="211" y="1017"/>
                  </a:lnTo>
                  <a:lnTo>
                    <a:pt x="217" y="1037"/>
                  </a:lnTo>
                  <a:lnTo>
                    <a:pt x="227" y="1048"/>
                  </a:lnTo>
                  <a:lnTo>
                    <a:pt x="246" y="1051"/>
                  </a:lnTo>
                  <a:lnTo>
                    <a:pt x="285" y="1044"/>
                  </a:lnTo>
                  <a:lnTo>
                    <a:pt x="320" y="1020"/>
                  </a:lnTo>
                  <a:lnTo>
                    <a:pt x="355" y="979"/>
                  </a:lnTo>
                  <a:lnTo>
                    <a:pt x="384" y="924"/>
                  </a:lnTo>
                  <a:lnTo>
                    <a:pt x="409" y="851"/>
                  </a:lnTo>
                  <a:lnTo>
                    <a:pt x="416" y="838"/>
                  </a:lnTo>
                  <a:lnTo>
                    <a:pt x="422" y="831"/>
                  </a:lnTo>
                  <a:lnTo>
                    <a:pt x="429" y="827"/>
                  </a:lnTo>
                  <a:lnTo>
                    <a:pt x="448" y="827"/>
                  </a:lnTo>
                  <a:lnTo>
                    <a:pt x="454" y="831"/>
                  </a:lnTo>
                  <a:lnTo>
                    <a:pt x="457" y="834"/>
                  </a:lnTo>
                  <a:lnTo>
                    <a:pt x="461" y="841"/>
                  </a:lnTo>
                  <a:lnTo>
                    <a:pt x="461" y="848"/>
                  </a:lnTo>
                  <a:lnTo>
                    <a:pt x="451" y="889"/>
                  </a:lnTo>
                  <a:lnTo>
                    <a:pt x="438" y="924"/>
                  </a:lnTo>
                  <a:lnTo>
                    <a:pt x="419" y="962"/>
                  </a:lnTo>
                  <a:lnTo>
                    <a:pt x="397" y="999"/>
                  </a:lnTo>
                  <a:lnTo>
                    <a:pt x="368" y="1037"/>
                  </a:lnTo>
                  <a:lnTo>
                    <a:pt x="333" y="1068"/>
                  </a:lnTo>
                  <a:lnTo>
                    <a:pt x="291" y="1089"/>
                  </a:lnTo>
                  <a:lnTo>
                    <a:pt x="243" y="1096"/>
                  </a:lnTo>
                  <a:lnTo>
                    <a:pt x="195" y="1089"/>
                  </a:lnTo>
                  <a:lnTo>
                    <a:pt x="157" y="1068"/>
                  </a:lnTo>
                  <a:lnTo>
                    <a:pt x="125" y="1041"/>
                  </a:lnTo>
                  <a:lnTo>
                    <a:pt x="105" y="1003"/>
                  </a:lnTo>
                  <a:lnTo>
                    <a:pt x="99" y="958"/>
                  </a:lnTo>
                  <a:lnTo>
                    <a:pt x="102" y="924"/>
                  </a:lnTo>
                  <a:lnTo>
                    <a:pt x="112" y="889"/>
                  </a:lnTo>
                  <a:lnTo>
                    <a:pt x="112" y="886"/>
                  </a:lnTo>
                  <a:lnTo>
                    <a:pt x="205" y="624"/>
                  </a:lnTo>
                  <a:lnTo>
                    <a:pt x="227" y="572"/>
                  </a:lnTo>
                  <a:lnTo>
                    <a:pt x="240" y="534"/>
                  </a:lnTo>
                  <a:lnTo>
                    <a:pt x="246" y="507"/>
                  </a:lnTo>
                  <a:lnTo>
                    <a:pt x="253" y="483"/>
                  </a:lnTo>
                  <a:lnTo>
                    <a:pt x="253" y="462"/>
                  </a:lnTo>
                  <a:lnTo>
                    <a:pt x="249" y="434"/>
                  </a:lnTo>
                  <a:lnTo>
                    <a:pt x="243" y="417"/>
                  </a:lnTo>
                  <a:lnTo>
                    <a:pt x="230" y="407"/>
                  </a:lnTo>
                  <a:lnTo>
                    <a:pt x="214" y="403"/>
                  </a:lnTo>
                  <a:lnTo>
                    <a:pt x="179" y="410"/>
                  </a:lnTo>
                  <a:lnTo>
                    <a:pt x="144" y="434"/>
                  </a:lnTo>
                  <a:lnTo>
                    <a:pt x="109" y="472"/>
                  </a:lnTo>
                  <a:lnTo>
                    <a:pt x="80" y="527"/>
                  </a:lnTo>
                  <a:lnTo>
                    <a:pt x="51" y="603"/>
                  </a:lnTo>
                  <a:lnTo>
                    <a:pt x="48" y="614"/>
                  </a:lnTo>
                  <a:lnTo>
                    <a:pt x="45" y="620"/>
                  </a:lnTo>
                  <a:lnTo>
                    <a:pt x="41" y="624"/>
                  </a:lnTo>
                  <a:lnTo>
                    <a:pt x="35" y="627"/>
                  </a:lnTo>
                  <a:lnTo>
                    <a:pt x="13" y="627"/>
                  </a:lnTo>
                  <a:lnTo>
                    <a:pt x="10" y="624"/>
                  </a:lnTo>
                  <a:lnTo>
                    <a:pt x="3" y="620"/>
                  </a:lnTo>
                  <a:lnTo>
                    <a:pt x="0" y="614"/>
                  </a:lnTo>
                  <a:lnTo>
                    <a:pt x="0" y="607"/>
                  </a:lnTo>
                  <a:lnTo>
                    <a:pt x="3" y="589"/>
                  </a:lnTo>
                  <a:lnTo>
                    <a:pt x="10" y="565"/>
                  </a:lnTo>
                  <a:lnTo>
                    <a:pt x="22" y="531"/>
                  </a:lnTo>
                  <a:lnTo>
                    <a:pt x="41" y="493"/>
                  </a:lnTo>
                  <a:lnTo>
                    <a:pt x="67" y="452"/>
                  </a:lnTo>
                  <a:lnTo>
                    <a:pt x="96" y="417"/>
                  </a:lnTo>
                  <a:lnTo>
                    <a:pt x="131" y="386"/>
                  </a:lnTo>
                  <a:lnTo>
                    <a:pt x="173" y="365"/>
                  </a:lnTo>
                  <a:lnTo>
                    <a:pt x="221" y="359"/>
                  </a:lnTo>
                  <a:close/>
                  <a:moveTo>
                    <a:pt x="361" y="0"/>
                  </a:moveTo>
                  <a:lnTo>
                    <a:pt x="390" y="7"/>
                  </a:lnTo>
                  <a:lnTo>
                    <a:pt x="409" y="21"/>
                  </a:lnTo>
                  <a:lnTo>
                    <a:pt x="419" y="42"/>
                  </a:lnTo>
                  <a:lnTo>
                    <a:pt x="422" y="62"/>
                  </a:lnTo>
                  <a:lnTo>
                    <a:pt x="416" y="93"/>
                  </a:lnTo>
                  <a:lnTo>
                    <a:pt x="397" y="121"/>
                  </a:lnTo>
                  <a:lnTo>
                    <a:pt x="371" y="145"/>
                  </a:lnTo>
                  <a:lnTo>
                    <a:pt x="339" y="152"/>
                  </a:lnTo>
                  <a:lnTo>
                    <a:pt x="313" y="145"/>
                  </a:lnTo>
                  <a:lnTo>
                    <a:pt x="294" y="128"/>
                  </a:lnTo>
                  <a:lnTo>
                    <a:pt x="281" y="107"/>
                  </a:lnTo>
                  <a:lnTo>
                    <a:pt x="278" y="86"/>
                  </a:lnTo>
                  <a:lnTo>
                    <a:pt x="285" y="55"/>
                  </a:lnTo>
                  <a:lnTo>
                    <a:pt x="304" y="28"/>
                  </a:lnTo>
                  <a:lnTo>
                    <a:pt x="329" y="7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20" name="Freeform 44"/>
            <p:cNvSpPr>
              <a:spLocks/>
            </p:cNvSpPr>
            <p:nvPr/>
          </p:nvSpPr>
          <p:spPr bwMode="auto">
            <a:xfrm>
              <a:off x="8177" y="3858"/>
              <a:ext cx="675" cy="1120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28" y="10"/>
                </a:cxn>
                <a:cxn ang="0">
                  <a:pos x="262" y="48"/>
                </a:cxn>
                <a:cxn ang="0">
                  <a:pos x="352" y="55"/>
                </a:cxn>
                <a:cxn ang="0">
                  <a:pos x="496" y="34"/>
                </a:cxn>
                <a:cxn ang="0">
                  <a:pos x="582" y="7"/>
                </a:cxn>
                <a:cxn ang="0">
                  <a:pos x="598" y="0"/>
                </a:cxn>
                <a:cxn ang="0">
                  <a:pos x="608" y="7"/>
                </a:cxn>
                <a:cxn ang="0">
                  <a:pos x="611" y="24"/>
                </a:cxn>
                <a:cxn ang="0">
                  <a:pos x="589" y="58"/>
                </a:cxn>
                <a:cxn ang="0">
                  <a:pos x="528" y="117"/>
                </a:cxn>
                <a:cxn ang="0">
                  <a:pos x="429" y="169"/>
                </a:cxn>
                <a:cxn ang="0">
                  <a:pos x="294" y="193"/>
                </a:cxn>
                <a:cxn ang="0">
                  <a:pos x="240" y="189"/>
                </a:cxn>
                <a:cxn ang="0">
                  <a:pos x="147" y="172"/>
                </a:cxn>
                <a:cxn ang="0">
                  <a:pos x="144" y="486"/>
                </a:cxn>
                <a:cxn ang="0">
                  <a:pos x="250" y="424"/>
                </a:cxn>
                <a:cxn ang="0">
                  <a:pos x="355" y="406"/>
                </a:cxn>
                <a:cxn ang="0">
                  <a:pos x="486" y="434"/>
                </a:cxn>
                <a:cxn ang="0">
                  <a:pos x="585" y="513"/>
                </a:cxn>
                <a:cxn ang="0">
                  <a:pos x="652" y="627"/>
                </a:cxn>
                <a:cxn ang="0">
                  <a:pos x="675" y="761"/>
                </a:cxn>
                <a:cxn ang="0">
                  <a:pos x="646" y="903"/>
                </a:cxn>
                <a:cxn ang="0">
                  <a:pos x="563" y="1016"/>
                </a:cxn>
                <a:cxn ang="0">
                  <a:pos x="448" y="1092"/>
                </a:cxn>
                <a:cxn ang="0">
                  <a:pos x="307" y="1120"/>
                </a:cxn>
                <a:cxn ang="0">
                  <a:pos x="166" y="1089"/>
                </a:cxn>
                <a:cxn ang="0">
                  <a:pos x="64" y="1006"/>
                </a:cxn>
                <a:cxn ang="0">
                  <a:pos x="6" y="889"/>
                </a:cxn>
                <a:cxn ang="0">
                  <a:pos x="3" y="796"/>
                </a:cxn>
                <a:cxn ang="0">
                  <a:pos x="29" y="758"/>
                </a:cxn>
                <a:cxn ang="0">
                  <a:pos x="61" y="744"/>
                </a:cxn>
                <a:cxn ang="0">
                  <a:pos x="90" y="741"/>
                </a:cxn>
                <a:cxn ang="0">
                  <a:pos x="134" y="768"/>
                </a:cxn>
                <a:cxn ang="0">
                  <a:pos x="150" y="823"/>
                </a:cxn>
                <a:cxn ang="0">
                  <a:pos x="138" y="872"/>
                </a:cxn>
                <a:cxn ang="0">
                  <a:pos x="99" y="899"/>
                </a:cxn>
                <a:cxn ang="0">
                  <a:pos x="96" y="961"/>
                </a:cxn>
                <a:cxn ang="0">
                  <a:pos x="189" y="1040"/>
                </a:cxn>
                <a:cxn ang="0">
                  <a:pos x="307" y="1068"/>
                </a:cxn>
                <a:cxn ang="0">
                  <a:pos x="409" y="1040"/>
                </a:cxn>
                <a:cxn ang="0">
                  <a:pos x="483" y="971"/>
                </a:cxn>
                <a:cxn ang="0">
                  <a:pos x="521" y="878"/>
                </a:cxn>
                <a:cxn ang="0">
                  <a:pos x="531" y="789"/>
                </a:cxn>
                <a:cxn ang="0">
                  <a:pos x="528" y="689"/>
                </a:cxn>
                <a:cxn ang="0">
                  <a:pos x="509" y="586"/>
                </a:cxn>
                <a:cxn ang="0">
                  <a:pos x="473" y="513"/>
                </a:cxn>
                <a:cxn ang="0">
                  <a:pos x="429" y="475"/>
                </a:cxn>
                <a:cxn ang="0">
                  <a:pos x="352" y="455"/>
                </a:cxn>
                <a:cxn ang="0">
                  <a:pos x="275" y="465"/>
                </a:cxn>
                <a:cxn ang="0">
                  <a:pos x="186" y="510"/>
                </a:cxn>
                <a:cxn ang="0">
                  <a:pos x="106" y="575"/>
                </a:cxn>
                <a:cxn ang="0">
                  <a:pos x="96" y="558"/>
                </a:cxn>
                <a:cxn ang="0">
                  <a:pos x="93" y="20"/>
                </a:cxn>
                <a:cxn ang="0">
                  <a:pos x="96" y="7"/>
                </a:cxn>
              </a:cxnLst>
              <a:rect l="0" t="0" r="r" b="b"/>
              <a:pathLst>
                <a:path w="675" h="1120">
                  <a:moveTo>
                    <a:pt x="102" y="0"/>
                  </a:moveTo>
                  <a:lnTo>
                    <a:pt x="112" y="0"/>
                  </a:lnTo>
                  <a:lnTo>
                    <a:pt x="115" y="3"/>
                  </a:lnTo>
                  <a:lnTo>
                    <a:pt x="128" y="10"/>
                  </a:lnTo>
                  <a:lnTo>
                    <a:pt x="202" y="34"/>
                  </a:lnTo>
                  <a:lnTo>
                    <a:pt x="262" y="48"/>
                  </a:lnTo>
                  <a:lnTo>
                    <a:pt x="313" y="55"/>
                  </a:lnTo>
                  <a:lnTo>
                    <a:pt x="352" y="55"/>
                  </a:lnTo>
                  <a:lnTo>
                    <a:pt x="429" y="48"/>
                  </a:lnTo>
                  <a:lnTo>
                    <a:pt x="496" y="34"/>
                  </a:lnTo>
                  <a:lnTo>
                    <a:pt x="547" y="20"/>
                  </a:lnTo>
                  <a:lnTo>
                    <a:pt x="582" y="7"/>
                  </a:lnTo>
                  <a:lnTo>
                    <a:pt x="589" y="0"/>
                  </a:lnTo>
                  <a:lnTo>
                    <a:pt x="598" y="0"/>
                  </a:lnTo>
                  <a:lnTo>
                    <a:pt x="605" y="3"/>
                  </a:lnTo>
                  <a:lnTo>
                    <a:pt x="608" y="7"/>
                  </a:lnTo>
                  <a:lnTo>
                    <a:pt x="611" y="14"/>
                  </a:lnTo>
                  <a:lnTo>
                    <a:pt x="611" y="24"/>
                  </a:lnTo>
                  <a:lnTo>
                    <a:pt x="605" y="38"/>
                  </a:lnTo>
                  <a:lnTo>
                    <a:pt x="589" y="58"/>
                  </a:lnTo>
                  <a:lnTo>
                    <a:pt x="563" y="86"/>
                  </a:lnTo>
                  <a:lnTo>
                    <a:pt x="528" y="117"/>
                  </a:lnTo>
                  <a:lnTo>
                    <a:pt x="483" y="145"/>
                  </a:lnTo>
                  <a:lnTo>
                    <a:pt x="429" y="169"/>
                  </a:lnTo>
                  <a:lnTo>
                    <a:pt x="365" y="186"/>
                  </a:lnTo>
                  <a:lnTo>
                    <a:pt x="294" y="193"/>
                  </a:lnTo>
                  <a:lnTo>
                    <a:pt x="272" y="193"/>
                  </a:lnTo>
                  <a:lnTo>
                    <a:pt x="240" y="189"/>
                  </a:lnTo>
                  <a:lnTo>
                    <a:pt x="198" y="182"/>
                  </a:lnTo>
                  <a:lnTo>
                    <a:pt x="147" y="172"/>
                  </a:lnTo>
                  <a:lnTo>
                    <a:pt x="144" y="179"/>
                  </a:lnTo>
                  <a:lnTo>
                    <a:pt x="144" y="486"/>
                  </a:lnTo>
                  <a:lnTo>
                    <a:pt x="195" y="448"/>
                  </a:lnTo>
                  <a:lnTo>
                    <a:pt x="250" y="424"/>
                  </a:lnTo>
                  <a:lnTo>
                    <a:pt x="304" y="410"/>
                  </a:lnTo>
                  <a:lnTo>
                    <a:pt x="355" y="406"/>
                  </a:lnTo>
                  <a:lnTo>
                    <a:pt x="422" y="413"/>
                  </a:lnTo>
                  <a:lnTo>
                    <a:pt x="486" y="434"/>
                  </a:lnTo>
                  <a:lnTo>
                    <a:pt x="541" y="468"/>
                  </a:lnTo>
                  <a:lnTo>
                    <a:pt x="585" y="513"/>
                  </a:lnTo>
                  <a:lnTo>
                    <a:pt x="624" y="568"/>
                  </a:lnTo>
                  <a:lnTo>
                    <a:pt x="652" y="627"/>
                  </a:lnTo>
                  <a:lnTo>
                    <a:pt x="668" y="692"/>
                  </a:lnTo>
                  <a:lnTo>
                    <a:pt x="675" y="761"/>
                  </a:lnTo>
                  <a:lnTo>
                    <a:pt x="668" y="834"/>
                  </a:lnTo>
                  <a:lnTo>
                    <a:pt x="646" y="903"/>
                  </a:lnTo>
                  <a:lnTo>
                    <a:pt x="611" y="965"/>
                  </a:lnTo>
                  <a:lnTo>
                    <a:pt x="563" y="1016"/>
                  </a:lnTo>
                  <a:lnTo>
                    <a:pt x="509" y="1061"/>
                  </a:lnTo>
                  <a:lnTo>
                    <a:pt x="448" y="1092"/>
                  </a:lnTo>
                  <a:lnTo>
                    <a:pt x="377" y="1113"/>
                  </a:lnTo>
                  <a:lnTo>
                    <a:pt x="307" y="1120"/>
                  </a:lnTo>
                  <a:lnTo>
                    <a:pt x="234" y="1113"/>
                  </a:lnTo>
                  <a:lnTo>
                    <a:pt x="166" y="1089"/>
                  </a:lnTo>
                  <a:lnTo>
                    <a:pt x="109" y="1051"/>
                  </a:lnTo>
                  <a:lnTo>
                    <a:pt x="64" y="1006"/>
                  </a:lnTo>
                  <a:lnTo>
                    <a:pt x="29" y="951"/>
                  </a:lnTo>
                  <a:lnTo>
                    <a:pt x="6" y="889"/>
                  </a:lnTo>
                  <a:lnTo>
                    <a:pt x="0" y="827"/>
                  </a:lnTo>
                  <a:lnTo>
                    <a:pt x="3" y="796"/>
                  </a:lnTo>
                  <a:lnTo>
                    <a:pt x="16" y="772"/>
                  </a:lnTo>
                  <a:lnTo>
                    <a:pt x="29" y="758"/>
                  </a:lnTo>
                  <a:lnTo>
                    <a:pt x="45" y="748"/>
                  </a:lnTo>
                  <a:lnTo>
                    <a:pt x="61" y="744"/>
                  </a:lnTo>
                  <a:lnTo>
                    <a:pt x="70" y="741"/>
                  </a:lnTo>
                  <a:lnTo>
                    <a:pt x="90" y="741"/>
                  </a:lnTo>
                  <a:lnTo>
                    <a:pt x="122" y="754"/>
                  </a:lnTo>
                  <a:lnTo>
                    <a:pt x="134" y="768"/>
                  </a:lnTo>
                  <a:lnTo>
                    <a:pt x="147" y="792"/>
                  </a:lnTo>
                  <a:lnTo>
                    <a:pt x="150" y="823"/>
                  </a:lnTo>
                  <a:lnTo>
                    <a:pt x="147" y="847"/>
                  </a:lnTo>
                  <a:lnTo>
                    <a:pt x="138" y="872"/>
                  </a:lnTo>
                  <a:lnTo>
                    <a:pt x="122" y="889"/>
                  </a:lnTo>
                  <a:lnTo>
                    <a:pt x="99" y="899"/>
                  </a:lnTo>
                  <a:lnTo>
                    <a:pt x="67" y="903"/>
                  </a:lnTo>
                  <a:lnTo>
                    <a:pt x="96" y="961"/>
                  </a:lnTo>
                  <a:lnTo>
                    <a:pt x="138" y="1006"/>
                  </a:lnTo>
                  <a:lnTo>
                    <a:pt x="189" y="1040"/>
                  </a:lnTo>
                  <a:lnTo>
                    <a:pt x="246" y="1061"/>
                  </a:lnTo>
                  <a:lnTo>
                    <a:pt x="307" y="1068"/>
                  </a:lnTo>
                  <a:lnTo>
                    <a:pt x="361" y="1061"/>
                  </a:lnTo>
                  <a:lnTo>
                    <a:pt x="409" y="1040"/>
                  </a:lnTo>
                  <a:lnTo>
                    <a:pt x="451" y="1013"/>
                  </a:lnTo>
                  <a:lnTo>
                    <a:pt x="483" y="971"/>
                  </a:lnTo>
                  <a:lnTo>
                    <a:pt x="505" y="927"/>
                  </a:lnTo>
                  <a:lnTo>
                    <a:pt x="521" y="878"/>
                  </a:lnTo>
                  <a:lnTo>
                    <a:pt x="528" y="830"/>
                  </a:lnTo>
                  <a:lnTo>
                    <a:pt x="531" y="789"/>
                  </a:lnTo>
                  <a:lnTo>
                    <a:pt x="531" y="754"/>
                  </a:lnTo>
                  <a:lnTo>
                    <a:pt x="528" y="689"/>
                  </a:lnTo>
                  <a:lnTo>
                    <a:pt x="521" y="634"/>
                  </a:lnTo>
                  <a:lnTo>
                    <a:pt x="509" y="586"/>
                  </a:lnTo>
                  <a:lnTo>
                    <a:pt x="493" y="544"/>
                  </a:lnTo>
                  <a:lnTo>
                    <a:pt x="473" y="513"/>
                  </a:lnTo>
                  <a:lnTo>
                    <a:pt x="454" y="493"/>
                  </a:lnTo>
                  <a:lnTo>
                    <a:pt x="429" y="475"/>
                  </a:lnTo>
                  <a:lnTo>
                    <a:pt x="393" y="462"/>
                  </a:lnTo>
                  <a:lnTo>
                    <a:pt x="352" y="455"/>
                  </a:lnTo>
                  <a:lnTo>
                    <a:pt x="317" y="458"/>
                  </a:lnTo>
                  <a:lnTo>
                    <a:pt x="275" y="465"/>
                  </a:lnTo>
                  <a:lnTo>
                    <a:pt x="230" y="482"/>
                  </a:lnTo>
                  <a:lnTo>
                    <a:pt x="186" y="510"/>
                  </a:lnTo>
                  <a:lnTo>
                    <a:pt x="125" y="575"/>
                  </a:lnTo>
                  <a:lnTo>
                    <a:pt x="106" y="575"/>
                  </a:lnTo>
                  <a:lnTo>
                    <a:pt x="96" y="565"/>
                  </a:lnTo>
                  <a:lnTo>
                    <a:pt x="96" y="558"/>
                  </a:lnTo>
                  <a:lnTo>
                    <a:pt x="93" y="548"/>
                  </a:lnTo>
                  <a:lnTo>
                    <a:pt x="93" y="20"/>
                  </a:lnTo>
                  <a:lnTo>
                    <a:pt x="96" y="10"/>
                  </a:lnTo>
                  <a:lnTo>
                    <a:pt x="96" y="7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21" name="Freeform 45"/>
            <p:cNvSpPr>
              <a:spLocks noEditPoints="1"/>
            </p:cNvSpPr>
            <p:nvPr/>
          </p:nvSpPr>
          <p:spPr bwMode="auto">
            <a:xfrm>
              <a:off x="9760" y="4929"/>
              <a:ext cx="1427" cy="541"/>
            </a:xfrm>
            <a:custGeom>
              <a:avLst/>
              <a:gdLst/>
              <a:ahLst/>
              <a:cxnLst>
                <a:cxn ang="0">
                  <a:pos x="55" y="448"/>
                </a:cxn>
                <a:cxn ang="0">
                  <a:pos x="1372" y="448"/>
                </a:cxn>
                <a:cxn ang="0">
                  <a:pos x="1392" y="452"/>
                </a:cxn>
                <a:cxn ang="0">
                  <a:pos x="1411" y="459"/>
                </a:cxn>
                <a:cxn ang="0">
                  <a:pos x="1424" y="472"/>
                </a:cxn>
                <a:cxn ang="0">
                  <a:pos x="1427" y="497"/>
                </a:cxn>
                <a:cxn ang="0">
                  <a:pos x="1424" y="517"/>
                </a:cxn>
                <a:cxn ang="0">
                  <a:pos x="1411" y="531"/>
                </a:cxn>
                <a:cxn ang="0">
                  <a:pos x="1395" y="538"/>
                </a:cxn>
                <a:cxn ang="0">
                  <a:pos x="1376" y="541"/>
                </a:cxn>
                <a:cxn ang="0">
                  <a:pos x="55" y="541"/>
                </a:cxn>
                <a:cxn ang="0">
                  <a:pos x="35" y="538"/>
                </a:cxn>
                <a:cxn ang="0">
                  <a:pos x="19" y="531"/>
                </a:cxn>
                <a:cxn ang="0">
                  <a:pos x="7" y="517"/>
                </a:cxn>
                <a:cxn ang="0">
                  <a:pos x="3" y="497"/>
                </a:cxn>
                <a:cxn ang="0">
                  <a:pos x="7" y="472"/>
                </a:cxn>
                <a:cxn ang="0">
                  <a:pos x="19" y="459"/>
                </a:cxn>
                <a:cxn ang="0">
                  <a:pos x="35" y="452"/>
                </a:cxn>
                <a:cxn ang="0">
                  <a:pos x="55" y="448"/>
                </a:cxn>
                <a:cxn ang="0">
                  <a:pos x="51" y="0"/>
                </a:cxn>
                <a:cxn ang="0">
                  <a:pos x="1372" y="0"/>
                </a:cxn>
                <a:cxn ang="0">
                  <a:pos x="1392" y="4"/>
                </a:cxn>
                <a:cxn ang="0">
                  <a:pos x="1408" y="11"/>
                </a:cxn>
                <a:cxn ang="0">
                  <a:pos x="1420" y="24"/>
                </a:cxn>
                <a:cxn ang="0">
                  <a:pos x="1424" y="45"/>
                </a:cxn>
                <a:cxn ang="0">
                  <a:pos x="1420" y="69"/>
                </a:cxn>
                <a:cxn ang="0">
                  <a:pos x="1408" y="83"/>
                </a:cxn>
                <a:cxn ang="0">
                  <a:pos x="1392" y="90"/>
                </a:cxn>
                <a:cxn ang="0">
                  <a:pos x="1372" y="93"/>
                </a:cxn>
                <a:cxn ang="0">
                  <a:pos x="51" y="93"/>
                </a:cxn>
                <a:cxn ang="0">
                  <a:pos x="32" y="90"/>
                </a:cxn>
                <a:cxn ang="0">
                  <a:pos x="16" y="83"/>
                </a:cxn>
                <a:cxn ang="0">
                  <a:pos x="3" y="69"/>
                </a:cxn>
                <a:cxn ang="0">
                  <a:pos x="0" y="45"/>
                </a:cxn>
                <a:cxn ang="0">
                  <a:pos x="3" y="24"/>
                </a:cxn>
                <a:cxn ang="0">
                  <a:pos x="16" y="11"/>
                </a:cxn>
                <a:cxn ang="0">
                  <a:pos x="32" y="4"/>
                </a:cxn>
                <a:cxn ang="0">
                  <a:pos x="51" y="0"/>
                </a:cxn>
              </a:cxnLst>
              <a:rect l="0" t="0" r="r" b="b"/>
              <a:pathLst>
                <a:path w="1427" h="541">
                  <a:moveTo>
                    <a:pt x="55" y="448"/>
                  </a:moveTo>
                  <a:lnTo>
                    <a:pt x="1372" y="448"/>
                  </a:lnTo>
                  <a:lnTo>
                    <a:pt x="1392" y="452"/>
                  </a:lnTo>
                  <a:lnTo>
                    <a:pt x="1411" y="459"/>
                  </a:lnTo>
                  <a:lnTo>
                    <a:pt x="1424" y="472"/>
                  </a:lnTo>
                  <a:lnTo>
                    <a:pt x="1427" y="497"/>
                  </a:lnTo>
                  <a:lnTo>
                    <a:pt x="1424" y="517"/>
                  </a:lnTo>
                  <a:lnTo>
                    <a:pt x="1411" y="531"/>
                  </a:lnTo>
                  <a:lnTo>
                    <a:pt x="1395" y="538"/>
                  </a:lnTo>
                  <a:lnTo>
                    <a:pt x="1376" y="541"/>
                  </a:lnTo>
                  <a:lnTo>
                    <a:pt x="55" y="541"/>
                  </a:lnTo>
                  <a:lnTo>
                    <a:pt x="35" y="538"/>
                  </a:lnTo>
                  <a:lnTo>
                    <a:pt x="19" y="531"/>
                  </a:lnTo>
                  <a:lnTo>
                    <a:pt x="7" y="517"/>
                  </a:lnTo>
                  <a:lnTo>
                    <a:pt x="3" y="497"/>
                  </a:lnTo>
                  <a:lnTo>
                    <a:pt x="7" y="472"/>
                  </a:lnTo>
                  <a:lnTo>
                    <a:pt x="19" y="459"/>
                  </a:lnTo>
                  <a:lnTo>
                    <a:pt x="35" y="452"/>
                  </a:lnTo>
                  <a:lnTo>
                    <a:pt x="55" y="448"/>
                  </a:lnTo>
                  <a:close/>
                  <a:moveTo>
                    <a:pt x="51" y="0"/>
                  </a:moveTo>
                  <a:lnTo>
                    <a:pt x="1372" y="0"/>
                  </a:lnTo>
                  <a:lnTo>
                    <a:pt x="1392" y="4"/>
                  </a:lnTo>
                  <a:lnTo>
                    <a:pt x="1408" y="11"/>
                  </a:lnTo>
                  <a:lnTo>
                    <a:pt x="1420" y="24"/>
                  </a:lnTo>
                  <a:lnTo>
                    <a:pt x="1424" y="45"/>
                  </a:lnTo>
                  <a:lnTo>
                    <a:pt x="1420" y="69"/>
                  </a:lnTo>
                  <a:lnTo>
                    <a:pt x="1408" y="83"/>
                  </a:lnTo>
                  <a:lnTo>
                    <a:pt x="1392" y="90"/>
                  </a:lnTo>
                  <a:lnTo>
                    <a:pt x="1372" y="93"/>
                  </a:lnTo>
                  <a:lnTo>
                    <a:pt x="51" y="93"/>
                  </a:lnTo>
                  <a:lnTo>
                    <a:pt x="32" y="90"/>
                  </a:lnTo>
                  <a:lnTo>
                    <a:pt x="16" y="83"/>
                  </a:lnTo>
                  <a:lnTo>
                    <a:pt x="3" y="69"/>
                  </a:lnTo>
                  <a:lnTo>
                    <a:pt x="0" y="45"/>
                  </a:lnTo>
                  <a:lnTo>
                    <a:pt x="3" y="24"/>
                  </a:lnTo>
                  <a:lnTo>
                    <a:pt x="16" y="11"/>
                  </a:lnTo>
                  <a:lnTo>
                    <a:pt x="32" y="4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22" name="Freeform 46"/>
            <p:cNvSpPr>
              <a:spLocks/>
            </p:cNvSpPr>
            <p:nvPr/>
          </p:nvSpPr>
          <p:spPr bwMode="auto">
            <a:xfrm>
              <a:off x="11983" y="4764"/>
              <a:ext cx="1753" cy="1041"/>
            </a:xfrm>
            <a:custGeom>
              <a:avLst/>
              <a:gdLst/>
              <a:ahLst/>
              <a:cxnLst>
                <a:cxn ang="0">
                  <a:pos x="359" y="52"/>
                </a:cxn>
                <a:cxn ang="0">
                  <a:pos x="442" y="176"/>
                </a:cxn>
                <a:cxn ang="0">
                  <a:pos x="579" y="48"/>
                </a:cxn>
                <a:cxn ang="0">
                  <a:pos x="803" y="3"/>
                </a:cxn>
                <a:cxn ang="0">
                  <a:pos x="963" y="96"/>
                </a:cxn>
                <a:cxn ang="0">
                  <a:pos x="1005" y="224"/>
                </a:cxn>
                <a:cxn ang="0">
                  <a:pos x="1206" y="31"/>
                </a:cxn>
                <a:cxn ang="0">
                  <a:pos x="1472" y="21"/>
                </a:cxn>
                <a:cxn ang="0">
                  <a:pos x="1593" y="186"/>
                </a:cxn>
                <a:cxn ang="0">
                  <a:pos x="1561" y="465"/>
                </a:cxn>
                <a:cxn ang="0">
                  <a:pos x="1468" y="755"/>
                </a:cxn>
                <a:cxn ang="0">
                  <a:pos x="1433" y="951"/>
                </a:cxn>
                <a:cxn ang="0">
                  <a:pos x="1529" y="982"/>
                </a:cxn>
                <a:cxn ang="0">
                  <a:pos x="1660" y="817"/>
                </a:cxn>
                <a:cxn ang="0">
                  <a:pos x="1708" y="672"/>
                </a:cxn>
                <a:cxn ang="0">
                  <a:pos x="1744" y="668"/>
                </a:cxn>
                <a:cxn ang="0">
                  <a:pos x="1750" y="699"/>
                </a:cxn>
                <a:cxn ang="0">
                  <a:pos x="1699" y="848"/>
                </a:cxn>
                <a:cxn ang="0">
                  <a:pos x="1571" y="1010"/>
                </a:cxn>
                <a:cxn ang="0">
                  <a:pos x="1366" y="1006"/>
                </a:cxn>
                <a:cxn ang="0">
                  <a:pos x="1302" y="789"/>
                </a:cxn>
                <a:cxn ang="0">
                  <a:pos x="1369" y="589"/>
                </a:cxn>
                <a:cxn ang="0">
                  <a:pos x="1449" y="269"/>
                </a:cxn>
                <a:cxn ang="0">
                  <a:pos x="1433" y="93"/>
                </a:cxn>
                <a:cxn ang="0">
                  <a:pos x="1273" y="52"/>
                </a:cxn>
                <a:cxn ang="0">
                  <a:pos x="1078" y="186"/>
                </a:cxn>
                <a:cxn ang="0">
                  <a:pos x="992" y="334"/>
                </a:cxn>
                <a:cxn ang="0">
                  <a:pos x="950" y="503"/>
                </a:cxn>
                <a:cxn ang="0">
                  <a:pos x="880" y="792"/>
                </a:cxn>
                <a:cxn ang="0">
                  <a:pos x="838" y="972"/>
                </a:cxn>
                <a:cxn ang="0">
                  <a:pos x="762" y="1037"/>
                </a:cxn>
                <a:cxn ang="0">
                  <a:pos x="698" y="975"/>
                </a:cxn>
                <a:cxn ang="0">
                  <a:pos x="720" y="868"/>
                </a:cxn>
                <a:cxn ang="0">
                  <a:pos x="848" y="324"/>
                </a:cxn>
                <a:cxn ang="0">
                  <a:pos x="858" y="138"/>
                </a:cxn>
                <a:cxn ang="0">
                  <a:pos x="784" y="45"/>
                </a:cxn>
                <a:cxn ang="0">
                  <a:pos x="573" y="100"/>
                </a:cxn>
                <a:cxn ang="0">
                  <a:pos x="432" y="258"/>
                </a:cxn>
                <a:cxn ang="0">
                  <a:pos x="384" y="382"/>
                </a:cxn>
                <a:cxn ang="0">
                  <a:pos x="333" y="593"/>
                </a:cxn>
                <a:cxn ang="0">
                  <a:pos x="259" y="906"/>
                </a:cxn>
                <a:cxn ang="0">
                  <a:pos x="231" y="1003"/>
                </a:cxn>
                <a:cxn ang="0">
                  <a:pos x="141" y="1034"/>
                </a:cxn>
                <a:cxn ang="0">
                  <a:pos x="106" y="961"/>
                </a:cxn>
                <a:cxn ang="0">
                  <a:pos x="250" y="351"/>
                </a:cxn>
                <a:cxn ang="0">
                  <a:pos x="285" y="179"/>
                </a:cxn>
                <a:cxn ang="0">
                  <a:pos x="259" y="59"/>
                </a:cxn>
                <a:cxn ang="0">
                  <a:pos x="154" y="83"/>
                </a:cxn>
                <a:cxn ang="0">
                  <a:pos x="64" y="324"/>
                </a:cxn>
                <a:cxn ang="0">
                  <a:pos x="39" y="376"/>
                </a:cxn>
                <a:cxn ang="0">
                  <a:pos x="0" y="362"/>
                </a:cxn>
                <a:cxn ang="0">
                  <a:pos x="19" y="269"/>
                </a:cxn>
                <a:cxn ang="0">
                  <a:pos x="80" y="107"/>
                </a:cxn>
                <a:cxn ang="0">
                  <a:pos x="183" y="7"/>
                </a:cxn>
              </a:cxnLst>
              <a:rect l="0" t="0" r="r" b="b"/>
              <a:pathLst>
                <a:path w="1753" h="1041">
                  <a:moveTo>
                    <a:pt x="227" y="0"/>
                  </a:moveTo>
                  <a:lnTo>
                    <a:pt x="275" y="7"/>
                  </a:lnTo>
                  <a:lnTo>
                    <a:pt x="320" y="21"/>
                  </a:lnTo>
                  <a:lnTo>
                    <a:pt x="359" y="52"/>
                  </a:lnTo>
                  <a:lnTo>
                    <a:pt x="391" y="90"/>
                  </a:lnTo>
                  <a:lnTo>
                    <a:pt x="413" y="141"/>
                  </a:lnTo>
                  <a:lnTo>
                    <a:pt x="426" y="200"/>
                  </a:lnTo>
                  <a:lnTo>
                    <a:pt x="442" y="176"/>
                  </a:lnTo>
                  <a:lnTo>
                    <a:pt x="464" y="148"/>
                  </a:lnTo>
                  <a:lnTo>
                    <a:pt x="496" y="114"/>
                  </a:lnTo>
                  <a:lnTo>
                    <a:pt x="534" y="79"/>
                  </a:lnTo>
                  <a:lnTo>
                    <a:pt x="579" y="48"/>
                  </a:lnTo>
                  <a:lnTo>
                    <a:pt x="630" y="21"/>
                  </a:lnTo>
                  <a:lnTo>
                    <a:pt x="691" y="7"/>
                  </a:lnTo>
                  <a:lnTo>
                    <a:pt x="758" y="0"/>
                  </a:lnTo>
                  <a:lnTo>
                    <a:pt x="803" y="3"/>
                  </a:lnTo>
                  <a:lnTo>
                    <a:pt x="848" y="10"/>
                  </a:lnTo>
                  <a:lnTo>
                    <a:pt x="893" y="31"/>
                  </a:lnTo>
                  <a:lnTo>
                    <a:pt x="934" y="62"/>
                  </a:lnTo>
                  <a:lnTo>
                    <a:pt x="963" y="96"/>
                  </a:lnTo>
                  <a:lnTo>
                    <a:pt x="985" y="131"/>
                  </a:lnTo>
                  <a:lnTo>
                    <a:pt x="995" y="169"/>
                  </a:lnTo>
                  <a:lnTo>
                    <a:pt x="1001" y="200"/>
                  </a:lnTo>
                  <a:lnTo>
                    <a:pt x="1005" y="224"/>
                  </a:lnTo>
                  <a:lnTo>
                    <a:pt x="1046" y="165"/>
                  </a:lnTo>
                  <a:lnTo>
                    <a:pt x="1094" y="110"/>
                  </a:lnTo>
                  <a:lnTo>
                    <a:pt x="1145" y="65"/>
                  </a:lnTo>
                  <a:lnTo>
                    <a:pt x="1206" y="31"/>
                  </a:lnTo>
                  <a:lnTo>
                    <a:pt x="1277" y="7"/>
                  </a:lnTo>
                  <a:lnTo>
                    <a:pt x="1353" y="0"/>
                  </a:lnTo>
                  <a:lnTo>
                    <a:pt x="1417" y="7"/>
                  </a:lnTo>
                  <a:lnTo>
                    <a:pt x="1472" y="21"/>
                  </a:lnTo>
                  <a:lnTo>
                    <a:pt x="1516" y="52"/>
                  </a:lnTo>
                  <a:lnTo>
                    <a:pt x="1552" y="90"/>
                  </a:lnTo>
                  <a:lnTo>
                    <a:pt x="1577" y="134"/>
                  </a:lnTo>
                  <a:lnTo>
                    <a:pt x="1593" y="186"/>
                  </a:lnTo>
                  <a:lnTo>
                    <a:pt x="1600" y="248"/>
                  </a:lnTo>
                  <a:lnTo>
                    <a:pt x="1593" y="310"/>
                  </a:lnTo>
                  <a:lnTo>
                    <a:pt x="1580" y="386"/>
                  </a:lnTo>
                  <a:lnTo>
                    <a:pt x="1561" y="465"/>
                  </a:lnTo>
                  <a:lnTo>
                    <a:pt x="1539" y="544"/>
                  </a:lnTo>
                  <a:lnTo>
                    <a:pt x="1513" y="624"/>
                  </a:lnTo>
                  <a:lnTo>
                    <a:pt x="1488" y="696"/>
                  </a:lnTo>
                  <a:lnTo>
                    <a:pt x="1468" y="755"/>
                  </a:lnTo>
                  <a:lnTo>
                    <a:pt x="1449" y="806"/>
                  </a:lnTo>
                  <a:lnTo>
                    <a:pt x="1436" y="858"/>
                  </a:lnTo>
                  <a:lnTo>
                    <a:pt x="1430" y="916"/>
                  </a:lnTo>
                  <a:lnTo>
                    <a:pt x="1433" y="951"/>
                  </a:lnTo>
                  <a:lnTo>
                    <a:pt x="1443" y="975"/>
                  </a:lnTo>
                  <a:lnTo>
                    <a:pt x="1456" y="989"/>
                  </a:lnTo>
                  <a:lnTo>
                    <a:pt x="1481" y="992"/>
                  </a:lnTo>
                  <a:lnTo>
                    <a:pt x="1529" y="982"/>
                  </a:lnTo>
                  <a:lnTo>
                    <a:pt x="1568" y="958"/>
                  </a:lnTo>
                  <a:lnTo>
                    <a:pt x="1603" y="920"/>
                  </a:lnTo>
                  <a:lnTo>
                    <a:pt x="1635" y="872"/>
                  </a:lnTo>
                  <a:lnTo>
                    <a:pt x="1660" y="817"/>
                  </a:lnTo>
                  <a:lnTo>
                    <a:pt x="1683" y="761"/>
                  </a:lnTo>
                  <a:lnTo>
                    <a:pt x="1699" y="706"/>
                  </a:lnTo>
                  <a:lnTo>
                    <a:pt x="1705" y="679"/>
                  </a:lnTo>
                  <a:lnTo>
                    <a:pt x="1708" y="672"/>
                  </a:lnTo>
                  <a:lnTo>
                    <a:pt x="1715" y="668"/>
                  </a:lnTo>
                  <a:lnTo>
                    <a:pt x="1718" y="665"/>
                  </a:lnTo>
                  <a:lnTo>
                    <a:pt x="1740" y="665"/>
                  </a:lnTo>
                  <a:lnTo>
                    <a:pt x="1744" y="668"/>
                  </a:lnTo>
                  <a:lnTo>
                    <a:pt x="1750" y="672"/>
                  </a:lnTo>
                  <a:lnTo>
                    <a:pt x="1753" y="679"/>
                  </a:lnTo>
                  <a:lnTo>
                    <a:pt x="1753" y="686"/>
                  </a:lnTo>
                  <a:lnTo>
                    <a:pt x="1750" y="699"/>
                  </a:lnTo>
                  <a:lnTo>
                    <a:pt x="1744" y="724"/>
                  </a:lnTo>
                  <a:lnTo>
                    <a:pt x="1734" y="758"/>
                  </a:lnTo>
                  <a:lnTo>
                    <a:pt x="1721" y="799"/>
                  </a:lnTo>
                  <a:lnTo>
                    <a:pt x="1699" y="848"/>
                  </a:lnTo>
                  <a:lnTo>
                    <a:pt x="1676" y="892"/>
                  </a:lnTo>
                  <a:lnTo>
                    <a:pt x="1648" y="937"/>
                  </a:lnTo>
                  <a:lnTo>
                    <a:pt x="1612" y="979"/>
                  </a:lnTo>
                  <a:lnTo>
                    <a:pt x="1571" y="1010"/>
                  </a:lnTo>
                  <a:lnTo>
                    <a:pt x="1526" y="1034"/>
                  </a:lnTo>
                  <a:lnTo>
                    <a:pt x="1475" y="1041"/>
                  </a:lnTo>
                  <a:lnTo>
                    <a:pt x="1417" y="1030"/>
                  </a:lnTo>
                  <a:lnTo>
                    <a:pt x="1366" y="1006"/>
                  </a:lnTo>
                  <a:lnTo>
                    <a:pt x="1328" y="965"/>
                  </a:lnTo>
                  <a:lnTo>
                    <a:pt x="1305" y="913"/>
                  </a:lnTo>
                  <a:lnTo>
                    <a:pt x="1296" y="851"/>
                  </a:lnTo>
                  <a:lnTo>
                    <a:pt x="1302" y="789"/>
                  </a:lnTo>
                  <a:lnTo>
                    <a:pt x="1312" y="761"/>
                  </a:lnTo>
                  <a:lnTo>
                    <a:pt x="1325" y="724"/>
                  </a:lnTo>
                  <a:lnTo>
                    <a:pt x="1344" y="662"/>
                  </a:lnTo>
                  <a:lnTo>
                    <a:pt x="1369" y="589"/>
                  </a:lnTo>
                  <a:lnTo>
                    <a:pt x="1395" y="510"/>
                  </a:lnTo>
                  <a:lnTo>
                    <a:pt x="1417" y="424"/>
                  </a:lnTo>
                  <a:lnTo>
                    <a:pt x="1436" y="345"/>
                  </a:lnTo>
                  <a:lnTo>
                    <a:pt x="1449" y="269"/>
                  </a:lnTo>
                  <a:lnTo>
                    <a:pt x="1456" y="203"/>
                  </a:lnTo>
                  <a:lnTo>
                    <a:pt x="1452" y="165"/>
                  </a:lnTo>
                  <a:lnTo>
                    <a:pt x="1446" y="127"/>
                  </a:lnTo>
                  <a:lnTo>
                    <a:pt x="1433" y="93"/>
                  </a:lnTo>
                  <a:lnTo>
                    <a:pt x="1411" y="69"/>
                  </a:lnTo>
                  <a:lnTo>
                    <a:pt x="1379" y="52"/>
                  </a:lnTo>
                  <a:lnTo>
                    <a:pt x="1340" y="45"/>
                  </a:lnTo>
                  <a:lnTo>
                    <a:pt x="1273" y="52"/>
                  </a:lnTo>
                  <a:lnTo>
                    <a:pt x="1213" y="72"/>
                  </a:lnTo>
                  <a:lnTo>
                    <a:pt x="1161" y="107"/>
                  </a:lnTo>
                  <a:lnTo>
                    <a:pt x="1117" y="145"/>
                  </a:lnTo>
                  <a:lnTo>
                    <a:pt x="1078" y="186"/>
                  </a:lnTo>
                  <a:lnTo>
                    <a:pt x="1046" y="231"/>
                  </a:lnTo>
                  <a:lnTo>
                    <a:pt x="1021" y="272"/>
                  </a:lnTo>
                  <a:lnTo>
                    <a:pt x="1001" y="307"/>
                  </a:lnTo>
                  <a:lnTo>
                    <a:pt x="992" y="334"/>
                  </a:lnTo>
                  <a:lnTo>
                    <a:pt x="985" y="351"/>
                  </a:lnTo>
                  <a:lnTo>
                    <a:pt x="976" y="389"/>
                  </a:lnTo>
                  <a:lnTo>
                    <a:pt x="963" y="441"/>
                  </a:lnTo>
                  <a:lnTo>
                    <a:pt x="950" y="503"/>
                  </a:lnTo>
                  <a:lnTo>
                    <a:pt x="931" y="575"/>
                  </a:lnTo>
                  <a:lnTo>
                    <a:pt x="915" y="648"/>
                  </a:lnTo>
                  <a:lnTo>
                    <a:pt x="896" y="724"/>
                  </a:lnTo>
                  <a:lnTo>
                    <a:pt x="880" y="792"/>
                  </a:lnTo>
                  <a:lnTo>
                    <a:pt x="867" y="854"/>
                  </a:lnTo>
                  <a:lnTo>
                    <a:pt x="854" y="906"/>
                  </a:lnTo>
                  <a:lnTo>
                    <a:pt x="848" y="941"/>
                  </a:lnTo>
                  <a:lnTo>
                    <a:pt x="838" y="972"/>
                  </a:lnTo>
                  <a:lnTo>
                    <a:pt x="829" y="999"/>
                  </a:lnTo>
                  <a:lnTo>
                    <a:pt x="813" y="1020"/>
                  </a:lnTo>
                  <a:lnTo>
                    <a:pt x="790" y="1034"/>
                  </a:lnTo>
                  <a:lnTo>
                    <a:pt x="762" y="1037"/>
                  </a:lnTo>
                  <a:lnTo>
                    <a:pt x="736" y="1034"/>
                  </a:lnTo>
                  <a:lnTo>
                    <a:pt x="717" y="1023"/>
                  </a:lnTo>
                  <a:lnTo>
                    <a:pt x="704" y="1003"/>
                  </a:lnTo>
                  <a:lnTo>
                    <a:pt x="698" y="975"/>
                  </a:lnTo>
                  <a:lnTo>
                    <a:pt x="701" y="961"/>
                  </a:lnTo>
                  <a:lnTo>
                    <a:pt x="704" y="937"/>
                  </a:lnTo>
                  <a:lnTo>
                    <a:pt x="714" y="903"/>
                  </a:lnTo>
                  <a:lnTo>
                    <a:pt x="720" y="868"/>
                  </a:lnTo>
                  <a:lnTo>
                    <a:pt x="726" y="837"/>
                  </a:lnTo>
                  <a:lnTo>
                    <a:pt x="768" y="662"/>
                  </a:lnTo>
                  <a:lnTo>
                    <a:pt x="829" y="393"/>
                  </a:lnTo>
                  <a:lnTo>
                    <a:pt x="848" y="324"/>
                  </a:lnTo>
                  <a:lnTo>
                    <a:pt x="858" y="262"/>
                  </a:lnTo>
                  <a:lnTo>
                    <a:pt x="864" y="200"/>
                  </a:lnTo>
                  <a:lnTo>
                    <a:pt x="864" y="169"/>
                  </a:lnTo>
                  <a:lnTo>
                    <a:pt x="858" y="138"/>
                  </a:lnTo>
                  <a:lnTo>
                    <a:pt x="848" y="107"/>
                  </a:lnTo>
                  <a:lnTo>
                    <a:pt x="835" y="79"/>
                  </a:lnTo>
                  <a:lnTo>
                    <a:pt x="813" y="59"/>
                  </a:lnTo>
                  <a:lnTo>
                    <a:pt x="784" y="45"/>
                  </a:lnTo>
                  <a:lnTo>
                    <a:pt x="746" y="41"/>
                  </a:lnTo>
                  <a:lnTo>
                    <a:pt x="682" y="48"/>
                  </a:lnTo>
                  <a:lnTo>
                    <a:pt x="624" y="69"/>
                  </a:lnTo>
                  <a:lnTo>
                    <a:pt x="573" y="100"/>
                  </a:lnTo>
                  <a:lnTo>
                    <a:pt x="528" y="134"/>
                  </a:lnTo>
                  <a:lnTo>
                    <a:pt x="490" y="176"/>
                  </a:lnTo>
                  <a:lnTo>
                    <a:pt x="458" y="217"/>
                  </a:lnTo>
                  <a:lnTo>
                    <a:pt x="432" y="258"/>
                  </a:lnTo>
                  <a:lnTo>
                    <a:pt x="413" y="296"/>
                  </a:lnTo>
                  <a:lnTo>
                    <a:pt x="400" y="324"/>
                  </a:lnTo>
                  <a:lnTo>
                    <a:pt x="391" y="355"/>
                  </a:lnTo>
                  <a:lnTo>
                    <a:pt x="384" y="382"/>
                  </a:lnTo>
                  <a:lnTo>
                    <a:pt x="378" y="413"/>
                  </a:lnTo>
                  <a:lnTo>
                    <a:pt x="371" y="438"/>
                  </a:lnTo>
                  <a:lnTo>
                    <a:pt x="352" y="517"/>
                  </a:lnTo>
                  <a:lnTo>
                    <a:pt x="333" y="593"/>
                  </a:lnTo>
                  <a:lnTo>
                    <a:pt x="285" y="799"/>
                  </a:lnTo>
                  <a:lnTo>
                    <a:pt x="279" y="834"/>
                  </a:lnTo>
                  <a:lnTo>
                    <a:pt x="269" y="868"/>
                  </a:lnTo>
                  <a:lnTo>
                    <a:pt x="259" y="906"/>
                  </a:lnTo>
                  <a:lnTo>
                    <a:pt x="253" y="937"/>
                  </a:lnTo>
                  <a:lnTo>
                    <a:pt x="247" y="961"/>
                  </a:lnTo>
                  <a:lnTo>
                    <a:pt x="243" y="972"/>
                  </a:lnTo>
                  <a:lnTo>
                    <a:pt x="231" y="1003"/>
                  </a:lnTo>
                  <a:lnTo>
                    <a:pt x="208" y="1023"/>
                  </a:lnTo>
                  <a:lnTo>
                    <a:pt x="186" y="1034"/>
                  </a:lnTo>
                  <a:lnTo>
                    <a:pt x="167" y="1037"/>
                  </a:lnTo>
                  <a:lnTo>
                    <a:pt x="141" y="1034"/>
                  </a:lnTo>
                  <a:lnTo>
                    <a:pt x="122" y="1023"/>
                  </a:lnTo>
                  <a:lnTo>
                    <a:pt x="109" y="1003"/>
                  </a:lnTo>
                  <a:lnTo>
                    <a:pt x="103" y="975"/>
                  </a:lnTo>
                  <a:lnTo>
                    <a:pt x="106" y="961"/>
                  </a:lnTo>
                  <a:lnTo>
                    <a:pt x="109" y="937"/>
                  </a:lnTo>
                  <a:lnTo>
                    <a:pt x="122" y="875"/>
                  </a:lnTo>
                  <a:lnTo>
                    <a:pt x="125" y="882"/>
                  </a:lnTo>
                  <a:lnTo>
                    <a:pt x="250" y="351"/>
                  </a:lnTo>
                  <a:lnTo>
                    <a:pt x="263" y="300"/>
                  </a:lnTo>
                  <a:lnTo>
                    <a:pt x="272" y="258"/>
                  </a:lnTo>
                  <a:lnTo>
                    <a:pt x="279" y="227"/>
                  </a:lnTo>
                  <a:lnTo>
                    <a:pt x="285" y="179"/>
                  </a:lnTo>
                  <a:lnTo>
                    <a:pt x="285" y="155"/>
                  </a:lnTo>
                  <a:lnTo>
                    <a:pt x="282" y="110"/>
                  </a:lnTo>
                  <a:lnTo>
                    <a:pt x="272" y="79"/>
                  </a:lnTo>
                  <a:lnTo>
                    <a:pt x="259" y="59"/>
                  </a:lnTo>
                  <a:lnTo>
                    <a:pt x="240" y="52"/>
                  </a:lnTo>
                  <a:lnTo>
                    <a:pt x="218" y="48"/>
                  </a:lnTo>
                  <a:lnTo>
                    <a:pt x="183" y="59"/>
                  </a:lnTo>
                  <a:lnTo>
                    <a:pt x="154" y="83"/>
                  </a:lnTo>
                  <a:lnTo>
                    <a:pt x="128" y="124"/>
                  </a:lnTo>
                  <a:lnTo>
                    <a:pt x="103" y="179"/>
                  </a:lnTo>
                  <a:lnTo>
                    <a:pt x="83" y="245"/>
                  </a:lnTo>
                  <a:lnTo>
                    <a:pt x="64" y="324"/>
                  </a:lnTo>
                  <a:lnTo>
                    <a:pt x="58" y="341"/>
                  </a:lnTo>
                  <a:lnTo>
                    <a:pt x="55" y="355"/>
                  </a:lnTo>
                  <a:lnTo>
                    <a:pt x="51" y="362"/>
                  </a:lnTo>
                  <a:lnTo>
                    <a:pt x="39" y="376"/>
                  </a:lnTo>
                  <a:lnTo>
                    <a:pt x="13" y="376"/>
                  </a:lnTo>
                  <a:lnTo>
                    <a:pt x="10" y="372"/>
                  </a:lnTo>
                  <a:lnTo>
                    <a:pt x="3" y="369"/>
                  </a:lnTo>
                  <a:lnTo>
                    <a:pt x="0" y="362"/>
                  </a:lnTo>
                  <a:lnTo>
                    <a:pt x="0" y="355"/>
                  </a:lnTo>
                  <a:lnTo>
                    <a:pt x="3" y="341"/>
                  </a:lnTo>
                  <a:lnTo>
                    <a:pt x="10" y="310"/>
                  </a:lnTo>
                  <a:lnTo>
                    <a:pt x="19" y="269"/>
                  </a:lnTo>
                  <a:lnTo>
                    <a:pt x="32" y="224"/>
                  </a:lnTo>
                  <a:lnTo>
                    <a:pt x="48" y="176"/>
                  </a:lnTo>
                  <a:lnTo>
                    <a:pt x="67" y="131"/>
                  </a:lnTo>
                  <a:lnTo>
                    <a:pt x="80" y="107"/>
                  </a:lnTo>
                  <a:lnTo>
                    <a:pt x="96" y="79"/>
                  </a:lnTo>
                  <a:lnTo>
                    <a:pt x="119" y="52"/>
                  </a:lnTo>
                  <a:lnTo>
                    <a:pt x="147" y="24"/>
                  </a:lnTo>
                  <a:lnTo>
                    <a:pt x="183" y="7"/>
                  </a:lnTo>
                  <a:lnTo>
                    <a:pt x="2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334000" y="3505200"/>
            <a:ext cx="3352800" cy="1905000"/>
            <a:chOff x="5334000" y="3505200"/>
            <a:chExt cx="3352800" cy="1905000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4419600" y="4495800"/>
              <a:ext cx="18288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34000" y="4495800"/>
              <a:ext cx="2743200" cy="0"/>
            </a:xfrm>
            <a:prstGeom prst="line">
              <a:avLst/>
            </a:prstGeom>
            <a:ln w="5715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077200" y="4191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y</a:t>
              </a:r>
              <a:endParaRPr lang="en-US" sz="3200" dirty="0"/>
            </a:p>
          </p:txBody>
        </p:sp>
        <p:grpSp>
          <p:nvGrpSpPr>
            <p:cNvPr id="75825" name="Group 49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5410200" y="3505200"/>
              <a:ext cx="685799" cy="348607"/>
              <a:chOff x="3690" y="2414"/>
              <a:chExt cx="3785" cy="1924"/>
            </a:xfrm>
          </p:grpSpPr>
          <p:sp>
            <p:nvSpPr>
              <p:cNvPr id="75827" name="Freeform 51"/>
              <p:cNvSpPr>
                <a:spLocks noEditPoints="1"/>
              </p:cNvSpPr>
              <p:nvPr/>
            </p:nvSpPr>
            <p:spPr bwMode="auto">
              <a:xfrm>
                <a:off x="3690" y="2757"/>
                <a:ext cx="1521" cy="1581"/>
              </a:xfrm>
              <a:custGeom>
                <a:avLst/>
                <a:gdLst/>
                <a:ahLst/>
                <a:cxnLst>
                  <a:cxn ang="0">
                    <a:pos x="770" y="850"/>
                  </a:cxn>
                  <a:cxn ang="0">
                    <a:pos x="1339" y="1498"/>
                  </a:cxn>
                  <a:cxn ang="0">
                    <a:pos x="1187" y="1312"/>
                  </a:cxn>
                  <a:cxn ang="0">
                    <a:pos x="1041" y="1098"/>
                  </a:cxn>
                  <a:cxn ang="0">
                    <a:pos x="929" y="918"/>
                  </a:cxn>
                  <a:cxn ang="0">
                    <a:pos x="968" y="108"/>
                  </a:cxn>
                  <a:cxn ang="0">
                    <a:pos x="1043" y="308"/>
                  </a:cxn>
                  <a:cxn ang="0">
                    <a:pos x="1049" y="513"/>
                  </a:cxn>
                  <a:cxn ang="0">
                    <a:pos x="1005" y="709"/>
                  </a:cxn>
                  <a:cxn ang="0">
                    <a:pos x="1085" y="715"/>
                  </a:cxn>
                  <a:cxn ang="0">
                    <a:pos x="1236" y="599"/>
                  </a:cxn>
                  <a:cxn ang="0">
                    <a:pos x="1277" y="431"/>
                  </a:cxn>
                  <a:cxn ang="0">
                    <a:pos x="1224" y="257"/>
                  </a:cxn>
                  <a:cxn ang="0">
                    <a:pos x="1106" y="157"/>
                  </a:cxn>
                  <a:cxn ang="0">
                    <a:pos x="986" y="112"/>
                  </a:cxn>
                  <a:cxn ang="0">
                    <a:pos x="616" y="95"/>
                  </a:cxn>
                  <a:cxn ang="0">
                    <a:pos x="564" y="152"/>
                  </a:cxn>
                  <a:cxn ang="0">
                    <a:pos x="624" y="774"/>
                  </a:cxn>
                  <a:cxn ang="0">
                    <a:pos x="856" y="741"/>
                  </a:cxn>
                  <a:cxn ang="0">
                    <a:pos x="958" y="622"/>
                  </a:cxn>
                  <a:cxn ang="0">
                    <a:pos x="975" y="379"/>
                  </a:cxn>
                  <a:cxn ang="0">
                    <a:pos x="924" y="181"/>
                  </a:cxn>
                  <a:cxn ang="0">
                    <a:pos x="803" y="95"/>
                  </a:cxn>
                  <a:cxn ang="0">
                    <a:pos x="264" y="107"/>
                  </a:cxn>
                  <a:cxn ang="0">
                    <a:pos x="271" y="1415"/>
                  </a:cxn>
                  <a:cxn ang="0">
                    <a:pos x="486" y="1472"/>
                  </a:cxn>
                  <a:cxn ang="0">
                    <a:pos x="479" y="161"/>
                  </a:cxn>
                  <a:cxn ang="0">
                    <a:pos x="256" y="81"/>
                  </a:cxn>
                  <a:cxn ang="0">
                    <a:pos x="899" y="9"/>
                  </a:cxn>
                  <a:cxn ang="0">
                    <a:pos x="1106" y="66"/>
                  </a:cxn>
                  <a:cxn ang="0">
                    <a:pos x="1273" y="185"/>
                  </a:cxn>
                  <a:cxn ang="0">
                    <a:pos x="1356" y="380"/>
                  </a:cxn>
                  <a:cxn ang="0">
                    <a:pos x="1326" y="602"/>
                  </a:cxn>
                  <a:cxn ang="0">
                    <a:pos x="1209" y="739"/>
                  </a:cxn>
                  <a:cxn ang="0">
                    <a:pos x="1043" y="811"/>
                  </a:cxn>
                  <a:cxn ang="0">
                    <a:pos x="1073" y="996"/>
                  </a:cxn>
                  <a:cxn ang="0">
                    <a:pos x="1198" y="1187"/>
                  </a:cxn>
                  <a:cxn ang="0">
                    <a:pos x="1260" y="1277"/>
                  </a:cxn>
                  <a:cxn ang="0">
                    <a:pos x="1380" y="1426"/>
                  </a:cxn>
                  <a:cxn ang="0">
                    <a:pos x="1500" y="1503"/>
                  </a:cxn>
                  <a:cxn ang="0">
                    <a:pos x="1514" y="1564"/>
                  </a:cxn>
                  <a:cxn ang="0">
                    <a:pos x="1119" y="1579"/>
                  </a:cxn>
                  <a:cxn ang="0">
                    <a:pos x="1070" y="1550"/>
                  </a:cxn>
                  <a:cxn ang="0">
                    <a:pos x="990" y="1426"/>
                  </a:cxn>
                  <a:cxn ang="0">
                    <a:pos x="558" y="1401"/>
                  </a:cxn>
                  <a:cxn ang="0">
                    <a:pos x="589" y="1486"/>
                  </a:cxn>
                  <a:cxn ang="0">
                    <a:pos x="713" y="1501"/>
                  </a:cxn>
                  <a:cxn ang="0">
                    <a:pos x="753" y="1540"/>
                  </a:cxn>
                  <a:cxn ang="0">
                    <a:pos x="713" y="1579"/>
                  </a:cxn>
                  <a:cxn ang="0">
                    <a:pos x="17" y="1573"/>
                  </a:cxn>
                  <a:cxn ang="0">
                    <a:pos x="7" y="1517"/>
                  </a:cxn>
                  <a:cxn ang="0">
                    <a:pos x="94" y="1500"/>
                  </a:cxn>
                  <a:cxn ang="0">
                    <a:pos x="187" y="1464"/>
                  </a:cxn>
                  <a:cxn ang="0">
                    <a:pos x="196" y="154"/>
                  </a:cxn>
                  <a:cxn ang="0">
                    <a:pos x="146" y="88"/>
                  </a:cxn>
                  <a:cxn ang="0">
                    <a:pos x="23" y="76"/>
                  </a:cxn>
                  <a:cxn ang="0">
                    <a:pos x="2" y="26"/>
                  </a:cxn>
                  <a:cxn ang="0">
                    <a:pos x="59" y="0"/>
                  </a:cxn>
                </a:cxnLst>
                <a:rect l="0" t="0" r="r" b="b"/>
                <a:pathLst>
                  <a:path w="1521" h="1581">
                    <a:moveTo>
                      <a:pt x="884" y="842"/>
                    </a:moveTo>
                    <a:lnTo>
                      <a:pt x="856" y="845"/>
                    </a:lnTo>
                    <a:lnTo>
                      <a:pt x="826" y="847"/>
                    </a:lnTo>
                    <a:lnTo>
                      <a:pt x="797" y="849"/>
                    </a:lnTo>
                    <a:lnTo>
                      <a:pt x="770" y="850"/>
                    </a:lnTo>
                    <a:lnTo>
                      <a:pt x="755" y="851"/>
                    </a:lnTo>
                    <a:lnTo>
                      <a:pt x="729" y="854"/>
                    </a:lnTo>
                    <a:lnTo>
                      <a:pt x="726" y="853"/>
                    </a:lnTo>
                    <a:lnTo>
                      <a:pt x="1123" y="1498"/>
                    </a:lnTo>
                    <a:lnTo>
                      <a:pt x="1339" y="1498"/>
                    </a:lnTo>
                    <a:lnTo>
                      <a:pt x="1310" y="1467"/>
                    </a:lnTo>
                    <a:lnTo>
                      <a:pt x="1280" y="1431"/>
                    </a:lnTo>
                    <a:lnTo>
                      <a:pt x="1248" y="1393"/>
                    </a:lnTo>
                    <a:lnTo>
                      <a:pt x="1218" y="1354"/>
                    </a:lnTo>
                    <a:lnTo>
                      <a:pt x="1187" y="1312"/>
                    </a:lnTo>
                    <a:lnTo>
                      <a:pt x="1156" y="1269"/>
                    </a:lnTo>
                    <a:lnTo>
                      <a:pt x="1125" y="1226"/>
                    </a:lnTo>
                    <a:lnTo>
                      <a:pt x="1096" y="1183"/>
                    </a:lnTo>
                    <a:lnTo>
                      <a:pt x="1068" y="1140"/>
                    </a:lnTo>
                    <a:lnTo>
                      <a:pt x="1041" y="1098"/>
                    </a:lnTo>
                    <a:lnTo>
                      <a:pt x="1015" y="1058"/>
                    </a:lnTo>
                    <a:lnTo>
                      <a:pt x="991" y="1018"/>
                    </a:lnTo>
                    <a:lnTo>
                      <a:pt x="968" y="983"/>
                    </a:lnTo>
                    <a:lnTo>
                      <a:pt x="947" y="949"/>
                    </a:lnTo>
                    <a:lnTo>
                      <a:pt x="929" y="918"/>
                    </a:lnTo>
                    <a:lnTo>
                      <a:pt x="913" y="893"/>
                    </a:lnTo>
                    <a:lnTo>
                      <a:pt x="901" y="870"/>
                    </a:lnTo>
                    <a:lnTo>
                      <a:pt x="890" y="854"/>
                    </a:lnTo>
                    <a:lnTo>
                      <a:pt x="884" y="842"/>
                    </a:lnTo>
                    <a:close/>
                    <a:moveTo>
                      <a:pt x="968" y="108"/>
                    </a:moveTo>
                    <a:lnTo>
                      <a:pt x="992" y="145"/>
                    </a:lnTo>
                    <a:lnTo>
                      <a:pt x="1010" y="184"/>
                    </a:lnTo>
                    <a:lnTo>
                      <a:pt x="1025" y="225"/>
                    </a:lnTo>
                    <a:lnTo>
                      <a:pt x="1036" y="266"/>
                    </a:lnTo>
                    <a:lnTo>
                      <a:pt x="1043" y="308"/>
                    </a:lnTo>
                    <a:lnTo>
                      <a:pt x="1048" y="351"/>
                    </a:lnTo>
                    <a:lnTo>
                      <a:pt x="1050" y="393"/>
                    </a:lnTo>
                    <a:lnTo>
                      <a:pt x="1051" y="435"/>
                    </a:lnTo>
                    <a:lnTo>
                      <a:pt x="1051" y="474"/>
                    </a:lnTo>
                    <a:lnTo>
                      <a:pt x="1049" y="513"/>
                    </a:lnTo>
                    <a:lnTo>
                      <a:pt x="1047" y="555"/>
                    </a:lnTo>
                    <a:lnTo>
                      <a:pt x="1041" y="596"/>
                    </a:lnTo>
                    <a:lnTo>
                      <a:pt x="1033" y="635"/>
                    </a:lnTo>
                    <a:lnTo>
                      <a:pt x="1021" y="673"/>
                    </a:lnTo>
                    <a:lnTo>
                      <a:pt x="1005" y="709"/>
                    </a:lnTo>
                    <a:lnTo>
                      <a:pt x="986" y="742"/>
                    </a:lnTo>
                    <a:lnTo>
                      <a:pt x="985" y="742"/>
                    </a:lnTo>
                    <a:lnTo>
                      <a:pt x="986" y="742"/>
                    </a:lnTo>
                    <a:lnTo>
                      <a:pt x="1038" y="730"/>
                    </a:lnTo>
                    <a:lnTo>
                      <a:pt x="1085" y="715"/>
                    </a:lnTo>
                    <a:lnTo>
                      <a:pt x="1127" y="697"/>
                    </a:lnTo>
                    <a:lnTo>
                      <a:pt x="1162" y="677"/>
                    </a:lnTo>
                    <a:lnTo>
                      <a:pt x="1191" y="652"/>
                    </a:lnTo>
                    <a:lnTo>
                      <a:pt x="1216" y="627"/>
                    </a:lnTo>
                    <a:lnTo>
                      <a:pt x="1236" y="599"/>
                    </a:lnTo>
                    <a:lnTo>
                      <a:pt x="1252" y="570"/>
                    </a:lnTo>
                    <a:lnTo>
                      <a:pt x="1264" y="537"/>
                    </a:lnTo>
                    <a:lnTo>
                      <a:pt x="1271" y="504"/>
                    </a:lnTo>
                    <a:lnTo>
                      <a:pt x="1276" y="468"/>
                    </a:lnTo>
                    <a:lnTo>
                      <a:pt x="1277" y="431"/>
                    </a:lnTo>
                    <a:lnTo>
                      <a:pt x="1275" y="389"/>
                    </a:lnTo>
                    <a:lnTo>
                      <a:pt x="1267" y="351"/>
                    </a:lnTo>
                    <a:lnTo>
                      <a:pt x="1257" y="317"/>
                    </a:lnTo>
                    <a:lnTo>
                      <a:pt x="1242" y="285"/>
                    </a:lnTo>
                    <a:lnTo>
                      <a:pt x="1224" y="257"/>
                    </a:lnTo>
                    <a:lnTo>
                      <a:pt x="1203" y="232"/>
                    </a:lnTo>
                    <a:lnTo>
                      <a:pt x="1181" y="209"/>
                    </a:lnTo>
                    <a:lnTo>
                      <a:pt x="1157" y="189"/>
                    </a:lnTo>
                    <a:lnTo>
                      <a:pt x="1132" y="171"/>
                    </a:lnTo>
                    <a:lnTo>
                      <a:pt x="1106" y="157"/>
                    </a:lnTo>
                    <a:lnTo>
                      <a:pt x="1079" y="144"/>
                    </a:lnTo>
                    <a:lnTo>
                      <a:pt x="1054" y="133"/>
                    </a:lnTo>
                    <a:lnTo>
                      <a:pt x="1030" y="125"/>
                    </a:lnTo>
                    <a:lnTo>
                      <a:pt x="1007" y="117"/>
                    </a:lnTo>
                    <a:lnTo>
                      <a:pt x="986" y="112"/>
                    </a:lnTo>
                    <a:lnTo>
                      <a:pt x="968" y="108"/>
                    </a:lnTo>
                    <a:close/>
                    <a:moveTo>
                      <a:pt x="695" y="83"/>
                    </a:moveTo>
                    <a:lnTo>
                      <a:pt x="663" y="84"/>
                    </a:lnTo>
                    <a:lnTo>
                      <a:pt x="638" y="89"/>
                    </a:lnTo>
                    <a:lnTo>
                      <a:pt x="616" y="95"/>
                    </a:lnTo>
                    <a:lnTo>
                      <a:pt x="599" y="104"/>
                    </a:lnTo>
                    <a:lnTo>
                      <a:pt x="586" y="114"/>
                    </a:lnTo>
                    <a:lnTo>
                      <a:pt x="576" y="127"/>
                    </a:lnTo>
                    <a:lnTo>
                      <a:pt x="569" y="140"/>
                    </a:lnTo>
                    <a:lnTo>
                      <a:pt x="564" y="152"/>
                    </a:lnTo>
                    <a:lnTo>
                      <a:pt x="561" y="166"/>
                    </a:lnTo>
                    <a:lnTo>
                      <a:pt x="560" y="180"/>
                    </a:lnTo>
                    <a:lnTo>
                      <a:pt x="559" y="193"/>
                    </a:lnTo>
                    <a:lnTo>
                      <a:pt x="559" y="775"/>
                    </a:lnTo>
                    <a:lnTo>
                      <a:pt x="624" y="774"/>
                    </a:lnTo>
                    <a:lnTo>
                      <a:pt x="684" y="773"/>
                    </a:lnTo>
                    <a:lnTo>
                      <a:pt x="736" y="769"/>
                    </a:lnTo>
                    <a:lnTo>
                      <a:pt x="782" y="763"/>
                    </a:lnTo>
                    <a:lnTo>
                      <a:pt x="822" y="753"/>
                    </a:lnTo>
                    <a:lnTo>
                      <a:pt x="856" y="741"/>
                    </a:lnTo>
                    <a:lnTo>
                      <a:pt x="885" y="726"/>
                    </a:lnTo>
                    <a:lnTo>
                      <a:pt x="910" y="707"/>
                    </a:lnTo>
                    <a:lnTo>
                      <a:pt x="930" y="683"/>
                    </a:lnTo>
                    <a:lnTo>
                      <a:pt x="946" y="655"/>
                    </a:lnTo>
                    <a:lnTo>
                      <a:pt x="958" y="622"/>
                    </a:lnTo>
                    <a:lnTo>
                      <a:pt x="967" y="584"/>
                    </a:lnTo>
                    <a:lnTo>
                      <a:pt x="973" y="541"/>
                    </a:lnTo>
                    <a:lnTo>
                      <a:pt x="975" y="490"/>
                    </a:lnTo>
                    <a:lnTo>
                      <a:pt x="976" y="435"/>
                    </a:lnTo>
                    <a:lnTo>
                      <a:pt x="975" y="379"/>
                    </a:lnTo>
                    <a:lnTo>
                      <a:pt x="970" y="330"/>
                    </a:lnTo>
                    <a:lnTo>
                      <a:pt x="963" y="285"/>
                    </a:lnTo>
                    <a:lnTo>
                      <a:pt x="953" y="246"/>
                    </a:lnTo>
                    <a:lnTo>
                      <a:pt x="940" y="212"/>
                    </a:lnTo>
                    <a:lnTo>
                      <a:pt x="924" y="181"/>
                    </a:lnTo>
                    <a:lnTo>
                      <a:pt x="906" y="156"/>
                    </a:lnTo>
                    <a:lnTo>
                      <a:pt x="884" y="136"/>
                    </a:lnTo>
                    <a:lnTo>
                      <a:pt x="860" y="118"/>
                    </a:lnTo>
                    <a:lnTo>
                      <a:pt x="833" y="106"/>
                    </a:lnTo>
                    <a:lnTo>
                      <a:pt x="803" y="95"/>
                    </a:lnTo>
                    <a:lnTo>
                      <a:pt x="770" y="88"/>
                    </a:lnTo>
                    <a:lnTo>
                      <a:pt x="734" y="84"/>
                    </a:lnTo>
                    <a:lnTo>
                      <a:pt x="695" y="83"/>
                    </a:lnTo>
                    <a:close/>
                    <a:moveTo>
                      <a:pt x="256" y="81"/>
                    </a:moveTo>
                    <a:lnTo>
                      <a:pt x="264" y="107"/>
                    </a:lnTo>
                    <a:lnTo>
                      <a:pt x="269" y="136"/>
                    </a:lnTo>
                    <a:lnTo>
                      <a:pt x="271" y="164"/>
                    </a:lnTo>
                    <a:lnTo>
                      <a:pt x="273" y="189"/>
                    </a:lnTo>
                    <a:lnTo>
                      <a:pt x="273" y="1391"/>
                    </a:lnTo>
                    <a:lnTo>
                      <a:pt x="271" y="1415"/>
                    </a:lnTo>
                    <a:lnTo>
                      <a:pt x="269" y="1443"/>
                    </a:lnTo>
                    <a:lnTo>
                      <a:pt x="264" y="1472"/>
                    </a:lnTo>
                    <a:lnTo>
                      <a:pt x="256" y="1500"/>
                    </a:lnTo>
                    <a:lnTo>
                      <a:pt x="495" y="1500"/>
                    </a:lnTo>
                    <a:lnTo>
                      <a:pt x="486" y="1472"/>
                    </a:lnTo>
                    <a:lnTo>
                      <a:pt x="481" y="1443"/>
                    </a:lnTo>
                    <a:lnTo>
                      <a:pt x="479" y="1415"/>
                    </a:lnTo>
                    <a:lnTo>
                      <a:pt x="478" y="1391"/>
                    </a:lnTo>
                    <a:lnTo>
                      <a:pt x="478" y="180"/>
                    </a:lnTo>
                    <a:lnTo>
                      <a:pt x="479" y="161"/>
                    </a:lnTo>
                    <a:lnTo>
                      <a:pt x="481" y="141"/>
                    </a:lnTo>
                    <a:lnTo>
                      <a:pt x="487" y="121"/>
                    </a:lnTo>
                    <a:lnTo>
                      <a:pt x="496" y="100"/>
                    </a:lnTo>
                    <a:lnTo>
                      <a:pt x="509" y="81"/>
                    </a:lnTo>
                    <a:lnTo>
                      <a:pt x="256" y="81"/>
                    </a:lnTo>
                    <a:close/>
                    <a:moveTo>
                      <a:pt x="59" y="0"/>
                    </a:moveTo>
                    <a:lnTo>
                      <a:pt x="771" y="0"/>
                    </a:lnTo>
                    <a:lnTo>
                      <a:pt x="813" y="2"/>
                    </a:lnTo>
                    <a:lnTo>
                      <a:pt x="855" y="4"/>
                    </a:lnTo>
                    <a:lnTo>
                      <a:pt x="899" y="9"/>
                    </a:lnTo>
                    <a:lnTo>
                      <a:pt x="941" y="16"/>
                    </a:lnTo>
                    <a:lnTo>
                      <a:pt x="984" y="24"/>
                    </a:lnTo>
                    <a:lnTo>
                      <a:pt x="1026" y="36"/>
                    </a:lnTo>
                    <a:lnTo>
                      <a:pt x="1066" y="50"/>
                    </a:lnTo>
                    <a:lnTo>
                      <a:pt x="1106" y="66"/>
                    </a:lnTo>
                    <a:lnTo>
                      <a:pt x="1145" y="84"/>
                    </a:lnTo>
                    <a:lnTo>
                      <a:pt x="1180" y="106"/>
                    </a:lnTo>
                    <a:lnTo>
                      <a:pt x="1214" y="130"/>
                    </a:lnTo>
                    <a:lnTo>
                      <a:pt x="1246" y="156"/>
                    </a:lnTo>
                    <a:lnTo>
                      <a:pt x="1273" y="185"/>
                    </a:lnTo>
                    <a:lnTo>
                      <a:pt x="1298" y="218"/>
                    </a:lnTo>
                    <a:lnTo>
                      <a:pt x="1318" y="254"/>
                    </a:lnTo>
                    <a:lnTo>
                      <a:pt x="1335" y="293"/>
                    </a:lnTo>
                    <a:lnTo>
                      <a:pt x="1348" y="335"/>
                    </a:lnTo>
                    <a:lnTo>
                      <a:pt x="1356" y="380"/>
                    </a:lnTo>
                    <a:lnTo>
                      <a:pt x="1358" y="428"/>
                    </a:lnTo>
                    <a:lnTo>
                      <a:pt x="1356" y="478"/>
                    </a:lnTo>
                    <a:lnTo>
                      <a:pt x="1350" y="523"/>
                    </a:lnTo>
                    <a:lnTo>
                      <a:pt x="1339" y="565"/>
                    </a:lnTo>
                    <a:lnTo>
                      <a:pt x="1326" y="602"/>
                    </a:lnTo>
                    <a:lnTo>
                      <a:pt x="1307" y="636"/>
                    </a:lnTo>
                    <a:lnTo>
                      <a:pt x="1287" y="666"/>
                    </a:lnTo>
                    <a:lnTo>
                      <a:pt x="1264" y="693"/>
                    </a:lnTo>
                    <a:lnTo>
                      <a:pt x="1238" y="717"/>
                    </a:lnTo>
                    <a:lnTo>
                      <a:pt x="1209" y="739"/>
                    </a:lnTo>
                    <a:lnTo>
                      <a:pt x="1179" y="758"/>
                    </a:lnTo>
                    <a:lnTo>
                      <a:pt x="1147" y="774"/>
                    </a:lnTo>
                    <a:lnTo>
                      <a:pt x="1113" y="788"/>
                    </a:lnTo>
                    <a:lnTo>
                      <a:pt x="1078" y="801"/>
                    </a:lnTo>
                    <a:lnTo>
                      <a:pt x="1043" y="811"/>
                    </a:lnTo>
                    <a:lnTo>
                      <a:pt x="1005" y="820"/>
                    </a:lnTo>
                    <a:lnTo>
                      <a:pt x="969" y="827"/>
                    </a:lnTo>
                    <a:lnTo>
                      <a:pt x="1005" y="888"/>
                    </a:lnTo>
                    <a:lnTo>
                      <a:pt x="1041" y="944"/>
                    </a:lnTo>
                    <a:lnTo>
                      <a:pt x="1073" y="996"/>
                    </a:lnTo>
                    <a:lnTo>
                      <a:pt x="1104" y="1044"/>
                    </a:lnTo>
                    <a:lnTo>
                      <a:pt x="1132" y="1087"/>
                    </a:lnTo>
                    <a:lnTo>
                      <a:pt x="1157" y="1125"/>
                    </a:lnTo>
                    <a:lnTo>
                      <a:pt x="1179" y="1159"/>
                    </a:lnTo>
                    <a:lnTo>
                      <a:pt x="1198" y="1187"/>
                    </a:lnTo>
                    <a:lnTo>
                      <a:pt x="1215" y="1211"/>
                    </a:lnTo>
                    <a:lnTo>
                      <a:pt x="1229" y="1230"/>
                    </a:lnTo>
                    <a:lnTo>
                      <a:pt x="1237" y="1244"/>
                    </a:lnTo>
                    <a:lnTo>
                      <a:pt x="1243" y="1251"/>
                    </a:lnTo>
                    <a:lnTo>
                      <a:pt x="1260" y="1277"/>
                    </a:lnTo>
                    <a:lnTo>
                      <a:pt x="1281" y="1305"/>
                    </a:lnTo>
                    <a:lnTo>
                      <a:pt x="1304" y="1335"/>
                    </a:lnTo>
                    <a:lnTo>
                      <a:pt x="1328" y="1367"/>
                    </a:lnTo>
                    <a:lnTo>
                      <a:pt x="1354" y="1397"/>
                    </a:lnTo>
                    <a:lnTo>
                      <a:pt x="1380" y="1426"/>
                    </a:lnTo>
                    <a:lnTo>
                      <a:pt x="1408" y="1452"/>
                    </a:lnTo>
                    <a:lnTo>
                      <a:pt x="1435" y="1473"/>
                    </a:lnTo>
                    <a:lnTo>
                      <a:pt x="1462" y="1489"/>
                    </a:lnTo>
                    <a:lnTo>
                      <a:pt x="1486" y="1498"/>
                    </a:lnTo>
                    <a:lnTo>
                      <a:pt x="1500" y="1503"/>
                    </a:lnTo>
                    <a:lnTo>
                      <a:pt x="1511" y="1512"/>
                    </a:lnTo>
                    <a:lnTo>
                      <a:pt x="1519" y="1524"/>
                    </a:lnTo>
                    <a:lnTo>
                      <a:pt x="1521" y="1539"/>
                    </a:lnTo>
                    <a:lnTo>
                      <a:pt x="1519" y="1554"/>
                    </a:lnTo>
                    <a:lnTo>
                      <a:pt x="1514" y="1564"/>
                    </a:lnTo>
                    <a:lnTo>
                      <a:pt x="1504" y="1572"/>
                    </a:lnTo>
                    <a:lnTo>
                      <a:pt x="1493" y="1576"/>
                    </a:lnTo>
                    <a:lnTo>
                      <a:pt x="1479" y="1578"/>
                    </a:lnTo>
                    <a:lnTo>
                      <a:pt x="1464" y="1579"/>
                    </a:lnTo>
                    <a:lnTo>
                      <a:pt x="1119" y="1579"/>
                    </a:lnTo>
                    <a:lnTo>
                      <a:pt x="1104" y="1578"/>
                    </a:lnTo>
                    <a:lnTo>
                      <a:pt x="1092" y="1576"/>
                    </a:lnTo>
                    <a:lnTo>
                      <a:pt x="1083" y="1571"/>
                    </a:lnTo>
                    <a:lnTo>
                      <a:pt x="1077" y="1563"/>
                    </a:lnTo>
                    <a:lnTo>
                      <a:pt x="1070" y="1550"/>
                    </a:lnTo>
                    <a:lnTo>
                      <a:pt x="1059" y="1535"/>
                    </a:lnTo>
                    <a:lnTo>
                      <a:pt x="1047" y="1516"/>
                    </a:lnTo>
                    <a:lnTo>
                      <a:pt x="1032" y="1495"/>
                    </a:lnTo>
                    <a:lnTo>
                      <a:pt x="1003" y="1449"/>
                    </a:lnTo>
                    <a:lnTo>
                      <a:pt x="990" y="1426"/>
                    </a:lnTo>
                    <a:lnTo>
                      <a:pt x="979" y="1407"/>
                    </a:lnTo>
                    <a:lnTo>
                      <a:pt x="969" y="1391"/>
                    </a:lnTo>
                    <a:lnTo>
                      <a:pt x="639" y="854"/>
                    </a:lnTo>
                    <a:lnTo>
                      <a:pt x="558" y="854"/>
                    </a:lnTo>
                    <a:lnTo>
                      <a:pt x="558" y="1401"/>
                    </a:lnTo>
                    <a:lnTo>
                      <a:pt x="559" y="1426"/>
                    </a:lnTo>
                    <a:lnTo>
                      <a:pt x="563" y="1446"/>
                    </a:lnTo>
                    <a:lnTo>
                      <a:pt x="569" y="1464"/>
                    </a:lnTo>
                    <a:lnTo>
                      <a:pt x="577" y="1477"/>
                    </a:lnTo>
                    <a:lnTo>
                      <a:pt x="589" y="1486"/>
                    </a:lnTo>
                    <a:lnTo>
                      <a:pt x="606" y="1493"/>
                    </a:lnTo>
                    <a:lnTo>
                      <a:pt x="628" y="1497"/>
                    </a:lnTo>
                    <a:lnTo>
                      <a:pt x="656" y="1500"/>
                    </a:lnTo>
                    <a:lnTo>
                      <a:pt x="701" y="1500"/>
                    </a:lnTo>
                    <a:lnTo>
                      <a:pt x="713" y="1501"/>
                    </a:lnTo>
                    <a:lnTo>
                      <a:pt x="725" y="1503"/>
                    </a:lnTo>
                    <a:lnTo>
                      <a:pt x="736" y="1507"/>
                    </a:lnTo>
                    <a:lnTo>
                      <a:pt x="745" y="1515"/>
                    </a:lnTo>
                    <a:lnTo>
                      <a:pt x="751" y="1525"/>
                    </a:lnTo>
                    <a:lnTo>
                      <a:pt x="753" y="1540"/>
                    </a:lnTo>
                    <a:lnTo>
                      <a:pt x="751" y="1555"/>
                    </a:lnTo>
                    <a:lnTo>
                      <a:pt x="746" y="1565"/>
                    </a:lnTo>
                    <a:lnTo>
                      <a:pt x="737" y="1573"/>
                    </a:lnTo>
                    <a:lnTo>
                      <a:pt x="726" y="1577"/>
                    </a:lnTo>
                    <a:lnTo>
                      <a:pt x="713" y="1579"/>
                    </a:lnTo>
                    <a:lnTo>
                      <a:pt x="697" y="1581"/>
                    </a:lnTo>
                    <a:lnTo>
                      <a:pt x="59" y="1581"/>
                    </a:lnTo>
                    <a:lnTo>
                      <a:pt x="43" y="1579"/>
                    </a:lnTo>
                    <a:lnTo>
                      <a:pt x="29" y="1577"/>
                    </a:lnTo>
                    <a:lnTo>
                      <a:pt x="17" y="1573"/>
                    </a:lnTo>
                    <a:lnTo>
                      <a:pt x="8" y="1565"/>
                    </a:lnTo>
                    <a:lnTo>
                      <a:pt x="2" y="1555"/>
                    </a:lnTo>
                    <a:lnTo>
                      <a:pt x="0" y="1540"/>
                    </a:lnTo>
                    <a:lnTo>
                      <a:pt x="2" y="1526"/>
                    </a:lnTo>
                    <a:lnTo>
                      <a:pt x="7" y="1517"/>
                    </a:lnTo>
                    <a:lnTo>
                      <a:pt x="14" y="1510"/>
                    </a:lnTo>
                    <a:lnTo>
                      <a:pt x="23" y="1505"/>
                    </a:lnTo>
                    <a:lnTo>
                      <a:pt x="32" y="1502"/>
                    </a:lnTo>
                    <a:lnTo>
                      <a:pt x="52" y="1500"/>
                    </a:lnTo>
                    <a:lnTo>
                      <a:pt x="94" y="1500"/>
                    </a:lnTo>
                    <a:lnTo>
                      <a:pt x="123" y="1497"/>
                    </a:lnTo>
                    <a:lnTo>
                      <a:pt x="146" y="1493"/>
                    </a:lnTo>
                    <a:lnTo>
                      <a:pt x="163" y="1486"/>
                    </a:lnTo>
                    <a:lnTo>
                      <a:pt x="177" y="1477"/>
                    </a:lnTo>
                    <a:lnTo>
                      <a:pt x="187" y="1464"/>
                    </a:lnTo>
                    <a:lnTo>
                      <a:pt x="193" y="1446"/>
                    </a:lnTo>
                    <a:lnTo>
                      <a:pt x="196" y="1426"/>
                    </a:lnTo>
                    <a:lnTo>
                      <a:pt x="199" y="1401"/>
                    </a:lnTo>
                    <a:lnTo>
                      <a:pt x="199" y="180"/>
                    </a:lnTo>
                    <a:lnTo>
                      <a:pt x="196" y="154"/>
                    </a:lnTo>
                    <a:lnTo>
                      <a:pt x="193" y="132"/>
                    </a:lnTo>
                    <a:lnTo>
                      <a:pt x="187" y="116"/>
                    </a:lnTo>
                    <a:lnTo>
                      <a:pt x="177" y="103"/>
                    </a:lnTo>
                    <a:lnTo>
                      <a:pt x="163" y="94"/>
                    </a:lnTo>
                    <a:lnTo>
                      <a:pt x="146" y="88"/>
                    </a:lnTo>
                    <a:lnTo>
                      <a:pt x="123" y="84"/>
                    </a:lnTo>
                    <a:lnTo>
                      <a:pt x="94" y="81"/>
                    </a:lnTo>
                    <a:lnTo>
                      <a:pt x="52" y="81"/>
                    </a:lnTo>
                    <a:lnTo>
                      <a:pt x="32" y="79"/>
                    </a:lnTo>
                    <a:lnTo>
                      <a:pt x="23" y="76"/>
                    </a:lnTo>
                    <a:lnTo>
                      <a:pt x="14" y="71"/>
                    </a:lnTo>
                    <a:lnTo>
                      <a:pt x="7" y="64"/>
                    </a:lnTo>
                    <a:lnTo>
                      <a:pt x="1" y="55"/>
                    </a:lnTo>
                    <a:lnTo>
                      <a:pt x="0" y="41"/>
                    </a:lnTo>
                    <a:lnTo>
                      <a:pt x="2" y="26"/>
                    </a:lnTo>
                    <a:lnTo>
                      <a:pt x="8" y="16"/>
                    </a:lnTo>
                    <a:lnTo>
                      <a:pt x="17" y="8"/>
                    </a:lnTo>
                    <a:lnTo>
                      <a:pt x="29" y="4"/>
                    </a:lnTo>
                    <a:lnTo>
                      <a:pt x="43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28" name="Freeform 52"/>
              <p:cNvSpPr>
                <a:spLocks/>
              </p:cNvSpPr>
              <p:nvPr/>
            </p:nvSpPr>
            <p:spPr bwMode="auto">
              <a:xfrm>
                <a:off x="5426" y="2417"/>
                <a:ext cx="569" cy="1085"/>
              </a:xfrm>
              <a:custGeom>
                <a:avLst/>
                <a:gdLst/>
                <a:ahLst/>
                <a:cxnLst>
                  <a:cxn ang="0">
                    <a:pos x="325" y="0"/>
                  </a:cxn>
                  <a:cxn ang="0">
                    <a:pos x="347" y="7"/>
                  </a:cxn>
                  <a:cxn ang="0">
                    <a:pos x="354" y="28"/>
                  </a:cxn>
                  <a:cxn ang="0">
                    <a:pos x="353" y="48"/>
                  </a:cxn>
                  <a:cxn ang="0">
                    <a:pos x="354" y="977"/>
                  </a:cxn>
                  <a:cxn ang="0">
                    <a:pos x="360" y="998"/>
                  </a:cxn>
                  <a:cxn ang="0">
                    <a:pos x="378" y="1013"/>
                  </a:cxn>
                  <a:cxn ang="0">
                    <a:pos x="413" y="1022"/>
                  </a:cxn>
                  <a:cxn ang="0">
                    <a:pos x="470" y="1027"/>
                  </a:cxn>
                  <a:cxn ang="0">
                    <a:pos x="569" y="1085"/>
                  </a:cxn>
                  <a:cxn ang="0">
                    <a:pos x="535" y="1084"/>
                  </a:cxn>
                  <a:cxn ang="0">
                    <a:pos x="481" y="1082"/>
                  </a:cxn>
                  <a:cxn ang="0">
                    <a:pos x="417" y="1081"/>
                  </a:cxn>
                  <a:cxn ang="0">
                    <a:pos x="354" y="1079"/>
                  </a:cxn>
                  <a:cxn ang="0">
                    <a:pos x="304" y="1077"/>
                  </a:cxn>
                  <a:cxn ang="0">
                    <a:pos x="245" y="1079"/>
                  </a:cxn>
                  <a:cxn ang="0">
                    <a:pos x="186" y="1080"/>
                  </a:cxn>
                  <a:cxn ang="0">
                    <a:pos x="122" y="1081"/>
                  </a:cxn>
                  <a:cxn ang="0">
                    <a:pos x="63" y="1084"/>
                  </a:cxn>
                  <a:cxn ang="0">
                    <a:pos x="20" y="1085"/>
                  </a:cxn>
                  <a:cxn ang="0">
                    <a:pos x="9" y="1027"/>
                  </a:cxn>
                  <a:cxn ang="0">
                    <a:pos x="139" y="1024"/>
                  </a:cxn>
                  <a:cxn ang="0">
                    <a:pos x="185" y="1018"/>
                  </a:cxn>
                  <a:cxn ang="0">
                    <a:pos x="211" y="1005"/>
                  </a:cxn>
                  <a:cxn ang="0">
                    <a:pos x="222" y="989"/>
                  </a:cxn>
                  <a:cxn ang="0">
                    <a:pos x="225" y="965"/>
                  </a:cxn>
                  <a:cxn ang="0">
                    <a:pos x="189" y="137"/>
                  </a:cxn>
                  <a:cxn ang="0">
                    <a:pos x="114" y="156"/>
                  </a:cxn>
                  <a:cxn ang="0">
                    <a:pos x="46" y="162"/>
                  </a:cxn>
                  <a:cxn ang="0">
                    <a:pos x="0" y="163"/>
                  </a:cxn>
                  <a:cxn ang="0">
                    <a:pos x="22" y="105"/>
                  </a:cxn>
                  <a:cxn ang="0">
                    <a:pos x="76" y="102"/>
                  </a:cxn>
                  <a:cxn ang="0">
                    <a:pos x="140" y="92"/>
                  </a:cxn>
                  <a:cxn ang="0">
                    <a:pos x="208" y="69"/>
                  </a:cxn>
                  <a:cxn ang="0">
                    <a:pos x="275" y="28"/>
                  </a:cxn>
                </a:cxnLst>
                <a:rect l="0" t="0" r="r" b="b"/>
                <a:pathLst>
                  <a:path w="569" h="1085">
                    <a:moveTo>
                      <a:pt x="305" y="0"/>
                    </a:moveTo>
                    <a:lnTo>
                      <a:pt x="325" y="0"/>
                    </a:lnTo>
                    <a:lnTo>
                      <a:pt x="338" y="2"/>
                    </a:lnTo>
                    <a:lnTo>
                      <a:pt x="347" y="7"/>
                    </a:lnTo>
                    <a:lnTo>
                      <a:pt x="351" y="15"/>
                    </a:lnTo>
                    <a:lnTo>
                      <a:pt x="354" y="28"/>
                    </a:lnTo>
                    <a:lnTo>
                      <a:pt x="354" y="47"/>
                    </a:lnTo>
                    <a:lnTo>
                      <a:pt x="353" y="48"/>
                    </a:lnTo>
                    <a:lnTo>
                      <a:pt x="353" y="965"/>
                    </a:lnTo>
                    <a:lnTo>
                      <a:pt x="354" y="977"/>
                    </a:lnTo>
                    <a:lnTo>
                      <a:pt x="356" y="989"/>
                    </a:lnTo>
                    <a:lnTo>
                      <a:pt x="360" y="998"/>
                    </a:lnTo>
                    <a:lnTo>
                      <a:pt x="367" y="1005"/>
                    </a:lnTo>
                    <a:lnTo>
                      <a:pt x="378" y="1013"/>
                    </a:lnTo>
                    <a:lnTo>
                      <a:pt x="393" y="1018"/>
                    </a:lnTo>
                    <a:lnTo>
                      <a:pt x="413" y="1022"/>
                    </a:lnTo>
                    <a:lnTo>
                      <a:pt x="439" y="1024"/>
                    </a:lnTo>
                    <a:lnTo>
                      <a:pt x="470" y="1027"/>
                    </a:lnTo>
                    <a:lnTo>
                      <a:pt x="569" y="1027"/>
                    </a:lnTo>
                    <a:lnTo>
                      <a:pt x="569" y="1085"/>
                    </a:lnTo>
                    <a:lnTo>
                      <a:pt x="555" y="1085"/>
                    </a:lnTo>
                    <a:lnTo>
                      <a:pt x="535" y="1084"/>
                    </a:lnTo>
                    <a:lnTo>
                      <a:pt x="510" y="1084"/>
                    </a:lnTo>
                    <a:lnTo>
                      <a:pt x="481" y="1082"/>
                    </a:lnTo>
                    <a:lnTo>
                      <a:pt x="450" y="1081"/>
                    </a:lnTo>
                    <a:lnTo>
                      <a:pt x="417" y="1081"/>
                    </a:lnTo>
                    <a:lnTo>
                      <a:pt x="384" y="1080"/>
                    </a:lnTo>
                    <a:lnTo>
                      <a:pt x="354" y="1079"/>
                    </a:lnTo>
                    <a:lnTo>
                      <a:pt x="326" y="1079"/>
                    </a:lnTo>
                    <a:lnTo>
                      <a:pt x="304" y="1077"/>
                    </a:lnTo>
                    <a:lnTo>
                      <a:pt x="269" y="1077"/>
                    </a:lnTo>
                    <a:lnTo>
                      <a:pt x="245" y="1079"/>
                    </a:lnTo>
                    <a:lnTo>
                      <a:pt x="217" y="1079"/>
                    </a:lnTo>
                    <a:lnTo>
                      <a:pt x="186" y="1080"/>
                    </a:lnTo>
                    <a:lnTo>
                      <a:pt x="154" y="1081"/>
                    </a:lnTo>
                    <a:lnTo>
                      <a:pt x="122" y="1081"/>
                    </a:lnTo>
                    <a:lnTo>
                      <a:pt x="91" y="1082"/>
                    </a:lnTo>
                    <a:lnTo>
                      <a:pt x="63" y="1084"/>
                    </a:lnTo>
                    <a:lnTo>
                      <a:pt x="40" y="1084"/>
                    </a:lnTo>
                    <a:lnTo>
                      <a:pt x="20" y="1085"/>
                    </a:lnTo>
                    <a:lnTo>
                      <a:pt x="9" y="1085"/>
                    </a:lnTo>
                    <a:lnTo>
                      <a:pt x="9" y="1027"/>
                    </a:lnTo>
                    <a:lnTo>
                      <a:pt x="108" y="1027"/>
                    </a:lnTo>
                    <a:lnTo>
                      <a:pt x="139" y="1024"/>
                    </a:lnTo>
                    <a:lnTo>
                      <a:pt x="165" y="1022"/>
                    </a:lnTo>
                    <a:lnTo>
                      <a:pt x="185" y="1018"/>
                    </a:lnTo>
                    <a:lnTo>
                      <a:pt x="200" y="1013"/>
                    </a:lnTo>
                    <a:lnTo>
                      <a:pt x="211" y="1005"/>
                    </a:lnTo>
                    <a:lnTo>
                      <a:pt x="218" y="998"/>
                    </a:lnTo>
                    <a:lnTo>
                      <a:pt x="222" y="989"/>
                    </a:lnTo>
                    <a:lnTo>
                      <a:pt x="224" y="977"/>
                    </a:lnTo>
                    <a:lnTo>
                      <a:pt x="225" y="965"/>
                    </a:lnTo>
                    <a:lnTo>
                      <a:pt x="225" y="120"/>
                    </a:lnTo>
                    <a:lnTo>
                      <a:pt x="189" y="137"/>
                    </a:lnTo>
                    <a:lnTo>
                      <a:pt x="150" y="148"/>
                    </a:lnTo>
                    <a:lnTo>
                      <a:pt x="114" y="156"/>
                    </a:lnTo>
                    <a:lnTo>
                      <a:pt x="77" y="159"/>
                    </a:lnTo>
                    <a:lnTo>
                      <a:pt x="46" y="162"/>
                    </a:lnTo>
                    <a:lnTo>
                      <a:pt x="19" y="163"/>
                    </a:lnTo>
                    <a:lnTo>
                      <a:pt x="0" y="163"/>
                    </a:lnTo>
                    <a:lnTo>
                      <a:pt x="0" y="105"/>
                    </a:lnTo>
                    <a:lnTo>
                      <a:pt x="22" y="105"/>
                    </a:lnTo>
                    <a:lnTo>
                      <a:pt x="47" y="104"/>
                    </a:lnTo>
                    <a:lnTo>
                      <a:pt x="76" y="102"/>
                    </a:lnTo>
                    <a:lnTo>
                      <a:pt x="108" y="99"/>
                    </a:lnTo>
                    <a:lnTo>
                      <a:pt x="140" y="92"/>
                    </a:lnTo>
                    <a:lnTo>
                      <a:pt x="174" y="82"/>
                    </a:lnTo>
                    <a:lnTo>
                      <a:pt x="208" y="69"/>
                    </a:lnTo>
                    <a:lnTo>
                      <a:pt x="242" y="52"/>
                    </a:lnTo>
                    <a:lnTo>
                      <a:pt x="275" y="28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29" name="Freeform 53"/>
              <p:cNvSpPr>
                <a:spLocks/>
              </p:cNvSpPr>
              <p:nvPr/>
            </p:nvSpPr>
            <p:spPr bwMode="auto">
              <a:xfrm>
                <a:off x="6310" y="3312"/>
                <a:ext cx="201" cy="504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13" y="3"/>
                  </a:cxn>
                  <a:cxn ang="0">
                    <a:pos x="133" y="10"/>
                  </a:cxn>
                  <a:cxn ang="0">
                    <a:pos x="152" y="24"/>
                  </a:cxn>
                  <a:cxn ang="0">
                    <a:pos x="166" y="41"/>
                  </a:cxn>
                  <a:cxn ang="0">
                    <a:pos x="180" y="62"/>
                  </a:cxn>
                  <a:cxn ang="0">
                    <a:pos x="189" y="86"/>
                  </a:cxn>
                  <a:cxn ang="0">
                    <a:pos x="195" y="114"/>
                  </a:cxn>
                  <a:cxn ang="0">
                    <a:pos x="200" y="144"/>
                  </a:cxn>
                  <a:cxn ang="0">
                    <a:pos x="201" y="177"/>
                  </a:cxn>
                  <a:cxn ang="0">
                    <a:pos x="199" y="222"/>
                  </a:cxn>
                  <a:cxn ang="0">
                    <a:pos x="193" y="263"/>
                  </a:cxn>
                  <a:cxn ang="0">
                    <a:pos x="183" y="301"/>
                  </a:cxn>
                  <a:cxn ang="0">
                    <a:pos x="170" y="338"/>
                  </a:cxn>
                  <a:cxn ang="0">
                    <a:pos x="155" y="371"/>
                  </a:cxn>
                  <a:cxn ang="0">
                    <a:pos x="140" y="400"/>
                  </a:cxn>
                  <a:cxn ang="0">
                    <a:pos x="123" y="427"/>
                  </a:cxn>
                  <a:cxn ang="0">
                    <a:pos x="106" y="450"/>
                  </a:cxn>
                  <a:cxn ang="0">
                    <a:pos x="90" y="469"/>
                  </a:cxn>
                  <a:cxn ang="0">
                    <a:pos x="74" y="484"/>
                  </a:cxn>
                  <a:cxn ang="0">
                    <a:pos x="62" y="495"/>
                  </a:cxn>
                  <a:cxn ang="0">
                    <a:pos x="52" y="501"/>
                  </a:cxn>
                  <a:cxn ang="0">
                    <a:pos x="45" y="504"/>
                  </a:cxn>
                  <a:cxn ang="0">
                    <a:pos x="35" y="501"/>
                  </a:cxn>
                  <a:cxn ang="0">
                    <a:pos x="27" y="493"/>
                  </a:cxn>
                  <a:cxn ang="0">
                    <a:pos x="24" y="482"/>
                  </a:cxn>
                  <a:cxn ang="0">
                    <a:pos x="26" y="474"/>
                  </a:cxn>
                  <a:cxn ang="0">
                    <a:pos x="28" y="467"/>
                  </a:cxn>
                  <a:cxn ang="0">
                    <a:pos x="34" y="461"/>
                  </a:cxn>
                  <a:cxn ang="0">
                    <a:pos x="70" y="422"/>
                  </a:cxn>
                  <a:cxn ang="0">
                    <a:pos x="98" y="382"/>
                  </a:cxn>
                  <a:cxn ang="0">
                    <a:pos x="120" y="344"/>
                  </a:cxn>
                  <a:cxn ang="0">
                    <a:pos x="135" y="306"/>
                  </a:cxn>
                  <a:cxn ang="0">
                    <a:pos x="146" y="270"/>
                  </a:cxn>
                  <a:cxn ang="0">
                    <a:pos x="152" y="233"/>
                  </a:cxn>
                  <a:cxn ang="0">
                    <a:pos x="154" y="198"/>
                  </a:cxn>
                  <a:cxn ang="0">
                    <a:pos x="155" y="163"/>
                  </a:cxn>
                  <a:cxn ang="0">
                    <a:pos x="157" y="162"/>
                  </a:cxn>
                  <a:cxn ang="0">
                    <a:pos x="154" y="163"/>
                  </a:cxn>
                  <a:cxn ang="0">
                    <a:pos x="148" y="168"/>
                  </a:cxn>
                  <a:cxn ang="0">
                    <a:pos x="138" y="175"/>
                  </a:cxn>
                  <a:cxn ang="0">
                    <a:pos x="125" y="181"/>
                  </a:cxn>
                  <a:cxn ang="0">
                    <a:pos x="110" y="186"/>
                  </a:cxn>
                  <a:cxn ang="0">
                    <a:pos x="93" y="187"/>
                  </a:cxn>
                  <a:cxn ang="0">
                    <a:pos x="68" y="184"/>
                  </a:cxn>
                  <a:cxn ang="0">
                    <a:pos x="45" y="175"/>
                  </a:cxn>
                  <a:cxn ang="0">
                    <a:pos x="27" y="160"/>
                  </a:cxn>
                  <a:cxn ang="0">
                    <a:pos x="12" y="141"/>
                  </a:cxn>
                  <a:cxn ang="0">
                    <a:pos x="4" y="118"/>
                  </a:cxn>
                  <a:cxn ang="0">
                    <a:pos x="0" y="94"/>
                  </a:cxn>
                  <a:cxn ang="0">
                    <a:pos x="2" y="70"/>
                  </a:cxn>
                  <a:cxn ang="0">
                    <a:pos x="12" y="47"/>
                  </a:cxn>
                  <a:cxn ang="0">
                    <a:pos x="26" y="28"/>
                  </a:cxn>
                  <a:cxn ang="0">
                    <a:pos x="44" y="13"/>
                  </a:cxn>
                  <a:cxn ang="0">
                    <a:pos x="66" y="4"/>
                  </a:cxn>
                  <a:cxn ang="0">
                    <a:pos x="90" y="0"/>
                  </a:cxn>
                </a:cxnLst>
                <a:rect l="0" t="0" r="r" b="b"/>
                <a:pathLst>
                  <a:path w="201" h="504">
                    <a:moveTo>
                      <a:pt x="90" y="0"/>
                    </a:moveTo>
                    <a:lnTo>
                      <a:pt x="113" y="3"/>
                    </a:lnTo>
                    <a:lnTo>
                      <a:pt x="133" y="10"/>
                    </a:lnTo>
                    <a:lnTo>
                      <a:pt x="152" y="24"/>
                    </a:lnTo>
                    <a:lnTo>
                      <a:pt x="166" y="41"/>
                    </a:lnTo>
                    <a:lnTo>
                      <a:pt x="180" y="62"/>
                    </a:lnTo>
                    <a:lnTo>
                      <a:pt x="189" y="86"/>
                    </a:lnTo>
                    <a:lnTo>
                      <a:pt x="195" y="114"/>
                    </a:lnTo>
                    <a:lnTo>
                      <a:pt x="200" y="144"/>
                    </a:lnTo>
                    <a:lnTo>
                      <a:pt x="201" y="177"/>
                    </a:lnTo>
                    <a:lnTo>
                      <a:pt x="199" y="222"/>
                    </a:lnTo>
                    <a:lnTo>
                      <a:pt x="193" y="263"/>
                    </a:lnTo>
                    <a:lnTo>
                      <a:pt x="183" y="301"/>
                    </a:lnTo>
                    <a:lnTo>
                      <a:pt x="170" y="338"/>
                    </a:lnTo>
                    <a:lnTo>
                      <a:pt x="155" y="371"/>
                    </a:lnTo>
                    <a:lnTo>
                      <a:pt x="140" y="400"/>
                    </a:lnTo>
                    <a:lnTo>
                      <a:pt x="123" y="427"/>
                    </a:lnTo>
                    <a:lnTo>
                      <a:pt x="106" y="450"/>
                    </a:lnTo>
                    <a:lnTo>
                      <a:pt x="90" y="469"/>
                    </a:lnTo>
                    <a:lnTo>
                      <a:pt x="74" y="484"/>
                    </a:lnTo>
                    <a:lnTo>
                      <a:pt x="62" y="495"/>
                    </a:lnTo>
                    <a:lnTo>
                      <a:pt x="52" y="501"/>
                    </a:lnTo>
                    <a:lnTo>
                      <a:pt x="45" y="504"/>
                    </a:lnTo>
                    <a:lnTo>
                      <a:pt x="35" y="501"/>
                    </a:lnTo>
                    <a:lnTo>
                      <a:pt x="27" y="493"/>
                    </a:lnTo>
                    <a:lnTo>
                      <a:pt x="24" y="482"/>
                    </a:lnTo>
                    <a:lnTo>
                      <a:pt x="26" y="474"/>
                    </a:lnTo>
                    <a:lnTo>
                      <a:pt x="28" y="467"/>
                    </a:lnTo>
                    <a:lnTo>
                      <a:pt x="34" y="461"/>
                    </a:lnTo>
                    <a:lnTo>
                      <a:pt x="70" y="422"/>
                    </a:lnTo>
                    <a:lnTo>
                      <a:pt x="98" y="382"/>
                    </a:lnTo>
                    <a:lnTo>
                      <a:pt x="120" y="344"/>
                    </a:lnTo>
                    <a:lnTo>
                      <a:pt x="135" y="306"/>
                    </a:lnTo>
                    <a:lnTo>
                      <a:pt x="146" y="270"/>
                    </a:lnTo>
                    <a:lnTo>
                      <a:pt x="152" y="233"/>
                    </a:lnTo>
                    <a:lnTo>
                      <a:pt x="154" y="198"/>
                    </a:lnTo>
                    <a:lnTo>
                      <a:pt x="155" y="163"/>
                    </a:lnTo>
                    <a:lnTo>
                      <a:pt x="157" y="162"/>
                    </a:lnTo>
                    <a:lnTo>
                      <a:pt x="154" y="163"/>
                    </a:lnTo>
                    <a:lnTo>
                      <a:pt x="148" y="168"/>
                    </a:lnTo>
                    <a:lnTo>
                      <a:pt x="138" y="175"/>
                    </a:lnTo>
                    <a:lnTo>
                      <a:pt x="125" y="181"/>
                    </a:lnTo>
                    <a:lnTo>
                      <a:pt x="110" y="186"/>
                    </a:lnTo>
                    <a:lnTo>
                      <a:pt x="93" y="187"/>
                    </a:lnTo>
                    <a:lnTo>
                      <a:pt x="68" y="184"/>
                    </a:lnTo>
                    <a:lnTo>
                      <a:pt x="45" y="175"/>
                    </a:lnTo>
                    <a:lnTo>
                      <a:pt x="27" y="160"/>
                    </a:lnTo>
                    <a:lnTo>
                      <a:pt x="12" y="141"/>
                    </a:lnTo>
                    <a:lnTo>
                      <a:pt x="4" y="118"/>
                    </a:lnTo>
                    <a:lnTo>
                      <a:pt x="0" y="94"/>
                    </a:lnTo>
                    <a:lnTo>
                      <a:pt x="2" y="70"/>
                    </a:lnTo>
                    <a:lnTo>
                      <a:pt x="12" y="47"/>
                    </a:lnTo>
                    <a:lnTo>
                      <a:pt x="26" y="28"/>
                    </a:lnTo>
                    <a:lnTo>
                      <a:pt x="44" y="13"/>
                    </a:lnTo>
                    <a:lnTo>
                      <a:pt x="66" y="4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30" name="Freeform 54"/>
              <p:cNvSpPr>
                <a:spLocks/>
              </p:cNvSpPr>
              <p:nvPr/>
            </p:nvSpPr>
            <p:spPr bwMode="auto">
              <a:xfrm>
                <a:off x="6752" y="2414"/>
                <a:ext cx="723" cy="1117"/>
              </a:xfrm>
              <a:custGeom>
                <a:avLst/>
                <a:gdLst/>
                <a:ahLst/>
                <a:cxnLst>
                  <a:cxn ang="0">
                    <a:pos x="491" y="21"/>
                  </a:cxn>
                  <a:cxn ang="0">
                    <a:pos x="623" y="102"/>
                  </a:cxn>
                  <a:cxn ang="0">
                    <a:pos x="674" y="226"/>
                  </a:cxn>
                  <a:cxn ang="0">
                    <a:pos x="649" y="341"/>
                  </a:cxn>
                  <a:cxn ang="0">
                    <a:pos x="561" y="450"/>
                  </a:cxn>
                  <a:cxn ang="0">
                    <a:pos x="498" y="526"/>
                  </a:cxn>
                  <a:cxn ang="0">
                    <a:pos x="651" y="623"/>
                  </a:cxn>
                  <a:cxn ang="0">
                    <a:pos x="720" y="764"/>
                  </a:cxn>
                  <a:cxn ang="0">
                    <a:pos x="696" y="920"/>
                  </a:cxn>
                  <a:cxn ang="0">
                    <a:pos x="584" y="1049"/>
                  </a:cxn>
                  <a:cxn ang="0">
                    <a:pos x="406" y="1115"/>
                  </a:cxn>
                  <a:cxn ang="0">
                    <a:pos x="218" y="1099"/>
                  </a:cxn>
                  <a:cxn ang="0">
                    <a:pos x="75" y="1025"/>
                  </a:cxn>
                  <a:cxn ang="0">
                    <a:pos x="3" y="901"/>
                  </a:cxn>
                  <a:cxn ang="0">
                    <a:pos x="17" y="804"/>
                  </a:cxn>
                  <a:cxn ang="0">
                    <a:pos x="74" y="770"/>
                  </a:cxn>
                  <a:cxn ang="0">
                    <a:pos x="151" y="795"/>
                  </a:cxn>
                  <a:cxn ang="0">
                    <a:pos x="173" y="873"/>
                  </a:cxn>
                  <a:cxn ang="0">
                    <a:pos x="144" y="930"/>
                  </a:cxn>
                  <a:cxn ang="0">
                    <a:pos x="105" y="979"/>
                  </a:cxn>
                  <a:cxn ang="0">
                    <a:pos x="219" y="1046"/>
                  </a:cxn>
                  <a:cxn ang="0">
                    <a:pos x="331" y="1068"/>
                  </a:cxn>
                  <a:cxn ang="0">
                    <a:pos x="416" y="1056"/>
                  </a:cxn>
                  <a:cxn ang="0">
                    <a:pos x="495" y="1002"/>
                  </a:cxn>
                  <a:cxn ang="0">
                    <a:pos x="546" y="887"/>
                  </a:cxn>
                  <a:cxn ang="0">
                    <a:pos x="544" y="717"/>
                  </a:cxn>
                  <a:cxn ang="0">
                    <a:pos x="484" y="597"/>
                  </a:cxn>
                  <a:cxn ang="0">
                    <a:pos x="377" y="545"/>
                  </a:cxn>
                  <a:cxn ang="0">
                    <a:pos x="234" y="538"/>
                  </a:cxn>
                  <a:cxn ang="0">
                    <a:pos x="219" y="509"/>
                  </a:cxn>
                  <a:cxn ang="0">
                    <a:pos x="229" y="498"/>
                  </a:cxn>
                  <a:cxn ang="0">
                    <a:pos x="245" y="493"/>
                  </a:cxn>
                  <a:cxn ang="0">
                    <a:pos x="316" y="488"/>
                  </a:cxn>
                  <a:cxn ang="0">
                    <a:pos x="415" y="461"/>
                  </a:cxn>
                  <a:cxn ang="0">
                    <a:pos x="493" y="362"/>
                  </a:cxn>
                  <a:cxn ang="0">
                    <a:pos x="521" y="224"/>
                  </a:cxn>
                  <a:cxn ang="0">
                    <a:pos x="493" y="115"/>
                  </a:cxn>
                  <a:cxn ang="0">
                    <a:pos x="428" y="62"/>
                  </a:cxn>
                  <a:cxn ang="0">
                    <a:pos x="351" y="47"/>
                  </a:cxn>
                  <a:cxn ang="0">
                    <a:pos x="242" y="66"/>
                  </a:cxn>
                  <a:cxn ang="0">
                    <a:pos x="132" y="138"/>
                  </a:cxn>
                  <a:cxn ang="0">
                    <a:pos x="202" y="180"/>
                  </a:cxn>
                  <a:cxn ang="0">
                    <a:pos x="202" y="265"/>
                  </a:cxn>
                  <a:cxn ang="0">
                    <a:pos x="132" y="305"/>
                  </a:cxn>
                  <a:cxn ang="0">
                    <a:pos x="66" y="278"/>
                  </a:cxn>
                  <a:cxn ang="0">
                    <a:pos x="52" y="188"/>
                  </a:cxn>
                  <a:cxn ang="0">
                    <a:pos x="123" y="74"/>
                  </a:cxn>
                  <a:cxn ang="0">
                    <a:pos x="268" y="9"/>
                  </a:cxn>
                </a:cxnLst>
                <a:rect l="0" t="0" r="r" b="b"/>
                <a:pathLst>
                  <a:path w="723" h="1117">
                    <a:moveTo>
                      <a:pt x="357" y="0"/>
                    </a:moveTo>
                    <a:lnTo>
                      <a:pt x="404" y="3"/>
                    </a:lnTo>
                    <a:lnTo>
                      <a:pt x="448" y="9"/>
                    </a:lnTo>
                    <a:lnTo>
                      <a:pt x="491" y="21"/>
                    </a:lnTo>
                    <a:lnTo>
                      <a:pt x="530" y="36"/>
                    </a:lnTo>
                    <a:lnTo>
                      <a:pt x="565" y="55"/>
                    </a:lnTo>
                    <a:lnTo>
                      <a:pt x="596" y="77"/>
                    </a:lnTo>
                    <a:lnTo>
                      <a:pt x="623" y="102"/>
                    </a:lnTo>
                    <a:lnTo>
                      <a:pt x="645" y="129"/>
                    </a:lnTo>
                    <a:lnTo>
                      <a:pt x="661" y="160"/>
                    </a:lnTo>
                    <a:lnTo>
                      <a:pt x="670" y="191"/>
                    </a:lnTo>
                    <a:lnTo>
                      <a:pt x="674" y="226"/>
                    </a:lnTo>
                    <a:lnTo>
                      <a:pt x="673" y="254"/>
                    </a:lnTo>
                    <a:lnTo>
                      <a:pt x="668" y="283"/>
                    </a:lnTo>
                    <a:lnTo>
                      <a:pt x="660" y="312"/>
                    </a:lnTo>
                    <a:lnTo>
                      <a:pt x="649" y="341"/>
                    </a:lnTo>
                    <a:lnTo>
                      <a:pt x="633" y="370"/>
                    </a:lnTo>
                    <a:lnTo>
                      <a:pt x="613" y="398"/>
                    </a:lnTo>
                    <a:lnTo>
                      <a:pt x="589" y="424"/>
                    </a:lnTo>
                    <a:lnTo>
                      <a:pt x="561" y="450"/>
                    </a:lnTo>
                    <a:lnTo>
                      <a:pt x="529" y="473"/>
                    </a:lnTo>
                    <a:lnTo>
                      <a:pt x="491" y="493"/>
                    </a:lnTo>
                    <a:lnTo>
                      <a:pt x="448" y="512"/>
                    </a:lnTo>
                    <a:lnTo>
                      <a:pt x="498" y="526"/>
                    </a:lnTo>
                    <a:lnTo>
                      <a:pt x="543" y="543"/>
                    </a:lnTo>
                    <a:lnTo>
                      <a:pt x="584" y="566"/>
                    </a:lnTo>
                    <a:lnTo>
                      <a:pt x="620" y="593"/>
                    </a:lnTo>
                    <a:lnTo>
                      <a:pt x="651" y="623"/>
                    </a:lnTo>
                    <a:lnTo>
                      <a:pt x="677" y="656"/>
                    </a:lnTo>
                    <a:lnTo>
                      <a:pt x="696" y="690"/>
                    </a:lnTo>
                    <a:lnTo>
                      <a:pt x="711" y="727"/>
                    </a:lnTo>
                    <a:lnTo>
                      <a:pt x="720" y="764"/>
                    </a:lnTo>
                    <a:lnTo>
                      <a:pt x="723" y="802"/>
                    </a:lnTo>
                    <a:lnTo>
                      <a:pt x="719" y="842"/>
                    </a:lnTo>
                    <a:lnTo>
                      <a:pt x="711" y="882"/>
                    </a:lnTo>
                    <a:lnTo>
                      <a:pt x="696" y="920"/>
                    </a:lnTo>
                    <a:lnTo>
                      <a:pt x="675" y="956"/>
                    </a:lnTo>
                    <a:lnTo>
                      <a:pt x="650" y="990"/>
                    </a:lnTo>
                    <a:lnTo>
                      <a:pt x="620" y="1021"/>
                    </a:lnTo>
                    <a:lnTo>
                      <a:pt x="584" y="1049"/>
                    </a:lnTo>
                    <a:lnTo>
                      <a:pt x="546" y="1071"/>
                    </a:lnTo>
                    <a:lnTo>
                      <a:pt x="503" y="1090"/>
                    </a:lnTo>
                    <a:lnTo>
                      <a:pt x="456" y="1106"/>
                    </a:lnTo>
                    <a:lnTo>
                      <a:pt x="406" y="1115"/>
                    </a:lnTo>
                    <a:lnTo>
                      <a:pt x="354" y="1117"/>
                    </a:lnTo>
                    <a:lnTo>
                      <a:pt x="307" y="1115"/>
                    </a:lnTo>
                    <a:lnTo>
                      <a:pt x="262" y="1109"/>
                    </a:lnTo>
                    <a:lnTo>
                      <a:pt x="218" y="1099"/>
                    </a:lnTo>
                    <a:lnTo>
                      <a:pt x="178" y="1085"/>
                    </a:lnTo>
                    <a:lnTo>
                      <a:pt x="139" y="1069"/>
                    </a:lnTo>
                    <a:lnTo>
                      <a:pt x="105" y="1049"/>
                    </a:lnTo>
                    <a:lnTo>
                      <a:pt x="75" y="1025"/>
                    </a:lnTo>
                    <a:lnTo>
                      <a:pt x="49" y="998"/>
                    </a:lnTo>
                    <a:lnTo>
                      <a:pt x="29" y="968"/>
                    </a:lnTo>
                    <a:lnTo>
                      <a:pt x="13" y="936"/>
                    </a:lnTo>
                    <a:lnTo>
                      <a:pt x="3" y="901"/>
                    </a:lnTo>
                    <a:lnTo>
                      <a:pt x="0" y="863"/>
                    </a:lnTo>
                    <a:lnTo>
                      <a:pt x="2" y="840"/>
                    </a:lnTo>
                    <a:lnTo>
                      <a:pt x="8" y="821"/>
                    </a:lnTo>
                    <a:lnTo>
                      <a:pt x="17" y="804"/>
                    </a:lnTo>
                    <a:lnTo>
                      <a:pt x="29" y="792"/>
                    </a:lnTo>
                    <a:lnTo>
                      <a:pt x="42" y="782"/>
                    </a:lnTo>
                    <a:lnTo>
                      <a:pt x="58" y="774"/>
                    </a:lnTo>
                    <a:lnTo>
                      <a:pt x="74" y="770"/>
                    </a:lnTo>
                    <a:lnTo>
                      <a:pt x="91" y="769"/>
                    </a:lnTo>
                    <a:lnTo>
                      <a:pt x="114" y="773"/>
                    </a:lnTo>
                    <a:lnTo>
                      <a:pt x="134" y="782"/>
                    </a:lnTo>
                    <a:lnTo>
                      <a:pt x="151" y="795"/>
                    </a:lnTo>
                    <a:lnTo>
                      <a:pt x="163" y="814"/>
                    </a:lnTo>
                    <a:lnTo>
                      <a:pt x="172" y="836"/>
                    </a:lnTo>
                    <a:lnTo>
                      <a:pt x="174" y="860"/>
                    </a:lnTo>
                    <a:lnTo>
                      <a:pt x="173" y="873"/>
                    </a:lnTo>
                    <a:lnTo>
                      <a:pt x="171" y="888"/>
                    </a:lnTo>
                    <a:lnTo>
                      <a:pt x="165" y="902"/>
                    </a:lnTo>
                    <a:lnTo>
                      <a:pt x="156" y="917"/>
                    </a:lnTo>
                    <a:lnTo>
                      <a:pt x="144" y="930"/>
                    </a:lnTo>
                    <a:lnTo>
                      <a:pt x="128" y="940"/>
                    </a:lnTo>
                    <a:lnTo>
                      <a:pt x="108" y="947"/>
                    </a:lnTo>
                    <a:lnTo>
                      <a:pt x="83" y="951"/>
                    </a:lnTo>
                    <a:lnTo>
                      <a:pt x="105" y="979"/>
                    </a:lnTo>
                    <a:lnTo>
                      <a:pt x="131" y="1002"/>
                    </a:lnTo>
                    <a:lnTo>
                      <a:pt x="159" y="1020"/>
                    </a:lnTo>
                    <a:lnTo>
                      <a:pt x="189" y="1035"/>
                    </a:lnTo>
                    <a:lnTo>
                      <a:pt x="219" y="1046"/>
                    </a:lnTo>
                    <a:lnTo>
                      <a:pt x="250" y="1055"/>
                    </a:lnTo>
                    <a:lnTo>
                      <a:pt x="279" y="1061"/>
                    </a:lnTo>
                    <a:lnTo>
                      <a:pt x="305" y="1065"/>
                    </a:lnTo>
                    <a:lnTo>
                      <a:pt x="331" y="1068"/>
                    </a:lnTo>
                    <a:lnTo>
                      <a:pt x="351" y="1068"/>
                    </a:lnTo>
                    <a:lnTo>
                      <a:pt x="372" y="1066"/>
                    </a:lnTo>
                    <a:lnTo>
                      <a:pt x="394" y="1063"/>
                    </a:lnTo>
                    <a:lnTo>
                      <a:pt x="416" y="1056"/>
                    </a:lnTo>
                    <a:lnTo>
                      <a:pt x="436" y="1047"/>
                    </a:lnTo>
                    <a:lnTo>
                      <a:pt x="457" y="1036"/>
                    </a:lnTo>
                    <a:lnTo>
                      <a:pt x="476" y="1021"/>
                    </a:lnTo>
                    <a:lnTo>
                      <a:pt x="495" y="1002"/>
                    </a:lnTo>
                    <a:lnTo>
                      <a:pt x="510" y="979"/>
                    </a:lnTo>
                    <a:lnTo>
                      <a:pt x="525" y="952"/>
                    </a:lnTo>
                    <a:lnTo>
                      <a:pt x="537" y="922"/>
                    </a:lnTo>
                    <a:lnTo>
                      <a:pt x="546" y="887"/>
                    </a:lnTo>
                    <a:lnTo>
                      <a:pt x="550" y="847"/>
                    </a:lnTo>
                    <a:lnTo>
                      <a:pt x="553" y="803"/>
                    </a:lnTo>
                    <a:lnTo>
                      <a:pt x="550" y="757"/>
                    </a:lnTo>
                    <a:lnTo>
                      <a:pt x="544" y="717"/>
                    </a:lnTo>
                    <a:lnTo>
                      <a:pt x="535" y="680"/>
                    </a:lnTo>
                    <a:lnTo>
                      <a:pt x="521" y="649"/>
                    </a:lnTo>
                    <a:lnTo>
                      <a:pt x="504" y="619"/>
                    </a:lnTo>
                    <a:lnTo>
                      <a:pt x="484" y="597"/>
                    </a:lnTo>
                    <a:lnTo>
                      <a:pt x="461" y="576"/>
                    </a:lnTo>
                    <a:lnTo>
                      <a:pt x="435" y="561"/>
                    </a:lnTo>
                    <a:lnTo>
                      <a:pt x="407" y="551"/>
                    </a:lnTo>
                    <a:lnTo>
                      <a:pt x="377" y="545"/>
                    </a:lnTo>
                    <a:lnTo>
                      <a:pt x="344" y="542"/>
                    </a:lnTo>
                    <a:lnTo>
                      <a:pt x="344" y="540"/>
                    </a:lnTo>
                    <a:lnTo>
                      <a:pt x="246" y="540"/>
                    </a:lnTo>
                    <a:lnTo>
                      <a:pt x="234" y="538"/>
                    </a:lnTo>
                    <a:lnTo>
                      <a:pt x="225" y="535"/>
                    </a:lnTo>
                    <a:lnTo>
                      <a:pt x="220" y="527"/>
                    </a:lnTo>
                    <a:lnTo>
                      <a:pt x="219" y="514"/>
                    </a:lnTo>
                    <a:lnTo>
                      <a:pt x="219" y="509"/>
                    </a:lnTo>
                    <a:lnTo>
                      <a:pt x="220" y="505"/>
                    </a:lnTo>
                    <a:lnTo>
                      <a:pt x="223" y="502"/>
                    </a:lnTo>
                    <a:lnTo>
                      <a:pt x="226" y="498"/>
                    </a:lnTo>
                    <a:lnTo>
                      <a:pt x="229" y="498"/>
                    </a:lnTo>
                    <a:lnTo>
                      <a:pt x="231" y="497"/>
                    </a:lnTo>
                    <a:lnTo>
                      <a:pt x="233" y="497"/>
                    </a:lnTo>
                    <a:lnTo>
                      <a:pt x="239" y="495"/>
                    </a:lnTo>
                    <a:lnTo>
                      <a:pt x="245" y="493"/>
                    </a:lnTo>
                    <a:lnTo>
                      <a:pt x="253" y="493"/>
                    </a:lnTo>
                    <a:lnTo>
                      <a:pt x="265" y="490"/>
                    </a:lnTo>
                    <a:lnTo>
                      <a:pt x="285" y="489"/>
                    </a:lnTo>
                    <a:lnTo>
                      <a:pt x="316" y="488"/>
                    </a:lnTo>
                    <a:lnTo>
                      <a:pt x="343" y="485"/>
                    </a:lnTo>
                    <a:lnTo>
                      <a:pt x="368" y="480"/>
                    </a:lnTo>
                    <a:lnTo>
                      <a:pt x="393" y="473"/>
                    </a:lnTo>
                    <a:lnTo>
                      <a:pt x="415" y="461"/>
                    </a:lnTo>
                    <a:lnTo>
                      <a:pt x="436" y="443"/>
                    </a:lnTo>
                    <a:lnTo>
                      <a:pt x="458" y="421"/>
                    </a:lnTo>
                    <a:lnTo>
                      <a:pt x="478" y="393"/>
                    </a:lnTo>
                    <a:lnTo>
                      <a:pt x="493" y="362"/>
                    </a:lnTo>
                    <a:lnTo>
                      <a:pt x="505" y="329"/>
                    </a:lnTo>
                    <a:lnTo>
                      <a:pt x="514" y="294"/>
                    </a:lnTo>
                    <a:lnTo>
                      <a:pt x="520" y="259"/>
                    </a:lnTo>
                    <a:lnTo>
                      <a:pt x="521" y="224"/>
                    </a:lnTo>
                    <a:lnTo>
                      <a:pt x="519" y="191"/>
                    </a:lnTo>
                    <a:lnTo>
                      <a:pt x="514" y="162"/>
                    </a:lnTo>
                    <a:lnTo>
                      <a:pt x="505" y="137"/>
                    </a:lnTo>
                    <a:lnTo>
                      <a:pt x="493" y="115"/>
                    </a:lnTo>
                    <a:lnTo>
                      <a:pt x="480" y="98"/>
                    </a:lnTo>
                    <a:lnTo>
                      <a:pt x="464" y="83"/>
                    </a:lnTo>
                    <a:lnTo>
                      <a:pt x="446" y="71"/>
                    </a:lnTo>
                    <a:lnTo>
                      <a:pt x="428" y="62"/>
                    </a:lnTo>
                    <a:lnTo>
                      <a:pt x="408" y="55"/>
                    </a:lnTo>
                    <a:lnTo>
                      <a:pt x="389" y="51"/>
                    </a:lnTo>
                    <a:lnTo>
                      <a:pt x="370" y="48"/>
                    </a:lnTo>
                    <a:lnTo>
                      <a:pt x="351" y="47"/>
                    </a:lnTo>
                    <a:lnTo>
                      <a:pt x="328" y="48"/>
                    </a:lnTo>
                    <a:lnTo>
                      <a:pt x="302" y="51"/>
                    </a:lnTo>
                    <a:lnTo>
                      <a:pt x="273" y="57"/>
                    </a:lnTo>
                    <a:lnTo>
                      <a:pt x="242" y="66"/>
                    </a:lnTo>
                    <a:lnTo>
                      <a:pt x="211" y="77"/>
                    </a:lnTo>
                    <a:lnTo>
                      <a:pt x="182" y="94"/>
                    </a:lnTo>
                    <a:lnTo>
                      <a:pt x="155" y="114"/>
                    </a:lnTo>
                    <a:lnTo>
                      <a:pt x="132" y="138"/>
                    </a:lnTo>
                    <a:lnTo>
                      <a:pt x="155" y="142"/>
                    </a:lnTo>
                    <a:lnTo>
                      <a:pt x="174" y="151"/>
                    </a:lnTo>
                    <a:lnTo>
                      <a:pt x="190" y="164"/>
                    </a:lnTo>
                    <a:lnTo>
                      <a:pt x="202" y="180"/>
                    </a:lnTo>
                    <a:lnTo>
                      <a:pt x="209" y="199"/>
                    </a:lnTo>
                    <a:lnTo>
                      <a:pt x="212" y="222"/>
                    </a:lnTo>
                    <a:lnTo>
                      <a:pt x="209" y="245"/>
                    </a:lnTo>
                    <a:lnTo>
                      <a:pt x="202" y="265"/>
                    </a:lnTo>
                    <a:lnTo>
                      <a:pt x="190" y="281"/>
                    </a:lnTo>
                    <a:lnTo>
                      <a:pt x="174" y="294"/>
                    </a:lnTo>
                    <a:lnTo>
                      <a:pt x="155" y="303"/>
                    </a:lnTo>
                    <a:lnTo>
                      <a:pt x="132" y="305"/>
                    </a:lnTo>
                    <a:lnTo>
                      <a:pt x="112" y="304"/>
                    </a:lnTo>
                    <a:lnTo>
                      <a:pt x="94" y="298"/>
                    </a:lnTo>
                    <a:lnTo>
                      <a:pt x="78" y="290"/>
                    </a:lnTo>
                    <a:lnTo>
                      <a:pt x="66" y="278"/>
                    </a:lnTo>
                    <a:lnTo>
                      <a:pt x="57" y="262"/>
                    </a:lnTo>
                    <a:lnTo>
                      <a:pt x="51" y="243"/>
                    </a:lnTo>
                    <a:lnTo>
                      <a:pt x="48" y="222"/>
                    </a:lnTo>
                    <a:lnTo>
                      <a:pt x="52" y="188"/>
                    </a:lnTo>
                    <a:lnTo>
                      <a:pt x="61" y="155"/>
                    </a:lnTo>
                    <a:lnTo>
                      <a:pt x="76" y="124"/>
                    </a:lnTo>
                    <a:lnTo>
                      <a:pt x="98" y="98"/>
                    </a:lnTo>
                    <a:lnTo>
                      <a:pt x="123" y="74"/>
                    </a:lnTo>
                    <a:lnTo>
                      <a:pt x="154" y="52"/>
                    </a:lnTo>
                    <a:lnTo>
                      <a:pt x="188" y="34"/>
                    </a:lnTo>
                    <a:lnTo>
                      <a:pt x="226" y="19"/>
                    </a:lnTo>
                    <a:lnTo>
                      <a:pt x="268" y="9"/>
                    </a:lnTo>
                    <a:lnTo>
                      <a:pt x="311" y="3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3" name="Title 5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Characterizing D(</a:t>
            </a:r>
            <a:r>
              <a:rPr lang="en-US" dirty="0" smtClean="0">
                <a:sym typeface="Mathematica1"/>
              </a:rPr>
              <a:t>,m)</a:t>
            </a:r>
            <a:endParaRPr lang="en-US" dirty="0"/>
          </a:p>
        </p:txBody>
      </p:sp>
      <p:sp>
        <p:nvSpPr>
          <p:cNvPr id="89" name="Slide Number Placeholder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730955" y="3571569"/>
            <a:ext cx="2733840" cy="1734036"/>
            <a:chOff x="730955" y="3571569"/>
            <a:chExt cx="2733840" cy="1734036"/>
          </a:xfrm>
        </p:grpSpPr>
        <p:pic>
          <p:nvPicPr>
            <p:cNvPr id="51" name="Picture 4" descr="http://www.faqs.org/photo-dict/photofiles/list/6900/9140luxury_cigar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0549155">
              <a:off x="730955" y="3571569"/>
              <a:ext cx="2733840" cy="1734036"/>
            </a:xfrm>
            <a:prstGeom prst="rect">
              <a:avLst/>
            </a:prstGeom>
            <a:noFill/>
          </p:spPr>
        </p:pic>
        <p:sp>
          <p:nvSpPr>
            <p:cNvPr id="49" name="Oval 48"/>
            <p:cNvSpPr/>
            <p:nvPr/>
          </p:nvSpPr>
          <p:spPr>
            <a:xfrm>
              <a:off x="914400" y="4343400"/>
              <a:ext cx="152400" cy="1524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>
            <a:off x="457200" y="4191000"/>
            <a:ext cx="381000" cy="1524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>
            <a:off x="3505200" y="4267200"/>
            <a:ext cx="1219200" cy="457200"/>
          </a:xfrm>
          <a:prstGeom prst="rightArrow">
            <a:avLst/>
          </a:prstGeom>
          <a:solidFill>
            <a:srgbClr val="00B050"/>
          </a:solidFill>
          <a:ln>
            <a:solidFill>
              <a:srgbClr val="0DA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92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8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s1.mm.bing.net/images/thumbnail.aspx?q=922946179844&amp;id=ef1448ebc605b6c0575a4f338e70a75f&amp;url=http%3a%2f%2fknol.google.com%2fk%2f-%2f-%2f1i7aar4mqflvt%2fhtj9ef%2fsolvayconference1927ek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7106" y="0"/>
            <a:ext cx="9481106" cy="6858000"/>
          </a:xfrm>
          <a:prstGeom prst="rect">
            <a:avLst/>
          </a:prstGeom>
          <a:noFill/>
        </p:spPr>
      </p:pic>
      <p:pic>
        <p:nvPicPr>
          <p:cNvPr id="13" name="Picture 12" descr="face1.pn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228600" y="3352800"/>
            <a:ext cx="533400" cy="616373"/>
          </a:xfrm>
          <a:prstGeom prst="rect">
            <a:avLst/>
          </a:prstGeom>
        </p:spPr>
      </p:pic>
      <p:pic>
        <p:nvPicPr>
          <p:cNvPr id="15" name="Picture 14" descr="face2.png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1013646" y="2209800"/>
            <a:ext cx="424329" cy="609600"/>
          </a:xfrm>
          <a:prstGeom prst="rect">
            <a:avLst/>
          </a:prstGeom>
        </p:spPr>
      </p:pic>
      <p:pic>
        <p:nvPicPr>
          <p:cNvPr id="16" name="Picture 15" descr="face3.png"/>
          <p:cNvPicPr>
            <a:picLocks noChangeAspect="1"/>
          </p:cNvPicPr>
          <p:nvPr/>
        </p:nvPicPr>
        <p:blipFill>
          <a:blip r:embed="rId6" cstate="print">
            <a:grayscl/>
          </a:blip>
          <a:stretch>
            <a:fillRect/>
          </a:stretch>
        </p:blipFill>
        <p:spPr>
          <a:xfrm>
            <a:off x="3048000" y="2590800"/>
            <a:ext cx="457200" cy="570016"/>
          </a:xfrm>
          <a:prstGeom prst="rect">
            <a:avLst/>
          </a:prstGeom>
        </p:spPr>
      </p:pic>
      <p:pic>
        <p:nvPicPr>
          <p:cNvPr id="18" name="Picture 17" descr="face5.png"/>
          <p:cNvPicPr>
            <a:picLocks noChangeAspect="1"/>
          </p:cNvPicPr>
          <p:nvPr/>
        </p:nvPicPr>
        <p:blipFill>
          <a:blip r:embed="rId7" cstate="print">
            <a:grayscl/>
          </a:blip>
          <a:stretch>
            <a:fillRect/>
          </a:stretch>
        </p:blipFill>
        <p:spPr>
          <a:xfrm>
            <a:off x="4572000" y="3352800"/>
            <a:ext cx="475735" cy="685800"/>
          </a:xfrm>
          <a:prstGeom prst="rect">
            <a:avLst/>
          </a:prstGeom>
        </p:spPr>
      </p:pic>
      <p:pic>
        <p:nvPicPr>
          <p:cNvPr id="20" name="Picture 19" descr="face7.png"/>
          <p:cNvPicPr>
            <a:picLocks noChangeAspect="1"/>
          </p:cNvPicPr>
          <p:nvPr/>
        </p:nvPicPr>
        <p:blipFill>
          <a:blip r:embed="rId8" cstate="print">
            <a:grayscl/>
          </a:blip>
          <a:stretch>
            <a:fillRect/>
          </a:stretch>
        </p:blipFill>
        <p:spPr>
          <a:xfrm>
            <a:off x="7696200" y="3200400"/>
            <a:ext cx="498168" cy="609600"/>
          </a:xfrm>
          <a:prstGeom prst="rect">
            <a:avLst/>
          </a:prstGeom>
        </p:spPr>
      </p:pic>
      <p:pic>
        <p:nvPicPr>
          <p:cNvPr id="21" name="Picture 20" descr="Davide4_2.png"/>
          <p:cNvPicPr>
            <a:picLocks noChangeAspect="1"/>
          </p:cNvPicPr>
          <p:nvPr/>
        </p:nvPicPr>
        <p:blipFill>
          <a:blip r:embed="rId9" cstate="print">
            <a:grayscl/>
          </a:blip>
          <a:srcRect l="19146" t="7143" r="13844" b="28571"/>
          <a:stretch>
            <a:fillRect/>
          </a:stretch>
        </p:blipFill>
        <p:spPr>
          <a:xfrm>
            <a:off x="3886200" y="3048000"/>
            <a:ext cx="533400" cy="685800"/>
          </a:xfrm>
          <a:prstGeom prst="rect">
            <a:avLst/>
          </a:prstGeom>
        </p:spPr>
      </p:pic>
      <p:pic>
        <p:nvPicPr>
          <p:cNvPr id="22" name="Picture 21" descr="DanFreed3.png"/>
          <p:cNvPicPr>
            <a:picLocks noChangeAspect="1"/>
          </p:cNvPicPr>
          <p:nvPr/>
        </p:nvPicPr>
        <p:blipFill>
          <a:blip r:embed="rId10" cstate="print">
            <a:grayscl/>
          </a:blip>
          <a:stretch>
            <a:fillRect/>
          </a:stretch>
        </p:blipFill>
        <p:spPr>
          <a:xfrm>
            <a:off x="6629400" y="3200400"/>
            <a:ext cx="685800" cy="6858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495800" y="3276600"/>
            <a:ext cx="685800" cy="8382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86200" y="3048000"/>
            <a:ext cx="685800" cy="8382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95600" y="2438400"/>
            <a:ext cx="685800" cy="8382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38200" y="2133600"/>
            <a:ext cx="685800" cy="8382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52400" y="3276600"/>
            <a:ext cx="685800" cy="8382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620000" y="3048000"/>
            <a:ext cx="685800" cy="8382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629400" y="3124200"/>
            <a:ext cx="685800" cy="8382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03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9" grpId="0" animBg="1"/>
      <p:bldP spid="19" grpId="1" animBg="1"/>
      <p:bldP spid="23" grpId="0" animBg="1"/>
      <p:bldP spid="23" grpId="1" animBg="1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/>
          <p:cNvGrpSpPr/>
          <p:nvPr/>
        </p:nvGrpSpPr>
        <p:grpSpPr>
          <a:xfrm>
            <a:off x="6096000" y="3505200"/>
            <a:ext cx="2733840" cy="1734036"/>
            <a:chOff x="730955" y="3571569"/>
            <a:chExt cx="2733840" cy="1734036"/>
          </a:xfrm>
        </p:grpSpPr>
        <p:pic>
          <p:nvPicPr>
            <p:cNvPr id="107" name="Picture 4" descr="http://www.faqs.org/photo-dict/photofiles/list/6900/9140luxury_cigar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20549155">
              <a:off x="730955" y="3571569"/>
              <a:ext cx="2733840" cy="1734036"/>
            </a:xfrm>
            <a:prstGeom prst="rect">
              <a:avLst/>
            </a:prstGeom>
            <a:noFill/>
          </p:spPr>
        </p:pic>
        <p:sp>
          <p:nvSpPr>
            <p:cNvPr id="108" name="Oval 107"/>
            <p:cNvSpPr/>
            <p:nvPr/>
          </p:nvSpPr>
          <p:spPr>
            <a:xfrm>
              <a:off x="914400" y="4343400"/>
              <a:ext cx="152400" cy="1524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28600" y="914400"/>
            <a:ext cx="2733840" cy="1734036"/>
            <a:chOff x="730955" y="3571569"/>
            <a:chExt cx="2733840" cy="1734036"/>
          </a:xfrm>
        </p:grpSpPr>
        <p:pic>
          <p:nvPicPr>
            <p:cNvPr id="101" name="Picture 4" descr="http://www.faqs.org/photo-dict/photofiles/list/6900/9140luxury_cigar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20549155">
              <a:off x="730955" y="3571569"/>
              <a:ext cx="2733840" cy="1734036"/>
            </a:xfrm>
            <a:prstGeom prst="rect">
              <a:avLst/>
            </a:prstGeom>
            <a:noFill/>
          </p:spPr>
        </p:pic>
        <p:sp>
          <p:nvSpPr>
            <p:cNvPr id="105" name="Oval 104"/>
            <p:cNvSpPr/>
            <p:nvPr/>
          </p:nvSpPr>
          <p:spPr>
            <a:xfrm>
              <a:off x="914400" y="4343400"/>
              <a:ext cx="152400" cy="1524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Defects and S-Duality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2400300" y="2019300"/>
            <a:ext cx="914400" cy="8382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91200" y="3200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5D SYM + T</a:t>
            </a:r>
            <a:r>
              <a:rPr lang="en-US" sz="2800" baseline="-25000" dirty="0" smtClean="0">
                <a:sym typeface="Mathematica1"/>
              </a:rPr>
              <a:t></a:t>
            </a:r>
            <a:r>
              <a:rPr lang="en-US" sz="2800" dirty="0" smtClean="0">
                <a:sym typeface="Mathematica1"/>
              </a:rPr>
              <a:t>[G]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5867400" y="6172200"/>
            <a:ext cx="1010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T</a:t>
            </a:r>
            <a:r>
              <a:rPr lang="en-US" sz="2800" baseline="-25000" dirty="0" smtClean="0">
                <a:sym typeface="Mathematica1"/>
              </a:rPr>
              <a:t></a:t>
            </a:r>
            <a:r>
              <a:rPr lang="en-US" sz="2800" dirty="0" smtClean="0">
                <a:sym typeface="Mathematica1"/>
              </a:rPr>
              <a:t>[G]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2" name="Left-Right Arrow 41"/>
          <p:cNvSpPr/>
          <p:nvPr/>
        </p:nvSpPr>
        <p:spPr>
          <a:xfrm>
            <a:off x="3352800" y="5867400"/>
            <a:ext cx="1600200" cy="228600"/>
          </a:xfrm>
          <a:prstGeom prst="left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763" name="Group 35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743200" y="1752600"/>
            <a:ext cx="403096" cy="304800"/>
            <a:chOff x="1557" y="1275"/>
            <a:chExt cx="2440" cy="1845"/>
          </a:xfrm>
          <a:solidFill>
            <a:srgbClr val="0000FF"/>
          </a:solidFill>
        </p:grpSpPr>
        <p:sp>
          <p:nvSpPr>
            <p:cNvPr id="73765" name="Freeform 37"/>
            <p:cNvSpPr>
              <a:spLocks noEditPoints="1"/>
            </p:cNvSpPr>
            <p:nvPr/>
          </p:nvSpPr>
          <p:spPr bwMode="auto">
            <a:xfrm>
              <a:off x="1557" y="1275"/>
              <a:ext cx="1657" cy="1570"/>
            </a:xfrm>
            <a:custGeom>
              <a:avLst/>
              <a:gdLst/>
              <a:ahLst/>
              <a:cxnLst>
                <a:cxn ang="0">
                  <a:pos x="839" y="71"/>
                </a:cxn>
                <a:cxn ang="0">
                  <a:pos x="780" y="133"/>
                </a:cxn>
                <a:cxn ang="0">
                  <a:pos x="1013" y="727"/>
                </a:cxn>
                <a:cxn ang="0">
                  <a:pos x="1199" y="662"/>
                </a:cxn>
                <a:cxn ang="0">
                  <a:pos x="1317" y="554"/>
                </a:cxn>
                <a:cxn ang="0">
                  <a:pos x="1391" y="365"/>
                </a:cxn>
                <a:cxn ang="0">
                  <a:pos x="1386" y="210"/>
                </a:cxn>
                <a:cxn ang="0">
                  <a:pos x="1295" y="112"/>
                </a:cxn>
                <a:cxn ang="0">
                  <a:pos x="1127" y="71"/>
                </a:cxn>
                <a:cxn ang="0">
                  <a:pos x="1106" y="0"/>
                </a:cxn>
                <a:cxn ang="0">
                  <a:pos x="1386" y="49"/>
                </a:cxn>
                <a:cxn ang="0">
                  <a:pos x="1567" y="180"/>
                </a:cxn>
                <a:cxn ang="0">
                  <a:pos x="1616" y="369"/>
                </a:cxn>
                <a:cxn ang="0">
                  <a:pos x="1522" y="553"/>
                </a:cxn>
                <a:cxn ang="0">
                  <a:pos x="1331" y="688"/>
                </a:cxn>
                <a:cxn ang="0">
                  <a:pos x="1112" y="764"/>
                </a:cxn>
                <a:cxn ang="0">
                  <a:pos x="1152" y="780"/>
                </a:cxn>
                <a:cxn ang="0">
                  <a:pos x="1258" y="854"/>
                </a:cxn>
                <a:cxn ang="0">
                  <a:pos x="1324" y="995"/>
                </a:cxn>
                <a:cxn ang="0">
                  <a:pos x="1310" y="1191"/>
                </a:cxn>
                <a:cxn ang="0">
                  <a:pos x="1293" y="1384"/>
                </a:cxn>
                <a:cxn ang="0">
                  <a:pos x="1317" y="1491"/>
                </a:cxn>
                <a:cxn ang="0">
                  <a:pos x="1401" y="1520"/>
                </a:cxn>
                <a:cxn ang="0">
                  <a:pos x="1501" y="1473"/>
                </a:cxn>
                <a:cxn ang="0">
                  <a:pos x="1599" y="1317"/>
                </a:cxn>
                <a:cxn ang="0">
                  <a:pos x="1628" y="1286"/>
                </a:cxn>
                <a:cxn ang="0">
                  <a:pos x="1654" y="1298"/>
                </a:cxn>
                <a:cxn ang="0">
                  <a:pos x="1640" y="1372"/>
                </a:cxn>
                <a:cxn ang="0">
                  <a:pos x="1567" y="1482"/>
                </a:cxn>
                <a:cxn ang="0">
                  <a:pos x="1435" y="1563"/>
                </a:cxn>
                <a:cxn ang="0">
                  <a:pos x="1328" y="1568"/>
                </a:cxn>
                <a:cxn ang="0">
                  <a:pos x="1204" y="1535"/>
                </a:cxn>
                <a:cxn ang="0">
                  <a:pos x="1106" y="1454"/>
                </a:cxn>
                <a:cxn ang="0">
                  <a:pos x="1072" y="1310"/>
                </a:cxn>
                <a:cxn ang="0">
                  <a:pos x="1101" y="1164"/>
                </a:cxn>
                <a:cxn ang="0">
                  <a:pos x="1133" y="1036"/>
                </a:cxn>
                <a:cxn ang="0">
                  <a:pos x="1136" y="941"/>
                </a:cxn>
                <a:cxn ang="0">
                  <a:pos x="1085" y="849"/>
                </a:cxn>
                <a:cxn ang="0">
                  <a:pos x="953" y="790"/>
                </a:cxn>
                <a:cxn ang="0">
                  <a:pos x="453" y="1400"/>
                </a:cxn>
                <a:cxn ang="0">
                  <a:pos x="494" y="1448"/>
                </a:cxn>
                <a:cxn ang="0">
                  <a:pos x="645" y="1455"/>
                </a:cxn>
                <a:cxn ang="0">
                  <a:pos x="662" y="1501"/>
                </a:cxn>
                <a:cxn ang="0">
                  <a:pos x="599" y="1523"/>
                </a:cxn>
                <a:cxn ang="0">
                  <a:pos x="425" y="1518"/>
                </a:cxn>
                <a:cxn ang="0">
                  <a:pos x="244" y="1517"/>
                </a:cxn>
                <a:cxn ang="0">
                  <a:pos x="30" y="1523"/>
                </a:cxn>
                <a:cxn ang="0">
                  <a:pos x="2" y="1506"/>
                </a:cxn>
                <a:cxn ang="0">
                  <a:pos x="19" y="1456"/>
                </a:cxn>
                <a:cxn ang="0">
                  <a:pos x="158" y="1449"/>
                </a:cxn>
                <a:cxn ang="0">
                  <a:pos x="248" y="1417"/>
                </a:cxn>
                <a:cxn ang="0">
                  <a:pos x="586" y="151"/>
                </a:cxn>
                <a:cxn ang="0">
                  <a:pos x="592" y="99"/>
                </a:cxn>
                <a:cxn ang="0">
                  <a:pos x="531" y="74"/>
                </a:cxn>
                <a:cxn ang="0">
                  <a:pos x="426" y="67"/>
                </a:cxn>
                <a:cxn ang="0">
                  <a:pos x="378" y="42"/>
                </a:cxn>
                <a:cxn ang="0">
                  <a:pos x="415" y="1"/>
                </a:cxn>
              </a:cxnLst>
              <a:rect l="0" t="0" r="r" b="b"/>
              <a:pathLst>
                <a:path w="1657" h="1570">
                  <a:moveTo>
                    <a:pt x="919" y="67"/>
                  </a:moveTo>
                  <a:lnTo>
                    <a:pt x="899" y="68"/>
                  </a:lnTo>
                  <a:lnTo>
                    <a:pt x="880" y="68"/>
                  </a:lnTo>
                  <a:lnTo>
                    <a:pt x="863" y="68"/>
                  </a:lnTo>
                  <a:lnTo>
                    <a:pt x="849" y="69"/>
                  </a:lnTo>
                  <a:lnTo>
                    <a:pt x="839" y="71"/>
                  </a:lnTo>
                  <a:lnTo>
                    <a:pt x="823" y="74"/>
                  </a:lnTo>
                  <a:lnTo>
                    <a:pt x="810" y="81"/>
                  </a:lnTo>
                  <a:lnTo>
                    <a:pt x="800" y="89"/>
                  </a:lnTo>
                  <a:lnTo>
                    <a:pt x="792" y="101"/>
                  </a:lnTo>
                  <a:lnTo>
                    <a:pt x="786" y="115"/>
                  </a:lnTo>
                  <a:lnTo>
                    <a:pt x="780" y="133"/>
                  </a:lnTo>
                  <a:lnTo>
                    <a:pt x="774" y="155"/>
                  </a:lnTo>
                  <a:lnTo>
                    <a:pt x="621" y="737"/>
                  </a:lnTo>
                  <a:lnTo>
                    <a:pt x="883" y="737"/>
                  </a:lnTo>
                  <a:lnTo>
                    <a:pt x="929" y="736"/>
                  </a:lnTo>
                  <a:lnTo>
                    <a:pt x="973" y="732"/>
                  </a:lnTo>
                  <a:lnTo>
                    <a:pt x="1013" y="727"/>
                  </a:lnTo>
                  <a:lnTo>
                    <a:pt x="1051" y="719"/>
                  </a:lnTo>
                  <a:lnTo>
                    <a:pt x="1086" y="710"/>
                  </a:lnTo>
                  <a:lnTo>
                    <a:pt x="1118" y="699"/>
                  </a:lnTo>
                  <a:lnTo>
                    <a:pt x="1148" y="688"/>
                  </a:lnTo>
                  <a:lnTo>
                    <a:pt x="1175" y="675"/>
                  </a:lnTo>
                  <a:lnTo>
                    <a:pt x="1199" y="662"/>
                  </a:lnTo>
                  <a:lnTo>
                    <a:pt x="1221" y="648"/>
                  </a:lnTo>
                  <a:lnTo>
                    <a:pt x="1241" y="635"/>
                  </a:lnTo>
                  <a:lnTo>
                    <a:pt x="1258" y="621"/>
                  </a:lnTo>
                  <a:lnTo>
                    <a:pt x="1272" y="608"/>
                  </a:lnTo>
                  <a:lnTo>
                    <a:pt x="1296" y="582"/>
                  </a:lnTo>
                  <a:lnTo>
                    <a:pt x="1317" y="554"/>
                  </a:lnTo>
                  <a:lnTo>
                    <a:pt x="1335" y="524"/>
                  </a:lnTo>
                  <a:lnTo>
                    <a:pt x="1351" y="493"/>
                  </a:lnTo>
                  <a:lnTo>
                    <a:pt x="1364" y="460"/>
                  </a:lnTo>
                  <a:lnTo>
                    <a:pt x="1376" y="427"/>
                  </a:lnTo>
                  <a:lnTo>
                    <a:pt x="1384" y="396"/>
                  </a:lnTo>
                  <a:lnTo>
                    <a:pt x="1391" y="365"/>
                  </a:lnTo>
                  <a:lnTo>
                    <a:pt x="1396" y="337"/>
                  </a:lnTo>
                  <a:lnTo>
                    <a:pt x="1399" y="312"/>
                  </a:lnTo>
                  <a:lnTo>
                    <a:pt x="1400" y="288"/>
                  </a:lnTo>
                  <a:lnTo>
                    <a:pt x="1398" y="259"/>
                  </a:lnTo>
                  <a:lnTo>
                    <a:pt x="1393" y="233"/>
                  </a:lnTo>
                  <a:lnTo>
                    <a:pt x="1386" y="210"/>
                  </a:lnTo>
                  <a:lnTo>
                    <a:pt x="1376" y="188"/>
                  </a:lnTo>
                  <a:lnTo>
                    <a:pt x="1364" y="169"/>
                  </a:lnTo>
                  <a:lnTo>
                    <a:pt x="1350" y="152"/>
                  </a:lnTo>
                  <a:lnTo>
                    <a:pt x="1334" y="137"/>
                  </a:lnTo>
                  <a:lnTo>
                    <a:pt x="1315" y="124"/>
                  </a:lnTo>
                  <a:lnTo>
                    <a:pt x="1295" y="112"/>
                  </a:lnTo>
                  <a:lnTo>
                    <a:pt x="1274" y="103"/>
                  </a:lnTo>
                  <a:lnTo>
                    <a:pt x="1251" y="95"/>
                  </a:lnTo>
                  <a:lnTo>
                    <a:pt x="1228" y="88"/>
                  </a:lnTo>
                  <a:lnTo>
                    <a:pt x="1203" y="82"/>
                  </a:lnTo>
                  <a:lnTo>
                    <a:pt x="1178" y="77"/>
                  </a:lnTo>
                  <a:lnTo>
                    <a:pt x="1127" y="71"/>
                  </a:lnTo>
                  <a:lnTo>
                    <a:pt x="1101" y="69"/>
                  </a:lnTo>
                  <a:lnTo>
                    <a:pt x="1050" y="68"/>
                  </a:lnTo>
                  <a:lnTo>
                    <a:pt x="1025" y="67"/>
                  </a:lnTo>
                  <a:lnTo>
                    <a:pt x="919" y="67"/>
                  </a:lnTo>
                  <a:close/>
                  <a:moveTo>
                    <a:pt x="428" y="0"/>
                  </a:moveTo>
                  <a:lnTo>
                    <a:pt x="1106" y="0"/>
                  </a:lnTo>
                  <a:lnTo>
                    <a:pt x="1158" y="2"/>
                  </a:lnTo>
                  <a:lnTo>
                    <a:pt x="1208" y="6"/>
                  </a:lnTo>
                  <a:lnTo>
                    <a:pt x="1256" y="13"/>
                  </a:lnTo>
                  <a:lnTo>
                    <a:pt x="1302" y="23"/>
                  </a:lnTo>
                  <a:lnTo>
                    <a:pt x="1345" y="35"/>
                  </a:lnTo>
                  <a:lnTo>
                    <a:pt x="1386" y="49"/>
                  </a:lnTo>
                  <a:lnTo>
                    <a:pt x="1424" y="65"/>
                  </a:lnTo>
                  <a:lnTo>
                    <a:pt x="1459" y="85"/>
                  </a:lnTo>
                  <a:lnTo>
                    <a:pt x="1491" y="106"/>
                  </a:lnTo>
                  <a:lnTo>
                    <a:pt x="1519" y="128"/>
                  </a:lnTo>
                  <a:lnTo>
                    <a:pt x="1545" y="153"/>
                  </a:lnTo>
                  <a:lnTo>
                    <a:pt x="1567" y="180"/>
                  </a:lnTo>
                  <a:lnTo>
                    <a:pt x="1585" y="208"/>
                  </a:lnTo>
                  <a:lnTo>
                    <a:pt x="1599" y="237"/>
                  </a:lnTo>
                  <a:lnTo>
                    <a:pt x="1610" y="268"/>
                  </a:lnTo>
                  <a:lnTo>
                    <a:pt x="1616" y="300"/>
                  </a:lnTo>
                  <a:lnTo>
                    <a:pt x="1619" y="334"/>
                  </a:lnTo>
                  <a:lnTo>
                    <a:pt x="1616" y="369"/>
                  </a:lnTo>
                  <a:lnTo>
                    <a:pt x="1610" y="403"/>
                  </a:lnTo>
                  <a:lnTo>
                    <a:pt x="1599" y="435"/>
                  </a:lnTo>
                  <a:lnTo>
                    <a:pt x="1584" y="466"/>
                  </a:lnTo>
                  <a:lnTo>
                    <a:pt x="1567" y="496"/>
                  </a:lnTo>
                  <a:lnTo>
                    <a:pt x="1546" y="525"/>
                  </a:lnTo>
                  <a:lnTo>
                    <a:pt x="1522" y="553"/>
                  </a:lnTo>
                  <a:lnTo>
                    <a:pt x="1495" y="579"/>
                  </a:lnTo>
                  <a:lnTo>
                    <a:pt x="1466" y="603"/>
                  </a:lnTo>
                  <a:lnTo>
                    <a:pt x="1435" y="627"/>
                  </a:lnTo>
                  <a:lnTo>
                    <a:pt x="1402" y="649"/>
                  </a:lnTo>
                  <a:lnTo>
                    <a:pt x="1368" y="669"/>
                  </a:lnTo>
                  <a:lnTo>
                    <a:pt x="1331" y="688"/>
                  </a:lnTo>
                  <a:lnTo>
                    <a:pt x="1295" y="705"/>
                  </a:lnTo>
                  <a:lnTo>
                    <a:pt x="1258" y="721"/>
                  </a:lnTo>
                  <a:lnTo>
                    <a:pt x="1220" y="734"/>
                  </a:lnTo>
                  <a:lnTo>
                    <a:pt x="1182" y="746"/>
                  </a:lnTo>
                  <a:lnTo>
                    <a:pt x="1144" y="757"/>
                  </a:lnTo>
                  <a:lnTo>
                    <a:pt x="1112" y="764"/>
                  </a:lnTo>
                  <a:lnTo>
                    <a:pt x="1108" y="763"/>
                  </a:lnTo>
                  <a:lnTo>
                    <a:pt x="1106" y="766"/>
                  </a:lnTo>
                  <a:lnTo>
                    <a:pt x="1112" y="764"/>
                  </a:lnTo>
                  <a:lnTo>
                    <a:pt x="1121" y="767"/>
                  </a:lnTo>
                  <a:lnTo>
                    <a:pt x="1136" y="773"/>
                  </a:lnTo>
                  <a:lnTo>
                    <a:pt x="1152" y="780"/>
                  </a:lnTo>
                  <a:lnTo>
                    <a:pt x="1169" y="788"/>
                  </a:lnTo>
                  <a:lnTo>
                    <a:pt x="1187" y="799"/>
                  </a:lnTo>
                  <a:lnTo>
                    <a:pt x="1206" y="810"/>
                  </a:lnTo>
                  <a:lnTo>
                    <a:pt x="1224" y="823"/>
                  </a:lnTo>
                  <a:lnTo>
                    <a:pt x="1241" y="837"/>
                  </a:lnTo>
                  <a:lnTo>
                    <a:pt x="1258" y="854"/>
                  </a:lnTo>
                  <a:lnTo>
                    <a:pt x="1274" y="873"/>
                  </a:lnTo>
                  <a:lnTo>
                    <a:pt x="1289" y="893"/>
                  </a:lnTo>
                  <a:lnTo>
                    <a:pt x="1301" y="915"/>
                  </a:lnTo>
                  <a:lnTo>
                    <a:pt x="1311" y="940"/>
                  </a:lnTo>
                  <a:lnTo>
                    <a:pt x="1319" y="966"/>
                  </a:lnTo>
                  <a:lnTo>
                    <a:pt x="1324" y="995"/>
                  </a:lnTo>
                  <a:lnTo>
                    <a:pt x="1326" y="1026"/>
                  </a:lnTo>
                  <a:lnTo>
                    <a:pt x="1325" y="1051"/>
                  </a:lnTo>
                  <a:lnTo>
                    <a:pt x="1322" y="1105"/>
                  </a:lnTo>
                  <a:lnTo>
                    <a:pt x="1319" y="1131"/>
                  </a:lnTo>
                  <a:lnTo>
                    <a:pt x="1315" y="1159"/>
                  </a:lnTo>
                  <a:lnTo>
                    <a:pt x="1310" y="1191"/>
                  </a:lnTo>
                  <a:lnTo>
                    <a:pt x="1306" y="1224"/>
                  </a:lnTo>
                  <a:lnTo>
                    <a:pt x="1302" y="1259"/>
                  </a:lnTo>
                  <a:lnTo>
                    <a:pt x="1299" y="1293"/>
                  </a:lnTo>
                  <a:lnTo>
                    <a:pt x="1296" y="1326"/>
                  </a:lnTo>
                  <a:lnTo>
                    <a:pt x="1294" y="1357"/>
                  </a:lnTo>
                  <a:lnTo>
                    <a:pt x="1293" y="1384"/>
                  </a:lnTo>
                  <a:lnTo>
                    <a:pt x="1294" y="1407"/>
                  </a:lnTo>
                  <a:lnTo>
                    <a:pt x="1296" y="1428"/>
                  </a:lnTo>
                  <a:lnTo>
                    <a:pt x="1298" y="1446"/>
                  </a:lnTo>
                  <a:lnTo>
                    <a:pt x="1303" y="1464"/>
                  </a:lnTo>
                  <a:lnTo>
                    <a:pt x="1309" y="1479"/>
                  </a:lnTo>
                  <a:lnTo>
                    <a:pt x="1317" y="1491"/>
                  </a:lnTo>
                  <a:lnTo>
                    <a:pt x="1326" y="1502"/>
                  </a:lnTo>
                  <a:lnTo>
                    <a:pt x="1338" y="1510"/>
                  </a:lnTo>
                  <a:lnTo>
                    <a:pt x="1352" y="1516"/>
                  </a:lnTo>
                  <a:lnTo>
                    <a:pt x="1369" y="1519"/>
                  </a:lnTo>
                  <a:lnTo>
                    <a:pt x="1388" y="1520"/>
                  </a:lnTo>
                  <a:lnTo>
                    <a:pt x="1401" y="1520"/>
                  </a:lnTo>
                  <a:lnTo>
                    <a:pt x="1416" y="1518"/>
                  </a:lnTo>
                  <a:lnTo>
                    <a:pt x="1432" y="1513"/>
                  </a:lnTo>
                  <a:lnTo>
                    <a:pt x="1449" y="1507"/>
                  </a:lnTo>
                  <a:lnTo>
                    <a:pt x="1466" y="1498"/>
                  </a:lnTo>
                  <a:lnTo>
                    <a:pt x="1484" y="1487"/>
                  </a:lnTo>
                  <a:lnTo>
                    <a:pt x="1501" y="1473"/>
                  </a:lnTo>
                  <a:lnTo>
                    <a:pt x="1519" y="1456"/>
                  </a:lnTo>
                  <a:lnTo>
                    <a:pt x="1536" y="1436"/>
                  </a:lnTo>
                  <a:lnTo>
                    <a:pt x="1553" y="1412"/>
                  </a:lnTo>
                  <a:lnTo>
                    <a:pt x="1570" y="1384"/>
                  </a:lnTo>
                  <a:lnTo>
                    <a:pt x="1585" y="1353"/>
                  </a:lnTo>
                  <a:lnTo>
                    <a:pt x="1599" y="1317"/>
                  </a:lnTo>
                  <a:lnTo>
                    <a:pt x="1601" y="1310"/>
                  </a:lnTo>
                  <a:lnTo>
                    <a:pt x="1603" y="1303"/>
                  </a:lnTo>
                  <a:lnTo>
                    <a:pt x="1607" y="1296"/>
                  </a:lnTo>
                  <a:lnTo>
                    <a:pt x="1612" y="1291"/>
                  </a:lnTo>
                  <a:lnTo>
                    <a:pt x="1619" y="1287"/>
                  </a:lnTo>
                  <a:lnTo>
                    <a:pt x="1628" y="1286"/>
                  </a:lnTo>
                  <a:lnTo>
                    <a:pt x="1630" y="1286"/>
                  </a:lnTo>
                  <a:lnTo>
                    <a:pt x="1634" y="1286"/>
                  </a:lnTo>
                  <a:lnTo>
                    <a:pt x="1639" y="1287"/>
                  </a:lnTo>
                  <a:lnTo>
                    <a:pt x="1644" y="1289"/>
                  </a:lnTo>
                  <a:lnTo>
                    <a:pt x="1649" y="1292"/>
                  </a:lnTo>
                  <a:lnTo>
                    <a:pt x="1654" y="1298"/>
                  </a:lnTo>
                  <a:lnTo>
                    <a:pt x="1657" y="1304"/>
                  </a:lnTo>
                  <a:lnTo>
                    <a:pt x="1657" y="1314"/>
                  </a:lnTo>
                  <a:lnTo>
                    <a:pt x="1657" y="1321"/>
                  </a:lnTo>
                  <a:lnTo>
                    <a:pt x="1651" y="1342"/>
                  </a:lnTo>
                  <a:lnTo>
                    <a:pt x="1646" y="1356"/>
                  </a:lnTo>
                  <a:lnTo>
                    <a:pt x="1640" y="1372"/>
                  </a:lnTo>
                  <a:lnTo>
                    <a:pt x="1632" y="1388"/>
                  </a:lnTo>
                  <a:lnTo>
                    <a:pt x="1622" y="1407"/>
                  </a:lnTo>
                  <a:lnTo>
                    <a:pt x="1611" y="1425"/>
                  </a:lnTo>
                  <a:lnTo>
                    <a:pt x="1598" y="1444"/>
                  </a:lnTo>
                  <a:lnTo>
                    <a:pt x="1584" y="1463"/>
                  </a:lnTo>
                  <a:lnTo>
                    <a:pt x="1567" y="1482"/>
                  </a:lnTo>
                  <a:lnTo>
                    <a:pt x="1550" y="1500"/>
                  </a:lnTo>
                  <a:lnTo>
                    <a:pt x="1530" y="1516"/>
                  </a:lnTo>
                  <a:lnTo>
                    <a:pt x="1509" y="1531"/>
                  </a:lnTo>
                  <a:lnTo>
                    <a:pt x="1487" y="1544"/>
                  </a:lnTo>
                  <a:lnTo>
                    <a:pt x="1462" y="1555"/>
                  </a:lnTo>
                  <a:lnTo>
                    <a:pt x="1435" y="1563"/>
                  </a:lnTo>
                  <a:lnTo>
                    <a:pt x="1407" y="1568"/>
                  </a:lnTo>
                  <a:lnTo>
                    <a:pt x="1377" y="1570"/>
                  </a:lnTo>
                  <a:lnTo>
                    <a:pt x="1364" y="1570"/>
                  </a:lnTo>
                  <a:lnTo>
                    <a:pt x="1354" y="1569"/>
                  </a:lnTo>
                  <a:lnTo>
                    <a:pt x="1342" y="1568"/>
                  </a:lnTo>
                  <a:lnTo>
                    <a:pt x="1328" y="1568"/>
                  </a:lnTo>
                  <a:lnTo>
                    <a:pt x="1313" y="1565"/>
                  </a:lnTo>
                  <a:lnTo>
                    <a:pt x="1296" y="1563"/>
                  </a:lnTo>
                  <a:lnTo>
                    <a:pt x="1261" y="1556"/>
                  </a:lnTo>
                  <a:lnTo>
                    <a:pt x="1241" y="1550"/>
                  </a:lnTo>
                  <a:lnTo>
                    <a:pt x="1223" y="1544"/>
                  </a:lnTo>
                  <a:lnTo>
                    <a:pt x="1204" y="1535"/>
                  </a:lnTo>
                  <a:lnTo>
                    <a:pt x="1185" y="1526"/>
                  </a:lnTo>
                  <a:lnTo>
                    <a:pt x="1167" y="1515"/>
                  </a:lnTo>
                  <a:lnTo>
                    <a:pt x="1150" y="1503"/>
                  </a:lnTo>
                  <a:lnTo>
                    <a:pt x="1133" y="1488"/>
                  </a:lnTo>
                  <a:lnTo>
                    <a:pt x="1119" y="1473"/>
                  </a:lnTo>
                  <a:lnTo>
                    <a:pt x="1106" y="1454"/>
                  </a:lnTo>
                  <a:lnTo>
                    <a:pt x="1094" y="1434"/>
                  </a:lnTo>
                  <a:lnTo>
                    <a:pt x="1085" y="1411"/>
                  </a:lnTo>
                  <a:lnTo>
                    <a:pt x="1078" y="1386"/>
                  </a:lnTo>
                  <a:lnTo>
                    <a:pt x="1073" y="1358"/>
                  </a:lnTo>
                  <a:lnTo>
                    <a:pt x="1071" y="1328"/>
                  </a:lnTo>
                  <a:lnTo>
                    <a:pt x="1072" y="1310"/>
                  </a:lnTo>
                  <a:lnTo>
                    <a:pt x="1074" y="1290"/>
                  </a:lnTo>
                  <a:lnTo>
                    <a:pt x="1078" y="1266"/>
                  </a:lnTo>
                  <a:lnTo>
                    <a:pt x="1083" y="1241"/>
                  </a:lnTo>
                  <a:lnTo>
                    <a:pt x="1088" y="1215"/>
                  </a:lnTo>
                  <a:lnTo>
                    <a:pt x="1095" y="1189"/>
                  </a:lnTo>
                  <a:lnTo>
                    <a:pt x="1101" y="1164"/>
                  </a:lnTo>
                  <a:lnTo>
                    <a:pt x="1108" y="1139"/>
                  </a:lnTo>
                  <a:lnTo>
                    <a:pt x="1113" y="1119"/>
                  </a:lnTo>
                  <a:lnTo>
                    <a:pt x="1119" y="1099"/>
                  </a:lnTo>
                  <a:lnTo>
                    <a:pt x="1124" y="1078"/>
                  </a:lnTo>
                  <a:lnTo>
                    <a:pt x="1130" y="1057"/>
                  </a:lnTo>
                  <a:lnTo>
                    <a:pt x="1133" y="1036"/>
                  </a:lnTo>
                  <a:lnTo>
                    <a:pt x="1137" y="1017"/>
                  </a:lnTo>
                  <a:lnTo>
                    <a:pt x="1140" y="1000"/>
                  </a:lnTo>
                  <a:lnTo>
                    <a:pt x="1140" y="985"/>
                  </a:lnTo>
                  <a:lnTo>
                    <a:pt x="1140" y="971"/>
                  </a:lnTo>
                  <a:lnTo>
                    <a:pt x="1138" y="956"/>
                  </a:lnTo>
                  <a:lnTo>
                    <a:pt x="1136" y="941"/>
                  </a:lnTo>
                  <a:lnTo>
                    <a:pt x="1132" y="925"/>
                  </a:lnTo>
                  <a:lnTo>
                    <a:pt x="1126" y="909"/>
                  </a:lnTo>
                  <a:lnTo>
                    <a:pt x="1119" y="894"/>
                  </a:lnTo>
                  <a:lnTo>
                    <a:pt x="1109" y="878"/>
                  </a:lnTo>
                  <a:lnTo>
                    <a:pt x="1099" y="864"/>
                  </a:lnTo>
                  <a:lnTo>
                    <a:pt x="1085" y="849"/>
                  </a:lnTo>
                  <a:lnTo>
                    <a:pt x="1070" y="836"/>
                  </a:lnTo>
                  <a:lnTo>
                    <a:pt x="1052" y="823"/>
                  </a:lnTo>
                  <a:lnTo>
                    <a:pt x="1032" y="813"/>
                  </a:lnTo>
                  <a:lnTo>
                    <a:pt x="1008" y="803"/>
                  </a:lnTo>
                  <a:lnTo>
                    <a:pt x="983" y="796"/>
                  </a:lnTo>
                  <a:lnTo>
                    <a:pt x="953" y="790"/>
                  </a:lnTo>
                  <a:lnTo>
                    <a:pt x="922" y="787"/>
                  </a:lnTo>
                  <a:lnTo>
                    <a:pt x="886" y="785"/>
                  </a:lnTo>
                  <a:lnTo>
                    <a:pt x="613" y="785"/>
                  </a:lnTo>
                  <a:lnTo>
                    <a:pt x="460" y="1375"/>
                  </a:lnTo>
                  <a:lnTo>
                    <a:pt x="456" y="1388"/>
                  </a:lnTo>
                  <a:lnTo>
                    <a:pt x="453" y="1400"/>
                  </a:lnTo>
                  <a:lnTo>
                    <a:pt x="452" y="1414"/>
                  </a:lnTo>
                  <a:lnTo>
                    <a:pt x="453" y="1424"/>
                  </a:lnTo>
                  <a:lnTo>
                    <a:pt x="459" y="1432"/>
                  </a:lnTo>
                  <a:lnTo>
                    <a:pt x="467" y="1439"/>
                  </a:lnTo>
                  <a:lnTo>
                    <a:pt x="479" y="1444"/>
                  </a:lnTo>
                  <a:lnTo>
                    <a:pt x="494" y="1448"/>
                  </a:lnTo>
                  <a:lnTo>
                    <a:pt x="511" y="1450"/>
                  </a:lnTo>
                  <a:lnTo>
                    <a:pt x="530" y="1452"/>
                  </a:lnTo>
                  <a:lnTo>
                    <a:pt x="552" y="1452"/>
                  </a:lnTo>
                  <a:lnTo>
                    <a:pt x="618" y="1452"/>
                  </a:lnTo>
                  <a:lnTo>
                    <a:pt x="633" y="1453"/>
                  </a:lnTo>
                  <a:lnTo>
                    <a:pt x="645" y="1455"/>
                  </a:lnTo>
                  <a:lnTo>
                    <a:pt x="654" y="1457"/>
                  </a:lnTo>
                  <a:lnTo>
                    <a:pt x="661" y="1461"/>
                  </a:lnTo>
                  <a:lnTo>
                    <a:pt x="665" y="1468"/>
                  </a:lnTo>
                  <a:lnTo>
                    <a:pt x="666" y="1477"/>
                  </a:lnTo>
                  <a:lnTo>
                    <a:pt x="665" y="1491"/>
                  </a:lnTo>
                  <a:lnTo>
                    <a:pt x="662" y="1501"/>
                  </a:lnTo>
                  <a:lnTo>
                    <a:pt x="658" y="1509"/>
                  </a:lnTo>
                  <a:lnTo>
                    <a:pt x="652" y="1515"/>
                  </a:lnTo>
                  <a:lnTo>
                    <a:pt x="646" y="1519"/>
                  </a:lnTo>
                  <a:lnTo>
                    <a:pt x="639" y="1521"/>
                  </a:lnTo>
                  <a:lnTo>
                    <a:pt x="625" y="1523"/>
                  </a:lnTo>
                  <a:lnTo>
                    <a:pt x="599" y="1523"/>
                  </a:lnTo>
                  <a:lnTo>
                    <a:pt x="574" y="1522"/>
                  </a:lnTo>
                  <a:lnTo>
                    <a:pt x="547" y="1521"/>
                  </a:lnTo>
                  <a:lnTo>
                    <a:pt x="517" y="1520"/>
                  </a:lnTo>
                  <a:lnTo>
                    <a:pt x="487" y="1520"/>
                  </a:lnTo>
                  <a:lnTo>
                    <a:pt x="456" y="1518"/>
                  </a:lnTo>
                  <a:lnTo>
                    <a:pt x="425" y="1518"/>
                  </a:lnTo>
                  <a:lnTo>
                    <a:pt x="395" y="1517"/>
                  </a:lnTo>
                  <a:lnTo>
                    <a:pt x="368" y="1516"/>
                  </a:lnTo>
                  <a:lnTo>
                    <a:pt x="344" y="1515"/>
                  </a:lnTo>
                  <a:lnTo>
                    <a:pt x="301" y="1515"/>
                  </a:lnTo>
                  <a:lnTo>
                    <a:pt x="274" y="1516"/>
                  </a:lnTo>
                  <a:lnTo>
                    <a:pt x="244" y="1517"/>
                  </a:lnTo>
                  <a:lnTo>
                    <a:pt x="211" y="1518"/>
                  </a:lnTo>
                  <a:lnTo>
                    <a:pt x="144" y="1520"/>
                  </a:lnTo>
                  <a:lnTo>
                    <a:pt x="112" y="1521"/>
                  </a:lnTo>
                  <a:lnTo>
                    <a:pt x="82" y="1522"/>
                  </a:lnTo>
                  <a:lnTo>
                    <a:pt x="55" y="1523"/>
                  </a:lnTo>
                  <a:lnTo>
                    <a:pt x="30" y="1523"/>
                  </a:lnTo>
                  <a:lnTo>
                    <a:pt x="26" y="1522"/>
                  </a:lnTo>
                  <a:lnTo>
                    <a:pt x="21" y="1521"/>
                  </a:lnTo>
                  <a:lnTo>
                    <a:pt x="15" y="1520"/>
                  </a:lnTo>
                  <a:lnTo>
                    <a:pt x="9" y="1517"/>
                  </a:lnTo>
                  <a:lnTo>
                    <a:pt x="5" y="1512"/>
                  </a:lnTo>
                  <a:lnTo>
                    <a:pt x="2" y="1506"/>
                  </a:lnTo>
                  <a:lnTo>
                    <a:pt x="0" y="1498"/>
                  </a:lnTo>
                  <a:lnTo>
                    <a:pt x="1" y="1485"/>
                  </a:lnTo>
                  <a:lnTo>
                    <a:pt x="3" y="1474"/>
                  </a:lnTo>
                  <a:lnTo>
                    <a:pt x="7" y="1466"/>
                  </a:lnTo>
                  <a:lnTo>
                    <a:pt x="12" y="1460"/>
                  </a:lnTo>
                  <a:lnTo>
                    <a:pt x="19" y="1456"/>
                  </a:lnTo>
                  <a:lnTo>
                    <a:pt x="28" y="1454"/>
                  </a:lnTo>
                  <a:lnTo>
                    <a:pt x="38" y="1453"/>
                  </a:lnTo>
                  <a:lnTo>
                    <a:pt x="50" y="1452"/>
                  </a:lnTo>
                  <a:lnTo>
                    <a:pt x="99" y="1452"/>
                  </a:lnTo>
                  <a:lnTo>
                    <a:pt x="131" y="1451"/>
                  </a:lnTo>
                  <a:lnTo>
                    <a:pt x="158" y="1449"/>
                  </a:lnTo>
                  <a:lnTo>
                    <a:pt x="182" y="1447"/>
                  </a:lnTo>
                  <a:lnTo>
                    <a:pt x="200" y="1443"/>
                  </a:lnTo>
                  <a:lnTo>
                    <a:pt x="217" y="1438"/>
                  </a:lnTo>
                  <a:lnTo>
                    <a:pt x="229" y="1432"/>
                  </a:lnTo>
                  <a:lnTo>
                    <a:pt x="239" y="1425"/>
                  </a:lnTo>
                  <a:lnTo>
                    <a:pt x="248" y="1417"/>
                  </a:lnTo>
                  <a:lnTo>
                    <a:pt x="255" y="1406"/>
                  </a:lnTo>
                  <a:lnTo>
                    <a:pt x="260" y="1394"/>
                  </a:lnTo>
                  <a:lnTo>
                    <a:pt x="265" y="1381"/>
                  </a:lnTo>
                  <a:lnTo>
                    <a:pt x="269" y="1365"/>
                  </a:lnTo>
                  <a:lnTo>
                    <a:pt x="273" y="1347"/>
                  </a:lnTo>
                  <a:lnTo>
                    <a:pt x="586" y="151"/>
                  </a:lnTo>
                  <a:lnTo>
                    <a:pt x="588" y="137"/>
                  </a:lnTo>
                  <a:lnTo>
                    <a:pt x="590" y="127"/>
                  </a:lnTo>
                  <a:lnTo>
                    <a:pt x="592" y="119"/>
                  </a:lnTo>
                  <a:lnTo>
                    <a:pt x="592" y="114"/>
                  </a:lnTo>
                  <a:lnTo>
                    <a:pt x="593" y="109"/>
                  </a:lnTo>
                  <a:lnTo>
                    <a:pt x="592" y="99"/>
                  </a:lnTo>
                  <a:lnTo>
                    <a:pt x="588" y="91"/>
                  </a:lnTo>
                  <a:lnTo>
                    <a:pt x="581" y="85"/>
                  </a:lnTo>
                  <a:lnTo>
                    <a:pt x="572" y="81"/>
                  </a:lnTo>
                  <a:lnTo>
                    <a:pt x="561" y="78"/>
                  </a:lnTo>
                  <a:lnTo>
                    <a:pt x="547" y="76"/>
                  </a:lnTo>
                  <a:lnTo>
                    <a:pt x="531" y="74"/>
                  </a:lnTo>
                  <a:lnTo>
                    <a:pt x="514" y="71"/>
                  </a:lnTo>
                  <a:lnTo>
                    <a:pt x="497" y="70"/>
                  </a:lnTo>
                  <a:lnTo>
                    <a:pt x="481" y="68"/>
                  </a:lnTo>
                  <a:lnTo>
                    <a:pt x="467" y="68"/>
                  </a:lnTo>
                  <a:lnTo>
                    <a:pt x="455" y="67"/>
                  </a:lnTo>
                  <a:lnTo>
                    <a:pt x="426" y="67"/>
                  </a:lnTo>
                  <a:lnTo>
                    <a:pt x="411" y="66"/>
                  </a:lnTo>
                  <a:lnTo>
                    <a:pt x="399" y="65"/>
                  </a:lnTo>
                  <a:lnTo>
                    <a:pt x="390" y="62"/>
                  </a:lnTo>
                  <a:lnTo>
                    <a:pt x="384" y="58"/>
                  </a:lnTo>
                  <a:lnTo>
                    <a:pt x="380" y="51"/>
                  </a:lnTo>
                  <a:lnTo>
                    <a:pt x="378" y="42"/>
                  </a:lnTo>
                  <a:lnTo>
                    <a:pt x="379" y="29"/>
                  </a:lnTo>
                  <a:lnTo>
                    <a:pt x="382" y="18"/>
                  </a:lnTo>
                  <a:lnTo>
                    <a:pt x="387" y="11"/>
                  </a:lnTo>
                  <a:lnTo>
                    <a:pt x="394" y="5"/>
                  </a:lnTo>
                  <a:lnTo>
                    <a:pt x="404" y="3"/>
                  </a:lnTo>
                  <a:lnTo>
                    <a:pt x="415" y="1"/>
                  </a:lnTo>
                  <a:lnTo>
                    <a:pt x="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66" name="Freeform 38"/>
            <p:cNvSpPr>
              <a:spLocks/>
            </p:cNvSpPr>
            <p:nvPr/>
          </p:nvSpPr>
          <p:spPr bwMode="auto">
            <a:xfrm>
              <a:off x="3400" y="2072"/>
              <a:ext cx="597" cy="1048"/>
            </a:xfrm>
            <a:custGeom>
              <a:avLst/>
              <a:gdLst/>
              <a:ahLst/>
              <a:cxnLst>
                <a:cxn ang="0">
                  <a:pos x="338" y="0"/>
                </a:cxn>
                <a:cxn ang="0">
                  <a:pos x="360" y="5"/>
                </a:cxn>
                <a:cxn ang="0">
                  <a:pos x="370" y="18"/>
                </a:cxn>
                <a:cxn ang="0">
                  <a:pos x="371" y="929"/>
                </a:cxn>
                <a:cxn ang="0">
                  <a:pos x="373" y="948"/>
                </a:cxn>
                <a:cxn ang="0">
                  <a:pos x="379" y="964"/>
                </a:cxn>
                <a:cxn ang="0">
                  <a:pos x="391" y="975"/>
                </a:cxn>
                <a:cxn ang="0">
                  <a:pos x="415" y="984"/>
                </a:cxn>
                <a:cxn ang="0">
                  <a:pos x="450" y="989"/>
                </a:cxn>
                <a:cxn ang="0">
                  <a:pos x="502" y="992"/>
                </a:cxn>
                <a:cxn ang="0">
                  <a:pos x="597" y="1048"/>
                </a:cxn>
                <a:cxn ang="0">
                  <a:pos x="553" y="1047"/>
                </a:cxn>
                <a:cxn ang="0">
                  <a:pos x="508" y="1046"/>
                </a:cxn>
                <a:cxn ang="0">
                  <a:pos x="455" y="1045"/>
                </a:cxn>
                <a:cxn ang="0">
                  <a:pos x="401" y="1044"/>
                </a:cxn>
                <a:cxn ang="0">
                  <a:pos x="353" y="1042"/>
                </a:cxn>
                <a:cxn ang="0">
                  <a:pos x="269" y="1041"/>
                </a:cxn>
                <a:cxn ang="0">
                  <a:pos x="224" y="1043"/>
                </a:cxn>
                <a:cxn ang="0">
                  <a:pos x="146" y="1045"/>
                </a:cxn>
                <a:cxn ang="0">
                  <a:pos x="95" y="1046"/>
                </a:cxn>
                <a:cxn ang="0">
                  <a:pos x="50" y="1047"/>
                </a:cxn>
                <a:cxn ang="0">
                  <a:pos x="11" y="1048"/>
                </a:cxn>
                <a:cxn ang="0">
                  <a:pos x="106" y="992"/>
                </a:cxn>
                <a:cxn ang="0">
                  <a:pos x="158" y="989"/>
                </a:cxn>
                <a:cxn ang="0">
                  <a:pos x="193" y="984"/>
                </a:cxn>
                <a:cxn ang="0">
                  <a:pos x="217" y="975"/>
                </a:cxn>
                <a:cxn ang="0">
                  <a:pos x="229" y="964"/>
                </a:cxn>
                <a:cxn ang="0">
                  <a:pos x="235" y="948"/>
                </a:cxn>
                <a:cxn ang="0">
                  <a:pos x="237" y="929"/>
                </a:cxn>
                <a:cxn ang="0">
                  <a:pos x="206" y="129"/>
                </a:cxn>
                <a:cxn ang="0">
                  <a:pos x="145" y="145"/>
                </a:cxn>
                <a:cxn ang="0">
                  <a:pos x="86" y="154"/>
                </a:cxn>
                <a:cxn ang="0">
                  <a:pos x="36" y="157"/>
                </a:cxn>
                <a:cxn ang="0">
                  <a:pos x="0" y="158"/>
                </a:cxn>
                <a:cxn ang="0">
                  <a:pos x="37" y="102"/>
                </a:cxn>
                <a:cxn ang="0">
                  <a:pos x="83" y="99"/>
                </a:cxn>
                <a:cxn ang="0">
                  <a:pos x="134" y="92"/>
                </a:cxn>
                <a:cxn ang="0">
                  <a:pos x="189" y="78"/>
                </a:cxn>
                <a:cxn ang="0">
                  <a:pos x="244" y="55"/>
                </a:cxn>
                <a:cxn ang="0">
                  <a:pos x="296" y="22"/>
                </a:cxn>
              </a:cxnLst>
              <a:rect l="0" t="0" r="r" b="b"/>
              <a:pathLst>
                <a:path w="597" h="1048">
                  <a:moveTo>
                    <a:pt x="320" y="0"/>
                  </a:moveTo>
                  <a:lnTo>
                    <a:pt x="338" y="0"/>
                  </a:lnTo>
                  <a:lnTo>
                    <a:pt x="351" y="2"/>
                  </a:lnTo>
                  <a:lnTo>
                    <a:pt x="360" y="5"/>
                  </a:lnTo>
                  <a:lnTo>
                    <a:pt x="366" y="10"/>
                  </a:lnTo>
                  <a:lnTo>
                    <a:pt x="370" y="18"/>
                  </a:lnTo>
                  <a:lnTo>
                    <a:pt x="371" y="30"/>
                  </a:lnTo>
                  <a:lnTo>
                    <a:pt x="371" y="929"/>
                  </a:lnTo>
                  <a:lnTo>
                    <a:pt x="372" y="939"/>
                  </a:lnTo>
                  <a:lnTo>
                    <a:pt x="373" y="948"/>
                  </a:lnTo>
                  <a:lnTo>
                    <a:pt x="375" y="956"/>
                  </a:lnTo>
                  <a:lnTo>
                    <a:pt x="379" y="964"/>
                  </a:lnTo>
                  <a:lnTo>
                    <a:pt x="384" y="970"/>
                  </a:lnTo>
                  <a:lnTo>
                    <a:pt x="391" y="975"/>
                  </a:lnTo>
                  <a:lnTo>
                    <a:pt x="401" y="979"/>
                  </a:lnTo>
                  <a:lnTo>
                    <a:pt x="415" y="984"/>
                  </a:lnTo>
                  <a:lnTo>
                    <a:pt x="431" y="987"/>
                  </a:lnTo>
                  <a:lnTo>
                    <a:pt x="450" y="989"/>
                  </a:lnTo>
                  <a:lnTo>
                    <a:pt x="474" y="991"/>
                  </a:lnTo>
                  <a:lnTo>
                    <a:pt x="502" y="992"/>
                  </a:lnTo>
                  <a:lnTo>
                    <a:pt x="597" y="992"/>
                  </a:lnTo>
                  <a:lnTo>
                    <a:pt x="597" y="1048"/>
                  </a:lnTo>
                  <a:lnTo>
                    <a:pt x="572" y="1048"/>
                  </a:lnTo>
                  <a:lnTo>
                    <a:pt x="553" y="1047"/>
                  </a:lnTo>
                  <a:lnTo>
                    <a:pt x="532" y="1047"/>
                  </a:lnTo>
                  <a:lnTo>
                    <a:pt x="508" y="1046"/>
                  </a:lnTo>
                  <a:lnTo>
                    <a:pt x="481" y="1045"/>
                  </a:lnTo>
                  <a:lnTo>
                    <a:pt x="455" y="1045"/>
                  </a:lnTo>
                  <a:lnTo>
                    <a:pt x="428" y="1044"/>
                  </a:lnTo>
                  <a:lnTo>
                    <a:pt x="401" y="1044"/>
                  </a:lnTo>
                  <a:lnTo>
                    <a:pt x="376" y="1043"/>
                  </a:lnTo>
                  <a:lnTo>
                    <a:pt x="353" y="1042"/>
                  </a:lnTo>
                  <a:lnTo>
                    <a:pt x="332" y="1041"/>
                  </a:lnTo>
                  <a:lnTo>
                    <a:pt x="269" y="1041"/>
                  </a:lnTo>
                  <a:lnTo>
                    <a:pt x="248" y="1042"/>
                  </a:lnTo>
                  <a:lnTo>
                    <a:pt x="224" y="1043"/>
                  </a:lnTo>
                  <a:lnTo>
                    <a:pt x="199" y="1044"/>
                  </a:lnTo>
                  <a:lnTo>
                    <a:pt x="146" y="1045"/>
                  </a:lnTo>
                  <a:lnTo>
                    <a:pt x="120" y="1045"/>
                  </a:lnTo>
                  <a:lnTo>
                    <a:pt x="95" y="1046"/>
                  </a:lnTo>
                  <a:lnTo>
                    <a:pt x="71" y="1047"/>
                  </a:lnTo>
                  <a:lnTo>
                    <a:pt x="50" y="1047"/>
                  </a:lnTo>
                  <a:lnTo>
                    <a:pt x="33" y="1048"/>
                  </a:lnTo>
                  <a:lnTo>
                    <a:pt x="11" y="1048"/>
                  </a:lnTo>
                  <a:lnTo>
                    <a:pt x="11" y="992"/>
                  </a:lnTo>
                  <a:lnTo>
                    <a:pt x="106" y="992"/>
                  </a:lnTo>
                  <a:lnTo>
                    <a:pt x="133" y="991"/>
                  </a:lnTo>
                  <a:lnTo>
                    <a:pt x="158" y="989"/>
                  </a:lnTo>
                  <a:lnTo>
                    <a:pt x="177" y="987"/>
                  </a:lnTo>
                  <a:lnTo>
                    <a:pt x="193" y="984"/>
                  </a:lnTo>
                  <a:lnTo>
                    <a:pt x="206" y="979"/>
                  </a:lnTo>
                  <a:lnTo>
                    <a:pt x="217" y="975"/>
                  </a:lnTo>
                  <a:lnTo>
                    <a:pt x="224" y="970"/>
                  </a:lnTo>
                  <a:lnTo>
                    <a:pt x="229" y="964"/>
                  </a:lnTo>
                  <a:lnTo>
                    <a:pt x="233" y="956"/>
                  </a:lnTo>
                  <a:lnTo>
                    <a:pt x="235" y="948"/>
                  </a:lnTo>
                  <a:lnTo>
                    <a:pt x="236" y="939"/>
                  </a:lnTo>
                  <a:lnTo>
                    <a:pt x="237" y="929"/>
                  </a:lnTo>
                  <a:lnTo>
                    <a:pt x="237" y="116"/>
                  </a:lnTo>
                  <a:lnTo>
                    <a:pt x="206" y="129"/>
                  </a:lnTo>
                  <a:lnTo>
                    <a:pt x="176" y="138"/>
                  </a:lnTo>
                  <a:lnTo>
                    <a:pt x="145" y="145"/>
                  </a:lnTo>
                  <a:lnTo>
                    <a:pt x="115" y="150"/>
                  </a:lnTo>
                  <a:lnTo>
                    <a:pt x="86" y="154"/>
                  </a:lnTo>
                  <a:lnTo>
                    <a:pt x="60" y="156"/>
                  </a:lnTo>
                  <a:lnTo>
                    <a:pt x="36" y="157"/>
                  </a:lnTo>
                  <a:lnTo>
                    <a:pt x="15" y="158"/>
                  </a:lnTo>
                  <a:lnTo>
                    <a:pt x="0" y="158"/>
                  </a:lnTo>
                  <a:lnTo>
                    <a:pt x="0" y="102"/>
                  </a:lnTo>
                  <a:lnTo>
                    <a:pt x="37" y="102"/>
                  </a:lnTo>
                  <a:lnTo>
                    <a:pt x="59" y="100"/>
                  </a:lnTo>
                  <a:lnTo>
                    <a:pt x="83" y="99"/>
                  </a:lnTo>
                  <a:lnTo>
                    <a:pt x="108" y="96"/>
                  </a:lnTo>
                  <a:lnTo>
                    <a:pt x="134" y="92"/>
                  </a:lnTo>
                  <a:lnTo>
                    <a:pt x="161" y="86"/>
                  </a:lnTo>
                  <a:lnTo>
                    <a:pt x="189" y="78"/>
                  </a:lnTo>
                  <a:lnTo>
                    <a:pt x="217" y="68"/>
                  </a:lnTo>
                  <a:lnTo>
                    <a:pt x="244" y="55"/>
                  </a:lnTo>
                  <a:lnTo>
                    <a:pt x="270" y="40"/>
                  </a:lnTo>
                  <a:lnTo>
                    <a:pt x="296" y="22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4" name="Straight Connector 73"/>
          <p:cNvCxnSpPr/>
          <p:nvPr/>
        </p:nvCxnSpPr>
        <p:spPr>
          <a:xfrm rot="5400000">
            <a:off x="-124968" y="3456432"/>
            <a:ext cx="131673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33400" y="3456432"/>
            <a:ext cx="2119745" cy="0"/>
          </a:xfrm>
          <a:prstGeom prst="line">
            <a:avLst/>
          </a:prstGeom>
          <a:ln w="571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653145" y="3236976"/>
            <a:ext cx="471055" cy="42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</a:t>
            </a:r>
            <a:endParaRPr lang="en-US" sz="3200" dirty="0"/>
          </a:p>
        </p:txBody>
      </p:sp>
      <p:cxnSp>
        <p:nvCxnSpPr>
          <p:cNvPr id="85" name="Straight Arrow Connector 84"/>
          <p:cNvCxnSpPr/>
          <p:nvPr/>
        </p:nvCxnSpPr>
        <p:spPr>
          <a:xfrm rot="5400000">
            <a:off x="1677194" y="4495006"/>
            <a:ext cx="913606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769" name="Group 41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914400" y="6324600"/>
            <a:ext cx="1600200" cy="332004"/>
            <a:chOff x="830" y="3328"/>
            <a:chExt cx="11770" cy="2442"/>
          </a:xfrm>
        </p:grpSpPr>
        <p:sp>
          <p:nvSpPr>
            <p:cNvPr id="73771" name="Freeform 43"/>
            <p:cNvSpPr>
              <a:spLocks/>
            </p:cNvSpPr>
            <p:nvPr/>
          </p:nvSpPr>
          <p:spPr bwMode="auto">
            <a:xfrm>
              <a:off x="830" y="3659"/>
              <a:ext cx="1788" cy="1537"/>
            </a:xfrm>
            <a:custGeom>
              <a:avLst/>
              <a:gdLst/>
              <a:ahLst/>
              <a:cxnLst>
                <a:cxn ang="0">
                  <a:pos x="1438" y="4"/>
                </a:cxn>
                <a:cxn ang="0">
                  <a:pos x="1762" y="0"/>
                </a:cxn>
                <a:cxn ang="0">
                  <a:pos x="1784" y="8"/>
                </a:cxn>
                <a:cxn ang="0">
                  <a:pos x="1788" y="39"/>
                </a:cxn>
                <a:cxn ang="0">
                  <a:pos x="1766" y="62"/>
                </a:cxn>
                <a:cxn ang="0">
                  <a:pos x="1666" y="73"/>
                </a:cxn>
                <a:cxn ang="0">
                  <a:pos x="1504" y="150"/>
                </a:cxn>
                <a:cxn ang="0">
                  <a:pos x="1397" y="251"/>
                </a:cxn>
                <a:cxn ang="0">
                  <a:pos x="1242" y="424"/>
                </a:cxn>
                <a:cxn ang="0">
                  <a:pos x="1069" y="613"/>
                </a:cxn>
                <a:cxn ang="0">
                  <a:pos x="1069" y="805"/>
                </a:cxn>
                <a:cxn ang="0">
                  <a:pos x="1183" y="1090"/>
                </a:cxn>
                <a:cxn ang="0">
                  <a:pos x="1298" y="1364"/>
                </a:cxn>
                <a:cxn ang="0">
                  <a:pos x="1349" y="1449"/>
                </a:cxn>
                <a:cxn ang="0">
                  <a:pos x="1497" y="1464"/>
                </a:cxn>
                <a:cxn ang="0">
                  <a:pos x="1522" y="1479"/>
                </a:cxn>
                <a:cxn ang="0">
                  <a:pos x="1508" y="1530"/>
                </a:cxn>
                <a:cxn ang="0">
                  <a:pos x="1441" y="1533"/>
                </a:cxn>
                <a:cxn ang="0">
                  <a:pos x="1283" y="1526"/>
                </a:cxn>
                <a:cxn ang="0">
                  <a:pos x="1073" y="1530"/>
                </a:cxn>
                <a:cxn ang="0">
                  <a:pos x="951" y="1530"/>
                </a:cxn>
                <a:cxn ang="0">
                  <a:pos x="936" y="1495"/>
                </a:cxn>
                <a:cxn ang="0">
                  <a:pos x="970" y="1464"/>
                </a:cxn>
                <a:cxn ang="0">
                  <a:pos x="1076" y="1437"/>
                </a:cxn>
                <a:cxn ang="0">
                  <a:pos x="1106" y="1391"/>
                </a:cxn>
                <a:cxn ang="0">
                  <a:pos x="1095" y="1368"/>
                </a:cxn>
                <a:cxn ang="0">
                  <a:pos x="457" y="1295"/>
                </a:cxn>
                <a:cxn ang="0">
                  <a:pos x="398" y="1399"/>
                </a:cxn>
                <a:cxn ang="0">
                  <a:pos x="446" y="1460"/>
                </a:cxn>
                <a:cxn ang="0">
                  <a:pos x="502" y="1472"/>
                </a:cxn>
                <a:cxn ang="0">
                  <a:pos x="509" y="1506"/>
                </a:cxn>
                <a:cxn ang="0">
                  <a:pos x="494" y="1533"/>
                </a:cxn>
                <a:cxn ang="0">
                  <a:pos x="472" y="1537"/>
                </a:cxn>
                <a:cxn ang="0">
                  <a:pos x="26" y="1537"/>
                </a:cxn>
                <a:cxn ang="0">
                  <a:pos x="4" y="1530"/>
                </a:cxn>
                <a:cxn ang="0">
                  <a:pos x="0" y="1499"/>
                </a:cxn>
                <a:cxn ang="0">
                  <a:pos x="23" y="1472"/>
                </a:cxn>
                <a:cxn ang="0">
                  <a:pos x="48" y="1468"/>
                </a:cxn>
                <a:cxn ang="0">
                  <a:pos x="244" y="1414"/>
                </a:cxn>
                <a:cxn ang="0">
                  <a:pos x="395" y="1287"/>
                </a:cxn>
                <a:cxn ang="0">
                  <a:pos x="586" y="120"/>
                </a:cxn>
                <a:cxn ang="0">
                  <a:pos x="531" y="77"/>
                </a:cxn>
                <a:cxn ang="0">
                  <a:pos x="402" y="69"/>
                </a:cxn>
                <a:cxn ang="0">
                  <a:pos x="384" y="31"/>
                </a:cxn>
                <a:cxn ang="0">
                  <a:pos x="406" y="8"/>
                </a:cxn>
                <a:cxn ang="0">
                  <a:pos x="513" y="8"/>
                </a:cxn>
                <a:cxn ang="0">
                  <a:pos x="664" y="12"/>
                </a:cxn>
                <a:cxn ang="0">
                  <a:pos x="955" y="8"/>
                </a:cxn>
                <a:cxn ang="0">
                  <a:pos x="966" y="43"/>
                </a:cxn>
                <a:cxn ang="0">
                  <a:pos x="944" y="69"/>
                </a:cxn>
                <a:cxn ang="0">
                  <a:pos x="841" y="93"/>
                </a:cxn>
                <a:cxn ang="0">
                  <a:pos x="796" y="139"/>
                </a:cxn>
                <a:cxn ang="0">
                  <a:pos x="804" y="154"/>
                </a:cxn>
                <a:cxn ang="0">
                  <a:pos x="999" y="609"/>
                </a:cxn>
                <a:cxn ang="0">
                  <a:pos x="1382" y="166"/>
                </a:cxn>
                <a:cxn ang="0">
                  <a:pos x="1364" y="85"/>
                </a:cxn>
                <a:cxn ang="0">
                  <a:pos x="1305" y="66"/>
                </a:cxn>
                <a:cxn ang="0">
                  <a:pos x="1279" y="54"/>
                </a:cxn>
                <a:cxn ang="0">
                  <a:pos x="1294" y="4"/>
                </a:cxn>
              </a:cxnLst>
              <a:rect l="0" t="0" r="r" b="b"/>
              <a:pathLst>
                <a:path w="1788" h="1537">
                  <a:moveTo>
                    <a:pt x="1309" y="0"/>
                  </a:moveTo>
                  <a:lnTo>
                    <a:pt x="1320" y="0"/>
                  </a:lnTo>
                  <a:lnTo>
                    <a:pt x="1438" y="4"/>
                  </a:lnTo>
                  <a:lnTo>
                    <a:pt x="1559" y="8"/>
                  </a:lnTo>
                  <a:lnTo>
                    <a:pt x="1659" y="4"/>
                  </a:lnTo>
                  <a:lnTo>
                    <a:pt x="1762" y="0"/>
                  </a:lnTo>
                  <a:lnTo>
                    <a:pt x="1773" y="0"/>
                  </a:lnTo>
                  <a:lnTo>
                    <a:pt x="1777" y="4"/>
                  </a:lnTo>
                  <a:lnTo>
                    <a:pt x="1784" y="8"/>
                  </a:lnTo>
                  <a:lnTo>
                    <a:pt x="1784" y="12"/>
                  </a:lnTo>
                  <a:lnTo>
                    <a:pt x="1788" y="16"/>
                  </a:lnTo>
                  <a:lnTo>
                    <a:pt x="1788" y="39"/>
                  </a:lnTo>
                  <a:lnTo>
                    <a:pt x="1780" y="54"/>
                  </a:lnTo>
                  <a:lnTo>
                    <a:pt x="1773" y="62"/>
                  </a:lnTo>
                  <a:lnTo>
                    <a:pt x="1766" y="62"/>
                  </a:lnTo>
                  <a:lnTo>
                    <a:pt x="1758" y="66"/>
                  </a:lnTo>
                  <a:lnTo>
                    <a:pt x="1740" y="66"/>
                  </a:lnTo>
                  <a:lnTo>
                    <a:pt x="1666" y="73"/>
                  </a:lnTo>
                  <a:lnTo>
                    <a:pt x="1603" y="93"/>
                  </a:lnTo>
                  <a:lnTo>
                    <a:pt x="1552" y="120"/>
                  </a:lnTo>
                  <a:lnTo>
                    <a:pt x="1504" y="150"/>
                  </a:lnTo>
                  <a:lnTo>
                    <a:pt x="1463" y="181"/>
                  </a:lnTo>
                  <a:lnTo>
                    <a:pt x="1434" y="208"/>
                  </a:lnTo>
                  <a:lnTo>
                    <a:pt x="1397" y="251"/>
                  </a:lnTo>
                  <a:lnTo>
                    <a:pt x="1349" y="301"/>
                  </a:lnTo>
                  <a:lnTo>
                    <a:pt x="1298" y="358"/>
                  </a:lnTo>
                  <a:lnTo>
                    <a:pt x="1242" y="424"/>
                  </a:lnTo>
                  <a:lnTo>
                    <a:pt x="1183" y="489"/>
                  </a:lnTo>
                  <a:lnTo>
                    <a:pt x="1128" y="551"/>
                  </a:lnTo>
                  <a:lnTo>
                    <a:pt x="1069" y="613"/>
                  </a:lnTo>
                  <a:lnTo>
                    <a:pt x="1017" y="670"/>
                  </a:lnTo>
                  <a:lnTo>
                    <a:pt x="1040" y="732"/>
                  </a:lnTo>
                  <a:lnTo>
                    <a:pt x="1069" y="805"/>
                  </a:lnTo>
                  <a:lnTo>
                    <a:pt x="1106" y="894"/>
                  </a:lnTo>
                  <a:lnTo>
                    <a:pt x="1143" y="990"/>
                  </a:lnTo>
                  <a:lnTo>
                    <a:pt x="1183" y="1090"/>
                  </a:lnTo>
                  <a:lnTo>
                    <a:pt x="1224" y="1187"/>
                  </a:lnTo>
                  <a:lnTo>
                    <a:pt x="1264" y="1279"/>
                  </a:lnTo>
                  <a:lnTo>
                    <a:pt x="1298" y="1364"/>
                  </a:lnTo>
                  <a:lnTo>
                    <a:pt x="1312" y="1402"/>
                  </a:lnTo>
                  <a:lnTo>
                    <a:pt x="1327" y="1429"/>
                  </a:lnTo>
                  <a:lnTo>
                    <a:pt x="1349" y="1449"/>
                  </a:lnTo>
                  <a:lnTo>
                    <a:pt x="1379" y="1460"/>
                  </a:lnTo>
                  <a:lnTo>
                    <a:pt x="1419" y="1464"/>
                  </a:lnTo>
                  <a:lnTo>
                    <a:pt x="1497" y="1464"/>
                  </a:lnTo>
                  <a:lnTo>
                    <a:pt x="1504" y="1468"/>
                  </a:lnTo>
                  <a:lnTo>
                    <a:pt x="1511" y="1468"/>
                  </a:lnTo>
                  <a:lnTo>
                    <a:pt x="1522" y="1479"/>
                  </a:lnTo>
                  <a:lnTo>
                    <a:pt x="1522" y="1506"/>
                  </a:lnTo>
                  <a:lnTo>
                    <a:pt x="1515" y="1522"/>
                  </a:lnTo>
                  <a:lnTo>
                    <a:pt x="1508" y="1530"/>
                  </a:lnTo>
                  <a:lnTo>
                    <a:pt x="1500" y="1530"/>
                  </a:lnTo>
                  <a:lnTo>
                    <a:pt x="1493" y="1533"/>
                  </a:lnTo>
                  <a:lnTo>
                    <a:pt x="1441" y="1533"/>
                  </a:lnTo>
                  <a:lnTo>
                    <a:pt x="1390" y="1530"/>
                  </a:lnTo>
                  <a:lnTo>
                    <a:pt x="1334" y="1530"/>
                  </a:lnTo>
                  <a:lnTo>
                    <a:pt x="1283" y="1526"/>
                  </a:lnTo>
                  <a:lnTo>
                    <a:pt x="1194" y="1526"/>
                  </a:lnTo>
                  <a:lnTo>
                    <a:pt x="1139" y="1530"/>
                  </a:lnTo>
                  <a:lnTo>
                    <a:pt x="1073" y="1530"/>
                  </a:lnTo>
                  <a:lnTo>
                    <a:pt x="1017" y="1533"/>
                  </a:lnTo>
                  <a:lnTo>
                    <a:pt x="959" y="1533"/>
                  </a:lnTo>
                  <a:lnTo>
                    <a:pt x="951" y="1530"/>
                  </a:lnTo>
                  <a:lnTo>
                    <a:pt x="947" y="1530"/>
                  </a:lnTo>
                  <a:lnTo>
                    <a:pt x="936" y="1518"/>
                  </a:lnTo>
                  <a:lnTo>
                    <a:pt x="936" y="1495"/>
                  </a:lnTo>
                  <a:lnTo>
                    <a:pt x="940" y="1483"/>
                  </a:lnTo>
                  <a:lnTo>
                    <a:pt x="947" y="1476"/>
                  </a:lnTo>
                  <a:lnTo>
                    <a:pt x="970" y="1464"/>
                  </a:lnTo>
                  <a:lnTo>
                    <a:pt x="981" y="1464"/>
                  </a:lnTo>
                  <a:lnTo>
                    <a:pt x="1036" y="1453"/>
                  </a:lnTo>
                  <a:lnTo>
                    <a:pt x="1076" y="1437"/>
                  </a:lnTo>
                  <a:lnTo>
                    <a:pt x="1099" y="1414"/>
                  </a:lnTo>
                  <a:lnTo>
                    <a:pt x="1106" y="1399"/>
                  </a:lnTo>
                  <a:lnTo>
                    <a:pt x="1106" y="1391"/>
                  </a:lnTo>
                  <a:lnTo>
                    <a:pt x="1102" y="1387"/>
                  </a:lnTo>
                  <a:lnTo>
                    <a:pt x="1099" y="1379"/>
                  </a:lnTo>
                  <a:lnTo>
                    <a:pt x="1095" y="1368"/>
                  </a:lnTo>
                  <a:lnTo>
                    <a:pt x="874" y="828"/>
                  </a:lnTo>
                  <a:lnTo>
                    <a:pt x="678" y="1048"/>
                  </a:lnTo>
                  <a:lnTo>
                    <a:pt x="457" y="1295"/>
                  </a:lnTo>
                  <a:lnTo>
                    <a:pt x="432" y="1325"/>
                  </a:lnTo>
                  <a:lnTo>
                    <a:pt x="409" y="1360"/>
                  </a:lnTo>
                  <a:lnTo>
                    <a:pt x="398" y="1399"/>
                  </a:lnTo>
                  <a:lnTo>
                    <a:pt x="406" y="1429"/>
                  </a:lnTo>
                  <a:lnTo>
                    <a:pt x="424" y="1449"/>
                  </a:lnTo>
                  <a:lnTo>
                    <a:pt x="446" y="1460"/>
                  </a:lnTo>
                  <a:lnTo>
                    <a:pt x="468" y="1468"/>
                  </a:lnTo>
                  <a:lnTo>
                    <a:pt x="494" y="1468"/>
                  </a:lnTo>
                  <a:lnTo>
                    <a:pt x="502" y="1472"/>
                  </a:lnTo>
                  <a:lnTo>
                    <a:pt x="505" y="1476"/>
                  </a:lnTo>
                  <a:lnTo>
                    <a:pt x="509" y="1483"/>
                  </a:lnTo>
                  <a:lnTo>
                    <a:pt x="509" y="1506"/>
                  </a:lnTo>
                  <a:lnTo>
                    <a:pt x="505" y="1518"/>
                  </a:lnTo>
                  <a:lnTo>
                    <a:pt x="502" y="1526"/>
                  </a:lnTo>
                  <a:lnTo>
                    <a:pt x="494" y="1533"/>
                  </a:lnTo>
                  <a:lnTo>
                    <a:pt x="487" y="1533"/>
                  </a:lnTo>
                  <a:lnTo>
                    <a:pt x="483" y="1537"/>
                  </a:lnTo>
                  <a:lnTo>
                    <a:pt x="472" y="1537"/>
                  </a:lnTo>
                  <a:lnTo>
                    <a:pt x="229" y="1530"/>
                  </a:lnTo>
                  <a:lnTo>
                    <a:pt x="129" y="1533"/>
                  </a:lnTo>
                  <a:lnTo>
                    <a:pt x="26" y="1537"/>
                  </a:lnTo>
                  <a:lnTo>
                    <a:pt x="15" y="1537"/>
                  </a:lnTo>
                  <a:lnTo>
                    <a:pt x="11" y="1533"/>
                  </a:lnTo>
                  <a:lnTo>
                    <a:pt x="4" y="1530"/>
                  </a:lnTo>
                  <a:lnTo>
                    <a:pt x="4" y="1526"/>
                  </a:lnTo>
                  <a:lnTo>
                    <a:pt x="0" y="1522"/>
                  </a:lnTo>
                  <a:lnTo>
                    <a:pt x="0" y="1499"/>
                  </a:lnTo>
                  <a:lnTo>
                    <a:pt x="8" y="1483"/>
                  </a:lnTo>
                  <a:lnTo>
                    <a:pt x="15" y="1476"/>
                  </a:lnTo>
                  <a:lnTo>
                    <a:pt x="23" y="1472"/>
                  </a:lnTo>
                  <a:lnTo>
                    <a:pt x="30" y="1472"/>
                  </a:lnTo>
                  <a:lnTo>
                    <a:pt x="37" y="1468"/>
                  </a:lnTo>
                  <a:lnTo>
                    <a:pt x="48" y="1468"/>
                  </a:lnTo>
                  <a:lnTo>
                    <a:pt x="115" y="1460"/>
                  </a:lnTo>
                  <a:lnTo>
                    <a:pt x="181" y="1445"/>
                  </a:lnTo>
                  <a:lnTo>
                    <a:pt x="244" y="1414"/>
                  </a:lnTo>
                  <a:lnTo>
                    <a:pt x="306" y="1372"/>
                  </a:lnTo>
                  <a:lnTo>
                    <a:pt x="369" y="1310"/>
                  </a:lnTo>
                  <a:lnTo>
                    <a:pt x="395" y="1287"/>
                  </a:lnTo>
                  <a:lnTo>
                    <a:pt x="848" y="771"/>
                  </a:lnTo>
                  <a:lnTo>
                    <a:pt x="594" y="143"/>
                  </a:lnTo>
                  <a:lnTo>
                    <a:pt x="586" y="120"/>
                  </a:lnTo>
                  <a:lnTo>
                    <a:pt x="575" y="100"/>
                  </a:lnTo>
                  <a:lnTo>
                    <a:pt x="557" y="89"/>
                  </a:lnTo>
                  <a:lnTo>
                    <a:pt x="531" y="77"/>
                  </a:lnTo>
                  <a:lnTo>
                    <a:pt x="491" y="73"/>
                  </a:lnTo>
                  <a:lnTo>
                    <a:pt x="435" y="69"/>
                  </a:lnTo>
                  <a:lnTo>
                    <a:pt x="402" y="69"/>
                  </a:lnTo>
                  <a:lnTo>
                    <a:pt x="387" y="62"/>
                  </a:lnTo>
                  <a:lnTo>
                    <a:pt x="384" y="54"/>
                  </a:lnTo>
                  <a:lnTo>
                    <a:pt x="384" y="31"/>
                  </a:lnTo>
                  <a:lnTo>
                    <a:pt x="391" y="16"/>
                  </a:lnTo>
                  <a:lnTo>
                    <a:pt x="398" y="8"/>
                  </a:lnTo>
                  <a:lnTo>
                    <a:pt x="406" y="8"/>
                  </a:lnTo>
                  <a:lnTo>
                    <a:pt x="409" y="4"/>
                  </a:lnTo>
                  <a:lnTo>
                    <a:pt x="461" y="4"/>
                  </a:lnTo>
                  <a:lnTo>
                    <a:pt x="513" y="8"/>
                  </a:lnTo>
                  <a:lnTo>
                    <a:pt x="568" y="8"/>
                  </a:lnTo>
                  <a:lnTo>
                    <a:pt x="623" y="12"/>
                  </a:lnTo>
                  <a:lnTo>
                    <a:pt x="664" y="12"/>
                  </a:lnTo>
                  <a:lnTo>
                    <a:pt x="936" y="4"/>
                  </a:lnTo>
                  <a:lnTo>
                    <a:pt x="951" y="4"/>
                  </a:lnTo>
                  <a:lnTo>
                    <a:pt x="955" y="8"/>
                  </a:lnTo>
                  <a:lnTo>
                    <a:pt x="962" y="12"/>
                  </a:lnTo>
                  <a:lnTo>
                    <a:pt x="966" y="19"/>
                  </a:lnTo>
                  <a:lnTo>
                    <a:pt x="966" y="43"/>
                  </a:lnTo>
                  <a:lnTo>
                    <a:pt x="962" y="54"/>
                  </a:lnTo>
                  <a:lnTo>
                    <a:pt x="959" y="62"/>
                  </a:lnTo>
                  <a:lnTo>
                    <a:pt x="944" y="69"/>
                  </a:lnTo>
                  <a:lnTo>
                    <a:pt x="925" y="69"/>
                  </a:lnTo>
                  <a:lnTo>
                    <a:pt x="877" y="81"/>
                  </a:lnTo>
                  <a:lnTo>
                    <a:pt x="841" y="93"/>
                  </a:lnTo>
                  <a:lnTo>
                    <a:pt x="815" y="112"/>
                  </a:lnTo>
                  <a:lnTo>
                    <a:pt x="800" y="127"/>
                  </a:lnTo>
                  <a:lnTo>
                    <a:pt x="796" y="139"/>
                  </a:lnTo>
                  <a:lnTo>
                    <a:pt x="796" y="143"/>
                  </a:lnTo>
                  <a:lnTo>
                    <a:pt x="800" y="147"/>
                  </a:lnTo>
                  <a:lnTo>
                    <a:pt x="804" y="154"/>
                  </a:lnTo>
                  <a:lnTo>
                    <a:pt x="807" y="166"/>
                  </a:lnTo>
                  <a:lnTo>
                    <a:pt x="992" y="617"/>
                  </a:lnTo>
                  <a:lnTo>
                    <a:pt x="999" y="609"/>
                  </a:lnTo>
                  <a:lnTo>
                    <a:pt x="1349" y="216"/>
                  </a:lnTo>
                  <a:lnTo>
                    <a:pt x="1368" y="193"/>
                  </a:lnTo>
                  <a:lnTo>
                    <a:pt x="1382" y="166"/>
                  </a:lnTo>
                  <a:lnTo>
                    <a:pt x="1390" y="135"/>
                  </a:lnTo>
                  <a:lnTo>
                    <a:pt x="1382" y="104"/>
                  </a:lnTo>
                  <a:lnTo>
                    <a:pt x="1364" y="85"/>
                  </a:lnTo>
                  <a:lnTo>
                    <a:pt x="1342" y="73"/>
                  </a:lnTo>
                  <a:lnTo>
                    <a:pt x="1320" y="69"/>
                  </a:lnTo>
                  <a:lnTo>
                    <a:pt x="1305" y="66"/>
                  </a:lnTo>
                  <a:lnTo>
                    <a:pt x="1298" y="66"/>
                  </a:lnTo>
                  <a:lnTo>
                    <a:pt x="1283" y="58"/>
                  </a:lnTo>
                  <a:lnTo>
                    <a:pt x="1279" y="54"/>
                  </a:lnTo>
                  <a:lnTo>
                    <a:pt x="1279" y="27"/>
                  </a:lnTo>
                  <a:lnTo>
                    <a:pt x="1286" y="12"/>
                  </a:lnTo>
                  <a:lnTo>
                    <a:pt x="1294" y="4"/>
                  </a:lnTo>
                  <a:lnTo>
                    <a:pt x="1301" y="4"/>
                  </a:lnTo>
                  <a:lnTo>
                    <a:pt x="13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72" name="Freeform 44"/>
            <p:cNvSpPr>
              <a:spLocks noEditPoints="1"/>
            </p:cNvSpPr>
            <p:nvPr/>
          </p:nvSpPr>
          <p:spPr bwMode="auto">
            <a:xfrm>
              <a:off x="2824" y="3328"/>
              <a:ext cx="464" cy="1075"/>
            </a:xfrm>
            <a:custGeom>
              <a:avLst/>
              <a:gdLst/>
              <a:ahLst/>
              <a:cxnLst>
                <a:cxn ang="0">
                  <a:pos x="280" y="362"/>
                </a:cxn>
                <a:cxn ang="0">
                  <a:pos x="357" y="435"/>
                </a:cxn>
                <a:cxn ang="0">
                  <a:pos x="369" y="501"/>
                </a:cxn>
                <a:cxn ang="0">
                  <a:pos x="361" y="535"/>
                </a:cxn>
                <a:cxn ang="0">
                  <a:pos x="343" y="589"/>
                </a:cxn>
                <a:cxn ang="0">
                  <a:pos x="313" y="678"/>
                </a:cxn>
                <a:cxn ang="0">
                  <a:pos x="287" y="740"/>
                </a:cxn>
                <a:cxn ang="0">
                  <a:pos x="221" y="917"/>
                </a:cxn>
                <a:cxn ang="0">
                  <a:pos x="214" y="986"/>
                </a:cxn>
                <a:cxn ang="0">
                  <a:pos x="217" y="1009"/>
                </a:cxn>
                <a:cxn ang="0">
                  <a:pos x="240" y="1028"/>
                </a:cxn>
                <a:cxn ang="0">
                  <a:pos x="287" y="1021"/>
                </a:cxn>
                <a:cxn ang="0">
                  <a:pos x="357" y="955"/>
                </a:cxn>
                <a:cxn ang="0">
                  <a:pos x="413" y="832"/>
                </a:cxn>
                <a:cxn ang="0">
                  <a:pos x="420" y="820"/>
                </a:cxn>
                <a:cxn ang="0">
                  <a:pos x="427" y="813"/>
                </a:cxn>
                <a:cxn ang="0">
                  <a:pos x="450" y="809"/>
                </a:cxn>
                <a:cxn ang="0">
                  <a:pos x="461" y="817"/>
                </a:cxn>
                <a:cxn ang="0">
                  <a:pos x="464" y="832"/>
                </a:cxn>
                <a:cxn ang="0">
                  <a:pos x="450" y="878"/>
                </a:cxn>
                <a:cxn ang="0">
                  <a:pos x="409" y="963"/>
                </a:cxn>
                <a:cxn ang="0">
                  <a:pos x="343" y="1040"/>
                </a:cxn>
                <a:cxn ang="0">
                  <a:pos x="243" y="1075"/>
                </a:cxn>
                <a:cxn ang="0">
                  <a:pos x="155" y="1048"/>
                </a:cxn>
                <a:cxn ang="0">
                  <a:pos x="103" y="982"/>
                </a:cxn>
                <a:cxn ang="0">
                  <a:pos x="100" y="905"/>
                </a:cxn>
                <a:cxn ang="0">
                  <a:pos x="107" y="867"/>
                </a:cxn>
                <a:cxn ang="0">
                  <a:pos x="225" y="562"/>
                </a:cxn>
                <a:cxn ang="0">
                  <a:pos x="247" y="497"/>
                </a:cxn>
                <a:cxn ang="0">
                  <a:pos x="251" y="435"/>
                </a:cxn>
                <a:cxn ang="0">
                  <a:pos x="240" y="408"/>
                </a:cxn>
                <a:cxn ang="0">
                  <a:pos x="225" y="397"/>
                </a:cxn>
                <a:cxn ang="0">
                  <a:pos x="181" y="404"/>
                </a:cxn>
                <a:cxn ang="0">
                  <a:pos x="111" y="462"/>
                </a:cxn>
                <a:cxn ang="0">
                  <a:pos x="52" y="593"/>
                </a:cxn>
                <a:cxn ang="0">
                  <a:pos x="48" y="609"/>
                </a:cxn>
                <a:cxn ang="0">
                  <a:pos x="37" y="616"/>
                </a:cxn>
                <a:cxn ang="0">
                  <a:pos x="7" y="612"/>
                </a:cxn>
                <a:cxn ang="0">
                  <a:pos x="0" y="601"/>
                </a:cxn>
                <a:cxn ang="0">
                  <a:pos x="4" y="574"/>
                </a:cxn>
                <a:cxn ang="0">
                  <a:pos x="29" y="505"/>
                </a:cxn>
                <a:cxn ang="0">
                  <a:pos x="88" y="420"/>
                </a:cxn>
                <a:cxn ang="0">
                  <a:pos x="173" y="358"/>
                </a:cxn>
                <a:cxn ang="0">
                  <a:pos x="361" y="0"/>
                </a:cxn>
                <a:cxn ang="0">
                  <a:pos x="409" y="23"/>
                </a:cxn>
                <a:cxn ang="0">
                  <a:pos x="424" y="61"/>
                </a:cxn>
                <a:cxn ang="0">
                  <a:pos x="398" y="123"/>
                </a:cxn>
                <a:cxn ang="0">
                  <a:pos x="339" y="150"/>
                </a:cxn>
                <a:cxn ang="0">
                  <a:pos x="291" y="127"/>
                </a:cxn>
                <a:cxn ang="0">
                  <a:pos x="276" y="85"/>
                </a:cxn>
                <a:cxn ang="0">
                  <a:pos x="302" y="23"/>
                </a:cxn>
                <a:cxn ang="0">
                  <a:pos x="361" y="0"/>
                </a:cxn>
              </a:cxnLst>
              <a:rect l="0" t="0" r="r" b="b"/>
              <a:pathLst>
                <a:path w="464" h="1075">
                  <a:moveTo>
                    <a:pt x="225" y="350"/>
                  </a:moveTo>
                  <a:lnTo>
                    <a:pt x="280" y="362"/>
                  </a:lnTo>
                  <a:lnTo>
                    <a:pt x="328" y="389"/>
                  </a:lnTo>
                  <a:lnTo>
                    <a:pt x="357" y="435"/>
                  </a:lnTo>
                  <a:lnTo>
                    <a:pt x="369" y="485"/>
                  </a:lnTo>
                  <a:lnTo>
                    <a:pt x="369" y="501"/>
                  </a:lnTo>
                  <a:lnTo>
                    <a:pt x="365" y="520"/>
                  </a:lnTo>
                  <a:lnTo>
                    <a:pt x="361" y="535"/>
                  </a:lnTo>
                  <a:lnTo>
                    <a:pt x="354" y="555"/>
                  </a:lnTo>
                  <a:lnTo>
                    <a:pt x="343" y="589"/>
                  </a:lnTo>
                  <a:lnTo>
                    <a:pt x="328" y="632"/>
                  </a:lnTo>
                  <a:lnTo>
                    <a:pt x="313" y="678"/>
                  </a:lnTo>
                  <a:lnTo>
                    <a:pt x="298" y="713"/>
                  </a:lnTo>
                  <a:lnTo>
                    <a:pt x="287" y="740"/>
                  </a:lnTo>
                  <a:lnTo>
                    <a:pt x="236" y="867"/>
                  </a:lnTo>
                  <a:lnTo>
                    <a:pt x="221" y="917"/>
                  </a:lnTo>
                  <a:lnTo>
                    <a:pt x="214" y="971"/>
                  </a:lnTo>
                  <a:lnTo>
                    <a:pt x="214" y="986"/>
                  </a:lnTo>
                  <a:lnTo>
                    <a:pt x="217" y="998"/>
                  </a:lnTo>
                  <a:lnTo>
                    <a:pt x="217" y="1009"/>
                  </a:lnTo>
                  <a:lnTo>
                    <a:pt x="232" y="1025"/>
                  </a:lnTo>
                  <a:lnTo>
                    <a:pt x="240" y="1028"/>
                  </a:lnTo>
                  <a:lnTo>
                    <a:pt x="251" y="1028"/>
                  </a:lnTo>
                  <a:lnTo>
                    <a:pt x="287" y="1021"/>
                  </a:lnTo>
                  <a:lnTo>
                    <a:pt x="324" y="998"/>
                  </a:lnTo>
                  <a:lnTo>
                    <a:pt x="357" y="955"/>
                  </a:lnTo>
                  <a:lnTo>
                    <a:pt x="391" y="901"/>
                  </a:lnTo>
                  <a:lnTo>
                    <a:pt x="413" y="832"/>
                  </a:lnTo>
                  <a:lnTo>
                    <a:pt x="416" y="828"/>
                  </a:lnTo>
                  <a:lnTo>
                    <a:pt x="420" y="820"/>
                  </a:lnTo>
                  <a:lnTo>
                    <a:pt x="420" y="817"/>
                  </a:lnTo>
                  <a:lnTo>
                    <a:pt x="427" y="813"/>
                  </a:lnTo>
                  <a:lnTo>
                    <a:pt x="431" y="809"/>
                  </a:lnTo>
                  <a:lnTo>
                    <a:pt x="450" y="809"/>
                  </a:lnTo>
                  <a:lnTo>
                    <a:pt x="457" y="813"/>
                  </a:lnTo>
                  <a:lnTo>
                    <a:pt x="461" y="817"/>
                  </a:lnTo>
                  <a:lnTo>
                    <a:pt x="464" y="824"/>
                  </a:lnTo>
                  <a:lnTo>
                    <a:pt x="464" y="832"/>
                  </a:lnTo>
                  <a:lnTo>
                    <a:pt x="461" y="847"/>
                  </a:lnTo>
                  <a:lnTo>
                    <a:pt x="450" y="878"/>
                  </a:lnTo>
                  <a:lnTo>
                    <a:pt x="435" y="921"/>
                  </a:lnTo>
                  <a:lnTo>
                    <a:pt x="409" y="963"/>
                  </a:lnTo>
                  <a:lnTo>
                    <a:pt x="380" y="1005"/>
                  </a:lnTo>
                  <a:lnTo>
                    <a:pt x="343" y="1040"/>
                  </a:lnTo>
                  <a:lnTo>
                    <a:pt x="295" y="1067"/>
                  </a:lnTo>
                  <a:lnTo>
                    <a:pt x="243" y="1075"/>
                  </a:lnTo>
                  <a:lnTo>
                    <a:pt x="195" y="1067"/>
                  </a:lnTo>
                  <a:lnTo>
                    <a:pt x="155" y="1048"/>
                  </a:lnTo>
                  <a:lnTo>
                    <a:pt x="122" y="1021"/>
                  </a:lnTo>
                  <a:lnTo>
                    <a:pt x="103" y="982"/>
                  </a:lnTo>
                  <a:lnTo>
                    <a:pt x="96" y="940"/>
                  </a:lnTo>
                  <a:lnTo>
                    <a:pt x="100" y="905"/>
                  </a:lnTo>
                  <a:lnTo>
                    <a:pt x="111" y="871"/>
                  </a:lnTo>
                  <a:lnTo>
                    <a:pt x="107" y="867"/>
                  </a:lnTo>
                  <a:lnTo>
                    <a:pt x="203" y="612"/>
                  </a:lnTo>
                  <a:lnTo>
                    <a:pt x="225" y="562"/>
                  </a:lnTo>
                  <a:lnTo>
                    <a:pt x="236" y="524"/>
                  </a:lnTo>
                  <a:lnTo>
                    <a:pt x="247" y="497"/>
                  </a:lnTo>
                  <a:lnTo>
                    <a:pt x="251" y="474"/>
                  </a:lnTo>
                  <a:lnTo>
                    <a:pt x="251" y="435"/>
                  </a:lnTo>
                  <a:lnTo>
                    <a:pt x="247" y="420"/>
                  </a:lnTo>
                  <a:lnTo>
                    <a:pt x="240" y="408"/>
                  </a:lnTo>
                  <a:lnTo>
                    <a:pt x="232" y="400"/>
                  </a:lnTo>
                  <a:lnTo>
                    <a:pt x="225" y="397"/>
                  </a:lnTo>
                  <a:lnTo>
                    <a:pt x="214" y="397"/>
                  </a:lnTo>
                  <a:lnTo>
                    <a:pt x="181" y="404"/>
                  </a:lnTo>
                  <a:lnTo>
                    <a:pt x="144" y="427"/>
                  </a:lnTo>
                  <a:lnTo>
                    <a:pt x="111" y="462"/>
                  </a:lnTo>
                  <a:lnTo>
                    <a:pt x="77" y="520"/>
                  </a:lnTo>
                  <a:lnTo>
                    <a:pt x="52" y="593"/>
                  </a:lnTo>
                  <a:lnTo>
                    <a:pt x="48" y="601"/>
                  </a:lnTo>
                  <a:lnTo>
                    <a:pt x="48" y="609"/>
                  </a:lnTo>
                  <a:lnTo>
                    <a:pt x="44" y="612"/>
                  </a:lnTo>
                  <a:lnTo>
                    <a:pt x="37" y="616"/>
                  </a:lnTo>
                  <a:lnTo>
                    <a:pt x="15" y="616"/>
                  </a:lnTo>
                  <a:lnTo>
                    <a:pt x="7" y="612"/>
                  </a:lnTo>
                  <a:lnTo>
                    <a:pt x="4" y="609"/>
                  </a:lnTo>
                  <a:lnTo>
                    <a:pt x="0" y="601"/>
                  </a:lnTo>
                  <a:lnTo>
                    <a:pt x="0" y="593"/>
                  </a:lnTo>
                  <a:lnTo>
                    <a:pt x="4" y="574"/>
                  </a:lnTo>
                  <a:lnTo>
                    <a:pt x="15" y="543"/>
                  </a:lnTo>
                  <a:lnTo>
                    <a:pt x="29" y="505"/>
                  </a:lnTo>
                  <a:lnTo>
                    <a:pt x="55" y="462"/>
                  </a:lnTo>
                  <a:lnTo>
                    <a:pt x="88" y="420"/>
                  </a:lnTo>
                  <a:lnTo>
                    <a:pt x="125" y="385"/>
                  </a:lnTo>
                  <a:lnTo>
                    <a:pt x="173" y="358"/>
                  </a:lnTo>
                  <a:lnTo>
                    <a:pt x="225" y="350"/>
                  </a:lnTo>
                  <a:close/>
                  <a:moveTo>
                    <a:pt x="361" y="0"/>
                  </a:moveTo>
                  <a:lnTo>
                    <a:pt x="391" y="8"/>
                  </a:lnTo>
                  <a:lnTo>
                    <a:pt x="409" y="23"/>
                  </a:lnTo>
                  <a:lnTo>
                    <a:pt x="420" y="42"/>
                  </a:lnTo>
                  <a:lnTo>
                    <a:pt x="424" y="61"/>
                  </a:lnTo>
                  <a:lnTo>
                    <a:pt x="416" y="92"/>
                  </a:lnTo>
                  <a:lnTo>
                    <a:pt x="398" y="123"/>
                  </a:lnTo>
                  <a:lnTo>
                    <a:pt x="372" y="142"/>
                  </a:lnTo>
                  <a:lnTo>
                    <a:pt x="339" y="150"/>
                  </a:lnTo>
                  <a:lnTo>
                    <a:pt x="313" y="142"/>
                  </a:lnTo>
                  <a:lnTo>
                    <a:pt x="291" y="127"/>
                  </a:lnTo>
                  <a:lnTo>
                    <a:pt x="280" y="108"/>
                  </a:lnTo>
                  <a:lnTo>
                    <a:pt x="276" y="85"/>
                  </a:lnTo>
                  <a:lnTo>
                    <a:pt x="284" y="50"/>
                  </a:lnTo>
                  <a:lnTo>
                    <a:pt x="302" y="23"/>
                  </a:lnTo>
                  <a:lnTo>
                    <a:pt x="332" y="8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73" name="Freeform 45"/>
            <p:cNvSpPr>
              <a:spLocks/>
            </p:cNvSpPr>
            <p:nvPr/>
          </p:nvSpPr>
          <p:spPr bwMode="auto">
            <a:xfrm>
              <a:off x="4176" y="4380"/>
              <a:ext cx="1441" cy="523"/>
            </a:xfrm>
            <a:custGeom>
              <a:avLst/>
              <a:gdLst/>
              <a:ahLst/>
              <a:cxnLst>
                <a:cxn ang="0">
                  <a:pos x="435" y="7"/>
                </a:cxn>
                <a:cxn ang="0">
                  <a:pos x="561" y="61"/>
                </a:cxn>
                <a:cxn ang="0">
                  <a:pos x="678" y="154"/>
                </a:cxn>
                <a:cxn ang="0">
                  <a:pos x="785" y="254"/>
                </a:cxn>
                <a:cxn ang="0">
                  <a:pos x="896" y="339"/>
                </a:cxn>
                <a:cxn ang="0">
                  <a:pos x="1014" y="392"/>
                </a:cxn>
                <a:cxn ang="0">
                  <a:pos x="1143" y="392"/>
                </a:cxn>
                <a:cxn ang="0">
                  <a:pos x="1261" y="335"/>
                </a:cxn>
                <a:cxn ang="0">
                  <a:pos x="1345" y="223"/>
                </a:cxn>
                <a:cxn ang="0">
                  <a:pos x="1382" y="61"/>
                </a:cxn>
                <a:cxn ang="0">
                  <a:pos x="1401" y="7"/>
                </a:cxn>
                <a:cxn ang="0">
                  <a:pos x="1426" y="7"/>
                </a:cxn>
                <a:cxn ang="0">
                  <a:pos x="1441" y="73"/>
                </a:cxn>
                <a:cxn ang="0">
                  <a:pos x="1423" y="211"/>
                </a:cxn>
                <a:cxn ang="0">
                  <a:pos x="1368" y="346"/>
                </a:cxn>
                <a:cxn ang="0">
                  <a:pos x="1275" y="450"/>
                </a:cxn>
                <a:cxn ang="0">
                  <a:pos x="1150" y="516"/>
                </a:cxn>
                <a:cxn ang="0">
                  <a:pos x="1006" y="516"/>
                </a:cxn>
                <a:cxn ang="0">
                  <a:pos x="877" y="462"/>
                </a:cxn>
                <a:cxn ang="0">
                  <a:pos x="708" y="319"/>
                </a:cxn>
                <a:cxn ang="0">
                  <a:pos x="601" y="227"/>
                </a:cxn>
                <a:cxn ang="0">
                  <a:pos x="487" y="154"/>
                </a:cxn>
                <a:cxn ang="0">
                  <a:pos x="362" y="123"/>
                </a:cxn>
                <a:cxn ang="0">
                  <a:pos x="258" y="142"/>
                </a:cxn>
                <a:cxn ang="0">
                  <a:pos x="163" y="204"/>
                </a:cxn>
                <a:cxn ang="0">
                  <a:pos x="93" y="312"/>
                </a:cxn>
                <a:cxn ang="0">
                  <a:pos x="59" y="470"/>
                </a:cxn>
                <a:cxn ang="0">
                  <a:pos x="56" y="485"/>
                </a:cxn>
                <a:cxn ang="0">
                  <a:pos x="52" y="504"/>
                </a:cxn>
                <a:cxn ang="0">
                  <a:pos x="30" y="523"/>
                </a:cxn>
                <a:cxn ang="0">
                  <a:pos x="19" y="520"/>
                </a:cxn>
                <a:cxn ang="0">
                  <a:pos x="4" y="485"/>
                </a:cxn>
                <a:cxn ang="0">
                  <a:pos x="4" y="381"/>
                </a:cxn>
                <a:cxn ang="0">
                  <a:pos x="41" y="242"/>
                </a:cxn>
                <a:cxn ang="0">
                  <a:pos x="115" y="119"/>
                </a:cxn>
                <a:cxn ang="0">
                  <a:pos x="225" y="34"/>
                </a:cxn>
                <a:cxn ang="0">
                  <a:pos x="365" y="0"/>
                </a:cxn>
              </a:cxnLst>
              <a:rect l="0" t="0" r="r" b="b"/>
              <a:pathLst>
                <a:path w="1441" h="523">
                  <a:moveTo>
                    <a:pt x="365" y="0"/>
                  </a:moveTo>
                  <a:lnTo>
                    <a:pt x="435" y="7"/>
                  </a:lnTo>
                  <a:lnTo>
                    <a:pt x="502" y="30"/>
                  </a:lnTo>
                  <a:lnTo>
                    <a:pt x="561" y="61"/>
                  </a:lnTo>
                  <a:lnTo>
                    <a:pt x="619" y="104"/>
                  </a:lnTo>
                  <a:lnTo>
                    <a:pt x="678" y="154"/>
                  </a:lnTo>
                  <a:lnTo>
                    <a:pt x="734" y="204"/>
                  </a:lnTo>
                  <a:lnTo>
                    <a:pt x="785" y="254"/>
                  </a:lnTo>
                  <a:lnTo>
                    <a:pt x="841" y="300"/>
                  </a:lnTo>
                  <a:lnTo>
                    <a:pt x="896" y="339"/>
                  </a:lnTo>
                  <a:lnTo>
                    <a:pt x="955" y="373"/>
                  </a:lnTo>
                  <a:lnTo>
                    <a:pt x="1014" y="392"/>
                  </a:lnTo>
                  <a:lnTo>
                    <a:pt x="1080" y="400"/>
                  </a:lnTo>
                  <a:lnTo>
                    <a:pt x="1143" y="392"/>
                  </a:lnTo>
                  <a:lnTo>
                    <a:pt x="1205" y="369"/>
                  </a:lnTo>
                  <a:lnTo>
                    <a:pt x="1261" y="335"/>
                  </a:lnTo>
                  <a:lnTo>
                    <a:pt x="1305" y="285"/>
                  </a:lnTo>
                  <a:lnTo>
                    <a:pt x="1345" y="223"/>
                  </a:lnTo>
                  <a:lnTo>
                    <a:pt x="1371" y="150"/>
                  </a:lnTo>
                  <a:lnTo>
                    <a:pt x="1382" y="61"/>
                  </a:lnTo>
                  <a:lnTo>
                    <a:pt x="1390" y="27"/>
                  </a:lnTo>
                  <a:lnTo>
                    <a:pt x="1401" y="7"/>
                  </a:lnTo>
                  <a:lnTo>
                    <a:pt x="1412" y="0"/>
                  </a:lnTo>
                  <a:lnTo>
                    <a:pt x="1426" y="7"/>
                  </a:lnTo>
                  <a:lnTo>
                    <a:pt x="1438" y="30"/>
                  </a:lnTo>
                  <a:lnTo>
                    <a:pt x="1441" y="73"/>
                  </a:lnTo>
                  <a:lnTo>
                    <a:pt x="1438" y="142"/>
                  </a:lnTo>
                  <a:lnTo>
                    <a:pt x="1423" y="211"/>
                  </a:lnTo>
                  <a:lnTo>
                    <a:pt x="1401" y="281"/>
                  </a:lnTo>
                  <a:lnTo>
                    <a:pt x="1368" y="346"/>
                  </a:lnTo>
                  <a:lnTo>
                    <a:pt x="1327" y="404"/>
                  </a:lnTo>
                  <a:lnTo>
                    <a:pt x="1275" y="450"/>
                  </a:lnTo>
                  <a:lnTo>
                    <a:pt x="1216" y="489"/>
                  </a:lnTo>
                  <a:lnTo>
                    <a:pt x="1150" y="516"/>
                  </a:lnTo>
                  <a:lnTo>
                    <a:pt x="1076" y="523"/>
                  </a:lnTo>
                  <a:lnTo>
                    <a:pt x="1006" y="516"/>
                  </a:lnTo>
                  <a:lnTo>
                    <a:pt x="940" y="493"/>
                  </a:lnTo>
                  <a:lnTo>
                    <a:pt x="877" y="462"/>
                  </a:lnTo>
                  <a:lnTo>
                    <a:pt x="818" y="419"/>
                  </a:lnTo>
                  <a:lnTo>
                    <a:pt x="708" y="319"/>
                  </a:lnTo>
                  <a:lnTo>
                    <a:pt x="656" y="273"/>
                  </a:lnTo>
                  <a:lnTo>
                    <a:pt x="601" y="227"/>
                  </a:lnTo>
                  <a:lnTo>
                    <a:pt x="546" y="185"/>
                  </a:lnTo>
                  <a:lnTo>
                    <a:pt x="487" y="154"/>
                  </a:lnTo>
                  <a:lnTo>
                    <a:pt x="428" y="131"/>
                  </a:lnTo>
                  <a:lnTo>
                    <a:pt x="362" y="123"/>
                  </a:lnTo>
                  <a:lnTo>
                    <a:pt x="310" y="127"/>
                  </a:lnTo>
                  <a:lnTo>
                    <a:pt x="258" y="142"/>
                  </a:lnTo>
                  <a:lnTo>
                    <a:pt x="210" y="169"/>
                  </a:lnTo>
                  <a:lnTo>
                    <a:pt x="163" y="204"/>
                  </a:lnTo>
                  <a:lnTo>
                    <a:pt x="122" y="250"/>
                  </a:lnTo>
                  <a:lnTo>
                    <a:pt x="93" y="312"/>
                  </a:lnTo>
                  <a:lnTo>
                    <a:pt x="70" y="385"/>
                  </a:lnTo>
                  <a:lnTo>
                    <a:pt x="59" y="470"/>
                  </a:lnTo>
                  <a:lnTo>
                    <a:pt x="59" y="473"/>
                  </a:lnTo>
                  <a:lnTo>
                    <a:pt x="56" y="485"/>
                  </a:lnTo>
                  <a:lnTo>
                    <a:pt x="56" y="493"/>
                  </a:lnTo>
                  <a:lnTo>
                    <a:pt x="52" y="504"/>
                  </a:lnTo>
                  <a:lnTo>
                    <a:pt x="45" y="516"/>
                  </a:lnTo>
                  <a:lnTo>
                    <a:pt x="30" y="523"/>
                  </a:lnTo>
                  <a:lnTo>
                    <a:pt x="26" y="523"/>
                  </a:lnTo>
                  <a:lnTo>
                    <a:pt x="19" y="520"/>
                  </a:lnTo>
                  <a:lnTo>
                    <a:pt x="11" y="508"/>
                  </a:lnTo>
                  <a:lnTo>
                    <a:pt x="4" y="485"/>
                  </a:lnTo>
                  <a:lnTo>
                    <a:pt x="0" y="450"/>
                  </a:lnTo>
                  <a:lnTo>
                    <a:pt x="4" y="381"/>
                  </a:lnTo>
                  <a:lnTo>
                    <a:pt x="19" y="312"/>
                  </a:lnTo>
                  <a:lnTo>
                    <a:pt x="41" y="242"/>
                  </a:lnTo>
                  <a:lnTo>
                    <a:pt x="74" y="177"/>
                  </a:lnTo>
                  <a:lnTo>
                    <a:pt x="115" y="119"/>
                  </a:lnTo>
                  <a:lnTo>
                    <a:pt x="166" y="73"/>
                  </a:lnTo>
                  <a:lnTo>
                    <a:pt x="225" y="34"/>
                  </a:lnTo>
                  <a:lnTo>
                    <a:pt x="292" y="7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74" name="Freeform 46"/>
            <p:cNvSpPr>
              <a:spLocks/>
            </p:cNvSpPr>
            <p:nvPr/>
          </p:nvSpPr>
          <p:spPr bwMode="auto">
            <a:xfrm>
              <a:off x="6432" y="3667"/>
              <a:ext cx="1820" cy="1537"/>
            </a:xfrm>
            <a:custGeom>
              <a:avLst/>
              <a:gdLst/>
              <a:ahLst/>
              <a:cxnLst>
                <a:cxn ang="0">
                  <a:pos x="733" y="0"/>
                </a:cxn>
                <a:cxn ang="0">
                  <a:pos x="762" y="19"/>
                </a:cxn>
                <a:cxn ang="0">
                  <a:pos x="1252" y="1221"/>
                </a:cxn>
                <a:cxn ang="0">
                  <a:pos x="1492" y="208"/>
                </a:cxn>
                <a:cxn ang="0">
                  <a:pos x="1496" y="181"/>
                </a:cxn>
                <a:cxn ang="0">
                  <a:pos x="1499" y="166"/>
                </a:cxn>
                <a:cxn ang="0">
                  <a:pos x="1488" y="119"/>
                </a:cxn>
                <a:cxn ang="0">
                  <a:pos x="1444" y="81"/>
                </a:cxn>
                <a:cxn ang="0">
                  <a:pos x="1352" y="65"/>
                </a:cxn>
                <a:cxn ang="0">
                  <a:pos x="1326" y="61"/>
                </a:cxn>
                <a:cxn ang="0">
                  <a:pos x="1315" y="50"/>
                </a:cxn>
                <a:cxn ang="0">
                  <a:pos x="1322" y="11"/>
                </a:cxn>
                <a:cxn ang="0">
                  <a:pos x="1337" y="4"/>
                </a:cxn>
                <a:cxn ang="0">
                  <a:pos x="1352" y="0"/>
                </a:cxn>
                <a:cxn ang="0">
                  <a:pos x="1794" y="0"/>
                </a:cxn>
                <a:cxn ang="0">
                  <a:pos x="1809" y="4"/>
                </a:cxn>
                <a:cxn ang="0">
                  <a:pos x="1816" y="11"/>
                </a:cxn>
                <a:cxn ang="0">
                  <a:pos x="1820" y="38"/>
                </a:cxn>
                <a:cxn ang="0">
                  <a:pos x="1805" y="61"/>
                </a:cxn>
                <a:cxn ang="0">
                  <a:pos x="1794" y="65"/>
                </a:cxn>
                <a:cxn ang="0">
                  <a:pos x="1717" y="73"/>
                </a:cxn>
                <a:cxn ang="0">
                  <a:pos x="1625" y="108"/>
                </a:cxn>
                <a:cxn ang="0">
                  <a:pos x="1573" y="162"/>
                </a:cxn>
                <a:cxn ang="0">
                  <a:pos x="1547" y="235"/>
                </a:cxn>
                <a:cxn ang="0">
                  <a:pos x="1241" y="1491"/>
                </a:cxn>
                <a:cxn ang="0">
                  <a:pos x="1230" y="1529"/>
                </a:cxn>
                <a:cxn ang="0">
                  <a:pos x="1219" y="1537"/>
                </a:cxn>
                <a:cxn ang="0">
                  <a:pos x="1186" y="1533"/>
                </a:cxn>
                <a:cxn ang="0">
                  <a:pos x="1179" y="1522"/>
                </a:cxn>
                <a:cxn ang="0">
                  <a:pos x="1168" y="1495"/>
                </a:cxn>
                <a:cxn ang="0">
                  <a:pos x="626" y="154"/>
                </a:cxn>
                <a:cxn ang="0">
                  <a:pos x="619" y="142"/>
                </a:cxn>
                <a:cxn ang="0">
                  <a:pos x="328" y="1317"/>
                </a:cxn>
                <a:cxn ang="0">
                  <a:pos x="320" y="1340"/>
                </a:cxn>
                <a:cxn ang="0">
                  <a:pos x="316" y="1367"/>
                </a:cxn>
                <a:cxn ang="0">
                  <a:pos x="328" y="1414"/>
                </a:cxn>
                <a:cxn ang="0">
                  <a:pos x="368" y="1448"/>
                </a:cxn>
                <a:cxn ang="0">
                  <a:pos x="460" y="1468"/>
                </a:cxn>
                <a:cxn ang="0">
                  <a:pos x="501" y="1475"/>
                </a:cxn>
                <a:cxn ang="0">
                  <a:pos x="504" y="1506"/>
                </a:cxn>
                <a:cxn ang="0">
                  <a:pos x="497" y="1525"/>
                </a:cxn>
                <a:cxn ang="0">
                  <a:pos x="482" y="1533"/>
                </a:cxn>
                <a:cxn ang="0">
                  <a:pos x="464" y="1537"/>
                </a:cxn>
                <a:cxn ang="0">
                  <a:pos x="169" y="1533"/>
                </a:cxn>
                <a:cxn ang="0">
                  <a:pos x="25" y="1537"/>
                </a:cxn>
                <a:cxn ang="0">
                  <a:pos x="7" y="1533"/>
                </a:cxn>
                <a:cxn ang="0">
                  <a:pos x="0" y="1514"/>
                </a:cxn>
                <a:cxn ang="0">
                  <a:pos x="3" y="1487"/>
                </a:cxn>
                <a:cxn ang="0">
                  <a:pos x="14" y="1471"/>
                </a:cxn>
                <a:cxn ang="0">
                  <a:pos x="36" y="1468"/>
                </a:cxn>
                <a:cxn ang="0">
                  <a:pos x="154" y="1448"/>
                </a:cxn>
                <a:cxn ang="0">
                  <a:pos x="224" y="1402"/>
                </a:cxn>
                <a:cxn ang="0">
                  <a:pos x="258" y="1340"/>
                </a:cxn>
                <a:cxn ang="0">
                  <a:pos x="560" y="88"/>
                </a:cxn>
                <a:cxn ang="0">
                  <a:pos x="527" y="73"/>
                </a:cxn>
                <a:cxn ang="0">
                  <a:pos x="456" y="65"/>
                </a:cxn>
                <a:cxn ang="0">
                  <a:pos x="361" y="58"/>
                </a:cxn>
                <a:cxn ang="0">
                  <a:pos x="357" y="19"/>
                </a:cxn>
                <a:cxn ang="0">
                  <a:pos x="386" y="0"/>
                </a:cxn>
              </a:cxnLst>
              <a:rect l="0" t="0" r="r" b="b"/>
              <a:pathLst>
                <a:path w="1820" h="1537">
                  <a:moveTo>
                    <a:pt x="386" y="0"/>
                  </a:moveTo>
                  <a:lnTo>
                    <a:pt x="733" y="0"/>
                  </a:lnTo>
                  <a:lnTo>
                    <a:pt x="751" y="4"/>
                  </a:lnTo>
                  <a:lnTo>
                    <a:pt x="762" y="19"/>
                  </a:lnTo>
                  <a:lnTo>
                    <a:pt x="773" y="42"/>
                  </a:lnTo>
                  <a:lnTo>
                    <a:pt x="1252" y="1221"/>
                  </a:lnTo>
                  <a:lnTo>
                    <a:pt x="1492" y="216"/>
                  </a:lnTo>
                  <a:lnTo>
                    <a:pt x="1492" y="208"/>
                  </a:lnTo>
                  <a:lnTo>
                    <a:pt x="1496" y="200"/>
                  </a:lnTo>
                  <a:lnTo>
                    <a:pt x="1496" y="181"/>
                  </a:lnTo>
                  <a:lnTo>
                    <a:pt x="1499" y="173"/>
                  </a:lnTo>
                  <a:lnTo>
                    <a:pt x="1499" y="166"/>
                  </a:lnTo>
                  <a:lnTo>
                    <a:pt x="1496" y="142"/>
                  </a:lnTo>
                  <a:lnTo>
                    <a:pt x="1488" y="119"/>
                  </a:lnTo>
                  <a:lnTo>
                    <a:pt x="1474" y="96"/>
                  </a:lnTo>
                  <a:lnTo>
                    <a:pt x="1444" y="81"/>
                  </a:lnTo>
                  <a:lnTo>
                    <a:pt x="1407" y="69"/>
                  </a:lnTo>
                  <a:lnTo>
                    <a:pt x="1352" y="65"/>
                  </a:lnTo>
                  <a:lnTo>
                    <a:pt x="1330" y="65"/>
                  </a:lnTo>
                  <a:lnTo>
                    <a:pt x="1326" y="61"/>
                  </a:lnTo>
                  <a:lnTo>
                    <a:pt x="1319" y="58"/>
                  </a:lnTo>
                  <a:lnTo>
                    <a:pt x="1315" y="50"/>
                  </a:lnTo>
                  <a:lnTo>
                    <a:pt x="1315" y="27"/>
                  </a:lnTo>
                  <a:lnTo>
                    <a:pt x="1322" y="11"/>
                  </a:lnTo>
                  <a:lnTo>
                    <a:pt x="1330" y="4"/>
                  </a:lnTo>
                  <a:lnTo>
                    <a:pt x="1337" y="4"/>
                  </a:lnTo>
                  <a:lnTo>
                    <a:pt x="1341" y="0"/>
                  </a:lnTo>
                  <a:lnTo>
                    <a:pt x="1352" y="0"/>
                  </a:lnTo>
                  <a:lnTo>
                    <a:pt x="1573" y="8"/>
                  </a:lnTo>
                  <a:lnTo>
                    <a:pt x="1794" y="0"/>
                  </a:lnTo>
                  <a:lnTo>
                    <a:pt x="1805" y="0"/>
                  </a:lnTo>
                  <a:lnTo>
                    <a:pt x="1809" y="4"/>
                  </a:lnTo>
                  <a:lnTo>
                    <a:pt x="1816" y="8"/>
                  </a:lnTo>
                  <a:lnTo>
                    <a:pt x="1816" y="11"/>
                  </a:lnTo>
                  <a:lnTo>
                    <a:pt x="1820" y="15"/>
                  </a:lnTo>
                  <a:lnTo>
                    <a:pt x="1820" y="38"/>
                  </a:lnTo>
                  <a:lnTo>
                    <a:pt x="1813" y="54"/>
                  </a:lnTo>
                  <a:lnTo>
                    <a:pt x="1805" y="61"/>
                  </a:lnTo>
                  <a:lnTo>
                    <a:pt x="1798" y="61"/>
                  </a:lnTo>
                  <a:lnTo>
                    <a:pt x="1794" y="65"/>
                  </a:lnTo>
                  <a:lnTo>
                    <a:pt x="1783" y="65"/>
                  </a:lnTo>
                  <a:lnTo>
                    <a:pt x="1717" y="73"/>
                  </a:lnTo>
                  <a:lnTo>
                    <a:pt x="1665" y="85"/>
                  </a:lnTo>
                  <a:lnTo>
                    <a:pt x="1625" y="108"/>
                  </a:lnTo>
                  <a:lnTo>
                    <a:pt x="1595" y="131"/>
                  </a:lnTo>
                  <a:lnTo>
                    <a:pt x="1573" y="162"/>
                  </a:lnTo>
                  <a:lnTo>
                    <a:pt x="1558" y="196"/>
                  </a:lnTo>
                  <a:lnTo>
                    <a:pt x="1547" y="235"/>
                  </a:lnTo>
                  <a:lnTo>
                    <a:pt x="1544" y="235"/>
                  </a:lnTo>
                  <a:lnTo>
                    <a:pt x="1241" y="1491"/>
                  </a:lnTo>
                  <a:lnTo>
                    <a:pt x="1234" y="1522"/>
                  </a:lnTo>
                  <a:lnTo>
                    <a:pt x="1230" y="1529"/>
                  </a:lnTo>
                  <a:lnTo>
                    <a:pt x="1223" y="1533"/>
                  </a:lnTo>
                  <a:lnTo>
                    <a:pt x="1219" y="1537"/>
                  </a:lnTo>
                  <a:lnTo>
                    <a:pt x="1193" y="1537"/>
                  </a:lnTo>
                  <a:lnTo>
                    <a:pt x="1186" y="1533"/>
                  </a:lnTo>
                  <a:lnTo>
                    <a:pt x="1182" y="1529"/>
                  </a:lnTo>
                  <a:lnTo>
                    <a:pt x="1179" y="1522"/>
                  </a:lnTo>
                  <a:lnTo>
                    <a:pt x="1175" y="1510"/>
                  </a:lnTo>
                  <a:lnTo>
                    <a:pt x="1168" y="1495"/>
                  </a:lnTo>
                  <a:lnTo>
                    <a:pt x="630" y="166"/>
                  </a:lnTo>
                  <a:lnTo>
                    <a:pt x="626" y="154"/>
                  </a:lnTo>
                  <a:lnTo>
                    <a:pt x="622" y="146"/>
                  </a:lnTo>
                  <a:lnTo>
                    <a:pt x="619" y="142"/>
                  </a:lnTo>
                  <a:lnTo>
                    <a:pt x="611" y="127"/>
                  </a:lnTo>
                  <a:lnTo>
                    <a:pt x="328" y="1317"/>
                  </a:lnTo>
                  <a:lnTo>
                    <a:pt x="324" y="1333"/>
                  </a:lnTo>
                  <a:lnTo>
                    <a:pt x="320" y="1340"/>
                  </a:lnTo>
                  <a:lnTo>
                    <a:pt x="316" y="1352"/>
                  </a:lnTo>
                  <a:lnTo>
                    <a:pt x="316" y="1367"/>
                  </a:lnTo>
                  <a:lnTo>
                    <a:pt x="320" y="1391"/>
                  </a:lnTo>
                  <a:lnTo>
                    <a:pt x="328" y="1414"/>
                  </a:lnTo>
                  <a:lnTo>
                    <a:pt x="342" y="1433"/>
                  </a:lnTo>
                  <a:lnTo>
                    <a:pt x="368" y="1448"/>
                  </a:lnTo>
                  <a:lnTo>
                    <a:pt x="405" y="1464"/>
                  </a:lnTo>
                  <a:lnTo>
                    <a:pt x="460" y="1468"/>
                  </a:lnTo>
                  <a:lnTo>
                    <a:pt x="486" y="1468"/>
                  </a:lnTo>
                  <a:lnTo>
                    <a:pt x="501" y="1475"/>
                  </a:lnTo>
                  <a:lnTo>
                    <a:pt x="504" y="1483"/>
                  </a:lnTo>
                  <a:lnTo>
                    <a:pt x="504" y="1506"/>
                  </a:lnTo>
                  <a:lnTo>
                    <a:pt x="501" y="1518"/>
                  </a:lnTo>
                  <a:lnTo>
                    <a:pt x="497" y="1525"/>
                  </a:lnTo>
                  <a:lnTo>
                    <a:pt x="490" y="1533"/>
                  </a:lnTo>
                  <a:lnTo>
                    <a:pt x="482" y="1533"/>
                  </a:lnTo>
                  <a:lnTo>
                    <a:pt x="475" y="1537"/>
                  </a:lnTo>
                  <a:lnTo>
                    <a:pt x="464" y="1537"/>
                  </a:lnTo>
                  <a:lnTo>
                    <a:pt x="243" y="1529"/>
                  </a:lnTo>
                  <a:lnTo>
                    <a:pt x="169" y="1533"/>
                  </a:lnTo>
                  <a:lnTo>
                    <a:pt x="95" y="1533"/>
                  </a:lnTo>
                  <a:lnTo>
                    <a:pt x="25" y="1537"/>
                  </a:lnTo>
                  <a:lnTo>
                    <a:pt x="14" y="1537"/>
                  </a:lnTo>
                  <a:lnTo>
                    <a:pt x="7" y="1533"/>
                  </a:lnTo>
                  <a:lnTo>
                    <a:pt x="3" y="1525"/>
                  </a:lnTo>
                  <a:lnTo>
                    <a:pt x="0" y="1514"/>
                  </a:lnTo>
                  <a:lnTo>
                    <a:pt x="0" y="1498"/>
                  </a:lnTo>
                  <a:lnTo>
                    <a:pt x="3" y="1487"/>
                  </a:lnTo>
                  <a:lnTo>
                    <a:pt x="11" y="1479"/>
                  </a:lnTo>
                  <a:lnTo>
                    <a:pt x="14" y="1471"/>
                  </a:lnTo>
                  <a:lnTo>
                    <a:pt x="22" y="1468"/>
                  </a:lnTo>
                  <a:lnTo>
                    <a:pt x="36" y="1468"/>
                  </a:lnTo>
                  <a:lnTo>
                    <a:pt x="103" y="1460"/>
                  </a:lnTo>
                  <a:lnTo>
                    <a:pt x="154" y="1448"/>
                  </a:lnTo>
                  <a:lnTo>
                    <a:pt x="195" y="1425"/>
                  </a:lnTo>
                  <a:lnTo>
                    <a:pt x="224" y="1402"/>
                  </a:lnTo>
                  <a:lnTo>
                    <a:pt x="247" y="1371"/>
                  </a:lnTo>
                  <a:lnTo>
                    <a:pt x="258" y="1340"/>
                  </a:lnTo>
                  <a:lnTo>
                    <a:pt x="269" y="1302"/>
                  </a:lnTo>
                  <a:lnTo>
                    <a:pt x="560" y="88"/>
                  </a:lnTo>
                  <a:lnTo>
                    <a:pt x="549" y="77"/>
                  </a:lnTo>
                  <a:lnTo>
                    <a:pt x="527" y="73"/>
                  </a:lnTo>
                  <a:lnTo>
                    <a:pt x="493" y="69"/>
                  </a:lnTo>
                  <a:lnTo>
                    <a:pt x="456" y="65"/>
                  </a:lnTo>
                  <a:lnTo>
                    <a:pt x="379" y="65"/>
                  </a:lnTo>
                  <a:lnTo>
                    <a:pt x="361" y="58"/>
                  </a:lnTo>
                  <a:lnTo>
                    <a:pt x="353" y="42"/>
                  </a:lnTo>
                  <a:lnTo>
                    <a:pt x="357" y="19"/>
                  </a:lnTo>
                  <a:lnTo>
                    <a:pt x="368" y="4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75" name="Freeform 47"/>
            <p:cNvSpPr>
              <a:spLocks noEditPoints="1"/>
            </p:cNvSpPr>
            <p:nvPr/>
          </p:nvSpPr>
          <p:spPr bwMode="auto">
            <a:xfrm>
              <a:off x="8410" y="3667"/>
              <a:ext cx="1544" cy="1537"/>
            </a:xfrm>
            <a:custGeom>
              <a:avLst/>
              <a:gdLst/>
              <a:ahLst/>
              <a:cxnLst>
                <a:cxn ang="0">
                  <a:pos x="771" y="73"/>
                </a:cxn>
                <a:cxn ang="0">
                  <a:pos x="741" y="115"/>
                </a:cxn>
                <a:cxn ang="0">
                  <a:pos x="579" y="767"/>
                </a:cxn>
                <a:cxn ang="0">
                  <a:pos x="947" y="763"/>
                </a:cxn>
                <a:cxn ang="0">
                  <a:pos x="1080" y="732"/>
                </a:cxn>
                <a:cxn ang="0">
                  <a:pos x="1216" y="647"/>
                </a:cxn>
                <a:cxn ang="0">
                  <a:pos x="1286" y="535"/>
                </a:cxn>
                <a:cxn ang="0">
                  <a:pos x="1331" y="397"/>
                </a:cxn>
                <a:cxn ang="0">
                  <a:pos x="1345" y="285"/>
                </a:cxn>
                <a:cxn ang="0">
                  <a:pos x="1320" y="173"/>
                </a:cxn>
                <a:cxn ang="0">
                  <a:pos x="1242" y="104"/>
                </a:cxn>
                <a:cxn ang="0">
                  <a:pos x="1124" y="69"/>
                </a:cxn>
                <a:cxn ang="0">
                  <a:pos x="800" y="65"/>
                </a:cxn>
                <a:cxn ang="0">
                  <a:pos x="1121" y="0"/>
                </a:cxn>
                <a:cxn ang="0">
                  <a:pos x="1305" y="27"/>
                </a:cxn>
                <a:cxn ang="0">
                  <a:pos x="1438" y="104"/>
                </a:cxn>
                <a:cxn ang="0">
                  <a:pos x="1519" y="212"/>
                </a:cxn>
                <a:cxn ang="0">
                  <a:pos x="1544" y="339"/>
                </a:cxn>
                <a:cxn ang="0">
                  <a:pos x="1493" y="520"/>
                </a:cxn>
                <a:cxn ang="0">
                  <a:pos x="1356" y="674"/>
                </a:cxn>
                <a:cxn ang="0">
                  <a:pos x="1161" y="782"/>
                </a:cxn>
                <a:cxn ang="0">
                  <a:pos x="936" y="824"/>
                </a:cxn>
                <a:cxn ang="0">
                  <a:pos x="572" y="828"/>
                </a:cxn>
                <a:cxn ang="0">
                  <a:pos x="435" y="1410"/>
                </a:cxn>
                <a:cxn ang="0">
                  <a:pos x="432" y="1429"/>
                </a:cxn>
                <a:cxn ang="0">
                  <a:pos x="457" y="1460"/>
                </a:cxn>
                <a:cxn ang="0">
                  <a:pos x="527" y="1468"/>
                </a:cxn>
                <a:cxn ang="0">
                  <a:pos x="627" y="1475"/>
                </a:cxn>
                <a:cxn ang="0">
                  <a:pos x="634" y="1506"/>
                </a:cxn>
                <a:cxn ang="0">
                  <a:pos x="623" y="1525"/>
                </a:cxn>
                <a:cxn ang="0">
                  <a:pos x="612" y="1533"/>
                </a:cxn>
                <a:cxn ang="0">
                  <a:pos x="520" y="1537"/>
                </a:cxn>
                <a:cxn ang="0">
                  <a:pos x="380" y="1533"/>
                </a:cxn>
                <a:cxn ang="0">
                  <a:pos x="262" y="1529"/>
                </a:cxn>
                <a:cxn ang="0">
                  <a:pos x="140" y="1533"/>
                </a:cxn>
                <a:cxn ang="0">
                  <a:pos x="23" y="1537"/>
                </a:cxn>
                <a:cxn ang="0">
                  <a:pos x="11" y="1533"/>
                </a:cxn>
                <a:cxn ang="0">
                  <a:pos x="0" y="1510"/>
                </a:cxn>
                <a:cxn ang="0">
                  <a:pos x="19" y="1471"/>
                </a:cxn>
                <a:cxn ang="0">
                  <a:pos x="126" y="1468"/>
                </a:cxn>
                <a:cxn ang="0">
                  <a:pos x="207" y="1452"/>
                </a:cxn>
                <a:cxn ang="0">
                  <a:pos x="240" y="1421"/>
                </a:cxn>
                <a:cxn ang="0">
                  <a:pos x="258" y="1360"/>
                </a:cxn>
                <a:cxn ang="0">
                  <a:pos x="553" y="135"/>
                </a:cxn>
                <a:cxn ang="0">
                  <a:pos x="557" y="115"/>
                </a:cxn>
                <a:cxn ang="0">
                  <a:pos x="549" y="88"/>
                </a:cxn>
                <a:cxn ang="0">
                  <a:pos x="527" y="77"/>
                </a:cxn>
                <a:cxn ang="0">
                  <a:pos x="465" y="69"/>
                </a:cxn>
                <a:cxn ang="0">
                  <a:pos x="387" y="65"/>
                </a:cxn>
                <a:cxn ang="0">
                  <a:pos x="354" y="54"/>
                </a:cxn>
                <a:cxn ang="0">
                  <a:pos x="354" y="19"/>
                </a:cxn>
                <a:cxn ang="0">
                  <a:pos x="391" y="0"/>
                </a:cxn>
              </a:cxnLst>
              <a:rect l="0" t="0" r="r" b="b"/>
              <a:pathLst>
                <a:path w="1544" h="1537">
                  <a:moveTo>
                    <a:pt x="800" y="65"/>
                  </a:moveTo>
                  <a:lnTo>
                    <a:pt x="771" y="73"/>
                  </a:lnTo>
                  <a:lnTo>
                    <a:pt x="752" y="88"/>
                  </a:lnTo>
                  <a:lnTo>
                    <a:pt x="741" y="115"/>
                  </a:lnTo>
                  <a:lnTo>
                    <a:pt x="730" y="154"/>
                  </a:lnTo>
                  <a:lnTo>
                    <a:pt x="579" y="767"/>
                  </a:lnTo>
                  <a:lnTo>
                    <a:pt x="885" y="767"/>
                  </a:lnTo>
                  <a:lnTo>
                    <a:pt x="947" y="763"/>
                  </a:lnTo>
                  <a:lnTo>
                    <a:pt x="1014" y="755"/>
                  </a:lnTo>
                  <a:lnTo>
                    <a:pt x="1080" y="732"/>
                  </a:lnTo>
                  <a:lnTo>
                    <a:pt x="1150" y="697"/>
                  </a:lnTo>
                  <a:lnTo>
                    <a:pt x="1216" y="647"/>
                  </a:lnTo>
                  <a:lnTo>
                    <a:pt x="1257" y="597"/>
                  </a:lnTo>
                  <a:lnTo>
                    <a:pt x="1286" y="535"/>
                  </a:lnTo>
                  <a:lnTo>
                    <a:pt x="1312" y="466"/>
                  </a:lnTo>
                  <a:lnTo>
                    <a:pt x="1331" y="397"/>
                  </a:lnTo>
                  <a:lnTo>
                    <a:pt x="1342" y="335"/>
                  </a:lnTo>
                  <a:lnTo>
                    <a:pt x="1345" y="285"/>
                  </a:lnTo>
                  <a:lnTo>
                    <a:pt x="1338" y="223"/>
                  </a:lnTo>
                  <a:lnTo>
                    <a:pt x="1320" y="173"/>
                  </a:lnTo>
                  <a:lnTo>
                    <a:pt x="1286" y="135"/>
                  </a:lnTo>
                  <a:lnTo>
                    <a:pt x="1242" y="104"/>
                  </a:lnTo>
                  <a:lnTo>
                    <a:pt x="1187" y="81"/>
                  </a:lnTo>
                  <a:lnTo>
                    <a:pt x="1124" y="69"/>
                  </a:lnTo>
                  <a:lnTo>
                    <a:pt x="1051" y="65"/>
                  </a:lnTo>
                  <a:lnTo>
                    <a:pt x="800" y="65"/>
                  </a:lnTo>
                  <a:close/>
                  <a:moveTo>
                    <a:pt x="391" y="0"/>
                  </a:moveTo>
                  <a:lnTo>
                    <a:pt x="1121" y="0"/>
                  </a:lnTo>
                  <a:lnTo>
                    <a:pt x="1220" y="8"/>
                  </a:lnTo>
                  <a:lnTo>
                    <a:pt x="1305" y="27"/>
                  </a:lnTo>
                  <a:lnTo>
                    <a:pt x="1379" y="61"/>
                  </a:lnTo>
                  <a:lnTo>
                    <a:pt x="1438" y="104"/>
                  </a:lnTo>
                  <a:lnTo>
                    <a:pt x="1485" y="154"/>
                  </a:lnTo>
                  <a:lnTo>
                    <a:pt x="1519" y="212"/>
                  </a:lnTo>
                  <a:lnTo>
                    <a:pt x="1537" y="273"/>
                  </a:lnTo>
                  <a:lnTo>
                    <a:pt x="1544" y="339"/>
                  </a:lnTo>
                  <a:lnTo>
                    <a:pt x="1530" y="431"/>
                  </a:lnTo>
                  <a:lnTo>
                    <a:pt x="1493" y="520"/>
                  </a:lnTo>
                  <a:lnTo>
                    <a:pt x="1434" y="601"/>
                  </a:lnTo>
                  <a:lnTo>
                    <a:pt x="1356" y="674"/>
                  </a:lnTo>
                  <a:lnTo>
                    <a:pt x="1264" y="736"/>
                  </a:lnTo>
                  <a:lnTo>
                    <a:pt x="1161" y="782"/>
                  </a:lnTo>
                  <a:lnTo>
                    <a:pt x="1051" y="813"/>
                  </a:lnTo>
                  <a:lnTo>
                    <a:pt x="936" y="824"/>
                  </a:lnTo>
                  <a:lnTo>
                    <a:pt x="572" y="824"/>
                  </a:lnTo>
                  <a:lnTo>
                    <a:pt x="572" y="828"/>
                  </a:lnTo>
                  <a:lnTo>
                    <a:pt x="435" y="1391"/>
                  </a:lnTo>
                  <a:lnTo>
                    <a:pt x="435" y="1410"/>
                  </a:lnTo>
                  <a:lnTo>
                    <a:pt x="432" y="1418"/>
                  </a:lnTo>
                  <a:lnTo>
                    <a:pt x="432" y="1429"/>
                  </a:lnTo>
                  <a:lnTo>
                    <a:pt x="439" y="1448"/>
                  </a:lnTo>
                  <a:lnTo>
                    <a:pt x="457" y="1460"/>
                  </a:lnTo>
                  <a:lnTo>
                    <a:pt x="487" y="1464"/>
                  </a:lnTo>
                  <a:lnTo>
                    <a:pt x="527" y="1468"/>
                  </a:lnTo>
                  <a:lnTo>
                    <a:pt x="608" y="1468"/>
                  </a:lnTo>
                  <a:lnTo>
                    <a:pt x="627" y="1475"/>
                  </a:lnTo>
                  <a:lnTo>
                    <a:pt x="634" y="1491"/>
                  </a:lnTo>
                  <a:lnTo>
                    <a:pt x="634" y="1506"/>
                  </a:lnTo>
                  <a:lnTo>
                    <a:pt x="631" y="1518"/>
                  </a:lnTo>
                  <a:lnTo>
                    <a:pt x="623" y="1525"/>
                  </a:lnTo>
                  <a:lnTo>
                    <a:pt x="619" y="1533"/>
                  </a:lnTo>
                  <a:lnTo>
                    <a:pt x="612" y="1533"/>
                  </a:lnTo>
                  <a:lnTo>
                    <a:pt x="605" y="1537"/>
                  </a:lnTo>
                  <a:lnTo>
                    <a:pt x="520" y="1537"/>
                  </a:lnTo>
                  <a:lnTo>
                    <a:pt x="450" y="1533"/>
                  </a:lnTo>
                  <a:lnTo>
                    <a:pt x="380" y="1533"/>
                  </a:lnTo>
                  <a:lnTo>
                    <a:pt x="310" y="1529"/>
                  </a:lnTo>
                  <a:lnTo>
                    <a:pt x="262" y="1529"/>
                  </a:lnTo>
                  <a:lnTo>
                    <a:pt x="203" y="1533"/>
                  </a:lnTo>
                  <a:lnTo>
                    <a:pt x="140" y="1533"/>
                  </a:lnTo>
                  <a:lnTo>
                    <a:pt x="81" y="1537"/>
                  </a:lnTo>
                  <a:lnTo>
                    <a:pt x="23" y="1537"/>
                  </a:lnTo>
                  <a:lnTo>
                    <a:pt x="19" y="1533"/>
                  </a:lnTo>
                  <a:lnTo>
                    <a:pt x="11" y="1533"/>
                  </a:lnTo>
                  <a:lnTo>
                    <a:pt x="0" y="1522"/>
                  </a:lnTo>
                  <a:lnTo>
                    <a:pt x="0" y="1510"/>
                  </a:lnTo>
                  <a:lnTo>
                    <a:pt x="4" y="1487"/>
                  </a:lnTo>
                  <a:lnTo>
                    <a:pt x="19" y="1471"/>
                  </a:lnTo>
                  <a:lnTo>
                    <a:pt x="37" y="1468"/>
                  </a:lnTo>
                  <a:lnTo>
                    <a:pt x="126" y="1468"/>
                  </a:lnTo>
                  <a:lnTo>
                    <a:pt x="174" y="1460"/>
                  </a:lnTo>
                  <a:lnTo>
                    <a:pt x="207" y="1452"/>
                  </a:lnTo>
                  <a:lnTo>
                    <a:pt x="225" y="1441"/>
                  </a:lnTo>
                  <a:lnTo>
                    <a:pt x="240" y="1421"/>
                  </a:lnTo>
                  <a:lnTo>
                    <a:pt x="251" y="1394"/>
                  </a:lnTo>
                  <a:lnTo>
                    <a:pt x="258" y="1360"/>
                  </a:lnTo>
                  <a:lnTo>
                    <a:pt x="549" y="150"/>
                  </a:lnTo>
                  <a:lnTo>
                    <a:pt x="553" y="135"/>
                  </a:lnTo>
                  <a:lnTo>
                    <a:pt x="553" y="123"/>
                  </a:lnTo>
                  <a:lnTo>
                    <a:pt x="557" y="115"/>
                  </a:lnTo>
                  <a:lnTo>
                    <a:pt x="557" y="96"/>
                  </a:lnTo>
                  <a:lnTo>
                    <a:pt x="549" y="88"/>
                  </a:lnTo>
                  <a:lnTo>
                    <a:pt x="538" y="81"/>
                  </a:lnTo>
                  <a:lnTo>
                    <a:pt x="527" y="77"/>
                  </a:lnTo>
                  <a:lnTo>
                    <a:pt x="509" y="73"/>
                  </a:lnTo>
                  <a:lnTo>
                    <a:pt x="465" y="69"/>
                  </a:lnTo>
                  <a:lnTo>
                    <a:pt x="417" y="65"/>
                  </a:lnTo>
                  <a:lnTo>
                    <a:pt x="387" y="65"/>
                  </a:lnTo>
                  <a:lnTo>
                    <a:pt x="369" y="61"/>
                  </a:lnTo>
                  <a:lnTo>
                    <a:pt x="354" y="54"/>
                  </a:lnTo>
                  <a:lnTo>
                    <a:pt x="350" y="42"/>
                  </a:lnTo>
                  <a:lnTo>
                    <a:pt x="354" y="19"/>
                  </a:lnTo>
                  <a:lnTo>
                    <a:pt x="369" y="4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76" name="Freeform 48"/>
            <p:cNvSpPr>
              <a:spLocks/>
            </p:cNvSpPr>
            <p:nvPr/>
          </p:nvSpPr>
          <p:spPr bwMode="auto">
            <a:xfrm>
              <a:off x="10234" y="3517"/>
              <a:ext cx="502" cy="2253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487" y="0"/>
                </a:cxn>
                <a:cxn ang="0">
                  <a:pos x="491" y="3"/>
                </a:cxn>
                <a:cxn ang="0">
                  <a:pos x="498" y="7"/>
                </a:cxn>
                <a:cxn ang="0">
                  <a:pos x="502" y="11"/>
                </a:cxn>
                <a:cxn ang="0">
                  <a:pos x="502" y="27"/>
                </a:cxn>
                <a:cxn ang="0">
                  <a:pos x="498" y="30"/>
                </a:cxn>
                <a:cxn ang="0">
                  <a:pos x="498" y="34"/>
                </a:cxn>
                <a:cxn ang="0">
                  <a:pos x="483" y="50"/>
                </a:cxn>
                <a:cxn ang="0">
                  <a:pos x="472" y="57"/>
                </a:cxn>
                <a:cxn ang="0">
                  <a:pos x="380" y="169"/>
                </a:cxn>
                <a:cxn ang="0">
                  <a:pos x="306" y="289"/>
                </a:cxn>
                <a:cxn ang="0">
                  <a:pos x="247" y="416"/>
                </a:cxn>
                <a:cxn ang="0">
                  <a:pos x="199" y="551"/>
                </a:cxn>
                <a:cxn ang="0">
                  <a:pos x="166" y="689"/>
                </a:cxn>
                <a:cxn ang="0">
                  <a:pos x="144" y="832"/>
                </a:cxn>
                <a:cxn ang="0">
                  <a:pos x="129" y="978"/>
                </a:cxn>
                <a:cxn ang="0">
                  <a:pos x="126" y="1124"/>
                </a:cxn>
                <a:cxn ang="0">
                  <a:pos x="129" y="1240"/>
                </a:cxn>
                <a:cxn ang="0">
                  <a:pos x="137" y="1363"/>
                </a:cxn>
                <a:cxn ang="0">
                  <a:pos x="152" y="1487"/>
                </a:cxn>
                <a:cxn ang="0">
                  <a:pos x="177" y="1610"/>
                </a:cxn>
                <a:cxn ang="0">
                  <a:pos x="211" y="1733"/>
                </a:cxn>
                <a:cxn ang="0">
                  <a:pos x="255" y="1853"/>
                </a:cxn>
                <a:cxn ang="0">
                  <a:pos x="314" y="1968"/>
                </a:cxn>
                <a:cxn ang="0">
                  <a:pos x="380" y="2080"/>
                </a:cxn>
                <a:cxn ang="0">
                  <a:pos x="465" y="2180"/>
                </a:cxn>
                <a:cxn ang="0">
                  <a:pos x="498" y="2215"/>
                </a:cxn>
                <a:cxn ang="0">
                  <a:pos x="498" y="2219"/>
                </a:cxn>
                <a:cxn ang="0">
                  <a:pos x="502" y="2222"/>
                </a:cxn>
                <a:cxn ang="0">
                  <a:pos x="502" y="2242"/>
                </a:cxn>
                <a:cxn ang="0">
                  <a:pos x="498" y="2249"/>
                </a:cxn>
                <a:cxn ang="0">
                  <a:pos x="491" y="2253"/>
                </a:cxn>
                <a:cxn ang="0">
                  <a:pos x="480" y="2253"/>
                </a:cxn>
                <a:cxn ang="0">
                  <a:pos x="465" y="2246"/>
                </a:cxn>
                <a:cxn ang="0">
                  <a:pos x="439" y="2226"/>
                </a:cxn>
                <a:cxn ang="0">
                  <a:pos x="398" y="2192"/>
                </a:cxn>
                <a:cxn ang="0">
                  <a:pos x="354" y="2145"/>
                </a:cxn>
                <a:cxn ang="0">
                  <a:pos x="303" y="2088"/>
                </a:cxn>
                <a:cxn ang="0">
                  <a:pos x="247" y="2014"/>
                </a:cxn>
                <a:cxn ang="0">
                  <a:pos x="196" y="1930"/>
                </a:cxn>
                <a:cxn ang="0">
                  <a:pos x="144" y="1830"/>
                </a:cxn>
                <a:cxn ang="0">
                  <a:pos x="82" y="1679"/>
                </a:cxn>
                <a:cxn ang="0">
                  <a:pos x="41" y="1525"/>
                </a:cxn>
                <a:cxn ang="0">
                  <a:pos x="15" y="1379"/>
                </a:cxn>
                <a:cxn ang="0">
                  <a:pos x="4" y="1244"/>
                </a:cxn>
                <a:cxn ang="0">
                  <a:pos x="0" y="1128"/>
                </a:cxn>
                <a:cxn ang="0">
                  <a:pos x="4" y="1009"/>
                </a:cxn>
                <a:cxn ang="0">
                  <a:pos x="19" y="874"/>
                </a:cxn>
                <a:cxn ang="0">
                  <a:pos x="41" y="735"/>
                </a:cxn>
                <a:cxn ang="0">
                  <a:pos x="82" y="585"/>
                </a:cxn>
                <a:cxn ang="0">
                  <a:pos x="137" y="439"/>
                </a:cxn>
                <a:cxn ang="0">
                  <a:pos x="181" y="350"/>
                </a:cxn>
                <a:cxn ang="0">
                  <a:pos x="229" y="269"/>
                </a:cxn>
                <a:cxn ang="0">
                  <a:pos x="277" y="200"/>
                </a:cxn>
                <a:cxn ang="0">
                  <a:pos x="325" y="138"/>
                </a:cxn>
                <a:cxn ang="0">
                  <a:pos x="369" y="88"/>
                </a:cxn>
                <a:cxn ang="0">
                  <a:pos x="410" y="50"/>
                </a:cxn>
                <a:cxn ang="0">
                  <a:pos x="443" y="23"/>
                </a:cxn>
                <a:cxn ang="0">
                  <a:pos x="465" y="3"/>
                </a:cxn>
                <a:cxn ang="0">
                  <a:pos x="480" y="0"/>
                </a:cxn>
              </a:cxnLst>
              <a:rect l="0" t="0" r="r" b="b"/>
              <a:pathLst>
                <a:path w="502" h="2253">
                  <a:moveTo>
                    <a:pt x="480" y="0"/>
                  </a:moveTo>
                  <a:lnTo>
                    <a:pt x="487" y="0"/>
                  </a:lnTo>
                  <a:lnTo>
                    <a:pt x="491" y="3"/>
                  </a:lnTo>
                  <a:lnTo>
                    <a:pt x="498" y="7"/>
                  </a:lnTo>
                  <a:lnTo>
                    <a:pt x="502" y="11"/>
                  </a:lnTo>
                  <a:lnTo>
                    <a:pt x="502" y="27"/>
                  </a:lnTo>
                  <a:lnTo>
                    <a:pt x="498" y="30"/>
                  </a:lnTo>
                  <a:lnTo>
                    <a:pt x="498" y="34"/>
                  </a:lnTo>
                  <a:lnTo>
                    <a:pt x="483" y="50"/>
                  </a:lnTo>
                  <a:lnTo>
                    <a:pt x="472" y="57"/>
                  </a:lnTo>
                  <a:lnTo>
                    <a:pt x="380" y="169"/>
                  </a:lnTo>
                  <a:lnTo>
                    <a:pt x="306" y="289"/>
                  </a:lnTo>
                  <a:lnTo>
                    <a:pt x="247" y="416"/>
                  </a:lnTo>
                  <a:lnTo>
                    <a:pt x="199" y="551"/>
                  </a:lnTo>
                  <a:lnTo>
                    <a:pt x="166" y="689"/>
                  </a:lnTo>
                  <a:lnTo>
                    <a:pt x="144" y="832"/>
                  </a:lnTo>
                  <a:lnTo>
                    <a:pt x="129" y="978"/>
                  </a:lnTo>
                  <a:lnTo>
                    <a:pt x="126" y="1124"/>
                  </a:lnTo>
                  <a:lnTo>
                    <a:pt x="129" y="1240"/>
                  </a:lnTo>
                  <a:lnTo>
                    <a:pt x="137" y="1363"/>
                  </a:lnTo>
                  <a:lnTo>
                    <a:pt x="152" y="1487"/>
                  </a:lnTo>
                  <a:lnTo>
                    <a:pt x="177" y="1610"/>
                  </a:lnTo>
                  <a:lnTo>
                    <a:pt x="211" y="1733"/>
                  </a:lnTo>
                  <a:lnTo>
                    <a:pt x="255" y="1853"/>
                  </a:lnTo>
                  <a:lnTo>
                    <a:pt x="314" y="1968"/>
                  </a:lnTo>
                  <a:lnTo>
                    <a:pt x="380" y="2080"/>
                  </a:lnTo>
                  <a:lnTo>
                    <a:pt x="465" y="2180"/>
                  </a:lnTo>
                  <a:lnTo>
                    <a:pt x="498" y="2215"/>
                  </a:lnTo>
                  <a:lnTo>
                    <a:pt x="498" y="2219"/>
                  </a:lnTo>
                  <a:lnTo>
                    <a:pt x="502" y="2222"/>
                  </a:lnTo>
                  <a:lnTo>
                    <a:pt x="502" y="2242"/>
                  </a:lnTo>
                  <a:lnTo>
                    <a:pt x="498" y="2249"/>
                  </a:lnTo>
                  <a:lnTo>
                    <a:pt x="491" y="2253"/>
                  </a:lnTo>
                  <a:lnTo>
                    <a:pt x="480" y="2253"/>
                  </a:lnTo>
                  <a:lnTo>
                    <a:pt x="465" y="2246"/>
                  </a:lnTo>
                  <a:lnTo>
                    <a:pt x="439" y="2226"/>
                  </a:lnTo>
                  <a:lnTo>
                    <a:pt x="398" y="2192"/>
                  </a:lnTo>
                  <a:lnTo>
                    <a:pt x="354" y="2145"/>
                  </a:lnTo>
                  <a:lnTo>
                    <a:pt x="303" y="2088"/>
                  </a:lnTo>
                  <a:lnTo>
                    <a:pt x="247" y="2014"/>
                  </a:lnTo>
                  <a:lnTo>
                    <a:pt x="196" y="1930"/>
                  </a:lnTo>
                  <a:lnTo>
                    <a:pt x="144" y="1830"/>
                  </a:lnTo>
                  <a:lnTo>
                    <a:pt x="82" y="1679"/>
                  </a:lnTo>
                  <a:lnTo>
                    <a:pt x="41" y="1525"/>
                  </a:lnTo>
                  <a:lnTo>
                    <a:pt x="15" y="1379"/>
                  </a:lnTo>
                  <a:lnTo>
                    <a:pt x="4" y="1244"/>
                  </a:lnTo>
                  <a:lnTo>
                    <a:pt x="0" y="1128"/>
                  </a:lnTo>
                  <a:lnTo>
                    <a:pt x="4" y="1009"/>
                  </a:lnTo>
                  <a:lnTo>
                    <a:pt x="19" y="874"/>
                  </a:lnTo>
                  <a:lnTo>
                    <a:pt x="41" y="735"/>
                  </a:lnTo>
                  <a:lnTo>
                    <a:pt x="82" y="585"/>
                  </a:lnTo>
                  <a:lnTo>
                    <a:pt x="137" y="439"/>
                  </a:lnTo>
                  <a:lnTo>
                    <a:pt x="181" y="350"/>
                  </a:lnTo>
                  <a:lnTo>
                    <a:pt x="229" y="269"/>
                  </a:lnTo>
                  <a:lnTo>
                    <a:pt x="277" y="200"/>
                  </a:lnTo>
                  <a:lnTo>
                    <a:pt x="325" y="138"/>
                  </a:lnTo>
                  <a:lnTo>
                    <a:pt x="369" y="88"/>
                  </a:lnTo>
                  <a:lnTo>
                    <a:pt x="410" y="50"/>
                  </a:lnTo>
                  <a:lnTo>
                    <a:pt x="443" y="23"/>
                  </a:lnTo>
                  <a:lnTo>
                    <a:pt x="465" y="3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77" name="Freeform 49"/>
            <p:cNvSpPr>
              <a:spLocks noEditPoints="1"/>
            </p:cNvSpPr>
            <p:nvPr/>
          </p:nvSpPr>
          <p:spPr bwMode="auto">
            <a:xfrm>
              <a:off x="10920" y="4210"/>
              <a:ext cx="1024" cy="1479"/>
            </a:xfrm>
            <a:custGeom>
              <a:avLst/>
              <a:gdLst/>
              <a:ahLst/>
              <a:cxnLst>
                <a:cxn ang="0">
                  <a:pos x="674" y="58"/>
                </a:cxn>
                <a:cxn ang="0">
                  <a:pos x="564" y="116"/>
                </a:cxn>
                <a:cxn ang="0">
                  <a:pos x="449" y="262"/>
                </a:cxn>
                <a:cxn ang="0">
                  <a:pos x="398" y="385"/>
                </a:cxn>
                <a:cxn ang="0">
                  <a:pos x="365" y="509"/>
                </a:cxn>
                <a:cxn ang="0">
                  <a:pos x="320" y="686"/>
                </a:cxn>
                <a:cxn ang="0">
                  <a:pos x="306" y="755"/>
                </a:cxn>
                <a:cxn ang="0">
                  <a:pos x="302" y="782"/>
                </a:cxn>
                <a:cxn ang="0">
                  <a:pos x="339" y="875"/>
                </a:cxn>
                <a:cxn ang="0">
                  <a:pos x="394" y="940"/>
                </a:cxn>
                <a:cxn ang="0">
                  <a:pos x="486" y="967"/>
                </a:cxn>
                <a:cxn ang="0">
                  <a:pos x="542" y="963"/>
                </a:cxn>
                <a:cxn ang="0">
                  <a:pos x="652" y="894"/>
                </a:cxn>
                <a:cxn ang="0">
                  <a:pos x="748" y="759"/>
                </a:cxn>
                <a:cxn ang="0">
                  <a:pos x="796" y="636"/>
                </a:cxn>
                <a:cxn ang="0">
                  <a:pos x="840" y="478"/>
                </a:cxn>
                <a:cxn ang="0">
                  <a:pos x="866" y="331"/>
                </a:cxn>
                <a:cxn ang="0">
                  <a:pos x="862" y="200"/>
                </a:cxn>
                <a:cxn ang="0">
                  <a:pos x="822" y="100"/>
                </a:cxn>
                <a:cxn ang="0">
                  <a:pos x="755" y="54"/>
                </a:cxn>
                <a:cxn ang="0">
                  <a:pos x="722" y="0"/>
                </a:cxn>
                <a:cxn ang="0">
                  <a:pos x="836" y="23"/>
                </a:cxn>
                <a:cxn ang="0">
                  <a:pos x="932" y="93"/>
                </a:cxn>
                <a:cxn ang="0">
                  <a:pos x="999" y="208"/>
                </a:cxn>
                <a:cxn ang="0">
                  <a:pos x="1024" y="370"/>
                </a:cxn>
                <a:cxn ang="0">
                  <a:pos x="987" y="586"/>
                </a:cxn>
                <a:cxn ang="0">
                  <a:pos x="884" y="778"/>
                </a:cxn>
                <a:cxn ang="0">
                  <a:pos x="741" y="925"/>
                </a:cxn>
                <a:cxn ang="0">
                  <a:pos x="575" y="1009"/>
                </a:cxn>
                <a:cxn ang="0">
                  <a:pos x="431" y="1013"/>
                </a:cxn>
                <a:cxn ang="0">
                  <a:pos x="343" y="959"/>
                </a:cxn>
                <a:cxn ang="0">
                  <a:pos x="276" y="867"/>
                </a:cxn>
                <a:cxn ang="0">
                  <a:pos x="236" y="1033"/>
                </a:cxn>
                <a:cxn ang="0">
                  <a:pos x="199" y="1194"/>
                </a:cxn>
                <a:cxn ang="0">
                  <a:pos x="166" y="1329"/>
                </a:cxn>
                <a:cxn ang="0">
                  <a:pos x="144" y="1414"/>
                </a:cxn>
                <a:cxn ang="0">
                  <a:pos x="129" y="1445"/>
                </a:cxn>
                <a:cxn ang="0">
                  <a:pos x="92" y="1472"/>
                </a:cxn>
                <a:cxn ang="0">
                  <a:pos x="37" y="1476"/>
                </a:cxn>
                <a:cxn ang="0">
                  <a:pos x="4" y="1441"/>
                </a:cxn>
                <a:cxn ang="0">
                  <a:pos x="0" y="1406"/>
                </a:cxn>
                <a:cxn ang="0">
                  <a:pos x="7" y="1383"/>
                </a:cxn>
                <a:cxn ang="0">
                  <a:pos x="221" y="501"/>
                </a:cxn>
                <a:cxn ang="0">
                  <a:pos x="313" y="281"/>
                </a:cxn>
                <a:cxn ang="0">
                  <a:pos x="457" y="112"/>
                </a:cxn>
                <a:cxn ang="0">
                  <a:pos x="630" y="12"/>
                </a:cxn>
              </a:cxnLst>
              <a:rect l="0" t="0" r="r" b="b"/>
              <a:pathLst>
                <a:path w="1024" h="1479">
                  <a:moveTo>
                    <a:pt x="718" y="50"/>
                  </a:moveTo>
                  <a:lnTo>
                    <a:pt x="674" y="58"/>
                  </a:lnTo>
                  <a:lnTo>
                    <a:pt x="619" y="77"/>
                  </a:lnTo>
                  <a:lnTo>
                    <a:pt x="564" y="116"/>
                  </a:lnTo>
                  <a:lnTo>
                    <a:pt x="505" y="177"/>
                  </a:lnTo>
                  <a:lnTo>
                    <a:pt x="449" y="262"/>
                  </a:lnTo>
                  <a:lnTo>
                    <a:pt x="413" y="339"/>
                  </a:lnTo>
                  <a:lnTo>
                    <a:pt x="398" y="385"/>
                  </a:lnTo>
                  <a:lnTo>
                    <a:pt x="383" y="443"/>
                  </a:lnTo>
                  <a:lnTo>
                    <a:pt x="365" y="509"/>
                  </a:lnTo>
                  <a:lnTo>
                    <a:pt x="346" y="589"/>
                  </a:lnTo>
                  <a:lnTo>
                    <a:pt x="320" y="686"/>
                  </a:lnTo>
                  <a:lnTo>
                    <a:pt x="313" y="709"/>
                  </a:lnTo>
                  <a:lnTo>
                    <a:pt x="306" y="755"/>
                  </a:lnTo>
                  <a:lnTo>
                    <a:pt x="302" y="767"/>
                  </a:lnTo>
                  <a:lnTo>
                    <a:pt x="302" y="782"/>
                  </a:lnTo>
                  <a:lnTo>
                    <a:pt x="320" y="840"/>
                  </a:lnTo>
                  <a:lnTo>
                    <a:pt x="339" y="875"/>
                  </a:lnTo>
                  <a:lnTo>
                    <a:pt x="361" y="909"/>
                  </a:lnTo>
                  <a:lnTo>
                    <a:pt x="394" y="940"/>
                  </a:lnTo>
                  <a:lnTo>
                    <a:pt x="435" y="959"/>
                  </a:lnTo>
                  <a:lnTo>
                    <a:pt x="486" y="967"/>
                  </a:lnTo>
                  <a:lnTo>
                    <a:pt x="490" y="971"/>
                  </a:lnTo>
                  <a:lnTo>
                    <a:pt x="542" y="963"/>
                  </a:lnTo>
                  <a:lnTo>
                    <a:pt x="597" y="936"/>
                  </a:lnTo>
                  <a:lnTo>
                    <a:pt x="652" y="894"/>
                  </a:lnTo>
                  <a:lnTo>
                    <a:pt x="704" y="836"/>
                  </a:lnTo>
                  <a:lnTo>
                    <a:pt x="748" y="759"/>
                  </a:lnTo>
                  <a:lnTo>
                    <a:pt x="774" y="705"/>
                  </a:lnTo>
                  <a:lnTo>
                    <a:pt x="796" y="636"/>
                  </a:lnTo>
                  <a:lnTo>
                    <a:pt x="818" y="559"/>
                  </a:lnTo>
                  <a:lnTo>
                    <a:pt x="840" y="478"/>
                  </a:lnTo>
                  <a:lnTo>
                    <a:pt x="855" y="401"/>
                  </a:lnTo>
                  <a:lnTo>
                    <a:pt x="866" y="331"/>
                  </a:lnTo>
                  <a:lnTo>
                    <a:pt x="870" y="270"/>
                  </a:lnTo>
                  <a:lnTo>
                    <a:pt x="862" y="200"/>
                  </a:lnTo>
                  <a:lnTo>
                    <a:pt x="847" y="143"/>
                  </a:lnTo>
                  <a:lnTo>
                    <a:pt x="822" y="100"/>
                  </a:lnTo>
                  <a:lnTo>
                    <a:pt x="792" y="73"/>
                  </a:lnTo>
                  <a:lnTo>
                    <a:pt x="755" y="54"/>
                  </a:lnTo>
                  <a:lnTo>
                    <a:pt x="718" y="50"/>
                  </a:lnTo>
                  <a:close/>
                  <a:moveTo>
                    <a:pt x="722" y="0"/>
                  </a:moveTo>
                  <a:lnTo>
                    <a:pt x="781" y="8"/>
                  </a:lnTo>
                  <a:lnTo>
                    <a:pt x="836" y="23"/>
                  </a:lnTo>
                  <a:lnTo>
                    <a:pt x="888" y="54"/>
                  </a:lnTo>
                  <a:lnTo>
                    <a:pt x="932" y="93"/>
                  </a:lnTo>
                  <a:lnTo>
                    <a:pt x="969" y="146"/>
                  </a:lnTo>
                  <a:lnTo>
                    <a:pt x="999" y="208"/>
                  </a:lnTo>
                  <a:lnTo>
                    <a:pt x="1017" y="285"/>
                  </a:lnTo>
                  <a:lnTo>
                    <a:pt x="1024" y="370"/>
                  </a:lnTo>
                  <a:lnTo>
                    <a:pt x="1013" y="478"/>
                  </a:lnTo>
                  <a:lnTo>
                    <a:pt x="987" y="586"/>
                  </a:lnTo>
                  <a:lnTo>
                    <a:pt x="943" y="686"/>
                  </a:lnTo>
                  <a:lnTo>
                    <a:pt x="884" y="778"/>
                  </a:lnTo>
                  <a:lnTo>
                    <a:pt x="818" y="859"/>
                  </a:lnTo>
                  <a:lnTo>
                    <a:pt x="741" y="925"/>
                  </a:lnTo>
                  <a:lnTo>
                    <a:pt x="659" y="979"/>
                  </a:lnTo>
                  <a:lnTo>
                    <a:pt x="575" y="1009"/>
                  </a:lnTo>
                  <a:lnTo>
                    <a:pt x="490" y="1021"/>
                  </a:lnTo>
                  <a:lnTo>
                    <a:pt x="431" y="1013"/>
                  </a:lnTo>
                  <a:lnTo>
                    <a:pt x="383" y="994"/>
                  </a:lnTo>
                  <a:lnTo>
                    <a:pt x="343" y="959"/>
                  </a:lnTo>
                  <a:lnTo>
                    <a:pt x="306" y="917"/>
                  </a:lnTo>
                  <a:lnTo>
                    <a:pt x="276" y="867"/>
                  </a:lnTo>
                  <a:lnTo>
                    <a:pt x="258" y="948"/>
                  </a:lnTo>
                  <a:lnTo>
                    <a:pt x="236" y="1033"/>
                  </a:lnTo>
                  <a:lnTo>
                    <a:pt x="217" y="1117"/>
                  </a:lnTo>
                  <a:lnTo>
                    <a:pt x="199" y="1194"/>
                  </a:lnTo>
                  <a:lnTo>
                    <a:pt x="180" y="1268"/>
                  </a:lnTo>
                  <a:lnTo>
                    <a:pt x="166" y="1329"/>
                  </a:lnTo>
                  <a:lnTo>
                    <a:pt x="151" y="1379"/>
                  </a:lnTo>
                  <a:lnTo>
                    <a:pt x="144" y="1414"/>
                  </a:lnTo>
                  <a:lnTo>
                    <a:pt x="136" y="1433"/>
                  </a:lnTo>
                  <a:lnTo>
                    <a:pt x="129" y="1445"/>
                  </a:lnTo>
                  <a:lnTo>
                    <a:pt x="114" y="1460"/>
                  </a:lnTo>
                  <a:lnTo>
                    <a:pt x="92" y="1472"/>
                  </a:lnTo>
                  <a:lnTo>
                    <a:pt x="63" y="1479"/>
                  </a:lnTo>
                  <a:lnTo>
                    <a:pt x="37" y="1476"/>
                  </a:lnTo>
                  <a:lnTo>
                    <a:pt x="15" y="1460"/>
                  </a:lnTo>
                  <a:lnTo>
                    <a:pt x="4" y="1441"/>
                  </a:lnTo>
                  <a:lnTo>
                    <a:pt x="0" y="1418"/>
                  </a:lnTo>
                  <a:lnTo>
                    <a:pt x="0" y="1406"/>
                  </a:lnTo>
                  <a:lnTo>
                    <a:pt x="4" y="1399"/>
                  </a:lnTo>
                  <a:lnTo>
                    <a:pt x="7" y="1383"/>
                  </a:lnTo>
                  <a:lnTo>
                    <a:pt x="11" y="1387"/>
                  </a:lnTo>
                  <a:lnTo>
                    <a:pt x="221" y="501"/>
                  </a:lnTo>
                  <a:lnTo>
                    <a:pt x="258" y="385"/>
                  </a:lnTo>
                  <a:lnTo>
                    <a:pt x="313" y="281"/>
                  </a:lnTo>
                  <a:lnTo>
                    <a:pt x="379" y="189"/>
                  </a:lnTo>
                  <a:lnTo>
                    <a:pt x="457" y="112"/>
                  </a:lnTo>
                  <a:lnTo>
                    <a:pt x="542" y="50"/>
                  </a:lnTo>
                  <a:lnTo>
                    <a:pt x="630" y="12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78" name="Freeform 50"/>
            <p:cNvSpPr>
              <a:spLocks/>
            </p:cNvSpPr>
            <p:nvPr/>
          </p:nvSpPr>
          <p:spPr bwMode="auto">
            <a:xfrm>
              <a:off x="12099" y="3513"/>
              <a:ext cx="501" cy="225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7" y="7"/>
                </a:cxn>
                <a:cxn ang="0">
                  <a:pos x="63" y="27"/>
                </a:cxn>
                <a:cxn ang="0">
                  <a:pos x="103" y="61"/>
                </a:cxn>
                <a:cxn ang="0">
                  <a:pos x="147" y="108"/>
                </a:cxn>
                <a:cxn ang="0">
                  <a:pos x="199" y="169"/>
                </a:cxn>
                <a:cxn ang="0">
                  <a:pos x="254" y="239"/>
                </a:cxn>
                <a:cxn ang="0">
                  <a:pos x="306" y="327"/>
                </a:cxn>
                <a:cxn ang="0">
                  <a:pos x="358" y="424"/>
                </a:cxn>
                <a:cxn ang="0">
                  <a:pos x="420" y="578"/>
                </a:cxn>
                <a:cxn ang="0">
                  <a:pos x="461" y="728"/>
                </a:cxn>
                <a:cxn ang="0">
                  <a:pos x="487" y="874"/>
                </a:cxn>
                <a:cxn ang="0">
                  <a:pos x="498" y="1009"/>
                </a:cxn>
                <a:cxn ang="0">
                  <a:pos x="501" y="1125"/>
                </a:cxn>
                <a:cxn ang="0">
                  <a:pos x="498" y="1244"/>
                </a:cxn>
                <a:cxn ang="0">
                  <a:pos x="483" y="1379"/>
                </a:cxn>
                <a:cxn ang="0">
                  <a:pos x="461" y="1518"/>
                </a:cxn>
                <a:cxn ang="0">
                  <a:pos x="420" y="1668"/>
                </a:cxn>
                <a:cxn ang="0">
                  <a:pos x="365" y="1814"/>
                </a:cxn>
                <a:cxn ang="0">
                  <a:pos x="321" y="1903"/>
                </a:cxn>
                <a:cxn ang="0">
                  <a:pos x="273" y="1984"/>
                </a:cxn>
                <a:cxn ang="0">
                  <a:pos x="225" y="2053"/>
                </a:cxn>
                <a:cxn ang="0">
                  <a:pos x="177" y="2115"/>
                </a:cxn>
                <a:cxn ang="0">
                  <a:pos x="133" y="2165"/>
                </a:cxn>
                <a:cxn ang="0">
                  <a:pos x="92" y="2203"/>
                </a:cxn>
                <a:cxn ang="0">
                  <a:pos x="59" y="2230"/>
                </a:cxn>
                <a:cxn ang="0">
                  <a:pos x="37" y="2250"/>
                </a:cxn>
                <a:cxn ang="0">
                  <a:pos x="22" y="2253"/>
                </a:cxn>
                <a:cxn ang="0">
                  <a:pos x="7" y="2246"/>
                </a:cxn>
                <a:cxn ang="0">
                  <a:pos x="0" y="2230"/>
                </a:cxn>
                <a:cxn ang="0">
                  <a:pos x="0" y="2223"/>
                </a:cxn>
                <a:cxn ang="0">
                  <a:pos x="4" y="2219"/>
                </a:cxn>
                <a:cxn ang="0">
                  <a:pos x="4" y="2215"/>
                </a:cxn>
                <a:cxn ang="0">
                  <a:pos x="19" y="2200"/>
                </a:cxn>
                <a:cxn ang="0">
                  <a:pos x="30" y="2192"/>
                </a:cxn>
                <a:cxn ang="0">
                  <a:pos x="122" y="2080"/>
                </a:cxn>
                <a:cxn ang="0">
                  <a:pos x="195" y="1961"/>
                </a:cxn>
                <a:cxn ang="0">
                  <a:pos x="258" y="1830"/>
                </a:cxn>
                <a:cxn ang="0">
                  <a:pos x="302" y="1695"/>
                </a:cxn>
                <a:cxn ang="0">
                  <a:pos x="339" y="1556"/>
                </a:cxn>
                <a:cxn ang="0">
                  <a:pos x="361" y="1414"/>
                </a:cxn>
                <a:cxn ang="0">
                  <a:pos x="372" y="1271"/>
                </a:cxn>
                <a:cxn ang="0">
                  <a:pos x="376" y="1125"/>
                </a:cxn>
                <a:cxn ang="0">
                  <a:pos x="369" y="932"/>
                </a:cxn>
                <a:cxn ang="0">
                  <a:pos x="346" y="751"/>
                </a:cxn>
                <a:cxn ang="0">
                  <a:pos x="310" y="585"/>
                </a:cxn>
                <a:cxn ang="0">
                  <a:pos x="262" y="431"/>
                </a:cxn>
                <a:cxn ang="0">
                  <a:pos x="199" y="296"/>
                </a:cxn>
                <a:cxn ang="0">
                  <a:pos x="125" y="177"/>
                </a:cxn>
                <a:cxn ang="0">
                  <a:pos x="41" y="73"/>
                </a:cxn>
                <a:cxn ang="0">
                  <a:pos x="26" y="61"/>
                </a:cxn>
                <a:cxn ang="0">
                  <a:pos x="19" y="50"/>
                </a:cxn>
                <a:cxn ang="0">
                  <a:pos x="4" y="34"/>
                </a:cxn>
                <a:cxn ang="0">
                  <a:pos x="4" y="31"/>
                </a:cxn>
                <a:cxn ang="0">
                  <a:pos x="0" y="27"/>
                </a:cxn>
                <a:cxn ang="0">
                  <a:pos x="0" y="15"/>
                </a:cxn>
                <a:cxn ang="0">
                  <a:pos x="11" y="4"/>
                </a:cxn>
                <a:cxn ang="0">
                  <a:pos x="22" y="0"/>
                </a:cxn>
              </a:cxnLst>
              <a:rect l="0" t="0" r="r" b="b"/>
              <a:pathLst>
                <a:path w="501" h="2253">
                  <a:moveTo>
                    <a:pt x="22" y="0"/>
                  </a:moveTo>
                  <a:lnTo>
                    <a:pt x="37" y="7"/>
                  </a:lnTo>
                  <a:lnTo>
                    <a:pt x="63" y="27"/>
                  </a:lnTo>
                  <a:lnTo>
                    <a:pt x="103" y="61"/>
                  </a:lnTo>
                  <a:lnTo>
                    <a:pt x="147" y="108"/>
                  </a:lnTo>
                  <a:lnTo>
                    <a:pt x="199" y="169"/>
                  </a:lnTo>
                  <a:lnTo>
                    <a:pt x="254" y="239"/>
                  </a:lnTo>
                  <a:lnTo>
                    <a:pt x="306" y="327"/>
                  </a:lnTo>
                  <a:lnTo>
                    <a:pt x="358" y="424"/>
                  </a:lnTo>
                  <a:lnTo>
                    <a:pt x="420" y="578"/>
                  </a:lnTo>
                  <a:lnTo>
                    <a:pt x="461" y="728"/>
                  </a:lnTo>
                  <a:lnTo>
                    <a:pt x="487" y="874"/>
                  </a:lnTo>
                  <a:lnTo>
                    <a:pt x="498" y="1009"/>
                  </a:lnTo>
                  <a:lnTo>
                    <a:pt x="501" y="1125"/>
                  </a:lnTo>
                  <a:lnTo>
                    <a:pt x="498" y="1244"/>
                  </a:lnTo>
                  <a:lnTo>
                    <a:pt x="483" y="1379"/>
                  </a:lnTo>
                  <a:lnTo>
                    <a:pt x="461" y="1518"/>
                  </a:lnTo>
                  <a:lnTo>
                    <a:pt x="420" y="1668"/>
                  </a:lnTo>
                  <a:lnTo>
                    <a:pt x="365" y="1814"/>
                  </a:lnTo>
                  <a:lnTo>
                    <a:pt x="321" y="1903"/>
                  </a:lnTo>
                  <a:lnTo>
                    <a:pt x="273" y="1984"/>
                  </a:lnTo>
                  <a:lnTo>
                    <a:pt x="225" y="2053"/>
                  </a:lnTo>
                  <a:lnTo>
                    <a:pt x="177" y="2115"/>
                  </a:lnTo>
                  <a:lnTo>
                    <a:pt x="133" y="2165"/>
                  </a:lnTo>
                  <a:lnTo>
                    <a:pt x="92" y="2203"/>
                  </a:lnTo>
                  <a:lnTo>
                    <a:pt x="59" y="2230"/>
                  </a:lnTo>
                  <a:lnTo>
                    <a:pt x="37" y="2250"/>
                  </a:lnTo>
                  <a:lnTo>
                    <a:pt x="22" y="2253"/>
                  </a:lnTo>
                  <a:lnTo>
                    <a:pt x="7" y="2246"/>
                  </a:lnTo>
                  <a:lnTo>
                    <a:pt x="0" y="2230"/>
                  </a:lnTo>
                  <a:lnTo>
                    <a:pt x="0" y="2223"/>
                  </a:lnTo>
                  <a:lnTo>
                    <a:pt x="4" y="2219"/>
                  </a:lnTo>
                  <a:lnTo>
                    <a:pt x="4" y="2215"/>
                  </a:lnTo>
                  <a:lnTo>
                    <a:pt x="19" y="2200"/>
                  </a:lnTo>
                  <a:lnTo>
                    <a:pt x="30" y="2192"/>
                  </a:lnTo>
                  <a:lnTo>
                    <a:pt x="122" y="2080"/>
                  </a:lnTo>
                  <a:lnTo>
                    <a:pt x="195" y="1961"/>
                  </a:lnTo>
                  <a:lnTo>
                    <a:pt x="258" y="1830"/>
                  </a:lnTo>
                  <a:lnTo>
                    <a:pt x="302" y="1695"/>
                  </a:lnTo>
                  <a:lnTo>
                    <a:pt x="339" y="1556"/>
                  </a:lnTo>
                  <a:lnTo>
                    <a:pt x="361" y="1414"/>
                  </a:lnTo>
                  <a:lnTo>
                    <a:pt x="372" y="1271"/>
                  </a:lnTo>
                  <a:lnTo>
                    <a:pt x="376" y="1125"/>
                  </a:lnTo>
                  <a:lnTo>
                    <a:pt x="369" y="932"/>
                  </a:lnTo>
                  <a:lnTo>
                    <a:pt x="346" y="751"/>
                  </a:lnTo>
                  <a:lnTo>
                    <a:pt x="310" y="585"/>
                  </a:lnTo>
                  <a:lnTo>
                    <a:pt x="262" y="431"/>
                  </a:lnTo>
                  <a:lnTo>
                    <a:pt x="199" y="296"/>
                  </a:lnTo>
                  <a:lnTo>
                    <a:pt x="125" y="177"/>
                  </a:lnTo>
                  <a:lnTo>
                    <a:pt x="41" y="73"/>
                  </a:lnTo>
                  <a:lnTo>
                    <a:pt x="26" y="61"/>
                  </a:lnTo>
                  <a:lnTo>
                    <a:pt x="19" y="50"/>
                  </a:lnTo>
                  <a:lnTo>
                    <a:pt x="4" y="34"/>
                  </a:lnTo>
                  <a:lnTo>
                    <a:pt x="4" y="31"/>
                  </a:lnTo>
                  <a:lnTo>
                    <a:pt x="0" y="27"/>
                  </a:lnTo>
                  <a:lnTo>
                    <a:pt x="0" y="15"/>
                  </a:lnTo>
                  <a:lnTo>
                    <a:pt x="11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457200" y="5105400"/>
            <a:ext cx="2590800" cy="1371600"/>
            <a:chOff x="457200" y="4953000"/>
            <a:chExt cx="2590800" cy="1371600"/>
          </a:xfrm>
        </p:grpSpPr>
        <p:cxnSp>
          <p:nvCxnSpPr>
            <p:cNvPr id="102" name="Straight Connector 101"/>
            <p:cNvCxnSpPr/>
            <p:nvPr/>
          </p:nvCxnSpPr>
          <p:spPr>
            <a:xfrm rot="5400000">
              <a:off x="-201168" y="5666232"/>
              <a:ext cx="1316736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457200" y="5791200"/>
              <a:ext cx="2119745" cy="0"/>
            </a:xfrm>
            <a:prstGeom prst="line">
              <a:avLst/>
            </a:prstGeom>
            <a:ln w="5715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2576945" y="5446776"/>
              <a:ext cx="471055" cy="421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y</a:t>
              </a:r>
              <a:endParaRPr lang="en-US" sz="3200" dirty="0"/>
            </a:p>
          </p:txBody>
        </p:sp>
        <p:grpSp>
          <p:nvGrpSpPr>
            <p:cNvPr id="73781" name="Group 53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516082" y="4953000"/>
              <a:ext cx="492722" cy="250997"/>
              <a:chOff x="511" y="3232"/>
              <a:chExt cx="3773" cy="1922"/>
            </a:xfrm>
          </p:grpSpPr>
          <p:sp>
            <p:nvSpPr>
              <p:cNvPr id="73783" name="Freeform 55"/>
              <p:cNvSpPr>
                <a:spLocks noEditPoints="1"/>
              </p:cNvSpPr>
              <p:nvPr/>
            </p:nvSpPr>
            <p:spPr bwMode="auto">
              <a:xfrm>
                <a:off x="511" y="3573"/>
                <a:ext cx="1521" cy="1581"/>
              </a:xfrm>
              <a:custGeom>
                <a:avLst/>
                <a:gdLst/>
                <a:ahLst/>
                <a:cxnLst>
                  <a:cxn ang="0">
                    <a:pos x="770" y="850"/>
                  </a:cxn>
                  <a:cxn ang="0">
                    <a:pos x="1339" y="1498"/>
                  </a:cxn>
                  <a:cxn ang="0">
                    <a:pos x="1187" y="1312"/>
                  </a:cxn>
                  <a:cxn ang="0">
                    <a:pos x="1041" y="1098"/>
                  </a:cxn>
                  <a:cxn ang="0">
                    <a:pos x="929" y="918"/>
                  </a:cxn>
                  <a:cxn ang="0">
                    <a:pos x="968" y="108"/>
                  </a:cxn>
                  <a:cxn ang="0">
                    <a:pos x="1043" y="308"/>
                  </a:cxn>
                  <a:cxn ang="0">
                    <a:pos x="1049" y="513"/>
                  </a:cxn>
                  <a:cxn ang="0">
                    <a:pos x="1005" y="709"/>
                  </a:cxn>
                  <a:cxn ang="0">
                    <a:pos x="1085" y="715"/>
                  </a:cxn>
                  <a:cxn ang="0">
                    <a:pos x="1236" y="599"/>
                  </a:cxn>
                  <a:cxn ang="0">
                    <a:pos x="1277" y="431"/>
                  </a:cxn>
                  <a:cxn ang="0">
                    <a:pos x="1224" y="257"/>
                  </a:cxn>
                  <a:cxn ang="0">
                    <a:pos x="1106" y="157"/>
                  </a:cxn>
                  <a:cxn ang="0">
                    <a:pos x="986" y="112"/>
                  </a:cxn>
                  <a:cxn ang="0">
                    <a:pos x="616" y="95"/>
                  </a:cxn>
                  <a:cxn ang="0">
                    <a:pos x="564" y="152"/>
                  </a:cxn>
                  <a:cxn ang="0">
                    <a:pos x="624" y="774"/>
                  </a:cxn>
                  <a:cxn ang="0">
                    <a:pos x="856" y="741"/>
                  </a:cxn>
                  <a:cxn ang="0">
                    <a:pos x="958" y="622"/>
                  </a:cxn>
                  <a:cxn ang="0">
                    <a:pos x="975" y="379"/>
                  </a:cxn>
                  <a:cxn ang="0">
                    <a:pos x="924" y="181"/>
                  </a:cxn>
                  <a:cxn ang="0">
                    <a:pos x="803" y="95"/>
                  </a:cxn>
                  <a:cxn ang="0">
                    <a:pos x="264" y="107"/>
                  </a:cxn>
                  <a:cxn ang="0">
                    <a:pos x="271" y="1415"/>
                  </a:cxn>
                  <a:cxn ang="0">
                    <a:pos x="486" y="1472"/>
                  </a:cxn>
                  <a:cxn ang="0">
                    <a:pos x="479" y="161"/>
                  </a:cxn>
                  <a:cxn ang="0">
                    <a:pos x="256" y="81"/>
                  </a:cxn>
                  <a:cxn ang="0">
                    <a:pos x="899" y="9"/>
                  </a:cxn>
                  <a:cxn ang="0">
                    <a:pos x="1106" y="66"/>
                  </a:cxn>
                  <a:cxn ang="0">
                    <a:pos x="1273" y="185"/>
                  </a:cxn>
                  <a:cxn ang="0">
                    <a:pos x="1356" y="380"/>
                  </a:cxn>
                  <a:cxn ang="0">
                    <a:pos x="1326" y="602"/>
                  </a:cxn>
                  <a:cxn ang="0">
                    <a:pos x="1209" y="739"/>
                  </a:cxn>
                  <a:cxn ang="0">
                    <a:pos x="1043" y="811"/>
                  </a:cxn>
                  <a:cxn ang="0">
                    <a:pos x="1073" y="996"/>
                  </a:cxn>
                  <a:cxn ang="0">
                    <a:pos x="1198" y="1187"/>
                  </a:cxn>
                  <a:cxn ang="0">
                    <a:pos x="1260" y="1277"/>
                  </a:cxn>
                  <a:cxn ang="0">
                    <a:pos x="1380" y="1426"/>
                  </a:cxn>
                  <a:cxn ang="0">
                    <a:pos x="1500" y="1503"/>
                  </a:cxn>
                  <a:cxn ang="0">
                    <a:pos x="1514" y="1564"/>
                  </a:cxn>
                  <a:cxn ang="0">
                    <a:pos x="1119" y="1579"/>
                  </a:cxn>
                  <a:cxn ang="0">
                    <a:pos x="1070" y="1550"/>
                  </a:cxn>
                  <a:cxn ang="0">
                    <a:pos x="990" y="1426"/>
                  </a:cxn>
                  <a:cxn ang="0">
                    <a:pos x="558" y="1401"/>
                  </a:cxn>
                  <a:cxn ang="0">
                    <a:pos x="589" y="1486"/>
                  </a:cxn>
                  <a:cxn ang="0">
                    <a:pos x="713" y="1501"/>
                  </a:cxn>
                  <a:cxn ang="0">
                    <a:pos x="753" y="1540"/>
                  </a:cxn>
                  <a:cxn ang="0">
                    <a:pos x="713" y="1579"/>
                  </a:cxn>
                  <a:cxn ang="0">
                    <a:pos x="17" y="1573"/>
                  </a:cxn>
                  <a:cxn ang="0">
                    <a:pos x="7" y="1517"/>
                  </a:cxn>
                  <a:cxn ang="0">
                    <a:pos x="94" y="1500"/>
                  </a:cxn>
                  <a:cxn ang="0">
                    <a:pos x="187" y="1464"/>
                  </a:cxn>
                  <a:cxn ang="0">
                    <a:pos x="196" y="154"/>
                  </a:cxn>
                  <a:cxn ang="0">
                    <a:pos x="146" y="88"/>
                  </a:cxn>
                  <a:cxn ang="0">
                    <a:pos x="23" y="76"/>
                  </a:cxn>
                  <a:cxn ang="0">
                    <a:pos x="2" y="26"/>
                  </a:cxn>
                  <a:cxn ang="0">
                    <a:pos x="59" y="0"/>
                  </a:cxn>
                </a:cxnLst>
                <a:rect l="0" t="0" r="r" b="b"/>
                <a:pathLst>
                  <a:path w="1521" h="1581">
                    <a:moveTo>
                      <a:pt x="884" y="842"/>
                    </a:moveTo>
                    <a:lnTo>
                      <a:pt x="856" y="845"/>
                    </a:lnTo>
                    <a:lnTo>
                      <a:pt x="826" y="847"/>
                    </a:lnTo>
                    <a:lnTo>
                      <a:pt x="797" y="849"/>
                    </a:lnTo>
                    <a:lnTo>
                      <a:pt x="770" y="850"/>
                    </a:lnTo>
                    <a:lnTo>
                      <a:pt x="755" y="851"/>
                    </a:lnTo>
                    <a:lnTo>
                      <a:pt x="729" y="854"/>
                    </a:lnTo>
                    <a:lnTo>
                      <a:pt x="726" y="853"/>
                    </a:lnTo>
                    <a:lnTo>
                      <a:pt x="1123" y="1498"/>
                    </a:lnTo>
                    <a:lnTo>
                      <a:pt x="1339" y="1498"/>
                    </a:lnTo>
                    <a:lnTo>
                      <a:pt x="1310" y="1467"/>
                    </a:lnTo>
                    <a:lnTo>
                      <a:pt x="1280" y="1431"/>
                    </a:lnTo>
                    <a:lnTo>
                      <a:pt x="1248" y="1393"/>
                    </a:lnTo>
                    <a:lnTo>
                      <a:pt x="1218" y="1354"/>
                    </a:lnTo>
                    <a:lnTo>
                      <a:pt x="1187" y="1312"/>
                    </a:lnTo>
                    <a:lnTo>
                      <a:pt x="1156" y="1269"/>
                    </a:lnTo>
                    <a:lnTo>
                      <a:pt x="1125" y="1226"/>
                    </a:lnTo>
                    <a:lnTo>
                      <a:pt x="1096" y="1183"/>
                    </a:lnTo>
                    <a:lnTo>
                      <a:pt x="1068" y="1140"/>
                    </a:lnTo>
                    <a:lnTo>
                      <a:pt x="1041" y="1098"/>
                    </a:lnTo>
                    <a:lnTo>
                      <a:pt x="1015" y="1058"/>
                    </a:lnTo>
                    <a:lnTo>
                      <a:pt x="991" y="1018"/>
                    </a:lnTo>
                    <a:lnTo>
                      <a:pt x="968" y="983"/>
                    </a:lnTo>
                    <a:lnTo>
                      <a:pt x="947" y="949"/>
                    </a:lnTo>
                    <a:lnTo>
                      <a:pt x="929" y="918"/>
                    </a:lnTo>
                    <a:lnTo>
                      <a:pt x="913" y="893"/>
                    </a:lnTo>
                    <a:lnTo>
                      <a:pt x="901" y="870"/>
                    </a:lnTo>
                    <a:lnTo>
                      <a:pt x="890" y="854"/>
                    </a:lnTo>
                    <a:lnTo>
                      <a:pt x="884" y="842"/>
                    </a:lnTo>
                    <a:close/>
                    <a:moveTo>
                      <a:pt x="968" y="108"/>
                    </a:moveTo>
                    <a:lnTo>
                      <a:pt x="992" y="145"/>
                    </a:lnTo>
                    <a:lnTo>
                      <a:pt x="1010" y="184"/>
                    </a:lnTo>
                    <a:lnTo>
                      <a:pt x="1025" y="225"/>
                    </a:lnTo>
                    <a:lnTo>
                      <a:pt x="1036" y="266"/>
                    </a:lnTo>
                    <a:lnTo>
                      <a:pt x="1043" y="308"/>
                    </a:lnTo>
                    <a:lnTo>
                      <a:pt x="1048" y="351"/>
                    </a:lnTo>
                    <a:lnTo>
                      <a:pt x="1050" y="393"/>
                    </a:lnTo>
                    <a:lnTo>
                      <a:pt x="1051" y="435"/>
                    </a:lnTo>
                    <a:lnTo>
                      <a:pt x="1051" y="474"/>
                    </a:lnTo>
                    <a:lnTo>
                      <a:pt x="1049" y="513"/>
                    </a:lnTo>
                    <a:lnTo>
                      <a:pt x="1047" y="555"/>
                    </a:lnTo>
                    <a:lnTo>
                      <a:pt x="1041" y="596"/>
                    </a:lnTo>
                    <a:lnTo>
                      <a:pt x="1033" y="635"/>
                    </a:lnTo>
                    <a:lnTo>
                      <a:pt x="1021" y="673"/>
                    </a:lnTo>
                    <a:lnTo>
                      <a:pt x="1005" y="709"/>
                    </a:lnTo>
                    <a:lnTo>
                      <a:pt x="986" y="742"/>
                    </a:lnTo>
                    <a:lnTo>
                      <a:pt x="985" y="742"/>
                    </a:lnTo>
                    <a:lnTo>
                      <a:pt x="986" y="742"/>
                    </a:lnTo>
                    <a:lnTo>
                      <a:pt x="1038" y="730"/>
                    </a:lnTo>
                    <a:lnTo>
                      <a:pt x="1085" y="715"/>
                    </a:lnTo>
                    <a:lnTo>
                      <a:pt x="1127" y="697"/>
                    </a:lnTo>
                    <a:lnTo>
                      <a:pt x="1162" y="677"/>
                    </a:lnTo>
                    <a:lnTo>
                      <a:pt x="1191" y="652"/>
                    </a:lnTo>
                    <a:lnTo>
                      <a:pt x="1216" y="627"/>
                    </a:lnTo>
                    <a:lnTo>
                      <a:pt x="1236" y="599"/>
                    </a:lnTo>
                    <a:lnTo>
                      <a:pt x="1252" y="570"/>
                    </a:lnTo>
                    <a:lnTo>
                      <a:pt x="1264" y="537"/>
                    </a:lnTo>
                    <a:lnTo>
                      <a:pt x="1271" y="504"/>
                    </a:lnTo>
                    <a:lnTo>
                      <a:pt x="1276" y="468"/>
                    </a:lnTo>
                    <a:lnTo>
                      <a:pt x="1277" y="431"/>
                    </a:lnTo>
                    <a:lnTo>
                      <a:pt x="1275" y="389"/>
                    </a:lnTo>
                    <a:lnTo>
                      <a:pt x="1267" y="351"/>
                    </a:lnTo>
                    <a:lnTo>
                      <a:pt x="1257" y="317"/>
                    </a:lnTo>
                    <a:lnTo>
                      <a:pt x="1242" y="285"/>
                    </a:lnTo>
                    <a:lnTo>
                      <a:pt x="1224" y="257"/>
                    </a:lnTo>
                    <a:lnTo>
                      <a:pt x="1203" y="232"/>
                    </a:lnTo>
                    <a:lnTo>
                      <a:pt x="1181" y="209"/>
                    </a:lnTo>
                    <a:lnTo>
                      <a:pt x="1157" y="189"/>
                    </a:lnTo>
                    <a:lnTo>
                      <a:pt x="1132" y="171"/>
                    </a:lnTo>
                    <a:lnTo>
                      <a:pt x="1106" y="157"/>
                    </a:lnTo>
                    <a:lnTo>
                      <a:pt x="1079" y="144"/>
                    </a:lnTo>
                    <a:lnTo>
                      <a:pt x="1054" y="133"/>
                    </a:lnTo>
                    <a:lnTo>
                      <a:pt x="1030" y="125"/>
                    </a:lnTo>
                    <a:lnTo>
                      <a:pt x="1007" y="117"/>
                    </a:lnTo>
                    <a:lnTo>
                      <a:pt x="986" y="112"/>
                    </a:lnTo>
                    <a:lnTo>
                      <a:pt x="968" y="108"/>
                    </a:lnTo>
                    <a:close/>
                    <a:moveTo>
                      <a:pt x="695" y="83"/>
                    </a:moveTo>
                    <a:lnTo>
                      <a:pt x="663" y="84"/>
                    </a:lnTo>
                    <a:lnTo>
                      <a:pt x="638" y="89"/>
                    </a:lnTo>
                    <a:lnTo>
                      <a:pt x="616" y="95"/>
                    </a:lnTo>
                    <a:lnTo>
                      <a:pt x="599" y="104"/>
                    </a:lnTo>
                    <a:lnTo>
                      <a:pt x="586" y="114"/>
                    </a:lnTo>
                    <a:lnTo>
                      <a:pt x="576" y="127"/>
                    </a:lnTo>
                    <a:lnTo>
                      <a:pt x="569" y="140"/>
                    </a:lnTo>
                    <a:lnTo>
                      <a:pt x="564" y="152"/>
                    </a:lnTo>
                    <a:lnTo>
                      <a:pt x="561" y="166"/>
                    </a:lnTo>
                    <a:lnTo>
                      <a:pt x="560" y="180"/>
                    </a:lnTo>
                    <a:lnTo>
                      <a:pt x="559" y="193"/>
                    </a:lnTo>
                    <a:lnTo>
                      <a:pt x="559" y="775"/>
                    </a:lnTo>
                    <a:lnTo>
                      <a:pt x="624" y="774"/>
                    </a:lnTo>
                    <a:lnTo>
                      <a:pt x="684" y="773"/>
                    </a:lnTo>
                    <a:lnTo>
                      <a:pt x="736" y="769"/>
                    </a:lnTo>
                    <a:lnTo>
                      <a:pt x="782" y="763"/>
                    </a:lnTo>
                    <a:lnTo>
                      <a:pt x="822" y="753"/>
                    </a:lnTo>
                    <a:lnTo>
                      <a:pt x="856" y="741"/>
                    </a:lnTo>
                    <a:lnTo>
                      <a:pt x="885" y="726"/>
                    </a:lnTo>
                    <a:lnTo>
                      <a:pt x="910" y="707"/>
                    </a:lnTo>
                    <a:lnTo>
                      <a:pt x="930" y="683"/>
                    </a:lnTo>
                    <a:lnTo>
                      <a:pt x="946" y="655"/>
                    </a:lnTo>
                    <a:lnTo>
                      <a:pt x="958" y="622"/>
                    </a:lnTo>
                    <a:lnTo>
                      <a:pt x="967" y="584"/>
                    </a:lnTo>
                    <a:lnTo>
                      <a:pt x="973" y="541"/>
                    </a:lnTo>
                    <a:lnTo>
                      <a:pt x="975" y="490"/>
                    </a:lnTo>
                    <a:lnTo>
                      <a:pt x="976" y="435"/>
                    </a:lnTo>
                    <a:lnTo>
                      <a:pt x="975" y="379"/>
                    </a:lnTo>
                    <a:lnTo>
                      <a:pt x="970" y="330"/>
                    </a:lnTo>
                    <a:lnTo>
                      <a:pt x="963" y="285"/>
                    </a:lnTo>
                    <a:lnTo>
                      <a:pt x="953" y="246"/>
                    </a:lnTo>
                    <a:lnTo>
                      <a:pt x="940" y="212"/>
                    </a:lnTo>
                    <a:lnTo>
                      <a:pt x="924" y="181"/>
                    </a:lnTo>
                    <a:lnTo>
                      <a:pt x="906" y="156"/>
                    </a:lnTo>
                    <a:lnTo>
                      <a:pt x="884" y="136"/>
                    </a:lnTo>
                    <a:lnTo>
                      <a:pt x="860" y="118"/>
                    </a:lnTo>
                    <a:lnTo>
                      <a:pt x="833" y="106"/>
                    </a:lnTo>
                    <a:lnTo>
                      <a:pt x="803" y="95"/>
                    </a:lnTo>
                    <a:lnTo>
                      <a:pt x="770" y="88"/>
                    </a:lnTo>
                    <a:lnTo>
                      <a:pt x="734" y="84"/>
                    </a:lnTo>
                    <a:lnTo>
                      <a:pt x="695" y="83"/>
                    </a:lnTo>
                    <a:close/>
                    <a:moveTo>
                      <a:pt x="256" y="81"/>
                    </a:moveTo>
                    <a:lnTo>
                      <a:pt x="264" y="107"/>
                    </a:lnTo>
                    <a:lnTo>
                      <a:pt x="269" y="136"/>
                    </a:lnTo>
                    <a:lnTo>
                      <a:pt x="271" y="164"/>
                    </a:lnTo>
                    <a:lnTo>
                      <a:pt x="273" y="189"/>
                    </a:lnTo>
                    <a:lnTo>
                      <a:pt x="273" y="1391"/>
                    </a:lnTo>
                    <a:lnTo>
                      <a:pt x="271" y="1415"/>
                    </a:lnTo>
                    <a:lnTo>
                      <a:pt x="269" y="1443"/>
                    </a:lnTo>
                    <a:lnTo>
                      <a:pt x="264" y="1472"/>
                    </a:lnTo>
                    <a:lnTo>
                      <a:pt x="256" y="1500"/>
                    </a:lnTo>
                    <a:lnTo>
                      <a:pt x="495" y="1500"/>
                    </a:lnTo>
                    <a:lnTo>
                      <a:pt x="486" y="1472"/>
                    </a:lnTo>
                    <a:lnTo>
                      <a:pt x="481" y="1443"/>
                    </a:lnTo>
                    <a:lnTo>
                      <a:pt x="479" y="1415"/>
                    </a:lnTo>
                    <a:lnTo>
                      <a:pt x="478" y="1391"/>
                    </a:lnTo>
                    <a:lnTo>
                      <a:pt x="478" y="180"/>
                    </a:lnTo>
                    <a:lnTo>
                      <a:pt x="479" y="161"/>
                    </a:lnTo>
                    <a:lnTo>
                      <a:pt x="481" y="141"/>
                    </a:lnTo>
                    <a:lnTo>
                      <a:pt x="487" y="121"/>
                    </a:lnTo>
                    <a:lnTo>
                      <a:pt x="496" y="100"/>
                    </a:lnTo>
                    <a:lnTo>
                      <a:pt x="509" y="81"/>
                    </a:lnTo>
                    <a:lnTo>
                      <a:pt x="256" y="81"/>
                    </a:lnTo>
                    <a:close/>
                    <a:moveTo>
                      <a:pt x="59" y="0"/>
                    </a:moveTo>
                    <a:lnTo>
                      <a:pt x="771" y="0"/>
                    </a:lnTo>
                    <a:lnTo>
                      <a:pt x="813" y="2"/>
                    </a:lnTo>
                    <a:lnTo>
                      <a:pt x="855" y="4"/>
                    </a:lnTo>
                    <a:lnTo>
                      <a:pt x="899" y="9"/>
                    </a:lnTo>
                    <a:lnTo>
                      <a:pt x="941" y="16"/>
                    </a:lnTo>
                    <a:lnTo>
                      <a:pt x="984" y="24"/>
                    </a:lnTo>
                    <a:lnTo>
                      <a:pt x="1026" y="36"/>
                    </a:lnTo>
                    <a:lnTo>
                      <a:pt x="1066" y="50"/>
                    </a:lnTo>
                    <a:lnTo>
                      <a:pt x="1106" y="66"/>
                    </a:lnTo>
                    <a:lnTo>
                      <a:pt x="1145" y="84"/>
                    </a:lnTo>
                    <a:lnTo>
                      <a:pt x="1180" y="106"/>
                    </a:lnTo>
                    <a:lnTo>
                      <a:pt x="1214" y="130"/>
                    </a:lnTo>
                    <a:lnTo>
                      <a:pt x="1246" y="156"/>
                    </a:lnTo>
                    <a:lnTo>
                      <a:pt x="1273" y="185"/>
                    </a:lnTo>
                    <a:lnTo>
                      <a:pt x="1298" y="218"/>
                    </a:lnTo>
                    <a:lnTo>
                      <a:pt x="1318" y="254"/>
                    </a:lnTo>
                    <a:lnTo>
                      <a:pt x="1335" y="293"/>
                    </a:lnTo>
                    <a:lnTo>
                      <a:pt x="1348" y="335"/>
                    </a:lnTo>
                    <a:lnTo>
                      <a:pt x="1356" y="380"/>
                    </a:lnTo>
                    <a:lnTo>
                      <a:pt x="1358" y="428"/>
                    </a:lnTo>
                    <a:lnTo>
                      <a:pt x="1356" y="478"/>
                    </a:lnTo>
                    <a:lnTo>
                      <a:pt x="1350" y="523"/>
                    </a:lnTo>
                    <a:lnTo>
                      <a:pt x="1339" y="565"/>
                    </a:lnTo>
                    <a:lnTo>
                      <a:pt x="1326" y="602"/>
                    </a:lnTo>
                    <a:lnTo>
                      <a:pt x="1307" y="636"/>
                    </a:lnTo>
                    <a:lnTo>
                      <a:pt x="1287" y="666"/>
                    </a:lnTo>
                    <a:lnTo>
                      <a:pt x="1264" y="693"/>
                    </a:lnTo>
                    <a:lnTo>
                      <a:pt x="1238" y="717"/>
                    </a:lnTo>
                    <a:lnTo>
                      <a:pt x="1209" y="739"/>
                    </a:lnTo>
                    <a:lnTo>
                      <a:pt x="1179" y="758"/>
                    </a:lnTo>
                    <a:lnTo>
                      <a:pt x="1147" y="774"/>
                    </a:lnTo>
                    <a:lnTo>
                      <a:pt x="1113" y="788"/>
                    </a:lnTo>
                    <a:lnTo>
                      <a:pt x="1078" y="801"/>
                    </a:lnTo>
                    <a:lnTo>
                      <a:pt x="1043" y="811"/>
                    </a:lnTo>
                    <a:lnTo>
                      <a:pt x="1005" y="820"/>
                    </a:lnTo>
                    <a:lnTo>
                      <a:pt x="969" y="827"/>
                    </a:lnTo>
                    <a:lnTo>
                      <a:pt x="1005" y="888"/>
                    </a:lnTo>
                    <a:lnTo>
                      <a:pt x="1041" y="944"/>
                    </a:lnTo>
                    <a:lnTo>
                      <a:pt x="1073" y="996"/>
                    </a:lnTo>
                    <a:lnTo>
                      <a:pt x="1104" y="1044"/>
                    </a:lnTo>
                    <a:lnTo>
                      <a:pt x="1132" y="1087"/>
                    </a:lnTo>
                    <a:lnTo>
                      <a:pt x="1157" y="1125"/>
                    </a:lnTo>
                    <a:lnTo>
                      <a:pt x="1179" y="1159"/>
                    </a:lnTo>
                    <a:lnTo>
                      <a:pt x="1198" y="1187"/>
                    </a:lnTo>
                    <a:lnTo>
                      <a:pt x="1215" y="1211"/>
                    </a:lnTo>
                    <a:lnTo>
                      <a:pt x="1229" y="1230"/>
                    </a:lnTo>
                    <a:lnTo>
                      <a:pt x="1237" y="1244"/>
                    </a:lnTo>
                    <a:lnTo>
                      <a:pt x="1243" y="1251"/>
                    </a:lnTo>
                    <a:lnTo>
                      <a:pt x="1260" y="1277"/>
                    </a:lnTo>
                    <a:lnTo>
                      <a:pt x="1281" y="1305"/>
                    </a:lnTo>
                    <a:lnTo>
                      <a:pt x="1304" y="1335"/>
                    </a:lnTo>
                    <a:lnTo>
                      <a:pt x="1328" y="1367"/>
                    </a:lnTo>
                    <a:lnTo>
                      <a:pt x="1354" y="1397"/>
                    </a:lnTo>
                    <a:lnTo>
                      <a:pt x="1380" y="1426"/>
                    </a:lnTo>
                    <a:lnTo>
                      <a:pt x="1408" y="1452"/>
                    </a:lnTo>
                    <a:lnTo>
                      <a:pt x="1435" y="1473"/>
                    </a:lnTo>
                    <a:lnTo>
                      <a:pt x="1462" y="1489"/>
                    </a:lnTo>
                    <a:lnTo>
                      <a:pt x="1486" y="1498"/>
                    </a:lnTo>
                    <a:lnTo>
                      <a:pt x="1500" y="1503"/>
                    </a:lnTo>
                    <a:lnTo>
                      <a:pt x="1511" y="1512"/>
                    </a:lnTo>
                    <a:lnTo>
                      <a:pt x="1519" y="1524"/>
                    </a:lnTo>
                    <a:lnTo>
                      <a:pt x="1521" y="1539"/>
                    </a:lnTo>
                    <a:lnTo>
                      <a:pt x="1519" y="1554"/>
                    </a:lnTo>
                    <a:lnTo>
                      <a:pt x="1514" y="1564"/>
                    </a:lnTo>
                    <a:lnTo>
                      <a:pt x="1504" y="1572"/>
                    </a:lnTo>
                    <a:lnTo>
                      <a:pt x="1493" y="1576"/>
                    </a:lnTo>
                    <a:lnTo>
                      <a:pt x="1479" y="1578"/>
                    </a:lnTo>
                    <a:lnTo>
                      <a:pt x="1464" y="1579"/>
                    </a:lnTo>
                    <a:lnTo>
                      <a:pt x="1119" y="1579"/>
                    </a:lnTo>
                    <a:lnTo>
                      <a:pt x="1104" y="1578"/>
                    </a:lnTo>
                    <a:lnTo>
                      <a:pt x="1092" y="1576"/>
                    </a:lnTo>
                    <a:lnTo>
                      <a:pt x="1083" y="1571"/>
                    </a:lnTo>
                    <a:lnTo>
                      <a:pt x="1077" y="1563"/>
                    </a:lnTo>
                    <a:lnTo>
                      <a:pt x="1070" y="1550"/>
                    </a:lnTo>
                    <a:lnTo>
                      <a:pt x="1059" y="1535"/>
                    </a:lnTo>
                    <a:lnTo>
                      <a:pt x="1047" y="1516"/>
                    </a:lnTo>
                    <a:lnTo>
                      <a:pt x="1032" y="1495"/>
                    </a:lnTo>
                    <a:lnTo>
                      <a:pt x="1003" y="1449"/>
                    </a:lnTo>
                    <a:lnTo>
                      <a:pt x="990" y="1426"/>
                    </a:lnTo>
                    <a:lnTo>
                      <a:pt x="979" y="1407"/>
                    </a:lnTo>
                    <a:lnTo>
                      <a:pt x="969" y="1391"/>
                    </a:lnTo>
                    <a:lnTo>
                      <a:pt x="639" y="854"/>
                    </a:lnTo>
                    <a:lnTo>
                      <a:pt x="558" y="854"/>
                    </a:lnTo>
                    <a:lnTo>
                      <a:pt x="558" y="1401"/>
                    </a:lnTo>
                    <a:lnTo>
                      <a:pt x="559" y="1426"/>
                    </a:lnTo>
                    <a:lnTo>
                      <a:pt x="563" y="1446"/>
                    </a:lnTo>
                    <a:lnTo>
                      <a:pt x="569" y="1464"/>
                    </a:lnTo>
                    <a:lnTo>
                      <a:pt x="577" y="1477"/>
                    </a:lnTo>
                    <a:lnTo>
                      <a:pt x="589" y="1486"/>
                    </a:lnTo>
                    <a:lnTo>
                      <a:pt x="606" y="1493"/>
                    </a:lnTo>
                    <a:lnTo>
                      <a:pt x="628" y="1497"/>
                    </a:lnTo>
                    <a:lnTo>
                      <a:pt x="656" y="1500"/>
                    </a:lnTo>
                    <a:lnTo>
                      <a:pt x="701" y="1500"/>
                    </a:lnTo>
                    <a:lnTo>
                      <a:pt x="713" y="1501"/>
                    </a:lnTo>
                    <a:lnTo>
                      <a:pt x="725" y="1503"/>
                    </a:lnTo>
                    <a:lnTo>
                      <a:pt x="736" y="1507"/>
                    </a:lnTo>
                    <a:lnTo>
                      <a:pt x="745" y="1515"/>
                    </a:lnTo>
                    <a:lnTo>
                      <a:pt x="751" y="1525"/>
                    </a:lnTo>
                    <a:lnTo>
                      <a:pt x="753" y="1540"/>
                    </a:lnTo>
                    <a:lnTo>
                      <a:pt x="751" y="1555"/>
                    </a:lnTo>
                    <a:lnTo>
                      <a:pt x="746" y="1565"/>
                    </a:lnTo>
                    <a:lnTo>
                      <a:pt x="737" y="1573"/>
                    </a:lnTo>
                    <a:lnTo>
                      <a:pt x="726" y="1577"/>
                    </a:lnTo>
                    <a:lnTo>
                      <a:pt x="713" y="1579"/>
                    </a:lnTo>
                    <a:lnTo>
                      <a:pt x="697" y="1581"/>
                    </a:lnTo>
                    <a:lnTo>
                      <a:pt x="59" y="1581"/>
                    </a:lnTo>
                    <a:lnTo>
                      <a:pt x="43" y="1579"/>
                    </a:lnTo>
                    <a:lnTo>
                      <a:pt x="29" y="1577"/>
                    </a:lnTo>
                    <a:lnTo>
                      <a:pt x="17" y="1573"/>
                    </a:lnTo>
                    <a:lnTo>
                      <a:pt x="8" y="1565"/>
                    </a:lnTo>
                    <a:lnTo>
                      <a:pt x="2" y="1555"/>
                    </a:lnTo>
                    <a:lnTo>
                      <a:pt x="0" y="1540"/>
                    </a:lnTo>
                    <a:lnTo>
                      <a:pt x="2" y="1526"/>
                    </a:lnTo>
                    <a:lnTo>
                      <a:pt x="7" y="1517"/>
                    </a:lnTo>
                    <a:lnTo>
                      <a:pt x="14" y="1510"/>
                    </a:lnTo>
                    <a:lnTo>
                      <a:pt x="23" y="1505"/>
                    </a:lnTo>
                    <a:lnTo>
                      <a:pt x="32" y="1502"/>
                    </a:lnTo>
                    <a:lnTo>
                      <a:pt x="52" y="1500"/>
                    </a:lnTo>
                    <a:lnTo>
                      <a:pt x="94" y="1500"/>
                    </a:lnTo>
                    <a:lnTo>
                      <a:pt x="123" y="1497"/>
                    </a:lnTo>
                    <a:lnTo>
                      <a:pt x="146" y="1493"/>
                    </a:lnTo>
                    <a:lnTo>
                      <a:pt x="163" y="1486"/>
                    </a:lnTo>
                    <a:lnTo>
                      <a:pt x="177" y="1477"/>
                    </a:lnTo>
                    <a:lnTo>
                      <a:pt x="187" y="1464"/>
                    </a:lnTo>
                    <a:lnTo>
                      <a:pt x="193" y="1446"/>
                    </a:lnTo>
                    <a:lnTo>
                      <a:pt x="196" y="1426"/>
                    </a:lnTo>
                    <a:lnTo>
                      <a:pt x="199" y="1401"/>
                    </a:lnTo>
                    <a:lnTo>
                      <a:pt x="199" y="180"/>
                    </a:lnTo>
                    <a:lnTo>
                      <a:pt x="196" y="154"/>
                    </a:lnTo>
                    <a:lnTo>
                      <a:pt x="193" y="132"/>
                    </a:lnTo>
                    <a:lnTo>
                      <a:pt x="187" y="116"/>
                    </a:lnTo>
                    <a:lnTo>
                      <a:pt x="177" y="103"/>
                    </a:lnTo>
                    <a:lnTo>
                      <a:pt x="163" y="94"/>
                    </a:lnTo>
                    <a:lnTo>
                      <a:pt x="146" y="88"/>
                    </a:lnTo>
                    <a:lnTo>
                      <a:pt x="123" y="84"/>
                    </a:lnTo>
                    <a:lnTo>
                      <a:pt x="94" y="81"/>
                    </a:lnTo>
                    <a:lnTo>
                      <a:pt x="52" y="81"/>
                    </a:lnTo>
                    <a:lnTo>
                      <a:pt x="32" y="79"/>
                    </a:lnTo>
                    <a:lnTo>
                      <a:pt x="23" y="76"/>
                    </a:lnTo>
                    <a:lnTo>
                      <a:pt x="14" y="71"/>
                    </a:lnTo>
                    <a:lnTo>
                      <a:pt x="7" y="64"/>
                    </a:lnTo>
                    <a:lnTo>
                      <a:pt x="1" y="55"/>
                    </a:lnTo>
                    <a:lnTo>
                      <a:pt x="0" y="41"/>
                    </a:lnTo>
                    <a:lnTo>
                      <a:pt x="2" y="26"/>
                    </a:lnTo>
                    <a:lnTo>
                      <a:pt x="8" y="16"/>
                    </a:lnTo>
                    <a:lnTo>
                      <a:pt x="17" y="8"/>
                    </a:lnTo>
                    <a:lnTo>
                      <a:pt x="29" y="4"/>
                    </a:lnTo>
                    <a:lnTo>
                      <a:pt x="43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84" name="Freeform 56"/>
              <p:cNvSpPr>
                <a:spLocks/>
              </p:cNvSpPr>
              <p:nvPr/>
            </p:nvSpPr>
            <p:spPr bwMode="auto">
              <a:xfrm>
                <a:off x="2247" y="3233"/>
                <a:ext cx="569" cy="1085"/>
              </a:xfrm>
              <a:custGeom>
                <a:avLst/>
                <a:gdLst/>
                <a:ahLst/>
                <a:cxnLst>
                  <a:cxn ang="0">
                    <a:pos x="325" y="0"/>
                  </a:cxn>
                  <a:cxn ang="0">
                    <a:pos x="347" y="7"/>
                  </a:cxn>
                  <a:cxn ang="0">
                    <a:pos x="354" y="28"/>
                  </a:cxn>
                  <a:cxn ang="0">
                    <a:pos x="353" y="48"/>
                  </a:cxn>
                  <a:cxn ang="0">
                    <a:pos x="354" y="977"/>
                  </a:cxn>
                  <a:cxn ang="0">
                    <a:pos x="360" y="998"/>
                  </a:cxn>
                  <a:cxn ang="0">
                    <a:pos x="378" y="1013"/>
                  </a:cxn>
                  <a:cxn ang="0">
                    <a:pos x="413" y="1022"/>
                  </a:cxn>
                  <a:cxn ang="0">
                    <a:pos x="470" y="1027"/>
                  </a:cxn>
                  <a:cxn ang="0">
                    <a:pos x="569" y="1085"/>
                  </a:cxn>
                  <a:cxn ang="0">
                    <a:pos x="535" y="1084"/>
                  </a:cxn>
                  <a:cxn ang="0">
                    <a:pos x="481" y="1082"/>
                  </a:cxn>
                  <a:cxn ang="0">
                    <a:pos x="417" y="1081"/>
                  </a:cxn>
                  <a:cxn ang="0">
                    <a:pos x="354" y="1079"/>
                  </a:cxn>
                  <a:cxn ang="0">
                    <a:pos x="304" y="1077"/>
                  </a:cxn>
                  <a:cxn ang="0">
                    <a:pos x="245" y="1079"/>
                  </a:cxn>
                  <a:cxn ang="0">
                    <a:pos x="186" y="1080"/>
                  </a:cxn>
                  <a:cxn ang="0">
                    <a:pos x="122" y="1081"/>
                  </a:cxn>
                  <a:cxn ang="0">
                    <a:pos x="63" y="1084"/>
                  </a:cxn>
                  <a:cxn ang="0">
                    <a:pos x="20" y="1085"/>
                  </a:cxn>
                  <a:cxn ang="0">
                    <a:pos x="9" y="1027"/>
                  </a:cxn>
                  <a:cxn ang="0">
                    <a:pos x="139" y="1024"/>
                  </a:cxn>
                  <a:cxn ang="0">
                    <a:pos x="185" y="1018"/>
                  </a:cxn>
                  <a:cxn ang="0">
                    <a:pos x="211" y="1005"/>
                  </a:cxn>
                  <a:cxn ang="0">
                    <a:pos x="222" y="989"/>
                  </a:cxn>
                  <a:cxn ang="0">
                    <a:pos x="225" y="965"/>
                  </a:cxn>
                  <a:cxn ang="0">
                    <a:pos x="189" y="137"/>
                  </a:cxn>
                  <a:cxn ang="0">
                    <a:pos x="114" y="156"/>
                  </a:cxn>
                  <a:cxn ang="0">
                    <a:pos x="46" y="162"/>
                  </a:cxn>
                  <a:cxn ang="0">
                    <a:pos x="0" y="163"/>
                  </a:cxn>
                  <a:cxn ang="0">
                    <a:pos x="22" y="105"/>
                  </a:cxn>
                  <a:cxn ang="0">
                    <a:pos x="76" y="102"/>
                  </a:cxn>
                  <a:cxn ang="0">
                    <a:pos x="140" y="92"/>
                  </a:cxn>
                  <a:cxn ang="0">
                    <a:pos x="208" y="69"/>
                  </a:cxn>
                  <a:cxn ang="0">
                    <a:pos x="275" y="28"/>
                  </a:cxn>
                </a:cxnLst>
                <a:rect l="0" t="0" r="r" b="b"/>
                <a:pathLst>
                  <a:path w="569" h="1085">
                    <a:moveTo>
                      <a:pt x="305" y="0"/>
                    </a:moveTo>
                    <a:lnTo>
                      <a:pt x="325" y="0"/>
                    </a:lnTo>
                    <a:lnTo>
                      <a:pt x="338" y="2"/>
                    </a:lnTo>
                    <a:lnTo>
                      <a:pt x="347" y="7"/>
                    </a:lnTo>
                    <a:lnTo>
                      <a:pt x="351" y="15"/>
                    </a:lnTo>
                    <a:lnTo>
                      <a:pt x="354" y="28"/>
                    </a:lnTo>
                    <a:lnTo>
                      <a:pt x="354" y="47"/>
                    </a:lnTo>
                    <a:lnTo>
                      <a:pt x="353" y="48"/>
                    </a:lnTo>
                    <a:lnTo>
                      <a:pt x="353" y="965"/>
                    </a:lnTo>
                    <a:lnTo>
                      <a:pt x="354" y="977"/>
                    </a:lnTo>
                    <a:lnTo>
                      <a:pt x="356" y="989"/>
                    </a:lnTo>
                    <a:lnTo>
                      <a:pt x="360" y="998"/>
                    </a:lnTo>
                    <a:lnTo>
                      <a:pt x="367" y="1005"/>
                    </a:lnTo>
                    <a:lnTo>
                      <a:pt x="378" y="1013"/>
                    </a:lnTo>
                    <a:lnTo>
                      <a:pt x="393" y="1018"/>
                    </a:lnTo>
                    <a:lnTo>
                      <a:pt x="413" y="1022"/>
                    </a:lnTo>
                    <a:lnTo>
                      <a:pt x="439" y="1024"/>
                    </a:lnTo>
                    <a:lnTo>
                      <a:pt x="470" y="1027"/>
                    </a:lnTo>
                    <a:lnTo>
                      <a:pt x="569" y="1027"/>
                    </a:lnTo>
                    <a:lnTo>
                      <a:pt x="569" y="1085"/>
                    </a:lnTo>
                    <a:lnTo>
                      <a:pt x="555" y="1085"/>
                    </a:lnTo>
                    <a:lnTo>
                      <a:pt x="535" y="1084"/>
                    </a:lnTo>
                    <a:lnTo>
                      <a:pt x="510" y="1084"/>
                    </a:lnTo>
                    <a:lnTo>
                      <a:pt x="481" y="1082"/>
                    </a:lnTo>
                    <a:lnTo>
                      <a:pt x="450" y="1081"/>
                    </a:lnTo>
                    <a:lnTo>
                      <a:pt x="417" y="1081"/>
                    </a:lnTo>
                    <a:lnTo>
                      <a:pt x="384" y="1080"/>
                    </a:lnTo>
                    <a:lnTo>
                      <a:pt x="354" y="1079"/>
                    </a:lnTo>
                    <a:lnTo>
                      <a:pt x="326" y="1079"/>
                    </a:lnTo>
                    <a:lnTo>
                      <a:pt x="304" y="1077"/>
                    </a:lnTo>
                    <a:lnTo>
                      <a:pt x="269" y="1077"/>
                    </a:lnTo>
                    <a:lnTo>
                      <a:pt x="245" y="1079"/>
                    </a:lnTo>
                    <a:lnTo>
                      <a:pt x="217" y="1079"/>
                    </a:lnTo>
                    <a:lnTo>
                      <a:pt x="186" y="1080"/>
                    </a:lnTo>
                    <a:lnTo>
                      <a:pt x="154" y="1081"/>
                    </a:lnTo>
                    <a:lnTo>
                      <a:pt x="122" y="1081"/>
                    </a:lnTo>
                    <a:lnTo>
                      <a:pt x="91" y="1082"/>
                    </a:lnTo>
                    <a:lnTo>
                      <a:pt x="63" y="1084"/>
                    </a:lnTo>
                    <a:lnTo>
                      <a:pt x="40" y="1084"/>
                    </a:lnTo>
                    <a:lnTo>
                      <a:pt x="20" y="1085"/>
                    </a:lnTo>
                    <a:lnTo>
                      <a:pt x="9" y="1085"/>
                    </a:lnTo>
                    <a:lnTo>
                      <a:pt x="9" y="1027"/>
                    </a:lnTo>
                    <a:lnTo>
                      <a:pt x="108" y="1027"/>
                    </a:lnTo>
                    <a:lnTo>
                      <a:pt x="139" y="1024"/>
                    </a:lnTo>
                    <a:lnTo>
                      <a:pt x="165" y="1022"/>
                    </a:lnTo>
                    <a:lnTo>
                      <a:pt x="185" y="1018"/>
                    </a:lnTo>
                    <a:lnTo>
                      <a:pt x="200" y="1013"/>
                    </a:lnTo>
                    <a:lnTo>
                      <a:pt x="211" y="1005"/>
                    </a:lnTo>
                    <a:lnTo>
                      <a:pt x="218" y="998"/>
                    </a:lnTo>
                    <a:lnTo>
                      <a:pt x="222" y="989"/>
                    </a:lnTo>
                    <a:lnTo>
                      <a:pt x="224" y="977"/>
                    </a:lnTo>
                    <a:lnTo>
                      <a:pt x="225" y="965"/>
                    </a:lnTo>
                    <a:lnTo>
                      <a:pt x="225" y="120"/>
                    </a:lnTo>
                    <a:lnTo>
                      <a:pt x="189" y="137"/>
                    </a:lnTo>
                    <a:lnTo>
                      <a:pt x="150" y="148"/>
                    </a:lnTo>
                    <a:lnTo>
                      <a:pt x="114" y="156"/>
                    </a:lnTo>
                    <a:lnTo>
                      <a:pt x="77" y="159"/>
                    </a:lnTo>
                    <a:lnTo>
                      <a:pt x="46" y="162"/>
                    </a:lnTo>
                    <a:lnTo>
                      <a:pt x="19" y="163"/>
                    </a:lnTo>
                    <a:lnTo>
                      <a:pt x="0" y="163"/>
                    </a:lnTo>
                    <a:lnTo>
                      <a:pt x="0" y="105"/>
                    </a:lnTo>
                    <a:lnTo>
                      <a:pt x="22" y="105"/>
                    </a:lnTo>
                    <a:lnTo>
                      <a:pt x="47" y="104"/>
                    </a:lnTo>
                    <a:lnTo>
                      <a:pt x="76" y="102"/>
                    </a:lnTo>
                    <a:lnTo>
                      <a:pt x="108" y="99"/>
                    </a:lnTo>
                    <a:lnTo>
                      <a:pt x="140" y="92"/>
                    </a:lnTo>
                    <a:lnTo>
                      <a:pt x="174" y="82"/>
                    </a:lnTo>
                    <a:lnTo>
                      <a:pt x="208" y="69"/>
                    </a:lnTo>
                    <a:lnTo>
                      <a:pt x="242" y="52"/>
                    </a:lnTo>
                    <a:lnTo>
                      <a:pt x="275" y="28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85" name="Freeform 57"/>
              <p:cNvSpPr>
                <a:spLocks/>
              </p:cNvSpPr>
              <p:nvPr/>
            </p:nvSpPr>
            <p:spPr bwMode="auto">
              <a:xfrm>
                <a:off x="3131" y="4128"/>
                <a:ext cx="201" cy="504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13" y="3"/>
                  </a:cxn>
                  <a:cxn ang="0">
                    <a:pos x="133" y="10"/>
                  </a:cxn>
                  <a:cxn ang="0">
                    <a:pos x="152" y="24"/>
                  </a:cxn>
                  <a:cxn ang="0">
                    <a:pos x="166" y="41"/>
                  </a:cxn>
                  <a:cxn ang="0">
                    <a:pos x="180" y="62"/>
                  </a:cxn>
                  <a:cxn ang="0">
                    <a:pos x="189" y="86"/>
                  </a:cxn>
                  <a:cxn ang="0">
                    <a:pos x="195" y="114"/>
                  </a:cxn>
                  <a:cxn ang="0">
                    <a:pos x="200" y="144"/>
                  </a:cxn>
                  <a:cxn ang="0">
                    <a:pos x="201" y="177"/>
                  </a:cxn>
                  <a:cxn ang="0">
                    <a:pos x="199" y="222"/>
                  </a:cxn>
                  <a:cxn ang="0">
                    <a:pos x="193" y="263"/>
                  </a:cxn>
                  <a:cxn ang="0">
                    <a:pos x="183" y="301"/>
                  </a:cxn>
                  <a:cxn ang="0">
                    <a:pos x="170" y="338"/>
                  </a:cxn>
                  <a:cxn ang="0">
                    <a:pos x="155" y="371"/>
                  </a:cxn>
                  <a:cxn ang="0">
                    <a:pos x="140" y="400"/>
                  </a:cxn>
                  <a:cxn ang="0">
                    <a:pos x="123" y="427"/>
                  </a:cxn>
                  <a:cxn ang="0">
                    <a:pos x="106" y="450"/>
                  </a:cxn>
                  <a:cxn ang="0">
                    <a:pos x="90" y="469"/>
                  </a:cxn>
                  <a:cxn ang="0">
                    <a:pos x="74" y="484"/>
                  </a:cxn>
                  <a:cxn ang="0">
                    <a:pos x="62" y="495"/>
                  </a:cxn>
                  <a:cxn ang="0">
                    <a:pos x="52" y="501"/>
                  </a:cxn>
                  <a:cxn ang="0">
                    <a:pos x="45" y="504"/>
                  </a:cxn>
                  <a:cxn ang="0">
                    <a:pos x="35" y="501"/>
                  </a:cxn>
                  <a:cxn ang="0">
                    <a:pos x="27" y="493"/>
                  </a:cxn>
                  <a:cxn ang="0">
                    <a:pos x="24" y="482"/>
                  </a:cxn>
                  <a:cxn ang="0">
                    <a:pos x="26" y="474"/>
                  </a:cxn>
                  <a:cxn ang="0">
                    <a:pos x="28" y="467"/>
                  </a:cxn>
                  <a:cxn ang="0">
                    <a:pos x="34" y="461"/>
                  </a:cxn>
                  <a:cxn ang="0">
                    <a:pos x="70" y="422"/>
                  </a:cxn>
                  <a:cxn ang="0">
                    <a:pos x="98" y="382"/>
                  </a:cxn>
                  <a:cxn ang="0">
                    <a:pos x="120" y="344"/>
                  </a:cxn>
                  <a:cxn ang="0">
                    <a:pos x="135" y="306"/>
                  </a:cxn>
                  <a:cxn ang="0">
                    <a:pos x="146" y="270"/>
                  </a:cxn>
                  <a:cxn ang="0">
                    <a:pos x="152" y="233"/>
                  </a:cxn>
                  <a:cxn ang="0">
                    <a:pos x="154" y="198"/>
                  </a:cxn>
                  <a:cxn ang="0">
                    <a:pos x="155" y="163"/>
                  </a:cxn>
                  <a:cxn ang="0">
                    <a:pos x="157" y="162"/>
                  </a:cxn>
                  <a:cxn ang="0">
                    <a:pos x="154" y="163"/>
                  </a:cxn>
                  <a:cxn ang="0">
                    <a:pos x="148" y="168"/>
                  </a:cxn>
                  <a:cxn ang="0">
                    <a:pos x="138" y="175"/>
                  </a:cxn>
                  <a:cxn ang="0">
                    <a:pos x="125" y="181"/>
                  </a:cxn>
                  <a:cxn ang="0">
                    <a:pos x="110" y="186"/>
                  </a:cxn>
                  <a:cxn ang="0">
                    <a:pos x="93" y="187"/>
                  </a:cxn>
                  <a:cxn ang="0">
                    <a:pos x="68" y="184"/>
                  </a:cxn>
                  <a:cxn ang="0">
                    <a:pos x="45" y="175"/>
                  </a:cxn>
                  <a:cxn ang="0">
                    <a:pos x="27" y="160"/>
                  </a:cxn>
                  <a:cxn ang="0">
                    <a:pos x="12" y="141"/>
                  </a:cxn>
                  <a:cxn ang="0">
                    <a:pos x="4" y="118"/>
                  </a:cxn>
                  <a:cxn ang="0">
                    <a:pos x="0" y="94"/>
                  </a:cxn>
                  <a:cxn ang="0">
                    <a:pos x="2" y="70"/>
                  </a:cxn>
                  <a:cxn ang="0">
                    <a:pos x="12" y="47"/>
                  </a:cxn>
                  <a:cxn ang="0">
                    <a:pos x="26" y="28"/>
                  </a:cxn>
                  <a:cxn ang="0">
                    <a:pos x="44" y="13"/>
                  </a:cxn>
                  <a:cxn ang="0">
                    <a:pos x="66" y="4"/>
                  </a:cxn>
                  <a:cxn ang="0">
                    <a:pos x="90" y="0"/>
                  </a:cxn>
                </a:cxnLst>
                <a:rect l="0" t="0" r="r" b="b"/>
                <a:pathLst>
                  <a:path w="201" h="504">
                    <a:moveTo>
                      <a:pt x="90" y="0"/>
                    </a:moveTo>
                    <a:lnTo>
                      <a:pt x="113" y="3"/>
                    </a:lnTo>
                    <a:lnTo>
                      <a:pt x="133" y="10"/>
                    </a:lnTo>
                    <a:lnTo>
                      <a:pt x="152" y="24"/>
                    </a:lnTo>
                    <a:lnTo>
                      <a:pt x="166" y="41"/>
                    </a:lnTo>
                    <a:lnTo>
                      <a:pt x="180" y="62"/>
                    </a:lnTo>
                    <a:lnTo>
                      <a:pt x="189" y="86"/>
                    </a:lnTo>
                    <a:lnTo>
                      <a:pt x="195" y="114"/>
                    </a:lnTo>
                    <a:lnTo>
                      <a:pt x="200" y="144"/>
                    </a:lnTo>
                    <a:lnTo>
                      <a:pt x="201" y="177"/>
                    </a:lnTo>
                    <a:lnTo>
                      <a:pt x="199" y="222"/>
                    </a:lnTo>
                    <a:lnTo>
                      <a:pt x="193" y="263"/>
                    </a:lnTo>
                    <a:lnTo>
                      <a:pt x="183" y="301"/>
                    </a:lnTo>
                    <a:lnTo>
                      <a:pt x="170" y="338"/>
                    </a:lnTo>
                    <a:lnTo>
                      <a:pt x="155" y="371"/>
                    </a:lnTo>
                    <a:lnTo>
                      <a:pt x="140" y="400"/>
                    </a:lnTo>
                    <a:lnTo>
                      <a:pt x="123" y="427"/>
                    </a:lnTo>
                    <a:lnTo>
                      <a:pt x="106" y="450"/>
                    </a:lnTo>
                    <a:lnTo>
                      <a:pt x="90" y="469"/>
                    </a:lnTo>
                    <a:lnTo>
                      <a:pt x="74" y="484"/>
                    </a:lnTo>
                    <a:lnTo>
                      <a:pt x="62" y="495"/>
                    </a:lnTo>
                    <a:lnTo>
                      <a:pt x="52" y="501"/>
                    </a:lnTo>
                    <a:lnTo>
                      <a:pt x="45" y="504"/>
                    </a:lnTo>
                    <a:lnTo>
                      <a:pt x="35" y="501"/>
                    </a:lnTo>
                    <a:lnTo>
                      <a:pt x="27" y="493"/>
                    </a:lnTo>
                    <a:lnTo>
                      <a:pt x="24" y="482"/>
                    </a:lnTo>
                    <a:lnTo>
                      <a:pt x="26" y="474"/>
                    </a:lnTo>
                    <a:lnTo>
                      <a:pt x="28" y="467"/>
                    </a:lnTo>
                    <a:lnTo>
                      <a:pt x="34" y="461"/>
                    </a:lnTo>
                    <a:lnTo>
                      <a:pt x="70" y="422"/>
                    </a:lnTo>
                    <a:lnTo>
                      <a:pt x="98" y="382"/>
                    </a:lnTo>
                    <a:lnTo>
                      <a:pt x="120" y="344"/>
                    </a:lnTo>
                    <a:lnTo>
                      <a:pt x="135" y="306"/>
                    </a:lnTo>
                    <a:lnTo>
                      <a:pt x="146" y="270"/>
                    </a:lnTo>
                    <a:lnTo>
                      <a:pt x="152" y="233"/>
                    </a:lnTo>
                    <a:lnTo>
                      <a:pt x="154" y="198"/>
                    </a:lnTo>
                    <a:lnTo>
                      <a:pt x="155" y="163"/>
                    </a:lnTo>
                    <a:lnTo>
                      <a:pt x="157" y="162"/>
                    </a:lnTo>
                    <a:lnTo>
                      <a:pt x="154" y="163"/>
                    </a:lnTo>
                    <a:lnTo>
                      <a:pt x="148" y="168"/>
                    </a:lnTo>
                    <a:lnTo>
                      <a:pt x="138" y="175"/>
                    </a:lnTo>
                    <a:lnTo>
                      <a:pt x="125" y="181"/>
                    </a:lnTo>
                    <a:lnTo>
                      <a:pt x="110" y="186"/>
                    </a:lnTo>
                    <a:lnTo>
                      <a:pt x="93" y="187"/>
                    </a:lnTo>
                    <a:lnTo>
                      <a:pt x="68" y="184"/>
                    </a:lnTo>
                    <a:lnTo>
                      <a:pt x="45" y="175"/>
                    </a:lnTo>
                    <a:lnTo>
                      <a:pt x="27" y="160"/>
                    </a:lnTo>
                    <a:lnTo>
                      <a:pt x="12" y="141"/>
                    </a:lnTo>
                    <a:lnTo>
                      <a:pt x="4" y="118"/>
                    </a:lnTo>
                    <a:lnTo>
                      <a:pt x="0" y="94"/>
                    </a:lnTo>
                    <a:lnTo>
                      <a:pt x="2" y="70"/>
                    </a:lnTo>
                    <a:lnTo>
                      <a:pt x="12" y="47"/>
                    </a:lnTo>
                    <a:lnTo>
                      <a:pt x="26" y="28"/>
                    </a:lnTo>
                    <a:lnTo>
                      <a:pt x="44" y="13"/>
                    </a:lnTo>
                    <a:lnTo>
                      <a:pt x="66" y="4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86" name="Freeform 58"/>
              <p:cNvSpPr>
                <a:spLocks/>
              </p:cNvSpPr>
              <p:nvPr/>
            </p:nvSpPr>
            <p:spPr bwMode="auto">
              <a:xfrm>
                <a:off x="3586" y="3232"/>
                <a:ext cx="698" cy="1085"/>
              </a:xfrm>
              <a:custGeom>
                <a:avLst/>
                <a:gdLst/>
                <a:ahLst/>
                <a:cxnLst>
                  <a:cxn ang="0">
                    <a:pos x="416" y="8"/>
                  </a:cxn>
                  <a:cxn ang="0">
                    <a:pos x="536" y="51"/>
                  </a:cxn>
                  <a:cxn ang="0">
                    <a:pos x="628" y="127"/>
                  </a:cxn>
                  <a:cxn ang="0">
                    <a:pos x="684" y="234"/>
                  </a:cxn>
                  <a:cxn ang="0">
                    <a:pos x="691" y="364"/>
                  </a:cxn>
                  <a:cxn ang="0">
                    <a:pos x="649" y="483"/>
                  </a:cxn>
                  <a:cxn ang="0">
                    <a:pos x="569" y="583"/>
                  </a:cxn>
                  <a:cxn ang="0">
                    <a:pos x="469" y="671"/>
                  </a:cxn>
                  <a:cxn ang="0">
                    <a:pos x="404" y="725"/>
                  </a:cxn>
                  <a:cxn ang="0">
                    <a:pos x="315" y="801"/>
                  </a:cxn>
                  <a:cxn ang="0">
                    <a:pos x="230" y="878"/>
                  </a:cxn>
                  <a:cxn ang="0">
                    <a:pos x="492" y="947"/>
                  </a:cxn>
                  <a:cxn ang="0">
                    <a:pos x="559" y="944"/>
                  </a:cxn>
                  <a:cxn ang="0">
                    <a:pos x="602" y="937"/>
                  </a:cxn>
                  <a:cxn ang="0">
                    <a:pos x="621" y="892"/>
                  </a:cxn>
                  <a:cxn ang="0">
                    <a:pos x="636" y="824"/>
                  </a:cxn>
                  <a:cxn ang="0">
                    <a:pos x="698" y="787"/>
                  </a:cxn>
                  <a:cxn ang="0">
                    <a:pos x="2" y="1064"/>
                  </a:cxn>
                  <a:cxn ang="0">
                    <a:pos x="7" y="1033"/>
                  </a:cxn>
                  <a:cxn ang="0">
                    <a:pos x="394" y="630"/>
                  </a:cxn>
                  <a:cxn ang="0">
                    <a:pos x="456" y="555"/>
                  </a:cxn>
                  <a:cxn ang="0">
                    <a:pos x="517" y="450"/>
                  </a:cxn>
                  <a:cxn ang="0">
                    <a:pos x="543" y="319"/>
                  </a:cxn>
                  <a:cxn ang="0">
                    <a:pos x="528" y="222"/>
                  </a:cxn>
                  <a:cxn ang="0">
                    <a:pos x="482" y="139"/>
                  </a:cxn>
                  <a:cxn ang="0">
                    <a:pos x="406" y="81"/>
                  </a:cxn>
                  <a:cxn ang="0">
                    <a:pos x="303" y="58"/>
                  </a:cxn>
                  <a:cxn ang="0">
                    <a:pos x="232" y="69"/>
                  </a:cxn>
                  <a:cxn ang="0">
                    <a:pos x="156" y="106"/>
                  </a:cxn>
                  <a:cxn ang="0">
                    <a:pos x="93" y="177"/>
                  </a:cxn>
                  <a:cxn ang="0">
                    <a:pos x="121" y="217"/>
                  </a:cxn>
                  <a:cxn ang="0">
                    <a:pos x="156" y="249"/>
                  </a:cxn>
                  <a:cxn ang="0">
                    <a:pos x="167" y="287"/>
                  </a:cxn>
                  <a:cxn ang="0">
                    <a:pos x="158" y="340"/>
                  </a:cxn>
                  <a:cxn ang="0">
                    <a:pos x="118" y="377"/>
                  </a:cxn>
                  <a:cxn ang="0">
                    <a:pos x="78" y="384"/>
                  </a:cxn>
                  <a:cxn ang="0">
                    <a:pos x="48" y="377"/>
                  </a:cxn>
                  <a:cxn ang="0">
                    <a:pos x="16" y="350"/>
                  </a:cxn>
                  <a:cxn ang="0">
                    <a:pos x="0" y="293"/>
                  </a:cxn>
                  <a:cxn ang="0">
                    <a:pos x="24" y="183"/>
                  </a:cxn>
                  <a:cxn ang="0">
                    <a:pos x="91" y="89"/>
                  </a:cxn>
                  <a:cxn ang="0">
                    <a:pos x="193" y="24"/>
                  </a:cxn>
                  <a:cxn ang="0">
                    <a:pos x="326" y="0"/>
                  </a:cxn>
                </a:cxnLst>
                <a:rect l="0" t="0" r="r" b="b"/>
                <a:pathLst>
                  <a:path w="698" h="1085">
                    <a:moveTo>
                      <a:pt x="326" y="0"/>
                    </a:moveTo>
                    <a:lnTo>
                      <a:pt x="372" y="2"/>
                    </a:lnTo>
                    <a:lnTo>
                      <a:pt x="416" y="8"/>
                    </a:lnTo>
                    <a:lnTo>
                      <a:pt x="459" y="19"/>
                    </a:lnTo>
                    <a:lnTo>
                      <a:pt x="499" y="32"/>
                    </a:lnTo>
                    <a:lnTo>
                      <a:pt x="536" y="51"/>
                    </a:lnTo>
                    <a:lnTo>
                      <a:pt x="570" y="73"/>
                    </a:lnTo>
                    <a:lnTo>
                      <a:pt x="602" y="98"/>
                    </a:lnTo>
                    <a:lnTo>
                      <a:pt x="628" y="127"/>
                    </a:lnTo>
                    <a:lnTo>
                      <a:pt x="651" y="160"/>
                    </a:lnTo>
                    <a:lnTo>
                      <a:pt x="670" y="195"/>
                    </a:lnTo>
                    <a:lnTo>
                      <a:pt x="684" y="234"/>
                    </a:lnTo>
                    <a:lnTo>
                      <a:pt x="693" y="274"/>
                    </a:lnTo>
                    <a:lnTo>
                      <a:pt x="695" y="319"/>
                    </a:lnTo>
                    <a:lnTo>
                      <a:pt x="691" y="364"/>
                    </a:lnTo>
                    <a:lnTo>
                      <a:pt x="683" y="406"/>
                    </a:lnTo>
                    <a:lnTo>
                      <a:pt x="668" y="445"/>
                    </a:lnTo>
                    <a:lnTo>
                      <a:pt x="649" y="483"/>
                    </a:lnTo>
                    <a:lnTo>
                      <a:pt x="626" y="517"/>
                    </a:lnTo>
                    <a:lnTo>
                      <a:pt x="599" y="552"/>
                    </a:lnTo>
                    <a:lnTo>
                      <a:pt x="569" y="583"/>
                    </a:lnTo>
                    <a:lnTo>
                      <a:pt x="537" y="612"/>
                    </a:lnTo>
                    <a:lnTo>
                      <a:pt x="503" y="643"/>
                    </a:lnTo>
                    <a:lnTo>
                      <a:pt x="469" y="671"/>
                    </a:lnTo>
                    <a:lnTo>
                      <a:pt x="446" y="690"/>
                    </a:lnTo>
                    <a:lnTo>
                      <a:pt x="425" y="707"/>
                    </a:lnTo>
                    <a:lnTo>
                      <a:pt x="404" y="725"/>
                    </a:lnTo>
                    <a:lnTo>
                      <a:pt x="382" y="743"/>
                    </a:lnTo>
                    <a:lnTo>
                      <a:pt x="361" y="761"/>
                    </a:lnTo>
                    <a:lnTo>
                      <a:pt x="315" y="801"/>
                    </a:lnTo>
                    <a:lnTo>
                      <a:pt x="290" y="825"/>
                    </a:lnTo>
                    <a:lnTo>
                      <a:pt x="261" y="850"/>
                    </a:lnTo>
                    <a:lnTo>
                      <a:pt x="230" y="878"/>
                    </a:lnTo>
                    <a:lnTo>
                      <a:pt x="195" y="911"/>
                    </a:lnTo>
                    <a:lnTo>
                      <a:pt x="156" y="947"/>
                    </a:lnTo>
                    <a:lnTo>
                      <a:pt x="492" y="947"/>
                    </a:lnTo>
                    <a:lnTo>
                      <a:pt x="514" y="945"/>
                    </a:lnTo>
                    <a:lnTo>
                      <a:pt x="537" y="945"/>
                    </a:lnTo>
                    <a:lnTo>
                      <a:pt x="559" y="944"/>
                    </a:lnTo>
                    <a:lnTo>
                      <a:pt x="579" y="942"/>
                    </a:lnTo>
                    <a:lnTo>
                      <a:pt x="593" y="939"/>
                    </a:lnTo>
                    <a:lnTo>
                      <a:pt x="602" y="937"/>
                    </a:lnTo>
                    <a:lnTo>
                      <a:pt x="609" y="928"/>
                    </a:lnTo>
                    <a:lnTo>
                      <a:pt x="615" y="913"/>
                    </a:lnTo>
                    <a:lnTo>
                      <a:pt x="621" y="892"/>
                    </a:lnTo>
                    <a:lnTo>
                      <a:pt x="627" y="869"/>
                    </a:lnTo>
                    <a:lnTo>
                      <a:pt x="632" y="847"/>
                    </a:lnTo>
                    <a:lnTo>
                      <a:pt x="636" y="824"/>
                    </a:lnTo>
                    <a:lnTo>
                      <a:pt x="638" y="804"/>
                    </a:lnTo>
                    <a:lnTo>
                      <a:pt x="641" y="787"/>
                    </a:lnTo>
                    <a:lnTo>
                      <a:pt x="698" y="787"/>
                    </a:lnTo>
                    <a:lnTo>
                      <a:pt x="649" y="1085"/>
                    </a:lnTo>
                    <a:lnTo>
                      <a:pt x="2" y="1085"/>
                    </a:lnTo>
                    <a:lnTo>
                      <a:pt x="2" y="1064"/>
                    </a:lnTo>
                    <a:lnTo>
                      <a:pt x="4" y="1050"/>
                    </a:lnTo>
                    <a:lnTo>
                      <a:pt x="5" y="1040"/>
                    </a:lnTo>
                    <a:lnTo>
                      <a:pt x="7" y="1033"/>
                    </a:lnTo>
                    <a:lnTo>
                      <a:pt x="12" y="1026"/>
                    </a:lnTo>
                    <a:lnTo>
                      <a:pt x="19" y="1019"/>
                    </a:lnTo>
                    <a:lnTo>
                      <a:pt x="394" y="630"/>
                    </a:lnTo>
                    <a:lnTo>
                      <a:pt x="414" y="609"/>
                    </a:lnTo>
                    <a:lnTo>
                      <a:pt x="434" y="585"/>
                    </a:lnTo>
                    <a:lnTo>
                      <a:pt x="456" y="555"/>
                    </a:lnTo>
                    <a:lnTo>
                      <a:pt x="478" y="524"/>
                    </a:lnTo>
                    <a:lnTo>
                      <a:pt x="499" y="488"/>
                    </a:lnTo>
                    <a:lnTo>
                      <a:pt x="517" y="450"/>
                    </a:lnTo>
                    <a:lnTo>
                      <a:pt x="530" y="409"/>
                    </a:lnTo>
                    <a:lnTo>
                      <a:pt x="540" y="364"/>
                    </a:lnTo>
                    <a:lnTo>
                      <a:pt x="543" y="319"/>
                    </a:lnTo>
                    <a:lnTo>
                      <a:pt x="542" y="286"/>
                    </a:lnTo>
                    <a:lnTo>
                      <a:pt x="536" y="254"/>
                    </a:lnTo>
                    <a:lnTo>
                      <a:pt x="528" y="222"/>
                    </a:lnTo>
                    <a:lnTo>
                      <a:pt x="516" y="193"/>
                    </a:lnTo>
                    <a:lnTo>
                      <a:pt x="501" y="165"/>
                    </a:lnTo>
                    <a:lnTo>
                      <a:pt x="482" y="139"/>
                    </a:lnTo>
                    <a:lnTo>
                      <a:pt x="460" y="116"/>
                    </a:lnTo>
                    <a:lnTo>
                      <a:pt x="435" y="97"/>
                    </a:lnTo>
                    <a:lnTo>
                      <a:pt x="406" y="81"/>
                    </a:lnTo>
                    <a:lnTo>
                      <a:pt x="375" y="68"/>
                    </a:lnTo>
                    <a:lnTo>
                      <a:pt x="341" y="60"/>
                    </a:lnTo>
                    <a:lnTo>
                      <a:pt x="303" y="58"/>
                    </a:lnTo>
                    <a:lnTo>
                      <a:pt x="280" y="59"/>
                    </a:lnTo>
                    <a:lnTo>
                      <a:pt x="256" y="63"/>
                    </a:lnTo>
                    <a:lnTo>
                      <a:pt x="232" y="69"/>
                    </a:lnTo>
                    <a:lnTo>
                      <a:pt x="206" y="78"/>
                    </a:lnTo>
                    <a:lnTo>
                      <a:pt x="182" y="89"/>
                    </a:lnTo>
                    <a:lnTo>
                      <a:pt x="156" y="106"/>
                    </a:lnTo>
                    <a:lnTo>
                      <a:pt x="133" y="126"/>
                    </a:lnTo>
                    <a:lnTo>
                      <a:pt x="113" y="149"/>
                    </a:lnTo>
                    <a:lnTo>
                      <a:pt x="93" y="177"/>
                    </a:lnTo>
                    <a:lnTo>
                      <a:pt x="78" y="210"/>
                    </a:lnTo>
                    <a:lnTo>
                      <a:pt x="102" y="212"/>
                    </a:lnTo>
                    <a:lnTo>
                      <a:pt x="121" y="217"/>
                    </a:lnTo>
                    <a:lnTo>
                      <a:pt x="136" y="226"/>
                    </a:lnTo>
                    <a:lnTo>
                      <a:pt x="148" y="236"/>
                    </a:lnTo>
                    <a:lnTo>
                      <a:pt x="156" y="249"/>
                    </a:lnTo>
                    <a:lnTo>
                      <a:pt x="161" y="262"/>
                    </a:lnTo>
                    <a:lnTo>
                      <a:pt x="165" y="274"/>
                    </a:lnTo>
                    <a:lnTo>
                      <a:pt x="167" y="287"/>
                    </a:lnTo>
                    <a:lnTo>
                      <a:pt x="167" y="297"/>
                    </a:lnTo>
                    <a:lnTo>
                      <a:pt x="165" y="320"/>
                    </a:lnTo>
                    <a:lnTo>
                      <a:pt x="158" y="340"/>
                    </a:lnTo>
                    <a:lnTo>
                      <a:pt x="147" y="355"/>
                    </a:lnTo>
                    <a:lnTo>
                      <a:pt x="133" y="368"/>
                    </a:lnTo>
                    <a:lnTo>
                      <a:pt x="118" y="377"/>
                    </a:lnTo>
                    <a:lnTo>
                      <a:pt x="101" y="383"/>
                    </a:lnTo>
                    <a:lnTo>
                      <a:pt x="84" y="384"/>
                    </a:lnTo>
                    <a:lnTo>
                      <a:pt x="78" y="384"/>
                    </a:lnTo>
                    <a:lnTo>
                      <a:pt x="69" y="383"/>
                    </a:lnTo>
                    <a:lnTo>
                      <a:pt x="59" y="381"/>
                    </a:lnTo>
                    <a:lnTo>
                      <a:pt x="48" y="377"/>
                    </a:lnTo>
                    <a:lnTo>
                      <a:pt x="36" y="371"/>
                    </a:lnTo>
                    <a:lnTo>
                      <a:pt x="25" y="362"/>
                    </a:lnTo>
                    <a:lnTo>
                      <a:pt x="16" y="350"/>
                    </a:lnTo>
                    <a:lnTo>
                      <a:pt x="7" y="335"/>
                    </a:lnTo>
                    <a:lnTo>
                      <a:pt x="2" y="316"/>
                    </a:lnTo>
                    <a:lnTo>
                      <a:pt x="0" y="293"/>
                    </a:lnTo>
                    <a:lnTo>
                      <a:pt x="2" y="255"/>
                    </a:lnTo>
                    <a:lnTo>
                      <a:pt x="11" y="219"/>
                    </a:lnTo>
                    <a:lnTo>
                      <a:pt x="24" y="183"/>
                    </a:lnTo>
                    <a:lnTo>
                      <a:pt x="41" y="150"/>
                    </a:lnTo>
                    <a:lnTo>
                      <a:pt x="64" y="119"/>
                    </a:lnTo>
                    <a:lnTo>
                      <a:pt x="91" y="89"/>
                    </a:lnTo>
                    <a:lnTo>
                      <a:pt x="121" y="64"/>
                    </a:lnTo>
                    <a:lnTo>
                      <a:pt x="155" y="41"/>
                    </a:lnTo>
                    <a:lnTo>
                      <a:pt x="193" y="24"/>
                    </a:lnTo>
                    <a:lnTo>
                      <a:pt x="235" y="11"/>
                    </a:lnTo>
                    <a:lnTo>
                      <a:pt x="279" y="2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3800" name="Group 72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066800" y="4114800"/>
            <a:ext cx="685800" cy="561128"/>
            <a:chOff x="1772" y="2796"/>
            <a:chExt cx="3251" cy="2660"/>
          </a:xfrm>
          <a:solidFill>
            <a:srgbClr val="FF0000"/>
          </a:solidFill>
        </p:grpSpPr>
        <p:sp>
          <p:nvSpPr>
            <p:cNvPr id="73802" name="Freeform 74"/>
            <p:cNvSpPr>
              <a:spLocks noEditPoints="1"/>
            </p:cNvSpPr>
            <p:nvPr/>
          </p:nvSpPr>
          <p:spPr bwMode="auto">
            <a:xfrm>
              <a:off x="1772" y="3079"/>
              <a:ext cx="1324" cy="1601"/>
            </a:xfrm>
            <a:custGeom>
              <a:avLst/>
              <a:gdLst/>
              <a:ahLst/>
              <a:cxnLst>
                <a:cxn ang="0">
                  <a:pos x="880" y="2"/>
                </a:cxn>
                <a:cxn ang="0">
                  <a:pos x="1075" y="72"/>
                </a:cxn>
                <a:cxn ang="0">
                  <a:pos x="1268" y="21"/>
                </a:cxn>
                <a:cxn ang="0">
                  <a:pos x="1299" y="0"/>
                </a:cxn>
                <a:cxn ang="0">
                  <a:pos x="1324" y="20"/>
                </a:cxn>
                <a:cxn ang="0">
                  <a:pos x="1186" y="544"/>
                </a:cxn>
                <a:cxn ang="0">
                  <a:pos x="1146" y="539"/>
                </a:cxn>
                <a:cxn ang="0">
                  <a:pos x="1142" y="518"/>
                </a:cxn>
                <a:cxn ang="0">
                  <a:pos x="1151" y="402"/>
                </a:cxn>
                <a:cxn ang="0">
                  <a:pos x="1110" y="204"/>
                </a:cxn>
                <a:cxn ang="0">
                  <a:pos x="996" y="95"/>
                </a:cxn>
                <a:cxn ang="0">
                  <a:pos x="829" y="62"/>
                </a:cxn>
                <a:cxn ang="0">
                  <a:pos x="608" y="134"/>
                </a:cxn>
                <a:cxn ang="0">
                  <a:pos x="468" y="305"/>
                </a:cxn>
                <a:cxn ang="0">
                  <a:pos x="449" y="491"/>
                </a:cxn>
                <a:cxn ang="0">
                  <a:pos x="520" y="597"/>
                </a:cxn>
                <a:cxn ang="0">
                  <a:pos x="600" y="633"/>
                </a:cxn>
                <a:cxn ang="0">
                  <a:pos x="725" y="665"/>
                </a:cxn>
                <a:cxn ang="0">
                  <a:pos x="892" y="711"/>
                </a:cxn>
                <a:cxn ang="0">
                  <a:pos x="974" y="748"/>
                </a:cxn>
                <a:cxn ang="0">
                  <a:pos x="1030" y="798"/>
                </a:cxn>
                <a:cxn ang="0">
                  <a:pos x="1093" y="899"/>
                </a:cxn>
                <a:cxn ang="0">
                  <a:pos x="1115" y="1087"/>
                </a:cxn>
                <a:cxn ang="0">
                  <a:pos x="1019" y="1334"/>
                </a:cxn>
                <a:cxn ang="0">
                  <a:pos x="817" y="1525"/>
                </a:cxn>
                <a:cxn ang="0">
                  <a:pos x="550" y="1601"/>
                </a:cxn>
                <a:cxn ang="0">
                  <a:pos x="368" y="1576"/>
                </a:cxn>
                <a:cxn ang="0">
                  <a:pos x="203" y="1474"/>
                </a:cxn>
                <a:cxn ang="0">
                  <a:pos x="37" y="1597"/>
                </a:cxn>
                <a:cxn ang="0">
                  <a:pos x="7" y="1595"/>
                </a:cxn>
                <a:cxn ang="0">
                  <a:pos x="6" y="1553"/>
                </a:cxn>
                <a:cxn ang="0">
                  <a:pos x="39" y="1424"/>
                </a:cxn>
                <a:cxn ang="0">
                  <a:pos x="81" y="1253"/>
                </a:cxn>
                <a:cxn ang="0">
                  <a:pos x="119" y="1109"/>
                </a:cxn>
                <a:cxn ang="0">
                  <a:pos x="139" y="1056"/>
                </a:cxn>
                <a:cxn ang="0">
                  <a:pos x="178" y="1061"/>
                </a:cxn>
                <a:cxn ang="0">
                  <a:pos x="180" y="1088"/>
                </a:cxn>
                <a:cxn ang="0">
                  <a:pos x="165" y="1184"/>
                </a:cxn>
                <a:cxn ang="0">
                  <a:pos x="194" y="1355"/>
                </a:cxn>
                <a:cxn ang="0">
                  <a:pos x="293" y="1466"/>
                </a:cxn>
                <a:cxn ang="0">
                  <a:pos x="428" y="1520"/>
                </a:cxn>
                <a:cxn ang="0">
                  <a:pos x="602" y="1530"/>
                </a:cxn>
                <a:cxn ang="0">
                  <a:pos x="805" y="1436"/>
                </a:cxn>
                <a:cxn ang="0">
                  <a:pos x="932" y="1254"/>
                </a:cxn>
                <a:cxn ang="0">
                  <a:pos x="950" y="1063"/>
                </a:cxn>
                <a:cxn ang="0">
                  <a:pos x="893" y="959"/>
                </a:cxn>
                <a:cxn ang="0">
                  <a:pos x="787" y="904"/>
                </a:cxn>
                <a:cxn ang="0">
                  <a:pos x="457" y="811"/>
                </a:cxn>
                <a:cxn ang="0">
                  <a:pos x="333" y="704"/>
                </a:cxn>
                <a:cxn ang="0">
                  <a:pos x="280" y="520"/>
                </a:cxn>
                <a:cxn ang="0">
                  <a:pos x="361" y="267"/>
                </a:cxn>
                <a:cxn ang="0">
                  <a:pos x="563" y="76"/>
                </a:cxn>
                <a:cxn ang="0">
                  <a:pos x="834" y="0"/>
                </a:cxn>
              </a:cxnLst>
              <a:rect l="0" t="0" r="r" b="b"/>
              <a:pathLst>
                <a:path w="1324" h="1601">
                  <a:moveTo>
                    <a:pt x="1324" y="20"/>
                  </a:moveTo>
                  <a:lnTo>
                    <a:pt x="1324" y="21"/>
                  </a:lnTo>
                  <a:lnTo>
                    <a:pt x="1324" y="20"/>
                  </a:lnTo>
                  <a:close/>
                  <a:moveTo>
                    <a:pt x="834" y="0"/>
                  </a:moveTo>
                  <a:lnTo>
                    <a:pt x="880" y="2"/>
                  </a:lnTo>
                  <a:lnTo>
                    <a:pt x="925" y="9"/>
                  </a:lnTo>
                  <a:lnTo>
                    <a:pt x="967" y="19"/>
                  </a:lnTo>
                  <a:lnTo>
                    <a:pt x="1006" y="33"/>
                  </a:lnTo>
                  <a:lnTo>
                    <a:pt x="1042" y="51"/>
                  </a:lnTo>
                  <a:lnTo>
                    <a:pt x="1075" y="72"/>
                  </a:lnTo>
                  <a:lnTo>
                    <a:pt x="1105" y="98"/>
                  </a:lnTo>
                  <a:lnTo>
                    <a:pt x="1130" y="127"/>
                  </a:lnTo>
                  <a:lnTo>
                    <a:pt x="1153" y="160"/>
                  </a:lnTo>
                  <a:lnTo>
                    <a:pt x="1257" y="32"/>
                  </a:lnTo>
                  <a:lnTo>
                    <a:pt x="1268" y="21"/>
                  </a:lnTo>
                  <a:lnTo>
                    <a:pt x="1276" y="12"/>
                  </a:lnTo>
                  <a:lnTo>
                    <a:pt x="1282" y="7"/>
                  </a:lnTo>
                  <a:lnTo>
                    <a:pt x="1287" y="2"/>
                  </a:lnTo>
                  <a:lnTo>
                    <a:pt x="1295" y="0"/>
                  </a:lnTo>
                  <a:lnTo>
                    <a:pt x="1299" y="0"/>
                  </a:lnTo>
                  <a:lnTo>
                    <a:pt x="1308" y="1"/>
                  </a:lnTo>
                  <a:lnTo>
                    <a:pt x="1316" y="5"/>
                  </a:lnTo>
                  <a:lnTo>
                    <a:pt x="1320" y="11"/>
                  </a:lnTo>
                  <a:lnTo>
                    <a:pt x="1323" y="16"/>
                  </a:lnTo>
                  <a:lnTo>
                    <a:pt x="1324" y="20"/>
                  </a:lnTo>
                  <a:lnTo>
                    <a:pt x="1201" y="502"/>
                  </a:lnTo>
                  <a:lnTo>
                    <a:pt x="1198" y="519"/>
                  </a:lnTo>
                  <a:lnTo>
                    <a:pt x="1195" y="531"/>
                  </a:lnTo>
                  <a:lnTo>
                    <a:pt x="1191" y="539"/>
                  </a:lnTo>
                  <a:lnTo>
                    <a:pt x="1186" y="544"/>
                  </a:lnTo>
                  <a:lnTo>
                    <a:pt x="1179" y="546"/>
                  </a:lnTo>
                  <a:lnTo>
                    <a:pt x="1170" y="547"/>
                  </a:lnTo>
                  <a:lnTo>
                    <a:pt x="1160" y="546"/>
                  </a:lnTo>
                  <a:lnTo>
                    <a:pt x="1151" y="543"/>
                  </a:lnTo>
                  <a:lnTo>
                    <a:pt x="1146" y="539"/>
                  </a:lnTo>
                  <a:lnTo>
                    <a:pt x="1143" y="535"/>
                  </a:lnTo>
                  <a:lnTo>
                    <a:pt x="1142" y="531"/>
                  </a:lnTo>
                  <a:lnTo>
                    <a:pt x="1141" y="528"/>
                  </a:lnTo>
                  <a:lnTo>
                    <a:pt x="1141" y="527"/>
                  </a:lnTo>
                  <a:lnTo>
                    <a:pt x="1142" y="518"/>
                  </a:lnTo>
                  <a:lnTo>
                    <a:pt x="1144" y="504"/>
                  </a:lnTo>
                  <a:lnTo>
                    <a:pt x="1146" y="486"/>
                  </a:lnTo>
                  <a:lnTo>
                    <a:pt x="1148" y="462"/>
                  </a:lnTo>
                  <a:lnTo>
                    <a:pt x="1150" y="434"/>
                  </a:lnTo>
                  <a:lnTo>
                    <a:pt x="1151" y="402"/>
                  </a:lnTo>
                  <a:lnTo>
                    <a:pt x="1149" y="355"/>
                  </a:lnTo>
                  <a:lnTo>
                    <a:pt x="1144" y="311"/>
                  </a:lnTo>
                  <a:lnTo>
                    <a:pt x="1136" y="272"/>
                  </a:lnTo>
                  <a:lnTo>
                    <a:pt x="1124" y="237"/>
                  </a:lnTo>
                  <a:lnTo>
                    <a:pt x="1110" y="204"/>
                  </a:lnTo>
                  <a:lnTo>
                    <a:pt x="1091" y="176"/>
                  </a:lnTo>
                  <a:lnTo>
                    <a:pt x="1071" y="151"/>
                  </a:lnTo>
                  <a:lnTo>
                    <a:pt x="1049" y="130"/>
                  </a:lnTo>
                  <a:lnTo>
                    <a:pt x="1023" y="110"/>
                  </a:lnTo>
                  <a:lnTo>
                    <a:pt x="996" y="95"/>
                  </a:lnTo>
                  <a:lnTo>
                    <a:pt x="966" y="83"/>
                  </a:lnTo>
                  <a:lnTo>
                    <a:pt x="934" y="74"/>
                  </a:lnTo>
                  <a:lnTo>
                    <a:pt x="901" y="67"/>
                  </a:lnTo>
                  <a:lnTo>
                    <a:pt x="866" y="63"/>
                  </a:lnTo>
                  <a:lnTo>
                    <a:pt x="829" y="62"/>
                  </a:lnTo>
                  <a:lnTo>
                    <a:pt x="781" y="65"/>
                  </a:lnTo>
                  <a:lnTo>
                    <a:pt x="735" y="74"/>
                  </a:lnTo>
                  <a:lnTo>
                    <a:pt x="690" y="89"/>
                  </a:lnTo>
                  <a:lnTo>
                    <a:pt x="648" y="109"/>
                  </a:lnTo>
                  <a:lnTo>
                    <a:pt x="608" y="134"/>
                  </a:lnTo>
                  <a:lnTo>
                    <a:pt x="573" y="162"/>
                  </a:lnTo>
                  <a:lnTo>
                    <a:pt x="540" y="194"/>
                  </a:lnTo>
                  <a:lnTo>
                    <a:pt x="511" y="228"/>
                  </a:lnTo>
                  <a:lnTo>
                    <a:pt x="487" y="266"/>
                  </a:lnTo>
                  <a:lnTo>
                    <a:pt x="468" y="305"/>
                  </a:lnTo>
                  <a:lnTo>
                    <a:pt x="453" y="344"/>
                  </a:lnTo>
                  <a:lnTo>
                    <a:pt x="444" y="386"/>
                  </a:lnTo>
                  <a:lnTo>
                    <a:pt x="441" y="426"/>
                  </a:lnTo>
                  <a:lnTo>
                    <a:pt x="443" y="459"/>
                  </a:lnTo>
                  <a:lnTo>
                    <a:pt x="449" y="491"/>
                  </a:lnTo>
                  <a:lnTo>
                    <a:pt x="458" y="518"/>
                  </a:lnTo>
                  <a:lnTo>
                    <a:pt x="471" y="542"/>
                  </a:lnTo>
                  <a:lnTo>
                    <a:pt x="485" y="562"/>
                  </a:lnTo>
                  <a:lnTo>
                    <a:pt x="501" y="582"/>
                  </a:lnTo>
                  <a:lnTo>
                    <a:pt x="520" y="597"/>
                  </a:lnTo>
                  <a:lnTo>
                    <a:pt x="538" y="609"/>
                  </a:lnTo>
                  <a:lnTo>
                    <a:pt x="556" y="619"/>
                  </a:lnTo>
                  <a:lnTo>
                    <a:pt x="575" y="627"/>
                  </a:lnTo>
                  <a:lnTo>
                    <a:pt x="585" y="629"/>
                  </a:lnTo>
                  <a:lnTo>
                    <a:pt x="600" y="633"/>
                  </a:lnTo>
                  <a:lnTo>
                    <a:pt x="618" y="638"/>
                  </a:lnTo>
                  <a:lnTo>
                    <a:pt x="640" y="643"/>
                  </a:lnTo>
                  <a:lnTo>
                    <a:pt x="685" y="655"/>
                  </a:lnTo>
                  <a:lnTo>
                    <a:pt x="706" y="661"/>
                  </a:lnTo>
                  <a:lnTo>
                    <a:pt x="725" y="665"/>
                  </a:lnTo>
                  <a:lnTo>
                    <a:pt x="768" y="676"/>
                  </a:lnTo>
                  <a:lnTo>
                    <a:pt x="806" y="686"/>
                  </a:lnTo>
                  <a:lnTo>
                    <a:pt x="840" y="696"/>
                  </a:lnTo>
                  <a:lnTo>
                    <a:pt x="867" y="704"/>
                  </a:lnTo>
                  <a:lnTo>
                    <a:pt x="892" y="711"/>
                  </a:lnTo>
                  <a:lnTo>
                    <a:pt x="913" y="719"/>
                  </a:lnTo>
                  <a:lnTo>
                    <a:pt x="931" y="726"/>
                  </a:lnTo>
                  <a:lnTo>
                    <a:pt x="948" y="733"/>
                  </a:lnTo>
                  <a:lnTo>
                    <a:pt x="961" y="740"/>
                  </a:lnTo>
                  <a:lnTo>
                    <a:pt x="974" y="748"/>
                  </a:lnTo>
                  <a:lnTo>
                    <a:pt x="985" y="756"/>
                  </a:lnTo>
                  <a:lnTo>
                    <a:pt x="998" y="766"/>
                  </a:lnTo>
                  <a:lnTo>
                    <a:pt x="1009" y="776"/>
                  </a:lnTo>
                  <a:lnTo>
                    <a:pt x="1018" y="786"/>
                  </a:lnTo>
                  <a:lnTo>
                    <a:pt x="1030" y="798"/>
                  </a:lnTo>
                  <a:lnTo>
                    <a:pt x="1042" y="813"/>
                  </a:lnTo>
                  <a:lnTo>
                    <a:pt x="1056" y="830"/>
                  </a:lnTo>
                  <a:lnTo>
                    <a:pt x="1069" y="850"/>
                  </a:lnTo>
                  <a:lnTo>
                    <a:pt x="1081" y="873"/>
                  </a:lnTo>
                  <a:lnTo>
                    <a:pt x="1093" y="899"/>
                  </a:lnTo>
                  <a:lnTo>
                    <a:pt x="1103" y="929"/>
                  </a:lnTo>
                  <a:lnTo>
                    <a:pt x="1111" y="961"/>
                  </a:lnTo>
                  <a:lnTo>
                    <a:pt x="1116" y="997"/>
                  </a:lnTo>
                  <a:lnTo>
                    <a:pt x="1118" y="1036"/>
                  </a:lnTo>
                  <a:lnTo>
                    <a:pt x="1115" y="1087"/>
                  </a:lnTo>
                  <a:lnTo>
                    <a:pt x="1106" y="1138"/>
                  </a:lnTo>
                  <a:lnTo>
                    <a:pt x="1091" y="1189"/>
                  </a:lnTo>
                  <a:lnTo>
                    <a:pt x="1072" y="1239"/>
                  </a:lnTo>
                  <a:lnTo>
                    <a:pt x="1048" y="1288"/>
                  </a:lnTo>
                  <a:lnTo>
                    <a:pt x="1019" y="1334"/>
                  </a:lnTo>
                  <a:lnTo>
                    <a:pt x="985" y="1378"/>
                  </a:lnTo>
                  <a:lnTo>
                    <a:pt x="949" y="1421"/>
                  </a:lnTo>
                  <a:lnTo>
                    <a:pt x="908" y="1459"/>
                  </a:lnTo>
                  <a:lnTo>
                    <a:pt x="864" y="1493"/>
                  </a:lnTo>
                  <a:lnTo>
                    <a:pt x="817" y="1525"/>
                  </a:lnTo>
                  <a:lnTo>
                    <a:pt x="767" y="1551"/>
                  </a:lnTo>
                  <a:lnTo>
                    <a:pt x="715" y="1572"/>
                  </a:lnTo>
                  <a:lnTo>
                    <a:pt x="662" y="1588"/>
                  </a:lnTo>
                  <a:lnTo>
                    <a:pt x="607" y="1598"/>
                  </a:lnTo>
                  <a:lnTo>
                    <a:pt x="550" y="1601"/>
                  </a:lnTo>
                  <a:lnTo>
                    <a:pt x="515" y="1600"/>
                  </a:lnTo>
                  <a:lnTo>
                    <a:pt x="478" y="1598"/>
                  </a:lnTo>
                  <a:lnTo>
                    <a:pt x="441" y="1593"/>
                  </a:lnTo>
                  <a:lnTo>
                    <a:pt x="403" y="1586"/>
                  </a:lnTo>
                  <a:lnTo>
                    <a:pt x="368" y="1576"/>
                  </a:lnTo>
                  <a:lnTo>
                    <a:pt x="331" y="1563"/>
                  </a:lnTo>
                  <a:lnTo>
                    <a:pt x="296" y="1547"/>
                  </a:lnTo>
                  <a:lnTo>
                    <a:pt x="264" y="1527"/>
                  </a:lnTo>
                  <a:lnTo>
                    <a:pt x="232" y="1502"/>
                  </a:lnTo>
                  <a:lnTo>
                    <a:pt x="203" y="1474"/>
                  </a:lnTo>
                  <a:lnTo>
                    <a:pt x="175" y="1442"/>
                  </a:lnTo>
                  <a:lnTo>
                    <a:pt x="66" y="1567"/>
                  </a:lnTo>
                  <a:lnTo>
                    <a:pt x="56" y="1579"/>
                  </a:lnTo>
                  <a:lnTo>
                    <a:pt x="42" y="1593"/>
                  </a:lnTo>
                  <a:lnTo>
                    <a:pt x="37" y="1597"/>
                  </a:lnTo>
                  <a:lnTo>
                    <a:pt x="32" y="1600"/>
                  </a:lnTo>
                  <a:lnTo>
                    <a:pt x="28" y="1601"/>
                  </a:lnTo>
                  <a:lnTo>
                    <a:pt x="24" y="1601"/>
                  </a:lnTo>
                  <a:lnTo>
                    <a:pt x="14" y="1599"/>
                  </a:lnTo>
                  <a:lnTo>
                    <a:pt x="7" y="1595"/>
                  </a:lnTo>
                  <a:lnTo>
                    <a:pt x="2" y="1588"/>
                  </a:lnTo>
                  <a:lnTo>
                    <a:pt x="0" y="1581"/>
                  </a:lnTo>
                  <a:lnTo>
                    <a:pt x="1" y="1577"/>
                  </a:lnTo>
                  <a:lnTo>
                    <a:pt x="3" y="1568"/>
                  </a:lnTo>
                  <a:lnTo>
                    <a:pt x="6" y="1553"/>
                  </a:lnTo>
                  <a:lnTo>
                    <a:pt x="11" y="1534"/>
                  </a:lnTo>
                  <a:lnTo>
                    <a:pt x="16" y="1512"/>
                  </a:lnTo>
                  <a:lnTo>
                    <a:pt x="23" y="1484"/>
                  </a:lnTo>
                  <a:lnTo>
                    <a:pt x="30" y="1455"/>
                  </a:lnTo>
                  <a:lnTo>
                    <a:pt x="39" y="1424"/>
                  </a:lnTo>
                  <a:lnTo>
                    <a:pt x="47" y="1392"/>
                  </a:lnTo>
                  <a:lnTo>
                    <a:pt x="55" y="1357"/>
                  </a:lnTo>
                  <a:lnTo>
                    <a:pt x="64" y="1322"/>
                  </a:lnTo>
                  <a:lnTo>
                    <a:pt x="73" y="1288"/>
                  </a:lnTo>
                  <a:lnTo>
                    <a:pt x="81" y="1253"/>
                  </a:lnTo>
                  <a:lnTo>
                    <a:pt x="91" y="1220"/>
                  </a:lnTo>
                  <a:lnTo>
                    <a:pt x="99" y="1188"/>
                  </a:lnTo>
                  <a:lnTo>
                    <a:pt x="106" y="1158"/>
                  </a:lnTo>
                  <a:lnTo>
                    <a:pt x="113" y="1132"/>
                  </a:lnTo>
                  <a:lnTo>
                    <a:pt x="119" y="1109"/>
                  </a:lnTo>
                  <a:lnTo>
                    <a:pt x="124" y="1090"/>
                  </a:lnTo>
                  <a:lnTo>
                    <a:pt x="128" y="1075"/>
                  </a:lnTo>
                  <a:lnTo>
                    <a:pt x="131" y="1065"/>
                  </a:lnTo>
                  <a:lnTo>
                    <a:pt x="133" y="1061"/>
                  </a:lnTo>
                  <a:lnTo>
                    <a:pt x="139" y="1056"/>
                  </a:lnTo>
                  <a:lnTo>
                    <a:pt x="147" y="1054"/>
                  </a:lnTo>
                  <a:lnTo>
                    <a:pt x="163" y="1054"/>
                  </a:lnTo>
                  <a:lnTo>
                    <a:pt x="169" y="1055"/>
                  </a:lnTo>
                  <a:lnTo>
                    <a:pt x="174" y="1057"/>
                  </a:lnTo>
                  <a:lnTo>
                    <a:pt x="178" y="1061"/>
                  </a:lnTo>
                  <a:lnTo>
                    <a:pt x="181" y="1068"/>
                  </a:lnTo>
                  <a:lnTo>
                    <a:pt x="182" y="1078"/>
                  </a:lnTo>
                  <a:lnTo>
                    <a:pt x="182" y="1083"/>
                  </a:lnTo>
                  <a:lnTo>
                    <a:pt x="181" y="1085"/>
                  </a:lnTo>
                  <a:lnTo>
                    <a:pt x="180" y="1088"/>
                  </a:lnTo>
                  <a:lnTo>
                    <a:pt x="178" y="1092"/>
                  </a:lnTo>
                  <a:lnTo>
                    <a:pt x="173" y="1117"/>
                  </a:lnTo>
                  <a:lnTo>
                    <a:pt x="169" y="1136"/>
                  </a:lnTo>
                  <a:lnTo>
                    <a:pt x="167" y="1160"/>
                  </a:lnTo>
                  <a:lnTo>
                    <a:pt x="165" y="1184"/>
                  </a:lnTo>
                  <a:lnTo>
                    <a:pt x="164" y="1210"/>
                  </a:lnTo>
                  <a:lnTo>
                    <a:pt x="166" y="1251"/>
                  </a:lnTo>
                  <a:lnTo>
                    <a:pt x="172" y="1290"/>
                  </a:lnTo>
                  <a:lnTo>
                    <a:pt x="181" y="1324"/>
                  </a:lnTo>
                  <a:lnTo>
                    <a:pt x="194" y="1355"/>
                  </a:lnTo>
                  <a:lnTo>
                    <a:pt x="209" y="1382"/>
                  </a:lnTo>
                  <a:lnTo>
                    <a:pt x="227" y="1408"/>
                  </a:lnTo>
                  <a:lnTo>
                    <a:pt x="248" y="1430"/>
                  </a:lnTo>
                  <a:lnTo>
                    <a:pt x="270" y="1450"/>
                  </a:lnTo>
                  <a:lnTo>
                    <a:pt x="293" y="1466"/>
                  </a:lnTo>
                  <a:lnTo>
                    <a:pt x="319" y="1481"/>
                  </a:lnTo>
                  <a:lnTo>
                    <a:pt x="345" y="1493"/>
                  </a:lnTo>
                  <a:lnTo>
                    <a:pt x="373" y="1505"/>
                  </a:lnTo>
                  <a:lnTo>
                    <a:pt x="400" y="1513"/>
                  </a:lnTo>
                  <a:lnTo>
                    <a:pt x="428" y="1520"/>
                  </a:lnTo>
                  <a:lnTo>
                    <a:pt x="454" y="1525"/>
                  </a:lnTo>
                  <a:lnTo>
                    <a:pt x="482" y="1529"/>
                  </a:lnTo>
                  <a:lnTo>
                    <a:pt x="533" y="1533"/>
                  </a:lnTo>
                  <a:lnTo>
                    <a:pt x="556" y="1533"/>
                  </a:lnTo>
                  <a:lnTo>
                    <a:pt x="602" y="1530"/>
                  </a:lnTo>
                  <a:lnTo>
                    <a:pt x="647" y="1521"/>
                  </a:lnTo>
                  <a:lnTo>
                    <a:pt x="690" y="1507"/>
                  </a:lnTo>
                  <a:lnTo>
                    <a:pt x="731" y="1487"/>
                  </a:lnTo>
                  <a:lnTo>
                    <a:pt x="769" y="1464"/>
                  </a:lnTo>
                  <a:lnTo>
                    <a:pt x="805" y="1436"/>
                  </a:lnTo>
                  <a:lnTo>
                    <a:pt x="838" y="1406"/>
                  </a:lnTo>
                  <a:lnTo>
                    <a:pt x="867" y="1371"/>
                  </a:lnTo>
                  <a:lnTo>
                    <a:pt x="893" y="1334"/>
                  </a:lnTo>
                  <a:lnTo>
                    <a:pt x="915" y="1296"/>
                  </a:lnTo>
                  <a:lnTo>
                    <a:pt x="932" y="1254"/>
                  </a:lnTo>
                  <a:lnTo>
                    <a:pt x="945" y="1213"/>
                  </a:lnTo>
                  <a:lnTo>
                    <a:pt x="953" y="1171"/>
                  </a:lnTo>
                  <a:lnTo>
                    <a:pt x="956" y="1127"/>
                  </a:lnTo>
                  <a:lnTo>
                    <a:pt x="954" y="1093"/>
                  </a:lnTo>
                  <a:lnTo>
                    <a:pt x="950" y="1063"/>
                  </a:lnTo>
                  <a:lnTo>
                    <a:pt x="943" y="1035"/>
                  </a:lnTo>
                  <a:lnTo>
                    <a:pt x="932" y="1012"/>
                  </a:lnTo>
                  <a:lnTo>
                    <a:pt x="921" y="991"/>
                  </a:lnTo>
                  <a:lnTo>
                    <a:pt x="908" y="974"/>
                  </a:lnTo>
                  <a:lnTo>
                    <a:pt x="893" y="959"/>
                  </a:lnTo>
                  <a:lnTo>
                    <a:pt x="876" y="946"/>
                  </a:lnTo>
                  <a:lnTo>
                    <a:pt x="859" y="934"/>
                  </a:lnTo>
                  <a:lnTo>
                    <a:pt x="842" y="925"/>
                  </a:lnTo>
                  <a:lnTo>
                    <a:pt x="823" y="916"/>
                  </a:lnTo>
                  <a:lnTo>
                    <a:pt x="787" y="904"/>
                  </a:lnTo>
                  <a:lnTo>
                    <a:pt x="769" y="899"/>
                  </a:lnTo>
                  <a:lnTo>
                    <a:pt x="753" y="895"/>
                  </a:lnTo>
                  <a:lnTo>
                    <a:pt x="515" y="833"/>
                  </a:lnTo>
                  <a:lnTo>
                    <a:pt x="486" y="824"/>
                  </a:lnTo>
                  <a:lnTo>
                    <a:pt x="457" y="811"/>
                  </a:lnTo>
                  <a:lnTo>
                    <a:pt x="429" y="795"/>
                  </a:lnTo>
                  <a:lnTo>
                    <a:pt x="402" y="777"/>
                  </a:lnTo>
                  <a:lnTo>
                    <a:pt x="377" y="755"/>
                  </a:lnTo>
                  <a:lnTo>
                    <a:pt x="355" y="731"/>
                  </a:lnTo>
                  <a:lnTo>
                    <a:pt x="333" y="704"/>
                  </a:lnTo>
                  <a:lnTo>
                    <a:pt x="316" y="672"/>
                  </a:lnTo>
                  <a:lnTo>
                    <a:pt x="301" y="639"/>
                  </a:lnTo>
                  <a:lnTo>
                    <a:pt x="289" y="603"/>
                  </a:lnTo>
                  <a:lnTo>
                    <a:pt x="282" y="562"/>
                  </a:lnTo>
                  <a:lnTo>
                    <a:pt x="280" y="520"/>
                  </a:lnTo>
                  <a:lnTo>
                    <a:pt x="283" y="467"/>
                  </a:lnTo>
                  <a:lnTo>
                    <a:pt x="293" y="415"/>
                  </a:lnTo>
                  <a:lnTo>
                    <a:pt x="311" y="364"/>
                  </a:lnTo>
                  <a:lnTo>
                    <a:pt x="333" y="314"/>
                  </a:lnTo>
                  <a:lnTo>
                    <a:pt x="361" y="267"/>
                  </a:lnTo>
                  <a:lnTo>
                    <a:pt x="393" y="222"/>
                  </a:lnTo>
                  <a:lnTo>
                    <a:pt x="430" y="180"/>
                  </a:lnTo>
                  <a:lnTo>
                    <a:pt x="472" y="142"/>
                  </a:lnTo>
                  <a:lnTo>
                    <a:pt x="516" y="106"/>
                  </a:lnTo>
                  <a:lnTo>
                    <a:pt x="563" y="76"/>
                  </a:lnTo>
                  <a:lnTo>
                    <a:pt x="614" y="50"/>
                  </a:lnTo>
                  <a:lnTo>
                    <a:pt x="666" y="29"/>
                  </a:lnTo>
                  <a:lnTo>
                    <a:pt x="721" y="14"/>
                  </a:lnTo>
                  <a:lnTo>
                    <a:pt x="776" y="3"/>
                  </a:lnTo>
                  <a:lnTo>
                    <a:pt x="834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03" name="Freeform 75"/>
            <p:cNvSpPr>
              <a:spLocks/>
            </p:cNvSpPr>
            <p:nvPr/>
          </p:nvSpPr>
          <p:spPr bwMode="auto">
            <a:xfrm>
              <a:off x="3334" y="2796"/>
              <a:ext cx="575" cy="1037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351" y="7"/>
                </a:cxn>
                <a:cxn ang="0">
                  <a:pos x="358" y="27"/>
                </a:cxn>
                <a:cxn ang="0">
                  <a:pos x="357" y="45"/>
                </a:cxn>
                <a:cxn ang="0">
                  <a:pos x="358" y="932"/>
                </a:cxn>
                <a:cxn ang="0">
                  <a:pos x="363" y="950"/>
                </a:cxn>
                <a:cxn ang="0">
                  <a:pos x="376" y="964"/>
                </a:cxn>
                <a:cxn ang="0">
                  <a:pos x="404" y="974"/>
                </a:cxn>
                <a:cxn ang="0">
                  <a:pos x="449" y="980"/>
                </a:cxn>
                <a:cxn ang="0">
                  <a:pos x="575" y="982"/>
                </a:cxn>
                <a:cxn ang="0">
                  <a:pos x="563" y="1037"/>
                </a:cxn>
                <a:cxn ang="0">
                  <a:pos x="522" y="1036"/>
                </a:cxn>
                <a:cxn ang="0">
                  <a:pos x="468" y="1034"/>
                </a:cxn>
                <a:cxn ang="0">
                  <a:pos x="408" y="1033"/>
                </a:cxn>
                <a:cxn ang="0">
                  <a:pos x="351" y="1031"/>
                </a:cxn>
                <a:cxn ang="0">
                  <a:pos x="306" y="1030"/>
                </a:cxn>
                <a:cxn ang="0">
                  <a:pos x="252" y="1031"/>
                </a:cxn>
                <a:cxn ang="0">
                  <a:pos x="170" y="1033"/>
                </a:cxn>
                <a:cxn ang="0">
                  <a:pos x="111" y="1034"/>
                </a:cxn>
                <a:cxn ang="0">
                  <a:pos x="58" y="1036"/>
                </a:cxn>
                <a:cxn ang="0">
                  <a:pos x="21" y="1037"/>
                </a:cxn>
                <a:cxn ang="0">
                  <a:pos x="10" y="982"/>
                </a:cxn>
                <a:cxn ang="0">
                  <a:pos x="137" y="980"/>
                </a:cxn>
                <a:cxn ang="0">
                  <a:pos x="182" y="974"/>
                </a:cxn>
                <a:cxn ang="0">
                  <a:pos x="209" y="964"/>
                </a:cxn>
                <a:cxn ang="0">
                  <a:pos x="222" y="950"/>
                </a:cxn>
                <a:cxn ang="0">
                  <a:pos x="227" y="932"/>
                </a:cxn>
                <a:cxn ang="0">
                  <a:pos x="228" y="115"/>
                </a:cxn>
                <a:cxn ang="0">
                  <a:pos x="153" y="141"/>
                </a:cxn>
                <a:cxn ang="0">
                  <a:pos x="80" y="153"/>
                </a:cxn>
                <a:cxn ang="0">
                  <a:pos x="21" y="156"/>
                </a:cxn>
                <a:cxn ang="0">
                  <a:pos x="0" y="101"/>
                </a:cxn>
                <a:cxn ang="0">
                  <a:pos x="44" y="100"/>
                </a:cxn>
                <a:cxn ang="0">
                  <a:pos x="98" y="96"/>
                </a:cxn>
                <a:cxn ang="0">
                  <a:pos x="158" y="85"/>
                </a:cxn>
                <a:cxn ang="0">
                  <a:pos x="221" y="63"/>
                </a:cxn>
                <a:cxn ang="0">
                  <a:pos x="281" y="25"/>
                </a:cxn>
              </a:cxnLst>
              <a:rect l="0" t="0" r="r" b="b"/>
              <a:pathLst>
                <a:path w="575" h="1037">
                  <a:moveTo>
                    <a:pt x="309" y="0"/>
                  </a:moveTo>
                  <a:lnTo>
                    <a:pt x="328" y="0"/>
                  </a:lnTo>
                  <a:lnTo>
                    <a:pt x="342" y="3"/>
                  </a:lnTo>
                  <a:lnTo>
                    <a:pt x="351" y="7"/>
                  </a:lnTo>
                  <a:lnTo>
                    <a:pt x="355" y="15"/>
                  </a:lnTo>
                  <a:lnTo>
                    <a:pt x="358" y="27"/>
                  </a:lnTo>
                  <a:lnTo>
                    <a:pt x="358" y="45"/>
                  </a:lnTo>
                  <a:lnTo>
                    <a:pt x="357" y="45"/>
                  </a:lnTo>
                  <a:lnTo>
                    <a:pt x="357" y="921"/>
                  </a:lnTo>
                  <a:lnTo>
                    <a:pt x="358" y="932"/>
                  </a:lnTo>
                  <a:lnTo>
                    <a:pt x="359" y="942"/>
                  </a:lnTo>
                  <a:lnTo>
                    <a:pt x="363" y="950"/>
                  </a:lnTo>
                  <a:lnTo>
                    <a:pt x="368" y="958"/>
                  </a:lnTo>
                  <a:lnTo>
                    <a:pt x="376" y="964"/>
                  </a:lnTo>
                  <a:lnTo>
                    <a:pt x="388" y="969"/>
                  </a:lnTo>
                  <a:lnTo>
                    <a:pt x="404" y="974"/>
                  </a:lnTo>
                  <a:lnTo>
                    <a:pt x="423" y="978"/>
                  </a:lnTo>
                  <a:lnTo>
                    <a:pt x="449" y="980"/>
                  </a:lnTo>
                  <a:lnTo>
                    <a:pt x="478" y="982"/>
                  </a:lnTo>
                  <a:lnTo>
                    <a:pt x="575" y="982"/>
                  </a:lnTo>
                  <a:lnTo>
                    <a:pt x="575" y="1037"/>
                  </a:lnTo>
                  <a:lnTo>
                    <a:pt x="563" y="1037"/>
                  </a:lnTo>
                  <a:lnTo>
                    <a:pt x="545" y="1036"/>
                  </a:lnTo>
                  <a:lnTo>
                    <a:pt x="522" y="1036"/>
                  </a:lnTo>
                  <a:lnTo>
                    <a:pt x="496" y="1035"/>
                  </a:lnTo>
                  <a:lnTo>
                    <a:pt x="468" y="1034"/>
                  </a:lnTo>
                  <a:lnTo>
                    <a:pt x="437" y="1033"/>
                  </a:lnTo>
                  <a:lnTo>
                    <a:pt x="408" y="1033"/>
                  </a:lnTo>
                  <a:lnTo>
                    <a:pt x="378" y="1032"/>
                  </a:lnTo>
                  <a:lnTo>
                    <a:pt x="351" y="1031"/>
                  </a:lnTo>
                  <a:lnTo>
                    <a:pt x="326" y="1031"/>
                  </a:lnTo>
                  <a:lnTo>
                    <a:pt x="306" y="1030"/>
                  </a:lnTo>
                  <a:lnTo>
                    <a:pt x="274" y="1030"/>
                  </a:lnTo>
                  <a:lnTo>
                    <a:pt x="252" y="1031"/>
                  </a:lnTo>
                  <a:lnTo>
                    <a:pt x="227" y="1031"/>
                  </a:lnTo>
                  <a:lnTo>
                    <a:pt x="170" y="1033"/>
                  </a:lnTo>
                  <a:lnTo>
                    <a:pt x="140" y="1033"/>
                  </a:lnTo>
                  <a:lnTo>
                    <a:pt x="111" y="1034"/>
                  </a:lnTo>
                  <a:lnTo>
                    <a:pt x="84" y="1035"/>
                  </a:lnTo>
                  <a:lnTo>
                    <a:pt x="58" y="1036"/>
                  </a:lnTo>
                  <a:lnTo>
                    <a:pt x="37" y="1036"/>
                  </a:lnTo>
                  <a:lnTo>
                    <a:pt x="21" y="1037"/>
                  </a:lnTo>
                  <a:lnTo>
                    <a:pt x="10" y="1037"/>
                  </a:lnTo>
                  <a:lnTo>
                    <a:pt x="10" y="982"/>
                  </a:lnTo>
                  <a:lnTo>
                    <a:pt x="107" y="982"/>
                  </a:lnTo>
                  <a:lnTo>
                    <a:pt x="137" y="980"/>
                  </a:lnTo>
                  <a:lnTo>
                    <a:pt x="162" y="978"/>
                  </a:lnTo>
                  <a:lnTo>
                    <a:pt x="182" y="974"/>
                  </a:lnTo>
                  <a:lnTo>
                    <a:pt x="197" y="969"/>
                  </a:lnTo>
                  <a:lnTo>
                    <a:pt x="209" y="964"/>
                  </a:lnTo>
                  <a:lnTo>
                    <a:pt x="217" y="958"/>
                  </a:lnTo>
                  <a:lnTo>
                    <a:pt x="222" y="950"/>
                  </a:lnTo>
                  <a:lnTo>
                    <a:pt x="226" y="942"/>
                  </a:lnTo>
                  <a:lnTo>
                    <a:pt x="227" y="932"/>
                  </a:lnTo>
                  <a:lnTo>
                    <a:pt x="228" y="921"/>
                  </a:lnTo>
                  <a:lnTo>
                    <a:pt x="228" y="115"/>
                  </a:lnTo>
                  <a:lnTo>
                    <a:pt x="191" y="130"/>
                  </a:lnTo>
                  <a:lnTo>
                    <a:pt x="153" y="141"/>
                  </a:lnTo>
                  <a:lnTo>
                    <a:pt x="115" y="148"/>
                  </a:lnTo>
                  <a:lnTo>
                    <a:pt x="80" y="153"/>
                  </a:lnTo>
                  <a:lnTo>
                    <a:pt x="48" y="155"/>
                  </a:lnTo>
                  <a:lnTo>
                    <a:pt x="21" y="156"/>
                  </a:lnTo>
                  <a:lnTo>
                    <a:pt x="0" y="156"/>
                  </a:lnTo>
                  <a:lnTo>
                    <a:pt x="0" y="101"/>
                  </a:lnTo>
                  <a:lnTo>
                    <a:pt x="21" y="101"/>
                  </a:lnTo>
                  <a:lnTo>
                    <a:pt x="44" y="100"/>
                  </a:lnTo>
                  <a:lnTo>
                    <a:pt x="70" y="99"/>
                  </a:lnTo>
                  <a:lnTo>
                    <a:pt x="98" y="96"/>
                  </a:lnTo>
                  <a:lnTo>
                    <a:pt x="128" y="92"/>
                  </a:lnTo>
                  <a:lnTo>
                    <a:pt x="158" y="85"/>
                  </a:lnTo>
                  <a:lnTo>
                    <a:pt x="190" y="75"/>
                  </a:lnTo>
                  <a:lnTo>
                    <a:pt x="221" y="63"/>
                  </a:lnTo>
                  <a:lnTo>
                    <a:pt x="252" y="45"/>
                  </a:lnTo>
                  <a:lnTo>
                    <a:pt x="281" y="25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04" name="Freeform 76"/>
            <p:cNvSpPr>
              <a:spLocks noEditPoints="1"/>
            </p:cNvSpPr>
            <p:nvPr/>
          </p:nvSpPr>
          <p:spPr bwMode="auto">
            <a:xfrm>
              <a:off x="3142" y="4180"/>
              <a:ext cx="1230" cy="1094"/>
            </a:xfrm>
            <a:custGeom>
              <a:avLst/>
              <a:gdLst/>
              <a:ahLst/>
              <a:cxnLst>
                <a:cxn ang="0">
                  <a:pos x="554" y="68"/>
                </a:cxn>
                <a:cxn ang="0">
                  <a:pos x="540" y="109"/>
                </a:cxn>
                <a:cxn ang="0">
                  <a:pos x="731" y="505"/>
                </a:cxn>
                <a:cxn ang="0">
                  <a:pos x="883" y="455"/>
                </a:cxn>
                <a:cxn ang="0">
                  <a:pos x="979" y="358"/>
                </a:cxn>
                <a:cxn ang="0">
                  <a:pos x="1018" y="242"/>
                </a:cxn>
                <a:cxn ang="0">
                  <a:pos x="1001" y="142"/>
                </a:cxn>
                <a:cxn ang="0">
                  <a:pos x="932" y="85"/>
                </a:cxn>
                <a:cxn ang="0">
                  <a:pos x="831" y="62"/>
                </a:cxn>
                <a:cxn ang="0">
                  <a:pos x="292" y="0"/>
                </a:cxn>
                <a:cxn ang="0">
                  <a:pos x="947" y="18"/>
                </a:cxn>
                <a:cxn ang="0">
                  <a:pos x="1101" y="92"/>
                </a:cxn>
                <a:cxn ang="0">
                  <a:pos x="1176" y="206"/>
                </a:cxn>
                <a:cxn ang="0">
                  <a:pos x="1153" y="330"/>
                </a:cxn>
                <a:cxn ang="0">
                  <a:pos x="1056" y="433"/>
                </a:cxn>
                <a:cxn ang="0">
                  <a:pos x="909" y="508"/>
                </a:cxn>
                <a:cxn ang="0">
                  <a:pos x="825" y="534"/>
                </a:cxn>
                <a:cxn ang="0">
                  <a:pos x="892" y="564"/>
                </a:cxn>
                <a:cxn ang="0">
                  <a:pos x="961" y="638"/>
                </a:cxn>
                <a:cxn ang="0">
                  <a:pos x="977" y="703"/>
                </a:cxn>
                <a:cxn ang="0">
                  <a:pos x="973" y="767"/>
                </a:cxn>
                <a:cxn ang="0">
                  <a:pos x="962" y="855"/>
                </a:cxn>
                <a:cxn ang="0">
                  <a:pos x="955" y="947"/>
                </a:cxn>
                <a:cxn ang="0">
                  <a:pos x="971" y="1024"/>
                </a:cxn>
                <a:cxn ang="0">
                  <a:pos x="1013" y="1047"/>
                </a:cxn>
                <a:cxn ang="0">
                  <a:pos x="1095" y="1025"/>
                </a:cxn>
                <a:cxn ang="0">
                  <a:pos x="1162" y="941"/>
                </a:cxn>
                <a:cxn ang="0">
                  <a:pos x="1190" y="893"/>
                </a:cxn>
                <a:cxn ang="0">
                  <a:pos x="1225" y="900"/>
                </a:cxn>
                <a:cxn ang="0">
                  <a:pos x="1229" y="921"/>
                </a:cxn>
                <a:cxn ang="0">
                  <a:pos x="1204" y="979"/>
                </a:cxn>
                <a:cxn ang="0">
                  <a:pos x="1146" y="1048"/>
                </a:cxn>
                <a:cxn ang="0">
                  <a:pos x="1050" y="1092"/>
                </a:cxn>
                <a:cxn ang="0">
                  <a:pos x="935" y="1084"/>
                </a:cxn>
                <a:cxn ang="0">
                  <a:pos x="840" y="1039"/>
                </a:cxn>
                <a:cxn ang="0">
                  <a:pos x="790" y="953"/>
                </a:cxn>
                <a:cxn ang="0">
                  <a:pos x="792" y="886"/>
                </a:cxn>
                <a:cxn ang="0">
                  <a:pos x="813" y="799"/>
                </a:cxn>
                <a:cxn ang="0">
                  <a:pos x="830" y="721"/>
                </a:cxn>
                <a:cxn ang="0">
                  <a:pos x="828" y="653"/>
                </a:cxn>
                <a:cxn ang="0">
                  <a:pos x="780" y="587"/>
                </a:cxn>
                <a:cxn ang="0">
                  <a:pos x="677" y="552"/>
                </a:cxn>
                <a:cxn ang="0">
                  <a:pos x="323" y="958"/>
                </a:cxn>
                <a:cxn ang="0">
                  <a:pos x="320" y="994"/>
                </a:cxn>
                <a:cxn ang="0">
                  <a:pos x="353" y="1005"/>
                </a:cxn>
                <a:cxn ang="0">
                  <a:pos x="432" y="1009"/>
                </a:cxn>
                <a:cxn ang="0">
                  <a:pos x="464" y="1023"/>
                </a:cxn>
                <a:cxn ang="0">
                  <a:pos x="455" y="1058"/>
                </a:cxn>
                <a:cxn ang="0">
                  <a:pos x="434" y="1064"/>
                </a:cxn>
                <a:cxn ang="0">
                  <a:pos x="293" y="1059"/>
                </a:cxn>
                <a:cxn ang="0">
                  <a:pos x="176" y="1058"/>
                </a:cxn>
                <a:cxn ang="0">
                  <a:pos x="57" y="1063"/>
                </a:cxn>
                <a:cxn ang="0">
                  <a:pos x="2" y="1051"/>
                </a:cxn>
                <a:cxn ang="0">
                  <a:pos x="10" y="1015"/>
                </a:cxn>
                <a:cxn ang="0">
                  <a:pos x="82" y="1009"/>
                </a:cxn>
                <a:cxn ang="0">
                  <a:pos x="159" y="996"/>
                </a:cxn>
                <a:cxn ang="0">
                  <a:pos x="182" y="957"/>
                </a:cxn>
                <a:cxn ang="0">
                  <a:pos x="400" y="93"/>
                </a:cxn>
                <a:cxn ang="0">
                  <a:pos x="399" y="68"/>
                </a:cxn>
                <a:cxn ang="0">
                  <a:pos x="348" y="57"/>
                </a:cxn>
                <a:cxn ang="0">
                  <a:pos x="277" y="54"/>
                </a:cxn>
                <a:cxn ang="0">
                  <a:pos x="254" y="34"/>
                </a:cxn>
                <a:cxn ang="0">
                  <a:pos x="273" y="3"/>
                </a:cxn>
              </a:cxnLst>
              <a:rect l="0" t="0" r="r" b="b"/>
              <a:pathLst>
                <a:path w="1230" h="1094">
                  <a:moveTo>
                    <a:pt x="588" y="56"/>
                  </a:moveTo>
                  <a:lnTo>
                    <a:pt x="572" y="59"/>
                  </a:lnTo>
                  <a:lnTo>
                    <a:pt x="562" y="62"/>
                  </a:lnTo>
                  <a:lnTo>
                    <a:pt x="554" y="68"/>
                  </a:lnTo>
                  <a:lnTo>
                    <a:pt x="548" y="77"/>
                  </a:lnTo>
                  <a:lnTo>
                    <a:pt x="544" y="90"/>
                  </a:lnTo>
                  <a:lnTo>
                    <a:pt x="539" y="108"/>
                  </a:lnTo>
                  <a:lnTo>
                    <a:pt x="540" y="109"/>
                  </a:lnTo>
                  <a:lnTo>
                    <a:pt x="438" y="511"/>
                  </a:lnTo>
                  <a:lnTo>
                    <a:pt x="641" y="511"/>
                  </a:lnTo>
                  <a:lnTo>
                    <a:pt x="686" y="509"/>
                  </a:lnTo>
                  <a:lnTo>
                    <a:pt x="731" y="505"/>
                  </a:lnTo>
                  <a:lnTo>
                    <a:pt x="773" y="497"/>
                  </a:lnTo>
                  <a:lnTo>
                    <a:pt x="813" y="486"/>
                  </a:lnTo>
                  <a:lnTo>
                    <a:pt x="849" y="472"/>
                  </a:lnTo>
                  <a:lnTo>
                    <a:pt x="883" y="455"/>
                  </a:lnTo>
                  <a:lnTo>
                    <a:pt x="914" y="435"/>
                  </a:lnTo>
                  <a:lnTo>
                    <a:pt x="939" y="413"/>
                  </a:lnTo>
                  <a:lnTo>
                    <a:pt x="961" y="386"/>
                  </a:lnTo>
                  <a:lnTo>
                    <a:pt x="979" y="358"/>
                  </a:lnTo>
                  <a:lnTo>
                    <a:pt x="994" y="329"/>
                  </a:lnTo>
                  <a:lnTo>
                    <a:pt x="1004" y="300"/>
                  </a:lnTo>
                  <a:lnTo>
                    <a:pt x="1013" y="270"/>
                  </a:lnTo>
                  <a:lnTo>
                    <a:pt x="1018" y="242"/>
                  </a:lnTo>
                  <a:lnTo>
                    <a:pt x="1019" y="216"/>
                  </a:lnTo>
                  <a:lnTo>
                    <a:pt x="1017" y="188"/>
                  </a:lnTo>
                  <a:lnTo>
                    <a:pt x="1011" y="163"/>
                  </a:lnTo>
                  <a:lnTo>
                    <a:pt x="1001" y="142"/>
                  </a:lnTo>
                  <a:lnTo>
                    <a:pt x="988" y="124"/>
                  </a:lnTo>
                  <a:lnTo>
                    <a:pt x="972" y="108"/>
                  </a:lnTo>
                  <a:lnTo>
                    <a:pt x="953" y="96"/>
                  </a:lnTo>
                  <a:lnTo>
                    <a:pt x="932" y="85"/>
                  </a:lnTo>
                  <a:lnTo>
                    <a:pt x="910" y="77"/>
                  </a:lnTo>
                  <a:lnTo>
                    <a:pt x="884" y="70"/>
                  </a:lnTo>
                  <a:lnTo>
                    <a:pt x="858" y="65"/>
                  </a:lnTo>
                  <a:lnTo>
                    <a:pt x="831" y="62"/>
                  </a:lnTo>
                  <a:lnTo>
                    <a:pt x="803" y="59"/>
                  </a:lnTo>
                  <a:lnTo>
                    <a:pt x="746" y="56"/>
                  </a:lnTo>
                  <a:lnTo>
                    <a:pt x="588" y="56"/>
                  </a:lnTo>
                  <a:close/>
                  <a:moveTo>
                    <a:pt x="292" y="0"/>
                  </a:moveTo>
                  <a:lnTo>
                    <a:pt x="790" y="0"/>
                  </a:lnTo>
                  <a:lnTo>
                    <a:pt x="845" y="2"/>
                  </a:lnTo>
                  <a:lnTo>
                    <a:pt x="898" y="8"/>
                  </a:lnTo>
                  <a:lnTo>
                    <a:pt x="947" y="18"/>
                  </a:lnTo>
                  <a:lnTo>
                    <a:pt x="992" y="32"/>
                  </a:lnTo>
                  <a:lnTo>
                    <a:pt x="1033" y="48"/>
                  </a:lnTo>
                  <a:lnTo>
                    <a:pt x="1070" y="69"/>
                  </a:lnTo>
                  <a:lnTo>
                    <a:pt x="1101" y="92"/>
                  </a:lnTo>
                  <a:lnTo>
                    <a:pt x="1129" y="117"/>
                  </a:lnTo>
                  <a:lnTo>
                    <a:pt x="1150" y="144"/>
                  </a:lnTo>
                  <a:lnTo>
                    <a:pt x="1165" y="175"/>
                  </a:lnTo>
                  <a:lnTo>
                    <a:pt x="1176" y="206"/>
                  </a:lnTo>
                  <a:lnTo>
                    <a:pt x="1179" y="239"/>
                  </a:lnTo>
                  <a:lnTo>
                    <a:pt x="1176" y="270"/>
                  </a:lnTo>
                  <a:lnTo>
                    <a:pt x="1167" y="301"/>
                  </a:lnTo>
                  <a:lnTo>
                    <a:pt x="1153" y="330"/>
                  </a:lnTo>
                  <a:lnTo>
                    <a:pt x="1135" y="358"/>
                  </a:lnTo>
                  <a:lnTo>
                    <a:pt x="1112" y="384"/>
                  </a:lnTo>
                  <a:lnTo>
                    <a:pt x="1086" y="410"/>
                  </a:lnTo>
                  <a:lnTo>
                    <a:pt x="1056" y="433"/>
                  </a:lnTo>
                  <a:lnTo>
                    <a:pt x="1023" y="454"/>
                  </a:lnTo>
                  <a:lnTo>
                    <a:pt x="987" y="474"/>
                  </a:lnTo>
                  <a:lnTo>
                    <a:pt x="948" y="492"/>
                  </a:lnTo>
                  <a:lnTo>
                    <a:pt x="909" y="508"/>
                  </a:lnTo>
                  <a:lnTo>
                    <a:pt x="868" y="522"/>
                  </a:lnTo>
                  <a:lnTo>
                    <a:pt x="827" y="533"/>
                  </a:lnTo>
                  <a:lnTo>
                    <a:pt x="826" y="533"/>
                  </a:lnTo>
                  <a:lnTo>
                    <a:pt x="825" y="534"/>
                  </a:lnTo>
                  <a:lnTo>
                    <a:pt x="827" y="533"/>
                  </a:lnTo>
                  <a:lnTo>
                    <a:pt x="847" y="541"/>
                  </a:lnTo>
                  <a:lnTo>
                    <a:pt x="870" y="552"/>
                  </a:lnTo>
                  <a:lnTo>
                    <a:pt x="892" y="564"/>
                  </a:lnTo>
                  <a:lnTo>
                    <a:pt x="913" y="579"/>
                  </a:lnTo>
                  <a:lnTo>
                    <a:pt x="931" y="598"/>
                  </a:lnTo>
                  <a:lnTo>
                    <a:pt x="948" y="617"/>
                  </a:lnTo>
                  <a:lnTo>
                    <a:pt x="961" y="638"/>
                  </a:lnTo>
                  <a:lnTo>
                    <a:pt x="969" y="657"/>
                  </a:lnTo>
                  <a:lnTo>
                    <a:pt x="973" y="674"/>
                  </a:lnTo>
                  <a:lnTo>
                    <a:pt x="976" y="690"/>
                  </a:lnTo>
                  <a:lnTo>
                    <a:pt x="977" y="703"/>
                  </a:lnTo>
                  <a:lnTo>
                    <a:pt x="977" y="729"/>
                  </a:lnTo>
                  <a:lnTo>
                    <a:pt x="976" y="739"/>
                  </a:lnTo>
                  <a:lnTo>
                    <a:pt x="975" y="752"/>
                  </a:lnTo>
                  <a:lnTo>
                    <a:pt x="973" y="767"/>
                  </a:lnTo>
                  <a:lnTo>
                    <a:pt x="970" y="785"/>
                  </a:lnTo>
                  <a:lnTo>
                    <a:pt x="967" y="806"/>
                  </a:lnTo>
                  <a:lnTo>
                    <a:pt x="964" y="830"/>
                  </a:lnTo>
                  <a:lnTo>
                    <a:pt x="962" y="855"/>
                  </a:lnTo>
                  <a:lnTo>
                    <a:pt x="959" y="882"/>
                  </a:lnTo>
                  <a:lnTo>
                    <a:pt x="958" y="906"/>
                  </a:lnTo>
                  <a:lnTo>
                    <a:pt x="955" y="928"/>
                  </a:lnTo>
                  <a:lnTo>
                    <a:pt x="955" y="947"/>
                  </a:lnTo>
                  <a:lnTo>
                    <a:pt x="956" y="972"/>
                  </a:lnTo>
                  <a:lnTo>
                    <a:pt x="960" y="994"/>
                  </a:lnTo>
                  <a:lnTo>
                    <a:pt x="965" y="1011"/>
                  </a:lnTo>
                  <a:lnTo>
                    <a:pt x="971" y="1024"/>
                  </a:lnTo>
                  <a:lnTo>
                    <a:pt x="979" y="1034"/>
                  </a:lnTo>
                  <a:lnTo>
                    <a:pt x="989" y="1041"/>
                  </a:lnTo>
                  <a:lnTo>
                    <a:pt x="1000" y="1045"/>
                  </a:lnTo>
                  <a:lnTo>
                    <a:pt x="1013" y="1047"/>
                  </a:lnTo>
                  <a:lnTo>
                    <a:pt x="1026" y="1048"/>
                  </a:lnTo>
                  <a:lnTo>
                    <a:pt x="1050" y="1045"/>
                  </a:lnTo>
                  <a:lnTo>
                    <a:pt x="1074" y="1037"/>
                  </a:lnTo>
                  <a:lnTo>
                    <a:pt x="1095" y="1025"/>
                  </a:lnTo>
                  <a:lnTo>
                    <a:pt x="1114" y="1008"/>
                  </a:lnTo>
                  <a:lnTo>
                    <a:pt x="1133" y="989"/>
                  </a:lnTo>
                  <a:lnTo>
                    <a:pt x="1149" y="966"/>
                  </a:lnTo>
                  <a:lnTo>
                    <a:pt x="1162" y="941"/>
                  </a:lnTo>
                  <a:lnTo>
                    <a:pt x="1173" y="916"/>
                  </a:lnTo>
                  <a:lnTo>
                    <a:pt x="1175" y="908"/>
                  </a:lnTo>
                  <a:lnTo>
                    <a:pt x="1183" y="896"/>
                  </a:lnTo>
                  <a:lnTo>
                    <a:pt x="1190" y="893"/>
                  </a:lnTo>
                  <a:lnTo>
                    <a:pt x="1201" y="892"/>
                  </a:lnTo>
                  <a:lnTo>
                    <a:pt x="1212" y="893"/>
                  </a:lnTo>
                  <a:lnTo>
                    <a:pt x="1219" y="896"/>
                  </a:lnTo>
                  <a:lnTo>
                    <a:pt x="1225" y="900"/>
                  </a:lnTo>
                  <a:lnTo>
                    <a:pt x="1228" y="904"/>
                  </a:lnTo>
                  <a:lnTo>
                    <a:pt x="1230" y="909"/>
                  </a:lnTo>
                  <a:lnTo>
                    <a:pt x="1230" y="913"/>
                  </a:lnTo>
                  <a:lnTo>
                    <a:pt x="1229" y="921"/>
                  </a:lnTo>
                  <a:lnTo>
                    <a:pt x="1226" y="932"/>
                  </a:lnTo>
                  <a:lnTo>
                    <a:pt x="1220" y="945"/>
                  </a:lnTo>
                  <a:lnTo>
                    <a:pt x="1213" y="961"/>
                  </a:lnTo>
                  <a:lnTo>
                    <a:pt x="1204" y="979"/>
                  </a:lnTo>
                  <a:lnTo>
                    <a:pt x="1193" y="996"/>
                  </a:lnTo>
                  <a:lnTo>
                    <a:pt x="1180" y="1014"/>
                  </a:lnTo>
                  <a:lnTo>
                    <a:pt x="1164" y="1031"/>
                  </a:lnTo>
                  <a:lnTo>
                    <a:pt x="1146" y="1048"/>
                  </a:lnTo>
                  <a:lnTo>
                    <a:pt x="1126" y="1062"/>
                  </a:lnTo>
                  <a:lnTo>
                    <a:pt x="1102" y="1075"/>
                  </a:lnTo>
                  <a:lnTo>
                    <a:pt x="1078" y="1085"/>
                  </a:lnTo>
                  <a:lnTo>
                    <a:pt x="1050" y="1092"/>
                  </a:lnTo>
                  <a:lnTo>
                    <a:pt x="1020" y="1094"/>
                  </a:lnTo>
                  <a:lnTo>
                    <a:pt x="991" y="1093"/>
                  </a:lnTo>
                  <a:lnTo>
                    <a:pt x="963" y="1090"/>
                  </a:lnTo>
                  <a:lnTo>
                    <a:pt x="935" y="1084"/>
                  </a:lnTo>
                  <a:lnTo>
                    <a:pt x="909" y="1076"/>
                  </a:lnTo>
                  <a:lnTo>
                    <a:pt x="884" y="1066"/>
                  </a:lnTo>
                  <a:lnTo>
                    <a:pt x="861" y="1054"/>
                  </a:lnTo>
                  <a:lnTo>
                    <a:pt x="840" y="1039"/>
                  </a:lnTo>
                  <a:lnTo>
                    <a:pt x="823" y="1022"/>
                  </a:lnTo>
                  <a:lnTo>
                    <a:pt x="809" y="1002"/>
                  </a:lnTo>
                  <a:lnTo>
                    <a:pt x="798" y="979"/>
                  </a:lnTo>
                  <a:lnTo>
                    <a:pt x="790" y="953"/>
                  </a:lnTo>
                  <a:lnTo>
                    <a:pt x="788" y="924"/>
                  </a:lnTo>
                  <a:lnTo>
                    <a:pt x="788" y="912"/>
                  </a:lnTo>
                  <a:lnTo>
                    <a:pt x="790" y="900"/>
                  </a:lnTo>
                  <a:lnTo>
                    <a:pt x="792" y="886"/>
                  </a:lnTo>
                  <a:lnTo>
                    <a:pt x="795" y="870"/>
                  </a:lnTo>
                  <a:lnTo>
                    <a:pt x="801" y="850"/>
                  </a:lnTo>
                  <a:lnTo>
                    <a:pt x="806" y="827"/>
                  </a:lnTo>
                  <a:lnTo>
                    <a:pt x="813" y="799"/>
                  </a:lnTo>
                  <a:lnTo>
                    <a:pt x="817" y="781"/>
                  </a:lnTo>
                  <a:lnTo>
                    <a:pt x="822" y="761"/>
                  </a:lnTo>
                  <a:lnTo>
                    <a:pt x="826" y="740"/>
                  </a:lnTo>
                  <a:lnTo>
                    <a:pt x="830" y="721"/>
                  </a:lnTo>
                  <a:lnTo>
                    <a:pt x="833" y="704"/>
                  </a:lnTo>
                  <a:lnTo>
                    <a:pt x="834" y="692"/>
                  </a:lnTo>
                  <a:lnTo>
                    <a:pt x="833" y="672"/>
                  </a:lnTo>
                  <a:lnTo>
                    <a:pt x="828" y="653"/>
                  </a:lnTo>
                  <a:lnTo>
                    <a:pt x="821" y="635"/>
                  </a:lnTo>
                  <a:lnTo>
                    <a:pt x="811" y="617"/>
                  </a:lnTo>
                  <a:lnTo>
                    <a:pt x="798" y="601"/>
                  </a:lnTo>
                  <a:lnTo>
                    <a:pt x="780" y="587"/>
                  </a:lnTo>
                  <a:lnTo>
                    <a:pt x="760" y="574"/>
                  </a:lnTo>
                  <a:lnTo>
                    <a:pt x="735" y="564"/>
                  </a:lnTo>
                  <a:lnTo>
                    <a:pt x="708" y="556"/>
                  </a:lnTo>
                  <a:lnTo>
                    <a:pt x="677" y="552"/>
                  </a:lnTo>
                  <a:lnTo>
                    <a:pt x="642" y="550"/>
                  </a:lnTo>
                  <a:lnTo>
                    <a:pt x="428" y="550"/>
                  </a:lnTo>
                  <a:lnTo>
                    <a:pt x="326" y="945"/>
                  </a:lnTo>
                  <a:lnTo>
                    <a:pt x="323" y="958"/>
                  </a:lnTo>
                  <a:lnTo>
                    <a:pt x="321" y="968"/>
                  </a:lnTo>
                  <a:lnTo>
                    <a:pt x="319" y="976"/>
                  </a:lnTo>
                  <a:lnTo>
                    <a:pt x="319" y="988"/>
                  </a:lnTo>
                  <a:lnTo>
                    <a:pt x="320" y="994"/>
                  </a:lnTo>
                  <a:lnTo>
                    <a:pt x="323" y="998"/>
                  </a:lnTo>
                  <a:lnTo>
                    <a:pt x="329" y="1001"/>
                  </a:lnTo>
                  <a:lnTo>
                    <a:pt x="339" y="1003"/>
                  </a:lnTo>
                  <a:lnTo>
                    <a:pt x="353" y="1005"/>
                  </a:lnTo>
                  <a:lnTo>
                    <a:pt x="368" y="1007"/>
                  </a:lnTo>
                  <a:lnTo>
                    <a:pt x="380" y="1008"/>
                  </a:lnTo>
                  <a:lnTo>
                    <a:pt x="390" y="1009"/>
                  </a:lnTo>
                  <a:lnTo>
                    <a:pt x="432" y="1009"/>
                  </a:lnTo>
                  <a:lnTo>
                    <a:pt x="445" y="1010"/>
                  </a:lnTo>
                  <a:lnTo>
                    <a:pt x="454" y="1012"/>
                  </a:lnTo>
                  <a:lnTo>
                    <a:pt x="460" y="1016"/>
                  </a:lnTo>
                  <a:lnTo>
                    <a:pt x="464" y="1023"/>
                  </a:lnTo>
                  <a:lnTo>
                    <a:pt x="465" y="1033"/>
                  </a:lnTo>
                  <a:lnTo>
                    <a:pt x="464" y="1044"/>
                  </a:lnTo>
                  <a:lnTo>
                    <a:pt x="460" y="1053"/>
                  </a:lnTo>
                  <a:lnTo>
                    <a:pt x="455" y="1058"/>
                  </a:lnTo>
                  <a:lnTo>
                    <a:pt x="449" y="1062"/>
                  </a:lnTo>
                  <a:lnTo>
                    <a:pt x="443" y="1063"/>
                  </a:lnTo>
                  <a:lnTo>
                    <a:pt x="438" y="1064"/>
                  </a:lnTo>
                  <a:lnTo>
                    <a:pt x="434" y="1064"/>
                  </a:lnTo>
                  <a:lnTo>
                    <a:pt x="398" y="1063"/>
                  </a:lnTo>
                  <a:lnTo>
                    <a:pt x="362" y="1061"/>
                  </a:lnTo>
                  <a:lnTo>
                    <a:pt x="329" y="1060"/>
                  </a:lnTo>
                  <a:lnTo>
                    <a:pt x="293" y="1059"/>
                  </a:lnTo>
                  <a:lnTo>
                    <a:pt x="259" y="1057"/>
                  </a:lnTo>
                  <a:lnTo>
                    <a:pt x="227" y="1056"/>
                  </a:lnTo>
                  <a:lnTo>
                    <a:pt x="202" y="1057"/>
                  </a:lnTo>
                  <a:lnTo>
                    <a:pt x="176" y="1058"/>
                  </a:lnTo>
                  <a:lnTo>
                    <a:pt x="147" y="1059"/>
                  </a:lnTo>
                  <a:lnTo>
                    <a:pt x="122" y="1060"/>
                  </a:lnTo>
                  <a:lnTo>
                    <a:pt x="89" y="1061"/>
                  </a:lnTo>
                  <a:lnTo>
                    <a:pt x="57" y="1063"/>
                  </a:lnTo>
                  <a:lnTo>
                    <a:pt x="24" y="1064"/>
                  </a:lnTo>
                  <a:lnTo>
                    <a:pt x="14" y="1063"/>
                  </a:lnTo>
                  <a:lnTo>
                    <a:pt x="7" y="1058"/>
                  </a:lnTo>
                  <a:lnTo>
                    <a:pt x="2" y="1051"/>
                  </a:lnTo>
                  <a:lnTo>
                    <a:pt x="0" y="1040"/>
                  </a:lnTo>
                  <a:lnTo>
                    <a:pt x="1" y="1029"/>
                  </a:lnTo>
                  <a:lnTo>
                    <a:pt x="5" y="1020"/>
                  </a:lnTo>
                  <a:lnTo>
                    <a:pt x="10" y="1015"/>
                  </a:lnTo>
                  <a:lnTo>
                    <a:pt x="18" y="1011"/>
                  </a:lnTo>
                  <a:lnTo>
                    <a:pt x="27" y="1010"/>
                  </a:lnTo>
                  <a:lnTo>
                    <a:pt x="37" y="1009"/>
                  </a:lnTo>
                  <a:lnTo>
                    <a:pt x="82" y="1009"/>
                  </a:lnTo>
                  <a:lnTo>
                    <a:pt x="109" y="1007"/>
                  </a:lnTo>
                  <a:lnTo>
                    <a:pt x="130" y="1005"/>
                  </a:lnTo>
                  <a:lnTo>
                    <a:pt x="146" y="1001"/>
                  </a:lnTo>
                  <a:lnTo>
                    <a:pt x="159" y="996"/>
                  </a:lnTo>
                  <a:lnTo>
                    <a:pt x="168" y="989"/>
                  </a:lnTo>
                  <a:lnTo>
                    <a:pt x="174" y="981"/>
                  </a:lnTo>
                  <a:lnTo>
                    <a:pt x="179" y="969"/>
                  </a:lnTo>
                  <a:lnTo>
                    <a:pt x="182" y="957"/>
                  </a:lnTo>
                  <a:lnTo>
                    <a:pt x="185" y="943"/>
                  </a:lnTo>
                  <a:lnTo>
                    <a:pt x="395" y="114"/>
                  </a:lnTo>
                  <a:lnTo>
                    <a:pt x="398" y="102"/>
                  </a:lnTo>
                  <a:lnTo>
                    <a:pt x="400" y="93"/>
                  </a:lnTo>
                  <a:lnTo>
                    <a:pt x="402" y="87"/>
                  </a:lnTo>
                  <a:lnTo>
                    <a:pt x="402" y="80"/>
                  </a:lnTo>
                  <a:lnTo>
                    <a:pt x="401" y="73"/>
                  </a:lnTo>
                  <a:lnTo>
                    <a:pt x="399" y="68"/>
                  </a:lnTo>
                  <a:lnTo>
                    <a:pt x="393" y="64"/>
                  </a:lnTo>
                  <a:lnTo>
                    <a:pt x="383" y="61"/>
                  </a:lnTo>
                  <a:lnTo>
                    <a:pt x="366" y="59"/>
                  </a:lnTo>
                  <a:lnTo>
                    <a:pt x="348" y="57"/>
                  </a:lnTo>
                  <a:lnTo>
                    <a:pt x="332" y="56"/>
                  </a:lnTo>
                  <a:lnTo>
                    <a:pt x="319" y="55"/>
                  </a:lnTo>
                  <a:lnTo>
                    <a:pt x="289" y="55"/>
                  </a:lnTo>
                  <a:lnTo>
                    <a:pt x="277" y="54"/>
                  </a:lnTo>
                  <a:lnTo>
                    <a:pt x="267" y="52"/>
                  </a:lnTo>
                  <a:lnTo>
                    <a:pt x="260" y="49"/>
                  </a:lnTo>
                  <a:lnTo>
                    <a:pt x="255" y="43"/>
                  </a:lnTo>
                  <a:lnTo>
                    <a:pt x="254" y="34"/>
                  </a:lnTo>
                  <a:lnTo>
                    <a:pt x="255" y="21"/>
                  </a:lnTo>
                  <a:lnTo>
                    <a:pt x="259" y="12"/>
                  </a:lnTo>
                  <a:lnTo>
                    <a:pt x="265" y="6"/>
                  </a:lnTo>
                  <a:lnTo>
                    <a:pt x="273" y="3"/>
                  </a:lnTo>
                  <a:lnTo>
                    <a:pt x="282" y="1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05" name="Freeform 77"/>
            <p:cNvSpPr>
              <a:spLocks/>
            </p:cNvSpPr>
            <p:nvPr/>
          </p:nvSpPr>
          <p:spPr bwMode="auto">
            <a:xfrm>
              <a:off x="4475" y="4736"/>
              <a:ext cx="548" cy="720"/>
            </a:xfrm>
            <a:custGeom>
              <a:avLst/>
              <a:gdLst/>
              <a:ahLst/>
              <a:cxnLst>
                <a:cxn ang="0">
                  <a:pos x="294" y="2"/>
                </a:cxn>
                <a:cxn ang="0">
                  <a:pos x="367" y="14"/>
                </a:cxn>
                <a:cxn ang="0">
                  <a:pos x="432" y="38"/>
                </a:cxn>
                <a:cxn ang="0">
                  <a:pos x="485" y="76"/>
                </a:cxn>
                <a:cxn ang="0">
                  <a:pos x="522" y="123"/>
                </a:cxn>
                <a:cxn ang="0">
                  <a:pos x="543" y="181"/>
                </a:cxn>
                <a:cxn ang="0">
                  <a:pos x="544" y="245"/>
                </a:cxn>
                <a:cxn ang="0">
                  <a:pos x="526" y="297"/>
                </a:cxn>
                <a:cxn ang="0">
                  <a:pos x="496" y="344"/>
                </a:cxn>
                <a:cxn ang="0">
                  <a:pos x="454" y="385"/>
                </a:cxn>
                <a:cxn ang="0">
                  <a:pos x="406" y="424"/>
                </a:cxn>
                <a:cxn ang="0">
                  <a:pos x="353" y="461"/>
                </a:cxn>
                <a:cxn ang="0">
                  <a:pos x="283" y="508"/>
                </a:cxn>
                <a:cxn ang="0">
                  <a:pos x="208" y="563"/>
                </a:cxn>
                <a:cxn ang="0">
                  <a:pos x="133" y="617"/>
                </a:cxn>
                <a:cxn ang="0">
                  <a:pos x="404" y="616"/>
                </a:cxn>
                <a:cxn ang="0">
                  <a:pos x="437" y="615"/>
                </a:cxn>
                <a:cxn ang="0">
                  <a:pos x="461" y="612"/>
                </a:cxn>
                <a:cxn ang="0">
                  <a:pos x="473" y="603"/>
                </a:cxn>
                <a:cxn ang="0">
                  <a:pos x="486" y="575"/>
                </a:cxn>
                <a:cxn ang="0">
                  <a:pos x="495" y="540"/>
                </a:cxn>
                <a:cxn ang="0">
                  <a:pos x="498" y="513"/>
                </a:cxn>
                <a:cxn ang="0">
                  <a:pos x="548" y="512"/>
                </a:cxn>
                <a:cxn ang="0">
                  <a:pos x="1" y="720"/>
                </a:cxn>
                <a:cxn ang="0">
                  <a:pos x="2" y="679"/>
                </a:cxn>
                <a:cxn ang="0">
                  <a:pos x="11" y="672"/>
                </a:cxn>
                <a:cxn ang="0">
                  <a:pos x="311" y="419"/>
                </a:cxn>
                <a:cxn ang="0">
                  <a:pos x="364" y="364"/>
                </a:cxn>
                <a:cxn ang="0">
                  <a:pos x="403" y="308"/>
                </a:cxn>
                <a:cxn ang="0">
                  <a:pos x="425" y="246"/>
                </a:cxn>
                <a:cxn ang="0">
                  <a:pos x="425" y="183"/>
                </a:cxn>
                <a:cxn ang="0">
                  <a:pos x="406" y="130"/>
                </a:cxn>
                <a:cxn ang="0">
                  <a:pos x="371" y="89"/>
                </a:cxn>
                <a:cxn ang="0">
                  <a:pos x="322" y="60"/>
                </a:cxn>
                <a:cxn ang="0">
                  <a:pos x="262" y="46"/>
                </a:cxn>
                <a:cxn ang="0">
                  <a:pos x="195" y="47"/>
                </a:cxn>
                <a:cxn ang="0">
                  <a:pos x="131" y="68"/>
                </a:cxn>
                <a:cxn ang="0">
                  <a:pos x="81" y="105"/>
                </a:cxn>
                <a:cxn ang="0">
                  <a:pos x="79" y="131"/>
                </a:cxn>
                <a:cxn ang="0">
                  <a:pos x="108" y="146"/>
                </a:cxn>
                <a:cxn ang="0">
                  <a:pos x="124" y="172"/>
                </a:cxn>
                <a:cxn ang="0">
                  <a:pos x="124" y="208"/>
                </a:cxn>
                <a:cxn ang="0">
                  <a:pos x="110" y="235"/>
                </a:cxn>
                <a:cxn ang="0">
                  <a:pos x="88" y="251"/>
                </a:cxn>
                <a:cxn ang="0">
                  <a:pos x="63" y="256"/>
                </a:cxn>
                <a:cxn ang="0">
                  <a:pos x="47" y="254"/>
                </a:cxn>
                <a:cxn ang="0">
                  <a:pos x="29" y="247"/>
                </a:cxn>
                <a:cxn ang="0">
                  <a:pos x="12" y="232"/>
                </a:cxn>
                <a:cxn ang="0">
                  <a:pos x="2" y="208"/>
                </a:cxn>
                <a:cxn ang="0">
                  <a:pos x="3" y="159"/>
                </a:cxn>
                <a:cxn ang="0">
                  <a:pos x="27" y="102"/>
                </a:cxn>
                <a:cxn ang="0">
                  <a:pos x="72" y="55"/>
                </a:cxn>
                <a:cxn ang="0">
                  <a:pos x="135" y="21"/>
                </a:cxn>
                <a:cxn ang="0">
                  <a:pos x="213" y="2"/>
                </a:cxn>
              </a:cxnLst>
              <a:rect l="0" t="0" r="r" b="b"/>
              <a:pathLst>
                <a:path w="548" h="720">
                  <a:moveTo>
                    <a:pt x="255" y="0"/>
                  </a:moveTo>
                  <a:lnTo>
                    <a:pt x="294" y="2"/>
                  </a:lnTo>
                  <a:lnTo>
                    <a:pt x="332" y="6"/>
                  </a:lnTo>
                  <a:lnTo>
                    <a:pt x="367" y="14"/>
                  </a:lnTo>
                  <a:lnTo>
                    <a:pt x="401" y="25"/>
                  </a:lnTo>
                  <a:lnTo>
                    <a:pt x="432" y="38"/>
                  </a:lnTo>
                  <a:lnTo>
                    <a:pt x="460" y="55"/>
                  </a:lnTo>
                  <a:lnTo>
                    <a:pt x="485" y="76"/>
                  </a:lnTo>
                  <a:lnTo>
                    <a:pt x="506" y="98"/>
                  </a:lnTo>
                  <a:lnTo>
                    <a:pt x="522" y="123"/>
                  </a:lnTo>
                  <a:lnTo>
                    <a:pt x="536" y="151"/>
                  </a:lnTo>
                  <a:lnTo>
                    <a:pt x="543" y="181"/>
                  </a:lnTo>
                  <a:lnTo>
                    <a:pt x="546" y="215"/>
                  </a:lnTo>
                  <a:lnTo>
                    <a:pt x="544" y="245"/>
                  </a:lnTo>
                  <a:lnTo>
                    <a:pt x="537" y="272"/>
                  </a:lnTo>
                  <a:lnTo>
                    <a:pt x="526" y="297"/>
                  </a:lnTo>
                  <a:lnTo>
                    <a:pt x="512" y="322"/>
                  </a:lnTo>
                  <a:lnTo>
                    <a:pt x="496" y="344"/>
                  </a:lnTo>
                  <a:lnTo>
                    <a:pt x="477" y="365"/>
                  </a:lnTo>
                  <a:lnTo>
                    <a:pt x="454" y="385"/>
                  </a:lnTo>
                  <a:lnTo>
                    <a:pt x="431" y="404"/>
                  </a:lnTo>
                  <a:lnTo>
                    <a:pt x="406" y="424"/>
                  </a:lnTo>
                  <a:lnTo>
                    <a:pt x="380" y="442"/>
                  </a:lnTo>
                  <a:lnTo>
                    <a:pt x="353" y="461"/>
                  </a:lnTo>
                  <a:lnTo>
                    <a:pt x="319" y="483"/>
                  </a:lnTo>
                  <a:lnTo>
                    <a:pt x="283" y="508"/>
                  </a:lnTo>
                  <a:lnTo>
                    <a:pt x="246" y="535"/>
                  </a:lnTo>
                  <a:lnTo>
                    <a:pt x="208" y="563"/>
                  </a:lnTo>
                  <a:lnTo>
                    <a:pt x="170" y="590"/>
                  </a:lnTo>
                  <a:lnTo>
                    <a:pt x="133" y="617"/>
                  </a:lnTo>
                  <a:lnTo>
                    <a:pt x="387" y="617"/>
                  </a:lnTo>
                  <a:lnTo>
                    <a:pt x="404" y="616"/>
                  </a:lnTo>
                  <a:lnTo>
                    <a:pt x="421" y="616"/>
                  </a:lnTo>
                  <a:lnTo>
                    <a:pt x="437" y="615"/>
                  </a:lnTo>
                  <a:lnTo>
                    <a:pt x="451" y="614"/>
                  </a:lnTo>
                  <a:lnTo>
                    <a:pt x="461" y="612"/>
                  </a:lnTo>
                  <a:lnTo>
                    <a:pt x="466" y="610"/>
                  </a:lnTo>
                  <a:lnTo>
                    <a:pt x="473" y="603"/>
                  </a:lnTo>
                  <a:lnTo>
                    <a:pt x="481" y="590"/>
                  </a:lnTo>
                  <a:lnTo>
                    <a:pt x="486" y="575"/>
                  </a:lnTo>
                  <a:lnTo>
                    <a:pt x="491" y="557"/>
                  </a:lnTo>
                  <a:lnTo>
                    <a:pt x="495" y="540"/>
                  </a:lnTo>
                  <a:lnTo>
                    <a:pt x="497" y="524"/>
                  </a:lnTo>
                  <a:lnTo>
                    <a:pt x="498" y="513"/>
                  </a:lnTo>
                  <a:lnTo>
                    <a:pt x="547" y="513"/>
                  </a:lnTo>
                  <a:lnTo>
                    <a:pt x="548" y="512"/>
                  </a:lnTo>
                  <a:lnTo>
                    <a:pt x="509" y="720"/>
                  </a:lnTo>
                  <a:lnTo>
                    <a:pt x="1" y="720"/>
                  </a:lnTo>
                  <a:lnTo>
                    <a:pt x="1" y="683"/>
                  </a:lnTo>
                  <a:lnTo>
                    <a:pt x="2" y="679"/>
                  </a:lnTo>
                  <a:lnTo>
                    <a:pt x="5" y="676"/>
                  </a:lnTo>
                  <a:lnTo>
                    <a:pt x="11" y="672"/>
                  </a:lnTo>
                  <a:lnTo>
                    <a:pt x="281" y="446"/>
                  </a:lnTo>
                  <a:lnTo>
                    <a:pt x="311" y="419"/>
                  </a:lnTo>
                  <a:lnTo>
                    <a:pt x="339" y="391"/>
                  </a:lnTo>
                  <a:lnTo>
                    <a:pt x="364" y="364"/>
                  </a:lnTo>
                  <a:lnTo>
                    <a:pt x="386" y="336"/>
                  </a:lnTo>
                  <a:lnTo>
                    <a:pt x="403" y="308"/>
                  </a:lnTo>
                  <a:lnTo>
                    <a:pt x="416" y="277"/>
                  </a:lnTo>
                  <a:lnTo>
                    <a:pt x="425" y="246"/>
                  </a:lnTo>
                  <a:lnTo>
                    <a:pt x="428" y="214"/>
                  </a:lnTo>
                  <a:lnTo>
                    <a:pt x="425" y="183"/>
                  </a:lnTo>
                  <a:lnTo>
                    <a:pt x="417" y="155"/>
                  </a:lnTo>
                  <a:lnTo>
                    <a:pt x="406" y="130"/>
                  </a:lnTo>
                  <a:lnTo>
                    <a:pt x="390" y="108"/>
                  </a:lnTo>
                  <a:lnTo>
                    <a:pt x="371" y="89"/>
                  </a:lnTo>
                  <a:lnTo>
                    <a:pt x="347" y="73"/>
                  </a:lnTo>
                  <a:lnTo>
                    <a:pt x="322" y="60"/>
                  </a:lnTo>
                  <a:lnTo>
                    <a:pt x="293" y="51"/>
                  </a:lnTo>
                  <a:lnTo>
                    <a:pt x="262" y="46"/>
                  </a:lnTo>
                  <a:lnTo>
                    <a:pt x="231" y="44"/>
                  </a:lnTo>
                  <a:lnTo>
                    <a:pt x="195" y="47"/>
                  </a:lnTo>
                  <a:lnTo>
                    <a:pt x="162" y="55"/>
                  </a:lnTo>
                  <a:lnTo>
                    <a:pt x="131" y="68"/>
                  </a:lnTo>
                  <a:lnTo>
                    <a:pt x="105" y="85"/>
                  </a:lnTo>
                  <a:lnTo>
                    <a:pt x="81" y="105"/>
                  </a:lnTo>
                  <a:lnTo>
                    <a:pt x="63" y="128"/>
                  </a:lnTo>
                  <a:lnTo>
                    <a:pt x="79" y="131"/>
                  </a:lnTo>
                  <a:lnTo>
                    <a:pt x="94" y="137"/>
                  </a:lnTo>
                  <a:lnTo>
                    <a:pt x="108" y="146"/>
                  </a:lnTo>
                  <a:lnTo>
                    <a:pt x="117" y="158"/>
                  </a:lnTo>
                  <a:lnTo>
                    <a:pt x="124" y="172"/>
                  </a:lnTo>
                  <a:lnTo>
                    <a:pt x="126" y="191"/>
                  </a:lnTo>
                  <a:lnTo>
                    <a:pt x="124" y="208"/>
                  </a:lnTo>
                  <a:lnTo>
                    <a:pt x="119" y="223"/>
                  </a:lnTo>
                  <a:lnTo>
                    <a:pt x="110" y="235"/>
                  </a:lnTo>
                  <a:lnTo>
                    <a:pt x="99" y="244"/>
                  </a:lnTo>
                  <a:lnTo>
                    <a:pt x="88" y="251"/>
                  </a:lnTo>
                  <a:lnTo>
                    <a:pt x="75" y="255"/>
                  </a:lnTo>
                  <a:lnTo>
                    <a:pt x="63" y="256"/>
                  </a:lnTo>
                  <a:lnTo>
                    <a:pt x="56" y="256"/>
                  </a:lnTo>
                  <a:lnTo>
                    <a:pt x="47" y="254"/>
                  </a:lnTo>
                  <a:lnTo>
                    <a:pt x="38" y="251"/>
                  </a:lnTo>
                  <a:lnTo>
                    <a:pt x="29" y="247"/>
                  </a:lnTo>
                  <a:lnTo>
                    <a:pt x="20" y="241"/>
                  </a:lnTo>
                  <a:lnTo>
                    <a:pt x="12" y="232"/>
                  </a:lnTo>
                  <a:lnTo>
                    <a:pt x="6" y="221"/>
                  </a:lnTo>
                  <a:lnTo>
                    <a:pt x="2" y="208"/>
                  </a:lnTo>
                  <a:lnTo>
                    <a:pt x="0" y="191"/>
                  </a:lnTo>
                  <a:lnTo>
                    <a:pt x="3" y="159"/>
                  </a:lnTo>
                  <a:lnTo>
                    <a:pt x="12" y="130"/>
                  </a:lnTo>
                  <a:lnTo>
                    <a:pt x="27" y="102"/>
                  </a:lnTo>
                  <a:lnTo>
                    <a:pt x="47" y="78"/>
                  </a:lnTo>
                  <a:lnTo>
                    <a:pt x="72" y="55"/>
                  </a:lnTo>
                  <a:lnTo>
                    <a:pt x="101" y="36"/>
                  </a:lnTo>
                  <a:lnTo>
                    <a:pt x="135" y="21"/>
                  </a:lnTo>
                  <a:lnTo>
                    <a:pt x="172" y="9"/>
                  </a:lnTo>
                  <a:lnTo>
                    <a:pt x="213" y="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46" name="Straight Arrow Connector 145"/>
          <p:cNvCxnSpPr/>
          <p:nvPr/>
        </p:nvCxnSpPr>
        <p:spPr>
          <a:xfrm>
            <a:off x="5791994" y="1905000"/>
            <a:ext cx="1294606" cy="990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" name="Group 72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6553200" y="1600200"/>
            <a:ext cx="685800" cy="561128"/>
            <a:chOff x="1772" y="2796"/>
            <a:chExt cx="3251" cy="2660"/>
          </a:xfrm>
          <a:solidFill>
            <a:srgbClr val="FF0000"/>
          </a:solidFill>
        </p:grpSpPr>
        <p:sp>
          <p:nvSpPr>
            <p:cNvPr id="149" name="Freeform 74"/>
            <p:cNvSpPr>
              <a:spLocks noEditPoints="1"/>
            </p:cNvSpPr>
            <p:nvPr/>
          </p:nvSpPr>
          <p:spPr bwMode="auto">
            <a:xfrm>
              <a:off x="1772" y="3079"/>
              <a:ext cx="1324" cy="1601"/>
            </a:xfrm>
            <a:custGeom>
              <a:avLst/>
              <a:gdLst/>
              <a:ahLst/>
              <a:cxnLst>
                <a:cxn ang="0">
                  <a:pos x="880" y="2"/>
                </a:cxn>
                <a:cxn ang="0">
                  <a:pos x="1075" y="72"/>
                </a:cxn>
                <a:cxn ang="0">
                  <a:pos x="1268" y="21"/>
                </a:cxn>
                <a:cxn ang="0">
                  <a:pos x="1299" y="0"/>
                </a:cxn>
                <a:cxn ang="0">
                  <a:pos x="1324" y="20"/>
                </a:cxn>
                <a:cxn ang="0">
                  <a:pos x="1186" y="544"/>
                </a:cxn>
                <a:cxn ang="0">
                  <a:pos x="1146" y="539"/>
                </a:cxn>
                <a:cxn ang="0">
                  <a:pos x="1142" y="518"/>
                </a:cxn>
                <a:cxn ang="0">
                  <a:pos x="1151" y="402"/>
                </a:cxn>
                <a:cxn ang="0">
                  <a:pos x="1110" y="204"/>
                </a:cxn>
                <a:cxn ang="0">
                  <a:pos x="996" y="95"/>
                </a:cxn>
                <a:cxn ang="0">
                  <a:pos x="829" y="62"/>
                </a:cxn>
                <a:cxn ang="0">
                  <a:pos x="608" y="134"/>
                </a:cxn>
                <a:cxn ang="0">
                  <a:pos x="468" y="305"/>
                </a:cxn>
                <a:cxn ang="0">
                  <a:pos x="449" y="491"/>
                </a:cxn>
                <a:cxn ang="0">
                  <a:pos x="520" y="597"/>
                </a:cxn>
                <a:cxn ang="0">
                  <a:pos x="600" y="633"/>
                </a:cxn>
                <a:cxn ang="0">
                  <a:pos x="725" y="665"/>
                </a:cxn>
                <a:cxn ang="0">
                  <a:pos x="892" y="711"/>
                </a:cxn>
                <a:cxn ang="0">
                  <a:pos x="974" y="748"/>
                </a:cxn>
                <a:cxn ang="0">
                  <a:pos x="1030" y="798"/>
                </a:cxn>
                <a:cxn ang="0">
                  <a:pos x="1093" y="899"/>
                </a:cxn>
                <a:cxn ang="0">
                  <a:pos x="1115" y="1087"/>
                </a:cxn>
                <a:cxn ang="0">
                  <a:pos x="1019" y="1334"/>
                </a:cxn>
                <a:cxn ang="0">
                  <a:pos x="817" y="1525"/>
                </a:cxn>
                <a:cxn ang="0">
                  <a:pos x="550" y="1601"/>
                </a:cxn>
                <a:cxn ang="0">
                  <a:pos x="368" y="1576"/>
                </a:cxn>
                <a:cxn ang="0">
                  <a:pos x="203" y="1474"/>
                </a:cxn>
                <a:cxn ang="0">
                  <a:pos x="37" y="1597"/>
                </a:cxn>
                <a:cxn ang="0">
                  <a:pos x="7" y="1595"/>
                </a:cxn>
                <a:cxn ang="0">
                  <a:pos x="6" y="1553"/>
                </a:cxn>
                <a:cxn ang="0">
                  <a:pos x="39" y="1424"/>
                </a:cxn>
                <a:cxn ang="0">
                  <a:pos x="81" y="1253"/>
                </a:cxn>
                <a:cxn ang="0">
                  <a:pos x="119" y="1109"/>
                </a:cxn>
                <a:cxn ang="0">
                  <a:pos x="139" y="1056"/>
                </a:cxn>
                <a:cxn ang="0">
                  <a:pos x="178" y="1061"/>
                </a:cxn>
                <a:cxn ang="0">
                  <a:pos x="180" y="1088"/>
                </a:cxn>
                <a:cxn ang="0">
                  <a:pos x="165" y="1184"/>
                </a:cxn>
                <a:cxn ang="0">
                  <a:pos x="194" y="1355"/>
                </a:cxn>
                <a:cxn ang="0">
                  <a:pos x="293" y="1466"/>
                </a:cxn>
                <a:cxn ang="0">
                  <a:pos x="428" y="1520"/>
                </a:cxn>
                <a:cxn ang="0">
                  <a:pos x="602" y="1530"/>
                </a:cxn>
                <a:cxn ang="0">
                  <a:pos x="805" y="1436"/>
                </a:cxn>
                <a:cxn ang="0">
                  <a:pos x="932" y="1254"/>
                </a:cxn>
                <a:cxn ang="0">
                  <a:pos x="950" y="1063"/>
                </a:cxn>
                <a:cxn ang="0">
                  <a:pos x="893" y="959"/>
                </a:cxn>
                <a:cxn ang="0">
                  <a:pos x="787" y="904"/>
                </a:cxn>
                <a:cxn ang="0">
                  <a:pos x="457" y="811"/>
                </a:cxn>
                <a:cxn ang="0">
                  <a:pos x="333" y="704"/>
                </a:cxn>
                <a:cxn ang="0">
                  <a:pos x="280" y="520"/>
                </a:cxn>
                <a:cxn ang="0">
                  <a:pos x="361" y="267"/>
                </a:cxn>
                <a:cxn ang="0">
                  <a:pos x="563" y="76"/>
                </a:cxn>
                <a:cxn ang="0">
                  <a:pos x="834" y="0"/>
                </a:cxn>
              </a:cxnLst>
              <a:rect l="0" t="0" r="r" b="b"/>
              <a:pathLst>
                <a:path w="1324" h="1601">
                  <a:moveTo>
                    <a:pt x="1324" y="20"/>
                  </a:moveTo>
                  <a:lnTo>
                    <a:pt x="1324" y="21"/>
                  </a:lnTo>
                  <a:lnTo>
                    <a:pt x="1324" y="20"/>
                  </a:lnTo>
                  <a:close/>
                  <a:moveTo>
                    <a:pt x="834" y="0"/>
                  </a:moveTo>
                  <a:lnTo>
                    <a:pt x="880" y="2"/>
                  </a:lnTo>
                  <a:lnTo>
                    <a:pt x="925" y="9"/>
                  </a:lnTo>
                  <a:lnTo>
                    <a:pt x="967" y="19"/>
                  </a:lnTo>
                  <a:lnTo>
                    <a:pt x="1006" y="33"/>
                  </a:lnTo>
                  <a:lnTo>
                    <a:pt x="1042" y="51"/>
                  </a:lnTo>
                  <a:lnTo>
                    <a:pt x="1075" y="72"/>
                  </a:lnTo>
                  <a:lnTo>
                    <a:pt x="1105" y="98"/>
                  </a:lnTo>
                  <a:lnTo>
                    <a:pt x="1130" y="127"/>
                  </a:lnTo>
                  <a:lnTo>
                    <a:pt x="1153" y="160"/>
                  </a:lnTo>
                  <a:lnTo>
                    <a:pt x="1257" y="32"/>
                  </a:lnTo>
                  <a:lnTo>
                    <a:pt x="1268" y="21"/>
                  </a:lnTo>
                  <a:lnTo>
                    <a:pt x="1276" y="12"/>
                  </a:lnTo>
                  <a:lnTo>
                    <a:pt x="1282" y="7"/>
                  </a:lnTo>
                  <a:lnTo>
                    <a:pt x="1287" y="2"/>
                  </a:lnTo>
                  <a:lnTo>
                    <a:pt x="1295" y="0"/>
                  </a:lnTo>
                  <a:lnTo>
                    <a:pt x="1299" y="0"/>
                  </a:lnTo>
                  <a:lnTo>
                    <a:pt x="1308" y="1"/>
                  </a:lnTo>
                  <a:lnTo>
                    <a:pt x="1316" y="5"/>
                  </a:lnTo>
                  <a:lnTo>
                    <a:pt x="1320" y="11"/>
                  </a:lnTo>
                  <a:lnTo>
                    <a:pt x="1323" y="16"/>
                  </a:lnTo>
                  <a:lnTo>
                    <a:pt x="1324" y="20"/>
                  </a:lnTo>
                  <a:lnTo>
                    <a:pt x="1201" y="502"/>
                  </a:lnTo>
                  <a:lnTo>
                    <a:pt x="1198" y="519"/>
                  </a:lnTo>
                  <a:lnTo>
                    <a:pt x="1195" y="531"/>
                  </a:lnTo>
                  <a:lnTo>
                    <a:pt x="1191" y="539"/>
                  </a:lnTo>
                  <a:lnTo>
                    <a:pt x="1186" y="544"/>
                  </a:lnTo>
                  <a:lnTo>
                    <a:pt x="1179" y="546"/>
                  </a:lnTo>
                  <a:lnTo>
                    <a:pt x="1170" y="547"/>
                  </a:lnTo>
                  <a:lnTo>
                    <a:pt x="1160" y="546"/>
                  </a:lnTo>
                  <a:lnTo>
                    <a:pt x="1151" y="543"/>
                  </a:lnTo>
                  <a:lnTo>
                    <a:pt x="1146" y="539"/>
                  </a:lnTo>
                  <a:lnTo>
                    <a:pt x="1143" y="535"/>
                  </a:lnTo>
                  <a:lnTo>
                    <a:pt x="1142" y="531"/>
                  </a:lnTo>
                  <a:lnTo>
                    <a:pt x="1141" y="528"/>
                  </a:lnTo>
                  <a:lnTo>
                    <a:pt x="1141" y="527"/>
                  </a:lnTo>
                  <a:lnTo>
                    <a:pt x="1142" y="518"/>
                  </a:lnTo>
                  <a:lnTo>
                    <a:pt x="1144" y="504"/>
                  </a:lnTo>
                  <a:lnTo>
                    <a:pt x="1146" y="486"/>
                  </a:lnTo>
                  <a:lnTo>
                    <a:pt x="1148" y="462"/>
                  </a:lnTo>
                  <a:lnTo>
                    <a:pt x="1150" y="434"/>
                  </a:lnTo>
                  <a:lnTo>
                    <a:pt x="1151" y="402"/>
                  </a:lnTo>
                  <a:lnTo>
                    <a:pt x="1149" y="355"/>
                  </a:lnTo>
                  <a:lnTo>
                    <a:pt x="1144" y="311"/>
                  </a:lnTo>
                  <a:lnTo>
                    <a:pt x="1136" y="272"/>
                  </a:lnTo>
                  <a:lnTo>
                    <a:pt x="1124" y="237"/>
                  </a:lnTo>
                  <a:lnTo>
                    <a:pt x="1110" y="204"/>
                  </a:lnTo>
                  <a:lnTo>
                    <a:pt x="1091" y="176"/>
                  </a:lnTo>
                  <a:lnTo>
                    <a:pt x="1071" y="151"/>
                  </a:lnTo>
                  <a:lnTo>
                    <a:pt x="1049" y="130"/>
                  </a:lnTo>
                  <a:lnTo>
                    <a:pt x="1023" y="110"/>
                  </a:lnTo>
                  <a:lnTo>
                    <a:pt x="996" y="95"/>
                  </a:lnTo>
                  <a:lnTo>
                    <a:pt x="966" y="83"/>
                  </a:lnTo>
                  <a:lnTo>
                    <a:pt x="934" y="74"/>
                  </a:lnTo>
                  <a:lnTo>
                    <a:pt x="901" y="67"/>
                  </a:lnTo>
                  <a:lnTo>
                    <a:pt x="866" y="63"/>
                  </a:lnTo>
                  <a:lnTo>
                    <a:pt x="829" y="62"/>
                  </a:lnTo>
                  <a:lnTo>
                    <a:pt x="781" y="65"/>
                  </a:lnTo>
                  <a:lnTo>
                    <a:pt x="735" y="74"/>
                  </a:lnTo>
                  <a:lnTo>
                    <a:pt x="690" y="89"/>
                  </a:lnTo>
                  <a:lnTo>
                    <a:pt x="648" y="109"/>
                  </a:lnTo>
                  <a:lnTo>
                    <a:pt x="608" y="134"/>
                  </a:lnTo>
                  <a:lnTo>
                    <a:pt x="573" y="162"/>
                  </a:lnTo>
                  <a:lnTo>
                    <a:pt x="540" y="194"/>
                  </a:lnTo>
                  <a:lnTo>
                    <a:pt x="511" y="228"/>
                  </a:lnTo>
                  <a:lnTo>
                    <a:pt x="487" y="266"/>
                  </a:lnTo>
                  <a:lnTo>
                    <a:pt x="468" y="305"/>
                  </a:lnTo>
                  <a:lnTo>
                    <a:pt x="453" y="344"/>
                  </a:lnTo>
                  <a:lnTo>
                    <a:pt x="444" y="386"/>
                  </a:lnTo>
                  <a:lnTo>
                    <a:pt x="441" y="426"/>
                  </a:lnTo>
                  <a:lnTo>
                    <a:pt x="443" y="459"/>
                  </a:lnTo>
                  <a:lnTo>
                    <a:pt x="449" y="491"/>
                  </a:lnTo>
                  <a:lnTo>
                    <a:pt x="458" y="518"/>
                  </a:lnTo>
                  <a:lnTo>
                    <a:pt x="471" y="542"/>
                  </a:lnTo>
                  <a:lnTo>
                    <a:pt x="485" y="562"/>
                  </a:lnTo>
                  <a:lnTo>
                    <a:pt x="501" y="582"/>
                  </a:lnTo>
                  <a:lnTo>
                    <a:pt x="520" y="597"/>
                  </a:lnTo>
                  <a:lnTo>
                    <a:pt x="538" y="609"/>
                  </a:lnTo>
                  <a:lnTo>
                    <a:pt x="556" y="619"/>
                  </a:lnTo>
                  <a:lnTo>
                    <a:pt x="575" y="627"/>
                  </a:lnTo>
                  <a:lnTo>
                    <a:pt x="585" y="629"/>
                  </a:lnTo>
                  <a:lnTo>
                    <a:pt x="600" y="633"/>
                  </a:lnTo>
                  <a:lnTo>
                    <a:pt x="618" y="638"/>
                  </a:lnTo>
                  <a:lnTo>
                    <a:pt x="640" y="643"/>
                  </a:lnTo>
                  <a:lnTo>
                    <a:pt x="685" y="655"/>
                  </a:lnTo>
                  <a:lnTo>
                    <a:pt x="706" y="661"/>
                  </a:lnTo>
                  <a:lnTo>
                    <a:pt x="725" y="665"/>
                  </a:lnTo>
                  <a:lnTo>
                    <a:pt x="768" y="676"/>
                  </a:lnTo>
                  <a:lnTo>
                    <a:pt x="806" y="686"/>
                  </a:lnTo>
                  <a:lnTo>
                    <a:pt x="840" y="696"/>
                  </a:lnTo>
                  <a:lnTo>
                    <a:pt x="867" y="704"/>
                  </a:lnTo>
                  <a:lnTo>
                    <a:pt x="892" y="711"/>
                  </a:lnTo>
                  <a:lnTo>
                    <a:pt x="913" y="719"/>
                  </a:lnTo>
                  <a:lnTo>
                    <a:pt x="931" y="726"/>
                  </a:lnTo>
                  <a:lnTo>
                    <a:pt x="948" y="733"/>
                  </a:lnTo>
                  <a:lnTo>
                    <a:pt x="961" y="740"/>
                  </a:lnTo>
                  <a:lnTo>
                    <a:pt x="974" y="748"/>
                  </a:lnTo>
                  <a:lnTo>
                    <a:pt x="985" y="756"/>
                  </a:lnTo>
                  <a:lnTo>
                    <a:pt x="998" y="766"/>
                  </a:lnTo>
                  <a:lnTo>
                    <a:pt x="1009" y="776"/>
                  </a:lnTo>
                  <a:lnTo>
                    <a:pt x="1018" y="786"/>
                  </a:lnTo>
                  <a:lnTo>
                    <a:pt x="1030" y="798"/>
                  </a:lnTo>
                  <a:lnTo>
                    <a:pt x="1042" y="813"/>
                  </a:lnTo>
                  <a:lnTo>
                    <a:pt x="1056" y="830"/>
                  </a:lnTo>
                  <a:lnTo>
                    <a:pt x="1069" y="850"/>
                  </a:lnTo>
                  <a:lnTo>
                    <a:pt x="1081" y="873"/>
                  </a:lnTo>
                  <a:lnTo>
                    <a:pt x="1093" y="899"/>
                  </a:lnTo>
                  <a:lnTo>
                    <a:pt x="1103" y="929"/>
                  </a:lnTo>
                  <a:lnTo>
                    <a:pt x="1111" y="961"/>
                  </a:lnTo>
                  <a:lnTo>
                    <a:pt x="1116" y="997"/>
                  </a:lnTo>
                  <a:lnTo>
                    <a:pt x="1118" y="1036"/>
                  </a:lnTo>
                  <a:lnTo>
                    <a:pt x="1115" y="1087"/>
                  </a:lnTo>
                  <a:lnTo>
                    <a:pt x="1106" y="1138"/>
                  </a:lnTo>
                  <a:lnTo>
                    <a:pt x="1091" y="1189"/>
                  </a:lnTo>
                  <a:lnTo>
                    <a:pt x="1072" y="1239"/>
                  </a:lnTo>
                  <a:lnTo>
                    <a:pt x="1048" y="1288"/>
                  </a:lnTo>
                  <a:lnTo>
                    <a:pt x="1019" y="1334"/>
                  </a:lnTo>
                  <a:lnTo>
                    <a:pt x="985" y="1378"/>
                  </a:lnTo>
                  <a:lnTo>
                    <a:pt x="949" y="1421"/>
                  </a:lnTo>
                  <a:lnTo>
                    <a:pt x="908" y="1459"/>
                  </a:lnTo>
                  <a:lnTo>
                    <a:pt x="864" y="1493"/>
                  </a:lnTo>
                  <a:lnTo>
                    <a:pt x="817" y="1525"/>
                  </a:lnTo>
                  <a:lnTo>
                    <a:pt x="767" y="1551"/>
                  </a:lnTo>
                  <a:lnTo>
                    <a:pt x="715" y="1572"/>
                  </a:lnTo>
                  <a:lnTo>
                    <a:pt x="662" y="1588"/>
                  </a:lnTo>
                  <a:lnTo>
                    <a:pt x="607" y="1598"/>
                  </a:lnTo>
                  <a:lnTo>
                    <a:pt x="550" y="1601"/>
                  </a:lnTo>
                  <a:lnTo>
                    <a:pt x="515" y="1600"/>
                  </a:lnTo>
                  <a:lnTo>
                    <a:pt x="478" y="1598"/>
                  </a:lnTo>
                  <a:lnTo>
                    <a:pt x="441" y="1593"/>
                  </a:lnTo>
                  <a:lnTo>
                    <a:pt x="403" y="1586"/>
                  </a:lnTo>
                  <a:lnTo>
                    <a:pt x="368" y="1576"/>
                  </a:lnTo>
                  <a:lnTo>
                    <a:pt x="331" y="1563"/>
                  </a:lnTo>
                  <a:lnTo>
                    <a:pt x="296" y="1547"/>
                  </a:lnTo>
                  <a:lnTo>
                    <a:pt x="264" y="1527"/>
                  </a:lnTo>
                  <a:lnTo>
                    <a:pt x="232" y="1502"/>
                  </a:lnTo>
                  <a:lnTo>
                    <a:pt x="203" y="1474"/>
                  </a:lnTo>
                  <a:lnTo>
                    <a:pt x="175" y="1442"/>
                  </a:lnTo>
                  <a:lnTo>
                    <a:pt x="66" y="1567"/>
                  </a:lnTo>
                  <a:lnTo>
                    <a:pt x="56" y="1579"/>
                  </a:lnTo>
                  <a:lnTo>
                    <a:pt x="42" y="1593"/>
                  </a:lnTo>
                  <a:lnTo>
                    <a:pt x="37" y="1597"/>
                  </a:lnTo>
                  <a:lnTo>
                    <a:pt x="32" y="1600"/>
                  </a:lnTo>
                  <a:lnTo>
                    <a:pt x="28" y="1601"/>
                  </a:lnTo>
                  <a:lnTo>
                    <a:pt x="24" y="1601"/>
                  </a:lnTo>
                  <a:lnTo>
                    <a:pt x="14" y="1599"/>
                  </a:lnTo>
                  <a:lnTo>
                    <a:pt x="7" y="1595"/>
                  </a:lnTo>
                  <a:lnTo>
                    <a:pt x="2" y="1588"/>
                  </a:lnTo>
                  <a:lnTo>
                    <a:pt x="0" y="1581"/>
                  </a:lnTo>
                  <a:lnTo>
                    <a:pt x="1" y="1577"/>
                  </a:lnTo>
                  <a:lnTo>
                    <a:pt x="3" y="1568"/>
                  </a:lnTo>
                  <a:lnTo>
                    <a:pt x="6" y="1553"/>
                  </a:lnTo>
                  <a:lnTo>
                    <a:pt x="11" y="1534"/>
                  </a:lnTo>
                  <a:lnTo>
                    <a:pt x="16" y="1512"/>
                  </a:lnTo>
                  <a:lnTo>
                    <a:pt x="23" y="1484"/>
                  </a:lnTo>
                  <a:lnTo>
                    <a:pt x="30" y="1455"/>
                  </a:lnTo>
                  <a:lnTo>
                    <a:pt x="39" y="1424"/>
                  </a:lnTo>
                  <a:lnTo>
                    <a:pt x="47" y="1392"/>
                  </a:lnTo>
                  <a:lnTo>
                    <a:pt x="55" y="1357"/>
                  </a:lnTo>
                  <a:lnTo>
                    <a:pt x="64" y="1322"/>
                  </a:lnTo>
                  <a:lnTo>
                    <a:pt x="73" y="1288"/>
                  </a:lnTo>
                  <a:lnTo>
                    <a:pt x="81" y="1253"/>
                  </a:lnTo>
                  <a:lnTo>
                    <a:pt x="91" y="1220"/>
                  </a:lnTo>
                  <a:lnTo>
                    <a:pt x="99" y="1188"/>
                  </a:lnTo>
                  <a:lnTo>
                    <a:pt x="106" y="1158"/>
                  </a:lnTo>
                  <a:lnTo>
                    <a:pt x="113" y="1132"/>
                  </a:lnTo>
                  <a:lnTo>
                    <a:pt x="119" y="1109"/>
                  </a:lnTo>
                  <a:lnTo>
                    <a:pt x="124" y="1090"/>
                  </a:lnTo>
                  <a:lnTo>
                    <a:pt x="128" y="1075"/>
                  </a:lnTo>
                  <a:lnTo>
                    <a:pt x="131" y="1065"/>
                  </a:lnTo>
                  <a:lnTo>
                    <a:pt x="133" y="1061"/>
                  </a:lnTo>
                  <a:lnTo>
                    <a:pt x="139" y="1056"/>
                  </a:lnTo>
                  <a:lnTo>
                    <a:pt x="147" y="1054"/>
                  </a:lnTo>
                  <a:lnTo>
                    <a:pt x="163" y="1054"/>
                  </a:lnTo>
                  <a:lnTo>
                    <a:pt x="169" y="1055"/>
                  </a:lnTo>
                  <a:lnTo>
                    <a:pt x="174" y="1057"/>
                  </a:lnTo>
                  <a:lnTo>
                    <a:pt x="178" y="1061"/>
                  </a:lnTo>
                  <a:lnTo>
                    <a:pt x="181" y="1068"/>
                  </a:lnTo>
                  <a:lnTo>
                    <a:pt x="182" y="1078"/>
                  </a:lnTo>
                  <a:lnTo>
                    <a:pt x="182" y="1083"/>
                  </a:lnTo>
                  <a:lnTo>
                    <a:pt x="181" y="1085"/>
                  </a:lnTo>
                  <a:lnTo>
                    <a:pt x="180" y="1088"/>
                  </a:lnTo>
                  <a:lnTo>
                    <a:pt x="178" y="1092"/>
                  </a:lnTo>
                  <a:lnTo>
                    <a:pt x="173" y="1117"/>
                  </a:lnTo>
                  <a:lnTo>
                    <a:pt x="169" y="1136"/>
                  </a:lnTo>
                  <a:lnTo>
                    <a:pt x="167" y="1160"/>
                  </a:lnTo>
                  <a:lnTo>
                    <a:pt x="165" y="1184"/>
                  </a:lnTo>
                  <a:lnTo>
                    <a:pt x="164" y="1210"/>
                  </a:lnTo>
                  <a:lnTo>
                    <a:pt x="166" y="1251"/>
                  </a:lnTo>
                  <a:lnTo>
                    <a:pt x="172" y="1290"/>
                  </a:lnTo>
                  <a:lnTo>
                    <a:pt x="181" y="1324"/>
                  </a:lnTo>
                  <a:lnTo>
                    <a:pt x="194" y="1355"/>
                  </a:lnTo>
                  <a:lnTo>
                    <a:pt x="209" y="1382"/>
                  </a:lnTo>
                  <a:lnTo>
                    <a:pt x="227" y="1408"/>
                  </a:lnTo>
                  <a:lnTo>
                    <a:pt x="248" y="1430"/>
                  </a:lnTo>
                  <a:lnTo>
                    <a:pt x="270" y="1450"/>
                  </a:lnTo>
                  <a:lnTo>
                    <a:pt x="293" y="1466"/>
                  </a:lnTo>
                  <a:lnTo>
                    <a:pt x="319" y="1481"/>
                  </a:lnTo>
                  <a:lnTo>
                    <a:pt x="345" y="1493"/>
                  </a:lnTo>
                  <a:lnTo>
                    <a:pt x="373" y="1505"/>
                  </a:lnTo>
                  <a:lnTo>
                    <a:pt x="400" y="1513"/>
                  </a:lnTo>
                  <a:lnTo>
                    <a:pt x="428" y="1520"/>
                  </a:lnTo>
                  <a:lnTo>
                    <a:pt x="454" y="1525"/>
                  </a:lnTo>
                  <a:lnTo>
                    <a:pt x="482" y="1529"/>
                  </a:lnTo>
                  <a:lnTo>
                    <a:pt x="533" y="1533"/>
                  </a:lnTo>
                  <a:lnTo>
                    <a:pt x="556" y="1533"/>
                  </a:lnTo>
                  <a:lnTo>
                    <a:pt x="602" y="1530"/>
                  </a:lnTo>
                  <a:lnTo>
                    <a:pt x="647" y="1521"/>
                  </a:lnTo>
                  <a:lnTo>
                    <a:pt x="690" y="1507"/>
                  </a:lnTo>
                  <a:lnTo>
                    <a:pt x="731" y="1487"/>
                  </a:lnTo>
                  <a:lnTo>
                    <a:pt x="769" y="1464"/>
                  </a:lnTo>
                  <a:lnTo>
                    <a:pt x="805" y="1436"/>
                  </a:lnTo>
                  <a:lnTo>
                    <a:pt x="838" y="1406"/>
                  </a:lnTo>
                  <a:lnTo>
                    <a:pt x="867" y="1371"/>
                  </a:lnTo>
                  <a:lnTo>
                    <a:pt x="893" y="1334"/>
                  </a:lnTo>
                  <a:lnTo>
                    <a:pt x="915" y="1296"/>
                  </a:lnTo>
                  <a:lnTo>
                    <a:pt x="932" y="1254"/>
                  </a:lnTo>
                  <a:lnTo>
                    <a:pt x="945" y="1213"/>
                  </a:lnTo>
                  <a:lnTo>
                    <a:pt x="953" y="1171"/>
                  </a:lnTo>
                  <a:lnTo>
                    <a:pt x="956" y="1127"/>
                  </a:lnTo>
                  <a:lnTo>
                    <a:pt x="954" y="1093"/>
                  </a:lnTo>
                  <a:lnTo>
                    <a:pt x="950" y="1063"/>
                  </a:lnTo>
                  <a:lnTo>
                    <a:pt x="943" y="1035"/>
                  </a:lnTo>
                  <a:lnTo>
                    <a:pt x="932" y="1012"/>
                  </a:lnTo>
                  <a:lnTo>
                    <a:pt x="921" y="991"/>
                  </a:lnTo>
                  <a:lnTo>
                    <a:pt x="908" y="974"/>
                  </a:lnTo>
                  <a:lnTo>
                    <a:pt x="893" y="959"/>
                  </a:lnTo>
                  <a:lnTo>
                    <a:pt x="876" y="946"/>
                  </a:lnTo>
                  <a:lnTo>
                    <a:pt x="859" y="934"/>
                  </a:lnTo>
                  <a:lnTo>
                    <a:pt x="842" y="925"/>
                  </a:lnTo>
                  <a:lnTo>
                    <a:pt x="823" y="916"/>
                  </a:lnTo>
                  <a:lnTo>
                    <a:pt x="787" y="904"/>
                  </a:lnTo>
                  <a:lnTo>
                    <a:pt x="769" y="899"/>
                  </a:lnTo>
                  <a:lnTo>
                    <a:pt x="753" y="895"/>
                  </a:lnTo>
                  <a:lnTo>
                    <a:pt x="515" y="833"/>
                  </a:lnTo>
                  <a:lnTo>
                    <a:pt x="486" y="824"/>
                  </a:lnTo>
                  <a:lnTo>
                    <a:pt x="457" y="811"/>
                  </a:lnTo>
                  <a:lnTo>
                    <a:pt x="429" y="795"/>
                  </a:lnTo>
                  <a:lnTo>
                    <a:pt x="402" y="777"/>
                  </a:lnTo>
                  <a:lnTo>
                    <a:pt x="377" y="755"/>
                  </a:lnTo>
                  <a:lnTo>
                    <a:pt x="355" y="731"/>
                  </a:lnTo>
                  <a:lnTo>
                    <a:pt x="333" y="704"/>
                  </a:lnTo>
                  <a:lnTo>
                    <a:pt x="316" y="672"/>
                  </a:lnTo>
                  <a:lnTo>
                    <a:pt x="301" y="639"/>
                  </a:lnTo>
                  <a:lnTo>
                    <a:pt x="289" y="603"/>
                  </a:lnTo>
                  <a:lnTo>
                    <a:pt x="282" y="562"/>
                  </a:lnTo>
                  <a:lnTo>
                    <a:pt x="280" y="520"/>
                  </a:lnTo>
                  <a:lnTo>
                    <a:pt x="283" y="467"/>
                  </a:lnTo>
                  <a:lnTo>
                    <a:pt x="293" y="415"/>
                  </a:lnTo>
                  <a:lnTo>
                    <a:pt x="311" y="364"/>
                  </a:lnTo>
                  <a:lnTo>
                    <a:pt x="333" y="314"/>
                  </a:lnTo>
                  <a:lnTo>
                    <a:pt x="361" y="267"/>
                  </a:lnTo>
                  <a:lnTo>
                    <a:pt x="393" y="222"/>
                  </a:lnTo>
                  <a:lnTo>
                    <a:pt x="430" y="180"/>
                  </a:lnTo>
                  <a:lnTo>
                    <a:pt x="472" y="142"/>
                  </a:lnTo>
                  <a:lnTo>
                    <a:pt x="516" y="106"/>
                  </a:lnTo>
                  <a:lnTo>
                    <a:pt x="563" y="76"/>
                  </a:lnTo>
                  <a:lnTo>
                    <a:pt x="614" y="50"/>
                  </a:lnTo>
                  <a:lnTo>
                    <a:pt x="666" y="29"/>
                  </a:lnTo>
                  <a:lnTo>
                    <a:pt x="721" y="14"/>
                  </a:lnTo>
                  <a:lnTo>
                    <a:pt x="776" y="3"/>
                  </a:lnTo>
                  <a:lnTo>
                    <a:pt x="834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75"/>
            <p:cNvSpPr>
              <a:spLocks/>
            </p:cNvSpPr>
            <p:nvPr/>
          </p:nvSpPr>
          <p:spPr bwMode="auto">
            <a:xfrm>
              <a:off x="3334" y="2796"/>
              <a:ext cx="575" cy="1037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351" y="7"/>
                </a:cxn>
                <a:cxn ang="0">
                  <a:pos x="358" y="27"/>
                </a:cxn>
                <a:cxn ang="0">
                  <a:pos x="357" y="45"/>
                </a:cxn>
                <a:cxn ang="0">
                  <a:pos x="358" y="932"/>
                </a:cxn>
                <a:cxn ang="0">
                  <a:pos x="363" y="950"/>
                </a:cxn>
                <a:cxn ang="0">
                  <a:pos x="376" y="964"/>
                </a:cxn>
                <a:cxn ang="0">
                  <a:pos x="404" y="974"/>
                </a:cxn>
                <a:cxn ang="0">
                  <a:pos x="449" y="980"/>
                </a:cxn>
                <a:cxn ang="0">
                  <a:pos x="575" y="982"/>
                </a:cxn>
                <a:cxn ang="0">
                  <a:pos x="563" y="1037"/>
                </a:cxn>
                <a:cxn ang="0">
                  <a:pos x="522" y="1036"/>
                </a:cxn>
                <a:cxn ang="0">
                  <a:pos x="468" y="1034"/>
                </a:cxn>
                <a:cxn ang="0">
                  <a:pos x="408" y="1033"/>
                </a:cxn>
                <a:cxn ang="0">
                  <a:pos x="351" y="1031"/>
                </a:cxn>
                <a:cxn ang="0">
                  <a:pos x="306" y="1030"/>
                </a:cxn>
                <a:cxn ang="0">
                  <a:pos x="252" y="1031"/>
                </a:cxn>
                <a:cxn ang="0">
                  <a:pos x="170" y="1033"/>
                </a:cxn>
                <a:cxn ang="0">
                  <a:pos x="111" y="1034"/>
                </a:cxn>
                <a:cxn ang="0">
                  <a:pos x="58" y="1036"/>
                </a:cxn>
                <a:cxn ang="0">
                  <a:pos x="21" y="1037"/>
                </a:cxn>
                <a:cxn ang="0">
                  <a:pos x="10" y="982"/>
                </a:cxn>
                <a:cxn ang="0">
                  <a:pos x="137" y="980"/>
                </a:cxn>
                <a:cxn ang="0">
                  <a:pos x="182" y="974"/>
                </a:cxn>
                <a:cxn ang="0">
                  <a:pos x="209" y="964"/>
                </a:cxn>
                <a:cxn ang="0">
                  <a:pos x="222" y="950"/>
                </a:cxn>
                <a:cxn ang="0">
                  <a:pos x="227" y="932"/>
                </a:cxn>
                <a:cxn ang="0">
                  <a:pos x="228" y="115"/>
                </a:cxn>
                <a:cxn ang="0">
                  <a:pos x="153" y="141"/>
                </a:cxn>
                <a:cxn ang="0">
                  <a:pos x="80" y="153"/>
                </a:cxn>
                <a:cxn ang="0">
                  <a:pos x="21" y="156"/>
                </a:cxn>
                <a:cxn ang="0">
                  <a:pos x="0" y="101"/>
                </a:cxn>
                <a:cxn ang="0">
                  <a:pos x="44" y="100"/>
                </a:cxn>
                <a:cxn ang="0">
                  <a:pos x="98" y="96"/>
                </a:cxn>
                <a:cxn ang="0">
                  <a:pos x="158" y="85"/>
                </a:cxn>
                <a:cxn ang="0">
                  <a:pos x="221" y="63"/>
                </a:cxn>
                <a:cxn ang="0">
                  <a:pos x="281" y="25"/>
                </a:cxn>
              </a:cxnLst>
              <a:rect l="0" t="0" r="r" b="b"/>
              <a:pathLst>
                <a:path w="575" h="1037">
                  <a:moveTo>
                    <a:pt x="309" y="0"/>
                  </a:moveTo>
                  <a:lnTo>
                    <a:pt x="328" y="0"/>
                  </a:lnTo>
                  <a:lnTo>
                    <a:pt x="342" y="3"/>
                  </a:lnTo>
                  <a:lnTo>
                    <a:pt x="351" y="7"/>
                  </a:lnTo>
                  <a:lnTo>
                    <a:pt x="355" y="15"/>
                  </a:lnTo>
                  <a:lnTo>
                    <a:pt x="358" y="27"/>
                  </a:lnTo>
                  <a:lnTo>
                    <a:pt x="358" y="45"/>
                  </a:lnTo>
                  <a:lnTo>
                    <a:pt x="357" y="45"/>
                  </a:lnTo>
                  <a:lnTo>
                    <a:pt x="357" y="921"/>
                  </a:lnTo>
                  <a:lnTo>
                    <a:pt x="358" y="932"/>
                  </a:lnTo>
                  <a:lnTo>
                    <a:pt x="359" y="942"/>
                  </a:lnTo>
                  <a:lnTo>
                    <a:pt x="363" y="950"/>
                  </a:lnTo>
                  <a:lnTo>
                    <a:pt x="368" y="958"/>
                  </a:lnTo>
                  <a:lnTo>
                    <a:pt x="376" y="964"/>
                  </a:lnTo>
                  <a:lnTo>
                    <a:pt x="388" y="969"/>
                  </a:lnTo>
                  <a:lnTo>
                    <a:pt x="404" y="974"/>
                  </a:lnTo>
                  <a:lnTo>
                    <a:pt x="423" y="978"/>
                  </a:lnTo>
                  <a:lnTo>
                    <a:pt x="449" y="980"/>
                  </a:lnTo>
                  <a:lnTo>
                    <a:pt x="478" y="982"/>
                  </a:lnTo>
                  <a:lnTo>
                    <a:pt x="575" y="982"/>
                  </a:lnTo>
                  <a:lnTo>
                    <a:pt x="575" y="1037"/>
                  </a:lnTo>
                  <a:lnTo>
                    <a:pt x="563" y="1037"/>
                  </a:lnTo>
                  <a:lnTo>
                    <a:pt x="545" y="1036"/>
                  </a:lnTo>
                  <a:lnTo>
                    <a:pt x="522" y="1036"/>
                  </a:lnTo>
                  <a:lnTo>
                    <a:pt x="496" y="1035"/>
                  </a:lnTo>
                  <a:lnTo>
                    <a:pt x="468" y="1034"/>
                  </a:lnTo>
                  <a:lnTo>
                    <a:pt x="437" y="1033"/>
                  </a:lnTo>
                  <a:lnTo>
                    <a:pt x="408" y="1033"/>
                  </a:lnTo>
                  <a:lnTo>
                    <a:pt x="378" y="1032"/>
                  </a:lnTo>
                  <a:lnTo>
                    <a:pt x="351" y="1031"/>
                  </a:lnTo>
                  <a:lnTo>
                    <a:pt x="326" y="1031"/>
                  </a:lnTo>
                  <a:lnTo>
                    <a:pt x="306" y="1030"/>
                  </a:lnTo>
                  <a:lnTo>
                    <a:pt x="274" y="1030"/>
                  </a:lnTo>
                  <a:lnTo>
                    <a:pt x="252" y="1031"/>
                  </a:lnTo>
                  <a:lnTo>
                    <a:pt x="227" y="1031"/>
                  </a:lnTo>
                  <a:lnTo>
                    <a:pt x="170" y="1033"/>
                  </a:lnTo>
                  <a:lnTo>
                    <a:pt x="140" y="1033"/>
                  </a:lnTo>
                  <a:lnTo>
                    <a:pt x="111" y="1034"/>
                  </a:lnTo>
                  <a:lnTo>
                    <a:pt x="84" y="1035"/>
                  </a:lnTo>
                  <a:lnTo>
                    <a:pt x="58" y="1036"/>
                  </a:lnTo>
                  <a:lnTo>
                    <a:pt x="37" y="1036"/>
                  </a:lnTo>
                  <a:lnTo>
                    <a:pt x="21" y="1037"/>
                  </a:lnTo>
                  <a:lnTo>
                    <a:pt x="10" y="1037"/>
                  </a:lnTo>
                  <a:lnTo>
                    <a:pt x="10" y="982"/>
                  </a:lnTo>
                  <a:lnTo>
                    <a:pt x="107" y="982"/>
                  </a:lnTo>
                  <a:lnTo>
                    <a:pt x="137" y="980"/>
                  </a:lnTo>
                  <a:lnTo>
                    <a:pt x="162" y="978"/>
                  </a:lnTo>
                  <a:lnTo>
                    <a:pt x="182" y="974"/>
                  </a:lnTo>
                  <a:lnTo>
                    <a:pt x="197" y="969"/>
                  </a:lnTo>
                  <a:lnTo>
                    <a:pt x="209" y="964"/>
                  </a:lnTo>
                  <a:lnTo>
                    <a:pt x="217" y="958"/>
                  </a:lnTo>
                  <a:lnTo>
                    <a:pt x="222" y="950"/>
                  </a:lnTo>
                  <a:lnTo>
                    <a:pt x="226" y="942"/>
                  </a:lnTo>
                  <a:lnTo>
                    <a:pt x="227" y="932"/>
                  </a:lnTo>
                  <a:lnTo>
                    <a:pt x="228" y="921"/>
                  </a:lnTo>
                  <a:lnTo>
                    <a:pt x="228" y="115"/>
                  </a:lnTo>
                  <a:lnTo>
                    <a:pt x="191" y="130"/>
                  </a:lnTo>
                  <a:lnTo>
                    <a:pt x="153" y="141"/>
                  </a:lnTo>
                  <a:lnTo>
                    <a:pt x="115" y="148"/>
                  </a:lnTo>
                  <a:lnTo>
                    <a:pt x="80" y="153"/>
                  </a:lnTo>
                  <a:lnTo>
                    <a:pt x="48" y="155"/>
                  </a:lnTo>
                  <a:lnTo>
                    <a:pt x="21" y="156"/>
                  </a:lnTo>
                  <a:lnTo>
                    <a:pt x="0" y="156"/>
                  </a:lnTo>
                  <a:lnTo>
                    <a:pt x="0" y="101"/>
                  </a:lnTo>
                  <a:lnTo>
                    <a:pt x="21" y="101"/>
                  </a:lnTo>
                  <a:lnTo>
                    <a:pt x="44" y="100"/>
                  </a:lnTo>
                  <a:lnTo>
                    <a:pt x="70" y="99"/>
                  </a:lnTo>
                  <a:lnTo>
                    <a:pt x="98" y="96"/>
                  </a:lnTo>
                  <a:lnTo>
                    <a:pt x="128" y="92"/>
                  </a:lnTo>
                  <a:lnTo>
                    <a:pt x="158" y="85"/>
                  </a:lnTo>
                  <a:lnTo>
                    <a:pt x="190" y="75"/>
                  </a:lnTo>
                  <a:lnTo>
                    <a:pt x="221" y="63"/>
                  </a:lnTo>
                  <a:lnTo>
                    <a:pt x="252" y="45"/>
                  </a:lnTo>
                  <a:lnTo>
                    <a:pt x="281" y="25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6"/>
            <p:cNvSpPr>
              <a:spLocks noEditPoints="1"/>
            </p:cNvSpPr>
            <p:nvPr/>
          </p:nvSpPr>
          <p:spPr bwMode="auto">
            <a:xfrm>
              <a:off x="3142" y="4180"/>
              <a:ext cx="1230" cy="1094"/>
            </a:xfrm>
            <a:custGeom>
              <a:avLst/>
              <a:gdLst/>
              <a:ahLst/>
              <a:cxnLst>
                <a:cxn ang="0">
                  <a:pos x="554" y="68"/>
                </a:cxn>
                <a:cxn ang="0">
                  <a:pos x="540" y="109"/>
                </a:cxn>
                <a:cxn ang="0">
                  <a:pos x="731" y="505"/>
                </a:cxn>
                <a:cxn ang="0">
                  <a:pos x="883" y="455"/>
                </a:cxn>
                <a:cxn ang="0">
                  <a:pos x="979" y="358"/>
                </a:cxn>
                <a:cxn ang="0">
                  <a:pos x="1018" y="242"/>
                </a:cxn>
                <a:cxn ang="0">
                  <a:pos x="1001" y="142"/>
                </a:cxn>
                <a:cxn ang="0">
                  <a:pos x="932" y="85"/>
                </a:cxn>
                <a:cxn ang="0">
                  <a:pos x="831" y="62"/>
                </a:cxn>
                <a:cxn ang="0">
                  <a:pos x="292" y="0"/>
                </a:cxn>
                <a:cxn ang="0">
                  <a:pos x="947" y="18"/>
                </a:cxn>
                <a:cxn ang="0">
                  <a:pos x="1101" y="92"/>
                </a:cxn>
                <a:cxn ang="0">
                  <a:pos x="1176" y="206"/>
                </a:cxn>
                <a:cxn ang="0">
                  <a:pos x="1153" y="330"/>
                </a:cxn>
                <a:cxn ang="0">
                  <a:pos x="1056" y="433"/>
                </a:cxn>
                <a:cxn ang="0">
                  <a:pos x="909" y="508"/>
                </a:cxn>
                <a:cxn ang="0">
                  <a:pos x="825" y="534"/>
                </a:cxn>
                <a:cxn ang="0">
                  <a:pos x="892" y="564"/>
                </a:cxn>
                <a:cxn ang="0">
                  <a:pos x="961" y="638"/>
                </a:cxn>
                <a:cxn ang="0">
                  <a:pos x="977" y="703"/>
                </a:cxn>
                <a:cxn ang="0">
                  <a:pos x="973" y="767"/>
                </a:cxn>
                <a:cxn ang="0">
                  <a:pos x="962" y="855"/>
                </a:cxn>
                <a:cxn ang="0">
                  <a:pos x="955" y="947"/>
                </a:cxn>
                <a:cxn ang="0">
                  <a:pos x="971" y="1024"/>
                </a:cxn>
                <a:cxn ang="0">
                  <a:pos x="1013" y="1047"/>
                </a:cxn>
                <a:cxn ang="0">
                  <a:pos x="1095" y="1025"/>
                </a:cxn>
                <a:cxn ang="0">
                  <a:pos x="1162" y="941"/>
                </a:cxn>
                <a:cxn ang="0">
                  <a:pos x="1190" y="893"/>
                </a:cxn>
                <a:cxn ang="0">
                  <a:pos x="1225" y="900"/>
                </a:cxn>
                <a:cxn ang="0">
                  <a:pos x="1229" y="921"/>
                </a:cxn>
                <a:cxn ang="0">
                  <a:pos x="1204" y="979"/>
                </a:cxn>
                <a:cxn ang="0">
                  <a:pos x="1146" y="1048"/>
                </a:cxn>
                <a:cxn ang="0">
                  <a:pos x="1050" y="1092"/>
                </a:cxn>
                <a:cxn ang="0">
                  <a:pos x="935" y="1084"/>
                </a:cxn>
                <a:cxn ang="0">
                  <a:pos x="840" y="1039"/>
                </a:cxn>
                <a:cxn ang="0">
                  <a:pos x="790" y="953"/>
                </a:cxn>
                <a:cxn ang="0">
                  <a:pos x="792" y="886"/>
                </a:cxn>
                <a:cxn ang="0">
                  <a:pos x="813" y="799"/>
                </a:cxn>
                <a:cxn ang="0">
                  <a:pos x="830" y="721"/>
                </a:cxn>
                <a:cxn ang="0">
                  <a:pos x="828" y="653"/>
                </a:cxn>
                <a:cxn ang="0">
                  <a:pos x="780" y="587"/>
                </a:cxn>
                <a:cxn ang="0">
                  <a:pos x="677" y="552"/>
                </a:cxn>
                <a:cxn ang="0">
                  <a:pos x="323" y="958"/>
                </a:cxn>
                <a:cxn ang="0">
                  <a:pos x="320" y="994"/>
                </a:cxn>
                <a:cxn ang="0">
                  <a:pos x="353" y="1005"/>
                </a:cxn>
                <a:cxn ang="0">
                  <a:pos x="432" y="1009"/>
                </a:cxn>
                <a:cxn ang="0">
                  <a:pos x="464" y="1023"/>
                </a:cxn>
                <a:cxn ang="0">
                  <a:pos x="455" y="1058"/>
                </a:cxn>
                <a:cxn ang="0">
                  <a:pos x="434" y="1064"/>
                </a:cxn>
                <a:cxn ang="0">
                  <a:pos x="293" y="1059"/>
                </a:cxn>
                <a:cxn ang="0">
                  <a:pos x="176" y="1058"/>
                </a:cxn>
                <a:cxn ang="0">
                  <a:pos x="57" y="1063"/>
                </a:cxn>
                <a:cxn ang="0">
                  <a:pos x="2" y="1051"/>
                </a:cxn>
                <a:cxn ang="0">
                  <a:pos x="10" y="1015"/>
                </a:cxn>
                <a:cxn ang="0">
                  <a:pos x="82" y="1009"/>
                </a:cxn>
                <a:cxn ang="0">
                  <a:pos x="159" y="996"/>
                </a:cxn>
                <a:cxn ang="0">
                  <a:pos x="182" y="957"/>
                </a:cxn>
                <a:cxn ang="0">
                  <a:pos x="400" y="93"/>
                </a:cxn>
                <a:cxn ang="0">
                  <a:pos x="399" y="68"/>
                </a:cxn>
                <a:cxn ang="0">
                  <a:pos x="348" y="57"/>
                </a:cxn>
                <a:cxn ang="0">
                  <a:pos x="277" y="54"/>
                </a:cxn>
                <a:cxn ang="0">
                  <a:pos x="254" y="34"/>
                </a:cxn>
                <a:cxn ang="0">
                  <a:pos x="273" y="3"/>
                </a:cxn>
              </a:cxnLst>
              <a:rect l="0" t="0" r="r" b="b"/>
              <a:pathLst>
                <a:path w="1230" h="1094">
                  <a:moveTo>
                    <a:pt x="588" y="56"/>
                  </a:moveTo>
                  <a:lnTo>
                    <a:pt x="572" y="59"/>
                  </a:lnTo>
                  <a:lnTo>
                    <a:pt x="562" y="62"/>
                  </a:lnTo>
                  <a:lnTo>
                    <a:pt x="554" y="68"/>
                  </a:lnTo>
                  <a:lnTo>
                    <a:pt x="548" y="77"/>
                  </a:lnTo>
                  <a:lnTo>
                    <a:pt x="544" y="90"/>
                  </a:lnTo>
                  <a:lnTo>
                    <a:pt x="539" y="108"/>
                  </a:lnTo>
                  <a:lnTo>
                    <a:pt x="540" y="109"/>
                  </a:lnTo>
                  <a:lnTo>
                    <a:pt x="438" y="511"/>
                  </a:lnTo>
                  <a:lnTo>
                    <a:pt x="641" y="511"/>
                  </a:lnTo>
                  <a:lnTo>
                    <a:pt x="686" y="509"/>
                  </a:lnTo>
                  <a:lnTo>
                    <a:pt x="731" y="505"/>
                  </a:lnTo>
                  <a:lnTo>
                    <a:pt x="773" y="497"/>
                  </a:lnTo>
                  <a:lnTo>
                    <a:pt x="813" y="486"/>
                  </a:lnTo>
                  <a:lnTo>
                    <a:pt x="849" y="472"/>
                  </a:lnTo>
                  <a:lnTo>
                    <a:pt x="883" y="455"/>
                  </a:lnTo>
                  <a:lnTo>
                    <a:pt x="914" y="435"/>
                  </a:lnTo>
                  <a:lnTo>
                    <a:pt x="939" y="413"/>
                  </a:lnTo>
                  <a:lnTo>
                    <a:pt x="961" y="386"/>
                  </a:lnTo>
                  <a:lnTo>
                    <a:pt x="979" y="358"/>
                  </a:lnTo>
                  <a:lnTo>
                    <a:pt x="994" y="329"/>
                  </a:lnTo>
                  <a:lnTo>
                    <a:pt x="1004" y="300"/>
                  </a:lnTo>
                  <a:lnTo>
                    <a:pt x="1013" y="270"/>
                  </a:lnTo>
                  <a:lnTo>
                    <a:pt x="1018" y="242"/>
                  </a:lnTo>
                  <a:lnTo>
                    <a:pt x="1019" y="216"/>
                  </a:lnTo>
                  <a:lnTo>
                    <a:pt x="1017" y="188"/>
                  </a:lnTo>
                  <a:lnTo>
                    <a:pt x="1011" y="163"/>
                  </a:lnTo>
                  <a:lnTo>
                    <a:pt x="1001" y="142"/>
                  </a:lnTo>
                  <a:lnTo>
                    <a:pt x="988" y="124"/>
                  </a:lnTo>
                  <a:lnTo>
                    <a:pt x="972" y="108"/>
                  </a:lnTo>
                  <a:lnTo>
                    <a:pt x="953" y="96"/>
                  </a:lnTo>
                  <a:lnTo>
                    <a:pt x="932" y="85"/>
                  </a:lnTo>
                  <a:lnTo>
                    <a:pt x="910" y="77"/>
                  </a:lnTo>
                  <a:lnTo>
                    <a:pt x="884" y="70"/>
                  </a:lnTo>
                  <a:lnTo>
                    <a:pt x="858" y="65"/>
                  </a:lnTo>
                  <a:lnTo>
                    <a:pt x="831" y="62"/>
                  </a:lnTo>
                  <a:lnTo>
                    <a:pt x="803" y="59"/>
                  </a:lnTo>
                  <a:lnTo>
                    <a:pt x="746" y="56"/>
                  </a:lnTo>
                  <a:lnTo>
                    <a:pt x="588" y="56"/>
                  </a:lnTo>
                  <a:close/>
                  <a:moveTo>
                    <a:pt x="292" y="0"/>
                  </a:moveTo>
                  <a:lnTo>
                    <a:pt x="790" y="0"/>
                  </a:lnTo>
                  <a:lnTo>
                    <a:pt x="845" y="2"/>
                  </a:lnTo>
                  <a:lnTo>
                    <a:pt x="898" y="8"/>
                  </a:lnTo>
                  <a:lnTo>
                    <a:pt x="947" y="18"/>
                  </a:lnTo>
                  <a:lnTo>
                    <a:pt x="992" y="32"/>
                  </a:lnTo>
                  <a:lnTo>
                    <a:pt x="1033" y="48"/>
                  </a:lnTo>
                  <a:lnTo>
                    <a:pt x="1070" y="69"/>
                  </a:lnTo>
                  <a:lnTo>
                    <a:pt x="1101" y="92"/>
                  </a:lnTo>
                  <a:lnTo>
                    <a:pt x="1129" y="117"/>
                  </a:lnTo>
                  <a:lnTo>
                    <a:pt x="1150" y="144"/>
                  </a:lnTo>
                  <a:lnTo>
                    <a:pt x="1165" y="175"/>
                  </a:lnTo>
                  <a:lnTo>
                    <a:pt x="1176" y="206"/>
                  </a:lnTo>
                  <a:lnTo>
                    <a:pt x="1179" y="239"/>
                  </a:lnTo>
                  <a:lnTo>
                    <a:pt x="1176" y="270"/>
                  </a:lnTo>
                  <a:lnTo>
                    <a:pt x="1167" y="301"/>
                  </a:lnTo>
                  <a:lnTo>
                    <a:pt x="1153" y="330"/>
                  </a:lnTo>
                  <a:lnTo>
                    <a:pt x="1135" y="358"/>
                  </a:lnTo>
                  <a:lnTo>
                    <a:pt x="1112" y="384"/>
                  </a:lnTo>
                  <a:lnTo>
                    <a:pt x="1086" y="410"/>
                  </a:lnTo>
                  <a:lnTo>
                    <a:pt x="1056" y="433"/>
                  </a:lnTo>
                  <a:lnTo>
                    <a:pt x="1023" y="454"/>
                  </a:lnTo>
                  <a:lnTo>
                    <a:pt x="987" y="474"/>
                  </a:lnTo>
                  <a:lnTo>
                    <a:pt x="948" y="492"/>
                  </a:lnTo>
                  <a:lnTo>
                    <a:pt x="909" y="508"/>
                  </a:lnTo>
                  <a:lnTo>
                    <a:pt x="868" y="522"/>
                  </a:lnTo>
                  <a:lnTo>
                    <a:pt x="827" y="533"/>
                  </a:lnTo>
                  <a:lnTo>
                    <a:pt x="826" y="533"/>
                  </a:lnTo>
                  <a:lnTo>
                    <a:pt x="825" y="534"/>
                  </a:lnTo>
                  <a:lnTo>
                    <a:pt x="827" y="533"/>
                  </a:lnTo>
                  <a:lnTo>
                    <a:pt x="847" y="541"/>
                  </a:lnTo>
                  <a:lnTo>
                    <a:pt x="870" y="552"/>
                  </a:lnTo>
                  <a:lnTo>
                    <a:pt x="892" y="564"/>
                  </a:lnTo>
                  <a:lnTo>
                    <a:pt x="913" y="579"/>
                  </a:lnTo>
                  <a:lnTo>
                    <a:pt x="931" y="598"/>
                  </a:lnTo>
                  <a:lnTo>
                    <a:pt x="948" y="617"/>
                  </a:lnTo>
                  <a:lnTo>
                    <a:pt x="961" y="638"/>
                  </a:lnTo>
                  <a:lnTo>
                    <a:pt x="969" y="657"/>
                  </a:lnTo>
                  <a:lnTo>
                    <a:pt x="973" y="674"/>
                  </a:lnTo>
                  <a:lnTo>
                    <a:pt x="976" y="690"/>
                  </a:lnTo>
                  <a:lnTo>
                    <a:pt x="977" y="703"/>
                  </a:lnTo>
                  <a:lnTo>
                    <a:pt x="977" y="729"/>
                  </a:lnTo>
                  <a:lnTo>
                    <a:pt x="976" y="739"/>
                  </a:lnTo>
                  <a:lnTo>
                    <a:pt x="975" y="752"/>
                  </a:lnTo>
                  <a:lnTo>
                    <a:pt x="973" y="767"/>
                  </a:lnTo>
                  <a:lnTo>
                    <a:pt x="970" y="785"/>
                  </a:lnTo>
                  <a:lnTo>
                    <a:pt x="967" y="806"/>
                  </a:lnTo>
                  <a:lnTo>
                    <a:pt x="964" y="830"/>
                  </a:lnTo>
                  <a:lnTo>
                    <a:pt x="962" y="855"/>
                  </a:lnTo>
                  <a:lnTo>
                    <a:pt x="959" y="882"/>
                  </a:lnTo>
                  <a:lnTo>
                    <a:pt x="958" y="906"/>
                  </a:lnTo>
                  <a:lnTo>
                    <a:pt x="955" y="928"/>
                  </a:lnTo>
                  <a:lnTo>
                    <a:pt x="955" y="947"/>
                  </a:lnTo>
                  <a:lnTo>
                    <a:pt x="956" y="972"/>
                  </a:lnTo>
                  <a:lnTo>
                    <a:pt x="960" y="994"/>
                  </a:lnTo>
                  <a:lnTo>
                    <a:pt x="965" y="1011"/>
                  </a:lnTo>
                  <a:lnTo>
                    <a:pt x="971" y="1024"/>
                  </a:lnTo>
                  <a:lnTo>
                    <a:pt x="979" y="1034"/>
                  </a:lnTo>
                  <a:lnTo>
                    <a:pt x="989" y="1041"/>
                  </a:lnTo>
                  <a:lnTo>
                    <a:pt x="1000" y="1045"/>
                  </a:lnTo>
                  <a:lnTo>
                    <a:pt x="1013" y="1047"/>
                  </a:lnTo>
                  <a:lnTo>
                    <a:pt x="1026" y="1048"/>
                  </a:lnTo>
                  <a:lnTo>
                    <a:pt x="1050" y="1045"/>
                  </a:lnTo>
                  <a:lnTo>
                    <a:pt x="1074" y="1037"/>
                  </a:lnTo>
                  <a:lnTo>
                    <a:pt x="1095" y="1025"/>
                  </a:lnTo>
                  <a:lnTo>
                    <a:pt x="1114" y="1008"/>
                  </a:lnTo>
                  <a:lnTo>
                    <a:pt x="1133" y="989"/>
                  </a:lnTo>
                  <a:lnTo>
                    <a:pt x="1149" y="966"/>
                  </a:lnTo>
                  <a:lnTo>
                    <a:pt x="1162" y="941"/>
                  </a:lnTo>
                  <a:lnTo>
                    <a:pt x="1173" y="916"/>
                  </a:lnTo>
                  <a:lnTo>
                    <a:pt x="1175" y="908"/>
                  </a:lnTo>
                  <a:lnTo>
                    <a:pt x="1183" y="896"/>
                  </a:lnTo>
                  <a:lnTo>
                    <a:pt x="1190" y="893"/>
                  </a:lnTo>
                  <a:lnTo>
                    <a:pt x="1201" y="892"/>
                  </a:lnTo>
                  <a:lnTo>
                    <a:pt x="1212" y="893"/>
                  </a:lnTo>
                  <a:lnTo>
                    <a:pt x="1219" y="896"/>
                  </a:lnTo>
                  <a:lnTo>
                    <a:pt x="1225" y="900"/>
                  </a:lnTo>
                  <a:lnTo>
                    <a:pt x="1228" y="904"/>
                  </a:lnTo>
                  <a:lnTo>
                    <a:pt x="1230" y="909"/>
                  </a:lnTo>
                  <a:lnTo>
                    <a:pt x="1230" y="913"/>
                  </a:lnTo>
                  <a:lnTo>
                    <a:pt x="1229" y="921"/>
                  </a:lnTo>
                  <a:lnTo>
                    <a:pt x="1226" y="932"/>
                  </a:lnTo>
                  <a:lnTo>
                    <a:pt x="1220" y="945"/>
                  </a:lnTo>
                  <a:lnTo>
                    <a:pt x="1213" y="961"/>
                  </a:lnTo>
                  <a:lnTo>
                    <a:pt x="1204" y="979"/>
                  </a:lnTo>
                  <a:lnTo>
                    <a:pt x="1193" y="996"/>
                  </a:lnTo>
                  <a:lnTo>
                    <a:pt x="1180" y="1014"/>
                  </a:lnTo>
                  <a:lnTo>
                    <a:pt x="1164" y="1031"/>
                  </a:lnTo>
                  <a:lnTo>
                    <a:pt x="1146" y="1048"/>
                  </a:lnTo>
                  <a:lnTo>
                    <a:pt x="1126" y="1062"/>
                  </a:lnTo>
                  <a:lnTo>
                    <a:pt x="1102" y="1075"/>
                  </a:lnTo>
                  <a:lnTo>
                    <a:pt x="1078" y="1085"/>
                  </a:lnTo>
                  <a:lnTo>
                    <a:pt x="1050" y="1092"/>
                  </a:lnTo>
                  <a:lnTo>
                    <a:pt x="1020" y="1094"/>
                  </a:lnTo>
                  <a:lnTo>
                    <a:pt x="991" y="1093"/>
                  </a:lnTo>
                  <a:lnTo>
                    <a:pt x="963" y="1090"/>
                  </a:lnTo>
                  <a:lnTo>
                    <a:pt x="935" y="1084"/>
                  </a:lnTo>
                  <a:lnTo>
                    <a:pt x="909" y="1076"/>
                  </a:lnTo>
                  <a:lnTo>
                    <a:pt x="884" y="1066"/>
                  </a:lnTo>
                  <a:lnTo>
                    <a:pt x="861" y="1054"/>
                  </a:lnTo>
                  <a:lnTo>
                    <a:pt x="840" y="1039"/>
                  </a:lnTo>
                  <a:lnTo>
                    <a:pt x="823" y="1022"/>
                  </a:lnTo>
                  <a:lnTo>
                    <a:pt x="809" y="1002"/>
                  </a:lnTo>
                  <a:lnTo>
                    <a:pt x="798" y="979"/>
                  </a:lnTo>
                  <a:lnTo>
                    <a:pt x="790" y="953"/>
                  </a:lnTo>
                  <a:lnTo>
                    <a:pt x="788" y="924"/>
                  </a:lnTo>
                  <a:lnTo>
                    <a:pt x="788" y="912"/>
                  </a:lnTo>
                  <a:lnTo>
                    <a:pt x="790" y="900"/>
                  </a:lnTo>
                  <a:lnTo>
                    <a:pt x="792" y="886"/>
                  </a:lnTo>
                  <a:lnTo>
                    <a:pt x="795" y="870"/>
                  </a:lnTo>
                  <a:lnTo>
                    <a:pt x="801" y="850"/>
                  </a:lnTo>
                  <a:lnTo>
                    <a:pt x="806" y="827"/>
                  </a:lnTo>
                  <a:lnTo>
                    <a:pt x="813" y="799"/>
                  </a:lnTo>
                  <a:lnTo>
                    <a:pt x="817" y="781"/>
                  </a:lnTo>
                  <a:lnTo>
                    <a:pt x="822" y="761"/>
                  </a:lnTo>
                  <a:lnTo>
                    <a:pt x="826" y="740"/>
                  </a:lnTo>
                  <a:lnTo>
                    <a:pt x="830" y="721"/>
                  </a:lnTo>
                  <a:lnTo>
                    <a:pt x="833" y="704"/>
                  </a:lnTo>
                  <a:lnTo>
                    <a:pt x="834" y="692"/>
                  </a:lnTo>
                  <a:lnTo>
                    <a:pt x="833" y="672"/>
                  </a:lnTo>
                  <a:lnTo>
                    <a:pt x="828" y="653"/>
                  </a:lnTo>
                  <a:lnTo>
                    <a:pt x="821" y="635"/>
                  </a:lnTo>
                  <a:lnTo>
                    <a:pt x="811" y="617"/>
                  </a:lnTo>
                  <a:lnTo>
                    <a:pt x="798" y="601"/>
                  </a:lnTo>
                  <a:lnTo>
                    <a:pt x="780" y="587"/>
                  </a:lnTo>
                  <a:lnTo>
                    <a:pt x="760" y="574"/>
                  </a:lnTo>
                  <a:lnTo>
                    <a:pt x="735" y="564"/>
                  </a:lnTo>
                  <a:lnTo>
                    <a:pt x="708" y="556"/>
                  </a:lnTo>
                  <a:lnTo>
                    <a:pt x="677" y="552"/>
                  </a:lnTo>
                  <a:lnTo>
                    <a:pt x="642" y="550"/>
                  </a:lnTo>
                  <a:lnTo>
                    <a:pt x="428" y="550"/>
                  </a:lnTo>
                  <a:lnTo>
                    <a:pt x="326" y="945"/>
                  </a:lnTo>
                  <a:lnTo>
                    <a:pt x="323" y="958"/>
                  </a:lnTo>
                  <a:lnTo>
                    <a:pt x="321" y="968"/>
                  </a:lnTo>
                  <a:lnTo>
                    <a:pt x="319" y="976"/>
                  </a:lnTo>
                  <a:lnTo>
                    <a:pt x="319" y="988"/>
                  </a:lnTo>
                  <a:lnTo>
                    <a:pt x="320" y="994"/>
                  </a:lnTo>
                  <a:lnTo>
                    <a:pt x="323" y="998"/>
                  </a:lnTo>
                  <a:lnTo>
                    <a:pt x="329" y="1001"/>
                  </a:lnTo>
                  <a:lnTo>
                    <a:pt x="339" y="1003"/>
                  </a:lnTo>
                  <a:lnTo>
                    <a:pt x="353" y="1005"/>
                  </a:lnTo>
                  <a:lnTo>
                    <a:pt x="368" y="1007"/>
                  </a:lnTo>
                  <a:lnTo>
                    <a:pt x="380" y="1008"/>
                  </a:lnTo>
                  <a:lnTo>
                    <a:pt x="390" y="1009"/>
                  </a:lnTo>
                  <a:lnTo>
                    <a:pt x="432" y="1009"/>
                  </a:lnTo>
                  <a:lnTo>
                    <a:pt x="445" y="1010"/>
                  </a:lnTo>
                  <a:lnTo>
                    <a:pt x="454" y="1012"/>
                  </a:lnTo>
                  <a:lnTo>
                    <a:pt x="460" y="1016"/>
                  </a:lnTo>
                  <a:lnTo>
                    <a:pt x="464" y="1023"/>
                  </a:lnTo>
                  <a:lnTo>
                    <a:pt x="465" y="1033"/>
                  </a:lnTo>
                  <a:lnTo>
                    <a:pt x="464" y="1044"/>
                  </a:lnTo>
                  <a:lnTo>
                    <a:pt x="460" y="1053"/>
                  </a:lnTo>
                  <a:lnTo>
                    <a:pt x="455" y="1058"/>
                  </a:lnTo>
                  <a:lnTo>
                    <a:pt x="449" y="1062"/>
                  </a:lnTo>
                  <a:lnTo>
                    <a:pt x="443" y="1063"/>
                  </a:lnTo>
                  <a:lnTo>
                    <a:pt x="438" y="1064"/>
                  </a:lnTo>
                  <a:lnTo>
                    <a:pt x="434" y="1064"/>
                  </a:lnTo>
                  <a:lnTo>
                    <a:pt x="398" y="1063"/>
                  </a:lnTo>
                  <a:lnTo>
                    <a:pt x="362" y="1061"/>
                  </a:lnTo>
                  <a:lnTo>
                    <a:pt x="329" y="1060"/>
                  </a:lnTo>
                  <a:lnTo>
                    <a:pt x="293" y="1059"/>
                  </a:lnTo>
                  <a:lnTo>
                    <a:pt x="259" y="1057"/>
                  </a:lnTo>
                  <a:lnTo>
                    <a:pt x="227" y="1056"/>
                  </a:lnTo>
                  <a:lnTo>
                    <a:pt x="202" y="1057"/>
                  </a:lnTo>
                  <a:lnTo>
                    <a:pt x="176" y="1058"/>
                  </a:lnTo>
                  <a:lnTo>
                    <a:pt x="147" y="1059"/>
                  </a:lnTo>
                  <a:lnTo>
                    <a:pt x="122" y="1060"/>
                  </a:lnTo>
                  <a:lnTo>
                    <a:pt x="89" y="1061"/>
                  </a:lnTo>
                  <a:lnTo>
                    <a:pt x="57" y="1063"/>
                  </a:lnTo>
                  <a:lnTo>
                    <a:pt x="24" y="1064"/>
                  </a:lnTo>
                  <a:lnTo>
                    <a:pt x="14" y="1063"/>
                  </a:lnTo>
                  <a:lnTo>
                    <a:pt x="7" y="1058"/>
                  </a:lnTo>
                  <a:lnTo>
                    <a:pt x="2" y="1051"/>
                  </a:lnTo>
                  <a:lnTo>
                    <a:pt x="0" y="1040"/>
                  </a:lnTo>
                  <a:lnTo>
                    <a:pt x="1" y="1029"/>
                  </a:lnTo>
                  <a:lnTo>
                    <a:pt x="5" y="1020"/>
                  </a:lnTo>
                  <a:lnTo>
                    <a:pt x="10" y="1015"/>
                  </a:lnTo>
                  <a:lnTo>
                    <a:pt x="18" y="1011"/>
                  </a:lnTo>
                  <a:lnTo>
                    <a:pt x="27" y="1010"/>
                  </a:lnTo>
                  <a:lnTo>
                    <a:pt x="37" y="1009"/>
                  </a:lnTo>
                  <a:lnTo>
                    <a:pt x="82" y="1009"/>
                  </a:lnTo>
                  <a:lnTo>
                    <a:pt x="109" y="1007"/>
                  </a:lnTo>
                  <a:lnTo>
                    <a:pt x="130" y="1005"/>
                  </a:lnTo>
                  <a:lnTo>
                    <a:pt x="146" y="1001"/>
                  </a:lnTo>
                  <a:lnTo>
                    <a:pt x="159" y="996"/>
                  </a:lnTo>
                  <a:lnTo>
                    <a:pt x="168" y="989"/>
                  </a:lnTo>
                  <a:lnTo>
                    <a:pt x="174" y="981"/>
                  </a:lnTo>
                  <a:lnTo>
                    <a:pt x="179" y="969"/>
                  </a:lnTo>
                  <a:lnTo>
                    <a:pt x="182" y="957"/>
                  </a:lnTo>
                  <a:lnTo>
                    <a:pt x="185" y="943"/>
                  </a:lnTo>
                  <a:lnTo>
                    <a:pt x="395" y="114"/>
                  </a:lnTo>
                  <a:lnTo>
                    <a:pt x="398" y="102"/>
                  </a:lnTo>
                  <a:lnTo>
                    <a:pt x="400" y="93"/>
                  </a:lnTo>
                  <a:lnTo>
                    <a:pt x="402" y="87"/>
                  </a:lnTo>
                  <a:lnTo>
                    <a:pt x="402" y="80"/>
                  </a:lnTo>
                  <a:lnTo>
                    <a:pt x="401" y="73"/>
                  </a:lnTo>
                  <a:lnTo>
                    <a:pt x="399" y="68"/>
                  </a:lnTo>
                  <a:lnTo>
                    <a:pt x="393" y="64"/>
                  </a:lnTo>
                  <a:lnTo>
                    <a:pt x="383" y="61"/>
                  </a:lnTo>
                  <a:lnTo>
                    <a:pt x="366" y="59"/>
                  </a:lnTo>
                  <a:lnTo>
                    <a:pt x="348" y="57"/>
                  </a:lnTo>
                  <a:lnTo>
                    <a:pt x="332" y="56"/>
                  </a:lnTo>
                  <a:lnTo>
                    <a:pt x="319" y="55"/>
                  </a:lnTo>
                  <a:lnTo>
                    <a:pt x="289" y="55"/>
                  </a:lnTo>
                  <a:lnTo>
                    <a:pt x="277" y="54"/>
                  </a:lnTo>
                  <a:lnTo>
                    <a:pt x="267" y="52"/>
                  </a:lnTo>
                  <a:lnTo>
                    <a:pt x="260" y="49"/>
                  </a:lnTo>
                  <a:lnTo>
                    <a:pt x="255" y="43"/>
                  </a:lnTo>
                  <a:lnTo>
                    <a:pt x="254" y="34"/>
                  </a:lnTo>
                  <a:lnTo>
                    <a:pt x="255" y="21"/>
                  </a:lnTo>
                  <a:lnTo>
                    <a:pt x="259" y="12"/>
                  </a:lnTo>
                  <a:lnTo>
                    <a:pt x="265" y="6"/>
                  </a:lnTo>
                  <a:lnTo>
                    <a:pt x="273" y="3"/>
                  </a:lnTo>
                  <a:lnTo>
                    <a:pt x="282" y="1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77"/>
            <p:cNvSpPr>
              <a:spLocks/>
            </p:cNvSpPr>
            <p:nvPr/>
          </p:nvSpPr>
          <p:spPr bwMode="auto">
            <a:xfrm>
              <a:off x="4475" y="4736"/>
              <a:ext cx="548" cy="720"/>
            </a:xfrm>
            <a:custGeom>
              <a:avLst/>
              <a:gdLst/>
              <a:ahLst/>
              <a:cxnLst>
                <a:cxn ang="0">
                  <a:pos x="294" y="2"/>
                </a:cxn>
                <a:cxn ang="0">
                  <a:pos x="367" y="14"/>
                </a:cxn>
                <a:cxn ang="0">
                  <a:pos x="432" y="38"/>
                </a:cxn>
                <a:cxn ang="0">
                  <a:pos x="485" y="76"/>
                </a:cxn>
                <a:cxn ang="0">
                  <a:pos x="522" y="123"/>
                </a:cxn>
                <a:cxn ang="0">
                  <a:pos x="543" y="181"/>
                </a:cxn>
                <a:cxn ang="0">
                  <a:pos x="544" y="245"/>
                </a:cxn>
                <a:cxn ang="0">
                  <a:pos x="526" y="297"/>
                </a:cxn>
                <a:cxn ang="0">
                  <a:pos x="496" y="344"/>
                </a:cxn>
                <a:cxn ang="0">
                  <a:pos x="454" y="385"/>
                </a:cxn>
                <a:cxn ang="0">
                  <a:pos x="406" y="424"/>
                </a:cxn>
                <a:cxn ang="0">
                  <a:pos x="353" y="461"/>
                </a:cxn>
                <a:cxn ang="0">
                  <a:pos x="283" y="508"/>
                </a:cxn>
                <a:cxn ang="0">
                  <a:pos x="208" y="563"/>
                </a:cxn>
                <a:cxn ang="0">
                  <a:pos x="133" y="617"/>
                </a:cxn>
                <a:cxn ang="0">
                  <a:pos x="404" y="616"/>
                </a:cxn>
                <a:cxn ang="0">
                  <a:pos x="437" y="615"/>
                </a:cxn>
                <a:cxn ang="0">
                  <a:pos x="461" y="612"/>
                </a:cxn>
                <a:cxn ang="0">
                  <a:pos x="473" y="603"/>
                </a:cxn>
                <a:cxn ang="0">
                  <a:pos x="486" y="575"/>
                </a:cxn>
                <a:cxn ang="0">
                  <a:pos x="495" y="540"/>
                </a:cxn>
                <a:cxn ang="0">
                  <a:pos x="498" y="513"/>
                </a:cxn>
                <a:cxn ang="0">
                  <a:pos x="548" y="512"/>
                </a:cxn>
                <a:cxn ang="0">
                  <a:pos x="1" y="720"/>
                </a:cxn>
                <a:cxn ang="0">
                  <a:pos x="2" y="679"/>
                </a:cxn>
                <a:cxn ang="0">
                  <a:pos x="11" y="672"/>
                </a:cxn>
                <a:cxn ang="0">
                  <a:pos x="311" y="419"/>
                </a:cxn>
                <a:cxn ang="0">
                  <a:pos x="364" y="364"/>
                </a:cxn>
                <a:cxn ang="0">
                  <a:pos x="403" y="308"/>
                </a:cxn>
                <a:cxn ang="0">
                  <a:pos x="425" y="246"/>
                </a:cxn>
                <a:cxn ang="0">
                  <a:pos x="425" y="183"/>
                </a:cxn>
                <a:cxn ang="0">
                  <a:pos x="406" y="130"/>
                </a:cxn>
                <a:cxn ang="0">
                  <a:pos x="371" y="89"/>
                </a:cxn>
                <a:cxn ang="0">
                  <a:pos x="322" y="60"/>
                </a:cxn>
                <a:cxn ang="0">
                  <a:pos x="262" y="46"/>
                </a:cxn>
                <a:cxn ang="0">
                  <a:pos x="195" y="47"/>
                </a:cxn>
                <a:cxn ang="0">
                  <a:pos x="131" y="68"/>
                </a:cxn>
                <a:cxn ang="0">
                  <a:pos x="81" y="105"/>
                </a:cxn>
                <a:cxn ang="0">
                  <a:pos x="79" y="131"/>
                </a:cxn>
                <a:cxn ang="0">
                  <a:pos x="108" y="146"/>
                </a:cxn>
                <a:cxn ang="0">
                  <a:pos x="124" y="172"/>
                </a:cxn>
                <a:cxn ang="0">
                  <a:pos x="124" y="208"/>
                </a:cxn>
                <a:cxn ang="0">
                  <a:pos x="110" y="235"/>
                </a:cxn>
                <a:cxn ang="0">
                  <a:pos x="88" y="251"/>
                </a:cxn>
                <a:cxn ang="0">
                  <a:pos x="63" y="256"/>
                </a:cxn>
                <a:cxn ang="0">
                  <a:pos x="47" y="254"/>
                </a:cxn>
                <a:cxn ang="0">
                  <a:pos x="29" y="247"/>
                </a:cxn>
                <a:cxn ang="0">
                  <a:pos x="12" y="232"/>
                </a:cxn>
                <a:cxn ang="0">
                  <a:pos x="2" y="208"/>
                </a:cxn>
                <a:cxn ang="0">
                  <a:pos x="3" y="159"/>
                </a:cxn>
                <a:cxn ang="0">
                  <a:pos x="27" y="102"/>
                </a:cxn>
                <a:cxn ang="0">
                  <a:pos x="72" y="55"/>
                </a:cxn>
                <a:cxn ang="0">
                  <a:pos x="135" y="21"/>
                </a:cxn>
                <a:cxn ang="0">
                  <a:pos x="213" y="2"/>
                </a:cxn>
              </a:cxnLst>
              <a:rect l="0" t="0" r="r" b="b"/>
              <a:pathLst>
                <a:path w="548" h="720">
                  <a:moveTo>
                    <a:pt x="255" y="0"/>
                  </a:moveTo>
                  <a:lnTo>
                    <a:pt x="294" y="2"/>
                  </a:lnTo>
                  <a:lnTo>
                    <a:pt x="332" y="6"/>
                  </a:lnTo>
                  <a:lnTo>
                    <a:pt x="367" y="14"/>
                  </a:lnTo>
                  <a:lnTo>
                    <a:pt x="401" y="25"/>
                  </a:lnTo>
                  <a:lnTo>
                    <a:pt x="432" y="38"/>
                  </a:lnTo>
                  <a:lnTo>
                    <a:pt x="460" y="55"/>
                  </a:lnTo>
                  <a:lnTo>
                    <a:pt x="485" y="76"/>
                  </a:lnTo>
                  <a:lnTo>
                    <a:pt x="506" y="98"/>
                  </a:lnTo>
                  <a:lnTo>
                    <a:pt x="522" y="123"/>
                  </a:lnTo>
                  <a:lnTo>
                    <a:pt x="536" y="151"/>
                  </a:lnTo>
                  <a:lnTo>
                    <a:pt x="543" y="181"/>
                  </a:lnTo>
                  <a:lnTo>
                    <a:pt x="546" y="215"/>
                  </a:lnTo>
                  <a:lnTo>
                    <a:pt x="544" y="245"/>
                  </a:lnTo>
                  <a:lnTo>
                    <a:pt x="537" y="272"/>
                  </a:lnTo>
                  <a:lnTo>
                    <a:pt x="526" y="297"/>
                  </a:lnTo>
                  <a:lnTo>
                    <a:pt x="512" y="322"/>
                  </a:lnTo>
                  <a:lnTo>
                    <a:pt x="496" y="344"/>
                  </a:lnTo>
                  <a:lnTo>
                    <a:pt x="477" y="365"/>
                  </a:lnTo>
                  <a:lnTo>
                    <a:pt x="454" y="385"/>
                  </a:lnTo>
                  <a:lnTo>
                    <a:pt x="431" y="404"/>
                  </a:lnTo>
                  <a:lnTo>
                    <a:pt x="406" y="424"/>
                  </a:lnTo>
                  <a:lnTo>
                    <a:pt x="380" y="442"/>
                  </a:lnTo>
                  <a:lnTo>
                    <a:pt x="353" y="461"/>
                  </a:lnTo>
                  <a:lnTo>
                    <a:pt x="319" y="483"/>
                  </a:lnTo>
                  <a:lnTo>
                    <a:pt x="283" y="508"/>
                  </a:lnTo>
                  <a:lnTo>
                    <a:pt x="246" y="535"/>
                  </a:lnTo>
                  <a:lnTo>
                    <a:pt x="208" y="563"/>
                  </a:lnTo>
                  <a:lnTo>
                    <a:pt x="170" y="590"/>
                  </a:lnTo>
                  <a:lnTo>
                    <a:pt x="133" y="617"/>
                  </a:lnTo>
                  <a:lnTo>
                    <a:pt x="387" y="617"/>
                  </a:lnTo>
                  <a:lnTo>
                    <a:pt x="404" y="616"/>
                  </a:lnTo>
                  <a:lnTo>
                    <a:pt x="421" y="616"/>
                  </a:lnTo>
                  <a:lnTo>
                    <a:pt x="437" y="615"/>
                  </a:lnTo>
                  <a:lnTo>
                    <a:pt x="451" y="614"/>
                  </a:lnTo>
                  <a:lnTo>
                    <a:pt x="461" y="612"/>
                  </a:lnTo>
                  <a:lnTo>
                    <a:pt x="466" y="610"/>
                  </a:lnTo>
                  <a:lnTo>
                    <a:pt x="473" y="603"/>
                  </a:lnTo>
                  <a:lnTo>
                    <a:pt x="481" y="590"/>
                  </a:lnTo>
                  <a:lnTo>
                    <a:pt x="486" y="575"/>
                  </a:lnTo>
                  <a:lnTo>
                    <a:pt x="491" y="557"/>
                  </a:lnTo>
                  <a:lnTo>
                    <a:pt x="495" y="540"/>
                  </a:lnTo>
                  <a:lnTo>
                    <a:pt x="497" y="524"/>
                  </a:lnTo>
                  <a:lnTo>
                    <a:pt x="498" y="513"/>
                  </a:lnTo>
                  <a:lnTo>
                    <a:pt x="547" y="513"/>
                  </a:lnTo>
                  <a:lnTo>
                    <a:pt x="548" y="512"/>
                  </a:lnTo>
                  <a:lnTo>
                    <a:pt x="509" y="720"/>
                  </a:lnTo>
                  <a:lnTo>
                    <a:pt x="1" y="720"/>
                  </a:lnTo>
                  <a:lnTo>
                    <a:pt x="1" y="683"/>
                  </a:lnTo>
                  <a:lnTo>
                    <a:pt x="2" y="679"/>
                  </a:lnTo>
                  <a:lnTo>
                    <a:pt x="5" y="676"/>
                  </a:lnTo>
                  <a:lnTo>
                    <a:pt x="11" y="672"/>
                  </a:lnTo>
                  <a:lnTo>
                    <a:pt x="281" y="446"/>
                  </a:lnTo>
                  <a:lnTo>
                    <a:pt x="311" y="419"/>
                  </a:lnTo>
                  <a:lnTo>
                    <a:pt x="339" y="391"/>
                  </a:lnTo>
                  <a:lnTo>
                    <a:pt x="364" y="364"/>
                  </a:lnTo>
                  <a:lnTo>
                    <a:pt x="386" y="336"/>
                  </a:lnTo>
                  <a:lnTo>
                    <a:pt x="403" y="308"/>
                  </a:lnTo>
                  <a:lnTo>
                    <a:pt x="416" y="277"/>
                  </a:lnTo>
                  <a:lnTo>
                    <a:pt x="425" y="246"/>
                  </a:lnTo>
                  <a:lnTo>
                    <a:pt x="428" y="214"/>
                  </a:lnTo>
                  <a:lnTo>
                    <a:pt x="425" y="183"/>
                  </a:lnTo>
                  <a:lnTo>
                    <a:pt x="417" y="155"/>
                  </a:lnTo>
                  <a:lnTo>
                    <a:pt x="406" y="130"/>
                  </a:lnTo>
                  <a:lnTo>
                    <a:pt x="390" y="108"/>
                  </a:lnTo>
                  <a:lnTo>
                    <a:pt x="371" y="89"/>
                  </a:lnTo>
                  <a:lnTo>
                    <a:pt x="347" y="73"/>
                  </a:lnTo>
                  <a:lnTo>
                    <a:pt x="322" y="60"/>
                  </a:lnTo>
                  <a:lnTo>
                    <a:pt x="293" y="51"/>
                  </a:lnTo>
                  <a:lnTo>
                    <a:pt x="262" y="46"/>
                  </a:lnTo>
                  <a:lnTo>
                    <a:pt x="231" y="44"/>
                  </a:lnTo>
                  <a:lnTo>
                    <a:pt x="195" y="47"/>
                  </a:lnTo>
                  <a:lnTo>
                    <a:pt x="162" y="55"/>
                  </a:lnTo>
                  <a:lnTo>
                    <a:pt x="131" y="68"/>
                  </a:lnTo>
                  <a:lnTo>
                    <a:pt x="105" y="85"/>
                  </a:lnTo>
                  <a:lnTo>
                    <a:pt x="81" y="105"/>
                  </a:lnTo>
                  <a:lnTo>
                    <a:pt x="63" y="128"/>
                  </a:lnTo>
                  <a:lnTo>
                    <a:pt x="79" y="131"/>
                  </a:lnTo>
                  <a:lnTo>
                    <a:pt x="94" y="137"/>
                  </a:lnTo>
                  <a:lnTo>
                    <a:pt x="108" y="146"/>
                  </a:lnTo>
                  <a:lnTo>
                    <a:pt x="117" y="158"/>
                  </a:lnTo>
                  <a:lnTo>
                    <a:pt x="124" y="172"/>
                  </a:lnTo>
                  <a:lnTo>
                    <a:pt x="126" y="191"/>
                  </a:lnTo>
                  <a:lnTo>
                    <a:pt x="124" y="208"/>
                  </a:lnTo>
                  <a:lnTo>
                    <a:pt x="119" y="223"/>
                  </a:lnTo>
                  <a:lnTo>
                    <a:pt x="110" y="235"/>
                  </a:lnTo>
                  <a:lnTo>
                    <a:pt x="99" y="244"/>
                  </a:lnTo>
                  <a:lnTo>
                    <a:pt x="88" y="251"/>
                  </a:lnTo>
                  <a:lnTo>
                    <a:pt x="75" y="255"/>
                  </a:lnTo>
                  <a:lnTo>
                    <a:pt x="63" y="256"/>
                  </a:lnTo>
                  <a:lnTo>
                    <a:pt x="56" y="256"/>
                  </a:lnTo>
                  <a:lnTo>
                    <a:pt x="47" y="254"/>
                  </a:lnTo>
                  <a:lnTo>
                    <a:pt x="38" y="251"/>
                  </a:lnTo>
                  <a:lnTo>
                    <a:pt x="29" y="247"/>
                  </a:lnTo>
                  <a:lnTo>
                    <a:pt x="20" y="241"/>
                  </a:lnTo>
                  <a:lnTo>
                    <a:pt x="12" y="232"/>
                  </a:lnTo>
                  <a:lnTo>
                    <a:pt x="6" y="221"/>
                  </a:lnTo>
                  <a:lnTo>
                    <a:pt x="2" y="208"/>
                  </a:lnTo>
                  <a:lnTo>
                    <a:pt x="0" y="191"/>
                  </a:lnTo>
                  <a:lnTo>
                    <a:pt x="3" y="159"/>
                  </a:lnTo>
                  <a:lnTo>
                    <a:pt x="12" y="130"/>
                  </a:lnTo>
                  <a:lnTo>
                    <a:pt x="27" y="102"/>
                  </a:lnTo>
                  <a:lnTo>
                    <a:pt x="47" y="78"/>
                  </a:lnTo>
                  <a:lnTo>
                    <a:pt x="72" y="55"/>
                  </a:lnTo>
                  <a:lnTo>
                    <a:pt x="101" y="36"/>
                  </a:lnTo>
                  <a:lnTo>
                    <a:pt x="135" y="21"/>
                  </a:lnTo>
                  <a:lnTo>
                    <a:pt x="172" y="9"/>
                  </a:lnTo>
                  <a:lnTo>
                    <a:pt x="213" y="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53" name="Straight Arrow Connector 152"/>
          <p:cNvCxnSpPr/>
          <p:nvPr/>
        </p:nvCxnSpPr>
        <p:spPr>
          <a:xfrm rot="5400000">
            <a:off x="6477794" y="4495006"/>
            <a:ext cx="1066800" cy="1588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Group 157"/>
          <p:cNvGrpSpPr/>
          <p:nvPr/>
        </p:nvGrpSpPr>
        <p:grpSpPr>
          <a:xfrm>
            <a:off x="5791200" y="5181600"/>
            <a:ext cx="2590800" cy="1371600"/>
            <a:chOff x="457200" y="4953000"/>
            <a:chExt cx="2590800" cy="1371600"/>
          </a:xfrm>
        </p:grpSpPr>
        <p:cxnSp>
          <p:nvCxnSpPr>
            <p:cNvPr id="159" name="Straight Connector 158"/>
            <p:cNvCxnSpPr/>
            <p:nvPr/>
          </p:nvCxnSpPr>
          <p:spPr>
            <a:xfrm rot="5400000">
              <a:off x="-201168" y="5666232"/>
              <a:ext cx="1316736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457200" y="5791200"/>
              <a:ext cx="2119745" cy="0"/>
            </a:xfrm>
            <a:prstGeom prst="line">
              <a:avLst/>
            </a:prstGeom>
            <a:ln w="5715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>
              <a:off x="2576945" y="5446776"/>
              <a:ext cx="471055" cy="421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y</a:t>
              </a:r>
              <a:endParaRPr lang="en-US" sz="3200" dirty="0"/>
            </a:p>
          </p:txBody>
        </p:sp>
        <p:grpSp>
          <p:nvGrpSpPr>
            <p:cNvPr id="162" name="Group 5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516082" y="4953000"/>
              <a:ext cx="492722" cy="250997"/>
              <a:chOff x="511" y="3232"/>
              <a:chExt cx="3773" cy="1922"/>
            </a:xfrm>
          </p:grpSpPr>
          <p:sp>
            <p:nvSpPr>
              <p:cNvPr id="163" name="Freeform 55"/>
              <p:cNvSpPr>
                <a:spLocks noEditPoints="1"/>
              </p:cNvSpPr>
              <p:nvPr/>
            </p:nvSpPr>
            <p:spPr bwMode="auto">
              <a:xfrm>
                <a:off x="511" y="3573"/>
                <a:ext cx="1521" cy="1581"/>
              </a:xfrm>
              <a:custGeom>
                <a:avLst/>
                <a:gdLst/>
                <a:ahLst/>
                <a:cxnLst>
                  <a:cxn ang="0">
                    <a:pos x="770" y="850"/>
                  </a:cxn>
                  <a:cxn ang="0">
                    <a:pos x="1339" y="1498"/>
                  </a:cxn>
                  <a:cxn ang="0">
                    <a:pos x="1187" y="1312"/>
                  </a:cxn>
                  <a:cxn ang="0">
                    <a:pos x="1041" y="1098"/>
                  </a:cxn>
                  <a:cxn ang="0">
                    <a:pos x="929" y="918"/>
                  </a:cxn>
                  <a:cxn ang="0">
                    <a:pos x="968" y="108"/>
                  </a:cxn>
                  <a:cxn ang="0">
                    <a:pos x="1043" y="308"/>
                  </a:cxn>
                  <a:cxn ang="0">
                    <a:pos x="1049" y="513"/>
                  </a:cxn>
                  <a:cxn ang="0">
                    <a:pos x="1005" y="709"/>
                  </a:cxn>
                  <a:cxn ang="0">
                    <a:pos x="1085" y="715"/>
                  </a:cxn>
                  <a:cxn ang="0">
                    <a:pos x="1236" y="599"/>
                  </a:cxn>
                  <a:cxn ang="0">
                    <a:pos x="1277" y="431"/>
                  </a:cxn>
                  <a:cxn ang="0">
                    <a:pos x="1224" y="257"/>
                  </a:cxn>
                  <a:cxn ang="0">
                    <a:pos x="1106" y="157"/>
                  </a:cxn>
                  <a:cxn ang="0">
                    <a:pos x="986" y="112"/>
                  </a:cxn>
                  <a:cxn ang="0">
                    <a:pos x="616" y="95"/>
                  </a:cxn>
                  <a:cxn ang="0">
                    <a:pos x="564" y="152"/>
                  </a:cxn>
                  <a:cxn ang="0">
                    <a:pos x="624" y="774"/>
                  </a:cxn>
                  <a:cxn ang="0">
                    <a:pos x="856" y="741"/>
                  </a:cxn>
                  <a:cxn ang="0">
                    <a:pos x="958" y="622"/>
                  </a:cxn>
                  <a:cxn ang="0">
                    <a:pos x="975" y="379"/>
                  </a:cxn>
                  <a:cxn ang="0">
                    <a:pos x="924" y="181"/>
                  </a:cxn>
                  <a:cxn ang="0">
                    <a:pos x="803" y="95"/>
                  </a:cxn>
                  <a:cxn ang="0">
                    <a:pos x="264" y="107"/>
                  </a:cxn>
                  <a:cxn ang="0">
                    <a:pos x="271" y="1415"/>
                  </a:cxn>
                  <a:cxn ang="0">
                    <a:pos x="486" y="1472"/>
                  </a:cxn>
                  <a:cxn ang="0">
                    <a:pos x="479" y="161"/>
                  </a:cxn>
                  <a:cxn ang="0">
                    <a:pos x="256" y="81"/>
                  </a:cxn>
                  <a:cxn ang="0">
                    <a:pos x="899" y="9"/>
                  </a:cxn>
                  <a:cxn ang="0">
                    <a:pos x="1106" y="66"/>
                  </a:cxn>
                  <a:cxn ang="0">
                    <a:pos x="1273" y="185"/>
                  </a:cxn>
                  <a:cxn ang="0">
                    <a:pos x="1356" y="380"/>
                  </a:cxn>
                  <a:cxn ang="0">
                    <a:pos x="1326" y="602"/>
                  </a:cxn>
                  <a:cxn ang="0">
                    <a:pos x="1209" y="739"/>
                  </a:cxn>
                  <a:cxn ang="0">
                    <a:pos x="1043" y="811"/>
                  </a:cxn>
                  <a:cxn ang="0">
                    <a:pos x="1073" y="996"/>
                  </a:cxn>
                  <a:cxn ang="0">
                    <a:pos x="1198" y="1187"/>
                  </a:cxn>
                  <a:cxn ang="0">
                    <a:pos x="1260" y="1277"/>
                  </a:cxn>
                  <a:cxn ang="0">
                    <a:pos x="1380" y="1426"/>
                  </a:cxn>
                  <a:cxn ang="0">
                    <a:pos x="1500" y="1503"/>
                  </a:cxn>
                  <a:cxn ang="0">
                    <a:pos x="1514" y="1564"/>
                  </a:cxn>
                  <a:cxn ang="0">
                    <a:pos x="1119" y="1579"/>
                  </a:cxn>
                  <a:cxn ang="0">
                    <a:pos x="1070" y="1550"/>
                  </a:cxn>
                  <a:cxn ang="0">
                    <a:pos x="990" y="1426"/>
                  </a:cxn>
                  <a:cxn ang="0">
                    <a:pos x="558" y="1401"/>
                  </a:cxn>
                  <a:cxn ang="0">
                    <a:pos x="589" y="1486"/>
                  </a:cxn>
                  <a:cxn ang="0">
                    <a:pos x="713" y="1501"/>
                  </a:cxn>
                  <a:cxn ang="0">
                    <a:pos x="753" y="1540"/>
                  </a:cxn>
                  <a:cxn ang="0">
                    <a:pos x="713" y="1579"/>
                  </a:cxn>
                  <a:cxn ang="0">
                    <a:pos x="17" y="1573"/>
                  </a:cxn>
                  <a:cxn ang="0">
                    <a:pos x="7" y="1517"/>
                  </a:cxn>
                  <a:cxn ang="0">
                    <a:pos x="94" y="1500"/>
                  </a:cxn>
                  <a:cxn ang="0">
                    <a:pos x="187" y="1464"/>
                  </a:cxn>
                  <a:cxn ang="0">
                    <a:pos x="196" y="154"/>
                  </a:cxn>
                  <a:cxn ang="0">
                    <a:pos x="146" y="88"/>
                  </a:cxn>
                  <a:cxn ang="0">
                    <a:pos x="23" y="76"/>
                  </a:cxn>
                  <a:cxn ang="0">
                    <a:pos x="2" y="26"/>
                  </a:cxn>
                  <a:cxn ang="0">
                    <a:pos x="59" y="0"/>
                  </a:cxn>
                </a:cxnLst>
                <a:rect l="0" t="0" r="r" b="b"/>
                <a:pathLst>
                  <a:path w="1521" h="1581">
                    <a:moveTo>
                      <a:pt x="884" y="842"/>
                    </a:moveTo>
                    <a:lnTo>
                      <a:pt x="856" y="845"/>
                    </a:lnTo>
                    <a:lnTo>
                      <a:pt x="826" y="847"/>
                    </a:lnTo>
                    <a:lnTo>
                      <a:pt x="797" y="849"/>
                    </a:lnTo>
                    <a:lnTo>
                      <a:pt x="770" y="850"/>
                    </a:lnTo>
                    <a:lnTo>
                      <a:pt x="755" y="851"/>
                    </a:lnTo>
                    <a:lnTo>
                      <a:pt x="729" y="854"/>
                    </a:lnTo>
                    <a:lnTo>
                      <a:pt x="726" y="853"/>
                    </a:lnTo>
                    <a:lnTo>
                      <a:pt x="1123" y="1498"/>
                    </a:lnTo>
                    <a:lnTo>
                      <a:pt x="1339" y="1498"/>
                    </a:lnTo>
                    <a:lnTo>
                      <a:pt x="1310" y="1467"/>
                    </a:lnTo>
                    <a:lnTo>
                      <a:pt x="1280" y="1431"/>
                    </a:lnTo>
                    <a:lnTo>
                      <a:pt x="1248" y="1393"/>
                    </a:lnTo>
                    <a:lnTo>
                      <a:pt x="1218" y="1354"/>
                    </a:lnTo>
                    <a:lnTo>
                      <a:pt x="1187" y="1312"/>
                    </a:lnTo>
                    <a:lnTo>
                      <a:pt x="1156" y="1269"/>
                    </a:lnTo>
                    <a:lnTo>
                      <a:pt x="1125" y="1226"/>
                    </a:lnTo>
                    <a:lnTo>
                      <a:pt x="1096" y="1183"/>
                    </a:lnTo>
                    <a:lnTo>
                      <a:pt x="1068" y="1140"/>
                    </a:lnTo>
                    <a:lnTo>
                      <a:pt x="1041" y="1098"/>
                    </a:lnTo>
                    <a:lnTo>
                      <a:pt x="1015" y="1058"/>
                    </a:lnTo>
                    <a:lnTo>
                      <a:pt x="991" y="1018"/>
                    </a:lnTo>
                    <a:lnTo>
                      <a:pt x="968" y="983"/>
                    </a:lnTo>
                    <a:lnTo>
                      <a:pt x="947" y="949"/>
                    </a:lnTo>
                    <a:lnTo>
                      <a:pt x="929" y="918"/>
                    </a:lnTo>
                    <a:lnTo>
                      <a:pt x="913" y="893"/>
                    </a:lnTo>
                    <a:lnTo>
                      <a:pt x="901" y="870"/>
                    </a:lnTo>
                    <a:lnTo>
                      <a:pt x="890" y="854"/>
                    </a:lnTo>
                    <a:lnTo>
                      <a:pt x="884" y="842"/>
                    </a:lnTo>
                    <a:close/>
                    <a:moveTo>
                      <a:pt x="968" y="108"/>
                    </a:moveTo>
                    <a:lnTo>
                      <a:pt x="992" y="145"/>
                    </a:lnTo>
                    <a:lnTo>
                      <a:pt x="1010" y="184"/>
                    </a:lnTo>
                    <a:lnTo>
                      <a:pt x="1025" y="225"/>
                    </a:lnTo>
                    <a:lnTo>
                      <a:pt x="1036" y="266"/>
                    </a:lnTo>
                    <a:lnTo>
                      <a:pt x="1043" y="308"/>
                    </a:lnTo>
                    <a:lnTo>
                      <a:pt x="1048" y="351"/>
                    </a:lnTo>
                    <a:lnTo>
                      <a:pt x="1050" y="393"/>
                    </a:lnTo>
                    <a:lnTo>
                      <a:pt x="1051" y="435"/>
                    </a:lnTo>
                    <a:lnTo>
                      <a:pt x="1051" y="474"/>
                    </a:lnTo>
                    <a:lnTo>
                      <a:pt x="1049" y="513"/>
                    </a:lnTo>
                    <a:lnTo>
                      <a:pt x="1047" y="555"/>
                    </a:lnTo>
                    <a:lnTo>
                      <a:pt x="1041" y="596"/>
                    </a:lnTo>
                    <a:lnTo>
                      <a:pt x="1033" y="635"/>
                    </a:lnTo>
                    <a:lnTo>
                      <a:pt x="1021" y="673"/>
                    </a:lnTo>
                    <a:lnTo>
                      <a:pt x="1005" y="709"/>
                    </a:lnTo>
                    <a:lnTo>
                      <a:pt x="986" y="742"/>
                    </a:lnTo>
                    <a:lnTo>
                      <a:pt x="985" y="742"/>
                    </a:lnTo>
                    <a:lnTo>
                      <a:pt x="986" y="742"/>
                    </a:lnTo>
                    <a:lnTo>
                      <a:pt x="1038" y="730"/>
                    </a:lnTo>
                    <a:lnTo>
                      <a:pt x="1085" y="715"/>
                    </a:lnTo>
                    <a:lnTo>
                      <a:pt x="1127" y="697"/>
                    </a:lnTo>
                    <a:lnTo>
                      <a:pt x="1162" y="677"/>
                    </a:lnTo>
                    <a:lnTo>
                      <a:pt x="1191" y="652"/>
                    </a:lnTo>
                    <a:lnTo>
                      <a:pt x="1216" y="627"/>
                    </a:lnTo>
                    <a:lnTo>
                      <a:pt x="1236" y="599"/>
                    </a:lnTo>
                    <a:lnTo>
                      <a:pt x="1252" y="570"/>
                    </a:lnTo>
                    <a:lnTo>
                      <a:pt x="1264" y="537"/>
                    </a:lnTo>
                    <a:lnTo>
                      <a:pt x="1271" y="504"/>
                    </a:lnTo>
                    <a:lnTo>
                      <a:pt x="1276" y="468"/>
                    </a:lnTo>
                    <a:lnTo>
                      <a:pt x="1277" y="431"/>
                    </a:lnTo>
                    <a:lnTo>
                      <a:pt x="1275" y="389"/>
                    </a:lnTo>
                    <a:lnTo>
                      <a:pt x="1267" y="351"/>
                    </a:lnTo>
                    <a:lnTo>
                      <a:pt x="1257" y="317"/>
                    </a:lnTo>
                    <a:lnTo>
                      <a:pt x="1242" y="285"/>
                    </a:lnTo>
                    <a:lnTo>
                      <a:pt x="1224" y="257"/>
                    </a:lnTo>
                    <a:lnTo>
                      <a:pt x="1203" y="232"/>
                    </a:lnTo>
                    <a:lnTo>
                      <a:pt x="1181" y="209"/>
                    </a:lnTo>
                    <a:lnTo>
                      <a:pt x="1157" y="189"/>
                    </a:lnTo>
                    <a:lnTo>
                      <a:pt x="1132" y="171"/>
                    </a:lnTo>
                    <a:lnTo>
                      <a:pt x="1106" y="157"/>
                    </a:lnTo>
                    <a:lnTo>
                      <a:pt x="1079" y="144"/>
                    </a:lnTo>
                    <a:lnTo>
                      <a:pt x="1054" y="133"/>
                    </a:lnTo>
                    <a:lnTo>
                      <a:pt x="1030" y="125"/>
                    </a:lnTo>
                    <a:lnTo>
                      <a:pt x="1007" y="117"/>
                    </a:lnTo>
                    <a:lnTo>
                      <a:pt x="986" y="112"/>
                    </a:lnTo>
                    <a:lnTo>
                      <a:pt x="968" y="108"/>
                    </a:lnTo>
                    <a:close/>
                    <a:moveTo>
                      <a:pt x="695" y="83"/>
                    </a:moveTo>
                    <a:lnTo>
                      <a:pt x="663" y="84"/>
                    </a:lnTo>
                    <a:lnTo>
                      <a:pt x="638" y="89"/>
                    </a:lnTo>
                    <a:lnTo>
                      <a:pt x="616" y="95"/>
                    </a:lnTo>
                    <a:lnTo>
                      <a:pt x="599" y="104"/>
                    </a:lnTo>
                    <a:lnTo>
                      <a:pt x="586" y="114"/>
                    </a:lnTo>
                    <a:lnTo>
                      <a:pt x="576" y="127"/>
                    </a:lnTo>
                    <a:lnTo>
                      <a:pt x="569" y="140"/>
                    </a:lnTo>
                    <a:lnTo>
                      <a:pt x="564" y="152"/>
                    </a:lnTo>
                    <a:lnTo>
                      <a:pt x="561" y="166"/>
                    </a:lnTo>
                    <a:lnTo>
                      <a:pt x="560" y="180"/>
                    </a:lnTo>
                    <a:lnTo>
                      <a:pt x="559" y="193"/>
                    </a:lnTo>
                    <a:lnTo>
                      <a:pt x="559" y="775"/>
                    </a:lnTo>
                    <a:lnTo>
                      <a:pt x="624" y="774"/>
                    </a:lnTo>
                    <a:lnTo>
                      <a:pt x="684" y="773"/>
                    </a:lnTo>
                    <a:lnTo>
                      <a:pt x="736" y="769"/>
                    </a:lnTo>
                    <a:lnTo>
                      <a:pt x="782" y="763"/>
                    </a:lnTo>
                    <a:lnTo>
                      <a:pt x="822" y="753"/>
                    </a:lnTo>
                    <a:lnTo>
                      <a:pt x="856" y="741"/>
                    </a:lnTo>
                    <a:lnTo>
                      <a:pt x="885" y="726"/>
                    </a:lnTo>
                    <a:lnTo>
                      <a:pt x="910" y="707"/>
                    </a:lnTo>
                    <a:lnTo>
                      <a:pt x="930" y="683"/>
                    </a:lnTo>
                    <a:lnTo>
                      <a:pt x="946" y="655"/>
                    </a:lnTo>
                    <a:lnTo>
                      <a:pt x="958" y="622"/>
                    </a:lnTo>
                    <a:lnTo>
                      <a:pt x="967" y="584"/>
                    </a:lnTo>
                    <a:lnTo>
                      <a:pt x="973" y="541"/>
                    </a:lnTo>
                    <a:lnTo>
                      <a:pt x="975" y="490"/>
                    </a:lnTo>
                    <a:lnTo>
                      <a:pt x="976" y="435"/>
                    </a:lnTo>
                    <a:lnTo>
                      <a:pt x="975" y="379"/>
                    </a:lnTo>
                    <a:lnTo>
                      <a:pt x="970" y="330"/>
                    </a:lnTo>
                    <a:lnTo>
                      <a:pt x="963" y="285"/>
                    </a:lnTo>
                    <a:lnTo>
                      <a:pt x="953" y="246"/>
                    </a:lnTo>
                    <a:lnTo>
                      <a:pt x="940" y="212"/>
                    </a:lnTo>
                    <a:lnTo>
                      <a:pt x="924" y="181"/>
                    </a:lnTo>
                    <a:lnTo>
                      <a:pt x="906" y="156"/>
                    </a:lnTo>
                    <a:lnTo>
                      <a:pt x="884" y="136"/>
                    </a:lnTo>
                    <a:lnTo>
                      <a:pt x="860" y="118"/>
                    </a:lnTo>
                    <a:lnTo>
                      <a:pt x="833" y="106"/>
                    </a:lnTo>
                    <a:lnTo>
                      <a:pt x="803" y="95"/>
                    </a:lnTo>
                    <a:lnTo>
                      <a:pt x="770" y="88"/>
                    </a:lnTo>
                    <a:lnTo>
                      <a:pt x="734" y="84"/>
                    </a:lnTo>
                    <a:lnTo>
                      <a:pt x="695" y="83"/>
                    </a:lnTo>
                    <a:close/>
                    <a:moveTo>
                      <a:pt x="256" y="81"/>
                    </a:moveTo>
                    <a:lnTo>
                      <a:pt x="264" y="107"/>
                    </a:lnTo>
                    <a:lnTo>
                      <a:pt x="269" y="136"/>
                    </a:lnTo>
                    <a:lnTo>
                      <a:pt x="271" y="164"/>
                    </a:lnTo>
                    <a:lnTo>
                      <a:pt x="273" y="189"/>
                    </a:lnTo>
                    <a:lnTo>
                      <a:pt x="273" y="1391"/>
                    </a:lnTo>
                    <a:lnTo>
                      <a:pt x="271" y="1415"/>
                    </a:lnTo>
                    <a:lnTo>
                      <a:pt x="269" y="1443"/>
                    </a:lnTo>
                    <a:lnTo>
                      <a:pt x="264" y="1472"/>
                    </a:lnTo>
                    <a:lnTo>
                      <a:pt x="256" y="1500"/>
                    </a:lnTo>
                    <a:lnTo>
                      <a:pt x="495" y="1500"/>
                    </a:lnTo>
                    <a:lnTo>
                      <a:pt x="486" y="1472"/>
                    </a:lnTo>
                    <a:lnTo>
                      <a:pt x="481" y="1443"/>
                    </a:lnTo>
                    <a:lnTo>
                      <a:pt x="479" y="1415"/>
                    </a:lnTo>
                    <a:lnTo>
                      <a:pt x="478" y="1391"/>
                    </a:lnTo>
                    <a:lnTo>
                      <a:pt x="478" y="180"/>
                    </a:lnTo>
                    <a:lnTo>
                      <a:pt x="479" y="161"/>
                    </a:lnTo>
                    <a:lnTo>
                      <a:pt x="481" y="141"/>
                    </a:lnTo>
                    <a:lnTo>
                      <a:pt x="487" y="121"/>
                    </a:lnTo>
                    <a:lnTo>
                      <a:pt x="496" y="100"/>
                    </a:lnTo>
                    <a:lnTo>
                      <a:pt x="509" y="81"/>
                    </a:lnTo>
                    <a:lnTo>
                      <a:pt x="256" y="81"/>
                    </a:lnTo>
                    <a:close/>
                    <a:moveTo>
                      <a:pt x="59" y="0"/>
                    </a:moveTo>
                    <a:lnTo>
                      <a:pt x="771" y="0"/>
                    </a:lnTo>
                    <a:lnTo>
                      <a:pt x="813" y="2"/>
                    </a:lnTo>
                    <a:lnTo>
                      <a:pt x="855" y="4"/>
                    </a:lnTo>
                    <a:lnTo>
                      <a:pt x="899" y="9"/>
                    </a:lnTo>
                    <a:lnTo>
                      <a:pt x="941" y="16"/>
                    </a:lnTo>
                    <a:lnTo>
                      <a:pt x="984" y="24"/>
                    </a:lnTo>
                    <a:lnTo>
                      <a:pt x="1026" y="36"/>
                    </a:lnTo>
                    <a:lnTo>
                      <a:pt x="1066" y="50"/>
                    </a:lnTo>
                    <a:lnTo>
                      <a:pt x="1106" y="66"/>
                    </a:lnTo>
                    <a:lnTo>
                      <a:pt x="1145" y="84"/>
                    </a:lnTo>
                    <a:lnTo>
                      <a:pt x="1180" y="106"/>
                    </a:lnTo>
                    <a:lnTo>
                      <a:pt x="1214" y="130"/>
                    </a:lnTo>
                    <a:lnTo>
                      <a:pt x="1246" y="156"/>
                    </a:lnTo>
                    <a:lnTo>
                      <a:pt x="1273" y="185"/>
                    </a:lnTo>
                    <a:lnTo>
                      <a:pt x="1298" y="218"/>
                    </a:lnTo>
                    <a:lnTo>
                      <a:pt x="1318" y="254"/>
                    </a:lnTo>
                    <a:lnTo>
                      <a:pt x="1335" y="293"/>
                    </a:lnTo>
                    <a:lnTo>
                      <a:pt x="1348" y="335"/>
                    </a:lnTo>
                    <a:lnTo>
                      <a:pt x="1356" y="380"/>
                    </a:lnTo>
                    <a:lnTo>
                      <a:pt x="1358" y="428"/>
                    </a:lnTo>
                    <a:lnTo>
                      <a:pt x="1356" y="478"/>
                    </a:lnTo>
                    <a:lnTo>
                      <a:pt x="1350" y="523"/>
                    </a:lnTo>
                    <a:lnTo>
                      <a:pt x="1339" y="565"/>
                    </a:lnTo>
                    <a:lnTo>
                      <a:pt x="1326" y="602"/>
                    </a:lnTo>
                    <a:lnTo>
                      <a:pt x="1307" y="636"/>
                    </a:lnTo>
                    <a:lnTo>
                      <a:pt x="1287" y="666"/>
                    </a:lnTo>
                    <a:lnTo>
                      <a:pt x="1264" y="693"/>
                    </a:lnTo>
                    <a:lnTo>
                      <a:pt x="1238" y="717"/>
                    </a:lnTo>
                    <a:lnTo>
                      <a:pt x="1209" y="739"/>
                    </a:lnTo>
                    <a:lnTo>
                      <a:pt x="1179" y="758"/>
                    </a:lnTo>
                    <a:lnTo>
                      <a:pt x="1147" y="774"/>
                    </a:lnTo>
                    <a:lnTo>
                      <a:pt x="1113" y="788"/>
                    </a:lnTo>
                    <a:lnTo>
                      <a:pt x="1078" y="801"/>
                    </a:lnTo>
                    <a:lnTo>
                      <a:pt x="1043" y="811"/>
                    </a:lnTo>
                    <a:lnTo>
                      <a:pt x="1005" y="820"/>
                    </a:lnTo>
                    <a:lnTo>
                      <a:pt x="969" y="827"/>
                    </a:lnTo>
                    <a:lnTo>
                      <a:pt x="1005" y="888"/>
                    </a:lnTo>
                    <a:lnTo>
                      <a:pt x="1041" y="944"/>
                    </a:lnTo>
                    <a:lnTo>
                      <a:pt x="1073" y="996"/>
                    </a:lnTo>
                    <a:lnTo>
                      <a:pt x="1104" y="1044"/>
                    </a:lnTo>
                    <a:lnTo>
                      <a:pt x="1132" y="1087"/>
                    </a:lnTo>
                    <a:lnTo>
                      <a:pt x="1157" y="1125"/>
                    </a:lnTo>
                    <a:lnTo>
                      <a:pt x="1179" y="1159"/>
                    </a:lnTo>
                    <a:lnTo>
                      <a:pt x="1198" y="1187"/>
                    </a:lnTo>
                    <a:lnTo>
                      <a:pt x="1215" y="1211"/>
                    </a:lnTo>
                    <a:lnTo>
                      <a:pt x="1229" y="1230"/>
                    </a:lnTo>
                    <a:lnTo>
                      <a:pt x="1237" y="1244"/>
                    </a:lnTo>
                    <a:lnTo>
                      <a:pt x="1243" y="1251"/>
                    </a:lnTo>
                    <a:lnTo>
                      <a:pt x="1260" y="1277"/>
                    </a:lnTo>
                    <a:lnTo>
                      <a:pt x="1281" y="1305"/>
                    </a:lnTo>
                    <a:lnTo>
                      <a:pt x="1304" y="1335"/>
                    </a:lnTo>
                    <a:lnTo>
                      <a:pt x="1328" y="1367"/>
                    </a:lnTo>
                    <a:lnTo>
                      <a:pt x="1354" y="1397"/>
                    </a:lnTo>
                    <a:lnTo>
                      <a:pt x="1380" y="1426"/>
                    </a:lnTo>
                    <a:lnTo>
                      <a:pt x="1408" y="1452"/>
                    </a:lnTo>
                    <a:lnTo>
                      <a:pt x="1435" y="1473"/>
                    </a:lnTo>
                    <a:lnTo>
                      <a:pt x="1462" y="1489"/>
                    </a:lnTo>
                    <a:lnTo>
                      <a:pt x="1486" y="1498"/>
                    </a:lnTo>
                    <a:lnTo>
                      <a:pt x="1500" y="1503"/>
                    </a:lnTo>
                    <a:lnTo>
                      <a:pt x="1511" y="1512"/>
                    </a:lnTo>
                    <a:lnTo>
                      <a:pt x="1519" y="1524"/>
                    </a:lnTo>
                    <a:lnTo>
                      <a:pt x="1521" y="1539"/>
                    </a:lnTo>
                    <a:lnTo>
                      <a:pt x="1519" y="1554"/>
                    </a:lnTo>
                    <a:lnTo>
                      <a:pt x="1514" y="1564"/>
                    </a:lnTo>
                    <a:lnTo>
                      <a:pt x="1504" y="1572"/>
                    </a:lnTo>
                    <a:lnTo>
                      <a:pt x="1493" y="1576"/>
                    </a:lnTo>
                    <a:lnTo>
                      <a:pt x="1479" y="1578"/>
                    </a:lnTo>
                    <a:lnTo>
                      <a:pt x="1464" y="1579"/>
                    </a:lnTo>
                    <a:lnTo>
                      <a:pt x="1119" y="1579"/>
                    </a:lnTo>
                    <a:lnTo>
                      <a:pt x="1104" y="1578"/>
                    </a:lnTo>
                    <a:lnTo>
                      <a:pt x="1092" y="1576"/>
                    </a:lnTo>
                    <a:lnTo>
                      <a:pt x="1083" y="1571"/>
                    </a:lnTo>
                    <a:lnTo>
                      <a:pt x="1077" y="1563"/>
                    </a:lnTo>
                    <a:lnTo>
                      <a:pt x="1070" y="1550"/>
                    </a:lnTo>
                    <a:lnTo>
                      <a:pt x="1059" y="1535"/>
                    </a:lnTo>
                    <a:lnTo>
                      <a:pt x="1047" y="1516"/>
                    </a:lnTo>
                    <a:lnTo>
                      <a:pt x="1032" y="1495"/>
                    </a:lnTo>
                    <a:lnTo>
                      <a:pt x="1003" y="1449"/>
                    </a:lnTo>
                    <a:lnTo>
                      <a:pt x="990" y="1426"/>
                    </a:lnTo>
                    <a:lnTo>
                      <a:pt x="979" y="1407"/>
                    </a:lnTo>
                    <a:lnTo>
                      <a:pt x="969" y="1391"/>
                    </a:lnTo>
                    <a:lnTo>
                      <a:pt x="639" y="854"/>
                    </a:lnTo>
                    <a:lnTo>
                      <a:pt x="558" y="854"/>
                    </a:lnTo>
                    <a:lnTo>
                      <a:pt x="558" y="1401"/>
                    </a:lnTo>
                    <a:lnTo>
                      <a:pt x="559" y="1426"/>
                    </a:lnTo>
                    <a:lnTo>
                      <a:pt x="563" y="1446"/>
                    </a:lnTo>
                    <a:lnTo>
                      <a:pt x="569" y="1464"/>
                    </a:lnTo>
                    <a:lnTo>
                      <a:pt x="577" y="1477"/>
                    </a:lnTo>
                    <a:lnTo>
                      <a:pt x="589" y="1486"/>
                    </a:lnTo>
                    <a:lnTo>
                      <a:pt x="606" y="1493"/>
                    </a:lnTo>
                    <a:lnTo>
                      <a:pt x="628" y="1497"/>
                    </a:lnTo>
                    <a:lnTo>
                      <a:pt x="656" y="1500"/>
                    </a:lnTo>
                    <a:lnTo>
                      <a:pt x="701" y="1500"/>
                    </a:lnTo>
                    <a:lnTo>
                      <a:pt x="713" y="1501"/>
                    </a:lnTo>
                    <a:lnTo>
                      <a:pt x="725" y="1503"/>
                    </a:lnTo>
                    <a:lnTo>
                      <a:pt x="736" y="1507"/>
                    </a:lnTo>
                    <a:lnTo>
                      <a:pt x="745" y="1515"/>
                    </a:lnTo>
                    <a:lnTo>
                      <a:pt x="751" y="1525"/>
                    </a:lnTo>
                    <a:lnTo>
                      <a:pt x="753" y="1540"/>
                    </a:lnTo>
                    <a:lnTo>
                      <a:pt x="751" y="1555"/>
                    </a:lnTo>
                    <a:lnTo>
                      <a:pt x="746" y="1565"/>
                    </a:lnTo>
                    <a:lnTo>
                      <a:pt x="737" y="1573"/>
                    </a:lnTo>
                    <a:lnTo>
                      <a:pt x="726" y="1577"/>
                    </a:lnTo>
                    <a:lnTo>
                      <a:pt x="713" y="1579"/>
                    </a:lnTo>
                    <a:lnTo>
                      <a:pt x="697" y="1581"/>
                    </a:lnTo>
                    <a:lnTo>
                      <a:pt x="59" y="1581"/>
                    </a:lnTo>
                    <a:lnTo>
                      <a:pt x="43" y="1579"/>
                    </a:lnTo>
                    <a:lnTo>
                      <a:pt x="29" y="1577"/>
                    </a:lnTo>
                    <a:lnTo>
                      <a:pt x="17" y="1573"/>
                    </a:lnTo>
                    <a:lnTo>
                      <a:pt x="8" y="1565"/>
                    </a:lnTo>
                    <a:lnTo>
                      <a:pt x="2" y="1555"/>
                    </a:lnTo>
                    <a:lnTo>
                      <a:pt x="0" y="1540"/>
                    </a:lnTo>
                    <a:lnTo>
                      <a:pt x="2" y="1526"/>
                    </a:lnTo>
                    <a:lnTo>
                      <a:pt x="7" y="1517"/>
                    </a:lnTo>
                    <a:lnTo>
                      <a:pt x="14" y="1510"/>
                    </a:lnTo>
                    <a:lnTo>
                      <a:pt x="23" y="1505"/>
                    </a:lnTo>
                    <a:lnTo>
                      <a:pt x="32" y="1502"/>
                    </a:lnTo>
                    <a:lnTo>
                      <a:pt x="52" y="1500"/>
                    </a:lnTo>
                    <a:lnTo>
                      <a:pt x="94" y="1500"/>
                    </a:lnTo>
                    <a:lnTo>
                      <a:pt x="123" y="1497"/>
                    </a:lnTo>
                    <a:lnTo>
                      <a:pt x="146" y="1493"/>
                    </a:lnTo>
                    <a:lnTo>
                      <a:pt x="163" y="1486"/>
                    </a:lnTo>
                    <a:lnTo>
                      <a:pt x="177" y="1477"/>
                    </a:lnTo>
                    <a:lnTo>
                      <a:pt x="187" y="1464"/>
                    </a:lnTo>
                    <a:lnTo>
                      <a:pt x="193" y="1446"/>
                    </a:lnTo>
                    <a:lnTo>
                      <a:pt x="196" y="1426"/>
                    </a:lnTo>
                    <a:lnTo>
                      <a:pt x="199" y="1401"/>
                    </a:lnTo>
                    <a:lnTo>
                      <a:pt x="199" y="180"/>
                    </a:lnTo>
                    <a:lnTo>
                      <a:pt x="196" y="154"/>
                    </a:lnTo>
                    <a:lnTo>
                      <a:pt x="193" y="132"/>
                    </a:lnTo>
                    <a:lnTo>
                      <a:pt x="187" y="116"/>
                    </a:lnTo>
                    <a:lnTo>
                      <a:pt x="177" y="103"/>
                    </a:lnTo>
                    <a:lnTo>
                      <a:pt x="163" y="94"/>
                    </a:lnTo>
                    <a:lnTo>
                      <a:pt x="146" y="88"/>
                    </a:lnTo>
                    <a:lnTo>
                      <a:pt x="123" y="84"/>
                    </a:lnTo>
                    <a:lnTo>
                      <a:pt x="94" y="81"/>
                    </a:lnTo>
                    <a:lnTo>
                      <a:pt x="52" y="81"/>
                    </a:lnTo>
                    <a:lnTo>
                      <a:pt x="32" y="79"/>
                    </a:lnTo>
                    <a:lnTo>
                      <a:pt x="23" y="76"/>
                    </a:lnTo>
                    <a:lnTo>
                      <a:pt x="14" y="71"/>
                    </a:lnTo>
                    <a:lnTo>
                      <a:pt x="7" y="64"/>
                    </a:lnTo>
                    <a:lnTo>
                      <a:pt x="1" y="55"/>
                    </a:lnTo>
                    <a:lnTo>
                      <a:pt x="0" y="41"/>
                    </a:lnTo>
                    <a:lnTo>
                      <a:pt x="2" y="26"/>
                    </a:lnTo>
                    <a:lnTo>
                      <a:pt x="8" y="16"/>
                    </a:lnTo>
                    <a:lnTo>
                      <a:pt x="17" y="8"/>
                    </a:lnTo>
                    <a:lnTo>
                      <a:pt x="29" y="4"/>
                    </a:lnTo>
                    <a:lnTo>
                      <a:pt x="43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56"/>
              <p:cNvSpPr>
                <a:spLocks/>
              </p:cNvSpPr>
              <p:nvPr/>
            </p:nvSpPr>
            <p:spPr bwMode="auto">
              <a:xfrm>
                <a:off x="2247" y="3233"/>
                <a:ext cx="569" cy="1085"/>
              </a:xfrm>
              <a:custGeom>
                <a:avLst/>
                <a:gdLst/>
                <a:ahLst/>
                <a:cxnLst>
                  <a:cxn ang="0">
                    <a:pos x="325" y="0"/>
                  </a:cxn>
                  <a:cxn ang="0">
                    <a:pos x="347" y="7"/>
                  </a:cxn>
                  <a:cxn ang="0">
                    <a:pos x="354" y="28"/>
                  </a:cxn>
                  <a:cxn ang="0">
                    <a:pos x="353" y="48"/>
                  </a:cxn>
                  <a:cxn ang="0">
                    <a:pos x="354" y="977"/>
                  </a:cxn>
                  <a:cxn ang="0">
                    <a:pos x="360" y="998"/>
                  </a:cxn>
                  <a:cxn ang="0">
                    <a:pos x="378" y="1013"/>
                  </a:cxn>
                  <a:cxn ang="0">
                    <a:pos x="413" y="1022"/>
                  </a:cxn>
                  <a:cxn ang="0">
                    <a:pos x="470" y="1027"/>
                  </a:cxn>
                  <a:cxn ang="0">
                    <a:pos x="569" y="1085"/>
                  </a:cxn>
                  <a:cxn ang="0">
                    <a:pos x="535" y="1084"/>
                  </a:cxn>
                  <a:cxn ang="0">
                    <a:pos x="481" y="1082"/>
                  </a:cxn>
                  <a:cxn ang="0">
                    <a:pos x="417" y="1081"/>
                  </a:cxn>
                  <a:cxn ang="0">
                    <a:pos x="354" y="1079"/>
                  </a:cxn>
                  <a:cxn ang="0">
                    <a:pos x="304" y="1077"/>
                  </a:cxn>
                  <a:cxn ang="0">
                    <a:pos x="245" y="1079"/>
                  </a:cxn>
                  <a:cxn ang="0">
                    <a:pos x="186" y="1080"/>
                  </a:cxn>
                  <a:cxn ang="0">
                    <a:pos x="122" y="1081"/>
                  </a:cxn>
                  <a:cxn ang="0">
                    <a:pos x="63" y="1084"/>
                  </a:cxn>
                  <a:cxn ang="0">
                    <a:pos x="20" y="1085"/>
                  </a:cxn>
                  <a:cxn ang="0">
                    <a:pos x="9" y="1027"/>
                  </a:cxn>
                  <a:cxn ang="0">
                    <a:pos x="139" y="1024"/>
                  </a:cxn>
                  <a:cxn ang="0">
                    <a:pos x="185" y="1018"/>
                  </a:cxn>
                  <a:cxn ang="0">
                    <a:pos x="211" y="1005"/>
                  </a:cxn>
                  <a:cxn ang="0">
                    <a:pos x="222" y="989"/>
                  </a:cxn>
                  <a:cxn ang="0">
                    <a:pos x="225" y="965"/>
                  </a:cxn>
                  <a:cxn ang="0">
                    <a:pos x="189" y="137"/>
                  </a:cxn>
                  <a:cxn ang="0">
                    <a:pos x="114" y="156"/>
                  </a:cxn>
                  <a:cxn ang="0">
                    <a:pos x="46" y="162"/>
                  </a:cxn>
                  <a:cxn ang="0">
                    <a:pos x="0" y="163"/>
                  </a:cxn>
                  <a:cxn ang="0">
                    <a:pos x="22" y="105"/>
                  </a:cxn>
                  <a:cxn ang="0">
                    <a:pos x="76" y="102"/>
                  </a:cxn>
                  <a:cxn ang="0">
                    <a:pos x="140" y="92"/>
                  </a:cxn>
                  <a:cxn ang="0">
                    <a:pos x="208" y="69"/>
                  </a:cxn>
                  <a:cxn ang="0">
                    <a:pos x="275" y="28"/>
                  </a:cxn>
                </a:cxnLst>
                <a:rect l="0" t="0" r="r" b="b"/>
                <a:pathLst>
                  <a:path w="569" h="1085">
                    <a:moveTo>
                      <a:pt x="305" y="0"/>
                    </a:moveTo>
                    <a:lnTo>
                      <a:pt x="325" y="0"/>
                    </a:lnTo>
                    <a:lnTo>
                      <a:pt x="338" y="2"/>
                    </a:lnTo>
                    <a:lnTo>
                      <a:pt x="347" y="7"/>
                    </a:lnTo>
                    <a:lnTo>
                      <a:pt x="351" y="15"/>
                    </a:lnTo>
                    <a:lnTo>
                      <a:pt x="354" y="28"/>
                    </a:lnTo>
                    <a:lnTo>
                      <a:pt x="354" y="47"/>
                    </a:lnTo>
                    <a:lnTo>
                      <a:pt x="353" y="48"/>
                    </a:lnTo>
                    <a:lnTo>
                      <a:pt x="353" y="965"/>
                    </a:lnTo>
                    <a:lnTo>
                      <a:pt x="354" y="977"/>
                    </a:lnTo>
                    <a:lnTo>
                      <a:pt x="356" y="989"/>
                    </a:lnTo>
                    <a:lnTo>
                      <a:pt x="360" y="998"/>
                    </a:lnTo>
                    <a:lnTo>
                      <a:pt x="367" y="1005"/>
                    </a:lnTo>
                    <a:lnTo>
                      <a:pt x="378" y="1013"/>
                    </a:lnTo>
                    <a:lnTo>
                      <a:pt x="393" y="1018"/>
                    </a:lnTo>
                    <a:lnTo>
                      <a:pt x="413" y="1022"/>
                    </a:lnTo>
                    <a:lnTo>
                      <a:pt x="439" y="1024"/>
                    </a:lnTo>
                    <a:lnTo>
                      <a:pt x="470" y="1027"/>
                    </a:lnTo>
                    <a:lnTo>
                      <a:pt x="569" y="1027"/>
                    </a:lnTo>
                    <a:lnTo>
                      <a:pt x="569" y="1085"/>
                    </a:lnTo>
                    <a:lnTo>
                      <a:pt x="555" y="1085"/>
                    </a:lnTo>
                    <a:lnTo>
                      <a:pt x="535" y="1084"/>
                    </a:lnTo>
                    <a:lnTo>
                      <a:pt x="510" y="1084"/>
                    </a:lnTo>
                    <a:lnTo>
                      <a:pt x="481" y="1082"/>
                    </a:lnTo>
                    <a:lnTo>
                      <a:pt x="450" y="1081"/>
                    </a:lnTo>
                    <a:lnTo>
                      <a:pt x="417" y="1081"/>
                    </a:lnTo>
                    <a:lnTo>
                      <a:pt x="384" y="1080"/>
                    </a:lnTo>
                    <a:lnTo>
                      <a:pt x="354" y="1079"/>
                    </a:lnTo>
                    <a:lnTo>
                      <a:pt x="326" y="1079"/>
                    </a:lnTo>
                    <a:lnTo>
                      <a:pt x="304" y="1077"/>
                    </a:lnTo>
                    <a:lnTo>
                      <a:pt x="269" y="1077"/>
                    </a:lnTo>
                    <a:lnTo>
                      <a:pt x="245" y="1079"/>
                    </a:lnTo>
                    <a:lnTo>
                      <a:pt x="217" y="1079"/>
                    </a:lnTo>
                    <a:lnTo>
                      <a:pt x="186" y="1080"/>
                    </a:lnTo>
                    <a:lnTo>
                      <a:pt x="154" y="1081"/>
                    </a:lnTo>
                    <a:lnTo>
                      <a:pt x="122" y="1081"/>
                    </a:lnTo>
                    <a:lnTo>
                      <a:pt x="91" y="1082"/>
                    </a:lnTo>
                    <a:lnTo>
                      <a:pt x="63" y="1084"/>
                    </a:lnTo>
                    <a:lnTo>
                      <a:pt x="40" y="1084"/>
                    </a:lnTo>
                    <a:lnTo>
                      <a:pt x="20" y="1085"/>
                    </a:lnTo>
                    <a:lnTo>
                      <a:pt x="9" y="1085"/>
                    </a:lnTo>
                    <a:lnTo>
                      <a:pt x="9" y="1027"/>
                    </a:lnTo>
                    <a:lnTo>
                      <a:pt x="108" y="1027"/>
                    </a:lnTo>
                    <a:lnTo>
                      <a:pt x="139" y="1024"/>
                    </a:lnTo>
                    <a:lnTo>
                      <a:pt x="165" y="1022"/>
                    </a:lnTo>
                    <a:lnTo>
                      <a:pt x="185" y="1018"/>
                    </a:lnTo>
                    <a:lnTo>
                      <a:pt x="200" y="1013"/>
                    </a:lnTo>
                    <a:lnTo>
                      <a:pt x="211" y="1005"/>
                    </a:lnTo>
                    <a:lnTo>
                      <a:pt x="218" y="998"/>
                    </a:lnTo>
                    <a:lnTo>
                      <a:pt x="222" y="989"/>
                    </a:lnTo>
                    <a:lnTo>
                      <a:pt x="224" y="977"/>
                    </a:lnTo>
                    <a:lnTo>
                      <a:pt x="225" y="965"/>
                    </a:lnTo>
                    <a:lnTo>
                      <a:pt x="225" y="120"/>
                    </a:lnTo>
                    <a:lnTo>
                      <a:pt x="189" y="137"/>
                    </a:lnTo>
                    <a:lnTo>
                      <a:pt x="150" y="148"/>
                    </a:lnTo>
                    <a:lnTo>
                      <a:pt x="114" y="156"/>
                    </a:lnTo>
                    <a:lnTo>
                      <a:pt x="77" y="159"/>
                    </a:lnTo>
                    <a:lnTo>
                      <a:pt x="46" y="162"/>
                    </a:lnTo>
                    <a:lnTo>
                      <a:pt x="19" y="163"/>
                    </a:lnTo>
                    <a:lnTo>
                      <a:pt x="0" y="163"/>
                    </a:lnTo>
                    <a:lnTo>
                      <a:pt x="0" y="105"/>
                    </a:lnTo>
                    <a:lnTo>
                      <a:pt x="22" y="105"/>
                    </a:lnTo>
                    <a:lnTo>
                      <a:pt x="47" y="104"/>
                    </a:lnTo>
                    <a:lnTo>
                      <a:pt x="76" y="102"/>
                    </a:lnTo>
                    <a:lnTo>
                      <a:pt x="108" y="99"/>
                    </a:lnTo>
                    <a:lnTo>
                      <a:pt x="140" y="92"/>
                    </a:lnTo>
                    <a:lnTo>
                      <a:pt x="174" y="82"/>
                    </a:lnTo>
                    <a:lnTo>
                      <a:pt x="208" y="69"/>
                    </a:lnTo>
                    <a:lnTo>
                      <a:pt x="242" y="52"/>
                    </a:lnTo>
                    <a:lnTo>
                      <a:pt x="275" y="28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57"/>
              <p:cNvSpPr>
                <a:spLocks/>
              </p:cNvSpPr>
              <p:nvPr/>
            </p:nvSpPr>
            <p:spPr bwMode="auto">
              <a:xfrm>
                <a:off x="3131" y="4128"/>
                <a:ext cx="201" cy="504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13" y="3"/>
                  </a:cxn>
                  <a:cxn ang="0">
                    <a:pos x="133" y="10"/>
                  </a:cxn>
                  <a:cxn ang="0">
                    <a:pos x="152" y="24"/>
                  </a:cxn>
                  <a:cxn ang="0">
                    <a:pos x="166" y="41"/>
                  </a:cxn>
                  <a:cxn ang="0">
                    <a:pos x="180" y="62"/>
                  </a:cxn>
                  <a:cxn ang="0">
                    <a:pos x="189" y="86"/>
                  </a:cxn>
                  <a:cxn ang="0">
                    <a:pos x="195" y="114"/>
                  </a:cxn>
                  <a:cxn ang="0">
                    <a:pos x="200" y="144"/>
                  </a:cxn>
                  <a:cxn ang="0">
                    <a:pos x="201" y="177"/>
                  </a:cxn>
                  <a:cxn ang="0">
                    <a:pos x="199" y="222"/>
                  </a:cxn>
                  <a:cxn ang="0">
                    <a:pos x="193" y="263"/>
                  </a:cxn>
                  <a:cxn ang="0">
                    <a:pos x="183" y="301"/>
                  </a:cxn>
                  <a:cxn ang="0">
                    <a:pos x="170" y="338"/>
                  </a:cxn>
                  <a:cxn ang="0">
                    <a:pos x="155" y="371"/>
                  </a:cxn>
                  <a:cxn ang="0">
                    <a:pos x="140" y="400"/>
                  </a:cxn>
                  <a:cxn ang="0">
                    <a:pos x="123" y="427"/>
                  </a:cxn>
                  <a:cxn ang="0">
                    <a:pos x="106" y="450"/>
                  </a:cxn>
                  <a:cxn ang="0">
                    <a:pos x="90" y="469"/>
                  </a:cxn>
                  <a:cxn ang="0">
                    <a:pos x="74" y="484"/>
                  </a:cxn>
                  <a:cxn ang="0">
                    <a:pos x="62" y="495"/>
                  </a:cxn>
                  <a:cxn ang="0">
                    <a:pos x="52" y="501"/>
                  </a:cxn>
                  <a:cxn ang="0">
                    <a:pos x="45" y="504"/>
                  </a:cxn>
                  <a:cxn ang="0">
                    <a:pos x="35" y="501"/>
                  </a:cxn>
                  <a:cxn ang="0">
                    <a:pos x="27" y="493"/>
                  </a:cxn>
                  <a:cxn ang="0">
                    <a:pos x="24" y="482"/>
                  </a:cxn>
                  <a:cxn ang="0">
                    <a:pos x="26" y="474"/>
                  </a:cxn>
                  <a:cxn ang="0">
                    <a:pos x="28" y="467"/>
                  </a:cxn>
                  <a:cxn ang="0">
                    <a:pos x="34" y="461"/>
                  </a:cxn>
                  <a:cxn ang="0">
                    <a:pos x="70" y="422"/>
                  </a:cxn>
                  <a:cxn ang="0">
                    <a:pos x="98" y="382"/>
                  </a:cxn>
                  <a:cxn ang="0">
                    <a:pos x="120" y="344"/>
                  </a:cxn>
                  <a:cxn ang="0">
                    <a:pos x="135" y="306"/>
                  </a:cxn>
                  <a:cxn ang="0">
                    <a:pos x="146" y="270"/>
                  </a:cxn>
                  <a:cxn ang="0">
                    <a:pos x="152" y="233"/>
                  </a:cxn>
                  <a:cxn ang="0">
                    <a:pos x="154" y="198"/>
                  </a:cxn>
                  <a:cxn ang="0">
                    <a:pos x="155" y="163"/>
                  </a:cxn>
                  <a:cxn ang="0">
                    <a:pos x="157" y="162"/>
                  </a:cxn>
                  <a:cxn ang="0">
                    <a:pos x="154" y="163"/>
                  </a:cxn>
                  <a:cxn ang="0">
                    <a:pos x="148" y="168"/>
                  </a:cxn>
                  <a:cxn ang="0">
                    <a:pos x="138" y="175"/>
                  </a:cxn>
                  <a:cxn ang="0">
                    <a:pos x="125" y="181"/>
                  </a:cxn>
                  <a:cxn ang="0">
                    <a:pos x="110" y="186"/>
                  </a:cxn>
                  <a:cxn ang="0">
                    <a:pos x="93" y="187"/>
                  </a:cxn>
                  <a:cxn ang="0">
                    <a:pos x="68" y="184"/>
                  </a:cxn>
                  <a:cxn ang="0">
                    <a:pos x="45" y="175"/>
                  </a:cxn>
                  <a:cxn ang="0">
                    <a:pos x="27" y="160"/>
                  </a:cxn>
                  <a:cxn ang="0">
                    <a:pos x="12" y="141"/>
                  </a:cxn>
                  <a:cxn ang="0">
                    <a:pos x="4" y="118"/>
                  </a:cxn>
                  <a:cxn ang="0">
                    <a:pos x="0" y="94"/>
                  </a:cxn>
                  <a:cxn ang="0">
                    <a:pos x="2" y="70"/>
                  </a:cxn>
                  <a:cxn ang="0">
                    <a:pos x="12" y="47"/>
                  </a:cxn>
                  <a:cxn ang="0">
                    <a:pos x="26" y="28"/>
                  </a:cxn>
                  <a:cxn ang="0">
                    <a:pos x="44" y="13"/>
                  </a:cxn>
                  <a:cxn ang="0">
                    <a:pos x="66" y="4"/>
                  </a:cxn>
                  <a:cxn ang="0">
                    <a:pos x="90" y="0"/>
                  </a:cxn>
                </a:cxnLst>
                <a:rect l="0" t="0" r="r" b="b"/>
                <a:pathLst>
                  <a:path w="201" h="504">
                    <a:moveTo>
                      <a:pt x="90" y="0"/>
                    </a:moveTo>
                    <a:lnTo>
                      <a:pt x="113" y="3"/>
                    </a:lnTo>
                    <a:lnTo>
                      <a:pt x="133" y="10"/>
                    </a:lnTo>
                    <a:lnTo>
                      <a:pt x="152" y="24"/>
                    </a:lnTo>
                    <a:lnTo>
                      <a:pt x="166" y="41"/>
                    </a:lnTo>
                    <a:lnTo>
                      <a:pt x="180" y="62"/>
                    </a:lnTo>
                    <a:lnTo>
                      <a:pt x="189" y="86"/>
                    </a:lnTo>
                    <a:lnTo>
                      <a:pt x="195" y="114"/>
                    </a:lnTo>
                    <a:lnTo>
                      <a:pt x="200" y="144"/>
                    </a:lnTo>
                    <a:lnTo>
                      <a:pt x="201" y="177"/>
                    </a:lnTo>
                    <a:lnTo>
                      <a:pt x="199" y="222"/>
                    </a:lnTo>
                    <a:lnTo>
                      <a:pt x="193" y="263"/>
                    </a:lnTo>
                    <a:lnTo>
                      <a:pt x="183" y="301"/>
                    </a:lnTo>
                    <a:lnTo>
                      <a:pt x="170" y="338"/>
                    </a:lnTo>
                    <a:lnTo>
                      <a:pt x="155" y="371"/>
                    </a:lnTo>
                    <a:lnTo>
                      <a:pt x="140" y="400"/>
                    </a:lnTo>
                    <a:lnTo>
                      <a:pt x="123" y="427"/>
                    </a:lnTo>
                    <a:lnTo>
                      <a:pt x="106" y="450"/>
                    </a:lnTo>
                    <a:lnTo>
                      <a:pt x="90" y="469"/>
                    </a:lnTo>
                    <a:lnTo>
                      <a:pt x="74" y="484"/>
                    </a:lnTo>
                    <a:lnTo>
                      <a:pt x="62" y="495"/>
                    </a:lnTo>
                    <a:lnTo>
                      <a:pt x="52" y="501"/>
                    </a:lnTo>
                    <a:lnTo>
                      <a:pt x="45" y="504"/>
                    </a:lnTo>
                    <a:lnTo>
                      <a:pt x="35" y="501"/>
                    </a:lnTo>
                    <a:lnTo>
                      <a:pt x="27" y="493"/>
                    </a:lnTo>
                    <a:lnTo>
                      <a:pt x="24" y="482"/>
                    </a:lnTo>
                    <a:lnTo>
                      <a:pt x="26" y="474"/>
                    </a:lnTo>
                    <a:lnTo>
                      <a:pt x="28" y="467"/>
                    </a:lnTo>
                    <a:lnTo>
                      <a:pt x="34" y="461"/>
                    </a:lnTo>
                    <a:lnTo>
                      <a:pt x="70" y="422"/>
                    </a:lnTo>
                    <a:lnTo>
                      <a:pt x="98" y="382"/>
                    </a:lnTo>
                    <a:lnTo>
                      <a:pt x="120" y="344"/>
                    </a:lnTo>
                    <a:lnTo>
                      <a:pt x="135" y="306"/>
                    </a:lnTo>
                    <a:lnTo>
                      <a:pt x="146" y="270"/>
                    </a:lnTo>
                    <a:lnTo>
                      <a:pt x="152" y="233"/>
                    </a:lnTo>
                    <a:lnTo>
                      <a:pt x="154" y="198"/>
                    </a:lnTo>
                    <a:lnTo>
                      <a:pt x="155" y="163"/>
                    </a:lnTo>
                    <a:lnTo>
                      <a:pt x="157" y="162"/>
                    </a:lnTo>
                    <a:lnTo>
                      <a:pt x="154" y="163"/>
                    </a:lnTo>
                    <a:lnTo>
                      <a:pt x="148" y="168"/>
                    </a:lnTo>
                    <a:lnTo>
                      <a:pt x="138" y="175"/>
                    </a:lnTo>
                    <a:lnTo>
                      <a:pt x="125" y="181"/>
                    </a:lnTo>
                    <a:lnTo>
                      <a:pt x="110" y="186"/>
                    </a:lnTo>
                    <a:lnTo>
                      <a:pt x="93" y="187"/>
                    </a:lnTo>
                    <a:lnTo>
                      <a:pt x="68" y="184"/>
                    </a:lnTo>
                    <a:lnTo>
                      <a:pt x="45" y="175"/>
                    </a:lnTo>
                    <a:lnTo>
                      <a:pt x="27" y="160"/>
                    </a:lnTo>
                    <a:lnTo>
                      <a:pt x="12" y="141"/>
                    </a:lnTo>
                    <a:lnTo>
                      <a:pt x="4" y="118"/>
                    </a:lnTo>
                    <a:lnTo>
                      <a:pt x="0" y="94"/>
                    </a:lnTo>
                    <a:lnTo>
                      <a:pt x="2" y="70"/>
                    </a:lnTo>
                    <a:lnTo>
                      <a:pt x="12" y="47"/>
                    </a:lnTo>
                    <a:lnTo>
                      <a:pt x="26" y="28"/>
                    </a:lnTo>
                    <a:lnTo>
                      <a:pt x="44" y="13"/>
                    </a:lnTo>
                    <a:lnTo>
                      <a:pt x="66" y="4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58"/>
              <p:cNvSpPr>
                <a:spLocks/>
              </p:cNvSpPr>
              <p:nvPr/>
            </p:nvSpPr>
            <p:spPr bwMode="auto">
              <a:xfrm>
                <a:off x="3586" y="3232"/>
                <a:ext cx="698" cy="1085"/>
              </a:xfrm>
              <a:custGeom>
                <a:avLst/>
                <a:gdLst/>
                <a:ahLst/>
                <a:cxnLst>
                  <a:cxn ang="0">
                    <a:pos x="416" y="8"/>
                  </a:cxn>
                  <a:cxn ang="0">
                    <a:pos x="536" y="51"/>
                  </a:cxn>
                  <a:cxn ang="0">
                    <a:pos x="628" y="127"/>
                  </a:cxn>
                  <a:cxn ang="0">
                    <a:pos x="684" y="234"/>
                  </a:cxn>
                  <a:cxn ang="0">
                    <a:pos x="691" y="364"/>
                  </a:cxn>
                  <a:cxn ang="0">
                    <a:pos x="649" y="483"/>
                  </a:cxn>
                  <a:cxn ang="0">
                    <a:pos x="569" y="583"/>
                  </a:cxn>
                  <a:cxn ang="0">
                    <a:pos x="469" y="671"/>
                  </a:cxn>
                  <a:cxn ang="0">
                    <a:pos x="404" y="725"/>
                  </a:cxn>
                  <a:cxn ang="0">
                    <a:pos x="315" y="801"/>
                  </a:cxn>
                  <a:cxn ang="0">
                    <a:pos x="230" y="878"/>
                  </a:cxn>
                  <a:cxn ang="0">
                    <a:pos x="492" y="947"/>
                  </a:cxn>
                  <a:cxn ang="0">
                    <a:pos x="559" y="944"/>
                  </a:cxn>
                  <a:cxn ang="0">
                    <a:pos x="602" y="937"/>
                  </a:cxn>
                  <a:cxn ang="0">
                    <a:pos x="621" y="892"/>
                  </a:cxn>
                  <a:cxn ang="0">
                    <a:pos x="636" y="824"/>
                  </a:cxn>
                  <a:cxn ang="0">
                    <a:pos x="698" y="787"/>
                  </a:cxn>
                  <a:cxn ang="0">
                    <a:pos x="2" y="1064"/>
                  </a:cxn>
                  <a:cxn ang="0">
                    <a:pos x="7" y="1033"/>
                  </a:cxn>
                  <a:cxn ang="0">
                    <a:pos x="394" y="630"/>
                  </a:cxn>
                  <a:cxn ang="0">
                    <a:pos x="456" y="555"/>
                  </a:cxn>
                  <a:cxn ang="0">
                    <a:pos x="517" y="450"/>
                  </a:cxn>
                  <a:cxn ang="0">
                    <a:pos x="543" y="319"/>
                  </a:cxn>
                  <a:cxn ang="0">
                    <a:pos x="528" y="222"/>
                  </a:cxn>
                  <a:cxn ang="0">
                    <a:pos x="482" y="139"/>
                  </a:cxn>
                  <a:cxn ang="0">
                    <a:pos x="406" y="81"/>
                  </a:cxn>
                  <a:cxn ang="0">
                    <a:pos x="303" y="58"/>
                  </a:cxn>
                  <a:cxn ang="0">
                    <a:pos x="232" y="69"/>
                  </a:cxn>
                  <a:cxn ang="0">
                    <a:pos x="156" y="106"/>
                  </a:cxn>
                  <a:cxn ang="0">
                    <a:pos x="93" y="177"/>
                  </a:cxn>
                  <a:cxn ang="0">
                    <a:pos x="121" y="217"/>
                  </a:cxn>
                  <a:cxn ang="0">
                    <a:pos x="156" y="249"/>
                  </a:cxn>
                  <a:cxn ang="0">
                    <a:pos x="167" y="287"/>
                  </a:cxn>
                  <a:cxn ang="0">
                    <a:pos x="158" y="340"/>
                  </a:cxn>
                  <a:cxn ang="0">
                    <a:pos x="118" y="377"/>
                  </a:cxn>
                  <a:cxn ang="0">
                    <a:pos x="78" y="384"/>
                  </a:cxn>
                  <a:cxn ang="0">
                    <a:pos x="48" y="377"/>
                  </a:cxn>
                  <a:cxn ang="0">
                    <a:pos x="16" y="350"/>
                  </a:cxn>
                  <a:cxn ang="0">
                    <a:pos x="0" y="293"/>
                  </a:cxn>
                  <a:cxn ang="0">
                    <a:pos x="24" y="183"/>
                  </a:cxn>
                  <a:cxn ang="0">
                    <a:pos x="91" y="89"/>
                  </a:cxn>
                  <a:cxn ang="0">
                    <a:pos x="193" y="24"/>
                  </a:cxn>
                  <a:cxn ang="0">
                    <a:pos x="326" y="0"/>
                  </a:cxn>
                </a:cxnLst>
                <a:rect l="0" t="0" r="r" b="b"/>
                <a:pathLst>
                  <a:path w="698" h="1085">
                    <a:moveTo>
                      <a:pt x="326" y="0"/>
                    </a:moveTo>
                    <a:lnTo>
                      <a:pt x="372" y="2"/>
                    </a:lnTo>
                    <a:lnTo>
                      <a:pt x="416" y="8"/>
                    </a:lnTo>
                    <a:lnTo>
                      <a:pt x="459" y="19"/>
                    </a:lnTo>
                    <a:lnTo>
                      <a:pt x="499" y="32"/>
                    </a:lnTo>
                    <a:lnTo>
                      <a:pt x="536" y="51"/>
                    </a:lnTo>
                    <a:lnTo>
                      <a:pt x="570" y="73"/>
                    </a:lnTo>
                    <a:lnTo>
                      <a:pt x="602" y="98"/>
                    </a:lnTo>
                    <a:lnTo>
                      <a:pt x="628" y="127"/>
                    </a:lnTo>
                    <a:lnTo>
                      <a:pt x="651" y="160"/>
                    </a:lnTo>
                    <a:lnTo>
                      <a:pt x="670" y="195"/>
                    </a:lnTo>
                    <a:lnTo>
                      <a:pt x="684" y="234"/>
                    </a:lnTo>
                    <a:lnTo>
                      <a:pt x="693" y="274"/>
                    </a:lnTo>
                    <a:lnTo>
                      <a:pt x="695" y="319"/>
                    </a:lnTo>
                    <a:lnTo>
                      <a:pt x="691" y="364"/>
                    </a:lnTo>
                    <a:lnTo>
                      <a:pt x="683" y="406"/>
                    </a:lnTo>
                    <a:lnTo>
                      <a:pt x="668" y="445"/>
                    </a:lnTo>
                    <a:lnTo>
                      <a:pt x="649" y="483"/>
                    </a:lnTo>
                    <a:lnTo>
                      <a:pt x="626" y="517"/>
                    </a:lnTo>
                    <a:lnTo>
                      <a:pt x="599" y="552"/>
                    </a:lnTo>
                    <a:lnTo>
                      <a:pt x="569" y="583"/>
                    </a:lnTo>
                    <a:lnTo>
                      <a:pt x="537" y="612"/>
                    </a:lnTo>
                    <a:lnTo>
                      <a:pt x="503" y="643"/>
                    </a:lnTo>
                    <a:lnTo>
                      <a:pt x="469" y="671"/>
                    </a:lnTo>
                    <a:lnTo>
                      <a:pt x="446" y="690"/>
                    </a:lnTo>
                    <a:lnTo>
                      <a:pt x="425" y="707"/>
                    </a:lnTo>
                    <a:lnTo>
                      <a:pt x="404" y="725"/>
                    </a:lnTo>
                    <a:lnTo>
                      <a:pt x="382" y="743"/>
                    </a:lnTo>
                    <a:lnTo>
                      <a:pt x="361" y="761"/>
                    </a:lnTo>
                    <a:lnTo>
                      <a:pt x="315" y="801"/>
                    </a:lnTo>
                    <a:lnTo>
                      <a:pt x="290" y="825"/>
                    </a:lnTo>
                    <a:lnTo>
                      <a:pt x="261" y="850"/>
                    </a:lnTo>
                    <a:lnTo>
                      <a:pt x="230" y="878"/>
                    </a:lnTo>
                    <a:lnTo>
                      <a:pt x="195" y="911"/>
                    </a:lnTo>
                    <a:lnTo>
                      <a:pt x="156" y="947"/>
                    </a:lnTo>
                    <a:lnTo>
                      <a:pt x="492" y="947"/>
                    </a:lnTo>
                    <a:lnTo>
                      <a:pt x="514" y="945"/>
                    </a:lnTo>
                    <a:lnTo>
                      <a:pt x="537" y="945"/>
                    </a:lnTo>
                    <a:lnTo>
                      <a:pt x="559" y="944"/>
                    </a:lnTo>
                    <a:lnTo>
                      <a:pt x="579" y="942"/>
                    </a:lnTo>
                    <a:lnTo>
                      <a:pt x="593" y="939"/>
                    </a:lnTo>
                    <a:lnTo>
                      <a:pt x="602" y="937"/>
                    </a:lnTo>
                    <a:lnTo>
                      <a:pt x="609" y="928"/>
                    </a:lnTo>
                    <a:lnTo>
                      <a:pt x="615" y="913"/>
                    </a:lnTo>
                    <a:lnTo>
                      <a:pt x="621" y="892"/>
                    </a:lnTo>
                    <a:lnTo>
                      <a:pt x="627" y="869"/>
                    </a:lnTo>
                    <a:lnTo>
                      <a:pt x="632" y="847"/>
                    </a:lnTo>
                    <a:lnTo>
                      <a:pt x="636" y="824"/>
                    </a:lnTo>
                    <a:lnTo>
                      <a:pt x="638" y="804"/>
                    </a:lnTo>
                    <a:lnTo>
                      <a:pt x="641" y="787"/>
                    </a:lnTo>
                    <a:lnTo>
                      <a:pt x="698" y="787"/>
                    </a:lnTo>
                    <a:lnTo>
                      <a:pt x="649" y="1085"/>
                    </a:lnTo>
                    <a:lnTo>
                      <a:pt x="2" y="1085"/>
                    </a:lnTo>
                    <a:lnTo>
                      <a:pt x="2" y="1064"/>
                    </a:lnTo>
                    <a:lnTo>
                      <a:pt x="4" y="1050"/>
                    </a:lnTo>
                    <a:lnTo>
                      <a:pt x="5" y="1040"/>
                    </a:lnTo>
                    <a:lnTo>
                      <a:pt x="7" y="1033"/>
                    </a:lnTo>
                    <a:lnTo>
                      <a:pt x="12" y="1026"/>
                    </a:lnTo>
                    <a:lnTo>
                      <a:pt x="19" y="1019"/>
                    </a:lnTo>
                    <a:lnTo>
                      <a:pt x="394" y="630"/>
                    </a:lnTo>
                    <a:lnTo>
                      <a:pt x="414" y="609"/>
                    </a:lnTo>
                    <a:lnTo>
                      <a:pt x="434" y="585"/>
                    </a:lnTo>
                    <a:lnTo>
                      <a:pt x="456" y="555"/>
                    </a:lnTo>
                    <a:lnTo>
                      <a:pt x="478" y="524"/>
                    </a:lnTo>
                    <a:lnTo>
                      <a:pt x="499" y="488"/>
                    </a:lnTo>
                    <a:lnTo>
                      <a:pt x="517" y="450"/>
                    </a:lnTo>
                    <a:lnTo>
                      <a:pt x="530" y="409"/>
                    </a:lnTo>
                    <a:lnTo>
                      <a:pt x="540" y="364"/>
                    </a:lnTo>
                    <a:lnTo>
                      <a:pt x="543" y="319"/>
                    </a:lnTo>
                    <a:lnTo>
                      <a:pt x="542" y="286"/>
                    </a:lnTo>
                    <a:lnTo>
                      <a:pt x="536" y="254"/>
                    </a:lnTo>
                    <a:lnTo>
                      <a:pt x="528" y="222"/>
                    </a:lnTo>
                    <a:lnTo>
                      <a:pt x="516" y="193"/>
                    </a:lnTo>
                    <a:lnTo>
                      <a:pt x="501" y="165"/>
                    </a:lnTo>
                    <a:lnTo>
                      <a:pt x="482" y="139"/>
                    </a:lnTo>
                    <a:lnTo>
                      <a:pt x="460" y="116"/>
                    </a:lnTo>
                    <a:lnTo>
                      <a:pt x="435" y="97"/>
                    </a:lnTo>
                    <a:lnTo>
                      <a:pt x="406" y="81"/>
                    </a:lnTo>
                    <a:lnTo>
                      <a:pt x="375" y="68"/>
                    </a:lnTo>
                    <a:lnTo>
                      <a:pt x="341" y="60"/>
                    </a:lnTo>
                    <a:lnTo>
                      <a:pt x="303" y="58"/>
                    </a:lnTo>
                    <a:lnTo>
                      <a:pt x="280" y="59"/>
                    </a:lnTo>
                    <a:lnTo>
                      <a:pt x="256" y="63"/>
                    </a:lnTo>
                    <a:lnTo>
                      <a:pt x="232" y="69"/>
                    </a:lnTo>
                    <a:lnTo>
                      <a:pt x="206" y="78"/>
                    </a:lnTo>
                    <a:lnTo>
                      <a:pt x="182" y="89"/>
                    </a:lnTo>
                    <a:lnTo>
                      <a:pt x="156" y="106"/>
                    </a:lnTo>
                    <a:lnTo>
                      <a:pt x="133" y="126"/>
                    </a:lnTo>
                    <a:lnTo>
                      <a:pt x="113" y="149"/>
                    </a:lnTo>
                    <a:lnTo>
                      <a:pt x="93" y="177"/>
                    </a:lnTo>
                    <a:lnTo>
                      <a:pt x="78" y="210"/>
                    </a:lnTo>
                    <a:lnTo>
                      <a:pt x="102" y="212"/>
                    </a:lnTo>
                    <a:lnTo>
                      <a:pt x="121" y="217"/>
                    </a:lnTo>
                    <a:lnTo>
                      <a:pt x="136" y="226"/>
                    </a:lnTo>
                    <a:lnTo>
                      <a:pt x="148" y="236"/>
                    </a:lnTo>
                    <a:lnTo>
                      <a:pt x="156" y="249"/>
                    </a:lnTo>
                    <a:lnTo>
                      <a:pt x="161" y="262"/>
                    </a:lnTo>
                    <a:lnTo>
                      <a:pt x="165" y="274"/>
                    </a:lnTo>
                    <a:lnTo>
                      <a:pt x="167" y="287"/>
                    </a:lnTo>
                    <a:lnTo>
                      <a:pt x="167" y="297"/>
                    </a:lnTo>
                    <a:lnTo>
                      <a:pt x="165" y="320"/>
                    </a:lnTo>
                    <a:lnTo>
                      <a:pt x="158" y="340"/>
                    </a:lnTo>
                    <a:lnTo>
                      <a:pt x="147" y="355"/>
                    </a:lnTo>
                    <a:lnTo>
                      <a:pt x="133" y="368"/>
                    </a:lnTo>
                    <a:lnTo>
                      <a:pt x="118" y="377"/>
                    </a:lnTo>
                    <a:lnTo>
                      <a:pt x="101" y="383"/>
                    </a:lnTo>
                    <a:lnTo>
                      <a:pt x="84" y="384"/>
                    </a:lnTo>
                    <a:lnTo>
                      <a:pt x="78" y="384"/>
                    </a:lnTo>
                    <a:lnTo>
                      <a:pt x="69" y="383"/>
                    </a:lnTo>
                    <a:lnTo>
                      <a:pt x="59" y="381"/>
                    </a:lnTo>
                    <a:lnTo>
                      <a:pt x="48" y="377"/>
                    </a:lnTo>
                    <a:lnTo>
                      <a:pt x="36" y="371"/>
                    </a:lnTo>
                    <a:lnTo>
                      <a:pt x="25" y="362"/>
                    </a:lnTo>
                    <a:lnTo>
                      <a:pt x="16" y="350"/>
                    </a:lnTo>
                    <a:lnTo>
                      <a:pt x="7" y="335"/>
                    </a:lnTo>
                    <a:lnTo>
                      <a:pt x="2" y="316"/>
                    </a:lnTo>
                    <a:lnTo>
                      <a:pt x="0" y="293"/>
                    </a:lnTo>
                    <a:lnTo>
                      <a:pt x="2" y="255"/>
                    </a:lnTo>
                    <a:lnTo>
                      <a:pt x="11" y="219"/>
                    </a:lnTo>
                    <a:lnTo>
                      <a:pt x="24" y="183"/>
                    </a:lnTo>
                    <a:lnTo>
                      <a:pt x="41" y="150"/>
                    </a:lnTo>
                    <a:lnTo>
                      <a:pt x="64" y="119"/>
                    </a:lnTo>
                    <a:lnTo>
                      <a:pt x="91" y="89"/>
                    </a:lnTo>
                    <a:lnTo>
                      <a:pt x="121" y="64"/>
                    </a:lnTo>
                    <a:lnTo>
                      <a:pt x="155" y="41"/>
                    </a:lnTo>
                    <a:lnTo>
                      <a:pt x="193" y="24"/>
                    </a:lnTo>
                    <a:lnTo>
                      <a:pt x="235" y="11"/>
                    </a:lnTo>
                    <a:lnTo>
                      <a:pt x="279" y="2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3810" name="Freeform 82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3733800" y="5029200"/>
            <a:ext cx="589536" cy="660564"/>
          </a:xfrm>
          <a:custGeom>
            <a:avLst/>
            <a:gdLst/>
            <a:ahLst/>
            <a:cxnLst>
              <a:cxn ang="0">
                <a:pos x="1182" y="3"/>
              </a:cxn>
              <a:cxn ang="0">
                <a:pos x="1332" y="36"/>
              </a:cxn>
              <a:cxn ang="0">
                <a:pos x="1436" y="87"/>
              </a:cxn>
              <a:cxn ang="0">
                <a:pos x="1485" y="155"/>
              </a:cxn>
              <a:cxn ang="0">
                <a:pos x="1490" y="268"/>
              </a:cxn>
              <a:cxn ang="0">
                <a:pos x="1463" y="342"/>
              </a:cxn>
              <a:cxn ang="0">
                <a:pos x="1399" y="392"/>
              </a:cxn>
              <a:cxn ang="0">
                <a:pos x="1311" y="426"/>
              </a:cxn>
              <a:cxn ang="0">
                <a:pos x="1280" y="422"/>
              </a:cxn>
              <a:cxn ang="0">
                <a:pos x="1278" y="393"/>
              </a:cxn>
              <a:cxn ang="0">
                <a:pos x="1290" y="345"/>
              </a:cxn>
              <a:cxn ang="0">
                <a:pos x="1282" y="260"/>
              </a:cxn>
              <a:cxn ang="0">
                <a:pos x="1238" y="201"/>
              </a:cxn>
              <a:cxn ang="0">
                <a:pos x="1182" y="169"/>
              </a:cxn>
              <a:cxn ang="0">
                <a:pos x="1040" y="131"/>
              </a:cxn>
              <a:cxn ang="0">
                <a:pos x="943" y="126"/>
              </a:cxn>
              <a:cxn ang="0">
                <a:pos x="847" y="136"/>
              </a:cxn>
              <a:cxn ang="0">
                <a:pos x="732" y="178"/>
              </a:cxn>
              <a:cxn ang="0">
                <a:pos x="647" y="274"/>
              </a:cxn>
              <a:cxn ang="0">
                <a:pos x="620" y="378"/>
              </a:cxn>
              <a:cxn ang="0">
                <a:pos x="649" y="505"/>
              </a:cxn>
              <a:cxn ang="0">
                <a:pos x="759" y="618"/>
              </a:cxn>
              <a:cxn ang="0">
                <a:pos x="925" y="704"/>
              </a:cxn>
              <a:cxn ang="0">
                <a:pos x="1094" y="786"/>
              </a:cxn>
              <a:cxn ang="0">
                <a:pos x="1220" y="874"/>
              </a:cxn>
              <a:cxn ang="0">
                <a:pos x="1305" y="987"/>
              </a:cxn>
              <a:cxn ang="0">
                <a:pos x="1327" y="1140"/>
              </a:cxn>
              <a:cxn ang="0">
                <a:pos x="1252" y="1322"/>
              </a:cxn>
              <a:cxn ang="0">
                <a:pos x="1094" y="1478"/>
              </a:cxn>
              <a:cxn ang="0">
                <a:pos x="880" y="1595"/>
              </a:cxn>
              <a:cxn ang="0">
                <a:pos x="636" y="1662"/>
              </a:cxn>
              <a:cxn ang="0">
                <a:pos x="394" y="1668"/>
              </a:cxn>
              <a:cxn ang="0">
                <a:pos x="196" y="1607"/>
              </a:cxn>
              <a:cxn ang="0">
                <a:pos x="61" y="1499"/>
              </a:cxn>
              <a:cxn ang="0">
                <a:pos x="2" y="1365"/>
              </a:cxn>
              <a:cxn ang="0">
                <a:pos x="23" y="1221"/>
              </a:cxn>
              <a:cxn ang="0">
                <a:pos x="99" y="1112"/>
              </a:cxn>
              <a:cxn ang="0">
                <a:pos x="200" y="1042"/>
              </a:cxn>
              <a:cxn ang="0">
                <a:pos x="291" y="1010"/>
              </a:cxn>
              <a:cxn ang="0">
                <a:pos x="334" y="1009"/>
              </a:cxn>
              <a:cxn ang="0">
                <a:pos x="343" y="1035"/>
              </a:cxn>
              <a:cxn ang="0">
                <a:pos x="293" y="1086"/>
              </a:cxn>
              <a:cxn ang="0">
                <a:pos x="232" y="1120"/>
              </a:cxn>
              <a:cxn ang="0">
                <a:pos x="206" y="1240"/>
              </a:cxn>
              <a:cxn ang="0">
                <a:pos x="259" y="1380"/>
              </a:cxn>
              <a:cxn ang="0">
                <a:pos x="399" y="1491"/>
              </a:cxn>
              <a:cxn ang="0">
                <a:pos x="600" y="1546"/>
              </a:cxn>
              <a:cxn ang="0">
                <a:pos x="814" y="1531"/>
              </a:cxn>
              <a:cxn ang="0">
                <a:pos x="967" y="1473"/>
              </a:cxn>
              <a:cxn ang="0">
                <a:pos x="1065" y="1386"/>
              </a:cxn>
              <a:cxn ang="0">
                <a:pos x="1115" y="1283"/>
              </a:cxn>
              <a:cxn ang="0">
                <a:pos x="1124" y="1170"/>
              </a:cxn>
              <a:cxn ang="0">
                <a:pos x="1069" y="1041"/>
              </a:cxn>
              <a:cxn ang="0">
                <a:pos x="959" y="941"/>
              </a:cxn>
              <a:cxn ang="0">
                <a:pos x="822" y="864"/>
              </a:cxn>
              <a:cxn ang="0">
                <a:pos x="700" y="810"/>
              </a:cxn>
              <a:cxn ang="0">
                <a:pos x="588" y="752"/>
              </a:cxn>
              <a:cxn ang="0">
                <a:pos x="485" y="668"/>
              </a:cxn>
              <a:cxn ang="0">
                <a:pos x="422" y="550"/>
              </a:cxn>
              <a:cxn ang="0">
                <a:pos x="436" y="387"/>
              </a:cxn>
              <a:cxn ang="0">
                <a:pos x="545" y="228"/>
              </a:cxn>
              <a:cxn ang="0">
                <a:pos x="722" y="101"/>
              </a:cxn>
              <a:cxn ang="0">
                <a:pos x="935" y="21"/>
              </a:cxn>
            </a:cxnLst>
            <a:rect l="0" t="0" r="r" b="b"/>
            <a:pathLst>
              <a:path w="1494" h="1674">
                <a:moveTo>
                  <a:pt x="1111" y="0"/>
                </a:moveTo>
                <a:lnTo>
                  <a:pt x="1123" y="0"/>
                </a:lnTo>
                <a:lnTo>
                  <a:pt x="1140" y="0"/>
                </a:lnTo>
                <a:lnTo>
                  <a:pt x="1159" y="1"/>
                </a:lnTo>
                <a:lnTo>
                  <a:pt x="1182" y="3"/>
                </a:lnTo>
                <a:lnTo>
                  <a:pt x="1209" y="6"/>
                </a:lnTo>
                <a:lnTo>
                  <a:pt x="1237" y="10"/>
                </a:lnTo>
                <a:lnTo>
                  <a:pt x="1268" y="17"/>
                </a:lnTo>
                <a:lnTo>
                  <a:pt x="1299" y="26"/>
                </a:lnTo>
                <a:lnTo>
                  <a:pt x="1332" y="36"/>
                </a:lnTo>
                <a:lnTo>
                  <a:pt x="1366" y="50"/>
                </a:lnTo>
                <a:lnTo>
                  <a:pt x="1381" y="56"/>
                </a:lnTo>
                <a:lnTo>
                  <a:pt x="1410" y="70"/>
                </a:lnTo>
                <a:lnTo>
                  <a:pt x="1423" y="78"/>
                </a:lnTo>
                <a:lnTo>
                  <a:pt x="1436" y="87"/>
                </a:lnTo>
                <a:lnTo>
                  <a:pt x="1448" y="97"/>
                </a:lnTo>
                <a:lnTo>
                  <a:pt x="1459" y="109"/>
                </a:lnTo>
                <a:lnTo>
                  <a:pt x="1469" y="122"/>
                </a:lnTo>
                <a:lnTo>
                  <a:pt x="1477" y="137"/>
                </a:lnTo>
                <a:lnTo>
                  <a:pt x="1485" y="155"/>
                </a:lnTo>
                <a:lnTo>
                  <a:pt x="1489" y="174"/>
                </a:lnTo>
                <a:lnTo>
                  <a:pt x="1492" y="196"/>
                </a:lnTo>
                <a:lnTo>
                  <a:pt x="1494" y="221"/>
                </a:lnTo>
                <a:lnTo>
                  <a:pt x="1493" y="246"/>
                </a:lnTo>
                <a:lnTo>
                  <a:pt x="1490" y="268"/>
                </a:lnTo>
                <a:lnTo>
                  <a:pt x="1487" y="288"/>
                </a:lnTo>
                <a:lnTo>
                  <a:pt x="1483" y="305"/>
                </a:lnTo>
                <a:lnTo>
                  <a:pt x="1477" y="319"/>
                </a:lnTo>
                <a:lnTo>
                  <a:pt x="1470" y="331"/>
                </a:lnTo>
                <a:lnTo>
                  <a:pt x="1463" y="342"/>
                </a:lnTo>
                <a:lnTo>
                  <a:pt x="1455" y="351"/>
                </a:lnTo>
                <a:lnTo>
                  <a:pt x="1446" y="359"/>
                </a:lnTo>
                <a:lnTo>
                  <a:pt x="1437" y="366"/>
                </a:lnTo>
                <a:lnTo>
                  <a:pt x="1418" y="379"/>
                </a:lnTo>
                <a:lnTo>
                  <a:pt x="1399" y="392"/>
                </a:lnTo>
                <a:lnTo>
                  <a:pt x="1380" y="402"/>
                </a:lnTo>
                <a:lnTo>
                  <a:pt x="1361" y="411"/>
                </a:lnTo>
                <a:lnTo>
                  <a:pt x="1343" y="418"/>
                </a:lnTo>
                <a:lnTo>
                  <a:pt x="1326" y="423"/>
                </a:lnTo>
                <a:lnTo>
                  <a:pt x="1311" y="426"/>
                </a:lnTo>
                <a:lnTo>
                  <a:pt x="1298" y="427"/>
                </a:lnTo>
                <a:lnTo>
                  <a:pt x="1294" y="427"/>
                </a:lnTo>
                <a:lnTo>
                  <a:pt x="1289" y="426"/>
                </a:lnTo>
                <a:lnTo>
                  <a:pt x="1285" y="425"/>
                </a:lnTo>
                <a:lnTo>
                  <a:pt x="1280" y="422"/>
                </a:lnTo>
                <a:lnTo>
                  <a:pt x="1277" y="419"/>
                </a:lnTo>
                <a:lnTo>
                  <a:pt x="1276" y="412"/>
                </a:lnTo>
                <a:lnTo>
                  <a:pt x="1276" y="407"/>
                </a:lnTo>
                <a:lnTo>
                  <a:pt x="1277" y="400"/>
                </a:lnTo>
                <a:lnTo>
                  <a:pt x="1278" y="393"/>
                </a:lnTo>
                <a:lnTo>
                  <a:pt x="1280" y="387"/>
                </a:lnTo>
                <a:lnTo>
                  <a:pt x="1283" y="376"/>
                </a:lnTo>
                <a:lnTo>
                  <a:pt x="1286" y="365"/>
                </a:lnTo>
                <a:lnTo>
                  <a:pt x="1288" y="355"/>
                </a:lnTo>
                <a:lnTo>
                  <a:pt x="1290" y="345"/>
                </a:lnTo>
                <a:lnTo>
                  <a:pt x="1291" y="333"/>
                </a:lnTo>
                <a:lnTo>
                  <a:pt x="1291" y="318"/>
                </a:lnTo>
                <a:lnTo>
                  <a:pt x="1290" y="297"/>
                </a:lnTo>
                <a:lnTo>
                  <a:pt x="1287" y="278"/>
                </a:lnTo>
                <a:lnTo>
                  <a:pt x="1282" y="260"/>
                </a:lnTo>
                <a:lnTo>
                  <a:pt x="1275" y="245"/>
                </a:lnTo>
                <a:lnTo>
                  <a:pt x="1268" y="232"/>
                </a:lnTo>
                <a:lnTo>
                  <a:pt x="1258" y="221"/>
                </a:lnTo>
                <a:lnTo>
                  <a:pt x="1248" y="210"/>
                </a:lnTo>
                <a:lnTo>
                  <a:pt x="1238" y="201"/>
                </a:lnTo>
                <a:lnTo>
                  <a:pt x="1227" y="193"/>
                </a:lnTo>
                <a:lnTo>
                  <a:pt x="1216" y="186"/>
                </a:lnTo>
                <a:lnTo>
                  <a:pt x="1204" y="180"/>
                </a:lnTo>
                <a:lnTo>
                  <a:pt x="1193" y="174"/>
                </a:lnTo>
                <a:lnTo>
                  <a:pt x="1182" y="169"/>
                </a:lnTo>
                <a:lnTo>
                  <a:pt x="1152" y="157"/>
                </a:lnTo>
                <a:lnTo>
                  <a:pt x="1122" y="148"/>
                </a:lnTo>
                <a:lnTo>
                  <a:pt x="1093" y="141"/>
                </a:lnTo>
                <a:lnTo>
                  <a:pt x="1066" y="135"/>
                </a:lnTo>
                <a:lnTo>
                  <a:pt x="1040" y="131"/>
                </a:lnTo>
                <a:lnTo>
                  <a:pt x="1016" y="128"/>
                </a:lnTo>
                <a:lnTo>
                  <a:pt x="995" y="127"/>
                </a:lnTo>
                <a:lnTo>
                  <a:pt x="978" y="126"/>
                </a:lnTo>
                <a:lnTo>
                  <a:pt x="963" y="126"/>
                </a:lnTo>
                <a:lnTo>
                  <a:pt x="943" y="126"/>
                </a:lnTo>
                <a:lnTo>
                  <a:pt x="929" y="126"/>
                </a:lnTo>
                <a:lnTo>
                  <a:pt x="912" y="128"/>
                </a:lnTo>
                <a:lnTo>
                  <a:pt x="892" y="129"/>
                </a:lnTo>
                <a:lnTo>
                  <a:pt x="870" y="133"/>
                </a:lnTo>
                <a:lnTo>
                  <a:pt x="847" y="136"/>
                </a:lnTo>
                <a:lnTo>
                  <a:pt x="824" y="141"/>
                </a:lnTo>
                <a:lnTo>
                  <a:pt x="799" y="148"/>
                </a:lnTo>
                <a:lnTo>
                  <a:pt x="776" y="156"/>
                </a:lnTo>
                <a:lnTo>
                  <a:pt x="753" y="166"/>
                </a:lnTo>
                <a:lnTo>
                  <a:pt x="732" y="178"/>
                </a:lnTo>
                <a:lnTo>
                  <a:pt x="713" y="191"/>
                </a:lnTo>
                <a:lnTo>
                  <a:pt x="692" y="210"/>
                </a:lnTo>
                <a:lnTo>
                  <a:pt x="674" y="231"/>
                </a:lnTo>
                <a:lnTo>
                  <a:pt x="660" y="252"/>
                </a:lnTo>
                <a:lnTo>
                  <a:pt x="647" y="274"/>
                </a:lnTo>
                <a:lnTo>
                  <a:pt x="638" y="297"/>
                </a:lnTo>
                <a:lnTo>
                  <a:pt x="631" y="318"/>
                </a:lnTo>
                <a:lnTo>
                  <a:pt x="625" y="340"/>
                </a:lnTo>
                <a:lnTo>
                  <a:pt x="622" y="359"/>
                </a:lnTo>
                <a:lnTo>
                  <a:pt x="620" y="378"/>
                </a:lnTo>
                <a:lnTo>
                  <a:pt x="619" y="394"/>
                </a:lnTo>
                <a:lnTo>
                  <a:pt x="621" y="424"/>
                </a:lnTo>
                <a:lnTo>
                  <a:pt x="627" y="452"/>
                </a:lnTo>
                <a:lnTo>
                  <a:pt x="636" y="479"/>
                </a:lnTo>
                <a:lnTo>
                  <a:pt x="649" y="505"/>
                </a:lnTo>
                <a:lnTo>
                  <a:pt x="664" y="529"/>
                </a:lnTo>
                <a:lnTo>
                  <a:pt x="684" y="553"/>
                </a:lnTo>
                <a:lnTo>
                  <a:pt x="706" y="576"/>
                </a:lnTo>
                <a:lnTo>
                  <a:pt x="731" y="597"/>
                </a:lnTo>
                <a:lnTo>
                  <a:pt x="759" y="618"/>
                </a:lnTo>
                <a:lnTo>
                  <a:pt x="790" y="638"/>
                </a:lnTo>
                <a:lnTo>
                  <a:pt x="824" y="657"/>
                </a:lnTo>
                <a:lnTo>
                  <a:pt x="859" y="674"/>
                </a:lnTo>
                <a:lnTo>
                  <a:pt x="897" y="691"/>
                </a:lnTo>
                <a:lnTo>
                  <a:pt x="925" y="704"/>
                </a:lnTo>
                <a:lnTo>
                  <a:pt x="981" y="729"/>
                </a:lnTo>
                <a:lnTo>
                  <a:pt x="1010" y="742"/>
                </a:lnTo>
                <a:lnTo>
                  <a:pt x="1038" y="756"/>
                </a:lnTo>
                <a:lnTo>
                  <a:pt x="1066" y="771"/>
                </a:lnTo>
                <a:lnTo>
                  <a:pt x="1094" y="786"/>
                </a:lnTo>
                <a:lnTo>
                  <a:pt x="1121" y="802"/>
                </a:lnTo>
                <a:lnTo>
                  <a:pt x="1148" y="819"/>
                </a:lnTo>
                <a:lnTo>
                  <a:pt x="1172" y="836"/>
                </a:lnTo>
                <a:lnTo>
                  <a:pt x="1197" y="854"/>
                </a:lnTo>
                <a:lnTo>
                  <a:pt x="1220" y="874"/>
                </a:lnTo>
                <a:lnTo>
                  <a:pt x="1241" y="894"/>
                </a:lnTo>
                <a:lnTo>
                  <a:pt x="1260" y="915"/>
                </a:lnTo>
                <a:lnTo>
                  <a:pt x="1277" y="938"/>
                </a:lnTo>
                <a:lnTo>
                  <a:pt x="1292" y="962"/>
                </a:lnTo>
                <a:lnTo>
                  <a:pt x="1305" y="987"/>
                </a:lnTo>
                <a:lnTo>
                  <a:pt x="1315" y="1014"/>
                </a:lnTo>
                <a:lnTo>
                  <a:pt x="1323" y="1041"/>
                </a:lnTo>
                <a:lnTo>
                  <a:pt x="1328" y="1071"/>
                </a:lnTo>
                <a:lnTo>
                  <a:pt x="1329" y="1102"/>
                </a:lnTo>
                <a:lnTo>
                  <a:pt x="1327" y="1140"/>
                </a:lnTo>
                <a:lnTo>
                  <a:pt x="1320" y="1178"/>
                </a:lnTo>
                <a:lnTo>
                  <a:pt x="1309" y="1216"/>
                </a:lnTo>
                <a:lnTo>
                  <a:pt x="1294" y="1252"/>
                </a:lnTo>
                <a:lnTo>
                  <a:pt x="1275" y="1288"/>
                </a:lnTo>
                <a:lnTo>
                  <a:pt x="1252" y="1322"/>
                </a:lnTo>
                <a:lnTo>
                  <a:pt x="1227" y="1356"/>
                </a:lnTo>
                <a:lnTo>
                  <a:pt x="1198" y="1388"/>
                </a:lnTo>
                <a:lnTo>
                  <a:pt x="1166" y="1420"/>
                </a:lnTo>
                <a:lnTo>
                  <a:pt x="1131" y="1450"/>
                </a:lnTo>
                <a:lnTo>
                  <a:pt x="1094" y="1478"/>
                </a:lnTo>
                <a:lnTo>
                  <a:pt x="1055" y="1505"/>
                </a:lnTo>
                <a:lnTo>
                  <a:pt x="1014" y="1530"/>
                </a:lnTo>
                <a:lnTo>
                  <a:pt x="971" y="1553"/>
                </a:lnTo>
                <a:lnTo>
                  <a:pt x="926" y="1575"/>
                </a:lnTo>
                <a:lnTo>
                  <a:pt x="880" y="1595"/>
                </a:lnTo>
                <a:lnTo>
                  <a:pt x="832" y="1613"/>
                </a:lnTo>
                <a:lnTo>
                  <a:pt x="784" y="1629"/>
                </a:lnTo>
                <a:lnTo>
                  <a:pt x="735" y="1642"/>
                </a:lnTo>
                <a:lnTo>
                  <a:pt x="686" y="1654"/>
                </a:lnTo>
                <a:lnTo>
                  <a:pt x="636" y="1662"/>
                </a:lnTo>
                <a:lnTo>
                  <a:pt x="586" y="1669"/>
                </a:lnTo>
                <a:lnTo>
                  <a:pt x="537" y="1673"/>
                </a:lnTo>
                <a:lnTo>
                  <a:pt x="488" y="1674"/>
                </a:lnTo>
                <a:lnTo>
                  <a:pt x="440" y="1673"/>
                </a:lnTo>
                <a:lnTo>
                  <a:pt x="394" y="1668"/>
                </a:lnTo>
                <a:lnTo>
                  <a:pt x="350" y="1661"/>
                </a:lnTo>
                <a:lnTo>
                  <a:pt x="308" y="1651"/>
                </a:lnTo>
                <a:lnTo>
                  <a:pt x="268" y="1639"/>
                </a:lnTo>
                <a:lnTo>
                  <a:pt x="231" y="1624"/>
                </a:lnTo>
                <a:lnTo>
                  <a:pt x="196" y="1607"/>
                </a:lnTo>
                <a:lnTo>
                  <a:pt x="164" y="1589"/>
                </a:lnTo>
                <a:lnTo>
                  <a:pt x="134" y="1569"/>
                </a:lnTo>
                <a:lnTo>
                  <a:pt x="107" y="1547"/>
                </a:lnTo>
                <a:lnTo>
                  <a:pt x="82" y="1523"/>
                </a:lnTo>
                <a:lnTo>
                  <a:pt x="61" y="1499"/>
                </a:lnTo>
                <a:lnTo>
                  <a:pt x="43" y="1473"/>
                </a:lnTo>
                <a:lnTo>
                  <a:pt x="28" y="1447"/>
                </a:lnTo>
                <a:lnTo>
                  <a:pt x="15" y="1420"/>
                </a:lnTo>
                <a:lnTo>
                  <a:pt x="7" y="1393"/>
                </a:lnTo>
                <a:lnTo>
                  <a:pt x="2" y="1365"/>
                </a:lnTo>
                <a:lnTo>
                  <a:pt x="0" y="1337"/>
                </a:lnTo>
                <a:lnTo>
                  <a:pt x="1" y="1305"/>
                </a:lnTo>
                <a:lnTo>
                  <a:pt x="6" y="1276"/>
                </a:lnTo>
                <a:lnTo>
                  <a:pt x="13" y="1247"/>
                </a:lnTo>
                <a:lnTo>
                  <a:pt x="23" y="1221"/>
                </a:lnTo>
                <a:lnTo>
                  <a:pt x="34" y="1195"/>
                </a:lnTo>
                <a:lnTo>
                  <a:pt x="49" y="1172"/>
                </a:lnTo>
                <a:lnTo>
                  <a:pt x="64" y="1150"/>
                </a:lnTo>
                <a:lnTo>
                  <a:pt x="81" y="1130"/>
                </a:lnTo>
                <a:lnTo>
                  <a:pt x="99" y="1112"/>
                </a:lnTo>
                <a:lnTo>
                  <a:pt x="118" y="1095"/>
                </a:lnTo>
                <a:lnTo>
                  <a:pt x="138" y="1079"/>
                </a:lnTo>
                <a:lnTo>
                  <a:pt x="158" y="1065"/>
                </a:lnTo>
                <a:lnTo>
                  <a:pt x="179" y="1053"/>
                </a:lnTo>
                <a:lnTo>
                  <a:pt x="200" y="1042"/>
                </a:lnTo>
                <a:lnTo>
                  <a:pt x="219" y="1033"/>
                </a:lnTo>
                <a:lnTo>
                  <a:pt x="239" y="1025"/>
                </a:lnTo>
                <a:lnTo>
                  <a:pt x="258" y="1019"/>
                </a:lnTo>
                <a:lnTo>
                  <a:pt x="275" y="1014"/>
                </a:lnTo>
                <a:lnTo>
                  <a:pt x="291" y="1010"/>
                </a:lnTo>
                <a:lnTo>
                  <a:pt x="306" y="1008"/>
                </a:lnTo>
                <a:lnTo>
                  <a:pt x="319" y="1007"/>
                </a:lnTo>
                <a:lnTo>
                  <a:pt x="324" y="1007"/>
                </a:lnTo>
                <a:lnTo>
                  <a:pt x="329" y="1008"/>
                </a:lnTo>
                <a:lnTo>
                  <a:pt x="334" y="1009"/>
                </a:lnTo>
                <a:lnTo>
                  <a:pt x="339" y="1010"/>
                </a:lnTo>
                <a:lnTo>
                  <a:pt x="342" y="1014"/>
                </a:lnTo>
                <a:lnTo>
                  <a:pt x="344" y="1019"/>
                </a:lnTo>
                <a:lnTo>
                  <a:pt x="345" y="1026"/>
                </a:lnTo>
                <a:lnTo>
                  <a:pt x="343" y="1035"/>
                </a:lnTo>
                <a:lnTo>
                  <a:pt x="338" y="1045"/>
                </a:lnTo>
                <a:lnTo>
                  <a:pt x="329" y="1055"/>
                </a:lnTo>
                <a:lnTo>
                  <a:pt x="319" y="1065"/>
                </a:lnTo>
                <a:lnTo>
                  <a:pt x="306" y="1076"/>
                </a:lnTo>
                <a:lnTo>
                  <a:pt x="293" y="1086"/>
                </a:lnTo>
                <a:lnTo>
                  <a:pt x="280" y="1095"/>
                </a:lnTo>
                <a:lnTo>
                  <a:pt x="266" y="1103"/>
                </a:lnTo>
                <a:lnTo>
                  <a:pt x="253" y="1110"/>
                </a:lnTo>
                <a:lnTo>
                  <a:pt x="242" y="1116"/>
                </a:lnTo>
                <a:lnTo>
                  <a:pt x="232" y="1120"/>
                </a:lnTo>
                <a:lnTo>
                  <a:pt x="224" y="1142"/>
                </a:lnTo>
                <a:lnTo>
                  <a:pt x="217" y="1165"/>
                </a:lnTo>
                <a:lnTo>
                  <a:pt x="211" y="1189"/>
                </a:lnTo>
                <a:lnTo>
                  <a:pt x="207" y="1214"/>
                </a:lnTo>
                <a:lnTo>
                  <a:pt x="206" y="1240"/>
                </a:lnTo>
                <a:lnTo>
                  <a:pt x="208" y="1269"/>
                </a:lnTo>
                <a:lnTo>
                  <a:pt x="215" y="1298"/>
                </a:lnTo>
                <a:lnTo>
                  <a:pt x="226" y="1326"/>
                </a:lnTo>
                <a:lnTo>
                  <a:pt x="240" y="1353"/>
                </a:lnTo>
                <a:lnTo>
                  <a:pt x="259" y="1380"/>
                </a:lnTo>
                <a:lnTo>
                  <a:pt x="281" y="1405"/>
                </a:lnTo>
                <a:lnTo>
                  <a:pt x="306" y="1429"/>
                </a:lnTo>
                <a:lnTo>
                  <a:pt x="334" y="1452"/>
                </a:lnTo>
                <a:lnTo>
                  <a:pt x="365" y="1472"/>
                </a:lnTo>
                <a:lnTo>
                  <a:pt x="399" y="1491"/>
                </a:lnTo>
                <a:lnTo>
                  <a:pt x="435" y="1508"/>
                </a:lnTo>
                <a:lnTo>
                  <a:pt x="474" y="1522"/>
                </a:lnTo>
                <a:lnTo>
                  <a:pt x="514" y="1533"/>
                </a:lnTo>
                <a:lnTo>
                  <a:pt x="556" y="1541"/>
                </a:lnTo>
                <a:lnTo>
                  <a:pt x="600" y="1546"/>
                </a:lnTo>
                <a:lnTo>
                  <a:pt x="645" y="1548"/>
                </a:lnTo>
                <a:lnTo>
                  <a:pt x="691" y="1547"/>
                </a:lnTo>
                <a:lnTo>
                  <a:pt x="735" y="1543"/>
                </a:lnTo>
                <a:lnTo>
                  <a:pt x="776" y="1538"/>
                </a:lnTo>
                <a:lnTo>
                  <a:pt x="814" y="1531"/>
                </a:lnTo>
                <a:lnTo>
                  <a:pt x="849" y="1523"/>
                </a:lnTo>
                <a:lnTo>
                  <a:pt x="882" y="1512"/>
                </a:lnTo>
                <a:lnTo>
                  <a:pt x="913" y="1501"/>
                </a:lnTo>
                <a:lnTo>
                  <a:pt x="941" y="1488"/>
                </a:lnTo>
                <a:lnTo>
                  <a:pt x="967" y="1473"/>
                </a:lnTo>
                <a:lnTo>
                  <a:pt x="991" y="1457"/>
                </a:lnTo>
                <a:lnTo>
                  <a:pt x="1012" y="1441"/>
                </a:lnTo>
                <a:lnTo>
                  <a:pt x="1031" y="1423"/>
                </a:lnTo>
                <a:lnTo>
                  <a:pt x="1049" y="1405"/>
                </a:lnTo>
                <a:lnTo>
                  <a:pt x="1065" y="1386"/>
                </a:lnTo>
                <a:lnTo>
                  <a:pt x="1078" y="1366"/>
                </a:lnTo>
                <a:lnTo>
                  <a:pt x="1090" y="1346"/>
                </a:lnTo>
                <a:lnTo>
                  <a:pt x="1100" y="1325"/>
                </a:lnTo>
                <a:lnTo>
                  <a:pt x="1108" y="1304"/>
                </a:lnTo>
                <a:lnTo>
                  <a:pt x="1115" y="1283"/>
                </a:lnTo>
                <a:lnTo>
                  <a:pt x="1120" y="1262"/>
                </a:lnTo>
                <a:lnTo>
                  <a:pt x="1123" y="1241"/>
                </a:lnTo>
                <a:lnTo>
                  <a:pt x="1125" y="1220"/>
                </a:lnTo>
                <a:lnTo>
                  <a:pt x="1126" y="1200"/>
                </a:lnTo>
                <a:lnTo>
                  <a:pt x="1124" y="1170"/>
                </a:lnTo>
                <a:lnTo>
                  <a:pt x="1119" y="1141"/>
                </a:lnTo>
                <a:lnTo>
                  <a:pt x="1111" y="1115"/>
                </a:lnTo>
                <a:lnTo>
                  <a:pt x="1100" y="1089"/>
                </a:lnTo>
                <a:lnTo>
                  <a:pt x="1085" y="1064"/>
                </a:lnTo>
                <a:lnTo>
                  <a:pt x="1069" y="1041"/>
                </a:lnTo>
                <a:lnTo>
                  <a:pt x="1050" y="1019"/>
                </a:lnTo>
                <a:lnTo>
                  <a:pt x="1030" y="998"/>
                </a:lnTo>
                <a:lnTo>
                  <a:pt x="1008" y="978"/>
                </a:lnTo>
                <a:lnTo>
                  <a:pt x="984" y="959"/>
                </a:lnTo>
                <a:lnTo>
                  <a:pt x="959" y="941"/>
                </a:lnTo>
                <a:lnTo>
                  <a:pt x="932" y="924"/>
                </a:lnTo>
                <a:lnTo>
                  <a:pt x="906" y="907"/>
                </a:lnTo>
                <a:lnTo>
                  <a:pt x="878" y="892"/>
                </a:lnTo>
                <a:lnTo>
                  <a:pt x="850" y="878"/>
                </a:lnTo>
                <a:lnTo>
                  <a:pt x="822" y="864"/>
                </a:lnTo>
                <a:lnTo>
                  <a:pt x="793" y="850"/>
                </a:lnTo>
                <a:lnTo>
                  <a:pt x="766" y="838"/>
                </a:lnTo>
                <a:lnTo>
                  <a:pt x="739" y="826"/>
                </a:lnTo>
                <a:lnTo>
                  <a:pt x="720" y="819"/>
                </a:lnTo>
                <a:lnTo>
                  <a:pt x="700" y="810"/>
                </a:lnTo>
                <a:lnTo>
                  <a:pt x="678" y="800"/>
                </a:lnTo>
                <a:lnTo>
                  <a:pt x="657" y="790"/>
                </a:lnTo>
                <a:lnTo>
                  <a:pt x="634" y="778"/>
                </a:lnTo>
                <a:lnTo>
                  <a:pt x="611" y="766"/>
                </a:lnTo>
                <a:lnTo>
                  <a:pt x="588" y="752"/>
                </a:lnTo>
                <a:lnTo>
                  <a:pt x="566" y="738"/>
                </a:lnTo>
                <a:lnTo>
                  <a:pt x="544" y="722"/>
                </a:lnTo>
                <a:lnTo>
                  <a:pt x="523" y="705"/>
                </a:lnTo>
                <a:lnTo>
                  <a:pt x="504" y="687"/>
                </a:lnTo>
                <a:lnTo>
                  <a:pt x="485" y="668"/>
                </a:lnTo>
                <a:lnTo>
                  <a:pt x="468" y="647"/>
                </a:lnTo>
                <a:lnTo>
                  <a:pt x="453" y="625"/>
                </a:lnTo>
                <a:lnTo>
                  <a:pt x="441" y="602"/>
                </a:lnTo>
                <a:lnTo>
                  <a:pt x="430" y="577"/>
                </a:lnTo>
                <a:lnTo>
                  <a:pt x="422" y="550"/>
                </a:lnTo>
                <a:lnTo>
                  <a:pt x="418" y="522"/>
                </a:lnTo>
                <a:lnTo>
                  <a:pt x="416" y="493"/>
                </a:lnTo>
                <a:lnTo>
                  <a:pt x="419" y="457"/>
                </a:lnTo>
                <a:lnTo>
                  <a:pt x="425" y="422"/>
                </a:lnTo>
                <a:lnTo>
                  <a:pt x="436" y="387"/>
                </a:lnTo>
                <a:lnTo>
                  <a:pt x="451" y="353"/>
                </a:lnTo>
                <a:lnTo>
                  <a:pt x="470" y="320"/>
                </a:lnTo>
                <a:lnTo>
                  <a:pt x="491" y="288"/>
                </a:lnTo>
                <a:lnTo>
                  <a:pt x="517" y="257"/>
                </a:lnTo>
                <a:lnTo>
                  <a:pt x="545" y="228"/>
                </a:lnTo>
                <a:lnTo>
                  <a:pt x="576" y="199"/>
                </a:lnTo>
                <a:lnTo>
                  <a:pt x="609" y="172"/>
                </a:lnTo>
                <a:lnTo>
                  <a:pt x="645" y="147"/>
                </a:lnTo>
                <a:lnTo>
                  <a:pt x="683" y="123"/>
                </a:lnTo>
                <a:lnTo>
                  <a:pt x="722" y="101"/>
                </a:lnTo>
                <a:lnTo>
                  <a:pt x="763" y="81"/>
                </a:lnTo>
                <a:lnTo>
                  <a:pt x="805" y="63"/>
                </a:lnTo>
                <a:lnTo>
                  <a:pt x="847" y="47"/>
                </a:lnTo>
                <a:lnTo>
                  <a:pt x="891" y="33"/>
                </a:lnTo>
                <a:lnTo>
                  <a:pt x="935" y="21"/>
                </a:lnTo>
                <a:lnTo>
                  <a:pt x="979" y="12"/>
                </a:lnTo>
                <a:lnTo>
                  <a:pt x="1024" y="5"/>
                </a:lnTo>
                <a:lnTo>
                  <a:pt x="1068" y="1"/>
                </a:lnTo>
                <a:lnTo>
                  <a:pt x="1111" y="0"/>
                </a:lnTo>
                <a:close/>
              </a:path>
            </a:pathLst>
          </a:custGeom>
          <a:solidFill>
            <a:srgbClr val="7030A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8" name="Group 35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8740904" y="4267200"/>
            <a:ext cx="403096" cy="304800"/>
            <a:chOff x="1557" y="1275"/>
            <a:chExt cx="2440" cy="1845"/>
          </a:xfrm>
          <a:solidFill>
            <a:srgbClr val="0000FF"/>
          </a:solidFill>
        </p:grpSpPr>
        <p:sp>
          <p:nvSpPr>
            <p:cNvPr id="179" name="Freeform 37"/>
            <p:cNvSpPr>
              <a:spLocks noEditPoints="1"/>
            </p:cNvSpPr>
            <p:nvPr/>
          </p:nvSpPr>
          <p:spPr bwMode="auto">
            <a:xfrm>
              <a:off x="1557" y="1275"/>
              <a:ext cx="1657" cy="1570"/>
            </a:xfrm>
            <a:custGeom>
              <a:avLst/>
              <a:gdLst/>
              <a:ahLst/>
              <a:cxnLst>
                <a:cxn ang="0">
                  <a:pos x="839" y="71"/>
                </a:cxn>
                <a:cxn ang="0">
                  <a:pos x="780" y="133"/>
                </a:cxn>
                <a:cxn ang="0">
                  <a:pos x="1013" y="727"/>
                </a:cxn>
                <a:cxn ang="0">
                  <a:pos x="1199" y="662"/>
                </a:cxn>
                <a:cxn ang="0">
                  <a:pos x="1317" y="554"/>
                </a:cxn>
                <a:cxn ang="0">
                  <a:pos x="1391" y="365"/>
                </a:cxn>
                <a:cxn ang="0">
                  <a:pos x="1386" y="210"/>
                </a:cxn>
                <a:cxn ang="0">
                  <a:pos x="1295" y="112"/>
                </a:cxn>
                <a:cxn ang="0">
                  <a:pos x="1127" y="71"/>
                </a:cxn>
                <a:cxn ang="0">
                  <a:pos x="1106" y="0"/>
                </a:cxn>
                <a:cxn ang="0">
                  <a:pos x="1386" y="49"/>
                </a:cxn>
                <a:cxn ang="0">
                  <a:pos x="1567" y="180"/>
                </a:cxn>
                <a:cxn ang="0">
                  <a:pos x="1616" y="369"/>
                </a:cxn>
                <a:cxn ang="0">
                  <a:pos x="1522" y="553"/>
                </a:cxn>
                <a:cxn ang="0">
                  <a:pos x="1331" y="688"/>
                </a:cxn>
                <a:cxn ang="0">
                  <a:pos x="1112" y="764"/>
                </a:cxn>
                <a:cxn ang="0">
                  <a:pos x="1152" y="780"/>
                </a:cxn>
                <a:cxn ang="0">
                  <a:pos x="1258" y="854"/>
                </a:cxn>
                <a:cxn ang="0">
                  <a:pos x="1324" y="995"/>
                </a:cxn>
                <a:cxn ang="0">
                  <a:pos x="1310" y="1191"/>
                </a:cxn>
                <a:cxn ang="0">
                  <a:pos x="1293" y="1384"/>
                </a:cxn>
                <a:cxn ang="0">
                  <a:pos x="1317" y="1491"/>
                </a:cxn>
                <a:cxn ang="0">
                  <a:pos x="1401" y="1520"/>
                </a:cxn>
                <a:cxn ang="0">
                  <a:pos x="1501" y="1473"/>
                </a:cxn>
                <a:cxn ang="0">
                  <a:pos x="1599" y="1317"/>
                </a:cxn>
                <a:cxn ang="0">
                  <a:pos x="1628" y="1286"/>
                </a:cxn>
                <a:cxn ang="0">
                  <a:pos x="1654" y="1298"/>
                </a:cxn>
                <a:cxn ang="0">
                  <a:pos x="1640" y="1372"/>
                </a:cxn>
                <a:cxn ang="0">
                  <a:pos x="1567" y="1482"/>
                </a:cxn>
                <a:cxn ang="0">
                  <a:pos x="1435" y="1563"/>
                </a:cxn>
                <a:cxn ang="0">
                  <a:pos x="1328" y="1568"/>
                </a:cxn>
                <a:cxn ang="0">
                  <a:pos x="1204" y="1535"/>
                </a:cxn>
                <a:cxn ang="0">
                  <a:pos x="1106" y="1454"/>
                </a:cxn>
                <a:cxn ang="0">
                  <a:pos x="1072" y="1310"/>
                </a:cxn>
                <a:cxn ang="0">
                  <a:pos x="1101" y="1164"/>
                </a:cxn>
                <a:cxn ang="0">
                  <a:pos x="1133" y="1036"/>
                </a:cxn>
                <a:cxn ang="0">
                  <a:pos x="1136" y="941"/>
                </a:cxn>
                <a:cxn ang="0">
                  <a:pos x="1085" y="849"/>
                </a:cxn>
                <a:cxn ang="0">
                  <a:pos x="953" y="790"/>
                </a:cxn>
                <a:cxn ang="0">
                  <a:pos x="453" y="1400"/>
                </a:cxn>
                <a:cxn ang="0">
                  <a:pos x="494" y="1448"/>
                </a:cxn>
                <a:cxn ang="0">
                  <a:pos x="645" y="1455"/>
                </a:cxn>
                <a:cxn ang="0">
                  <a:pos x="662" y="1501"/>
                </a:cxn>
                <a:cxn ang="0">
                  <a:pos x="599" y="1523"/>
                </a:cxn>
                <a:cxn ang="0">
                  <a:pos x="425" y="1518"/>
                </a:cxn>
                <a:cxn ang="0">
                  <a:pos x="244" y="1517"/>
                </a:cxn>
                <a:cxn ang="0">
                  <a:pos x="30" y="1523"/>
                </a:cxn>
                <a:cxn ang="0">
                  <a:pos x="2" y="1506"/>
                </a:cxn>
                <a:cxn ang="0">
                  <a:pos x="19" y="1456"/>
                </a:cxn>
                <a:cxn ang="0">
                  <a:pos x="158" y="1449"/>
                </a:cxn>
                <a:cxn ang="0">
                  <a:pos x="248" y="1417"/>
                </a:cxn>
                <a:cxn ang="0">
                  <a:pos x="586" y="151"/>
                </a:cxn>
                <a:cxn ang="0">
                  <a:pos x="592" y="99"/>
                </a:cxn>
                <a:cxn ang="0">
                  <a:pos x="531" y="74"/>
                </a:cxn>
                <a:cxn ang="0">
                  <a:pos x="426" y="67"/>
                </a:cxn>
                <a:cxn ang="0">
                  <a:pos x="378" y="42"/>
                </a:cxn>
                <a:cxn ang="0">
                  <a:pos x="415" y="1"/>
                </a:cxn>
              </a:cxnLst>
              <a:rect l="0" t="0" r="r" b="b"/>
              <a:pathLst>
                <a:path w="1657" h="1570">
                  <a:moveTo>
                    <a:pt x="919" y="67"/>
                  </a:moveTo>
                  <a:lnTo>
                    <a:pt x="899" y="68"/>
                  </a:lnTo>
                  <a:lnTo>
                    <a:pt x="880" y="68"/>
                  </a:lnTo>
                  <a:lnTo>
                    <a:pt x="863" y="68"/>
                  </a:lnTo>
                  <a:lnTo>
                    <a:pt x="849" y="69"/>
                  </a:lnTo>
                  <a:lnTo>
                    <a:pt x="839" y="71"/>
                  </a:lnTo>
                  <a:lnTo>
                    <a:pt x="823" y="74"/>
                  </a:lnTo>
                  <a:lnTo>
                    <a:pt x="810" y="81"/>
                  </a:lnTo>
                  <a:lnTo>
                    <a:pt x="800" y="89"/>
                  </a:lnTo>
                  <a:lnTo>
                    <a:pt x="792" y="101"/>
                  </a:lnTo>
                  <a:lnTo>
                    <a:pt x="786" y="115"/>
                  </a:lnTo>
                  <a:lnTo>
                    <a:pt x="780" y="133"/>
                  </a:lnTo>
                  <a:lnTo>
                    <a:pt x="774" y="155"/>
                  </a:lnTo>
                  <a:lnTo>
                    <a:pt x="621" y="737"/>
                  </a:lnTo>
                  <a:lnTo>
                    <a:pt x="883" y="737"/>
                  </a:lnTo>
                  <a:lnTo>
                    <a:pt x="929" y="736"/>
                  </a:lnTo>
                  <a:lnTo>
                    <a:pt x="973" y="732"/>
                  </a:lnTo>
                  <a:lnTo>
                    <a:pt x="1013" y="727"/>
                  </a:lnTo>
                  <a:lnTo>
                    <a:pt x="1051" y="719"/>
                  </a:lnTo>
                  <a:lnTo>
                    <a:pt x="1086" y="710"/>
                  </a:lnTo>
                  <a:lnTo>
                    <a:pt x="1118" y="699"/>
                  </a:lnTo>
                  <a:lnTo>
                    <a:pt x="1148" y="688"/>
                  </a:lnTo>
                  <a:lnTo>
                    <a:pt x="1175" y="675"/>
                  </a:lnTo>
                  <a:lnTo>
                    <a:pt x="1199" y="662"/>
                  </a:lnTo>
                  <a:lnTo>
                    <a:pt x="1221" y="648"/>
                  </a:lnTo>
                  <a:lnTo>
                    <a:pt x="1241" y="635"/>
                  </a:lnTo>
                  <a:lnTo>
                    <a:pt x="1258" y="621"/>
                  </a:lnTo>
                  <a:lnTo>
                    <a:pt x="1272" y="608"/>
                  </a:lnTo>
                  <a:lnTo>
                    <a:pt x="1296" y="582"/>
                  </a:lnTo>
                  <a:lnTo>
                    <a:pt x="1317" y="554"/>
                  </a:lnTo>
                  <a:lnTo>
                    <a:pt x="1335" y="524"/>
                  </a:lnTo>
                  <a:lnTo>
                    <a:pt x="1351" y="493"/>
                  </a:lnTo>
                  <a:lnTo>
                    <a:pt x="1364" y="460"/>
                  </a:lnTo>
                  <a:lnTo>
                    <a:pt x="1376" y="427"/>
                  </a:lnTo>
                  <a:lnTo>
                    <a:pt x="1384" y="396"/>
                  </a:lnTo>
                  <a:lnTo>
                    <a:pt x="1391" y="365"/>
                  </a:lnTo>
                  <a:lnTo>
                    <a:pt x="1396" y="337"/>
                  </a:lnTo>
                  <a:lnTo>
                    <a:pt x="1399" y="312"/>
                  </a:lnTo>
                  <a:lnTo>
                    <a:pt x="1400" y="288"/>
                  </a:lnTo>
                  <a:lnTo>
                    <a:pt x="1398" y="259"/>
                  </a:lnTo>
                  <a:lnTo>
                    <a:pt x="1393" y="233"/>
                  </a:lnTo>
                  <a:lnTo>
                    <a:pt x="1386" y="210"/>
                  </a:lnTo>
                  <a:lnTo>
                    <a:pt x="1376" y="188"/>
                  </a:lnTo>
                  <a:lnTo>
                    <a:pt x="1364" y="169"/>
                  </a:lnTo>
                  <a:lnTo>
                    <a:pt x="1350" y="152"/>
                  </a:lnTo>
                  <a:lnTo>
                    <a:pt x="1334" y="137"/>
                  </a:lnTo>
                  <a:lnTo>
                    <a:pt x="1315" y="124"/>
                  </a:lnTo>
                  <a:lnTo>
                    <a:pt x="1295" y="112"/>
                  </a:lnTo>
                  <a:lnTo>
                    <a:pt x="1274" y="103"/>
                  </a:lnTo>
                  <a:lnTo>
                    <a:pt x="1251" y="95"/>
                  </a:lnTo>
                  <a:lnTo>
                    <a:pt x="1228" y="88"/>
                  </a:lnTo>
                  <a:lnTo>
                    <a:pt x="1203" y="82"/>
                  </a:lnTo>
                  <a:lnTo>
                    <a:pt x="1178" y="77"/>
                  </a:lnTo>
                  <a:lnTo>
                    <a:pt x="1127" y="71"/>
                  </a:lnTo>
                  <a:lnTo>
                    <a:pt x="1101" y="69"/>
                  </a:lnTo>
                  <a:lnTo>
                    <a:pt x="1050" y="68"/>
                  </a:lnTo>
                  <a:lnTo>
                    <a:pt x="1025" y="67"/>
                  </a:lnTo>
                  <a:lnTo>
                    <a:pt x="919" y="67"/>
                  </a:lnTo>
                  <a:close/>
                  <a:moveTo>
                    <a:pt x="428" y="0"/>
                  </a:moveTo>
                  <a:lnTo>
                    <a:pt x="1106" y="0"/>
                  </a:lnTo>
                  <a:lnTo>
                    <a:pt x="1158" y="2"/>
                  </a:lnTo>
                  <a:lnTo>
                    <a:pt x="1208" y="6"/>
                  </a:lnTo>
                  <a:lnTo>
                    <a:pt x="1256" y="13"/>
                  </a:lnTo>
                  <a:lnTo>
                    <a:pt x="1302" y="23"/>
                  </a:lnTo>
                  <a:lnTo>
                    <a:pt x="1345" y="35"/>
                  </a:lnTo>
                  <a:lnTo>
                    <a:pt x="1386" y="49"/>
                  </a:lnTo>
                  <a:lnTo>
                    <a:pt x="1424" y="65"/>
                  </a:lnTo>
                  <a:lnTo>
                    <a:pt x="1459" y="85"/>
                  </a:lnTo>
                  <a:lnTo>
                    <a:pt x="1491" y="106"/>
                  </a:lnTo>
                  <a:lnTo>
                    <a:pt x="1519" y="128"/>
                  </a:lnTo>
                  <a:lnTo>
                    <a:pt x="1545" y="153"/>
                  </a:lnTo>
                  <a:lnTo>
                    <a:pt x="1567" y="180"/>
                  </a:lnTo>
                  <a:lnTo>
                    <a:pt x="1585" y="208"/>
                  </a:lnTo>
                  <a:lnTo>
                    <a:pt x="1599" y="237"/>
                  </a:lnTo>
                  <a:lnTo>
                    <a:pt x="1610" y="268"/>
                  </a:lnTo>
                  <a:lnTo>
                    <a:pt x="1616" y="300"/>
                  </a:lnTo>
                  <a:lnTo>
                    <a:pt x="1619" y="334"/>
                  </a:lnTo>
                  <a:lnTo>
                    <a:pt x="1616" y="369"/>
                  </a:lnTo>
                  <a:lnTo>
                    <a:pt x="1610" y="403"/>
                  </a:lnTo>
                  <a:lnTo>
                    <a:pt x="1599" y="435"/>
                  </a:lnTo>
                  <a:lnTo>
                    <a:pt x="1584" y="466"/>
                  </a:lnTo>
                  <a:lnTo>
                    <a:pt x="1567" y="496"/>
                  </a:lnTo>
                  <a:lnTo>
                    <a:pt x="1546" y="525"/>
                  </a:lnTo>
                  <a:lnTo>
                    <a:pt x="1522" y="553"/>
                  </a:lnTo>
                  <a:lnTo>
                    <a:pt x="1495" y="579"/>
                  </a:lnTo>
                  <a:lnTo>
                    <a:pt x="1466" y="603"/>
                  </a:lnTo>
                  <a:lnTo>
                    <a:pt x="1435" y="627"/>
                  </a:lnTo>
                  <a:lnTo>
                    <a:pt x="1402" y="649"/>
                  </a:lnTo>
                  <a:lnTo>
                    <a:pt x="1368" y="669"/>
                  </a:lnTo>
                  <a:lnTo>
                    <a:pt x="1331" y="688"/>
                  </a:lnTo>
                  <a:lnTo>
                    <a:pt x="1295" y="705"/>
                  </a:lnTo>
                  <a:lnTo>
                    <a:pt x="1258" y="721"/>
                  </a:lnTo>
                  <a:lnTo>
                    <a:pt x="1220" y="734"/>
                  </a:lnTo>
                  <a:lnTo>
                    <a:pt x="1182" y="746"/>
                  </a:lnTo>
                  <a:lnTo>
                    <a:pt x="1144" y="757"/>
                  </a:lnTo>
                  <a:lnTo>
                    <a:pt x="1112" y="764"/>
                  </a:lnTo>
                  <a:lnTo>
                    <a:pt x="1108" y="763"/>
                  </a:lnTo>
                  <a:lnTo>
                    <a:pt x="1106" y="766"/>
                  </a:lnTo>
                  <a:lnTo>
                    <a:pt x="1112" y="764"/>
                  </a:lnTo>
                  <a:lnTo>
                    <a:pt x="1121" y="767"/>
                  </a:lnTo>
                  <a:lnTo>
                    <a:pt x="1136" y="773"/>
                  </a:lnTo>
                  <a:lnTo>
                    <a:pt x="1152" y="780"/>
                  </a:lnTo>
                  <a:lnTo>
                    <a:pt x="1169" y="788"/>
                  </a:lnTo>
                  <a:lnTo>
                    <a:pt x="1187" y="799"/>
                  </a:lnTo>
                  <a:lnTo>
                    <a:pt x="1206" y="810"/>
                  </a:lnTo>
                  <a:lnTo>
                    <a:pt x="1224" y="823"/>
                  </a:lnTo>
                  <a:lnTo>
                    <a:pt x="1241" y="837"/>
                  </a:lnTo>
                  <a:lnTo>
                    <a:pt x="1258" y="854"/>
                  </a:lnTo>
                  <a:lnTo>
                    <a:pt x="1274" y="873"/>
                  </a:lnTo>
                  <a:lnTo>
                    <a:pt x="1289" y="893"/>
                  </a:lnTo>
                  <a:lnTo>
                    <a:pt x="1301" y="915"/>
                  </a:lnTo>
                  <a:lnTo>
                    <a:pt x="1311" y="940"/>
                  </a:lnTo>
                  <a:lnTo>
                    <a:pt x="1319" y="966"/>
                  </a:lnTo>
                  <a:lnTo>
                    <a:pt x="1324" y="995"/>
                  </a:lnTo>
                  <a:lnTo>
                    <a:pt x="1326" y="1026"/>
                  </a:lnTo>
                  <a:lnTo>
                    <a:pt x="1325" y="1051"/>
                  </a:lnTo>
                  <a:lnTo>
                    <a:pt x="1322" y="1105"/>
                  </a:lnTo>
                  <a:lnTo>
                    <a:pt x="1319" y="1131"/>
                  </a:lnTo>
                  <a:lnTo>
                    <a:pt x="1315" y="1159"/>
                  </a:lnTo>
                  <a:lnTo>
                    <a:pt x="1310" y="1191"/>
                  </a:lnTo>
                  <a:lnTo>
                    <a:pt x="1306" y="1224"/>
                  </a:lnTo>
                  <a:lnTo>
                    <a:pt x="1302" y="1259"/>
                  </a:lnTo>
                  <a:lnTo>
                    <a:pt x="1299" y="1293"/>
                  </a:lnTo>
                  <a:lnTo>
                    <a:pt x="1296" y="1326"/>
                  </a:lnTo>
                  <a:lnTo>
                    <a:pt x="1294" y="1357"/>
                  </a:lnTo>
                  <a:lnTo>
                    <a:pt x="1293" y="1384"/>
                  </a:lnTo>
                  <a:lnTo>
                    <a:pt x="1294" y="1407"/>
                  </a:lnTo>
                  <a:lnTo>
                    <a:pt x="1296" y="1428"/>
                  </a:lnTo>
                  <a:lnTo>
                    <a:pt x="1298" y="1446"/>
                  </a:lnTo>
                  <a:lnTo>
                    <a:pt x="1303" y="1464"/>
                  </a:lnTo>
                  <a:lnTo>
                    <a:pt x="1309" y="1479"/>
                  </a:lnTo>
                  <a:lnTo>
                    <a:pt x="1317" y="1491"/>
                  </a:lnTo>
                  <a:lnTo>
                    <a:pt x="1326" y="1502"/>
                  </a:lnTo>
                  <a:lnTo>
                    <a:pt x="1338" y="1510"/>
                  </a:lnTo>
                  <a:lnTo>
                    <a:pt x="1352" y="1516"/>
                  </a:lnTo>
                  <a:lnTo>
                    <a:pt x="1369" y="1519"/>
                  </a:lnTo>
                  <a:lnTo>
                    <a:pt x="1388" y="1520"/>
                  </a:lnTo>
                  <a:lnTo>
                    <a:pt x="1401" y="1520"/>
                  </a:lnTo>
                  <a:lnTo>
                    <a:pt x="1416" y="1518"/>
                  </a:lnTo>
                  <a:lnTo>
                    <a:pt x="1432" y="1513"/>
                  </a:lnTo>
                  <a:lnTo>
                    <a:pt x="1449" y="1507"/>
                  </a:lnTo>
                  <a:lnTo>
                    <a:pt x="1466" y="1498"/>
                  </a:lnTo>
                  <a:lnTo>
                    <a:pt x="1484" y="1487"/>
                  </a:lnTo>
                  <a:lnTo>
                    <a:pt x="1501" y="1473"/>
                  </a:lnTo>
                  <a:lnTo>
                    <a:pt x="1519" y="1456"/>
                  </a:lnTo>
                  <a:lnTo>
                    <a:pt x="1536" y="1436"/>
                  </a:lnTo>
                  <a:lnTo>
                    <a:pt x="1553" y="1412"/>
                  </a:lnTo>
                  <a:lnTo>
                    <a:pt x="1570" y="1384"/>
                  </a:lnTo>
                  <a:lnTo>
                    <a:pt x="1585" y="1353"/>
                  </a:lnTo>
                  <a:lnTo>
                    <a:pt x="1599" y="1317"/>
                  </a:lnTo>
                  <a:lnTo>
                    <a:pt x="1601" y="1310"/>
                  </a:lnTo>
                  <a:lnTo>
                    <a:pt x="1603" y="1303"/>
                  </a:lnTo>
                  <a:lnTo>
                    <a:pt x="1607" y="1296"/>
                  </a:lnTo>
                  <a:lnTo>
                    <a:pt x="1612" y="1291"/>
                  </a:lnTo>
                  <a:lnTo>
                    <a:pt x="1619" y="1287"/>
                  </a:lnTo>
                  <a:lnTo>
                    <a:pt x="1628" y="1286"/>
                  </a:lnTo>
                  <a:lnTo>
                    <a:pt x="1630" y="1286"/>
                  </a:lnTo>
                  <a:lnTo>
                    <a:pt x="1634" y="1286"/>
                  </a:lnTo>
                  <a:lnTo>
                    <a:pt x="1639" y="1287"/>
                  </a:lnTo>
                  <a:lnTo>
                    <a:pt x="1644" y="1289"/>
                  </a:lnTo>
                  <a:lnTo>
                    <a:pt x="1649" y="1292"/>
                  </a:lnTo>
                  <a:lnTo>
                    <a:pt x="1654" y="1298"/>
                  </a:lnTo>
                  <a:lnTo>
                    <a:pt x="1657" y="1304"/>
                  </a:lnTo>
                  <a:lnTo>
                    <a:pt x="1657" y="1314"/>
                  </a:lnTo>
                  <a:lnTo>
                    <a:pt x="1657" y="1321"/>
                  </a:lnTo>
                  <a:lnTo>
                    <a:pt x="1651" y="1342"/>
                  </a:lnTo>
                  <a:lnTo>
                    <a:pt x="1646" y="1356"/>
                  </a:lnTo>
                  <a:lnTo>
                    <a:pt x="1640" y="1372"/>
                  </a:lnTo>
                  <a:lnTo>
                    <a:pt x="1632" y="1388"/>
                  </a:lnTo>
                  <a:lnTo>
                    <a:pt x="1622" y="1407"/>
                  </a:lnTo>
                  <a:lnTo>
                    <a:pt x="1611" y="1425"/>
                  </a:lnTo>
                  <a:lnTo>
                    <a:pt x="1598" y="1444"/>
                  </a:lnTo>
                  <a:lnTo>
                    <a:pt x="1584" y="1463"/>
                  </a:lnTo>
                  <a:lnTo>
                    <a:pt x="1567" y="1482"/>
                  </a:lnTo>
                  <a:lnTo>
                    <a:pt x="1550" y="1500"/>
                  </a:lnTo>
                  <a:lnTo>
                    <a:pt x="1530" y="1516"/>
                  </a:lnTo>
                  <a:lnTo>
                    <a:pt x="1509" y="1531"/>
                  </a:lnTo>
                  <a:lnTo>
                    <a:pt x="1487" y="1544"/>
                  </a:lnTo>
                  <a:lnTo>
                    <a:pt x="1462" y="1555"/>
                  </a:lnTo>
                  <a:lnTo>
                    <a:pt x="1435" y="1563"/>
                  </a:lnTo>
                  <a:lnTo>
                    <a:pt x="1407" y="1568"/>
                  </a:lnTo>
                  <a:lnTo>
                    <a:pt x="1377" y="1570"/>
                  </a:lnTo>
                  <a:lnTo>
                    <a:pt x="1364" y="1570"/>
                  </a:lnTo>
                  <a:lnTo>
                    <a:pt x="1354" y="1569"/>
                  </a:lnTo>
                  <a:lnTo>
                    <a:pt x="1342" y="1568"/>
                  </a:lnTo>
                  <a:lnTo>
                    <a:pt x="1328" y="1568"/>
                  </a:lnTo>
                  <a:lnTo>
                    <a:pt x="1313" y="1565"/>
                  </a:lnTo>
                  <a:lnTo>
                    <a:pt x="1296" y="1563"/>
                  </a:lnTo>
                  <a:lnTo>
                    <a:pt x="1261" y="1556"/>
                  </a:lnTo>
                  <a:lnTo>
                    <a:pt x="1241" y="1550"/>
                  </a:lnTo>
                  <a:lnTo>
                    <a:pt x="1223" y="1544"/>
                  </a:lnTo>
                  <a:lnTo>
                    <a:pt x="1204" y="1535"/>
                  </a:lnTo>
                  <a:lnTo>
                    <a:pt x="1185" y="1526"/>
                  </a:lnTo>
                  <a:lnTo>
                    <a:pt x="1167" y="1515"/>
                  </a:lnTo>
                  <a:lnTo>
                    <a:pt x="1150" y="1503"/>
                  </a:lnTo>
                  <a:lnTo>
                    <a:pt x="1133" y="1488"/>
                  </a:lnTo>
                  <a:lnTo>
                    <a:pt x="1119" y="1473"/>
                  </a:lnTo>
                  <a:lnTo>
                    <a:pt x="1106" y="1454"/>
                  </a:lnTo>
                  <a:lnTo>
                    <a:pt x="1094" y="1434"/>
                  </a:lnTo>
                  <a:lnTo>
                    <a:pt x="1085" y="1411"/>
                  </a:lnTo>
                  <a:lnTo>
                    <a:pt x="1078" y="1386"/>
                  </a:lnTo>
                  <a:lnTo>
                    <a:pt x="1073" y="1358"/>
                  </a:lnTo>
                  <a:lnTo>
                    <a:pt x="1071" y="1328"/>
                  </a:lnTo>
                  <a:lnTo>
                    <a:pt x="1072" y="1310"/>
                  </a:lnTo>
                  <a:lnTo>
                    <a:pt x="1074" y="1290"/>
                  </a:lnTo>
                  <a:lnTo>
                    <a:pt x="1078" y="1266"/>
                  </a:lnTo>
                  <a:lnTo>
                    <a:pt x="1083" y="1241"/>
                  </a:lnTo>
                  <a:lnTo>
                    <a:pt x="1088" y="1215"/>
                  </a:lnTo>
                  <a:lnTo>
                    <a:pt x="1095" y="1189"/>
                  </a:lnTo>
                  <a:lnTo>
                    <a:pt x="1101" y="1164"/>
                  </a:lnTo>
                  <a:lnTo>
                    <a:pt x="1108" y="1139"/>
                  </a:lnTo>
                  <a:lnTo>
                    <a:pt x="1113" y="1119"/>
                  </a:lnTo>
                  <a:lnTo>
                    <a:pt x="1119" y="1099"/>
                  </a:lnTo>
                  <a:lnTo>
                    <a:pt x="1124" y="1078"/>
                  </a:lnTo>
                  <a:lnTo>
                    <a:pt x="1130" y="1057"/>
                  </a:lnTo>
                  <a:lnTo>
                    <a:pt x="1133" y="1036"/>
                  </a:lnTo>
                  <a:lnTo>
                    <a:pt x="1137" y="1017"/>
                  </a:lnTo>
                  <a:lnTo>
                    <a:pt x="1140" y="1000"/>
                  </a:lnTo>
                  <a:lnTo>
                    <a:pt x="1140" y="985"/>
                  </a:lnTo>
                  <a:lnTo>
                    <a:pt x="1140" y="971"/>
                  </a:lnTo>
                  <a:lnTo>
                    <a:pt x="1138" y="956"/>
                  </a:lnTo>
                  <a:lnTo>
                    <a:pt x="1136" y="941"/>
                  </a:lnTo>
                  <a:lnTo>
                    <a:pt x="1132" y="925"/>
                  </a:lnTo>
                  <a:lnTo>
                    <a:pt x="1126" y="909"/>
                  </a:lnTo>
                  <a:lnTo>
                    <a:pt x="1119" y="894"/>
                  </a:lnTo>
                  <a:lnTo>
                    <a:pt x="1109" y="878"/>
                  </a:lnTo>
                  <a:lnTo>
                    <a:pt x="1099" y="864"/>
                  </a:lnTo>
                  <a:lnTo>
                    <a:pt x="1085" y="849"/>
                  </a:lnTo>
                  <a:lnTo>
                    <a:pt x="1070" y="836"/>
                  </a:lnTo>
                  <a:lnTo>
                    <a:pt x="1052" y="823"/>
                  </a:lnTo>
                  <a:lnTo>
                    <a:pt x="1032" y="813"/>
                  </a:lnTo>
                  <a:lnTo>
                    <a:pt x="1008" y="803"/>
                  </a:lnTo>
                  <a:lnTo>
                    <a:pt x="983" y="796"/>
                  </a:lnTo>
                  <a:lnTo>
                    <a:pt x="953" y="790"/>
                  </a:lnTo>
                  <a:lnTo>
                    <a:pt x="922" y="787"/>
                  </a:lnTo>
                  <a:lnTo>
                    <a:pt x="886" y="785"/>
                  </a:lnTo>
                  <a:lnTo>
                    <a:pt x="613" y="785"/>
                  </a:lnTo>
                  <a:lnTo>
                    <a:pt x="460" y="1375"/>
                  </a:lnTo>
                  <a:lnTo>
                    <a:pt x="456" y="1388"/>
                  </a:lnTo>
                  <a:lnTo>
                    <a:pt x="453" y="1400"/>
                  </a:lnTo>
                  <a:lnTo>
                    <a:pt x="452" y="1414"/>
                  </a:lnTo>
                  <a:lnTo>
                    <a:pt x="453" y="1424"/>
                  </a:lnTo>
                  <a:lnTo>
                    <a:pt x="459" y="1432"/>
                  </a:lnTo>
                  <a:lnTo>
                    <a:pt x="467" y="1439"/>
                  </a:lnTo>
                  <a:lnTo>
                    <a:pt x="479" y="1444"/>
                  </a:lnTo>
                  <a:lnTo>
                    <a:pt x="494" y="1448"/>
                  </a:lnTo>
                  <a:lnTo>
                    <a:pt x="511" y="1450"/>
                  </a:lnTo>
                  <a:lnTo>
                    <a:pt x="530" y="1452"/>
                  </a:lnTo>
                  <a:lnTo>
                    <a:pt x="552" y="1452"/>
                  </a:lnTo>
                  <a:lnTo>
                    <a:pt x="618" y="1452"/>
                  </a:lnTo>
                  <a:lnTo>
                    <a:pt x="633" y="1453"/>
                  </a:lnTo>
                  <a:lnTo>
                    <a:pt x="645" y="1455"/>
                  </a:lnTo>
                  <a:lnTo>
                    <a:pt x="654" y="1457"/>
                  </a:lnTo>
                  <a:lnTo>
                    <a:pt x="661" y="1461"/>
                  </a:lnTo>
                  <a:lnTo>
                    <a:pt x="665" y="1468"/>
                  </a:lnTo>
                  <a:lnTo>
                    <a:pt x="666" y="1477"/>
                  </a:lnTo>
                  <a:lnTo>
                    <a:pt x="665" y="1491"/>
                  </a:lnTo>
                  <a:lnTo>
                    <a:pt x="662" y="1501"/>
                  </a:lnTo>
                  <a:lnTo>
                    <a:pt x="658" y="1509"/>
                  </a:lnTo>
                  <a:lnTo>
                    <a:pt x="652" y="1515"/>
                  </a:lnTo>
                  <a:lnTo>
                    <a:pt x="646" y="1519"/>
                  </a:lnTo>
                  <a:lnTo>
                    <a:pt x="639" y="1521"/>
                  </a:lnTo>
                  <a:lnTo>
                    <a:pt x="625" y="1523"/>
                  </a:lnTo>
                  <a:lnTo>
                    <a:pt x="599" y="1523"/>
                  </a:lnTo>
                  <a:lnTo>
                    <a:pt x="574" y="1522"/>
                  </a:lnTo>
                  <a:lnTo>
                    <a:pt x="547" y="1521"/>
                  </a:lnTo>
                  <a:lnTo>
                    <a:pt x="517" y="1520"/>
                  </a:lnTo>
                  <a:lnTo>
                    <a:pt x="487" y="1520"/>
                  </a:lnTo>
                  <a:lnTo>
                    <a:pt x="456" y="1518"/>
                  </a:lnTo>
                  <a:lnTo>
                    <a:pt x="425" y="1518"/>
                  </a:lnTo>
                  <a:lnTo>
                    <a:pt x="395" y="1517"/>
                  </a:lnTo>
                  <a:lnTo>
                    <a:pt x="368" y="1516"/>
                  </a:lnTo>
                  <a:lnTo>
                    <a:pt x="344" y="1515"/>
                  </a:lnTo>
                  <a:lnTo>
                    <a:pt x="301" y="1515"/>
                  </a:lnTo>
                  <a:lnTo>
                    <a:pt x="274" y="1516"/>
                  </a:lnTo>
                  <a:lnTo>
                    <a:pt x="244" y="1517"/>
                  </a:lnTo>
                  <a:lnTo>
                    <a:pt x="211" y="1518"/>
                  </a:lnTo>
                  <a:lnTo>
                    <a:pt x="144" y="1520"/>
                  </a:lnTo>
                  <a:lnTo>
                    <a:pt x="112" y="1521"/>
                  </a:lnTo>
                  <a:lnTo>
                    <a:pt x="82" y="1522"/>
                  </a:lnTo>
                  <a:lnTo>
                    <a:pt x="55" y="1523"/>
                  </a:lnTo>
                  <a:lnTo>
                    <a:pt x="30" y="1523"/>
                  </a:lnTo>
                  <a:lnTo>
                    <a:pt x="26" y="1522"/>
                  </a:lnTo>
                  <a:lnTo>
                    <a:pt x="21" y="1521"/>
                  </a:lnTo>
                  <a:lnTo>
                    <a:pt x="15" y="1520"/>
                  </a:lnTo>
                  <a:lnTo>
                    <a:pt x="9" y="1517"/>
                  </a:lnTo>
                  <a:lnTo>
                    <a:pt x="5" y="1512"/>
                  </a:lnTo>
                  <a:lnTo>
                    <a:pt x="2" y="1506"/>
                  </a:lnTo>
                  <a:lnTo>
                    <a:pt x="0" y="1498"/>
                  </a:lnTo>
                  <a:lnTo>
                    <a:pt x="1" y="1485"/>
                  </a:lnTo>
                  <a:lnTo>
                    <a:pt x="3" y="1474"/>
                  </a:lnTo>
                  <a:lnTo>
                    <a:pt x="7" y="1466"/>
                  </a:lnTo>
                  <a:lnTo>
                    <a:pt x="12" y="1460"/>
                  </a:lnTo>
                  <a:lnTo>
                    <a:pt x="19" y="1456"/>
                  </a:lnTo>
                  <a:lnTo>
                    <a:pt x="28" y="1454"/>
                  </a:lnTo>
                  <a:lnTo>
                    <a:pt x="38" y="1453"/>
                  </a:lnTo>
                  <a:lnTo>
                    <a:pt x="50" y="1452"/>
                  </a:lnTo>
                  <a:lnTo>
                    <a:pt x="99" y="1452"/>
                  </a:lnTo>
                  <a:lnTo>
                    <a:pt x="131" y="1451"/>
                  </a:lnTo>
                  <a:lnTo>
                    <a:pt x="158" y="1449"/>
                  </a:lnTo>
                  <a:lnTo>
                    <a:pt x="182" y="1447"/>
                  </a:lnTo>
                  <a:lnTo>
                    <a:pt x="200" y="1443"/>
                  </a:lnTo>
                  <a:lnTo>
                    <a:pt x="217" y="1438"/>
                  </a:lnTo>
                  <a:lnTo>
                    <a:pt x="229" y="1432"/>
                  </a:lnTo>
                  <a:lnTo>
                    <a:pt x="239" y="1425"/>
                  </a:lnTo>
                  <a:lnTo>
                    <a:pt x="248" y="1417"/>
                  </a:lnTo>
                  <a:lnTo>
                    <a:pt x="255" y="1406"/>
                  </a:lnTo>
                  <a:lnTo>
                    <a:pt x="260" y="1394"/>
                  </a:lnTo>
                  <a:lnTo>
                    <a:pt x="265" y="1381"/>
                  </a:lnTo>
                  <a:lnTo>
                    <a:pt x="269" y="1365"/>
                  </a:lnTo>
                  <a:lnTo>
                    <a:pt x="273" y="1347"/>
                  </a:lnTo>
                  <a:lnTo>
                    <a:pt x="586" y="151"/>
                  </a:lnTo>
                  <a:lnTo>
                    <a:pt x="588" y="137"/>
                  </a:lnTo>
                  <a:lnTo>
                    <a:pt x="590" y="127"/>
                  </a:lnTo>
                  <a:lnTo>
                    <a:pt x="592" y="119"/>
                  </a:lnTo>
                  <a:lnTo>
                    <a:pt x="592" y="114"/>
                  </a:lnTo>
                  <a:lnTo>
                    <a:pt x="593" y="109"/>
                  </a:lnTo>
                  <a:lnTo>
                    <a:pt x="592" y="99"/>
                  </a:lnTo>
                  <a:lnTo>
                    <a:pt x="588" y="91"/>
                  </a:lnTo>
                  <a:lnTo>
                    <a:pt x="581" y="85"/>
                  </a:lnTo>
                  <a:lnTo>
                    <a:pt x="572" y="81"/>
                  </a:lnTo>
                  <a:lnTo>
                    <a:pt x="561" y="78"/>
                  </a:lnTo>
                  <a:lnTo>
                    <a:pt x="547" y="76"/>
                  </a:lnTo>
                  <a:lnTo>
                    <a:pt x="531" y="74"/>
                  </a:lnTo>
                  <a:lnTo>
                    <a:pt x="514" y="71"/>
                  </a:lnTo>
                  <a:lnTo>
                    <a:pt x="497" y="70"/>
                  </a:lnTo>
                  <a:lnTo>
                    <a:pt x="481" y="68"/>
                  </a:lnTo>
                  <a:lnTo>
                    <a:pt x="467" y="68"/>
                  </a:lnTo>
                  <a:lnTo>
                    <a:pt x="455" y="67"/>
                  </a:lnTo>
                  <a:lnTo>
                    <a:pt x="426" y="67"/>
                  </a:lnTo>
                  <a:lnTo>
                    <a:pt x="411" y="66"/>
                  </a:lnTo>
                  <a:lnTo>
                    <a:pt x="399" y="65"/>
                  </a:lnTo>
                  <a:lnTo>
                    <a:pt x="390" y="62"/>
                  </a:lnTo>
                  <a:lnTo>
                    <a:pt x="384" y="58"/>
                  </a:lnTo>
                  <a:lnTo>
                    <a:pt x="380" y="51"/>
                  </a:lnTo>
                  <a:lnTo>
                    <a:pt x="378" y="42"/>
                  </a:lnTo>
                  <a:lnTo>
                    <a:pt x="379" y="29"/>
                  </a:lnTo>
                  <a:lnTo>
                    <a:pt x="382" y="18"/>
                  </a:lnTo>
                  <a:lnTo>
                    <a:pt x="387" y="11"/>
                  </a:lnTo>
                  <a:lnTo>
                    <a:pt x="394" y="5"/>
                  </a:lnTo>
                  <a:lnTo>
                    <a:pt x="404" y="3"/>
                  </a:lnTo>
                  <a:lnTo>
                    <a:pt x="415" y="1"/>
                  </a:lnTo>
                  <a:lnTo>
                    <a:pt x="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8"/>
            <p:cNvSpPr>
              <a:spLocks/>
            </p:cNvSpPr>
            <p:nvPr/>
          </p:nvSpPr>
          <p:spPr bwMode="auto">
            <a:xfrm>
              <a:off x="3400" y="2072"/>
              <a:ext cx="597" cy="1048"/>
            </a:xfrm>
            <a:custGeom>
              <a:avLst/>
              <a:gdLst/>
              <a:ahLst/>
              <a:cxnLst>
                <a:cxn ang="0">
                  <a:pos x="338" y="0"/>
                </a:cxn>
                <a:cxn ang="0">
                  <a:pos x="360" y="5"/>
                </a:cxn>
                <a:cxn ang="0">
                  <a:pos x="370" y="18"/>
                </a:cxn>
                <a:cxn ang="0">
                  <a:pos x="371" y="929"/>
                </a:cxn>
                <a:cxn ang="0">
                  <a:pos x="373" y="948"/>
                </a:cxn>
                <a:cxn ang="0">
                  <a:pos x="379" y="964"/>
                </a:cxn>
                <a:cxn ang="0">
                  <a:pos x="391" y="975"/>
                </a:cxn>
                <a:cxn ang="0">
                  <a:pos x="415" y="984"/>
                </a:cxn>
                <a:cxn ang="0">
                  <a:pos x="450" y="989"/>
                </a:cxn>
                <a:cxn ang="0">
                  <a:pos x="502" y="992"/>
                </a:cxn>
                <a:cxn ang="0">
                  <a:pos x="597" y="1048"/>
                </a:cxn>
                <a:cxn ang="0">
                  <a:pos x="553" y="1047"/>
                </a:cxn>
                <a:cxn ang="0">
                  <a:pos x="508" y="1046"/>
                </a:cxn>
                <a:cxn ang="0">
                  <a:pos x="455" y="1045"/>
                </a:cxn>
                <a:cxn ang="0">
                  <a:pos x="401" y="1044"/>
                </a:cxn>
                <a:cxn ang="0">
                  <a:pos x="353" y="1042"/>
                </a:cxn>
                <a:cxn ang="0">
                  <a:pos x="269" y="1041"/>
                </a:cxn>
                <a:cxn ang="0">
                  <a:pos x="224" y="1043"/>
                </a:cxn>
                <a:cxn ang="0">
                  <a:pos x="146" y="1045"/>
                </a:cxn>
                <a:cxn ang="0">
                  <a:pos x="95" y="1046"/>
                </a:cxn>
                <a:cxn ang="0">
                  <a:pos x="50" y="1047"/>
                </a:cxn>
                <a:cxn ang="0">
                  <a:pos x="11" y="1048"/>
                </a:cxn>
                <a:cxn ang="0">
                  <a:pos x="106" y="992"/>
                </a:cxn>
                <a:cxn ang="0">
                  <a:pos x="158" y="989"/>
                </a:cxn>
                <a:cxn ang="0">
                  <a:pos x="193" y="984"/>
                </a:cxn>
                <a:cxn ang="0">
                  <a:pos x="217" y="975"/>
                </a:cxn>
                <a:cxn ang="0">
                  <a:pos x="229" y="964"/>
                </a:cxn>
                <a:cxn ang="0">
                  <a:pos x="235" y="948"/>
                </a:cxn>
                <a:cxn ang="0">
                  <a:pos x="237" y="929"/>
                </a:cxn>
                <a:cxn ang="0">
                  <a:pos x="206" y="129"/>
                </a:cxn>
                <a:cxn ang="0">
                  <a:pos x="145" y="145"/>
                </a:cxn>
                <a:cxn ang="0">
                  <a:pos x="86" y="154"/>
                </a:cxn>
                <a:cxn ang="0">
                  <a:pos x="36" y="157"/>
                </a:cxn>
                <a:cxn ang="0">
                  <a:pos x="0" y="158"/>
                </a:cxn>
                <a:cxn ang="0">
                  <a:pos x="37" y="102"/>
                </a:cxn>
                <a:cxn ang="0">
                  <a:pos x="83" y="99"/>
                </a:cxn>
                <a:cxn ang="0">
                  <a:pos x="134" y="92"/>
                </a:cxn>
                <a:cxn ang="0">
                  <a:pos x="189" y="78"/>
                </a:cxn>
                <a:cxn ang="0">
                  <a:pos x="244" y="55"/>
                </a:cxn>
                <a:cxn ang="0">
                  <a:pos x="296" y="22"/>
                </a:cxn>
              </a:cxnLst>
              <a:rect l="0" t="0" r="r" b="b"/>
              <a:pathLst>
                <a:path w="597" h="1048">
                  <a:moveTo>
                    <a:pt x="320" y="0"/>
                  </a:moveTo>
                  <a:lnTo>
                    <a:pt x="338" y="0"/>
                  </a:lnTo>
                  <a:lnTo>
                    <a:pt x="351" y="2"/>
                  </a:lnTo>
                  <a:lnTo>
                    <a:pt x="360" y="5"/>
                  </a:lnTo>
                  <a:lnTo>
                    <a:pt x="366" y="10"/>
                  </a:lnTo>
                  <a:lnTo>
                    <a:pt x="370" y="18"/>
                  </a:lnTo>
                  <a:lnTo>
                    <a:pt x="371" y="30"/>
                  </a:lnTo>
                  <a:lnTo>
                    <a:pt x="371" y="929"/>
                  </a:lnTo>
                  <a:lnTo>
                    <a:pt x="372" y="939"/>
                  </a:lnTo>
                  <a:lnTo>
                    <a:pt x="373" y="948"/>
                  </a:lnTo>
                  <a:lnTo>
                    <a:pt x="375" y="956"/>
                  </a:lnTo>
                  <a:lnTo>
                    <a:pt x="379" y="964"/>
                  </a:lnTo>
                  <a:lnTo>
                    <a:pt x="384" y="970"/>
                  </a:lnTo>
                  <a:lnTo>
                    <a:pt x="391" y="975"/>
                  </a:lnTo>
                  <a:lnTo>
                    <a:pt x="401" y="979"/>
                  </a:lnTo>
                  <a:lnTo>
                    <a:pt x="415" y="984"/>
                  </a:lnTo>
                  <a:lnTo>
                    <a:pt x="431" y="987"/>
                  </a:lnTo>
                  <a:lnTo>
                    <a:pt x="450" y="989"/>
                  </a:lnTo>
                  <a:lnTo>
                    <a:pt x="474" y="991"/>
                  </a:lnTo>
                  <a:lnTo>
                    <a:pt x="502" y="992"/>
                  </a:lnTo>
                  <a:lnTo>
                    <a:pt x="597" y="992"/>
                  </a:lnTo>
                  <a:lnTo>
                    <a:pt x="597" y="1048"/>
                  </a:lnTo>
                  <a:lnTo>
                    <a:pt x="572" y="1048"/>
                  </a:lnTo>
                  <a:lnTo>
                    <a:pt x="553" y="1047"/>
                  </a:lnTo>
                  <a:lnTo>
                    <a:pt x="532" y="1047"/>
                  </a:lnTo>
                  <a:lnTo>
                    <a:pt x="508" y="1046"/>
                  </a:lnTo>
                  <a:lnTo>
                    <a:pt x="481" y="1045"/>
                  </a:lnTo>
                  <a:lnTo>
                    <a:pt x="455" y="1045"/>
                  </a:lnTo>
                  <a:lnTo>
                    <a:pt x="428" y="1044"/>
                  </a:lnTo>
                  <a:lnTo>
                    <a:pt x="401" y="1044"/>
                  </a:lnTo>
                  <a:lnTo>
                    <a:pt x="376" y="1043"/>
                  </a:lnTo>
                  <a:lnTo>
                    <a:pt x="353" y="1042"/>
                  </a:lnTo>
                  <a:lnTo>
                    <a:pt x="332" y="1041"/>
                  </a:lnTo>
                  <a:lnTo>
                    <a:pt x="269" y="1041"/>
                  </a:lnTo>
                  <a:lnTo>
                    <a:pt x="248" y="1042"/>
                  </a:lnTo>
                  <a:lnTo>
                    <a:pt x="224" y="1043"/>
                  </a:lnTo>
                  <a:lnTo>
                    <a:pt x="199" y="1044"/>
                  </a:lnTo>
                  <a:lnTo>
                    <a:pt x="146" y="1045"/>
                  </a:lnTo>
                  <a:lnTo>
                    <a:pt x="120" y="1045"/>
                  </a:lnTo>
                  <a:lnTo>
                    <a:pt x="95" y="1046"/>
                  </a:lnTo>
                  <a:lnTo>
                    <a:pt x="71" y="1047"/>
                  </a:lnTo>
                  <a:lnTo>
                    <a:pt x="50" y="1047"/>
                  </a:lnTo>
                  <a:lnTo>
                    <a:pt x="33" y="1048"/>
                  </a:lnTo>
                  <a:lnTo>
                    <a:pt x="11" y="1048"/>
                  </a:lnTo>
                  <a:lnTo>
                    <a:pt x="11" y="992"/>
                  </a:lnTo>
                  <a:lnTo>
                    <a:pt x="106" y="992"/>
                  </a:lnTo>
                  <a:lnTo>
                    <a:pt x="133" y="991"/>
                  </a:lnTo>
                  <a:lnTo>
                    <a:pt x="158" y="989"/>
                  </a:lnTo>
                  <a:lnTo>
                    <a:pt x="177" y="987"/>
                  </a:lnTo>
                  <a:lnTo>
                    <a:pt x="193" y="984"/>
                  </a:lnTo>
                  <a:lnTo>
                    <a:pt x="206" y="979"/>
                  </a:lnTo>
                  <a:lnTo>
                    <a:pt x="217" y="975"/>
                  </a:lnTo>
                  <a:lnTo>
                    <a:pt x="224" y="970"/>
                  </a:lnTo>
                  <a:lnTo>
                    <a:pt x="229" y="964"/>
                  </a:lnTo>
                  <a:lnTo>
                    <a:pt x="233" y="956"/>
                  </a:lnTo>
                  <a:lnTo>
                    <a:pt x="235" y="948"/>
                  </a:lnTo>
                  <a:lnTo>
                    <a:pt x="236" y="939"/>
                  </a:lnTo>
                  <a:lnTo>
                    <a:pt x="237" y="929"/>
                  </a:lnTo>
                  <a:lnTo>
                    <a:pt x="237" y="116"/>
                  </a:lnTo>
                  <a:lnTo>
                    <a:pt x="206" y="129"/>
                  </a:lnTo>
                  <a:lnTo>
                    <a:pt x="176" y="138"/>
                  </a:lnTo>
                  <a:lnTo>
                    <a:pt x="145" y="145"/>
                  </a:lnTo>
                  <a:lnTo>
                    <a:pt x="115" y="150"/>
                  </a:lnTo>
                  <a:lnTo>
                    <a:pt x="86" y="154"/>
                  </a:lnTo>
                  <a:lnTo>
                    <a:pt x="60" y="156"/>
                  </a:lnTo>
                  <a:lnTo>
                    <a:pt x="36" y="157"/>
                  </a:lnTo>
                  <a:lnTo>
                    <a:pt x="15" y="158"/>
                  </a:lnTo>
                  <a:lnTo>
                    <a:pt x="0" y="158"/>
                  </a:lnTo>
                  <a:lnTo>
                    <a:pt x="0" y="102"/>
                  </a:lnTo>
                  <a:lnTo>
                    <a:pt x="37" y="102"/>
                  </a:lnTo>
                  <a:lnTo>
                    <a:pt x="59" y="100"/>
                  </a:lnTo>
                  <a:lnTo>
                    <a:pt x="83" y="99"/>
                  </a:lnTo>
                  <a:lnTo>
                    <a:pt x="108" y="96"/>
                  </a:lnTo>
                  <a:lnTo>
                    <a:pt x="134" y="92"/>
                  </a:lnTo>
                  <a:lnTo>
                    <a:pt x="161" y="86"/>
                  </a:lnTo>
                  <a:lnTo>
                    <a:pt x="189" y="78"/>
                  </a:lnTo>
                  <a:lnTo>
                    <a:pt x="217" y="68"/>
                  </a:lnTo>
                  <a:lnTo>
                    <a:pt x="244" y="55"/>
                  </a:lnTo>
                  <a:lnTo>
                    <a:pt x="270" y="40"/>
                  </a:lnTo>
                  <a:lnTo>
                    <a:pt x="296" y="22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813" name="Group 85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3429000" y="1371601"/>
            <a:ext cx="2181192" cy="370871"/>
            <a:chOff x="2356" y="933"/>
            <a:chExt cx="13721" cy="2333"/>
          </a:xfrm>
        </p:grpSpPr>
        <p:sp>
          <p:nvSpPr>
            <p:cNvPr id="73815" name="Freeform 87"/>
            <p:cNvSpPr>
              <a:spLocks/>
            </p:cNvSpPr>
            <p:nvPr/>
          </p:nvSpPr>
          <p:spPr bwMode="auto">
            <a:xfrm>
              <a:off x="2356" y="1103"/>
              <a:ext cx="1468" cy="1574"/>
            </a:xfrm>
            <a:custGeom>
              <a:avLst/>
              <a:gdLst/>
              <a:ahLst/>
              <a:cxnLst>
                <a:cxn ang="0">
                  <a:pos x="1442" y="0"/>
                </a:cxn>
                <a:cxn ang="0">
                  <a:pos x="1468" y="55"/>
                </a:cxn>
                <a:cxn ang="0">
                  <a:pos x="1404" y="470"/>
                </a:cxn>
                <a:cxn ang="0">
                  <a:pos x="1400" y="502"/>
                </a:cxn>
                <a:cxn ang="0">
                  <a:pos x="1383" y="525"/>
                </a:cxn>
                <a:cxn ang="0">
                  <a:pos x="1349" y="511"/>
                </a:cxn>
                <a:cxn ang="0">
                  <a:pos x="1344" y="483"/>
                </a:cxn>
                <a:cxn ang="0">
                  <a:pos x="1349" y="456"/>
                </a:cxn>
                <a:cxn ang="0">
                  <a:pos x="1357" y="401"/>
                </a:cxn>
                <a:cxn ang="0">
                  <a:pos x="1370" y="299"/>
                </a:cxn>
                <a:cxn ang="0">
                  <a:pos x="1366" y="194"/>
                </a:cxn>
                <a:cxn ang="0">
                  <a:pos x="1314" y="111"/>
                </a:cxn>
                <a:cxn ang="0">
                  <a:pos x="1212" y="79"/>
                </a:cxn>
                <a:cxn ang="0">
                  <a:pos x="973" y="74"/>
                </a:cxn>
                <a:cxn ang="0">
                  <a:pos x="918" y="83"/>
                </a:cxn>
                <a:cxn ang="0">
                  <a:pos x="879" y="115"/>
                </a:cxn>
                <a:cxn ang="0">
                  <a:pos x="879" y="166"/>
                </a:cxn>
                <a:cxn ang="0">
                  <a:pos x="585" y="1426"/>
                </a:cxn>
                <a:cxn ang="0">
                  <a:pos x="593" y="1473"/>
                </a:cxn>
                <a:cxn ang="0">
                  <a:pos x="662" y="1496"/>
                </a:cxn>
                <a:cxn ang="0">
                  <a:pos x="841" y="1500"/>
                </a:cxn>
                <a:cxn ang="0">
                  <a:pos x="871" y="1528"/>
                </a:cxn>
                <a:cxn ang="0">
                  <a:pos x="866" y="1555"/>
                </a:cxn>
                <a:cxn ang="0">
                  <a:pos x="841" y="1574"/>
                </a:cxn>
                <a:cxn ang="0">
                  <a:pos x="636" y="1569"/>
                </a:cxn>
                <a:cxn ang="0">
                  <a:pos x="457" y="1565"/>
                </a:cxn>
                <a:cxn ang="0">
                  <a:pos x="273" y="1569"/>
                </a:cxn>
                <a:cxn ang="0">
                  <a:pos x="77" y="1574"/>
                </a:cxn>
                <a:cxn ang="0">
                  <a:pos x="64" y="1565"/>
                </a:cxn>
                <a:cxn ang="0">
                  <a:pos x="60" y="1546"/>
                </a:cxn>
                <a:cxn ang="0">
                  <a:pos x="77" y="1505"/>
                </a:cxn>
                <a:cxn ang="0">
                  <a:pos x="235" y="1500"/>
                </a:cxn>
                <a:cxn ang="0">
                  <a:pos x="342" y="1482"/>
                </a:cxn>
                <a:cxn ang="0">
                  <a:pos x="384" y="1450"/>
                </a:cxn>
                <a:cxn ang="0">
                  <a:pos x="406" y="1390"/>
                </a:cxn>
                <a:cxn ang="0">
                  <a:pos x="691" y="143"/>
                </a:cxn>
                <a:cxn ang="0">
                  <a:pos x="696" y="125"/>
                </a:cxn>
                <a:cxn ang="0">
                  <a:pos x="700" y="88"/>
                </a:cxn>
                <a:cxn ang="0">
                  <a:pos x="679" y="74"/>
                </a:cxn>
                <a:cxn ang="0">
                  <a:pos x="448" y="79"/>
                </a:cxn>
                <a:cxn ang="0">
                  <a:pos x="290" y="106"/>
                </a:cxn>
                <a:cxn ang="0">
                  <a:pos x="184" y="189"/>
                </a:cxn>
                <a:cxn ang="0">
                  <a:pos x="107" y="355"/>
                </a:cxn>
                <a:cxn ang="0">
                  <a:pos x="56" y="493"/>
                </a:cxn>
                <a:cxn ang="0">
                  <a:pos x="43" y="516"/>
                </a:cxn>
                <a:cxn ang="0">
                  <a:pos x="17" y="525"/>
                </a:cxn>
                <a:cxn ang="0">
                  <a:pos x="0" y="502"/>
                </a:cxn>
                <a:cxn ang="0">
                  <a:pos x="5" y="479"/>
                </a:cxn>
                <a:cxn ang="0">
                  <a:pos x="9" y="456"/>
                </a:cxn>
                <a:cxn ang="0">
                  <a:pos x="141" y="42"/>
                </a:cxn>
                <a:cxn ang="0">
                  <a:pos x="162" y="5"/>
                </a:cxn>
              </a:cxnLst>
              <a:rect l="0" t="0" r="r" b="b"/>
              <a:pathLst>
                <a:path w="1468" h="1574">
                  <a:moveTo>
                    <a:pt x="180" y="0"/>
                  </a:moveTo>
                  <a:lnTo>
                    <a:pt x="1442" y="0"/>
                  </a:lnTo>
                  <a:lnTo>
                    <a:pt x="1468" y="14"/>
                  </a:lnTo>
                  <a:lnTo>
                    <a:pt x="1468" y="55"/>
                  </a:lnTo>
                  <a:lnTo>
                    <a:pt x="1464" y="65"/>
                  </a:lnTo>
                  <a:lnTo>
                    <a:pt x="1404" y="470"/>
                  </a:lnTo>
                  <a:lnTo>
                    <a:pt x="1400" y="488"/>
                  </a:lnTo>
                  <a:lnTo>
                    <a:pt x="1400" y="502"/>
                  </a:lnTo>
                  <a:lnTo>
                    <a:pt x="1391" y="520"/>
                  </a:lnTo>
                  <a:lnTo>
                    <a:pt x="1383" y="525"/>
                  </a:lnTo>
                  <a:lnTo>
                    <a:pt x="1361" y="525"/>
                  </a:lnTo>
                  <a:lnTo>
                    <a:pt x="1349" y="511"/>
                  </a:lnTo>
                  <a:lnTo>
                    <a:pt x="1344" y="502"/>
                  </a:lnTo>
                  <a:lnTo>
                    <a:pt x="1344" y="483"/>
                  </a:lnTo>
                  <a:lnTo>
                    <a:pt x="1349" y="470"/>
                  </a:lnTo>
                  <a:lnTo>
                    <a:pt x="1349" y="456"/>
                  </a:lnTo>
                  <a:lnTo>
                    <a:pt x="1353" y="447"/>
                  </a:lnTo>
                  <a:lnTo>
                    <a:pt x="1357" y="401"/>
                  </a:lnTo>
                  <a:lnTo>
                    <a:pt x="1366" y="345"/>
                  </a:lnTo>
                  <a:lnTo>
                    <a:pt x="1370" y="299"/>
                  </a:lnTo>
                  <a:lnTo>
                    <a:pt x="1370" y="263"/>
                  </a:lnTo>
                  <a:lnTo>
                    <a:pt x="1366" y="194"/>
                  </a:lnTo>
                  <a:lnTo>
                    <a:pt x="1344" y="148"/>
                  </a:lnTo>
                  <a:lnTo>
                    <a:pt x="1314" y="111"/>
                  </a:lnTo>
                  <a:lnTo>
                    <a:pt x="1272" y="92"/>
                  </a:lnTo>
                  <a:lnTo>
                    <a:pt x="1212" y="79"/>
                  </a:lnTo>
                  <a:lnTo>
                    <a:pt x="1139" y="74"/>
                  </a:lnTo>
                  <a:lnTo>
                    <a:pt x="973" y="74"/>
                  </a:lnTo>
                  <a:lnTo>
                    <a:pt x="939" y="79"/>
                  </a:lnTo>
                  <a:lnTo>
                    <a:pt x="918" y="83"/>
                  </a:lnTo>
                  <a:lnTo>
                    <a:pt x="896" y="92"/>
                  </a:lnTo>
                  <a:lnTo>
                    <a:pt x="879" y="115"/>
                  </a:lnTo>
                  <a:lnTo>
                    <a:pt x="866" y="166"/>
                  </a:lnTo>
                  <a:lnTo>
                    <a:pt x="879" y="166"/>
                  </a:lnTo>
                  <a:lnTo>
                    <a:pt x="589" y="1417"/>
                  </a:lnTo>
                  <a:lnTo>
                    <a:pt x="585" y="1426"/>
                  </a:lnTo>
                  <a:lnTo>
                    <a:pt x="585" y="1445"/>
                  </a:lnTo>
                  <a:lnTo>
                    <a:pt x="593" y="1473"/>
                  </a:lnTo>
                  <a:lnTo>
                    <a:pt x="615" y="1486"/>
                  </a:lnTo>
                  <a:lnTo>
                    <a:pt x="662" y="1496"/>
                  </a:lnTo>
                  <a:lnTo>
                    <a:pt x="709" y="1500"/>
                  </a:lnTo>
                  <a:lnTo>
                    <a:pt x="841" y="1500"/>
                  </a:lnTo>
                  <a:lnTo>
                    <a:pt x="862" y="1509"/>
                  </a:lnTo>
                  <a:lnTo>
                    <a:pt x="871" y="1528"/>
                  </a:lnTo>
                  <a:lnTo>
                    <a:pt x="871" y="1546"/>
                  </a:lnTo>
                  <a:lnTo>
                    <a:pt x="866" y="1555"/>
                  </a:lnTo>
                  <a:lnTo>
                    <a:pt x="858" y="1565"/>
                  </a:lnTo>
                  <a:lnTo>
                    <a:pt x="841" y="1574"/>
                  </a:lnTo>
                  <a:lnTo>
                    <a:pt x="730" y="1574"/>
                  </a:lnTo>
                  <a:lnTo>
                    <a:pt x="636" y="1569"/>
                  </a:lnTo>
                  <a:lnTo>
                    <a:pt x="546" y="1569"/>
                  </a:lnTo>
                  <a:lnTo>
                    <a:pt x="457" y="1565"/>
                  </a:lnTo>
                  <a:lnTo>
                    <a:pt x="363" y="1569"/>
                  </a:lnTo>
                  <a:lnTo>
                    <a:pt x="273" y="1569"/>
                  </a:lnTo>
                  <a:lnTo>
                    <a:pt x="188" y="1574"/>
                  </a:lnTo>
                  <a:lnTo>
                    <a:pt x="77" y="1574"/>
                  </a:lnTo>
                  <a:lnTo>
                    <a:pt x="73" y="1569"/>
                  </a:lnTo>
                  <a:lnTo>
                    <a:pt x="64" y="1565"/>
                  </a:lnTo>
                  <a:lnTo>
                    <a:pt x="60" y="1555"/>
                  </a:lnTo>
                  <a:lnTo>
                    <a:pt x="60" y="1546"/>
                  </a:lnTo>
                  <a:lnTo>
                    <a:pt x="64" y="1519"/>
                  </a:lnTo>
                  <a:lnTo>
                    <a:pt x="77" y="1505"/>
                  </a:lnTo>
                  <a:lnTo>
                    <a:pt x="103" y="1500"/>
                  </a:lnTo>
                  <a:lnTo>
                    <a:pt x="235" y="1500"/>
                  </a:lnTo>
                  <a:lnTo>
                    <a:pt x="299" y="1491"/>
                  </a:lnTo>
                  <a:lnTo>
                    <a:pt x="342" y="1482"/>
                  </a:lnTo>
                  <a:lnTo>
                    <a:pt x="367" y="1468"/>
                  </a:lnTo>
                  <a:lnTo>
                    <a:pt x="384" y="1450"/>
                  </a:lnTo>
                  <a:lnTo>
                    <a:pt x="397" y="1422"/>
                  </a:lnTo>
                  <a:lnTo>
                    <a:pt x="406" y="1390"/>
                  </a:lnTo>
                  <a:lnTo>
                    <a:pt x="691" y="148"/>
                  </a:lnTo>
                  <a:lnTo>
                    <a:pt x="691" y="143"/>
                  </a:lnTo>
                  <a:lnTo>
                    <a:pt x="696" y="134"/>
                  </a:lnTo>
                  <a:lnTo>
                    <a:pt x="696" y="125"/>
                  </a:lnTo>
                  <a:lnTo>
                    <a:pt x="700" y="111"/>
                  </a:lnTo>
                  <a:lnTo>
                    <a:pt x="700" y="88"/>
                  </a:lnTo>
                  <a:lnTo>
                    <a:pt x="696" y="83"/>
                  </a:lnTo>
                  <a:lnTo>
                    <a:pt x="679" y="74"/>
                  </a:lnTo>
                  <a:lnTo>
                    <a:pt x="555" y="74"/>
                  </a:lnTo>
                  <a:lnTo>
                    <a:pt x="448" y="79"/>
                  </a:lnTo>
                  <a:lnTo>
                    <a:pt x="359" y="88"/>
                  </a:lnTo>
                  <a:lnTo>
                    <a:pt x="290" y="106"/>
                  </a:lnTo>
                  <a:lnTo>
                    <a:pt x="231" y="138"/>
                  </a:lnTo>
                  <a:lnTo>
                    <a:pt x="184" y="189"/>
                  </a:lnTo>
                  <a:lnTo>
                    <a:pt x="145" y="258"/>
                  </a:lnTo>
                  <a:lnTo>
                    <a:pt x="107" y="355"/>
                  </a:lnTo>
                  <a:lnTo>
                    <a:pt x="64" y="474"/>
                  </a:lnTo>
                  <a:lnTo>
                    <a:pt x="56" y="493"/>
                  </a:lnTo>
                  <a:lnTo>
                    <a:pt x="52" y="506"/>
                  </a:lnTo>
                  <a:lnTo>
                    <a:pt x="43" y="516"/>
                  </a:lnTo>
                  <a:lnTo>
                    <a:pt x="39" y="525"/>
                  </a:lnTo>
                  <a:lnTo>
                    <a:pt x="17" y="525"/>
                  </a:lnTo>
                  <a:lnTo>
                    <a:pt x="5" y="511"/>
                  </a:lnTo>
                  <a:lnTo>
                    <a:pt x="0" y="502"/>
                  </a:lnTo>
                  <a:lnTo>
                    <a:pt x="0" y="488"/>
                  </a:lnTo>
                  <a:lnTo>
                    <a:pt x="5" y="479"/>
                  </a:lnTo>
                  <a:lnTo>
                    <a:pt x="9" y="465"/>
                  </a:lnTo>
                  <a:lnTo>
                    <a:pt x="9" y="456"/>
                  </a:lnTo>
                  <a:lnTo>
                    <a:pt x="13" y="451"/>
                  </a:lnTo>
                  <a:lnTo>
                    <a:pt x="141" y="42"/>
                  </a:lnTo>
                  <a:lnTo>
                    <a:pt x="154" y="19"/>
                  </a:lnTo>
                  <a:lnTo>
                    <a:pt x="162" y="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16" name="Freeform 88"/>
            <p:cNvSpPr>
              <a:spLocks/>
            </p:cNvSpPr>
            <p:nvPr/>
          </p:nvSpPr>
          <p:spPr bwMode="auto">
            <a:xfrm>
              <a:off x="4144" y="933"/>
              <a:ext cx="294" cy="23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4" y="0"/>
                </a:cxn>
                <a:cxn ang="0">
                  <a:pos x="294" y="97"/>
                </a:cxn>
                <a:cxn ang="0">
                  <a:pos x="90" y="97"/>
                </a:cxn>
                <a:cxn ang="0">
                  <a:pos x="90" y="2231"/>
                </a:cxn>
                <a:cxn ang="0">
                  <a:pos x="294" y="2231"/>
                </a:cxn>
                <a:cxn ang="0">
                  <a:pos x="294" y="2319"/>
                </a:cxn>
                <a:cxn ang="0">
                  <a:pos x="0" y="2319"/>
                </a:cxn>
                <a:cxn ang="0">
                  <a:pos x="0" y="0"/>
                </a:cxn>
              </a:cxnLst>
              <a:rect l="0" t="0" r="r" b="b"/>
              <a:pathLst>
                <a:path w="294" h="2319">
                  <a:moveTo>
                    <a:pt x="0" y="0"/>
                  </a:moveTo>
                  <a:lnTo>
                    <a:pt x="294" y="0"/>
                  </a:lnTo>
                  <a:lnTo>
                    <a:pt x="294" y="97"/>
                  </a:lnTo>
                  <a:lnTo>
                    <a:pt x="90" y="97"/>
                  </a:lnTo>
                  <a:lnTo>
                    <a:pt x="90" y="2231"/>
                  </a:lnTo>
                  <a:lnTo>
                    <a:pt x="294" y="2231"/>
                  </a:lnTo>
                  <a:lnTo>
                    <a:pt x="294" y="2319"/>
                  </a:lnTo>
                  <a:lnTo>
                    <a:pt x="0" y="2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17" name="Freeform 89"/>
            <p:cNvSpPr>
              <a:spLocks noEditPoints="1"/>
            </p:cNvSpPr>
            <p:nvPr/>
          </p:nvSpPr>
          <p:spPr bwMode="auto">
            <a:xfrm>
              <a:off x="4519" y="1586"/>
              <a:ext cx="952" cy="1578"/>
            </a:xfrm>
            <a:custGeom>
              <a:avLst/>
              <a:gdLst/>
              <a:ahLst/>
              <a:cxnLst>
                <a:cxn ang="0">
                  <a:pos x="491" y="1036"/>
                </a:cxn>
                <a:cxn ang="0">
                  <a:pos x="363" y="1298"/>
                </a:cxn>
                <a:cxn ang="0">
                  <a:pos x="525" y="1390"/>
                </a:cxn>
                <a:cxn ang="0">
                  <a:pos x="649" y="1394"/>
                </a:cxn>
                <a:cxn ang="0">
                  <a:pos x="721" y="1348"/>
                </a:cxn>
                <a:cxn ang="0">
                  <a:pos x="760" y="1247"/>
                </a:cxn>
                <a:cxn ang="0">
                  <a:pos x="760" y="1164"/>
                </a:cxn>
                <a:cxn ang="0">
                  <a:pos x="743" y="1054"/>
                </a:cxn>
                <a:cxn ang="0">
                  <a:pos x="704" y="865"/>
                </a:cxn>
                <a:cxn ang="0">
                  <a:pos x="320" y="249"/>
                </a:cxn>
                <a:cxn ang="0">
                  <a:pos x="303" y="410"/>
                </a:cxn>
                <a:cxn ang="0">
                  <a:pos x="312" y="801"/>
                </a:cxn>
                <a:cxn ang="0">
                  <a:pos x="401" y="934"/>
                </a:cxn>
                <a:cxn ang="0">
                  <a:pos x="461" y="994"/>
                </a:cxn>
                <a:cxn ang="0">
                  <a:pos x="704" y="539"/>
                </a:cxn>
                <a:cxn ang="0">
                  <a:pos x="525" y="240"/>
                </a:cxn>
                <a:cxn ang="0">
                  <a:pos x="342" y="180"/>
                </a:cxn>
                <a:cxn ang="0">
                  <a:pos x="589" y="46"/>
                </a:cxn>
                <a:cxn ang="0">
                  <a:pos x="756" y="106"/>
                </a:cxn>
                <a:cxn ang="0">
                  <a:pos x="926" y="23"/>
                </a:cxn>
                <a:cxn ang="0">
                  <a:pos x="892" y="171"/>
                </a:cxn>
                <a:cxn ang="0">
                  <a:pos x="884" y="355"/>
                </a:cxn>
                <a:cxn ang="0">
                  <a:pos x="879" y="796"/>
                </a:cxn>
                <a:cxn ang="0">
                  <a:pos x="952" y="1132"/>
                </a:cxn>
                <a:cxn ang="0">
                  <a:pos x="598" y="1560"/>
                </a:cxn>
                <a:cxn ang="0">
                  <a:pos x="542" y="1574"/>
                </a:cxn>
                <a:cxn ang="0">
                  <a:pos x="419" y="1565"/>
                </a:cxn>
                <a:cxn ang="0">
                  <a:pos x="205" y="1463"/>
                </a:cxn>
                <a:cxn ang="0">
                  <a:pos x="26" y="1427"/>
                </a:cxn>
                <a:cxn ang="0">
                  <a:pos x="5" y="1394"/>
                </a:cxn>
                <a:cxn ang="0">
                  <a:pos x="295" y="1146"/>
                </a:cxn>
                <a:cxn ang="0">
                  <a:pos x="128" y="704"/>
                </a:cxn>
                <a:cxn ang="0">
                  <a:pos x="163" y="240"/>
                </a:cxn>
                <a:cxn ang="0">
                  <a:pos x="512" y="0"/>
                </a:cxn>
              </a:cxnLst>
              <a:rect l="0" t="0" r="r" b="b"/>
              <a:pathLst>
                <a:path w="952" h="1578">
                  <a:moveTo>
                    <a:pt x="704" y="865"/>
                  </a:moveTo>
                  <a:lnTo>
                    <a:pt x="491" y="1036"/>
                  </a:lnTo>
                  <a:lnTo>
                    <a:pt x="286" y="1220"/>
                  </a:lnTo>
                  <a:lnTo>
                    <a:pt x="363" y="1298"/>
                  </a:lnTo>
                  <a:lnTo>
                    <a:pt x="453" y="1358"/>
                  </a:lnTo>
                  <a:lnTo>
                    <a:pt x="525" y="1390"/>
                  </a:lnTo>
                  <a:lnTo>
                    <a:pt x="606" y="1404"/>
                  </a:lnTo>
                  <a:lnTo>
                    <a:pt x="649" y="1394"/>
                  </a:lnTo>
                  <a:lnTo>
                    <a:pt x="687" y="1376"/>
                  </a:lnTo>
                  <a:lnTo>
                    <a:pt x="721" y="1348"/>
                  </a:lnTo>
                  <a:lnTo>
                    <a:pt x="747" y="1302"/>
                  </a:lnTo>
                  <a:lnTo>
                    <a:pt x="760" y="1247"/>
                  </a:lnTo>
                  <a:lnTo>
                    <a:pt x="764" y="1197"/>
                  </a:lnTo>
                  <a:lnTo>
                    <a:pt x="760" y="1164"/>
                  </a:lnTo>
                  <a:lnTo>
                    <a:pt x="756" y="1114"/>
                  </a:lnTo>
                  <a:lnTo>
                    <a:pt x="743" y="1054"/>
                  </a:lnTo>
                  <a:lnTo>
                    <a:pt x="717" y="925"/>
                  </a:lnTo>
                  <a:lnTo>
                    <a:pt x="704" y="865"/>
                  </a:lnTo>
                  <a:close/>
                  <a:moveTo>
                    <a:pt x="342" y="180"/>
                  </a:moveTo>
                  <a:lnTo>
                    <a:pt x="320" y="249"/>
                  </a:lnTo>
                  <a:lnTo>
                    <a:pt x="308" y="327"/>
                  </a:lnTo>
                  <a:lnTo>
                    <a:pt x="303" y="410"/>
                  </a:lnTo>
                  <a:lnTo>
                    <a:pt x="303" y="644"/>
                  </a:lnTo>
                  <a:lnTo>
                    <a:pt x="312" y="801"/>
                  </a:lnTo>
                  <a:lnTo>
                    <a:pt x="350" y="870"/>
                  </a:lnTo>
                  <a:lnTo>
                    <a:pt x="401" y="934"/>
                  </a:lnTo>
                  <a:lnTo>
                    <a:pt x="457" y="994"/>
                  </a:lnTo>
                  <a:lnTo>
                    <a:pt x="461" y="994"/>
                  </a:lnTo>
                  <a:lnTo>
                    <a:pt x="700" y="805"/>
                  </a:lnTo>
                  <a:lnTo>
                    <a:pt x="704" y="539"/>
                  </a:lnTo>
                  <a:lnTo>
                    <a:pt x="721" y="276"/>
                  </a:lnTo>
                  <a:lnTo>
                    <a:pt x="525" y="240"/>
                  </a:lnTo>
                  <a:lnTo>
                    <a:pt x="427" y="212"/>
                  </a:lnTo>
                  <a:lnTo>
                    <a:pt x="342" y="180"/>
                  </a:lnTo>
                  <a:close/>
                  <a:moveTo>
                    <a:pt x="512" y="0"/>
                  </a:moveTo>
                  <a:lnTo>
                    <a:pt x="589" y="46"/>
                  </a:lnTo>
                  <a:lnTo>
                    <a:pt x="670" y="79"/>
                  </a:lnTo>
                  <a:lnTo>
                    <a:pt x="756" y="106"/>
                  </a:lnTo>
                  <a:lnTo>
                    <a:pt x="913" y="10"/>
                  </a:lnTo>
                  <a:lnTo>
                    <a:pt x="926" y="23"/>
                  </a:lnTo>
                  <a:lnTo>
                    <a:pt x="905" y="97"/>
                  </a:lnTo>
                  <a:lnTo>
                    <a:pt x="892" y="171"/>
                  </a:lnTo>
                  <a:lnTo>
                    <a:pt x="888" y="244"/>
                  </a:lnTo>
                  <a:lnTo>
                    <a:pt x="884" y="355"/>
                  </a:lnTo>
                  <a:lnTo>
                    <a:pt x="879" y="479"/>
                  </a:lnTo>
                  <a:lnTo>
                    <a:pt x="879" y="796"/>
                  </a:lnTo>
                  <a:lnTo>
                    <a:pt x="888" y="842"/>
                  </a:lnTo>
                  <a:lnTo>
                    <a:pt x="952" y="1132"/>
                  </a:lnTo>
                  <a:lnTo>
                    <a:pt x="777" y="1353"/>
                  </a:lnTo>
                  <a:lnTo>
                    <a:pt x="598" y="1560"/>
                  </a:lnTo>
                  <a:lnTo>
                    <a:pt x="572" y="1569"/>
                  </a:lnTo>
                  <a:lnTo>
                    <a:pt x="542" y="1574"/>
                  </a:lnTo>
                  <a:lnTo>
                    <a:pt x="521" y="1578"/>
                  </a:lnTo>
                  <a:lnTo>
                    <a:pt x="419" y="1565"/>
                  </a:lnTo>
                  <a:lnTo>
                    <a:pt x="320" y="1532"/>
                  </a:lnTo>
                  <a:lnTo>
                    <a:pt x="205" y="1463"/>
                  </a:lnTo>
                  <a:lnTo>
                    <a:pt x="99" y="1381"/>
                  </a:lnTo>
                  <a:lnTo>
                    <a:pt x="26" y="1427"/>
                  </a:lnTo>
                  <a:lnTo>
                    <a:pt x="0" y="1394"/>
                  </a:lnTo>
                  <a:lnTo>
                    <a:pt x="5" y="1394"/>
                  </a:lnTo>
                  <a:lnTo>
                    <a:pt x="150" y="1279"/>
                  </a:lnTo>
                  <a:lnTo>
                    <a:pt x="295" y="1146"/>
                  </a:lnTo>
                  <a:lnTo>
                    <a:pt x="137" y="943"/>
                  </a:lnTo>
                  <a:lnTo>
                    <a:pt x="128" y="704"/>
                  </a:lnTo>
                  <a:lnTo>
                    <a:pt x="137" y="470"/>
                  </a:lnTo>
                  <a:lnTo>
                    <a:pt x="163" y="240"/>
                  </a:lnTo>
                  <a:lnTo>
                    <a:pt x="333" y="115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18" name="Freeform 90"/>
            <p:cNvSpPr>
              <a:spLocks/>
            </p:cNvSpPr>
            <p:nvPr/>
          </p:nvSpPr>
          <p:spPr bwMode="auto">
            <a:xfrm>
              <a:off x="5624" y="933"/>
              <a:ext cx="295" cy="23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5" y="0"/>
                </a:cxn>
                <a:cxn ang="0">
                  <a:pos x="295" y="2323"/>
                </a:cxn>
                <a:cxn ang="0">
                  <a:pos x="0" y="2323"/>
                </a:cxn>
                <a:cxn ang="0">
                  <a:pos x="0" y="2231"/>
                </a:cxn>
                <a:cxn ang="0">
                  <a:pos x="209" y="2231"/>
                </a:cxn>
                <a:cxn ang="0">
                  <a:pos x="209" y="97"/>
                </a:cxn>
                <a:cxn ang="0">
                  <a:pos x="0" y="97"/>
                </a:cxn>
                <a:cxn ang="0">
                  <a:pos x="0" y="0"/>
                </a:cxn>
              </a:cxnLst>
              <a:rect l="0" t="0" r="r" b="b"/>
              <a:pathLst>
                <a:path w="295" h="2323">
                  <a:moveTo>
                    <a:pt x="0" y="0"/>
                  </a:moveTo>
                  <a:lnTo>
                    <a:pt x="295" y="0"/>
                  </a:lnTo>
                  <a:lnTo>
                    <a:pt x="295" y="2323"/>
                  </a:lnTo>
                  <a:lnTo>
                    <a:pt x="0" y="2323"/>
                  </a:lnTo>
                  <a:lnTo>
                    <a:pt x="0" y="2231"/>
                  </a:lnTo>
                  <a:lnTo>
                    <a:pt x="209" y="2231"/>
                  </a:lnTo>
                  <a:lnTo>
                    <a:pt x="209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19" name="Freeform 91"/>
            <p:cNvSpPr>
              <a:spLocks/>
            </p:cNvSpPr>
            <p:nvPr/>
          </p:nvSpPr>
          <p:spPr bwMode="auto">
            <a:xfrm>
              <a:off x="6768" y="1324"/>
              <a:ext cx="1429" cy="1546"/>
            </a:xfrm>
            <a:custGeom>
              <a:avLst/>
              <a:gdLst/>
              <a:ahLst/>
              <a:cxnLst>
                <a:cxn ang="0">
                  <a:pos x="717" y="0"/>
                </a:cxn>
                <a:cxn ang="0">
                  <a:pos x="738" y="9"/>
                </a:cxn>
                <a:cxn ang="0">
                  <a:pos x="751" y="28"/>
                </a:cxn>
                <a:cxn ang="0">
                  <a:pos x="755" y="51"/>
                </a:cxn>
                <a:cxn ang="0">
                  <a:pos x="755" y="727"/>
                </a:cxn>
                <a:cxn ang="0">
                  <a:pos x="1382" y="727"/>
                </a:cxn>
                <a:cxn ang="0">
                  <a:pos x="1403" y="732"/>
                </a:cxn>
                <a:cxn ang="0">
                  <a:pos x="1421" y="745"/>
                </a:cxn>
                <a:cxn ang="0">
                  <a:pos x="1429" y="773"/>
                </a:cxn>
                <a:cxn ang="0">
                  <a:pos x="1421" y="801"/>
                </a:cxn>
                <a:cxn ang="0">
                  <a:pos x="1403" y="814"/>
                </a:cxn>
                <a:cxn ang="0">
                  <a:pos x="1382" y="819"/>
                </a:cxn>
                <a:cxn ang="0">
                  <a:pos x="755" y="819"/>
                </a:cxn>
                <a:cxn ang="0">
                  <a:pos x="755" y="1495"/>
                </a:cxn>
                <a:cxn ang="0">
                  <a:pos x="751" y="1518"/>
                </a:cxn>
                <a:cxn ang="0">
                  <a:pos x="738" y="1537"/>
                </a:cxn>
                <a:cxn ang="0">
                  <a:pos x="717" y="1546"/>
                </a:cxn>
                <a:cxn ang="0">
                  <a:pos x="691" y="1537"/>
                </a:cxn>
                <a:cxn ang="0">
                  <a:pos x="678" y="1518"/>
                </a:cxn>
                <a:cxn ang="0">
                  <a:pos x="674" y="1495"/>
                </a:cxn>
                <a:cxn ang="0">
                  <a:pos x="674" y="819"/>
                </a:cxn>
                <a:cxn ang="0">
                  <a:pos x="47" y="819"/>
                </a:cxn>
                <a:cxn ang="0">
                  <a:pos x="25" y="814"/>
                </a:cxn>
                <a:cxn ang="0">
                  <a:pos x="8" y="801"/>
                </a:cxn>
                <a:cxn ang="0">
                  <a:pos x="0" y="773"/>
                </a:cxn>
                <a:cxn ang="0">
                  <a:pos x="8" y="745"/>
                </a:cxn>
                <a:cxn ang="0">
                  <a:pos x="25" y="732"/>
                </a:cxn>
                <a:cxn ang="0">
                  <a:pos x="47" y="727"/>
                </a:cxn>
                <a:cxn ang="0">
                  <a:pos x="674" y="727"/>
                </a:cxn>
                <a:cxn ang="0">
                  <a:pos x="674" y="51"/>
                </a:cxn>
                <a:cxn ang="0">
                  <a:pos x="678" y="23"/>
                </a:cxn>
                <a:cxn ang="0">
                  <a:pos x="691" y="9"/>
                </a:cxn>
                <a:cxn ang="0">
                  <a:pos x="717" y="0"/>
                </a:cxn>
              </a:cxnLst>
              <a:rect l="0" t="0" r="r" b="b"/>
              <a:pathLst>
                <a:path w="1429" h="1546">
                  <a:moveTo>
                    <a:pt x="717" y="0"/>
                  </a:moveTo>
                  <a:lnTo>
                    <a:pt x="738" y="9"/>
                  </a:lnTo>
                  <a:lnTo>
                    <a:pt x="751" y="28"/>
                  </a:lnTo>
                  <a:lnTo>
                    <a:pt x="755" y="51"/>
                  </a:lnTo>
                  <a:lnTo>
                    <a:pt x="755" y="727"/>
                  </a:lnTo>
                  <a:lnTo>
                    <a:pt x="1382" y="727"/>
                  </a:lnTo>
                  <a:lnTo>
                    <a:pt x="1403" y="732"/>
                  </a:lnTo>
                  <a:lnTo>
                    <a:pt x="1421" y="745"/>
                  </a:lnTo>
                  <a:lnTo>
                    <a:pt x="1429" y="773"/>
                  </a:lnTo>
                  <a:lnTo>
                    <a:pt x="1421" y="801"/>
                  </a:lnTo>
                  <a:lnTo>
                    <a:pt x="1403" y="814"/>
                  </a:lnTo>
                  <a:lnTo>
                    <a:pt x="1382" y="819"/>
                  </a:lnTo>
                  <a:lnTo>
                    <a:pt x="755" y="819"/>
                  </a:lnTo>
                  <a:lnTo>
                    <a:pt x="755" y="1495"/>
                  </a:lnTo>
                  <a:lnTo>
                    <a:pt x="751" y="1518"/>
                  </a:lnTo>
                  <a:lnTo>
                    <a:pt x="738" y="1537"/>
                  </a:lnTo>
                  <a:lnTo>
                    <a:pt x="717" y="1546"/>
                  </a:lnTo>
                  <a:lnTo>
                    <a:pt x="691" y="1537"/>
                  </a:lnTo>
                  <a:lnTo>
                    <a:pt x="678" y="1518"/>
                  </a:lnTo>
                  <a:lnTo>
                    <a:pt x="674" y="1495"/>
                  </a:lnTo>
                  <a:lnTo>
                    <a:pt x="674" y="819"/>
                  </a:lnTo>
                  <a:lnTo>
                    <a:pt x="47" y="819"/>
                  </a:lnTo>
                  <a:lnTo>
                    <a:pt x="25" y="814"/>
                  </a:lnTo>
                  <a:lnTo>
                    <a:pt x="8" y="801"/>
                  </a:lnTo>
                  <a:lnTo>
                    <a:pt x="0" y="773"/>
                  </a:lnTo>
                  <a:lnTo>
                    <a:pt x="8" y="745"/>
                  </a:lnTo>
                  <a:lnTo>
                    <a:pt x="25" y="732"/>
                  </a:lnTo>
                  <a:lnTo>
                    <a:pt x="47" y="727"/>
                  </a:lnTo>
                  <a:lnTo>
                    <a:pt x="674" y="727"/>
                  </a:lnTo>
                  <a:lnTo>
                    <a:pt x="674" y="51"/>
                  </a:lnTo>
                  <a:lnTo>
                    <a:pt x="678" y="23"/>
                  </a:lnTo>
                  <a:lnTo>
                    <a:pt x="691" y="9"/>
                  </a:lnTo>
                  <a:lnTo>
                    <a:pt x="7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20" name="Freeform 92"/>
            <p:cNvSpPr>
              <a:spLocks noEditPoints="1"/>
            </p:cNvSpPr>
            <p:nvPr/>
          </p:nvSpPr>
          <p:spPr bwMode="auto">
            <a:xfrm>
              <a:off x="8884" y="1089"/>
              <a:ext cx="1647" cy="1588"/>
            </a:xfrm>
            <a:custGeom>
              <a:avLst/>
              <a:gdLst/>
              <a:ahLst/>
              <a:cxnLst>
                <a:cxn ang="0">
                  <a:pos x="768" y="79"/>
                </a:cxn>
                <a:cxn ang="0">
                  <a:pos x="738" y="120"/>
                </a:cxn>
                <a:cxn ang="0">
                  <a:pos x="431" y="1436"/>
                </a:cxn>
                <a:cxn ang="0">
                  <a:pos x="422" y="1468"/>
                </a:cxn>
                <a:cxn ang="0">
                  <a:pos x="418" y="1496"/>
                </a:cxn>
                <a:cxn ang="0">
                  <a:pos x="431" y="1510"/>
                </a:cxn>
                <a:cxn ang="0">
                  <a:pos x="738" y="1514"/>
                </a:cxn>
                <a:cxn ang="0">
                  <a:pos x="943" y="1477"/>
                </a:cxn>
                <a:cxn ang="0">
                  <a:pos x="1096" y="1390"/>
                </a:cxn>
                <a:cxn ang="0">
                  <a:pos x="1203" y="1293"/>
                </a:cxn>
                <a:cxn ang="0">
                  <a:pos x="1301" y="1151"/>
                </a:cxn>
                <a:cxn ang="0">
                  <a:pos x="1391" y="934"/>
                </a:cxn>
                <a:cxn ang="0">
                  <a:pos x="1442" y="723"/>
                </a:cxn>
                <a:cxn ang="0">
                  <a:pos x="1459" y="557"/>
                </a:cxn>
                <a:cxn ang="0">
                  <a:pos x="1455" y="396"/>
                </a:cxn>
                <a:cxn ang="0">
                  <a:pos x="1395" y="231"/>
                </a:cxn>
                <a:cxn ang="0">
                  <a:pos x="1288" y="125"/>
                </a:cxn>
                <a:cxn ang="0">
                  <a:pos x="1148" y="74"/>
                </a:cxn>
                <a:cxn ang="0">
                  <a:pos x="798" y="69"/>
                </a:cxn>
                <a:cxn ang="0">
                  <a:pos x="1139" y="0"/>
                </a:cxn>
                <a:cxn ang="0">
                  <a:pos x="1335" y="37"/>
                </a:cxn>
                <a:cxn ang="0">
                  <a:pos x="1485" y="139"/>
                </a:cxn>
                <a:cxn ang="0">
                  <a:pos x="1587" y="290"/>
                </a:cxn>
                <a:cxn ang="0">
                  <a:pos x="1638" y="484"/>
                </a:cxn>
                <a:cxn ang="0">
                  <a:pos x="1634" y="741"/>
                </a:cxn>
                <a:cxn ang="0">
                  <a:pos x="1544" y="1031"/>
                </a:cxn>
                <a:cxn ang="0">
                  <a:pos x="1378" y="1279"/>
                </a:cxn>
                <a:cxn ang="0">
                  <a:pos x="1160" y="1468"/>
                </a:cxn>
                <a:cxn ang="0">
                  <a:pos x="904" y="1574"/>
                </a:cxn>
                <a:cxn ang="0">
                  <a:pos x="26" y="1588"/>
                </a:cxn>
                <a:cxn ang="0">
                  <a:pos x="0" y="1542"/>
                </a:cxn>
                <a:cxn ang="0">
                  <a:pos x="13" y="1523"/>
                </a:cxn>
                <a:cxn ang="0">
                  <a:pos x="132" y="1514"/>
                </a:cxn>
                <a:cxn ang="0">
                  <a:pos x="213" y="1496"/>
                </a:cxn>
                <a:cxn ang="0">
                  <a:pos x="247" y="1445"/>
                </a:cxn>
                <a:cxn ang="0">
                  <a:pos x="252" y="1404"/>
                </a:cxn>
                <a:cxn ang="0">
                  <a:pos x="546" y="143"/>
                </a:cxn>
                <a:cxn ang="0">
                  <a:pos x="550" y="125"/>
                </a:cxn>
                <a:cxn ang="0">
                  <a:pos x="542" y="97"/>
                </a:cxn>
                <a:cxn ang="0">
                  <a:pos x="520" y="88"/>
                </a:cxn>
                <a:cxn ang="0">
                  <a:pos x="461" y="79"/>
                </a:cxn>
                <a:cxn ang="0">
                  <a:pos x="380" y="74"/>
                </a:cxn>
                <a:cxn ang="0">
                  <a:pos x="350" y="60"/>
                </a:cxn>
                <a:cxn ang="0">
                  <a:pos x="354" y="19"/>
                </a:cxn>
                <a:cxn ang="0">
                  <a:pos x="371" y="5"/>
                </a:cxn>
              </a:cxnLst>
              <a:rect l="0" t="0" r="r" b="b"/>
              <a:pathLst>
                <a:path w="1647" h="1588">
                  <a:moveTo>
                    <a:pt x="798" y="69"/>
                  </a:moveTo>
                  <a:lnTo>
                    <a:pt x="768" y="79"/>
                  </a:lnTo>
                  <a:lnTo>
                    <a:pt x="751" y="93"/>
                  </a:lnTo>
                  <a:lnTo>
                    <a:pt x="738" y="120"/>
                  </a:lnTo>
                  <a:lnTo>
                    <a:pt x="725" y="162"/>
                  </a:lnTo>
                  <a:lnTo>
                    <a:pt x="431" y="1436"/>
                  </a:lnTo>
                  <a:lnTo>
                    <a:pt x="422" y="1464"/>
                  </a:lnTo>
                  <a:lnTo>
                    <a:pt x="422" y="1468"/>
                  </a:lnTo>
                  <a:lnTo>
                    <a:pt x="418" y="1477"/>
                  </a:lnTo>
                  <a:lnTo>
                    <a:pt x="418" y="1496"/>
                  </a:lnTo>
                  <a:lnTo>
                    <a:pt x="422" y="1505"/>
                  </a:lnTo>
                  <a:lnTo>
                    <a:pt x="431" y="1510"/>
                  </a:lnTo>
                  <a:lnTo>
                    <a:pt x="448" y="1514"/>
                  </a:lnTo>
                  <a:lnTo>
                    <a:pt x="738" y="1514"/>
                  </a:lnTo>
                  <a:lnTo>
                    <a:pt x="845" y="1505"/>
                  </a:lnTo>
                  <a:lnTo>
                    <a:pt x="943" y="1477"/>
                  </a:lnTo>
                  <a:lnTo>
                    <a:pt x="1024" y="1440"/>
                  </a:lnTo>
                  <a:lnTo>
                    <a:pt x="1096" y="1390"/>
                  </a:lnTo>
                  <a:lnTo>
                    <a:pt x="1156" y="1344"/>
                  </a:lnTo>
                  <a:lnTo>
                    <a:pt x="1203" y="1293"/>
                  </a:lnTo>
                  <a:lnTo>
                    <a:pt x="1237" y="1252"/>
                  </a:lnTo>
                  <a:lnTo>
                    <a:pt x="1301" y="1151"/>
                  </a:lnTo>
                  <a:lnTo>
                    <a:pt x="1348" y="1045"/>
                  </a:lnTo>
                  <a:lnTo>
                    <a:pt x="1391" y="934"/>
                  </a:lnTo>
                  <a:lnTo>
                    <a:pt x="1421" y="824"/>
                  </a:lnTo>
                  <a:lnTo>
                    <a:pt x="1442" y="723"/>
                  </a:lnTo>
                  <a:lnTo>
                    <a:pt x="1455" y="631"/>
                  </a:lnTo>
                  <a:lnTo>
                    <a:pt x="1459" y="557"/>
                  </a:lnTo>
                  <a:lnTo>
                    <a:pt x="1463" y="502"/>
                  </a:lnTo>
                  <a:lnTo>
                    <a:pt x="1455" y="396"/>
                  </a:lnTo>
                  <a:lnTo>
                    <a:pt x="1433" y="304"/>
                  </a:lnTo>
                  <a:lnTo>
                    <a:pt x="1395" y="231"/>
                  </a:lnTo>
                  <a:lnTo>
                    <a:pt x="1348" y="171"/>
                  </a:lnTo>
                  <a:lnTo>
                    <a:pt x="1288" y="125"/>
                  </a:lnTo>
                  <a:lnTo>
                    <a:pt x="1220" y="93"/>
                  </a:lnTo>
                  <a:lnTo>
                    <a:pt x="1148" y="74"/>
                  </a:lnTo>
                  <a:lnTo>
                    <a:pt x="1071" y="69"/>
                  </a:lnTo>
                  <a:lnTo>
                    <a:pt x="798" y="69"/>
                  </a:lnTo>
                  <a:close/>
                  <a:moveTo>
                    <a:pt x="384" y="0"/>
                  </a:moveTo>
                  <a:lnTo>
                    <a:pt x="1139" y="0"/>
                  </a:lnTo>
                  <a:lnTo>
                    <a:pt x="1241" y="10"/>
                  </a:lnTo>
                  <a:lnTo>
                    <a:pt x="1335" y="37"/>
                  </a:lnTo>
                  <a:lnTo>
                    <a:pt x="1416" y="79"/>
                  </a:lnTo>
                  <a:lnTo>
                    <a:pt x="1485" y="139"/>
                  </a:lnTo>
                  <a:lnTo>
                    <a:pt x="1540" y="208"/>
                  </a:lnTo>
                  <a:lnTo>
                    <a:pt x="1587" y="290"/>
                  </a:lnTo>
                  <a:lnTo>
                    <a:pt x="1621" y="382"/>
                  </a:lnTo>
                  <a:lnTo>
                    <a:pt x="1638" y="484"/>
                  </a:lnTo>
                  <a:lnTo>
                    <a:pt x="1647" y="589"/>
                  </a:lnTo>
                  <a:lnTo>
                    <a:pt x="1634" y="741"/>
                  </a:lnTo>
                  <a:lnTo>
                    <a:pt x="1600" y="888"/>
                  </a:lnTo>
                  <a:lnTo>
                    <a:pt x="1544" y="1031"/>
                  </a:lnTo>
                  <a:lnTo>
                    <a:pt x="1468" y="1160"/>
                  </a:lnTo>
                  <a:lnTo>
                    <a:pt x="1378" y="1279"/>
                  </a:lnTo>
                  <a:lnTo>
                    <a:pt x="1276" y="1385"/>
                  </a:lnTo>
                  <a:lnTo>
                    <a:pt x="1160" y="1468"/>
                  </a:lnTo>
                  <a:lnTo>
                    <a:pt x="1037" y="1533"/>
                  </a:lnTo>
                  <a:lnTo>
                    <a:pt x="904" y="1574"/>
                  </a:lnTo>
                  <a:lnTo>
                    <a:pt x="772" y="1588"/>
                  </a:lnTo>
                  <a:lnTo>
                    <a:pt x="26" y="1588"/>
                  </a:lnTo>
                  <a:lnTo>
                    <a:pt x="0" y="1574"/>
                  </a:lnTo>
                  <a:lnTo>
                    <a:pt x="0" y="1542"/>
                  </a:lnTo>
                  <a:lnTo>
                    <a:pt x="4" y="1533"/>
                  </a:lnTo>
                  <a:lnTo>
                    <a:pt x="13" y="1523"/>
                  </a:lnTo>
                  <a:lnTo>
                    <a:pt x="30" y="1514"/>
                  </a:lnTo>
                  <a:lnTo>
                    <a:pt x="132" y="1514"/>
                  </a:lnTo>
                  <a:lnTo>
                    <a:pt x="183" y="1505"/>
                  </a:lnTo>
                  <a:lnTo>
                    <a:pt x="213" y="1496"/>
                  </a:lnTo>
                  <a:lnTo>
                    <a:pt x="235" y="1473"/>
                  </a:lnTo>
                  <a:lnTo>
                    <a:pt x="247" y="1445"/>
                  </a:lnTo>
                  <a:lnTo>
                    <a:pt x="256" y="1404"/>
                  </a:lnTo>
                  <a:lnTo>
                    <a:pt x="252" y="1404"/>
                  </a:lnTo>
                  <a:lnTo>
                    <a:pt x="542" y="162"/>
                  </a:lnTo>
                  <a:lnTo>
                    <a:pt x="546" y="143"/>
                  </a:lnTo>
                  <a:lnTo>
                    <a:pt x="546" y="134"/>
                  </a:lnTo>
                  <a:lnTo>
                    <a:pt x="550" y="125"/>
                  </a:lnTo>
                  <a:lnTo>
                    <a:pt x="550" y="106"/>
                  </a:lnTo>
                  <a:lnTo>
                    <a:pt x="542" y="97"/>
                  </a:lnTo>
                  <a:lnTo>
                    <a:pt x="533" y="93"/>
                  </a:lnTo>
                  <a:lnTo>
                    <a:pt x="520" y="88"/>
                  </a:lnTo>
                  <a:lnTo>
                    <a:pt x="503" y="83"/>
                  </a:lnTo>
                  <a:lnTo>
                    <a:pt x="461" y="79"/>
                  </a:lnTo>
                  <a:lnTo>
                    <a:pt x="414" y="74"/>
                  </a:lnTo>
                  <a:lnTo>
                    <a:pt x="380" y="74"/>
                  </a:lnTo>
                  <a:lnTo>
                    <a:pt x="367" y="69"/>
                  </a:lnTo>
                  <a:lnTo>
                    <a:pt x="350" y="60"/>
                  </a:lnTo>
                  <a:lnTo>
                    <a:pt x="350" y="28"/>
                  </a:lnTo>
                  <a:lnTo>
                    <a:pt x="354" y="19"/>
                  </a:lnTo>
                  <a:lnTo>
                    <a:pt x="363" y="10"/>
                  </a:lnTo>
                  <a:lnTo>
                    <a:pt x="371" y="5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21" name="Freeform 93"/>
            <p:cNvSpPr>
              <a:spLocks/>
            </p:cNvSpPr>
            <p:nvPr/>
          </p:nvSpPr>
          <p:spPr bwMode="auto">
            <a:xfrm>
              <a:off x="10855" y="933"/>
              <a:ext cx="503" cy="2319"/>
            </a:xfrm>
            <a:custGeom>
              <a:avLst/>
              <a:gdLst/>
              <a:ahLst/>
              <a:cxnLst>
                <a:cxn ang="0">
                  <a:pos x="478" y="0"/>
                </a:cxn>
                <a:cxn ang="0">
                  <a:pos x="491" y="0"/>
                </a:cxn>
                <a:cxn ang="0">
                  <a:pos x="499" y="5"/>
                </a:cxn>
                <a:cxn ang="0">
                  <a:pos x="503" y="14"/>
                </a:cxn>
                <a:cxn ang="0">
                  <a:pos x="503" y="32"/>
                </a:cxn>
                <a:cxn ang="0">
                  <a:pos x="499" y="37"/>
                </a:cxn>
                <a:cxn ang="0">
                  <a:pos x="499" y="41"/>
                </a:cxn>
                <a:cxn ang="0">
                  <a:pos x="491" y="46"/>
                </a:cxn>
                <a:cxn ang="0">
                  <a:pos x="486" y="55"/>
                </a:cxn>
                <a:cxn ang="0">
                  <a:pos x="474" y="64"/>
                </a:cxn>
                <a:cxn ang="0">
                  <a:pos x="384" y="179"/>
                </a:cxn>
                <a:cxn ang="0">
                  <a:pos x="307" y="304"/>
                </a:cxn>
                <a:cxn ang="0">
                  <a:pos x="247" y="437"/>
                </a:cxn>
                <a:cxn ang="0">
                  <a:pos x="201" y="571"/>
                </a:cxn>
                <a:cxn ang="0">
                  <a:pos x="166" y="718"/>
                </a:cxn>
                <a:cxn ang="0">
                  <a:pos x="145" y="865"/>
                </a:cxn>
                <a:cxn ang="0">
                  <a:pos x="132" y="1012"/>
                </a:cxn>
                <a:cxn ang="0">
                  <a:pos x="128" y="1164"/>
                </a:cxn>
                <a:cxn ang="0">
                  <a:pos x="132" y="1302"/>
                </a:cxn>
                <a:cxn ang="0">
                  <a:pos x="141" y="1440"/>
                </a:cxn>
                <a:cxn ang="0">
                  <a:pos x="162" y="1587"/>
                </a:cxn>
                <a:cxn ang="0">
                  <a:pos x="196" y="1730"/>
                </a:cxn>
                <a:cxn ang="0">
                  <a:pos x="239" y="1873"/>
                </a:cxn>
                <a:cxn ang="0">
                  <a:pos x="299" y="2006"/>
                </a:cxn>
                <a:cxn ang="0">
                  <a:pos x="375" y="2135"/>
                </a:cxn>
                <a:cxn ang="0">
                  <a:pos x="465" y="2250"/>
                </a:cxn>
                <a:cxn ang="0">
                  <a:pos x="478" y="2264"/>
                </a:cxn>
                <a:cxn ang="0">
                  <a:pos x="491" y="2273"/>
                </a:cxn>
                <a:cxn ang="0">
                  <a:pos x="495" y="2282"/>
                </a:cxn>
                <a:cxn ang="0">
                  <a:pos x="503" y="2291"/>
                </a:cxn>
                <a:cxn ang="0">
                  <a:pos x="503" y="2296"/>
                </a:cxn>
                <a:cxn ang="0">
                  <a:pos x="495" y="2314"/>
                </a:cxn>
                <a:cxn ang="0">
                  <a:pos x="486" y="2319"/>
                </a:cxn>
                <a:cxn ang="0">
                  <a:pos x="478" y="2319"/>
                </a:cxn>
                <a:cxn ang="0">
                  <a:pos x="461" y="2314"/>
                </a:cxn>
                <a:cxn ang="0">
                  <a:pos x="435" y="2291"/>
                </a:cxn>
                <a:cxn ang="0">
                  <a:pos x="397" y="2259"/>
                </a:cxn>
                <a:cxn ang="0">
                  <a:pos x="350" y="2208"/>
                </a:cxn>
                <a:cxn ang="0">
                  <a:pos x="299" y="2149"/>
                </a:cxn>
                <a:cxn ang="0">
                  <a:pos x="243" y="2070"/>
                </a:cxn>
                <a:cxn ang="0">
                  <a:pos x="192" y="1983"/>
                </a:cxn>
                <a:cxn ang="0">
                  <a:pos x="141" y="1882"/>
                </a:cxn>
                <a:cxn ang="0">
                  <a:pos x="81" y="1725"/>
                </a:cxn>
                <a:cxn ang="0">
                  <a:pos x="43" y="1569"/>
                </a:cxn>
                <a:cxn ang="0">
                  <a:pos x="17" y="1417"/>
                </a:cxn>
                <a:cxn ang="0">
                  <a:pos x="4" y="1279"/>
                </a:cxn>
                <a:cxn ang="0">
                  <a:pos x="0" y="1159"/>
                </a:cxn>
                <a:cxn ang="0">
                  <a:pos x="4" y="1003"/>
                </a:cxn>
                <a:cxn ang="0">
                  <a:pos x="30" y="828"/>
                </a:cxn>
                <a:cxn ang="0">
                  <a:pos x="68" y="644"/>
                </a:cxn>
                <a:cxn ang="0">
                  <a:pos x="137" y="451"/>
                </a:cxn>
                <a:cxn ang="0">
                  <a:pos x="188" y="345"/>
                </a:cxn>
                <a:cxn ang="0">
                  <a:pos x="239" y="258"/>
                </a:cxn>
                <a:cxn ang="0">
                  <a:pos x="294" y="179"/>
                </a:cxn>
                <a:cxn ang="0">
                  <a:pos x="346" y="115"/>
                </a:cxn>
                <a:cxn ang="0">
                  <a:pos x="393" y="64"/>
                </a:cxn>
                <a:cxn ang="0">
                  <a:pos x="435" y="28"/>
                </a:cxn>
                <a:cxn ang="0">
                  <a:pos x="461" y="9"/>
                </a:cxn>
                <a:cxn ang="0">
                  <a:pos x="478" y="0"/>
                </a:cxn>
              </a:cxnLst>
              <a:rect l="0" t="0" r="r" b="b"/>
              <a:pathLst>
                <a:path w="503" h="2319">
                  <a:moveTo>
                    <a:pt x="478" y="0"/>
                  </a:moveTo>
                  <a:lnTo>
                    <a:pt x="491" y="0"/>
                  </a:lnTo>
                  <a:lnTo>
                    <a:pt x="499" y="5"/>
                  </a:lnTo>
                  <a:lnTo>
                    <a:pt x="503" y="14"/>
                  </a:lnTo>
                  <a:lnTo>
                    <a:pt x="503" y="32"/>
                  </a:lnTo>
                  <a:lnTo>
                    <a:pt x="499" y="37"/>
                  </a:lnTo>
                  <a:lnTo>
                    <a:pt x="499" y="41"/>
                  </a:lnTo>
                  <a:lnTo>
                    <a:pt x="491" y="46"/>
                  </a:lnTo>
                  <a:lnTo>
                    <a:pt x="486" y="55"/>
                  </a:lnTo>
                  <a:lnTo>
                    <a:pt x="474" y="64"/>
                  </a:lnTo>
                  <a:lnTo>
                    <a:pt x="384" y="179"/>
                  </a:lnTo>
                  <a:lnTo>
                    <a:pt x="307" y="304"/>
                  </a:lnTo>
                  <a:lnTo>
                    <a:pt x="247" y="437"/>
                  </a:lnTo>
                  <a:lnTo>
                    <a:pt x="201" y="571"/>
                  </a:lnTo>
                  <a:lnTo>
                    <a:pt x="166" y="718"/>
                  </a:lnTo>
                  <a:lnTo>
                    <a:pt x="145" y="865"/>
                  </a:lnTo>
                  <a:lnTo>
                    <a:pt x="132" y="1012"/>
                  </a:lnTo>
                  <a:lnTo>
                    <a:pt x="128" y="1164"/>
                  </a:lnTo>
                  <a:lnTo>
                    <a:pt x="132" y="1302"/>
                  </a:lnTo>
                  <a:lnTo>
                    <a:pt x="141" y="1440"/>
                  </a:lnTo>
                  <a:lnTo>
                    <a:pt x="162" y="1587"/>
                  </a:lnTo>
                  <a:lnTo>
                    <a:pt x="196" y="1730"/>
                  </a:lnTo>
                  <a:lnTo>
                    <a:pt x="239" y="1873"/>
                  </a:lnTo>
                  <a:lnTo>
                    <a:pt x="299" y="2006"/>
                  </a:lnTo>
                  <a:lnTo>
                    <a:pt x="375" y="2135"/>
                  </a:lnTo>
                  <a:lnTo>
                    <a:pt x="465" y="2250"/>
                  </a:lnTo>
                  <a:lnTo>
                    <a:pt x="478" y="2264"/>
                  </a:lnTo>
                  <a:lnTo>
                    <a:pt x="491" y="2273"/>
                  </a:lnTo>
                  <a:lnTo>
                    <a:pt x="495" y="2282"/>
                  </a:lnTo>
                  <a:lnTo>
                    <a:pt x="503" y="2291"/>
                  </a:lnTo>
                  <a:lnTo>
                    <a:pt x="503" y="2296"/>
                  </a:lnTo>
                  <a:lnTo>
                    <a:pt x="495" y="2314"/>
                  </a:lnTo>
                  <a:lnTo>
                    <a:pt x="486" y="2319"/>
                  </a:lnTo>
                  <a:lnTo>
                    <a:pt x="478" y="2319"/>
                  </a:lnTo>
                  <a:lnTo>
                    <a:pt x="461" y="2314"/>
                  </a:lnTo>
                  <a:lnTo>
                    <a:pt x="435" y="2291"/>
                  </a:lnTo>
                  <a:lnTo>
                    <a:pt x="397" y="2259"/>
                  </a:lnTo>
                  <a:lnTo>
                    <a:pt x="350" y="2208"/>
                  </a:lnTo>
                  <a:lnTo>
                    <a:pt x="299" y="2149"/>
                  </a:lnTo>
                  <a:lnTo>
                    <a:pt x="243" y="2070"/>
                  </a:lnTo>
                  <a:lnTo>
                    <a:pt x="192" y="1983"/>
                  </a:lnTo>
                  <a:lnTo>
                    <a:pt x="141" y="1882"/>
                  </a:lnTo>
                  <a:lnTo>
                    <a:pt x="81" y="1725"/>
                  </a:lnTo>
                  <a:lnTo>
                    <a:pt x="43" y="1569"/>
                  </a:lnTo>
                  <a:lnTo>
                    <a:pt x="17" y="1417"/>
                  </a:lnTo>
                  <a:lnTo>
                    <a:pt x="4" y="1279"/>
                  </a:lnTo>
                  <a:lnTo>
                    <a:pt x="0" y="1159"/>
                  </a:lnTo>
                  <a:lnTo>
                    <a:pt x="4" y="1003"/>
                  </a:lnTo>
                  <a:lnTo>
                    <a:pt x="30" y="828"/>
                  </a:lnTo>
                  <a:lnTo>
                    <a:pt x="68" y="644"/>
                  </a:lnTo>
                  <a:lnTo>
                    <a:pt x="137" y="451"/>
                  </a:lnTo>
                  <a:lnTo>
                    <a:pt x="188" y="345"/>
                  </a:lnTo>
                  <a:lnTo>
                    <a:pt x="239" y="258"/>
                  </a:lnTo>
                  <a:lnTo>
                    <a:pt x="294" y="179"/>
                  </a:lnTo>
                  <a:lnTo>
                    <a:pt x="346" y="115"/>
                  </a:lnTo>
                  <a:lnTo>
                    <a:pt x="393" y="64"/>
                  </a:lnTo>
                  <a:lnTo>
                    <a:pt x="435" y="28"/>
                  </a:lnTo>
                  <a:lnTo>
                    <a:pt x="461" y="9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22" name="Freeform 94"/>
            <p:cNvSpPr>
              <a:spLocks noEditPoints="1"/>
            </p:cNvSpPr>
            <p:nvPr/>
          </p:nvSpPr>
          <p:spPr bwMode="auto">
            <a:xfrm>
              <a:off x="11538" y="1651"/>
              <a:ext cx="1019" cy="1523"/>
            </a:xfrm>
            <a:custGeom>
              <a:avLst/>
              <a:gdLst/>
              <a:ahLst/>
              <a:cxnLst>
                <a:cxn ang="0">
                  <a:pos x="669" y="60"/>
                </a:cxn>
                <a:cxn ang="0">
                  <a:pos x="563" y="124"/>
                </a:cxn>
                <a:cxn ang="0">
                  <a:pos x="448" y="271"/>
                </a:cxn>
                <a:cxn ang="0">
                  <a:pos x="405" y="368"/>
                </a:cxn>
                <a:cxn ang="0">
                  <a:pos x="371" y="501"/>
                </a:cxn>
                <a:cxn ang="0">
                  <a:pos x="320" y="708"/>
                </a:cxn>
                <a:cxn ang="0">
                  <a:pos x="307" y="773"/>
                </a:cxn>
                <a:cxn ang="0">
                  <a:pos x="303" y="805"/>
                </a:cxn>
                <a:cxn ang="0">
                  <a:pos x="320" y="865"/>
                </a:cxn>
                <a:cxn ang="0">
                  <a:pos x="362" y="938"/>
                </a:cxn>
                <a:cxn ang="0">
                  <a:pos x="435" y="989"/>
                </a:cxn>
                <a:cxn ang="0">
                  <a:pos x="537" y="989"/>
                </a:cxn>
                <a:cxn ang="0">
                  <a:pos x="644" y="920"/>
                </a:cxn>
                <a:cxn ang="0">
                  <a:pos x="742" y="777"/>
                </a:cxn>
                <a:cxn ang="0">
                  <a:pos x="802" y="625"/>
                </a:cxn>
                <a:cxn ang="0">
                  <a:pos x="849" y="437"/>
                </a:cxn>
                <a:cxn ang="0">
                  <a:pos x="866" y="276"/>
                </a:cxn>
                <a:cxn ang="0">
                  <a:pos x="844" y="147"/>
                </a:cxn>
                <a:cxn ang="0">
                  <a:pos x="789" y="73"/>
                </a:cxn>
                <a:cxn ang="0">
                  <a:pos x="716" y="50"/>
                </a:cxn>
                <a:cxn ang="0">
                  <a:pos x="785" y="9"/>
                </a:cxn>
                <a:cxn ang="0">
                  <a:pos x="904" y="69"/>
                </a:cxn>
                <a:cxn ang="0">
                  <a:pos x="989" y="193"/>
                </a:cxn>
                <a:cxn ang="0">
                  <a:pos x="1019" y="377"/>
                </a:cxn>
                <a:cxn ang="0">
                  <a:pos x="972" y="625"/>
                </a:cxn>
                <a:cxn ang="0">
                  <a:pos x="849" y="842"/>
                </a:cxn>
                <a:cxn ang="0">
                  <a:pos x="678" y="994"/>
                </a:cxn>
                <a:cxn ang="0">
                  <a:pos x="486" y="1049"/>
                </a:cxn>
                <a:cxn ang="0">
                  <a:pos x="358" y="1007"/>
                </a:cxn>
                <a:cxn ang="0">
                  <a:pos x="273" y="892"/>
                </a:cxn>
                <a:cxn ang="0">
                  <a:pos x="226" y="1086"/>
                </a:cxn>
                <a:cxn ang="0">
                  <a:pos x="183" y="1270"/>
                </a:cxn>
                <a:cxn ang="0">
                  <a:pos x="149" y="1412"/>
                </a:cxn>
                <a:cxn ang="0">
                  <a:pos x="132" y="1477"/>
                </a:cxn>
                <a:cxn ang="0">
                  <a:pos x="111" y="1500"/>
                </a:cxn>
                <a:cxn ang="0">
                  <a:pos x="59" y="1523"/>
                </a:cxn>
                <a:cxn ang="0">
                  <a:pos x="30" y="1513"/>
                </a:cxn>
                <a:cxn ang="0">
                  <a:pos x="0" y="1481"/>
                </a:cxn>
                <a:cxn ang="0">
                  <a:pos x="4" y="1440"/>
                </a:cxn>
                <a:cxn ang="0">
                  <a:pos x="217" y="515"/>
                </a:cxn>
                <a:cxn ang="0">
                  <a:pos x="307" y="290"/>
                </a:cxn>
                <a:cxn ang="0">
                  <a:pos x="452" y="115"/>
                </a:cxn>
                <a:cxn ang="0">
                  <a:pos x="627" y="14"/>
                </a:cxn>
              </a:cxnLst>
              <a:rect l="0" t="0" r="r" b="b"/>
              <a:pathLst>
                <a:path w="1019" h="1523">
                  <a:moveTo>
                    <a:pt x="716" y="50"/>
                  </a:moveTo>
                  <a:lnTo>
                    <a:pt x="669" y="60"/>
                  </a:lnTo>
                  <a:lnTo>
                    <a:pt x="618" y="83"/>
                  </a:lnTo>
                  <a:lnTo>
                    <a:pt x="563" y="124"/>
                  </a:lnTo>
                  <a:lnTo>
                    <a:pt x="503" y="184"/>
                  </a:lnTo>
                  <a:lnTo>
                    <a:pt x="448" y="271"/>
                  </a:lnTo>
                  <a:lnTo>
                    <a:pt x="426" y="317"/>
                  </a:lnTo>
                  <a:lnTo>
                    <a:pt x="405" y="368"/>
                  </a:lnTo>
                  <a:lnTo>
                    <a:pt x="388" y="428"/>
                  </a:lnTo>
                  <a:lnTo>
                    <a:pt x="371" y="501"/>
                  </a:lnTo>
                  <a:lnTo>
                    <a:pt x="345" y="593"/>
                  </a:lnTo>
                  <a:lnTo>
                    <a:pt x="320" y="708"/>
                  </a:lnTo>
                  <a:lnTo>
                    <a:pt x="311" y="740"/>
                  </a:lnTo>
                  <a:lnTo>
                    <a:pt x="307" y="773"/>
                  </a:lnTo>
                  <a:lnTo>
                    <a:pt x="303" y="791"/>
                  </a:lnTo>
                  <a:lnTo>
                    <a:pt x="303" y="805"/>
                  </a:lnTo>
                  <a:lnTo>
                    <a:pt x="311" y="832"/>
                  </a:lnTo>
                  <a:lnTo>
                    <a:pt x="320" y="865"/>
                  </a:lnTo>
                  <a:lnTo>
                    <a:pt x="337" y="902"/>
                  </a:lnTo>
                  <a:lnTo>
                    <a:pt x="362" y="938"/>
                  </a:lnTo>
                  <a:lnTo>
                    <a:pt x="396" y="971"/>
                  </a:lnTo>
                  <a:lnTo>
                    <a:pt x="435" y="989"/>
                  </a:lnTo>
                  <a:lnTo>
                    <a:pt x="486" y="998"/>
                  </a:lnTo>
                  <a:lnTo>
                    <a:pt x="537" y="989"/>
                  </a:lnTo>
                  <a:lnTo>
                    <a:pt x="593" y="961"/>
                  </a:lnTo>
                  <a:lnTo>
                    <a:pt x="644" y="920"/>
                  </a:lnTo>
                  <a:lnTo>
                    <a:pt x="695" y="855"/>
                  </a:lnTo>
                  <a:lnTo>
                    <a:pt x="742" y="777"/>
                  </a:lnTo>
                  <a:lnTo>
                    <a:pt x="772" y="708"/>
                  </a:lnTo>
                  <a:lnTo>
                    <a:pt x="802" y="625"/>
                  </a:lnTo>
                  <a:lnTo>
                    <a:pt x="827" y="533"/>
                  </a:lnTo>
                  <a:lnTo>
                    <a:pt x="849" y="437"/>
                  </a:lnTo>
                  <a:lnTo>
                    <a:pt x="861" y="349"/>
                  </a:lnTo>
                  <a:lnTo>
                    <a:pt x="866" y="276"/>
                  </a:lnTo>
                  <a:lnTo>
                    <a:pt x="861" y="202"/>
                  </a:lnTo>
                  <a:lnTo>
                    <a:pt x="844" y="147"/>
                  </a:lnTo>
                  <a:lnTo>
                    <a:pt x="819" y="101"/>
                  </a:lnTo>
                  <a:lnTo>
                    <a:pt x="789" y="73"/>
                  </a:lnTo>
                  <a:lnTo>
                    <a:pt x="755" y="55"/>
                  </a:lnTo>
                  <a:lnTo>
                    <a:pt x="716" y="50"/>
                  </a:lnTo>
                  <a:close/>
                  <a:moveTo>
                    <a:pt x="716" y="0"/>
                  </a:moveTo>
                  <a:lnTo>
                    <a:pt x="785" y="9"/>
                  </a:lnTo>
                  <a:lnTo>
                    <a:pt x="849" y="32"/>
                  </a:lnTo>
                  <a:lnTo>
                    <a:pt x="904" y="69"/>
                  </a:lnTo>
                  <a:lnTo>
                    <a:pt x="951" y="124"/>
                  </a:lnTo>
                  <a:lnTo>
                    <a:pt x="989" y="193"/>
                  </a:lnTo>
                  <a:lnTo>
                    <a:pt x="1011" y="276"/>
                  </a:lnTo>
                  <a:lnTo>
                    <a:pt x="1019" y="377"/>
                  </a:lnTo>
                  <a:lnTo>
                    <a:pt x="1007" y="506"/>
                  </a:lnTo>
                  <a:lnTo>
                    <a:pt x="972" y="625"/>
                  </a:lnTo>
                  <a:lnTo>
                    <a:pt x="917" y="740"/>
                  </a:lnTo>
                  <a:lnTo>
                    <a:pt x="849" y="842"/>
                  </a:lnTo>
                  <a:lnTo>
                    <a:pt x="768" y="929"/>
                  </a:lnTo>
                  <a:lnTo>
                    <a:pt x="678" y="994"/>
                  </a:lnTo>
                  <a:lnTo>
                    <a:pt x="584" y="1035"/>
                  </a:lnTo>
                  <a:lnTo>
                    <a:pt x="486" y="1049"/>
                  </a:lnTo>
                  <a:lnTo>
                    <a:pt x="413" y="1040"/>
                  </a:lnTo>
                  <a:lnTo>
                    <a:pt x="358" y="1007"/>
                  </a:lnTo>
                  <a:lnTo>
                    <a:pt x="311" y="957"/>
                  </a:lnTo>
                  <a:lnTo>
                    <a:pt x="273" y="892"/>
                  </a:lnTo>
                  <a:lnTo>
                    <a:pt x="251" y="989"/>
                  </a:lnTo>
                  <a:lnTo>
                    <a:pt x="226" y="1086"/>
                  </a:lnTo>
                  <a:lnTo>
                    <a:pt x="204" y="1182"/>
                  </a:lnTo>
                  <a:lnTo>
                    <a:pt x="183" y="1270"/>
                  </a:lnTo>
                  <a:lnTo>
                    <a:pt x="166" y="1348"/>
                  </a:lnTo>
                  <a:lnTo>
                    <a:pt x="149" y="1412"/>
                  </a:lnTo>
                  <a:lnTo>
                    <a:pt x="136" y="1454"/>
                  </a:lnTo>
                  <a:lnTo>
                    <a:pt x="132" y="1477"/>
                  </a:lnTo>
                  <a:lnTo>
                    <a:pt x="128" y="1486"/>
                  </a:lnTo>
                  <a:lnTo>
                    <a:pt x="111" y="1500"/>
                  </a:lnTo>
                  <a:lnTo>
                    <a:pt x="89" y="1518"/>
                  </a:lnTo>
                  <a:lnTo>
                    <a:pt x="59" y="1523"/>
                  </a:lnTo>
                  <a:lnTo>
                    <a:pt x="42" y="1523"/>
                  </a:lnTo>
                  <a:lnTo>
                    <a:pt x="30" y="1513"/>
                  </a:lnTo>
                  <a:lnTo>
                    <a:pt x="17" y="1509"/>
                  </a:lnTo>
                  <a:lnTo>
                    <a:pt x="0" y="1481"/>
                  </a:lnTo>
                  <a:lnTo>
                    <a:pt x="0" y="1449"/>
                  </a:lnTo>
                  <a:lnTo>
                    <a:pt x="4" y="1440"/>
                  </a:lnTo>
                  <a:lnTo>
                    <a:pt x="8" y="1426"/>
                  </a:lnTo>
                  <a:lnTo>
                    <a:pt x="217" y="515"/>
                  </a:lnTo>
                  <a:lnTo>
                    <a:pt x="256" y="400"/>
                  </a:lnTo>
                  <a:lnTo>
                    <a:pt x="307" y="290"/>
                  </a:lnTo>
                  <a:lnTo>
                    <a:pt x="375" y="193"/>
                  </a:lnTo>
                  <a:lnTo>
                    <a:pt x="452" y="115"/>
                  </a:lnTo>
                  <a:lnTo>
                    <a:pt x="537" y="55"/>
                  </a:lnTo>
                  <a:lnTo>
                    <a:pt x="627" y="14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23" name="Freeform 95"/>
            <p:cNvSpPr>
              <a:spLocks/>
            </p:cNvSpPr>
            <p:nvPr/>
          </p:nvSpPr>
          <p:spPr bwMode="auto">
            <a:xfrm>
              <a:off x="12779" y="2433"/>
              <a:ext cx="252" cy="695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62" y="9"/>
                </a:cxn>
                <a:cxn ang="0">
                  <a:pos x="196" y="41"/>
                </a:cxn>
                <a:cxn ang="0">
                  <a:pos x="226" y="87"/>
                </a:cxn>
                <a:cxn ang="0">
                  <a:pos x="243" y="156"/>
                </a:cxn>
                <a:cxn ang="0">
                  <a:pos x="252" y="239"/>
                </a:cxn>
                <a:cxn ang="0">
                  <a:pos x="248" y="244"/>
                </a:cxn>
                <a:cxn ang="0">
                  <a:pos x="239" y="340"/>
                </a:cxn>
                <a:cxn ang="0">
                  <a:pos x="222" y="428"/>
                </a:cxn>
                <a:cxn ang="0">
                  <a:pos x="192" y="506"/>
                </a:cxn>
                <a:cxn ang="0">
                  <a:pos x="158" y="570"/>
                </a:cxn>
                <a:cxn ang="0">
                  <a:pos x="124" y="626"/>
                </a:cxn>
                <a:cxn ang="0">
                  <a:pos x="94" y="662"/>
                </a:cxn>
                <a:cxn ang="0">
                  <a:pos x="68" y="685"/>
                </a:cxn>
                <a:cxn ang="0">
                  <a:pos x="51" y="695"/>
                </a:cxn>
                <a:cxn ang="0">
                  <a:pos x="34" y="685"/>
                </a:cxn>
                <a:cxn ang="0">
                  <a:pos x="30" y="676"/>
                </a:cxn>
                <a:cxn ang="0">
                  <a:pos x="30" y="658"/>
                </a:cxn>
                <a:cxn ang="0">
                  <a:pos x="56" y="630"/>
                </a:cxn>
                <a:cxn ang="0">
                  <a:pos x="98" y="575"/>
                </a:cxn>
                <a:cxn ang="0">
                  <a:pos x="137" y="506"/>
                </a:cxn>
                <a:cxn ang="0">
                  <a:pos x="171" y="428"/>
                </a:cxn>
                <a:cxn ang="0">
                  <a:pos x="192" y="336"/>
                </a:cxn>
                <a:cxn ang="0">
                  <a:pos x="201" y="239"/>
                </a:cxn>
                <a:cxn ang="0">
                  <a:pos x="201" y="207"/>
                </a:cxn>
                <a:cxn ang="0">
                  <a:pos x="196" y="207"/>
                </a:cxn>
                <a:cxn ang="0">
                  <a:pos x="188" y="216"/>
                </a:cxn>
                <a:cxn ang="0">
                  <a:pos x="154" y="239"/>
                </a:cxn>
                <a:cxn ang="0">
                  <a:pos x="115" y="244"/>
                </a:cxn>
                <a:cxn ang="0">
                  <a:pos x="73" y="239"/>
                </a:cxn>
                <a:cxn ang="0">
                  <a:pos x="43" y="221"/>
                </a:cxn>
                <a:cxn ang="0">
                  <a:pos x="17" y="193"/>
                </a:cxn>
                <a:cxn ang="0">
                  <a:pos x="4" y="156"/>
                </a:cxn>
                <a:cxn ang="0">
                  <a:pos x="0" y="120"/>
                </a:cxn>
                <a:cxn ang="0">
                  <a:pos x="9" y="73"/>
                </a:cxn>
                <a:cxn ang="0">
                  <a:pos x="30" y="37"/>
                </a:cxn>
                <a:cxn ang="0">
                  <a:pos x="68" y="9"/>
                </a:cxn>
                <a:cxn ang="0">
                  <a:pos x="115" y="0"/>
                </a:cxn>
              </a:cxnLst>
              <a:rect l="0" t="0" r="r" b="b"/>
              <a:pathLst>
                <a:path w="252" h="695">
                  <a:moveTo>
                    <a:pt x="115" y="0"/>
                  </a:moveTo>
                  <a:lnTo>
                    <a:pt x="162" y="9"/>
                  </a:lnTo>
                  <a:lnTo>
                    <a:pt x="196" y="41"/>
                  </a:lnTo>
                  <a:lnTo>
                    <a:pt x="226" y="87"/>
                  </a:lnTo>
                  <a:lnTo>
                    <a:pt x="243" y="156"/>
                  </a:lnTo>
                  <a:lnTo>
                    <a:pt x="252" y="239"/>
                  </a:lnTo>
                  <a:lnTo>
                    <a:pt x="248" y="244"/>
                  </a:lnTo>
                  <a:lnTo>
                    <a:pt x="239" y="340"/>
                  </a:lnTo>
                  <a:lnTo>
                    <a:pt x="222" y="428"/>
                  </a:lnTo>
                  <a:lnTo>
                    <a:pt x="192" y="506"/>
                  </a:lnTo>
                  <a:lnTo>
                    <a:pt x="158" y="570"/>
                  </a:lnTo>
                  <a:lnTo>
                    <a:pt x="124" y="626"/>
                  </a:lnTo>
                  <a:lnTo>
                    <a:pt x="94" y="662"/>
                  </a:lnTo>
                  <a:lnTo>
                    <a:pt x="68" y="685"/>
                  </a:lnTo>
                  <a:lnTo>
                    <a:pt x="51" y="695"/>
                  </a:lnTo>
                  <a:lnTo>
                    <a:pt x="34" y="685"/>
                  </a:lnTo>
                  <a:lnTo>
                    <a:pt x="30" y="676"/>
                  </a:lnTo>
                  <a:lnTo>
                    <a:pt x="30" y="658"/>
                  </a:lnTo>
                  <a:lnTo>
                    <a:pt x="56" y="630"/>
                  </a:lnTo>
                  <a:lnTo>
                    <a:pt x="98" y="575"/>
                  </a:lnTo>
                  <a:lnTo>
                    <a:pt x="137" y="506"/>
                  </a:lnTo>
                  <a:lnTo>
                    <a:pt x="171" y="428"/>
                  </a:lnTo>
                  <a:lnTo>
                    <a:pt x="192" y="336"/>
                  </a:lnTo>
                  <a:lnTo>
                    <a:pt x="201" y="239"/>
                  </a:lnTo>
                  <a:lnTo>
                    <a:pt x="201" y="207"/>
                  </a:lnTo>
                  <a:lnTo>
                    <a:pt x="196" y="207"/>
                  </a:lnTo>
                  <a:lnTo>
                    <a:pt x="188" y="216"/>
                  </a:lnTo>
                  <a:lnTo>
                    <a:pt x="154" y="239"/>
                  </a:lnTo>
                  <a:lnTo>
                    <a:pt x="115" y="244"/>
                  </a:lnTo>
                  <a:lnTo>
                    <a:pt x="73" y="239"/>
                  </a:lnTo>
                  <a:lnTo>
                    <a:pt x="43" y="221"/>
                  </a:lnTo>
                  <a:lnTo>
                    <a:pt x="17" y="193"/>
                  </a:lnTo>
                  <a:lnTo>
                    <a:pt x="4" y="156"/>
                  </a:lnTo>
                  <a:lnTo>
                    <a:pt x="0" y="120"/>
                  </a:lnTo>
                  <a:lnTo>
                    <a:pt x="9" y="73"/>
                  </a:lnTo>
                  <a:lnTo>
                    <a:pt x="30" y="37"/>
                  </a:lnTo>
                  <a:lnTo>
                    <a:pt x="68" y="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24" name="Freeform 96"/>
            <p:cNvSpPr>
              <a:spLocks/>
            </p:cNvSpPr>
            <p:nvPr/>
          </p:nvSpPr>
          <p:spPr bwMode="auto">
            <a:xfrm>
              <a:off x="13615" y="1651"/>
              <a:ext cx="1767" cy="1058"/>
            </a:xfrm>
            <a:custGeom>
              <a:avLst/>
              <a:gdLst/>
              <a:ahLst/>
              <a:cxnLst>
                <a:cxn ang="0">
                  <a:pos x="359" y="50"/>
                </a:cxn>
                <a:cxn ang="0">
                  <a:pos x="448" y="175"/>
                </a:cxn>
                <a:cxn ang="0">
                  <a:pos x="619" y="32"/>
                </a:cxn>
                <a:cxn ang="0">
                  <a:pos x="854" y="14"/>
                </a:cxn>
                <a:cxn ang="0">
                  <a:pos x="999" y="156"/>
                </a:cxn>
                <a:cxn ang="0">
                  <a:pos x="1101" y="115"/>
                </a:cxn>
                <a:cxn ang="0">
                  <a:pos x="1361" y="4"/>
                </a:cxn>
                <a:cxn ang="0">
                  <a:pos x="1579" y="119"/>
                </a:cxn>
                <a:cxn ang="0">
                  <a:pos x="1588" y="391"/>
                </a:cxn>
                <a:cxn ang="0">
                  <a:pos x="1498" y="704"/>
                </a:cxn>
                <a:cxn ang="0">
                  <a:pos x="1442" y="975"/>
                </a:cxn>
                <a:cxn ang="0">
                  <a:pos x="1579" y="971"/>
                </a:cxn>
                <a:cxn ang="0">
                  <a:pos x="1694" y="773"/>
                </a:cxn>
                <a:cxn ang="0">
                  <a:pos x="1733" y="676"/>
                </a:cxn>
                <a:cxn ang="0">
                  <a:pos x="1767" y="690"/>
                </a:cxn>
                <a:cxn ang="0">
                  <a:pos x="1737" y="800"/>
                </a:cxn>
                <a:cxn ang="0">
                  <a:pos x="1600" y="1017"/>
                </a:cxn>
                <a:cxn ang="0">
                  <a:pos x="1378" y="1021"/>
                </a:cxn>
                <a:cxn ang="0">
                  <a:pos x="1310" y="828"/>
                </a:cxn>
                <a:cxn ang="0">
                  <a:pos x="1383" y="607"/>
                </a:cxn>
                <a:cxn ang="0">
                  <a:pos x="1464" y="285"/>
                </a:cxn>
                <a:cxn ang="0">
                  <a:pos x="1434" y="92"/>
                </a:cxn>
                <a:cxn ang="0">
                  <a:pos x="1216" y="96"/>
                </a:cxn>
                <a:cxn ang="0">
                  <a:pos x="1041" y="276"/>
                </a:cxn>
                <a:cxn ang="0">
                  <a:pos x="990" y="409"/>
                </a:cxn>
                <a:cxn ang="0">
                  <a:pos x="918" y="713"/>
                </a:cxn>
                <a:cxn ang="0">
                  <a:pos x="858" y="966"/>
                </a:cxn>
                <a:cxn ang="0">
                  <a:pos x="773" y="1058"/>
                </a:cxn>
                <a:cxn ang="0">
                  <a:pos x="721" y="938"/>
                </a:cxn>
                <a:cxn ang="0">
                  <a:pos x="862" y="308"/>
                </a:cxn>
                <a:cxn ang="0">
                  <a:pos x="849" y="106"/>
                </a:cxn>
                <a:cxn ang="0">
                  <a:pos x="679" y="64"/>
                </a:cxn>
                <a:cxn ang="0">
                  <a:pos x="470" y="216"/>
                </a:cxn>
                <a:cxn ang="0">
                  <a:pos x="397" y="359"/>
                </a:cxn>
                <a:cxn ang="0">
                  <a:pos x="333" y="612"/>
                </a:cxn>
                <a:cxn ang="0">
                  <a:pos x="261" y="943"/>
                </a:cxn>
                <a:cxn ang="0">
                  <a:pos x="214" y="1040"/>
                </a:cxn>
                <a:cxn ang="0">
                  <a:pos x="116" y="1026"/>
                </a:cxn>
                <a:cxn ang="0">
                  <a:pos x="128" y="888"/>
                </a:cxn>
                <a:cxn ang="0">
                  <a:pos x="278" y="253"/>
                </a:cxn>
                <a:cxn ang="0">
                  <a:pos x="286" y="115"/>
                </a:cxn>
                <a:cxn ang="0">
                  <a:pos x="222" y="55"/>
                </a:cxn>
                <a:cxn ang="0">
                  <a:pos x="103" y="184"/>
                </a:cxn>
                <a:cxn ang="0">
                  <a:pos x="56" y="363"/>
                </a:cxn>
                <a:cxn ang="0">
                  <a:pos x="17" y="382"/>
                </a:cxn>
                <a:cxn ang="0">
                  <a:pos x="0" y="359"/>
                </a:cxn>
                <a:cxn ang="0">
                  <a:pos x="52" y="175"/>
                </a:cxn>
                <a:cxn ang="0">
                  <a:pos x="120" y="50"/>
                </a:cxn>
              </a:cxnLst>
              <a:rect l="0" t="0" r="r" b="b"/>
              <a:pathLst>
                <a:path w="1767" h="1058">
                  <a:moveTo>
                    <a:pt x="227" y="0"/>
                  </a:moveTo>
                  <a:lnTo>
                    <a:pt x="273" y="4"/>
                  </a:lnTo>
                  <a:lnTo>
                    <a:pt x="320" y="23"/>
                  </a:lnTo>
                  <a:lnTo>
                    <a:pt x="359" y="50"/>
                  </a:lnTo>
                  <a:lnTo>
                    <a:pt x="393" y="92"/>
                  </a:lnTo>
                  <a:lnTo>
                    <a:pt x="414" y="142"/>
                  </a:lnTo>
                  <a:lnTo>
                    <a:pt x="427" y="202"/>
                  </a:lnTo>
                  <a:lnTo>
                    <a:pt x="448" y="175"/>
                  </a:lnTo>
                  <a:lnTo>
                    <a:pt x="478" y="138"/>
                  </a:lnTo>
                  <a:lnTo>
                    <a:pt x="517" y="101"/>
                  </a:lnTo>
                  <a:lnTo>
                    <a:pt x="564" y="64"/>
                  </a:lnTo>
                  <a:lnTo>
                    <a:pt x="619" y="32"/>
                  </a:lnTo>
                  <a:lnTo>
                    <a:pt x="687" y="9"/>
                  </a:lnTo>
                  <a:lnTo>
                    <a:pt x="764" y="0"/>
                  </a:lnTo>
                  <a:lnTo>
                    <a:pt x="807" y="4"/>
                  </a:lnTo>
                  <a:lnTo>
                    <a:pt x="854" y="14"/>
                  </a:lnTo>
                  <a:lnTo>
                    <a:pt x="896" y="32"/>
                  </a:lnTo>
                  <a:lnTo>
                    <a:pt x="939" y="64"/>
                  </a:lnTo>
                  <a:lnTo>
                    <a:pt x="977" y="110"/>
                  </a:lnTo>
                  <a:lnTo>
                    <a:pt x="999" y="156"/>
                  </a:lnTo>
                  <a:lnTo>
                    <a:pt x="1007" y="198"/>
                  </a:lnTo>
                  <a:lnTo>
                    <a:pt x="1012" y="230"/>
                  </a:lnTo>
                  <a:lnTo>
                    <a:pt x="1054" y="170"/>
                  </a:lnTo>
                  <a:lnTo>
                    <a:pt x="1101" y="115"/>
                  </a:lnTo>
                  <a:lnTo>
                    <a:pt x="1157" y="69"/>
                  </a:lnTo>
                  <a:lnTo>
                    <a:pt x="1216" y="37"/>
                  </a:lnTo>
                  <a:lnTo>
                    <a:pt x="1285" y="14"/>
                  </a:lnTo>
                  <a:lnTo>
                    <a:pt x="1361" y="4"/>
                  </a:lnTo>
                  <a:lnTo>
                    <a:pt x="1434" y="14"/>
                  </a:lnTo>
                  <a:lnTo>
                    <a:pt x="1494" y="37"/>
                  </a:lnTo>
                  <a:lnTo>
                    <a:pt x="1545" y="73"/>
                  </a:lnTo>
                  <a:lnTo>
                    <a:pt x="1579" y="119"/>
                  </a:lnTo>
                  <a:lnTo>
                    <a:pt x="1600" y="184"/>
                  </a:lnTo>
                  <a:lnTo>
                    <a:pt x="1609" y="253"/>
                  </a:lnTo>
                  <a:lnTo>
                    <a:pt x="1605" y="317"/>
                  </a:lnTo>
                  <a:lnTo>
                    <a:pt x="1588" y="391"/>
                  </a:lnTo>
                  <a:lnTo>
                    <a:pt x="1570" y="474"/>
                  </a:lnTo>
                  <a:lnTo>
                    <a:pt x="1545" y="556"/>
                  </a:lnTo>
                  <a:lnTo>
                    <a:pt x="1519" y="635"/>
                  </a:lnTo>
                  <a:lnTo>
                    <a:pt x="1498" y="704"/>
                  </a:lnTo>
                  <a:lnTo>
                    <a:pt x="1477" y="763"/>
                  </a:lnTo>
                  <a:lnTo>
                    <a:pt x="1451" y="842"/>
                  </a:lnTo>
                  <a:lnTo>
                    <a:pt x="1438" y="929"/>
                  </a:lnTo>
                  <a:lnTo>
                    <a:pt x="1442" y="975"/>
                  </a:lnTo>
                  <a:lnTo>
                    <a:pt x="1460" y="998"/>
                  </a:lnTo>
                  <a:lnTo>
                    <a:pt x="1489" y="1007"/>
                  </a:lnTo>
                  <a:lnTo>
                    <a:pt x="1536" y="998"/>
                  </a:lnTo>
                  <a:lnTo>
                    <a:pt x="1579" y="971"/>
                  </a:lnTo>
                  <a:lnTo>
                    <a:pt x="1617" y="934"/>
                  </a:lnTo>
                  <a:lnTo>
                    <a:pt x="1647" y="883"/>
                  </a:lnTo>
                  <a:lnTo>
                    <a:pt x="1673" y="828"/>
                  </a:lnTo>
                  <a:lnTo>
                    <a:pt x="1694" y="773"/>
                  </a:lnTo>
                  <a:lnTo>
                    <a:pt x="1711" y="717"/>
                  </a:lnTo>
                  <a:lnTo>
                    <a:pt x="1716" y="699"/>
                  </a:lnTo>
                  <a:lnTo>
                    <a:pt x="1724" y="681"/>
                  </a:lnTo>
                  <a:lnTo>
                    <a:pt x="1733" y="676"/>
                  </a:lnTo>
                  <a:lnTo>
                    <a:pt x="1750" y="676"/>
                  </a:lnTo>
                  <a:lnTo>
                    <a:pt x="1754" y="681"/>
                  </a:lnTo>
                  <a:lnTo>
                    <a:pt x="1762" y="681"/>
                  </a:lnTo>
                  <a:lnTo>
                    <a:pt x="1767" y="690"/>
                  </a:lnTo>
                  <a:lnTo>
                    <a:pt x="1767" y="699"/>
                  </a:lnTo>
                  <a:lnTo>
                    <a:pt x="1762" y="717"/>
                  </a:lnTo>
                  <a:lnTo>
                    <a:pt x="1754" y="750"/>
                  </a:lnTo>
                  <a:lnTo>
                    <a:pt x="1737" y="800"/>
                  </a:lnTo>
                  <a:lnTo>
                    <a:pt x="1716" y="855"/>
                  </a:lnTo>
                  <a:lnTo>
                    <a:pt x="1686" y="915"/>
                  </a:lnTo>
                  <a:lnTo>
                    <a:pt x="1647" y="971"/>
                  </a:lnTo>
                  <a:lnTo>
                    <a:pt x="1600" y="1017"/>
                  </a:lnTo>
                  <a:lnTo>
                    <a:pt x="1549" y="1044"/>
                  </a:lnTo>
                  <a:lnTo>
                    <a:pt x="1485" y="1058"/>
                  </a:lnTo>
                  <a:lnTo>
                    <a:pt x="1425" y="1049"/>
                  </a:lnTo>
                  <a:lnTo>
                    <a:pt x="1378" y="1021"/>
                  </a:lnTo>
                  <a:lnTo>
                    <a:pt x="1340" y="984"/>
                  </a:lnTo>
                  <a:lnTo>
                    <a:pt x="1314" y="929"/>
                  </a:lnTo>
                  <a:lnTo>
                    <a:pt x="1306" y="869"/>
                  </a:lnTo>
                  <a:lnTo>
                    <a:pt x="1310" y="828"/>
                  </a:lnTo>
                  <a:lnTo>
                    <a:pt x="1319" y="786"/>
                  </a:lnTo>
                  <a:lnTo>
                    <a:pt x="1336" y="740"/>
                  </a:lnTo>
                  <a:lnTo>
                    <a:pt x="1357" y="681"/>
                  </a:lnTo>
                  <a:lnTo>
                    <a:pt x="1383" y="607"/>
                  </a:lnTo>
                  <a:lnTo>
                    <a:pt x="1404" y="524"/>
                  </a:lnTo>
                  <a:lnTo>
                    <a:pt x="1430" y="441"/>
                  </a:lnTo>
                  <a:lnTo>
                    <a:pt x="1451" y="359"/>
                  </a:lnTo>
                  <a:lnTo>
                    <a:pt x="1464" y="285"/>
                  </a:lnTo>
                  <a:lnTo>
                    <a:pt x="1468" y="221"/>
                  </a:lnTo>
                  <a:lnTo>
                    <a:pt x="1464" y="170"/>
                  </a:lnTo>
                  <a:lnTo>
                    <a:pt x="1455" y="129"/>
                  </a:lnTo>
                  <a:lnTo>
                    <a:pt x="1434" y="92"/>
                  </a:lnTo>
                  <a:lnTo>
                    <a:pt x="1400" y="69"/>
                  </a:lnTo>
                  <a:lnTo>
                    <a:pt x="1353" y="60"/>
                  </a:lnTo>
                  <a:lnTo>
                    <a:pt x="1280" y="69"/>
                  </a:lnTo>
                  <a:lnTo>
                    <a:pt x="1216" y="96"/>
                  </a:lnTo>
                  <a:lnTo>
                    <a:pt x="1157" y="133"/>
                  </a:lnTo>
                  <a:lnTo>
                    <a:pt x="1110" y="179"/>
                  </a:lnTo>
                  <a:lnTo>
                    <a:pt x="1071" y="225"/>
                  </a:lnTo>
                  <a:lnTo>
                    <a:pt x="1041" y="276"/>
                  </a:lnTo>
                  <a:lnTo>
                    <a:pt x="1020" y="317"/>
                  </a:lnTo>
                  <a:lnTo>
                    <a:pt x="1007" y="349"/>
                  </a:lnTo>
                  <a:lnTo>
                    <a:pt x="999" y="368"/>
                  </a:lnTo>
                  <a:lnTo>
                    <a:pt x="990" y="409"/>
                  </a:lnTo>
                  <a:lnTo>
                    <a:pt x="973" y="474"/>
                  </a:lnTo>
                  <a:lnTo>
                    <a:pt x="956" y="547"/>
                  </a:lnTo>
                  <a:lnTo>
                    <a:pt x="935" y="630"/>
                  </a:lnTo>
                  <a:lnTo>
                    <a:pt x="918" y="713"/>
                  </a:lnTo>
                  <a:lnTo>
                    <a:pt x="896" y="796"/>
                  </a:lnTo>
                  <a:lnTo>
                    <a:pt x="879" y="865"/>
                  </a:lnTo>
                  <a:lnTo>
                    <a:pt x="867" y="925"/>
                  </a:lnTo>
                  <a:lnTo>
                    <a:pt x="858" y="966"/>
                  </a:lnTo>
                  <a:lnTo>
                    <a:pt x="845" y="1003"/>
                  </a:lnTo>
                  <a:lnTo>
                    <a:pt x="832" y="1030"/>
                  </a:lnTo>
                  <a:lnTo>
                    <a:pt x="807" y="1053"/>
                  </a:lnTo>
                  <a:lnTo>
                    <a:pt x="773" y="1058"/>
                  </a:lnTo>
                  <a:lnTo>
                    <a:pt x="756" y="1058"/>
                  </a:lnTo>
                  <a:lnTo>
                    <a:pt x="717" y="1030"/>
                  </a:lnTo>
                  <a:lnTo>
                    <a:pt x="709" y="994"/>
                  </a:lnTo>
                  <a:lnTo>
                    <a:pt x="721" y="938"/>
                  </a:lnTo>
                  <a:lnTo>
                    <a:pt x="739" y="855"/>
                  </a:lnTo>
                  <a:lnTo>
                    <a:pt x="777" y="681"/>
                  </a:lnTo>
                  <a:lnTo>
                    <a:pt x="837" y="409"/>
                  </a:lnTo>
                  <a:lnTo>
                    <a:pt x="862" y="308"/>
                  </a:lnTo>
                  <a:lnTo>
                    <a:pt x="871" y="216"/>
                  </a:lnTo>
                  <a:lnTo>
                    <a:pt x="871" y="179"/>
                  </a:lnTo>
                  <a:lnTo>
                    <a:pt x="862" y="142"/>
                  </a:lnTo>
                  <a:lnTo>
                    <a:pt x="849" y="106"/>
                  </a:lnTo>
                  <a:lnTo>
                    <a:pt x="824" y="83"/>
                  </a:lnTo>
                  <a:lnTo>
                    <a:pt x="794" y="60"/>
                  </a:lnTo>
                  <a:lnTo>
                    <a:pt x="751" y="55"/>
                  </a:lnTo>
                  <a:lnTo>
                    <a:pt x="679" y="64"/>
                  </a:lnTo>
                  <a:lnTo>
                    <a:pt x="615" y="87"/>
                  </a:lnTo>
                  <a:lnTo>
                    <a:pt x="559" y="124"/>
                  </a:lnTo>
                  <a:lnTo>
                    <a:pt x="512" y="170"/>
                  </a:lnTo>
                  <a:lnTo>
                    <a:pt x="470" y="216"/>
                  </a:lnTo>
                  <a:lnTo>
                    <a:pt x="440" y="267"/>
                  </a:lnTo>
                  <a:lnTo>
                    <a:pt x="419" y="308"/>
                  </a:lnTo>
                  <a:lnTo>
                    <a:pt x="401" y="340"/>
                  </a:lnTo>
                  <a:lnTo>
                    <a:pt x="397" y="359"/>
                  </a:lnTo>
                  <a:lnTo>
                    <a:pt x="389" y="386"/>
                  </a:lnTo>
                  <a:lnTo>
                    <a:pt x="380" y="423"/>
                  </a:lnTo>
                  <a:lnTo>
                    <a:pt x="372" y="455"/>
                  </a:lnTo>
                  <a:lnTo>
                    <a:pt x="333" y="612"/>
                  </a:lnTo>
                  <a:lnTo>
                    <a:pt x="286" y="819"/>
                  </a:lnTo>
                  <a:lnTo>
                    <a:pt x="278" y="855"/>
                  </a:lnTo>
                  <a:lnTo>
                    <a:pt x="269" y="902"/>
                  </a:lnTo>
                  <a:lnTo>
                    <a:pt x="261" y="943"/>
                  </a:lnTo>
                  <a:lnTo>
                    <a:pt x="252" y="975"/>
                  </a:lnTo>
                  <a:lnTo>
                    <a:pt x="248" y="989"/>
                  </a:lnTo>
                  <a:lnTo>
                    <a:pt x="235" y="1017"/>
                  </a:lnTo>
                  <a:lnTo>
                    <a:pt x="214" y="1040"/>
                  </a:lnTo>
                  <a:lnTo>
                    <a:pt x="192" y="1049"/>
                  </a:lnTo>
                  <a:lnTo>
                    <a:pt x="171" y="1053"/>
                  </a:lnTo>
                  <a:lnTo>
                    <a:pt x="154" y="1053"/>
                  </a:lnTo>
                  <a:lnTo>
                    <a:pt x="116" y="1026"/>
                  </a:lnTo>
                  <a:lnTo>
                    <a:pt x="107" y="989"/>
                  </a:lnTo>
                  <a:lnTo>
                    <a:pt x="111" y="975"/>
                  </a:lnTo>
                  <a:lnTo>
                    <a:pt x="120" y="920"/>
                  </a:lnTo>
                  <a:lnTo>
                    <a:pt x="128" y="888"/>
                  </a:lnTo>
                  <a:lnTo>
                    <a:pt x="133" y="892"/>
                  </a:lnTo>
                  <a:lnTo>
                    <a:pt x="256" y="359"/>
                  </a:lnTo>
                  <a:lnTo>
                    <a:pt x="269" y="299"/>
                  </a:lnTo>
                  <a:lnTo>
                    <a:pt x="278" y="253"/>
                  </a:lnTo>
                  <a:lnTo>
                    <a:pt x="286" y="216"/>
                  </a:lnTo>
                  <a:lnTo>
                    <a:pt x="291" y="188"/>
                  </a:lnTo>
                  <a:lnTo>
                    <a:pt x="291" y="161"/>
                  </a:lnTo>
                  <a:lnTo>
                    <a:pt x="286" y="115"/>
                  </a:lnTo>
                  <a:lnTo>
                    <a:pt x="278" y="87"/>
                  </a:lnTo>
                  <a:lnTo>
                    <a:pt x="265" y="69"/>
                  </a:lnTo>
                  <a:lnTo>
                    <a:pt x="244" y="60"/>
                  </a:lnTo>
                  <a:lnTo>
                    <a:pt x="222" y="55"/>
                  </a:lnTo>
                  <a:lnTo>
                    <a:pt x="184" y="64"/>
                  </a:lnTo>
                  <a:lnTo>
                    <a:pt x="154" y="92"/>
                  </a:lnTo>
                  <a:lnTo>
                    <a:pt x="128" y="129"/>
                  </a:lnTo>
                  <a:lnTo>
                    <a:pt x="103" y="184"/>
                  </a:lnTo>
                  <a:lnTo>
                    <a:pt x="86" y="253"/>
                  </a:lnTo>
                  <a:lnTo>
                    <a:pt x="64" y="331"/>
                  </a:lnTo>
                  <a:lnTo>
                    <a:pt x="60" y="349"/>
                  </a:lnTo>
                  <a:lnTo>
                    <a:pt x="56" y="363"/>
                  </a:lnTo>
                  <a:lnTo>
                    <a:pt x="52" y="372"/>
                  </a:lnTo>
                  <a:lnTo>
                    <a:pt x="47" y="377"/>
                  </a:lnTo>
                  <a:lnTo>
                    <a:pt x="39" y="382"/>
                  </a:lnTo>
                  <a:lnTo>
                    <a:pt x="17" y="382"/>
                  </a:lnTo>
                  <a:lnTo>
                    <a:pt x="13" y="377"/>
                  </a:lnTo>
                  <a:lnTo>
                    <a:pt x="9" y="377"/>
                  </a:lnTo>
                  <a:lnTo>
                    <a:pt x="0" y="368"/>
                  </a:lnTo>
                  <a:lnTo>
                    <a:pt x="0" y="359"/>
                  </a:lnTo>
                  <a:lnTo>
                    <a:pt x="5" y="345"/>
                  </a:lnTo>
                  <a:lnTo>
                    <a:pt x="9" y="317"/>
                  </a:lnTo>
                  <a:lnTo>
                    <a:pt x="35" y="225"/>
                  </a:lnTo>
                  <a:lnTo>
                    <a:pt x="52" y="175"/>
                  </a:lnTo>
                  <a:lnTo>
                    <a:pt x="69" y="133"/>
                  </a:lnTo>
                  <a:lnTo>
                    <a:pt x="81" y="110"/>
                  </a:lnTo>
                  <a:lnTo>
                    <a:pt x="99" y="78"/>
                  </a:lnTo>
                  <a:lnTo>
                    <a:pt x="120" y="50"/>
                  </a:lnTo>
                  <a:lnTo>
                    <a:pt x="145" y="27"/>
                  </a:lnTo>
                  <a:lnTo>
                    <a:pt x="184" y="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25" name="Freeform 97"/>
            <p:cNvSpPr>
              <a:spLocks/>
            </p:cNvSpPr>
            <p:nvPr/>
          </p:nvSpPr>
          <p:spPr bwMode="auto">
            <a:xfrm>
              <a:off x="15569" y="938"/>
              <a:ext cx="508" cy="232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6" y="0"/>
                </a:cxn>
                <a:cxn ang="0">
                  <a:pos x="43" y="9"/>
                </a:cxn>
                <a:cxn ang="0">
                  <a:pos x="69" y="27"/>
                </a:cxn>
                <a:cxn ang="0">
                  <a:pos x="107" y="64"/>
                </a:cxn>
                <a:cxn ang="0">
                  <a:pos x="154" y="110"/>
                </a:cxn>
                <a:cxn ang="0">
                  <a:pos x="205" y="174"/>
                </a:cxn>
                <a:cxn ang="0">
                  <a:pos x="261" y="248"/>
                </a:cxn>
                <a:cxn ang="0">
                  <a:pos x="312" y="336"/>
                </a:cxn>
                <a:cxn ang="0">
                  <a:pos x="363" y="437"/>
                </a:cxn>
                <a:cxn ang="0">
                  <a:pos x="423" y="593"/>
                </a:cxn>
                <a:cxn ang="0">
                  <a:pos x="461" y="750"/>
                </a:cxn>
                <a:cxn ang="0">
                  <a:pos x="487" y="901"/>
                </a:cxn>
                <a:cxn ang="0">
                  <a:pos x="500" y="1039"/>
                </a:cxn>
                <a:cxn ang="0">
                  <a:pos x="504" y="1159"/>
                </a:cxn>
                <a:cxn ang="0">
                  <a:pos x="508" y="1168"/>
                </a:cxn>
                <a:cxn ang="0">
                  <a:pos x="504" y="1325"/>
                </a:cxn>
                <a:cxn ang="0">
                  <a:pos x="478" y="1499"/>
                </a:cxn>
                <a:cxn ang="0">
                  <a:pos x="440" y="1684"/>
                </a:cxn>
                <a:cxn ang="0">
                  <a:pos x="372" y="1877"/>
                </a:cxn>
                <a:cxn ang="0">
                  <a:pos x="320" y="1983"/>
                </a:cxn>
                <a:cxn ang="0">
                  <a:pos x="269" y="2070"/>
                </a:cxn>
                <a:cxn ang="0">
                  <a:pos x="214" y="2148"/>
                </a:cxn>
                <a:cxn ang="0">
                  <a:pos x="163" y="2213"/>
                </a:cxn>
                <a:cxn ang="0">
                  <a:pos x="116" y="2263"/>
                </a:cxn>
                <a:cxn ang="0">
                  <a:pos x="73" y="2300"/>
                </a:cxn>
                <a:cxn ang="0">
                  <a:pos x="47" y="2318"/>
                </a:cxn>
                <a:cxn ang="0">
                  <a:pos x="30" y="2328"/>
                </a:cxn>
                <a:cxn ang="0">
                  <a:pos x="18" y="2328"/>
                </a:cxn>
                <a:cxn ang="0">
                  <a:pos x="13" y="2318"/>
                </a:cxn>
                <a:cxn ang="0">
                  <a:pos x="5" y="2314"/>
                </a:cxn>
                <a:cxn ang="0">
                  <a:pos x="5" y="2295"/>
                </a:cxn>
                <a:cxn ang="0">
                  <a:pos x="9" y="2295"/>
                </a:cxn>
                <a:cxn ang="0">
                  <a:pos x="9" y="2286"/>
                </a:cxn>
                <a:cxn ang="0">
                  <a:pos x="18" y="2282"/>
                </a:cxn>
                <a:cxn ang="0">
                  <a:pos x="22" y="2272"/>
                </a:cxn>
                <a:cxn ang="0">
                  <a:pos x="35" y="2263"/>
                </a:cxn>
                <a:cxn ang="0">
                  <a:pos x="128" y="2148"/>
                </a:cxn>
                <a:cxn ang="0">
                  <a:pos x="201" y="2024"/>
                </a:cxn>
                <a:cxn ang="0">
                  <a:pos x="261" y="1891"/>
                </a:cxn>
                <a:cxn ang="0">
                  <a:pos x="308" y="1753"/>
                </a:cxn>
                <a:cxn ang="0">
                  <a:pos x="342" y="1610"/>
                </a:cxn>
                <a:cxn ang="0">
                  <a:pos x="363" y="1463"/>
                </a:cxn>
                <a:cxn ang="0">
                  <a:pos x="376" y="1311"/>
                </a:cxn>
                <a:cxn ang="0">
                  <a:pos x="380" y="1164"/>
                </a:cxn>
                <a:cxn ang="0">
                  <a:pos x="372" y="961"/>
                </a:cxn>
                <a:cxn ang="0">
                  <a:pos x="350" y="777"/>
                </a:cxn>
                <a:cxn ang="0">
                  <a:pos x="316" y="602"/>
                </a:cxn>
                <a:cxn ang="0">
                  <a:pos x="265" y="451"/>
                </a:cxn>
                <a:cxn ang="0">
                  <a:pos x="205" y="308"/>
                </a:cxn>
                <a:cxn ang="0">
                  <a:pos x="128" y="184"/>
                </a:cxn>
                <a:cxn ang="0">
                  <a:pos x="43" y="78"/>
                </a:cxn>
                <a:cxn ang="0">
                  <a:pos x="30" y="64"/>
                </a:cxn>
                <a:cxn ang="0">
                  <a:pos x="18" y="55"/>
                </a:cxn>
                <a:cxn ang="0">
                  <a:pos x="9" y="46"/>
                </a:cxn>
                <a:cxn ang="0">
                  <a:pos x="5" y="36"/>
                </a:cxn>
                <a:cxn ang="0">
                  <a:pos x="0" y="32"/>
                </a:cxn>
                <a:cxn ang="0">
                  <a:pos x="0" y="27"/>
                </a:cxn>
                <a:cxn ang="0">
                  <a:pos x="5" y="13"/>
                </a:cxn>
                <a:cxn ang="0">
                  <a:pos x="9" y="4"/>
                </a:cxn>
                <a:cxn ang="0">
                  <a:pos x="18" y="0"/>
                </a:cxn>
              </a:cxnLst>
              <a:rect l="0" t="0" r="r" b="b"/>
              <a:pathLst>
                <a:path w="508" h="2328">
                  <a:moveTo>
                    <a:pt x="18" y="0"/>
                  </a:moveTo>
                  <a:lnTo>
                    <a:pt x="26" y="0"/>
                  </a:lnTo>
                  <a:lnTo>
                    <a:pt x="43" y="9"/>
                  </a:lnTo>
                  <a:lnTo>
                    <a:pt x="69" y="27"/>
                  </a:lnTo>
                  <a:lnTo>
                    <a:pt x="107" y="64"/>
                  </a:lnTo>
                  <a:lnTo>
                    <a:pt x="154" y="110"/>
                  </a:lnTo>
                  <a:lnTo>
                    <a:pt x="205" y="174"/>
                  </a:lnTo>
                  <a:lnTo>
                    <a:pt x="261" y="248"/>
                  </a:lnTo>
                  <a:lnTo>
                    <a:pt x="312" y="336"/>
                  </a:lnTo>
                  <a:lnTo>
                    <a:pt x="363" y="437"/>
                  </a:lnTo>
                  <a:lnTo>
                    <a:pt x="423" y="593"/>
                  </a:lnTo>
                  <a:lnTo>
                    <a:pt x="461" y="750"/>
                  </a:lnTo>
                  <a:lnTo>
                    <a:pt x="487" y="901"/>
                  </a:lnTo>
                  <a:lnTo>
                    <a:pt x="500" y="1039"/>
                  </a:lnTo>
                  <a:lnTo>
                    <a:pt x="504" y="1159"/>
                  </a:lnTo>
                  <a:lnTo>
                    <a:pt x="508" y="1168"/>
                  </a:lnTo>
                  <a:lnTo>
                    <a:pt x="504" y="1325"/>
                  </a:lnTo>
                  <a:lnTo>
                    <a:pt x="478" y="1499"/>
                  </a:lnTo>
                  <a:lnTo>
                    <a:pt x="440" y="1684"/>
                  </a:lnTo>
                  <a:lnTo>
                    <a:pt x="372" y="1877"/>
                  </a:lnTo>
                  <a:lnTo>
                    <a:pt x="320" y="1983"/>
                  </a:lnTo>
                  <a:lnTo>
                    <a:pt x="269" y="2070"/>
                  </a:lnTo>
                  <a:lnTo>
                    <a:pt x="214" y="2148"/>
                  </a:lnTo>
                  <a:lnTo>
                    <a:pt x="163" y="2213"/>
                  </a:lnTo>
                  <a:lnTo>
                    <a:pt x="116" y="2263"/>
                  </a:lnTo>
                  <a:lnTo>
                    <a:pt x="73" y="2300"/>
                  </a:lnTo>
                  <a:lnTo>
                    <a:pt x="47" y="2318"/>
                  </a:lnTo>
                  <a:lnTo>
                    <a:pt x="30" y="2328"/>
                  </a:lnTo>
                  <a:lnTo>
                    <a:pt x="18" y="2328"/>
                  </a:lnTo>
                  <a:lnTo>
                    <a:pt x="13" y="2318"/>
                  </a:lnTo>
                  <a:lnTo>
                    <a:pt x="5" y="2314"/>
                  </a:lnTo>
                  <a:lnTo>
                    <a:pt x="5" y="2295"/>
                  </a:lnTo>
                  <a:lnTo>
                    <a:pt x="9" y="2295"/>
                  </a:lnTo>
                  <a:lnTo>
                    <a:pt x="9" y="2286"/>
                  </a:lnTo>
                  <a:lnTo>
                    <a:pt x="18" y="2282"/>
                  </a:lnTo>
                  <a:lnTo>
                    <a:pt x="22" y="2272"/>
                  </a:lnTo>
                  <a:lnTo>
                    <a:pt x="35" y="2263"/>
                  </a:lnTo>
                  <a:lnTo>
                    <a:pt x="128" y="2148"/>
                  </a:lnTo>
                  <a:lnTo>
                    <a:pt x="201" y="2024"/>
                  </a:lnTo>
                  <a:lnTo>
                    <a:pt x="261" y="1891"/>
                  </a:lnTo>
                  <a:lnTo>
                    <a:pt x="308" y="1753"/>
                  </a:lnTo>
                  <a:lnTo>
                    <a:pt x="342" y="1610"/>
                  </a:lnTo>
                  <a:lnTo>
                    <a:pt x="363" y="1463"/>
                  </a:lnTo>
                  <a:lnTo>
                    <a:pt x="376" y="1311"/>
                  </a:lnTo>
                  <a:lnTo>
                    <a:pt x="380" y="1164"/>
                  </a:lnTo>
                  <a:lnTo>
                    <a:pt x="372" y="961"/>
                  </a:lnTo>
                  <a:lnTo>
                    <a:pt x="350" y="777"/>
                  </a:lnTo>
                  <a:lnTo>
                    <a:pt x="316" y="602"/>
                  </a:lnTo>
                  <a:lnTo>
                    <a:pt x="265" y="451"/>
                  </a:lnTo>
                  <a:lnTo>
                    <a:pt x="205" y="308"/>
                  </a:lnTo>
                  <a:lnTo>
                    <a:pt x="128" y="184"/>
                  </a:lnTo>
                  <a:lnTo>
                    <a:pt x="43" y="78"/>
                  </a:lnTo>
                  <a:lnTo>
                    <a:pt x="30" y="64"/>
                  </a:lnTo>
                  <a:lnTo>
                    <a:pt x="18" y="55"/>
                  </a:lnTo>
                  <a:lnTo>
                    <a:pt x="9" y="46"/>
                  </a:lnTo>
                  <a:lnTo>
                    <a:pt x="5" y="36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5" y="13"/>
                  </a:lnTo>
                  <a:lnTo>
                    <a:pt x="9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7" name="Slide Number Placeholder 1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3276600" y="6324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Gaiotto</a:t>
            </a:r>
            <a:r>
              <a:rPr lang="en-US" dirty="0" smtClean="0"/>
              <a:t> &amp; Witten</a:t>
            </a:r>
            <a:endParaRPr lang="en-US" dirty="0"/>
          </a:p>
        </p:txBody>
      </p:sp>
      <p:grpSp>
        <p:nvGrpSpPr>
          <p:cNvPr id="73789" name="Group 61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228600" y="2438400"/>
            <a:ext cx="1146794" cy="250997"/>
            <a:chOff x="329" y="1642"/>
            <a:chExt cx="8713" cy="1907"/>
          </a:xfrm>
        </p:grpSpPr>
        <p:sp>
          <p:nvSpPr>
            <p:cNvPr id="73791" name="Freeform 63"/>
            <p:cNvSpPr>
              <a:spLocks noEditPoints="1"/>
            </p:cNvSpPr>
            <p:nvPr/>
          </p:nvSpPr>
          <p:spPr bwMode="auto">
            <a:xfrm>
              <a:off x="329" y="1971"/>
              <a:ext cx="1485" cy="1532"/>
            </a:xfrm>
            <a:custGeom>
              <a:avLst/>
              <a:gdLst/>
              <a:ahLst/>
              <a:cxnLst>
                <a:cxn ang="0">
                  <a:pos x="738" y="826"/>
                </a:cxn>
                <a:cxn ang="0">
                  <a:pos x="1305" y="1455"/>
                </a:cxn>
                <a:cxn ang="0">
                  <a:pos x="1087" y="1178"/>
                </a:cxn>
                <a:cxn ang="0">
                  <a:pos x="937" y="949"/>
                </a:cxn>
                <a:cxn ang="0">
                  <a:pos x="860" y="820"/>
                </a:cxn>
                <a:cxn ang="0">
                  <a:pos x="1015" y="291"/>
                </a:cxn>
                <a:cxn ang="0">
                  <a:pos x="1018" y="546"/>
                </a:cxn>
                <a:cxn ang="0">
                  <a:pos x="959" y="723"/>
                </a:cxn>
                <a:cxn ang="0">
                  <a:pos x="1183" y="612"/>
                </a:cxn>
                <a:cxn ang="0">
                  <a:pos x="1244" y="420"/>
                </a:cxn>
                <a:cxn ang="0">
                  <a:pos x="1164" y="220"/>
                </a:cxn>
                <a:cxn ang="0">
                  <a:pos x="1009" y="125"/>
                </a:cxn>
                <a:cxn ang="0">
                  <a:pos x="257" y="114"/>
                </a:cxn>
                <a:cxn ang="0">
                  <a:pos x="263" y="1386"/>
                </a:cxn>
                <a:cxn ang="0">
                  <a:pos x="476" y="1421"/>
                </a:cxn>
                <a:cxn ang="0">
                  <a:pos x="470" y="140"/>
                </a:cxn>
                <a:cxn ang="0">
                  <a:pos x="675" y="80"/>
                </a:cxn>
                <a:cxn ang="0">
                  <a:pos x="559" y="123"/>
                </a:cxn>
                <a:cxn ang="0">
                  <a:pos x="542" y="749"/>
                </a:cxn>
                <a:cxn ang="0">
                  <a:pos x="830" y="717"/>
                </a:cxn>
                <a:cxn ang="0">
                  <a:pos x="937" y="566"/>
                </a:cxn>
                <a:cxn ang="0">
                  <a:pos x="935" y="271"/>
                </a:cxn>
                <a:cxn ang="0">
                  <a:pos x="827" y="108"/>
                </a:cxn>
                <a:cxn ang="0">
                  <a:pos x="50" y="0"/>
                </a:cxn>
                <a:cxn ang="0">
                  <a:pos x="951" y="20"/>
                </a:cxn>
                <a:cxn ang="0">
                  <a:pos x="1189" y="128"/>
                </a:cxn>
                <a:cxn ang="0">
                  <a:pos x="1322" y="340"/>
                </a:cxn>
                <a:cxn ang="0">
                  <a:pos x="1280" y="609"/>
                </a:cxn>
                <a:cxn ang="0">
                  <a:pos x="1114" y="752"/>
                </a:cxn>
                <a:cxn ang="0">
                  <a:pos x="998" y="886"/>
                </a:cxn>
                <a:cxn ang="0">
                  <a:pos x="1186" y="1175"/>
                </a:cxn>
                <a:cxn ang="0">
                  <a:pos x="1269" y="1289"/>
                </a:cxn>
                <a:cxn ang="0">
                  <a:pos x="1452" y="1452"/>
                </a:cxn>
                <a:cxn ang="0">
                  <a:pos x="1482" y="1481"/>
                </a:cxn>
                <a:cxn ang="0">
                  <a:pos x="1454" y="1529"/>
                </a:cxn>
                <a:cxn ang="0">
                  <a:pos x="1051" y="1521"/>
                </a:cxn>
                <a:cxn ang="0">
                  <a:pos x="979" y="1409"/>
                </a:cxn>
                <a:cxn ang="0">
                  <a:pos x="548" y="829"/>
                </a:cxn>
                <a:cxn ang="0">
                  <a:pos x="589" y="1444"/>
                </a:cxn>
                <a:cxn ang="0">
                  <a:pos x="708" y="1455"/>
                </a:cxn>
                <a:cxn ang="0">
                  <a:pos x="736" y="1512"/>
                </a:cxn>
                <a:cxn ang="0">
                  <a:pos x="50" y="1532"/>
                </a:cxn>
                <a:cxn ang="0">
                  <a:pos x="0" y="1492"/>
                </a:cxn>
                <a:cxn ang="0">
                  <a:pos x="47" y="1452"/>
                </a:cxn>
                <a:cxn ang="0">
                  <a:pos x="172" y="1429"/>
                </a:cxn>
                <a:cxn ang="0">
                  <a:pos x="194" y="206"/>
                </a:cxn>
                <a:cxn ang="0">
                  <a:pos x="150" y="88"/>
                </a:cxn>
                <a:cxn ang="0">
                  <a:pos x="31" y="77"/>
                </a:cxn>
                <a:cxn ang="0">
                  <a:pos x="3" y="20"/>
                </a:cxn>
              </a:cxnLst>
              <a:rect l="0" t="0" r="r" b="b"/>
              <a:pathLst>
                <a:path w="1485" h="1532">
                  <a:moveTo>
                    <a:pt x="860" y="820"/>
                  </a:moveTo>
                  <a:lnTo>
                    <a:pt x="824" y="823"/>
                  </a:lnTo>
                  <a:lnTo>
                    <a:pt x="785" y="826"/>
                  </a:lnTo>
                  <a:lnTo>
                    <a:pt x="738" y="826"/>
                  </a:lnTo>
                  <a:lnTo>
                    <a:pt x="727" y="829"/>
                  </a:lnTo>
                  <a:lnTo>
                    <a:pt x="708" y="829"/>
                  </a:lnTo>
                  <a:lnTo>
                    <a:pt x="1095" y="1455"/>
                  </a:lnTo>
                  <a:lnTo>
                    <a:pt x="1305" y="1455"/>
                  </a:lnTo>
                  <a:lnTo>
                    <a:pt x="1264" y="1409"/>
                  </a:lnTo>
                  <a:lnTo>
                    <a:pt x="1175" y="1301"/>
                  </a:lnTo>
                  <a:lnTo>
                    <a:pt x="1131" y="1241"/>
                  </a:lnTo>
                  <a:lnTo>
                    <a:pt x="1087" y="1178"/>
                  </a:lnTo>
                  <a:lnTo>
                    <a:pt x="1045" y="1118"/>
                  </a:lnTo>
                  <a:lnTo>
                    <a:pt x="1006" y="1058"/>
                  </a:lnTo>
                  <a:lnTo>
                    <a:pt x="971" y="1000"/>
                  </a:lnTo>
                  <a:lnTo>
                    <a:pt x="937" y="949"/>
                  </a:lnTo>
                  <a:lnTo>
                    <a:pt x="910" y="903"/>
                  </a:lnTo>
                  <a:lnTo>
                    <a:pt x="888" y="866"/>
                  </a:lnTo>
                  <a:lnTo>
                    <a:pt x="871" y="837"/>
                  </a:lnTo>
                  <a:lnTo>
                    <a:pt x="860" y="820"/>
                  </a:lnTo>
                  <a:close/>
                  <a:moveTo>
                    <a:pt x="943" y="108"/>
                  </a:moveTo>
                  <a:lnTo>
                    <a:pt x="976" y="165"/>
                  </a:lnTo>
                  <a:lnTo>
                    <a:pt x="1001" y="226"/>
                  </a:lnTo>
                  <a:lnTo>
                    <a:pt x="1015" y="291"/>
                  </a:lnTo>
                  <a:lnTo>
                    <a:pt x="1020" y="357"/>
                  </a:lnTo>
                  <a:lnTo>
                    <a:pt x="1023" y="423"/>
                  </a:lnTo>
                  <a:lnTo>
                    <a:pt x="1023" y="483"/>
                  </a:lnTo>
                  <a:lnTo>
                    <a:pt x="1018" y="546"/>
                  </a:lnTo>
                  <a:lnTo>
                    <a:pt x="1006" y="609"/>
                  </a:lnTo>
                  <a:lnTo>
                    <a:pt x="987" y="669"/>
                  </a:lnTo>
                  <a:lnTo>
                    <a:pt x="959" y="720"/>
                  </a:lnTo>
                  <a:lnTo>
                    <a:pt x="959" y="723"/>
                  </a:lnTo>
                  <a:lnTo>
                    <a:pt x="1034" y="703"/>
                  </a:lnTo>
                  <a:lnTo>
                    <a:pt x="1098" y="677"/>
                  </a:lnTo>
                  <a:lnTo>
                    <a:pt x="1147" y="649"/>
                  </a:lnTo>
                  <a:lnTo>
                    <a:pt x="1183" y="612"/>
                  </a:lnTo>
                  <a:lnTo>
                    <a:pt x="1214" y="569"/>
                  </a:lnTo>
                  <a:lnTo>
                    <a:pt x="1230" y="523"/>
                  </a:lnTo>
                  <a:lnTo>
                    <a:pt x="1241" y="474"/>
                  </a:lnTo>
                  <a:lnTo>
                    <a:pt x="1244" y="420"/>
                  </a:lnTo>
                  <a:lnTo>
                    <a:pt x="1239" y="357"/>
                  </a:lnTo>
                  <a:lnTo>
                    <a:pt x="1222" y="303"/>
                  </a:lnTo>
                  <a:lnTo>
                    <a:pt x="1197" y="257"/>
                  </a:lnTo>
                  <a:lnTo>
                    <a:pt x="1164" y="220"/>
                  </a:lnTo>
                  <a:lnTo>
                    <a:pt x="1125" y="185"/>
                  </a:lnTo>
                  <a:lnTo>
                    <a:pt x="1087" y="160"/>
                  </a:lnTo>
                  <a:lnTo>
                    <a:pt x="1048" y="140"/>
                  </a:lnTo>
                  <a:lnTo>
                    <a:pt x="1009" y="125"/>
                  </a:lnTo>
                  <a:lnTo>
                    <a:pt x="973" y="114"/>
                  </a:lnTo>
                  <a:lnTo>
                    <a:pt x="943" y="108"/>
                  </a:lnTo>
                  <a:close/>
                  <a:moveTo>
                    <a:pt x="249" y="83"/>
                  </a:moveTo>
                  <a:lnTo>
                    <a:pt x="257" y="114"/>
                  </a:lnTo>
                  <a:lnTo>
                    <a:pt x="263" y="148"/>
                  </a:lnTo>
                  <a:lnTo>
                    <a:pt x="266" y="180"/>
                  </a:lnTo>
                  <a:lnTo>
                    <a:pt x="266" y="1355"/>
                  </a:lnTo>
                  <a:lnTo>
                    <a:pt x="263" y="1386"/>
                  </a:lnTo>
                  <a:lnTo>
                    <a:pt x="257" y="1421"/>
                  </a:lnTo>
                  <a:lnTo>
                    <a:pt x="249" y="1455"/>
                  </a:lnTo>
                  <a:lnTo>
                    <a:pt x="484" y="1455"/>
                  </a:lnTo>
                  <a:lnTo>
                    <a:pt x="476" y="1421"/>
                  </a:lnTo>
                  <a:lnTo>
                    <a:pt x="470" y="1386"/>
                  </a:lnTo>
                  <a:lnTo>
                    <a:pt x="467" y="1355"/>
                  </a:lnTo>
                  <a:lnTo>
                    <a:pt x="467" y="168"/>
                  </a:lnTo>
                  <a:lnTo>
                    <a:pt x="470" y="140"/>
                  </a:lnTo>
                  <a:lnTo>
                    <a:pt x="481" y="111"/>
                  </a:lnTo>
                  <a:lnTo>
                    <a:pt x="498" y="83"/>
                  </a:lnTo>
                  <a:lnTo>
                    <a:pt x="249" y="83"/>
                  </a:lnTo>
                  <a:close/>
                  <a:moveTo>
                    <a:pt x="675" y="80"/>
                  </a:moveTo>
                  <a:lnTo>
                    <a:pt x="631" y="83"/>
                  </a:lnTo>
                  <a:lnTo>
                    <a:pt x="597" y="91"/>
                  </a:lnTo>
                  <a:lnTo>
                    <a:pt x="575" y="105"/>
                  </a:lnTo>
                  <a:lnTo>
                    <a:pt x="559" y="123"/>
                  </a:lnTo>
                  <a:lnTo>
                    <a:pt x="550" y="143"/>
                  </a:lnTo>
                  <a:lnTo>
                    <a:pt x="545" y="163"/>
                  </a:lnTo>
                  <a:lnTo>
                    <a:pt x="542" y="183"/>
                  </a:lnTo>
                  <a:lnTo>
                    <a:pt x="542" y="749"/>
                  </a:lnTo>
                  <a:lnTo>
                    <a:pt x="636" y="749"/>
                  </a:lnTo>
                  <a:lnTo>
                    <a:pt x="713" y="743"/>
                  </a:lnTo>
                  <a:lnTo>
                    <a:pt x="780" y="732"/>
                  </a:lnTo>
                  <a:lnTo>
                    <a:pt x="830" y="717"/>
                  </a:lnTo>
                  <a:lnTo>
                    <a:pt x="871" y="692"/>
                  </a:lnTo>
                  <a:lnTo>
                    <a:pt x="901" y="660"/>
                  </a:lnTo>
                  <a:lnTo>
                    <a:pt x="924" y="617"/>
                  </a:lnTo>
                  <a:lnTo>
                    <a:pt x="937" y="566"/>
                  </a:lnTo>
                  <a:lnTo>
                    <a:pt x="946" y="500"/>
                  </a:lnTo>
                  <a:lnTo>
                    <a:pt x="948" y="420"/>
                  </a:lnTo>
                  <a:lnTo>
                    <a:pt x="946" y="340"/>
                  </a:lnTo>
                  <a:lnTo>
                    <a:pt x="935" y="271"/>
                  </a:lnTo>
                  <a:lnTo>
                    <a:pt x="918" y="214"/>
                  </a:lnTo>
                  <a:lnTo>
                    <a:pt x="893" y="171"/>
                  </a:lnTo>
                  <a:lnTo>
                    <a:pt x="863" y="134"/>
                  </a:lnTo>
                  <a:lnTo>
                    <a:pt x="827" y="108"/>
                  </a:lnTo>
                  <a:lnTo>
                    <a:pt x="783" y="91"/>
                  </a:lnTo>
                  <a:lnTo>
                    <a:pt x="733" y="83"/>
                  </a:lnTo>
                  <a:lnTo>
                    <a:pt x="675" y="80"/>
                  </a:lnTo>
                  <a:close/>
                  <a:moveTo>
                    <a:pt x="50" y="0"/>
                  </a:moveTo>
                  <a:lnTo>
                    <a:pt x="755" y="0"/>
                  </a:lnTo>
                  <a:lnTo>
                    <a:pt x="819" y="3"/>
                  </a:lnTo>
                  <a:lnTo>
                    <a:pt x="885" y="8"/>
                  </a:lnTo>
                  <a:lnTo>
                    <a:pt x="951" y="20"/>
                  </a:lnTo>
                  <a:lnTo>
                    <a:pt x="1018" y="40"/>
                  </a:lnTo>
                  <a:lnTo>
                    <a:pt x="1078" y="63"/>
                  </a:lnTo>
                  <a:lnTo>
                    <a:pt x="1136" y="91"/>
                  </a:lnTo>
                  <a:lnTo>
                    <a:pt x="1189" y="128"/>
                  </a:lnTo>
                  <a:lnTo>
                    <a:pt x="1236" y="168"/>
                  </a:lnTo>
                  <a:lnTo>
                    <a:pt x="1275" y="220"/>
                  </a:lnTo>
                  <a:lnTo>
                    <a:pt x="1302" y="277"/>
                  </a:lnTo>
                  <a:lnTo>
                    <a:pt x="1322" y="340"/>
                  </a:lnTo>
                  <a:lnTo>
                    <a:pt x="1327" y="414"/>
                  </a:lnTo>
                  <a:lnTo>
                    <a:pt x="1322" y="489"/>
                  </a:lnTo>
                  <a:lnTo>
                    <a:pt x="1305" y="554"/>
                  </a:lnTo>
                  <a:lnTo>
                    <a:pt x="1280" y="609"/>
                  </a:lnTo>
                  <a:lnTo>
                    <a:pt x="1250" y="654"/>
                  </a:lnTo>
                  <a:lnTo>
                    <a:pt x="1208" y="694"/>
                  </a:lnTo>
                  <a:lnTo>
                    <a:pt x="1164" y="726"/>
                  </a:lnTo>
                  <a:lnTo>
                    <a:pt x="1114" y="752"/>
                  </a:lnTo>
                  <a:lnTo>
                    <a:pt x="1059" y="772"/>
                  </a:lnTo>
                  <a:lnTo>
                    <a:pt x="1004" y="789"/>
                  </a:lnTo>
                  <a:lnTo>
                    <a:pt x="946" y="800"/>
                  </a:lnTo>
                  <a:lnTo>
                    <a:pt x="998" y="886"/>
                  </a:lnTo>
                  <a:lnTo>
                    <a:pt x="1092" y="1032"/>
                  </a:lnTo>
                  <a:lnTo>
                    <a:pt x="1128" y="1089"/>
                  </a:lnTo>
                  <a:lnTo>
                    <a:pt x="1161" y="1138"/>
                  </a:lnTo>
                  <a:lnTo>
                    <a:pt x="1186" y="1175"/>
                  </a:lnTo>
                  <a:lnTo>
                    <a:pt x="1206" y="1198"/>
                  </a:lnTo>
                  <a:lnTo>
                    <a:pt x="1214" y="1212"/>
                  </a:lnTo>
                  <a:lnTo>
                    <a:pt x="1239" y="1249"/>
                  </a:lnTo>
                  <a:lnTo>
                    <a:pt x="1269" y="1289"/>
                  </a:lnTo>
                  <a:lnTo>
                    <a:pt x="1341" y="1375"/>
                  </a:lnTo>
                  <a:lnTo>
                    <a:pt x="1380" y="1409"/>
                  </a:lnTo>
                  <a:lnTo>
                    <a:pt x="1416" y="1438"/>
                  </a:lnTo>
                  <a:lnTo>
                    <a:pt x="1452" y="1452"/>
                  </a:lnTo>
                  <a:lnTo>
                    <a:pt x="1463" y="1458"/>
                  </a:lnTo>
                  <a:lnTo>
                    <a:pt x="1471" y="1464"/>
                  </a:lnTo>
                  <a:lnTo>
                    <a:pt x="1479" y="1472"/>
                  </a:lnTo>
                  <a:lnTo>
                    <a:pt x="1482" y="1481"/>
                  </a:lnTo>
                  <a:lnTo>
                    <a:pt x="1485" y="1492"/>
                  </a:lnTo>
                  <a:lnTo>
                    <a:pt x="1482" y="1512"/>
                  </a:lnTo>
                  <a:lnTo>
                    <a:pt x="1471" y="1524"/>
                  </a:lnTo>
                  <a:lnTo>
                    <a:pt x="1454" y="1529"/>
                  </a:lnTo>
                  <a:lnTo>
                    <a:pt x="1435" y="1532"/>
                  </a:lnTo>
                  <a:lnTo>
                    <a:pt x="1084" y="1532"/>
                  </a:lnTo>
                  <a:lnTo>
                    <a:pt x="1065" y="1529"/>
                  </a:lnTo>
                  <a:lnTo>
                    <a:pt x="1051" y="1521"/>
                  </a:lnTo>
                  <a:lnTo>
                    <a:pt x="1042" y="1504"/>
                  </a:lnTo>
                  <a:lnTo>
                    <a:pt x="1023" y="1478"/>
                  </a:lnTo>
                  <a:lnTo>
                    <a:pt x="1001" y="1446"/>
                  </a:lnTo>
                  <a:lnTo>
                    <a:pt x="979" y="1409"/>
                  </a:lnTo>
                  <a:lnTo>
                    <a:pt x="959" y="1375"/>
                  </a:lnTo>
                  <a:lnTo>
                    <a:pt x="943" y="1349"/>
                  </a:lnTo>
                  <a:lnTo>
                    <a:pt x="619" y="829"/>
                  </a:lnTo>
                  <a:lnTo>
                    <a:pt x="548" y="829"/>
                  </a:lnTo>
                  <a:lnTo>
                    <a:pt x="548" y="1372"/>
                  </a:lnTo>
                  <a:lnTo>
                    <a:pt x="553" y="1406"/>
                  </a:lnTo>
                  <a:lnTo>
                    <a:pt x="567" y="1429"/>
                  </a:lnTo>
                  <a:lnTo>
                    <a:pt x="589" y="1444"/>
                  </a:lnTo>
                  <a:lnTo>
                    <a:pt x="625" y="1449"/>
                  </a:lnTo>
                  <a:lnTo>
                    <a:pt x="678" y="1452"/>
                  </a:lnTo>
                  <a:lnTo>
                    <a:pt x="691" y="1452"/>
                  </a:lnTo>
                  <a:lnTo>
                    <a:pt x="708" y="1455"/>
                  </a:lnTo>
                  <a:lnTo>
                    <a:pt x="725" y="1461"/>
                  </a:lnTo>
                  <a:lnTo>
                    <a:pt x="733" y="1472"/>
                  </a:lnTo>
                  <a:lnTo>
                    <a:pt x="738" y="1492"/>
                  </a:lnTo>
                  <a:lnTo>
                    <a:pt x="736" y="1512"/>
                  </a:lnTo>
                  <a:lnTo>
                    <a:pt x="725" y="1524"/>
                  </a:lnTo>
                  <a:lnTo>
                    <a:pt x="711" y="1529"/>
                  </a:lnTo>
                  <a:lnTo>
                    <a:pt x="689" y="1532"/>
                  </a:lnTo>
                  <a:lnTo>
                    <a:pt x="50" y="1532"/>
                  </a:lnTo>
                  <a:lnTo>
                    <a:pt x="31" y="1529"/>
                  </a:lnTo>
                  <a:lnTo>
                    <a:pt x="14" y="1524"/>
                  </a:lnTo>
                  <a:lnTo>
                    <a:pt x="3" y="1512"/>
                  </a:lnTo>
                  <a:lnTo>
                    <a:pt x="0" y="1492"/>
                  </a:lnTo>
                  <a:lnTo>
                    <a:pt x="6" y="1472"/>
                  </a:lnTo>
                  <a:lnTo>
                    <a:pt x="17" y="1461"/>
                  </a:lnTo>
                  <a:lnTo>
                    <a:pt x="31" y="1455"/>
                  </a:lnTo>
                  <a:lnTo>
                    <a:pt x="47" y="1452"/>
                  </a:lnTo>
                  <a:lnTo>
                    <a:pt x="58" y="1452"/>
                  </a:lnTo>
                  <a:lnTo>
                    <a:pt x="111" y="1449"/>
                  </a:lnTo>
                  <a:lnTo>
                    <a:pt x="150" y="1444"/>
                  </a:lnTo>
                  <a:lnTo>
                    <a:pt x="172" y="1429"/>
                  </a:lnTo>
                  <a:lnTo>
                    <a:pt x="185" y="1406"/>
                  </a:lnTo>
                  <a:lnTo>
                    <a:pt x="191" y="1372"/>
                  </a:lnTo>
                  <a:lnTo>
                    <a:pt x="194" y="1326"/>
                  </a:lnTo>
                  <a:lnTo>
                    <a:pt x="194" y="206"/>
                  </a:lnTo>
                  <a:lnTo>
                    <a:pt x="191" y="157"/>
                  </a:lnTo>
                  <a:lnTo>
                    <a:pt x="185" y="123"/>
                  </a:lnTo>
                  <a:lnTo>
                    <a:pt x="172" y="100"/>
                  </a:lnTo>
                  <a:lnTo>
                    <a:pt x="150" y="88"/>
                  </a:lnTo>
                  <a:lnTo>
                    <a:pt x="111" y="83"/>
                  </a:lnTo>
                  <a:lnTo>
                    <a:pt x="58" y="80"/>
                  </a:lnTo>
                  <a:lnTo>
                    <a:pt x="47" y="80"/>
                  </a:lnTo>
                  <a:lnTo>
                    <a:pt x="31" y="77"/>
                  </a:lnTo>
                  <a:lnTo>
                    <a:pt x="17" y="71"/>
                  </a:lnTo>
                  <a:lnTo>
                    <a:pt x="6" y="60"/>
                  </a:lnTo>
                  <a:lnTo>
                    <a:pt x="0" y="40"/>
                  </a:lnTo>
                  <a:lnTo>
                    <a:pt x="3" y="20"/>
                  </a:lnTo>
                  <a:lnTo>
                    <a:pt x="14" y="8"/>
                  </a:lnTo>
                  <a:lnTo>
                    <a:pt x="31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92" name="Freeform 64"/>
            <p:cNvSpPr>
              <a:spLocks/>
            </p:cNvSpPr>
            <p:nvPr/>
          </p:nvSpPr>
          <p:spPr bwMode="auto">
            <a:xfrm>
              <a:off x="2021" y="1642"/>
              <a:ext cx="556" cy="1052"/>
            </a:xfrm>
            <a:custGeom>
              <a:avLst/>
              <a:gdLst/>
              <a:ahLst/>
              <a:cxnLst>
                <a:cxn ang="0">
                  <a:pos x="299" y="0"/>
                </a:cxn>
                <a:cxn ang="0">
                  <a:pos x="323" y="0"/>
                </a:cxn>
                <a:cxn ang="0">
                  <a:pos x="337" y="6"/>
                </a:cxn>
                <a:cxn ang="0">
                  <a:pos x="346" y="20"/>
                </a:cxn>
                <a:cxn ang="0">
                  <a:pos x="346" y="941"/>
                </a:cxn>
                <a:cxn ang="0">
                  <a:pos x="348" y="958"/>
                </a:cxn>
                <a:cxn ang="0">
                  <a:pos x="357" y="972"/>
                </a:cxn>
                <a:cxn ang="0">
                  <a:pos x="373" y="983"/>
                </a:cxn>
                <a:cxn ang="0">
                  <a:pos x="401" y="989"/>
                </a:cxn>
                <a:cxn ang="0">
                  <a:pos x="442" y="995"/>
                </a:cxn>
                <a:cxn ang="0">
                  <a:pos x="556" y="995"/>
                </a:cxn>
                <a:cxn ang="0">
                  <a:pos x="556" y="1052"/>
                </a:cxn>
                <a:cxn ang="0">
                  <a:pos x="495" y="1052"/>
                </a:cxn>
                <a:cxn ang="0">
                  <a:pos x="448" y="1049"/>
                </a:cxn>
                <a:cxn ang="0">
                  <a:pos x="398" y="1049"/>
                </a:cxn>
                <a:cxn ang="0">
                  <a:pos x="351" y="1046"/>
                </a:cxn>
                <a:cxn ang="0">
                  <a:pos x="210" y="1046"/>
                </a:cxn>
                <a:cxn ang="0">
                  <a:pos x="163" y="1049"/>
                </a:cxn>
                <a:cxn ang="0">
                  <a:pos x="113" y="1049"/>
                </a:cxn>
                <a:cxn ang="0">
                  <a:pos x="66" y="1052"/>
                </a:cxn>
                <a:cxn ang="0">
                  <a:pos x="11" y="1052"/>
                </a:cxn>
                <a:cxn ang="0">
                  <a:pos x="11" y="995"/>
                </a:cxn>
                <a:cxn ang="0">
                  <a:pos x="124" y="995"/>
                </a:cxn>
                <a:cxn ang="0">
                  <a:pos x="166" y="989"/>
                </a:cxn>
                <a:cxn ang="0">
                  <a:pos x="194" y="981"/>
                </a:cxn>
                <a:cxn ang="0">
                  <a:pos x="210" y="972"/>
                </a:cxn>
                <a:cxn ang="0">
                  <a:pos x="218" y="958"/>
                </a:cxn>
                <a:cxn ang="0">
                  <a:pos x="221" y="941"/>
                </a:cxn>
                <a:cxn ang="0">
                  <a:pos x="221" y="117"/>
                </a:cxn>
                <a:cxn ang="0">
                  <a:pos x="169" y="137"/>
                </a:cxn>
                <a:cxn ang="0">
                  <a:pos x="119" y="151"/>
                </a:cxn>
                <a:cxn ang="0">
                  <a:pos x="69" y="157"/>
                </a:cxn>
                <a:cxn ang="0">
                  <a:pos x="28" y="160"/>
                </a:cxn>
                <a:cxn ang="0">
                  <a:pos x="0" y="160"/>
                </a:cxn>
                <a:cxn ang="0">
                  <a:pos x="0" y="103"/>
                </a:cxn>
                <a:cxn ang="0">
                  <a:pos x="30" y="103"/>
                </a:cxn>
                <a:cxn ang="0">
                  <a:pos x="72" y="100"/>
                </a:cxn>
                <a:cxn ang="0">
                  <a:pos x="113" y="94"/>
                </a:cxn>
                <a:cxn ang="0">
                  <a:pos x="160" y="83"/>
                </a:cxn>
                <a:cxn ang="0">
                  <a:pos x="210" y="66"/>
                </a:cxn>
                <a:cxn ang="0">
                  <a:pos x="257" y="37"/>
                </a:cxn>
                <a:cxn ang="0">
                  <a:pos x="299" y="0"/>
                </a:cxn>
              </a:cxnLst>
              <a:rect l="0" t="0" r="r" b="b"/>
              <a:pathLst>
                <a:path w="556" h="1052">
                  <a:moveTo>
                    <a:pt x="299" y="0"/>
                  </a:moveTo>
                  <a:lnTo>
                    <a:pt x="323" y="0"/>
                  </a:lnTo>
                  <a:lnTo>
                    <a:pt x="337" y="6"/>
                  </a:lnTo>
                  <a:lnTo>
                    <a:pt x="346" y="20"/>
                  </a:lnTo>
                  <a:lnTo>
                    <a:pt x="346" y="941"/>
                  </a:lnTo>
                  <a:lnTo>
                    <a:pt x="348" y="958"/>
                  </a:lnTo>
                  <a:lnTo>
                    <a:pt x="357" y="972"/>
                  </a:lnTo>
                  <a:lnTo>
                    <a:pt x="373" y="983"/>
                  </a:lnTo>
                  <a:lnTo>
                    <a:pt x="401" y="989"/>
                  </a:lnTo>
                  <a:lnTo>
                    <a:pt x="442" y="995"/>
                  </a:lnTo>
                  <a:lnTo>
                    <a:pt x="556" y="995"/>
                  </a:lnTo>
                  <a:lnTo>
                    <a:pt x="556" y="1052"/>
                  </a:lnTo>
                  <a:lnTo>
                    <a:pt x="495" y="1052"/>
                  </a:lnTo>
                  <a:lnTo>
                    <a:pt x="448" y="1049"/>
                  </a:lnTo>
                  <a:lnTo>
                    <a:pt x="398" y="1049"/>
                  </a:lnTo>
                  <a:lnTo>
                    <a:pt x="351" y="1046"/>
                  </a:lnTo>
                  <a:lnTo>
                    <a:pt x="210" y="1046"/>
                  </a:lnTo>
                  <a:lnTo>
                    <a:pt x="163" y="1049"/>
                  </a:lnTo>
                  <a:lnTo>
                    <a:pt x="113" y="1049"/>
                  </a:lnTo>
                  <a:lnTo>
                    <a:pt x="66" y="1052"/>
                  </a:lnTo>
                  <a:lnTo>
                    <a:pt x="11" y="1052"/>
                  </a:lnTo>
                  <a:lnTo>
                    <a:pt x="11" y="995"/>
                  </a:lnTo>
                  <a:lnTo>
                    <a:pt x="124" y="995"/>
                  </a:lnTo>
                  <a:lnTo>
                    <a:pt x="166" y="989"/>
                  </a:lnTo>
                  <a:lnTo>
                    <a:pt x="194" y="981"/>
                  </a:lnTo>
                  <a:lnTo>
                    <a:pt x="210" y="972"/>
                  </a:lnTo>
                  <a:lnTo>
                    <a:pt x="218" y="958"/>
                  </a:lnTo>
                  <a:lnTo>
                    <a:pt x="221" y="941"/>
                  </a:lnTo>
                  <a:lnTo>
                    <a:pt x="221" y="117"/>
                  </a:lnTo>
                  <a:lnTo>
                    <a:pt x="169" y="137"/>
                  </a:lnTo>
                  <a:lnTo>
                    <a:pt x="119" y="151"/>
                  </a:lnTo>
                  <a:lnTo>
                    <a:pt x="69" y="157"/>
                  </a:lnTo>
                  <a:lnTo>
                    <a:pt x="28" y="160"/>
                  </a:lnTo>
                  <a:lnTo>
                    <a:pt x="0" y="160"/>
                  </a:lnTo>
                  <a:lnTo>
                    <a:pt x="0" y="103"/>
                  </a:lnTo>
                  <a:lnTo>
                    <a:pt x="30" y="103"/>
                  </a:lnTo>
                  <a:lnTo>
                    <a:pt x="72" y="100"/>
                  </a:lnTo>
                  <a:lnTo>
                    <a:pt x="113" y="94"/>
                  </a:lnTo>
                  <a:lnTo>
                    <a:pt x="160" y="83"/>
                  </a:lnTo>
                  <a:lnTo>
                    <a:pt x="210" y="66"/>
                  </a:lnTo>
                  <a:lnTo>
                    <a:pt x="257" y="37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93" name="Freeform 65"/>
            <p:cNvSpPr>
              <a:spLocks/>
            </p:cNvSpPr>
            <p:nvPr/>
          </p:nvSpPr>
          <p:spPr bwMode="auto">
            <a:xfrm>
              <a:off x="2884" y="2508"/>
              <a:ext cx="196" cy="489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21" y="6"/>
                </a:cxn>
                <a:cxn ang="0">
                  <a:pos x="149" y="23"/>
                </a:cxn>
                <a:cxn ang="0">
                  <a:pos x="168" y="49"/>
                </a:cxn>
                <a:cxn ang="0">
                  <a:pos x="185" y="83"/>
                </a:cxn>
                <a:cxn ang="0">
                  <a:pos x="193" y="126"/>
                </a:cxn>
                <a:cxn ang="0">
                  <a:pos x="196" y="172"/>
                </a:cxn>
                <a:cxn ang="0">
                  <a:pos x="190" y="240"/>
                </a:cxn>
                <a:cxn ang="0">
                  <a:pos x="174" y="303"/>
                </a:cxn>
                <a:cxn ang="0">
                  <a:pos x="152" y="358"/>
                </a:cxn>
                <a:cxn ang="0">
                  <a:pos x="127" y="403"/>
                </a:cxn>
                <a:cxn ang="0">
                  <a:pos x="99" y="440"/>
                </a:cxn>
                <a:cxn ang="0">
                  <a:pos x="77" y="466"/>
                </a:cxn>
                <a:cxn ang="0">
                  <a:pos x="55" y="483"/>
                </a:cxn>
                <a:cxn ang="0">
                  <a:pos x="44" y="489"/>
                </a:cxn>
                <a:cxn ang="0">
                  <a:pos x="38" y="486"/>
                </a:cxn>
                <a:cxn ang="0">
                  <a:pos x="30" y="483"/>
                </a:cxn>
                <a:cxn ang="0">
                  <a:pos x="27" y="478"/>
                </a:cxn>
                <a:cxn ang="0">
                  <a:pos x="24" y="469"/>
                </a:cxn>
                <a:cxn ang="0">
                  <a:pos x="24" y="463"/>
                </a:cxn>
                <a:cxn ang="0">
                  <a:pos x="27" y="458"/>
                </a:cxn>
                <a:cxn ang="0">
                  <a:pos x="33" y="455"/>
                </a:cxn>
                <a:cxn ang="0">
                  <a:pos x="35" y="449"/>
                </a:cxn>
                <a:cxn ang="0">
                  <a:pos x="80" y="398"/>
                </a:cxn>
                <a:cxn ang="0">
                  <a:pos x="113" y="349"/>
                </a:cxn>
                <a:cxn ang="0">
                  <a:pos x="135" y="300"/>
                </a:cxn>
                <a:cxn ang="0">
                  <a:pos x="146" y="252"/>
                </a:cxn>
                <a:cxn ang="0">
                  <a:pos x="152" y="206"/>
                </a:cxn>
                <a:cxn ang="0">
                  <a:pos x="154" y="160"/>
                </a:cxn>
                <a:cxn ang="0">
                  <a:pos x="152" y="157"/>
                </a:cxn>
                <a:cxn ang="0">
                  <a:pos x="146" y="160"/>
                </a:cxn>
                <a:cxn ang="0">
                  <a:pos x="132" y="172"/>
                </a:cxn>
                <a:cxn ang="0">
                  <a:pos x="113" y="180"/>
                </a:cxn>
                <a:cxn ang="0">
                  <a:pos x="91" y="183"/>
                </a:cxn>
                <a:cxn ang="0">
                  <a:pos x="55" y="175"/>
                </a:cxn>
                <a:cxn ang="0">
                  <a:pos x="24" y="155"/>
                </a:cxn>
                <a:cxn ang="0">
                  <a:pos x="5" y="126"/>
                </a:cxn>
                <a:cxn ang="0">
                  <a:pos x="0" y="92"/>
                </a:cxn>
                <a:cxn ang="0">
                  <a:pos x="5" y="57"/>
                </a:cxn>
                <a:cxn ang="0">
                  <a:pos x="24" y="29"/>
                </a:cxn>
                <a:cxn ang="0">
                  <a:pos x="52" y="9"/>
                </a:cxn>
                <a:cxn ang="0">
                  <a:pos x="88" y="0"/>
                </a:cxn>
              </a:cxnLst>
              <a:rect l="0" t="0" r="r" b="b"/>
              <a:pathLst>
                <a:path w="196" h="489">
                  <a:moveTo>
                    <a:pt x="88" y="0"/>
                  </a:moveTo>
                  <a:lnTo>
                    <a:pt x="121" y="6"/>
                  </a:lnTo>
                  <a:lnTo>
                    <a:pt x="149" y="23"/>
                  </a:lnTo>
                  <a:lnTo>
                    <a:pt x="168" y="49"/>
                  </a:lnTo>
                  <a:lnTo>
                    <a:pt x="185" y="83"/>
                  </a:lnTo>
                  <a:lnTo>
                    <a:pt x="193" y="126"/>
                  </a:lnTo>
                  <a:lnTo>
                    <a:pt x="196" y="172"/>
                  </a:lnTo>
                  <a:lnTo>
                    <a:pt x="190" y="240"/>
                  </a:lnTo>
                  <a:lnTo>
                    <a:pt x="174" y="303"/>
                  </a:lnTo>
                  <a:lnTo>
                    <a:pt x="152" y="358"/>
                  </a:lnTo>
                  <a:lnTo>
                    <a:pt x="127" y="403"/>
                  </a:lnTo>
                  <a:lnTo>
                    <a:pt x="99" y="440"/>
                  </a:lnTo>
                  <a:lnTo>
                    <a:pt x="77" y="466"/>
                  </a:lnTo>
                  <a:lnTo>
                    <a:pt x="55" y="483"/>
                  </a:lnTo>
                  <a:lnTo>
                    <a:pt x="44" y="489"/>
                  </a:lnTo>
                  <a:lnTo>
                    <a:pt x="38" y="486"/>
                  </a:lnTo>
                  <a:lnTo>
                    <a:pt x="30" y="483"/>
                  </a:lnTo>
                  <a:lnTo>
                    <a:pt x="27" y="478"/>
                  </a:lnTo>
                  <a:lnTo>
                    <a:pt x="24" y="469"/>
                  </a:lnTo>
                  <a:lnTo>
                    <a:pt x="24" y="463"/>
                  </a:lnTo>
                  <a:lnTo>
                    <a:pt x="27" y="458"/>
                  </a:lnTo>
                  <a:lnTo>
                    <a:pt x="33" y="455"/>
                  </a:lnTo>
                  <a:lnTo>
                    <a:pt x="35" y="449"/>
                  </a:lnTo>
                  <a:lnTo>
                    <a:pt x="80" y="398"/>
                  </a:lnTo>
                  <a:lnTo>
                    <a:pt x="113" y="349"/>
                  </a:lnTo>
                  <a:lnTo>
                    <a:pt x="135" y="300"/>
                  </a:lnTo>
                  <a:lnTo>
                    <a:pt x="146" y="252"/>
                  </a:lnTo>
                  <a:lnTo>
                    <a:pt x="152" y="206"/>
                  </a:lnTo>
                  <a:lnTo>
                    <a:pt x="154" y="160"/>
                  </a:lnTo>
                  <a:lnTo>
                    <a:pt x="152" y="157"/>
                  </a:lnTo>
                  <a:lnTo>
                    <a:pt x="146" y="160"/>
                  </a:lnTo>
                  <a:lnTo>
                    <a:pt x="132" y="172"/>
                  </a:lnTo>
                  <a:lnTo>
                    <a:pt x="113" y="180"/>
                  </a:lnTo>
                  <a:lnTo>
                    <a:pt x="91" y="183"/>
                  </a:lnTo>
                  <a:lnTo>
                    <a:pt x="55" y="175"/>
                  </a:lnTo>
                  <a:lnTo>
                    <a:pt x="24" y="155"/>
                  </a:lnTo>
                  <a:lnTo>
                    <a:pt x="5" y="126"/>
                  </a:lnTo>
                  <a:lnTo>
                    <a:pt x="0" y="92"/>
                  </a:lnTo>
                  <a:lnTo>
                    <a:pt x="5" y="57"/>
                  </a:lnTo>
                  <a:lnTo>
                    <a:pt x="24" y="29"/>
                  </a:lnTo>
                  <a:lnTo>
                    <a:pt x="52" y="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94" name="Freeform 66"/>
            <p:cNvSpPr>
              <a:spLocks/>
            </p:cNvSpPr>
            <p:nvPr/>
          </p:nvSpPr>
          <p:spPr bwMode="auto">
            <a:xfrm>
              <a:off x="3326" y="1645"/>
              <a:ext cx="680" cy="1049"/>
            </a:xfrm>
            <a:custGeom>
              <a:avLst/>
              <a:gdLst/>
              <a:ahLst/>
              <a:cxnLst>
                <a:cxn ang="0">
                  <a:pos x="392" y="5"/>
                </a:cxn>
                <a:cxn ang="0">
                  <a:pos x="520" y="48"/>
                </a:cxn>
                <a:cxn ang="0">
                  <a:pos x="619" y="128"/>
                </a:cxn>
                <a:cxn ang="0">
                  <a:pos x="672" y="240"/>
                </a:cxn>
                <a:cxn ang="0">
                  <a:pos x="674" y="371"/>
                </a:cxn>
                <a:cxn ang="0">
                  <a:pos x="627" y="477"/>
                </a:cxn>
                <a:cxn ang="0">
                  <a:pos x="553" y="569"/>
                </a:cxn>
                <a:cxn ang="0">
                  <a:pos x="426" y="674"/>
                </a:cxn>
                <a:cxn ang="0">
                  <a:pos x="332" y="755"/>
                </a:cxn>
                <a:cxn ang="0">
                  <a:pos x="257" y="820"/>
                </a:cxn>
                <a:cxn ang="0">
                  <a:pos x="155" y="915"/>
                </a:cxn>
                <a:cxn ang="0">
                  <a:pos x="514" y="912"/>
                </a:cxn>
                <a:cxn ang="0">
                  <a:pos x="575" y="909"/>
                </a:cxn>
                <a:cxn ang="0">
                  <a:pos x="600" y="886"/>
                </a:cxn>
                <a:cxn ang="0">
                  <a:pos x="619" y="820"/>
                </a:cxn>
                <a:cxn ang="0">
                  <a:pos x="627" y="760"/>
                </a:cxn>
                <a:cxn ang="0">
                  <a:pos x="630" y="1049"/>
                </a:cxn>
                <a:cxn ang="0">
                  <a:pos x="0" y="1023"/>
                </a:cxn>
                <a:cxn ang="0">
                  <a:pos x="8" y="998"/>
                </a:cxn>
                <a:cxn ang="0">
                  <a:pos x="384" y="612"/>
                </a:cxn>
                <a:cxn ang="0">
                  <a:pos x="445" y="537"/>
                </a:cxn>
                <a:cxn ang="0">
                  <a:pos x="503" y="434"/>
                </a:cxn>
                <a:cxn ang="0">
                  <a:pos x="531" y="308"/>
                </a:cxn>
                <a:cxn ang="0">
                  <a:pos x="514" y="217"/>
                </a:cxn>
                <a:cxn ang="0">
                  <a:pos x="470" y="134"/>
                </a:cxn>
                <a:cxn ang="0">
                  <a:pos x="395" y="80"/>
                </a:cxn>
                <a:cxn ang="0">
                  <a:pos x="296" y="57"/>
                </a:cxn>
                <a:cxn ang="0">
                  <a:pos x="215" y="71"/>
                </a:cxn>
                <a:cxn ang="0">
                  <a:pos x="138" y="117"/>
                </a:cxn>
                <a:cxn ang="0">
                  <a:pos x="74" y="206"/>
                </a:cxn>
                <a:cxn ang="0">
                  <a:pos x="133" y="220"/>
                </a:cxn>
                <a:cxn ang="0">
                  <a:pos x="157" y="254"/>
                </a:cxn>
                <a:cxn ang="0">
                  <a:pos x="163" y="288"/>
                </a:cxn>
                <a:cxn ang="0">
                  <a:pos x="146" y="340"/>
                </a:cxn>
                <a:cxn ang="0">
                  <a:pos x="105" y="369"/>
                </a:cxn>
                <a:cxn ang="0">
                  <a:pos x="74" y="371"/>
                </a:cxn>
                <a:cxn ang="0">
                  <a:pos x="47" y="363"/>
                </a:cxn>
                <a:cxn ang="0">
                  <a:pos x="16" y="334"/>
                </a:cxn>
                <a:cxn ang="0">
                  <a:pos x="3" y="283"/>
                </a:cxn>
                <a:cxn ang="0">
                  <a:pos x="25" y="177"/>
                </a:cxn>
                <a:cxn ang="0">
                  <a:pos x="91" y="85"/>
                </a:cxn>
                <a:cxn ang="0">
                  <a:pos x="191" y="23"/>
                </a:cxn>
                <a:cxn ang="0">
                  <a:pos x="320" y="0"/>
                </a:cxn>
              </a:cxnLst>
              <a:rect l="0" t="0" r="r" b="b"/>
              <a:pathLst>
                <a:path w="680" h="1049">
                  <a:moveTo>
                    <a:pt x="320" y="0"/>
                  </a:moveTo>
                  <a:lnTo>
                    <a:pt x="392" y="5"/>
                  </a:lnTo>
                  <a:lnTo>
                    <a:pt x="459" y="23"/>
                  </a:lnTo>
                  <a:lnTo>
                    <a:pt x="520" y="48"/>
                  </a:lnTo>
                  <a:lnTo>
                    <a:pt x="575" y="83"/>
                  </a:lnTo>
                  <a:lnTo>
                    <a:pt x="619" y="128"/>
                  </a:lnTo>
                  <a:lnTo>
                    <a:pt x="652" y="180"/>
                  </a:lnTo>
                  <a:lnTo>
                    <a:pt x="672" y="240"/>
                  </a:lnTo>
                  <a:lnTo>
                    <a:pt x="680" y="308"/>
                  </a:lnTo>
                  <a:lnTo>
                    <a:pt x="674" y="371"/>
                  </a:lnTo>
                  <a:lnTo>
                    <a:pt x="655" y="426"/>
                  </a:lnTo>
                  <a:lnTo>
                    <a:pt x="627" y="477"/>
                  </a:lnTo>
                  <a:lnTo>
                    <a:pt x="594" y="523"/>
                  </a:lnTo>
                  <a:lnTo>
                    <a:pt x="553" y="569"/>
                  </a:lnTo>
                  <a:lnTo>
                    <a:pt x="459" y="649"/>
                  </a:lnTo>
                  <a:lnTo>
                    <a:pt x="426" y="674"/>
                  </a:lnTo>
                  <a:lnTo>
                    <a:pt x="365" y="726"/>
                  </a:lnTo>
                  <a:lnTo>
                    <a:pt x="332" y="755"/>
                  </a:lnTo>
                  <a:lnTo>
                    <a:pt x="298" y="786"/>
                  </a:lnTo>
                  <a:lnTo>
                    <a:pt x="257" y="820"/>
                  </a:lnTo>
                  <a:lnTo>
                    <a:pt x="210" y="863"/>
                  </a:lnTo>
                  <a:lnTo>
                    <a:pt x="155" y="915"/>
                  </a:lnTo>
                  <a:lnTo>
                    <a:pt x="481" y="915"/>
                  </a:lnTo>
                  <a:lnTo>
                    <a:pt x="514" y="912"/>
                  </a:lnTo>
                  <a:lnTo>
                    <a:pt x="547" y="912"/>
                  </a:lnTo>
                  <a:lnTo>
                    <a:pt x="575" y="909"/>
                  </a:lnTo>
                  <a:lnTo>
                    <a:pt x="589" y="903"/>
                  </a:lnTo>
                  <a:lnTo>
                    <a:pt x="600" y="886"/>
                  </a:lnTo>
                  <a:lnTo>
                    <a:pt x="611" y="857"/>
                  </a:lnTo>
                  <a:lnTo>
                    <a:pt x="619" y="820"/>
                  </a:lnTo>
                  <a:lnTo>
                    <a:pt x="625" y="786"/>
                  </a:lnTo>
                  <a:lnTo>
                    <a:pt x="627" y="760"/>
                  </a:lnTo>
                  <a:lnTo>
                    <a:pt x="677" y="760"/>
                  </a:lnTo>
                  <a:lnTo>
                    <a:pt x="630" y="1049"/>
                  </a:lnTo>
                  <a:lnTo>
                    <a:pt x="0" y="1049"/>
                  </a:lnTo>
                  <a:lnTo>
                    <a:pt x="0" y="1023"/>
                  </a:lnTo>
                  <a:lnTo>
                    <a:pt x="3" y="1006"/>
                  </a:lnTo>
                  <a:lnTo>
                    <a:pt x="8" y="998"/>
                  </a:lnTo>
                  <a:lnTo>
                    <a:pt x="16" y="986"/>
                  </a:lnTo>
                  <a:lnTo>
                    <a:pt x="384" y="612"/>
                  </a:lnTo>
                  <a:lnTo>
                    <a:pt x="414" y="580"/>
                  </a:lnTo>
                  <a:lnTo>
                    <a:pt x="445" y="537"/>
                  </a:lnTo>
                  <a:lnTo>
                    <a:pt x="478" y="489"/>
                  </a:lnTo>
                  <a:lnTo>
                    <a:pt x="503" y="434"/>
                  </a:lnTo>
                  <a:lnTo>
                    <a:pt x="522" y="374"/>
                  </a:lnTo>
                  <a:lnTo>
                    <a:pt x="531" y="308"/>
                  </a:lnTo>
                  <a:lnTo>
                    <a:pt x="528" y="263"/>
                  </a:lnTo>
                  <a:lnTo>
                    <a:pt x="514" y="217"/>
                  </a:lnTo>
                  <a:lnTo>
                    <a:pt x="497" y="174"/>
                  </a:lnTo>
                  <a:lnTo>
                    <a:pt x="470" y="134"/>
                  </a:lnTo>
                  <a:lnTo>
                    <a:pt x="437" y="103"/>
                  </a:lnTo>
                  <a:lnTo>
                    <a:pt x="395" y="80"/>
                  </a:lnTo>
                  <a:lnTo>
                    <a:pt x="348" y="63"/>
                  </a:lnTo>
                  <a:lnTo>
                    <a:pt x="296" y="57"/>
                  </a:lnTo>
                  <a:lnTo>
                    <a:pt x="257" y="60"/>
                  </a:lnTo>
                  <a:lnTo>
                    <a:pt x="215" y="71"/>
                  </a:lnTo>
                  <a:lnTo>
                    <a:pt x="177" y="88"/>
                  </a:lnTo>
                  <a:lnTo>
                    <a:pt x="138" y="117"/>
                  </a:lnTo>
                  <a:lnTo>
                    <a:pt x="102" y="157"/>
                  </a:lnTo>
                  <a:lnTo>
                    <a:pt x="74" y="206"/>
                  </a:lnTo>
                  <a:lnTo>
                    <a:pt x="108" y="208"/>
                  </a:lnTo>
                  <a:lnTo>
                    <a:pt x="133" y="220"/>
                  </a:lnTo>
                  <a:lnTo>
                    <a:pt x="146" y="237"/>
                  </a:lnTo>
                  <a:lnTo>
                    <a:pt x="157" y="254"/>
                  </a:lnTo>
                  <a:lnTo>
                    <a:pt x="163" y="271"/>
                  </a:lnTo>
                  <a:lnTo>
                    <a:pt x="163" y="288"/>
                  </a:lnTo>
                  <a:lnTo>
                    <a:pt x="157" y="317"/>
                  </a:lnTo>
                  <a:lnTo>
                    <a:pt x="146" y="340"/>
                  </a:lnTo>
                  <a:lnTo>
                    <a:pt x="127" y="357"/>
                  </a:lnTo>
                  <a:lnTo>
                    <a:pt x="105" y="369"/>
                  </a:lnTo>
                  <a:lnTo>
                    <a:pt x="83" y="371"/>
                  </a:lnTo>
                  <a:lnTo>
                    <a:pt x="74" y="371"/>
                  </a:lnTo>
                  <a:lnTo>
                    <a:pt x="63" y="369"/>
                  </a:lnTo>
                  <a:lnTo>
                    <a:pt x="47" y="363"/>
                  </a:lnTo>
                  <a:lnTo>
                    <a:pt x="30" y="351"/>
                  </a:lnTo>
                  <a:lnTo>
                    <a:pt x="16" y="334"/>
                  </a:lnTo>
                  <a:lnTo>
                    <a:pt x="5" y="314"/>
                  </a:lnTo>
                  <a:lnTo>
                    <a:pt x="3" y="283"/>
                  </a:lnTo>
                  <a:lnTo>
                    <a:pt x="8" y="228"/>
                  </a:lnTo>
                  <a:lnTo>
                    <a:pt x="25" y="177"/>
                  </a:lnTo>
                  <a:lnTo>
                    <a:pt x="52" y="128"/>
                  </a:lnTo>
                  <a:lnTo>
                    <a:pt x="91" y="85"/>
                  </a:lnTo>
                  <a:lnTo>
                    <a:pt x="135" y="51"/>
                  </a:lnTo>
                  <a:lnTo>
                    <a:pt x="191" y="23"/>
                  </a:lnTo>
                  <a:lnTo>
                    <a:pt x="251" y="5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95" name="Freeform 67"/>
            <p:cNvSpPr>
              <a:spLocks/>
            </p:cNvSpPr>
            <p:nvPr/>
          </p:nvSpPr>
          <p:spPr bwMode="auto">
            <a:xfrm>
              <a:off x="5015" y="2402"/>
              <a:ext cx="1042" cy="1078"/>
            </a:xfrm>
            <a:custGeom>
              <a:avLst/>
              <a:gdLst/>
              <a:ahLst/>
              <a:cxnLst>
                <a:cxn ang="0">
                  <a:pos x="987" y="0"/>
                </a:cxn>
                <a:cxn ang="0">
                  <a:pos x="998" y="0"/>
                </a:cxn>
                <a:cxn ang="0">
                  <a:pos x="1023" y="6"/>
                </a:cxn>
                <a:cxn ang="0">
                  <a:pos x="1036" y="23"/>
                </a:cxn>
                <a:cxn ang="0">
                  <a:pos x="1042" y="46"/>
                </a:cxn>
                <a:cxn ang="0">
                  <a:pos x="1042" y="58"/>
                </a:cxn>
                <a:cxn ang="0">
                  <a:pos x="1036" y="63"/>
                </a:cxn>
                <a:cxn ang="0">
                  <a:pos x="1034" y="72"/>
                </a:cxn>
                <a:cxn ang="0">
                  <a:pos x="1031" y="75"/>
                </a:cxn>
                <a:cxn ang="0">
                  <a:pos x="1020" y="89"/>
                </a:cxn>
                <a:cxn ang="0">
                  <a:pos x="987" y="118"/>
                </a:cxn>
                <a:cxn ang="0">
                  <a:pos x="976" y="132"/>
                </a:cxn>
                <a:cxn ang="0">
                  <a:pos x="583" y="538"/>
                </a:cxn>
                <a:cxn ang="0">
                  <a:pos x="608" y="566"/>
                </a:cxn>
                <a:cxn ang="0">
                  <a:pos x="1014" y="987"/>
                </a:cxn>
                <a:cxn ang="0">
                  <a:pos x="1028" y="1004"/>
                </a:cxn>
                <a:cxn ang="0">
                  <a:pos x="1034" y="1010"/>
                </a:cxn>
                <a:cxn ang="0">
                  <a:pos x="1039" y="1018"/>
                </a:cxn>
                <a:cxn ang="0">
                  <a:pos x="1042" y="1024"/>
                </a:cxn>
                <a:cxn ang="0">
                  <a:pos x="1042" y="1035"/>
                </a:cxn>
                <a:cxn ang="0">
                  <a:pos x="1036" y="1058"/>
                </a:cxn>
                <a:cxn ang="0">
                  <a:pos x="1023" y="1073"/>
                </a:cxn>
                <a:cxn ang="0">
                  <a:pos x="998" y="1078"/>
                </a:cxn>
                <a:cxn ang="0">
                  <a:pos x="989" y="1078"/>
                </a:cxn>
                <a:cxn ang="0">
                  <a:pos x="984" y="1075"/>
                </a:cxn>
                <a:cxn ang="0">
                  <a:pos x="976" y="1070"/>
                </a:cxn>
                <a:cxn ang="0">
                  <a:pos x="970" y="1067"/>
                </a:cxn>
                <a:cxn ang="0">
                  <a:pos x="967" y="1064"/>
                </a:cxn>
                <a:cxn ang="0">
                  <a:pos x="519" y="604"/>
                </a:cxn>
                <a:cxn ang="0">
                  <a:pos x="88" y="1047"/>
                </a:cxn>
                <a:cxn ang="0">
                  <a:pos x="74" y="1064"/>
                </a:cxn>
                <a:cxn ang="0">
                  <a:pos x="63" y="1073"/>
                </a:cxn>
                <a:cxn ang="0">
                  <a:pos x="52" y="1078"/>
                </a:cxn>
                <a:cxn ang="0">
                  <a:pos x="30" y="1078"/>
                </a:cxn>
                <a:cxn ang="0">
                  <a:pos x="14" y="1067"/>
                </a:cxn>
                <a:cxn ang="0">
                  <a:pos x="5" y="1058"/>
                </a:cxn>
                <a:cxn ang="0">
                  <a:pos x="0" y="1035"/>
                </a:cxn>
                <a:cxn ang="0">
                  <a:pos x="0" y="1024"/>
                </a:cxn>
                <a:cxn ang="0">
                  <a:pos x="5" y="1015"/>
                </a:cxn>
                <a:cxn ang="0">
                  <a:pos x="14" y="1004"/>
                </a:cxn>
                <a:cxn ang="0">
                  <a:pos x="27" y="990"/>
                </a:cxn>
                <a:cxn ang="0">
                  <a:pos x="459" y="541"/>
                </a:cxn>
                <a:cxn ang="0">
                  <a:pos x="27" y="92"/>
                </a:cxn>
                <a:cxn ang="0">
                  <a:pos x="5" y="69"/>
                </a:cxn>
                <a:cxn ang="0">
                  <a:pos x="3" y="63"/>
                </a:cxn>
                <a:cxn ang="0">
                  <a:pos x="0" y="60"/>
                </a:cxn>
                <a:cxn ang="0">
                  <a:pos x="0" y="49"/>
                </a:cxn>
                <a:cxn ang="0">
                  <a:pos x="5" y="26"/>
                </a:cxn>
                <a:cxn ang="0">
                  <a:pos x="22" y="9"/>
                </a:cxn>
                <a:cxn ang="0">
                  <a:pos x="41" y="3"/>
                </a:cxn>
                <a:cxn ang="0">
                  <a:pos x="52" y="3"/>
                </a:cxn>
                <a:cxn ang="0">
                  <a:pos x="61" y="9"/>
                </a:cxn>
                <a:cxn ang="0">
                  <a:pos x="72" y="18"/>
                </a:cxn>
                <a:cxn ang="0">
                  <a:pos x="88" y="35"/>
                </a:cxn>
                <a:cxn ang="0">
                  <a:pos x="522" y="478"/>
                </a:cxn>
                <a:cxn ang="0">
                  <a:pos x="522" y="475"/>
                </a:cxn>
                <a:cxn ang="0">
                  <a:pos x="951" y="32"/>
                </a:cxn>
                <a:cxn ang="0">
                  <a:pos x="965" y="15"/>
                </a:cxn>
                <a:cxn ang="0">
                  <a:pos x="976" y="6"/>
                </a:cxn>
                <a:cxn ang="0">
                  <a:pos x="987" y="0"/>
                </a:cxn>
              </a:cxnLst>
              <a:rect l="0" t="0" r="r" b="b"/>
              <a:pathLst>
                <a:path w="1042" h="1078">
                  <a:moveTo>
                    <a:pt x="987" y="0"/>
                  </a:moveTo>
                  <a:lnTo>
                    <a:pt x="998" y="0"/>
                  </a:lnTo>
                  <a:lnTo>
                    <a:pt x="1023" y="6"/>
                  </a:lnTo>
                  <a:lnTo>
                    <a:pt x="1036" y="23"/>
                  </a:lnTo>
                  <a:lnTo>
                    <a:pt x="1042" y="46"/>
                  </a:lnTo>
                  <a:lnTo>
                    <a:pt x="1042" y="58"/>
                  </a:lnTo>
                  <a:lnTo>
                    <a:pt x="1036" y="63"/>
                  </a:lnTo>
                  <a:lnTo>
                    <a:pt x="1034" y="72"/>
                  </a:lnTo>
                  <a:lnTo>
                    <a:pt x="1031" y="75"/>
                  </a:lnTo>
                  <a:lnTo>
                    <a:pt x="1020" y="89"/>
                  </a:lnTo>
                  <a:lnTo>
                    <a:pt x="987" y="118"/>
                  </a:lnTo>
                  <a:lnTo>
                    <a:pt x="976" y="132"/>
                  </a:lnTo>
                  <a:lnTo>
                    <a:pt x="583" y="538"/>
                  </a:lnTo>
                  <a:lnTo>
                    <a:pt x="608" y="566"/>
                  </a:lnTo>
                  <a:lnTo>
                    <a:pt x="1014" y="987"/>
                  </a:lnTo>
                  <a:lnTo>
                    <a:pt x="1028" y="1004"/>
                  </a:lnTo>
                  <a:lnTo>
                    <a:pt x="1034" y="1010"/>
                  </a:lnTo>
                  <a:lnTo>
                    <a:pt x="1039" y="1018"/>
                  </a:lnTo>
                  <a:lnTo>
                    <a:pt x="1042" y="1024"/>
                  </a:lnTo>
                  <a:lnTo>
                    <a:pt x="1042" y="1035"/>
                  </a:lnTo>
                  <a:lnTo>
                    <a:pt x="1036" y="1058"/>
                  </a:lnTo>
                  <a:lnTo>
                    <a:pt x="1023" y="1073"/>
                  </a:lnTo>
                  <a:lnTo>
                    <a:pt x="998" y="1078"/>
                  </a:lnTo>
                  <a:lnTo>
                    <a:pt x="989" y="1078"/>
                  </a:lnTo>
                  <a:lnTo>
                    <a:pt x="984" y="1075"/>
                  </a:lnTo>
                  <a:lnTo>
                    <a:pt x="976" y="1070"/>
                  </a:lnTo>
                  <a:lnTo>
                    <a:pt x="970" y="1067"/>
                  </a:lnTo>
                  <a:lnTo>
                    <a:pt x="967" y="1064"/>
                  </a:lnTo>
                  <a:lnTo>
                    <a:pt x="519" y="604"/>
                  </a:lnTo>
                  <a:lnTo>
                    <a:pt x="88" y="1047"/>
                  </a:lnTo>
                  <a:lnTo>
                    <a:pt x="74" y="1064"/>
                  </a:lnTo>
                  <a:lnTo>
                    <a:pt x="63" y="1073"/>
                  </a:lnTo>
                  <a:lnTo>
                    <a:pt x="52" y="1078"/>
                  </a:lnTo>
                  <a:lnTo>
                    <a:pt x="30" y="1078"/>
                  </a:lnTo>
                  <a:lnTo>
                    <a:pt x="14" y="1067"/>
                  </a:lnTo>
                  <a:lnTo>
                    <a:pt x="5" y="1058"/>
                  </a:lnTo>
                  <a:lnTo>
                    <a:pt x="0" y="1035"/>
                  </a:lnTo>
                  <a:lnTo>
                    <a:pt x="0" y="1024"/>
                  </a:lnTo>
                  <a:lnTo>
                    <a:pt x="5" y="1015"/>
                  </a:lnTo>
                  <a:lnTo>
                    <a:pt x="14" y="1004"/>
                  </a:lnTo>
                  <a:lnTo>
                    <a:pt x="27" y="990"/>
                  </a:lnTo>
                  <a:lnTo>
                    <a:pt x="459" y="541"/>
                  </a:lnTo>
                  <a:lnTo>
                    <a:pt x="27" y="92"/>
                  </a:lnTo>
                  <a:lnTo>
                    <a:pt x="5" y="69"/>
                  </a:lnTo>
                  <a:lnTo>
                    <a:pt x="3" y="63"/>
                  </a:lnTo>
                  <a:lnTo>
                    <a:pt x="0" y="60"/>
                  </a:lnTo>
                  <a:lnTo>
                    <a:pt x="0" y="49"/>
                  </a:lnTo>
                  <a:lnTo>
                    <a:pt x="5" y="26"/>
                  </a:lnTo>
                  <a:lnTo>
                    <a:pt x="22" y="9"/>
                  </a:lnTo>
                  <a:lnTo>
                    <a:pt x="41" y="3"/>
                  </a:lnTo>
                  <a:lnTo>
                    <a:pt x="52" y="3"/>
                  </a:lnTo>
                  <a:lnTo>
                    <a:pt x="61" y="9"/>
                  </a:lnTo>
                  <a:lnTo>
                    <a:pt x="72" y="18"/>
                  </a:lnTo>
                  <a:lnTo>
                    <a:pt x="88" y="35"/>
                  </a:lnTo>
                  <a:lnTo>
                    <a:pt x="522" y="478"/>
                  </a:lnTo>
                  <a:lnTo>
                    <a:pt x="522" y="475"/>
                  </a:lnTo>
                  <a:lnTo>
                    <a:pt x="951" y="32"/>
                  </a:lnTo>
                  <a:lnTo>
                    <a:pt x="965" y="15"/>
                  </a:lnTo>
                  <a:lnTo>
                    <a:pt x="976" y="6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96" name="Freeform 68"/>
            <p:cNvSpPr>
              <a:spLocks/>
            </p:cNvSpPr>
            <p:nvPr/>
          </p:nvSpPr>
          <p:spPr bwMode="auto">
            <a:xfrm>
              <a:off x="6966" y="1931"/>
              <a:ext cx="1289" cy="1618"/>
            </a:xfrm>
            <a:custGeom>
              <a:avLst/>
              <a:gdLst/>
              <a:ahLst/>
              <a:cxnLst>
                <a:cxn ang="0">
                  <a:pos x="940" y="17"/>
                </a:cxn>
                <a:cxn ang="0">
                  <a:pos x="1087" y="111"/>
                </a:cxn>
                <a:cxn ang="0">
                  <a:pos x="1231" y="20"/>
                </a:cxn>
                <a:cxn ang="0">
                  <a:pos x="1253" y="2"/>
                </a:cxn>
                <a:cxn ang="0">
                  <a:pos x="1278" y="2"/>
                </a:cxn>
                <a:cxn ang="0">
                  <a:pos x="1289" y="20"/>
                </a:cxn>
                <a:cxn ang="0">
                  <a:pos x="1159" y="526"/>
                </a:cxn>
                <a:cxn ang="0">
                  <a:pos x="1134" y="549"/>
                </a:cxn>
                <a:cxn ang="0">
                  <a:pos x="1112" y="543"/>
                </a:cxn>
                <a:cxn ang="0">
                  <a:pos x="1106" y="531"/>
                </a:cxn>
                <a:cxn ang="0">
                  <a:pos x="1112" y="486"/>
                </a:cxn>
                <a:cxn ang="0">
                  <a:pos x="1112" y="326"/>
                </a:cxn>
                <a:cxn ang="0">
                  <a:pos x="1045" y="157"/>
                </a:cxn>
                <a:cxn ang="0">
                  <a:pos x="915" y="74"/>
                </a:cxn>
                <a:cxn ang="0">
                  <a:pos x="730" y="68"/>
                </a:cxn>
                <a:cxn ang="0">
                  <a:pos x="539" y="177"/>
                </a:cxn>
                <a:cxn ang="0">
                  <a:pos x="437" y="360"/>
                </a:cxn>
                <a:cxn ang="0">
                  <a:pos x="451" y="531"/>
                </a:cxn>
                <a:cxn ang="0">
                  <a:pos x="528" y="617"/>
                </a:cxn>
                <a:cxn ang="0">
                  <a:pos x="606" y="646"/>
                </a:cxn>
                <a:cxn ang="0">
                  <a:pos x="705" y="672"/>
                </a:cxn>
                <a:cxn ang="0">
                  <a:pos x="896" y="729"/>
                </a:cxn>
                <a:cxn ang="0">
                  <a:pos x="960" y="766"/>
                </a:cxn>
                <a:cxn ang="0">
                  <a:pos x="1012" y="823"/>
                </a:cxn>
                <a:cxn ang="0">
                  <a:pos x="1067" y="932"/>
                </a:cxn>
                <a:cxn ang="0">
                  <a:pos x="1076" y="1129"/>
                </a:cxn>
                <a:cxn ang="0">
                  <a:pos x="976" y="1366"/>
                </a:cxn>
                <a:cxn ang="0">
                  <a:pos x="783" y="1546"/>
                </a:cxn>
                <a:cxn ang="0">
                  <a:pos x="534" y="1618"/>
                </a:cxn>
                <a:cxn ang="0">
                  <a:pos x="368" y="1595"/>
                </a:cxn>
                <a:cxn ang="0">
                  <a:pos x="213" y="1506"/>
                </a:cxn>
                <a:cxn ang="0">
                  <a:pos x="58" y="1595"/>
                </a:cxn>
                <a:cxn ang="0">
                  <a:pos x="34" y="1618"/>
                </a:cxn>
                <a:cxn ang="0">
                  <a:pos x="9" y="1612"/>
                </a:cxn>
                <a:cxn ang="0">
                  <a:pos x="3" y="1589"/>
                </a:cxn>
                <a:cxn ang="0">
                  <a:pos x="28" y="1478"/>
                </a:cxn>
                <a:cxn ang="0">
                  <a:pos x="70" y="1306"/>
                </a:cxn>
                <a:cxn ang="0">
                  <a:pos x="111" y="1146"/>
                </a:cxn>
                <a:cxn ang="0">
                  <a:pos x="130" y="1072"/>
                </a:cxn>
                <a:cxn ang="0">
                  <a:pos x="169" y="1069"/>
                </a:cxn>
                <a:cxn ang="0">
                  <a:pos x="180" y="1083"/>
                </a:cxn>
                <a:cxn ang="0">
                  <a:pos x="175" y="1123"/>
                </a:cxn>
                <a:cxn ang="0">
                  <a:pos x="169" y="1292"/>
                </a:cxn>
                <a:cxn ang="0">
                  <a:pos x="230" y="1435"/>
                </a:cxn>
                <a:cxn ang="0">
                  <a:pos x="340" y="1515"/>
                </a:cxn>
                <a:cxn ang="0">
                  <a:pos x="465" y="1546"/>
                </a:cxn>
                <a:cxn ang="0">
                  <a:pos x="620" y="1544"/>
                </a:cxn>
                <a:cxn ang="0">
                  <a:pos x="816" y="1423"/>
                </a:cxn>
                <a:cxn ang="0">
                  <a:pos x="921" y="1218"/>
                </a:cxn>
                <a:cxn ang="0">
                  <a:pos x="913" y="1040"/>
                </a:cxn>
                <a:cxn ang="0">
                  <a:pos x="846" y="952"/>
                </a:cxn>
                <a:cxn ang="0">
                  <a:pos x="733" y="906"/>
                </a:cxn>
                <a:cxn ang="0">
                  <a:pos x="418" y="803"/>
                </a:cxn>
                <a:cxn ang="0">
                  <a:pos x="316" y="697"/>
                </a:cxn>
                <a:cxn ang="0">
                  <a:pos x="274" y="526"/>
                </a:cxn>
                <a:cxn ang="0">
                  <a:pos x="352" y="271"/>
                </a:cxn>
                <a:cxn ang="0">
                  <a:pos x="551" y="77"/>
                </a:cxn>
                <a:cxn ang="0">
                  <a:pos x="810" y="0"/>
                </a:cxn>
              </a:cxnLst>
              <a:rect l="0" t="0" r="r" b="b"/>
              <a:pathLst>
                <a:path w="1289" h="1618">
                  <a:moveTo>
                    <a:pt x="810" y="0"/>
                  </a:moveTo>
                  <a:lnTo>
                    <a:pt x="880" y="5"/>
                  </a:lnTo>
                  <a:lnTo>
                    <a:pt x="940" y="17"/>
                  </a:lnTo>
                  <a:lnTo>
                    <a:pt x="996" y="40"/>
                  </a:lnTo>
                  <a:lnTo>
                    <a:pt x="1045" y="71"/>
                  </a:lnTo>
                  <a:lnTo>
                    <a:pt x="1087" y="111"/>
                  </a:lnTo>
                  <a:lnTo>
                    <a:pt x="1120" y="160"/>
                  </a:lnTo>
                  <a:lnTo>
                    <a:pt x="1222" y="31"/>
                  </a:lnTo>
                  <a:lnTo>
                    <a:pt x="1231" y="20"/>
                  </a:lnTo>
                  <a:lnTo>
                    <a:pt x="1239" y="14"/>
                  </a:lnTo>
                  <a:lnTo>
                    <a:pt x="1250" y="2"/>
                  </a:lnTo>
                  <a:lnTo>
                    <a:pt x="1253" y="2"/>
                  </a:lnTo>
                  <a:lnTo>
                    <a:pt x="1255" y="0"/>
                  </a:lnTo>
                  <a:lnTo>
                    <a:pt x="1272" y="0"/>
                  </a:lnTo>
                  <a:lnTo>
                    <a:pt x="1278" y="2"/>
                  </a:lnTo>
                  <a:lnTo>
                    <a:pt x="1286" y="11"/>
                  </a:lnTo>
                  <a:lnTo>
                    <a:pt x="1289" y="17"/>
                  </a:lnTo>
                  <a:lnTo>
                    <a:pt x="1289" y="20"/>
                  </a:lnTo>
                  <a:lnTo>
                    <a:pt x="1283" y="14"/>
                  </a:lnTo>
                  <a:lnTo>
                    <a:pt x="1164" y="503"/>
                  </a:lnTo>
                  <a:lnTo>
                    <a:pt x="1159" y="526"/>
                  </a:lnTo>
                  <a:lnTo>
                    <a:pt x="1153" y="540"/>
                  </a:lnTo>
                  <a:lnTo>
                    <a:pt x="1145" y="546"/>
                  </a:lnTo>
                  <a:lnTo>
                    <a:pt x="1134" y="549"/>
                  </a:lnTo>
                  <a:lnTo>
                    <a:pt x="1126" y="549"/>
                  </a:lnTo>
                  <a:lnTo>
                    <a:pt x="1117" y="546"/>
                  </a:lnTo>
                  <a:lnTo>
                    <a:pt x="1112" y="543"/>
                  </a:lnTo>
                  <a:lnTo>
                    <a:pt x="1109" y="537"/>
                  </a:lnTo>
                  <a:lnTo>
                    <a:pt x="1109" y="534"/>
                  </a:lnTo>
                  <a:lnTo>
                    <a:pt x="1106" y="531"/>
                  </a:lnTo>
                  <a:lnTo>
                    <a:pt x="1106" y="529"/>
                  </a:lnTo>
                  <a:lnTo>
                    <a:pt x="1109" y="514"/>
                  </a:lnTo>
                  <a:lnTo>
                    <a:pt x="1112" y="486"/>
                  </a:lnTo>
                  <a:lnTo>
                    <a:pt x="1114" y="451"/>
                  </a:lnTo>
                  <a:lnTo>
                    <a:pt x="1117" y="403"/>
                  </a:lnTo>
                  <a:lnTo>
                    <a:pt x="1112" y="326"/>
                  </a:lnTo>
                  <a:lnTo>
                    <a:pt x="1098" y="260"/>
                  </a:lnTo>
                  <a:lnTo>
                    <a:pt x="1076" y="203"/>
                  </a:lnTo>
                  <a:lnTo>
                    <a:pt x="1045" y="157"/>
                  </a:lnTo>
                  <a:lnTo>
                    <a:pt x="1009" y="120"/>
                  </a:lnTo>
                  <a:lnTo>
                    <a:pt x="965" y="94"/>
                  </a:lnTo>
                  <a:lnTo>
                    <a:pt x="915" y="74"/>
                  </a:lnTo>
                  <a:lnTo>
                    <a:pt x="863" y="63"/>
                  </a:lnTo>
                  <a:lnTo>
                    <a:pt x="805" y="60"/>
                  </a:lnTo>
                  <a:lnTo>
                    <a:pt x="730" y="68"/>
                  </a:lnTo>
                  <a:lnTo>
                    <a:pt x="658" y="91"/>
                  </a:lnTo>
                  <a:lnTo>
                    <a:pt x="595" y="128"/>
                  </a:lnTo>
                  <a:lnTo>
                    <a:pt x="539" y="177"/>
                  </a:lnTo>
                  <a:lnTo>
                    <a:pt x="492" y="231"/>
                  </a:lnTo>
                  <a:lnTo>
                    <a:pt x="459" y="294"/>
                  </a:lnTo>
                  <a:lnTo>
                    <a:pt x="437" y="360"/>
                  </a:lnTo>
                  <a:lnTo>
                    <a:pt x="429" y="429"/>
                  </a:lnTo>
                  <a:lnTo>
                    <a:pt x="434" y="483"/>
                  </a:lnTo>
                  <a:lnTo>
                    <a:pt x="451" y="531"/>
                  </a:lnTo>
                  <a:lnTo>
                    <a:pt x="473" y="569"/>
                  </a:lnTo>
                  <a:lnTo>
                    <a:pt x="498" y="597"/>
                  </a:lnTo>
                  <a:lnTo>
                    <a:pt x="528" y="617"/>
                  </a:lnTo>
                  <a:lnTo>
                    <a:pt x="559" y="632"/>
                  </a:lnTo>
                  <a:lnTo>
                    <a:pt x="578" y="637"/>
                  </a:lnTo>
                  <a:lnTo>
                    <a:pt x="606" y="646"/>
                  </a:lnTo>
                  <a:lnTo>
                    <a:pt x="639" y="654"/>
                  </a:lnTo>
                  <a:lnTo>
                    <a:pt x="675" y="663"/>
                  </a:lnTo>
                  <a:lnTo>
                    <a:pt x="705" y="672"/>
                  </a:lnTo>
                  <a:lnTo>
                    <a:pt x="772" y="689"/>
                  </a:lnTo>
                  <a:lnTo>
                    <a:pt x="821" y="703"/>
                  </a:lnTo>
                  <a:lnTo>
                    <a:pt x="896" y="729"/>
                  </a:lnTo>
                  <a:lnTo>
                    <a:pt x="921" y="740"/>
                  </a:lnTo>
                  <a:lnTo>
                    <a:pt x="943" y="752"/>
                  </a:lnTo>
                  <a:lnTo>
                    <a:pt x="960" y="766"/>
                  </a:lnTo>
                  <a:lnTo>
                    <a:pt x="979" y="783"/>
                  </a:lnTo>
                  <a:lnTo>
                    <a:pt x="996" y="800"/>
                  </a:lnTo>
                  <a:lnTo>
                    <a:pt x="1012" y="823"/>
                  </a:lnTo>
                  <a:lnTo>
                    <a:pt x="1034" y="852"/>
                  </a:lnTo>
                  <a:lnTo>
                    <a:pt x="1054" y="889"/>
                  </a:lnTo>
                  <a:lnTo>
                    <a:pt x="1067" y="932"/>
                  </a:lnTo>
                  <a:lnTo>
                    <a:pt x="1079" y="983"/>
                  </a:lnTo>
                  <a:lnTo>
                    <a:pt x="1084" y="1046"/>
                  </a:lnTo>
                  <a:lnTo>
                    <a:pt x="1076" y="1129"/>
                  </a:lnTo>
                  <a:lnTo>
                    <a:pt x="1056" y="1212"/>
                  </a:lnTo>
                  <a:lnTo>
                    <a:pt x="1020" y="1292"/>
                  </a:lnTo>
                  <a:lnTo>
                    <a:pt x="976" y="1366"/>
                  </a:lnTo>
                  <a:lnTo>
                    <a:pt x="921" y="1435"/>
                  </a:lnTo>
                  <a:lnTo>
                    <a:pt x="855" y="1495"/>
                  </a:lnTo>
                  <a:lnTo>
                    <a:pt x="783" y="1546"/>
                  </a:lnTo>
                  <a:lnTo>
                    <a:pt x="705" y="1584"/>
                  </a:lnTo>
                  <a:lnTo>
                    <a:pt x="622" y="1609"/>
                  </a:lnTo>
                  <a:lnTo>
                    <a:pt x="534" y="1618"/>
                  </a:lnTo>
                  <a:lnTo>
                    <a:pt x="479" y="1615"/>
                  </a:lnTo>
                  <a:lnTo>
                    <a:pt x="423" y="1609"/>
                  </a:lnTo>
                  <a:lnTo>
                    <a:pt x="368" y="1595"/>
                  </a:lnTo>
                  <a:lnTo>
                    <a:pt x="313" y="1575"/>
                  </a:lnTo>
                  <a:lnTo>
                    <a:pt x="263" y="1546"/>
                  </a:lnTo>
                  <a:lnTo>
                    <a:pt x="213" y="1506"/>
                  </a:lnTo>
                  <a:lnTo>
                    <a:pt x="172" y="1458"/>
                  </a:lnTo>
                  <a:lnTo>
                    <a:pt x="67" y="1584"/>
                  </a:lnTo>
                  <a:lnTo>
                    <a:pt x="58" y="1595"/>
                  </a:lnTo>
                  <a:lnTo>
                    <a:pt x="45" y="1609"/>
                  </a:lnTo>
                  <a:lnTo>
                    <a:pt x="39" y="1612"/>
                  </a:lnTo>
                  <a:lnTo>
                    <a:pt x="34" y="1618"/>
                  </a:lnTo>
                  <a:lnTo>
                    <a:pt x="25" y="1618"/>
                  </a:lnTo>
                  <a:lnTo>
                    <a:pt x="14" y="1615"/>
                  </a:lnTo>
                  <a:lnTo>
                    <a:pt x="9" y="1612"/>
                  </a:lnTo>
                  <a:lnTo>
                    <a:pt x="3" y="1606"/>
                  </a:lnTo>
                  <a:lnTo>
                    <a:pt x="0" y="1598"/>
                  </a:lnTo>
                  <a:lnTo>
                    <a:pt x="3" y="1589"/>
                  </a:lnTo>
                  <a:lnTo>
                    <a:pt x="9" y="1564"/>
                  </a:lnTo>
                  <a:lnTo>
                    <a:pt x="17" y="1526"/>
                  </a:lnTo>
                  <a:lnTo>
                    <a:pt x="28" y="1478"/>
                  </a:lnTo>
                  <a:lnTo>
                    <a:pt x="42" y="1423"/>
                  </a:lnTo>
                  <a:lnTo>
                    <a:pt x="56" y="1366"/>
                  </a:lnTo>
                  <a:lnTo>
                    <a:pt x="70" y="1306"/>
                  </a:lnTo>
                  <a:lnTo>
                    <a:pt x="86" y="1249"/>
                  </a:lnTo>
                  <a:lnTo>
                    <a:pt x="100" y="1195"/>
                  </a:lnTo>
                  <a:lnTo>
                    <a:pt x="111" y="1146"/>
                  </a:lnTo>
                  <a:lnTo>
                    <a:pt x="119" y="1109"/>
                  </a:lnTo>
                  <a:lnTo>
                    <a:pt x="128" y="1083"/>
                  </a:lnTo>
                  <a:lnTo>
                    <a:pt x="130" y="1072"/>
                  </a:lnTo>
                  <a:lnTo>
                    <a:pt x="141" y="1066"/>
                  </a:lnTo>
                  <a:lnTo>
                    <a:pt x="166" y="1066"/>
                  </a:lnTo>
                  <a:lnTo>
                    <a:pt x="169" y="1069"/>
                  </a:lnTo>
                  <a:lnTo>
                    <a:pt x="175" y="1072"/>
                  </a:lnTo>
                  <a:lnTo>
                    <a:pt x="177" y="1075"/>
                  </a:lnTo>
                  <a:lnTo>
                    <a:pt x="180" y="1083"/>
                  </a:lnTo>
                  <a:lnTo>
                    <a:pt x="180" y="1100"/>
                  </a:lnTo>
                  <a:lnTo>
                    <a:pt x="177" y="1106"/>
                  </a:lnTo>
                  <a:lnTo>
                    <a:pt x="175" y="1123"/>
                  </a:lnTo>
                  <a:lnTo>
                    <a:pt x="169" y="1152"/>
                  </a:lnTo>
                  <a:lnTo>
                    <a:pt x="164" y="1226"/>
                  </a:lnTo>
                  <a:lnTo>
                    <a:pt x="169" y="1292"/>
                  </a:lnTo>
                  <a:lnTo>
                    <a:pt x="183" y="1346"/>
                  </a:lnTo>
                  <a:lnTo>
                    <a:pt x="202" y="1395"/>
                  </a:lnTo>
                  <a:lnTo>
                    <a:pt x="230" y="1435"/>
                  </a:lnTo>
                  <a:lnTo>
                    <a:pt x="263" y="1466"/>
                  </a:lnTo>
                  <a:lnTo>
                    <a:pt x="302" y="1492"/>
                  </a:lnTo>
                  <a:lnTo>
                    <a:pt x="340" y="1515"/>
                  </a:lnTo>
                  <a:lnTo>
                    <a:pt x="382" y="1529"/>
                  </a:lnTo>
                  <a:lnTo>
                    <a:pt x="426" y="1541"/>
                  </a:lnTo>
                  <a:lnTo>
                    <a:pt x="465" y="1546"/>
                  </a:lnTo>
                  <a:lnTo>
                    <a:pt x="506" y="1552"/>
                  </a:lnTo>
                  <a:lnTo>
                    <a:pt x="542" y="1552"/>
                  </a:lnTo>
                  <a:lnTo>
                    <a:pt x="620" y="1544"/>
                  </a:lnTo>
                  <a:lnTo>
                    <a:pt x="692" y="1515"/>
                  </a:lnTo>
                  <a:lnTo>
                    <a:pt x="758" y="1475"/>
                  </a:lnTo>
                  <a:lnTo>
                    <a:pt x="816" y="1423"/>
                  </a:lnTo>
                  <a:lnTo>
                    <a:pt x="863" y="1361"/>
                  </a:lnTo>
                  <a:lnTo>
                    <a:pt x="899" y="1289"/>
                  </a:lnTo>
                  <a:lnTo>
                    <a:pt x="921" y="1218"/>
                  </a:lnTo>
                  <a:lnTo>
                    <a:pt x="929" y="1140"/>
                  </a:lnTo>
                  <a:lnTo>
                    <a:pt x="924" y="1086"/>
                  </a:lnTo>
                  <a:lnTo>
                    <a:pt x="913" y="1040"/>
                  </a:lnTo>
                  <a:lnTo>
                    <a:pt x="896" y="1003"/>
                  </a:lnTo>
                  <a:lnTo>
                    <a:pt x="874" y="975"/>
                  </a:lnTo>
                  <a:lnTo>
                    <a:pt x="846" y="952"/>
                  </a:lnTo>
                  <a:lnTo>
                    <a:pt x="819" y="935"/>
                  </a:lnTo>
                  <a:lnTo>
                    <a:pt x="788" y="923"/>
                  </a:lnTo>
                  <a:lnTo>
                    <a:pt x="733" y="906"/>
                  </a:lnTo>
                  <a:lnTo>
                    <a:pt x="501" y="843"/>
                  </a:lnTo>
                  <a:lnTo>
                    <a:pt x="459" y="826"/>
                  </a:lnTo>
                  <a:lnTo>
                    <a:pt x="418" y="803"/>
                  </a:lnTo>
                  <a:lnTo>
                    <a:pt x="379" y="774"/>
                  </a:lnTo>
                  <a:lnTo>
                    <a:pt x="346" y="740"/>
                  </a:lnTo>
                  <a:lnTo>
                    <a:pt x="316" y="697"/>
                  </a:lnTo>
                  <a:lnTo>
                    <a:pt x="293" y="646"/>
                  </a:lnTo>
                  <a:lnTo>
                    <a:pt x="280" y="589"/>
                  </a:lnTo>
                  <a:lnTo>
                    <a:pt x="274" y="526"/>
                  </a:lnTo>
                  <a:lnTo>
                    <a:pt x="282" y="437"/>
                  </a:lnTo>
                  <a:lnTo>
                    <a:pt x="310" y="351"/>
                  </a:lnTo>
                  <a:lnTo>
                    <a:pt x="352" y="271"/>
                  </a:lnTo>
                  <a:lnTo>
                    <a:pt x="407" y="197"/>
                  </a:lnTo>
                  <a:lnTo>
                    <a:pt x="473" y="131"/>
                  </a:lnTo>
                  <a:lnTo>
                    <a:pt x="551" y="77"/>
                  </a:lnTo>
                  <a:lnTo>
                    <a:pt x="633" y="34"/>
                  </a:lnTo>
                  <a:lnTo>
                    <a:pt x="719" y="8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97" name="Freeform 69"/>
            <p:cNvSpPr>
              <a:spLocks/>
            </p:cNvSpPr>
            <p:nvPr/>
          </p:nvSpPr>
          <p:spPr bwMode="auto">
            <a:xfrm>
              <a:off x="8487" y="1642"/>
              <a:ext cx="555" cy="1052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323" y="0"/>
                </a:cxn>
                <a:cxn ang="0">
                  <a:pos x="340" y="6"/>
                </a:cxn>
                <a:cxn ang="0">
                  <a:pos x="345" y="20"/>
                </a:cxn>
                <a:cxn ang="0">
                  <a:pos x="345" y="941"/>
                </a:cxn>
                <a:cxn ang="0">
                  <a:pos x="348" y="958"/>
                </a:cxn>
                <a:cxn ang="0">
                  <a:pos x="356" y="972"/>
                </a:cxn>
                <a:cxn ang="0">
                  <a:pos x="373" y="983"/>
                </a:cxn>
                <a:cxn ang="0">
                  <a:pos x="401" y="989"/>
                </a:cxn>
                <a:cxn ang="0">
                  <a:pos x="442" y="995"/>
                </a:cxn>
                <a:cxn ang="0">
                  <a:pos x="555" y="995"/>
                </a:cxn>
                <a:cxn ang="0">
                  <a:pos x="555" y="1052"/>
                </a:cxn>
                <a:cxn ang="0">
                  <a:pos x="495" y="1052"/>
                </a:cxn>
                <a:cxn ang="0">
                  <a:pos x="448" y="1049"/>
                </a:cxn>
                <a:cxn ang="0">
                  <a:pos x="398" y="1049"/>
                </a:cxn>
                <a:cxn ang="0">
                  <a:pos x="351" y="1046"/>
                </a:cxn>
                <a:cxn ang="0">
                  <a:pos x="210" y="1046"/>
                </a:cxn>
                <a:cxn ang="0">
                  <a:pos x="163" y="1049"/>
                </a:cxn>
                <a:cxn ang="0">
                  <a:pos x="113" y="1049"/>
                </a:cxn>
                <a:cxn ang="0">
                  <a:pos x="66" y="1052"/>
                </a:cxn>
                <a:cxn ang="0">
                  <a:pos x="11" y="1052"/>
                </a:cxn>
                <a:cxn ang="0">
                  <a:pos x="11" y="995"/>
                </a:cxn>
                <a:cxn ang="0">
                  <a:pos x="124" y="995"/>
                </a:cxn>
                <a:cxn ang="0">
                  <a:pos x="166" y="989"/>
                </a:cxn>
                <a:cxn ang="0">
                  <a:pos x="193" y="981"/>
                </a:cxn>
                <a:cxn ang="0">
                  <a:pos x="210" y="972"/>
                </a:cxn>
                <a:cxn ang="0">
                  <a:pos x="218" y="958"/>
                </a:cxn>
                <a:cxn ang="0">
                  <a:pos x="221" y="941"/>
                </a:cxn>
                <a:cxn ang="0">
                  <a:pos x="221" y="117"/>
                </a:cxn>
                <a:cxn ang="0">
                  <a:pos x="171" y="137"/>
                </a:cxn>
                <a:cxn ang="0">
                  <a:pos x="119" y="151"/>
                </a:cxn>
                <a:cxn ang="0">
                  <a:pos x="72" y="157"/>
                </a:cxn>
                <a:cxn ang="0">
                  <a:pos x="30" y="160"/>
                </a:cxn>
                <a:cxn ang="0">
                  <a:pos x="0" y="160"/>
                </a:cxn>
                <a:cxn ang="0">
                  <a:pos x="0" y="103"/>
                </a:cxn>
                <a:cxn ang="0">
                  <a:pos x="30" y="103"/>
                </a:cxn>
                <a:cxn ang="0">
                  <a:pos x="72" y="100"/>
                </a:cxn>
                <a:cxn ang="0">
                  <a:pos x="113" y="94"/>
                </a:cxn>
                <a:cxn ang="0">
                  <a:pos x="160" y="83"/>
                </a:cxn>
                <a:cxn ang="0">
                  <a:pos x="210" y="66"/>
                </a:cxn>
                <a:cxn ang="0">
                  <a:pos x="257" y="37"/>
                </a:cxn>
                <a:cxn ang="0">
                  <a:pos x="298" y="0"/>
                </a:cxn>
              </a:cxnLst>
              <a:rect l="0" t="0" r="r" b="b"/>
              <a:pathLst>
                <a:path w="555" h="1052">
                  <a:moveTo>
                    <a:pt x="298" y="0"/>
                  </a:moveTo>
                  <a:lnTo>
                    <a:pt x="323" y="0"/>
                  </a:lnTo>
                  <a:lnTo>
                    <a:pt x="340" y="6"/>
                  </a:lnTo>
                  <a:lnTo>
                    <a:pt x="345" y="20"/>
                  </a:lnTo>
                  <a:lnTo>
                    <a:pt x="345" y="941"/>
                  </a:lnTo>
                  <a:lnTo>
                    <a:pt x="348" y="958"/>
                  </a:lnTo>
                  <a:lnTo>
                    <a:pt x="356" y="972"/>
                  </a:lnTo>
                  <a:lnTo>
                    <a:pt x="373" y="983"/>
                  </a:lnTo>
                  <a:lnTo>
                    <a:pt x="401" y="989"/>
                  </a:lnTo>
                  <a:lnTo>
                    <a:pt x="442" y="995"/>
                  </a:lnTo>
                  <a:lnTo>
                    <a:pt x="555" y="995"/>
                  </a:lnTo>
                  <a:lnTo>
                    <a:pt x="555" y="1052"/>
                  </a:lnTo>
                  <a:lnTo>
                    <a:pt x="495" y="1052"/>
                  </a:lnTo>
                  <a:lnTo>
                    <a:pt x="448" y="1049"/>
                  </a:lnTo>
                  <a:lnTo>
                    <a:pt x="398" y="1049"/>
                  </a:lnTo>
                  <a:lnTo>
                    <a:pt x="351" y="1046"/>
                  </a:lnTo>
                  <a:lnTo>
                    <a:pt x="210" y="1046"/>
                  </a:lnTo>
                  <a:lnTo>
                    <a:pt x="163" y="1049"/>
                  </a:lnTo>
                  <a:lnTo>
                    <a:pt x="113" y="1049"/>
                  </a:lnTo>
                  <a:lnTo>
                    <a:pt x="66" y="1052"/>
                  </a:lnTo>
                  <a:lnTo>
                    <a:pt x="11" y="1052"/>
                  </a:lnTo>
                  <a:lnTo>
                    <a:pt x="11" y="995"/>
                  </a:lnTo>
                  <a:lnTo>
                    <a:pt x="124" y="995"/>
                  </a:lnTo>
                  <a:lnTo>
                    <a:pt x="166" y="989"/>
                  </a:lnTo>
                  <a:lnTo>
                    <a:pt x="193" y="981"/>
                  </a:lnTo>
                  <a:lnTo>
                    <a:pt x="210" y="972"/>
                  </a:lnTo>
                  <a:lnTo>
                    <a:pt x="218" y="958"/>
                  </a:lnTo>
                  <a:lnTo>
                    <a:pt x="221" y="941"/>
                  </a:lnTo>
                  <a:lnTo>
                    <a:pt x="221" y="117"/>
                  </a:lnTo>
                  <a:lnTo>
                    <a:pt x="171" y="137"/>
                  </a:lnTo>
                  <a:lnTo>
                    <a:pt x="119" y="151"/>
                  </a:lnTo>
                  <a:lnTo>
                    <a:pt x="72" y="157"/>
                  </a:lnTo>
                  <a:lnTo>
                    <a:pt x="30" y="160"/>
                  </a:lnTo>
                  <a:lnTo>
                    <a:pt x="0" y="160"/>
                  </a:lnTo>
                  <a:lnTo>
                    <a:pt x="0" y="103"/>
                  </a:lnTo>
                  <a:lnTo>
                    <a:pt x="30" y="103"/>
                  </a:lnTo>
                  <a:lnTo>
                    <a:pt x="72" y="100"/>
                  </a:lnTo>
                  <a:lnTo>
                    <a:pt x="113" y="94"/>
                  </a:lnTo>
                  <a:lnTo>
                    <a:pt x="160" y="83"/>
                  </a:lnTo>
                  <a:lnTo>
                    <a:pt x="210" y="66"/>
                  </a:lnTo>
                  <a:lnTo>
                    <a:pt x="257" y="3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advTm="69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25" grpId="0"/>
      <p:bldP spid="25" grpId="1"/>
      <p:bldP spid="42" grpId="0" animBg="1"/>
      <p:bldP spid="76" grpId="0"/>
      <p:bldP spid="76" grpId="1"/>
      <p:bldP spid="73810" grpId="0" animBg="1"/>
      <p:bldP spid="197" grpId="0"/>
      <p:bldP spid="197" grpId="1"/>
      <p:bldP spid="8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 of Defects</a:t>
            </a:r>
            <a:endParaRPr lang="en-US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105" name="Table 104"/>
          <p:cNvGraphicFramePr>
            <a:graphicFrameLocks noGrp="1"/>
          </p:cNvGraphicFramePr>
          <p:nvPr/>
        </p:nvGraphicFramePr>
        <p:xfrm>
          <a:off x="0" y="4648200"/>
          <a:ext cx="9144000" cy="157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Partition of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Mathematica1"/>
                        </a:rPr>
                        <a:t>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Global Symmetry</a:t>
                      </a:r>
                      <a:endParaRPr lang="en-US" dirty="0"/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Full Defect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[1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]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sym typeface="Mathematica1"/>
                        </a:rPr>
                        <a:t> = 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SU(N)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Simple Defect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[N-1,1]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``Sub-regular’’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U(1)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Trivial Defect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[N]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``Regular’’ ``Principal’’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4772" name="Group 20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362200" y="1447800"/>
            <a:ext cx="4493613" cy="913680"/>
            <a:chOff x="1527" y="1061"/>
            <a:chExt cx="12738" cy="2590"/>
          </a:xfrm>
        </p:grpSpPr>
        <p:sp>
          <p:nvSpPr>
            <p:cNvPr id="74774" name="Freeform 22"/>
            <p:cNvSpPr>
              <a:spLocks/>
            </p:cNvSpPr>
            <p:nvPr/>
          </p:nvSpPr>
          <p:spPr bwMode="auto">
            <a:xfrm>
              <a:off x="1527" y="2130"/>
              <a:ext cx="791" cy="996"/>
            </a:xfrm>
            <a:custGeom>
              <a:avLst/>
              <a:gdLst/>
              <a:ahLst/>
              <a:cxnLst>
                <a:cxn ang="0">
                  <a:pos x="614" y="8"/>
                </a:cxn>
                <a:cxn ang="0">
                  <a:pos x="724" y="57"/>
                </a:cxn>
                <a:cxn ang="0">
                  <a:pos x="783" y="141"/>
                </a:cxn>
                <a:cxn ang="0">
                  <a:pos x="787" y="234"/>
                </a:cxn>
                <a:cxn ang="0">
                  <a:pos x="748" y="291"/>
                </a:cxn>
                <a:cxn ang="0">
                  <a:pos x="693" y="311"/>
                </a:cxn>
                <a:cxn ang="0">
                  <a:pos x="641" y="291"/>
                </a:cxn>
                <a:cxn ang="0">
                  <a:pos x="626" y="246"/>
                </a:cxn>
                <a:cxn ang="0">
                  <a:pos x="657" y="178"/>
                </a:cxn>
                <a:cxn ang="0">
                  <a:pos x="732" y="145"/>
                </a:cxn>
                <a:cxn ang="0">
                  <a:pos x="677" y="81"/>
                </a:cxn>
                <a:cxn ang="0">
                  <a:pos x="571" y="45"/>
                </a:cxn>
                <a:cxn ang="0">
                  <a:pos x="476" y="49"/>
                </a:cxn>
                <a:cxn ang="0">
                  <a:pos x="378" y="89"/>
                </a:cxn>
                <a:cxn ang="0">
                  <a:pos x="323" y="149"/>
                </a:cxn>
                <a:cxn ang="0">
                  <a:pos x="299" y="214"/>
                </a:cxn>
                <a:cxn ang="0">
                  <a:pos x="303" y="287"/>
                </a:cxn>
                <a:cxn ang="0">
                  <a:pos x="346" y="339"/>
                </a:cxn>
                <a:cxn ang="0">
                  <a:pos x="421" y="367"/>
                </a:cxn>
                <a:cxn ang="0">
                  <a:pos x="523" y="391"/>
                </a:cxn>
                <a:cxn ang="0">
                  <a:pos x="630" y="432"/>
                </a:cxn>
                <a:cxn ang="0">
                  <a:pos x="696" y="496"/>
                </a:cxn>
                <a:cxn ang="0">
                  <a:pos x="732" y="577"/>
                </a:cxn>
                <a:cxn ang="0">
                  <a:pos x="736" y="662"/>
                </a:cxn>
                <a:cxn ang="0">
                  <a:pos x="716" y="738"/>
                </a:cxn>
                <a:cxn ang="0">
                  <a:pos x="673" y="827"/>
                </a:cxn>
                <a:cxn ang="0">
                  <a:pos x="590" y="912"/>
                </a:cxn>
                <a:cxn ang="0">
                  <a:pos x="472" y="972"/>
                </a:cxn>
                <a:cxn ang="0">
                  <a:pos x="307" y="996"/>
                </a:cxn>
                <a:cxn ang="0">
                  <a:pos x="146" y="968"/>
                </a:cxn>
                <a:cxn ang="0">
                  <a:pos x="40" y="896"/>
                </a:cxn>
                <a:cxn ang="0">
                  <a:pos x="0" y="783"/>
                </a:cxn>
                <a:cxn ang="0">
                  <a:pos x="28" y="690"/>
                </a:cxn>
                <a:cxn ang="0">
                  <a:pos x="87" y="641"/>
                </a:cxn>
                <a:cxn ang="0">
                  <a:pos x="154" y="641"/>
                </a:cxn>
                <a:cxn ang="0">
                  <a:pos x="193" y="682"/>
                </a:cxn>
                <a:cxn ang="0">
                  <a:pos x="193" y="754"/>
                </a:cxn>
                <a:cxn ang="0">
                  <a:pos x="150" y="811"/>
                </a:cxn>
                <a:cxn ang="0">
                  <a:pos x="67" y="831"/>
                </a:cxn>
                <a:cxn ang="0">
                  <a:pos x="134" y="904"/>
                </a:cxn>
                <a:cxn ang="0">
                  <a:pos x="221" y="940"/>
                </a:cxn>
                <a:cxn ang="0">
                  <a:pos x="295" y="948"/>
                </a:cxn>
                <a:cxn ang="0">
                  <a:pos x="394" y="940"/>
                </a:cxn>
                <a:cxn ang="0">
                  <a:pos x="508" y="900"/>
                </a:cxn>
                <a:cxn ang="0">
                  <a:pos x="578" y="831"/>
                </a:cxn>
                <a:cxn ang="0">
                  <a:pos x="614" y="763"/>
                </a:cxn>
                <a:cxn ang="0">
                  <a:pos x="622" y="706"/>
                </a:cxn>
                <a:cxn ang="0">
                  <a:pos x="598" y="625"/>
                </a:cxn>
                <a:cxn ang="0">
                  <a:pos x="531" y="577"/>
                </a:cxn>
                <a:cxn ang="0">
                  <a:pos x="445" y="549"/>
                </a:cxn>
                <a:cxn ang="0">
                  <a:pos x="370" y="537"/>
                </a:cxn>
                <a:cxn ang="0">
                  <a:pos x="295" y="512"/>
                </a:cxn>
                <a:cxn ang="0">
                  <a:pos x="228" y="464"/>
                </a:cxn>
                <a:cxn ang="0">
                  <a:pos x="181" y="379"/>
                </a:cxn>
                <a:cxn ang="0">
                  <a:pos x="177" y="287"/>
                </a:cxn>
                <a:cxn ang="0">
                  <a:pos x="205" y="198"/>
                </a:cxn>
                <a:cxn ang="0">
                  <a:pos x="272" y="101"/>
                </a:cxn>
                <a:cxn ang="0">
                  <a:pos x="378" y="28"/>
                </a:cxn>
                <a:cxn ang="0">
                  <a:pos x="539" y="0"/>
                </a:cxn>
              </a:cxnLst>
              <a:rect l="0" t="0" r="r" b="b"/>
              <a:pathLst>
                <a:path w="791" h="996">
                  <a:moveTo>
                    <a:pt x="539" y="0"/>
                  </a:moveTo>
                  <a:lnTo>
                    <a:pt x="614" y="8"/>
                  </a:lnTo>
                  <a:lnTo>
                    <a:pt x="677" y="28"/>
                  </a:lnTo>
                  <a:lnTo>
                    <a:pt x="724" y="57"/>
                  </a:lnTo>
                  <a:lnTo>
                    <a:pt x="763" y="97"/>
                  </a:lnTo>
                  <a:lnTo>
                    <a:pt x="783" y="141"/>
                  </a:lnTo>
                  <a:lnTo>
                    <a:pt x="791" y="190"/>
                  </a:lnTo>
                  <a:lnTo>
                    <a:pt x="787" y="234"/>
                  </a:lnTo>
                  <a:lnTo>
                    <a:pt x="771" y="270"/>
                  </a:lnTo>
                  <a:lnTo>
                    <a:pt x="748" y="291"/>
                  </a:lnTo>
                  <a:lnTo>
                    <a:pt x="720" y="307"/>
                  </a:lnTo>
                  <a:lnTo>
                    <a:pt x="693" y="311"/>
                  </a:lnTo>
                  <a:lnTo>
                    <a:pt x="661" y="307"/>
                  </a:lnTo>
                  <a:lnTo>
                    <a:pt x="641" y="291"/>
                  </a:lnTo>
                  <a:lnTo>
                    <a:pt x="630" y="270"/>
                  </a:lnTo>
                  <a:lnTo>
                    <a:pt x="626" y="246"/>
                  </a:lnTo>
                  <a:lnTo>
                    <a:pt x="634" y="210"/>
                  </a:lnTo>
                  <a:lnTo>
                    <a:pt x="657" y="178"/>
                  </a:lnTo>
                  <a:lnTo>
                    <a:pt x="689" y="158"/>
                  </a:lnTo>
                  <a:lnTo>
                    <a:pt x="732" y="145"/>
                  </a:lnTo>
                  <a:lnTo>
                    <a:pt x="708" y="109"/>
                  </a:lnTo>
                  <a:lnTo>
                    <a:pt x="677" y="81"/>
                  </a:lnTo>
                  <a:lnTo>
                    <a:pt x="641" y="61"/>
                  </a:lnTo>
                  <a:lnTo>
                    <a:pt x="571" y="45"/>
                  </a:lnTo>
                  <a:lnTo>
                    <a:pt x="539" y="45"/>
                  </a:lnTo>
                  <a:lnTo>
                    <a:pt x="476" y="49"/>
                  </a:lnTo>
                  <a:lnTo>
                    <a:pt x="421" y="65"/>
                  </a:lnTo>
                  <a:lnTo>
                    <a:pt x="378" y="89"/>
                  </a:lnTo>
                  <a:lnTo>
                    <a:pt x="346" y="117"/>
                  </a:lnTo>
                  <a:lnTo>
                    <a:pt x="323" y="149"/>
                  </a:lnTo>
                  <a:lnTo>
                    <a:pt x="307" y="186"/>
                  </a:lnTo>
                  <a:lnTo>
                    <a:pt x="299" y="214"/>
                  </a:lnTo>
                  <a:lnTo>
                    <a:pt x="295" y="242"/>
                  </a:lnTo>
                  <a:lnTo>
                    <a:pt x="303" y="287"/>
                  </a:lnTo>
                  <a:lnTo>
                    <a:pt x="319" y="319"/>
                  </a:lnTo>
                  <a:lnTo>
                    <a:pt x="346" y="339"/>
                  </a:lnTo>
                  <a:lnTo>
                    <a:pt x="382" y="355"/>
                  </a:lnTo>
                  <a:lnTo>
                    <a:pt x="421" y="367"/>
                  </a:lnTo>
                  <a:lnTo>
                    <a:pt x="461" y="375"/>
                  </a:lnTo>
                  <a:lnTo>
                    <a:pt x="523" y="391"/>
                  </a:lnTo>
                  <a:lnTo>
                    <a:pt x="578" y="408"/>
                  </a:lnTo>
                  <a:lnTo>
                    <a:pt x="630" y="432"/>
                  </a:lnTo>
                  <a:lnTo>
                    <a:pt x="673" y="468"/>
                  </a:lnTo>
                  <a:lnTo>
                    <a:pt x="696" y="496"/>
                  </a:lnTo>
                  <a:lnTo>
                    <a:pt x="716" y="533"/>
                  </a:lnTo>
                  <a:lnTo>
                    <a:pt x="732" y="577"/>
                  </a:lnTo>
                  <a:lnTo>
                    <a:pt x="740" y="629"/>
                  </a:lnTo>
                  <a:lnTo>
                    <a:pt x="736" y="662"/>
                  </a:lnTo>
                  <a:lnTo>
                    <a:pt x="732" y="698"/>
                  </a:lnTo>
                  <a:lnTo>
                    <a:pt x="716" y="738"/>
                  </a:lnTo>
                  <a:lnTo>
                    <a:pt x="696" y="783"/>
                  </a:lnTo>
                  <a:lnTo>
                    <a:pt x="673" y="827"/>
                  </a:lnTo>
                  <a:lnTo>
                    <a:pt x="637" y="871"/>
                  </a:lnTo>
                  <a:lnTo>
                    <a:pt x="590" y="912"/>
                  </a:lnTo>
                  <a:lnTo>
                    <a:pt x="539" y="944"/>
                  </a:lnTo>
                  <a:lnTo>
                    <a:pt x="472" y="972"/>
                  </a:lnTo>
                  <a:lnTo>
                    <a:pt x="398" y="988"/>
                  </a:lnTo>
                  <a:lnTo>
                    <a:pt x="307" y="996"/>
                  </a:lnTo>
                  <a:lnTo>
                    <a:pt x="221" y="988"/>
                  </a:lnTo>
                  <a:lnTo>
                    <a:pt x="146" y="968"/>
                  </a:lnTo>
                  <a:lnTo>
                    <a:pt x="83" y="940"/>
                  </a:lnTo>
                  <a:lnTo>
                    <a:pt x="40" y="896"/>
                  </a:lnTo>
                  <a:lnTo>
                    <a:pt x="12" y="843"/>
                  </a:lnTo>
                  <a:lnTo>
                    <a:pt x="0" y="783"/>
                  </a:lnTo>
                  <a:lnTo>
                    <a:pt x="8" y="730"/>
                  </a:lnTo>
                  <a:lnTo>
                    <a:pt x="28" y="690"/>
                  </a:lnTo>
                  <a:lnTo>
                    <a:pt x="55" y="662"/>
                  </a:lnTo>
                  <a:lnTo>
                    <a:pt x="87" y="641"/>
                  </a:lnTo>
                  <a:lnTo>
                    <a:pt x="122" y="637"/>
                  </a:lnTo>
                  <a:lnTo>
                    <a:pt x="154" y="641"/>
                  </a:lnTo>
                  <a:lnTo>
                    <a:pt x="177" y="658"/>
                  </a:lnTo>
                  <a:lnTo>
                    <a:pt x="193" y="682"/>
                  </a:lnTo>
                  <a:lnTo>
                    <a:pt x="201" y="718"/>
                  </a:lnTo>
                  <a:lnTo>
                    <a:pt x="193" y="754"/>
                  </a:lnTo>
                  <a:lnTo>
                    <a:pt x="177" y="787"/>
                  </a:lnTo>
                  <a:lnTo>
                    <a:pt x="150" y="811"/>
                  </a:lnTo>
                  <a:lnTo>
                    <a:pt x="114" y="831"/>
                  </a:lnTo>
                  <a:lnTo>
                    <a:pt x="67" y="831"/>
                  </a:lnTo>
                  <a:lnTo>
                    <a:pt x="95" y="875"/>
                  </a:lnTo>
                  <a:lnTo>
                    <a:pt x="134" y="904"/>
                  </a:lnTo>
                  <a:lnTo>
                    <a:pt x="177" y="928"/>
                  </a:lnTo>
                  <a:lnTo>
                    <a:pt x="221" y="940"/>
                  </a:lnTo>
                  <a:lnTo>
                    <a:pt x="260" y="944"/>
                  </a:lnTo>
                  <a:lnTo>
                    <a:pt x="295" y="948"/>
                  </a:lnTo>
                  <a:lnTo>
                    <a:pt x="315" y="948"/>
                  </a:lnTo>
                  <a:lnTo>
                    <a:pt x="394" y="940"/>
                  </a:lnTo>
                  <a:lnTo>
                    <a:pt x="457" y="924"/>
                  </a:lnTo>
                  <a:lnTo>
                    <a:pt x="508" y="900"/>
                  </a:lnTo>
                  <a:lnTo>
                    <a:pt x="547" y="867"/>
                  </a:lnTo>
                  <a:lnTo>
                    <a:pt x="578" y="831"/>
                  </a:lnTo>
                  <a:lnTo>
                    <a:pt x="598" y="795"/>
                  </a:lnTo>
                  <a:lnTo>
                    <a:pt x="614" y="763"/>
                  </a:lnTo>
                  <a:lnTo>
                    <a:pt x="618" y="730"/>
                  </a:lnTo>
                  <a:lnTo>
                    <a:pt x="622" y="706"/>
                  </a:lnTo>
                  <a:lnTo>
                    <a:pt x="614" y="662"/>
                  </a:lnTo>
                  <a:lnTo>
                    <a:pt x="598" y="625"/>
                  </a:lnTo>
                  <a:lnTo>
                    <a:pt x="567" y="597"/>
                  </a:lnTo>
                  <a:lnTo>
                    <a:pt x="531" y="577"/>
                  </a:lnTo>
                  <a:lnTo>
                    <a:pt x="492" y="561"/>
                  </a:lnTo>
                  <a:lnTo>
                    <a:pt x="445" y="549"/>
                  </a:lnTo>
                  <a:lnTo>
                    <a:pt x="398" y="541"/>
                  </a:lnTo>
                  <a:lnTo>
                    <a:pt x="370" y="537"/>
                  </a:lnTo>
                  <a:lnTo>
                    <a:pt x="335" y="525"/>
                  </a:lnTo>
                  <a:lnTo>
                    <a:pt x="295" y="512"/>
                  </a:lnTo>
                  <a:lnTo>
                    <a:pt x="260" y="492"/>
                  </a:lnTo>
                  <a:lnTo>
                    <a:pt x="228" y="464"/>
                  </a:lnTo>
                  <a:lnTo>
                    <a:pt x="201" y="428"/>
                  </a:lnTo>
                  <a:lnTo>
                    <a:pt x="181" y="379"/>
                  </a:lnTo>
                  <a:lnTo>
                    <a:pt x="173" y="323"/>
                  </a:lnTo>
                  <a:lnTo>
                    <a:pt x="177" y="287"/>
                  </a:lnTo>
                  <a:lnTo>
                    <a:pt x="185" y="242"/>
                  </a:lnTo>
                  <a:lnTo>
                    <a:pt x="205" y="198"/>
                  </a:lnTo>
                  <a:lnTo>
                    <a:pt x="232" y="149"/>
                  </a:lnTo>
                  <a:lnTo>
                    <a:pt x="272" y="101"/>
                  </a:lnTo>
                  <a:lnTo>
                    <a:pt x="319" y="61"/>
                  </a:lnTo>
                  <a:lnTo>
                    <a:pt x="378" y="28"/>
                  </a:lnTo>
                  <a:lnTo>
                    <a:pt x="453" y="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75" name="Freeform 23"/>
            <p:cNvSpPr>
              <a:spLocks/>
            </p:cNvSpPr>
            <p:nvPr/>
          </p:nvSpPr>
          <p:spPr bwMode="auto">
            <a:xfrm>
              <a:off x="2483" y="2126"/>
              <a:ext cx="1113" cy="1000"/>
            </a:xfrm>
            <a:custGeom>
              <a:avLst/>
              <a:gdLst/>
              <a:ahLst/>
              <a:cxnLst>
                <a:cxn ang="0">
                  <a:pos x="397" y="36"/>
                </a:cxn>
                <a:cxn ang="0">
                  <a:pos x="464" y="182"/>
                </a:cxn>
                <a:cxn ang="0">
                  <a:pos x="444" y="274"/>
                </a:cxn>
                <a:cxn ang="0">
                  <a:pos x="366" y="508"/>
                </a:cxn>
                <a:cxn ang="0">
                  <a:pos x="315" y="771"/>
                </a:cxn>
                <a:cxn ang="0">
                  <a:pos x="338" y="892"/>
                </a:cxn>
                <a:cxn ang="0">
                  <a:pos x="448" y="952"/>
                </a:cxn>
                <a:cxn ang="0">
                  <a:pos x="610" y="883"/>
                </a:cxn>
                <a:cxn ang="0">
                  <a:pos x="688" y="779"/>
                </a:cxn>
                <a:cxn ang="0">
                  <a:pos x="724" y="637"/>
                </a:cxn>
                <a:cxn ang="0">
                  <a:pos x="794" y="351"/>
                </a:cxn>
                <a:cxn ang="0">
                  <a:pos x="853" y="101"/>
                </a:cxn>
                <a:cxn ang="0">
                  <a:pos x="905" y="32"/>
                </a:cxn>
                <a:cxn ang="0">
                  <a:pos x="967" y="32"/>
                </a:cxn>
                <a:cxn ang="0">
                  <a:pos x="995" y="101"/>
                </a:cxn>
                <a:cxn ang="0">
                  <a:pos x="971" y="202"/>
                </a:cxn>
                <a:cxn ang="0">
                  <a:pos x="936" y="351"/>
                </a:cxn>
                <a:cxn ang="0">
                  <a:pos x="857" y="682"/>
                </a:cxn>
                <a:cxn ang="0">
                  <a:pos x="830" y="851"/>
                </a:cxn>
                <a:cxn ang="0">
                  <a:pos x="865" y="948"/>
                </a:cxn>
                <a:cxn ang="0">
                  <a:pos x="960" y="920"/>
                </a:cxn>
                <a:cxn ang="0">
                  <a:pos x="1038" y="734"/>
                </a:cxn>
                <a:cxn ang="0">
                  <a:pos x="1062" y="654"/>
                </a:cxn>
                <a:cxn ang="0">
                  <a:pos x="1101" y="645"/>
                </a:cxn>
                <a:cxn ang="0">
                  <a:pos x="1113" y="662"/>
                </a:cxn>
                <a:cxn ang="0">
                  <a:pos x="1093" y="742"/>
                </a:cxn>
                <a:cxn ang="0">
                  <a:pos x="1050" y="879"/>
                </a:cxn>
                <a:cxn ang="0">
                  <a:pos x="944" y="992"/>
                </a:cxn>
                <a:cxn ang="0">
                  <a:pos x="771" y="960"/>
                </a:cxn>
                <a:cxn ang="0">
                  <a:pos x="696" y="847"/>
                </a:cxn>
                <a:cxn ang="0">
                  <a:pos x="610" y="940"/>
                </a:cxn>
                <a:cxn ang="0">
                  <a:pos x="440" y="996"/>
                </a:cxn>
                <a:cxn ang="0">
                  <a:pos x="307" y="968"/>
                </a:cxn>
                <a:cxn ang="0">
                  <a:pos x="201" y="863"/>
                </a:cxn>
                <a:cxn ang="0">
                  <a:pos x="181" y="666"/>
                </a:cxn>
                <a:cxn ang="0">
                  <a:pos x="260" y="391"/>
                </a:cxn>
                <a:cxn ang="0">
                  <a:pos x="330" y="178"/>
                </a:cxn>
                <a:cxn ang="0">
                  <a:pos x="323" y="65"/>
                </a:cxn>
                <a:cxn ang="0">
                  <a:pos x="283" y="49"/>
                </a:cxn>
                <a:cxn ang="0">
                  <a:pos x="138" y="145"/>
                </a:cxn>
                <a:cxn ang="0">
                  <a:pos x="59" y="335"/>
                </a:cxn>
                <a:cxn ang="0">
                  <a:pos x="43" y="355"/>
                </a:cxn>
                <a:cxn ang="0">
                  <a:pos x="12" y="355"/>
                </a:cxn>
                <a:cxn ang="0">
                  <a:pos x="0" y="339"/>
                </a:cxn>
                <a:cxn ang="0">
                  <a:pos x="24" y="258"/>
                </a:cxn>
                <a:cxn ang="0">
                  <a:pos x="98" y="113"/>
                </a:cxn>
                <a:cxn ang="0">
                  <a:pos x="228" y="8"/>
                </a:cxn>
              </a:cxnLst>
              <a:rect l="0" t="0" r="r" b="b"/>
              <a:pathLst>
                <a:path w="1113" h="1000">
                  <a:moveTo>
                    <a:pt x="287" y="0"/>
                  </a:moveTo>
                  <a:lnTo>
                    <a:pt x="346" y="8"/>
                  </a:lnTo>
                  <a:lnTo>
                    <a:pt x="397" y="36"/>
                  </a:lnTo>
                  <a:lnTo>
                    <a:pt x="433" y="77"/>
                  </a:lnTo>
                  <a:lnTo>
                    <a:pt x="456" y="125"/>
                  </a:lnTo>
                  <a:lnTo>
                    <a:pt x="464" y="182"/>
                  </a:lnTo>
                  <a:lnTo>
                    <a:pt x="464" y="210"/>
                  </a:lnTo>
                  <a:lnTo>
                    <a:pt x="456" y="242"/>
                  </a:lnTo>
                  <a:lnTo>
                    <a:pt x="444" y="274"/>
                  </a:lnTo>
                  <a:lnTo>
                    <a:pt x="429" y="319"/>
                  </a:lnTo>
                  <a:lnTo>
                    <a:pt x="397" y="412"/>
                  </a:lnTo>
                  <a:lnTo>
                    <a:pt x="366" y="508"/>
                  </a:lnTo>
                  <a:lnTo>
                    <a:pt x="338" y="601"/>
                  </a:lnTo>
                  <a:lnTo>
                    <a:pt x="323" y="690"/>
                  </a:lnTo>
                  <a:lnTo>
                    <a:pt x="315" y="771"/>
                  </a:lnTo>
                  <a:lnTo>
                    <a:pt x="319" y="811"/>
                  </a:lnTo>
                  <a:lnTo>
                    <a:pt x="326" y="855"/>
                  </a:lnTo>
                  <a:lnTo>
                    <a:pt x="338" y="892"/>
                  </a:lnTo>
                  <a:lnTo>
                    <a:pt x="366" y="924"/>
                  </a:lnTo>
                  <a:lnTo>
                    <a:pt x="401" y="944"/>
                  </a:lnTo>
                  <a:lnTo>
                    <a:pt x="448" y="952"/>
                  </a:lnTo>
                  <a:lnTo>
                    <a:pt x="511" y="944"/>
                  </a:lnTo>
                  <a:lnTo>
                    <a:pt x="566" y="916"/>
                  </a:lnTo>
                  <a:lnTo>
                    <a:pt x="610" y="883"/>
                  </a:lnTo>
                  <a:lnTo>
                    <a:pt x="645" y="843"/>
                  </a:lnTo>
                  <a:lnTo>
                    <a:pt x="673" y="807"/>
                  </a:lnTo>
                  <a:lnTo>
                    <a:pt x="688" y="779"/>
                  </a:lnTo>
                  <a:lnTo>
                    <a:pt x="696" y="767"/>
                  </a:lnTo>
                  <a:lnTo>
                    <a:pt x="708" y="710"/>
                  </a:lnTo>
                  <a:lnTo>
                    <a:pt x="724" y="637"/>
                  </a:lnTo>
                  <a:lnTo>
                    <a:pt x="747" y="549"/>
                  </a:lnTo>
                  <a:lnTo>
                    <a:pt x="767" y="452"/>
                  </a:lnTo>
                  <a:lnTo>
                    <a:pt x="794" y="351"/>
                  </a:lnTo>
                  <a:lnTo>
                    <a:pt x="814" y="258"/>
                  </a:lnTo>
                  <a:lnTo>
                    <a:pt x="838" y="170"/>
                  </a:lnTo>
                  <a:lnTo>
                    <a:pt x="853" y="101"/>
                  </a:lnTo>
                  <a:lnTo>
                    <a:pt x="865" y="65"/>
                  </a:lnTo>
                  <a:lnTo>
                    <a:pt x="885" y="45"/>
                  </a:lnTo>
                  <a:lnTo>
                    <a:pt x="905" y="32"/>
                  </a:lnTo>
                  <a:lnTo>
                    <a:pt x="924" y="24"/>
                  </a:lnTo>
                  <a:lnTo>
                    <a:pt x="936" y="24"/>
                  </a:lnTo>
                  <a:lnTo>
                    <a:pt x="967" y="32"/>
                  </a:lnTo>
                  <a:lnTo>
                    <a:pt x="991" y="53"/>
                  </a:lnTo>
                  <a:lnTo>
                    <a:pt x="999" y="85"/>
                  </a:lnTo>
                  <a:lnTo>
                    <a:pt x="995" y="101"/>
                  </a:lnTo>
                  <a:lnTo>
                    <a:pt x="991" y="129"/>
                  </a:lnTo>
                  <a:lnTo>
                    <a:pt x="979" y="166"/>
                  </a:lnTo>
                  <a:lnTo>
                    <a:pt x="971" y="202"/>
                  </a:lnTo>
                  <a:lnTo>
                    <a:pt x="956" y="266"/>
                  </a:lnTo>
                  <a:lnTo>
                    <a:pt x="948" y="307"/>
                  </a:lnTo>
                  <a:lnTo>
                    <a:pt x="936" y="351"/>
                  </a:lnTo>
                  <a:lnTo>
                    <a:pt x="928" y="383"/>
                  </a:lnTo>
                  <a:lnTo>
                    <a:pt x="869" y="621"/>
                  </a:lnTo>
                  <a:lnTo>
                    <a:pt x="857" y="682"/>
                  </a:lnTo>
                  <a:lnTo>
                    <a:pt x="842" y="746"/>
                  </a:lnTo>
                  <a:lnTo>
                    <a:pt x="834" y="807"/>
                  </a:lnTo>
                  <a:lnTo>
                    <a:pt x="830" y="851"/>
                  </a:lnTo>
                  <a:lnTo>
                    <a:pt x="834" y="900"/>
                  </a:lnTo>
                  <a:lnTo>
                    <a:pt x="846" y="928"/>
                  </a:lnTo>
                  <a:lnTo>
                    <a:pt x="865" y="948"/>
                  </a:lnTo>
                  <a:lnTo>
                    <a:pt x="893" y="952"/>
                  </a:lnTo>
                  <a:lnTo>
                    <a:pt x="928" y="944"/>
                  </a:lnTo>
                  <a:lnTo>
                    <a:pt x="960" y="920"/>
                  </a:lnTo>
                  <a:lnTo>
                    <a:pt x="983" y="883"/>
                  </a:lnTo>
                  <a:lnTo>
                    <a:pt x="1007" y="839"/>
                  </a:lnTo>
                  <a:lnTo>
                    <a:pt x="1038" y="734"/>
                  </a:lnTo>
                  <a:lnTo>
                    <a:pt x="1054" y="678"/>
                  </a:lnTo>
                  <a:lnTo>
                    <a:pt x="1058" y="662"/>
                  </a:lnTo>
                  <a:lnTo>
                    <a:pt x="1062" y="654"/>
                  </a:lnTo>
                  <a:lnTo>
                    <a:pt x="1074" y="641"/>
                  </a:lnTo>
                  <a:lnTo>
                    <a:pt x="1097" y="641"/>
                  </a:lnTo>
                  <a:lnTo>
                    <a:pt x="1101" y="645"/>
                  </a:lnTo>
                  <a:lnTo>
                    <a:pt x="1109" y="645"/>
                  </a:lnTo>
                  <a:lnTo>
                    <a:pt x="1113" y="654"/>
                  </a:lnTo>
                  <a:lnTo>
                    <a:pt x="1113" y="662"/>
                  </a:lnTo>
                  <a:lnTo>
                    <a:pt x="1109" y="674"/>
                  </a:lnTo>
                  <a:lnTo>
                    <a:pt x="1105" y="702"/>
                  </a:lnTo>
                  <a:lnTo>
                    <a:pt x="1093" y="742"/>
                  </a:lnTo>
                  <a:lnTo>
                    <a:pt x="1081" y="787"/>
                  </a:lnTo>
                  <a:lnTo>
                    <a:pt x="1066" y="835"/>
                  </a:lnTo>
                  <a:lnTo>
                    <a:pt x="1050" y="879"/>
                  </a:lnTo>
                  <a:lnTo>
                    <a:pt x="1023" y="928"/>
                  </a:lnTo>
                  <a:lnTo>
                    <a:pt x="987" y="964"/>
                  </a:lnTo>
                  <a:lnTo>
                    <a:pt x="944" y="992"/>
                  </a:lnTo>
                  <a:lnTo>
                    <a:pt x="893" y="1000"/>
                  </a:lnTo>
                  <a:lnTo>
                    <a:pt x="826" y="988"/>
                  </a:lnTo>
                  <a:lnTo>
                    <a:pt x="771" y="960"/>
                  </a:lnTo>
                  <a:lnTo>
                    <a:pt x="728" y="912"/>
                  </a:lnTo>
                  <a:lnTo>
                    <a:pt x="700" y="851"/>
                  </a:lnTo>
                  <a:lnTo>
                    <a:pt x="696" y="847"/>
                  </a:lnTo>
                  <a:lnTo>
                    <a:pt x="676" y="875"/>
                  </a:lnTo>
                  <a:lnTo>
                    <a:pt x="645" y="908"/>
                  </a:lnTo>
                  <a:lnTo>
                    <a:pt x="610" y="940"/>
                  </a:lnTo>
                  <a:lnTo>
                    <a:pt x="562" y="968"/>
                  </a:lnTo>
                  <a:lnTo>
                    <a:pt x="507" y="988"/>
                  </a:lnTo>
                  <a:lnTo>
                    <a:pt x="440" y="996"/>
                  </a:lnTo>
                  <a:lnTo>
                    <a:pt x="397" y="992"/>
                  </a:lnTo>
                  <a:lnTo>
                    <a:pt x="350" y="984"/>
                  </a:lnTo>
                  <a:lnTo>
                    <a:pt x="307" y="968"/>
                  </a:lnTo>
                  <a:lnTo>
                    <a:pt x="267" y="944"/>
                  </a:lnTo>
                  <a:lnTo>
                    <a:pt x="232" y="908"/>
                  </a:lnTo>
                  <a:lnTo>
                    <a:pt x="201" y="863"/>
                  </a:lnTo>
                  <a:lnTo>
                    <a:pt x="185" y="807"/>
                  </a:lnTo>
                  <a:lnTo>
                    <a:pt x="177" y="734"/>
                  </a:lnTo>
                  <a:lnTo>
                    <a:pt x="181" y="666"/>
                  </a:lnTo>
                  <a:lnTo>
                    <a:pt x="197" y="585"/>
                  </a:lnTo>
                  <a:lnTo>
                    <a:pt x="224" y="496"/>
                  </a:lnTo>
                  <a:lnTo>
                    <a:pt x="260" y="391"/>
                  </a:lnTo>
                  <a:lnTo>
                    <a:pt x="303" y="270"/>
                  </a:lnTo>
                  <a:lnTo>
                    <a:pt x="319" y="230"/>
                  </a:lnTo>
                  <a:lnTo>
                    <a:pt x="330" y="178"/>
                  </a:lnTo>
                  <a:lnTo>
                    <a:pt x="338" y="121"/>
                  </a:lnTo>
                  <a:lnTo>
                    <a:pt x="334" y="89"/>
                  </a:lnTo>
                  <a:lnTo>
                    <a:pt x="323" y="65"/>
                  </a:lnTo>
                  <a:lnTo>
                    <a:pt x="311" y="53"/>
                  </a:lnTo>
                  <a:lnTo>
                    <a:pt x="295" y="49"/>
                  </a:lnTo>
                  <a:lnTo>
                    <a:pt x="283" y="49"/>
                  </a:lnTo>
                  <a:lnTo>
                    <a:pt x="232" y="61"/>
                  </a:lnTo>
                  <a:lnTo>
                    <a:pt x="185" y="89"/>
                  </a:lnTo>
                  <a:lnTo>
                    <a:pt x="138" y="145"/>
                  </a:lnTo>
                  <a:lnTo>
                    <a:pt x="98" y="222"/>
                  </a:lnTo>
                  <a:lnTo>
                    <a:pt x="63" y="323"/>
                  </a:lnTo>
                  <a:lnTo>
                    <a:pt x="59" y="335"/>
                  </a:lnTo>
                  <a:lnTo>
                    <a:pt x="51" y="347"/>
                  </a:lnTo>
                  <a:lnTo>
                    <a:pt x="47" y="355"/>
                  </a:lnTo>
                  <a:lnTo>
                    <a:pt x="43" y="355"/>
                  </a:lnTo>
                  <a:lnTo>
                    <a:pt x="35" y="359"/>
                  </a:lnTo>
                  <a:lnTo>
                    <a:pt x="20" y="359"/>
                  </a:lnTo>
                  <a:lnTo>
                    <a:pt x="12" y="355"/>
                  </a:lnTo>
                  <a:lnTo>
                    <a:pt x="8" y="355"/>
                  </a:lnTo>
                  <a:lnTo>
                    <a:pt x="0" y="347"/>
                  </a:lnTo>
                  <a:lnTo>
                    <a:pt x="0" y="339"/>
                  </a:lnTo>
                  <a:lnTo>
                    <a:pt x="4" y="323"/>
                  </a:lnTo>
                  <a:lnTo>
                    <a:pt x="12" y="295"/>
                  </a:lnTo>
                  <a:lnTo>
                    <a:pt x="24" y="258"/>
                  </a:lnTo>
                  <a:lnTo>
                    <a:pt x="43" y="210"/>
                  </a:lnTo>
                  <a:lnTo>
                    <a:pt x="67" y="162"/>
                  </a:lnTo>
                  <a:lnTo>
                    <a:pt x="98" y="113"/>
                  </a:lnTo>
                  <a:lnTo>
                    <a:pt x="134" y="69"/>
                  </a:lnTo>
                  <a:lnTo>
                    <a:pt x="177" y="32"/>
                  </a:lnTo>
                  <a:lnTo>
                    <a:pt x="228" y="8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76" name="Freeform 24"/>
            <p:cNvSpPr>
              <a:spLocks/>
            </p:cNvSpPr>
            <p:nvPr/>
          </p:nvSpPr>
          <p:spPr bwMode="auto">
            <a:xfrm>
              <a:off x="3895" y="1445"/>
              <a:ext cx="499" cy="2206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484" y="0"/>
                </a:cxn>
                <a:cxn ang="0">
                  <a:pos x="491" y="4"/>
                </a:cxn>
                <a:cxn ang="0">
                  <a:pos x="495" y="12"/>
                </a:cxn>
                <a:cxn ang="0">
                  <a:pos x="499" y="24"/>
                </a:cxn>
                <a:cxn ang="0">
                  <a:pos x="499" y="28"/>
                </a:cxn>
                <a:cxn ang="0">
                  <a:pos x="495" y="32"/>
                </a:cxn>
                <a:cxn ang="0">
                  <a:pos x="495" y="36"/>
                </a:cxn>
                <a:cxn ang="0">
                  <a:pos x="480" y="52"/>
                </a:cxn>
                <a:cxn ang="0">
                  <a:pos x="468" y="60"/>
                </a:cxn>
                <a:cxn ang="0">
                  <a:pos x="377" y="169"/>
                </a:cxn>
                <a:cxn ang="0">
                  <a:pos x="303" y="286"/>
                </a:cxn>
                <a:cxn ang="0">
                  <a:pos x="244" y="411"/>
                </a:cxn>
                <a:cxn ang="0">
                  <a:pos x="196" y="544"/>
                </a:cxn>
                <a:cxn ang="0">
                  <a:pos x="161" y="677"/>
                </a:cxn>
                <a:cxn ang="0">
                  <a:pos x="137" y="818"/>
                </a:cxn>
                <a:cxn ang="0">
                  <a:pos x="126" y="959"/>
                </a:cxn>
                <a:cxn ang="0">
                  <a:pos x="122" y="1105"/>
                </a:cxn>
                <a:cxn ang="0">
                  <a:pos x="126" y="1234"/>
                </a:cxn>
                <a:cxn ang="0">
                  <a:pos x="137" y="1367"/>
                </a:cxn>
                <a:cxn ang="0">
                  <a:pos x="157" y="1504"/>
                </a:cxn>
                <a:cxn ang="0">
                  <a:pos x="189" y="1641"/>
                </a:cxn>
                <a:cxn ang="0">
                  <a:pos x="232" y="1774"/>
                </a:cxn>
                <a:cxn ang="0">
                  <a:pos x="291" y="1903"/>
                </a:cxn>
                <a:cxn ang="0">
                  <a:pos x="366" y="2024"/>
                </a:cxn>
                <a:cxn ang="0">
                  <a:pos x="460" y="2137"/>
                </a:cxn>
                <a:cxn ang="0">
                  <a:pos x="487" y="2165"/>
                </a:cxn>
                <a:cxn ang="0">
                  <a:pos x="491" y="2174"/>
                </a:cxn>
                <a:cxn ang="0">
                  <a:pos x="495" y="2178"/>
                </a:cxn>
                <a:cxn ang="0">
                  <a:pos x="495" y="2186"/>
                </a:cxn>
                <a:cxn ang="0">
                  <a:pos x="499" y="2186"/>
                </a:cxn>
                <a:cxn ang="0">
                  <a:pos x="491" y="2202"/>
                </a:cxn>
                <a:cxn ang="0">
                  <a:pos x="484" y="2206"/>
                </a:cxn>
                <a:cxn ang="0">
                  <a:pos x="476" y="2206"/>
                </a:cxn>
                <a:cxn ang="0">
                  <a:pos x="460" y="2198"/>
                </a:cxn>
                <a:cxn ang="0">
                  <a:pos x="432" y="2178"/>
                </a:cxn>
                <a:cxn ang="0">
                  <a:pos x="397" y="2145"/>
                </a:cxn>
                <a:cxn ang="0">
                  <a:pos x="350" y="2101"/>
                </a:cxn>
                <a:cxn ang="0">
                  <a:pos x="299" y="2040"/>
                </a:cxn>
                <a:cxn ang="0">
                  <a:pos x="244" y="1972"/>
                </a:cxn>
                <a:cxn ang="0">
                  <a:pos x="193" y="1887"/>
                </a:cxn>
                <a:cxn ang="0">
                  <a:pos x="141" y="1790"/>
                </a:cxn>
                <a:cxn ang="0">
                  <a:pos x="82" y="1641"/>
                </a:cxn>
                <a:cxn ang="0">
                  <a:pos x="39" y="1492"/>
                </a:cxn>
                <a:cxn ang="0">
                  <a:pos x="16" y="1351"/>
                </a:cxn>
                <a:cxn ang="0">
                  <a:pos x="4" y="1218"/>
                </a:cxn>
                <a:cxn ang="0">
                  <a:pos x="0" y="1105"/>
                </a:cxn>
                <a:cxn ang="0">
                  <a:pos x="4" y="988"/>
                </a:cxn>
                <a:cxn ang="0">
                  <a:pos x="16" y="859"/>
                </a:cxn>
                <a:cxn ang="0">
                  <a:pos x="39" y="717"/>
                </a:cxn>
                <a:cxn ang="0">
                  <a:pos x="78" y="576"/>
                </a:cxn>
                <a:cxn ang="0">
                  <a:pos x="134" y="431"/>
                </a:cxn>
                <a:cxn ang="0">
                  <a:pos x="185" y="330"/>
                </a:cxn>
                <a:cxn ang="0">
                  <a:pos x="240" y="246"/>
                </a:cxn>
                <a:cxn ang="0">
                  <a:pos x="295" y="169"/>
                </a:cxn>
                <a:cxn ang="0">
                  <a:pos x="346" y="108"/>
                </a:cxn>
                <a:cxn ang="0">
                  <a:pos x="393" y="60"/>
                </a:cxn>
                <a:cxn ang="0">
                  <a:pos x="432" y="28"/>
                </a:cxn>
                <a:cxn ang="0">
                  <a:pos x="460" y="8"/>
                </a:cxn>
                <a:cxn ang="0">
                  <a:pos x="476" y="0"/>
                </a:cxn>
              </a:cxnLst>
              <a:rect l="0" t="0" r="r" b="b"/>
              <a:pathLst>
                <a:path w="499" h="2206">
                  <a:moveTo>
                    <a:pt x="476" y="0"/>
                  </a:moveTo>
                  <a:lnTo>
                    <a:pt x="484" y="0"/>
                  </a:lnTo>
                  <a:lnTo>
                    <a:pt x="491" y="4"/>
                  </a:lnTo>
                  <a:lnTo>
                    <a:pt x="495" y="12"/>
                  </a:lnTo>
                  <a:lnTo>
                    <a:pt x="499" y="24"/>
                  </a:lnTo>
                  <a:lnTo>
                    <a:pt x="499" y="28"/>
                  </a:lnTo>
                  <a:lnTo>
                    <a:pt x="495" y="32"/>
                  </a:lnTo>
                  <a:lnTo>
                    <a:pt x="495" y="36"/>
                  </a:lnTo>
                  <a:lnTo>
                    <a:pt x="480" y="52"/>
                  </a:lnTo>
                  <a:lnTo>
                    <a:pt x="468" y="60"/>
                  </a:lnTo>
                  <a:lnTo>
                    <a:pt x="377" y="169"/>
                  </a:lnTo>
                  <a:lnTo>
                    <a:pt x="303" y="286"/>
                  </a:lnTo>
                  <a:lnTo>
                    <a:pt x="244" y="411"/>
                  </a:lnTo>
                  <a:lnTo>
                    <a:pt x="196" y="544"/>
                  </a:lnTo>
                  <a:lnTo>
                    <a:pt x="161" y="677"/>
                  </a:lnTo>
                  <a:lnTo>
                    <a:pt x="137" y="818"/>
                  </a:lnTo>
                  <a:lnTo>
                    <a:pt x="126" y="959"/>
                  </a:lnTo>
                  <a:lnTo>
                    <a:pt x="122" y="1105"/>
                  </a:lnTo>
                  <a:lnTo>
                    <a:pt x="126" y="1234"/>
                  </a:lnTo>
                  <a:lnTo>
                    <a:pt x="137" y="1367"/>
                  </a:lnTo>
                  <a:lnTo>
                    <a:pt x="157" y="1504"/>
                  </a:lnTo>
                  <a:lnTo>
                    <a:pt x="189" y="1641"/>
                  </a:lnTo>
                  <a:lnTo>
                    <a:pt x="232" y="1774"/>
                  </a:lnTo>
                  <a:lnTo>
                    <a:pt x="291" y="1903"/>
                  </a:lnTo>
                  <a:lnTo>
                    <a:pt x="366" y="2024"/>
                  </a:lnTo>
                  <a:lnTo>
                    <a:pt x="460" y="2137"/>
                  </a:lnTo>
                  <a:lnTo>
                    <a:pt x="487" y="2165"/>
                  </a:lnTo>
                  <a:lnTo>
                    <a:pt x="491" y="2174"/>
                  </a:lnTo>
                  <a:lnTo>
                    <a:pt x="495" y="2178"/>
                  </a:lnTo>
                  <a:lnTo>
                    <a:pt x="495" y="2186"/>
                  </a:lnTo>
                  <a:lnTo>
                    <a:pt x="499" y="2186"/>
                  </a:lnTo>
                  <a:lnTo>
                    <a:pt x="491" y="2202"/>
                  </a:lnTo>
                  <a:lnTo>
                    <a:pt x="484" y="2206"/>
                  </a:lnTo>
                  <a:lnTo>
                    <a:pt x="476" y="2206"/>
                  </a:lnTo>
                  <a:lnTo>
                    <a:pt x="460" y="2198"/>
                  </a:lnTo>
                  <a:lnTo>
                    <a:pt x="432" y="2178"/>
                  </a:lnTo>
                  <a:lnTo>
                    <a:pt x="397" y="2145"/>
                  </a:lnTo>
                  <a:lnTo>
                    <a:pt x="350" y="2101"/>
                  </a:lnTo>
                  <a:lnTo>
                    <a:pt x="299" y="2040"/>
                  </a:lnTo>
                  <a:lnTo>
                    <a:pt x="244" y="1972"/>
                  </a:lnTo>
                  <a:lnTo>
                    <a:pt x="193" y="1887"/>
                  </a:lnTo>
                  <a:lnTo>
                    <a:pt x="141" y="1790"/>
                  </a:lnTo>
                  <a:lnTo>
                    <a:pt x="82" y="1641"/>
                  </a:lnTo>
                  <a:lnTo>
                    <a:pt x="39" y="1492"/>
                  </a:lnTo>
                  <a:lnTo>
                    <a:pt x="16" y="1351"/>
                  </a:lnTo>
                  <a:lnTo>
                    <a:pt x="4" y="1218"/>
                  </a:lnTo>
                  <a:lnTo>
                    <a:pt x="0" y="1105"/>
                  </a:lnTo>
                  <a:lnTo>
                    <a:pt x="4" y="988"/>
                  </a:lnTo>
                  <a:lnTo>
                    <a:pt x="16" y="859"/>
                  </a:lnTo>
                  <a:lnTo>
                    <a:pt x="39" y="717"/>
                  </a:lnTo>
                  <a:lnTo>
                    <a:pt x="78" y="576"/>
                  </a:lnTo>
                  <a:lnTo>
                    <a:pt x="134" y="431"/>
                  </a:lnTo>
                  <a:lnTo>
                    <a:pt x="185" y="330"/>
                  </a:lnTo>
                  <a:lnTo>
                    <a:pt x="240" y="246"/>
                  </a:lnTo>
                  <a:lnTo>
                    <a:pt x="295" y="169"/>
                  </a:lnTo>
                  <a:lnTo>
                    <a:pt x="346" y="108"/>
                  </a:lnTo>
                  <a:lnTo>
                    <a:pt x="393" y="60"/>
                  </a:lnTo>
                  <a:lnTo>
                    <a:pt x="432" y="28"/>
                  </a:lnTo>
                  <a:lnTo>
                    <a:pt x="460" y="8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77" name="Freeform 25"/>
            <p:cNvSpPr>
              <a:spLocks/>
            </p:cNvSpPr>
            <p:nvPr/>
          </p:nvSpPr>
          <p:spPr bwMode="auto">
            <a:xfrm>
              <a:off x="4614" y="1634"/>
              <a:ext cx="862" cy="1468"/>
            </a:xfrm>
            <a:custGeom>
              <a:avLst/>
              <a:gdLst/>
              <a:ahLst/>
              <a:cxnLst>
                <a:cxn ang="0">
                  <a:pos x="500" y="8"/>
                </a:cxn>
                <a:cxn ang="0">
                  <a:pos x="665" y="69"/>
                </a:cxn>
                <a:cxn ang="0">
                  <a:pos x="787" y="182"/>
                </a:cxn>
                <a:cxn ang="0">
                  <a:pos x="854" y="335"/>
                </a:cxn>
                <a:cxn ang="0">
                  <a:pos x="858" y="496"/>
                </a:cxn>
                <a:cxn ang="0">
                  <a:pos x="815" y="625"/>
                </a:cxn>
                <a:cxn ang="0">
                  <a:pos x="728" y="750"/>
                </a:cxn>
                <a:cxn ang="0">
                  <a:pos x="590" y="891"/>
                </a:cxn>
                <a:cxn ang="0">
                  <a:pos x="394" y="1073"/>
                </a:cxn>
                <a:cxn ang="0">
                  <a:pos x="665" y="1299"/>
                </a:cxn>
                <a:cxn ang="0">
                  <a:pos x="740" y="1291"/>
                </a:cxn>
                <a:cxn ang="0">
                  <a:pos x="771" y="1246"/>
                </a:cxn>
                <a:cxn ang="0">
                  <a:pos x="795" y="1137"/>
                </a:cxn>
                <a:cxn ang="0">
                  <a:pos x="858" y="1085"/>
                </a:cxn>
                <a:cxn ang="0">
                  <a:pos x="0" y="1468"/>
                </a:cxn>
                <a:cxn ang="0">
                  <a:pos x="8" y="1404"/>
                </a:cxn>
                <a:cxn ang="0">
                  <a:pos x="437" y="912"/>
                </a:cxn>
                <a:cxn ang="0">
                  <a:pos x="567" y="734"/>
                </a:cxn>
                <a:cxn ang="0">
                  <a:pos x="653" y="533"/>
                </a:cxn>
                <a:cxn ang="0">
                  <a:pos x="661" y="363"/>
                </a:cxn>
                <a:cxn ang="0">
                  <a:pos x="626" y="238"/>
                </a:cxn>
                <a:cxn ang="0">
                  <a:pos x="555" y="137"/>
                </a:cxn>
                <a:cxn ang="0">
                  <a:pos x="445" y="77"/>
                </a:cxn>
                <a:cxn ang="0">
                  <a:pos x="303" y="77"/>
                </a:cxn>
                <a:cxn ang="0">
                  <a:pos x="174" y="153"/>
                </a:cxn>
                <a:cxn ang="0">
                  <a:pos x="87" y="295"/>
                </a:cxn>
                <a:cxn ang="0">
                  <a:pos x="154" y="299"/>
                </a:cxn>
                <a:cxn ang="0">
                  <a:pos x="209" y="343"/>
                </a:cxn>
                <a:cxn ang="0">
                  <a:pos x="229" y="407"/>
                </a:cxn>
                <a:cxn ang="0">
                  <a:pos x="209" y="476"/>
                </a:cxn>
                <a:cxn ang="0">
                  <a:pos x="162" y="512"/>
                </a:cxn>
                <a:cxn ang="0">
                  <a:pos x="118" y="520"/>
                </a:cxn>
                <a:cxn ang="0">
                  <a:pos x="95" y="516"/>
                </a:cxn>
                <a:cxn ang="0">
                  <a:pos x="48" y="496"/>
                </a:cxn>
                <a:cxn ang="0">
                  <a:pos x="12" y="444"/>
                </a:cxn>
                <a:cxn ang="0">
                  <a:pos x="12" y="327"/>
                </a:cxn>
                <a:cxn ang="0">
                  <a:pos x="67" y="186"/>
                </a:cxn>
                <a:cxn ang="0">
                  <a:pos x="170" y="73"/>
                </a:cxn>
                <a:cxn ang="0">
                  <a:pos x="319" y="8"/>
                </a:cxn>
              </a:cxnLst>
              <a:rect l="0" t="0" r="r" b="b"/>
              <a:pathLst>
                <a:path w="862" h="1468">
                  <a:moveTo>
                    <a:pt x="406" y="0"/>
                  </a:moveTo>
                  <a:lnTo>
                    <a:pt x="500" y="8"/>
                  </a:lnTo>
                  <a:lnTo>
                    <a:pt x="586" y="32"/>
                  </a:lnTo>
                  <a:lnTo>
                    <a:pt x="665" y="69"/>
                  </a:lnTo>
                  <a:lnTo>
                    <a:pt x="732" y="117"/>
                  </a:lnTo>
                  <a:lnTo>
                    <a:pt x="787" y="182"/>
                  </a:lnTo>
                  <a:lnTo>
                    <a:pt x="826" y="254"/>
                  </a:lnTo>
                  <a:lnTo>
                    <a:pt x="854" y="335"/>
                  </a:lnTo>
                  <a:lnTo>
                    <a:pt x="862" y="428"/>
                  </a:lnTo>
                  <a:lnTo>
                    <a:pt x="858" y="496"/>
                  </a:lnTo>
                  <a:lnTo>
                    <a:pt x="842" y="561"/>
                  </a:lnTo>
                  <a:lnTo>
                    <a:pt x="815" y="625"/>
                  </a:lnTo>
                  <a:lnTo>
                    <a:pt x="779" y="686"/>
                  </a:lnTo>
                  <a:lnTo>
                    <a:pt x="728" y="750"/>
                  </a:lnTo>
                  <a:lnTo>
                    <a:pt x="665" y="819"/>
                  </a:lnTo>
                  <a:lnTo>
                    <a:pt x="590" y="891"/>
                  </a:lnTo>
                  <a:lnTo>
                    <a:pt x="500" y="976"/>
                  </a:lnTo>
                  <a:lnTo>
                    <a:pt x="394" y="1073"/>
                  </a:lnTo>
                  <a:lnTo>
                    <a:pt x="166" y="1299"/>
                  </a:lnTo>
                  <a:lnTo>
                    <a:pt x="665" y="1299"/>
                  </a:lnTo>
                  <a:lnTo>
                    <a:pt x="708" y="1295"/>
                  </a:lnTo>
                  <a:lnTo>
                    <a:pt x="740" y="1291"/>
                  </a:lnTo>
                  <a:lnTo>
                    <a:pt x="756" y="1283"/>
                  </a:lnTo>
                  <a:lnTo>
                    <a:pt x="771" y="1246"/>
                  </a:lnTo>
                  <a:lnTo>
                    <a:pt x="783" y="1194"/>
                  </a:lnTo>
                  <a:lnTo>
                    <a:pt x="795" y="1137"/>
                  </a:lnTo>
                  <a:lnTo>
                    <a:pt x="803" y="1085"/>
                  </a:lnTo>
                  <a:lnTo>
                    <a:pt x="858" y="1085"/>
                  </a:lnTo>
                  <a:lnTo>
                    <a:pt x="799" y="1468"/>
                  </a:lnTo>
                  <a:lnTo>
                    <a:pt x="0" y="1468"/>
                  </a:lnTo>
                  <a:lnTo>
                    <a:pt x="0" y="1428"/>
                  </a:lnTo>
                  <a:lnTo>
                    <a:pt x="8" y="1404"/>
                  </a:lnTo>
                  <a:lnTo>
                    <a:pt x="24" y="1384"/>
                  </a:lnTo>
                  <a:lnTo>
                    <a:pt x="437" y="912"/>
                  </a:lnTo>
                  <a:lnTo>
                    <a:pt x="508" y="827"/>
                  </a:lnTo>
                  <a:lnTo>
                    <a:pt x="567" y="734"/>
                  </a:lnTo>
                  <a:lnTo>
                    <a:pt x="618" y="637"/>
                  </a:lnTo>
                  <a:lnTo>
                    <a:pt x="653" y="533"/>
                  </a:lnTo>
                  <a:lnTo>
                    <a:pt x="665" y="428"/>
                  </a:lnTo>
                  <a:lnTo>
                    <a:pt x="661" y="363"/>
                  </a:lnTo>
                  <a:lnTo>
                    <a:pt x="649" y="299"/>
                  </a:lnTo>
                  <a:lnTo>
                    <a:pt x="626" y="238"/>
                  </a:lnTo>
                  <a:lnTo>
                    <a:pt x="594" y="182"/>
                  </a:lnTo>
                  <a:lnTo>
                    <a:pt x="555" y="137"/>
                  </a:lnTo>
                  <a:lnTo>
                    <a:pt x="504" y="101"/>
                  </a:lnTo>
                  <a:lnTo>
                    <a:pt x="445" y="77"/>
                  </a:lnTo>
                  <a:lnTo>
                    <a:pt x="378" y="69"/>
                  </a:lnTo>
                  <a:lnTo>
                    <a:pt x="303" y="77"/>
                  </a:lnTo>
                  <a:lnTo>
                    <a:pt x="236" y="109"/>
                  </a:lnTo>
                  <a:lnTo>
                    <a:pt x="174" y="153"/>
                  </a:lnTo>
                  <a:lnTo>
                    <a:pt x="122" y="218"/>
                  </a:lnTo>
                  <a:lnTo>
                    <a:pt x="87" y="295"/>
                  </a:lnTo>
                  <a:lnTo>
                    <a:pt x="115" y="295"/>
                  </a:lnTo>
                  <a:lnTo>
                    <a:pt x="154" y="299"/>
                  </a:lnTo>
                  <a:lnTo>
                    <a:pt x="185" y="319"/>
                  </a:lnTo>
                  <a:lnTo>
                    <a:pt x="209" y="343"/>
                  </a:lnTo>
                  <a:lnTo>
                    <a:pt x="225" y="371"/>
                  </a:lnTo>
                  <a:lnTo>
                    <a:pt x="229" y="407"/>
                  </a:lnTo>
                  <a:lnTo>
                    <a:pt x="225" y="448"/>
                  </a:lnTo>
                  <a:lnTo>
                    <a:pt x="209" y="476"/>
                  </a:lnTo>
                  <a:lnTo>
                    <a:pt x="185" y="496"/>
                  </a:lnTo>
                  <a:lnTo>
                    <a:pt x="162" y="512"/>
                  </a:lnTo>
                  <a:lnTo>
                    <a:pt x="138" y="516"/>
                  </a:lnTo>
                  <a:lnTo>
                    <a:pt x="118" y="520"/>
                  </a:lnTo>
                  <a:lnTo>
                    <a:pt x="111" y="520"/>
                  </a:lnTo>
                  <a:lnTo>
                    <a:pt x="95" y="516"/>
                  </a:lnTo>
                  <a:lnTo>
                    <a:pt x="71" y="512"/>
                  </a:lnTo>
                  <a:lnTo>
                    <a:pt x="48" y="496"/>
                  </a:lnTo>
                  <a:lnTo>
                    <a:pt x="28" y="476"/>
                  </a:lnTo>
                  <a:lnTo>
                    <a:pt x="12" y="444"/>
                  </a:lnTo>
                  <a:lnTo>
                    <a:pt x="4" y="399"/>
                  </a:lnTo>
                  <a:lnTo>
                    <a:pt x="12" y="327"/>
                  </a:lnTo>
                  <a:lnTo>
                    <a:pt x="32" y="254"/>
                  </a:lnTo>
                  <a:lnTo>
                    <a:pt x="67" y="186"/>
                  </a:lnTo>
                  <a:lnTo>
                    <a:pt x="115" y="125"/>
                  </a:lnTo>
                  <a:lnTo>
                    <a:pt x="170" y="73"/>
                  </a:lnTo>
                  <a:lnTo>
                    <a:pt x="240" y="36"/>
                  </a:lnTo>
                  <a:lnTo>
                    <a:pt x="319" y="8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78" name="Freeform 26"/>
            <p:cNvSpPr>
              <a:spLocks/>
            </p:cNvSpPr>
            <p:nvPr/>
          </p:nvSpPr>
          <p:spPr bwMode="auto">
            <a:xfrm>
              <a:off x="5716" y="1449"/>
              <a:ext cx="503" cy="220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43" y="8"/>
                </a:cxn>
                <a:cxn ang="0">
                  <a:pos x="70" y="28"/>
                </a:cxn>
                <a:cxn ang="0">
                  <a:pos x="106" y="60"/>
                </a:cxn>
                <a:cxn ang="0">
                  <a:pos x="153" y="104"/>
                </a:cxn>
                <a:cxn ang="0">
                  <a:pos x="204" y="165"/>
                </a:cxn>
                <a:cxn ang="0">
                  <a:pos x="255" y="238"/>
                </a:cxn>
                <a:cxn ang="0">
                  <a:pos x="310" y="318"/>
                </a:cxn>
                <a:cxn ang="0">
                  <a:pos x="361" y="415"/>
                </a:cxn>
                <a:cxn ang="0">
                  <a:pos x="420" y="564"/>
                </a:cxn>
                <a:cxn ang="0">
                  <a:pos x="464" y="713"/>
                </a:cxn>
                <a:cxn ang="0">
                  <a:pos x="487" y="855"/>
                </a:cxn>
                <a:cxn ang="0">
                  <a:pos x="499" y="988"/>
                </a:cxn>
                <a:cxn ang="0">
                  <a:pos x="503" y="1101"/>
                </a:cxn>
                <a:cxn ang="0">
                  <a:pos x="499" y="1097"/>
                </a:cxn>
                <a:cxn ang="0">
                  <a:pos x="495" y="1214"/>
                </a:cxn>
                <a:cxn ang="0">
                  <a:pos x="483" y="1343"/>
                </a:cxn>
                <a:cxn ang="0">
                  <a:pos x="460" y="1484"/>
                </a:cxn>
                <a:cxn ang="0">
                  <a:pos x="420" y="1625"/>
                </a:cxn>
                <a:cxn ang="0">
                  <a:pos x="365" y="1770"/>
                </a:cxn>
                <a:cxn ang="0">
                  <a:pos x="314" y="1871"/>
                </a:cxn>
                <a:cxn ang="0">
                  <a:pos x="259" y="1956"/>
                </a:cxn>
                <a:cxn ang="0">
                  <a:pos x="204" y="2032"/>
                </a:cxn>
                <a:cxn ang="0">
                  <a:pos x="153" y="2093"/>
                </a:cxn>
                <a:cxn ang="0">
                  <a:pos x="106" y="2141"/>
                </a:cxn>
                <a:cxn ang="0">
                  <a:pos x="66" y="2174"/>
                </a:cxn>
                <a:cxn ang="0">
                  <a:pos x="39" y="2194"/>
                </a:cxn>
                <a:cxn ang="0">
                  <a:pos x="23" y="2202"/>
                </a:cxn>
                <a:cxn ang="0">
                  <a:pos x="15" y="2202"/>
                </a:cxn>
                <a:cxn ang="0">
                  <a:pos x="7" y="2198"/>
                </a:cxn>
                <a:cxn ang="0">
                  <a:pos x="0" y="2182"/>
                </a:cxn>
                <a:cxn ang="0">
                  <a:pos x="0" y="2178"/>
                </a:cxn>
                <a:cxn ang="0">
                  <a:pos x="4" y="2174"/>
                </a:cxn>
                <a:cxn ang="0">
                  <a:pos x="4" y="2170"/>
                </a:cxn>
                <a:cxn ang="0">
                  <a:pos x="19" y="2153"/>
                </a:cxn>
                <a:cxn ang="0">
                  <a:pos x="31" y="2145"/>
                </a:cxn>
                <a:cxn ang="0">
                  <a:pos x="122" y="2036"/>
                </a:cxn>
                <a:cxn ang="0">
                  <a:pos x="196" y="1919"/>
                </a:cxn>
                <a:cxn ang="0">
                  <a:pos x="259" y="1794"/>
                </a:cxn>
                <a:cxn ang="0">
                  <a:pos x="302" y="1661"/>
                </a:cxn>
                <a:cxn ang="0">
                  <a:pos x="338" y="1524"/>
                </a:cxn>
                <a:cxn ang="0">
                  <a:pos x="361" y="1383"/>
                </a:cxn>
                <a:cxn ang="0">
                  <a:pos x="373" y="1242"/>
                </a:cxn>
                <a:cxn ang="0">
                  <a:pos x="377" y="1101"/>
                </a:cxn>
                <a:cxn ang="0">
                  <a:pos x="369" y="911"/>
                </a:cxn>
                <a:cxn ang="0">
                  <a:pos x="350" y="734"/>
                </a:cxn>
                <a:cxn ang="0">
                  <a:pos x="314" y="572"/>
                </a:cxn>
                <a:cxn ang="0">
                  <a:pos x="263" y="423"/>
                </a:cxn>
                <a:cxn ang="0">
                  <a:pos x="200" y="290"/>
                </a:cxn>
                <a:cxn ang="0">
                  <a:pos x="129" y="173"/>
                </a:cxn>
                <a:cxn ang="0">
                  <a:pos x="43" y="72"/>
                </a:cxn>
                <a:cxn ang="0">
                  <a:pos x="19" y="48"/>
                </a:cxn>
                <a:cxn ang="0">
                  <a:pos x="11" y="44"/>
                </a:cxn>
                <a:cxn ang="0">
                  <a:pos x="7" y="36"/>
                </a:cxn>
                <a:cxn ang="0">
                  <a:pos x="7" y="32"/>
                </a:cxn>
                <a:cxn ang="0">
                  <a:pos x="4" y="28"/>
                </a:cxn>
                <a:cxn ang="0">
                  <a:pos x="4" y="24"/>
                </a:cxn>
                <a:cxn ang="0">
                  <a:pos x="11" y="8"/>
                </a:cxn>
                <a:cxn ang="0">
                  <a:pos x="27" y="0"/>
                </a:cxn>
              </a:cxnLst>
              <a:rect l="0" t="0" r="r" b="b"/>
              <a:pathLst>
                <a:path w="503" h="2202">
                  <a:moveTo>
                    <a:pt x="27" y="0"/>
                  </a:moveTo>
                  <a:lnTo>
                    <a:pt x="43" y="8"/>
                  </a:lnTo>
                  <a:lnTo>
                    <a:pt x="70" y="28"/>
                  </a:lnTo>
                  <a:lnTo>
                    <a:pt x="106" y="60"/>
                  </a:lnTo>
                  <a:lnTo>
                    <a:pt x="153" y="104"/>
                  </a:lnTo>
                  <a:lnTo>
                    <a:pt x="204" y="165"/>
                  </a:lnTo>
                  <a:lnTo>
                    <a:pt x="255" y="238"/>
                  </a:lnTo>
                  <a:lnTo>
                    <a:pt x="310" y="318"/>
                  </a:lnTo>
                  <a:lnTo>
                    <a:pt x="361" y="415"/>
                  </a:lnTo>
                  <a:lnTo>
                    <a:pt x="420" y="564"/>
                  </a:lnTo>
                  <a:lnTo>
                    <a:pt x="464" y="713"/>
                  </a:lnTo>
                  <a:lnTo>
                    <a:pt x="487" y="855"/>
                  </a:lnTo>
                  <a:lnTo>
                    <a:pt x="499" y="988"/>
                  </a:lnTo>
                  <a:lnTo>
                    <a:pt x="503" y="1101"/>
                  </a:lnTo>
                  <a:lnTo>
                    <a:pt x="499" y="1097"/>
                  </a:lnTo>
                  <a:lnTo>
                    <a:pt x="495" y="1214"/>
                  </a:lnTo>
                  <a:lnTo>
                    <a:pt x="483" y="1343"/>
                  </a:lnTo>
                  <a:lnTo>
                    <a:pt x="460" y="1484"/>
                  </a:lnTo>
                  <a:lnTo>
                    <a:pt x="420" y="1625"/>
                  </a:lnTo>
                  <a:lnTo>
                    <a:pt x="365" y="1770"/>
                  </a:lnTo>
                  <a:lnTo>
                    <a:pt x="314" y="1871"/>
                  </a:lnTo>
                  <a:lnTo>
                    <a:pt x="259" y="1956"/>
                  </a:lnTo>
                  <a:lnTo>
                    <a:pt x="204" y="2032"/>
                  </a:lnTo>
                  <a:lnTo>
                    <a:pt x="153" y="2093"/>
                  </a:lnTo>
                  <a:lnTo>
                    <a:pt x="106" y="2141"/>
                  </a:lnTo>
                  <a:lnTo>
                    <a:pt x="66" y="2174"/>
                  </a:lnTo>
                  <a:lnTo>
                    <a:pt x="39" y="2194"/>
                  </a:lnTo>
                  <a:lnTo>
                    <a:pt x="23" y="2202"/>
                  </a:lnTo>
                  <a:lnTo>
                    <a:pt x="15" y="2202"/>
                  </a:lnTo>
                  <a:lnTo>
                    <a:pt x="7" y="2198"/>
                  </a:lnTo>
                  <a:lnTo>
                    <a:pt x="0" y="2182"/>
                  </a:lnTo>
                  <a:lnTo>
                    <a:pt x="0" y="2178"/>
                  </a:lnTo>
                  <a:lnTo>
                    <a:pt x="4" y="2174"/>
                  </a:lnTo>
                  <a:lnTo>
                    <a:pt x="4" y="2170"/>
                  </a:lnTo>
                  <a:lnTo>
                    <a:pt x="19" y="2153"/>
                  </a:lnTo>
                  <a:lnTo>
                    <a:pt x="31" y="2145"/>
                  </a:lnTo>
                  <a:lnTo>
                    <a:pt x="122" y="2036"/>
                  </a:lnTo>
                  <a:lnTo>
                    <a:pt x="196" y="1919"/>
                  </a:lnTo>
                  <a:lnTo>
                    <a:pt x="259" y="1794"/>
                  </a:lnTo>
                  <a:lnTo>
                    <a:pt x="302" y="1661"/>
                  </a:lnTo>
                  <a:lnTo>
                    <a:pt x="338" y="1524"/>
                  </a:lnTo>
                  <a:lnTo>
                    <a:pt x="361" y="1383"/>
                  </a:lnTo>
                  <a:lnTo>
                    <a:pt x="373" y="1242"/>
                  </a:lnTo>
                  <a:lnTo>
                    <a:pt x="377" y="1101"/>
                  </a:lnTo>
                  <a:lnTo>
                    <a:pt x="369" y="911"/>
                  </a:lnTo>
                  <a:lnTo>
                    <a:pt x="350" y="734"/>
                  </a:lnTo>
                  <a:lnTo>
                    <a:pt x="314" y="572"/>
                  </a:lnTo>
                  <a:lnTo>
                    <a:pt x="263" y="423"/>
                  </a:lnTo>
                  <a:lnTo>
                    <a:pt x="200" y="290"/>
                  </a:lnTo>
                  <a:lnTo>
                    <a:pt x="129" y="173"/>
                  </a:lnTo>
                  <a:lnTo>
                    <a:pt x="43" y="72"/>
                  </a:lnTo>
                  <a:lnTo>
                    <a:pt x="19" y="48"/>
                  </a:lnTo>
                  <a:lnTo>
                    <a:pt x="11" y="44"/>
                  </a:lnTo>
                  <a:lnTo>
                    <a:pt x="7" y="36"/>
                  </a:lnTo>
                  <a:lnTo>
                    <a:pt x="7" y="32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11" y="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79" name="Freeform 27"/>
            <p:cNvSpPr>
              <a:spLocks noEditPoints="1"/>
            </p:cNvSpPr>
            <p:nvPr/>
          </p:nvSpPr>
          <p:spPr bwMode="auto">
            <a:xfrm>
              <a:off x="7127" y="1061"/>
              <a:ext cx="779" cy="1017"/>
            </a:xfrm>
            <a:custGeom>
              <a:avLst/>
              <a:gdLst/>
              <a:ahLst/>
              <a:cxnLst>
                <a:cxn ang="0">
                  <a:pos x="484" y="45"/>
                </a:cxn>
                <a:cxn ang="0">
                  <a:pos x="386" y="109"/>
                </a:cxn>
                <a:cxn ang="0">
                  <a:pos x="307" y="222"/>
                </a:cxn>
                <a:cxn ang="0">
                  <a:pos x="284" y="287"/>
                </a:cxn>
                <a:cxn ang="0">
                  <a:pos x="260" y="392"/>
                </a:cxn>
                <a:cxn ang="0">
                  <a:pos x="240" y="476"/>
                </a:cxn>
                <a:cxn ang="0">
                  <a:pos x="232" y="496"/>
                </a:cxn>
                <a:cxn ang="0">
                  <a:pos x="229" y="517"/>
                </a:cxn>
                <a:cxn ang="0">
                  <a:pos x="232" y="541"/>
                </a:cxn>
                <a:cxn ang="0">
                  <a:pos x="260" y="597"/>
                </a:cxn>
                <a:cxn ang="0">
                  <a:pos x="327" y="650"/>
                </a:cxn>
                <a:cxn ang="0">
                  <a:pos x="370" y="658"/>
                </a:cxn>
                <a:cxn ang="0">
                  <a:pos x="402" y="654"/>
                </a:cxn>
                <a:cxn ang="0">
                  <a:pos x="480" y="617"/>
                </a:cxn>
                <a:cxn ang="0">
                  <a:pos x="567" y="521"/>
                </a:cxn>
                <a:cxn ang="0">
                  <a:pos x="610" y="416"/>
                </a:cxn>
                <a:cxn ang="0">
                  <a:pos x="641" y="295"/>
                </a:cxn>
                <a:cxn ang="0">
                  <a:pos x="653" y="198"/>
                </a:cxn>
                <a:cxn ang="0">
                  <a:pos x="630" y="89"/>
                </a:cxn>
                <a:cxn ang="0">
                  <a:pos x="567" y="41"/>
                </a:cxn>
                <a:cxn ang="0">
                  <a:pos x="535" y="0"/>
                </a:cxn>
                <a:cxn ang="0">
                  <a:pos x="661" y="33"/>
                </a:cxn>
                <a:cxn ang="0">
                  <a:pos x="748" y="121"/>
                </a:cxn>
                <a:cxn ang="0">
                  <a:pos x="779" y="262"/>
                </a:cxn>
                <a:cxn ang="0">
                  <a:pos x="736" y="448"/>
                </a:cxn>
                <a:cxn ang="0">
                  <a:pos x="618" y="597"/>
                </a:cxn>
                <a:cxn ang="0">
                  <a:pos x="461" y="686"/>
                </a:cxn>
                <a:cxn ang="0">
                  <a:pos x="319" y="690"/>
                </a:cxn>
                <a:cxn ang="0">
                  <a:pos x="244" y="646"/>
                </a:cxn>
                <a:cxn ang="0">
                  <a:pos x="209" y="605"/>
                </a:cxn>
                <a:cxn ang="0">
                  <a:pos x="185" y="694"/>
                </a:cxn>
                <a:cxn ang="0">
                  <a:pos x="158" y="815"/>
                </a:cxn>
                <a:cxn ang="0">
                  <a:pos x="130" y="920"/>
                </a:cxn>
                <a:cxn ang="0">
                  <a:pos x="99" y="997"/>
                </a:cxn>
                <a:cxn ang="0">
                  <a:pos x="52" y="1017"/>
                </a:cxn>
                <a:cxn ang="0">
                  <a:pos x="32" y="1013"/>
                </a:cxn>
                <a:cxn ang="0">
                  <a:pos x="12" y="1005"/>
                </a:cxn>
                <a:cxn ang="0">
                  <a:pos x="0" y="980"/>
                </a:cxn>
                <a:cxn ang="0">
                  <a:pos x="4" y="932"/>
                </a:cxn>
                <a:cxn ang="0">
                  <a:pos x="150" y="355"/>
                </a:cxn>
                <a:cxn ang="0">
                  <a:pos x="221" y="190"/>
                </a:cxn>
                <a:cxn ang="0">
                  <a:pos x="339" y="69"/>
                </a:cxn>
                <a:cxn ang="0">
                  <a:pos x="468" y="8"/>
                </a:cxn>
              </a:cxnLst>
              <a:rect l="0" t="0" r="r" b="b"/>
              <a:pathLst>
                <a:path w="779" h="1017">
                  <a:moveTo>
                    <a:pt x="531" y="37"/>
                  </a:moveTo>
                  <a:lnTo>
                    <a:pt x="484" y="45"/>
                  </a:lnTo>
                  <a:lnTo>
                    <a:pt x="433" y="69"/>
                  </a:lnTo>
                  <a:lnTo>
                    <a:pt x="386" y="109"/>
                  </a:lnTo>
                  <a:lnTo>
                    <a:pt x="339" y="166"/>
                  </a:lnTo>
                  <a:lnTo>
                    <a:pt x="307" y="222"/>
                  </a:lnTo>
                  <a:lnTo>
                    <a:pt x="295" y="250"/>
                  </a:lnTo>
                  <a:lnTo>
                    <a:pt x="284" y="287"/>
                  </a:lnTo>
                  <a:lnTo>
                    <a:pt x="272" y="331"/>
                  </a:lnTo>
                  <a:lnTo>
                    <a:pt x="260" y="392"/>
                  </a:lnTo>
                  <a:lnTo>
                    <a:pt x="240" y="464"/>
                  </a:lnTo>
                  <a:lnTo>
                    <a:pt x="240" y="476"/>
                  </a:lnTo>
                  <a:lnTo>
                    <a:pt x="236" y="488"/>
                  </a:lnTo>
                  <a:lnTo>
                    <a:pt x="232" y="496"/>
                  </a:lnTo>
                  <a:lnTo>
                    <a:pt x="232" y="509"/>
                  </a:lnTo>
                  <a:lnTo>
                    <a:pt x="229" y="517"/>
                  </a:lnTo>
                  <a:lnTo>
                    <a:pt x="229" y="521"/>
                  </a:lnTo>
                  <a:lnTo>
                    <a:pt x="232" y="541"/>
                  </a:lnTo>
                  <a:lnTo>
                    <a:pt x="240" y="565"/>
                  </a:lnTo>
                  <a:lnTo>
                    <a:pt x="260" y="597"/>
                  </a:lnTo>
                  <a:lnTo>
                    <a:pt x="288" y="630"/>
                  </a:lnTo>
                  <a:lnTo>
                    <a:pt x="327" y="650"/>
                  </a:lnTo>
                  <a:lnTo>
                    <a:pt x="374" y="658"/>
                  </a:lnTo>
                  <a:lnTo>
                    <a:pt x="370" y="658"/>
                  </a:lnTo>
                  <a:lnTo>
                    <a:pt x="374" y="658"/>
                  </a:lnTo>
                  <a:lnTo>
                    <a:pt x="402" y="654"/>
                  </a:lnTo>
                  <a:lnTo>
                    <a:pt x="441" y="642"/>
                  </a:lnTo>
                  <a:lnTo>
                    <a:pt x="480" y="617"/>
                  </a:lnTo>
                  <a:lnTo>
                    <a:pt x="523" y="577"/>
                  </a:lnTo>
                  <a:lnTo>
                    <a:pt x="567" y="521"/>
                  </a:lnTo>
                  <a:lnTo>
                    <a:pt x="590" y="472"/>
                  </a:lnTo>
                  <a:lnTo>
                    <a:pt x="610" y="416"/>
                  </a:lnTo>
                  <a:lnTo>
                    <a:pt x="630" y="355"/>
                  </a:lnTo>
                  <a:lnTo>
                    <a:pt x="641" y="295"/>
                  </a:lnTo>
                  <a:lnTo>
                    <a:pt x="649" y="238"/>
                  </a:lnTo>
                  <a:lnTo>
                    <a:pt x="653" y="198"/>
                  </a:lnTo>
                  <a:lnTo>
                    <a:pt x="645" y="137"/>
                  </a:lnTo>
                  <a:lnTo>
                    <a:pt x="630" y="89"/>
                  </a:lnTo>
                  <a:lnTo>
                    <a:pt x="602" y="61"/>
                  </a:lnTo>
                  <a:lnTo>
                    <a:pt x="567" y="41"/>
                  </a:lnTo>
                  <a:lnTo>
                    <a:pt x="531" y="37"/>
                  </a:lnTo>
                  <a:close/>
                  <a:moveTo>
                    <a:pt x="535" y="0"/>
                  </a:moveTo>
                  <a:lnTo>
                    <a:pt x="602" y="8"/>
                  </a:lnTo>
                  <a:lnTo>
                    <a:pt x="661" y="33"/>
                  </a:lnTo>
                  <a:lnTo>
                    <a:pt x="708" y="69"/>
                  </a:lnTo>
                  <a:lnTo>
                    <a:pt x="748" y="121"/>
                  </a:lnTo>
                  <a:lnTo>
                    <a:pt x="771" y="186"/>
                  </a:lnTo>
                  <a:lnTo>
                    <a:pt x="779" y="262"/>
                  </a:lnTo>
                  <a:lnTo>
                    <a:pt x="767" y="359"/>
                  </a:lnTo>
                  <a:lnTo>
                    <a:pt x="736" y="448"/>
                  </a:lnTo>
                  <a:lnTo>
                    <a:pt x="685" y="529"/>
                  </a:lnTo>
                  <a:lnTo>
                    <a:pt x="618" y="597"/>
                  </a:lnTo>
                  <a:lnTo>
                    <a:pt x="543" y="650"/>
                  </a:lnTo>
                  <a:lnTo>
                    <a:pt x="461" y="686"/>
                  </a:lnTo>
                  <a:lnTo>
                    <a:pt x="378" y="698"/>
                  </a:lnTo>
                  <a:lnTo>
                    <a:pt x="319" y="690"/>
                  </a:lnTo>
                  <a:lnTo>
                    <a:pt x="276" y="670"/>
                  </a:lnTo>
                  <a:lnTo>
                    <a:pt x="244" y="646"/>
                  </a:lnTo>
                  <a:lnTo>
                    <a:pt x="221" y="621"/>
                  </a:lnTo>
                  <a:lnTo>
                    <a:pt x="209" y="605"/>
                  </a:lnTo>
                  <a:lnTo>
                    <a:pt x="197" y="642"/>
                  </a:lnTo>
                  <a:lnTo>
                    <a:pt x="185" y="694"/>
                  </a:lnTo>
                  <a:lnTo>
                    <a:pt x="170" y="755"/>
                  </a:lnTo>
                  <a:lnTo>
                    <a:pt x="158" y="815"/>
                  </a:lnTo>
                  <a:lnTo>
                    <a:pt x="142" y="872"/>
                  </a:lnTo>
                  <a:lnTo>
                    <a:pt x="130" y="920"/>
                  </a:lnTo>
                  <a:lnTo>
                    <a:pt x="114" y="976"/>
                  </a:lnTo>
                  <a:lnTo>
                    <a:pt x="99" y="997"/>
                  </a:lnTo>
                  <a:lnTo>
                    <a:pt x="79" y="1013"/>
                  </a:lnTo>
                  <a:lnTo>
                    <a:pt x="52" y="1017"/>
                  </a:lnTo>
                  <a:lnTo>
                    <a:pt x="40" y="1017"/>
                  </a:lnTo>
                  <a:lnTo>
                    <a:pt x="32" y="1013"/>
                  </a:lnTo>
                  <a:lnTo>
                    <a:pt x="20" y="1009"/>
                  </a:lnTo>
                  <a:lnTo>
                    <a:pt x="12" y="1005"/>
                  </a:lnTo>
                  <a:lnTo>
                    <a:pt x="8" y="993"/>
                  </a:lnTo>
                  <a:lnTo>
                    <a:pt x="0" y="980"/>
                  </a:lnTo>
                  <a:lnTo>
                    <a:pt x="0" y="948"/>
                  </a:lnTo>
                  <a:lnTo>
                    <a:pt x="4" y="932"/>
                  </a:lnTo>
                  <a:lnTo>
                    <a:pt x="4" y="936"/>
                  </a:lnTo>
                  <a:lnTo>
                    <a:pt x="150" y="355"/>
                  </a:lnTo>
                  <a:lnTo>
                    <a:pt x="181" y="267"/>
                  </a:lnTo>
                  <a:lnTo>
                    <a:pt x="221" y="190"/>
                  </a:lnTo>
                  <a:lnTo>
                    <a:pt x="276" y="121"/>
                  </a:lnTo>
                  <a:lnTo>
                    <a:pt x="339" y="69"/>
                  </a:lnTo>
                  <a:lnTo>
                    <a:pt x="402" y="33"/>
                  </a:lnTo>
                  <a:lnTo>
                    <a:pt x="468" y="8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80" name="Freeform 28"/>
            <p:cNvSpPr>
              <a:spLocks/>
            </p:cNvSpPr>
            <p:nvPr/>
          </p:nvSpPr>
          <p:spPr bwMode="auto">
            <a:xfrm>
              <a:off x="6553" y="1969"/>
              <a:ext cx="1908" cy="1153"/>
            </a:xfrm>
            <a:custGeom>
              <a:avLst/>
              <a:gdLst/>
              <a:ahLst/>
              <a:cxnLst>
                <a:cxn ang="0">
                  <a:pos x="1428" y="0"/>
                </a:cxn>
                <a:cxn ang="0">
                  <a:pos x="1451" y="24"/>
                </a:cxn>
                <a:cxn ang="0">
                  <a:pos x="1487" y="137"/>
                </a:cxn>
                <a:cxn ang="0">
                  <a:pos x="1569" y="302"/>
                </a:cxn>
                <a:cxn ang="0">
                  <a:pos x="1668" y="419"/>
                </a:cxn>
                <a:cxn ang="0">
                  <a:pos x="1770" y="496"/>
                </a:cxn>
                <a:cxn ang="0">
                  <a:pos x="1860" y="540"/>
                </a:cxn>
                <a:cxn ang="0">
                  <a:pos x="1908" y="569"/>
                </a:cxn>
                <a:cxn ang="0">
                  <a:pos x="1904" y="593"/>
                </a:cxn>
                <a:cxn ang="0">
                  <a:pos x="1892" y="601"/>
                </a:cxn>
                <a:cxn ang="0">
                  <a:pos x="1778" y="653"/>
                </a:cxn>
                <a:cxn ang="0">
                  <a:pos x="1624" y="778"/>
                </a:cxn>
                <a:cxn ang="0">
                  <a:pos x="1518" y="936"/>
                </a:cxn>
                <a:cxn ang="0">
                  <a:pos x="1455" y="1109"/>
                </a:cxn>
                <a:cxn ang="0">
                  <a:pos x="1447" y="1137"/>
                </a:cxn>
                <a:cxn ang="0">
                  <a:pos x="1440" y="1149"/>
                </a:cxn>
                <a:cxn ang="0">
                  <a:pos x="1392" y="1153"/>
                </a:cxn>
                <a:cxn ang="0">
                  <a:pos x="1377" y="1149"/>
                </a:cxn>
                <a:cxn ang="0">
                  <a:pos x="1365" y="1113"/>
                </a:cxn>
                <a:cxn ang="0">
                  <a:pos x="1385" y="1036"/>
                </a:cxn>
                <a:cxn ang="0">
                  <a:pos x="1436" y="911"/>
                </a:cxn>
                <a:cxn ang="0">
                  <a:pos x="1518" y="774"/>
                </a:cxn>
                <a:cxn ang="0">
                  <a:pos x="1609" y="677"/>
                </a:cxn>
                <a:cxn ang="0">
                  <a:pos x="1679" y="617"/>
                </a:cxn>
                <a:cxn ang="0">
                  <a:pos x="24" y="613"/>
                </a:cxn>
                <a:cxn ang="0">
                  <a:pos x="0" y="573"/>
                </a:cxn>
                <a:cxn ang="0">
                  <a:pos x="24" y="532"/>
                </a:cxn>
                <a:cxn ang="0">
                  <a:pos x="1679" y="528"/>
                </a:cxn>
                <a:cxn ang="0">
                  <a:pos x="1530" y="387"/>
                </a:cxn>
                <a:cxn ang="0">
                  <a:pos x="1440" y="246"/>
                </a:cxn>
                <a:cxn ang="0">
                  <a:pos x="1388" y="117"/>
                </a:cxn>
                <a:cxn ang="0">
                  <a:pos x="1369" y="40"/>
                </a:cxn>
                <a:cxn ang="0">
                  <a:pos x="1381" y="4"/>
                </a:cxn>
                <a:cxn ang="0">
                  <a:pos x="1396" y="0"/>
                </a:cxn>
              </a:cxnLst>
              <a:rect l="0" t="0" r="r" b="b"/>
              <a:pathLst>
                <a:path w="1908" h="1153">
                  <a:moveTo>
                    <a:pt x="1396" y="0"/>
                  </a:moveTo>
                  <a:lnTo>
                    <a:pt x="1428" y="0"/>
                  </a:lnTo>
                  <a:lnTo>
                    <a:pt x="1443" y="8"/>
                  </a:lnTo>
                  <a:lnTo>
                    <a:pt x="1451" y="24"/>
                  </a:lnTo>
                  <a:lnTo>
                    <a:pt x="1455" y="36"/>
                  </a:lnTo>
                  <a:lnTo>
                    <a:pt x="1487" y="137"/>
                  </a:lnTo>
                  <a:lnTo>
                    <a:pt x="1522" y="226"/>
                  </a:lnTo>
                  <a:lnTo>
                    <a:pt x="1569" y="302"/>
                  </a:lnTo>
                  <a:lnTo>
                    <a:pt x="1617" y="367"/>
                  </a:lnTo>
                  <a:lnTo>
                    <a:pt x="1668" y="419"/>
                  </a:lnTo>
                  <a:lnTo>
                    <a:pt x="1723" y="460"/>
                  </a:lnTo>
                  <a:lnTo>
                    <a:pt x="1770" y="496"/>
                  </a:lnTo>
                  <a:lnTo>
                    <a:pt x="1817" y="520"/>
                  </a:lnTo>
                  <a:lnTo>
                    <a:pt x="1860" y="540"/>
                  </a:lnTo>
                  <a:lnTo>
                    <a:pt x="1892" y="552"/>
                  </a:lnTo>
                  <a:lnTo>
                    <a:pt x="1908" y="569"/>
                  </a:lnTo>
                  <a:lnTo>
                    <a:pt x="1908" y="585"/>
                  </a:lnTo>
                  <a:lnTo>
                    <a:pt x="1904" y="593"/>
                  </a:lnTo>
                  <a:lnTo>
                    <a:pt x="1900" y="597"/>
                  </a:lnTo>
                  <a:lnTo>
                    <a:pt x="1892" y="601"/>
                  </a:lnTo>
                  <a:lnTo>
                    <a:pt x="1876" y="605"/>
                  </a:lnTo>
                  <a:lnTo>
                    <a:pt x="1778" y="653"/>
                  </a:lnTo>
                  <a:lnTo>
                    <a:pt x="1695" y="714"/>
                  </a:lnTo>
                  <a:lnTo>
                    <a:pt x="1624" y="778"/>
                  </a:lnTo>
                  <a:lnTo>
                    <a:pt x="1565" y="855"/>
                  </a:lnTo>
                  <a:lnTo>
                    <a:pt x="1518" y="936"/>
                  </a:lnTo>
                  <a:lnTo>
                    <a:pt x="1479" y="1020"/>
                  </a:lnTo>
                  <a:lnTo>
                    <a:pt x="1455" y="1109"/>
                  </a:lnTo>
                  <a:lnTo>
                    <a:pt x="1451" y="1125"/>
                  </a:lnTo>
                  <a:lnTo>
                    <a:pt x="1447" y="1137"/>
                  </a:lnTo>
                  <a:lnTo>
                    <a:pt x="1443" y="1145"/>
                  </a:lnTo>
                  <a:lnTo>
                    <a:pt x="1440" y="1149"/>
                  </a:lnTo>
                  <a:lnTo>
                    <a:pt x="1432" y="1153"/>
                  </a:lnTo>
                  <a:lnTo>
                    <a:pt x="1392" y="1153"/>
                  </a:lnTo>
                  <a:lnTo>
                    <a:pt x="1385" y="1149"/>
                  </a:lnTo>
                  <a:lnTo>
                    <a:pt x="1377" y="1149"/>
                  </a:lnTo>
                  <a:lnTo>
                    <a:pt x="1365" y="1137"/>
                  </a:lnTo>
                  <a:lnTo>
                    <a:pt x="1365" y="1113"/>
                  </a:lnTo>
                  <a:lnTo>
                    <a:pt x="1373" y="1085"/>
                  </a:lnTo>
                  <a:lnTo>
                    <a:pt x="1385" y="1036"/>
                  </a:lnTo>
                  <a:lnTo>
                    <a:pt x="1404" y="980"/>
                  </a:lnTo>
                  <a:lnTo>
                    <a:pt x="1436" y="911"/>
                  </a:lnTo>
                  <a:lnTo>
                    <a:pt x="1479" y="835"/>
                  </a:lnTo>
                  <a:lnTo>
                    <a:pt x="1518" y="774"/>
                  </a:lnTo>
                  <a:lnTo>
                    <a:pt x="1558" y="730"/>
                  </a:lnTo>
                  <a:lnTo>
                    <a:pt x="1609" y="677"/>
                  </a:lnTo>
                  <a:lnTo>
                    <a:pt x="1672" y="625"/>
                  </a:lnTo>
                  <a:lnTo>
                    <a:pt x="1679" y="617"/>
                  </a:lnTo>
                  <a:lnTo>
                    <a:pt x="47" y="617"/>
                  </a:lnTo>
                  <a:lnTo>
                    <a:pt x="24" y="613"/>
                  </a:lnTo>
                  <a:lnTo>
                    <a:pt x="8" y="597"/>
                  </a:lnTo>
                  <a:lnTo>
                    <a:pt x="0" y="573"/>
                  </a:lnTo>
                  <a:lnTo>
                    <a:pt x="8" y="548"/>
                  </a:lnTo>
                  <a:lnTo>
                    <a:pt x="24" y="532"/>
                  </a:lnTo>
                  <a:lnTo>
                    <a:pt x="51" y="528"/>
                  </a:lnTo>
                  <a:lnTo>
                    <a:pt x="1679" y="528"/>
                  </a:lnTo>
                  <a:lnTo>
                    <a:pt x="1597" y="460"/>
                  </a:lnTo>
                  <a:lnTo>
                    <a:pt x="1530" y="387"/>
                  </a:lnTo>
                  <a:lnTo>
                    <a:pt x="1479" y="319"/>
                  </a:lnTo>
                  <a:lnTo>
                    <a:pt x="1440" y="246"/>
                  </a:lnTo>
                  <a:lnTo>
                    <a:pt x="1412" y="177"/>
                  </a:lnTo>
                  <a:lnTo>
                    <a:pt x="1388" y="117"/>
                  </a:lnTo>
                  <a:lnTo>
                    <a:pt x="1377" y="72"/>
                  </a:lnTo>
                  <a:lnTo>
                    <a:pt x="1369" y="40"/>
                  </a:lnTo>
                  <a:lnTo>
                    <a:pt x="1369" y="16"/>
                  </a:lnTo>
                  <a:lnTo>
                    <a:pt x="1381" y="4"/>
                  </a:lnTo>
                  <a:lnTo>
                    <a:pt x="1388" y="4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81" name="Freeform 29"/>
            <p:cNvSpPr>
              <a:spLocks/>
            </p:cNvSpPr>
            <p:nvPr/>
          </p:nvSpPr>
          <p:spPr bwMode="auto">
            <a:xfrm>
              <a:off x="8693" y="2130"/>
              <a:ext cx="790" cy="996"/>
            </a:xfrm>
            <a:custGeom>
              <a:avLst/>
              <a:gdLst/>
              <a:ahLst/>
              <a:cxnLst>
                <a:cxn ang="0">
                  <a:pos x="613" y="8"/>
                </a:cxn>
                <a:cxn ang="0">
                  <a:pos x="723" y="57"/>
                </a:cxn>
                <a:cxn ang="0">
                  <a:pos x="782" y="141"/>
                </a:cxn>
                <a:cxn ang="0">
                  <a:pos x="786" y="234"/>
                </a:cxn>
                <a:cxn ang="0">
                  <a:pos x="747" y="291"/>
                </a:cxn>
                <a:cxn ang="0">
                  <a:pos x="692" y="311"/>
                </a:cxn>
                <a:cxn ang="0">
                  <a:pos x="641" y="291"/>
                </a:cxn>
                <a:cxn ang="0">
                  <a:pos x="625" y="246"/>
                </a:cxn>
                <a:cxn ang="0">
                  <a:pos x="656" y="178"/>
                </a:cxn>
                <a:cxn ang="0">
                  <a:pos x="731" y="145"/>
                </a:cxn>
                <a:cxn ang="0">
                  <a:pos x="676" y="81"/>
                </a:cxn>
                <a:cxn ang="0">
                  <a:pos x="570" y="45"/>
                </a:cxn>
                <a:cxn ang="0">
                  <a:pos x="475" y="49"/>
                </a:cxn>
                <a:cxn ang="0">
                  <a:pos x="377" y="89"/>
                </a:cxn>
                <a:cxn ang="0">
                  <a:pos x="322" y="149"/>
                </a:cxn>
                <a:cxn ang="0">
                  <a:pos x="298" y="214"/>
                </a:cxn>
                <a:cxn ang="0">
                  <a:pos x="302" y="287"/>
                </a:cxn>
                <a:cxn ang="0">
                  <a:pos x="350" y="339"/>
                </a:cxn>
                <a:cxn ang="0">
                  <a:pos x="420" y="367"/>
                </a:cxn>
                <a:cxn ang="0">
                  <a:pos x="523" y="391"/>
                </a:cxn>
                <a:cxn ang="0">
                  <a:pos x="629" y="432"/>
                </a:cxn>
                <a:cxn ang="0">
                  <a:pos x="696" y="496"/>
                </a:cxn>
                <a:cxn ang="0">
                  <a:pos x="731" y="577"/>
                </a:cxn>
                <a:cxn ang="0">
                  <a:pos x="735" y="662"/>
                </a:cxn>
                <a:cxn ang="0">
                  <a:pos x="715" y="738"/>
                </a:cxn>
                <a:cxn ang="0">
                  <a:pos x="672" y="827"/>
                </a:cxn>
                <a:cxn ang="0">
                  <a:pos x="589" y="912"/>
                </a:cxn>
                <a:cxn ang="0">
                  <a:pos x="471" y="972"/>
                </a:cxn>
                <a:cxn ang="0">
                  <a:pos x="306" y="996"/>
                </a:cxn>
                <a:cxn ang="0">
                  <a:pos x="145" y="968"/>
                </a:cxn>
                <a:cxn ang="0">
                  <a:pos x="39" y="896"/>
                </a:cxn>
                <a:cxn ang="0">
                  <a:pos x="0" y="783"/>
                </a:cxn>
                <a:cxn ang="0">
                  <a:pos x="27" y="690"/>
                </a:cxn>
                <a:cxn ang="0">
                  <a:pos x="86" y="641"/>
                </a:cxn>
                <a:cxn ang="0">
                  <a:pos x="153" y="641"/>
                </a:cxn>
                <a:cxn ang="0">
                  <a:pos x="192" y="682"/>
                </a:cxn>
                <a:cxn ang="0">
                  <a:pos x="192" y="754"/>
                </a:cxn>
                <a:cxn ang="0">
                  <a:pos x="149" y="811"/>
                </a:cxn>
                <a:cxn ang="0">
                  <a:pos x="66" y="831"/>
                </a:cxn>
                <a:cxn ang="0">
                  <a:pos x="133" y="904"/>
                </a:cxn>
                <a:cxn ang="0">
                  <a:pos x="220" y="940"/>
                </a:cxn>
                <a:cxn ang="0">
                  <a:pos x="294" y="948"/>
                </a:cxn>
                <a:cxn ang="0">
                  <a:pos x="393" y="940"/>
                </a:cxn>
                <a:cxn ang="0">
                  <a:pos x="507" y="900"/>
                </a:cxn>
                <a:cxn ang="0">
                  <a:pos x="578" y="831"/>
                </a:cxn>
                <a:cxn ang="0">
                  <a:pos x="613" y="763"/>
                </a:cxn>
                <a:cxn ang="0">
                  <a:pos x="621" y="706"/>
                </a:cxn>
                <a:cxn ang="0">
                  <a:pos x="597" y="625"/>
                </a:cxn>
                <a:cxn ang="0">
                  <a:pos x="530" y="577"/>
                </a:cxn>
                <a:cxn ang="0">
                  <a:pos x="444" y="549"/>
                </a:cxn>
                <a:cxn ang="0">
                  <a:pos x="369" y="537"/>
                </a:cxn>
                <a:cxn ang="0">
                  <a:pos x="294" y="512"/>
                </a:cxn>
                <a:cxn ang="0">
                  <a:pos x="228" y="464"/>
                </a:cxn>
                <a:cxn ang="0">
                  <a:pos x="180" y="379"/>
                </a:cxn>
                <a:cxn ang="0">
                  <a:pos x="177" y="287"/>
                </a:cxn>
                <a:cxn ang="0">
                  <a:pos x="204" y="198"/>
                </a:cxn>
                <a:cxn ang="0">
                  <a:pos x="271" y="101"/>
                </a:cxn>
                <a:cxn ang="0">
                  <a:pos x="377" y="28"/>
                </a:cxn>
                <a:cxn ang="0">
                  <a:pos x="538" y="0"/>
                </a:cxn>
              </a:cxnLst>
              <a:rect l="0" t="0" r="r" b="b"/>
              <a:pathLst>
                <a:path w="790" h="996">
                  <a:moveTo>
                    <a:pt x="538" y="0"/>
                  </a:moveTo>
                  <a:lnTo>
                    <a:pt x="613" y="8"/>
                  </a:lnTo>
                  <a:lnTo>
                    <a:pt x="676" y="28"/>
                  </a:lnTo>
                  <a:lnTo>
                    <a:pt x="723" y="57"/>
                  </a:lnTo>
                  <a:lnTo>
                    <a:pt x="762" y="97"/>
                  </a:lnTo>
                  <a:lnTo>
                    <a:pt x="782" y="141"/>
                  </a:lnTo>
                  <a:lnTo>
                    <a:pt x="790" y="190"/>
                  </a:lnTo>
                  <a:lnTo>
                    <a:pt x="786" y="234"/>
                  </a:lnTo>
                  <a:lnTo>
                    <a:pt x="770" y="270"/>
                  </a:lnTo>
                  <a:lnTo>
                    <a:pt x="747" y="291"/>
                  </a:lnTo>
                  <a:lnTo>
                    <a:pt x="719" y="307"/>
                  </a:lnTo>
                  <a:lnTo>
                    <a:pt x="692" y="311"/>
                  </a:lnTo>
                  <a:lnTo>
                    <a:pt x="660" y="307"/>
                  </a:lnTo>
                  <a:lnTo>
                    <a:pt x="641" y="291"/>
                  </a:lnTo>
                  <a:lnTo>
                    <a:pt x="629" y="270"/>
                  </a:lnTo>
                  <a:lnTo>
                    <a:pt x="625" y="246"/>
                  </a:lnTo>
                  <a:lnTo>
                    <a:pt x="633" y="210"/>
                  </a:lnTo>
                  <a:lnTo>
                    <a:pt x="656" y="178"/>
                  </a:lnTo>
                  <a:lnTo>
                    <a:pt x="688" y="158"/>
                  </a:lnTo>
                  <a:lnTo>
                    <a:pt x="731" y="145"/>
                  </a:lnTo>
                  <a:lnTo>
                    <a:pt x="707" y="109"/>
                  </a:lnTo>
                  <a:lnTo>
                    <a:pt x="676" y="81"/>
                  </a:lnTo>
                  <a:lnTo>
                    <a:pt x="641" y="61"/>
                  </a:lnTo>
                  <a:lnTo>
                    <a:pt x="570" y="45"/>
                  </a:lnTo>
                  <a:lnTo>
                    <a:pt x="538" y="45"/>
                  </a:lnTo>
                  <a:lnTo>
                    <a:pt x="475" y="49"/>
                  </a:lnTo>
                  <a:lnTo>
                    <a:pt x="420" y="65"/>
                  </a:lnTo>
                  <a:lnTo>
                    <a:pt x="377" y="89"/>
                  </a:lnTo>
                  <a:lnTo>
                    <a:pt x="346" y="117"/>
                  </a:lnTo>
                  <a:lnTo>
                    <a:pt x="322" y="149"/>
                  </a:lnTo>
                  <a:lnTo>
                    <a:pt x="306" y="186"/>
                  </a:lnTo>
                  <a:lnTo>
                    <a:pt x="298" y="214"/>
                  </a:lnTo>
                  <a:lnTo>
                    <a:pt x="294" y="242"/>
                  </a:lnTo>
                  <a:lnTo>
                    <a:pt x="302" y="287"/>
                  </a:lnTo>
                  <a:lnTo>
                    <a:pt x="318" y="319"/>
                  </a:lnTo>
                  <a:lnTo>
                    <a:pt x="350" y="339"/>
                  </a:lnTo>
                  <a:lnTo>
                    <a:pt x="381" y="355"/>
                  </a:lnTo>
                  <a:lnTo>
                    <a:pt x="420" y="367"/>
                  </a:lnTo>
                  <a:lnTo>
                    <a:pt x="460" y="375"/>
                  </a:lnTo>
                  <a:lnTo>
                    <a:pt x="523" y="391"/>
                  </a:lnTo>
                  <a:lnTo>
                    <a:pt x="578" y="408"/>
                  </a:lnTo>
                  <a:lnTo>
                    <a:pt x="629" y="432"/>
                  </a:lnTo>
                  <a:lnTo>
                    <a:pt x="672" y="468"/>
                  </a:lnTo>
                  <a:lnTo>
                    <a:pt x="696" y="496"/>
                  </a:lnTo>
                  <a:lnTo>
                    <a:pt x="715" y="533"/>
                  </a:lnTo>
                  <a:lnTo>
                    <a:pt x="731" y="577"/>
                  </a:lnTo>
                  <a:lnTo>
                    <a:pt x="739" y="629"/>
                  </a:lnTo>
                  <a:lnTo>
                    <a:pt x="735" y="662"/>
                  </a:lnTo>
                  <a:lnTo>
                    <a:pt x="731" y="698"/>
                  </a:lnTo>
                  <a:lnTo>
                    <a:pt x="715" y="738"/>
                  </a:lnTo>
                  <a:lnTo>
                    <a:pt x="696" y="783"/>
                  </a:lnTo>
                  <a:lnTo>
                    <a:pt x="672" y="827"/>
                  </a:lnTo>
                  <a:lnTo>
                    <a:pt x="637" y="871"/>
                  </a:lnTo>
                  <a:lnTo>
                    <a:pt x="589" y="912"/>
                  </a:lnTo>
                  <a:lnTo>
                    <a:pt x="538" y="944"/>
                  </a:lnTo>
                  <a:lnTo>
                    <a:pt x="471" y="972"/>
                  </a:lnTo>
                  <a:lnTo>
                    <a:pt x="397" y="988"/>
                  </a:lnTo>
                  <a:lnTo>
                    <a:pt x="306" y="996"/>
                  </a:lnTo>
                  <a:lnTo>
                    <a:pt x="220" y="988"/>
                  </a:lnTo>
                  <a:lnTo>
                    <a:pt x="145" y="968"/>
                  </a:lnTo>
                  <a:lnTo>
                    <a:pt x="82" y="940"/>
                  </a:lnTo>
                  <a:lnTo>
                    <a:pt x="39" y="896"/>
                  </a:lnTo>
                  <a:lnTo>
                    <a:pt x="11" y="843"/>
                  </a:lnTo>
                  <a:lnTo>
                    <a:pt x="0" y="783"/>
                  </a:lnTo>
                  <a:lnTo>
                    <a:pt x="7" y="730"/>
                  </a:lnTo>
                  <a:lnTo>
                    <a:pt x="27" y="690"/>
                  </a:lnTo>
                  <a:lnTo>
                    <a:pt x="55" y="662"/>
                  </a:lnTo>
                  <a:lnTo>
                    <a:pt x="86" y="641"/>
                  </a:lnTo>
                  <a:lnTo>
                    <a:pt x="121" y="637"/>
                  </a:lnTo>
                  <a:lnTo>
                    <a:pt x="153" y="641"/>
                  </a:lnTo>
                  <a:lnTo>
                    <a:pt x="177" y="658"/>
                  </a:lnTo>
                  <a:lnTo>
                    <a:pt x="192" y="682"/>
                  </a:lnTo>
                  <a:lnTo>
                    <a:pt x="200" y="718"/>
                  </a:lnTo>
                  <a:lnTo>
                    <a:pt x="192" y="754"/>
                  </a:lnTo>
                  <a:lnTo>
                    <a:pt x="177" y="787"/>
                  </a:lnTo>
                  <a:lnTo>
                    <a:pt x="149" y="811"/>
                  </a:lnTo>
                  <a:lnTo>
                    <a:pt x="114" y="831"/>
                  </a:lnTo>
                  <a:lnTo>
                    <a:pt x="66" y="831"/>
                  </a:lnTo>
                  <a:lnTo>
                    <a:pt x="94" y="875"/>
                  </a:lnTo>
                  <a:lnTo>
                    <a:pt x="133" y="904"/>
                  </a:lnTo>
                  <a:lnTo>
                    <a:pt x="177" y="928"/>
                  </a:lnTo>
                  <a:lnTo>
                    <a:pt x="220" y="940"/>
                  </a:lnTo>
                  <a:lnTo>
                    <a:pt x="259" y="944"/>
                  </a:lnTo>
                  <a:lnTo>
                    <a:pt x="294" y="948"/>
                  </a:lnTo>
                  <a:lnTo>
                    <a:pt x="314" y="948"/>
                  </a:lnTo>
                  <a:lnTo>
                    <a:pt x="393" y="940"/>
                  </a:lnTo>
                  <a:lnTo>
                    <a:pt x="456" y="924"/>
                  </a:lnTo>
                  <a:lnTo>
                    <a:pt x="507" y="900"/>
                  </a:lnTo>
                  <a:lnTo>
                    <a:pt x="546" y="867"/>
                  </a:lnTo>
                  <a:lnTo>
                    <a:pt x="578" y="831"/>
                  </a:lnTo>
                  <a:lnTo>
                    <a:pt x="597" y="795"/>
                  </a:lnTo>
                  <a:lnTo>
                    <a:pt x="613" y="763"/>
                  </a:lnTo>
                  <a:lnTo>
                    <a:pt x="617" y="730"/>
                  </a:lnTo>
                  <a:lnTo>
                    <a:pt x="621" y="706"/>
                  </a:lnTo>
                  <a:lnTo>
                    <a:pt x="613" y="662"/>
                  </a:lnTo>
                  <a:lnTo>
                    <a:pt x="597" y="625"/>
                  </a:lnTo>
                  <a:lnTo>
                    <a:pt x="566" y="597"/>
                  </a:lnTo>
                  <a:lnTo>
                    <a:pt x="530" y="577"/>
                  </a:lnTo>
                  <a:lnTo>
                    <a:pt x="491" y="561"/>
                  </a:lnTo>
                  <a:lnTo>
                    <a:pt x="444" y="549"/>
                  </a:lnTo>
                  <a:lnTo>
                    <a:pt x="397" y="541"/>
                  </a:lnTo>
                  <a:lnTo>
                    <a:pt x="369" y="537"/>
                  </a:lnTo>
                  <a:lnTo>
                    <a:pt x="334" y="525"/>
                  </a:lnTo>
                  <a:lnTo>
                    <a:pt x="294" y="512"/>
                  </a:lnTo>
                  <a:lnTo>
                    <a:pt x="259" y="492"/>
                  </a:lnTo>
                  <a:lnTo>
                    <a:pt x="228" y="464"/>
                  </a:lnTo>
                  <a:lnTo>
                    <a:pt x="200" y="428"/>
                  </a:lnTo>
                  <a:lnTo>
                    <a:pt x="180" y="379"/>
                  </a:lnTo>
                  <a:lnTo>
                    <a:pt x="173" y="323"/>
                  </a:lnTo>
                  <a:lnTo>
                    <a:pt x="177" y="287"/>
                  </a:lnTo>
                  <a:lnTo>
                    <a:pt x="184" y="242"/>
                  </a:lnTo>
                  <a:lnTo>
                    <a:pt x="204" y="198"/>
                  </a:lnTo>
                  <a:lnTo>
                    <a:pt x="232" y="149"/>
                  </a:lnTo>
                  <a:lnTo>
                    <a:pt x="271" y="101"/>
                  </a:lnTo>
                  <a:lnTo>
                    <a:pt x="318" y="61"/>
                  </a:lnTo>
                  <a:lnTo>
                    <a:pt x="377" y="28"/>
                  </a:lnTo>
                  <a:lnTo>
                    <a:pt x="452" y="8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82" name="Freeform 30"/>
            <p:cNvSpPr>
              <a:spLocks/>
            </p:cNvSpPr>
            <p:nvPr/>
          </p:nvSpPr>
          <p:spPr bwMode="auto">
            <a:xfrm>
              <a:off x="9648" y="2126"/>
              <a:ext cx="1113" cy="1000"/>
            </a:xfrm>
            <a:custGeom>
              <a:avLst/>
              <a:gdLst/>
              <a:ahLst/>
              <a:cxnLst>
                <a:cxn ang="0">
                  <a:pos x="397" y="36"/>
                </a:cxn>
                <a:cxn ang="0">
                  <a:pos x="464" y="182"/>
                </a:cxn>
                <a:cxn ang="0">
                  <a:pos x="445" y="274"/>
                </a:cxn>
                <a:cxn ang="0">
                  <a:pos x="366" y="508"/>
                </a:cxn>
                <a:cxn ang="0">
                  <a:pos x="315" y="771"/>
                </a:cxn>
                <a:cxn ang="0">
                  <a:pos x="342" y="892"/>
                </a:cxn>
                <a:cxn ang="0">
                  <a:pos x="448" y="952"/>
                </a:cxn>
                <a:cxn ang="0">
                  <a:pos x="610" y="883"/>
                </a:cxn>
                <a:cxn ang="0">
                  <a:pos x="688" y="779"/>
                </a:cxn>
                <a:cxn ang="0">
                  <a:pos x="724" y="637"/>
                </a:cxn>
                <a:cxn ang="0">
                  <a:pos x="795" y="351"/>
                </a:cxn>
                <a:cxn ang="0">
                  <a:pos x="854" y="101"/>
                </a:cxn>
                <a:cxn ang="0">
                  <a:pos x="905" y="32"/>
                </a:cxn>
                <a:cxn ang="0">
                  <a:pos x="968" y="32"/>
                </a:cxn>
                <a:cxn ang="0">
                  <a:pos x="995" y="101"/>
                </a:cxn>
                <a:cxn ang="0">
                  <a:pos x="972" y="202"/>
                </a:cxn>
                <a:cxn ang="0">
                  <a:pos x="936" y="351"/>
                </a:cxn>
                <a:cxn ang="0">
                  <a:pos x="857" y="682"/>
                </a:cxn>
                <a:cxn ang="0">
                  <a:pos x="830" y="851"/>
                </a:cxn>
                <a:cxn ang="0">
                  <a:pos x="865" y="948"/>
                </a:cxn>
                <a:cxn ang="0">
                  <a:pos x="960" y="920"/>
                </a:cxn>
                <a:cxn ang="0">
                  <a:pos x="1038" y="734"/>
                </a:cxn>
                <a:cxn ang="0">
                  <a:pos x="1062" y="654"/>
                </a:cxn>
                <a:cxn ang="0">
                  <a:pos x="1101" y="645"/>
                </a:cxn>
                <a:cxn ang="0">
                  <a:pos x="1113" y="662"/>
                </a:cxn>
                <a:cxn ang="0">
                  <a:pos x="1093" y="742"/>
                </a:cxn>
                <a:cxn ang="0">
                  <a:pos x="1050" y="879"/>
                </a:cxn>
                <a:cxn ang="0">
                  <a:pos x="944" y="992"/>
                </a:cxn>
                <a:cxn ang="0">
                  <a:pos x="771" y="960"/>
                </a:cxn>
                <a:cxn ang="0">
                  <a:pos x="696" y="847"/>
                </a:cxn>
                <a:cxn ang="0">
                  <a:pos x="610" y="940"/>
                </a:cxn>
                <a:cxn ang="0">
                  <a:pos x="441" y="996"/>
                </a:cxn>
                <a:cxn ang="0">
                  <a:pos x="307" y="968"/>
                </a:cxn>
                <a:cxn ang="0">
                  <a:pos x="201" y="863"/>
                </a:cxn>
                <a:cxn ang="0">
                  <a:pos x="181" y="666"/>
                </a:cxn>
                <a:cxn ang="0">
                  <a:pos x="260" y="391"/>
                </a:cxn>
                <a:cxn ang="0">
                  <a:pos x="331" y="178"/>
                </a:cxn>
                <a:cxn ang="0">
                  <a:pos x="323" y="65"/>
                </a:cxn>
                <a:cxn ang="0">
                  <a:pos x="283" y="49"/>
                </a:cxn>
                <a:cxn ang="0">
                  <a:pos x="138" y="145"/>
                </a:cxn>
                <a:cxn ang="0">
                  <a:pos x="59" y="335"/>
                </a:cxn>
                <a:cxn ang="0">
                  <a:pos x="43" y="355"/>
                </a:cxn>
                <a:cxn ang="0">
                  <a:pos x="12" y="355"/>
                </a:cxn>
                <a:cxn ang="0">
                  <a:pos x="0" y="339"/>
                </a:cxn>
                <a:cxn ang="0">
                  <a:pos x="24" y="258"/>
                </a:cxn>
                <a:cxn ang="0">
                  <a:pos x="98" y="113"/>
                </a:cxn>
                <a:cxn ang="0">
                  <a:pos x="228" y="8"/>
                </a:cxn>
              </a:cxnLst>
              <a:rect l="0" t="0" r="r" b="b"/>
              <a:pathLst>
                <a:path w="1113" h="1000">
                  <a:moveTo>
                    <a:pt x="287" y="0"/>
                  </a:moveTo>
                  <a:lnTo>
                    <a:pt x="346" y="8"/>
                  </a:lnTo>
                  <a:lnTo>
                    <a:pt x="397" y="36"/>
                  </a:lnTo>
                  <a:lnTo>
                    <a:pt x="433" y="77"/>
                  </a:lnTo>
                  <a:lnTo>
                    <a:pt x="456" y="125"/>
                  </a:lnTo>
                  <a:lnTo>
                    <a:pt x="464" y="182"/>
                  </a:lnTo>
                  <a:lnTo>
                    <a:pt x="464" y="210"/>
                  </a:lnTo>
                  <a:lnTo>
                    <a:pt x="456" y="242"/>
                  </a:lnTo>
                  <a:lnTo>
                    <a:pt x="445" y="274"/>
                  </a:lnTo>
                  <a:lnTo>
                    <a:pt x="429" y="319"/>
                  </a:lnTo>
                  <a:lnTo>
                    <a:pt x="397" y="412"/>
                  </a:lnTo>
                  <a:lnTo>
                    <a:pt x="366" y="508"/>
                  </a:lnTo>
                  <a:lnTo>
                    <a:pt x="338" y="601"/>
                  </a:lnTo>
                  <a:lnTo>
                    <a:pt x="323" y="690"/>
                  </a:lnTo>
                  <a:lnTo>
                    <a:pt x="315" y="771"/>
                  </a:lnTo>
                  <a:lnTo>
                    <a:pt x="319" y="811"/>
                  </a:lnTo>
                  <a:lnTo>
                    <a:pt x="327" y="855"/>
                  </a:lnTo>
                  <a:lnTo>
                    <a:pt x="342" y="892"/>
                  </a:lnTo>
                  <a:lnTo>
                    <a:pt x="366" y="924"/>
                  </a:lnTo>
                  <a:lnTo>
                    <a:pt x="401" y="944"/>
                  </a:lnTo>
                  <a:lnTo>
                    <a:pt x="448" y="952"/>
                  </a:lnTo>
                  <a:lnTo>
                    <a:pt x="511" y="944"/>
                  </a:lnTo>
                  <a:lnTo>
                    <a:pt x="566" y="916"/>
                  </a:lnTo>
                  <a:lnTo>
                    <a:pt x="610" y="883"/>
                  </a:lnTo>
                  <a:lnTo>
                    <a:pt x="645" y="843"/>
                  </a:lnTo>
                  <a:lnTo>
                    <a:pt x="673" y="807"/>
                  </a:lnTo>
                  <a:lnTo>
                    <a:pt x="688" y="779"/>
                  </a:lnTo>
                  <a:lnTo>
                    <a:pt x="696" y="767"/>
                  </a:lnTo>
                  <a:lnTo>
                    <a:pt x="708" y="710"/>
                  </a:lnTo>
                  <a:lnTo>
                    <a:pt x="724" y="637"/>
                  </a:lnTo>
                  <a:lnTo>
                    <a:pt x="747" y="549"/>
                  </a:lnTo>
                  <a:lnTo>
                    <a:pt x="771" y="452"/>
                  </a:lnTo>
                  <a:lnTo>
                    <a:pt x="795" y="351"/>
                  </a:lnTo>
                  <a:lnTo>
                    <a:pt x="814" y="258"/>
                  </a:lnTo>
                  <a:lnTo>
                    <a:pt x="838" y="170"/>
                  </a:lnTo>
                  <a:lnTo>
                    <a:pt x="854" y="101"/>
                  </a:lnTo>
                  <a:lnTo>
                    <a:pt x="865" y="65"/>
                  </a:lnTo>
                  <a:lnTo>
                    <a:pt x="885" y="45"/>
                  </a:lnTo>
                  <a:lnTo>
                    <a:pt x="905" y="32"/>
                  </a:lnTo>
                  <a:lnTo>
                    <a:pt x="924" y="24"/>
                  </a:lnTo>
                  <a:lnTo>
                    <a:pt x="936" y="24"/>
                  </a:lnTo>
                  <a:lnTo>
                    <a:pt x="968" y="32"/>
                  </a:lnTo>
                  <a:lnTo>
                    <a:pt x="991" y="53"/>
                  </a:lnTo>
                  <a:lnTo>
                    <a:pt x="999" y="85"/>
                  </a:lnTo>
                  <a:lnTo>
                    <a:pt x="995" y="101"/>
                  </a:lnTo>
                  <a:lnTo>
                    <a:pt x="991" y="129"/>
                  </a:lnTo>
                  <a:lnTo>
                    <a:pt x="979" y="166"/>
                  </a:lnTo>
                  <a:lnTo>
                    <a:pt x="972" y="202"/>
                  </a:lnTo>
                  <a:lnTo>
                    <a:pt x="956" y="266"/>
                  </a:lnTo>
                  <a:lnTo>
                    <a:pt x="948" y="307"/>
                  </a:lnTo>
                  <a:lnTo>
                    <a:pt x="936" y="351"/>
                  </a:lnTo>
                  <a:lnTo>
                    <a:pt x="928" y="383"/>
                  </a:lnTo>
                  <a:lnTo>
                    <a:pt x="869" y="621"/>
                  </a:lnTo>
                  <a:lnTo>
                    <a:pt x="857" y="682"/>
                  </a:lnTo>
                  <a:lnTo>
                    <a:pt x="846" y="746"/>
                  </a:lnTo>
                  <a:lnTo>
                    <a:pt x="834" y="807"/>
                  </a:lnTo>
                  <a:lnTo>
                    <a:pt x="830" y="851"/>
                  </a:lnTo>
                  <a:lnTo>
                    <a:pt x="834" y="900"/>
                  </a:lnTo>
                  <a:lnTo>
                    <a:pt x="846" y="928"/>
                  </a:lnTo>
                  <a:lnTo>
                    <a:pt x="865" y="948"/>
                  </a:lnTo>
                  <a:lnTo>
                    <a:pt x="893" y="952"/>
                  </a:lnTo>
                  <a:lnTo>
                    <a:pt x="928" y="944"/>
                  </a:lnTo>
                  <a:lnTo>
                    <a:pt x="960" y="920"/>
                  </a:lnTo>
                  <a:lnTo>
                    <a:pt x="983" y="883"/>
                  </a:lnTo>
                  <a:lnTo>
                    <a:pt x="1007" y="839"/>
                  </a:lnTo>
                  <a:lnTo>
                    <a:pt x="1038" y="734"/>
                  </a:lnTo>
                  <a:lnTo>
                    <a:pt x="1054" y="678"/>
                  </a:lnTo>
                  <a:lnTo>
                    <a:pt x="1058" y="662"/>
                  </a:lnTo>
                  <a:lnTo>
                    <a:pt x="1062" y="654"/>
                  </a:lnTo>
                  <a:lnTo>
                    <a:pt x="1074" y="641"/>
                  </a:lnTo>
                  <a:lnTo>
                    <a:pt x="1097" y="641"/>
                  </a:lnTo>
                  <a:lnTo>
                    <a:pt x="1101" y="645"/>
                  </a:lnTo>
                  <a:lnTo>
                    <a:pt x="1109" y="645"/>
                  </a:lnTo>
                  <a:lnTo>
                    <a:pt x="1113" y="654"/>
                  </a:lnTo>
                  <a:lnTo>
                    <a:pt x="1113" y="662"/>
                  </a:lnTo>
                  <a:lnTo>
                    <a:pt x="1109" y="674"/>
                  </a:lnTo>
                  <a:lnTo>
                    <a:pt x="1105" y="702"/>
                  </a:lnTo>
                  <a:lnTo>
                    <a:pt x="1093" y="742"/>
                  </a:lnTo>
                  <a:lnTo>
                    <a:pt x="1082" y="787"/>
                  </a:lnTo>
                  <a:lnTo>
                    <a:pt x="1066" y="835"/>
                  </a:lnTo>
                  <a:lnTo>
                    <a:pt x="1050" y="879"/>
                  </a:lnTo>
                  <a:lnTo>
                    <a:pt x="1023" y="928"/>
                  </a:lnTo>
                  <a:lnTo>
                    <a:pt x="987" y="964"/>
                  </a:lnTo>
                  <a:lnTo>
                    <a:pt x="944" y="992"/>
                  </a:lnTo>
                  <a:lnTo>
                    <a:pt x="893" y="1000"/>
                  </a:lnTo>
                  <a:lnTo>
                    <a:pt x="826" y="988"/>
                  </a:lnTo>
                  <a:lnTo>
                    <a:pt x="771" y="960"/>
                  </a:lnTo>
                  <a:lnTo>
                    <a:pt x="728" y="912"/>
                  </a:lnTo>
                  <a:lnTo>
                    <a:pt x="700" y="851"/>
                  </a:lnTo>
                  <a:lnTo>
                    <a:pt x="696" y="847"/>
                  </a:lnTo>
                  <a:lnTo>
                    <a:pt x="677" y="875"/>
                  </a:lnTo>
                  <a:lnTo>
                    <a:pt x="645" y="908"/>
                  </a:lnTo>
                  <a:lnTo>
                    <a:pt x="610" y="940"/>
                  </a:lnTo>
                  <a:lnTo>
                    <a:pt x="563" y="968"/>
                  </a:lnTo>
                  <a:lnTo>
                    <a:pt x="507" y="988"/>
                  </a:lnTo>
                  <a:lnTo>
                    <a:pt x="441" y="996"/>
                  </a:lnTo>
                  <a:lnTo>
                    <a:pt x="397" y="992"/>
                  </a:lnTo>
                  <a:lnTo>
                    <a:pt x="350" y="984"/>
                  </a:lnTo>
                  <a:lnTo>
                    <a:pt x="307" y="968"/>
                  </a:lnTo>
                  <a:lnTo>
                    <a:pt x="268" y="944"/>
                  </a:lnTo>
                  <a:lnTo>
                    <a:pt x="232" y="908"/>
                  </a:lnTo>
                  <a:lnTo>
                    <a:pt x="201" y="863"/>
                  </a:lnTo>
                  <a:lnTo>
                    <a:pt x="185" y="807"/>
                  </a:lnTo>
                  <a:lnTo>
                    <a:pt x="177" y="734"/>
                  </a:lnTo>
                  <a:lnTo>
                    <a:pt x="181" y="666"/>
                  </a:lnTo>
                  <a:lnTo>
                    <a:pt x="197" y="585"/>
                  </a:lnTo>
                  <a:lnTo>
                    <a:pt x="224" y="496"/>
                  </a:lnTo>
                  <a:lnTo>
                    <a:pt x="260" y="391"/>
                  </a:lnTo>
                  <a:lnTo>
                    <a:pt x="303" y="270"/>
                  </a:lnTo>
                  <a:lnTo>
                    <a:pt x="319" y="230"/>
                  </a:lnTo>
                  <a:lnTo>
                    <a:pt x="331" y="178"/>
                  </a:lnTo>
                  <a:lnTo>
                    <a:pt x="338" y="121"/>
                  </a:lnTo>
                  <a:lnTo>
                    <a:pt x="334" y="89"/>
                  </a:lnTo>
                  <a:lnTo>
                    <a:pt x="323" y="65"/>
                  </a:lnTo>
                  <a:lnTo>
                    <a:pt x="311" y="53"/>
                  </a:lnTo>
                  <a:lnTo>
                    <a:pt x="295" y="49"/>
                  </a:lnTo>
                  <a:lnTo>
                    <a:pt x="283" y="49"/>
                  </a:lnTo>
                  <a:lnTo>
                    <a:pt x="232" y="61"/>
                  </a:lnTo>
                  <a:lnTo>
                    <a:pt x="185" y="89"/>
                  </a:lnTo>
                  <a:lnTo>
                    <a:pt x="138" y="145"/>
                  </a:lnTo>
                  <a:lnTo>
                    <a:pt x="98" y="222"/>
                  </a:lnTo>
                  <a:lnTo>
                    <a:pt x="63" y="323"/>
                  </a:lnTo>
                  <a:lnTo>
                    <a:pt x="59" y="335"/>
                  </a:lnTo>
                  <a:lnTo>
                    <a:pt x="51" y="347"/>
                  </a:lnTo>
                  <a:lnTo>
                    <a:pt x="47" y="355"/>
                  </a:lnTo>
                  <a:lnTo>
                    <a:pt x="43" y="355"/>
                  </a:lnTo>
                  <a:lnTo>
                    <a:pt x="36" y="359"/>
                  </a:lnTo>
                  <a:lnTo>
                    <a:pt x="20" y="359"/>
                  </a:lnTo>
                  <a:lnTo>
                    <a:pt x="12" y="355"/>
                  </a:lnTo>
                  <a:lnTo>
                    <a:pt x="8" y="355"/>
                  </a:lnTo>
                  <a:lnTo>
                    <a:pt x="0" y="347"/>
                  </a:lnTo>
                  <a:lnTo>
                    <a:pt x="0" y="339"/>
                  </a:lnTo>
                  <a:lnTo>
                    <a:pt x="4" y="323"/>
                  </a:lnTo>
                  <a:lnTo>
                    <a:pt x="12" y="295"/>
                  </a:lnTo>
                  <a:lnTo>
                    <a:pt x="24" y="258"/>
                  </a:lnTo>
                  <a:lnTo>
                    <a:pt x="43" y="210"/>
                  </a:lnTo>
                  <a:lnTo>
                    <a:pt x="67" y="162"/>
                  </a:lnTo>
                  <a:lnTo>
                    <a:pt x="98" y="113"/>
                  </a:lnTo>
                  <a:lnTo>
                    <a:pt x="134" y="69"/>
                  </a:lnTo>
                  <a:lnTo>
                    <a:pt x="177" y="32"/>
                  </a:lnTo>
                  <a:lnTo>
                    <a:pt x="228" y="8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83" name="Freeform 31"/>
            <p:cNvSpPr>
              <a:spLocks/>
            </p:cNvSpPr>
            <p:nvPr/>
          </p:nvSpPr>
          <p:spPr bwMode="auto">
            <a:xfrm>
              <a:off x="11056" y="1445"/>
              <a:ext cx="499" cy="2206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484" y="0"/>
                </a:cxn>
                <a:cxn ang="0">
                  <a:pos x="492" y="4"/>
                </a:cxn>
                <a:cxn ang="0">
                  <a:pos x="496" y="12"/>
                </a:cxn>
                <a:cxn ang="0">
                  <a:pos x="499" y="24"/>
                </a:cxn>
                <a:cxn ang="0">
                  <a:pos x="499" y="28"/>
                </a:cxn>
                <a:cxn ang="0">
                  <a:pos x="496" y="32"/>
                </a:cxn>
                <a:cxn ang="0">
                  <a:pos x="496" y="36"/>
                </a:cxn>
                <a:cxn ang="0">
                  <a:pos x="480" y="52"/>
                </a:cxn>
                <a:cxn ang="0">
                  <a:pos x="468" y="60"/>
                </a:cxn>
                <a:cxn ang="0">
                  <a:pos x="378" y="169"/>
                </a:cxn>
                <a:cxn ang="0">
                  <a:pos x="303" y="286"/>
                </a:cxn>
                <a:cxn ang="0">
                  <a:pos x="244" y="411"/>
                </a:cxn>
                <a:cxn ang="0">
                  <a:pos x="197" y="544"/>
                </a:cxn>
                <a:cxn ang="0">
                  <a:pos x="161" y="677"/>
                </a:cxn>
                <a:cxn ang="0">
                  <a:pos x="138" y="818"/>
                </a:cxn>
                <a:cxn ang="0">
                  <a:pos x="126" y="959"/>
                </a:cxn>
                <a:cxn ang="0">
                  <a:pos x="122" y="1105"/>
                </a:cxn>
                <a:cxn ang="0">
                  <a:pos x="126" y="1234"/>
                </a:cxn>
                <a:cxn ang="0">
                  <a:pos x="138" y="1367"/>
                </a:cxn>
                <a:cxn ang="0">
                  <a:pos x="157" y="1504"/>
                </a:cxn>
                <a:cxn ang="0">
                  <a:pos x="189" y="1641"/>
                </a:cxn>
                <a:cxn ang="0">
                  <a:pos x="232" y="1774"/>
                </a:cxn>
                <a:cxn ang="0">
                  <a:pos x="291" y="1903"/>
                </a:cxn>
                <a:cxn ang="0">
                  <a:pos x="366" y="2024"/>
                </a:cxn>
                <a:cxn ang="0">
                  <a:pos x="460" y="2137"/>
                </a:cxn>
                <a:cxn ang="0">
                  <a:pos x="488" y="2165"/>
                </a:cxn>
                <a:cxn ang="0">
                  <a:pos x="492" y="2174"/>
                </a:cxn>
                <a:cxn ang="0">
                  <a:pos x="496" y="2178"/>
                </a:cxn>
                <a:cxn ang="0">
                  <a:pos x="496" y="2186"/>
                </a:cxn>
                <a:cxn ang="0">
                  <a:pos x="499" y="2186"/>
                </a:cxn>
                <a:cxn ang="0">
                  <a:pos x="492" y="2202"/>
                </a:cxn>
                <a:cxn ang="0">
                  <a:pos x="484" y="2206"/>
                </a:cxn>
                <a:cxn ang="0">
                  <a:pos x="476" y="2206"/>
                </a:cxn>
                <a:cxn ang="0">
                  <a:pos x="460" y="2198"/>
                </a:cxn>
                <a:cxn ang="0">
                  <a:pos x="433" y="2178"/>
                </a:cxn>
                <a:cxn ang="0">
                  <a:pos x="397" y="2145"/>
                </a:cxn>
                <a:cxn ang="0">
                  <a:pos x="350" y="2101"/>
                </a:cxn>
                <a:cxn ang="0">
                  <a:pos x="299" y="2040"/>
                </a:cxn>
                <a:cxn ang="0">
                  <a:pos x="248" y="1972"/>
                </a:cxn>
                <a:cxn ang="0">
                  <a:pos x="193" y="1887"/>
                </a:cxn>
                <a:cxn ang="0">
                  <a:pos x="142" y="1790"/>
                </a:cxn>
                <a:cxn ang="0">
                  <a:pos x="83" y="1641"/>
                </a:cxn>
                <a:cxn ang="0">
                  <a:pos x="39" y="1492"/>
                </a:cxn>
                <a:cxn ang="0">
                  <a:pos x="16" y="1351"/>
                </a:cxn>
                <a:cxn ang="0">
                  <a:pos x="4" y="1218"/>
                </a:cxn>
                <a:cxn ang="0">
                  <a:pos x="0" y="1105"/>
                </a:cxn>
                <a:cxn ang="0">
                  <a:pos x="4" y="988"/>
                </a:cxn>
                <a:cxn ang="0">
                  <a:pos x="16" y="859"/>
                </a:cxn>
                <a:cxn ang="0">
                  <a:pos x="39" y="717"/>
                </a:cxn>
                <a:cxn ang="0">
                  <a:pos x="79" y="576"/>
                </a:cxn>
                <a:cxn ang="0">
                  <a:pos x="134" y="431"/>
                </a:cxn>
                <a:cxn ang="0">
                  <a:pos x="185" y="330"/>
                </a:cxn>
                <a:cxn ang="0">
                  <a:pos x="240" y="246"/>
                </a:cxn>
                <a:cxn ang="0">
                  <a:pos x="295" y="169"/>
                </a:cxn>
                <a:cxn ang="0">
                  <a:pos x="346" y="108"/>
                </a:cxn>
                <a:cxn ang="0">
                  <a:pos x="393" y="60"/>
                </a:cxn>
                <a:cxn ang="0">
                  <a:pos x="433" y="28"/>
                </a:cxn>
                <a:cxn ang="0">
                  <a:pos x="460" y="8"/>
                </a:cxn>
                <a:cxn ang="0">
                  <a:pos x="476" y="0"/>
                </a:cxn>
              </a:cxnLst>
              <a:rect l="0" t="0" r="r" b="b"/>
              <a:pathLst>
                <a:path w="499" h="2206">
                  <a:moveTo>
                    <a:pt x="476" y="0"/>
                  </a:moveTo>
                  <a:lnTo>
                    <a:pt x="484" y="0"/>
                  </a:lnTo>
                  <a:lnTo>
                    <a:pt x="492" y="4"/>
                  </a:lnTo>
                  <a:lnTo>
                    <a:pt x="496" y="12"/>
                  </a:lnTo>
                  <a:lnTo>
                    <a:pt x="499" y="24"/>
                  </a:lnTo>
                  <a:lnTo>
                    <a:pt x="499" y="28"/>
                  </a:lnTo>
                  <a:lnTo>
                    <a:pt x="496" y="32"/>
                  </a:lnTo>
                  <a:lnTo>
                    <a:pt x="496" y="36"/>
                  </a:lnTo>
                  <a:lnTo>
                    <a:pt x="480" y="52"/>
                  </a:lnTo>
                  <a:lnTo>
                    <a:pt x="468" y="60"/>
                  </a:lnTo>
                  <a:lnTo>
                    <a:pt x="378" y="169"/>
                  </a:lnTo>
                  <a:lnTo>
                    <a:pt x="303" y="286"/>
                  </a:lnTo>
                  <a:lnTo>
                    <a:pt x="244" y="411"/>
                  </a:lnTo>
                  <a:lnTo>
                    <a:pt x="197" y="544"/>
                  </a:lnTo>
                  <a:lnTo>
                    <a:pt x="161" y="677"/>
                  </a:lnTo>
                  <a:lnTo>
                    <a:pt x="138" y="818"/>
                  </a:lnTo>
                  <a:lnTo>
                    <a:pt x="126" y="959"/>
                  </a:lnTo>
                  <a:lnTo>
                    <a:pt x="122" y="1105"/>
                  </a:lnTo>
                  <a:lnTo>
                    <a:pt x="126" y="1234"/>
                  </a:lnTo>
                  <a:lnTo>
                    <a:pt x="138" y="1367"/>
                  </a:lnTo>
                  <a:lnTo>
                    <a:pt x="157" y="1504"/>
                  </a:lnTo>
                  <a:lnTo>
                    <a:pt x="189" y="1641"/>
                  </a:lnTo>
                  <a:lnTo>
                    <a:pt x="232" y="1774"/>
                  </a:lnTo>
                  <a:lnTo>
                    <a:pt x="291" y="1903"/>
                  </a:lnTo>
                  <a:lnTo>
                    <a:pt x="366" y="2024"/>
                  </a:lnTo>
                  <a:lnTo>
                    <a:pt x="460" y="2137"/>
                  </a:lnTo>
                  <a:lnTo>
                    <a:pt x="488" y="2165"/>
                  </a:lnTo>
                  <a:lnTo>
                    <a:pt x="492" y="2174"/>
                  </a:lnTo>
                  <a:lnTo>
                    <a:pt x="496" y="2178"/>
                  </a:lnTo>
                  <a:lnTo>
                    <a:pt x="496" y="2186"/>
                  </a:lnTo>
                  <a:lnTo>
                    <a:pt x="499" y="2186"/>
                  </a:lnTo>
                  <a:lnTo>
                    <a:pt x="492" y="2202"/>
                  </a:lnTo>
                  <a:lnTo>
                    <a:pt x="484" y="2206"/>
                  </a:lnTo>
                  <a:lnTo>
                    <a:pt x="476" y="2206"/>
                  </a:lnTo>
                  <a:lnTo>
                    <a:pt x="460" y="2198"/>
                  </a:lnTo>
                  <a:lnTo>
                    <a:pt x="433" y="2178"/>
                  </a:lnTo>
                  <a:lnTo>
                    <a:pt x="397" y="2145"/>
                  </a:lnTo>
                  <a:lnTo>
                    <a:pt x="350" y="2101"/>
                  </a:lnTo>
                  <a:lnTo>
                    <a:pt x="299" y="2040"/>
                  </a:lnTo>
                  <a:lnTo>
                    <a:pt x="248" y="1972"/>
                  </a:lnTo>
                  <a:lnTo>
                    <a:pt x="193" y="1887"/>
                  </a:lnTo>
                  <a:lnTo>
                    <a:pt x="142" y="1790"/>
                  </a:lnTo>
                  <a:lnTo>
                    <a:pt x="83" y="1641"/>
                  </a:lnTo>
                  <a:lnTo>
                    <a:pt x="39" y="1492"/>
                  </a:lnTo>
                  <a:lnTo>
                    <a:pt x="16" y="1351"/>
                  </a:lnTo>
                  <a:lnTo>
                    <a:pt x="4" y="1218"/>
                  </a:lnTo>
                  <a:lnTo>
                    <a:pt x="0" y="1105"/>
                  </a:lnTo>
                  <a:lnTo>
                    <a:pt x="4" y="988"/>
                  </a:lnTo>
                  <a:lnTo>
                    <a:pt x="16" y="859"/>
                  </a:lnTo>
                  <a:lnTo>
                    <a:pt x="39" y="717"/>
                  </a:lnTo>
                  <a:lnTo>
                    <a:pt x="79" y="576"/>
                  </a:lnTo>
                  <a:lnTo>
                    <a:pt x="134" y="431"/>
                  </a:lnTo>
                  <a:lnTo>
                    <a:pt x="185" y="330"/>
                  </a:lnTo>
                  <a:lnTo>
                    <a:pt x="240" y="246"/>
                  </a:lnTo>
                  <a:lnTo>
                    <a:pt x="295" y="169"/>
                  </a:lnTo>
                  <a:lnTo>
                    <a:pt x="346" y="108"/>
                  </a:lnTo>
                  <a:lnTo>
                    <a:pt x="393" y="60"/>
                  </a:lnTo>
                  <a:lnTo>
                    <a:pt x="433" y="28"/>
                  </a:lnTo>
                  <a:lnTo>
                    <a:pt x="460" y="8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84" name="Freeform 32"/>
            <p:cNvSpPr>
              <a:spLocks/>
            </p:cNvSpPr>
            <p:nvPr/>
          </p:nvSpPr>
          <p:spPr bwMode="auto">
            <a:xfrm>
              <a:off x="11756" y="1598"/>
              <a:ext cx="1805" cy="1500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1" y="16"/>
                </a:cxn>
                <a:cxn ang="0">
                  <a:pos x="1239" y="1190"/>
                </a:cxn>
                <a:cxn ang="0">
                  <a:pos x="1479" y="201"/>
                </a:cxn>
                <a:cxn ang="0">
                  <a:pos x="1483" y="181"/>
                </a:cxn>
                <a:cxn ang="0">
                  <a:pos x="1487" y="161"/>
                </a:cxn>
                <a:cxn ang="0">
                  <a:pos x="1475" y="117"/>
                </a:cxn>
                <a:cxn ang="0">
                  <a:pos x="1432" y="80"/>
                </a:cxn>
                <a:cxn ang="0">
                  <a:pos x="1337" y="64"/>
                </a:cxn>
                <a:cxn ang="0">
                  <a:pos x="1306" y="56"/>
                </a:cxn>
                <a:cxn ang="0">
                  <a:pos x="1302" y="24"/>
                </a:cxn>
                <a:cxn ang="0">
                  <a:pos x="1317" y="4"/>
                </a:cxn>
                <a:cxn ang="0">
                  <a:pos x="1337" y="0"/>
                </a:cxn>
                <a:cxn ang="0">
                  <a:pos x="1778" y="0"/>
                </a:cxn>
                <a:cxn ang="0">
                  <a:pos x="1793" y="4"/>
                </a:cxn>
                <a:cxn ang="0">
                  <a:pos x="1801" y="12"/>
                </a:cxn>
                <a:cxn ang="0">
                  <a:pos x="1805" y="40"/>
                </a:cxn>
                <a:cxn ang="0">
                  <a:pos x="1789" y="60"/>
                </a:cxn>
                <a:cxn ang="0">
                  <a:pos x="1770" y="64"/>
                </a:cxn>
                <a:cxn ang="0">
                  <a:pos x="1652" y="84"/>
                </a:cxn>
                <a:cxn ang="0">
                  <a:pos x="1585" y="129"/>
                </a:cxn>
                <a:cxn ang="0">
                  <a:pos x="1549" y="193"/>
                </a:cxn>
                <a:cxn ang="0">
                  <a:pos x="1546" y="226"/>
                </a:cxn>
                <a:cxn ang="0">
                  <a:pos x="1239" y="1468"/>
                </a:cxn>
                <a:cxn ang="0">
                  <a:pos x="1231" y="1488"/>
                </a:cxn>
                <a:cxn ang="0">
                  <a:pos x="1219" y="1496"/>
                </a:cxn>
                <a:cxn ang="0">
                  <a:pos x="1184" y="1488"/>
                </a:cxn>
                <a:cxn ang="0">
                  <a:pos x="1172" y="1472"/>
                </a:cxn>
                <a:cxn ang="0">
                  <a:pos x="629" y="157"/>
                </a:cxn>
                <a:cxn ang="0">
                  <a:pos x="621" y="141"/>
                </a:cxn>
                <a:cxn ang="0">
                  <a:pos x="617" y="129"/>
                </a:cxn>
                <a:cxn ang="0">
                  <a:pos x="330" y="1286"/>
                </a:cxn>
                <a:cxn ang="0">
                  <a:pos x="319" y="1327"/>
                </a:cxn>
                <a:cxn ang="0">
                  <a:pos x="326" y="1379"/>
                </a:cxn>
                <a:cxn ang="0">
                  <a:pos x="366" y="1416"/>
                </a:cxn>
                <a:cxn ang="0">
                  <a:pos x="460" y="1432"/>
                </a:cxn>
                <a:cxn ang="0">
                  <a:pos x="492" y="1436"/>
                </a:cxn>
                <a:cxn ang="0">
                  <a:pos x="503" y="1472"/>
                </a:cxn>
                <a:cxn ang="0">
                  <a:pos x="488" y="1496"/>
                </a:cxn>
                <a:cxn ang="0">
                  <a:pos x="476" y="1500"/>
                </a:cxn>
                <a:cxn ang="0">
                  <a:pos x="244" y="1492"/>
                </a:cxn>
                <a:cxn ang="0">
                  <a:pos x="28" y="1500"/>
                </a:cxn>
                <a:cxn ang="0">
                  <a:pos x="8" y="1492"/>
                </a:cxn>
                <a:cxn ang="0">
                  <a:pos x="0" y="1460"/>
                </a:cxn>
                <a:cxn ang="0">
                  <a:pos x="16" y="1436"/>
                </a:cxn>
                <a:cxn ang="0">
                  <a:pos x="35" y="1432"/>
                </a:cxn>
                <a:cxn ang="0">
                  <a:pos x="149" y="1411"/>
                </a:cxn>
                <a:cxn ang="0">
                  <a:pos x="220" y="1371"/>
                </a:cxn>
                <a:cxn ang="0">
                  <a:pos x="252" y="1307"/>
                </a:cxn>
                <a:cxn ang="0">
                  <a:pos x="555" y="84"/>
                </a:cxn>
                <a:cxn ang="0">
                  <a:pos x="519" y="68"/>
                </a:cxn>
                <a:cxn ang="0">
                  <a:pos x="448" y="64"/>
                </a:cxn>
                <a:cxn ang="0">
                  <a:pos x="358" y="60"/>
                </a:cxn>
                <a:cxn ang="0">
                  <a:pos x="346" y="52"/>
                </a:cxn>
                <a:cxn ang="0">
                  <a:pos x="354" y="8"/>
                </a:cxn>
                <a:cxn ang="0">
                  <a:pos x="374" y="0"/>
                </a:cxn>
              </a:cxnLst>
              <a:rect l="0" t="0" r="r" b="b"/>
              <a:pathLst>
                <a:path w="1805" h="1500">
                  <a:moveTo>
                    <a:pt x="374" y="0"/>
                  </a:moveTo>
                  <a:lnTo>
                    <a:pt x="724" y="0"/>
                  </a:lnTo>
                  <a:lnTo>
                    <a:pt x="739" y="4"/>
                  </a:lnTo>
                  <a:lnTo>
                    <a:pt x="751" y="16"/>
                  </a:lnTo>
                  <a:lnTo>
                    <a:pt x="763" y="40"/>
                  </a:lnTo>
                  <a:lnTo>
                    <a:pt x="1239" y="1190"/>
                  </a:lnTo>
                  <a:lnTo>
                    <a:pt x="1479" y="210"/>
                  </a:lnTo>
                  <a:lnTo>
                    <a:pt x="1479" y="201"/>
                  </a:lnTo>
                  <a:lnTo>
                    <a:pt x="1483" y="189"/>
                  </a:lnTo>
                  <a:lnTo>
                    <a:pt x="1483" y="181"/>
                  </a:lnTo>
                  <a:lnTo>
                    <a:pt x="1487" y="169"/>
                  </a:lnTo>
                  <a:lnTo>
                    <a:pt x="1487" y="161"/>
                  </a:lnTo>
                  <a:lnTo>
                    <a:pt x="1483" y="137"/>
                  </a:lnTo>
                  <a:lnTo>
                    <a:pt x="1475" y="117"/>
                  </a:lnTo>
                  <a:lnTo>
                    <a:pt x="1459" y="97"/>
                  </a:lnTo>
                  <a:lnTo>
                    <a:pt x="1432" y="80"/>
                  </a:lnTo>
                  <a:lnTo>
                    <a:pt x="1392" y="68"/>
                  </a:lnTo>
                  <a:lnTo>
                    <a:pt x="1337" y="64"/>
                  </a:lnTo>
                  <a:lnTo>
                    <a:pt x="1321" y="64"/>
                  </a:lnTo>
                  <a:lnTo>
                    <a:pt x="1306" y="56"/>
                  </a:lnTo>
                  <a:lnTo>
                    <a:pt x="1302" y="52"/>
                  </a:lnTo>
                  <a:lnTo>
                    <a:pt x="1302" y="24"/>
                  </a:lnTo>
                  <a:lnTo>
                    <a:pt x="1306" y="16"/>
                  </a:lnTo>
                  <a:lnTo>
                    <a:pt x="1317" y="4"/>
                  </a:lnTo>
                  <a:lnTo>
                    <a:pt x="1325" y="0"/>
                  </a:lnTo>
                  <a:lnTo>
                    <a:pt x="1337" y="0"/>
                  </a:lnTo>
                  <a:lnTo>
                    <a:pt x="1557" y="8"/>
                  </a:lnTo>
                  <a:lnTo>
                    <a:pt x="1778" y="0"/>
                  </a:lnTo>
                  <a:lnTo>
                    <a:pt x="1789" y="0"/>
                  </a:lnTo>
                  <a:lnTo>
                    <a:pt x="1793" y="4"/>
                  </a:lnTo>
                  <a:lnTo>
                    <a:pt x="1801" y="8"/>
                  </a:lnTo>
                  <a:lnTo>
                    <a:pt x="1801" y="12"/>
                  </a:lnTo>
                  <a:lnTo>
                    <a:pt x="1805" y="16"/>
                  </a:lnTo>
                  <a:lnTo>
                    <a:pt x="1805" y="40"/>
                  </a:lnTo>
                  <a:lnTo>
                    <a:pt x="1801" y="48"/>
                  </a:lnTo>
                  <a:lnTo>
                    <a:pt x="1789" y="60"/>
                  </a:lnTo>
                  <a:lnTo>
                    <a:pt x="1782" y="64"/>
                  </a:lnTo>
                  <a:lnTo>
                    <a:pt x="1770" y="64"/>
                  </a:lnTo>
                  <a:lnTo>
                    <a:pt x="1703" y="68"/>
                  </a:lnTo>
                  <a:lnTo>
                    <a:pt x="1652" y="84"/>
                  </a:lnTo>
                  <a:lnTo>
                    <a:pt x="1612" y="105"/>
                  </a:lnTo>
                  <a:lnTo>
                    <a:pt x="1585" y="129"/>
                  </a:lnTo>
                  <a:lnTo>
                    <a:pt x="1565" y="157"/>
                  </a:lnTo>
                  <a:lnTo>
                    <a:pt x="1549" y="193"/>
                  </a:lnTo>
                  <a:lnTo>
                    <a:pt x="1538" y="230"/>
                  </a:lnTo>
                  <a:lnTo>
                    <a:pt x="1546" y="226"/>
                  </a:lnTo>
                  <a:lnTo>
                    <a:pt x="1243" y="1452"/>
                  </a:lnTo>
                  <a:lnTo>
                    <a:pt x="1239" y="1468"/>
                  </a:lnTo>
                  <a:lnTo>
                    <a:pt x="1235" y="1480"/>
                  </a:lnTo>
                  <a:lnTo>
                    <a:pt x="1231" y="1488"/>
                  </a:lnTo>
                  <a:lnTo>
                    <a:pt x="1223" y="1492"/>
                  </a:lnTo>
                  <a:lnTo>
                    <a:pt x="1219" y="1496"/>
                  </a:lnTo>
                  <a:lnTo>
                    <a:pt x="1199" y="1496"/>
                  </a:lnTo>
                  <a:lnTo>
                    <a:pt x="1184" y="1488"/>
                  </a:lnTo>
                  <a:lnTo>
                    <a:pt x="1180" y="1484"/>
                  </a:lnTo>
                  <a:lnTo>
                    <a:pt x="1172" y="1472"/>
                  </a:lnTo>
                  <a:lnTo>
                    <a:pt x="1168" y="1456"/>
                  </a:lnTo>
                  <a:lnTo>
                    <a:pt x="629" y="157"/>
                  </a:lnTo>
                  <a:lnTo>
                    <a:pt x="625" y="145"/>
                  </a:lnTo>
                  <a:lnTo>
                    <a:pt x="621" y="141"/>
                  </a:lnTo>
                  <a:lnTo>
                    <a:pt x="621" y="133"/>
                  </a:lnTo>
                  <a:lnTo>
                    <a:pt x="617" y="129"/>
                  </a:lnTo>
                  <a:lnTo>
                    <a:pt x="614" y="121"/>
                  </a:lnTo>
                  <a:lnTo>
                    <a:pt x="330" y="1286"/>
                  </a:lnTo>
                  <a:lnTo>
                    <a:pt x="326" y="1303"/>
                  </a:lnTo>
                  <a:lnTo>
                    <a:pt x="319" y="1327"/>
                  </a:lnTo>
                  <a:lnTo>
                    <a:pt x="319" y="1359"/>
                  </a:lnTo>
                  <a:lnTo>
                    <a:pt x="326" y="1379"/>
                  </a:lnTo>
                  <a:lnTo>
                    <a:pt x="342" y="1399"/>
                  </a:lnTo>
                  <a:lnTo>
                    <a:pt x="366" y="1416"/>
                  </a:lnTo>
                  <a:lnTo>
                    <a:pt x="405" y="1428"/>
                  </a:lnTo>
                  <a:lnTo>
                    <a:pt x="460" y="1432"/>
                  </a:lnTo>
                  <a:lnTo>
                    <a:pt x="484" y="1432"/>
                  </a:lnTo>
                  <a:lnTo>
                    <a:pt x="492" y="1436"/>
                  </a:lnTo>
                  <a:lnTo>
                    <a:pt x="503" y="1448"/>
                  </a:lnTo>
                  <a:lnTo>
                    <a:pt x="503" y="1472"/>
                  </a:lnTo>
                  <a:lnTo>
                    <a:pt x="496" y="1488"/>
                  </a:lnTo>
                  <a:lnTo>
                    <a:pt x="488" y="1496"/>
                  </a:lnTo>
                  <a:lnTo>
                    <a:pt x="480" y="1496"/>
                  </a:lnTo>
                  <a:lnTo>
                    <a:pt x="476" y="1500"/>
                  </a:lnTo>
                  <a:lnTo>
                    <a:pt x="464" y="1500"/>
                  </a:lnTo>
                  <a:lnTo>
                    <a:pt x="244" y="1492"/>
                  </a:lnTo>
                  <a:lnTo>
                    <a:pt x="134" y="1496"/>
                  </a:lnTo>
                  <a:lnTo>
                    <a:pt x="28" y="1500"/>
                  </a:lnTo>
                  <a:lnTo>
                    <a:pt x="16" y="1496"/>
                  </a:lnTo>
                  <a:lnTo>
                    <a:pt x="8" y="1492"/>
                  </a:lnTo>
                  <a:lnTo>
                    <a:pt x="0" y="1476"/>
                  </a:lnTo>
                  <a:lnTo>
                    <a:pt x="0" y="1460"/>
                  </a:lnTo>
                  <a:lnTo>
                    <a:pt x="4" y="1448"/>
                  </a:lnTo>
                  <a:lnTo>
                    <a:pt x="16" y="1436"/>
                  </a:lnTo>
                  <a:lnTo>
                    <a:pt x="24" y="1432"/>
                  </a:lnTo>
                  <a:lnTo>
                    <a:pt x="35" y="1432"/>
                  </a:lnTo>
                  <a:lnTo>
                    <a:pt x="98" y="1428"/>
                  </a:lnTo>
                  <a:lnTo>
                    <a:pt x="149" y="1411"/>
                  </a:lnTo>
                  <a:lnTo>
                    <a:pt x="189" y="1395"/>
                  </a:lnTo>
                  <a:lnTo>
                    <a:pt x="220" y="1371"/>
                  </a:lnTo>
                  <a:lnTo>
                    <a:pt x="240" y="1339"/>
                  </a:lnTo>
                  <a:lnTo>
                    <a:pt x="252" y="1307"/>
                  </a:lnTo>
                  <a:lnTo>
                    <a:pt x="264" y="1270"/>
                  </a:lnTo>
                  <a:lnTo>
                    <a:pt x="555" y="84"/>
                  </a:lnTo>
                  <a:lnTo>
                    <a:pt x="543" y="76"/>
                  </a:lnTo>
                  <a:lnTo>
                    <a:pt x="519" y="68"/>
                  </a:lnTo>
                  <a:lnTo>
                    <a:pt x="484" y="68"/>
                  </a:lnTo>
                  <a:lnTo>
                    <a:pt x="448" y="64"/>
                  </a:lnTo>
                  <a:lnTo>
                    <a:pt x="370" y="64"/>
                  </a:lnTo>
                  <a:lnTo>
                    <a:pt x="358" y="60"/>
                  </a:lnTo>
                  <a:lnTo>
                    <a:pt x="350" y="56"/>
                  </a:lnTo>
                  <a:lnTo>
                    <a:pt x="346" y="52"/>
                  </a:lnTo>
                  <a:lnTo>
                    <a:pt x="346" y="24"/>
                  </a:lnTo>
                  <a:lnTo>
                    <a:pt x="354" y="8"/>
                  </a:lnTo>
                  <a:lnTo>
                    <a:pt x="362" y="4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85" name="Freeform 33"/>
            <p:cNvSpPr>
              <a:spLocks/>
            </p:cNvSpPr>
            <p:nvPr/>
          </p:nvSpPr>
          <p:spPr bwMode="auto">
            <a:xfrm>
              <a:off x="13762" y="1449"/>
              <a:ext cx="503" cy="220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43" y="8"/>
                </a:cxn>
                <a:cxn ang="0">
                  <a:pos x="70" y="28"/>
                </a:cxn>
                <a:cxn ang="0">
                  <a:pos x="106" y="60"/>
                </a:cxn>
                <a:cxn ang="0">
                  <a:pos x="153" y="104"/>
                </a:cxn>
                <a:cxn ang="0">
                  <a:pos x="204" y="165"/>
                </a:cxn>
                <a:cxn ang="0">
                  <a:pos x="259" y="238"/>
                </a:cxn>
                <a:cxn ang="0">
                  <a:pos x="310" y="318"/>
                </a:cxn>
                <a:cxn ang="0">
                  <a:pos x="361" y="415"/>
                </a:cxn>
                <a:cxn ang="0">
                  <a:pos x="420" y="564"/>
                </a:cxn>
                <a:cxn ang="0">
                  <a:pos x="464" y="713"/>
                </a:cxn>
                <a:cxn ang="0">
                  <a:pos x="487" y="855"/>
                </a:cxn>
                <a:cxn ang="0">
                  <a:pos x="499" y="988"/>
                </a:cxn>
                <a:cxn ang="0">
                  <a:pos x="503" y="1101"/>
                </a:cxn>
                <a:cxn ang="0">
                  <a:pos x="499" y="1097"/>
                </a:cxn>
                <a:cxn ang="0">
                  <a:pos x="495" y="1214"/>
                </a:cxn>
                <a:cxn ang="0">
                  <a:pos x="483" y="1343"/>
                </a:cxn>
                <a:cxn ang="0">
                  <a:pos x="460" y="1484"/>
                </a:cxn>
                <a:cxn ang="0">
                  <a:pos x="420" y="1625"/>
                </a:cxn>
                <a:cxn ang="0">
                  <a:pos x="365" y="1770"/>
                </a:cxn>
                <a:cxn ang="0">
                  <a:pos x="314" y="1871"/>
                </a:cxn>
                <a:cxn ang="0">
                  <a:pos x="259" y="1956"/>
                </a:cxn>
                <a:cxn ang="0">
                  <a:pos x="204" y="2032"/>
                </a:cxn>
                <a:cxn ang="0">
                  <a:pos x="153" y="2093"/>
                </a:cxn>
                <a:cxn ang="0">
                  <a:pos x="106" y="2141"/>
                </a:cxn>
                <a:cxn ang="0">
                  <a:pos x="67" y="2174"/>
                </a:cxn>
                <a:cxn ang="0">
                  <a:pos x="39" y="2194"/>
                </a:cxn>
                <a:cxn ang="0">
                  <a:pos x="23" y="2202"/>
                </a:cxn>
                <a:cxn ang="0">
                  <a:pos x="15" y="2202"/>
                </a:cxn>
                <a:cxn ang="0">
                  <a:pos x="8" y="2198"/>
                </a:cxn>
                <a:cxn ang="0">
                  <a:pos x="0" y="2182"/>
                </a:cxn>
                <a:cxn ang="0">
                  <a:pos x="0" y="2178"/>
                </a:cxn>
                <a:cxn ang="0">
                  <a:pos x="4" y="2174"/>
                </a:cxn>
                <a:cxn ang="0">
                  <a:pos x="4" y="2170"/>
                </a:cxn>
                <a:cxn ang="0">
                  <a:pos x="19" y="2153"/>
                </a:cxn>
                <a:cxn ang="0">
                  <a:pos x="31" y="2145"/>
                </a:cxn>
                <a:cxn ang="0">
                  <a:pos x="122" y="2036"/>
                </a:cxn>
                <a:cxn ang="0">
                  <a:pos x="196" y="1919"/>
                </a:cxn>
                <a:cxn ang="0">
                  <a:pos x="259" y="1794"/>
                </a:cxn>
                <a:cxn ang="0">
                  <a:pos x="306" y="1661"/>
                </a:cxn>
                <a:cxn ang="0">
                  <a:pos x="338" y="1524"/>
                </a:cxn>
                <a:cxn ang="0">
                  <a:pos x="361" y="1383"/>
                </a:cxn>
                <a:cxn ang="0">
                  <a:pos x="373" y="1242"/>
                </a:cxn>
                <a:cxn ang="0">
                  <a:pos x="377" y="1101"/>
                </a:cxn>
                <a:cxn ang="0">
                  <a:pos x="369" y="911"/>
                </a:cxn>
                <a:cxn ang="0">
                  <a:pos x="350" y="734"/>
                </a:cxn>
                <a:cxn ang="0">
                  <a:pos x="314" y="572"/>
                </a:cxn>
                <a:cxn ang="0">
                  <a:pos x="263" y="423"/>
                </a:cxn>
                <a:cxn ang="0">
                  <a:pos x="200" y="290"/>
                </a:cxn>
                <a:cxn ang="0">
                  <a:pos x="129" y="173"/>
                </a:cxn>
                <a:cxn ang="0">
                  <a:pos x="43" y="72"/>
                </a:cxn>
                <a:cxn ang="0">
                  <a:pos x="19" y="48"/>
                </a:cxn>
                <a:cxn ang="0">
                  <a:pos x="11" y="44"/>
                </a:cxn>
                <a:cxn ang="0">
                  <a:pos x="8" y="36"/>
                </a:cxn>
                <a:cxn ang="0">
                  <a:pos x="8" y="32"/>
                </a:cxn>
                <a:cxn ang="0">
                  <a:pos x="4" y="28"/>
                </a:cxn>
                <a:cxn ang="0">
                  <a:pos x="4" y="24"/>
                </a:cxn>
                <a:cxn ang="0">
                  <a:pos x="11" y="8"/>
                </a:cxn>
                <a:cxn ang="0">
                  <a:pos x="27" y="0"/>
                </a:cxn>
              </a:cxnLst>
              <a:rect l="0" t="0" r="r" b="b"/>
              <a:pathLst>
                <a:path w="503" h="2202">
                  <a:moveTo>
                    <a:pt x="27" y="0"/>
                  </a:moveTo>
                  <a:lnTo>
                    <a:pt x="43" y="8"/>
                  </a:lnTo>
                  <a:lnTo>
                    <a:pt x="70" y="28"/>
                  </a:lnTo>
                  <a:lnTo>
                    <a:pt x="106" y="60"/>
                  </a:lnTo>
                  <a:lnTo>
                    <a:pt x="153" y="104"/>
                  </a:lnTo>
                  <a:lnTo>
                    <a:pt x="204" y="165"/>
                  </a:lnTo>
                  <a:lnTo>
                    <a:pt x="259" y="238"/>
                  </a:lnTo>
                  <a:lnTo>
                    <a:pt x="310" y="318"/>
                  </a:lnTo>
                  <a:lnTo>
                    <a:pt x="361" y="415"/>
                  </a:lnTo>
                  <a:lnTo>
                    <a:pt x="420" y="564"/>
                  </a:lnTo>
                  <a:lnTo>
                    <a:pt x="464" y="713"/>
                  </a:lnTo>
                  <a:lnTo>
                    <a:pt x="487" y="855"/>
                  </a:lnTo>
                  <a:lnTo>
                    <a:pt x="499" y="988"/>
                  </a:lnTo>
                  <a:lnTo>
                    <a:pt x="503" y="1101"/>
                  </a:lnTo>
                  <a:lnTo>
                    <a:pt x="499" y="1097"/>
                  </a:lnTo>
                  <a:lnTo>
                    <a:pt x="495" y="1214"/>
                  </a:lnTo>
                  <a:lnTo>
                    <a:pt x="483" y="1343"/>
                  </a:lnTo>
                  <a:lnTo>
                    <a:pt x="460" y="1484"/>
                  </a:lnTo>
                  <a:lnTo>
                    <a:pt x="420" y="1625"/>
                  </a:lnTo>
                  <a:lnTo>
                    <a:pt x="365" y="1770"/>
                  </a:lnTo>
                  <a:lnTo>
                    <a:pt x="314" y="1871"/>
                  </a:lnTo>
                  <a:lnTo>
                    <a:pt x="259" y="1956"/>
                  </a:lnTo>
                  <a:lnTo>
                    <a:pt x="204" y="2032"/>
                  </a:lnTo>
                  <a:lnTo>
                    <a:pt x="153" y="2093"/>
                  </a:lnTo>
                  <a:lnTo>
                    <a:pt x="106" y="2141"/>
                  </a:lnTo>
                  <a:lnTo>
                    <a:pt x="67" y="2174"/>
                  </a:lnTo>
                  <a:lnTo>
                    <a:pt x="39" y="2194"/>
                  </a:lnTo>
                  <a:lnTo>
                    <a:pt x="23" y="2202"/>
                  </a:lnTo>
                  <a:lnTo>
                    <a:pt x="15" y="2202"/>
                  </a:lnTo>
                  <a:lnTo>
                    <a:pt x="8" y="2198"/>
                  </a:lnTo>
                  <a:lnTo>
                    <a:pt x="0" y="2182"/>
                  </a:lnTo>
                  <a:lnTo>
                    <a:pt x="0" y="2178"/>
                  </a:lnTo>
                  <a:lnTo>
                    <a:pt x="4" y="2174"/>
                  </a:lnTo>
                  <a:lnTo>
                    <a:pt x="4" y="2170"/>
                  </a:lnTo>
                  <a:lnTo>
                    <a:pt x="19" y="2153"/>
                  </a:lnTo>
                  <a:lnTo>
                    <a:pt x="31" y="2145"/>
                  </a:lnTo>
                  <a:lnTo>
                    <a:pt x="122" y="2036"/>
                  </a:lnTo>
                  <a:lnTo>
                    <a:pt x="196" y="1919"/>
                  </a:lnTo>
                  <a:lnTo>
                    <a:pt x="259" y="1794"/>
                  </a:lnTo>
                  <a:lnTo>
                    <a:pt x="306" y="1661"/>
                  </a:lnTo>
                  <a:lnTo>
                    <a:pt x="338" y="1524"/>
                  </a:lnTo>
                  <a:lnTo>
                    <a:pt x="361" y="1383"/>
                  </a:lnTo>
                  <a:lnTo>
                    <a:pt x="373" y="1242"/>
                  </a:lnTo>
                  <a:lnTo>
                    <a:pt x="377" y="1101"/>
                  </a:lnTo>
                  <a:lnTo>
                    <a:pt x="369" y="911"/>
                  </a:lnTo>
                  <a:lnTo>
                    <a:pt x="350" y="734"/>
                  </a:lnTo>
                  <a:lnTo>
                    <a:pt x="314" y="572"/>
                  </a:lnTo>
                  <a:lnTo>
                    <a:pt x="263" y="423"/>
                  </a:lnTo>
                  <a:lnTo>
                    <a:pt x="200" y="290"/>
                  </a:lnTo>
                  <a:lnTo>
                    <a:pt x="129" y="173"/>
                  </a:lnTo>
                  <a:lnTo>
                    <a:pt x="43" y="72"/>
                  </a:lnTo>
                  <a:lnTo>
                    <a:pt x="19" y="48"/>
                  </a:lnTo>
                  <a:lnTo>
                    <a:pt x="11" y="44"/>
                  </a:lnTo>
                  <a:lnTo>
                    <a:pt x="8" y="36"/>
                  </a:lnTo>
                  <a:lnTo>
                    <a:pt x="8" y="32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11" y="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788" name="Group 36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819400" y="3048001"/>
            <a:ext cx="3241020" cy="396379"/>
            <a:chOff x="1979" y="2141"/>
            <a:chExt cx="15143" cy="1852"/>
          </a:xfrm>
        </p:grpSpPr>
        <p:sp>
          <p:nvSpPr>
            <p:cNvPr id="74790" name="Freeform 38"/>
            <p:cNvSpPr>
              <a:spLocks/>
            </p:cNvSpPr>
            <p:nvPr/>
          </p:nvSpPr>
          <p:spPr bwMode="auto">
            <a:xfrm>
              <a:off x="1979" y="2675"/>
              <a:ext cx="1168" cy="1009"/>
            </a:xfrm>
            <a:custGeom>
              <a:avLst/>
              <a:gdLst/>
              <a:ahLst/>
              <a:cxnLst>
                <a:cxn ang="0">
                  <a:pos x="334" y="34"/>
                </a:cxn>
                <a:cxn ang="0">
                  <a:pos x="424" y="191"/>
                </a:cxn>
                <a:cxn ang="0">
                  <a:pos x="508" y="93"/>
                </a:cxn>
                <a:cxn ang="0">
                  <a:pos x="683" y="9"/>
                </a:cxn>
                <a:cxn ang="0">
                  <a:pos x="913" y="39"/>
                </a:cxn>
                <a:cxn ang="0">
                  <a:pos x="1003" y="240"/>
                </a:cxn>
                <a:cxn ang="0">
                  <a:pos x="956" y="485"/>
                </a:cxn>
                <a:cxn ang="0">
                  <a:pos x="876" y="730"/>
                </a:cxn>
                <a:cxn ang="0">
                  <a:pos x="833" y="911"/>
                </a:cxn>
                <a:cxn ang="0">
                  <a:pos x="857" y="955"/>
                </a:cxn>
                <a:cxn ang="0">
                  <a:pos x="937" y="950"/>
                </a:cxn>
                <a:cxn ang="0">
                  <a:pos x="1055" y="823"/>
                </a:cxn>
                <a:cxn ang="0">
                  <a:pos x="1121" y="646"/>
                </a:cxn>
                <a:cxn ang="0">
                  <a:pos x="1154" y="641"/>
                </a:cxn>
                <a:cxn ang="0">
                  <a:pos x="1168" y="661"/>
                </a:cxn>
                <a:cxn ang="0">
                  <a:pos x="1140" y="754"/>
                </a:cxn>
                <a:cxn ang="0">
                  <a:pos x="1050" y="921"/>
                </a:cxn>
                <a:cxn ang="0">
                  <a:pos x="885" y="1004"/>
                </a:cxn>
                <a:cxn ang="0">
                  <a:pos x="725" y="896"/>
                </a:cxn>
                <a:cxn ang="0">
                  <a:pos x="716" y="764"/>
                </a:cxn>
                <a:cxn ang="0">
                  <a:pos x="772" y="597"/>
                </a:cxn>
                <a:cxn ang="0">
                  <a:pos x="847" y="343"/>
                </a:cxn>
                <a:cxn ang="0">
                  <a:pos x="871" y="161"/>
                </a:cxn>
                <a:cxn ang="0">
                  <a:pos x="829" y="68"/>
                </a:cxn>
                <a:cxn ang="0">
                  <a:pos x="673" y="54"/>
                </a:cxn>
                <a:cxn ang="0">
                  <a:pos x="489" y="181"/>
                </a:cxn>
                <a:cxn ang="0">
                  <a:pos x="405" y="318"/>
                </a:cxn>
                <a:cxn ang="0">
                  <a:pos x="386" y="396"/>
                </a:cxn>
                <a:cxn ang="0">
                  <a:pos x="339" y="578"/>
                </a:cxn>
                <a:cxn ang="0">
                  <a:pos x="273" y="862"/>
                </a:cxn>
                <a:cxn ang="0">
                  <a:pos x="235" y="975"/>
                </a:cxn>
                <a:cxn ang="0">
                  <a:pos x="174" y="1009"/>
                </a:cxn>
                <a:cxn ang="0">
                  <a:pos x="127" y="994"/>
                </a:cxn>
                <a:cxn ang="0">
                  <a:pos x="108" y="935"/>
                </a:cxn>
                <a:cxn ang="0">
                  <a:pos x="132" y="857"/>
                </a:cxn>
                <a:cxn ang="0">
                  <a:pos x="278" y="240"/>
                </a:cxn>
                <a:cxn ang="0">
                  <a:pos x="287" y="152"/>
                </a:cxn>
                <a:cxn ang="0">
                  <a:pos x="249" y="54"/>
                </a:cxn>
                <a:cxn ang="0">
                  <a:pos x="141" y="98"/>
                </a:cxn>
                <a:cxn ang="0">
                  <a:pos x="66" y="313"/>
                </a:cxn>
                <a:cxn ang="0">
                  <a:pos x="42" y="362"/>
                </a:cxn>
                <a:cxn ang="0">
                  <a:pos x="4" y="357"/>
                </a:cxn>
                <a:cxn ang="0">
                  <a:pos x="14" y="284"/>
                </a:cxn>
                <a:cxn ang="0">
                  <a:pos x="66" y="127"/>
                </a:cxn>
                <a:cxn ang="0">
                  <a:pos x="132" y="34"/>
                </a:cxn>
              </a:cxnLst>
              <a:rect l="0" t="0" r="r" b="b"/>
              <a:pathLst>
                <a:path w="1168" h="1009">
                  <a:moveTo>
                    <a:pt x="226" y="0"/>
                  </a:moveTo>
                  <a:lnTo>
                    <a:pt x="282" y="9"/>
                  </a:lnTo>
                  <a:lnTo>
                    <a:pt x="334" y="34"/>
                  </a:lnTo>
                  <a:lnTo>
                    <a:pt x="376" y="68"/>
                  </a:lnTo>
                  <a:lnTo>
                    <a:pt x="409" y="122"/>
                  </a:lnTo>
                  <a:lnTo>
                    <a:pt x="424" y="191"/>
                  </a:lnTo>
                  <a:lnTo>
                    <a:pt x="442" y="166"/>
                  </a:lnTo>
                  <a:lnTo>
                    <a:pt x="471" y="132"/>
                  </a:lnTo>
                  <a:lnTo>
                    <a:pt x="508" y="93"/>
                  </a:lnTo>
                  <a:lnTo>
                    <a:pt x="555" y="58"/>
                  </a:lnTo>
                  <a:lnTo>
                    <a:pt x="612" y="29"/>
                  </a:lnTo>
                  <a:lnTo>
                    <a:pt x="683" y="9"/>
                  </a:lnTo>
                  <a:lnTo>
                    <a:pt x="758" y="0"/>
                  </a:lnTo>
                  <a:lnTo>
                    <a:pt x="843" y="9"/>
                  </a:lnTo>
                  <a:lnTo>
                    <a:pt x="913" y="39"/>
                  </a:lnTo>
                  <a:lnTo>
                    <a:pt x="961" y="88"/>
                  </a:lnTo>
                  <a:lnTo>
                    <a:pt x="994" y="156"/>
                  </a:lnTo>
                  <a:lnTo>
                    <a:pt x="1003" y="240"/>
                  </a:lnTo>
                  <a:lnTo>
                    <a:pt x="998" y="308"/>
                  </a:lnTo>
                  <a:lnTo>
                    <a:pt x="979" y="396"/>
                  </a:lnTo>
                  <a:lnTo>
                    <a:pt x="956" y="485"/>
                  </a:lnTo>
                  <a:lnTo>
                    <a:pt x="928" y="578"/>
                  </a:lnTo>
                  <a:lnTo>
                    <a:pt x="899" y="661"/>
                  </a:lnTo>
                  <a:lnTo>
                    <a:pt x="876" y="730"/>
                  </a:lnTo>
                  <a:lnTo>
                    <a:pt x="847" y="808"/>
                  </a:lnTo>
                  <a:lnTo>
                    <a:pt x="833" y="886"/>
                  </a:lnTo>
                  <a:lnTo>
                    <a:pt x="833" y="911"/>
                  </a:lnTo>
                  <a:lnTo>
                    <a:pt x="838" y="931"/>
                  </a:lnTo>
                  <a:lnTo>
                    <a:pt x="847" y="945"/>
                  </a:lnTo>
                  <a:lnTo>
                    <a:pt x="857" y="955"/>
                  </a:lnTo>
                  <a:lnTo>
                    <a:pt x="871" y="960"/>
                  </a:lnTo>
                  <a:lnTo>
                    <a:pt x="885" y="960"/>
                  </a:lnTo>
                  <a:lnTo>
                    <a:pt x="937" y="950"/>
                  </a:lnTo>
                  <a:lnTo>
                    <a:pt x="979" y="921"/>
                  </a:lnTo>
                  <a:lnTo>
                    <a:pt x="1022" y="877"/>
                  </a:lnTo>
                  <a:lnTo>
                    <a:pt x="1055" y="823"/>
                  </a:lnTo>
                  <a:lnTo>
                    <a:pt x="1083" y="754"/>
                  </a:lnTo>
                  <a:lnTo>
                    <a:pt x="1111" y="666"/>
                  </a:lnTo>
                  <a:lnTo>
                    <a:pt x="1121" y="646"/>
                  </a:lnTo>
                  <a:lnTo>
                    <a:pt x="1125" y="646"/>
                  </a:lnTo>
                  <a:lnTo>
                    <a:pt x="1130" y="641"/>
                  </a:lnTo>
                  <a:lnTo>
                    <a:pt x="1154" y="641"/>
                  </a:lnTo>
                  <a:lnTo>
                    <a:pt x="1158" y="646"/>
                  </a:lnTo>
                  <a:lnTo>
                    <a:pt x="1168" y="651"/>
                  </a:lnTo>
                  <a:lnTo>
                    <a:pt x="1168" y="661"/>
                  </a:lnTo>
                  <a:lnTo>
                    <a:pt x="1163" y="676"/>
                  </a:lnTo>
                  <a:lnTo>
                    <a:pt x="1154" y="710"/>
                  </a:lnTo>
                  <a:lnTo>
                    <a:pt x="1140" y="754"/>
                  </a:lnTo>
                  <a:lnTo>
                    <a:pt x="1116" y="808"/>
                  </a:lnTo>
                  <a:lnTo>
                    <a:pt x="1088" y="867"/>
                  </a:lnTo>
                  <a:lnTo>
                    <a:pt x="1050" y="921"/>
                  </a:lnTo>
                  <a:lnTo>
                    <a:pt x="1003" y="965"/>
                  </a:lnTo>
                  <a:lnTo>
                    <a:pt x="946" y="994"/>
                  </a:lnTo>
                  <a:lnTo>
                    <a:pt x="885" y="1004"/>
                  </a:lnTo>
                  <a:lnTo>
                    <a:pt x="815" y="989"/>
                  </a:lnTo>
                  <a:lnTo>
                    <a:pt x="763" y="950"/>
                  </a:lnTo>
                  <a:lnTo>
                    <a:pt x="725" y="896"/>
                  </a:lnTo>
                  <a:lnTo>
                    <a:pt x="711" y="823"/>
                  </a:lnTo>
                  <a:lnTo>
                    <a:pt x="711" y="798"/>
                  </a:lnTo>
                  <a:lnTo>
                    <a:pt x="716" y="764"/>
                  </a:lnTo>
                  <a:lnTo>
                    <a:pt x="730" y="720"/>
                  </a:lnTo>
                  <a:lnTo>
                    <a:pt x="749" y="666"/>
                  </a:lnTo>
                  <a:lnTo>
                    <a:pt x="772" y="597"/>
                  </a:lnTo>
                  <a:lnTo>
                    <a:pt x="800" y="519"/>
                  </a:lnTo>
                  <a:lnTo>
                    <a:pt x="829" y="431"/>
                  </a:lnTo>
                  <a:lnTo>
                    <a:pt x="847" y="343"/>
                  </a:lnTo>
                  <a:lnTo>
                    <a:pt x="866" y="264"/>
                  </a:lnTo>
                  <a:lnTo>
                    <a:pt x="871" y="196"/>
                  </a:lnTo>
                  <a:lnTo>
                    <a:pt x="871" y="161"/>
                  </a:lnTo>
                  <a:lnTo>
                    <a:pt x="862" y="127"/>
                  </a:lnTo>
                  <a:lnTo>
                    <a:pt x="847" y="93"/>
                  </a:lnTo>
                  <a:lnTo>
                    <a:pt x="829" y="68"/>
                  </a:lnTo>
                  <a:lnTo>
                    <a:pt x="796" y="49"/>
                  </a:lnTo>
                  <a:lnTo>
                    <a:pt x="753" y="44"/>
                  </a:lnTo>
                  <a:lnTo>
                    <a:pt x="673" y="54"/>
                  </a:lnTo>
                  <a:lnTo>
                    <a:pt x="603" y="88"/>
                  </a:lnTo>
                  <a:lnTo>
                    <a:pt x="541" y="132"/>
                  </a:lnTo>
                  <a:lnTo>
                    <a:pt x="489" y="181"/>
                  </a:lnTo>
                  <a:lnTo>
                    <a:pt x="452" y="235"/>
                  </a:lnTo>
                  <a:lnTo>
                    <a:pt x="424" y="279"/>
                  </a:lnTo>
                  <a:lnTo>
                    <a:pt x="405" y="318"/>
                  </a:lnTo>
                  <a:lnTo>
                    <a:pt x="400" y="333"/>
                  </a:lnTo>
                  <a:lnTo>
                    <a:pt x="395" y="362"/>
                  </a:lnTo>
                  <a:lnTo>
                    <a:pt x="386" y="396"/>
                  </a:lnTo>
                  <a:lnTo>
                    <a:pt x="376" y="426"/>
                  </a:lnTo>
                  <a:lnTo>
                    <a:pt x="358" y="504"/>
                  </a:lnTo>
                  <a:lnTo>
                    <a:pt x="339" y="578"/>
                  </a:lnTo>
                  <a:lnTo>
                    <a:pt x="292" y="779"/>
                  </a:lnTo>
                  <a:lnTo>
                    <a:pt x="282" y="818"/>
                  </a:lnTo>
                  <a:lnTo>
                    <a:pt x="273" y="862"/>
                  </a:lnTo>
                  <a:lnTo>
                    <a:pt x="263" y="901"/>
                  </a:lnTo>
                  <a:lnTo>
                    <a:pt x="249" y="945"/>
                  </a:lnTo>
                  <a:lnTo>
                    <a:pt x="235" y="975"/>
                  </a:lnTo>
                  <a:lnTo>
                    <a:pt x="216" y="994"/>
                  </a:lnTo>
                  <a:lnTo>
                    <a:pt x="193" y="1004"/>
                  </a:lnTo>
                  <a:lnTo>
                    <a:pt x="174" y="1009"/>
                  </a:lnTo>
                  <a:lnTo>
                    <a:pt x="155" y="1009"/>
                  </a:lnTo>
                  <a:lnTo>
                    <a:pt x="141" y="1004"/>
                  </a:lnTo>
                  <a:lnTo>
                    <a:pt x="127" y="994"/>
                  </a:lnTo>
                  <a:lnTo>
                    <a:pt x="117" y="984"/>
                  </a:lnTo>
                  <a:lnTo>
                    <a:pt x="108" y="970"/>
                  </a:lnTo>
                  <a:lnTo>
                    <a:pt x="108" y="935"/>
                  </a:lnTo>
                  <a:lnTo>
                    <a:pt x="117" y="911"/>
                  </a:lnTo>
                  <a:lnTo>
                    <a:pt x="127" y="852"/>
                  </a:lnTo>
                  <a:lnTo>
                    <a:pt x="132" y="857"/>
                  </a:lnTo>
                  <a:lnTo>
                    <a:pt x="254" y="343"/>
                  </a:lnTo>
                  <a:lnTo>
                    <a:pt x="268" y="284"/>
                  </a:lnTo>
                  <a:lnTo>
                    <a:pt x="278" y="240"/>
                  </a:lnTo>
                  <a:lnTo>
                    <a:pt x="282" y="205"/>
                  </a:lnTo>
                  <a:lnTo>
                    <a:pt x="287" y="181"/>
                  </a:lnTo>
                  <a:lnTo>
                    <a:pt x="287" y="152"/>
                  </a:lnTo>
                  <a:lnTo>
                    <a:pt x="282" y="103"/>
                  </a:lnTo>
                  <a:lnTo>
                    <a:pt x="268" y="73"/>
                  </a:lnTo>
                  <a:lnTo>
                    <a:pt x="249" y="54"/>
                  </a:lnTo>
                  <a:lnTo>
                    <a:pt x="221" y="49"/>
                  </a:lnTo>
                  <a:lnTo>
                    <a:pt x="179" y="58"/>
                  </a:lnTo>
                  <a:lnTo>
                    <a:pt x="141" y="98"/>
                  </a:lnTo>
                  <a:lnTo>
                    <a:pt x="113" y="152"/>
                  </a:lnTo>
                  <a:lnTo>
                    <a:pt x="89" y="225"/>
                  </a:lnTo>
                  <a:lnTo>
                    <a:pt x="66" y="313"/>
                  </a:lnTo>
                  <a:lnTo>
                    <a:pt x="61" y="333"/>
                  </a:lnTo>
                  <a:lnTo>
                    <a:pt x="51" y="352"/>
                  </a:lnTo>
                  <a:lnTo>
                    <a:pt x="42" y="362"/>
                  </a:lnTo>
                  <a:lnTo>
                    <a:pt x="18" y="362"/>
                  </a:lnTo>
                  <a:lnTo>
                    <a:pt x="14" y="357"/>
                  </a:lnTo>
                  <a:lnTo>
                    <a:pt x="4" y="357"/>
                  </a:lnTo>
                  <a:lnTo>
                    <a:pt x="0" y="352"/>
                  </a:lnTo>
                  <a:lnTo>
                    <a:pt x="0" y="343"/>
                  </a:lnTo>
                  <a:lnTo>
                    <a:pt x="14" y="284"/>
                  </a:lnTo>
                  <a:lnTo>
                    <a:pt x="28" y="235"/>
                  </a:lnTo>
                  <a:lnTo>
                    <a:pt x="42" y="181"/>
                  </a:lnTo>
                  <a:lnTo>
                    <a:pt x="66" y="127"/>
                  </a:lnTo>
                  <a:lnTo>
                    <a:pt x="80" y="98"/>
                  </a:lnTo>
                  <a:lnTo>
                    <a:pt x="103" y="63"/>
                  </a:lnTo>
                  <a:lnTo>
                    <a:pt x="132" y="34"/>
                  </a:lnTo>
                  <a:lnTo>
                    <a:pt x="174" y="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91" name="Freeform 39"/>
            <p:cNvSpPr>
              <a:spLocks/>
            </p:cNvSpPr>
            <p:nvPr/>
          </p:nvSpPr>
          <p:spPr bwMode="auto">
            <a:xfrm>
              <a:off x="3378" y="2939"/>
              <a:ext cx="555" cy="1039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329" y="0"/>
                </a:cxn>
                <a:cxn ang="0">
                  <a:pos x="334" y="5"/>
                </a:cxn>
                <a:cxn ang="0">
                  <a:pos x="343" y="25"/>
                </a:cxn>
                <a:cxn ang="0">
                  <a:pos x="343" y="44"/>
                </a:cxn>
                <a:cxn ang="0">
                  <a:pos x="348" y="39"/>
                </a:cxn>
                <a:cxn ang="0">
                  <a:pos x="348" y="936"/>
                </a:cxn>
                <a:cxn ang="0">
                  <a:pos x="353" y="956"/>
                </a:cxn>
                <a:cxn ang="0">
                  <a:pos x="367" y="970"/>
                </a:cxn>
                <a:cxn ang="0">
                  <a:pos x="391" y="980"/>
                </a:cxn>
                <a:cxn ang="0">
                  <a:pos x="438" y="985"/>
                </a:cxn>
                <a:cxn ang="0">
                  <a:pos x="555" y="985"/>
                </a:cxn>
                <a:cxn ang="0">
                  <a:pos x="555" y="1039"/>
                </a:cxn>
                <a:cxn ang="0">
                  <a:pos x="424" y="1039"/>
                </a:cxn>
                <a:cxn ang="0">
                  <a:pos x="367" y="1034"/>
                </a:cxn>
                <a:cxn ang="0">
                  <a:pos x="197" y="1034"/>
                </a:cxn>
                <a:cxn ang="0">
                  <a:pos x="141" y="1039"/>
                </a:cxn>
                <a:cxn ang="0">
                  <a:pos x="14" y="1039"/>
                </a:cxn>
                <a:cxn ang="0">
                  <a:pos x="14" y="985"/>
                </a:cxn>
                <a:cxn ang="0">
                  <a:pos x="131" y="985"/>
                </a:cxn>
                <a:cxn ang="0">
                  <a:pos x="179" y="980"/>
                </a:cxn>
                <a:cxn ang="0">
                  <a:pos x="202" y="970"/>
                </a:cxn>
                <a:cxn ang="0">
                  <a:pos x="216" y="956"/>
                </a:cxn>
                <a:cxn ang="0">
                  <a:pos x="221" y="936"/>
                </a:cxn>
                <a:cxn ang="0">
                  <a:pos x="221" y="108"/>
                </a:cxn>
                <a:cxn ang="0">
                  <a:pos x="155" y="132"/>
                </a:cxn>
                <a:cxn ang="0">
                  <a:pos x="94" y="147"/>
                </a:cxn>
                <a:cxn ang="0">
                  <a:pos x="37" y="152"/>
                </a:cxn>
                <a:cxn ang="0">
                  <a:pos x="0" y="152"/>
                </a:cxn>
                <a:cxn ang="0">
                  <a:pos x="0" y="98"/>
                </a:cxn>
                <a:cxn ang="0">
                  <a:pos x="47" y="98"/>
                </a:cxn>
                <a:cxn ang="0">
                  <a:pos x="103" y="93"/>
                </a:cxn>
                <a:cxn ang="0">
                  <a:pos x="169" y="79"/>
                </a:cxn>
                <a:cxn ang="0">
                  <a:pos x="235" y="49"/>
                </a:cxn>
                <a:cxn ang="0">
                  <a:pos x="296" y="0"/>
                </a:cxn>
              </a:cxnLst>
              <a:rect l="0" t="0" r="r" b="b"/>
              <a:pathLst>
                <a:path w="555" h="1039">
                  <a:moveTo>
                    <a:pt x="296" y="0"/>
                  </a:moveTo>
                  <a:lnTo>
                    <a:pt x="329" y="0"/>
                  </a:lnTo>
                  <a:lnTo>
                    <a:pt x="334" y="5"/>
                  </a:lnTo>
                  <a:lnTo>
                    <a:pt x="343" y="25"/>
                  </a:lnTo>
                  <a:lnTo>
                    <a:pt x="343" y="44"/>
                  </a:lnTo>
                  <a:lnTo>
                    <a:pt x="348" y="39"/>
                  </a:lnTo>
                  <a:lnTo>
                    <a:pt x="348" y="936"/>
                  </a:lnTo>
                  <a:lnTo>
                    <a:pt x="353" y="956"/>
                  </a:lnTo>
                  <a:lnTo>
                    <a:pt x="367" y="970"/>
                  </a:lnTo>
                  <a:lnTo>
                    <a:pt x="391" y="980"/>
                  </a:lnTo>
                  <a:lnTo>
                    <a:pt x="438" y="985"/>
                  </a:lnTo>
                  <a:lnTo>
                    <a:pt x="555" y="985"/>
                  </a:lnTo>
                  <a:lnTo>
                    <a:pt x="555" y="1039"/>
                  </a:lnTo>
                  <a:lnTo>
                    <a:pt x="424" y="1039"/>
                  </a:lnTo>
                  <a:lnTo>
                    <a:pt x="367" y="1034"/>
                  </a:lnTo>
                  <a:lnTo>
                    <a:pt x="197" y="1034"/>
                  </a:lnTo>
                  <a:lnTo>
                    <a:pt x="141" y="1039"/>
                  </a:lnTo>
                  <a:lnTo>
                    <a:pt x="14" y="1039"/>
                  </a:lnTo>
                  <a:lnTo>
                    <a:pt x="14" y="985"/>
                  </a:lnTo>
                  <a:lnTo>
                    <a:pt x="131" y="985"/>
                  </a:lnTo>
                  <a:lnTo>
                    <a:pt x="179" y="980"/>
                  </a:lnTo>
                  <a:lnTo>
                    <a:pt x="202" y="970"/>
                  </a:lnTo>
                  <a:lnTo>
                    <a:pt x="216" y="956"/>
                  </a:lnTo>
                  <a:lnTo>
                    <a:pt x="221" y="936"/>
                  </a:lnTo>
                  <a:lnTo>
                    <a:pt x="221" y="108"/>
                  </a:lnTo>
                  <a:lnTo>
                    <a:pt x="155" y="132"/>
                  </a:lnTo>
                  <a:lnTo>
                    <a:pt x="94" y="147"/>
                  </a:lnTo>
                  <a:lnTo>
                    <a:pt x="37" y="152"/>
                  </a:lnTo>
                  <a:lnTo>
                    <a:pt x="0" y="152"/>
                  </a:lnTo>
                  <a:lnTo>
                    <a:pt x="0" y="98"/>
                  </a:lnTo>
                  <a:lnTo>
                    <a:pt x="47" y="98"/>
                  </a:lnTo>
                  <a:lnTo>
                    <a:pt x="103" y="93"/>
                  </a:lnTo>
                  <a:lnTo>
                    <a:pt x="169" y="79"/>
                  </a:lnTo>
                  <a:lnTo>
                    <a:pt x="235" y="49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92" name="Freeform 40"/>
            <p:cNvSpPr>
              <a:spLocks/>
            </p:cNvSpPr>
            <p:nvPr/>
          </p:nvSpPr>
          <p:spPr bwMode="auto">
            <a:xfrm>
              <a:off x="4786" y="2366"/>
              <a:ext cx="1423" cy="1485"/>
            </a:xfrm>
            <a:custGeom>
              <a:avLst/>
              <a:gdLst/>
              <a:ahLst/>
              <a:cxnLst>
                <a:cxn ang="0">
                  <a:pos x="697" y="0"/>
                </a:cxn>
                <a:cxn ang="0">
                  <a:pos x="725" y="0"/>
                </a:cxn>
                <a:cxn ang="0">
                  <a:pos x="735" y="5"/>
                </a:cxn>
                <a:cxn ang="0">
                  <a:pos x="744" y="15"/>
                </a:cxn>
                <a:cxn ang="0">
                  <a:pos x="749" y="24"/>
                </a:cxn>
                <a:cxn ang="0">
                  <a:pos x="754" y="39"/>
                </a:cxn>
                <a:cxn ang="0">
                  <a:pos x="754" y="696"/>
                </a:cxn>
                <a:cxn ang="0">
                  <a:pos x="1385" y="696"/>
                </a:cxn>
                <a:cxn ang="0">
                  <a:pos x="1399" y="701"/>
                </a:cxn>
                <a:cxn ang="0">
                  <a:pos x="1408" y="705"/>
                </a:cxn>
                <a:cxn ang="0">
                  <a:pos x="1413" y="715"/>
                </a:cxn>
                <a:cxn ang="0">
                  <a:pos x="1423" y="725"/>
                </a:cxn>
                <a:cxn ang="0">
                  <a:pos x="1423" y="754"/>
                </a:cxn>
                <a:cxn ang="0">
                  <a:pos x="1413" y="764"/>
                </a:cxn>
                <a:cxn ang="0">
                  <a:pos x="1408" y="774"/>
                </a:cxn>
                <a:cxn ang="0">
                  <a:pos x="1399" y="779"/>
                </a:cxn>
                <a:cxn ang="0">
                  <a:pos x="1385" y="784"/>
                </a:cxn>
                <a:cxn ang="0">
                  <a:pos x="754" y="784"/>
                </a:cxn>
                <a:cxn ang="0">
                  <a:pos x="754" y="1445"/>
                </a:cxn>
                <a:cxn ang="0">
                  <a:pos x="749" y="1460"/>
                </a:cxn>
                <a:cxn ang="0">
                  <a:pos x="744" y="1470"/>
                </a:cxn>
                <a:cxn ang="0">
                  <a:pos x="735" y="1480"/>
                </a:cxn>
                <a:cxn ang="0">
                  <a:pos x="725" y="1485"/>
                </a:cxn>
                <a:cxn ang="0">
                  <a:pos x="697" y="1485"/>
                </a:cxn>
                <a:cxn ang="0">
                  <a:pos x="688" y="1480"/>
                </a:cxn>
                <a:cxn ang="0">
                  <a:pos x="678" y="1470"/>
                </a:cxn>
                <a:cxn ang="0">
                  <a:pos x="674" y="1460"/>
                </a:cxn>
                <a:cxn ang="0">
                  <a:pos x="669" y="1445"/>
                </a:cxn>
                <a:cxn ang="0">
                  <a:pos x="669" y="784"/>
                </a:cxn>
                <a:cxn ang="0">
                  <a:pos x="38" y="784"/>
                </a:cxn>
                <a:cxn ang="0">
                  <a:pos x="24" y="779"/>
                </a:cxn>
                <a:cxn ang="0">
                  <a:pos x="14" y="774"/>
                </a:cxn>
                <a:cxn ang="0">
                  <a:pos x="5" y="764"/>
                </a:cxn>
                <a:cxn ang="0">
                  <a:pos x="0" y="754"/>
                </a:cxn>
                <a:cxn ang="0">
                  <a:pos x="0" y="725"/>
                </a:cxn>
                <a:cxn ang="0">
                  <a:pos x="5" y="715"/>
                </a:cxn>
                <a:cxn ang="0">
                  <a:pos x="14" y="705"/>
                </a:cxn>
                <a:cxn ang="0">
                  <a:pos x="24" y="701"/>
                </a:cxn>
                <a:cxn ang="0">
                  <a:pos x="38" y="696"/>
                </a:cxn>
                <a:cxn ang="0">
                  <a:pos x="669" y="696"/>
                </a:cxn>
                <a:cxn ang="0">
                  <a:pos x="669" y="39"/>
                </a:cxn>
                <a:cxn ang="0">
                  <a:pos x="674" y="24"/>
                </a:cxn>
                <a:cxn ang="0">
                  <a:pos x="678" y="15"/>
                </a:cxn>
                <a:cxn ang="0">
                  <a:pos x="688" y="5"/>
                </a:cxn>
                <a:cxn ang="0">
                  <a:pos x="697" y="0"/>
                </a:cxn>
              </a:cxnLst>
              <a:rect l="0" t="0" r="r" b="b"/>
              <a:pathLst>
                <a:path w="1423" h="1485">
                  <a:moveTo>
                    <a:pt x="697" y="0"/>
                  </a:moveTo>
                  <a:lnTo>
                    <a:pt x="725" y="0"/>
                  </a:lnTo>
                  <a:lnTo>
                    <a:pt x="735" y="5"/>
                  </a:lnTo>
                  <a:lnTo>
                    <a:pt x="744" y="15"/>
                  </a:lnTo>
                  <a:lnTo>
                    <a:pt x="749" y="24"/>
                  </a:lnTo>
                  <a:lnTo>
                    <a:pt x="754" y="39"/>
                  </a:lnTo>
                  <a:lnTo>
                    <a:pt x="754" y="696"/>
                  </a:lnTo>
                  <a:lnTo>
                    <a:pt x="1385" y="696"/>
                  </a:lnTo>
                  <a:lnTo>
                    <a:pt x="1399" y="701"/>
                  </a:lnTo>
                  <a:lnTo>
                    <a:pt x="1408" y="705"/>
                  </a:lnTo>
                  <a:lnTo>
                    <a:pt x="1413" y="715"/>
                  </a:lnTo>
                  <a:lnTo>
                    <a:pt x="1423" y="725"/>
                  </a:lnTo>
                  <a:lnTo>
                    <a:pt x="1423" y="754"/>
                  </a:lnTo>
                  <a:lnTo>
                    <a:pt x="1413" y="764"/>
                  </a:lnTo>
                  <a:lnTo>
                    <a:pt x="1408" y="774"/>
                  </a:lnTo>
                  <a:lnTo>
                    <a:pt x="1399" y="779"/>
                  </a:lnTo>
                  <a:lnTo>
                    <a:pt x="1385" y="784"/>
                  </a:lnTo>
                  <a:lnTo>
                    <a:pt x="754" y="784"/>
                  </a:lnTo>
                  <a:lnTo>
                    <a:pt x="754" y="1445"/>
                  </a:lnTo>
                  <a:lnTo>
                    <a:pt x="749" y="1460"/>
                  </a:lnTo>
                  <a:lnTo>
                    <a:pt x="744" y="1470"/>
                  </a:lnTo>
                  <a:lnTo>
                    <a:pt x="735" y="1480"/>
                  </a:lnTo>
                  <a:lnTo>
                    <a:pt x="725" y="1485"/>
                  </a:lnTo>
                  <a:lnTo>
                    <a:pt x="697" y="1485"/>
                  </a:lnTo>
                  <a:lnTo>
                    <a:pt x="688" y="1480"/>
                  </a:lnTo>
                  <a:lnTo>
                    <a:pt x="678" y="1470"/>
                  </a:lnTo>
                  <a:lnTo>
                    <a:pt x="674" y="1460"/>
                  </a:lnTo>
                  <a:lnTo>
                    <a:pt x="669" y="1445"/>
                  </a:lnTo>
                  <a:lnTo>
                    <a:pt x="669" y="784"/>
                  </a:lnTo>
                  <a:lnTo>
                    <a:pt x="38" y="784"/>
                  </a:lnTo>
                  <a:lnTo>
                    <a:pt x="24" y="779"/>
                  </a:lnTo>
                  <a:lnTo>
                    <a:pt x="14" y="774"/>
                  </a:lnTo>
                  <a:lnTo>
                    <a:pt x="5" y="764"/>
                  </a:lnTo>
                  <a:lnTo>
                    <a:pt x="0" y="754"/>
                  </a:lnTo>
                  <a:lnTo>
                    <a:pt x="0" y="725"/>
                  </a:lnTo>
                  <a:lnTo>
                    <a:pt x="5" y="715"/>
                  </a:lnTo>
                  <a:lnTo>
                    <a:pt x="14" y="705"/>
                  </a:lnTo>
                  <a:lnTo>
                    <a:pt x="24" y="701"/>
                  </a:lnTo>
                  <a:lnTo>
                    <a:pt x="38" y="696"/>
                  </a:lnTo>
                  <a:lnTo>
                    <a:pt x="669" y="696"/>
                  </a:lnTo>
                  <a:lnTo>
                    <a:pt x="669" y="39"/>
                  </a:lnTo>
                  <a:lnTo>
                    <a:pt x="674" y="24"/>
                  </a:lnTo>
                  <a:lnTo>
                    <a:pt x="678" y="15"/>
                  </a:lnTo>
                  <a:lnTo>
                    <a:pt x="688" y="5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93" name="Freeform 41"/>
            <p:cNvSpPr>
              <a:spLocks/>
            </p:cNvSpPr>
            <p:nvPr/>
          </p:nvSpPr>
          <p:spPr bwMode="auto">
            <a:xfrm>
              <a:off x="7000" y="2988"/>
              <a:ext cx="226" cy="235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55" y="10"/>
                </a:cxn>
                <a:cxn ang="0">
                  <a:pos x="193" y="35"/>
                </a:cxn>
                <a:cxn ang="0">
                  <a:pos x="217" y="74"/>
                </a:cxn>
                <a:cxn ang="0">
                  <a:pos x="226" y="118"/>
                </a:cxn>
                <a:cxn ang="0">
                  <a:pos x="217" y="162"/>
                </a:cxn>
                <a:cxn ang="0">
                  <a:pos x="193" y="201"/>
                </a:cxn>
                <a:cxn ang="0">
                  <a:pos x="155" y="226"/>
                </a:cxn>
                <a:cxn ang="0">
                  <a:pos x="113" y="235"/>
                </a:cxn>
                <a:cxn ang="0">
                  <a:pos x="71" y="226"/>
                </a:cxn>
                <a:cxn ang="0">
                  <a:pos x="33" y="201"/>
                </a:cxn>
                <a:cxn ang="0">
                  <a:pos x="9" y="162"/>
                </a:cxn>
                <a:cxn ang="0">
                  <a:pos x="0" y="118"/>
                </a:cxn>
                <a:cxn ang="0">
                  <a:pos x="9" y="74"/>
                </a:cxn>
                <a:cxn ang="0">
                  <a:pos x="33" y="35"/>
                </a:cxn>
                <a:cxn ang="0">
                  <a:pos x="66" y="10"/>
                </a:cxn>
                <a:cxn ang="0">
                  <a:pos x="113" y="0"/>
                </a:cxn>
              </a:cxnLst>
              <a:rect l="0" t="0" r="r" b="b"/>
              <a:pathLst>
                <a:path w="226" h="235">
                  <a:moveTo>
                    <a:pt x="113" y="0"/>
                  </a:moveTo>
                  <a:lnTo>
                    <a:pt x="155" y="10"/>
                  </a:lnTo>
                  <a:lnTo>
                    <a:pt x="193" y="35"/>
                  </a:lnTo>
                  <a:lnTo>
                    <a:pt x="217" y="74"/>
                  </a:lnTo>
                  <a:lnTo>
                    <a:pt x="226" y="118"/>
                  </a:lnTo>
                  <a:lnTo>
                    <a:pt x="217" y="162"/>
                  </a:lnTo>
                  <a:lnTo>
                    <a:pt x="193" y="201"/>
                  </a:lnTo>
                  <a:lnTo>
                    <a:pt x="155" y="226"/>
                  </a:lnTo>
                  <a:lnTo>
                    <a:pt x="113" y="235"/>
                  </a:lnTo>
                  <a:lnTo>
                    <a:pt x="71" y="226"/>
                  </a:lnTo>
                  <a:lnTo>
                    <a:pt x="33" y="201"/>
                  </a:lnTo>
                  <a:lnTo>
                    <a:pt x="9" y="162"/>
                  </a:lnTo>
                  <a:lnTo>
                    <a:pt x="0" y="118"/>
                  </a:lnTo>
                  <a:lnTo>
                    <a:pt x="9" y="74"/>
                  </a:lnTo>
                  <a:lnTo>
                    <a:pt x="33" y="35"/>
                  </a:lnTo>
                  <a:lnTo>
                    <a:pt x="66" y="1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94" name="Freeform 42"/>
            <p:cNvSpPr>
              <a:spLocks/>
            </p:cNvSpPr>
            <p:nvPr/>
          </p:nvSpPr>
          <p:spPr bwMode="auto">
            <a:xfrm>
              <a:off x="7956" y="2988"/>
              <a:ext cx="226" cy="235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56" y="10"/>
                </a:cxn>
                <a:cxn ang="0">
                  <a:pos x="193" y="35"/>
                </a:cxn>
                <a:cxn ang="0">
                  <a:pos x="217" y="74"/>
                </a:cxn>
                <a:cxn ang="0">
                  <a:pos x="226" y="118"/>
                </a:cxn>
                <a:cxn ang="0">
                  <a:pos x="217" y="162"/>
                </a:cxn>
                <a:cxn ang="0">
                  <a:pos x="193" y="201"/>
                </a:cxn>
                <a:cxn ang="0">
                  <a:pos x="156" y="226"/>
                </a:cxn>
                <a:cxn ang="0">
                  <a:pos x="113" y="235"/>
                </a:cxn>
                <a:cxn ang="0">
                  <a:pos x="71" y="226"/>
                </a:cxn>
                <a:cxn ang="0">
                  <a:pos x="33" y="201"/>
                </a:cxn>
                <a:cxn ang="0">
                  <a:pos x="10" y="162"/>
                </a:cxn>
                <a:cxn ang="0">
                  <a:pos x="0" y="118"/>
                </a:cxn>
                <a:cxn ang="0">
                  <a:pos x="10" y="74"/>
                </a:cxn>
                <a:cxn ang="0">
                  <a:pos x="33" y="35"/>
                </a:cxn>
                <a:cxn ang="0">
                  <a:pos x="66" y="10"/>
                </a:cxn>
                <a:cxn ang="0">
                  <a:pos x="113" y="0"/>
                </a:cxn>
              </a:cxnLst>
              <a:rect l="0" t="0" r="r" b="b"/>
              <a:pathLst>
                <a:path w="226" h="235">
                  <a:moveTo>
                    <a:pt x="113" y="0"/>
                  </a:moveTo>
                  <a:lnTo>
                    <a:pt x="156" y="10"/>
                  </a:lnTo>
                  <a:lnTo>
                    <a:pt x="193" y="35"/>
                  </a:lnTo>
                  <a:lnTo>
                    <a:pt x="217" y="74"/>
                  </a:lnTo>
                  <a:lnTo>
                    <a:pt x="226" y="118"/>
                  </a:lnTo>
                  <a:lnTo>
                    <a:pt x="217" y="162"/>
                  </a:lnTo>
                  <a:lnTo>
                    <a:pt x="193" y="201"/>
                  </a:lnTo>
                  <a:lnTo>
                    <a:pt x="156" y="226"/>
                  </a:lnTo>
                  <a:lnTo>
                    <a:pt x="113" y="235"/>
                  </a:lnTo>
                  <a:lnTo>
                    <a:pt x="71" y="226"/>
                  </a:lnTo>
                  <a:lnTo>
                    <a:pt x="33" y="201"/>
                  </a:lnTo>
                  <a:lnTo>
                    <a:pt x="10" y="162"/>
                  </a:lnTo>
                  <a:lnTo>
                    <a:pt x="0" y="118"/>
                  </a:lnTo>
                  <a:lnTo>
                    <a:pt x="10" y="74"/>
                  </a:lnTo>
                  <a:lnTo>
                    <a:pt x="33" y="35"/>
                  </a:lnTo>
                  <a:lnTo>
                    <a:pt x="66" y="1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95" name="Freeform 43"/>
            <p:cNvSpPr>
              <a:spLocks/>
            </p:cNvSpPr>
            <p:nvPr/>
          </p:nvSpPr>
          <p:spPr bwMode="auto">
            <a:xfrm>
              <a:off x="8917" y="2988"/>
              <a:ext cx="226" cy="235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55" y="10"/>
                </a:cxn>
                <a:cxn ang="0">
                  <a:pos x="193" y="35"/>
                </a:cxn>
                <a:cxn ang="0">
                  <a:pos x="217" y="74"/>
                </a:cxn>
                <a:cxn ang="0">
                  <a:pos x="226" y="118"/>
                </a:cxn>
                <a:cxn ang="0">
                  <a:pos x="217" y="162"/>
                </a:cxn>
                <a:cxn ang="0">
                  <a:pos x="193" y="201"/>
                </a:cxn>
                <a:cxn ang="0">
                  <a:pos x="155" y="226"/>
                </a:cxn>
                <a:cxn ang="0">
                  <a:pos x="113" y="235"/>
                </a:cxn>
                <a:cxn ang="0">
                  <a:pos x="71" y="226"/>
                </a:cxn>
                <a:cxn ang="0">
                  <a:pos x="33" y="201"/>
                </a:cxn>
                <a:cxn ang="0">
                  <a:pos x="9" y="162"/>
                </a:cxn>
                <a:cxn ang="0">
                  <a:pos x="0" y="118"/>
                </a:cxn>
                <a:cxn ang="0">
                  <a:pos x="9" y="74"/>
                </a:cxn>
                <a:cxn ang="0">
                  <a:pos x="33" y="35"/>
                </a:cxn>
                <a:cxn ang="0">
                  <a:pos x="66" y="10"/>
                </a:cxn>
                <a:cxn ang="0">
                  <a:pos x="113" y="0"/>
                </a:cxn>
              </a:cxnLst>
              <a:rect l="0" t="0" r="r" b="b"/>
              <a:pathLst>
                <a:path w="226" h="235">
                  <a:moveTo>
                    <a:pt x="113" y="0"/>
                  </a:moveTo>
                  <a:lnTo>
                    <a:pt x="155" y="10"/>
                  </a:lnTo>
                  <a:lnTo>
                    <a:pt x="193" y="35"/>
                  </a:lnTo>
                  <a:lnTo>
                    <a:pt x="217" y="74"/>
                  </a:lnTo>
                  <a:lnTo>
                    <a:pt x="226" y="118"/>
                  </a:lnTo>
                  <a:lnTo>
                    <a:pt x="217" y="162"/>
                  </a:lnTo>
                  <a:lnTo>
                    <a:pt x="193" y="201"/>
                  </a:lnTo>
                  <a:lnTo>
                    <a:pt x="155" y="226"/>
                  </a:lnTo>
                  <a:lnTo>
                    <a:pt x="113" y="235"/>
                  </a:lnTo>
                  <a:lnTo>
                    <a:pt x="71" y="226"/>
                  </a:lnTo>
                  <a:lnTo>
                    <a:pt x="33" y="201"/>
                  </a:lnTo>
                  <a:lnTo>
                    <a:pt x="9" y="162"/>
                  </a:lnTo>
                  <a:lnTo>
                    <a:pt x="0" y="118"/>
                  </a:lnTo>
                  <a:lnTo>
                    <a:pt x="9" y="74"/>
                  </a:lnTo>
                  <a:lnTo>
                    <a:pt x="33" y="35"/>
                  </a:lnTo>
                  <a:lnTo>
                    <a:pt x="66" y="1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96" name="Freeform 44"/>
            <p:cNvSpPr>
              <a:spLocks/>
            </p:cNvSpPr>
            <p:nvPr/>
          </p:nvSpPr>
          <p:spPr bwMode="auto">
            <a:xfrm>
              <a:off x="9751" y="2675"/>
              <a:ext cx="1168" cy="1009"/>
            </a:xfrm>
            <a:custGeom>
              <a:avLst/>
              <a:gdLst/>
              <a:ahLst/>
              <a:cxnLst>
                <a:cxn ang="0">
                  <a:pos x="334" y="34"/>
                </a:cxn>
                <a:cxn ang="0">
                  <a:pos x="424" y="191"/>
                </a:cxn>
                <a:cxn ang="0">
                  <a:pos x="508" y="93"/>
                </a:cxn>
                <a:cxn ang="0">
                  <a:pos x="683" y="9"/>
                </a:cxn>
                <a:cxn ang="0">
                  <a:pos x="914" y="39"/>
                </a:cxn>
                <a:cxn ang="0">
                  <a:pos x="1003" y="240"/>
                </a:cxn>
                <a:cxn ang="0">
                  <a:pos x="956" y="485"/>
                </a:cxn>
                <a:cxn ang="0">
                  <a:pos x="876" y="730"/>
                </a:cxn>
                <a:cxn ang="0">
                  <a:pos x="833" y="911"/>
                </a:cxn>
                <a:cxn ang="0">
                  <a:pos x="857" y="955"/>
                </a:cxn>
                <a:cxn ang="0">
                  <a:pos x="937" y="950"/>
                </a:cxn>
                <a:cxn ang="0">
                  <a:pos x="1055" y="823"/>
                </a:cxn>
                <a:cxn ang="0">
                  <a:pos x="1121" y="646"/>
                </a:cxn>
                <a:cxn ang="0">
                  <a:pos x="1154" y="641"/>
                </a:cxn>
                <a:cxn ang="0">
                  <a:pos x="1168" y="661"/>
                </a:cxn>
                <a:cxn ang="0">
                  <a:pos x="1140" y="754"/>
                </a:cxn>
                <a:cxn ang="0">
                  <a:pos x="1050" y="921"/>
                </a:cxn>
                <a:cxn ang="0">
                  <a:pos x="885" y="1004"/>
                </a:cxn>
                <a:cxn ang="0">
                  <a:pos x="725" y="896"/>
                </a:cxn>
                <a:cxn ang="0">
                  <a:pos x="716" y="764"/>
                </a:cxn>
                <a:cxn ang="0">
                  <a:pos x="772" y="597"/>
                </a:cxn>
                <a:cxn ang="0">
                  <a:pos x="848" y="343"/>
                </a:cxn>
                <a:cxn ang="0">
                  <a:pos x="871" y="161"/>
                </a:cxn>
                <a:cxn ang="0">
                  <a:pos x="829" y="68"/>
                </a:cxn>
                <a:cxn ang="0">
                  <a:pos x="673" y="54"/>
                </a:cxn>
                <a:cxn ang="0">
                  <a:pos x="490" y="181"/>
                </a:cxn>
                <a:cxn ang="0">
                  <a:pos x="405" y="318"/>
                </a:cxn>
                <a:cxn ang="0">
                  <a:pos x="386" y="396"/>
                </a:cxn>
                <a:cxn ang="0">
                  <a:pos x="339" y="578"/>
                </a:cxn>
                <a:cxn ang="0">
                  <a:pos x="273" y="862"/>
                </a:cxn>
                <a:cxn ang="0">
                  <a:pos x="235" y="975"/>
                </a:cxn>
                <a:cxn ang="0">
                  <a:pos x="174" y="1009"/>
                </a:cxn>
                <a:cxn ang="0">
                  <a:pos x="127" y="994"/>
                </a:cxn>
                <a:cxn ang="0">
                  <a:pos x="108" y="935"/>
                </a:cxn>
                <a:cxn ang="0">
                  <a:pos x="132" y="857"/>
                </a:cxn>
                <a:cxn ang="0">
                  <a:pos x="278" y="240"/>
                </a:cxn>
                <a:cxn ang="0">
                  <a:pos x="287" y="152"/>
                </a:cxn>
                <a:cxn ang="0">
                  <a:pos x="249" y="54"/>
                </a:cxn>
                <a:cxn ang="0">
                  <a:pos x="141" y="98"/>
                </a:cxn>
                <a:cxn ang="0">
                  <a:pos x="66" y="313"/>
                </a:cxn>
                <a:cxn ang="0">
                  <a:pos x="42" y="362"/>
                </a:cxn>
                <a:cxn ang="0">
                  <a:pos x="4" y="357"/>
                </a:cxn>
                <a:cxn ang="0">
                  <a:pos x="14" y="284"/>
                </a:cxn>
                <a:cxn ang="0">
                  <a:pos x="66" y="127"/>
                </a:cxn>
                <a:cxn ang="0">
                  <a:pos x="132" y="34"/>
                </a:cxn>
              </a:cxnLst>
              <a:rect l="0" t="0" r="r" b="b"/>
              <a:pathLst>
                <a:path w="1168" h="1009">
                  <a:moveTo>
                    <a:pt x="226" y="0"/>
                  </a:moveTo>
                  <a:lnTo>
                    <a:pt x="282" y="9"/>
                  </a:lnTo>
                  <a:lnTo>
                    <a:pt x="334" y="34"/>
                  </a:lnTo>
                  <a:lnTo>
                    <a:pt x="377" y="68"/>
                  </a:lnTo>
                  <a:lnTo>
                    <a:pt x="409" y="122"/>
                  </a:lnTo>
                  <a:lnTo>
                    <a:pt x="424" y="191"/>
                  </a:lnTo>
                  <a:lnTo>
                    <a:pt x="442" y="166"/>
                  </a:lnTo>
                  <a:lnTo>
                    <a:pt x="471" y="132"/>
                  </a:lnTo>
                  <a:lnTo>
                    <a:pt x="508" y="93"/>
                  </a:lnTo>
                  <a:lnTo>
                    <a:pt x="556" y="58"/>
                  </a:lnTo>
                  <a:lnTo>
                    <a:pt x="612" y="29"/>
                  </a:lnTo>
                  <a:lnTo>
                    <a:pt x="683" y="9"/>
                  </a:lnTo>
                  <a:lnTo>
                    <a:pt x="758" y="0"/>
                  </a:lnTo>
                  <a:lnTo>
                    <a:pt x="843" y="9"/>
                  </a:lnTo>
                  <a:lnTo>
                    <a:pt x="914" y="39"/>
                  </a:lnTo>
                  <a:lnTo>
                    <a:pt x="961" y="88"/>
                  </a:lnTo>
                  <a:lnTo>
                    <a:pt x="994" y="156"/>
                  </a:lnTo>
                  <a:lnTo>
                    <a:pt x="1003" y="240"/>
                  </a:lnTo>
                  <a:lnTo>
                    <a:pt x="998" y="308"/>
                  </a:lnTo>
                  <a:lnTo>
                    <a:pt x="979" y="396"/>
                  </a:lnTo>
                  <a:lnTo>
                    <a:pt x="956" y="485"/>
                  </a:lnTo>
                  <a:lnTo>
                    <a:pt x="928" y="578"/>
                  </a:lnTo>
                  <a:lnTo>
                    <a:pt x="899" y="661"/>
                  </a:lnTo>
                  <a:lnTo>
                    <a:pt x="876" y="730"/>
                  </a:lnTo>
                  <a:lnTo>
                    <a:pt x="848" y="808"/>
                  </a:lnTo>
                  <a:lnTo>
                    <a:pt x="833" y="886"/>
                  </a:lnTo>
                  <a:lnTo>
                    <a:pt x="833" y="911"/>
                  </a:lnTo>
                  <a:lnTo>
                    <a:pt x="838" y="931"/>
                  </a:lnTo>
                  <a:lnTo>
                    <a:pt x="848" y="945"/>
                  </a:lnTo>
                  <a:lnTo>
                    <a:pt x="857" y="955"/>
                  </a:lnTo>
                  <a:lnTo>
                    <a:pt x="871" y="960"/>
                  </a:lnTo>
                  <a:lnTo>
                    <a:pt x="885" y="960"/>
                  </a:lnTo>
                  <a:lnTo>
                    <a:pt x="937" y="950"/>
                  </a:lnTo>
                  <a:lnTo>
                    <a:pt x="979" y="921"/>
                  </a:lnTo>
                  <a:lnTo>
                    <a:pt x="1022" y="877"/>
                  </a:lnTo>
                  <a:lnTo>
                    <a:pt x="1055" y="823"/>
                  </a:lnTo>
                  <a:lnTo>
                    <a:pt x="1083" y="754"/>
                  </a:lnTo>
                  <a:lnTo>
                    <a:pt x="1111" y="666"/>
                  </a:lnTo>
                  <a:lnTo>
                    <a:pt x="1121" y="646"/>
                  </a:lnTo>
                  <a:lnTo>
                    <a:pt x="1125" y="646"/>
                  </a:lnTo>
                  <a:lnTo>
                    <a:pt x="1130" y="641"/>
                  </a:lnTo>
                  <a:lnTo>
                    <a:pt x="1154" y="641"/>
                  </a:lnTo>
                  <a:lnTo>
                    <a:pt x="1158" y="646"/>
                  </a:lnTo>
                  <a:lnTo>
                    <a:pt x="1168" y="651"/>
                  </a:lnTo>
                  <a:lnTo>
                    <a:pt x="1168" y="661"/>
                  </a:lnTo>
                  <a:lnTo>
                    <a:pt x="1163" y="676"/>
                  </a:lnTo>
                  <a:lnTo>
                    <a:pt x="1154" y="710"/>
                  </a:lnTo>
                  <a:lnTo>
                    <a:pt x="1140" y="754"/>
                  </a:lnTo>
                  <a:lnTo>
                    <a:pt x="1116" y="808"/>
                  </a:lnTo>
                  <a:lnTo>
                    <a:pt x="1088" y="867"/>
                  </a:lnTo>
                  <a:lnTo>
                    <a:pt x="1050" y="921"/>
                  </a:lnTo>
                  <a:lnTo>
                    <a:pt x="1003" y="965"/>
                  </a:lnTo>
                  <a:lnTo>
                    <a:pt x="946" y="994"/>
                  </a:lnTo>
                  <a:lnTo>
                    <a:pt x="885" y="1004"/>
                  </a:lnTo>
                  <a:lnTo>
                    <a:pt x="815" y="989"/>
                  </a:lnTo>
                  <a:lnTo>
                    <a:pt x="763" y="950"/>
                  </a:lnTo>
                  <a:lnTo>
                    <a:pt x="725" y="896"/>
                  </a:lnTo>
                  <a:lnTo>
                    <a:pt x="711" y="823"/>
                  </a:lnTo>
                  <a:lnTo>
                    <a:pt x="711" y="798"/>
                  </a:lnTo>
                  <a:lnTo>
                    <a:pt x="716" y="764"/>
                  </a:lnTo>
                  <a:lnTo>
                    <a:pt x="730" y="720"/>
                  </a:lnTo>
                  <a:lnTo>
                    <a:pt x="749" y="666"/>
                  </a:lnTo>
                  <a:lnTo>
                    <a:pt x="772" y="597"/>
                  </a:lnTo>
                  <a:lnTo>
                    <a:pt x="800" y="519"/>
                  </a:lnTo>
                  <a:lnTo>
                    <a:pt x="829" y="431"/>
                  </a:lnTo>
                  <a:lnTo>
                    <a:pt x="848" y="343"/>
                  </a:lnTo>
                  <a:lnTo>
                    <a:pt x="866" y="264"/>
                  </a:lnTo>
                  <a:lnTo>
                    <a:pt x="871" y="196"/>
                  </a:lnTo>
                  <a:lnTo>
                    <a:pt x="871" y="161"/>
                  </a:lnTo>
                  <a:lnTo>
                    <a:pt x="862" y="127"/>
                  </a:lnTo>
                  <a:lnTo>
                    <a:pt x="848" y="93"/>
                  </a:lnTo>
                  <a:lnTo>
                    <a:pt x="829" y="68"/>
                  </a:lnTo>
                  <a:lnTo>
                    <a:pt x="796" y="49"/>
                  </a:lnTo>
                  <a:lnTo>
                    <a:pt x="753" y="44"/>
                  </a:lnTo>
                  <a:lnTo>
                    <a:pt x="673" y="54"/>
                  </a:lnTo>
                  <a:lnTo>
                    <a:pt x="603" y="88"/>
                  </a:lnTo>
                  <a:lnTo>
                    <a:pt x="541" y="132"/>
                  </a:lnTo>
                  <a:lnTo>
                    <a:pt x="490" y="181"/>
                  </a:lnTo>
                  <a:lnTo>
                    <a:pt x="452" y="235"/>
                  </a:lnTo>
                  <a:lnTo>
                    <a:pt x="424" y="279"/>
                  </a:lnTo>
                  <a:lnTo>
                    <a:pt x="405" y="318"/>
                  </a:lnTo>
                  <a:lnTo>
                    <a:pt x="400" y="333"/>
                  </a:lnTo>
                  <a:lnTo>
                    <a:pt x="395" y="362"/>
                  </a:lnTo>
                  <a:lnTo>
                    <a:pt x="386" y="396"/>
                  </a:lnTo>
                  <a:lnTo>
                    <a:pt x="377" y="426"/>
                  </a:lnTo>
                  <a:lnTo>
                    <a:pt x="358" y="504"/>
                  </a:lnTo>
                  <a:lnTo>
                    <a:pt x="339" y="578"/>
                  </a:lnTo>
                  <a:lnTo>
                    <a:pt x="292" y="779"/>
                  </a:lnTo>
                  <a:lnTo>
                    <a:pt x="282" y="818"/>
                  </a:lnTo>
                  <a:lnTo>
                    <a:pt x="273" y="862"/>
                  </a:lnTo>
                  <a:lnTo>
                    <a:pt x="263" y="901"/>
                  </a:lnTo>
                  <a:lnTo>
                    <a:pt x="249" y="945"/>
                  </a:lnTo>
                  <a:lnTo>
                    <a:pt x="235" y="975"/>
                  </a:lnTo>
                  <a:lnTo>
                    <a:pt x="216" y="994"/>
                  </a:lnTo>
                  <a:lnTo>
                    <a:pt x="193" y="1004"/>
                  </a:lnTo>
                  <a:lnTo>
                    <a:pt x="174" y="1009"/>
                  </a:lnTo>
                  <a:lnTo>
                    <a:pt x="155" y="1009"/>
                  </a:lnTo>
                  <a:lnTo>
                    <a:pt x="141" y="1004"/>
                  </a:lnTo>
                  <a:lnTo>
                    <a:pt x="127" y="994"/>
                  </a:lnTo>
                  <a:lnTo>
                    <a:pt x="117" y="984"/>
                  </a:lnTo>
                  <a:lnTo>
                    <a:pt x="108" y="970"/>
                  </a:lnTo>
                  <a:lnTo>
                    <a:pt x="108" y="935"/>
                  </a:lnTo>
                  <a:lnTo>
                    <a:pt x="117" y="911"/>
                  </a:lnTo>
                  <a:lnTo>
                    <a:pt x="127" y="852"/>
                  </a:lnTo>
                  <a:lnTo>
                    <a:pt x="132" y="857"/>
                  </a:lnTo>
                  <a:lnTo>
                    <a:pt x="254" y="343"/>
                  </a:lnTo>
                  <a:lnTo>
                    <a:pt x="268" y="284"/>
                  </a:lnTo>
                  <a:lnTo>
                    <a:pt x="278" y="240"/>
                  </a:lnTo>
                  <a:lnTo>
                    <a:pt x="282" y="205"/>
                  </a:lnTo>
                  <a:lnTo>
                    <a:pt x="287" y="181"/>
                  </a:lnTo>
                  <a:lnTo>
                    <a:pt x="287" y="152"/>
                  </a:lnTo>
                  <a:lnTo>
                    <a:pt x="282" y="103"/>
                  </a:lnTo>
                  <a:lnTo>
                    <a:pt x="268" y="73"/>
                  </a:lnTo>
                  <a:lnTo>
                    <a:pt x="249" y="54"/>
                  </a:lnTo>
                  <a:lnTo>
                    <a:pt x="221" y="49"/>
                  </a:lnTo>
                  <a:lnTo>
                    <a:pt x="179" y="58"/>
                  </a:lnTo>
                  <a:lnTo>
                    <a:pt x="141" y="98"/>
                  </a:lnTo>
                  <a:lnTo>
                    <a:pt x="113" y="152"/>
                  </a:lnTo>
                  <a:lnTo>
                    <a:pt x="89" y="225"/>
                  </a:lnTo>
                  <a:lnTo>
                    <a:pt x="66" y="313"/>
                  </a:lnTo>
                  <a:lnTo>
                    <a:pt x="61" y="333"/>
                  </a:lnTo>
                  <a:lnTo>
                    <a:pt x="52" y="352"/>
                  </a:lnTo>
                  <a:lnTo>
                    <a:pt x="42" y="362"/>
                  </a:lnTo>
                  <a:lnTo>
                    <a:pt x="19" y="362"/>
                  </a:lnTo>
                  <a:lnTo>
                    <a:pt x="14" y="357"/>
                  </a:lnTo>
                  <a:lnTo>
                    <a:pt x="4" y="357"/>
                  </a:lnTo>
                  <a:lnTo>
                    <a:pt x="0" y="352"/>
                  </a:lnTo>
                  <a:lnTo>
                    <a:pt x="0" y="343"/>
                  </a:lnTo>
                  <a:lnTo>
                    <a:pt x="14" y="284"/>
                  </a:lnTo>
                  <a:lnTo>
                    <a:pt x="28" y="235"/>
                  </a:lnTo>
                  <a:lnTo>
                    <a:pt x="42" y="181"/>
                  </a:lnTo>
                  <a:lnTo>
                    <a:pt x="66" y="127"/>
                  </a:lnTo>
                  <a:lnTo>
                    <a:pt x="80" y="98"/>
                  </a:lnTo>
                  <a:lnTo>
                    <a:pt x="103" y="63"/>
                  </a:lnTo>
                  <a:lnTo>
                    <a:pt x="132" y="34"/>
                  </a:lnTo>
                  <a:lnTo>
                    <a:pt x="174" y="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97" name="Freeform 45"/>
            <p:cNvSpPr>
              <a:spLocks/>
            </p:cNvSpPr>
            <p:nvPr/>
          </p:nvSpPr>
          <p:spPr bwMode="auto">
            <a:xfrm>
              <a:off x="11093" y="3287"/>
              <a:ext cx="608" cy="706"/>
            </a:xfrm>
            <a:custGeom>
              <a:avLst/>
              <a:gdLst/>
              <a:ahLst/>
              <a:cxnLst>
                <a:cxn ang="0">
                  <a:pos x="452" y="5"/>
                </a:cxn>
                <a:cxn ang="0">
                  <a:pos x="542" y="29"/>
                </a:cxn>
                <a:cxn ang="0">
                  <a:pos x="598" y="93"/>
                </a:cxn>
                <a:cxn ang="0">
                  <a:pos x="603" y="176"/>
                </a:cxn>
                <a:cxn ang="0">
                  <a:pos x="565" y="221"/>
                </a:cxn>
                <a:cxn ang="0">
                  <a:pos x="518" y="225"/>
                </a:cxn>
                <a:cxn ang="0">
                  <a:pos x="490" y="206"/>
                </a:cxn>
                <a:cxn ang="0">
                  <a:pos x="481" y="176"/>
                </a:cxn>
                <a:cxn ang="0">
                  <a:pos x="495" y="142"/>
                </a:cxn>
                <a:cxn ang="0">
                  <a:pos x="523" y="113"/>
                </a:cxn>
                <a:cxn ang="0">
                  <a:pos x="547" y="98"/>
                </a:cxn>
                <a:cxn ang="0">
                  <a:pos x="476" y="49"/>
                </a:cxn>
                <a:cxn ang="0">
                  <a:pos x="368" y="39"/>
                </a:cxn>
                <a:cxn ang="0">
                  <a:pos x="283" y="69"/>
                </a:cxn>
                <a:cxn ang="0">
                  <a:pos x="231" y="132"/>
                </a:cxn>
                <a:cxn ang="0">
                  <a:pos x="231" y="206"/>
                </a:cxn>
                <a:cxn ang="0">
                  <a:pos x="306" y="250"/>
                </a:cxn>
                <a:cxn ang="0">
                  <a:pos x="330" y="255"/>
                </a:cxn>
                <a:cxn ang="0">
                  <a:pos x="358" y="260"/>
                </a:cxn>
                <a:cxn ang="0">
                  <a:pos x="396" y="270"/>
                </a:cxn>
                <a:cxn ang="0">
                  <a:pos x="471" y="294"/>
                </a:cxn>
                <a:cxn ang="0">
                  <a:pos x="542" y="348"/>
                </a:cxn>
                <a:cxn ang="0">
                  <a:pos x="575" y="446"/>
                </a:cxn>
                <a:cxn ang="0">
                  <a:pos x="565" y="505"/>
                </a:cxn>
                <a:cxn ang="0">
                  <a:pos x="528" y="578"/>
                </a:cxn>
                <a:cxn ang="0">
                  <a:pos x="452" y="652"/>
                </a:cxn>
                <a:cxn ang="0">
                  <a:pos x="330" y="701"/>
                </a:cxn>
                <a:cxn ang="0">
                  <a:pos x="165" y="701"/>
                </a:cxn>
                <a:cxn ang="0">
                  <a:pos x="43" y="647"/>
                </a:cxn>
                <a:cxn ang="0">
                  <a:pos x="0" y="554"/>
                </a:cxn>
                <a:cxn ang="0">
                  <a:pos x="28" y="475"/>
                </a:cxn>
                <a:cxn ang="0">
                  <a:pos x="90" y="451"/>
                </a:cxn>
                <a:cxn ang="0">
                  <a:pos x="118" y="456"/>
                </a:cxn>
                <a:cxn ang="0">
                  <a:pos x="151" y="485"/>
                </a:cxn>
                <a:cxn ang="0">
                  <a:pos x="141" y="549"/>
                </a:cxn>
                <a:cxn ang="0">
                  <a:pos x="66" y="598"/>
                </a:cxn>
                <a:cxn ang="0">
                  <a:pos x="151" y="652"/>
                </a:cxn>
                <a:cxn ang="0">
                  <a:pos x="250" y="666"/>
                </a:cxn>
                <a:cxn ang="0">
                  <a:pos x="306" y="662"/>
                </a:cxn>
                <a:cxn ang="0">
                  <a:pos x="401" y="632"/>
                </a:cxn>
                <a:cxn ang="0">
                  <a:pos x="462" y="564"/>
                </a:cxn>
                <a:cxn ang="0">
                  <a:pos x="481" y="505"/>
                </a:cxn>
                <a:cxn ang="0">
                  <a:pos x="443" y="436"/>
                </a:cxn>
                <a:cxn ang="0">
                  <a:pos x="353" y="402"/>
                </a:cxn>
                <a:cxn ang="0">
                  <a:pos x="240" y="382"/>
                </a:cxn>
                <a:cxn ang="0">
                  <a:pos x="179" y="348"/>
                </a:cxn>
                <a:cxn ang="0">
                  <a:pos x="137" y="284"/>
                </a:cxn>
                <a:cxn ang="0">
                  <a:pos x="127" y="206"/>
                </a:cxn>
                <a:cxn ang="0">
                  <a:pos x="151" y="137"/>
                </a:cxn>
                <a:cxn ang="0">
                  <a:pos x="212" y="59"/>
                </a:cxn>
                <a:cxn ang="0">
                  <a:pos x="325" y="10"/>
                </a:cxn>
              </a:cxnLst>
              <a:rect l="0" t="0" r="r" b="b"/>
              <a:pathLst>
                <a:path w="608" h="706">
                  <a:moveTo>
                    <a:pt x="405" y="0"/>
                  </a:moveTo>
                  <a:lnTo>
                    <a:pt x="452" y="5"/>
                  </a:lnTo>
                  <a:lnTo>
                    <a:pt x="499" y="15"/>
                  </a:lnTo>
                  <a:lnTo>
                    <a:pt x="542" y="29"/>
                  </a:lnTo>
                  <a:lnTo>
                    <a:pt x="575" y="54"/>
                  </a:lnTo>
                  <a:lnTo>
                    <a:pt x="598" y="93"/>
                  </a:lnTo>
                  <a:lnTo>
                    <a:pt x="608" y="137"/>
                  </a:lnTo>
                  <a:lnTo>
                    <a:pt x="603" y="176"/>
                  </a:lnTo>
                  <a:lnTo>
                    <a:pt x="589" y="206"/>
                  </a:lnTo>
                  <a:lnTo>
                    <a:pt x="565" y="221"/>
                  </a:lnTo>
                  <a:lnTo>
                    <a:pt x="547" y="225"/>
                  </a:lnTo>
                  <a:lnTo>
                    <a:pt x="518" y="225"/>
                  </a:lnTo>
                  <a:lnTo>
                    <a:pt x="499" y="216"/>
                  </a:lnTo>
                  <a:lnTo>
                    <a:pt x="490" y="206"/>
                  </a:lnTo>
                  <a:lnTo>
                    <a:pt x="481" y="191"/>
                  </a:lnTo>
                  <a:lnTo>
                    <a:pt x="481" y="176"/>
                  </a:lnTo>
                  <a:lnTo>
                    <a:pt x="485" y="157"/>
                  </a:lnTo>
                  <a:lnTo>
                    <a:pt x="495" y="142"/>
                  </a:lnTo>
                  <a:lnTo>
                    <a:pt x="509" y="123"/>
                  </a:lnTo>
                  <a:lnTo>
                    <a:pt x="523" y="113"/>
                  </a:lnTo>
                  <a:lnTo>
                    <a:pt x="547" y="103"/>
                  </a:lnTo>
                  <a:lnTo>
                    <a:pt x="547" y="98"/>
                  </a:lnTo>
                  <a:lnTo>
                    <a:pt x="514" y="64"/>
                  </a:lnTo>
                  <a:lnTo>
                    <a:pt x="476" y="49"/>
                  </a:lnTo>
                  <a:lnTo>
                    <a:pt x="434" y="39"/>
                  </a:lnTo>
                  <a:lnTo>
                    <a:pt x="368" y="39"/>
                  </a:lnTo>
                  <a:lnTo>
                    <a:pt x="325" y="49"/>
                  </a:lnTo>
                  <a:lnTo>
                    <a:pt x="283" y="69"/>
                  </a:lnTo>
                  <a:lnTo>
                    <a:pt x="255" y="93"/>
                  </a:lnTo>
                  <a:lnTo>
                    <a:pt x="231" y="132"/>
                  </a:lnTo>
                  <a:lnTo>
                    <a:pt x="222" y="172"/>
                  </a:lnTo>
                  <a:lnTo>
                    <a:pt x="231" y="206"/>
                  </a:lnTo>
                  <a:lnTo>
                    <a:pt x="259" y="235"/>
                  </a:lnTo>
                  <a:lnTo>
                    <a:pt x="306" y="250"/>
                  </a:lnTo>
                  <a:lnTo>
                    <a:pt x="316" y="255"/>
                  </a:lnTo>
                  <a:lnTo>
                    <a:pt x="330" y="255"/>
                  </a:lnTo>
                  <a:lnTo>
                    <a:pt x="344" y="260"/>
                  </a:lnTo>
                  <a:lnTo>
                    <a:pt x="358" y="260"/>
                  </a:lnTo>
                  <a:lnTo>
                    <a:pt x="368" y="265"/>
                  </a:lnTo>
                  <a:lnTo>
                    <a:pt x="396" y="270"/>
                  </a:lnTo>
                  <a:lnTo>
                    <a:pt x="434" y="279"/>
                  </a:lnTo>
                  <a:lnTo>
                    <a:pt x="471" y="294"/>
                  </a:lnTo>
                  <a:lnTo>
                    <a:pt x="509" y="319"/>
                  </a:lnTo>
                  <a:lnTo>
                    <a:pt x="542" y="348"/>
                  </a:lnTo>
                  <a:lnTo>
                    <a:pt x="565" y="392"/>
                  </a:lnTo>
                  <a:lnTo>
                    <a:pt x="575" y="446"/>
                  </a:lnTo>
                  <a:lnTo>
                    <a:pt x="575" y="470"/>
                  </a:lnTo>
                  <a:lnTo>
                    <a:pt x="565" y="505"/>
                  </a:lnTo>
                  <a:lnTo>
                    <a:pt x="551" y="544"/>
                  </a:lnTo>
                  <a:lnTo>
                    <a:pt x="528" y="578"/>
                  </a:lnTo>
                  <a:lnTo>
                    <a:pt x="495" y="617"/>
                  </a:lnTo>
                  <a:lnTo>
                    <a:pt x="452" y="652"/>
                  </a:lnTo>
                  <a:lnTo>
                    <a:pt x="401" y="681"/>
                  </a:lnTo>
                  <a:lnTo>
                    <a:pt x="330" y="701"/>
                  </a:lnTo>
                  <a:lnTo>
                    <a:pt x="245" y="706"/>
                  </a:lnTo>
                  <a:lnTo>
                    <a:pt x="165" y="701"/>
                  </a:lnTo>
                  <a:lnTo>
                    <a:pt x="94" y="681"/>
                  </a:lnTo>
                  <a:lnTo>
                    <a:pt x="43" y="647"/>
                  </a:lnTo>
                  <a:lnTo>
                    <a:pt x="10" y="608"/>
                  </a:lnTo>
                  <a:lnTo>
                    <a:pt x="0" y="554"/>
                  </a:lnTo>
                  <a:lnTo>
                    <a:pt x="10" y="510"/>
                  </a:lnTo>
                  <a:lnTo>
                    <a:pt x="28" y="475"/>
                  </a:lnTo>
                  <a:lnTo>
                    <a:pt x="57" y="456"/>
                  </a:lnTo>
                  <a:lnTo>
                    <a:pt x="90" y="451"/>
                  </a:lnTo>
                  <a:lnTo>
                    <a:pt x="104" y="451"/>
                  </a:lnTo>
                  <a:lnTo>
                    <a:pt x="118" y="456"/>
                  </a:lnTo>
                  <a:lnTo>
                    <a:pt x="132" y="466"/>
                  </a:lnTo>
                  <a:lnTo>
                    <a:pt x="151" y="485"/>
                  </a:lnTo>
                  <a:lnTo>
                    <a:pt x="151" y="505"/>
                  </a:lnTo>
                  <a:lnTo>
                    <a:pt x="141" y="549"/>
                  </a:lnTo>
                  <a:lnTo>
                    <a:pt x="113" y="583"/>
                  </a:lnTo>
                  <a:lnTo>
                    <a:pt x="66" y="598"/>
                  </a:lnTo>
                  <a:lnTo>
                    <a:pt x="104" y="632"/>
                  </a:lnTo>
                  <a:lnTo>
                    <a:pt x="151" y="652"/>
                  </a:lnTo>
                  <a:lnTo>
                    <a:pt x="203" y="662"/>
                  </a:lnTo>
                  <a:lnTo>
                    <a:pt x="250" y="666"/>
                  </a:lnTo>
                  <a:lnTo>
                    <a:pt x="269" y="666"/>
                  </a:lnTo>
                  <a:lnTo>
                    <a:pt x="306" y="662"/>
                  </a:lnTo>
                  <a:lnTo>
                    <a:pt x="353" y="652"/>
                  </a:lnTo>
                  <a:lnTo>
                    <a:pt x="401" y="632"/>
                  </a:lnTo>
                  <a:lnTo>
                    <a:pt x="438" y="598"/>
                  </a:lnTo>
                  <a:lnTo>
                    <a:pt x="462" y="564"/>
                  </a:lnTo>
                  <a:lnTo>
                    <a:pt x="476" y="529"/>
                  </a:lnTo>
                  <a:lnTo>
                    <a:pt x="481" y="505"/>
                  </a:lnTo>
                  <a:lnTo>
                    <a:pt x="471" y="466"/>
                  </a:lnTo>
                  <a:lnTo>
                    <a:pt x="443" y="436"/>
                  </a:lnTo>
                  <a:lnTo>
                    <a:pt x="377" y="407"/>
                  </a:lnTo>
                  <a:lnTo>
                    <a:pt x="353" y="402"/>
                  </a:lnTo>
                  <a:lnTo>
                    <a:pt x="287" y="392"/>
                  </a:lnTo>
                  <a:lnTo>
                    <a:pt x="240" y="382"/>
                  </a:lnTo>
                  <a:lnTo>
                    <a:pt x="207" y="368"/>
                  </a:lnTo>
                  <a:lnTo>
                    <a:pt x="179" y="348"/>
                  </a:lnTo>
                  <a:lnTo>
                    <a:pt x="156" y="323"/>
                  </a:lnTo>
                  <a:lnTo>
                    <a:pt x="137" y="284"/>
                  </a:lnTo>
                  <a:lnTo>
                    <a:pt x="127" y="230"/>
                  </a:lnTo>
                  <a:lnTo>
                    <a:pt x="127" y="206"/>
                  </a:lnTo>
                  <a:lnTo>
                    <a:pt x="137" y="172"/>
                  </a:lnTo>
                  <a:lnTo>
                    <a:pt x="151" y="137"/>
                  </a:lnTo>
                  <a:lnTo>
                    <a:pt x="179" y="98"/>
                  </a:lnTo>
                  <a:lnTo>
                    <a:pt x="212" y="59"/>
                  </a:lnTo>
                  <a:lnTo>
                    <a:pt x="264" y="29"/>
                  </a:lnTo>
                  <a:lnTo>
                    <a:pt x="325" y="10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98" name="Freeform 46"/>
            <p:cNvSpPr>
              <a:spLocks/>
            </p:cNvSpPr>
            <p:nvPr/>
          </p:nvSpPr>
          <p:spPr bwMode="auto">
            <a:xfrm>
              <a:off x="12610" y="2523"/>
              <a:ext cx="1903" cy="1166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518" y="0"/>
                </a:cxn>
                <a:cxn ang="0">
                  <a:pos x="523" y="5"/>
                </a:cxn>
                <a:cxn ang="0">
                  <a:pos x="532" y="10"/>
                </a:cxn>
                <a:cxn ang="0">
                  <a:pos x="537" y="19"/>
                </a:cxn>
                <a:cxn ang="0">
                  <a:pos x="537" y="44"/>
                </a:cxn>
                <a:cxn ang="0">
                  <a:pos x="527" y="88"/>
                </a:cxn>
                <a:cxn ang="0">
                  <a:pos x="509" y="152"/>
                </a:cxn>
                <a:cxn ang="0">
                  <a:pos x="476" y="235"/>
                </a:cxn>
                <a:cxn ang="0">
                  <a:pos x="424" y="323"/>
                </a:cxn>
                <a:cxn ang="0">
                  <a:pos x="400" y="357"/>
                </a:cxn>
                <a:cxn ang="0">
                  <a:pos x="363" y="406"/>
                </a:cxn>
                <a:cxn ang="0">
                  <a:pos x="306" y="470"/>
                </a:cxn>
                <a:cxn ang="0">
                  <a:pos x="231" y="539"/>
                </a:cxn>
                <a:cxn ang="0">
                  <a:pos x="1856" y="539"/>
                </a:cxn>
                <a:cxn ang="0">
                  <a:pos x="1879" y="544"/>
                </a:cxn>
                <a:cxn ang="0">
                  <a:pos x="1898" y="558"/>
                </a:cxn>
                <a:cxn ang="0">
                  <a:pos x="1903" y="583"/>
                </a:cxn>
                <a:cxn ang="0">
                  <a:pos x="1898" y="607"/>
                </a:cxn>
                <a:cxn ang="0">
                  <a:pos x="1879" y="622"/>
                </a:cxn>
                <a:cxn ang="0">
                  <a:pos x="1856" y="627"/>
                </a:cxn>
                <a:cxn ang="0">
                  <a:pos x="231" y="627"/>
                </a:cxn>
                <a:cxn ang="0">
                  <a:pos x="311" y="700"/>
                </a:cxn>
                <a:cxn ang="0">
                  <a:pos x="377" y="774"/>
                </a:cxn>
                <a:cxn ang="0">
                  <a:pos x="429" y="842"/>
                </a:cxn>
                <a:cxn ang="0">
                  <a:pos x="476" y="931"/>
                </a:cxn>
                <a:cxn ang="0">
                  <a:pos x="504" y="1009"/>
                </a:cxn>
                <a:cxn ang="0">
                  <a:pos x="523" y="1073"/>
                </a:cxn>
                <a:cxn ang="0">
                  <a:pos x="532" y="1117"/>
                </a:cxn>
                <a:cxn ang="0">
                  <a:pos x="537" y="1136"/>
                </a:cxn>
                <a:cxn ang="0">
                  <a:pos x="537" y="1151"/>
                </a:cxn>
                <a:cxn ang="0">
                  <a:pos x="532" y="1156"/>
                </a:cxn>
                <a:cxn ang="0">
                  <a:pos x="513" y="1166"/>
                </a:cxn>
                <a:cxn ang="0">
                  <a:pos x="476" y="1166"/>
                </a:cxn>
                <a:cxn ang="0">
                  <a:pos x="466" y="1161"/>
                </a:cxn>
                <a:cxn ang="0">
                  <a:pos x="462" y="1156"/>
                </a:cxn>
                <a:cxn ang="0">
                  <a:pos x="457" y="1146"/>
                </a:cxn>
                <a:cxn ang="0">
                  <a:pos x="414" y="1014"/>
                </a:cxn>
                <a:cxn ang="0">
                  <a:pos x="367" y="906"/>
                </a:cxn>
                <a:cxn ang="0">
                  <a:pos x="301" y="813"/>
                </a:cxn>
                <a:cxn ang="0">
                  <a:pos x="226" y="735"/>
                </a:cxn>
                <a:cxn ang="0">
                  <a:pos x="132" y="666"/>
                </a:cxn>
                <a:cxn ang="0">
                  <a:pos x="9" y="602"/>
                </a:cxn>
                <a:cxn ang="0">
                  <a:pos x="0" y="593"/>
                </a:cxn>
                <a:cxn ang="0">
                  <a:pos x="0" y="573"/>
                </a:cxn>
                <a:cxn ang="0">
                  <a:pos x="5" y="563"/>
                </a:cxn>
                <a:cxn ang="0">
                  <a:pos x="14" y="558"/>
                </a:cxn>
                <a:cxn ang="0">
                  <a:pos x="28" y="553"/>
                </a:cxn>
                <a:cxn ang="0">
                  <a:pos x="141" y="495"/>
                </a:cxn>
                <a:cxn ang="0">
                  <a:pos x="235" y="421"/>
                </a:cxn>
                <a:cxn ang="0">
                  <a:pos x="311" y="338"/>
                </a:cxn>
                <a:cxn ang="0">
                  <a:pos x="372" y="250"/>
                </a:cxn>
                <a:cxn ang="0">
                  <a:pos x="419" y="147"/>
                </a:cxn>
                <a:cxn ang="0">
                  <a:pos x="447" y="44"/>
                </a:cxn>
                <a:cxn ang="0">
                  <a:pos x="452" y="24"/>
                </a:cxn>
                <a:cxn ang="0">
                  <a:pos x="457" y="10"/>
                </a:cxn>
                <a:cxn ang="0">
                  <a:pos x="476" y="0"/>
                </a:cxn>
              </a:cxnLst>
              <a:rect l="0" t="0" r="r" b="b"/>
              <a:pathLst>
                <a:path w="1903" h="1166">
                  <a:moveTo>
                    <a:pt x="476" y="0"/>
                  </a:moveTo>
                  <a:lnTo>
                    <a:pt x="518" y="0"/>
                  </a:lnTo>
                  <a:lnTo>
                    <a:pt x="523" y="5"/>
                  </a:lnTo>
                  <a:lnTo>
                    <a:pt x="532" y="10"/>
                  </a:lnTo>
                  <a:lnTo>
                    <a:pt x="537" y="19"/>
                  </a:lnTo>
                  <a:lnTo>
                    <a:pt x="537" y="44"/>
                  </a:lnTo>
                  <a:lnTo>
                    <a:pt x="527" y="88"/>
                  </a:lnTo>
                  <a:lnTo>
                    <a:pt x="509" y="152"/>
                  </a:lnTo>
                  <a:lnTo>
                    <a:pt x="476" y="235"/>
                  </a:lnTo>
                  <a:lnTo>
                    <a:pt x="424" y="323"/>
                  </a:lnTo>
                  <a:lnTo>
                    <a:pt x="400" y="357"/>
                  </a:lnTo>
                  <a:lnTo>
                    <a:pt x="363" y="406"/>
                  </a:lnTo>
                  <a:lnTo>
                    <a:pt x="306" y="470"/>
                  </a:lnTo>
                  <a:lnTo>
                    <a:pt x="231" y="539"/>
                  </a:lnTo>
                  <a:lnTo>
                    <a:pt x="1856" y="539"/>
                  </a:lnTo>
                  <a:lnTo>
                    <a:pt x="1879" y="544"/>
                  </a:lnTo>
                  <a:lnTo>
                    <a:pt x="1898" y="558"/>
                  </a:lnTo>
                  <a:lnTo>
                    <a:pt x="1903" y="583"/>
                  </a:lnTo>
                  <a:lnTo>
                    <a:pt x="1898" y="607"/>
                  </a:lnTo>
                  <a:lnTo>
                    <a:pt x="1879" y="622"/>
                  </a:lnTo>
                  <a:lnTo>
                    <a:pt x="1856" y="627"/>
                  </a:lnTo>
                  <a:lnTo>
                    <a:pt x="231" y="627"/>
                  </a:lnTo>
                  <a:lnTo>
                    <a:pt x="311" y="700"/>
                  </a:lnTo>
                  <a:lnTo>
                    <a:pt x="377" y="774"/>
                  </a:lnTo>
                  <a:lnTo>
                    <a:pt x="429" y="842"/>
                  </a:lnTo>
                  <a:lnTo>
                    <a:pt x="476" y="931"/>
                  </a:lnTo>
                  <a:lnTo>
                    <a:pt x="504" y="1009"/>
                  </a:lnTo>
                  <a:lnTo>
                    <a:pt x="523" y="1073"/>
                  </a:lnTo>
                  <a:lnTo>
                    <a:pt x="532" y="1117"/>
                  </a:lnTo>
                  <a:lnTo>
                    <a:pt x="537" y="1136"/>
                  </a:lnTo>
                  <a:lnTo>
                    <a:pt x="537" y="1151"/>
                  </a:lnTo>
                  <a:lnTo>
                    <a:pt x="532" y="1156"/>
                  </a:lnTo>
                  <a:lnTo>
                    <a:pt x="513" y="1166"/>
                  </a:lnTo>
                  <a:lnTo>
                    <a:pt x="476" y="1166"/>
                  </a:lnTo>
                  <a:lnTo>
                    <a:pt x="466" y="1161"/>
                  </a:lnTo>
                  <a:lnTo>
                    <a:pt x="462" y="1156"/>
                  </a:lnTo>
                  <a:lnTo>
                    <a:pt x="457" y="1146"/>
                  </a:lnTo>
                  <a:lnTo>
                    <a:pt x="414" y="1014"/>
                  </a:lnTo>
                  <a:lnTo>
                    <a:pt x="367" y="906"/>
                  </a:lnTo>
                  <a:lnTo>
                    <a:pt x="301" y="813"/>
                  </a:lnTo>
                  <a:lnTo>
                    <a:pt x="226" y="735"/>
                  </a:lnTo>
                  <a:lnTo>
                    <a:pt x="132" y="666"/>
                  </a:lnTo>
                  <a:lnTo>
                    <a:pt x="9" y="602"/>
                  </a:lnTo>
                  <a:lnTo>
                    <a:pt x="0" y="593"/>
                  </a:lnTo>
                  <a:lnTo>
                    <a:pt x="0" y="573"/>
                  </a:lnTo>
                  <a:lnTo>
                    <a:pt x="5" y="563"/>
                  </a:lnTo>
                  <a:lnTo>
                    <a:pt x="14" y="558"/>
                  </a:lnTo>
                  <a:lnTo>
                    <a:pt x="28" y="553"/>
                  </a:lnTo>
                  <a:lnTo>
                    <a:pt x="141" y="495"/>
                  </a:lnTo>
                  <a:lnTo>
                    <a:pt x="235" y="421"/>
                  </a:lnTo>
                  <a:lnTo>
                    <a:pt x="311" y="338"/>
                  </a:lnTo>
                  <a:lnTo>
                    <a:pt x="372" y="250"/>
                  </a:lnTo>
                  <a:lnTo>
                    <a:pt x="419" y="147"/>
                  </a:lnTo>
                  <a:lnTo>
                    <a:pt x="447" y="44"/>
                  </a:lnTo>
                  <a:lnTo>
                    <a:pt x="452" y="24"/>
                  </a:lnTo>
                  <a:lnTo>
                    <a:pt x="457" y="1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99" name="Freeform 47"/>
            <p:cNvSpPr>
              <a:spLocks/>
            </p:cNvSpPr>
            <p:nvPr/>
          </p:nvSpPr>
          <p:spPr bwMode="auto">
            <a:xfrm>
              <a:off x="15300" y="2141"/>
              <a:ext cx="1822" cy="1528"/>
            </a:xfrm>
            <a:custGeom>
              <a:avLst/>
              <a:gdLst/>
              <a:ahLst/>
              <a:cxnLst>
                <a:cxn ang="0">
                  <a:pos x="739" y="0"/>
                </a:cxn>
                <a:cxn ang="0">
                  <a:pos x="763" y="14"/>
                </a:cxn>
                <a:cxn ang="0">
                  <a:pos x="777" y="44"/>
                </a:cxn>
                <a:cxn ang="0">
                  <a:pos x="1493" y="215"/>
                </a:cxn>
                <a:cxn ang="0">
                  <a:pos x="1497" y="186"/>
                </a:cxn>
                <a:cxn ang="0">
                  <a:pos x="1493" y="137"/>
                </a:cxn>
                <a:cxn ang="0">
                  <a:pos x="1455" y="93"/>
                </a:cxn>
                <a:cxn ang="0">
                  <a:pos x="1351" y="68"/>
                </a:cxn>
                <a:cxn ang="0">
                  <a:pos x="1328" y="63"/>
                </a:cxn>
                <a:cxn ang="0">
                  <a:pos x="1314" y="53"/>
                </a:cxn>
                <a:cxn ang="0">
                  <a:pos x="1318" y="14"/>
                </a:cxn>
                <a:cxn ang="0">
                  <a:pos x="1333" y="4"/>
                </a:cxn>
                <a:cxn ang="0">
                  <a:pos x="1464" y="0"/>
                </a:cxn>
                <a:cxn ang="0">
                  <a:pos x="1686" y="0"/>
                </a:cxn>
                <a:cxn ang="0">
                  <a:pos x="1822" y="14"/>
                </a:cxn>
                <a:cxn ang="0">
                  <a:pos x="1818" y="53"/>
                </a:cxn>
                <a:cxn ang="0">
                  <a:pos x="1804" y="63"/>
                </a:cxn>
                <a:cxn ang="0">
                  <a:pos x="1785" y="68"/>
                </a:cxn>
                <a:cxn ang="0">
                  <a:pos x="1653" y="93"/>
                </a:cxn>
                <a:cxn ang="0">
                  <a:pos x="1587" y="151"/>
                </a:cxn>
                <a:cxn ang="0">
                  <a:pos x="1554" y="235"/>
                </a:cxn>
                <a:cxn ang="0">
                  <a:pos x="1248" y="1484"/>
                </a:cxn>
                <a:cxn ang="0">
                  <a:pos x="1238" y="1523"/>
                </a:cxn>
                <a:cxn ang="0">
                  <a:pos x="1224" y="1528"/>
                </a:cxn>
                <a:cxn ang="0">
                  <a:pos x="1196" y="1523"/>
                </a:cxn>
                <a:cxn ang="0">
                  <a:pos x="1187" y="1514"/>
                </a:cxn>
                <a:cxn ang="0">
                  <a:pos x="1172" y="1484"/>
                </a:cxn>
                <a:cxn ang="0">
                  <a:pos x="626" y="147"/>
                </a:cxn>
                <a:cxn ang="0">
                  <a:pos x="621" y="137"/>
                </a:cxn>
                <a:cxn ang="0">
                  <a:pos x="334" y="1308"/>
                </a:cxn>
                <a:cxn ang="0">
                  <a:pos x="329" y="1337"/>
                </a:cxn>
                <a:cxn ang="0">
                  <a:pos x="325" y="1357"/>
                </a:cxn>
                <a:cxn ang="0">
                  <a:pos x="339" y="1411"/>
                </a:cxn>
                <a:cxn ang="0">
                  <a:pos x="405" y="1445"/>
                </a:cxn>
                <a:cxn ang="0">
                  <a:pos x="480" y="1455"/>
                </a:cxn>
                <a:cxn ang="0">
                  <a:pos x="508" y="1494"/>
                </a:cxn>
                <a:cxn ang="0">
                  <a:pos x="494" y="1514"/>
                </a:cxn>
                <a:cxn ang="0">
                  <a:pos x="480" y="1523"/>
                </a:cxn>
                <a:cxn ang="0">
                  <a:pos x="244" y="1518"/>
                </a:cxn>
                <a:cxn ang="0">
                  <a:pos x="14" y="1523"/>
                </a:cxn>
                <a:cxn ang="0">
                  <a:pos x="0" y="1484"/>
                </a:cxn>
                <a:cxn ang="0">
                  <a:pos x="18" y="1460"/>
                </a:cxn>
                <a:cxn ang="0">
                  <a:pos x="37" y="1455"/>
                </a:cxn>
                <a:cxn ang="0">
                  <a:pos x="169" y="1425"/>
                </a:cxn>
                <a:cxn ang="0">
                  <a:pos x="240" y="1367"/>
                </a:cxn>
                <a:cxn ang="0">
                  <a:pos x="268" y="1288"/>
                </a:cxn>
                <a:cxn ang="0">
                  <a:pos x="546" y="78"/>
                </a:cxn>
                <a:cxn ang="0">
                  <a:pos x="471" y="68"/>
                </a:cxn>
                <a:cxn ang="0">
                  <a:pos x="372" y="63"/>
                </a:cxn>
                <a:cxn ang="0">
                  <a:pos x="358" y="53"/>
                </a:cxn>
                <a:cxn ang="0">
                  <a:pos x="362" y="14"/>
                </a:cxn>
                <a:cxn ang="0">
                  <a:pos x="386" y="0"/>
                </a:cxn>
              </a:cxnLst>
              <a:rect l="0" t="0" r="r" b="b"/>
              <a:pathLst>
                <a:path w="1822" h="1528">
                  <a:moveTo>
                    <a:pt x="386" y="0"/>
                  </a:moveTo>
                  <a:lnTo>
                    <a:pt x="739" y="0"/>
                  </a:lnTo>
                  <a:lnTo>
                    <a:pt x="758" y="9"/>
                  </a:lnTo>
                  <a:lnTo>
                    <a:pt x="763" y="14"/>
                  </a:lnTo>
                  <a:lnTo>
                    <a:pt x="767" y="29"/>
                  </a:lnTo>
                  <a:lnTo>
                    <a:pt x="777" y="44"/>
                  </a:lnTo>
                  <a:lnTo>
                    <a:pt x="1253" y="1210"/>
                  </a:lnTo>
                  <a:lnTo>
                    <a:pt x="1493" y="215"/>
                  </a:lnTo>
                  <a:lnTo>
                    <a:pt x="1493" y="196"/>
                  </a:lnTo>
                  <a:lnTo>
                    <a:pt x="1497" y="186"/>
                  </a:lnTo>
                  <a:lnTo>
                    <a:pt x="1497" y="166"/>
                  </a:lnTo>
                  <a:lnTo>
                    <a:pt x="1493" y="137"/>
                  </a:lnTo>
                  <a:lnTo>
                    <a:pt x="1483" y="112"/>
                  </a:lnTo>
                  <a:lnTo>
                    <a:pt x="1455" y="93"/>
                  </a:lnTo>
                  <a:lnTo>
                    <a:pt x="1413" y="78"/>
                  </a:lnTo>
                  <a:lnTo>
                    <a:pt x="1351" y="68"/>
                  </a:lnTo>
                  <a:lnTo>
                    <a:pt x="1333" y="68"/>
                  </a:lnTo>
                  <a:lnTo>
                    <a:pt x="1328" y="63"/>
                  </a:lnTo>
                  <a:lnTo>
                    <a:pt x="1318" y="63"/>
                  </a:lnTo>
                  <a:lnTo>
                    <a:pt x="1314" y="53"/>
                  </a:lnTo>
                  <a:lnTo>
                    <a:pt x="1314" y="29"/>
                  </a:lnTo>
                  <a:lnTo>
                    <a:pt x="1318" y="14"/>
                  </a:lnTo>
                  <a:lnTo>
                    <a:pt x="1328" y="9"/>
                  </a:lnTo>
                  <a:lnTo>
                    <a:pt x="1333" y="4"/>
                  </a:lnTo>
                  <a:lnTo>
                    <a:pt x="1342" y="0"/>
                  </a:lnTo>
                  <a:lnTo>
                    <a:pt x="1464" y="0"/>
                  </a:lnTo>
                  <a:lnTo>
                    <a:pt x="1573" y="4"/>
                  </a:lnTo>
                  <a:lnTo>
                    <a:pt x="1686" y="0"/>
                  </a:lnTo>
                  <a:lnTo>
                    <a:pt x="1808" y="0"/>
                  </a:lnTo>
                  <a:lnTo>
                    <a:pt x="1822" y="14"/>
                  </a:lnTo>
                  <a:lnTo>
                    <a:pt x="1822" y="39"/>
                  </a:lnTo>
                  <a:lnTo>
                    <a:pt x="1818" y="53"/>
                  </a:lnTo>
                  <a:lnTo>
                    <a:pt x="1808" y="58"/>
                  </a:lnTo>
                  <a:lnTo>
                    <a:pt x="1804" y="63"/>
                  </a:lnTo>
                  <a:lnTo>
                    <a:pt x="1794" y="68"/>
                  </a:lnTo>
                  <a:lnTo>
                    <a:pt x="1785" y="68"/>
                  </a:lnTo>
                  <a:lnTo>
                    <a:pt x="1709" y="78"/>
                  </a:lnTo>
                  <a:lnTo>
                    <a:pt x="1653" y="93"/>
                  </a:lnTo>
                  <a:lnTo>
                    <a:pt x="1615" y="117"/>
                  </a:lnTo>
                  <a:lnTo>
                    <a:pt x="1587" y="151"/>
                  </a:lnTo>
                  <a:lnTo>
                    <a:pt x="1568" y="191"/>
                  </a:lnTo>
                  <a:lnTo>
                    <a:pt x="1554" y="235"/>
                  </a:lnTo>
                  <a:lnTo>
                    <a:pt x="1549" y="240"/>
                  </a:lnTo>
                  <a:lnTo>
                    <a:pt x="1248" y="1484"/>
                  </a:lnTo>
                  <a:lnTo>
                    <a:pt x="1238" y="1514"/>
                  </a:lnTo>
                  <a:lnTo>
                    <a:pt x="1238" y="1523"/>
                  </a:lnTo>
                  <a:lnTo>
                    <a:pt x="1234" y="1523"/>
                  </a:lnTo>
                  <a:lnTo>
                    <a:pt x="1224" y="1528"/>
                  </a:lnTo>
                  <a:lnTo>
                    <a:pt x="1205" y="1528"/>
                  </a:lnTo>
                  <a:lnTo>
                    <a:pt x="1196" y="1523"/>
                  </a:lnTo>
                  <a:lnTo>
                    <a:pt x="1191" y="1523"/>
                  </a:lnTo>
                  <a:lnTo>
                    <a:pt x="1187" y="1514"/>
                  </a:lnTo>
                  <a:lnTo>
                    <a:pt x="1177" y="1499"/>
                  </a:lnTo>
                  <a:lnTo>
                    <a:pt x="1172" y="1484"/>
                  </a:lnTo>
                  <a:lnTo>
                    <a:pt x="635" y="166"/>
                  </a:lnTo>
                  <a:lnTo>
                    <a:pt x="626" y="147"/>
                  </a:lnTo>
                  <a:lnTo>
                    <a:pt x="621" y="142"/>
                  </a:lnTo>
                  <a:lnTo>
                    <a:pt x="621" y="137"/>
                  </a:lnTo>
                  <a:lnTo>
                    <a:pt x="617" y="127"/>
                  </a:lnTo>
                  <a:lnTo>
                    <a:pt x="334" y="1308"/>
                  </a:lnTo>
                  <a:lnTo>
                    <a:pt x="329" y="1322"/>
                  </a:lnTo>
                  <a:lnTo>
                    <a:pt x="329" y="1337"/>
                  </a:lnTo>
                  <a:lnTo>
                    <a:pt x="325" y="1347"/>
                  </a:lnTo>
                  <a:lnTo>
                    <a:pt x="325" y="1357"/>
                  </a:lnTo>
                  <a:lnTo>
                    <a:pt x="329" y="1381"/>
                  </a:lnTo>
                  <a:lnTo>
                    <a:pt x="339" y="1411"/>
                  </a:lnTo>
                  <a:lnTo>
                    <a:pt x="362" y="1430"/>
                  </a:lnTo>
                  <a:lnTo>
                    <a:pt x="405" y="1445"/>
                  </a:lnTo>
                  <a:lnTo>
                    <a:pt x="466" y="1455"/>
                  </a:lnTo>
                  <a:lnTo>
                    <a:pt x="480" y="1455"/>
                  </a:lnTo>
                  <a:lnTo>
                    <a:pt x="508" y="1469"/>
                  </a:lnTo>
                  <a:lnTo>
                    <a:pt x="508" y="1494"/>
                  </a:lnTo>
                  <a:lnTo>
                    <a:pt x="504" y="1509"/>
                  </a:lnTo>
                  <a:lnTo>
                    <a:pt x="494" y="1514"/>
                  </a:lnTo>
                  <a:lnTo>
                    <a:pt x="489" y="1518"/>
                  </a:lnTo>
                  <a:lnTo>
                    <a:pt x="480" y="1523"/>
                  </a:lnTo>
                  <a:lnTo>
                    <a:pt x="358" y="1523"/>
                  </a:lnTo>
                  <a:lnTo>
                    <a:pt x="244" y="1518"/>
                  </a:lnTo>
                  <a:lnTo>
                    <a:pt x="136" y="1523"/>
                  </a:lnTo>
                  <a:lnTo>
                    <a:pt x="14" y="1523"/>
                  </a:lnTo>
                  <a:lnTo>
                    <a:pt x="0" y="1509"/>
                  </a:lnTo>
                  <a:lnTo>
                    <a:pt x="0" y="1484"/>
                  </a:lnTo>
                  <a:lnTo>
                    <a:pt x="9" y="1465"/>
                  </a:lnTo>
                  <a:lnTo>
                    <a:pt x="18" y="1460"/>
                  </a:lnTo>
                  <a:lnTo>
                    <a:pt x="23" y="1455"/>
                  </a:lnTo>
                  <a:lnTo>
                    <a:pt x="37" y="1455"/>
                  </a:lnTo>
                  <a:lnTo>
                    <a:pt x="113" y="1445"/>
                  </a:lnTo>
                  <a:lnTo>
                    <a:pt x="169" y="1425"/>
                  </a:lnTo>
                  <a:lnTo>
                    <a:pt x="212" y="1401"/>
                  </a:lnTo>
                  <a:lnTo>
                    <a:pt x="240" y="1367"/>
                  </a:lnTo>
                  <a:lnTo>
                    <a:pt x="259" y="1332"/>
                  </a:lnTo>
                  <a:lnTo>
                    <a:pt x="268" y="1288"/>
                  </a:lnTo>
                  <a:lnTo>
                    <a:pt x="560" y="88"/>
                  </a:lnTo>
                  <a:lnTo>
                    <a:pt x="546" y="78"/>
                  </a:lnTo>
                  <a:lnTo>
                    <a:pt x="513" y="73"/>
                  </a:lnTo>
                  <a:lnTo>
                    <a:pt x="471" y="68"/>
                  </a:lnTo>
                  <a:lnTo>
                    <a:pt x="381" y="68"/>
                  </a:lnTo>
                  <a:lnTo>
                    <a:pt x="372" y="63"/>
                  </a:lnTo>
                  <a:lnTo>
                    <a:pt x="362" y="63"/>
                  </a:lnTo>
                  <a:lnTo>
                    <a:pt x="358" y="53"/>
                  </a:lnTo>
                  <a:lnTo>
                    <a:pt x="358" y="29"/>
                  </a:lnTo>
                  <a:lnTo>
                    <a:pt x="362" y="14"/>
                  </a:lnTo>
                  <a:lnTo>
                    <a:pt x="367" y="9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advTm="23101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Correspondences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30030" y="1393535"/>
            <a:ext cx="6183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</a:rPr>
              <a:t>Compactify</a:t>
            </a:r>
            <a:r>
              <a:rPr lang="en-US" sz="4000" dirty="0" smtClean="0">
                <a:solidFill>
                  <a:srgbClr val="0000FF"/>
                </a:solidFill>
              </a:rPr>
              <a:t> and Compare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1750" y="2238445"/>
            <a:ext cx="345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2d/4d, or,   6=4+2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475" y="3006545"/>
            <a:ext cx="180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Nakajima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2915" y="3006545"/>
            <a:ext cx="6492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Geometric </a:t>
            </a:r>
            <a:r>
              <a:rPr lang="en-US" sz="2800" dirty="0" err="1" smtClean="0">
                <a:solidFill>
                  <a:srgbClr val="FF0000"/>
                </a:solidFill>
              </a:rPr>
              <a:t>Langlands</a:t>
            </a:r>
            <a:r>
              <a:rPr lang="en-US" sz="2800" dirty="0" smtClean="0">
                <a:solidFill>
                  <a:srgbClr val="FF0000"/>
                </a:solidFill>
              </a:rPr>
              <a:t> (Kapustin &amp; Witten)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5943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Alday-Gaiotto-Tachikawa</a:t>
            </a:r>
            <a:r>
              <a:rPr lang="en-US" sz="2400" dirty="0" smtClean="0">
                <a:solidFill>
                  <a:srgbClr val="FF0000"/>
                </a:solidFill>
              </a:rPr>
              <a:t>;  </a:t>
            </a:r>
            <a:r>
              <a:rPr lang="en-US" sz="2400" dirty="0" err="1" smtClean="0">
                <a:solidFill>
                  <a:srgbClr val="FF0000"/>
                </a:solidFill>
              </a:rPr>
              <a:t>Gaiotto</a:t>
            </a:r>
            <a:r>
              <a:rPr lang="en-US" sz="2400" dirty="0" smtClean="0">
                <a:solidFill>
                  <a:srgbClr val="FF0000"/>
                </a:solidFill>
              </a:rPr>
              <a:t>-Moore-</a:t>
            </a:r>
            <a:r>
              <a:rPr lang="en-US" sz="2400" dirty="0" err="1" smtClean="0">
                <a:solidFill>
                  <a:srgbClr val="FF0000"/>
                </a:solidFill>
              </a:rPr>
              <a:t>Neitzke</a:t>
            </a:r>
            <a:r>
              <a:rPr lang="en-US" sz="2400" dirty="0" smtClean="0">
                <a:solidFill>
                  <a:srgbClr val="FF0000"/>
                </a:solidFill>
              </a:rPr>
              <a:t>; </a:t>
            </a:r>
            <a:r>
              <a:rPr lang="en-US" sz="2400" dirty="0" err="1" smtClean="0">
                <a:solidFill>
                  <a:srgbClr val="FF0000"/>
                </a:solidFill>
              </a:rPr>
              <a:t>Nekrasov-Shatashvili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6230" y="4811580"/>
            <a:ext cx="1728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 6= 3 + 3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618085"/>
            <a:ext cx="89501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rgbClr val="7030A0"/>
                </a:solidFill>
              </a:rPr>
              <a:t>Domain walls,  three-dimensional </a:t>
            </a:r>
            <a:r>
              <a:rPr lang="en-US" sz="2400" dirty="0" err="1" smtClean="0">
                <a:solidFill>
                  <a:srgbClr val="7030A0"/>
                </a:solidFill>
              </a:rPr>
              <a:t>compactification</a:t>
            </a:r>
            <a:r>
              <a:rPr lang="en-US" sz="2400" dirty="0" smtClean="0">
                <a:solidFill>
                  <a:srgbClr val="7030A0"/>
                </a:solidFill>
              </a:rPr>
              <a:t> &amp; non-compact </a:t>
            </a:r>
            <a:r>
              <a:rPr lang="en-US" sz="2400" dirty="0" err="1" smtClean="0">
                <a:solidFill>
                  <a:srgbClr val="7030A0"/>
                </a:solidFill>
              </a:rPr>
              <a:t>Chern</a:t>
            </a:r>
            <a:r>
              <a:rPr lang="en-US" sz="2400" dirty="0" smtClean="0">
                <a:solidFill>
                  <a:srgbClr val="7030A0"/>
                </a:solidFill>
              </a:rPr>
              <a:t>-Simons theory:  </a:t>
            </a:r>
            <a:r>
              <a:rPr lang="en-US" sz="2400" dirty="0" err="1" smtClean="0">
                <a:solidFill>
                  <a:srgbClr val="7030A0"/>
                </a:solidFill>
              </a:rPr>
              <a:t>Drukker</a:t>
            </a:r>
            <a:r>
              <a:rPr lang="en-US" sz="2400" dirty="0" smtClean="0">
                <a:solidFill>
                  <a:srgbClr val="7030A0"/>
                </a:solidFill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</a:rPr>
              <a:t>Gaiotto</a:t>
            </a:r>
            <a:r>
              <a:rPr lang="en-US" sz="2400" dirty="0" smtClean="0">
                <a:solidFill>
                  <a:srgbClr val="7030A0"/>
                </a:solidFill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</a:rPr>
              <a:t>Gomis</a:t>
            </a:r>
            <a:r>
              <a:rPr lang="en-US" sz="2400" dirty="0" smtClean="0">
                <a:solidFill>
                  <a:srgbClr val="7030A0"/>
                </a:solidFill>
              </a:rPr>
              <a:t>;  </a:t>
            </a:r>
            <a:r>
              <a:rPr lang="en-US" sz="2400" dirty="0" err="1" smtClean="0">
                <a:solidFill>
                  <a:srgbClr val="7030A0"/>
                </a:solidFill>
              </a:rPr>
              <a:t>Hosomichi</a:t>
            </a:r>
            <a:r>
              <a:rPr lang="en-US" sz="2400" dirty="0" smtClean="0">
                <a:solidFill>
                  <a:srgbClr val="7030A0"/>
                </a:solidFill>
              </a:rPr>
              <a:t>, Lee, Park; </a:t>
            </a:r>
            <a:r>
              <a:rPr lang="en-US" sz="2400" dirty="0" err="1" smtClean="0">
                <a:solidFill>
                  <a:srgbClr val="7030A0"/>
                </a:solidFill>
              </a:rPr>
              <a:t>Dimofte</a:t>
            </a:r>
            <a:r>
              <a:rPr lang="en-US" sz="2400" dirty="0" smtClean="0">
                <a:solidFill>
                  <a:srgbClr val="7030A0"/>
                </a:solidFill>
              </a:rPr>
              <a:t> &amp; </a:t>
            </a:r>
            <a:r>
              <a:rPr lang="en-US" sz="2400" dirty="0" err="1" smtClean="0">
                <a:solidFill>
                  <a:srgbClr val="7030A0"/>
                </a:solidFill>
              </a:rPr>
              <a:t>Gukov</a:t>
            </a:r>
            <a:r>
              <a:rPr lang="en-US" sz="2400" dirty="0" smtClean="0">
                <a:solidFill>
                  <a:srgbClr val="7030A0"/>
                </a:solidFill>
              </a:rPr>
              <a:t> et. al. ; </a:t>
            </a:r>
            <a:r>
              <a:rPr lang="en-US" sz="2400" dirty="0" err="1" smtClean="0">
                <a:solidFill>
                  <a:srgbClr val="7030A0"/>
                </a:solidFill>
              </a:rPr>
              <a:t>Terashima</a:t>
            </a:r>
            <a:r>
              <a:rPr lang="en-US" sz="2400" dirty="0" smtClean="0">
                <a:solidFill>
                  <a:srgbClr val="7030A0"/>
                </a:solidFill>
              </a:rPr>
              <a:t> &amp; Yamazaki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44510" y="4235505"/>
            <a:ext cx="5837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Cecotti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Neitzke</a:t>
            </a:r>
            <a:r>
              <a:rPr lang="en-US" sz="2400" dirty="0" smtClean="0">
                <a:solidFill>
                  <a:srgbClr val="FF0000"/>
                </a:solidFill>
              </a:rPr>
              <a:t>, &amp; </a:t>
            </a:r>
            <a:r>
              <a:rPr lang="en-US" sz="2400" dirty="0" err="1" smtClean="0">
                <a:solidFill>
                  <a:srgbClr val="FF0000"/>
                </a:solidFill>
              </a:rPr>
              <a:t>Vafa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Introduction: </a:t>
            </a:r>
            <a:r>
              <a:rPr lang="en-US" sz="2800" dirty="0" err="1" smtClean="0">
                <a:solidFill>
                  <a:srgbClr val="FF0000"/>
                </a:solidFill>
              </a:rPr>
              <a:t>Abelian</a:t>
            </a:r>
            <a:r>
              <a:rPr lang="en-US" sz="2800" dirty="0" smtClean="0">
                <a:solidFill>
                  <a:srgbClr val="FF0000"/>
                </a:solidFill>
              </a:rPr>
              <a:t> &amp; </a:t>
            </a:r>
            <a:r>
              <a:rPr lang="en-US" sz="2800" dirty="0" err="1" smtClean="0">
                <a:solidFill>
                  <a:srgbClr val="FF0000"/>
                </a:solidFill>
              </a:rPr>
              <a:t>Nonabelian</a:t>
            </a:r>
            <a:r>
              <a:rPr lang="en-US" sz="2800" dirty="0" smtClean="0">
                <a:solidFill>
                  <a:srgbClr val="FF0000"/>
                </a:solidFill>
              </a:rPr>
              <a:t> (2,0) Theories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905" y="173918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Extended Topological Field Theory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46715" y="2353660"/>
            <a:ext cx="672087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Characteristic properties of S[</a:t>
            </a:r>
            <a:r>
              <a:rPr lang="en-US" sz="2800" dirty="0" smtClean="0">
                <a:solidFill>
                  <a:srgbClr val="FF0000"/>
                </a:solidFill>
                <a:latin typeface="eufb5" pitchFamily="34" charset="0"/>
              </a:rPr>
              <a:t>g]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311" y="2968140"/>
            <a:ext cx="30724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Theories of class 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715" y="3544215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BPS States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85120" y="412029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Line defects and framed BPS States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885120" y="4619555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Surface defects 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846715" y="5157225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Hyperkahler</a:t>
            </a:r>
            <a:r>
              <a:rPr lang="en-US" sz="2800" dirty="0" smtClean="0"/>
              <a:t> geometry  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885120" y="5694895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N=2, d=4 Geography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846715" y="6155755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Egregious Omissions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7450" y="185439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5855" y="246887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85855" y="312176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24260" y="369783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4260" y="423550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24260" y="473477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24260" y="527244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24260" y="58485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24260" y="627097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rot="10800000" flipH="1" flipV="1">
            <a:off x="769905" y="2000790"/>
            <a:ext cx="5376700" cy="456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 Theories of Class 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     Consider </a:t>
            </a:r>
            <a:r>
              <a:rPr lang="en-US" sz="2400" dirty="0" err="1" smtClean="0">
                <a:solidFill>
                  <a:srgbClr val="0000FF"/>
                </a:solidFill>
              </a:rPr>
              <a:t>nonabelian</a:t>
            </a:r>
            <a:r>
              <a:rPr lang="en-US" sz="2400" dirty="0" smtClean="0">
                <a:solidFill>
                  <a:srgbClr val="0000FF"/>
                </a:solidFill>
              </a:rPr>
              <a:t> (2,0) theory S[</a:t>
            </a:r>
            <a:r>
              <a:rPr lang="en-US" sz="2400" dirty="0" smtClean="0">
                <a:solidFill>
                  <a:srgbClr val="0000FF"/>
                </a:solidFill>
                <a:latin typeface="eufm5"/>
              </a:rPr>
              <a:t>g</a:t>
            </a:r>
            <a:r>
              <a:rPr lang="en-US" sz="2400" dirty="0" smtClean="0">
                <a:solidFill>
                  <a:srgbClr val="0000FF"/>
                </a:solidFill>
              </a:rPr>
              <a:t>]  for ``gauge algebra’’  </a:t>
            </a:r>
            <a:r>
              <a:rPr lang="en-US" sz="2400" dirty="0" smtClean="0">
                <a:solidFill>
                  <a:srgbClr val="0000FF"/>
                </a:solidFill>
                <a:latin typeface="eufm5"/>
              </a:rPr>
              <a:t>g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2209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66"/>
                </a:solidFill>
              </a:rPr>
              <a:t>The theory has half-BPS </a:t>
            </a:r>
            <a:r>
              <a:rPr lang="en-US" sz="2400" dirty="0" err="1" smtClean="0">
                <a:solidFill>
                  <a:srgbClr val="FF0066"/>
                </a:solidFill>
              </a:rPr>
              <a:t>codimension</a:t>
            </a:r>
            <a:r>
              <a:rPr lang="en-US" sz="2400" dirty="0" smtClean="0">
                <a:solidFill>
                  <a:srgbClr val="FF0066"/>
                </a:solidFill>
              </a:rPr>
              <a:t> two defects D  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2971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</a:rPr>
              <a:t>Compactify</a:t>
            </a:r>
            <a:r>
              <a:rPr lang="en-US" sz="2400" dirty="0" smtClean="0">
                <a:solidFill>
                  <a:srgbClr val="00B050"/>
                </a:solidFill>
              </a:rPr>
              <a:t> on a Riemann surface C with </a:t>
            </a:r>
            <a:r>
              <a:rPr lang="en-US" sz="2400" dirty="0" err="1" smtClean="0">
                <a:solidFill>
                  <a:srgbClr val="00B050"/>
                </a:solidFill>
              </a:rPr>
              <a:t>D</a:t>
            </a:r>
            <a:r>
              <a:rPr lang="en-US" sz="2400" baseline="-25000" dirty="0" err="1" smtClean="0">
                <a:solidFill>
                  <a:srgbClr val="00B050"/>
                </a:solidFill>
              </a:rPr>
              <a:t>a</a:t>
            </a:r>
            <a:r>
              <a:rPr lang="en-US" sz="2400" dirty="0" smtClean="0">
                <a:solidFill>
                  <a:srgbClr val="00B050"/>
                </a:solidFill>
              </a:rPr>
              <a:t> inserted at punctures  </a:t>
            </a:r>
            <a:r>
              <a:rPr lang="en-US" sz="2400" dirty="0" err="1" smtClean="0">
                <a:solidFill>
                  <a:srgbClr val="00B050"/>
                </a:solidFill>
              </a:rPr>
              <a:t>z</a:t>
            </a:r>
            <a:r>
              <a:rPr lang="en-US" sz="2400" baseline="-25000" dirty="0" err="1" smtClean="0">
                <a:solidFill>
                  <a:srgbClr val="00B050"/>
                </a:solidFill>
              </a:rPr>
              <a:t>a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endParaRPr lang="en-US" sz="2400" dirty="0">
              <a:solidFill>
                <a:srgbClr val="00B050"/>
              </a:solidFill>
            </a:endParaRPr>
          </a:p>
        </p:txBody>
      </p:sp>
      <p:grpSp>
        <p:nvGrpSpPr>
          <p:cNvPr id="4" name="Group 25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447800" y="4191000"/>
            <a:ext cx="5867400" cy="562870"/>
            <a:chOff x="709" y="2761"/>
            <a:chExt cx="24236" cy="2325"/>
          </a:xfrm>
          <a:solidFill>
            <a:srgbClr val="6600FF"/>
          </a:solidFill>
        </p:grpSpPr>
        <p:sp>
          <p:nvSpPr>
            <p:cNvPr id="3099" name="Freeform 27"/>
            <p:cNvSpPr>
              <a:spLocks/>
            </p:cNvSpPr>
            <p:nvPr/>
          </p:nvSpPr>
          <p:spPr bwMode="auto">
            <a:xfrm>
              <a:off x="709" y="3471"/>
              <a:ext cx="779" cy="1066"/>
            </a:xfrm>
            <a:custGeom>
              <a:avLst/>
              <a:gdLst/>
              <a:ahLst/>
              <a:cxnLst>
                <a:cxn ang="0">
                  <a:pos x="615" y="8"/>
                </a:cxn>
                <a:cxn ang="0">
                  <a:pos x="734" y="89"/>
                </a:cxn>
                <a:cxn ang="0">
                  <a:pos x="779" y="202"/>
                </a:cxn>
                <a:cxn ang="0">
                  <a:pos x="749" y="299"/>
                </a:cxn>
                <a:cxn ang="0">
                  <a:pos x="682" y="331"/>
                </a:cxn>
                <a:cxn ang="0">
                  <a:pos x="638" y="315"/>
                </a:cxn>
                <a:cxn ang="0">
                  <a:pos x="615" y="283"/>
                </a:cxn>
                <a:cxn ang="0">
                  <a:pos x="645" y="194"/>
                </a:cxn>
                <a:cxn ang="0">
                  <a:pos x="690" y="170"/>
                </a:cxn>
                <a:cxn ang="0">
                  <a:pos x="727" y="170"/>
                </a:cxn>
                <a:cxn ang="0">
                  <a:pos x="638" y="81"/>
                </a:cxn>
                <a:cxn ang="0">
                  <a:pos x="534" y="65"/>
                </a:cxn>
                <a:cxn ang="0">
                  <a:pos x="386" y="105"/>
                </a:cxn>
                <a:cxn ang="0">
                  <a:pos x="312" y="194"/>
                </a:cxn>
                <a:cxn ang="0">
                  <a:pos x="289" y="275"/>
                </a:cxn>
                <a:cxn ang="0">
                  <a:pos x="326" y="363"/>
                </a:cxn>
                <a:cxn ang="0">
                  <a:pos x="408" y="404"/>
                </a:cxn>
                <a:cxn ang="0">
                  <a:pos x="541" y="436"/>
                </a:cxn>
                <a:cxn ang="0">
                  <a:pos x="667" y="509"/>
                </a:cxn>
                <a:cxn ang="0">
                  <a:pos x="727" y="606"/>
                </a:cxn>
                <a:cxn ang="0">
                  <a:pos x="727" y="727"/>
                </a:cxn>
                <a:cxn ang="0">
                  <a:pos x="690" y="848"/>
                </a:cxn>
                <a:cxn ang="0">
                  <a:pos x="593" y="969"/>
                </a:cxn>
                <a:cxn ang="0">
                  <a:pos x="423" y="1050"/>
                </a:cxn>
                <a:cxn ang="0">
                  <a:pos x="200" y="1058"/>
                </a:cxn>
                <a:cxn ang="0">
                  <a:pos x="52" y="977"/>
                </a:cxn>
                <a:cxn ang="0">
                  <a:pos x="0" y="840"/>
                </a:cxn>
                <a:cxn ang="0">
                  <a:pos x="37" y="727"/>
                </a:cxn>
                <a:cxn ang="0">
                  <a:pos x="119" y="686"/>
                </a:cxn>
                <a:cxn ang="0">
                  <a:pos x="156" y="694"/>
                </a:cxn>
                <a:cxn ang="0">
                  <a:pos x="185" y="719"/>
                </a:cxn>
                <a:cxn ang="0">
                  <a:pos x="193" y="767"/>
                </a:cxn>
                <a:cxn ang="0">
                  <a:pos x="156" y="856"/>
                </a:cxn>
                <a:cxn ang="0">
                  <a:pos x="59" y="888"/>
                </a:cxn>
                <a:cxn ang="0">
                  <a:pos x="156" y="985"/>
                </a:cxn>
                <a:cxn ang="0">
                  <a:pos x="274" y="1009"/>
                </a:cxn>
                <a:cxn ang="0">
                  <a:pos x="400" y="1001"/>
                </a:cxn>
                <a:cxn ang="0">
                  <a:pos x="527" y="929"/>
                </a:cxn>
                <a:cxn ang="0">
                  <a:pos x="593" y="832"/>
                </a:cxn>
                <a:cxn ang="0">
                  <a:pos x="608" y="751"/>
                </a:cxn>
                <a:cxn ang="0">
                  <a:pos x="564" y="638"/>
                </a:cxn>
                <a:cxn ang="0">
                  <a:pos x="452" y="589"/>
                </a:cxn>
                <a:cxn ang="0">
                  <a:pos x="349" y="565"/>
                </a:cxn>
                <a:cxn ang="0">
                  <a:pos x="252" y="517"/>
                </a:cxn>
                <a:cxn ang="0">
                  <a:pos x="178" y="420"/>
                </a:cxn>
                <a:cxn ang="0">
                  <a:pos x="171" y="291"/>
                </a:cxn>
                <a:cxn ang="0">
                  <a:pos x="215" y="162"/>
                </a:cxn>
                <a:cxn ang="0">
                  <a:pos x="334" y="49"/>
                </a:cxn>
                <a:cxn ang="0">
                  <a:pos x="527" y="0"/>
                </a:cxn>
              </a:cxnLst>
              <a:rect l="0" t="0" r="r" b="b"/>
              <a:pathLst>
                <a:path w="779" h="1066">
                  <a:moveTo>
                    <a:pt x="527" y="0"/>
                  </a:moveTo>
                  <a:lnTo>
                    <a:pt x="615" y="8"/>
                  </a:lnTo>
                  <a:lnTo>
                    <a:pt x="682" y="41"/>
                  </a:lnTo>
                  <a:lnTo>
                    <a:pt x="734" y="89"/>
                  </a:lnTo>
                  <a:lnTo>
                    <a:pt x="771" y="137"/>
                  </a:lnTo>
                  <a:lnTo>
                    <a:pt x="779" y="202"/>
                  </a:lnTo>
                  <a:lnTo>
                    <a:pt x="771" y="258"/>
                  </a:lnTo>
                  <a:lnTo>
                    <a:pt x="749" y="299"/>
                  </a:lnTo>
                  <a:lnTo>
                    <a:pt x="719" y="323"/>
                  </a:lnTo>
                  <a:lnTo>
                    <a:pt x="682" y="331"/>
                  </a:lnTo>
                  <a:lnTo>
                    <a:pt x="660" y="331"/>
                  </a:lnTo>
                  <a:lnTo>
                    <a:pt x="638" y="315"/>
                  </a:lnTo>
                  <a:lnTo>
                    <a:pt x="623" y="307"/>
                  </a:lnTo>
                  <a:lnTo>
                    <a:pt x="615" y="283"/>
                  </a:lnTo>
                  <a:lnTo>
                    <a:pt x="615" y="242"/>
                  </a:lnTo>
                  <a:lnTo>
                    <a:pt x="645" y="194"/>
                  </a:lnTo>
                  <a:lnTo>
                    <a:pt x="667" y="178"/>
                  </a:lnTo>
                  <a:lnTo>
                    <a:pt x="690" y="170"/>
                  </a:lnTo>
                  <a:lnTo>
                    <a:pt x="719" y="162"/>
                  </a:lnTo>
                  <a:lnTo>
                    <a:pt x="727" y="170"/>
                  </a:lnTo>
                  <a:lnTo>
                    <a:pt x="690" y="113"/>
                  </a:lnTo>
                  <a:lnTo>
                    <a:pt x="638" y="81"/>
                  </a:lnTo>
                  <a:lnTo>
                    <a:pt x="578" y="65"/>
                  </a:lnTo>
                  <a:lnTo>
                    <a:pt x="534" y="65"/>
                  </a:lnTo>
                  <a:lnTo>
                    <a:pt x="452" y="73"/>
                  </a:lnTo>
                  <a:lnTo>
                    <a:pt x="386" y="105"/>
                  </a:lnTo>
                  <a:lnTo>
                    <a:pt x="341" y="145"/>
                  </a:lnTo>
                  <a:lnTo>
                    <a:pt x="312" y="194"/>
                  </a:lnTo>
                  <a:lnTo>
                    <a:pt x="297" y="234"/>
                  </a:lnTo>
                  <a:lnTo>
                    <a:pt x="289" y="275"/>
                  </a:lnTo>
                  <a:lnTo>
                    <a:pt x="297" y="331"/>
                  </a:lnTo>
                  <a:lnTo>
                    <a:pt x="326" y="363"/>
                  </a:lnTo>
                  <a:lnTo>
                    <a:pt x="363" y="388"/>
                  </a:lnTo>
                  <a:lnTo>
                    <a:pt x="408" y="404"/>
                  </a:lnTo>
                  <a:lnTo>
                    <a:pt x="452" y="412"/>
                  </a:lnTo>
                  <a:lnTo>
                    <a:pt x="541" y="436"/>
                  </a:lnTo>
                  <a:lnTo>
                    <a:pt x="608" y="460"/>
                  </a:lnTo>
                  <a:lnTo>
                    <a:pt x="667" y="509"/>
                  </a:lnTo>
                  <a:lnTo>
                    <a:pt x="697" y="549"/>
                  </a:lnTo>
                  <a:lnTo>
                    <a:pt x="727" y="606"/>
                  </a:lnTo>
                  <a:lnTo>
                    <a:pt x="734" y="678"/>
                  </a:lnTo>
                  <a:lnTo>
                    <a:pt x="727" y="727"/>
                  </a:lnTo>
                  <a:lnTo>
                    <a:pt x="719" y="783"/>
                  </a:lnTo>
                  <a:lnTo>
                    <a:pt x="690" y="848"/>
                  </a:lnTo>
                  <a:lnTo>
                    <a:pt x="653" y="912"/>
                  </a:lnTo>
                  <a:lnTo>
                    <a:pt x="593" y="969"/>
                  </a:lnTo>
                  <a:lnTo>
                    <a:pt x="519" y="1017"/>
                  </a:lnTo>
                  <a:lnTo>
                    <a:pt x="423" y="1050"/>
                  </a:lnTo>
                  <a:lnTo>
                    <a:pt x="304" y="1066"/>
                  </a:lnTo>
                  <a:lnTo>
                    <a:pt x="200" y="1058"/>
                  </a:lnTo>
                  <a:lnTo>
                    <a:pt x="119" y="1025"/>
                  </a:lnTo>
                  <a:lnTo>
                    <a:pt x="52" y="977"/>
                  </a:lnTo>
                  <a:lnTo>
                    <a:pt x="15" y="912"/>
                  </a:lnTo>
                  <a:lnTo>
                    <a:pt x="0" y="840"/>
                  </a:lnTo>
                  <a:lnTo>
                    <a:pt x="8" y="775"/>
                  </a:lnTo>
                  <a:lnTo>
                    <a:pt x="37" y="727"/>
                  </a:lnTo>
                  <a:lnTo>
                    <a:pt x="74" y="694"/>
                  </a:lnTo>
                  <a:lnTo>
                    <a:pt x="119" y="686"/>
                  </a:lnTo>
                  <a:lnTo>
                    <a:pt x="134" y="686"/>
                  </a:lnTo>
                  <a:lnTo>
                    <a:pt x="156" y="694"/>
                  </a:lnTo>
                  <a:lnTo>
                    <a:pt x="171" y="702"/>
                  </a:lnTo>
                  <a:lnTo>
                    <a:pt x="185" y="719"/>
                  </a:lnTo>
                  <a:lnTo>
                    <a:pt x="193" y="743"/>
                  </a:lnTo>
                  <a:lnTo>
                    <a:pt x="193" y="767"/>
                  </a:lnTo>
                  <a:lnTo>
                    <a:pt x="185" y="815"/>
                  </a:lnTo>
                  <a:lnTo>
                    <a:pt x="156" y="856"/>
                  </a:lnTo>
                  <a:lnTo>
                    <a:pt x="111" y="880"/>
                  </a:lnTo>
                  <a:lnTo>
                    <a:pt x="59" y="888"/>
                  </a:lnTo>
                  <a:lnTo>
                    <a:pt x="104" y="945"/>
                  </a:lnTo>
                  <a:lnTo>
                    <a:pt x="156" y="985"/>
                  </a:lnTo>
                  <a:lnTo>
                    <a:pt x="223" y="1001"/>
                  </a:lnTo>
                  <a:lnTo>
                    <a:pt x="274" y="1009"/>
                  </a:lnTo>
                  <a:lnTo>
                    <a:pt x="304" y="1009"/>
                  </a:lnTo>
                  <a:lnTo>
                    <a:pt x="400" y="1001"/>
                  </a:lnTo>
                  <a:lnTo>
                    <a:pt x="475" y="969"/>
                  </a:lnTo>
                  <a:lnTo>
                    <a:pt x="527" y="929"/>
                  </a:lnTo>
                  <a:lnTo>
                    <a:pt x="571" y="880"/>
                  </a:lnTo>
                  <a:lnTo>
                    <a:pt x="593" y="832"/>
                  </a:lnTo>
                  <a:lnTo>
                    <a:pt x="608" y="783"/>
                  </a:lnTo>
                  <a:lnTo>
                    <a:pt x="608" y="751"/>
                  </a:lnTo>
                  <a:lnTo>
                    <a:pt x="593" y="686"/>
                  </a:lnTo>
                  <a:lnTo>
                    <a:pt x="564" y="638"/>
                  </a:lnTo>
                  <a:lnTo>
                    <a:pt x="512" y="606"/>
                  </a:lnTo>
                  <a:lnTo>
                    <a:pt x="452" y="589"/>
                  </a:lnTo>
                  <a:lnTo>
                    <a:pt x="386" y="573"/>
                  </a:lnTo>
                  <a:lnTo>
                    <a:pt x="349" y="565"/>
                  </a:lnTo>
                  <a:lnTo>
                    <a:pt x="297" y="541"/>
                  </a:lnTo>
                  <a:lnTo>
                    <a:pt x="252" y="517"/>
                  </a:lnTo>
                  <a:lnTo>
                    <a:pt x="208" y="476"/>
                  </a:lnTo>
                  <a:lnTo>
                    <a:pt x="178" y="420"/>
                  </a:lnTo>
                  <a:lnTo>
                    <a:pt x="163" y="339"/>
                  </a:lnTo>
                  <a:lnTo>
                    <a:pt x="171" y="291"/>
                  </a:lnTo>
                  <a:lnTo>
                    <a:pt x="185" y="226"/>
                  </a:lnTo>
                  <a:lnTo>
                    <a:pt x="215" y="162"/>
                  </a:lnTo>
                  <a:lnTo>
                    <a:pt x="267" y="97"/>
                  </a:lnTo>
                  <a:lnTo>
                    <a:pt x="334" y="49"/>
                  </a:lnTo>
                  <a:lnTo>
                    <a:pt x="415" y="16"/>
                  </a:lnTo>
                  <a:lnTo>
                    <a:pt x="5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0" name="Freeform 28"/>
            <p:cNvSpPr>
              <a:spLocks noEditPoints="1"/>
            </p:cNvSpPr>
            <p:nvPr/>
          </p:nvSpPr>
          <p:spPr bwMode="auto">
            <a:xfrm>
              <a:off x="1688" y="3479"/>
              <a:ext cx="912" cy="1050"/>
            </a:xfrm>
            <a:custGeom>
              <a:avLst/>
              <a:gdLst/>
              <a:ahLst/>
              <a:cxnLst>
                <a:cxn ang="0">
                  <a:pos x="578" y="49"/>
                </a:cxn>
                <a:cxn ang="0">
                  <a:pos x="519" y="57"/>
                </a:cxn>
                <a:cxn ang="0">
                  <a:pos x="452" y="89"/>
                </a:cxn>
                <a:cxn ang="0">
                  <a:pos x="370" y="154"/>
                </a:cxn>
                <a:cxn ang="0">
                  <a:pos x="289" y="259"/>
                </a:cxn>
                <a:cxn ang="0">
                  <a:pos x="252" y="347"/>
                </a:cxn>
                <a:cxn ang="0">
                  <a:pos x="215" y="452"/>
                </a:cxn>
                <a:cxn ang="0">
                  <a:pos x="185" y="557"/>
                </a:cxn>
                <a:cxn ang="0">
                  <a:pos x="170" y="662"/>
                </a:cxn>
                <a:cxn ang="0">
                  <a:pos x="163" y="743"/>
                </a:cxn>
                <a:cxn ang="0">
                  <a:pos x="170" y="840"/>
                </a:cxn>
                <a:cxn ang="0">
                  <a:pos x="200" y="904"/>
                </a:cxn>
                <a:cxn ang="0">
                  <a:pos x="244" y="953"/>
                </a:cxn>
                <a:cxn ang="0">
                  <a:pos x="289" y="985"/>
                </a:cxn>
                <a:cxn ang="0">
                  <a:pos x="348" y="993"/>
                </a:cxn>
                <a:cxn ang="0">
                  <a:pos x="422" y="977"/>
                </a:cxn>
                <a:cxn ang="0">
                  <a:pos x="504" y="937"/>
                </a:cxn>
                <a:cxn ang="0">
                  <a:pos x="578" y="872"/>
                </a:cxn>
                <a:cxn ang="0">
                  <a:pos x="637" y="783"/>
                </a:cxn>
                <a:cxn ang="0">
                  <a:pos x="682" y="686"/>
                </a:cxn>
                <a:cxn ang="0">
                  <a:pos x="719" y="573"/>
                </a:cxn>
                <a:cxn ang="0">
                  <a:pos x="741" y="460"/>
                </a:cxn>
                <a:cxn ang="0">
                  <a:pos x="756" y="372"/>
                </a:cxn>
                <a:cxn ang="0">
                  <a:pos x="763" y="299"/>
                </a:cxn>
                <a:cxn ang="0">
                  <a:pos x="756" y="218"/>
                </a:cxn>
                <a:cxn ang="0">
                  <a:pos x="734" y="154"/>
                </a:cxn>
                <a:cxn ang="0">
                  <a:pos x="697" y="97"/>
                </a:cxn>
                <a:cxn ang="0">
                  <a:pos x="645" y="65"/>
                </a:cxn>
                <a:cxn ang="0">
                  <a:pos x="578" y="49"/>
                </a:cxn>
                <a:cxn ang="0">
                  <a:pos x="571" y="0"/>
                </a:cxn>
                <a:cxn ang="0">
                  <a:pos x="682" y="16"/>
                </a:cxn>
                <a:cxn ang="0">
                  <a:pos x="771" y="65"/>
                </a:cxn>
                <a:cxn ang="0">
                  <a:pos x="845" y="146"/>
                </a:cxn>
                <a:cxn ang="0">
                  <a:pos x="897" y="250"/>
                </a:cxn>
                <a:cxn ang="0">
                  <a:pos x="912" y="388"/>
                </a:cxn>
                <a:cxn ang="0">
                  <a:pos x="889" y="557"/>
                </a:cxn>
                <a:cxn ang="0">
                  <a:pos x="823" y="711"/>
                </a:cxn>
                <a:cxn ang="0">
                  <a:pos x="734" y="848"/>
                </a:cxn>
                <a:cxn ang="0">
                  <a:pos x="615" y="953"/>
                </a:cxn>
                <a:cxn ang="0">
                  <a:pos x="482" y="1025"/>
                </a:cxn>
                <a:cxn ang="0">
                  <a:pos x="341" y="1050"/>
                </a:cxn>
                <a:cxn ang="0">
                  <a:pos x="230" y="1034"/>
                </a:cxn>
                <a:cxn ang="0">
                  <a:pos x="133" y="977"/>
                </a:cxn>
                <a:cxn ang="0">
                  <a:pos x="59" y="896"/>
                </a:cxn>
                <a:cxn ang="0">
                  <a:pos x="15" y="791"/>
                </a:cxn>
                <a:cxn ang="0">
                  <a:pos x="0" y="662"/>
                </a:cxn>
                <a:cxn ang="0">
                  <a:pos x="22" y="501"/>
                </a:cxn>
                <a:cxn ang="0">
                  <a:pos x="81" y="347"/>
                </a:cxn>
                <a:cxn ang="0">
                  <a:pos x="178" y="210"/>
                </a:cxn>
                <a:cxn ang="0">
                  <a:pos x="296" y="97"/>
                </a:cxn>
                <a:cxn ang="0">
                  <a:pos x="430" y="24"/>
                </a:cxn>
                <a:cxn ang="0">
                  <a:pos x="571" y="0"/>
                </a:cxn>
              </a:cxnLst>
              <a:rect l="0" t="0" r="r" b="b"/>
              <a:pathLst>
                <a:path w="912" h="1050">
                  <a:moveTo>
                    <a:pt x="578" y="49"/>
                  </a:moveTo>
                  <a:lnTo>
                    <a:pt x="519" y="57"/>
                  </a:lnTo>
                  <a:lnTo>
                    <a:pt x="452" y="89"/>
                  </a:lnTo>
                  <a:lnTo>
                    <a:pt x="370" y="154"/>
                  </a:lnTo>
                  <a:lnTo>
                    <a:pt x="289" y="259"/>
                  </a:lnTo>
                  <a:lnTo>
                    <a:pt x="252" y="347"/>
                  </a:lnTo>
                  <a:lnTo>
                    <a:pt x="215" y="452"/>
                  </a:lnTo>
                  <a:lnTo>
                    <a:pt x="185" y="557"/>
                  </a:lnTo>
                  <a:lnTo>
                    <a:pt x="170" y="662"/>
                  </a:lnTo>
                  <a:lnTo>
                    <a:pt x="163" y="743"/>
                  </a:lnTo>
                  <a:lnTo>
                    <a:pt x="170" y="840"/>
                  </a:lnTo>
                  <a:lnTo>
                    <a:pt x="200" y="904"/>
                  </a:lnTo>
                  <a:lnTo>
                    <a:pt x="244" y="953"/>
                  </a:lnTo>
                  <a:lnTo>
                    <a:pt x="289" y="985"/>
                  </a:lnTo>
                  <a:lnTo>
                    <a:pt x="348" y="993"/>
                  </a:lnTo>
                  <a:lnTo>
                    <a:pt x="422" y="977"/>
                  </a:lnTo>
                  <a:lnTo>
                    <a:pt x="504" y="937"/>
                  </a:lnTo>
                  <a:lnTo>
                    <a:pt x="578" y="872"/>
                  </a:lnTo>
                  <a:lnTo>
                    <a:pt x="637" y="783"/>
                  </a:lnTo>
                  <a:lnTo>
                    <a:pt x="682" y="686"/>
                  </a:lnTo>
                  <a:lnTo>
                    <a:pt x="719" y="573"/>
                  </a:lnTo>
                  <a:lnTo>
                    <a:pt x="741" y="460"/>
                  </a:lnTo>
                  <a:lnTo>
                    <a:pt x="756" y="372"/>
                  </a:lnTo>
                  <a:lnTo>
                    <a:pt x="763" y="299"/>
                  </a:lnTo>
                  <a:lnTo>
                    <a:pt x="756" y="218"/>
                  </a:lnTo>
                  <a:lnTo>
                    <a:pt x="734" y="154"/>
                  </a:lnTo>
                  <a:lnTo>
                    <a:pt x="697" y="97"/>
                  </a:lnTo>
                  <a:lnTo>
                    <a:pt x="645" y="65"/>
                  </a:lnTo>
                  <a:lnTo>
                    <a:pt x="578" y="49"/>
                  </a:lnTo>
                  <a:close/>
                  <a:moveTo>
                    <a:pt x="571" y="0"/>
                  </a:moveTo>
                  <a:lnTo>
                    <a:pt x="682" y="16"/>
                  </a:lnTo>
                  <a:lnTo>
                    <a:pt x="771" y="65"/>
                  </a:lnTo>
                  <a:lnTo>
                    <a:pt x="845" y="146"/>
                  </a:lnTo>
                  <a:lnTo>
                    <a:pt x="897" y="250"/>
                  </a:lnTo>
                  <a:lnTo>
                    <a:pt x="912" y="388"/>
                  </a:lnTo>
                  <a:lnTo>
                    <a:pt x="889" y="557"/>
                  </a:lnTo>
                  <a:lnTo>
                    <a:pt x="823" y="711"/>
                  </a:lnTo>
                  <a:lnTo>
                    <a:pt x="734" y="848"/>
                  </a:lnTo>
                  <a:lnTo>
                    <a:pt x="615" y="953"/>
                  </a:lnTo>
                  <a:lnTo>
                    <a:pt x="482" y="1025"/>
                  </a:lnTo>
                  <a:lnTo>
                    <a:pt x="341" y="1050"/>
                  </a:lnTo>
                  <a:lnTo>
                    <a:pt x="230" y="1034"/>
                  </a:lnTo>
                  <a:lnTo>
                    <a:pt x="133" y="977"/>
                  </a:lnTo>
                  <a:lnTo>
                    <a:pt x="59" y="896"/>
                  </a:lnTo>
                  <a:lnTo>
                    <a:pt x="15" y="791"/>
                  </a:lnTo>
                  <a:lnTo>
                    <a:pt x="0" y="662"/>
                  </a:lnTo>
                  <a:lnTo>
                    <a:pt x="22" y="501"/>
                  </a:lnTo>
                  <a:lnTo>
                    <a:pt x="81" y="347"/>
                  </a:lnTo>
                  <a:lnTo>
                    <a:pt x="178" y="210"/>
                  </a:lnTo>
                  <a:lnTo>
                    <a:pt x="296" y="97"/>
                  </a:lnTo>
                  <a:lnTo>
                    <a:pt x="430" y="24"/>
                  </a:lnTo>
                  <a:lnTo>
                    <a:pt x="5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auto">
            <a:xfrm>
              <a:off x="2837" y="2761"/>
              <a:ext cx="497" cy="2325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489" y="0"/>
                </a:cxn>
                <a:cxn ang="0">
                  <a:pos x="497" y="8"/>
                </a:cxn>
                <a:cxn ang="0">
                  <a:pos x="497" y="32"/>
                </a:cxn>
                <a:cxn ang="0">
                  <a:pos x="467" y="64"/>
                </a:cxn>
                <a:cxn ang="0">
                  <a:pos x="348" y="218"/>
                </a:cxn>
                <a:cxn ang="0">
                  <a:pos x="267" y="387"/>
                </a:cxn>
                <a:cxn ang="0">
                  <a:pos x="200" y="573"/>
                </a:cxn>
                <a:cxn ang="0">
                  <a:pos x="156" y="767"/>
                </a:cxn>
                <a:cxn ang="0">
                  <a:pos x="133" y="960"/>
                </a:cxn>
                <a:cxn ang="0">
                  <a:pos x="126" y="1162"/>
                </a:cxn>
                <a:cxn ang="0">
                  <a:pos x="133" y="1348"/>
                </a:cxn>
                <a:cxn ang="0">
                  <a:pos x="156" y="1534"/>
                </a:cxn>
                <a:cxn ang="0">
                  <a:pos x="193" y="1727"/>
                </a:cxn>
                <a:cxn ang="0">
                  <a:pos x="252" y="1913"/>
                </a:cxn>
                <a:cxn ang="0">
                  <a:pos x="341" y="2091"/>
                </a:cxn>
                <a:cxn ang="0">
                  <a:pos x="460" y="2252"/>
                </a:cxn>
                <a:cxn ang="0">
                  <a:pos x="497" y="2292"/>
                </a:cxn>
                <a:cxn ang="0">
                  <a:pos x="497" y="2317"/>
                </a:cxn>
                <a:cxn ang="0">
                  <a:pos x="489" y="2325"/>
                </a:cxn>
                <a:cxn ang="0">
                  <a:pos x="474" y="2325"/>
                </a:cxn>
                <a:cxn ang="0">
                  <a:pos x="452" y="2317"/>
                </a:cxn>
                <a:cxn ang="0">
                  <a:pos x="408" y="2276"/>
                </a:cxn>
                <a:cxn ang="0">
                  <a:pos x="348" y="2220"/>
                </a:cxn>
                <a:cxn ang="0">
                  <a:pos x="282" y="2131"/>
                </a:cxn>
                <a:cxn ang="0">
                  <a:pos x="207" y="2026"/>
                </a:cxn>
                <a:cxn ang="0">
                  <a:pos x="141" y="1889"/>
                </a:cxn>
                <a:cxn ang="0">
                  <a:pos x="67" y="1687"/>
                </a:cxn>
                <a:cxn ang="0">
                  <a:pos x="22" y="1493"/>
                </a:cxn>
                <a:cxn ang="0">
                  <a:pos x="7" y="1316"/>
                </a:cxn>
                <a:cxn ang="0">
                  <a:pos x="0" y="1162"/>
                </a:cxn>
                <a:cxn ang="0">
                  <a:pos x="7" y="1009"/>
                </a:cxn>
                <a:cxn ang="0">
                  <a:pos x="30" y="831"/>
                </a:cxn>
                <a:cxn ang="0">
                  <a:pos x="67" y="646"/>
                </a:cxn>
                <a:cxn ang="0">
                  <a:pos x="133" y="452"/>
                </a:cxn>
                <a:cxn ang="0">
                  <a:pos x="200" y="315"/>
                </a:cxn>
                <a:cxn ang="0">
                  <a:pos x="274" y="202"/>
                </a:cxn>
                <a:cxn ang="0">
                  <a:pos x="341" y="113"/>
                </a:cxn>
                <a:cxn ang="0">
                  <a:pos x="408" y="48"/>
                </a:cxn>
                <a:cxn ang="0">
                  <a:pos x="474" y="0"/>
                </a:cxn>
              </a:cxnLst>
              <a:rect l="0" t="0" r="r" b="b"/>
              <a:pathLst>
                <a:path w="497" h="2325">
                  <a:moveTo>
                    <a:pt x="474" y="0"/>
                  </a:moveTo>
                  <a:lnTo>
                    <a:pt x="489" y="0"/>
                  </a:lnTo>
                  <a:lnTo>
                    <a:pt x="497" y="8"/>
                  </a:lnTo>
                  <a:lnTo>
                    <a:pt x="497" y="32"/>
                  </a:lnTo>
                  <a:lnTo>
                    <a:pt x="467" y="64"/>
                  </a:lnTo>
                  <a:lnTo>
                    <a:pt x="348" y="218"/>
                  </a:lnTo>
                  <a:lnTo>
                    <a:pt x="267" y="387"/>
                  </a:lnTo>
                  <a:lnTo>
                    <a:pt x="200" y="573"/>
                  </a:lnTo>
                  <a:lnTo>
                    <a:pt x="156" y="767"/>
                  </a:lnTo>
                  <a:lnTo>
                    <a:pt x="133" y="960"/>
                  </a:lnTo>
                  <a:lnTo>
                    <a:pt x="126" y="1162"/>
                  </a:lnTo>
                  <a:lnTo>
                    <a:pt x="133" y="1348"/>
                  </a:lnTo>
                  <a:lnTo>
                    <a:pt x="156" y="1534"/>
                  </a:lnTo>
                  <a:lnTo>
                    <a:pt x="193" y="1727"/>
                  </a:lnTo>
                  <a:lnTo>
                    <a:pt x="252" y="1913"/>
                  </a:lnTo>
                  <a:lnTo>
                    <a:pt x="341" y="2091"/>
                  </a:lnTo>
                  <a:lnTo>
                    <a:pt x="460" y="2252"/>
                  </a:lnTo>
                  <a:lnTo>
                    <a:pt x="497" y="2292"/>
                  </a:lnTo>
                  <a:lnTo>
                    <a:pt x="497" y="2317"/>
                  </a:lnTo>
                  <a:lnTo>
                    <a:pt x="489" y="2325"/>
                  </a:lnTo>
                  <a:lnTo>
                    <a:pt x="474" y="2325"/>
                  </a:lnTo>
                  <a:lnTo>
                    <a:pt x="452" y="2317"/>
                  </a:lnTo>
                  <a:lnTo>
                    <a:pt x="408" y="2276"/>
                  </a:lnTo>
                  <a:lnTo>
                    <a:pt x="348" y="2220"/>
                  </a:lnTo>
                  <a:lnTo>
                    <a:pt x="282" y="2131"/>
                  </a:lnTo>
                  <a:lnTo>
                    <a:pt x="207" y="2026"/>
                  </a:lnTo>
                  <a:lnTo>
                    <a:pt x="141" y="1889"/>
                  </a:lnTo>
                  <a:lnTo>
                    <a:pt x="67" y="1687"/>
                  </a:lnTo>
                  <a:lnTo>
                    <a:pt x="22" y="1493"/>
                  </a:lnTo>
                  <a:lnTo>
                    <a:pt x="7" y="1316"/>
                  </a:lnTo>
                  <a:lnTo>
                    <a:pt x="0" y="1162"/>
                  </a:lnTo>
                  <a:lnTo>
                    <a:pt x="7" y="1009"/>
                  </a:lnTo>
                  <a:lnTo>
                    <a:pt x="30" y="831"/>
                  </a:lnTo>
                  <a:lnTo>
                    <a:pt x="67" y="646"/>
                  </a:lnTo>
                  <a:lnTo>
                    <a:pt x="133" y="452"/>
                  </a:lnTo>
                  <a:lnTo>
                    <a:pt x="200" y="315"/>
                  </a:lnTo>
                  <a:lnTo>
                    <a:pt x="274" y="202"/>
                  </a:lnTo>
                  <a:lnTo>
                    <a:pt x="341" y="113"/>
                  </a:lnTo>
                  <a:lnTo>
                    <a:pt x="408" y="48"/>
                  </a:lnTo>
                  <a:lnTo>
                    <a:pt x="4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2" name="Freeform 30"/>
            <p:cNvSpPr>
              <a:spLocks noEditPoints="1"/>
            </p:cNvSpPr>
            <p:nvPr/>
          </p:nvSpPr>
          <p:spPr bwMode="auto">
            <a:xfrm>
              <a:off x="3563" y="2954"/>
              <a:ext cx="853" cy="1583"/>
            </a:xfrm>
            <a:custGeom>
              <a:avLst/>
              <a:gdLst/>
              <a:ahLst/>
              <a:cxnLst>
                <a:cxn ang="0">
                  <a:pos x="853" y="1082"/>
                </a:cxn>
                <a:cxn ang="0">
                  <a:pos x="119" y="0"/>
                </a:cxn>
                <a:cxn ang="0">
                  <a:pos x="156" y="9"/>
                </a:cxn>
                <a:cxn ang="0">
                  <a:pos x="438" y="73"/>
                </a:cxn>
                <a:cxn ang="0">
                  <a:pos x="660" y="33"/>
                </a:cxn>
                <a:cxn ang="0">
                  <a:pos x="757" y="0"/>
                </a:cxn>
                <a:cxn ang="0">
                  <a:pos x="764" y="25"/>
                </a:cxn>
                <a:cxn ang="0">
                  <a:pos x="712" y="105"/>
                </a:cxn>
                <a:cxn ang="0">
                  <a:pos x="571" y="210"/>
                </a:cxn>
                <a:cxn ang="0">
                  <a:pos x="349" y="267"/>
                </a:cxn>
                <a:cxn ang="0">
                  <a:pos x="171" y="235"/>
                </a:cxn>
                <a:cxn ang="0">
                  <a:pos x="253" y="622"/>
                </a:cxn>
                <a:cxn ang="0">
                  <a:pos x="445" y="574"/>
                </a:cxn>
                <a:cxn ang="0">
                  <a:pos x="653" y="646"/>
                </a:cxn>
                <a:cxn ang="0">
                  <a:pos x="801" y="832"/>
                </a:cxn>
                <a:cxn ang="0">
                  <a:pos x="853" y="1074"/>
                </a:cxn>
                <a:cxn ang="0">
                  <a:pos x="786" y="1332"/>
                </a:cxn>
                <a:cxn ang="0">
                  <a:pos x="616" y="1510"/>
                </a:cxn>
                <a:cxn ang="0">
                  <a:pos x="386" y="1583"/>
                </a:cxn>
                <a:cxn ang="0">
                  <a:pos x="178" y="1518"/>
                </a:cxn>
                <a:cxn ang="0">
                  <a:pos x="45" y="1357"/>
                </a:cxn>
                <a:cxn ang="0">
                  <a:pos x="0" y="1163"/>
                </a:cxn>
                <a:cxn ang="0">
                  <a:pos x="23" y="1082"/>
                </a:cxn>
                <a:cxn ang="0">
                  <a:pos x="60" y="1050"/>
                </a:cxn>
                <a:cxn ang="0">
                  <a:pos x="89" y="1042"/>
                </a:cxn>
                <a:cxn ang="0">
                  <a:pos x="164" y="1058"/>
                </a:cxn>
                <a:cxn ang="0">
                  <a:pos x="193" y="1098"/>
                </a:cxn>
                <a:cxn ang="0">
                  <a:pos x="208" y="1179"/>
                </a:cxn>
                <a:cxn ang="0">
                  <a:pos x="193" y="1219"/>
                </a:cxn>
                <a:cxn ang="0">
                  <a:pos x="156" y="1252"/>
                </a:cxn>
                <a:cxn ang="0">
                  <a:pos x="67" y="1268"/>
                </a:cxn>
                <a:cxn ang="0">
                  <a:pos x="178" y="1446"/>
                </a:cxn>
                <a:cxn ang="0">
                  <a:pos x="379" y="1526"/>
                </a:cxn>
                <a:cxn ang="0">
                  <a:pos x="549" y="1454"/>
                </a:cxn>
                <a:cxn ang="0">
                  <a:pos x="638" y="1292"/>
                </a:cxn>
                <a:cxn ang="0">
                  <a:pos x="660" y="1131"/>
                </a:cxn>
                <a:cxn ang="0">
                  <a:pos x="653" y="856"/>
                </a:cxn>
                <a:cxn ang="0">
                  <a:pos x="608" y="719"/>
                </a:cxn>
                <a:cxn ang="0">
                  <a:pos x="519" y="630"/>
                </a:cxn>
                <a:cxn ang="0">
                  <a:pos x="356" y="630"/>
                </a:cxn>
                <a:cxn ang="0">
                  <a:pos x="230" y="703"/>
                </a:cxn>
                <a:cxn ang="0">
                  <a:pos x="171" y="775"/>
                </a:cxn>
                <a:cxn ang="0">
                  <a:pos x="156" y="800"/>
                </a:cxn>
                <a:cxn ang="0">
                  <a:pos x="112" y="784"/>
                </a:cxn>
                <a:cxn ang="0">
                  <a:pos x="119" y="0"/>
                </a:cxn>
              </a:cxnLst>
              <a:rect l="0" t="0" r="r" b="b"/>
              <a:pathLst>
                <a:path w="853" h="1583">
                  <a:moveTo>
                    <a:pt x="853" y="1066"/>
                  </a:moveTo>
                  <a:lnTo>
                    <a:pt x="853" y="1082"/>
                  </a:lnTo>
                  <a:lnTo>
                    <a:pt x="853" y="1066"/>
                  </a:lnTo>
                  <a:close/>
                  <a:moveTo>
                    <a:pt x="119" y="0"/>
                  </a:moveTo>
                  <a:lnTo>
                    <a:pt x="141" y="0"/>
                  </a:lnTo>
                  <a:lnTo>
                    <a:pt x="156" y="9"/>
                  </a:lnTo>
                  <a:lnTo>
                    <a:pt x="304" y="57"/>
                  </a:lnTo>
                  <a:lnTo>
                    <a:pt x="438" y="73"/>
                  </a:lnTo>
                  <a:lnTo>
                    <a:pt x="564" y="57"/>
                  </a:lnTo>
                  <a:lnTo>
                    <a:pt x="660" y="33"/>
                  </a:lnTo>
                  <a:lnTo>
                    <a:pt x="727" y="0"/>
                  </a:lnTo>
                  <a:lnTo>
                    <a:pt x="757" y="0"/>
                  </a:lnTo>
                  <a:lnTo>
                    <a:pt x="764" y="9"/>
                  </a:lnTo>
                  <a:lnTo>
                    <a:pt x="764" y="25"/>
                  </a:lnTo>
                  <a:lnTo>
                    <a:pt x="749" y="57"/>
                  </a:lnTo>
                  <a:lnTo>
                    <a:pt x="712" y="105"/>
                  </a:lnTo>
                  <a:lnTo>
                    <a:pt x="653" y="154"/>
                  </a:lnTo>
                  <a:lnTo>
                    <a:pt x="571" y="210"/>
                  </a:lnTo>
                  <a:lnTo>
                    <a:pt x="468" y="251"/>
                  </a:lnTo>
                  <a:lnTo>
                    <a:pt x="349" y="267"/>
                  </a:lnTo>
                  <a:lnTo>
                    <a:pt x="253" y="259"/>
                  </a:lnTo>
                  <a:lnTo>
                    <a:pt x="171" y="235"/>
                  </a:lnTo>
                  <a:lnTo>
                    <a:pt x="171" y="687"/>
                  </a:lnTo>
                  <a:lnTo>
                    <a:pt x="253" y="622"/>
                  </a:lnTo>
                  <a:lnTo>
                    <a:pt x="349" y="590"/>
                  </a:lnTo>
                  <a:lnTo>
                    <a:pt x="445" y="574"/>
                  </a:lnTo>
                  <a:lnTo>
                    <a:pt x="556" y="590"/>
                  </a:lnTo>
                  <a:lnTo>
                    <a:pt x="653" y="646"/>
                  </a:lnTo>
                  <a:lnTo>
                    <a:pt x="734" y="727"/>
                  </a:lnTo>
                  <a:lnTo>
                    <a:pt x="801" y="832"/>
                  </a:lnTo>
                  <a:lnTo>
                    <a:pt x="838" y="953"/>
                  </a:lnTo>
                  <a:lnTo>
                    <a:pt x="853" y="1074"/>
                  </a:lnTo>
                  <a:lnTo>
                    <a:pt x="838" y="1203"/>
                  </a:lnTo>
                  <a:lnTo>
                    <a:pt x="786" y="1332"/>
                  </a:lnTo>
                  <a:lnTo>
                    <a:pt x="712" y="1437"/>
                  </a:lnTo>
                  <a:lnTo>
                    <a:pt x="616" y="1510"/>
                  </a:lnTo>
                  <a:lnTo>
                    <a:pt x="505" y="1567"/>
                  </a:lnTo>
                  <a:lnTo>
                    <a:pt x="386" y="1583"/>
                  </a:lnTo>
                  <a:lnTo>
                    <a:pt x="275" y="1567"/>
                  </a:lnTo>
                  <a:lnTo>
                    <a:pt x="178" y="1518"/>
                  </a:lnTo>
                  <a:lnTo>
                    <a:pt x="104" y="1446"/>
                  </a:lnTo>
                  <a:lnTo>
                    <a:pt x="45" y="1357"/>
                  </a:lnTo>
                  <a:lnTo>
                    <a:pt x="15" y="1260"/>
                  </a:lnTo>
                  <a:lnTo>
                    <a:pt x="0" y="1163"/>
                  </a:lnTo>
                  <a:lnTo>
                    <a:pt x="0" y="1131"/>
                  </a:lnTo>
                  <a:lnTo>
                    <a:pt x="23" y="1082"/>
                  </a:lnTo>
                  <a:lnTo>
                    <a:pt x="38" y="1066"/>
                  </a:lnTo>
                  <a:lnTo>
                    <a:pt x="60" y="1050"/>
                  </a:lnTo>
                  <a:lnTo>
                    <a:pt x="75" y="1050"/>
                  </a:lnTo>
                  <a:lnTo>
                    <a:pt x="89" y="1042"/>
                  </a:lnTo>
                  <a:lnTo>
                    <a:pt x="104" y="1042"/>
                  </a:lnTo>
                  <a:lnTo>
                    <a:pt x="164" y="1058"/>
                  </a:lnTo>
                  <a:lnTo>
                    <a:pt x="178" y="1074"/>
                  </a:lnTo>
                  <a:lnTo>
                    <a:pt x="193" y="1098"/>
                  </a:lnTo>
                  <a:lnTo>
                    <a:pt x="208" y="1131"/>
                  </a:lnTo>
                  <a:lnTo>
                    <a:pt x="208" y="1179"/>
                  </a:lnTo>
                  <a:lnTo>
                    <a:pt x="201" y="1203"/>
                  </a:lnTo>
                  <a:lnTo>
                    <a:pt x="193" y="1219"/>
                  </a:lnTo>
                  <a:lnTo>
                    <a:pt x="178" y="1244"/>
                  </a:lnTo>
                  <a:lnTo>
                    <a:pt x="156" y="1252"/>
                  </a:lnTo>
                  <a:lnTo>
                    <a:pt x="134" y="1268"/>
                  </a:lnTo>
                  <a:lnTo>
                    <a:pt x="67" y="1268"/>
                  </a:lnTo>
                  <a:lnTo>
                    <a:pt x="104" y="1365"/>
                  </a:lnTo>
                  <a:lnTo>
                    <a:pt x="178" y="1446"/>
                  </a:lnTo>
                  <a:lnTo>
                    <a:pt x="267" y="1502"/>
                  </a:lnTo>
                  <a:lnTo>
                    <a:pt x="379" y="1526"/>
                  </a:lnTo>
                  <a:lnTo>
                    <a:pt x="468" y="1510"/>
                  </a:lnTo>
                  <a:lnTo>
                    <a:pt x="549" y="1454"/>
                  </a:lnTo>
                  <a:lnTo>
                    <a:pt x="608" y="1373"/>
                  </a:lnTo>
                  <a:lnTo>
                    <a:pt x="638" y="1292"/>
                  </a:lnTo>
                  <a:lnTo>
                    <a:pt x="653" y="1211"/>
                  </a:lnTo>
                  <a:lnTo>
                    <a:pt x="660" y="1131"/>
                  </a:lnTo>
                  <a:lnTo>
                    <a:pt x="660" y="953"/>
                  </a:lnTo>
                  <a:lnTo>
                    <a:pt x="653" y="856"/>
                  </a:lnTo>
                  <a:lnTo>
                    <a:pt x="623" y="767"/>
                  </a:lnTo>
                  <a:lnTo>
                    <a:pt x="608" y="719"/>
                  </a:lnTo>
                  <a:lnTo>
                    <a:pt x="571" y="671"/>
                  </a:lnTo>
                  <a:lnTo>
                    <a:pt x="519" y="630"/>
                  </a:lnTo>
                  <a:lnTo>
                    <a:pt x="445" y="614"/>
                  </a:lnTo>
                  <a:lnTo>
                    <a:pt x="356" y="630"/>
                  </a:lnTo>
                  <a:lnTo>
                    <a:pt x="282" y="662"/>
                  </a:lnTo>
                  <a:lnTo>
                    <a:pt x="230" y="703"/>
                  </a:lnTo>
                  <a:lnTo>
                    <a:pt x="193" y="743"/>
                  </a:lnTo>
                  <a:lnTo>
                    <a:pt x="171" y="775"/>
                  </a:lnTo>
                  <a:lnTo>
                    <a:pt x="164" y="792"/>
                  </a:lnTo>
                  <a:lnTo>
                    <a:pt x="156" y="800"/>
                  </a:lnTo>
                  <a:lnTo>
                    <a:pt x="126" y="800"/>
                  </a:lnTo>
                  <a:lnTo>
                    <a:pt x="112" y="784"/>
                  </a:lnTo>
                  <a:lnTo>
                    <a:pt x="112" y="17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3" name="Freeform 31"/>
            <p:cNvSpPr>
              <a:spLocks noEditPoints="1"/>
            </p:cNvSpPr>
            <p:nvPr/>
          </p:nvSpPr>
          <p:spPr bwMode="auto">
            <a:xfrm>
              <a:off x="4653" y="2761"/>
              <a:ext cx="497" cy="2317"/>
            </a:xfrm>
            <a:custGeom>
              <a:avLst/>
              <a:gdLst/>
              <a:ahLst/>
              <a:cxnLst>
                <a:cxn ang="0">
                  <a:pos x="497" y="1154"/>
                </a:cxn>
                <a:cxn ang="0">
                  <a:pos x="497" y="1162"/>
                </a:cxn>
                <a:cxn ang="0">
                  <a:pos x="497" y="1154"/>
                </a:cxn>
                <a:cxn ang="0">
                  <a:pos x="8" y="0"/>
                </a:cxn>
                <a:cxn ang="0">
                  <a:pos x="23" y="0"/>
                </a:cxn>
                <a:cxn ang="0">
                  <a:pos x="89" y="48"/>
                </a:cxn>
                <a:cxn ang="0">
                  <a:pos x="149" y="113"/>
                </a:cxn>
                <a:cxn ang="0">
                  <a:pos x="215" y="193"/>
                </a:cxn>
                <a:cxn ang="0">
                  <a:pos x="289" y="306"/>
                </a:cxn>
                <a:cxn ang="0">
                  <a:pos x="356" y="436"/>
                </a:cxn>
                <a:cxn ang="0">
                  <a:pos x="430" y="637"/>
                </a:cxn>
                <a:cxn ang="0">
                  <a:pos x="467" y="831"/>
                </a:cxn>
                <a:cxn ang="0">
                  <a:pos x="490" y="1009"/>
                </a:cxn>
                <a:cxn ang="0">
                  <a:pos x="497" y="1162"/>
                </a:cxn>
                <a:cxn ang="0">
                  <a:pos x="490" y="1308"/>
                </a:cxn>
                <a:cxn ang="0">
                  <a:pos x="467" y="1485"/>
                </a:cxn>
                <a:cxn ang="0">
                  <a:pos x="430" y="1671"/>
                </a:cxn>
                <a:cxn ang="0">
                  <a:pos x="364" y="1865"/>
                </a:cxn>
                <a:cxn ang="0">
                  <a:pos x="297" y="2002"/>
                </a:cxn>
                <a:cxn ang="0">
                  <a:pos x="223" y="2115"/>
                </a:cxn>
                <a:cxn ang="0">
                  <a:pos x="149" y="2204"/>
                </a:cxn>
                <a:cxn ang="0">
                  <a:pos x="89" y="2268"/>
                </a:cxn>
                <a:cxn ang="0">
                  <a:pos x="23" y="2317"/>
                </a:cxn>
                <a:cxn ang="0">
                  <a:pos x="15" y="2317"/>
                </a:cxn>
                <a:cxn ang="0">
                  <a:pos x="0" y="2301"/>
                </a:cxn>
                <a:cxn ang="0">
                  <a:pos x="0" y="2284"/>
                </a:cxn>
                <a:cxn ang="0">
                  <a:pos x="30" y="2252"/>
                </a:cxn>
                <a:cxn ang="0">
                  <a:pos x="149" y="2099"/>
                </a:cxn>
                <a:cxn ang="0">
                  <a:pos x="238" y="1929"/>
                </a:cxn>
                <a:cxn ang="0">
                  <a:pos x="297" y="1743"/>
                </a:cxn>
                <a:cxn ang="0">
                  <a:pos x="341" y="1550"/>
                </a:cxn>
                <a:cxn ang="0">
                  <a:pos x="364" y="1356"/>
                </a:cxn>
                <a:cxn ang="0">
                  <a:pos x="371" y="1154"/>
                </a:cxn>
                <a:cxn ang="0">
                  <a:pos x="356" y="880"/>
                </a:cxn>
                <a:cxn ang="0">
                  <a:pos x="319" y="629"/>
                </a:cxn>
                <a:cxn ang="0">
                  <a:pos x="245" y="411"/>
                </a:cxn>
                <a:cxn ang="0">
                  <a:pos x="156" y="226"/>
                </a:cxn>
                <a:cxn ang="0">
                  <a:pos x="37" y="72"/>
                </a:cxn>
                <a:cxn ang="0">
                  <a:pos x="8" y="40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497" h="2317">
                  <a:moveTo>
                    <a:pt x="497" y="1154"/>
                  </a:moveTo>
                  <a:lnTo>
                    <a:pt x="497" y="1162"/>
                  </a:lnTo>
                  <a:lnTo>
                    <a:pt x="497" y="1154"/>
                  </a:lnTo>
                  <a:close/>
                  <a:moveTo>
                    <a:pt x="8" y="0"/>
                  </a:moveTo>
                  <a:lnTo>
                    <a:pt x="23" y="0"/>
                  </a:lnTo>
                  <a:lnTo>
                    <a:pt x="89" y="48"/>
                  </a:lnTo>
                  <a:lnTo>
                    <a:pt x="149" y="113"/>
                  </a:lnTo>
                  <a:lnTo>
                    <a:pt x="215" y="193"/>
                  </a:lnTo>
                  <a:lnTo>
                    <a:pt x="289" y="306"/>
                  </a:lnTo>
                  <a:lnTo>
                    <a:pt x="356" y="436"/>
                  </a:lnTo>
                  <a:lnTo>
                    <a:pt x="430" y="637"/>
                  </a:lnTo>
                  <a:lnTo>
                    <a:pt x="467" y="831"/>
                  </a:lnTo>
                  <a:lnTo>
                    <a:pt x="490" y="1009"/>
                  </a:lnTo>
                  <a:lnTo>
                    <a:pt x="497" y="1162"/>
                  </a:lnTo>
                  <a:lnTo>
                    <a:pt x="490" y="1308"/>
                  </a:lnTo>
                  <a:lnTo>
                    <a:pt x="467" y="1485"/>
                  </a:lnTo>
                  <a:lnTo>
                    <a:pt x="430" y="1671"/>
                  </a:lnTo>
                  <a:lnTo>
                    <a:pt x="364" y="1865"/>
                  </a:lnTo>
                  <a:lnTo>
                    <a:pt x="297" y="2002"/>
                  </a:lnTo>
                  <a:lnTo>
                    <a:pt x="223" y="2115"/>
                  </a:lnTo>
                  <a:lnTo>
                    <a:pt x="149" y="2204"/>
                  </a:lnTo>
                  <a:lnTo>
                    <a:pt x="89" y="2268"/>
                  </a:lnTo>
                  <a:lnTo>
                    <a:pt x="23" y="2317"/>
                  </a:lnTo>
                  <a:lnTo>
                    <a:pt x="15" y="2317"/>
                  </a:lnTo>
                  <a:lnTo>
                    <a:pt x="0" y="2301"/>
                  </a:lnTo>
                  <a:lnTo>
                    <a:pt x="0" y="2284"/>
                  </a:lnTo>
                  <a:lnTo>
                    <a:pt x="30" y="2252"/>
                  </a:lnTo>
                  <a:lnTo>
                    <a:pt x="149" y="2099"/>
                  </a:lnTo>
                  <a:lnTo>
                    <a:pt x="238" y="1929"/>
                  </a:lnTo>
                  <a:lnTo>
                    <a:pt x="297" y="1743"/>
                  </a:lnTo>
                  <a:lnTo>
                    <a:pt x="341" y="1550"/>
                  </a:lnTo>
                  <a:lnTo>
                    <a:pt x="364" y="1356"/>
                  </a:lnTo>
                  <a:lnTo>
                    <a:pt x="371" y="1154"/>
                  </a:lnTo>
                  <a:lnTo>
                    <a:pt x="356" y="880"/>
                  </a:lnTo>
                  <a:lnTo>
                    <a:pt x="319" y="629"/>
                  </a:lnTo>
                  <a:lnTo>
                    <a:pt x="245" y="411"/>
                  </a:lnTo>
                  <a:lnTo>
                    <a:pt x="156" y="226"/>
                  </a:lnTo>
                  <a:lnTo>
                    <a:pt x="37" y="72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4" name="Freeform 32"/>
            <p:cNvSpPr>
              <a:spLocks noEditPoints="1"/>
            </p:cNvSpPr>
            <p:nvPr/>
          </p:nvSpPr>
          <p:spPr bwMode="auto">
            <a:xfrm>
              <a:off x="5476" y="3713"/>
              <a:ext cx="1186" cy="1163"/>
            </a:xfrm>
            <a:custGeom>
              <a:avLst/>
              <a:gdLst/>
              <a:ahLst/>
              <a:cxnLst>
                <a:cxn ang="0">
                  <a:pos x="519" y="73"/>
                </a:cxn>
                <a:cxn ang="0">
                  <a:pos x="504" y="113"/>
                </a:cxn>
                <a:cxn ang="0">
                  <a:pos x="601" y="533"/>
                </a:cxn>
                <a:cxn ang="0">
                  <a:pos x="786" y="501"/>
                </a:cxn>
                <a:cxn ang="0">
                  <a:pos x="920" y="388"/>
                </a:cxn>
                <a:cxn ang="0">
                  <a:pos x="964" y="226"/>
                </a:cxn>
                <a:cxn ang="0">
                  <a:pos x="912" y="105"/>
                </a:cxn>
                <a:cxn ang="0">
                  <a:pos x="794" y="65"/>
                </a:cxn>
                <a:cxn ang="0">
                  <a:pos x="549" y="57"/>
                </a:cxn>
                <a:cxn ang="0">
                  <a:pos x="756" y="0"/>
                </a:cxn>
                <a:cxn ang="0">
                  <a:pos x="979" y="49"/>
                </a:cxn>
                <a:cxn ang="0">
                  <a:pos x="1112" y="170"/>
                </a:cxn>
                <a:cxn ang="0">
                  <a:pos x="1112" y="339"/>
                </a:cxn>
                <a:cxn ang="0">
                  <a:pos x="986" y="477"/>
                </a:cxn>
                <a:cxn ang="0">
                  <a:pos x="786" y="565"/>
                </a:cxn>
                <a:cxn ang="0">
                  <a:pos x="823" y="582"/>
                </a:cxn>
                <a:cxn ang="0">
                  <a:pos x="875" y="614"/>
                </a:cxn>
                <a:cxn ang="0">
                  <a:pos x="920" y="670"/>
                </a:cxn>
                <a:cxn ang="0">
                  <a:pos x="942" y="727"/>
                </a:cxn>
                <a:cxn ang="0">
                  <a:pos x="934" y="832"/>
                </a:cxn>
                <a:cxn ang="0">
                  <a:pos x="920" y="953"/>
                </a:cxn>
                <a:cxn ang="0">
                  <a:pos x="934" y="1082"/>
                </a:cxn>
                <a:cxn ang="0">
                  <a:pos x="971" y="1106"/>
                </a:cxn>
                <a:cxn ang="0">
                  <a:pos x="1046" y="1090"/>
                </a:cxn>
                <a:cxn ang="0">
                  <a:pos x="1127" y="969"/>
                </a:cxn>
                <a:cxn ang="0">
                  <a:pos x="1135" y="953"/>
                </a:cxn>
                <a:cxn ang="0">
                  <a:pos x="1172" y="945"/>
                </a:cxn>
                <a:cxn ang="0">
                  <a:pos x="1186" y="969"/>
                </a:cxn>
                <a:cxn ang="0">
                  <a:pos x="1157" y="1050"/>
                </a:cxn>
                <a:cxn ang="0">
                  <a:pos x="1060" y="1147"/>
                </a:cxn>
                <a:cxn ang="0">
                  <a:pos x="920" y="1155"/>
                </a:cxn>
                <a:cxn ang="0">
                  <a:pos x="808" y="1106"/>
                </a:cxn>
                <a:cxn ang="0">
                  <a:pos x="764" y="985"/>
                </a:cxn>
                <a:cxn ang="0">
                  <a:pos x="771" y="913"/>
                </a:cxn>
                <a:cxn ang="0">
                  <a:pos x="801" y="791"/>
                </a:cxn>
                <a:cxn ang="0">
                  <a:pos x="808" y="743"/>
                </a:cxn>
                <a:cxn ang="0">
                  <a:pos x="764" y="638"/>
                </a:cxn>
                <a:cxn ang="0">
                  <a:pos x="623" y="590"/>
                </a:cxn>
                <a:cxn ang="0">
                  <a:pos x="319" y="1009"/>
                </a:cxn>
                <a:cxn ang="0">
                  <a:pos x="312" y="1066"/>
                </a:cxn>
                <a:cxn ang="0">
                  <a:pos x="438" y="1074"/>
                </a:cxn>
                <a:cxn ang="0">
                  <a:pos x="452" y="1114"/>
                </a:cxn>
                <a:cxn ang="0">
                  <a:pos x="8" y="1131"/>
                </a:cxn>
                <a:cxn ang="0">
                  <a:pos x="0" y="1090"/>
                </a:cxn>
                <a:cxn ang="0">
                  <a:pos x="111" y="1074"/>
                </a:cxn>
                <a:cxn ang="0">
                  <a:pos x="171" y="1034"/>
                </a:cxn>
                <a:cxn ang="0">
                  <a:pos x="386" y="113"/>
                </a:cxn>
                <a:cxn ang="0">
                  <a:pos x="378" y="73"/>
                </a:cxn>
                <a:cxn ang="0">
                  <a:pos x="252" y="65"/>
                </a:cxn>
                <a:cxn ang="0">
                  <a:pos x="245" y="25"/>
                </a:cxn>
                <a:cxn ang="0">
                  <a:pos x="260" y="0"/>
                </a:cxn>
              </a:cxnLst>
              <a:rect l="0" t="0" r="r" b="b"/>
              <a:pathLst>
                <a:path w="1186" h="1163">
                  <a:moveTo>
                    <a:pt x="549" y="57"/>
                  </a:moveTo>
                  <a:lnTo>
                    <a:pt x="519" y="73"/>
                  </a:lnTo>
                  <a:lnTo>
                    <a:pt x="512" y="89"/>
                  </a:lnTo>
                  <a:lnTo>
                    <a:pt x="504" y="113"/>
                  </a:lnTo>
                  <a:lnTo>
                    <a:pt x="408" y="533"/>
                  </a:lnTo>
                  <a:lnTo>
                    <a:pt x="601" y="533"/>
                  </a:lnTo>
                  <a:lnTo>
                    <a:pt x="697" y="525"/>
                  </a:lnTo>
                  <a:lnTo>
                    <a:pt x="786" y="501"/>
                  </a:lnTo>
                  <a:lnTo>
                    <a:pt x="860" y="452"/>
                  </a:lnTo>
                  <a:lnTo>
                    <a:pt x="920" y="388"/>
                  </a:lnTo>
                  <a:lnTo>
                    <a:pt x="957" y="307"/>
                  </a:lnTo>
                  <a:lnTo>
                    <a:pt x="964" y="226"/>
                  </a:lnTo>
                  <a:lnTo>
                    <a:pt x="949" y="154"/>
                  </a:lnTo>
                  <a:lnTo>
                    <a:pt x="912" y="105"/>
                  </a:lnTo>
                  <a:lnTo>
                    <a:pt x="860" y="81"/>
                  </a:lnTo>
                  <a:lnTo>
                    <a:pt x="794" y="65"/>
                  </a:lnTo>
                  <a:lnTo>
                    <a:pt x="719" y="57"/>
                  </a:lnTo>
                  <a:lnTo>
                    <a:pt x="549" y="57"/>
                  </a:lnTo>
                  <a:close/>
                  <a:moveTo>
                    <a:pt x="260" y="0"/>
                  </a:moveTo>
                  <a:lnTo>
                    <a:pt x="756" y="0"/>
                  </a:lnTo>
                  <a:lnTo>
                    <a:pt x="875" y="8"/>
                  </a:lnTo>
                  <a:lnTo>
                    <a:pt x="979" y="49"/>
                  </a:lnTo>
                  <a:lnTo>
                    <a:pt x="1060" y="97"/>
                  </a:lnTo>
                  <a:lnTo>
                    <a:pt x="1112" y="170"/>
                  </a:lnTo>
                  <a:lnTo>
                    <a:pt x="1127" y="251"/>
                  </a:lnTo>
                  <a:lnTo>
                    <a:pt x="1112" y="339"/>
                  </a:lnTo>
                  <a:lnTo>
                    <a:pt x="1060" y="412"/>
                  </a:lnTo>
                  <a:lnTo>
                    <a:pt x="986" y="477"/>
                  </a:lnTo>
                  <a:lnTo>
                    <a:pt x="890" y="525"/>
                  </a:lnTo>
                  <a:lnTo>
                    <a:pt x="786" y="565"/>
                  </a:lnTo>
                  <a:lnTo>
                    <a:pt x="794" y="565"/>
                  </a:lnTo>
                  <a:lnTo>
                    <a:pt x="823" y="582"/>
                  </a:lnTo>
                  <a:lnTo>
                    <a:pt x="845" y="590"/>
                  </a:lnTo>
                  <a:lnTo>
                    <a:pt x="875" y="614"/>
                  </a:lnTo>
                  <a:lnTo>
                    <a:pt x="897" y="638"/>
                  </a:lnTo>
                  <a:lnTo>
                    <a:pt x="920" y="670"/>
                  </a:lnTo>
                  <a:lnTo>
                    <a:pt x="934" y="695"/>
                  </a:lnTo>
                  <a:lnTo>
                    <a:pt x="942" y="727"/>
                  </a:lnTo>
                  <a:lnTo>
                    <a:pt x="942" y="808"/>
                  </a:lnTo>
                  <a:lnTo>
                    <a:pt x="934" y="832"/>
                  </a:lnTo>
                  <a:lnTo>
                    <a:pt x="927" y="888"/>
                  </a:lnTo>
                  <a:lnTo>
                    <a:pt x="920" y="953"/>
                  </a:lnTo>
                  <a:lnTo>
                    <a:pt x="920" y="1034"/>
                  </a:lnTo>
                  <a:lnTo>
                    <a:pt x="934" y="1082"/>
                  </a:lnTo>
                  <a:lnTo>
                    <a:pt x="942" y="1090"/>
                  </a:lnTo>
                  <a:lnTo>
                    <a:pt x="971" y="1106"/>
                  </a:lnTo>
                  <a:lnTo>
                    <a:pt x="986" y="1106"/>
                  </a:lnTo>
                  <a:lnTo>
                    <a:pt x="1046" y="1090"/>
                  </a:lnTo>
                  <a:lnTo>
                    <a:pt x="1097" y="1034"/>
                  </a:lnTo>
                  <a:lnTo>
                    <a:pt x="1127" y="969"/>
                  </a:lnTo>
                  <a:lnTo>
                    <a:pt x="1135" y="961"/>
                  </a:lnTo>
                  <a:lnTo>
                    <a:pt x="1135" y="953"/>
                  </a:lnTo>
                  <a:lnTo>
                    <a:pt x="1142" y="945"/>
                  </a:lnTo>
                  <a:lnTo>
                    <a:pt x="1172" y="945"/>
                  </a:lnTo>
                  <a:lnTo>
                    <a:pt x="1186" y="961"/>
                  </a:lnTo>
                  <a:lnTo>
                    <a:pt x="1186" y="969"/>
                  </a:lnTo>
                  <a:lnTo>
                    <a:pt x="1179" y="1001"/>
                  </a:lnTo>
                  <a:lnTo>
                    <a:pt x="1157" y="1050"/>
                  </a:lnTo>
                  <a:lnTo>
                    <a:pt x="1120" y="1106"/>
                  </a:lnTo>
                  <a:lnTo>
                    <a:pt x="1060" y="1147"/>
                  </a:lnTo>
                  <a:lnTo>
                    <a:pt x="986" y="1163"/>
                  </a:lnTo>
                  <a:lnTo>
                    <a:pt x="920" y="1155"/>
                  </a:lnTo>
                  <a:lnTo>
                    <a:pt x="860" y="1139"/>
                  </a:lnTo>
                  <a:lnTo>
                    <a:pt x="808" y="1106"/>
                  </a:lnTo>
                  <a:lnTo>
                    <a:pt x="779" y="1050"/>
                  </a:lnTo>
                  <a:lnTo>
                    <a:pt x="764" y="985"/>
                  </a:lnTo>
                  <a:lnTo>
                    <a:pt x="764" y="961"/>
                  </a:lnTo>
                  <a:lnTo>
                    <a:pt x="771" y="913"/>
                  </a:lnTo>
                  <a:lnTo>
                    <a:pt x="786" y="856"/>
                  </a:lnTo>
                  <a:lnTo>
                    <a:pt x="801" y="791"/>
                  </a:lnTo>
                  <a:lnTo>
                    <a:pt x="808" y="767"/>
                  </a:lnTo>
                  <a:lnTo>
                    <a:pt x="808" y="743"/>
                  </a:lnTo>
                  <a:lnTo>
                    <a:pt x="801" y="687"/>
                  </a:lnTo>
                  <a:lnTo>
                    <a:pt x="764" y="638"/>
                  </a:lnTo>
                  <a:lnTo>
                    <a:pt x="705" y="606"/>
                  </a:lnTo>
                  <a:lnTo>
                    <a:pt x="623" y="590"/>
                  </a:lnTo>
                  <a:lnTo>
                    <a:pt x="415" y="590"/>
                  </a:lnTo>
                  <a:lnTo>
                    <a:pt x="319" y="1009"/>
                  </a:lnTo>
                  <a:lnTo>
                    <a:pt x="312" y="1026"/>
                  </a:lnTo>
                  <a:lnTo>
                    <a:pt x="312" y="1066"/>
                  </a:lnTo>
                  <a:lnTo>
                    <a:pt x="319" y="1074"/>
                  </a:lnTo>
                  <a:lnTo>
                    <a:pt x="438" y="1074"/>
                  </a:lnTo>
                  <a:lnTo>
                    <a:pt x="452" y="1082"/>
                  </a:lnTo>
                  <a:lnTo>
                    <a:pt x="452" y="1114"/>
                  </a:lnTo>
                  <a:lnTo>
                    <a:pt x="438" y="1131"/>
                  </a:lnTo>
                  <a:lnTo>
                    <a:pt x="8" y="1131"/>
                  </a:lnTo>
                  <a:lnTo>
                    <a:pt x="0" y="1122"/>
                  </a:lnTo>
                  <a:lnTo>
                    <a:pt x="0" y="1090"/>
                  </a:lnTo>
                  <a:lnTo>
                    <a:pt x="15" y="1074"/>
                  </a:lnTo>
                  <a:lnTo>
                    <a:pt x="111" y="1074"/>
                  </a:lnTo>
                  <a:lnTo>
                    <a:pt x="156" y="1058"/>
                  </a:lnTo>
                  <a:lnTo>
                    <a:pt x="171" y="1034"/>
                  </a:lnTo>
                  <a:lnTo>
                    <a:pt x="378" y="130"/>
                  </a:lnTo>
                  <a:lnTo>
                    <a:pt x="386" y="113"/>
                  </a:lnTo>
                  <a:lnTo>
                    <a:pt x="386" y="81"/>
                  </a:lnTo>
                  <a:lnTo>
                    <a:pt x="378" y="73"/>
                  </a:lnTo>
                  <a:lnTo>
                    <a:pt x="364" y="65"/>
                  </a:lnTo>
                  <a:lnTo>
                    <a:pt x="252" y="65"/>
                  </a:lnTo>
                  <a:lnTo>
                    <a:pt x="245" y="57"/>
                  </a:lnTo>
                  <a:lnTo>
                    <a:pt x="245" y="25"/>
                  </a:lnTo>
                  <a:lnTo>
                    <a:pt x="252" y="8"/>
                  </a:lnTo>
                  <a:lnTo>
                    <a:pt x="2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auto">
            <a:xfrm>
              <a:off x="7485" y="3310"/>
              <a:ext cx="1891" cy="1219"/>
            </a:xfrm>
            <a:custGeom>
              <a:avLst/>
              <a:gdLst/>
              <a:ahLst/>
              <a:cxnLst>
                <a:cxn ang="0">
                  <a:pos x="1379" y="0"/>
                </a:cxn>
                <a:cxn ang="0">
                  <a:pos x="1416" y="0"/>
                </a:cxn>
                <a:cxn ang="0">
                  <a:pos x="1431" y="8"/>
                </a:cxn>
                <a:cxn ang="0">
                  <a:pos x="1439" y="16"/>
                </a:cxn>
                <a:cxn ang="0">
                  <a:pos x="1439" y="24"/>
                </a:cxn>
                <a:cxn ang="0">
                  <a:pos x="1446" y="40"/>
                </a:cxn>
                <a:cxn ang="0">
                  <a:pos x="1491" y="193"/>
                </a:cxn>
                <a:cxn ang="0">
                  <a:pos x="1550" y="306"/>
                </a:cxn>
                <a:cxn ang="0">
                  <a:pos x="1617" y="403"/>
                </a:cxn>
                <a:cxn ang="0">
                  <a:pos x="1691" y="476"/>
                </a:cxn>
                <a:cxn ang="0">
                  <a:pos x="1765" y="524"/>
                </a:cxn>
                <a:cxn ang="0">
                  <a:pos x="1824" y="557"/>
                </a:cxn>
                <a:cxn ang="0">
                  <a:pos x="1876" y="581"/>
                </a:cxn>
                <a:cxn ang="0">
                  <a:pos x="1884" y="581"/>
                </a:cxn>
                <a:cxn ang="0">
                  <a:pos x="1891" y="589"/>
                </a:cxn>
                <a:cxn ang="0">
                  <a:pos x="1891" y="621"/>
                </a:cxn>
                <a:cxn ang="0">
                  <a:pos x="1884" y="629"/>
                </a:cxn>
                <a:cxn ang="0">
                  <a:pos x="1876" y="629"/>
                </a:cxn>
                <a:cxn ang="0">
                  <a:pos x="1861" y="637"/>
                </a:cxn>
                <a:cxn ang="0">
                  <a:pos x="1728" y="718"/>
                </a:cxn>
                <a:cxn ang="0">
                  <a:pos x="1624" y="807"/>
                </a:cxn>
                <a:cxn ang="0">
                  <a:pos x="1542" y="920"/>
                </a:cxn>
                <a:cxn ang="0">
                  <a:pos x="1483" y="1041"/>
                </a:cxn>
                <a:cxn ang="0">
                  <a:pos x="1446" y="1170"/>
                </a:cxn>
                <a:cxn ang="0">
                  <a:pos x="1439" y="1194"/>
                </a:cxn>
                <a:cxn ang="0">
                  <a:pos x="1439" y="1211"/>
                </a:cxn>
                <a:cxn ang="0">
                  <a:pos x="1431" y="1219"/>
                </a:cxn>
                <a:cxn ang="0">
                  <a:pos x="1379" y="1219"/>
                </a:cxn>
                <a:cxn ang="0">
                  <a:pos x="1372" y="1211"/>
                </a:cxn>
                <a:cxn ang="0">
                  <a:pos x="1357" y="1203"/>
                </a:cxn>
                <a:cxn ang="0">
                  <a:pos x="1357" y="1186"/>
                </a:cxn>
                <a:cxn ang="0">
                  <a:pos x="1365" y="1162"/>
                </a:cxn>
                <a:cxn ang="0">
                  <a:pos x="1379" y="1098"/>
                </a:cxn>
                <a:cxn ang="0">
                  <a:pos x="1409" y="993"/>
                </a:cxn>
                <a:cxn ang="0">
                  <a:pos x="1468" y="880"/>
                </a:cxn>
                <a:cxn ang="0">
                  <a:pos x="1491" y="847"/>
                </a:cxn>
                <a:cxn ang="0">
                  <a:pos x="1528" y="791"/>
                </a:cxn>
                <a:cxn ang="0">
                  <a:pos x="1580" y="726"/>
                </a:cxn>
                <a:cxn ang="0">
                  <a:pos x="1661" y="654"/>
                </a:cxn>
                <a:cxn ang="0">
                  <a:pos x="37" y="654"/>
                </a:cxn>
                <a:cxn ang="0">
                  <a:pos x="23" y="646"/>
                </a:cxn>
                <a:cxn ang="0">
                  <a:pos x="8" y="646"/>
                </a:cxn>
                <a:cxn ang="0">
                  <a:pos x="0" y="629"/>
                </a:cxn>
                <a:cxn ang="0">
                  <a:pos x="0" y="589"/>
                </a:cxn>
                <a:cxn ang="0">
                  <a:pos x="8" y="581"/>
                </a:cxn>
                <a:cxn ang="0">
                  <a:pos x="37" y="565"/>
                </a:cxn>
                <a:cxn ang="0">
                  <a:pos x="1661" y="565"/>
                </a:cxn>
                <a:cxn ang="0">
                  <a:pos x="1580" y="492"/>
                </a:cxn>
                <a:cxn ang="0">
                  <a:pos x="1513" y="411"/>
                </a:cxn>
                <a:cxn ang="0">
                  <a:pos x="1461" y="339"/>
                </a:cxn>
                <a:cxn ang="0">
                  <a:pos x="1416" y="250"/>
                </a:cxn>
                <a:cxn ang="0">
                  <a:pos x="1387" y="161"/>
                </a:cxn>
                <a:cxn ang="0">
                  <a:pos x="1372" y="97"/>
                </a:cxn>
                <a:cxn ang="0">
                  <a:pos x="1357" y="48"/>
                </a:cxn>
                <a:cxn ang="0">
                  <a:pos x="1357" y="16"/>
                </a:cxn>
                <a:cxn ang="0">
                  <a:pos x="1372" y="8"/>
                </a:cxn>
                <a:cxn ang="0">
                  <a:pos x="1379" y="0"/>
                </a:cxn>
              </a:cxnLst>
              <a:rect l="0" t="0" r="r" b="b"/>
              <a:pathLst>
                <a:path w="1891" h="1219">
                  <a:moveTo>
                    <a:pt x="1379" y="0"/>
                  </a:moveTo>
                  <a:lnTo>
                    <a:pt x="1416" y="0"/>
                  </a:lnTo>
                  <a:lnTo>
                    <a:pt x="1431" y="8"/>
                  </a:lnTo>
                  <a:lnTo>
                    <a:pt x="1439" y="16"/>
                  </a:lnTo>
                  <a:lnTo>
                    <a:pt x="1439" y="24"/>
                  </a:lnTo>
                  <a:lnTo>
                    <a:pt x="1446" y="40"/>
                  </a:lnTo>
                  <a:lnTo>
                    <a:pt x="1491" y="193"/>
                  </a:lnTo>
                  <a:lnTo>
                    <a:pt x="1550" y="306"/>
                  </a:lnTo>
                  <a:lnTo>
                    <a:pt x="1617" y="403"/>
                  </a:lnTo>
                  <a:lnTo>
                    <a:pt x="1691" y="476"/>
                  </a:lnTo>
                  <a:lnTo>
                    <a:pt x="1765" y="524"/>
                  </a:lnTo>
                  <a:lnTo>
                    <a:pt x="1824" y="557"/>
                  </a:lnTo>
                  <a:lnTo>
                    <a:pt x="1876" y="581"/>
                  </a:lnTo>
                  <a:lnTo>
                    <a:pt x="1884" y="581"/>
                  </a:lnTo>
                  <a:lnTo>
                    <a:pt x="1891" y="589"/>
                  </a:lnTo>
                  <a:lnTo>
                    <a:pt x="1891" y="621"/>
                  </a:lnTo>
                  <a:lnTo>
                    <a:pt x="1884" y="629"/>
                  </a:lnTo>
                  <a:lnTo>
                    <a:pt x="1876" y="629"/>
                  </a:lnTo>
                  <a:lnTo>
                    <a:pt x="1861" y="637"/>
                  </a:lnTo>
                  <a:lnTo>
                    <a:pt x="1728" y="718"/>
                  </a:lnTo>
                  <a:lnTo>
                    <a:pt x="1624" y="807"/>
                  </a:lnTo>
                  <a:lnTo>
                    <a:pt x="1542" y="920"/>
                  </a:lnTo>
                  <a:lnTo>
                    <a:pt x="1483" y="1041"/>
                  </a:lnTo>
                  <a:lnTo>
                    <a:pt x="1446" y="1170"/>
                  </a:lnTo>
                  <a:lnTo>
                    <a:pt x="1439" y="1194"/>
                  </a:lnTo>
                  <a:lnTo>
                    <a:pt x="1439" y="1211"/>
                  </a:lnTo>
                  <a:lnTo>
                    <a:pt x="1431" y="1219"/>
                  </a:lnTo>
                  <a:lnTo>
                    <a:pt x="1379" y="1219"/>
                  </a:lnTo>
                  <a:lnTo>
                    <a:pt x="1372" y="1211"/>
                  </a:lnTo>
                  <a:lnTo>
                    <a:pt x="1357" y="1203"/>
                  </a:lnTo>
                  <a:lnTo>
                    <a:pt x="1357" y="1186"/>
                  </a:lnTo>
                  <a:lnTo>
                    <a:pt x="1365" y="1162"/>
                  </a:lnTo>
                  <a:lnTo>
                    <a:pt x="1379" y="1098"/>
                  </a:lnTo>
                  <a:lnTo>
                    <a:pt x="1409" y="993"/>
                  </a:lnTo>
                  <a:lnTo>
                    <a:pt x="1468" y="880"/>
                  </a:lnTo>
                  <a:lnTo>
                    <a:pt x="1491" y="847"/>
                  </a:lnTo>
                  <a:lnTo>
                    <a:pt x="1528" y="791"/>
                  </a:lnTo>
                  <a:lnTo>
                    <a:pt x="1580" y="726"/>
                  </a:lnTo>
                  <a:lnTo>
                    <a:pt x="1661" y="654"/>
                  </a:lnTo>
                  <a:lnTo>
                    <a:pt x="37" y="654"/>
                  </a:lnTo>
                  <a:lnTo>
                    <a:pt x="23" y="646"/>
                  </a:lnTo>
                  <a:lnTo>
                    <a:pt x="8" y="646"/>
                  </a:lnTo>
                  <a:lnTo>
                    <a:pt x="0" y="629"/>
                  </a:lnTo>
                  <a:lnTo>
                    <a:pt x="0" y="589"/>
                  </a:lnTo>
                  <a:lnTo>
                    <a:pt x="8" y="581"/>
                  </a:lnTo>
                  <a:lnTo>
                    <a:pt x="37" y="565"/>
                  </a:lnTo>
                  <a:lnTo>
                    <a:pt x="1661" y="565"/>
                  </a:lnTo>
                  <a:lnTo>
                    <a:pt x="1580" y="492"/>
                  </a:lnTo>
                  <a:lnTo>
                    <a:pt x="1513" y="411"/>
                  </a:lnTo>
                  <a:lnTo>
                    <a:pt x="1461" y="339"/>
                  </a:lnTo>
                  <a:lnTo>
                    <a:pt x="1416" y="250"/>
                  </a:lnTo>
                  <a:lnTo>
                    <a:pt x="1387" y="161"/>
                  </a:lnTo>
                  <a:lnTo>
                    <a:pt x="1372" y="97"/>
                  </a:lnTo>
                  <a:lnTo>
                    <a:pt x="1357" y="48"/>
                  </a:lnTo>
                  <a:lnTo>
                    <a:pt x="1357" y="16"/>
                  </a:lnTo>
                  <a:lnTo>
                    <a:pt x="1372" y="8"/>
                  </a:lnTo>
                  <a:lnTo>
                    <a:pt x="1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6" name="Freeform 34"/>
            <p:cNvSpPr>
              <a:spLocks/>
            </p:cNvSpPr>
            <p:nvPr/>
          </p:nvSpPr>
          <p:spPr bwMode="auto">
            <a:xfrm>
              <a:off x="10214" y="3471"/>
              <a:ext cx="778" cy="1066"/>
            </a:xfrm>
            <a:custGeom>
              <a:avLst/>
              <a:gdLst/>
              <a:ahLst/>
              <a:cxnLst>
                <a:cxn ang="0">
                  <a:pos x="615" y="8"/>
                </a:cxn>
                <a:cxn ang="0">
                  <a:pos x="734" y="89"/>
                </a:cxn>
                <a:cxn ang="0">
                  <a:pos x="778" y="202"/>
                </a:cxn>
                <a:cxn ang="0">
                  <a:pos x="748" y="299"/>
                </a:cxn>
                <a:cxn ang="0">
                  <a:pos x="682" y="331"/>
                </a:cxn>
                <a:cxn ang="0">
                  <a:pos x="637" y="315"/>
                </a:cxn>
                <a:cxn ang="0">
                  <a:pos x="615" y="283"/>
                </a:cxn>
                <a:cxn ang="0">
                  <a:pos x="645" y="194"/>
                </a:cxn>
                <a:cxn ang="0">
                  <a:pos x="689" y="170"/>
                </a:cxn>
                <a:cxn ang="0">
                  <a:pos x="734" y="170"/>
                </a:cxn>
                <a:cxn ang="0">
                  <a:pos x="645" y="81"/>
                </a:cxn>
                <a:cxn ang="0">
                  <a:pos x="541" y="65"/>
                </a:cxn>
                <a:cxn ang="0">
                  <a:pos x="393" y="105"/>
                </a:cxn>
                <a:cxn ang="0">
                  <a:pos x="318" y="194"/>
                </a:cxn>
                <a:cxn ang="0">
                  <a:pos x="296" y="275"/>
                </a:cxn>
                <a:cxn ang="0">
                  <a:pos x="333" y="363"/>
                </a:cxn>
                <a:cxn ang="0">
                  <a:pos x="415" y="404"/>
                </a:cxn>
                <a:cxn ang="0">
                  <a:pos x="541" y="436"/>
                </a:cxn>
                <a:cxn ang="0">
                  <a:pos x="667" y="509"/>
                </a:cxn>
                <a:cxn ang="0">
                  <a:pos x="726" y="606"/>
                </a:cxn>
                <a:cxn ang="0">
                  <a:pos x="726" y="727"/>
                </a:cxn>
                <a:cxn ang="0">
                  <a:pos x="689" y="848"/>
                </a:cxn>
                <a:cxn ang="0">
                  <a:pos x="593" y="969"/>
                </a:cxn>
                <a:cxn ang="0">
                  <a:pos x="422" y="1050"/>
                </a:cxn>
                <a:cxn ang="0">
                  <a:pos x="200" y="1058"/>
                </a:cxn>
                <a:cxn ang="0">
                  <a:pos x="52" y="977"/>
                </a:cxn>
                <a:cxn ang="0">
                  <a:pos x="0" y="840"/>
                </a:cxn>
                <a:cxn ang="0">
                  <a:pos x="37" y="727"/>
                </a:cxn>
                <a:cxn ang="0">
                  <a:pos x="118" y="686"/>
                </a:cxn>
                <a:cxn ang="0">
                  <a:pos x="155" y="694"/>
                </a:cxn>
                <a:cxn ang="0">
                  <a:pos x="185" y="719"/>
                </a:cxn>
                <a:cxn ang="0">
                  <a:pos x="192" y="767"/>
                </a:cxn>
                <a:cxn ang="0">
                  <a:pos x="155" y="856"/>
                </a:cxn>
                <a:cxn ang="0">
                  <a:pos x="59" y="888"/>
                </a:cxn>
                <a:cxn ang="0">
                  <a:pos x="155" y="985"/>
                </a:cxn>
                <a:cxn ang="0">
                  <a:pos x="274" y="1009"/>
                </a:cxn>
                <a:cxn ang="0">
                  <a:pos x="400" y="1001"/>
                </a:cxn>
                <a:cxn ang="0">
                  <a:pos x="526" y="929"/>
                </a:cxn>
                <a:cxn ang="0">
                  <a:pos x="593" y="832"/>
                </a:cxn>
                <a:cxn ang="0">
                  <a:pos x="608" y="751"/>
                </a:cxn>
                <a:cxn ang="0">
                  <a:pos x="563" y="638"/>
                </a:cxn>
                <a:cxn ang="0">
                  <a:pos x="452" y="589"/>
                </a:cxn>
                <a:cxn ang="0">
                  <a:pos x="348" y="565"/>
                </a:cxn>
                <a:cxn ang="0">
                  <a:pos x="252" y="517"/>
                </a:cxn>
                <a:cxn ang="0">
                  <a:pos x="178" y="420"/>
                </a:cxn>
                <a:cxn ang="0">
                  <a:pos x="170" y="291"/>
                </a:cxn>
                <a:cxn ang="0">
                  <a:pos x="215" y="162"/>
                </a:cxn>
                <a:cxn ang="0">
                  <a:pos x="333" y="49"/>
                </a:cxn>
                <a:cxn ang="0">
                  <a:pos x="526" y="0"/>
                </a:cxn>
              </a:cxnLst>
              <a:rect l="0" t="0" r="r" b="b"/>
              <a:pathLst>
                <a:path w="778" h="1066">
                  <a:moveTo>
                    <a:pt x="526" y="0"/>
                  </a:moveTo>
                  <a:lnTo>
                    <a:pt x="615" y="8"/>
                  </a:lnTo>
                  <a:lnTo>
                    <a:pt x="682" y="41"/>
                  </a:lnTo>
                  <a:lnTo>
                    <a:pt x="734" y="89"/>
                  </a:lnTo>
                  <a:lnTo>
                    <a:pt x="771" y="137"/>
                  </a:lnTo>
                  <a:lnTo>
                    <a:pt x="778" y="202"/>
                  </a:lnTo>
                  <a:lnTo>
                    <a:pt x="771" y="258"/>
                  </a:lnTo>
                  <a:lnTo>
                    <a:pt x="748" y="299"/>
                  </a:lnTo>
                  <a:lnTo>
                    <a:pt x="719" y="323"/>
                  </a:lnTo>
                  <a:lnTo>
                    <a:pt x="682" y="331"/>
                  </a:lnTo>
                  <a:lnTo>
                    <a:pt x="660" y="331"/>
                  </a:lnTo>
                  <a:lnTo>
                    <a:pt x="637" y="315"/>
                  </a:lnTo>
                  <a:lnTo>
                    <a:pt x="622" y="307"/>
                  </a:lnTo>
                  <a:lnTo>
                    <a:pt x="615" y="283"/>
                  </a:lnTo>
                  <a:lnTo>
                    <a:pt x="615" y="242"/>
                  </a:lnTo>
                  <a:lnTo>
                    <a:pt x="645" y="194"/>
                  </a:lnTo>
                  <a:lnTo>
                    <a:pt x="667" y="178"/>
                  </a:lnTo>
                  <a:lnTo>
                    <a:pt x="689" y="170"/>
                  </a:lnTo>
                  <a:lnTo>
                    <a:pt x="719" y="162"/>
                  </a:lnTo>
                  <a:lnTo>
                    <a:pt x="734" y="170"/>
                  </a:lnTo>
                  <a:lnTo>
                    <a:pt x="697" y="113"/>
                  </a:lnTo>
                  <a:lnTo>
                    <a:pt x="645" y="81"/>
                  </a:lnTo>
                  <a:lnTo>
                    <a:pt x="585" y="65"/>
                  </a:lnTo>
                  <a:lnTo>
                    <a:pt x="541" y="65"/>
                  </a:lnTo>
                  <a:lnTo>
                    <a:pt x="459" y="73"/>
                  </a:lnTo>
                  <a:lnTo>
                    <a:pt x="393" y="105"/>
                  </a:lnTo>
                  <a:lnTo>
                    <a:pt x="348" y="145"/>
                  </a:lnTo>
                  <a:lnTo>
                    <a:pt x="318" y="194"/>
                  </a:lnTo>
                  <a:lnTo>
                    <a:pt x="304" y="234"/>
                  </a:lnTo>
                  <a:lnTo>
                    <a:pt x="296" y="275"/>
                  </a:lnTo>
                  <a:lnTo>
                    <a:pt x="304" y="331"/>
                  </a:lnTo>
                  <a:lnTo>
                    <a:pt x="333" y="363"/>
                  </a:lnTo>
                  <a:lnTo>
                    <a:pt x="370" y="388"/>
                  </a:lnTo>
                  <a:lnTo>
                    <a:pt x="415" y="404"/>
                  </a:lnTo>
                  <a:lnTo>
                    <a:pt x="459" y="412"/>
                  </a:lnTo>
                  <a:lnTo>
                    <a:pt x="541" y="436"/>
                  </a:lnTo>
                  <a:lnTo>
                    <a:pt x="608" y="460"/>
                  </a:lnTo>
                  <a:lnTo>
                    <a:pt x="667" y="509"/>
                  </a:lnTo>
                  <a:lnTo>
                    <a:pt x="697" y="549"/>
                  </a:lnTo>
                  <a:lnTo>
                    <a:pt x="726" y="606"/>
                  </a:lnTo>
                  <a:lnTo>
                    <a:pt x="734" y="678"/>
                  </a:lnTo>
                  <a:lnTo>
                    <a:pt x="726" y="727"/>
                  </a:lnTo>
                  <a:lnTo>
                    <a:pt x="719" y="783"/>
                  </a:lnTo>
                  <a:lnTo>
                    <a:pt x="689" y="848"/>
                  </a:lnTo>
                  <a:lnTo>
                    <a:pt x="652" y="912"/>
                  </a:lnTo>
                  <a:lnTo>
                    <a:pt x="593" y="969"/>
                  </a:lnTo>
                  <a:lnTo>
                    <a:pt x="519" y="1017"/>
                  </a:lnTo>
                  <a:lnTo>
                    <a:pt x="422" y="1050"/>
                  </a:lnTo>
                  <a:lnTo>
                    <a:pt x="304" y="1066"/>
                  </a:lnTo>
                  <a:lnTo>
                    <a:pt x="200" y="1058"/>
                  </a:lnTo>
                  <a:lnTo>
                    <a:pt x="118" y="1025"/>
                  </a:lnTo>
                  <a:lnTo>
                    <a:pt x="52" y="977"/>
                  </a:lnTo>
                  <a:lnTo>
                    <a:pt x="15" y="912"/>
                  </a:lnTo>
                  <a:lnTo>
                    <a:pt x="0" y="840"/>
                  </a:lnTo>
                  <a:lnTo>
                    <a:pt x="7" y="775"/>
                  </a:lnTo>
                  <a:lnTo>
                    <a:pt x="37" y="727"/>
                  </a:lnTo>
                  <a:lnTo>
                    <a:pt x="74" y="694"/>
                  </a:lnTo>
                  <a:lnTo>
                    <a:pt x="118" y="686"/>
                  </a:lnTo>
                  <a:lnTo>
                    <a:pt x="133" y="686"/>
                  </a:lnTo>
                  <a:lnTo>
                    <a:pt x="155" y="694"/>
                  </a:lnTo>
                  <a:lnTo>
                    <a:pt x="170" y="702"/>
                  </a:lnTo>
                  <a:lnTo>
                    <a:pt x="185" y="719"/>
                  </a:lnTo>
                  <a:lnTo>
                    <a:pt x="192" y="743"/>
                  </a:lnTo>
                  <a:lnTo>
                    <a:pt x="192" y="767"/>
                  </a:lnTo>
                  <a:lnTo>
                    <a:pt x="185" y="815"/>
                  </a:lnTo>
                  <a:lnTo>
                    <a:pt x="155" y="856"/>
                  </a:lnTo>
                  <a:lnTo>
                    <a:pt x="111" y="880"/>
                  </a:lnTo>
                  <a:lnTo>
                    <a:pt x="59" y="888"/>
                  </a:lnTo>
                  <a:lnTo>
                    <a:pt x="103" y="945"/>
                  </a:lnTo>
                  <a:lnTo>
                    <a:pt x="155" y="985"/>
                  </a:lnTo>
                  <a:lnTo>
                    <a:pt x="222" y="1001"/>
                  </a:lnTo>
                  <a:lnTo>
                    <a:pt x="274" y="1009"/>
                  </a:lnTo>
                  <a:lnTo>
                    <a:pt x="304" y="1009"/>
                  </a:lnTo>
                  <a:lnTo>
                    <a:pt x="400" y="1001"/>
                  </a:lnTo>
                  <a:lnTo>
                    <a:pt x="474" y="969"/>
                  </a:lnTo>
                  <a:lnTo>
                    <a:pt x="526" y="929"/>
                  </a:lnTo>
                  <a:lnTo>
                    <a:pt x="571" y="880"/>
                  </a:lnTo>
                  <a:lnTo>
                    <a:pt x="593" y="832"/>
                  </a:lnTo>
                  <a:lnTo>
                    <a:pt x="608" y="783"/>
                  </a:lnTo>
                  <a:lnTo>
                    <a:pt x="608" y="751"/>
                  </a:lnTo>
                  <a:lnTo>
                    <a:pt x="593" y="686"/>
                  </a:lnTo>
                  <a:lnTo>
                    <a:pt x="563" y="638"/>
                  </a:lnTo>
                  <a:lnTo>
                    <a:pt x="511" y="606"/>
                  </a:lnTo>
                  <a:lnTo>
                    <a:pt x="452" y="589"/>
                  </a:lnTo>
                  <a:lnTo>
                    <a:pt x="385" y="573"/>
                  </a:lnTo>
                  <a:lnTo>
                    <a:pt x="348" y="565"/>
                  </a:lnTo>
                  <a:lnTo>
                    <a:pt x="296" y="541"/>
                  </a:lnTo>
                  <a:lnTo>
                    <a:pt x="252" y="517"/>
                  </a:lnTo>
                  <a:lnTo>
                    <a:pt x="207" y="476"/>
                  </a:lnTo>
                  <a:lnTo>
                    <a:pt x="178" y="420"/>
                  </a:lnTo>
                  <a:lnTo>
                    <a:pt x="163" y="339"/>
                  </a:lnTo>
                  <a:lnTo>
                    <a:pt x="170" y="291"/>
                  </a:lnTo>
                  <a:lnTo>
                    <a:pt x="185" y="226"/>
                  </a:lnTo>
                  <a:lnTo>
                    <a:pt x="215" y="162"/>
                  </a:lnTo>
                  <a:lnTo>
                    <a:pt x="267" y="97"/>
                  </a:lnTo>
                  <a:lnTo>
                    <a:pt x="333" y="49"/>
                  </a:lnTo>
                  <a:lnTo>
                    <a:pt x="415" y="16"/>
                  </a:lnTo>
                  <a:lnTo>
                    <a:pt x="5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7" name="Freeform 35"/>
            <p:cNvSpPr>
              <a:spLocks noEditPoints="1"/>
            </p:cNvSpPr>
            <p:nvPr/>
          </p:nvSpPr>
          <p:spPr bwMode="auto">
            <a:xfrm>
              <a:off x="11192" y="3479"/>
              <a:ext cx="912" cy="1050"/>
            </a:xfrm>
            <a:custGeom>
              <a:avLst/>
              <a:gdLst/>
              <a:ahLst/>
              <a:cxnLst>
                <a:cxn ang="0">
                  <a:pos x="571" y="49"/>
                </a:cxn>
                <a:cxn ang="0">
                  <a:pos x="512" y="57"/>
                </a:cxn>
                <a:cxn ang="0">
                  <a:pos x="445" y="89"/>
                </a:cxn>
                <a:cxn ang="0">
                  <a:pos x="364" y="154"/>
                </a:cxn>
                <a:cxn ang="0">
                  <a:pos x="282" y="259"/>
                </a:cxn>
                <a:cxn ang="0">
                  <a:pos x="245" y="347"/>
                </a:cxn>
                <a:cxn ang="0">
                  <a:pos x="208" y="452"/>
                </a:cxn>
                <a:cxn ang="0">
                  <a:pos x="178" y="557"/>
                </a:cxn>
                <a:cxn ang="0">
                  <a:pos x="163" y="662"/>
                </a:cxn>
                <a:cxn ang="0">
                  <a:pos x="156" y="743"/>
                </a:cxn>
                <a:cxn ang="0">
                  <a:pos x="163" y="840"/>
                </a:cxn>
                <a:cxn ang="0">
                  <a:pos x="193" y="904"/>
                </a:cxn>
                <a:cxn ang="0">
                  <a:pos x="238" y="953"/>
                </a:cxn>
                <a:cxn ang="0">
                  <a:pos x="282" y="985"/>
                </a:cxn>
                <a:cxn ang="0">
                  <a:pos x="341" y="993"/>
                </a:cxn>
                <a:cxn ang="0">
                  <a:pos x="415" y="977"/>
                </a:cxn>
                <a:cxn ang="0">
                  <a:pos x="497" y="937"/>
                </a:cxn>
                <a:cxn ang="0">
                  <a:pos x="571" y="872"/>
                </a:cxn>
                <a:cxn ang="0">
                  <a:pos x="630" y="783"/>
                </a:cxn>
                <a:cxn ang="0">
                  <a:pos x="675" y="686"/>
                </a:cxn>
                <a:cxn ang="0">
                  <a:pos x="712" y="573"/>
                </a:cxn>
                <a:cxn ang="0">
                  <a:pos x="734" y="460"/>
                </a:cxn>
                <a:cxn ang="0">
                  <a:pos x="749" y="372"/>
                </a:cxn>
                <a:cxn ang="0">
                  <a:pos x="757" y="299"/>
                </a:cxn>
                <a:cxn ang="0">
                  <a:pos x="749" y="218"/>
                </a:cxn>
                <a:cxn ang="0">
                  <a:pos x="727" y="154"/>
                </a:cxn>
                <a:cxn ang="0">
                  <a:pos x="690" y="97"/>
                </a:cxn>
                <a:cxn ang="0">
                  <a:pos x="638" y="65"/>
                </a:cxn>
                <a:cxn ang="0">
                  <a:pos x="571" y="49"/>
                </a:cxn>
                <a:cxn ang="0">
                  <a:pos x="571" y="0"/>
                </a:cxn>
                <a:cxn ang="0">
                  <a:pos x="682" y="16"/>
                </a:cxn>
                <a:cxn ang="0">
                  <a:pos x="771" y="65"/>
                </a:cxn>
                <a:cxn ang="0">
                  <a:pos x="845" y="146"/>
                </a:cxn>
                <a:cxn ang="0">
                  <a:pos x="897" y="250"/>
                </a:cxn>
                <a:cxn ang="0">
                  <a:pos x="912" y="388"/>
                </a:cxn>
                <a:cxn ang="0">
                  <a:pos x="890" y="557"/>
                </a:cxn>
                <a:cxn ang="0">
                  <a:pos x="823" y="711"/>
                </a:cxn>
                <a:cxn ang="0">
                  <a:pos x="734" y="848"/>
                </a:cxn>
                <a:cxn ang="0">
                  <a:pos x="616" y="953"/>
                </a:cxn>
                <a:cxn ang="0">
                  <a:pos x="482" y="1025"/>
                </a:cxn>
                <a:cxn ang="0">
                  <a:pos x="341" y="1050"/>
                </a:cxn>
                <a:cxn ang="0">
                  <a:pos x="230" y="1034"/>
                </a:cxn>
                <a:cxn ang="0">
                  <a:pos x="134" y="977"/>
                </a:cxn>
                <a:cxn ang="0">
                  <a:pos x="60" y="896"/>
                </a:cxn>
                <a:cxn ang="0">
                  <a:pos x="15" y="791"/>
                </a:cxn>
                <a:cxn ang="0">
                  <a:pos x="0" y="662"/>
                </a:cxn>
                <a:cxn ang="0">
                  <a:pos x="23" y="501"/>
                </a:cxn>
                <a:cxn ang="0">
                  <a:pos x="82" y="347"/>
                </a:cxn>
                <a:cxn ang="0">
                  <a:pos x="178" y="210"/>
                </a:cxn>
                <a:cxn ang="0">
                  <a:pos x="297" y="97"/>
                </a:cxn>
                <a:cxn ang="0">
                  <a:pos x="430" y="24"/>
                </a:cxn>
                <a:cxn ang="0">
                  <a:pos x="571" y="0"/>
                </a:cxn>
              </a:cxnLst>
              <a:rect l="0" t="0" r="r" b="b"/>
              <a:pathLst>
                <a:path w="912" h="1050">
                  <a:moveTo>
                    <a:pt x="571" y="49"/>
                  </a:moveTo>
                  <a:lnTo>
                    <a:pt x="512" y="57"/>
                  </a:lnTo>
                  <a:lnTo>
                    <a:pt x="445" y="89"/>
                  </a:lnTo>
                  <a:lnTo>
                    <a:pt x="364" y="154"/>
                  </a:lnTo>
                  <a:lnTo>
                    <a:pt x="282" y="259"/>
                  </a:lnTo>
                  <a:lnTo>
                    <a:pt x="245" y="347"/>
                  </a:lnTo>
                  <a:lnTo>
                    <a:pt x="208" y="452"/>
                  </a:lnTo>
                  <a:lnTo>
                    <a:pt x="178" y="557"/>
                  </a:lnTo>
                  <a:lnTo>
                    <a:pt x="163" y="662"/>
                  </a:lnTo>
                  <a:lnTo>
                    <a:pt x="156" y="743"/>
                  </a:lnTo>
                  <a:lnTo>
                    <a:pt x="163" y="840"/>
                  </a:lnTo>
                  <a:lnTo>
                    <a:pt x="193" y="904"/>
                  </a:lnTo>
                  <a:lnTo>
                    <a:pt x="238" y="953"/>
                  </a:lnTo>
                  <a:lnTo>
                    <a:pt x="282" y="985"/>
                  </a:lnTo>
                  <a:lnTo>
                    <a:pt x="341" y="993"/>
                  </a:lnTo>
                  <a:lnTo>
                    <a:pt x="415" y="977"/>
                  </a:lnTo>
                  <a:lnTo>
                    <a:pt x="497" y="937"/>
                  </a:lnTo>
                  <a:lnTo>
                    <a:pt x="571" y="872"/>
                  </a:lnTo>
                  <a:lnTo>
                    <a:pt x="630" y="783"/>
                  </a:lnTo>
                  <a:lnTo>
                    <a:pt x="675" y="686"/>
                  </a:lnTo>
                  <a:lnTo>
                    <a:pt x="712" y="573"/>
                  </a:lnTo>
                  <a:lnTo>
                    <a:pt x="734" y="460"/>
                  </a:lnTo>
                  <a:lnTo>
                    <a:pt x="749" y="372"/>
                  </a:lnTo>
                  <a:lnTo>
                    <a:pt x="757" y="299"/>
                  </a:lnTo>
                  <a:lnTo>
                    <a:pt x="749" y="218"/>
                  </a:lnTo>
                  <a:lnTo>
                    <a:pt x="727" y="154"/>
                  </a:lnTo>
                  <a:lnTo>
                    <a:pt x="690" y="97"/>
                  </a:lnTo>
                  <a:lnTo>
                    <a:pt x="638" y="65"/>
                  </a:lnTo>
                  <a:lnTo>
                    <a:pt x="571" y="49"/>
                  </a:lnTo>
                  <a:close/>
                  <a:moveTo>
                    <a:pt x="571" y="0"/>
                  </a:moveTo>
                  <a:lnTo>
                    <a:pt x="682" y="16"/>
                  </a:lnTo>
                  <a:lnTo>
                    <a:pt x="771" y="65"/>
                  </a:lnTo>
                  <a:lnTo>
                    <a:pt x="845" y="146"/>
                  </a:lnTo>
                  <a:lnTo>
                    <a:pt x="897" y="250"/>
                  </a:lnTo>
                  <a:lnTo>
                    <a:pt x="912" y="388"/>
                  </a:lnTo>
                  <a:lnTo>
                    <a:pt x="890" y="557"/>
                  </a:lnTo>
                  <a:lnTo>
                    <a:pt x="823" y="711"/>
                  </a:lnTo>
                  <a:lnTo>
                    <a:pt x="734" y="848"/>
                  </a:lnTo>
                  <a:lnTo>
                    <a:pt x="616" y="953"/>
                  </a:lnTo>
                  <a:lnTo>
                    <a:pt x="482" y="1025"/>
                  </a:lnTo>
                  <a:lnTo>
                    <a:pt x="341" y="1050"/>
                  </a:lnTo>
                  <a:lnTo>
                    <a:pt x="230" y="1034"/>
                  </a:lnTo>
                  <a:lnTo>
                    <a:pt x="134" y="977"/>
                  </a:lnTo>
                  <a:lnTo>
                    <a:pt x="60" y="896"/>
                  </a:lnTo>
                  <a:lnTo>
                    <a:pt x="15" y="791"/>
                  </a:lnTo>
                  <a:lnTo>
                    <a:pt x="0" y="662"/>
                  </a:lnTo>
                  <a:lnTo>
                    <a:pt x="23" y="501"/>
                  </a:lnTo>
                  <a:lnTo>
                    <a:pt x="82" y="347"/>
                  </a:lnTo>
                  <a:lnTo>
                    <a:pt x="178" y="210"/>
                  </a:lnTo>
                  <a:lnTo>
                    <a:pt x="297" y="97"/>
                  </a:lnTo>
                  <a:lnTo>
                    <a:pt x="430" y="24"/>
                  </a:lnTo>
                  <a:lnTo>
                    <a:pt x="5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8" name="Freeform 36"/>
            <p:cNvSpPr>
              <a:spLocks/>
            </p:cNvSpPr>
            <p:nvPr/>
          </p:nvSpPr>
          <p:spPr bwMode="auto">
            <a:xfrm>
              <a:off x="12341" y="2761"/>
              <a:ext cx="497" cy="2325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90" y="0"/>
                </a:cxn>
                <a:cxn ang="0">
                  <a:pos x="497" y="8"/>
                </a:cxn>
                <a:cxn ang="0">
                  <a:pos x="497" y="32"/>
                </a:cxn>
                <a:cxn ang="0">
                  <a:pos x="468" y="64"/>
                </a:cxn>
                <a:cxn ang="0">
                  <a:pos x="349" y="218"/>
                </a:cxn>
                <a:cxn ang="0">
                  <a:pos x="267" y="387"/>
                </a:cxn>
                <a:cxn ang="0">
                  <a:pos x="201" y="573"/>
                </a:cxn>
                <a:cxn ang="0">
                  <a:pos x="156" y="767"/>
                </a:cxn>
                <a:cxn ang="0">
                  <a:pos x="134" y="960"/>
                </a:cxn>
                <a:cxn ang="0">
                  <a:pos x="126" y="1162"/>
                </a:cxn>
                <a:cxn ang="0">
                  <a:pos x="134" y="1348"/>
                </a:cxn>
                <a:cxn ang="0">
                  <a:pos x="156" y="1534"/>
                </a:cxn>
                <a:cxn ang="0">
                  <a:pos x="193" y="1727"/>
                </a:cxn>
                <a:cxn ang="0">
                  <a:pos x="253" y="1913"/>
                </a:cxn>
                <a:cxn ang="0">
                  <a:pos x="341" y="2091"/>
                </a:cxn>
                <a:cxn ang="0">
                  <a:pos x="460" y="2252"/>
                </a:cxn>
                <a:cxn ang="0">
                  <a:pos x="497" y="2292"/>
                </a:cxn>
                <a:cxn ang="0">
                  <a:pos x="497" y="2317"/>
                </a:cxn>
                <a:cxn ang="0">
                  <a:pos x="490" y="2325"/>
                </a:cxn>
                <a:cxn ang="0">
                  <a:pos x="475" y="2325"/>
                </a:cxn>
                <a:cxn ang="0">
                  <a:pos x="453" y="2317"/>
                </a:cxn>
                <a:cxn ang="0">
                  <a:pos x="408" y="2276"/>
                </a:cxn>
                <a:cxn ang="0">
                  <a:pos x="349" y="2220"/>
                </a:cxn>
                <a:cxn ang="0">
                  <a:pos x="282" y="2131"/>
                </a:cxn>
                <a:cxn ang="0">
                  <a:pos x="208" y="2026"/>
                </a:cxn>
                <a:cxn ang="0">
                  <a:pos x="141" y="1889"/>
                </a:cxn>
                <a:cxn ang="0">
                  <a:pos x="67" y="1687"/>
                </a:cxn>
                <a:cxn ang="0">
                  <a:pos x="23" y="1493"/>
                </a:cxn>
                <a:cxn ang="0">
                  <a:pos x="8" y="1316"/>
                </a:cxn>
                <a:cxn ang="0">
                  <a:pos x="0" y="1162"/>
                </a:cxn>
                <a:cxn ang="0">
                  <a:pos x="8" y="1009"/>
                </a:cxn>
                <a:cxn ang="0">
                  <a:pos x="30" y="831"/>
                </a:cxn>
                <a:cxn ang="0">
                  <a:pos x="67" y="646"/>
                </a:cxn>
                <a:cxn ang="0">
                  <a:pos x="134" y="452"/>
                </a:cxn>
                <a:cxn ang="0">
                  <a:pos x="201" y="315"/>
                </a:cxn>
                <a:cxn ang="0">
                  <a:pos x="275" y="202"/>
                </a:cxn>
                <a:cxn ang="0">
                  <a:pos x="349" y="113"/>
                </a:cxn>
                <a:cxn ang="0">
                  <a:pos x="408" y="48"/>
                </a:cxn>
                <a:cxn ang="0">
                  <a:pos x="475" y="0"/>
                </a:cxn>
              </a:cxnLst>
              <a:rect l="0" t="0" r="r" b="b"/>
              <a:pathLst>
                <a:path w="497" h="2325">
                  <a:moveTo>
                    <a:pt x="475" y="0"/>
                  </a:moveTo>
                  <a:lnTo>
                    <a:pt x="490" y="0"/>
                  </a:lnTo>
                  <a:lnTo>
                    <a:pt x="497" y="8"/>
                  </a:lnTo>
                  <a:lnTo>
                    <a:pt x="497" y="32"/>
                  </a:lnTo>
                  <a:lnTo>
                    <a:pt x="468" y="64"/>
                  </a:lnTo>
                  <a:lnTo>
                    <a:pt x="349" y="218"/>
                  </a:lnTo>
                  <a:lnTo>
                    <a:pt x="267" y="387"/>
                  </a:lnTo>
                  <a:lnTo>
                    <a:pt x="201" y="573"/>
                  </a:lnTo>
                  <a:lnTo>
                    <a:pt x="156" y="767"/>
                  </a:lnTo>
                  <a:lnTo>
                    <a:pt x="134" y="960"/>
                  </a:lnTo>
                  <a:lnTo>
                    <a:pt x="126" y="1162"/>
                  </a:lnTo>
                  <a:lnTo>
                    <a:pt x="134" y="1348"/>
                  </a:lnTo>
                  <a:lnTo>
                    <a:pt x="156" y="1534"/>
                  </a:lnTo>
                  <a:lnTo>
                    <a:pt x="193" y="1727"/>
                  </a:lnTo>
                  <a:lnTo>
                    <a:pt x="253" y="1913"/>
                  </a:lnTo>
                  <a:lnTo>
                    <a:pt x="341" y="2091"/>
                  </a:lnTo>
                  <a:lnTo>
                    <a:pt x="460" y="2252"/>
                  </a:lnTo>
                  <a:lnTo>
                    <a:pt x="497" y="2292"/>
                  </a:lnTo>
                  <a:lnTo>
                    <a:pt x="497" y="2317"/>
                  </a:lnTo>
                  <a:lnTo>
                    <a:pt x="490" y="2325"/>
                  </a:lnTo>
                  <a:lnTo>
                    <a:pt x="475" y="2325"/>
                  </a:lnTo>
                  <a:lnTo>
                    <a:pt x="453" y="2317"/>
                  </a:lnTo>
                  <a:lnTo>
                    <a:pt x="408" y="2276"/>
                  </a:lnTo>
                  <a:lnTo>
                    <a:pt x="349" y="2220"/>
                  </a:lnTo>
                  <a:lnTo>
                    <a:pt x="282" y="2131"/>
                  </a:lnTo>
                  <a:lnTo>
                    <a:pt x="208" y="2026"/>
                  </a:lnTo>
                  <a:lnTo>
                    <a:pt x="141" y="1889"/>
                  </a:lnTo>
                  <a:lnTo>
                    <a:pt x="67" y="1687"/>
                  </a:lnTo>
                  <a:lnTo>
                    <a:pt x="23" y="1493"/>
                  </a:lnTo>
                  <a:lnTo>
                    <a:pt x="8" y="1316"/>
                  </a:lnTo>
                  <a:lnTo>
                    <a:pt x="0" y="1162"/>
                  </a:lnTo>
                  <a:lnTo>
                    <a:pt x="8" y="1009"/>
                  </a:lnTo>
                  <a:lnTo>
                    <a:pt x="30" y="831"/>
                  </a:lnTo>
                  <a:lnTo>
                    <a:pt x="67" y="646"/>
                  </a:lnTo>
                  <a:lnTo>
                    <a:pt x="134" y="452"/>
                  </a:lnTo>
                  <a:lnTo>
                    <a:pt x="201" y="315"/>
                  </a:lnTo>
                  <a:lnTo>
                    <a:pt x="275" y="202"/>
                  </a:lnTo>
                  <a:lnTo>
                    <a:pt x="349" y="113"/>
                  </a:lnTo>
                  <a:lnTo>
                    <a:pt x="408" y="48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auto">
            <a:xfrm>
              <a:off x="13046" y="2954"/>
              <a:ext cx="889" cy="1615"/>
            </a:xfrm>
            <a:custGeom>
              <a:avLst/>
              <a:gdLst/>
              <a:ahLst/>
              <a:cxnLst>
                <a:cxn ang="0">
                  <a:pos x="541" y="9"/>
                </a:cxn>
                <a:cxn ang="0">
                  <a:pos x="711" y="81"/>
                </a:cxn>
                <a:cxn ang="0">
                  <a:pos x="815" y="227"/>
                </a:cxn>
                <a:cxn ang="0">
                  <a:pos x="808" y="453"/>
                </a:cxn>
                <a:cxn ang="0">
                  <a:pos x="652" y="662"/>
                </a:cxn>
                <a:cxn ang="0">
                  <a:pos x="534" y="743"/>
                </a:cxn>
                <a:cxn ang="0">
                  <a:pos x="756" y="856"/>
                </a:cxn>
                <a:cxn ang="0">
                  <a:pos x="875" y="1050"/>
                </a:cxn>
                <a:cxn ang="0">
                  <a:pos x="875" y="1284"/>
                </a:cxn>
                <a:cxn ang="0">
                  <a:pos x="756" y="1478"/>
                </a:cxn>
                <a:cxn ang="0">
                  <a:pos x="556" y="1599"/>
                </a:cxn>
                <a:cxn ang="0">
                  <a:pos x="319" y="1599"/>
                </a:cxn>
                <a:cxn ang="0">
                  <a:pos x="126" y="1510"/>
                </a:cxn>
                <a:cxn ang="0">
                  <a:pos x="15" y="1349"/>
                </a:cxn>
                <a:cxn ang="0">
                  <a:pos x="15" y="1187"/>
                </a:cxn>
                <a:cxn ang="0">
                  <a:pos x="81" y="1123"/>
                </a:cxn>
                <a:cxn ang="0">
                  <a:pos x="163" y="1123"/>
                </a:cxn>
                <a:cxn ang="0">
                  <a:pos x="230" y="1187"/>
                </a:cxn>
                <a:cxn ang="0">
                  <a:pos x="222" y="1300"/>
                </a:cxn>
                <a:cxn ang="0">
                  <a:pos x="148" y="1365"/>
                </a:cxn>
                <a:cxn ang="0">
                  <a:pos x="148" y="1446"/>
                </a:cxn>
                <a:cxn ang="0">
                  <a:pos x="289" y="1526"/>
                </a:cxn>
                <a:cxn ang="0">
                  <a:pos x="422" y="1550"/>
                </a:cxn>
                <a:cxn ang="0">
                  <a:pos x="556" y="1502"/>
                </a:cxn>
                <a:cxn ang="0">
                  <a:pos x="637" y="1381"/>
                </a:cxn>
                <a:cxn ang="0">
                  <a:pos x="667" y="1171"/>
                </a:cxn>
                <a:cxn ang="0">
                  <a:pos x="630" y="937"/>
                </a:cxn>
                <a:cxn ang="0">
                  <a:pos x="511" y="800"/>
                </a:cxn>
                <a:cxn ang="0">
                  <a:pos x="281" y="784"/>
                </a:cxn>
                <a:cxn ang="0">
                  <a:pos x="267" y="743"/>
                </a:cxn>
                <a:cxn ang="0">
                  <a:pos x="333" y="727"/>
                </a:cxn>
                <a:cxn ang="0">
                  <a:pos x="430" y="719"/>
                </a:cxn>
                <a:cxn ang="0">
                  <a:pos x="519" y="662"/>
                </a:cxn>
                <a:cxn ang="0">
                  <a:pos x="608" y="517"/>
                </a:cxn>
                <a:cxn ang="0">
                  <a:pos x="630" y="372"/>
                </a:cxn>
                <a:cxn ang="0">
                  <a:pos x="622" y="235"/>
                </a:cxn>
                <a:cxn ang="0">
                  <a:pos x="563" y="113"/>
                </a:cxn>
                <a:cxn ang="0">
                  <a:pos x="467" y="73"/>
                </a:cxn>
                <a:cxn ang="0">
                  <a:pos x="356" y="73"/>
                </a:cxn>
                <a:cxn ang="0">
                  <a:pos x="200" y="138"/>
                </a:cxn>
                <a:cxn ang="0">
                  <a:pos x="163" y="210"/>
                </a:cxn>
                <a:cxn ang="0">
                  <a:pos x="237" y="235"/>
                </a:cxn>
                <a:cxn ang="0">
                  <a:pos x="274" y="323"/>
                </a:cxn>
                <a:cxn ang="0">
                  <a:pos x="244" y="404"/>
                </a:cxn>
                <a:cxn ang="0">
                  <a:pos x="192" y="436"/>
                </a:cxn>
                <a:cxn ang="0">
                  <a:pos x="89" y="404"/>
                </a:cxn>
                <a:cxn ang="0">
                  <a:pos x="59" y="348"/>
                </a:cxn>
                <a:cxn ang="0">
                  <a:pos x="81" y="210"/>
                </a:cxn>
                <a:cxn ang="0">
                  <a:pos x="215" y="57"/>
                </a:cxn>
                <a:cxn ang="0">
                  <a:pos x="437" y="0"/>
                </a:cxn>
              </a:cxnLst>
              <a:rect l="0" t="0" r="r" b="b"/>
              <a:pathLst>
                <a:path w="889" h="1615">
                  <a:moveTo>
                    <a:pt x="437" y="0"/>
                  </a:moveTo>
                  <a:lnTo>
                    <a:pt x="541" y="9"/>
                  </a:lnTo>
                  <a:lnTo>
                    <a:pt x="630" y="41"/>
                  </a:lnTo>
                  <a:lnTo>
                    <a:pt x="711" y="81"/>
                  </a:lnTo>
                  <a:lnTo>
                    <a:pt x="771" y="146"/>
                  </a:lnTo>
                  <a:lnTo>
                    <a:pt x="815" y="227"/>
                  </a:lnTo>
                  <a:lnTo>
                    <a:pt x="830" y="315"/>
                  </a:lnTo>
                  <a:lnTo>
                    <a:pt x="808" y="453"/>
                  </a:lnTo>
                  <a:lnTo>
                    <a:pt x="749" y="566"/>
                  </a:lnTo>
                  <a:lnTo>
                    <a:pt x="652" y="662"/>
                  </a:lnTo>
                  <a:lnTo>
                    <a:pt x="534" y="727"/>
                  </a:lnTo>
                  <a:lnTo>
                    <a:pt x="534" y="743"/>
                  </a:lnTo>
                  <a:lnTo>
                    <a:pt x="660" y="784"/>
                  </a:lnTo>
                  <a:lnTo>
                    <a:pt x="756" y="856"/>
                  </a:lnTo>
                  <a:lnTo>
                    <a:pt x="830" y="945"/>
                  </a:lnTo>
                  <a:lnTo>
                    <a:pt x="875" y="1050"/>
                  </a:lnTo>
                  <a:lnTo>
                    <a:pt x="889" y="1163"/>
                  </a:lnTo>
                  <a:lnTo>
                    <a:pt x="875" y="1284"/>
                  </a:lnTo>
                  <a:lnTo>
                    <a:pt x="830" y="1389"/>
                  </a:lnTo>
                  <a:lnTo>
                    <a:pt x="756" y="1478"/>
                  </a:lnTo>
                  <a:lnTo>
                    <a:pt x="667" y="1550"/>
                  </a:lnTo>
                  <a:lnTo>
                    <a:pt x="556" y="1599"/>
                  </a:lnTo>
                  <a:lnTo>
                    <a:pt x="430" y="1615"/>
                  </a:lnTo>
                  <a:lnTo>
                    <a:pt x="319" y="1599"/>
                  </a:lnTo>
                  <a:lnTo>
                    <a:pt x="215" y="1567"/>
                  </a:lnTo>
                  <a:lnTo>
                    <a:pt x="126" y="1510"/>
                  </a:lnTo>
                  <a:lnTo>
                    <a:pt x="59" y="1437"/>
                  </a:lnTo>
                  <a:lnTo>
                    <a:pt x="15" y="1349"/>
                  </a:lnTo>
                  <a:lnTo>
                    <a:pt x="0" y="1252"/>
                  </a:lnTo>
                  <a:lnTo>
                    <a:pt x="15" y="1187"/>
                  </a:lnTo>
                  <a:lnTo>
                    <a:pt x="37" y="1147"/>
                  </a:lnTo>
                  <a:lnTo>
                    <a:pt x="81" y="1123"/>
                  </a:lnTo>
                  <a:lnTo>
                    <a:pt x="118" y="1115"/>
                  </a:lnTo>
                  <a:lnTo>
                    <a:pt x="163" y="1123"/>
                  </a:lnTo>
                  <a:lnTo>
                    <a:pt x="200" y="1147"/>
                  </a:lnTo>
                  <a:lnTo>
                    <a:pt x="230" y="1187"/>
                  </a:lnTo>
                  <a:lnTo>
                    <a:pt x="237" y="1244"/>
                  </a:lnTo>
                  <a:lnTo>
                    <a:pt x="222" y="1300"/>
                  </a:lnTo>
                  <a:lnTo>
                    <a:pt x="192" y="1349"/>
                  </a:lnTo>
                  <a:lnTo>
                    <a:pt x="148" y="1365"/>
                  </a:lnTo>
                  <a:lnTo>
                    <a:pt x="96" y="1373"/>
                  </a:lnTo>
                  <a:lnTo>
                    <a:pt x="148" y="1446"/>
                  </a:lnTo>
                  <a:lnTo>
                    <a:pt x="215" y="1494"/>
                  </a:lnTo>
                  <a:lnTo>
                    <a:pt x="289" y="1526"/>
                  </a:lnTo>
                  <a:lnTo>
                    <a:pt x="363" y="1542"/>
                  </a:lnTo>
                  <a:lnTo>
                    <a:pt x="422" y="1550"/>
                  </a:lnTo>
                  <a:lnTo>
                    <a:pt x="511" y="1534"/>
                  </a:lnTo>
                  <a:lnTo>
                    <a:pt x="556" y="1502"/>
                  </a:lnTo>
                  <a:lnTo>
                    <a:pt x="600" y="1454"/>
                  </a:lnTo>
                  <a:lnTo>
                    <a:pt x="637" y="1381"/>
                  </a:lnTo>
                  <a:lnTo>
                    <a:pt x="660" y="1292"/>
                  </a:lnTo>
                  <a:lnTo>
                    <a:pt x="667" y="1171"/>
                  </a:lnTo>
                  <a:lnTo>
                    <a:pt x="660" y="1042"/>
                  </a:lnTo>
                  <a:lnTo>
                    <a:pt x="630" y="937"/>
                  </a:lnTo>
                  <a:lnTo>
                    <a:pt x="578" y="856"/>
                  </a:lnTo>
                  <a:lnTo>
                    <a:pt x="511" y="800"/>
                  </a:lnTo>
                  <a:lnTo>
                    <a:pt x="415" y="784"/>
                  </a:lnTo>
                  <a:lnTo>
                    <a:pt x="281" y="784"/>
                  </a:lnTo>
                  <a:lnTo>
                    <a:pt x="267" y="775"/>
                  </a:lnTo>
                  <a:lnTo>
                    <a:pt x="267" y="743"/>
                  </a:lnTo>
                  <a:lnTo>
                    <a:pt x="281" y="727"/>
                  </a:lnTo>
                  <a:lnTo>
                    <a:pt x="333" y="727"/>
                  </a:lnTo>
                  <a:lnTo>
                    <a:pt x="356" y="719"/>
                  </a:lnTo>
                  <a:lnTo>
                    <a:pt x="430" y="719"/>
                  </a:lnTo>
                  <a:lnTo>
                    <a:pt x="474" y="703"/>
                  </a:lnTo>
                  <a:lnTo>
                    <a:pt x="519" y="662"/>
                  </a:lnTo>
                  <a:lnTo>
                    <a:pt x="571" y="598"/>
                  </a:lnTo>
                  <a:lnTo>
                    <a:pt x="608" y="517"/>
                  </a:lnTo>
                  <a:lnTo>
                    <a:pt x="622" y="436"/>
                  </a:lnTo>
                  <a:lnTo>
                    <a:pt x="630" y="372"/>
                  </a:lnTo>
                  <a:lnTo>
                    <a:pt x="630" y="331"/>
                  </a:lnTo>
                  <a:lnTo>
                    <a:pt x="622" y="235"/>
                  </a:lnTo>
                  <a:lnTo>
                    <a:pt x="593" y="162"/>
                  </a:lnTo>
                  <a:lnTo>
                    <a:pt x="563" y="113"/>
                  </a:lnTo>
                  <a:lnTo>
                    <a:pt x="519" y="89"/>
                  </a:lnTo>
                  <a:lnTo>
                    <a:pt x="467" y="73"/>
                  </a:lnTo>
                  <a:lnTo>
                    <a:pt x="422" y="65"/>
                  </a:lnTo>
                  <a:lnTo>
                    <a:pt x="356" y="73"/>
                  </a:lnTo>
                  <a:lnTo>
                    <a:pt x="281" y="97"/>
                  </a:lnTo>
                  <a:lnTo>
                    <a:pt x="200" y="138"/>
                  </a:lnTo>
                  <a:lnTo>
                    <a:pt x="141" y="210"/>
                  </a:lnTo>
                  <a:lnTo>
                    <a:pt x="163" y="210"/>
                  </a:lnTo>
                  <a:lnTo>
                    <a:pt x="200" y="218"/>
                  </a:lnTo>
                  <a:lnTo>
                    <a:pt x="237" y="235"/>
                  </a:lnTo>
                  <a:lnTo>
                    <a:pt x="267" y="267"/>
                  </a:lnTo>
                  <a:lnTo>
                    <a:pt x="274" y="323"/>
                  </a:lnTo>
                  <a:lnTo>
                    <a:pt x="274" y="356"/>
                  </a:lnTo>
                  <a:lnTo>
                    <a:pt x="244" y="404"/>
                  </a:lnTo>
                  <a:lnTo>
                    <a:pt x="222" y="420"/>
                  </a:lnTo>
                  <a:lnTo>
                    <a:pt x="192" y="436"/>
                  </a:lnTo>
                  <a:lnTo>
                    <a:pt x="133" y="436"/>
                  </a:lnTo>
                  <a:lnTo>
                    <a:pt x="89" y="404"/>
                  </a:lnTo>
                  <a:lnTo>
                    <a:pt x="74" y="380"/>
                  </a:lnTo>
                  <a:lnTo>
                    <a:pt x="59" y="348"/>
                  </a:lnTo>
                  <a:lnTo>
                    <a:pt x="59" y="315"/>
                  </a:lnTo>
                  <a:lnTo>
                    <a:pt x="81" y="210"/>
                  </a:lnTo>
                  <a:lnTo>
                    <a:pt x="133" y="130"/>
                  </a:lnTo>
                  <a:lnTo>
                    <a:pt x="215" y="57"/>
                  </a:lnTo>
                  <a:lnTo>
                    <a:pt x="319" y="17"/>
                  </a:lnTo>
                  <a:lnTo>
                    <a:pt x="4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0" name="Freeform 38"/>
            <p:cNvSpPr>
              <a:spLocks noEditPoints="1"/>
            </p:cNvSpPr>
            <p:nvPr/>
          </p:nvSpPr>
          <p:spPr bwMode="auto">
            <a:xfrm>
              <a:off x="14158" y="2761"/>
              <a:ext cx="497" cy="2317"/>
            </a:xfrm>
            <a:custGeom>
              <a:avLst/>
              <a:gdLst/>
              <a:ahLst/>
              <a:cxnLst>
                <a:cxn ang="0">
                  <a:pos x="497" y="1154"/>
                </a:cxn>
                <a:cxn ang="0">
                  <a:pos x="497" y="1162"/>
                </a:cxn>
                <a:cxn ang="0">
                  <a:pos x="497" y="1154"/>
                </a:cxn>
                <a:cxn ang="0">
                  <a:pos x="7" y="0"/>
                </a:cxn>
                <a:cxn ang="0">
                  <a:pos x="22" y="0"/>
                </a:cxn>
                <a:cxn ang="0">
                  <a:pos x="89" y="48"/>
                </a:cxn>
                <a:cxn ang="0">
                  <a:pos x="148" y="113"/>
                </a:cxn>
                <a:cxn ang="0">
                  <a:pos x="215" y="193"/>
                </a:cxn>
                <a:cxn ang="0">
                  <a:pos x="289" y="306"/>
                </a:cxn>
                <a:cxn ang="0">
                  <a:pos x="356" y="436"/>
                </a:cxn>
                <a:cxn ang="0">
                  <a:pos x="430" y="637"/>
                </a:cxn>
                <a:cxn ang="0">
                  <a:pos x="474" y="831"/>
                </a:cxn>
                <a:cxn ang="0">
                  <a:pos x="489" y="1009"/>
                </a:cxn>
                <a:cxn ang="0">
                  <a:pos x="497" y="1162"/>
                </a:cxn>
                <a:cxn ang="0">
                  <a:pos x="489" y="1308"/>
                </a:cxn>
                <a:cxn ang="0">
                  <a:pos x="467" y="1485"/>
                </a:cxn>
                <a:cxn ang="0">
                  <a:pos x="430" y="1671"/>
                </a:cxn>
                <a:cxn ang="0">
                  <a:pos x="363" y="1865"/>
                </a:cxn>
                <a:cxn ang="0">
                  <a:pos x="296" y="2002"/>
                </a:cxn>
                <a:cxn ang="0">
                  <a:pos x="222" y="2115"/>
                </a:cxn>
                <a:cxn ang="0">
                  <a:pos x="155" y="2204"/>
                </a:cxn>
                <a:cxn ang="0">
                  <a:pos x="89" y="2268"/>
                </a:cxn>
                <a:cxn ang="0">
                  <a:pos x="22" y="2317"/>
                </a:cxn>
                <a:cxn ang="0">
                  <a:pos x="15" y="2317"/>
                </a:cxn>
                <a:cxn ang="0">
                  <a:pos x="0" y="2301"/>
                </a:cxn>
                <a:cxn ang="0">
                  <a:pos x="0" y="2284"/>
                </a:cxn>
                <a:cxn ang="0">
                  <a:pos x="29" y="2252"/>
                </a:cxn>
                <a:cxn ang="0">
                  <a:pos x="148" y="2099"/>
                </a:cxn>
                <a:cxn ang="0">
                  <a:pos x="237" y="1929"/>
                </a:cxn>
                <a:cxn ang="0">
                  <a:pos x="304" y="1743"/>
                </a:cxn>
                <a:cxn ang="0">
                  <a:pos x="341" y="1550"/>
                </a:cxn>
                <a:cxn ang="0">
                  <a:pos x="363" y="1356"/>
                </a:cxn>
                <a:cxn ang="0">
                  <a:pos x="370" y="1154"/>
                </a:cxn>
                <a:cxn ang="0">
                  <a:pos x="356" y="880"/>
                </a:cxn>
                <a:cxn ang="0">
                  <a:pos x="311" y="629"/>
                </a:cxn>
                <a:cxn ang="0">
                  <a:pos x="244" y="411"/>
                </a:cxn>
                <a:cxn ang="0">
                  <a:pos x="148" y="226"/>
                </a:cxn>
                <a:cxn ang="0">
                  <a:pos x="37" y="72"/>
                </a:cxn>
                <a:cxn ang="0">
                  <a:pos x="7" y="40"/>
                </a:cxn>
                <a:cxn ang="0">
                  <a:pos x="7" y="32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7" y="0"/>
                </a:cxn>
              </a:cxnLst>
              <a:rect l="0" t="0" r="r" b="b"/>
              <a:pathLst>
                <a:path w="497" h="2317">
                  <a:moveTo>
                    <a:pt x="497" y="1154"/>
                  </a:moveTo>
                  <a:lnTo>
                    <a:pt x="497" y="1162"/>
                  </a:lnTo>
                  <a:lnTo>
                    <a:pt x="497" y="1154"/>
                  </a:lnTo>
                  <a:close/>
                  <a:moveTo>
                    <a:pt x="7" y="0"/>
                  </a:moveTo>
                  <a:lnTo>
                    <a:pt x="22" y="0"/>
                  </a:lnTo>
                  <a:lnTo>
                    <a:pt x="89" y="48"/>
                  </a:lnTo>
                  <a:lnTo>
                    <a:pt x="148" y="113"/>
                  </a:lnTo>
                  <a:lnTo>
                    <a:pt x="215" y="193"/>
                  </a:lnTo>
                  <a:lnTo>
                    <a:pt x="289" y="306"/>
                  </a:lnTo>
                  <a:lnTo>
                    <a:pt x="356" y="436"/>
                  </a:lnTo>
                  <a:lnTo>
                    <a:pt x="430" y="637"/>
                  </a:lnTo>
                  <a:lnTo>
                    <a:pt x="474" y="831"/>
                  </a:lnTo>
                  <a:lnTo>
                    <a:pt x="489" y="1009"/>
                  </a:lnTo>
                  <a:lnTo>
                    <a:pt x="497" y="1162"/>
                  </a:lnTo>
                  <a:lnTo>
                    <a:pt x="489" y="1308"/>
                  </a:lnTo>
                  <a:lnTo>
                    <a:pt x="467" y="1485"/>
                  </a:lnTo>
                  <a:lnTo>
                    <a:pt x="430" y="1671"/>
                  </a:lnTo>
                  <a:lnTo>
                    <a:pt x="363" y="1865"/>
                  </a:lnTo>
                  <a:lnTo>
                    <a:pt x="296" y="2002"/>
                  </a:lnTo>
                  <a:lnTo>
                    <a:pt x="222" y="2115"/>
                  </a:lnTo>
                  <a:lnTo>
                    <a:pt x="155" y="2204"/>
                  </a:lnTo>
                  <a:lnTo>
                    <a:pt x="89" y="2268"/>
                  </a:lnTo>
                  <a:lnTo>
                    <a:pt x="22" y="2317"/>
                  </a:lnTo>
                  <a:lnTo>
                    <a:pt x="15" y="2317"/>
                  </a:lnTo>
                  <a:lnTo>
                    <a:pt x="0" y="2301"/>
                  </a:lnTo>
                  <a:lnTo>
                    <a:pt x="0" y="2284"/>
                  </a:lnTo>
                  <a:lnTo>
                    <a:pt x="29" y="2252"/>
                  </a:lnTo>
                  <a:lnTo>
                    <a:pt x="148" y="2099"/>
                  </a:lnTo>
                  <a:lnTo>
                    <a:pt x="237" y="1929"/>
                  </a:lnTo>
                  <a:lnTo>
                    <a:pt x="304" y="1743"/>
                  </a:lnTo>
                  <a:lnTo>
                    <a:pt x="341" y="1550"/>
                  </a:lnTo>
                  <a:lnTo>
                    <a:pt x="363" y="1356"/>
                  </a:lnTo>
                  <a:lnTo>
                    <a:pt x="370" y="1154"/>
                  </a:lnTo>
                  <a:lnTo>
                    <a:pt x="356" y="880"/>
                  </a:lnTo>
                  <a:lnTo>
                    <a:pt x="311" y="629"/>
                  </a:lnTo>
                  <a:lnTo>
                    <a:pt x="244" y="411"/>
                  </a:lnTo>
                  <a:lnTo>
                    <a:pt x="148" y="226"/>
                  </a:lnTo>
                  <a:lnTo>
                    <a:pt x="37" y="72"/>
                  </a:lnTo>
                  <a:lnTo>
                    <a:pt x="7" y="40"/>
                  </a:lnTo>
                  <a:lnTo>
                    <a:pt x="7" y="32"/>
                  </a:lnTo>
                  <a:lnTo>
                    <a:pt x="0" y="24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1" name="Freeform 39"/>
            <p:cNvSpPr>
              <a:spLocks noEditPoints="1"/>
            </p:cNvSpPr>
            <p:nvPr/>
          </p:nvSpPr>
          <p:spPr bwMode="auto">
            <a:xfrm>
              <a:off x="14973" y="3713"/>
              <a:ext cx="1187" cy="1163"/>
            </a:xfrm>
            <a:custGeom>
              <a:avLst/>
              <a:gdLst/>
              <a:ahLst/>
              <a:cxnLst>
                <a:cxn ang="0">
                  <a:pos x="527" y="73"/>
                </a:cxn>
                <a:cxn ang="0">
                  <a:pos x="512" y="113"/>
                </a:cxn>
                <a:cxn ang="0">
                  <a:pos x="608" y="533"/>
                </a:cxn>
                <a:cxn ang="0">
                  <a:pos x="794" y="501"/>
                </a:cxn>
                <a:cxn ang="0">
                  <a:pos x="927" y="388"/>
                </a:cxn>
                <a:cxn ang="0">
                  <a:pos x="972" y="226"/>
                </a:cxn>
                <a:cxn ang="0">
                  <a:pos x="920" y="105"/>
                </a:cxn>
                <a:cxn ang="0">
                  <a:pos x="801" y="65"/>
                </a:cxn>
                <a:cxn ang="0">
                  <a:pos x="556" y="57"/>
                </a:cxn>
                <a:cxn ang="0">
                  <a:pos x="757" y="0"/>
                </a:cxn>
                <a:cxn ang="0">
                  <a:pos x="979" y="49"/>
                </a:cxn>
                <a:cxn ang="0">
                  <a:pos x="1112" y="170"/>
                </a:cxn>
                <a:cxn ang="0">
                  <a:pos x="1112" y="339"/>
                </a:cxn>
                <a:cxn ang="0">
                  <a:pos x="986" y="477"/>
                </a:cxn>
                <a:cxn ang="0">
                  <a:pos x="786" y="565"/>
                </a:cxn>
                <a:cxn ang="0">
                  <a:pos x="823" y="582"/>
                </a:cxn>
                <a:cxn ang="0">
                  <a:pos x="875" y="614"/>
                </a:cxn>
                <a:cxn ang="0">
                  <a:pos x="920" y="670"/>
                </a:cxn>
                <a:cxn ang="0">
                  <a:pos x="942" y="727"/>
                </a:cxn>
                <a:cxn ang="0">
                  <a:pos x="934" y="832"/>
                </a:cxn>
                <a:cxn ang="0">
                  <a:pos x="920" y="953"/>
                </a:cxn>
                <a:cxn ang="0">
                  <a:pos x="934" y="1082"/>
                </a:cxn>
                <a:cxn ang="0">
                  <a:pos x="972" y="1106"/>
                </a:cxn>
                <a:cxn ang="0">
                  <a:pos x="1046" y="1090"/>
                </a:cxn>
                <a:cxn ang="0">
                  <a:pos x="1127" y="969"/>
                </a:cxn>
                <a:cxn ang="0">
                  <a:pos x="1135" y="953"/>
                </a:cxn>
                <a:cxn ang="0">
                  <a:pos x="1172" y="945"/>
                </a:cxn>
                <a:cxn ang="0">
                  <a:pos x="1187" y="969"/>
                </a:cxn>
                <a:cxn ang="0">
                  <a:pos x="1157" y="1050"/>
                </a:cxn>
                <a:cxn ang="0">
                  <a:pos x="1060" y="1147"/>
                </a:cxn>
                <a:cxn ang="0">
                  <a:pos x="920" y="1155"/>
                </a:cxn>
                <a:cxn ang="0">
                  <a:pos x="808" y="1106"/>
                </a:cxn>
                <a:cxn ang="0">
                  <a:pos x="764" y="985"/>
                </a:cxn>
                <a:cxn ang="0">
                  <a:pos x="771" y="913"/>
                </a:cxn>
                <a:cxn ang="0">
                  <a:pos x="801" y="791"/>
                </a:cxn>
                <a:cxn ang="0">
                  <a:pos x="808" y="743"/>
                </a:cxn>
                <a:cxn ang="0">
                  <a:pos x="764" y="638"/>
                </a:cxn>
                <a:cxn ang="0">
                  <a:pos x="623" y="590"/>
                </a:cxn>
                <a:cxn ang="0">
                  <a:pos x="319" y="1009"/>
                </a:cxn>
                <a:cxn ang="0">
                  <a:pos x="312" y="1066"/>
                </a:cxn>
                <a:cxn ang="0">
                  <a:pos x="445" y="1074"/>
                </a:cxn>
                <a:cxn ang="0">
                  <a:pos x="453" y="1114"/>
                </a:cxn>
                <a:cxn ang="0">
                  <a:pos x="8" y="1131"/>
                </a:cxn>
                <a:cxn ang="0">
                  <a:pos x="0" y="1090"/>
                </a:cxn>
                <a:cxn ang="0">
                  <a:pos x="112" y="1074"/>
                </a:cxn>
                <a:cxn ang="0">
                  <a:pos x="171" y="1034"/>
                </a:cxn>
                <a:cxn ang="0">
                  <a:pos x="386" y="113"/>
                </a:cxn>
                <a:cxn ang="0">
                  <a:pos x="378" y="73"/>
                </a:cxn>
                <a:cxn ang="0">
                  <a:pos x="260" y="65"/>
                </a:cxn>
                <a:cxn ang="0">
                  <a:pos x="245" y="25"/>
                </a:cxn>
                <a:cxn ang="0">
                  <a:pos x="260" y="0"/>
                </a:cxn>
              </a:cxnLst>
              <a:rect l="0" t="0" r="r" b="b"/>
              <a:pathLst>
                <a:path w="1187" h="1163">
                  <a:moveTo>
                    <a:pt x="556" y="57"/>
                  </a:moveTo>
                  <a:lnTo>
                    <a:pt x="527" y="73"/>
                  </a:lnTo>
                  <a:lnTo>
                    <a:pt x="519" y="89"/>
                  </a:lnTo>
                  <a:lnTo>
                    <a:pt x="512" y="113"/>
                  </a:lnTo>
                  <a:lnTo>
                    <a:pt x="415" y="533"/>
                  </a:lnTo>
                  <a:lnTo>
                    <a:pt x="608" y="533"/>
                  </a:lnTo>
                  <a:lnTo>
                    <a:pt x="705" y="525"/>
                  </a:lnTo>
                  <a:lnTo>
                    <a:pt x="794" y="501"/>
                  </a:lnTo>
                  <a:lnTo>
                    <a:pt x="868" y="452"/>
                  </a:lnTo>
                  <a:lnTo>
                    <a:pt x="927" y="388"/>
                  </a:lnTo>
                  <a:lnTo>
                    <a:pt x="964" y="307"/>
                  </a:lnTo>
                  <a:lnTo>
                    <a:pt x="972" y="226"/>
                  </a:lnTo>
                  <a:lnTo>
                    <a:pt x="957" y="154"/>
                  </a:lnTo>
                  <a:lnTo>
                    <a:pt x="920" y="105"/>
                  </a:lnTo>
                  <a:lnTo>
                    <a:pt x="868" y="81"/>
                  </a:lnTo>
                  <a:lnTo>
                    <a:pt x="801" y="65"/>
                  </a:lnTo>
                  <a:lnTo>
                    <a:pt x="727" y="57"/>
                  </a:lnTo>
                  <a:lnTo>
                    <a:pt x="556" y="57"/>
                  </a:lnTo>
                  <a:close/>
                  <a:moveTo>
                    <a:pt x="260" y="0"/>
                  </a:moveTo>
                  <a:lnTo>
                    <a:pt x="757" y="0"/>
                  </a:lnTo>
                  <a:lnTo>
                    <a:pt x="875" y="8"/>
                  </a:lnTo>
                  <a:lnTo>
                    <a:pt x="979" y="49"/>
                  </a:lnTo>
                  <a:lnTo>
                    <a:pt x="1060" y="97"/>
                  </a:lnTo>
                  <a:lnTo>
                    <a:pt x="1112" y="170"/>
                  </a:lnTo>
                  <a:lnTo>
                    <a:pt x="1127" y="251"/>
                  </a:lnTo>
                  <a:lnTo>
                    <a:pt x="1112" y="339"/>
                  </a:lnTo>
                  <a:lnTo>
                    <a:pt x="1060" y="412"/>
                  </a:lnTo>
                  <a:lnTo>
                    <a:pt x="986" y="477"/>
                  </a:lnTo>
                  <a:lnTo>
                    <a:pt x="890" y="525"/>
                  </a:lnTo>
                  <a:lnTo>
                    <a:pt x="786" y="565"/>
                  </a:lnTo>
                  <a:lnTo>
                    <a:pt x="794" y="565"/>
                  </a:lnTo>
                  <a:lnTo>
                    <a:pt x="823" y="582"/>
                  </a:lnTo>
                  <a:lnTo>
                    <a:pt x="845" y="590"/>
                  </a:lnTo>
                  <a:lnTo>
                    <a:pt x="875" y="614"/>
                  </a:lnTo>
                  <a:lnTo>
                    <a:pt x="897" y="638"/>
                  </a:lnTo>
                  <a:lnTo>
                    <a:pt x="920" y="670"/>
                  </a:lnTo>
                  <a:lnTo>
                    <a:pt x="934" y="695"/>
                  </a:lnTo>
                  <a:lnTo>
                    <a:pt x="942" y="727"/>
                  </a:lnTo>
                  <a:lnTo>
                    <a:pt x="942" y="808"/>
                  </a:lnTo>
                  <a:lnTo>
                    <a:pt x="934" y="832"/>
                  </a:lnTo>
                  <a:lnTo>
                    <a:pt x="927" y="888"/>
                  </a:lnTo>
                  <a:lnTo>
                    <a:pt x="920" y="953"/>
                  </a:lnTo>
                  <a:lnTo>
                    <a:pt x="920" y="1034"/>
                  </a:lnTo>
                  <a:lnTo>
                    <a:pt x="934" y="1082"/>
                  </a:lnTo>
                  <a:lnTo>
                    <a:pt x="942" y="1090"/>
                  </a:lnTo>
                  <a:lnTo>
                    <a:pt x="972" y="1106"/>
                  </a:lnTo>
                  <a:lnTo>
                    <a:pt x="986" y="1106"/>
                  </a:lnTo>
                  <a:lnTo>
                    <a:pt x="1046" y="1090"/>
                  </a:lnTo>
                  <a:lnTo>
                    <a:pt x="1098" y="1034"/>
                  </a:lnTo>
                  <a:lnTo>
                    <a:pt x="1127" y="969"/>
                  </a:lnTo>
                  <a:lnTo>
                    <a:pt x="1135" y="961"/>
                  </a:lnTo>
                  <a:lnTo>
                    <a:pt x="1135" y="953"/>
                  </a:lnTo>
                  <a:lnTo>
                    <a:pt x="1142" y="945"/>
                  </a:lnTo>
                  <a:lnTo>
                    <a:pt x="1172" y="945"/>
                  </a:lnTo>
                  <a:lnTo>
                    <a:pt x="1187" y="961"/>
                  </a:lnTo>
                  <a:lnTo>
                    <a:pt x="1187" y="969"/>
                  </a:lnTo>
                  <a:lnTo>
                    <a:pt x="1179" y="1001"/>
                  </a:lnTo>
                  <a:lnTo>
                    <a:pt x="1157" y="1050"/>
                  </a:lnTo>
                  <a:lnTo>
                    <a:pt x="1120" y="1106"/>
                  </a:lnTo>
                  <a:lnTo>
                    <a:pt x="1060" y="1147"/>
                  </a:lnTo>
                  <a:lnTo>
                    <a:pt x="986" y="1163"/>
                  </a:lnTo>
                  <a:lnTo>
                    <a:pt x="920" y="1155"/>
                  </a:lnTo>
                  <a:lnTo>
                    <a:pt x="860" y="1139"/>
                  </a:lnTo>
                  <a:lnTo>
                    <a:pt x="808" y="1106"/>
                  </a:lnTo>
                  <a:lnTo>
                    <a:pt x="779" y="1050"/>
                  </a:lnTo>
                  <a:lnTo>
                    <a:pt x="764" y="985"/>
                  </a:lnTo>
                  <a:lnTo>
                    <a:pt x="764" y="961"/>
                  </a:lnTo>
                  <a:lnTo>
                    <a:pt x="771" y="913"/>
                  </a:lnTo>
                  <a:lnTo>
                    <a:pt x="786" y="856"/>
                  </a:lnTo>
                  <a:lnTo>
                    <a:pt x="801" y="791"/>
                  </a:lnTo>
                  <a:lnTo>
                    <a:pt x="808" y="767"/>
                  </a:lnTo>
                  <a:lnTo>
                    <a:pt x="808" y="743"/>
                  </a:lnTo>
                  <a:lnTo>
                    <a:pt x="801" y="687"/>
                  </a:lnTo>
                  <a:lnTo>
                    <a:pt x="764" y="638"/>
                  </a:lnTo>
                  <a:lnTo>
                    <a:pt x="712" y="606"/>
                  </a:lnTo>
                  <a:lnTo>
                    <a:pt x="623" y="590"/>
                  </a:lnTo>
                  <a:lnTo>
                    <a:pt x="415" y="590"/>
                  </a:lnTo>
                  <a:lnTo>
                    <a:pt x="319" y="1009"/>
                  </a:lnTo>
                  <a:lnTo>
                    <a:pt x="312" y="1026"/>
                  </a:lnTo>
                  <a:lnTo>
                    <a:pt x="312" y="1066"/>
                  </a:lnTo>
                  <a:lnTo>
                    <a:pt x="319" y="1074"/>
                  </a:lnTo>
                  <a:lnTo>
                    <a:pt x="445" y="1074"/>
                  </a:lnTo>
                  <a:lnTo>
                    <a:pt x="453" y="1082"/>
                  </a:lnTo>
                  <a:lnTo>
                    <a:pt x="453" y="1114"/>
                  </a:lnTo>
                  <a:lnTo>
                    <a:pt x="438" y="1131"/>
                  </a:lnTo>
                  <a:lnTo>
                    <a:pt x="8" y="1131"/>
                  </a:lnTo>
                  <a:lnTo>
                    <a:pt x="0" y="1122"/>
                  </a:lnTo>
                  <a:lnTo>
                    <a:pt x="0" y="1090"/>
                  </a:lnTo>
                  <a:lnTo>
                    <a:pt x="15" y="1074"/>
                  </a:lnTo>
                  <a:lnTo>
                    <a:pt x="112" y="1074"/>
                  </a:lnTo>
                  <a:lnTo>
                    <a:pt x="156" y="1058"/>
                  </a:lnTo>
                  <a:lnTo>
                    <a:pt x="171" y="1034"/>
                  </a:lnTo>
                  <a:lnTo>
                    <a:pt x="378" y="130"/>
                  </a:lnTo>
                  <a:lnTo>
                    <a:pt x="386" y="113"/>
                  </a:lnTo>
                  <a:lnTo>
                    <a:pt x="386" y="81"/>
                  </a:lnTo>
                  <a:lnTo>
                    <a:pt x="378" y="73"/>
                  </a:lnTo>
                  <a:lnTo>
                    <a:pt x="364" y="65"/>
                  </a:lnTo>
                  <a:lnTo>
                    <a:pt x="260" y="65"/>
                  </a:lnTo>
                  <a:lnTo>
                    <a:pt x="245" y="57"/>
                  </a:lnTo>
                  <a:lnTo>
                    <a:pt x="245" y="25"/>
                  </a:lnTo>
                  <a:lnTo>
                    <a:pt x="252" y="8"/>
                  </a:lnTo>
                  <a:lnTo>
                    <a:pt x="2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2" name="Freeform 40"/>
            <p:cNvSpPr>
              <a:spLocks noEditPoints="1"/>
            </p:cNvSpPr>
            <p:nvPr/>
          </p:nvSpPr>
          <p:spPr bwMode="auto">
            <a:xfrm>
              <a:off x="16864" y="3148"/>
              <a:ext cx="1423" cy="1550"/>
            </a:xfrm>
            <a:custGeom>
              <a:avLst/>
              <a:gdLst/>
              <a:ahLst/>
              <a:cxnLst>
                <a:cxn ang="0">
                  <a:pos x="741" y="1486"/>
                </a:cxn>
                <a:cxn ang="0">
                  <a:pos x="1008" y="1413"/>
                </a:cxn>
                <a:cxn ang="0">
                  <a:pos x="1216" y="1227"/>
                </a:cxn>
                <a:cxn ang="0">
                  <a:pos x="1349" y="961"/>
                </a:cxn>
                <a:cxn ang="0">
                  <a:pos x="741" y="799"/>
                </a:cxn>
                <a:cxn ang="0">
                  <a:pos x="74" y="961"/>
                </a:cxn>
                <a:cxn ang="0">
                  <a:pos x="207" y="1227"/>
                </a:cxn>
                <a:cxn ang="0">
                  <a:pos x="415" y="1413"/>
                </a:cxn>
                <a:cxn ang="0">
                  <a:pos x="682" y="1486"/>
                </a:cxn>
                <a:cxn ang="0">
                  <a:pos x="52" y="799"/>
                </a:cxn>
                <a:cxn ang="0">
                  <a:pos x="734" y="743"/>
                </a:cxn>
                <a:cxn ang="0">
                  <a:pos x="1334" y="557"/>
                </a:cxn>
                <a:cxn ang="0">
                  <a:pos x="1164" y="259"/>
                </a:cxn>
                <a:cxn ang="0">
                  <a:pos x="897" y="89"/>
                </a:cxn>
                <a:cxn ang="0">
                  <a:pos x="682" y="57"/>
                </a:cxn>
                <a:cxn ang="0">
                  <a:pos x="378" y="154"/>
                </a:cxn>
                <a:cxn ang="0">
                  <a:pos x="148" y="396"/>
                </a:cxn>
                <a:cxn ang="0">
                  <a:pos x="52" y="743"/>
                </a:cxn>
                <a:cxn ang="0">
                  <a:pos x="682" y="57"/>
                </a:cxn>
                <a:cxn ang="0">
                  <a:pos x="875" y="24"/>
                </a:cxn>
                <a:cxn ang="0">
                  <a:pos x="1156" y="170"/>
                </a:cxn>
                <a:cxn ang="0">
                  <a:pos x="1349" y="436"/>
                </a:cxn>
                <a:cxn ang="0">
                  <a:pos x="1423" y="775"/>
                </a:cxn>
                <a:cxn ang="0">
                  <a:pos x="1349" y="1114"/>
                </a:cxn>
                <a:cxn ang="0">
                  <a:pos x="1156" y="1381"/>
                </a:cxn>
                <a:cxn ang="0">
                  <a:pos x="875" y="1526"/>
                </a:cxn>
                <a:cxn ang="0">
                  <a:pos x="548" y="1526"/>
                </a:cxn>
                <a:cxn ang="0">
                  <a:pos x="267" y="1381"/>
                </a:cxn>
                <a:cxn ang="0">
                  <a:pos x="74" y="1114"/>
                </a:cxn>
                <a:cxn ang="0">
                  <a:pos x="0" y="775"/>
                </a:cxn>
                <a:cxn ang="0">
                  <a:pos x="74" y="436"/>
                </a:cxn>
                <a:cxn ang="0">
                  <a:pos x="267" y="170"/>
                </a:cxn>
                <a:cxn ang="0">
                  <a:pos x="548" y="24"/>
                </a:cxn>
              </a:cxnLst>
              <a:rect l="0" t="0" r="r" b="b"/>
              <a:pathLst>
                <a:path w="1423" h="1550">
                  <a:moveTo>
                    <a:pt x="741" y="799"/>
                  </a:moveTo>
                  <a:lnTo>
                    <a:pt x="741" y="1486"/>
                  </a:lnTo>
                  <a:lnTo>
                    <a:pt x="875" y="1461"/>
                  </a:lnTo>
                  <a:lnTo>
                    <a:pt x="1008" y="1413"/>
                  </a:lnTo>
                  <a:lnTo>
                    <a:pt x="1119" y="1332"/>
                  </a:lnTo>
                  <a:lnTo>
                    <a:pt x="1216" y="1227"/>
                  </a:lnTo>
                  <a:lnTo>
                    <a:pt x="1297" y="1106"/>
                  </a:lnTo>
                  <a:lnTo>
                    <a:pt x="1349" y="961"/>
                  </a:lnTo>
                  <a:lnTo>
                    <a:pt x="1371" y="799"/>
                  </a:lnTo>
                  <a:lnTo>
                    <a:pt x="741" y="799"/>
                  </a:lnTo>
                  <a:close/>
                  <a:moveTo>
                    <a:pt x="52" y="799"/>
                  </a:moveTo>
                  <a:lnTo>
                    <a:pt x="74" y="961"/>
                  </a:lnTo>
                  <a:lnTo>
                    <a:pt x="126" y="1106"/>
                  </a:lnTo>
                  <a:lnTo>
                    <a:pt x="207" y="1227"/>
                  </a:lnTo>
                  <a:lnTo>
                    <a:pt x="304" y="1332"/>
                  </a:lnTo>
                  <a:lnTo>
                    <a:pt x="415" y="1413"/>
                  </a:lnTo>
                  <a:lnTo>
                    <a:pt x="548" y="1461"/>
                  </a:lnTo>
                  <a:lnTo>
                    <a:pt x="682" y="1486"/>
                  </a:lnTo>
                  <a:lnTo>
                    <a:pt x="682" y="799"/>
                  </a:lnTo>
                  <a:lnTo>
                    <a:pt x="52" y="799"/>
                  </a:lnTo>
                  <a:close/>
                  <a:moveTo>
                    <a:pt x="734" y="57"/>
                  </a:moveTo>
                  <a:lnTo>
                    <a:pt x="734" y="743"/>
                  </a:lnTo>
                  <a:lnTo>
                    <a:pt x="1364" y="743"/>
                  </a:lnTo>
                  <a:lnTo>
                    <a:pt x="1334" y="557"/>
                  </a:lnTo>
                  <a:lnTo>
                    <a:pt x="1268" y="396"/>
                  </a:lnTo>
                  <a:lnTo>
                    <a:pt x="1164" y="259"/>
                  </a:lnTo>
                  <a:lnTo>
                    <a:pt x="1038" y="154"/>
                  </a:lnTo>
                  <a:lnTo>
                    <a:pt x="897" y="89"/>
                  </a:lnTo>
                  <a:lnTo>
                    <a:pt x="734" y="57"/>
                  </a:lnTo>
                  <a:close/>
                  <a:moveTo>
                    <a:pt x="682" y="57"/>
                  </a:moveTo>
                  <a:lnTo>
                    <a:pt x="519" y="89"/>
                  </a:lnTo>
                  <a:lnTo>
                    <a:pt x="378" y="154"/>
                  </a:lnTo>
                  <a:lnTo>
                    <a:pt x="252" y="259"/>
                  </a:lnTo>
                  <a:lnTo>
                    <a:pt x="148" y="396"/>
                  </a:lnTo>
                  <a:lnTo>
                    <a:pt x="81" y="557"/>
                  </a:lnTo>
                  <a:lnTo>
                    <a:pt x="52" y="743"/>
                  </a:lnTo>
                  <a:lnTo>
                    <a:pt x="682" y="743"/>
                  </a:lnTo>
                  <a:lnTo>
                    <a:pt x="682" y="57"/>
                  </a:lnTo>
                  <a:close/>
                  <a:moveTo>
                    <a:pt x="712" y="0"/>
                  </a:moveTo>
                  <a:lnTo>
                    <a:pt x="875" y="24"/>
                  </a:lnTo>
                  <a:lnTo>
                    <a:pt x="1023" y="81"/>
                  </a:lnTo>
                  <a:lnTo>
                    <a:pt x="1156" y="170"/>
                  </a:lnTo>
                  <a:lnTo>
                    <a:pt x="1268" y="291"/>
                  </a:lnTo>
                  <a:lnTo>
                    <a:pt x="1349" y="436"/>
                  </a:lnTo>
                  <a:lnTo>
                    <a:pt x="1401" y="598"/>
                  </a:lnTo>
                  <a:lnTo>
                    <a:pt x="1423" y="775"/>
                  </a:lnTo>
                  <a:lnTo>
                    <a:pt x="1401" y="953"/>
                  </a:lnTo>
                  <a:lnTo>
                    <a:pt x="1349" y="1114"/>
                  </a:lnTo>
                  <a:lnTo>
                    <a:pt x="1268" y="1260"/>
                  </a:lnTo>
                  <a:lnTo>
                    <a:pt x="1156" y="1381"/>
                  </a:lnTo>
                  <a:lnTo>
                    <a:pt x="1023" y="1469"/>
                  </a:lnTo>
                  <a:lnTo>
                    <a:pt x="875" y="1526"/>
                  </a:lnTo>
                  <a:lnTo>
                    <a:pt x="712" y="1550"/>
                  </a:lnTo>
                  <a:lnTo>
                    <a:pt x="548" y="1526"/>
                  </a:lnTo>
                  <a:lnTo>
                    <a:pt x="400" y="1469"/>
                  </a:lnTo>
                  <a:lnTo>
                    <a:pt x="267" y="1381"/>
                  </a:lnTo>
                  <a:lnTo>
                    <a:pt x="156" y="1260"/>
                  </a:lnTo>
                  <a:lnTo>
                    <a:pt x="74" y="1114"/>
                  </a:lnTo>
                  <a:lnTo>
                    <a:pt x="22" y="953"/>
                  </a:lnTo>
                  <a:lnTo>
                    <a:pt x="0" y="775"/>
                  </a:lnTo>
                  <a:lnTo>
                    <a:pt x="15" y="598"/>
                  </a:lnTo>
                  <a:lnTo>
                    <a:pt x="74" y="436"/>
                  </a:lnTo>
                  <a:lnTo>
                    <a:pt x="156" y="291"/>
                  </a:lnTo>
                  <a:lnTo>
                    <a:pt x="267" y="170"/>
                  </a:lnTo>
                  <a:lnTo>
                    <a:pt x="393" y="81"/>
                  </a:lnTo>
                  <a:lnTo>
                    <a:pt x="548" y="24"/>
                  </a:lnTo>
                  <a:lnTo>
                    <a:pt x="7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3" name="Freeform 41"/>
            <p:cNvSpPr>
              <a:spLocks/>
            </p:cNvSpPr>
            <p:nvPr/>
          </p:nvSpPr>
          <p:spPr bwMode="auto">
            <a:xfrm>
              <a:off x="18999" y="3471"/>
              <a:ext cx="778" cy="1066"/>
            </a:xfrm>
            <a:custGeom>
              <a:avLst/>
              <a:gdLst/>
              <a:ahLst/>
              <a:cxnLst>
                <a:cxn ang="0">
                  <a:pos x="615" y="8"/>
                </a:cxn>
                <a:cxn ang="0">
                  <a:pos x="734" y="89"/>
                </a:cxn>
                <a:cxn ang="0">
                  <a:pos x="778" y="202"/>
                </a:cxn>
                <a:cxn ang="0">
                  <a:pos x="749" y="299"/>
                </a:cxn>
                <a:cxn ang="0">
                  <a:pos x="682" y="331"/>
                </a:cxn>
                <a:cxn ang="0">
                  <a:pos x="638" y="315"/>
                </a:cxn>
                <a:cxn ang="0">
                  <a:pos x="615" y="283"/>
                </a:cxn>
                <a:cxn ang="0">
                  <a:pos x="645" y="194"/>
                </a:cxn>
                <a:cxn ang="0">
                  <a:pos x="690" y="170"/>
                </a:cxn>
                <a:cxn ang="0">
                  <a:pos x="734" y="170"/>
                </a:cxn>
                <a:cxn ang="0">
                  <a:pos x="645" y="81"/>
                </a:cxn>
                <a:cxn ang="0">
                  <a:pos x="541" y="65"/>
                </a:cxn>
                <a:cxn ang="0">
                  <a:pos x="393" y="105"/>
                </a:cxn>
                <a:cxn ang="0">
                  <a:pos x="319" y="194"/>
                </a:cxn>
                <a:cxn ang="0">
                  <a:pos x="297" y="275"/>
                </a:cxn>
                <a:cxn ang="0">
                  <a:pos x="334" y="363"/>
                </a:cxn>
                <a:cxn ang="0">
                  <a:pos x="415" y="404"/>
                </a:cxn>
                <a:cxn ang="0">
                  <a:pos x="541" y="436"/>
                </a:cxn>
                <a:cxn ang="0">
                  <a:pos x="667" y="509"/>
                </a:cxn>
                <a:cxn ang="0">
                  <a:pos x="727" y="606"/>
                </a:cxn>
                <a:cxn ang="0">
                  <a:pos x="727" y="727"/>
                </a:cxn>
                <a:cxn ang="0">
                  <a:pos x="690" y="848"/>
                </a:cxn>
                <a:cxn ang="0">
                  <a:pos x="593" y="969"/>
                </a:cxn>
                <a:cxn ang="0">
                  <a:pos x="423" y="1050"/>
                </a:cxn>
                <a:cxn ang="0">
                  <a:pos x="200" y="1058"/>
                </a:cxn>
                <a:cxn ang="0">
                  <a:pos x="52" y="977"/>
                </a:cxn>
                <a:cxn ang="0">
                  <a:pos x="0" y="840"/>
                </a:cxn>
                <a:cxn ang="0">
                  <a:pos x="37" y="727"/>
                </a:cxn>
                <a:cxn ang="0">
                  <a:pos x="119" y="686"/>
                </a:cxn>
                <a:cxn ang="0">
                  <a:pos x="156" y="694"/>
                </a:cxn>
                <a:cxn ang="0">
                  <a:pos x="185" y="719"/>
                </a:cxn>
                <a:cxn ang="0">
                  <a:pos x="193" y="767"/>
                </a:cxn>
                <a:cxn ang="0">
                  <a:pos x="156" y="856"/>
                </a:cxn>
                <a:cxn ang="0">
                  <a:pos x="59" y="888"/>
                </a:cxn>
                <a:cxn ang="0">
                  <a:pos x="156" y="985"/>
                </a:cxn>
                <a:cxn ang="0">
                  <a:pos x="274" y="1009"/>
                </a:cxn>
                <a:cxn ang="0">
                  <a:pos x="400" y="1001"/>
                </a:cxn>
                <a:cxn ang="0">
                  <a:pos x="526" y="929"/>
                </a:cxn>
                <a:cxn ang="0">
                  <a:pos x="593" y="832"/>
                </a:cxn>
                <a:cxn ang="0">
                  <a:pos x="608" y="751"/>
                </a:cxn>
                <a:cxn ang="0">
                  <a:pos x="563" y="638"/>
                </a:cxn>
                <a:cxn ang="0">
                  <a:pos x="452" y="589"/>
                </a:cxn>
                <a:cxn ang="0">
                  <a:pos x="348" y="565"/>
                </a:cxn>
                <a:cxn ang="0">
                  <a:pos x="252" y="517"/>
                </a:cxn>
                <a:cxn ang="0">
                  <a:pos x="178" y="420"/>
                </a:cxn>
                <a:cxn ang="0">
                  <a:pos x="171" y="291"/>
                </a:cxn>
                <a:cxn ang="0">
                  <a:pos x="215" y="162"/>
                </a:cxn>
                <a:cxn ang="0">
                  <a:pos x="334" y="49"/>
                </a:cxn>
                <a:cxn ang="0">
                  <a:pos x="526" y="0"/>
                </a:cxn>
              </a:cxnLst>
              <a:rect l="0" t="0" r="r" b="b"/>
              <a:pathLst>
                <a:path w="778" h="1066">
                  <a:moveTo>
                    <a:pt x="526" y="0"/>
                  </a:moveTo>
                  <a:lnTo>
                    <a:pt x="615" y="8"/>
                  </a:lnTo>
                  <a:lnTo>
                    <a:pt x="682" y="41"/>
                  </a:lnTo>
                  <a:lnTo>
                    <a:pt x="734" y="89"/>
                  </a:lnTo>
                  <a:lnTo>
                    <a:pt x="771" y="137"/>
                  </a:lnTo>
                  <a:lnTo>
                    <a:pt x="778" y="202"/>
                  </a:lnTo>
                  <a:lnTo>
                    <a:pt x="771" y="258"/>
                  </a:lnTo>
                  <a:lnTo>
                    <a:pt x="749" y="299"/>
                  </a:lnTo>
                  <a:lnTo>
                    <a:pt x="719" y="323"/>
                  </a:lnTo>
                  <a:lnTo>
                    <a:pt x="682" y="331"/>
                  </a:lnTo>
                  <a:lnTo>
                    <a:pt x="660" y="331"/>
                  </a:lnTo>
                  <a:lnTo>
                    <a:pt x="638" y="315"/>
                  </a:lnTo>
                  <a:lnTo>
                    <a:pt x="623" y="307"/>
                  </a:lnTo>
                  <a:lnTo>
                    <a:pt x="615" y="283"/>
                  </a:lnTo>
                  <a:lnTo>
                    <a:pt x="615" y="242"/>
                  </a:lnTo>
                  <a:lnTo>
                    <a:pt x="645" y="194"/>
                  </a:lnTo>
                  <a:lnTo>
                    <a:pt x="667" y="178"/>
                  </a:lnTo>
                  <a:lnTo>
                    <a:pt x="690" y="170"/>
                  </a:lnTo>
                  <a:lnTo>
                    <a:pt x="719" y="162"/>
                  </a:lnTo>
                  <a:lnTo>
                    <a:pt x="734" y="170"/>
                  </a:lnTo>
                  <a:lnTo>
                    <a:pt x="697" y="113"/>
                  </a:lnTo>
                  <a:lnTo>
                    <a:pt x="645" y="81"/>
                  </a:lnTo>
                  <a:lnTo>
                    <a:pt x="586" y="65"/>
                  </a:lnTo>
                  <a:lnTo>
                    <a:pt x="541" y="65"/>
                  </a:lnTo>
                  <a:lnTo>
                    <a:pt x="460" y="73"/>
                  </a:lnTo>
                  <a:lnTo>
                    <a:pt x="393" y="105"/>
                  </a:lnTo>
                  <a:lnTo>
                    <a:pt x="348" y="145"/>
                  </a:lnTo>
                  <a:lnTo>
                    <a:pt x="319" y="194"/>
                  </a:lnTo>
                  <a:lnTo>
                    <a:pt x="304" y="234"/>
                  </a:lnTo>
                  <a:lnTo>
                    <a:pt x="297" y="275"/>
                  </a:lnTo>
                  <a:lnTo>
                    <a:pt x="304" y="331"/>
                  </a:lnTo>
                  <a:lnTo>
                    <a:pt x="334" y="363"/>
                  </a:lnTo>
                  <a:lnTo>
                    <a:pt x="371" y="388"/>
                  </a:lnTo>
                  <a:lnTo>
                    <a:pt x="415" y="404"/>
                  </a:lnTo>
                  <a:lnTo>
                    <a:pt x="460" y="412"/>
                  </a:lnTo>
                  <a:lnTo>
                    <a:pt x="541" y="436"/>
                  </a:lnTo>
                  <a:lnTo>
                    <a:pt x="608" y="460"/>
                  </a:lnTo>
                  <a:lnTo>
                    <a:pt x="667" y="509"/>
                  </a:lnTo>
                  <a:lnTo>
                    <a:pt x="697" y="549"/>
                  </a:lnTo>
                  <a:lnTo>
                    <a:pt x="727" y="606"/>
                  </a:lnTo>
                  <a:lnTo>
                    <a:pt x="734" y="678"/>
                  </a:lnTo>
                  <a:lnTo>
                    <a:pt x="727" y="727"/>
                  </a:lnTo>
                  <a:lnTo>
                    <a:pt x="719" y="783"/>
                  </a:lnTo>
                  <a:lnTo>
                    <a:pt x="690" y="848"/>
                  </a:lnTo>
                  <a:lnTo>
                    <a:pt x="652" y="912"/>
                  </a:lnTo>
                  <a:lnTo>
                    <a:pt x="593" y="969"/>
                  </a:lnTo>
                  <a:lnTo>
                    <a:pt x="519" y="1017"/>
                  </a:lnTo>
                  <a:lnTo>
                    <a:pt x="423" y="1050"/>
                  </a:lnTo>
                  <a:lnTo>
                    <a:pt x="304" y="1066"/>
                  </a:lnTo>
                  <a:lnTo>
                    <a:pt x="200" y="1058"/>
                  </a:lnTo>
                  <a:lnTo>
                    <a:pt x="119" y="1025"/>
                  </a:lnTo>
                  <a:lnTo>
                    <a:pt x="52" y="977"/>
                  </a:lnTo>
                  <a:lnTo>
                    <a:pt x="15" y="912"/>
                  </a:lnTo>
                  <a:lnTo>
                    <a:pt x="0" y="840"/>
                  </a:lnTo>
                  <a:lnTo>
                    <a:pt x="7" y="775"/>
                  </a:lnTo>
                  <a:lnTo>
                    <a:pt x="37" y="727"/>
                  </a:lnTo>
                  <a:lnTo>
                    <a:pt x="74" y="694"/>
                  </a:lnTo>
                  <a:lnTo>
                    <a:pt x="119" y="686"/>
                  </a:lnTo>
                  <a:lnTo>
                    <a:pt x="133" y="686"/>
                  </a:lnTo>
                  <a:lnTo>
                    <a:pt x="156" y="694"/>
                  </a:lnTo>
                  <a:lnTo>
                    <a:pt x="171" y="702"/>
                  </a:lnTo>
                  <a:lnTo>
                    <a:pt x="185" y="719"/>
                  </a:lnTo>
                  <a:lnTo>
                    <a:pt x="193" y="743"/>
                  </a:lnTo>
                  <a:lnTo>
                    <a:pt x="193" y="767"/>
                  </a:lnTo>
                  <a:lnTo>
                    <a:pt x="185" y="815"/>
                  </a:lnTo>
                  <a:lnTo>
                    <a:pt x="156" y="856"/>
                  </a:lnTo>
                  <a:lnTo>
                    <a:pt x="111" y="880"/>
                  </a:lnTo>
                  <a:lnTo>
                    <a:pt x="59" y="888"/>
                  </a:lnTo>
                  <a:lnTo>
                    <a:pt x="104" y="945"/>
                  </a:lnTo>
                  <a:lnTo>
                    <a:pt x="156" y="985"/>
                  </a:lnTo>
                  <a:lnTo>
                    <a:pt x="222" y="1001"/>
                  </a:lnTo>
                  <a:lnTo>
                    <a:pt x="274" y="1009"/>
                  </a:lnTo>
                  <a:lnTo>
                    <a:pt x="304" y="1009"/>
                  </a:lnTo>
                  <a:lnTo>
                    <a:pt x="400" y="1001"/>
                  </a:lnTo>
                  <a:lnTo>
                    <a:pt x="475" y="969"/>
                  </a:lnTo>
                  <a:lnTo>
                    <a:pt x="526" y="929"/>
                  </a:lnTo>
                  <a:lnTo>
                    <a:pt x="571" y="880"/>
                  </a:lnTo>
                  <a:lnTo>
                    <a:pt x="593" y="832"/>
                  </a:lnTo>
                  <a:lnTo>
                    <a:pt x="608" y="783"/>
                  </a:lnTo>
                  <a:lnTo>
                    <a:pt x="608" y="751"/>
                  </a:lnTo>
                  <a:lnTo>
                    <a:pt x="593" y="686"/>
                  </a:lnTo>
                  <a:lnTo>
                    <a:pt x="563" y="638"/>
                  </a:lnTo>
                  <a:lnTo>
                    <a:pt x="512" y="606"/>
                  </a:lnTo>
                  <a:lnTo>
                    <a:pt x="452" y="589"/>
                  </a:lnTo>
                  <a:lnTo>
                    <a:pt x="386" y="573"/>
                  </a:lnTo>
                  <a:lnTo>
                    <a:pt x="348" y="565"/>
                  </a:lnTo>
                  <a:lnTo>
                    <a:pt x="297" y="541"/>
                  </a:lnTo>
                  <a:lnTo>
                    <a:pt x="252" y="517"/>
                  </a:lnTo>
                  <a:lnTo>
                    <a:pt x="208" y="476"/>
                  </a:lnTo>
                  <a:lnTo>
                    <a:pt x="178" y="420"/>
                  </a:lnTo>
                  <a:lnTo>
                    <a:pt x="163" y="339"/>
                  </a:lnTo>
                  <a:lnTo>
                    <a:pt x="171" y="291"/>
                  </a:lnTo>
                  <a:lnTo>
                    <a:pt x="185" y="226"/>
                  </a:lnTo>
                  <a:lnTo>
                    <a:pt x="215" y="162"/>
                  </a:lnTo>
                  <a:lnTo>
                    <a:pt x="267" y="97"/>
                  </a:lnTo>
                  <a:lnTo>
                    <a:pt x="334" y="49"/>
                  </a:lnTo>
                  <a:lnTo>
                    <a:pt x="415" y="16"/>
                  </a:lnTo>
                  <a:lnTo>
                    <a:pt x="5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4" name="Freeform 42"/>
            <p:cNvSpPr>
              <a:spLocks noEditPoints="1"/>
            </p:cNvSpPr>
            <p:nvPr/>
          </p:nvSpPr>
          <p:spPr bwMode="auto">
            <a:xfrm>
              <a:off x="19978" y="3479"/>
              <a:ext cx="912" cy="1050"/>
            </a:xfrm>
            <a:custGeom>
              <a:avLst/>
              <a:gdLst/>
              <a:ahLst/>
              <a:cxnLst>
                <a:cxn ang="0">
                  <a:pos x="571" y="49"/>
                </a:cxn>
                <a:cxn ang="0">
                  <a:pos x="519" y="57"/>
                </a:cxn>
                <a:cxn ang="0">
                  <a:pos x="444" y="89"/>
                </a:cxn>
                <a:cxn ang="0">
                  <a:pos x="363" y="154"/>
                </a:cxn>
                <a:cxn ang="0">
                  <a:pos x="281" y="259"/>
                </a:cxn>
                <a:cxn ang="0">
                  <a:pos x="244" y="347"/>
                </a:cxn>
                <a:cxn ang="0">
                  <a:pos x="207" y="452"/>
                </a:cxn>
                <a:cxn ang="0">
                  <a:pos x="178" y="557"/>
                </a:cxn>
                <a:cxn ang="0">
                  <a:pos x="163" y="662"/>
                </a:cxn>
                <a:cxn ang="0">
                  <a:pos x="155" y="743"/>
                </a:cxn>
                <a:cxn ang="0">
                  <a:pos x="163" y="840"/>
                </a:cxn>
                <a:cxn ang="0">
                  <a:pos x="192" y="904"/>
                </a:cxn>
                <a:cxn ang="0">
                  <a:pos x="237" y="953"/>
                </a:cxn>
                <a:cxn ang="0">
                  <a:pos x="281" y="985"/>
                </a:cxn>
                <a:cxn ang="0">
                  <a:pos x="341" y="993"/>
                </a:cxn>
                <a:cxn ang="0">
                  <a:pos x="415" y="977"/>
                </a:cxn>
                <a:cxn ang="0">
                  <a:pos x="496" y="937"/>
                </a:cxn>
                <a:cxn ang="0">
                  <a:pos x="571" y="872"/>
                </a:cxn>
                <a:cxn ang="0">
                  <a:pos x="630" y="783"/>
                </a:cxn>
                <a:cxn ang="0">
                  <a:pos x="674" y="686"/>
                </a:cxn>
                <a:cxn ang="0">
                  <a:pos x="711" y="573"/>
                </a:cxn>
                <a:cxn ang="0">
                  <a:pos x="734" y="460"/>
                </a:cxn>
                <a:cxn ang="0">
                  <a:pos x="748" y="372"/>
                </a:cxn>
                <a:cxn ang="0">
                  <a:pos x="756" y="299"/>
                </a:cxn>
                <a:cxn ang="0">
                  <a:pos x="748" y="218"/>
                </a:cxn>
                <a:cxn ang="0">
                  <a:pos x="726" y="154"/>
                </a:cxn>
                <a:cxn ang="0">
                  <a:pos x="689" y="97"/>
                </a:cxn>
                <a:cxn ang="0">
                  <a:pos x="637" y="65"/>
                </a:cxn>
                <a:cxn ang="0">
                  <a:pos x="571" y="49"/>
                </a:cxn>
                <a:cxn ang="0">
                  <a:pos x="571" y="0"/>
                </a:cxn>
                <a:cxn ang="0">
                  <a:pos x="682" y="16"/>
                </a:cxn>
                <a:cxn ang="0">
                  <a:pos x="771" y="65"/>
                </a:cxn>
                <a:cxn ang="0">
                  <a:pos x="845" y="146"/>
                </a:cxn>
                <a:cxn ang="0">
                  <a:pos x="897" y="250"/>
                </a:cxn>
                <a:cxn ang="0">
                  <a:pos x="912" y="388"/>
                </a:cxn>
                <a:cxn ang="0">
                  <a:pos x="889" y="557"/>
                </a:cxn>
                <a:cxn ang="0">
                  <a:pos x="823" y="711"/>
                </a:cxn>
                <a:cxn ang="0">
                  <a:pos x="734" y="848"/>
                </a:cxn>
                <a:cxn ang="0">
                  <a:pos x="615" y="953"/>
                </a:cxn>
                <a:cxn ang="0">
                  <a:pos x="482" y="1025"/>
                </a:cxn>
                <a:cxn ang="0">
                  <a:pos x="341" y="1050"/>
                </a:cxn>
                <a:cxn ang="0">
                  <a:pos x="229" y="1034"/>
                </a:cxn>
                <a:cxn ang="0">
                  <a:pos x="133" y="977"/>
                </a:cxn>
                <a:cxn ang="0">
                  <a:pos x="59" y="896"/>
                </a:cxn>
                <a:cxn ang="0">
                  <a:pos x="14" y="791"/>
                </a:cxn>
                <a:cxn ang="0">
                  <a:pos x="0" y="662"/>
                </a:cxn>
                <a:cxn ang="0">
                  <a:pos x="22" y="501"/>
                </a:cxn>
                <a:cxn ang="0">
                  <a:pos x="81" y="347"/>
                </a:cxn>
                <a:cxn ang="0">
                  <a:pos x="178" y="210"/>
                </a:cxn>
                <a:cxn ang="0">
                  <a:pos x="296" y="97"/>
                </a:cxn>
                <a:cxn ang="0">
                  <a:pos x="430" y="24"/>
                </a:cxn>
                <a:cxn ang="0">
                  <a:pos x="571" y="0"/>
                </a:cxn>
              </a:cxnLst>
              <a:rect l="0" t="0" r="r" b="b"/>
              <a:pathLst>
                <a:path w="912" h="1050">
                  <a:moveTo>
                    <a:pt x="571" y="49"/>
                  </a:moveTo>
                  <a:lnTo>
                    <a:pt x="519" y="57"/>
                  </a:lnTo>
                  <a:lnTo>
                    <a:pt x="444" y="89"/>
                  </a:lnTo>
                  <a:lnTo>
                    <a:pt x="363" y="154"/>
                  </a:lnTo>
                  <a:lnTo>
                    <a:pt x="281" y="259"/>
                  </a:lnTo>
                  <a:lnTo>
                    <a:pt x="244" y="347"/>
                  </a:lnTo>
                  <a:lnTo>
                    <a:pt x="207" y="452"/>
                  </a:lnTo>
                  <a:lnTo>
                    <a:pt x="178" y="557"/>
                  </a:lnTo>
                  <a:lnTo>
                    <a:pt x="163" y="662"/>
                  </a:lnTo>
                  <a:lnTo>
                    <a:pt x="155" y="743"/>
                  </a:lnTo>
                  <a:lnTo>
                    <a:pt x="163" y="840"/>
                  </a:lnTo>
                  <a:lnTo>
                    <a:pt x="192" y="904"/>
                  </a:lnTo>
                  <a:lnTo>
                    <a:pt x="237" y="953"/>
                  </a:lnTo>
                  <a:lnTo>
                    <a:pt x="281" y="985"/>
                  </a:lnTo>
                  <a:lnTo>
                    <a:pt x="341" y="993"/>
                  </a:lnTo>
                  <a:lnTo>
                    <a:pt x="415" y="977"/>
                  </a:lnTo>
                  <a:lnTo>
                    <a:pt x="496" y="937"/>
                  </a:lnTo>
                  <a:lnTo>
                    <a:pt x="571" y="872"/>
                  </a:lnTo>
                  <a:lnTo>
                    <a:pt x="630" y="783"/>
                  </a:lnTo>
                  <a:lnTo>
                    <a:pt x="674" y="686"/>
                  </a:lnTo>
                  <a:lnTo>
                    <a:pt x="711" y="573"/>
                  </a:lnTo>
                  <a:lnTo>
                    <a:pt x="734" y="460"/>
                  </a:lnTo>
                  <a:lnTo>
                    <a:pt x="748" y="372"/>
                  </a:lnTo>
                  <a:lnTo>
                    <a:pt x="756" y="299"/>
                  </a:lnTo>
                  <a:lnTo>
                    <a:pt x="748" y="218"/>
                  </a:lnTo>
                  <a:lnTo>
                    <a:pt x="726" y="154"/>
                  </a:lnTo>
                  <a:lnTo>
                    <a:pt x="689" y="97"/>
                  </a:lnTo>
                  <a:lnTo>
                    <a:pt x="637" y="65"/>
                  </a:lnTo>
                  <a:lnTo>
                    <a:pt x="571" y="49"/>
                  </a:lnTo>
                  <a:close/>
                  <a:moveTo>
                    <a:pt x="571" y="0"/>
                  </a:moveTo>
                  <a:lnTo>
                    <a:pt x="682" y="16"/>
                  </a:lnTo>
                  <a:lnTo>
                    <a:pt x="771" y="65"/>
                  </a:lnTo>
                  <a:lnTo>
                    <a:pt x="845" y="146"/>
                  </a:lnTo>
                  <a:lnTo>
                    <a:pt x="897" y="250"/>
                  </a:lnTo>
                  <a:lnTo>
                    <a:pt x="912" y="388"/>
                  </a:lnTo>
                  <a:lnTo>
                    <a:pt x="889" y="557"/>
                  </a:lnTo>
                  <a:lnTo>
                    <a:pt x="823" y="711"/>
                  </a:lnTo>
                  <a:lnTo>
                    <a:pt x="734" y="848"/>
                  </a:lnTo>
                  <a:lnTo>
                    <a:pt x="615" y="953"/>
                  </a:lnTo>
                  <a:lnTo>
                    <a:pt x="482" y="1025"/>
                  </a:lnTo>
                  <a:lnTo>
                    <a:pt x="341" y="1050"/>
                  </a:lnTo>
                  <a:lnTo>
                    <a:pt x="229" y="1034"/>
                  </a:lnTo>
                  <a:lnTo>
                    <a:pt x="133" y="977"/>
                  </a:lnTo>
                  <a:lnTo>
                    <a:pt x="59" y="896"/>
                  </a:lnTo>
                  <a:lnTo>
                    <a:pt x="14" y="791"/>
                  </a:lnTo>
                  <a:lnTo>
                    <a:pt x="0" y="662"/>
                  </a:lnTo>
                  <a:lnTo>
                    <a:pt x="22" y="501"/>
                  </a:lnTo>
                  <a:lnTo>
                    <a:pt x="81" y="347"/>
                  </a:lnTo>
                  <a:lnTo>
                    <a:pt x="178" y="210"/>
                  </a:lnTo>
                  <a:lnTo>
                    <a:pt x="296" y="97"/>
                  </a:lnTo>
                  <a:lnTo>
                    <a:pt x="430" y="24"/>
                  </a:lnTo>
                  <a:lnTo>
                    <a:pt x="5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5" name="Freeform 43"/>
            <p:cNvSpPr>
              <a:spLocks/>
            </p:cNvSpPr>
            <p:nvPr/>
          </p:nvSpPr>
          <p:spPr bwMode="auto">
            <a:xfrm>
              <a:off x="21127" y="2761"/>
              <a:ext cx="497" cy="2325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489" y="0"/>
                </a:cxn>
                <a:cxn ang="0">
                  <a:pos x="497" y="8"/>
                </a:cxn>
                <a:cxn ang="0">
                  <a:pos x="497" y="32"/>
                </a:cxn>
                <a:cxn ang="0">
                  <a:pos x="467" y="64"/>
                </a:cxn>
                <a:cxn ang="0">
                  <a:pos x="348" y="218"/>
                </a:cxn>
                <a:cxn ang="0">
                  <a:pos x="267" y="387"/>
                </a:cxn>
                <a:cxn ang="0">
                  <a:pos x="200" y="573"/>
                </a:cxn>
                <a:cxn ang="0">
                  <a:pos x="156" y="767"/>
                </a:cxn>
                <a:cxn ang="0">
                  <a:pos x="133" y="960"/>
                </a:cxn>
                <a:cxn ang="0">
                  <a:pos x="126" y="1162"/>
                </a:cxn>
                <a:cxn ang="0">
                  <a:pos x="133" y="1348"/>
                </a:cxn>
                <a:cxn ang="0">
                  <a:pos x="156" y="1534"/>
                </a:cxn>
                <a:cxn ang="0">
                  <a:pos x="193" y="1727"/>
                </a:cxn>
                <a:cxn ang="0">
                  <a:pos x="252" y="1913"/>
                </a:cxn>
                <a:cxn ang="0">
                  <a:pos x="341" y="2091"/>
                </a:cxn>
                <a:cxn ang="0">
                  <a:pos x="459" y="2252"/>
                </a:cxn>
                <a:cxn ang="0">
                  <a:pos x="497" y="2292"/>
                </a:cxn>
                <a:cxn ang="0">
                  <a:pos x="497" y="2317"/>
                </a:cxn>
                <a:cxn ang="0">
                  <a:pos x="489" y="2325"/>
                </a:cxn>
                <a:cxn ang="0">
                  <a:pos x="474" y="2325"/>
                </a:cxn>
                <a:cxn ang="0">
                  <a:pos x="452" y="2317"/>
                </a:cxn>
                <a:cxn ang="0">
                  <a:pos x="408" y="2276"/>
                </a:cxn>
                <a:cxn ang="0">
                  <a:pos x="348" y="2220"/>
                </a:cxn>
                <a:cxn ang="0">
                  <a:pos x="282" y="2131"/>
                </a:cxn>
                <a:cxn ang="0">
                  <a:pos x="207" y="2026"/>
                </a:cxn>
                <a:cxn ang="0">
                  <a:pos x="141" y="1889"/>
                </a:cxn>
                <a:cxn ang="0">
                  <a:pos x="67" y="1687"/>
                </a:cxn>
                <a:cxn ang="0">
                  <a:pos x="29" y="1493"/>
                </a:cxn>
                <a:cxn ang="0">
                  <a:pos x="7" y="1316"/>
                </a:cxn>
                <a:cxn ang="0">
                  <a:pos x="0" y="1162"/>
                </a:cxn>
                <a:cxn ang="0">
                  <a:pos x="7" y="1009"/>
                </a:cxn>
                <a:cxn ang="0">
                  <a:pos x="29" y="831"/>
                </a:cxn>
                <a:cxn ang="0">
                  <a:pos x="67" y="646"/>
                </a:cxn>
                <a:cxn ang="0">
                  <a:pos x="133" y="452"/>
                </a:cxn>
                <a:cxn ang="0">
                  <a:pos x="200" y="315"/>
                </a:cxn>
                <a:cxn ang="0">
                  <a:pos x="274" y="202"/>
                </a:cxn>
                <a:cxn ang="0">
                  <a:pos x="348" y="113"/>
                </a:cxn>
                <a:cxn ang="0">
                  <a:pos x="408" y="48"/>
                </a:cxn>
                <a:cxn ang="0">
                  <a:pos x="474" y="0"/>
                </a:cxn>
              </a:cxnLst>
              <a:rect l="0" t="0" r="r" b="b"/>
              <a:pathLst>
                <a:path w="497" h="2325">
                  <a:moveTo>
                    <a:pt x="474" y="0"/>
                  </a:moveTo>
                  <a:lnTo>
                    <a:pt x="489" y="0"/>
                  </a:lnTo>
                  <a:lnTo>
                    <a:pt x="497" y="8"/>
                  </a:lnTo>
                  <a:lnTo>
                    <a:pt x="497" y="32"/>
                  </a:lnTo>
                  <a:lnTo>
                    <a:pt x="467" y="64"/>
                  </a:lnTo>
                  <a:lnTo>
                    <a:pt x="348" y="218"/>
                  </a:lnTo>
                  <a:lnTo>
                    <a:pt x="267" y="387"/>
                  </a:lnTo>
                  <a:lnTo>
                    <a:pt x="200" y="573"/>
                  </a:lnTo>
                  <a:lnTo>
                    <a:pt x="156" y="767"/>
                  </a:lnTo>
                  <a:lnTo>
                    <a:pt x="133" y="960"/>
                  </a:lnTo>
                  <a:lnTo>
                    <a:pt x="126" y="1162"/>
                  </a:lnTo>
                  <a:lnTo>
                    <a:pt x="133" y="1348"/>
                  </a:lnTo>
                  <a:lnTo>
                    <a:pt x="156" y="1534"/>
                  </a:lnTo>
                  <a:lnTo>
                    <a:pt x="193" y="1727"/>
                  </a:lnTo>
                  <a:lnTo>
                    <a:pt x="252" y="1913"/>
                  </a:lnTo>
                  <a:lnTo>
                    <a:pt x="341" y="2091"/>
                  </a:lnTo>
                  <a:lnTo>
                    <a:pt x="459" y="2252"/>
                  </a:lnTo>
                  <a:lnTo>
                    <a:pt x="497" y="2292"/>
                  </a:lnTo>
                  <a:lnTo>
                    <a:pt x="497" y="2317"/>
                  </a:lnTo>
                  <a:lnTo>
                    <a:pt x="489" y="2325"/>
                  </a:lnTo>
                  <a:lnTo>
                    <a:pt x="474" y="2325"/>
                  </a:lnTo>
                  <a:lnTo>
                    <a:pt x="452" y="2317"/>
                  </a:lnTo>
                  <a:lnTo>
                    <a:pt x="408" y="2276"/>
                  </a:lnTo>
                  <a:lnTo>
                    <a:pt x="348" y="2220"/>
                  </a:lnTo>
                  <a:lnTo>
                    <a:pt x="282" y="2131"/>
                  </a:lnTo>
                  <a:lnTo>
                    <a:pt x="207" y="2026"/>
                  </a:lnTo>
                  <a:lnTo>
                    <a:pt x="141" y="1889"/>
                  </a:lnTo>
                  <a:lnTo>
                    <a:pt x="67" y="1687"/>
                  </a:lnTo>
                  <a:lnTo>
                    <a:pt x="29" y="1493"/>
                  </a:lnTo>
                  <a:lnTo>
                    <a:pt x="7" y="1316"/>
                  </a:lnTo>
                  <a:lnTo>
                    <a:pt x="0" y="1162"/>
                  </a:lnTo>
                  <a:lnTo>
                    <a:pt x="7" y="1009"/>
                  </a:lnTo>
                  <a:lnTo>
                    <a:pt x="29" y="831"/>
                  </a:lnTo>
                  <a:lnTo>
                    <a:pt x="67" y="646"/>
                  </a:lnTo>
                  <a:lnTo>
                    <a:pt x="133" y="452"/>
                  </a:lnTo>
                  <a:lnTo>
                    <a:pt x="200" y="315"/>
                  </a:lnTo>
                  <a:lnTo>
                    <a:pt x="274" y="202"/>
                  </a:lnTo>
                  <a:lnTo>
                    <a:pt x="348" y="113"/>
                  </a:lnTo>
                  <a:lnTo>
                    <a:pt x="408" y="48"/>
                  </a:lnTo>
                  <a:lnTo>
                    <a:pt x="4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6" name="Freeform 44"/>
            <p:cNvSpPr>
              <a:spLocks/>
            </p:cNvSpPr>
            <p:nvPr/>
          </p:nvSpPr>
          <p:spPr bwMode="auto">
            <a:xfrm>
              <a:off x="21839" y="2954"/>
              <a:ext cx="852" cy="1550"/>
            </a:xfrm>
            <a:custGeom>
              <a:avLst/>
              <a:gdLst/>
              <a:ahLst/>
              <a:cxnLst>
                <a:cxn ang="0">
                  <a:pos x="526" y="17"/>
                </a:cxn>
                <a:cxn ang="0">
                  <a:pos x="726" y="130"/>
                </a:cxn>
                <a:cxn ang="0">
                  <a:pos x="837" y="323"/>
                </a:cxn>
                <a:cxn ang="0">
                  <a:pos x="845" y="541"/>
                </a:cxn>
                <a:cxn ang="0">
                  <a:pos x="778" y="711"/>
                </a:cxn>
                <a:cxn ang="0">
                  <a:pos x="630" y="897"/>
                </a:cxn>
                <a:cxn ang="0">
                  <a:pos x="392" y="1131"/>
                </a:cxn>
                <a:cxn ang="0">
                  <a:pos x="163" y="1373"/>
                </a:cxn>
                <a:cxn ang="0">
                  <a:pos x="726" y="1365"/>
                </a:cxn>
                <a:cxn ang="0">
                  <a:pos x="771" y="1300"/>
                </a:cxn>
                <a:cxn ang="0">
                  <a:pos x="800" y="1147"/>
                </a:cxn>
                <a:cxn ang="0">
                  <a:pos x="793" y="1550"/>
                </a:cxn>
                <a:cxn ang="0">
                  <a:pos x="0" y="1502"/>
                </a:cxn>
                <a:cxn ang="0">
                  <a:pos x="14" y="1478"/>
                </a:cxn>
                <a:cxn ang="0">
                  <a:pos x="430" y="961"/>
                </a:cxn>
                <a:cxn ang="0">
                  <a:pos x="585" y="727"/>
                </a:cxn>
                <a:cxn ang="0">
                  <a:pos x="652" y="453"/>
                </a:cxn>
                <a:cxn ang="0">
                  <a:pos x="622" y="275"/>
                </a:cxn>
                <a:cxn ang="0">
                  <a:pos x="526" y="130"/>
                </a:cxn>
                <a:cxn ang="0">
                  <a:pos x="370" y="73"/>
                </a:cxn>
                <a:cxn ang="0">
                  <a:pos x="192" y="130"/>
                </a:cxn>
                <a:cxn ang="0">
                  <a:pos x="81" y="307"/>
                </a:cxn>
                <a:cxn ang="0">
                  <a:pos x="163" y="323"/>
                </a:cxn>
                <a:cxn ang="0">
                  <a:pos x="215" y="380"/>
                </a:cxn>
                <a:cxn ang="0">
                  <a:pos x="222" y="461"/>
                </a:cxn>
                <a:cxn ang="0">
                  <a:pos x="200" y="509"/>
                </a:cxn>
                <a:cxn ang="0">
                  <a:pos x="163" y="533"/>
                </a:cxn>
                <a:cxn ang="0">
                  <a:pos x="126" y="549"/>
                </a:cxn>
                <a:cxn ang="0">
                  <a:pos x="66" y="541"/>
                </a:cxn>
                <a:cxn ang="0">
                  <a:pos x="7" y="485"/>
                </a:cxn>
                <a:cxn ang="0">
                  <a:pos x="14" y="315"/>
                </a:cxn>
                <a:cxn ang="0">
                  <a:pos x="111" y="130"/>
                </a:cxn>
                <a:cxn ang="0">
                  <a:pos x="289" y="17"/>
                </a:cxn>
              </a:cxnLst>
              <a:rect l="0" t="0" r="r" b="b"/>
              <a:pathLst>
                <a:path w="852" h="1550">
                  <a:moveTo>
                    <a:pt x="400" y="0"/>
                  </a:moveTo>
                  <a:lnTo>
                    <a:pt x="526" y="17"/>
                  </a:lnTo>
                  <a:lnTo>
                    <a:pt x="630" y="57"/>
                  </a:lnTo>
                  <a:lnTo>
                    <a:pt x="726" y="130"/>
                  </a:lnTo>
                  <a:lnTo>
                    <a:pt x="793" y="218"/>
                  </a:lnTo>
                  <a:lnTo>
                    <a:pt x="837" y="323"/>
                  </a:lnTo>
                  <a:lnTo>
                    <a:pt x="852" y="453"/>
                  </a:lnTo>
                  <a:lnTo>
                    <a:pt x="845" y="541"/>
                  </a:lnTo>
                  <a:lnTo>
                    <a:pt x="822" y="630"/>
                  </a:lnTo>
                  <a:lnTo>
                    <a:pt x="778" y="711"/>
                  </a:lnTo>
                  <a:lnTo>
                    <a:pt x="711" y="800"/>
                  </a:lnTo>
                  <a:lnTo>
                    <a:pt x="630" y="897"/>
                  </a:lnTo>
                  <a:lnTo>
                    <a:pt x="526" y="1002"/>
                  </a:lnTo>
                  <a:lnTo>
                    <a:pt x="392" y="1131"/>
                  </a:lnTo>
                  <a:lnTo>
                    <a:pt x="170" y="1365"/>
                  </a:lnTo>
                  <a:lnTo>
                    <a:pt x="163" y="1373"/>
                  </a:lnTo>
                  <a:lnTo>
                    <a:pt x="667" y="1373"/>
                  </a:lnTo>
                  <a:lnTo>
                    <a:pt x="726" y="1365"/>
                  </a:lnTo>
                  <a:lnTo>
                    <a:pt x="756" y="1357"/>
                  </a:lnTo>
                  <a:lnTo>
                    <a:pt x="771" y="1300"/>
                  </a:lnTo>
                  <a:lnTo>
                    <a:pt x="785" y="1228"/>
                  </a:lnTo>
                  <a:lnTo>
                    <a:pt x="800" y="1147"/>
                  </a:lnTo>
                  <a:lnTo>
                    <a:pt x="852" y="1147"/>
                  </a:lnTo>
                  <a:lnTo>
                    <a:pt x="793" y="1550"/>
                  </a:lnTo>
                  <a:lnTo>
                    <a:pt x="0" y="1550"/>
                  </a:lnTo>
                  <a:lnTo>
                    <a:pt x="0" y="1502"/>
                  </a:lnTo>
                  <a:lnTo>
                    <a:pt x="7" y="1486"/>
                  </a:lnTo>
                  <a:lnTo>
                    <a:pt x="14" y="1478"/>
                  </a:lnTo>
                  <a:lnTo>
                    <a:pt x="22" y="1462"/>
                  </a:lnTo>
                  <a:lnTo>
                    <a:pt x="430" y="961"/>
                  </a:lnTo>
                  <a:lnTo>
                    <a:pt x="511" y="848"/>
                  </a:lnTo>
                  <a:lnTo>
                    <a:pt x="585" y="727"/>
                  </a:lnTo>
                  <a:lnTo>
                    <a:pt x="637" y="590"/>
                  </a:lnTo>
                  <a:lnTo>
                    <a:pt x="652" y="453"/>
                  </a:lnTo>
                  <a:lnTo>
                    <a:pt x="645" y="364"/>
                  </a:lnTo>
                  <a:lnTo>
                    <a:pt x="622" y="275"/>
                  </a:lnTo>
                  <a:lnTo>
                    <a:pt x="585" y="194"/>
                  </a:lnTo>
                  <a:lnTo>
                    <a:pt x="526" y="130"/>
                  </a:lnTo>
                  <a:lnTo>
                    <a:pt x="459" y="89"/>
                  </a:lnTo>
                  <a:lnTo>
                    <a:pt x="370" y="73"/>
                  </a:lnTo>
                  <a:lnTo>
                    <a:pt x="281" y="89"/>
                  </a:lnTo>
                  <a:lnTo>
                    <a:pt x="192" y="130"/>
                  </a:lnTo>
                  <a:lnTo>
                    <a:pt x="126" y="202"/>
                  </a:lnTo>
                  <a:lnTo>
                    <a:pt x="81" y="307"/>
                  </a:lnTo>
                  <a:lnTo>
                    <a:pt x="140" y="307"/>
                  </a:lnTo>
                  <a:lnTo>
                    <a:pt x="163" y="323"/>
                  </a:lnTo>
                  <a:lnTo>
                    <a:pt x="185" y="331"/>
                  </a:lnTo>
                  <a:lnTo>
                    <a:pt x="215" y="380"/>
                  </a:lnTo>
                  <a:lnTo>
                    <a:pt x="222" y="404"/>
                  </a:lnTo>
                  <a:lnTo>
                    <a:pt x="222" y="461"/>
                  </a:lnTo>
                  <a:lnTo>
                    <a:pt x="207" y="485"/>
                  </a:lnTo>
                  <a:lnTo>
                    <a:pt x="200" y="509"/>
                  </a:lnTo>
                  <a:lnTo>
                    <a:pt x="177" y="525"/>
                  </a:lnTo>
                  <a:lnTo>
                    <a:pt x="163" y="533"/>
                  </a:lnTo>
                  <a:lnTo>
                    <a:pt x="140" y="541"/>
                  </a:lnTo>
                  <a:lnTo>
                    <a:pt x="126" y="549"/>
                  </a:lnTo>
                  <a:lnTo>
                    <a:pt x="96" y="549"/>
                  </a:lnTo>
                  <a:lnTo>
                    <a:pt x="66" y="541"/>
                  </a:lnTo>
                  <a:lnTo>
                    <a:pt x="37" y="525"/>
                  </a:lnTo>
                  <a:lnTo>
                    <a:pt x="7" y="485"/>
                  </a:lnTo>
                  <a:lnTo>
                    <a:pt x="0" y="420"/>
                  </a:lnTo>
                  <a:lnTo>
                    <a:pt x="14" y="315"/>
                  </a:lnTo>
                  <a:lnTo>
                    <a:pt x="51" y="218"/>
                  </a:lnTo>
                  <a:lnTo>
                    <a:pt x="111" y="130"/>
                  </a:lnTo>
                  <a:lnTo>
                    <a:pt x="185" y="65"/>
                  </a:lnTo>
                  <a:lnTo>
                    <a:pt x="289" y="17"/>
                  </a:lnTo>
                  <a:lnTo>
                    <a:pt x="4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7" name="Freeform 45"/>
            <p:cNvSpPr>
              <a:spLocks noEditPoints="1"/>
            </p:cNvSpPr>
            <p:nvPr/>
          </p:nvSpPr>
          <p:spPr bwMode="auto">
            <a:xfrm>
              <a:off x="22936" y="2761"/>
              <a:ext cx="497" cy="2317"/>
            </a:xfrm>
            <a:custGeom>
              <a:avLst/>
              <a:gdLst/>
              <a:ahLst/>
              <a:cxnLst>
                <a:cxn ang="0">
                  <a:pos x="497" y="1154"/>
                </a:cxn>
                <a:cxn ang="0">
                  <a:pos x="497" y="1162"/>
                </a:cxn>
                <a:cxn ang="0">
                  <a:pos x="497" y="1154"/>
                </a:cxn>
                <a:cxn ang="0">
                  <a:pos x="7" y="0"/>
                </a:cxn>
                <a:cxn ang="0">
                  <a:pos x="22" y="0"/>
                </a:cxn>
                <a:cxn ang="0">
                  <a:pos x="89" y="48"/>
                </a:cxn>
                <a:cxn ang="0">
                  <a:pos x="148" y="113"/>
                </a:cxn>
                <a:cxn ang="0">
                  <a:pos x="215" y="193"/>
                </a:cxn>
                <a:cxn ang="0">
                  <a:pos x="289" y="306"/>
                </a:cxn>
                <a:cxn ang="0">
                  <a:pos x="356" y="436"/>
                </a:cxn>
                <a:cxn ang="0">
                  <a:pos x="430" y="637"/>
                </a:cxn>
                <a:cxn ang="0">
                  <a:pos x="474" y="831"/>
                </a:cxn>
                <a:cxn ang="0">
                  <a:pos x="489" y="1009"/>
                </a:cxn>
                <a:cxn ang="0">
                  <a:pos x="497" y="1162"/>
                </a:cxn>
                <a:cxn ang="0">
                  <a:pos x="489" y="1308"/>
                </a:cxn>
                <a:cxn ang="0">
                  <a:pos x="467" y="1485"/>
                </a:cxn>
                <a:cxn ang="0">
                  <a:pos x="430" y="1671"/>
                </a:cxn>
                <a:cxn ang="0">
                  <a:pos x="363" y="1865"/>
                </a:cxn>
                <a:cxn ang="0">
                  <a:pos x="296" y="2002"/>
                </a:cxn>
                <a:cxn ang="0">
                  <a:pos x="222" y="2115"/>
                </a:cxn>
                <a:cxn ang="0">
                  <a:pos x="155" y="2204"/>
                </a:cxn>
                <a:cxn ang="0">
                  <a:pos x="89" y="2268"/>
                </a:cxn>
                <a:cxn ang="0">
                  <a:pos x="22" y="2317"/>
                </a:cxn>
                <a:cxn ang="0">
                  <a:pos x="15" y="2317"/>
                </a:cxn>
                <a:cxn ang="0">
                  <a:pos x="0" y="2301"/>
                </a:cxn>
                <a:cxn ang="0">
                  <a:pos x="0" y="2284"/>
                </a:cxn>
                <a:cxn ang="0">
                  <a:pos x="29" y="2252"/>
                </a:cxn>
                <a:cxn ang="0">
                  <a:pos x="148" y="2099"/>
                </a:cxn>
                <a:cxn ang="0">
                  <a:pos x="237" y="1929"/>
                </a:cxn>
                <a:cxn ang="0">
                  <a:pos x="304" y="1743"/>
                </a:cxn>
                <a:cxn ang="0">
                  <a:pos x="341" y="1550"/>
                </a:cxn>
                <a:cxn ang="0">
                  <a:pos x="363" y="1356"/>
                </a:cxn>
                <a:cxn ang="0">
                  <a:pos x="370" y="1154"/>
                </a:cxn>
                <a:cxn ang="0">
                  <a:pos x="356" y="880"/>
                </a:cxn>
                <a:cxn ang="0">
                  <a:pos x="319" y="629"/>
                </a:cxn>
                <a:cxn ang="0">
                  <a:pos x="244" y="411"/>
                </a:cxn>
                <a:cxn ang="0">
                  <a:pos x="155" y="226"/>
                </a:cxn>
                <a:cxn ang="0">
                  <a:pos x="37" y="72"/>
                </a:cxn>
                <a:cxn ang="0">
                  <a:pos x="7" y="40"/>
                </a:cxn>
                <a:cxn ang="0">
                  <a:pos x="7" y="32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7" y="0"/>
                </a:cxn>
              </a:cxnLst>
              <a:rect l="0" t="0" r="r" b="b"/>
              <a:pathLst>
                <a:path w="497" h="2317">
                  <a:moveTo>
                    <a:pt x="497" y="1154"/>
                  </a:moveTo>
                  <a:lnTo>
                    <a:pt x="497" y="1162"/>
                  </a:lnTo>
                  <a:lnTo>
                    <a:pt x="497" y="1154"/>
                  </a:lnTo>
                  <a:close/>
                  <a:moveTo>
                    <a:pt x="7" y="0"/>
                  </a:moveTo>
                  <a:lnTo>
                    <a:pt x="22" y="0"/>
                  </a:lnTo>
                  <a:lnTo>
                    <a:pt x="89" y="48"/>
                  </a:lnTo>
                  <a:lnTo>
                    <a:pt x="148" y="113"/>
                  </a:lnTo>
                  <a:lnTo>
                    <a:pt x="215" y="193"/>
                  </a:lnTo>
                  <a:lnTo>
                    <a:pt x="289" y="306"/>
                  </a:lnTo>
                  <a:lnTo>
                    <a:pt x="356" y="436"/>
                  </a:lnTo>
                  <a:lnTo>
                    <a:pt x="430" y="637"/>
                  </a:lnTo>
                  <a:lnTo>
                    <a:pt x="474" y="831"/>
                  </a:lnTo>
                  <a:lnTo>
                    <a:pt x="489" y="1009"/>
                  </a:lnTo>
                  <a:lnTo>
                    <a:pt x="497" y="1162"/>
                  </a:lnTo>
                  <a:lnTo>
                    <a:pt x="489" y="1308"/>
                  </a:lnTo>
                  <a:lnTo>
                    <a:pt x="467" y="1485"/>
                  </a:lnTo>
                  <a:lnTo>
                    <a:pt x="430" y="1671"/>
                  </a:lnTo>
                  <a:lnTo>
                    <a:pt x="363" y="1865"/>
                  </a:lnTo>
                  <a:lnTo>
                    <a:pt x="296" y="2002"/>
                  </a:lnTo>
                  <a:lnTo>
                    <a:pt x="222" y="2115"/>
                  </a:lnTo>
                  <a:lnTo>
                    <a:pt x="155" y="2204"/>
                  </a:lnTo>
                  <a:lnTo>
                    <a:pt x="89" y="2268"/>
                  </a:lnTo>
                  <a:lnTo>
                    <a:pt x="22" y="2317"/>
                  </a:lnTo>
                  <a:lnTo>
                    <a:pt x="15" y="2317"/>
                  </a:lnTo>
                  <a:lnTo>
                    <a:pt x="0" y="2301"/>
                  </a:lnTo>
                  <a:lnTo>
                    <a:pt x="0" y="2284"/>
                  </a:lnTo>
                  <a:lnTo>
                    <a:pt x="29" y="2252"/>
                  </a:lnTo>
                  <a:lnTo>
                    <a:pt x="148" y="2099"/>
                  </a:lnTo>
                  <a:lnTo>
                    <a:pt x="237" y="1929"/>
                  </a:lnTo>
                  <a:lnTo>
                    <a:pt x="304" y="1743"/>
                  </a:lnTo>
                  <a:lnTo>
                    <a:pt x="341" y="1550"/>
                  </a:lnTo>
                  <a:lnTo>
                    <a:pt x="363" y="1356"/>
                  </a:lnTo>
                  <a:lnTo>
                    <a:pt x="370" y="1154"/>
                  </a:lnTo>
                  <a:lnTo>
                    <a:pt x="356" y="880"/>
                  </a:lnTo>
                  <a:lnTo>
                    <a:pt x="319" y="629"/>
                  </a:lnTo>
                  <a:lnTo>
                    <a:pt x="244" y="411"/>
                  </a:lnTo>
                  <a:lnTo>
                    <a:pt x="155" y="226"/>
                  </a:lnTo>
                  <a:lnTo>
                    <a:pt x="37" y="72"/>
                  </a:lnTo>
                  <a:lnTo>
                    <a:pt x="7" y="40"/>
                  </a:lnTo>
                  <a:lnTo>
                    <a:pt x="7" y="32"/>
                  </a:lnTo>
                  <a:lnTo>
                    <a:pt x="0" y="24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8" name="Freeform 46"/>
            <p:cNvSpPr>
              <a:spLocks noEditPoints="1"/>
            </p:cNvSpPr>
            <p:nvPr/>
          </p:nvSpPr>
          <p:spPr bwMode="auto">
            <a:xfrm>
              <a:off x="23759" y="3713"/>
              <a:ext cx="1186" cy="1163"/>
            </a:xfrm>
            <a:custGeom>
              <a:avLst/>
              <a:gdLst/>
              <a:ahLst/>
              <a:cxnLst>
                <a:cxn ang="0">
                  <a:pos x="526" y="73"/>
                </a:cxn>
                <a:cxn ang="0">
                  <a:pos x="511" y="113"/>
                </a:cxn>
                <a:cxn ang="0">
                  <a:pos x="608" y="533"/>
                </a:cxn>
                <a:cxn ang="0">
                  <a:pos x="793" y="501"/>
                </a:cxn>
                <a:cxn ang="0">
                  <a:pos x="926" y="388"/>
                </a:cxn>
                <a:cxn ang="0">
                  <a:pos x="971" y="226"/>
                </a:cxn>
                <a:cxn ang="0">
                  <a:pos x="919" y="105"/>
                </a:cxn>
                <a:cxn ang="0">
                  <a:pos x="800" y="65"/>
                </a:cxn>
                <a:cxn ang="0">
                  <a:pos x="556" y="57"/>
                </a:cxn>
                <a:cxn ang="0">
                  <a:pos x="756" y="0"/>
                </a:cxn>
                <a:cxn ang="0">
                  <a:pos x="978" y="49"/>
                </a:cxn>
                <a:cxn ang="0">
                  <a:pos x="1112" y="170"/>
                </a:cxn>
                <a:cxn ang="0">
                  <a:pos x="1112" y="339"/>
                </a:cxn>
                <a:cxn ang="0">
                  <a:pos x="986" y="477"/>
                </a:cxn>
                <a:cxn ang="0">
                  <a:pos x="786" y="565"/>
                </a:cxn>
                <a:cxn ang="0">
                  <a:pos x="823" y="582"/>
                </a:cxn>
                <a:cxn ang="0">
                  <a:pos x="875" y="614"/>
                </a:cxn>
                <a:cxn ang="0">
                  <a:pos x="919" y="670"/>
                </a:cxn>
                <a:cxn ang="0">
                  <a:pos x="941" y="727"/>
                </a:cxn>
                <a:cxn ang="0">
                  <a:pos x="934" y="832"/>
                </a:cxn>
                <a:cxn ang="0">
                  <a:pos x="919" y="953"/>
                </a:cxn>
                <a:cxn ang="0">
                  <a:pos x="934" y="1082"/>
                </a:cxn>
                <a:cxn ang="0">
                  <a:pos x="971" y="1106"/>
                </a:cxn>
                <a:cxn ang="0">
                  <a:pos x="1045" y="1090"/>
                </a:cxn>
                <a:cxn ang="0">
                  <a:pos x="1127" y="969"/>
                </a:cxn>
                <a:cxn ang="0">
                  <a:pos x="1134" y="953"/>
                </a:cxn>
                <a:cxn ang="0">
                  <a:pos x="1171" y="945"/>
                </a:cxn>
                <a:cxn ang="0">
                  <a:pos x="1186" y="969"/>
                </a:cxn>
                <a:cxn ang="0">
                  <a:pos x="1156" y="1050"/>
                </a:cxn>
                <a:cxn ang="0">
                  <a:pos x="1060" y="1147"/>
                </a:cxn>
                <a:cxn ang="0">
                  <a:pos x="919" y="1155"/>
                </a:cxn>
                <a:cxn ang="0">
                  <a:pos x="808" y="1106"/>
                </a:cxn>
                <a:cxn ang="0">
                  <a:pos x="763" y="985"/>
                </a:cxn>
                <a:cxn ang="0">
                  <a:pos x="771" y="913"/>
                </a:cxn>
                <a:cxn ang="0">
                  <a:pos x="800" y="791"/>
                </a:cxn>
                <a:cxn ang="0">
                  <a:pos x="808" y="743"/>
                </a:cxn>
                <a:cxn ang="0">
                  <a:pos x="763" y="638"/>
                </a:cxn>
                <a:cxn ang="0">
                  <a:pos x="622" y="590"/>
                </a:cxn>
                <a:cxn ang="0">
                  <a:pos x="319" y="1009"/>
                </a:cxn>
                <a:cxn ang="0">
                  <a:pos x="311" y="1066"/>
                </a:cxn>
                <a:cxn ang="0">
                  <a:pos x="445" y="1074"/>
                </a:cxn>
                <a:cxn ang="0">
                  <a:pos x="452" y="1114"/>
                </a:cxn>
                <a:cxn ang="0">
                  <a:pos x="7" y="1131"/>
                </a:cxn>
                <a:cxn ang="0">
                  <a:pos x="0" y="1090"/>
                </a:cxn>
                <a:cxn ang="0">
                  <a:pos x="111" y="1074"/>
                </a:cxn>
                <a:cxn ang="0">
                  <a:pos x="170" y="1034"/>
                </a:cxn>
                <a:cxn ang="0">
                  <a:pos x="385" y="113"/>
                </a:cxn>
                <a:cxn ang="0">
                  <a:pos x="378" y="73"/>
                </a:cxn>
                <a:cxn ang="0">
                  <a:pos x="259" y="65"/>
                </a:cxn>
                <a:cxn ang="0">
                  <a:pos x="244" y="25"/>
                </a:cxn>
                <a:cxn ang="0">
                  <a:pos x="259" y="0"/>
                </a:cxn>
              </a:cxnLst>
              <a:rect l="0" t="0" r="r" b="b"/>
              <a:pathLst>
                <a:path w="1186" h="1163">
                  <a:moveTo>
                    <a:pt x="556" y="57"/>
                  </a:moveTo>
                  <a:lnTo>
                    <a:pt x="526" y="73"/>
                  </a:lnTo>
                  <a:lnTo>
                    <a:pt x="519" y="89"/>
                  </a:lnTo>
                  <a:lnTo>
                    <a:pt x="511" y="113"/>
                  </a:lnTo>
                  <a:lnTo>
                    <a:pt x="415" y="533"/>
                  </a:lnTo>
                  <a:lnTo>
                    <a:pt x="608" y="533"/>
                  </a:lnTo>
                  <a:lnTo>
                    <a:pt x="704" y="525"/>
                  </a:lnTo>
                  <a:lnTo>
                    <a:pt x="793" y="501"/>
                  </a:lnTo>
                  <a:lnTo>
                    <a:pt x="867" y="452"/>
                  </a:lnTo>
                  <a:lnTo>
                    <a:pt x="926" y="388"/>
                  </a:lnTo>
                  <a:lnTo>
                    <a:pt x="964" y="307"/>
                  </a:lnTo>
                  <a:lnTo>
                    <a:pt x="971" y="226"/>
                  </a:lnTo>
                  <a:lnTo>
                    <a:pt x="956" y="154"/>
                  </a:lnTo>
                  <a:lnTo>
                    <a:pt x="919" y="105"/>
                  </a:lnTo>
                  <a:lnTo>
                    <a:pt x="867" y="81"/>
                  </a:lnTo>
                  <a:lnTo>
                    <a:pt x="800" y="65"/>
                  </a:lnTo>
                  <a:lnTo>
                    <a:pt x="726" y="57"/>
                  </a:lnTo>
                  <a:lnTo>
                    <a:pt x="556" y="57"/>
                  </a:lnTo>
                  <a:close/>
                  <a:moveTo>
                    <a:pt x="259" y="0"/>
                  </a:moveTo>
                  <a:lnTo>
                    <a:pt x="756" y="0"/>
                  </a:lnTo>
                  <a:lnTo>
                    <a:pt x="875" y="8"/>
                  </a:lnTo>
                  <a:lnTo>
                    <a:pt x="978" y="49"/>
                  </a:lnTo>
                  <a:lnTo>
                    <a:pt x="1060" y="97"/>
                  </a:lnTo>
                  <a:lnTo>
                    <a:pt x="1112" y="170"/>
                  </a:lnTo>
                  <a:lnTo>
                    <a:pt x="1127" y="251"/>
                  </a:lnTo>
                  <a:lnTo>
                    <a:pt x="1112" y="339"/>
                  </a:lnTo>
                  <a:lnTo>
                    <a:pt x="1060" y="412"/>
                  </a:lnTo>
                  <a:lnTo>
                    <a:pt x="986" y="477"/>
                  </a:lnTo>
                  <a:lnTo>
                    <a:pt x="889" y="525"/>
                  </a:lnTo>
                  <a:lnTo>
                    <a:pt x="786" y="565"/>
                  </a:lnTo>
                  <a:lnTo>
                    <a:pt x="793" y="565"/>
                  </a:lnTo>
                  <a:lnTo>
                    <a:pt x="823" y="582"/>
                  </a:lnTo>
                  <a:lnTo>
                    <a:pt x="845" y="590"/>
                  </a:lnTo>
                  <a:lnTo>
                    <a:pt x="875" y="614"/>
                  </a:lnTo>
                  <a:lnTo>
                    <a:pt x="897" y="638"/>
                  </a:lnTo>
                  <a:lnTo>
                    <a:pt x="919" y="670"/>
                  </a:lnTo>
                  <a:lnTo>
                    <a:pt x="934" y="695"/>
                  </a:lnTo>
                  <a:lnTo>
                    <a:pt x="941" y="727"/>
                  </a:lnTo>
                  <a:lnTo>
                    <a:pt x="941" y="808"/>
                  </a:lnTo>
                  <a:lnTo>
                    <a:pt x="934" y="832"/>
                  </a:lnTo>
                  <a:lnTo>
                    <a:pt x="926" y="888"/>
                  </a:lnTo>
                  <a:lnTo>
                    <a:pt x="919" y="953"/>
                  </a:lnTo>
                  <a:lnTo>
                    <a:pt x="919" y="1034"/>
                  </a:lnTo>
                  <a:lnTo>
                    <a:pt x="934" y="1082"/>
                  </a:lnTo>
                  <a:lnTo>
                    <a:pt x="941" y="1090"/>
                  </a:lnTo>
                  <a:lnTo>
                    <a:pt x="971" y="1106"/>
                  </a:lnTo>
                  <a:lnTo>
                    <a:pt x="986" y="1106"/>
                  </a:lnTo>
                  <a:lnTo>
                    <a:pt x="1045" y="1090"/>
                  </a:lnTo>
                  <a:lnTo>
                    <a:pt x="1097" y="1034"/>
                  </a:lnTo>
                  <a:lnTo>
                    <a:pt x="1127" y="969"/>
                  </a:lnTo>
                  <a:lnTo>
                    <a:pt x="1134" y="961"/>
                  </a:lnTo>
                  <a:lnTo>
                    <a:pt x="1134" y="953"/>
                  </a:lnTo>
                  <a:lnTo>
                    <a:pt x="1141" y="945"/>
                  </a:lnTo>
                  <a:lnTo>
                    <a:pt x="1171" y="945"/>
                  </a:lnTo>
                  <a:lnTo>
                    <a:pt x="1186" y="961"/>
                  </a:lnTo>
                  <a:lnTo>
                    <a:pt x="1186" y="969"/>
                  </a:lnTo>
                  <a:lnTo>
                    <a:pt x="1179" y="1001"/>
                  </a:lnTo>
                  <a:lnTo>
                    <a:pt x="1156" y="1050"/>
                  </a:lnTo>
                  <a:lnTo>
                    <a:pt x="1119" y="1106"/>
                  </a:lnTo>
                  <a:lnTo>
                    <a:pt x="1060" y="1147"/>
                  </a:lnTo>
                  <a:lnTo>
                    <a:pt x="986" y="1163"/>
                  </a:lnTo>
                  <a:lnTo>
                    <a:pt x="919" y="1155"/>
                  </a:lnTo>
                  <a:lnTo>
                    <a:pt x="860" y="1139"/>
                  </a:lnTo>
                  <a:lnTo>
                    <a:pt x="808" y="1106"/>
                  </a:lnTo>
                  <a:lnTo>
                    <a:pt x="778" y="1050"/>
                  </a:lnTo>
                  <a:lnTo>
                    <a:pt x="763" y="985"/>
                  </a:lnTo>
                  <a:lnTo>
                    <a:pt x="763" y="961"/>
                  </a:lnTo>
                  <a:lnTo>
                    <a:pt x="771" y="913"/>
                  </a:lnTo>
                  <a:lnTo>
                    <a:pt x="786" y="856"/>
                  </a:lnTo>
                  <a:lnTo>
                    <a:pt x="800" y="791"/>
                  </a:lnTo>
                  <a:lnTo>
                    <a:pt x="808" y="767"/>
                  </a:lnTo>
                  <a:lnTo>
                    <a:pt x="808" y="743"/>
                  </a:lnTo>
                  <a:lnTo>
                    <a:pt x="800" y="687"/>
                  </a:lnTo>
                  <a:lnTo>
                    <a:pt x="763" y="638"/>
                  </a:lnTo>
                  <a:lnTo>
                    <a:pt x="711" y="606"/>
                  </a:lnTo>
                  <a:lnTo>
                    <a:pt x="622" y="590"/>
                  </a:lnTo>
                  <a:lnTo>
                    <a:pt x="415" y="590"/>
                  </a:lnTo>
                  <a:lnTo>
                    <a:pt x="319" y="1009"/>
                  </a:lnTo>
                  <a:lnTo>
                    <a:pt x="311" y="1026"/>
                  </a:lnTo>
                  <a:lnTo>
                    <a:pt x="311" y="1066"/>
                  </a:lnTo>
                  <a:lnTo>
                    <a:pt x="319" y="1074"/>
                  </a:lnTo>
                  <a:lnTo>
                    <a:pt x="445" y="1074"/>
                  </a:lnTo>
                  <a:lnTo>
                    <a:pt x="452" y="1082"/>
                  </a:lnTo>
                  <a:lnTo>
                    <a:pt x="452" y="1114"/>
                  </a:lnTo>
                  <a:lnTo>
                    <a:pt x="437" y="1131"/>
                  </a:lnTo>
                  <a:lnTo>
                    <a:pt x="7" y="1131"/>
                  </a:lnTo>
                  <a:lnTo>
                    <a:pt x="0" y="1122"/>
                  </a:lnTo>
                  <a:lnTo>
                    <a:pt x="0" y="1090"/>
                  </a:lnTo>
                  <a:lnTo>
                    <a:pt x="15" y="1074"/>
                  </a:lnTo>
                  <a:lnTo>
                    <a:pt x="111" y="1074"/>
                  </a:lnTo>
                  <a:lnTo>
                    <a:pt x="155" y="1058"/>
                  </a:lnTo>
                  <a:lnTo>
                    <a:pt x="170" y="1034"/>
                  </a:lnTo>
                  <a:lnTo>
                    <a:pt x="378" y="130"/>
                  </a:lnTo>
                  <a:lnTo>
                    <a:pt x="385" y="113"/>
                  </a:lnTo>
                  <a:lnTo>
                    <a:pt x="385" y="81"/>
                  </a:lnTo>
                  <a:lnTo>
                    <a:pt x="378" y="73"/>
                  </a:lnTo>
                  <a:lnTo>
                    <a:pt x="363" y="65"/>
                  </a:lnTo>
                  <a:lnTo>
                    <a:pt x="259" y="65"/>
                  </a:lnTo>
                  <a:lnTo>
                    <a:pt x="244" y="57"/>
                  </a:lnTo>
                  <a:lnTo>
                    <a:pt x="244" y="25"/>
                  </a:lnTo>
                  <a:lnTo>
                    <a:pt x="252" y="8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Right Brace 56"/>
          <p:cNvSpPr/>
          <p:nvPr/>
        </p:nvSpPr>
        <p:spPr>
          <a:xfrm rot="5400000">
            <a:off x="6342888" y="4096512"/>
            <a:ext cx="460248" cy="1716024"/>
          </a:xfrm>
          <a:prstGeom prst="rightBrace">
            <a:avLst/>
          </a:prstGeom>
          <a:noFill/>
          <a:ln w="381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257800" y="5257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Twist to preserve d=4,N=2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28600" y="54864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Witten, 1997</a:t>
            </a:r>
          </a:p>
          <a:p>
            <a:r>
              <a:rPr lang="en-US" sz="2400" dirty="0" smtClean="0"/>
              <a:t>GMN, 2009</a:t>
            </a:r>
          </a:p>
          <a:p>
            <a:r>
              <a:rPr lang="en-US" sz="2400" dirty="0" err="1" smtClean="0"/>
              <a:t>Gaiotto</a:t>
            </a:r>
            <a:r>
              <a:rPr lang="en-US" sz="2400" dirty="0" smtClean="0"/>
              <a:t>, 2009</a:t>
            </a:r>
            <a:endParaRPr lang="en-US" sz="2400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0" y="0"/>
            <a:ext cx="1066800" cy="1015663"/>
            <a:chOff x="0" y="0"/>
            <a:chExt cx="1066800" cy="1015663"/>
          </a:xfrm>
        </p:grpSpPr>
        <p:sp>
          <p:nvSpPr>
            <p:cNvPr id="41" name="Oval 40"/>
            <p:cNvSpPr/>
            <p:nvPr/>
          </p:nvSpPr>
          <p:spPr>
            <a:xfrm>
              <a:off x="76200" y="76200"/>
              <a:ext cx="914400" cy="9144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0" y="0"/>
              <a:ext cx="1066800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FFFF00"/>
                  </a:solidFill>
                </a:rPr>
                <a:t> 4</a:t>
              </a:r>
              <a:endParaRPr lang="en-US" sz="6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7828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498130" y="5733300"/>
            <a:ext cx="2848759" cy="752833"/>
            <a:chOff x="1769" y="3670"/>
            <a:chExt cx="8779" cy="2320"/>
          </a:xfrm>
          <a:solidFill>
            <a:srgbClr val="FF0000"/>
          </a:solidFill>
        </p:grpSpPr>
        <p:sp>
          <p:nvSpPr>
            <p:cNvPr id="77830" name="Freeform 6"/>
            <p:cNvSpPr>
              <a:spLocks/>
            </p:cNvSpPr>
            <p:nvPr/>
          </p:nvSpPr>
          <p:spPr bwMode="auto">
            <a:xfrm>
              <a:off x="1769" y="3777"/>
              <a:ext cx="1292" cy="1682"/>
            </a:xfrm>
            <a:custGeom>
              <a:avLst/>
              <a:gdLst/>
              <a:ahLst/>
              <a:cxnLst>
                <a:cxn ang="0">
                  <a:pos x="945" y="20"/>
                </a:cxn>
                <a:cxn ang="0">
                  <a:pos x="1091" y="119"/>
                </a:cxn>
                <a:cxn ang="0">
                  <a:pos x="1235" y="20"/>
                </a:cxn>
                <a:cxn ang="0">
                  <a:pos x="1257" y="3"/>
                </a:cxn>
                <a:cxn ang="0">
                  <a:pos x="1284" y="6"/>
                </a:cxn>
                <a:cxn ang="0">
                  <a:pos x="1292" y="20"/>
                </a:cxn>
                <a:cxn ang="0">
                  <a:pos x="1167" y="548"/>
                </a:cxn>
                <a:cxn ang="0">
                  <a:pos x="1140" y="571"/>
                </a:cxn>
                <a:cxn ang="0">
                  <a:pos x="1118" y="566"/>
                </a:cxn>
                <a:cxn ang="0">
                  <a:pos x="1113" y="554"/>
                </a:cxn>
                <a:cxn ang="0">
                  <a:pos x="1118" y="508"/>
                </a:cxn>
                <a:cxn ang="0">
                  <a:pos x="1118" y="339"/>
                </a:cxn>
                <a:cxn ang="0">
                  <a:pos x="1053" y="165"/>
                </a:cxn>
                <a:cxn ang="0">
                  <a:pos x="923" y="78"/>
                </a:cxn>
                <a:cxn ang="0">
                  <a:pos x="733" y="73"/>
                </a:cxn>
                <a:cxn ang="0">
                  <a:pos x="540" y="186"/>
                </a:cxn>
                <a:cxn ang="0">
                  <a:pos x="437" y="377"/>
                </a:cxn>
                <a:cxn ang="0">
                  <a:pos x="445" y="540"/>
                </a:cxn>
                <a:cxn ang="0">
                  <a:pos x="507" y="630"/>
                </a:cxn>
                <a:cxn ang="0">
                  <a:pos x="578" y="661"/>
                </a:cxn>
                <a:cxn ang="0">
                  <a:pos x="673" y="690"/>
                </a:cxn>
                <a:cxn ang="0">
                  <a:pos x="866" y="746"/>
                </a:cxn>
                <a:cxn ang="0">
                  <a:pos x="945" y="783"/>
                </a:cxn>
                <a:cxn ang="0">
                  <a:pos x="999" y="833"/>
                </a:cxn>
                <a:cxn ang="0">
                  <a:pos x="1056" y="922"/>
                </a:cxn>
                <a:cxn ang="0">
                  <a:pos x="1088" y="1088"/>
                </a:cxn>
                <a:cxn ang="0">
                  <a:pos x="1026" y="1340"/>
                </a:cxn>
                <a:cxn ang="0">
                  <a:pos x="858" y="1555"/>
                </a:cxn>
                <a:cxn ang="0">
                  <a:pos x="621" y="1674"/>
                </a:cxn>
                <a:cxn ang="0">
                  <a:pos x="423" y="1674"/>
                </a:cxn>
                <a:cxn ang="0">
                  <a:pos x="260" y="1607"/>
                </a:cxn>
                <a:cxn ang="0">
                  <a:pos x="65" y="1645"/>
                </a:cxn>
                <a:cxn ang="0">
                  <a:pos x="24" y="1682"/>
                </a:cxn>
                <a:cxn ang="0">
                  <a:pos x="3" y="1671"/>
                </a:cxn>
                <a:cxn ang="0">
                  <a:pos x="8" y="1624"/>
                </a:cxn>
                <a:cxn ang="0">
                  <a:pos x="41" y="1479"/>
                </a:cxn>
                <a:cxn ang="0">
                  <a:pos x="84" y="1297"/>
                </a:cxn>
                <a:cxn ang="0">
                  <a:pos x="119" y="1152"/>
                </a:cxn>
                <a:cxn ang="0">
                  <a:pos x="141" y="1108"/>
                </a:cxn>
                <a:cxn ang="0">
                  <a:pos x="174" y="1114"/>
                </a:cxn>
                <a:cxn ang="0">
                  <a:pos x="179" y="1143"/>
                </a:cxn>
                <a:cxn ang="0">
                  <a:pos x="168" y="1195"/>
                </a:cxn>
                <a:cxn ang="0">
                  <a:pos x="168" y="1340"/>
                </a:cxn>
                <a:cxn ang="0">
                  <a:pos x="231" y="1488"/>
                </a:cxn>
                <a:cxn ang="0">
                  <a:pos x="342" y="1572"/>
                </a:cxn>
                <a:cxn ang="0">
                  <a:pos x="507" y="1613"/>
                </a:cxn>
                <a:cxn ang="0">
                  <a:pos x="681" y="1584"/>
                </a:cxn>
                <a:cxn ang="0">
                  <a:pos x="841" y="1450"/>
                </a:cxn>
                <a:cxn ang="0">
                  <a:pos x="928" y="1256"/>
                </a:cxn>
                <a:cxn ang="0">
                  <a:pos x="917" y="1082"/>
                </a:cxn>
                <a:cxn ang="0">
                  <a:pos x="849" y="992"/>
                </a:cxn>
                <a:cxn ang="0">
                  <a:pos x="763" y="952"/>
                </a:cxn>
                <a:cxn ang="0">
                  <a:pos x="461" y="862"/>
                </a:cxn>
                <a:cxn ang="0">
                  <a:pos x="347" y="769"/>
                </a:cxn>
                <a:cxn ang="0">
                  <a:pos x="279" y="615"/>
                </a:cxn>
                <a:cxn ang="0">
                  <a:pos x="309" y="366"/>
                </a:cxn>
                <a:cxn ang="0">
                  <a:pos x="475" y="136"/>
                </a:cxn>
                <a:cxn ang="0">
                  <a:pos x="722" y="9"/>
                </a:cxn>
              </a:cxnLst>
              <a:rect l="0" t="0" r="r" b="b"/>
              <a:pathLst>
                <a:path w="1292" h="1682">
                  <a:moveTo>
                    <a:pt x="814" y="0"/>
                  </a:moveTo>
                  <a:lnTo>
                    <a:pt x="882" y="6"/>
                  </a:lnTo>
                  <a:lnTo>
                    <a:pt x="945" y="20"/>
                  </a:lnTo>
                  <a:lnTo>
                    <a:pt x="999" y="44"/>
                  </a:lnTo>
                  <a:lnTo>
                    <a:pt x="1048" y="75"/>
                  </a:lnTo>
                  <a:lnTo>
                    <a:pt x="1091" y="119"/>
                  </a:lnTo>
                  <a:lnTo>
                    <a:pt x="1124" y="168"/>
                  </a:lnTo>
                  <a:lnTo>
                    <a:pt x="1227" y="32"/>
                  </a:lnTo>
                  <a:lnTo>
                    <a:pt x="1235" y="20"/>
                  </a:lnTo>
                  <a:lnTo>
                    <a:pt x="1243" y="15"/>
                  </a:lnTo>
                  <a:lnTo>
                    <a:pt x="1254" y="3"/>
                  </a:lnTo>
                  <a:lnTo>
                    <a:pt x="1257" y="3"/>
                  </a:lnTo>
                  <a:lnTo>
                    <a:pt x="1259" y="0"/>
                  </a:lnTo>
                  <a:lnTo>
                    <a:pt x="1268" y="0"/>
                  </a:lnTo>
                  <a:lnTo>
                    <a:pt x="1284" y="6"/>
                  </a:lnTo>
                  <a:lnTo>
                    <a:pt x="1289" y="12"/>
                  </a:lnTo>
                  <a:lnTo>
                    <a:pt x="1292" y="17"/>
                  </a:lnTo>
                  <a:lnTo>
                    <a:pt x="1292" y="20"/>
                  </a:lnTo>
                  <a:lnTo>
                    <a:pt x="1289" y="17"/>
                  </a:lnTo>
                  <a:lnTo>
                    <a:pt x="1170" y="525"/>
                  </a:lnTo>
                  <a:lnTo>
                    <a:pt x="1167" y="548"/>
                  </a:lnTo>
                  <a:lnTo>
                    <a:pt x="1162" y="563"/>
                  </a:lnTo>
                  <a:lnTo>
                    <a:pt x="1154" y="569"/>
                  </a:lnTo>
                  <a:lnTo>
                    <a:pt x="1140" y="571"/>
                  </a:lnTo>
                  <a:lnTo>
                    <a:pt x="1132" y="571"/>
                  </a:lnTo>
                  <a:lnTo>
                    <a:pt x="1124" y="569"/>
                  </a:lnTo>
                  <a:lnTo>
                    <a:pt x="1118" y="566"/>
                  </a:lnTo>
                  <a:lnTo>
                    <a:pt x="1116" y="560"/>
                  </a:lnTo>
                  <a:lnTo>
                    <a:pt x="1116" y="557"/>
                  </a:lnTo>
                  <a:lnTo>
                    <a:pt x="1113" y="554"/>
                  </a:lnTo>
                  <a:lnTo>
                    <a:pt x="1113" y="551"/>
                  </a:lnTo>
                  <a:lnTo>
                    <a:pt x="1116" y="534"/>
                  </a:lnTo>
                  <a:lnTo>
                    <a:pt x="1118" y="508"/>
                  </a:lnTo>
                  <a:lnTo>
                    <a:pt x="1121" y="470"/>
                  </a:lnTo>
                  <a:lnTo>
                    <a:pt x="1124" y="421"/>
                  </a:lnTo>
                  <a:lnTo>
                    <a:pt x="1118" y="339"/>
                  </a:lnTo>
                  <a:lnTo>
                    <a:pt x="1105" y="273"/>
                  </a:lnTo>
                  <a:lnTo>
                    <a:pt x="1083" y="215"/>
                  </a:lnTo>
                  <a:lnTo>
                    <a:pt x="1053" y="165"/>
                  </a:lnTo>
                  <a:lnTo>
                    <a:pt x="1015" y="128"/>
                  </a:lnTo>
                  <a:lnTo>
                    <a:pt x="972" y="99"/>
                  </a:lnTo>
                  <a:lnTo>
                    <a:pt x="923" y="78"/>
                  </a:lnTo>
                  <a:lnTo>
                    <a:pt x="869" y="67"/>
                  </a:lnTo>
                  <a:lnTo>
                    <a:pt x="809" y="64"/>
                  </a:lnTo>
                  <a:lnTo>
                    <a:pt x="733" y="73"/>
                  </a:lnTo>
                  <a:lnTo>
                    <a:pt x="662" y="99"/>
                  </a:lnTo>
                  <a:lnTo>
                    <a:pt x="597" y="136"/>
                  </a:lnTo>
                  <a:lnTo>
                    <a:pt x="540" y="186"/>
                  </a:lnTo>
                  <a:lnTo>
                    <a:pt x="494" y="244"/>
                  </a:lnTo>
                  <a:lnTo>
                    <a:pt x="459" y="308"/>
                  </a:lnTo>
                  <a:lnTo>
                    <a:pt x="437" y="377"/>
                  </a:lnTo>
                  <a:lnTo>
                    <a:pt x="429" y="447"/>
                  </a:lnTo>
                  <a:lnTo>
                    <a:pt x="434" y="496"/>
                  </a:lnTo>
                  <a:lnTo>
                    <a:pt x="445" y="540"/>
                  </a:lnTo>
                  <a:lnTo>
                    <a:pt x="461" y="574"/>
                  </a:lnTo>
                  <a:lnTo>
                    <a:pt x="483" y="603"/>
                  </a:lnTo>
                  <a:lnTo>
                    <a:pt x="507" y="630"/>
                  </a:lnTo>
                  <a:lnTo>
                    <a:pt x="535" y="647"/>
                  </a:lnTo>
                  <a:lnTo>
                    <a:pt x="559" y="659"/>
                  </a:lnTo>
                  <a:lnTo>
                    <a:pt x="578" y="661"/>
                  </a:lnTo>
                  <a:lnTo>
                    <a:pt x="605" y="670"/>
                  </a:lnTo>
                  <a:lnTo>
                    <a:pt x="638" y="682"/>
                  </a:lnTo>
                  <a:lnTo>
                    <a:pt x="673" y="690"/>
                  </a:lnTo>
                  <a:lnTo>
                    <a:pt x="771" y="717"/>
                  </a:lnTo>
                  <a:lnTo>
                    <a:pt x="825" y="734"/>
                  </a:lnTo>
                  <a:lnTo>
                    <a:pt x="866" y="746"/>
                  </a:lnTo>
                  <a:lnTo>
                    <a:pt x="898" y="757"/>
                  </a:lnTo>
                  <a:lnTo>
                    <a:pt x="923" y="769"/>
                  </a:lnTo>
                  <a:lnTo>
                    <a:pt x="945" y="783"/>
                  </a:lnTo>
                  <a:lnTo>
                    <a:pt x="964" y="798"/>
                  </a:lnTo>
                  <a:lnTo>
                    <a:pt x="983" y="815"/>
                  </a:lnTo>
                  <a:lnTo>
                    <a:pt x="999" y="833"/>
                  </a:lnTo>
                  <a:lnTo>
                    <a:pt x="1018" y="856"/>
                  </a:lnTo>
                  <a:lnTo>
                    <a:pt x="1037" y="885"/>
                  </a:lnTo>
                  <a:lnTo>
                    <a:pt x="1056" y="922"/>
                  </a:lnTo>
                  <a:lnTo>
                    <a:pt x="1072" y="969"/>
                  </a:lnTo>
                  <a:lnTo>
                    <a:pt x="1083" y="1024"/>
                  </a:lnTo>
                  <a:lnTo>
                    <a:pt x="1088" y="1088"/>
                  </a:lnTo>
                  <a:lnTo>
                    <a:pt x="1080" y="1175"/>
                  </a:lnTo>
                  <a:lnTo>
                    <a:pt x="1059" y="1259"/>
                  </a:lnTo>
                  <a:lnTo>
                    <a:pt x="1026" y="1340"/>
                  </a:lnTo>
                  <a:lnTo>
                    <a:pt x="980" y="1418"/>
                  </a:lnTo>
                  <a:lnTo>
                    <a:pt x="923" y="1491"/>
                  </a:lnTo>
                  <a:lnTo>
                    <a:pt x="858" y="1555"/>
                  </a:lnTo>
                  <a:lnTo>
                    <a:pt x="784" y="1607"/>
                  </a:lnTo>
                  <a:lnTo>
                    <a:pt x="706" y="1648"/>
                  </a:lnTo>
                  <a:lnTo>
                    <a:pt x="621" y="1674"/>
                  </a:lnTo>
                  <a:lnTo>
                    <a:pt x="535" y="1682"/>
                  </a:lnTo>
                  <a:lnTo>
                    <a:pt x="480" y="1680"/>
                  </a:lnTo>
                  <a:lnTo>
                    <a:pt x="423" y="1674"/>
                  </a:lnTo>
                  <a:lnTo>
                    <a:pt x="369" y="1659"/>
                  </a:lnTo>
                  <a:lnTo>
                    <a:pt x="315" y="1639"/>
                  </a:lnTo>
                  <a:lnTo>
                    <a:pt x="260" y="1607"/>
                  </a:lnTo>
                  <a:lnTo>
                    <a:pt x="214" y="1566"/>
                  </a:lnTo>
                  <a:lnTo>
                    <a:pt x="171" y="1514"/>
                  </a:lnTo>
                  <a:lnTo>
                    <a:pt x="65" y="1645"/>
                  </a:lnTo>
                  <a:lnTo>
                    <a:pt x="57" y="1656"/>
                  </a:lnTo>
                  <a:lnTo>
                    <a:pt x="32" y="1682"/>
                  </a:lnTo>
                  <a:lnTo>
                    <a:pt x="24" y="1682"/>
                  </a:lnTo>
                  <a:lnTo>
                    <a:pt x="13" y="1680"/>
                  </a:lnTo>
                  <a:lnTo>
                    <a:pt x="8" y="1677"/>
                  </a:lnTo>
                  <a:lnTo>
                    <a:pt x="3" y="1671"/>
                  </a:lnTo>
                  <a:lnTo>
                    <a:pt x="0" y="1662"/>
                  </a:lnTo>
                  <a:lnTo>
                    <a:pt x="3" y="1651"/>
                  </a:lnTo>
                  <a:lnTo>
                    <a:pt x="8" y="1624"/>
                  </a:lnTo>
                  <a:lnTo>
                    <a:pt x="16" y="1587"/>
                  </a:lnTo>
                  <a:lnTo>
                    <a:pt x="27" y="1537"/>
                  </a:lnTo>
                  <a:lnTo>
                    <a:pt x="41" y="1479"/>
                  </a:lnTo>
                  <a:lnTo>
                    <a:pt x="57" y="1421"/>
                  </a:lnTo>
                  <a:lnTo>
                    <a:pt x="70" y="1358"/>
                  </a:lnTo>
                  <a:lnTo>
                    <a:pt x="84" y="1297"/>
                  </a:lnTo>
                  <a:lnTo>
                    <a:pt x="98" y="1242"/>
                  </a:lnTo>
                  <a:lnTo>
                    <a:pt x="111" y="1192"/>
                  </a:lnTo>
                  <a:lnTo>
                    <a:pt x="119" y="1152"/>
                  </a:lnTo>
                  <a:lnTo>
                    <a:pt x="127" y="1125"/>
                  </a:lnTo>
                  <a:lnTo>
                    <a:pt x="130" y="1114"/>
                  </a:lnTo>
                  <a:lnTo>
                    <a:pt x="141" y="1108"/>
                  </a:lnTo>
                  <a:lnTo>
                    <a:pt x="165" y="1108"/>
                  </a:lnTo>
                  <a:lnTo>
                    <a:pt x="168" y="1111"/>
                  </a:lnTo>
                  <a:lnTo>
                    <a:pt x="174" y="1114"/>
                  </a:lnTo>
                  <a:lnTo>
                    <a:pt x="176" y="1117"/>
                  </a:lnTo>
                  <a:lnTo>
                    <a:pt x="179" y="1125"/>
                  </a:lnTo>
                  <a:lnTo>
                    <a:pt x="179" y="1143"/>
                  </a:lnTo>
                  <a:lnTo>
                    <a:pt x="176" y="1149"/>
                  </a:lnTo>
                  <a:lnTo>
                    <a:pt x="174" y="1166"/>
                  </a:lnTo>
                  <a:lnTo>
                    <a:pt x="168" y="1195"/>
                  </a:lnTo>
                  <a:lnTo>
                    <a:pt x="165" y="1233"/>
                  </a:lnTo>
                  <a:lnTo>
                    <a:pt x="163" y="1273"/>
                  </a:lnTo>
                  <a:lnTo>
                    <a:pt x="168" y="1340"/>
                  </a:lnTo>
                  <a:lnTo>
                    <a:pt x="182" y="1398"/>
                  </a:lnTo>
                  <a:lnTo>
                    <a:pt x="203" y="1447"/>
                  </a:lnTo>
                  <a:lnTo>
                    <a:pt x="231" y="1488"/>
                  </a:lnTo>
                  <a:lnTo>
                    <a:pt x="263" y="1523"/>
                  </a:lnTo>
                  <a:lnTo>
                    <a:pt x="301" y="1552"/>
                  </a:lnTo>
                  <a:lnTo>
                    <a:pt x="342" y="1572"/>
                  </a:lnTo>
                  <a:lnTo>
                    <a:pt x="383" y="1590"/>
                  </a:lnTo>
                  <a:lnTo>
                    <a:pt x="426" y="1601"/>
                  </a:lnTo>
                  <a:lnTo>
                    <a:pt x="507" y="1613"/>
                  </a:lnTo>
                  <a:lnTo>
                    <a:pt x="545" y="1613"/>
                  </a:lnTo>
                  <a:lnTo>
                    <a:pt x="613" y="1604"/>
                  </a:lnTo>
                  <a:lnTo>
                    <a:pt x="681" y="1584"/>
                  </a:lnTo>
                  <a:lnTo>
                    <a:pt x="741" y="1549"/>
                  </a:lnTo>
                  <a:lnTo>
                    <a:pt x="795" y="1506"/>
                  </a:lnTo>
                  <a:lnTo>
                    <a:pt x="841" y="1450"/>
                  </a:lnTo>
                  <a:lnTo>
                    <a:pt x="879" y="1392"/>
                  </a:lnTo>
                  <a:lnTo>
                    <a:pt x="909" y="1326"/>
                  </a:lnTo>
                  <a:lnTo>
                    <a:pt x="928" y="1256"/>
                  </a:lnTo>
                  <a:lnTo>
                    <a:pt x="934" y="1186"/>
                  </a:lnTo>
                  <a:lnTo>
                    <a:pt x="928" y="1128"/>
                  </a:lnTo>
                  <a:lnTo>
                    <a:pt x="917" y="1082"/>
                  </a:lnTo>
                  <a:lnTo>
                    <a:pt x="901" y="1044"/>
                  </a:lnTo>
                  <a:lnTo>
                    <a:pt x="877" y="1015"/>
                  </a:lnTo>
                  <a:lnTo>
                    <a:pt x="849" y="992"/>
                  </a:lnTo>
                  <a:lnTo>
                    <a:pt x="822" y="975"/>
                  </a:lnTo>
                  <a:lnTo>
                    <a:pt x="792" y="960"/>
                  </a:lnTo>
                  <a:lnTo>
                    <a:pt x="763" y="952"/>
                  </a:lnTo>
                  <a:lnTo>
                    <a:pt x="735" y="943"/>
                  </a:lnTo>
                  <a:lnTo>
                    <a:pt x="502" y="876"/>
                  </a:lnTo>
                  <a:lnTo>
                    <a:pt x="461" y="862"/>
                  </a:lnTo>
                  <a:lnTo>
                    <a:pt x="421" y="838"/>
                  </a:lnTo>
                  <a:lnTo>
                    <a:pt x="380" y="806"/>
                  </a:lnTo>
                  <a:lnTo>
                    <a:pt x="347" y="769"/>
                  </a:lnTo>
                  <a:lnTo>
                    <a:pt x="317" y="725"/>
                  </a:lnTo>
                  <a:lnTo>
                    <a:pt x="293" y="673"/>
                  </a:lnTo>
                  <a:lnTo>
                    <a:pt x="279" y="615"/>
                  </a:lnTo>
                  <a:lnTo>
                    <a:pt x="274" y="548"/>
                  </a:lnTo>
                  <a:lnTo>
                    <a:pt x="282" y="455"/>
                  </a:lnTo>
                  <a:lnTo>
                    <a:pt x="309" y="366"/>
                  </a:lnTo>
                  <a:lnTo>
                    <a:pt x="353" y="281"/>
                  </a:lnTo>
                  <a:lnTo>
                    <a:pt x="407" y="203"/>
                  </a:lnTo>
                  <a:lnTo>
                    <a:pt x="475" y="136"/>
                  </a:lnTo>
                  <a:lnTo>
                    <a:pt x="551" y="78"/>
                  </a:lnTo>
                  <a:lnTo>
                    <a:pt x="635" y="38"/>
                  </a:lnTo>
                  <a:lnTo>
                    <a:pt x="722" y="9"/>
                  </a:lnTo>
                  <a:lnTo>
                    <a:pt x="8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1" name="Freeform 7"/>
            <p:cNvSpPr>
              <a:spLocks/>
            </p:cNvSpPr>
            <p:nvPr/>
          </p:nvSpPr>
          <p:spPr bwMode="auto">
            <a:xfrm>
              <a:off x="3384" y="3670"/>
              <a:ext cx="296" cy="23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6" y="0"/>
                </a:cxn>
                <a:cxn ang="0">
                  <a:pos x="296" y="95"/>
                </a:cxn>
                <a:cxn ang="0">
                  <a:pos x="87" y="95"/>
                </a:cxn>
                <a:cxn ang="0">
                  <a:pos x="87" y="2230"/>
                </a:cxn>
                <a:cxn ang="0">
                  <a:pos x="296" y="2230"/>
                </a:cxn>
                <a:cxn ang="0">
                  <a:pos x="296" y="2320"/>
                </a:cxn>
                <a:cxn ang="0">
                  <a:pos x="0" y="2320"/>
                </a:cxn>
                <a:cxn ang="0">
                  <a:pos x="0" y="0"/>
                </a:cxn>
              </a:cxnLst>
              <a:rect l="0" t="0" r="r" b="b"/>
              <a:pathLst>
                <a:path w="296" h="2320">
                  <a:moveTo>
                    <a:pt x="0" y="0"/>
                  </a:moveTo>
                  <a:lnTo>
                    <a:pt x="296" y="0"/>
                  </a:lnTo>
                  <a:lnTo>
                    <a:pt x="296" y="95"/>
                  </a:lnTo>
                  <a:lnTo>
                    <a:pt x="87" y="95"/>
                  </a:lnTo>
                  <a:lnTo>
                    <a:pt x="87" y="2230"/>
                  </a:lnTo>
                  <a:lnTo>
                    <a:pt x="296" y="2230"/>
                  </a:lnTo>
                  <a:lnTo>
                    <a:pt x="296" y="2320"/>
                  </a:lnTo>
                  <a:lnTo>
                    <a:pt x="0" y="23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2" name="Freeform 8"/>
            <p:cNvSpPr>
              <a:spLocks noEditPoints="1"/>
            </p:cNvSpPr>
            <p:nvPr/>
          </p:nvSpPr>
          <p:spPr bwMode="auto">
            <a:xfrm>
              <a:off x="3764" y="4322"/>
              <a:ext cx="958" cy="1573"/>
            </a:xfrm>
            <a:custGeom>
              <a:avLst/>
              <a:gdLst/>
              <a:ahLst/>
              <a:cxnLst>
                <a:cxn ang="0">
                  <a:pos x="3" y="1393"/>
                </a:cxn>
                <a:cxn ang="0">
                  <a:pos x="0" y="1390"/>
                </a:cxn>
                <a:cxn ang="0">
                  <a:pos x="559" y="975"/>
                </a:cxn>
                <a:cxn ang="0">
                  <a:pos x="282" y="1216"/>
                </a:cxn>
                <a:cxn ang="0">
                  <a:pos x="391" y="1317"/>
                </a:cxn>
                <a:cxn ang="0">
                  <a:pos x="500" y="1381"/>
                </a:cxn>
                <a:cxn ang="0">
                  <a:pos x="605" y="1401"/>
                </a:cxn>
                <a:cxn ang="0">
                  <a:pos x="690" y="1372"/>
                </a:cxn>
                <a:cxn ang="0">
                  <a:pos x="741" y="1312"/>
                </a:cxn>
                <a:cxn ang="0">
                  <a:pos x="763" y="1230"/>
                </a:cxn>
                <a:cxn ang="0">
                  <a:pos x="763" y="1164"/>
                </a:cxn>
                <a:cxn ang="0">
                  <a:pos x="752" y="1077"/>
                </a:cxn>
                <a:cxn ang="0">
                  <a:pos x="709" y="862"/>
                </a:cxn>
                <a:cxn ang="0">
                  <a:pos x="339" y="174"/>
                </a:cxn>
                <a:cxn ang="0">
                  <a:pos x="307" y="325"/>
                </a:cxn>
                <a:cxn ang="0">
                  <a:pos x="301" y="589"/>
                </a:cxn>
                <a:cxn ang="0">
                  <a:pos x="312" y="798"/>
                </a:cxn>
                <a:cxn ang="0">
                  <a:pos x="377" y="900"/>
                </a:cxn>
                <a:cxn ang="0">
                  <a:pos x="459" y="992"/>
                </a:cxn>
                <a:cxn ang="0">
                  <a:pos x="700" y="801"/>
                </a:cxn>
                <a:cxn ang="0">
                  <a:pos x="722" y="273"/>
                </a:cxn>
                <a:cxn ang="0">
                  <a:pos x="521" y="235"/>
                </a:cxn>
                <a:cxn ang="0">
                  <a:pos x="339" y="174"/>
                </a:cxn>
                <a:cxn ang="0">
                  <a:pos x="570" y="35"/>
                </a:cxn>
                <a:cxn ang="0">
                  <a:pos x="695" y="87"/>
                </a:cxn>
                <a:cxn ang="0">
                  <a:pos x="918" y="9"/>
                </a:cxn>
                <a:cxn ang="0">
                  <a:pos x="912" y="76"/>
                </a:cxn>
                <a:cxn ang="0">
                  <a:pos x="896" y="186"/>
                </a:cxn>
                <a:cxn ang="0">
                  <a:pos x="888" y="325"/>
                </a:cxn>
                <a:cxn ang="0">
                  <a:pos x="882" y="528"/>
                </a:cxn>
                <a:cxn ang="0">
                  <a:pos x="885" y="789"/>
                </a:cxn>
                <a:cxn ang="0">
                  <a:pos x="958" y="1129"/>
                </a:cxn>
                <a:cxn ang="0">
                  <a:pos x="785" y="1346"/>
                </a:cxn>
                <a:cxn ang="0">
                  <a:pos x="603" y="1555"/>
                </a:cxn>
                <a:cxn ang="0">
                  <a:pos x="546" y="1570"/>
                </a:cxn>
                <a:cxn ang="0">
                  <a:pos x="456" y="1567"/>
                </a:cxn>
                <a:cxn ang="0">
                  <a:pos x="323" y="1526"/>
                </a:cxn>
                <a:cxn ang="0">
                  <a:pos x="101" y="1375"/>
                </a:cxn>
                <a:cxn ang="0">
                  <a:pos x="3" y="1393"/>
                </a:cxn>
                <a:cxn ang="0">
                  <a:pos x="196" y="1236"/>
                </a:cxn>
                <a:cxn ang="0">
                  <a:pos x="136" y="943"/>
                </a:cxn>
                <a:cxn ang="0">
                  <a:pos x="125" y="702"/>
                </a:cxn>
                <a:cxn ang="0">
                  <a:pos x="141" y="392"/>
                </a:cxn>
                <a:cxn ang="0">
                  <a:pos x="334" y="116"/>
                </a:cxn>
              </a:cxnLst>
              <a:rect l="0" t="0" r="r" b="b"/>
              <a:pathLst>
                <a:path w="958" h="1573">
                  <a:moveTo>
                    <a:pt x="0" y="1390"/>
                  </a:moveTo>
                  <a:lnTo>
                    <a:pt x="3" y="1393"/>
                  </a:lnTo>
                  <a:lnTo>
                    <a:pt x="0" y="1396"/>
                  </a:lnTo>
                  <a:lnTo>
                    <a:pt x="0" y="1390"/>
                  </a:lnTo>
                  <a:close/>
                  <a:moveTo>
                    <a:pt x="706" y="862"/>
                  </a:moveTo>
                  <a:lnTo>
                    <a:pt x="559" y="975"/>
                  </a:lnTo>
                  <a:lnTo>
                    <a:pt x="418" y="1094"/>
                  </a:lnTo>
                  <a:lnTo>
                    <a:pt x="282" y="1216"/>
                  </a:lnTo>
                  <a:lnTo>
                    <a:pt x="334" y="1268"/>
                  </a:lnTo>
                  <a:lnTo>
                    <a:pt x="391" y="1317"/>
                  </a:lnTo>
                  <a:lnTo>
                    <a:pt x="451" y="1355"/>
                  </a:lnTo>
                  <a:lnTo>
                    <a:pt x="500" y="1381"/>
                  </a:lnTo>
                  <a:lnTo>
                    <a:pt x="551" y="1396"/>
                  </a:lnTo>
                  <a:lnTo>
                    <a:pt x="605" y="1401"/>
                  </a:lnTo>
                  <a:lnTo>
                    <a:pt x="649" y="1393"/>
                  </a:lnTo>
                  <a:lnTo>
                    <a:pt x="690" y="1372"/>
                  </a:lnTo>
                  <a:lnTo>
                    <a:pt x="722" y="1346"/>
                  </a:lnTo>
                  <a:lnTo>
                    <a:pt x="741" y="1312"/>
                  </a:lnTo>
                  <a:lnTo>
                    <a:pt x="755" y="1271"/>
                  </a:lnTo>
                  <a:lnTo>
                    <a:pt x="763" y="1230"/>
                  </a:lnTo>
                  <a:lnTo>
                    <a:pt x="766" y="1193"/>
                  </a:lnTo>
                  <a:lnTo>
                    <a:pt x="763" y="1164"/>
                  </a:lnTo>
                  <a:lnTo>
                    <a:pt x="757" y="1126"/>
                  </a:lnTo>
                  <a:lnTo>
                    <a:pt x="752" y="1077"/>
                  </a:lnTo>
                  <a:lnTo>
                    <a:pt x="719" y="911"/>
                  </a:lnTo>
                  <a:lnTo>
                    <a:pt x="709" y="862"/>
                  </a:lnTo>
                  <a:lnTo>
                    <a:pt x="706" y="862"/>
                  </a:lnTo>
                  <a:close/>
                  <a:moveTo>
                    <a:pt x="339" y="174"/>
                  </a:moveTo>
                  <a:lnTo>
                    <a:pt x="318" y="247"/>
                  </a:lnTo>
                  <a:lnTo>
                    <a:pt x="307" y="325"/>
                  </a:lnTo>
                  <a:lnTo>
                    <a:pt x="301" y="407"/>
                  </a:lnTo>
                  <a:lnTo>
                    <a:pt x="301" y="589"/>
                  </a:lnTo>
                  <a:lnTo>
                    <a:pt x="304" y="694"/>
                  </a:lnTo>
                  <a:lnTo>
                    <a:pt x="312" y="798"/>
                  </a:lnTo>
                  <a:lnTo>
                    <a:pt x="339" y="850"/>
                  </a:lnTo>
                  <a:lnTo>
                    <a:pt x="377" y="900"/>
                  </a:lnTo>
                  <a:lnTo>
                    <a:pt x="418" y="949"/>
                  </a:lnTo>
                  <a:lnTo>
                    <a:pt x="459" y="992"/>
                  </a:lnTo>
                  <a:lnTo>
                    <a:pt x="459" y="990"/>
                  </a:lnTo>
                  <a:lnTo>
                    <a:pt x="700" y="801"/>
                  </a:lnTo>
                  <a:lnTo>
                    <a:pt x="706" y="537"/>
                  </a:lnTo>
                  <a:lnTo>
                    <a:pt x="722" y="273"/>
                  </a:lnTo>
                  <a:lnTo>
                    <a:pt x="624" y="256"/>
                  </a:lnTo>
                  <a:lnTo>
                    <a:pt x="521" y="235"/>
                  </a:lnTo>
                  <a:lnTo>
                    <a:pt x="426" y="206"/>
                  </a:lnTo>
                  <a:lnTo>
                    <a:pt x="339" y="174"/>
                  </a:lnTo>
                  <a:close/>
                  <a:moveTo>
                    <a:pt x="513" y="0"/>
                  </a:moveTo>
                  <a:lnTo>
                    <a:pt x="570" y="35"/>
                  </a:lnTo>
                  <a:lnTo>
                    <a:pt x="633" y="64"/>
                  </a:lnTo>
                  <a:lnTo>
                    <a:pt x="695" y="87"/>
                  </a:lnTo>
                  <a:lnTo>
                    <a:pt x="760" y="105"/>
                  </a:lnTo>
                  <a:lnTo>
                    <a:pt x="918" y="9"/>
                  </a:lnTo>
                  <a:lnTo>
                    <a:pt x="931" y="24"/>
                  </a:lnTo>
                  <a:lnTo>
                    <a:pt x="912" y="76"/>
                  </a:lnTo>
                  <a:lnTo>
                    <a:pt x="901" y="131"/>
                  </a:lnTo>
                  <a:lnTo>
                    <a:pt x="896" y="186"/>
                  </a:lnTo>
                  <a:lnTo>
                    <a:pt x="893" y="241"/>
                  </a:lnTo>
                  <a:lnTo>
                    <a:pt x="888" y="325"/>
                  </a:lnTo>
                  <a:lnTo>
                    <a:pt x="885" y="424"/>
                  </a:lnTo>
                  <a:lnTo>
                    <a:pt x="882" y="528"/>
                  </a:lnTo>
                  <a:lnTo>
                    <a:pt x="882" y="740"/>
                  </a:lnTo>
                  <a:lnTo>
                    <a:pt x="885" y="789"/>
                  </a:lnTo>
                  <a:lnTo>
                    <a:pt x="893" y="836"/>
                  </a:lnTo>
                  <a:lnTo>
                    <a:pt x="958" y="1129"/>
                  </a:lnTo>
                  <a:lnTo>
                    <a:pt x="872" y="1239"/>
                  </a:lnTo>
                  <a:lnTo>
                    <a:pt x="785" y="1346"/>
                  </a:lnTo>
                  <a:lnTo>
                    <a:pt x="695" y="1454"/>
                  </a:lnTo>
                  <a:lnTo>
                    <a:pt x="603" y="1555"/>
                  </a:lnTo>
                  <a:lnTo>
                    <a:pt x="573" y="1561"/>
                  </a:lnTo>
                  <a:lnTo>
                    <a:pt x="546" y="1570"/>
                  </a:lnTo>
                  <a:lnTo>
                    <a:pt x="524" y="1573"/>
                  </a:lnTo>
                  <a:lnTo>
                    <a:pt x="456" y="1567"/>
                  </a:lnTo>
                  <a:lnTo>
                    <a:pt x="388" y="1549"/>
                  </a:lnTo>
                  <a:lnTo>
                    <a:pt x="323" y="1526"/>
                  </a:lnTo>
                  <a:lnTo>
                    <a:pt x="206" y="1457"/>
                  </a:lnTo>
                  <a:lnTo>
                    <a:pt x="101" y="1375"/>
                  </a:lnTo>
                  <a:lnTo>
                    <a:pt x="25" y="1422"/>
                  </a:lnTo>
                  <a:lnTo>
                    <a:pt x="3" y="1393"/>
                  </a:lnTo>
                  <a:lnTo>
                    <a:pt x="98" y="1320"/>
                  </a:lnTo>
                  <a:lnTo>
                    <a:pt x="196" y="1236"/>
                  </a:lnTo>
                  <a:lnTo>
                    <a:pt x="293" y="1146"/>
                  </a:lnTo>
                  <a:lnTo>
                    <a:pt x="136" y="943"/>
                  </a:lnTo>
                  <a:lnTo>
                    <a:pt x="128" y="824"/>
                  </a:lnTo>
                  <a:lnTo>
                    <a:pt x="125" y="702"/>
                  </a:lnTo>
                  <a:lnTo>
                    <a:pt x="128" y="549"/>
                  </a:lnTo>
                  <a:lnTo>
                    <a:pt x="141" y="392"/>
                  </a:lnTo>
                  <a:lnTo>
                    <a:pt x="160" y="238"/>
                  </a:lnTo>
                  <a:lnTo>
                    <a:pt x="334" y="116"/>
                  </a:lnTo>
                  <a:lnTo>
                    <a:pt x="5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3" name="Freeform 9"/>
            <p:cNvSpPr>
              <a:spLocks/>
            </p:cNvSpPr>
            <p:nvPr/>
          </p:nvSpPr>
          <p:spPr bwMode="auto">
            <a:xfrm>
              <a:off x="5018" y="5166"/>
              <a:ext cx="255" cy="694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55" y="6"/>
                </a:cxn>
                <a:cxn ang="0">
                  <a:pos x="188" y="29"/>
                </a:cxn>
                <a:cxn ang="0">
                  <a:pos x="215" y="64"/>
                </a:cxn>
                <a:cxn ang="0">
                  <a:pos x="236" y="111"/>
                </a:cxn>
                <a:cxn ang="0">
                  <a:pos x="247" y="169"/>
                </a:cxn>
                <a:cxn ang="0">
                  <a:pos x="253" y="241"/>
                </a:cxn>
                <a:cxn ang="0">
                  <a:pos x="255" y="241"/>
                </a:cxn>
                <a:cxn ang="0">
                  <a:pos x="250" y="320"/>
                </a:cxn>
                <a:cxn ang="0">
                  <a:pos x="236" y="392"/>
                </a:cxn>
                <a:cxn ang="0">
                  <a:pos x="217" y="459"/>
                </a:cxn>
                <a:cxn ang="0">
                  <a:pos x="193" y="520"/>
                </a:cxn>
                <a:cxn ang="0">
                  <a:pos x="166" y="569"/>
                </a:cxn>
                <a:cxn ang="0">
                  <a:pos x="139" y="613"/>
                </a:cxn>
                <a:cxn ang="0">
                  <a:pos x="112" y="647"/>
                </a:cxn>
                <a:cxn ang="0">
                  <a:pos x="87" y="673"/>
                </a:cxn>
                <a:cxn ang="0">
                  <a:pos x="68" y="688"/>
                </a:cxn>
                <a:cxn ang="0">
                  <a:pos x="57" y="694"/>
                </a:cxn>
                <a:cxn ang="0">
                  <a:pos x="49" y="691"/>
                </a:cxn>
                <a:cxn ang="0">
                  <a:pos x="41" y="685"/>
                </a:cxn>
                <a:cxn ang="0">
                  <a:pos x="38" y="679"/>
                </a:cxn>
                <a:cxn ang="0">
                  <a:pos x="36" y="668"/>
                </a:cxn>
                <a:cxn ang="0">
                  <a:pos x="36" y="659"/>
                </a:cxn>
                <a:cxn ang="0">
                  <a:pos x="38" y="656"/>
                </a:cxn>
                <a:cxn ang="0">
                  <a:pos x="41" y="650"/>
                </a:cxn>
                <a:cxn ang="0">
                  <a:pos x="60" y="630"/>
                </a:cxn>
                <a:cxn ang="0">
                  <a:pos x="95" y="586"/>
                </a:cxn>
                <a:cxn ang="0">
                  <a:pos x="131" y="531"/>
                </a:cxn>
                <a:cxn ang="0">
                  <a:pos x="160" y="470"/>
                </a:cxn>
                <a:cxn ang="0">
                  <a:pos x="185" y="398"/>
                </a:cxn>
                <a:cxn ang="0">
                  <a:pos x="201" y="322"/>
                </a:cxn>
                <a:cxn ang="0">
                  <a:pos x="207" y="238"/>
                </a:cxn>
                <a:cxn ang="0">
                  <a:pos x="207" y="206"/>
                </a:cxn>
                <a:cxn ang="0">
                  <a:pos x="198" y="206"/>
                </a:cxn>
                <a:cxn ang="0">
                  <a:pos x="196" y="209"/>
                </a:cxn>
                <a:cxn ang="0">
                  <a:pos x="193" y="215"/>
                </a:cxn>
                <a:cxn ang="0">
                  <a:pos x="155" y="235"/>
                </a:cxn>
                <a:cxn ang="0">
                  <a:pos x="117" y="244"/>
                </a:cxn>
                <a:cxn ang="0">
                  <a:pos x="82" y="238"/>
                </a:cxn>
                <a:cxn ang="0">
                  <a:pos x="52" y="227"/>
                </a:cxn>
                <a:cxn ang="0">
                  <a:pos x="30" y="204"/>
                </a:cxn>
                <a:cxn ang="0">
                  <a:pos x="14" y="177"/>
                </a:cxn>
                <a:cxn ang="0">
                  <a:pos x="3" y="148"/>
                </a:cxn>
                <a:cxn ang="0">
                  <a:pos x="0" y="119"/>
                </a:cxn>
                <a:cxn ang="0">
                  <a:pos x="6" y="85"/>
                </a:cxn>
                <a:cxn ang="0">
                  <a:pos x="19" y="50"/>
                </a:cxn>
                <a:cxn ang="0">
                  <a:pos x="44" y="24"/>
                </a:cxn>
                <a:cxn ang="0">
                  <a:pos x="76" y="6"/>
                </a:cxn>
                <a:cxn ang="0">
                  <a:pos x="117" y="0"/>
                </a:cxn>
              </a:cxnLst>
              <a:rect l="0" t="0" r="r" b="b"/>
              <a:pathLst>
                <a:path w="255" h="694">
                  <a:moveTo>
                    <a:pt x="117" y="0"/>
                  </a:moveTo>
                  <a:lnTo>
                    <a:pt x="155" y="6"/>
                  </a:lnTo>
                  <a:lnTo>
                    <a:pt x="188" y="29"/>
                  </a:lnTo>
                  <a:lnTo>
                    <a:pt x="215" y="64"/>
                  </a:lnTo>
                  <a:lnTo>
                    <a:pt x="236" y="111"/>
                  </a:lnTo>
                  <a:lnTo>
                    <a:pt x="247" y="169"/>
                  </a:lnTo>
                  <a:lnTo>
                    <a:pt x="253" y="241"/>
                  </a:lnTo>
                  <a:lnTo>
                    <a:pt x="255" y="241"/>
                  </a:lnTo>
                  <a:lnTo>
                    <a:pt x="250" y="320"/>
                  </a:lnTo>
                  <a:lnTo>
                    <a:pt x="236" y="392"/>
                  </a:lnTo>
                  <a:lnTo>
                    <a:pt x="217" y="459"/>
                  </a:lnTo>
                  <a:lnTo>
                    <a:pt x="193" y="520"/>
                  </a:lnTo>
                  <a:lnTo>
                    <a:pt x="166" y="569"/>
                  </a:lnTo>
                  <a:lnTo>
                    <a:pt x="139" y="613"/>
                  </a:lnTo>
                  <a:lnTo>
                    <a:pt x="112" y="647"/>
                  </a:lnTo>
                  <a:lnTo>
                    <a:pt x="87" y="673"/>
                  </a:lnTo>
                  <a:lnTo>
                    <a:pt x="68" y="688"/>
                  </a:lnTo>
                  <a:lnTo>
                    <a:pt x="57" y="694"/>
                  </a:lnTo>
                  <a:lnTo>
                    <a:pt x="49" y="691"/>
                  </a:lnTo>
                  <a:lnTo>
                    <a:pt x="41" y="685"/>
                  </a:lnTo>
                  <a:lnTo>
                    <a:pt x="38" y="679"/>
                  </a:lnTo>
                  <a:lnTo>
                    <a:pt x="36" y="668"/>
                  </a:lnTo>
                  <a:lnTo>
                    <a:pt x="36" y="659"/>
                  </a:lnTo>
                  <a:lnTo>
                    <a:pt x="38" y="656"/>
                  </a:lnTo>
                  <a:lnTo>
                    <a:pt x="41" y="650"/>
                  </a:lnTo>
                  <a:lnTo>
                    <a:pt x="60" y="630"/>
                  </a:lnTo>
                  <a:lnTo>
                    <a:pt x="95" y="586"/>
                  </a:lnTo>
                  <a:lnTo>
                    <a:pt x="131" y="531"/>
                  </a:lnTo>
                  <a:lnTo>
                    <a:pt x="160" y="470"/>
                  </a:lnTo>
                  <a:lnTo>
                    <a:pt x="185" y="398"/>
                  </a:lnTo>
                  <a:lnTo>
                    <a:pt x="201" y="322"/>
                  </a:lnTo>
                  <a:lnTo>
                    <a:pt x="207" y="238"/>
                  </a:lnTo>
                  <a:lnTo>
                    <a:pt x="207" y="206"/>
                  </a:lnTo>
                  <a:lnTo>
                    <a:pt x="198" y="206"/>
                  </a:lnTo>
                  <a:lnTo>
                    <a:pt x="196" y="209"/>
                  </a:lnTo>
                  <a:lnTo>
                    <a:pt x="193" y="215"/>
                  </a:lnTo>
                  <a:lnTo>
                    <a:pt x="155" y="235"/>
                  </a:lnTo>
                  <a:lnTo>
                    <a:pt x="117" y="244"/>
                  </a:lnTo>
                  <a:lnTo>
                    <a:pt x="82" y="238"/>
                  </a:lnTo>
                  <a:lnTo>
                    <a:pt x="52" y="227"/>
                  </a:lnTo>
                  <a:lnTo>
                    <a:pt x="30" y="204"/>
                  </a:lnTo>
                  <a:lnTo>
                    <a:pt x="14" y="177"/>
                  </a:lnTo>
                  <a:lnTo>
                    <a:pt x="3" y="148"/>
                  </a:lnTo>
                  <a:lnTo>
                    <a:pt x="0" y="119"/>
                  </a:lnTo>
                  <a:lnTo>
                    <a:pt x="6" y="85"/>
                  </a:lnTo>
                  <a:lnTo>
                    <a:pt x="19" y="50"/>
                  </a:lnTo>
                  <a:lnTo>
                    <a:pt x="44" y="24"/>
                  </a:lnTo>
                  <a:lnTo>
                    <a:pt x="76" y="6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4" name="Freeform 10"/>
            <p:cNvSpPr>
              <a:spLocks/>
            </p:cNvSpPr>
            <p:nvPr/>
          </p:nvSpPr>
          <p:spPr bwMode="auto">
            <a:xfrm>
              <a:off x="5909" y="3777"/>
              <a:ext cx="1547" cy="1688"/>
            </a:xfrm>
            <a:custGeom>
              <a:avLst/>
              <a:gdLst/>
              <a:ahLst/>
              <a:cxnLst>
                <a:cxn ang="0">
                  <a:pos x="1536" y="6"/>
                </a:cxn>
                <a:cxn ang="0">
                  <a:pos x="1542" y="20"/>
                </a:cxn>
                <a:cxn ang="0">
                  <a:pos x="1406" y="647"/>
                </a:cxn>
                <a:cxn ang="0">
                  <a:pos x="1360" y="667"/>
                </a:cxn>
                <a:cxn ang="0">
                  <a:pos x="1341" y="632"/>
                </a:cxn>
                <a:cxn ang="0">
                  <a:pos x="1346" y="563"/>
                </a:cxn>
                <a:cxn ang="0">
                  <a:pos x="1327" y="357"/>
                </a:cxn>
                <a:cxn ang="0">
                  <a:pos x="1232" y="171"/>
                </a:cxn>
                <a:cxn ang="0">
                  <a:pos x="1064" y="78"/>
                </a:cxn>
                <a:cxn ang="0">
                  <a:pos x="800" y="107"/>
                </a:cxn>
                <a:cxn ang="0">
                  <a:pos x="537" y="276"/>
                </a:cxn>
                <a:cxn ang="0">
                  <a:pos x="342" y="548"/>
                </a:cxn>
                <a:cxn ang="0">
                  <a:pos x="239" y="844"/>
                </a:cxn>
                <a:cxn ang="0">
                  <a:pos x="203" y="1082"/>
                </a:cxn>
                <a:cxn ang="0">
                  <a:pos x="220" y="1294"/>
                </a:cxn>
                <a:cxn ang="0">
                  <a:pos x="301" y="1468"/>
                </a:cxn>
                <a:cxn ang="0">
                  <a:pos x="429" y="1572"/>
                </a:cxn>
                <a:cxn ang="0">
                  <a:pos x="578" y="1613"/>
                </a:cxn>
                <a:cxn ang="0">
                  <a:pos x="746" y="1601"/>
                </a:cxn>
                <a:cxn ang="0">
                  <a:pos x="952" y="1506"/>
                </a:cxn>
                <a:cxn ang="0">
                  <a:pos x="1145" y="1308"/>
                </a:cxn>
                <a:cxn ang="0">
                  <a:pos x="1229" y="1120"/>
                </a:cxn>
                <a:cxn ang="0">
                  <a:pos x="1248" y="1065"/>
                </a:cxn>
                <a:cxn ang="0">
                  <a:pos x="1265" y="1056"/>
                </a:cxn>
                <a:cxn ang="0">
                  <a:pos x="1289" y="1059"/>
                </a:cxn>
                <a:cxn ang="0">
                  <a:pos x="1297" y="1079"/>
                </a:cxn>
                <a:cxn ang="0">
                  <a:pos x="1276" y="1163"/>
                </a:cxn>
                <a:cxn ang="0">
                  <a:pos x="1181" y="1346"/>
                </a:cxn>
                <a:cxn ang="0">
                  <a:pos x="996" y="1540"/>
                </a:cxn>
                <a:cxn ang="0">
                  <a:pos x="768" y="1662"/>
                </a:cxn>
                <a:cxn ang="0">
                  <a:pos x="496" y="1682"/>
                </a:cxn>
                <a:cxn ang="0">
                  <a:pos x="263" y="1595"/>
                </a:cxn>
                <a:cxn ang="0">
                  <a:pos x="92" y="1413"/>
                </a:cxn>
                <a:cxn ang="0">
                  <a:pos x="5" y="1155"/>
                </a:cxn>
                <a:cxn ang="0">
                  <a:pos x="38" y="789"/>
                </a:cxn>
                <a:cxn ang="0">
                  <a:pos x="217" y="429"/>
                </a:cxn>
                <a:cxn ang="0">
                  <a:pos x="505" y="157"/>
                </a:cxn>
                <a:cxn ang="0">
                  <a:pos x="849" y="15"/>
                </a:cxn>
                <a:cxn ang="0">
                  <a:pos x="1099" y="20"/>
                </a:cxn>
                <a:cxn ang="0">
                  <a:pos x="1235" y="93"/>
                </a:cxn>
                <a:cxn ang="0">
                  <a:pos x="1311" y="171"/>
                </a:cxn>
                <a:cxn ang="0">
                  <a:pos x="1482" y="26"/>
                </a:cxn>
                <a:cxn ang="0">
                  <a:pos x="1512" y="0"/>
                </a:cxn>
              </a:cxnLst>
              <a:rect l="0" t="0" r="r" b="b"/>
              <a:pathLst>
                <a:path w="1547" h="1688">
                  <a:moveTo>
                    <a:pt x="1512" y="0"/>
                  </a:moveTo>
                  <a:lnTo>
                    <a:pt x="1525" y="0"/>
                  </a:lnTo>
                  <a:lnTo>
                    <a:pt x="1536" y="6"/>
                  </a:lnTo>
                  <a:lnTo>
                    <a:pt x="1539" y="9"/>
                  </a:lnTo>
                  <a:lnTo>
                    <a:pt x="1542" y="15"/>
                  </a:lnTo>
                  <a:lnTo>
                    <a:pt x="1542" y="20"/>
                  </a:lnTo>
                  <a:lnTo>
                    <a:pt x="1547" y="29"/>
                  </a:lnTo>
                  <a:lnTo>
                    <a:pt x="1411" y="621"/>
                  </a:lnTo>
                  <a:lnTo>
                    <a:pt x="1406" y="647"/>
                  </a:lnTo>
                  <a:lnTo>
                    <a:pt x="1398" y="661"/>
                  </a:lnTo>
                  <a:lnTo>
                    <a:pt x="1387" y="667"/>
                  </a:lnTo>
                  <a:lnTo>
                    <a:pt x="1360" y="667"/>
                  </a:lnTo>
                  <a:lnTo>
                    <a:pt x="1343" y="659"/>
                  </a:lnTo>
                  <a:lnTo>
                    <a:pt x="1341" y="653"/>
                  </a:lnTo>
                  <a:lnTo>
                    <a:pt x="1341" y="632"/>
                  </a:lnTo>
                  <a:lnTo>
                    <a:pt x="1343" y="621"/>
                  </a:lnTo>
                  <a:lnTo>
                    <a:pt x="1343" y="592"/>
                  </a:lnTo>
                  <a:lnTo>
                    <a:pt x="1346" y="563"/>
                  </a:lnTo>
                  <a:lnTo>
                    <a:pt x="1346" y="522"/>
                  </a:lnTo>
                  <a:lnTo>
                    <a:pt x="1341" y="435"/>
                  </a:lnTo>
                  <a:lnTo>
                    <a:pt x="1327" y="357"/>
                  </a:lnTo>
                  <a:lnTo>
                    <a:pt x="1305" y="284"/>
                  </a:lnTo>
                  <a:lnTo>
                    <a:pt x="1273" y="223"/>
                  </a:lnTo>
                  <a:lnTo>
                    <a:pt x="1232" y="171"/>
                  </a:lnTo>
                  <a:lnTo>
                    <a:pt x="1183" y="131"/>
                  </a:lnTo>
                  <a:lnTo>
                    <a:pt x="1126" y="99"/>
                  </a:lnTo>
                  <a:lnTo>
                    <a:pt x="1064" y="78"/>
                  </a:lnTo>
                  <a:lnTo>
                    <a:pt x="993" y="73"/>
                  </a:lnTo>
                  <a:lnTo>
                    <a:pt x="898" y="81"/>
                  </a:lnTo>
                  <a:lnTo>
                    <a:pt x="800" y="107"/>
                  </a:lnTo>
                  <a:lnTo>
                    <a:pt x="708" y="151"/>
                  </a:lnTo>
                  <a:lnTo>
                    <a:pt x="619" y="209"/>
                  </a:lnTo>
                  <a:lnTo>
                    <a:pt x="537" y="276"/>
                  </a:lnTo>
                  <a:lnTo>
                    <a:pt x="464" y="354"/>
                  </a:lnTo>
                  <a:lnTo>
                    <a:pt x="396" y="450"/>
                  </a:lnTo>
                  <a:lnTo>
                    <a:pt x="342" y="548"/>
                  </a:lnTo>
                  <a:lnTo>
                    <a:pt x="296" y="650"/>
                  </a:lnTo>
                  <a:lnTo>
                    <a:pt x="263" y="748"/>
                  </a:lnTo>
                  <a:lnTo>
                    <a:pt x="239" y="844"/>
                  </a:lnTo>
                  <a:lnTo>
                    <a:pt x="220" y="934"/>
                  </a:lnTo>
                  <a:lnTo>
                    <a:pt x="209" y="1015"/>
                  </a:lnTo>
                  <a:lnTo>
                    <a:pt x="203" y="1082"/>
                  </a:lnTo>
                  <a:lnTo>
                    <a:pt x="201" y="1134"/>
                  </a:lnTo>
                  <a:lnTo>
                    <a:pt x="206" y="1218"/>
                  </a:lnTo>
                  <a:lnTo>
                    <a:pt x="220" y="1294"/>
                  </a:lnTo>
                  <a:lnTo>
                    <a:pt x="239" y="1360"/>
                  </a:lnTo>
                  <a:lnTo>
                    <a:pt x="266" y="1418"/>
                  </a:lnTo>
                  <a:lnTo>
                    <a:pt x="301" y="1468"/>
                  </a:lnTo>
                  <a:lnTo>
                    <a:pt x="339" y="1511"/>
                  </a:lnTo>
                  <a:lnTo>
                    <a:pt x="382" y="1543"/>
                  </a:lnTo>
                  <a:lnTo>
                    <a:pt x="429" y="1572"/>
                  </a:lnTo>
                  <a:lnTo>
                    <a:pt x="477" y="1593"/>
                  </a:lnTo>
                  <a:lnTo>
                    <a:pt x="526" y="1604"/>
                  </a:lnTo>
                  <a:lnTo>
                    <a:pt x="578" y="1613"/>
                  </a:lnTo>
                  <a:lnTo>
                    <a:pt x="627" y="1616"/>
                  </a:lnTo>
                  <a:lnTo>
                    <a:pt x="684" y="1613"/>
                  </a:lnTo>
                  <a:lnTo>
                    <a:pt x="746" y="1601"/>
                  </a:lnTo>
                  <a:lnTo>
                    <a:pt x="811" y="1581"/>
                  </a:lnTo>
                  <a:lnTo>
                    <a:pt x="882" y="1549"/>
                  </a:lnTo>
                  <a:lnTo>
                    <a:pt x="952" y="1506"/>
                  </a:lnTo>
                  <a:lnTo>
                    <a:pt x="1026" y="1447"/>
                  </a:lnTo>
                  <a:lnTo>
                    <a:pt x="1094" y="1378"/>
                  </a:lnTo>
                  <a:lnTo>
                    <a:pt x="1145" y="1308"/>
                  </a:lnTo>
                  <a:lnTo>
                    <a:pt x="1183" y="1239"/>
                  </a:lnTo>
                  <a:lnTo>
                    <a:pt x="1210" y="1175"/>
                  </a:lnTo>
                  <a:lnTo>
                    <a:pt x="1229" y="1120"/>
                  </a:lnTo>
                  <a:lnTo>
                    <a:pt x="1243" y="1079"/>
                  </a:lnTo>
                  <a:lnTo>
                    <a:pt x="1246" y="1070"/>
                  </a:lnTo>
                  <a:lnTo>
                    <a:pt x="1248" y="1065"/>
                  </a:lnTo>
                  <a:lnTo>
                    <a:pt x="1254" y="1059"/>
                  </a:lnTo>
                  <a:lnTo>
                    <a:pt x="1259" y="1059"/>
                  </a:lnTo>
                  <a:lnTo>
                    <a:pt x="1265" y="1056"/>
                  </a:lnTo>
                  <a:lnTo>
                    <a:pt x="1278" y="1056"/>
                  </a:lnTo>
                  <a:lnTo>
                    <a:pt x="1284" y="1059"/>
                  </a:lnTo>
                  <a:lnTo>
                    <a:pt x="1289" y="1059"/>
                  </a:lnTo>
                  <a:lnTo>
                    <a:pt x="1295" y="1065"/>
                  </a:lnTo>
                  <a:lnTo>
                    <a:pt x="1297" y="1070"/>
                  </a:lnTo>
                  <a:lnTo>
                    <a:pt x="1297" y="1079"/>
                  </a:lnTo>
                  <a:lnTo>
                    <a:pt x="1295" y="1091"/>
                  </a:lnTo>
                  <a:lnTo>
                    <a:pt x="1289" y="1120"/>
                  </a:lnTo>
                  <a:lnTo>
                    <a:pt x="1276" y="1163"/>
                  </a:lnTo>
                  <a:lnTo>
                    <a:pt x="1254" y="1215"/>
                  </a:lnTo>
                  <a:lnTo>
                    <a:pt x="1221" y="1279"/>
                  </a:lnTo>
                  <a:lnTo>
                    <a:pt x="1181" y="1346"/>
                  </a:lnTo>
                  <a:lnTo>
                    <a:pt x="1126" y="1416"/>
                  </a:lnTo>
                  <a:lnTo>
                    <a:pt x="1058" y="1488"/>
                  </a:lnTo>
                  <a:lnTo>
                    <a:pt x="996" y="1540"/>
                  </a:lnTo>
                  <a:lnTo>
                    <a:pt x="925" y="1590"/>
                  </a:lnTo>
                  <a:lnTo>
                    <a:pt x="849" y="1630"/>
                  </a:lnTo>
                  <a:lnTo>
                    <a:pt x="768" y="1662"/>
                  </a:lnTo>
                  <a:lnTo>
                    <a:pt x="678" y="1682"/>
                  </a:lnTo>
                  <a:lnTo>
                    <a:pt x="586" y="1688"/>
                  </a:lnTo>
                  <a:lnTo>
                    <a:pt x="496" y="1682"/>
                  </a:lnTo>
                  <a:lnTo>
                    <a:pt x="415" y="1665"/>
                  </a:lnTo>
                  <a:lnTo>
                    <a:pt x="336" y="1633"/>
                  </a:lnTo>
                  <a:lnTo>
                    <a:pt x="263" y="1595"/>
                  </a:lnTo>
                  <a:lnTo>
                    <a:pt x="198" y="1543"/>
                  </a:lnTo>
                  <a:lnTo>
                    <a:pt x="141" y="1482"/>
                  </a:lnTo>
                  <a:lnTo>
                    <a:pt x="92" y="1413"/>
                  </a:lnTo>
                  <a:lnTo>
                    <a:pt x="54" y="1334"/>
                  </a:lnTo>
                  <a:lnTo>
                    <a:pt x="24" y="1247"/>
                  </a:lnTo>
                  <a:lnTo>
                    <a:pt x="5" y="1155"/>
                  </a:lnTo>
                  <a:lnTo>
                    <a:pt x="0" y="1053"/>
                  </a:lnTo>
                  <a:lnTo>
                    <a:pt x="11" y="920"/>
                  </a:lnTo>
                  <a:lnTo>
                    <a:pt x="38" y="789"/>
                  </a:lnTo>
                  <a:lnTo>
                    <a:pt x="84" y="661"/>
                  </a:lnTo>
                  <a:lnTo>
                    <a:pt x="144" y="540"/>
                  </a:lnTo>
                  <a:lnTo>
                    <a:pt x="217" y="429"/>
                  </a:lnTo>
                  <a:lnTo>
                    <a:pt x="304" y="325"/>
                  </a:lnTo>
                  <a:lnTo>
                    <a:pt x="399" y="235"/>
                  </a:lnTo>
                  <a:lnTo>
                    <a:pt x="505" y="157"/>
                  </a:lnTo>
                  <a:lnTo>
                    <a:pt x="616" y="90"/>
                  </a:lnTo>
                  <a:lnTo>
                    <a:pt x="730" y="44"/>
                  </a:lnTo>
                  <a:lnTo>
                    <a:pt x="849" y="15"/>
                  </a:lnTo>
                  <a:lnTo>
                    <a:pt x="971" y="3"/>
                  </a:lnTo>
                  <a:lnTo>
                    <a:pt x="1039" y="9"/>
                  </a:lnTo>
                  <a:lnTo>
                    <a:pt x="1099" y="20"/>
                  </a:lnTo>
                  <a:lnTo>
                    <a:pt x="1151" y="41"/>
                  </a:lnTo>
                  <a:lnTo>
                    <a:pt x="1197" y="64"/>
                  </a:lnTo>
                  <a:lnTo>
                    <a:pt x="1235" y="93"/>
                  </a:lnTo>
                  <a:lnTo>
                    <a:pt x="1265" y="122"/>
                  </a:lnTo>
                  <a:lnTo>
                    <a:pt x="1292" y="148"/>
                  </a:lnTo>
                  <a:lnTo>
                    <a:pt x="1311" y="171"/>
                  </a:lnTo>
                  <a:lnTo>
                    <a:pt x="1324" y="191"/>
                  </a:lnTo>
                  <a:lnTo>
                    <a:pt x="1333" y="206"/>
                  </a:lnTo>
                  <a:lnTo>
                    <a:pt x="1482" y="26"/>
                  </a:lnTo>
                  <a:lnTo>
                    <a:pt x="1498" y="9"/>
                  </a:lnTo>
                  <a:lnTo>
                    <a:pt x="1509" y="3"/>
                  </a:lnTo>
                  <a:lnTo>
                    <a:pt x="15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5" name="Freeform 11"/>
            <p:cNvSpPr>
              <a:spLocks/>
            </p:cNvSpPr>
            <p:nvPr/>
          </p:nvSpPr>
          <p:spPr bwMode="auto">
            <a:xfrm>
              <a:off x="7559" y="5166"/>
              <a:ext cx="255" cy="694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55" y="6"/>
                </a:cxn>
                <a:cxn ang="0">
                  <a:pos x="187" y="29"/>
                </a:cxn>
                <a:cxn ang="0">
                  <a:pos x="215" y="64"/>
                </a:cxn>
                <a:cxn ang="0">
                  <a:pos x="236" y="111"/>
                </a:cxn>
                <a:cxn ang="0">
                  <a:pos x="247" y="169"/>
                </a:cxn>
                <a:cxn ang="0">
                  <a:pos x="253" y="241"/>
                </a:cxn>
                <a:cxn ang="0">
                  <a:pos x="255" y="241"/>
                </a:cxn>
                <a:cxn ang="0">
                  <a:pos x="250" y="320"/>
                </a:cxn>
                <a:cxn ang="0">
                  <a:pos x="236" y="392"/>
                </a:cxn>
                <a:cxn ang="0">
                  <a:pos x="217" y="459"/>
                </a:cxn>
                <a:cxn ang="0">
                  <a:pos x="193" y="520"/>
                </a:cxn>
                <a:cxn ang="0">
                  <a:pos x="166" y="569"/>
                </a:cxn>
                <a:cxn ang="0">
                  <a:pos x="139" y="613"/>
                </a:cxn>
                <a:cxn ang="0">
                  <a:pos x="111" y="647"/>
                </a:cxn>
                <a:cxn ang="0">
                  <a:pos x="87" y="673"/>
                </a:cxn>
                <a:cxn ang="0">
                  <a:pos x="68" y="688"/>
                </a:cxn>
                <a:cxn ang="0">
                  <a:pos x="57" y="694"/>
                </a:cxn>
                <a:cxn ang="0">
                  <a:pos x="49" y="691"/>
                </a:cxn>
                <a:cxn ang="0">
                  <a:pos x="38" y="679"/>
                </a:cxn>
                <a:cxn ang="0">
                  <a:pos x="35" y="668"/>
                </a:cxn>
                <a:cxn ang="0">
                  <a:pos x="35" y="659"/>
                </a:cxn>
                <a:cxn ang="0">
                  <a:pos x="38" y="656"/>
                </a:cxn>
                <a:cxn ang="0">
                  <a:pos x="41" y="650"/>
                </a:cxn>
                <a:cxn ang="0">
                  <a:pos x="60" y="630"/>
                </a:cxn>
                <a:cxn ang="0">
                  <a:pos x="95" y="586"/>
                </a:cxn>
                <a:cxn ang="0">
                  <a:pos x="130" y="531"/>
                </a:cxn>
                <a:cxn ang="0">
                  <a:pos x="160" y="470"/>
                </a:cxn>
                <a:cxn ang="0">
                  <a:pos x="185" y="398"/>
                </a:cxn>
                <a:cxn ang="0">
                  <a:pos x="201" y="322"/>
                </a:cxn>
                <a:cxn ang="0">
                  <a:pos x="206" y="238"/>
                </a:cxn>
                <a:cxn ang="0">
                  <a:pos x="206" y="206"/>
                </a:cxn>
                <a:cxn ang="0">
                  <a:pos x="198" y="206"/>
                </a:cxn>
                <a:cxn ang="0">
                  <a:pos x="196" y="209"/>
                </a:cxn>
                <a:cxn ang="0">
                  <a:pos x="193" y="215"/>
                </a:cxn>
                <a:cxn ang="0">
                  <a:pos x="155" y="235"/>
                </a:cxn>
                <a:cxn ang="0">
                  <a:pos x="117" y="244"/>
                </a:cxn>
                <a:cxn ang="0">
                  <a:pos x="82" y="238"/>
                </a:cxn>
                <a:cxn ang="0">
                  <a:pos x="52" y="227"/>
                </a:cxn>
                <a:cxn ang="0">
                  <a:pos x="30" y="204"/>
                </a:cxn>
                <a:cxn ang="0">
                  <a:pos x="14" y="177"/>
                </a:cxn>
                <a:cxn ang="0">
                  <a:pos x="3" y="148"/>
                </a:cxn>
                <a:cxn ang="0">
                  <a:pos x="0" y="119"/>
                </a:cxn>
                <a:cxn ang="0">
                  <a:pos x="6" y="85"/>
                </a:cxn>
                <a:cxn ang="0">
                  <a:pos x="19" y="50"/>
                </a:cxn>
                <a:cxn ang="0">
                  <a:pos x="44" y="24"/>
                </a:cxn>
                <a:cxn ang="0">
                  <a:pos x="76" y="6"/>
                </a:cxn>
                <a:cxn ang="0">
                  <a:pos x="117" y="0"/>
                </a:cxn>
              </a:cxnLst>
              <a:rect l="0" t="0" r="r" b="b"/>
              <a:pathLst>
                <a:path w="255" h="694">
                  <a:moveTo>
                    <a:pt x="117" y="0"/>
                  </a:moveTo>
                  <a:lnTo>
                    <a:pt x="155" y="6"/>
                  </a:lnTo>
                  <a:lnTo>
                    <a:pt x="187" y="29"/>
                  </a:lnTo>
                  <a:lnTo>
                    <a:pt x="215" y="64"/>
                  </a:lnTo>
                  <a:lnTo>
                    <a:pt x="236" y="111"/>
                  </a:lnTo>
                  <a:lnTo>
                    <a:pt x="247" y="169"/>
                  </a:lnTo>
                  <a:lnTo>
                    <a:pt x="253" y="241"/>
                  </a:lnTo>
                  <a:lnTo>
                    <a:pt x="255" y="241"/>
                  </a:lnTo>
                  <a:lnTo>
                    <a:pt x="250" y="320"/>
                  </a:lnTo>
                  <a:lnTo>
                    <a:pt x="236" y="392"/>
                  </a:lnTo>
                  <a:lnTo>
                    <a:pt x="217" y="459"/>
                  </a:lnTo>
                  <a:lnTo>
                    <a:pt x="193" y="520"/>
                  </a:lnTo>
                  <a:lnTo>
                    <a:pt x="166" y="569"/>
                  </a:lnTo>
                  <a:lnTo>
                    <a:pt x="139" y="613"/>
                  </a:lnTo>
                  <a:lnTo>
                    <a:pt x="111" y="647"/>
                  </a:lnTo>
                  <a:lnTo>
                    <a:pt x="87" y="673"/>
                  </a:lnTo>
                  <a:lnTo>
                    <a:pt x="68" y="688"/>
                  </a:lnTo>
                  <a:lnTo>
                    <a:pt x="57" y="694"/>
                  </a:lnTo>
                  <a:lnTo>
                    <a:pt x="49" y="691"/>
                  </a:lnTo>
                  <a:lnTo>
                    <a:pt x="38" y="679"/>
                  </a:lnTo>
                  <a:lnTo>
                    <a:pt x="35" y="668"/>
                  </a:lnTo>
                  <a:lnTo>
                    <a:pt x="35" y="659"/>
                  </a:lnTo>
                  <a:lnTo>
                    <a:pt x="38" y="656"/>
                  </a:lnTo>
                  <a:lnTo>
                    <a:pt x="41" y="650"/>
                  </a:lnTo>
                  <a:lnTo>
                    <a:pt x="60" y="630"/>
                  </a:lnTo>
                  <a:lnTo>
                    <a:pt x="95" y="586"/>
                  </a:lnTo>
                  <a:lnTo>
                    <a:pt x="130" y="531"/>
                  </a:lnTo>
                  <a:lnTo>
                    <a:pt x="160" y="470"/>
                  </a:lnTo>
                  <a:lnTo>
                    <a:pt x="185" y="398"/>
                  </a:lnTo>
                  <a:lnTo>
                    <a:pt x="201" y="322"/>
                  </a:lnTo>
                  <a:lnTo>
                    <a:pt x="206" y="238"/>
                  </a:lnTo>
                  <a:lnTo>
                    <a:pt x="206" y="206"/>
                  </a:lnTo>
                  <a:lnTo>
                    <a:pt x="198" y="206"/>
                  </a:lnTo>
                  <a:lnTo>
                    <a:pt x="196" y="209"/>
                  </a:lnTo>
                  <a:lnTo>
                    <a:pt x="193" y="215"/>
                  </a:lnTo>
                  <a:lnTo>
                    <a:pt x="155" y="235"/>
                  </a:lnTo>
                  <a:lnTo>
                    <a:pt x="117" y="244"/>
                  </a:lnTo>
                  <a:lnTo>
                    <a:pt x="82" y="238"/>
                  </a:lnTo>
                  <a:lnTo>
                    <a:pt x="52" y="227"/>
                  </a:lnTo>
                  <a:lnTo>
                    <a:pt x="30" y="204"/>
                  </a:lnTo>
                  <a:lnTo>
                    <a:pt x="14" y="177"/>
                  </a:lnTo>
                  <a:lnTo>
                    <a:pt x="3" y="148"/>
                  </a:lnTo>
                  <a:lnTo>
                    <a:pt x="0" y="119"/>
                  </a:lnTo>
                  <a:lnTo>
                    <a:pt x="6" y="85"/>
                  </a:lnTo>
                  <a:lnTo>
                    <a:pt x="19" y="50"/>
                  </a:lnTo>
                  <a:lnTo>
                    <a:pt x="44" y="24"/>
                  </a:lnTo>
                  <a:lnTo>
                    <a:pt x="76" y="6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6" name="Freeform 12"/>
            <p:cNvSpPr>
              <a:spLocks noEditPoints="1"/>
            </p:cNvSpPr>
            <p:nvPr/>
          </p:nvSpPr>
          <p:spPr bwMode="auto">
            <a:xfrm>
              <a:off x="8425" y="3826"/>
              <a:ext cx="1664" cy="1584"/>
            </a:xfrm>
            <a:custGeom>
              <a:avLst/>
              <a:gdLst/>
              <a:ahLst/>
              <a:cxnLst>
                <a:cxn ang="0">
                  <a:pos x="785" y="79"/>
                </a:cxn>
                <a:cxn ang="0">
                  <a:pos x="752" y="102"/>
                </a:cxn>
                <a:cxn ang="0">
                  <a:pos x="437" y="1436"/>
                </a:cxn>
                <a:cxn ang="0">
                  <a:pos x="426" y="1477"/>
                </a:cxn>
                <a:cxn ang="0">
                  <a:pos x="424" y="1500"/>
                </a:cxn>
                <a:cxn ang="0">
                  <a:pos x="432" y="1509"/>
                </a:cxn>
                <a:cxn ang="0">
                  <a:pos x="453" y="1515"/>
                </a:cxn>
                <a:cxn ang="0">
                  <a:pos x="834" y="1509"/>
                </a:cxn>
                <a:cxn ang="0">
                  <a:pos x="983" y="1465"/>
                </a:cxn>
                <a:cxn ang="0">
                  <a:pos x="1102" y="1396"/>
                </a:cxn>
                <a:cxn ang="0">
                  <a:pos x="1192" y="1320"/>
                </a:cxn>
                <a:cxn ang="0">
                  <a:pos x="1252" y="1251"/>
                </a:cxn>
                <a:cxn ang="0">
                  <a:pos x="1347" y="1088"/>
                </a:cxn>
                <a:cxn ang="0">
                  <a:pos x="1412" y="911"/>
                </a:cxn>
                <a:cxn ang="0">
                  <a:pos x="1453" y="743"/>
                </a:cxn>
                <a:cxn ang="0">
                  <a:pos x="1474" y="598"/>
                </a:cxn>
                <a:cxn ang="0">
                  <a:pos x="1480" y="502"/>
                </a:cxn>
                <a:cxn ang="0">
                  <a:pos x="1458" y="340"/>
                </a:cxn>
                <a:cxn ang="0">
                  <a:pos x="1401" y="221"/>
                </a:cxn>
                <a:cxn ang="0">
                  <a:pos x="1317" y="137"/>
                </a:cxn>
                <a:cxn ang="0">
                  <a:pos x="1208" y="87"/>
                </a:cxn>
                <a:cxn ang="0">
                  <a:pos x="1083" y="73"/>
                </a:cxn>
                <a:cxn ang="0">
                  <a:pos x="399" y="0"/>
                </a:cxn>
                <a:cxn ang="0">
                  <a:pos x="1238" y="6"/>
                </a:cxn>
                <a:cxn ang="0">
                  <a:pos x="1387" y="55"/>
                </a:cxn>
                <a:cxn ang="0">
                  <a:pos x="1507" y="142"/>
                </a:cxn>
                <a:cxn ang="0">
                  <a:pos x="1594" y="267"/>
                </a:cxn>
                <a:cxn ang="0">
                  <a:pos x="1645" y="418"/>
                </a:cxn>
                <a:cxn ang="0">
                  <a:pos x="1664" y="589"/>
                </a:cxn>
                <a:cxn ang="0">
                  <a:pos x="1632" y="839"/>
                </a:cxn>
                <a:cxn ang="0">
                  <a:pos x="1537" y="1071"/>
                </a:cxn>
                <a:cxn ang="0">
                  <a:pos x="1393" y="1277"/>
                </a:cxn>
                <a:cxn ang="0">
                  <a:pos x="1211" y="1439"/>
                </a:cxn>
                <a:cxn ang="0">
                  <a:pos x="1005" y="1546"/>
                </a:cxn>
                <a:cxn ang="0">
                  <a:pos x="782" y="1584"/>
                </a:cxn>
                <a:cxn ang="0">
                  <a:pos x="16" y="1581"/>
                </a:cxn>
                <a:cxn ang="0">
                  <a:pos x="0" y="1555"/>
                </a:cxn>
                <a:cxn ang="0">
                  <a:pos x="11" y="1520"/>
                </a:cxn>
                <a:cxn ang="0">
                  <a:pos x="41" y="1512"/>
                </a:cxn>
                <a:cxn ang="0">
                  <a:pos x="163" y="1506"/>
                </a:cxn>
                <a:cxn ang="0">
                  <a:pos x="220" y="1491"/>
                </a:cxn>
                <a:cxn ang="0">
                  <a:pos x="244" y="1457"/>
                </a:cxn>
                <a:cxn ang="0">
                  <a:pos x="261" y="1401"/>
                </a:cxn>
                <a:cxn ang="0">
                  <a:pos x="554" y="160"/>
                </a:cxn>
                <a:cxn ang="0">
                  <a:pos x="559" y="134"/>
                </a:cxn>
                <a:cxn ang="0">
                  <a:pos x="562" y="116"/>
                </a:cxn>
                <a:cxn ang="0">
                  <a:pos x="540" y="84"/>
                </a:cxn>
                <a:cxn ang="0">
                  <a:pos x="467" y="73"/>
                </a:cxn>
                <a:cxn ang="0">
                  <a:pos x="394" y="70"/>
                </a:cxn>
                <a:cxn ang="0">
                  <a:pos x="361" y="58"/>
                </a:cxn>
                <a:cxn ang="0">
                  <a:pos x="358" y="24"/>
                </a:cxn>
                <a:cxn ang="0">
                  <a:pos x="380" y="3"/>
                </a:cxn>
              </a:cxnLst>
              <a:rect l="0" t="0" r="r" b="b"/>
              <a:pathLst>
                <a:path w="1664" h="1584">
                  <a:moveTo>
                    <a:pt x="812" y="73"/>
                  </a:moveTo>
                  <a:lnTo>
                    <a:pt x="785" y="79"/>
                  </a:lnTo>
                  <a:lnTo>
                    <a:pt x="766" y="87"/>
                  </a:lnTo>
                  <a:lnTo>
                    <a:pt x="752" y="102"/>
                  </a:lnTo>
                  <a:lnTo>
                    <a:pt x="733" y="163"/>
                  </a:lnTo>
                  <a:lnTo>
                    <a:pt x="437" y="1436"/>
                  </a:lnTo>
                  <a:lnTo>
                    <a:pt x="429" y="1459"/>
                  </a:lnTo>
                  <a:lnTo>
                    <a:pt x="426" y="1477"/>
                  </a:lnTo>
                  <a:lnTo>
                    <a:pt x="424" y="1483"/>
                  </a:lnTo>
                  <a:lnTo>
                    <a:pt x="424" y="1500"/>
                  </a:lnTo>
                  <a:lnTo>
                    <a:pt x="426" y="1506"/>
                  </a:lnTo>
                  <a:lnTo>
                    <a:pt x="432" y="1509"/>
                  </a:lnTo>
                  <a:lnTo>
                    <a:pt x="440" y="1512"/>
                  </a:lnTo>
                  <a:lnTo>
                    <a:pt x="453" y="1515"/>
                  </a:lnTo>
                  <a:lnTo>
                    <a:pt x="749" y="1515"/>
                  </a:lnTo>
                  <a:lnTo>
                    <a:pt x="834" y="1509"/>
                  </a:lnTo>
                  <a:lnTo>
                    <a:pt x="912" y="1491"/>
                  </a:lnTo>
                  <a:lnTo>
                    <a:pt x="983" y="1465"/>
                  </a:lnTo>
                  <a:lnTo>
                    <a:pt x="1048" y="1433"/>
                  </a:lnTo>
                  <a:lnTo>
                    <a:pt x="1102" y="1396"/>
                  </a:lnTo>
                  <a:lnTo>
                    <a:pt x="1151" y="1358"/>
                  </a:lnTo>
                  <a:lnTo>
                    <a:pt x="1192" y="1320"/>
                  </a:lnTo>
                  <a:lnTo>
                    <a:pt x="1227" y="1282"/>
                  </a:lnTo>
                  <a:lnTo>
                    <a:pt x="1252" y="1251"/>
                  </a:lnTo>
                  <a:lnTo>
                    <a:pt x="1303" y="1172"/>
                  </a:lnTo>
                  <a:lnTo>
                    <a:pt x="1347" y="1088"/>
                  </a:lnTo>
                  <a:lnTo>
                    <a:pt x="1382" y="998"/>
                  </a:lnTo>
                  <a:lnTo>
                    <a:pt x="1412" y="911"/>
                  </a:lnTo>
                  <a:lnTo>
                    <a:pt x="1436" y="824"/>
                  </a:lnTo>
                  <a:lnTo>
                    <a:pt x="1453" y="743"/>
                  </a:lnTo>
                  <a:lnTo>
                    <a:pt x="1466" y="665"/>
                  </a:lnTo>
                  <a:lnTo>
                    <a:pt x="1474" y="598"/>
                  </a:lnTo>
                  <a:lnTo>
                    <a:pt x="1477" y="543"/>
                  </a:lnTo>
                  <a:lnTo>
                    <a:pt x="1480" y="502"/>
                  </a:lnTo>
                  <a:lnTo>
                    <a:pt x="1474" y="415"/>
                  </a:lnTo>
                  <a:lnTo>
                    <a:pt x="1458" y="340"/>
                  </a:lnTo>
                  <a:lnTo>
                    <a:pt x="1434" y="276"/>
                  </a:lnTo>
                  <a:lnTo>
                    <a:pt x="1401" y="221"/>
                  </a:lnTo>
                  <a:lnTo>
                    <a:pt x="1363" y="174"/>
                  </a:lnTo>
                  <a:lnTo>
                    <a:pt x="1317" y="137"/>
                  </a:lnTo>
                  <a:lnTo>
                    <a:pt x="1262" y="108"/>
                  </a:lnTo>
                  <a:lnTo>
                    <a:pt x="1208" y="87"/>
                  </a:lnTo>
                  <a:lnTo>
                    <a:pt x="1146" y="76"/>
                  </a:lnTo>
                  <a:lnTo>
                    <a:pt x="1083" y="73"/>
                  </a:lnTo>
                  <a:lnTo>
                    <a:pt x="812" y="73"/>
                  </a:lnTo>
                  <a:close/>
                  <a:moveTo>
                    <a:pt x="399" y="0"/>
                  </a:moveTo>
                  <a:lnTo>
                    <a:pt x="1151" y="0"/>
                  </a:lnTo>
                  <a:lnTo>
                    <a:pt x="1238" y="6"/>
                  </a:lnTo>
                  <a:lnTo>
                    <a:pt x="1317" y="26"/>
                  </a:lnTo>
                  <a:lnTo>
                    <a:pt x="1387" y="55"/>
                  </a:lnTo>
                  <a:lnTo>
                    <a:pt x="1450" y="93"/>
                  </a:lnTo>
                  <a:lnTo>
                    <a:pt x="1507" y="142"/>
                  </a:lnTo>
                  <a:lnTo>
                    <a:pt x="1553" y="200"/>
                  </a:lnTo>
                  <a:lnTo>
                    <a:pt x="1594" y="267"/>
                  </a:lnTo>
                  <a:lnTo>
                    <a:pt x="1624" y="340"/>
                  </a:lnTo>
                  <a:lnTo>
                    <a:pt x="1645" y="418"/>
                  </a:lnTo>
                  <a:lnTo>
                    <a:pt x="1659" y="502"/>
                  </a:lnTo>
                  <a:lnTo>
                    <a:pt x="1664" y="589"/>
                  </a:lnTo>
                  <a:lnTo>
                    <a:pt x="1656" y="714"/>
                  </a:lnTo>
                  <a:lnTo>
                    <a:pt x="1632" y="839"/>
                  </a:lnTo>
                  <a:lnTo>
                    <a:pt x="1591" y="958"/>
                  </a:lnTo>
                  <a:lnTo>
                    <a:pt x="1537" y="1071"/>
                  </a:lnTo>
                  <a:lnTo>
                    <a:pt x="1469" y="1178"/>
                  </a:lnTo>
                  <a:lnTo>
                    <a:pt x="1393" y="1277"/>
                  </a:lnTo>
                  <a:lnTo>
                    <a:pt x="1306" y="1364"/>
                  </a:lnTo>
                  <a:lnTo>
                    <a:pt x="1211" y="1439"/>
                  </a:lnTo>
                  <a:lnTo>
                    <a:pt x="1110" y="1500"/>
                  </a:lnTo>
                  <a:lnTo>
                    <a:pt x="1005" y="1546"/>
                  </a:lnTo>
                  <a:lnTo>
                    <a:pt x="893" y="1575"/>
                  </a:lnTo>
                  <a:lnTo>
                    <a:pt x="782" y="1584"/>
                  </a:lnTo>
                  <a:lnTo>
                    <a:pt x="35" y="1584"/>
                  </a:lnTo>
                  <a:lnTo>
                    <a:pt x="16" y="1581"/>
                  </a:lnTo>
                  <a:lnTo>
                    <a:pt x="3" y="1573"/>
                  </a:lnTo>
                  <a:lnTo>
                    <a:pt x="0" y="1555"/>
                  </a:lnTo>
                  <a:lnTo>
                    <a:pt x="3" y="1535"/>
                  </a:lnTo>
                  <a:lnTo>
                    <a:pt x="11" y="1520"/>
                  </a:lnTo>
                  <a:lnTo>
                    <a:pt x="25" y="1515"/>
                  </a:lnTo>
                  <a:lnTo>
                    <a:pt x="41" y="1512"/>
                  </a:lnTo>
                  <a:lnTo>
                    <a:pt x="120" y="1512"/>
                  </a:lnTo>
                  <a:lnTo>
                    <a:pt x="163" y="1506"/>
                  </a:lnTo>
                  <a:lnTo>
                    <a:pt x="196" y="1500"/>
                  </a:lnTo>
                  <a:lnTo>
                    <a:pt x="220" y="1491"/>
                  </a:lnTo>
                  <a:lnTo>
                    <a:pt x="234" y="1477"/>
                  </a:lnTo>
                  <a:lnTo>
                    <a:pt x="244" y="1457"/>
                  </a:lnTo>
                  <a:lnTo>
                    <a:pt x="253" y="1433"/>
                  </a:lnTo>
                  <a:lnTo>
                    <a:pt x="261" y="1401"/>
                  </a:lnTo>
                  <a:lnTo>
                    <a:pt x="261" y="1404"/>
                  </a:lnTo>
                  <a:lnTo>
                    <a:pt x="554" y="160"/>
                  </a:lnTo>
                  <a:lnTo>
                    <a:pt x="557" y="145"/>
                  </a:lnTo>
                  <a:lnTo>
                    <a:pt x="559" y="134"/>
                  </a:lnTo>
                  <a:lnTo>
                    <a:pt x="562" y="125"/>
                  </a:lnTo>
                  <a:lnTo>
                    <a:pt x="562" y="116"/>
                  </a:lnTo>
                  <a:lnTo>
                    <a:pt x="557" y="96"/>
                  </a:lnTo>
                  <a:lnTo>
                    <a:pt x="540" y="84"/>
                  </a:lnTo>
                  <a:lnTo>
                    <a:pt x="513" y="79"/>
                  </a:lnTo>
                  <a:lnTo>
                    <a:pt x="467" y="73"/>
                  </a:lnTo>
                  <a:lnTo>
                    <a:pt x="421" y="70"/>
                  </a:lnTo>
                  <a:lnTo>
                    <a:pt x="394" y="70"/>
                  </a:lnTo>
                  <a:lnTo>
                    <a:pt x="372" y="67"/>
                  </a:lnTo>
                  <a:lnTo>
                    <a:pt x="361" y="58"/>
                  </a:lnTo>
                  <a:lnTo>
                    <a:pt x="356" y="44"/>
                  </a:lnTo>
                  <a:lnTo>
                    <a:pt x="358" y="24"/>
                  </a:lnTo>
                  <a:lnTo>
                    <a:pt x="367" y="9"/>
                  </a:lnTo>
                  <a:lnTo>
                    <a:pt x="380" y="3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7" name="Freeform 13"/>
            <p:cNvSpPr>
              <a:spLocks/>
            </p:cNvSpPr>
            <p:nvPr/>
          </p:nvSpPr>
          <p:spPr bwMode="auto">
            <a:xfrm>
              <a:off x="10252" y="3670"/>
              <a:ext cx="296" cy="23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6" y="0"/>
                </a:cxn>
                <a:cxn ang="0">
                  <a:pos x="296" y="2320"/>
                </a:cxn>
                <a:cxn ang="0">
                  <a:pos x="0" y="2320"/>
                </a:cxn>
                <a:cxn ang="0">
                  <a:pos x="0" y="2230"/>
                </a:cxn>
                <a:cxn ang="0">
                  <a:pos x="212" y="2230"/>
                </a:cxn>
                <a:cxn ang="0">
                  <a:pos x="212" y="95"/>
                </a:cxn>
                <a:cxn ang="0">
                  <a:pos x="0" y="95"/>
                </a:cxn>
                <a:cxn ang="0">
                  <a:pos x="0" y="0"/>
                </a:cxn>
              </a:cxnLst>
              <a:rect l="0" t="0" r="r" b="b"/>
              <a:pathLst>
                <a:path w="296" h="2320">
                  <a:moveTo>
                    <a:pt x="0" y="0"/>
                  </a:moveTo>
                  <a:lnTo>
                    <a:pt x="296" y="0"/>
                  </a:lnTo>
                  <a:lnTo>
                    <a:pt x="296" y="2320"/>
                  </a:lnTo>
                  <a:lnTo>
                    <a:pt x="0" y="2320"/>
                  </a:lnTo>
                  <a:lnTo>
                    <a:pt x="0" y="2230"/>
                  </a:lnTo>
                  <a:lnTo>
                    <a:pt x="212" y="2230"/>
                  </a:lnTo>
                  <a:lnTo>
                    <a:pt x="212" y="95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685745" y="5656490"/>
            <a:ext cx="3458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Type II duals via ``geometric engineering’’</a:t>
            </a:r>
          </a:p>
          <a:p>
            <a:r>
              <a:rPr lang="en-US" sz="2400" dirty="0" smtClean="0"/>
              <a:t>      KLMVW 1996</a:t>
            </a:r>
            <a:endParaRPr lang="en-US" sz="2400" dirty="0"/>
          </a:p>
        </p:txBody>
      </p:sp>
    </p:spTree>
  </p:cSld>
  <p:clrMapOvr>
    <a:masterClrMapping/>
  </p:clrMapOvr>
  <p:transition advTm="36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57" grpId="0" animBg="1"/>
      <p:bldP spid="58" grpId="0"/>
      <p:bldP spid="59" grpId="0"/>
      <p:bldP spid="4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2" y="0"/>
            <a:ext cx="9137668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3886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S-Duality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343400"/>
            <a:ext cx="204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Higgs</a:t>
            </a:r>
            <a:r>
              <a:rPr lang="en-US" b="1" i="1" u="sng" dirty="0" smtClean="0"/>
              <a:t> </a:t>
            </a:r>
            <a:r>
              <a:rPr lang="en-US" dirty="0" smtClean="0"/>
              <a:t>branches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724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Coulomb branch &amp; </a:t>
            </a:r>
            <a:r>
              <a:rPr lang="en-US" dirty="0" err="1" smtClean="0"/>
              <a:t>Hitchin</a:t>
            </a:r>
            <a:r>
              <a:rPr lang="en-US" dirty="0" smtClean="0"/>
              <a:t> </a:t>
            </a:r>
            <a:r>
              <a:rPr lang="en-US" dirty="0" err="1" smtClean="0"/>
              <a:t>moduli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3400" y="6096000"/>
            <a:ext cx="1818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Line &amp; Surface defects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79240" y="527244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ym typeface="Mathematica1"/>
              </a:rPr>
              <a:t>-backgrounds, </a:t>
            </a:r>
            <a:r>
              <a:rPr lang="en-US" sz="1400" dirty="0" err="1" smtClean="0">
                <a:sym typeface="Mathematica1"/>
              </a:rPr>
              <a:t>Nekrasov</a:t>
            </a:r>
            <a:r>
              <a:rPr lang="en-US" sz="1400" dirty="0" smtClean="0">
                <a:sym typeface="Mathematica1"/>
              </a:rPr>
              <a:t> partition functions, </a:t>
            </a:r>
            <a:r>
              <a:rPr lang="en-US" sz="1400" dirty="0" err="1" smtClean="0">
                <a:sym typeface="Mathematica1"/>
              </a:rPr>
              <a:t>Pestun</a:t>
            </a:r>
            <a:r>
              <a:rPr lang="en-US" sz="1400" dirty="0" smtClean="0">
                <a:sym typeface="Mathematica1"/>
              </a:rPr>
              <a:t> localization</a:t>
            </a:r>
            <a:r>
              <a:rPr lang="en-US" sz="1200" dirty="0" smtClean="0">
                <a:sym typeface="Mathematica1"/>
              </a:rPr>
              <a:t>. 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54102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BPS states &amp; wall-crossing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690155" y="546446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Cluster algebras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62116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Z(S</a:t>
            </a:r>
            <a:r>
              <a:rPr lang="en-US" baseline="30000" dirty="0" smtClean="0"/>
              <a:t>3</a:t>
            </a:r>
            <a:r>
              <a:rPr lang="en-US" dirty="0" smtClean="0"/>
              <a:t> x S</a:t>
            </a:r>
            <a:r>
              <a:rPr lang="en-US" baseline="30000" dirty="0" smtClean="0"/>
              <a:t>1</a:t>
            </a:r>
            <a:r>
              <a:rPr lang="en-US" dirty="0" smtClean="0"/>
              <a:t>)  </a:t>
            </a:r>
            <a:r>
              <a:rPr lang="en-US" dirty="0" err="1" smtClean="0"/>
              <a:t>Scfml</a:t>
            </a:r>
            <a:r>
              <a:rPr lang="en-US" dirty="0" smtClean="0"/>
              <a:t> </a:t>
            </a:r>
            <a:r>
              <a:rPr lang="en-US" dirty="0" err="1" smtClean="0"/>
              <a:t>indx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62800" y="4648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Aut</a:t>
            </a:r>
            <a:r>
              <a:rPr lang="en-US" dirty="0" smtClean="0"/>
              <a:t>(</a:t>
            </a:r>
            <a:r>
              <a:rPr lang="en-US" dirty="0" smtClean="0">
                <a:latin typeface="eufm5"/>
              </a:rPr>
              <a:t>g)</a:t>
            </a:r>
            <a:r>
              <a:rPr lang="en-US" dirty="0" smtClean="0">
                <a:latin typeface="+mj-lt"/>
              </a:rPr>
              <a:t>twists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68325" y="62732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Domain walls &amp;</a:t>
            </a:r>
          </a:p>
          <a:p>
            <a:r>
              <a:rPr lang="en-US" sz="1600" dirty="0" smtClean="0"/>
              <a:t> 3D </a:t>
            </a:r>
            <a:r>
              <a:rPr lang="en-US" sz="1600" dirty="0" err="1" smtClean="0"/>
              <a:t>Chern</a:t>
            </a:r>
            <a:r>
              <a:rPr lang="en-US" sz="1600" dirty="0" smtClean="0"/>
              <a:t>-Simons 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086600" y="5715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Quantum </a:t>
            </a:r>
            <a:r>
              <a:rPr lang="en-US" dirty="0" err="1" smtClean="0"/>
              <a:t>Integrable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86600" y="5029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AGT &amp; Toda CFT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66965" y="581011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Holographic duals  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743200" y="632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N=4 scattering</a:t>
            </a:r>
            <a:endParaRPr lang="en-US" dirty="0" smtClean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0155" y="504201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HK geometry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0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7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4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0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1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3" grpId="0"/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Generalized Conformal Field Theory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5240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962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``Conformal field theory valued in d=4 N=2 field theories’’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29295" y="458115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(AGT </a:t>
            </a:r>
            <a:r>
              <a:rPr lang="en-US" sz="2800" dirty="0" smtClean="0">
                <a:sym typeface="Mathematica1"/>
              </a:rPr>
              <a:t> </a:t>
            </a:r>
            <a:r>
              <a:rPr lang="en-US" sz="2800" dirty="0" smtClean="0"/>
              <a:t>Non-rational CFT!)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1600200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S[</a:t>
            </a:r>
            <a:r>
              <a:rPr lang="en-US" sz="3200" dirty="0" err="1" smtClean="0">
                <a:solidFill>
                  <a:srgbClr val="0000FF"/>
                </a:solidFill>
                <a:latin typeface="eufm5"/>
              </a:rPr>
              <a:t>g</a:t>
            </a:r>
            <a:r>
              <a:rPr lang="en-US" sz="3200" dirty="0" err="1" smtClean="0">
                <a:solidFill>
                  <a:srgbClr val="0000FF"/>
                </a:solidFill>
              </a:rPr>
              <a:t>,C,D</a:t>
            </a:r>
            <a:r>
              <a:rPr lang="en-US" sz="3200" dirty="0" smtClean="0">
                <a:solidFill>
                  <a:srgbClr val="0000FF"/>
                </a:solidFill>
              </a:rPr>
              <a:t>]  only depends on the conformal structure of C.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6764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Twisting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2" name="Notched Right Arrow 11"/>
          <p:cNvSpPr/>
          <p:nvPr/>
        </p:nvSpPr>
        <p:spPr>
          <a:xfrm>
            <a:off x="2514600" y="1828800"/>
            <a:ext cx="1066800" cy="53340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978" name="Picture 2" descr="http://www.truetex.com/d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667000"/>
            <a:ext cx="571500" cy="79057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76400" y="30480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some C, D  there are subtleties in the 4d limit.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230765" y="5234035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Space of coupling constants = </a:t>
            </a:r>
            <a:r>
              <a:rPr lang="en-US" sz="3200" dirty="0" smtClean="0">
                <a:sym typeface="Mathematica5"/>
              </a:rPr>
              <a:t></a:t>
            </a:r>
            <a:r>
              <a:rPr lang="en-US" sz="3200" baseline="-25000" dirty="0" err="1" smtClean="0">
                <a:sym typeface="Mathematica5"/>
              </a:rPr>
              <a:t>g,n</a:t>
            </a:r>
            <a:endParaRPr lang="en-US" sz="32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923524" y="6040540"/>
            <a:ext cx="8026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Go to the boundaries of </a:t>
            </a:r>
            <a:r>
              <a:rPr lang="en-US" sz="3200" dirty="0" err="1" smtClean="0"/>
              <a:t>moduli</a:t>
            </a:r>
            <a:r>
              <a:rPr lang="en-US" sz="3200" dirty="0" smtClean="0"/>
              <a:t> space….</a:t>
            </a:r>
            <a:endParaRPr lang="en-US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 advTm="836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 animBg="1"/>
      <p:bldP spid="13" grpId="0"/>
      <p:bldP spid="15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Gaiotto</a:t>
            </a:r>
            <a:r>
              <a:rPr lang="en-US" dirty="0" smtClean="0"/>
              <a:t> Gluing Conjecture -A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12954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D. </a:t>
            </a:r>
            <a:r>
              <a:rPr lang="en-US" sz="2800" dirty="0" err="1" smtClean="0">
                <a:solidFill>
                  <a:srgbClr val="7030A0"/>
                </a:solidFill>
              </a:rPr>
              <a:t>Gaiotto</a:t>
            </a:r>
            <a:r>
              <a:rPr lang="en-US" sz="2800" dirty="0" smtClean="0">
                <a:solidFill>
                  <a:srgbClr val="7030A0"/>
                </a:solidFill>
              </a:rPr>
              <a:t>,  ``N=2 Dualities’’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52485" y="1969610"/>
            <a:ext cx="4493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Slogan:  Gauging = Gluing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105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Gauge the diagonal  G  </a:t>
            </a:r>
            <a:r>
              <a:rPr lang="en-US" sz="2800" dirty="0" smtClean="0">
                <a:solidFill>
                  <a:srgbClr val="7030A0"/>
                </a:solidFill>
                <a:sym typeface="Symbol"/>
              </a:rPr>
              <a:t> </a:t>
            </a:r>
            <a:r>
              <a:rPr lang="en-US" sz="2800" dirty="0" smtClean="0">
                <a:solidFill>
                  <a:srgbClr val="7030A0"/>
                </a:solidFill>
              </a:rPr>
              <a:t>G</a:t>
            </a:r>
            <a:r>
              <a:rPr lang="en-US" sz="2800" baseline="-25000" dirty="0" smtClean="0">
                <a:solidFill>
                  <a:srgbClr val="7030A0"/>
                </a:solidFill>
              </a:rPr>
              <a:t>L</a:t>
            </a:r>
            <a:r>
              <a:rPr lang="en-US" sz="2800" dirty="0" smtClean="0">
                <a:solidFill>
                  <a:srgbClr val="7030A0"/>
                </a:solidFill>
              </a:rPr>
              <a:t> x G</a:t>
            </a:r>
            <a:r>
              <a:rPr lang="en-US" sz="2800" baseline="-25000" dirty="0" smtClean="0">
                <a:solidFill>
                  <a:srgbClr val="7030A0"/>
                </a:solidFill>
              </a:rPr>
              <a:t>R</a:t>
            </a:r>
            <a:r>
              <a:rPr lang="en-US" sz="2800" dirty="0" smtClean="0">
                <a:solidFill>
                  <a:srgbClr val="7030A0"/>
                </a:solidFill>
              </a:rPr>
              <a:t> symmetry with q = e</a:t>
            </a:r>
            <a:r>
              <a:rPr lang="en-US" sz="2800" baseline="30000" dirty="0" smtClean="0">
                <a:solidFill>
                  <a:srgbClr val="7030A0"/>
                </a:solidFill>
              </a:rPr>
              <a:t>2</a:t>
            </a:r>
            <a:r>
              <a:rPr lang="en-US" sz="2800" baseline="30000" dirty="0" smtClean="0">
                <a:solidFill>
                  <a:srgbClr val="7030A0"/>
                </a:solidFill>
                <a:sym typeface="Symbol"/>
              </a:rPr>
              <a:t>i</a:t>
            </a:r>
            <a:r>
              <a:rPr lang="en-US" sz="2800" dirty="0" smtClean="0">
                <a:solidFill>
                  <a:srgbClr val="7030A0"/>
                </a:solidFill>
              </a:rPr>
              <a:t> :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90800"/>
            <a:ext cx="76962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974" name="Group 30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85802" y="6019802"/>
            <a:ext cx="7484509" cy="632281"/>
            <a:chOff x="458" y="3857"/>
            <a:chExt cx="28232" cy="2385"/>
          </a:xfrm>
          <a:solidFill>
            <a:srgbClr val="FF0000"/>
          </a:solidFill>
        </p:grpSpPr>
        <p:sp>
          <p:nvSpPr>
            <p:cNvPr id="82976" name="Freeform 32"/>
            <p:cNvSpPr>
              <a:spLocks/>
            </p:cNvSpPr>
            <p:nvPr/>
          </p:nvSpPr>
          <p:spPr bwMode="auto">
            <a:xfrm>
              <a:off x="458" y="3960"/>
              <a:ext cx="1289" cy="1686"/>
            </a:xfrm>
            <a:custGeom>
              <a:avLst/>
              <a:gdLst/>
              <a:ahLst/>
              <a:cxnLst>
                <a:cxn ang="0">
                  <a:pos x="902" y="9"/>
                </a:cxn>
                <a:cxn ang="0">
                  <a:pos x="1065" y="93"/>
                </a:cxn>
                <a:cxn ang="0">
                  <a:pos x="1220" y="37"/>
                </a:cxn>
                <a:cxn ang="0">
                  <a:pos x="1280" y="9"/>
                </a:cxn>
                <a:cxn ang="0">
                  <a:pos x="1289" y="28"/>
                </a:cxn>
                <a:cxn ang="0">
                  <a:pos x="1151" y="531"/>
                </a:cxn>
                <a:cxn ang="0">
                  <a:pos x="1125" y="577"/>
                </a:cxn>
                <a:cxn ang="0">
                  <a:pos x="1091" y="568"/>
                </a:cxn>
                <a:cxn ang="0">
                  <a:pos x="1100" y="475"/>
                </a:cxn>
                <a:cxn ang="0">
                  <a:pos x="1082" y="298"/>
                </a:cxn>
                <a:cxn ang="0">
                  <a:pos x="979" y="130"/>
                </a:cxn>
                <a:cxn ang="0">
                  <a:pos x="790" y="74"/>
                </a:cxn>
                <a:cxn ang="0">
                  <a:pos x="576" y="158"/>
                </a:cxn>
                <a:cxn ang="0">
                  <a:pos x="438" y="344"/>
                </a:cxn>
                <a:cxn ang="0">
                  <a:pos x="429" y="540"/>
                </a:cxn>
                <a:cxn ang="0">
                  <a:pos x="507" y="652"/>
                </a:cxn>
                <a:cxn ang="0">
                  <a:pos x="593" y="680"/>
                </a:cxn>
                <a:cxn ang="0">
                  <a:pos x="696" y="708"/>
                </a:cxn>
                <a:cxn ang="0">
                  <a:pos x="859" y="754"/>
                </a:cxn>
                <a:cxn ang="0">
                  <a:pos x="945" y="792"/>
                </a:cxn>
                <a:cxn ang="0">
                  <a:pos x="1031" y="903"/>
                </a:cxn>
                <a:cxn ang="0">
                  <a:pos x="1074" y="1090"/>
                </a:cxn>
                <a:cxn ang="0">
                  <a:pos x="997" y="1369"/>
                </a:cxn>
                <a:cxn ang="0">
                  <a:pos x="799" y="1593"/>
                </a:cxn>
                <a:cxn ang="0">
                  <a:pos x="533" y="1686"/>
                </a:cxn>
                <a:cxn ang="0">
                  <a:pos x="335" y="1648"/>
                </a:cxn>
                <a:cxn ang="0">
                  <a:pos x="172" y="1518"/>
                </a:cxn>
                <a:cxn ang="0">
                  <a:pos x="34" y="1686"/>
                </a:cxn>
                <a:cxn ang="0">
                  <a:pos x="0" y="1676"/>
                </a:cxn>
                <a:cxn ang="0">
                  <a:pos x="8" y="1639"/>
                </a:cxn>
                <a:cxn ang="0">
                  <a:pos x="34" y="1490"/>
                </a:cxn>
                <a:cxn ang="0">
                  <a:pos x="86" y="1294"/>
                </a:cxn>
                <a:cxn ang="0">
                  <a:pos x="120" y="1145"/>
                </a:cxn>
                <a:cxn ang="0">
                  <a:pos x="137" y="1099"/>
                </a:cxn>
                <a:cxn ang="0">
                  <a:pos x="180" y="1118"/>
                </a:cxn>
                <a:cxn ang="0">
                  <a:pos x="172" y="1173"/>
                </a:cxn>
                <a:cxn ang="0">
                  <a:pos x="163" y="1239"/>
                </a:cxn>
                <a:cxn ang="0">
                  <a:pos x="180" y="1388"/>
                </a:cxn>
                <a:cxn ang="0">
                  <a:pos x="266" y="1527"/>
                </a:cxn>
                <a:cxn ang="0">
                  <a:pos x="404" y="1593"/>
                </a:cxn>
                <a:cxn ang="0">
                  <a:pos x="541" y="1611"/>
                </a:cxn>
                <a:cxn ang="0">
                  <a:pos x="773" y="1518"/>
                </a:cxn>
                <a:cxn ang="0">
                  <a:pos x="911" y="1313"/>
                </a:cxn>
                <a:cxn ang="0">
                  <a:pos x="911" y="1090"/>
                </a:cxn>
                <a:cxn ang="0">
                  <a:pos x="833" y="978"/>
                </a:cxn>
                <a:cxn ang="0">
                  <a:pos x="498" y="875"/>
                </a:cxn>
                <a:cxn ang="0">
                  <a:pos x="344" y="773"/>
                </a:cxn>
                <a:cxn ang="0">
                  <a:pos x="275" y="549"/>
                </a:cxn>
                <a:cxn ang="0">
                  <a:pos x="386" y="233"/>
                </a:cxn>
                <a:cxn ang="0">
                  <a:pos x="644" y="28"/>
                </a:cxn>
              </a:cxnLst>
              <a:rect l="0" t="0" r="r" b="b"/>
              <a:pathLst>
                <a:path w="1289" h="1686">
                  <a:moveTo>
                    <a:pt x="807" y="0"/>
                  </a:moveTo>
                  <a:lnTo>
                    <a:pt x="902" y="9"/>
                  </a:lnTo>
                  <a:lnTo>
                    <a:pt x="988" y="37"/>
                  </a:lnTo>
                  <a:lnTo>
                    <a:pt x="1065" y="93"/>
                  </a:lnTo>
                  <a:lnTo>
                    <a:pt x="1117" y="167"/>
                  </a:lnTo>
                  <a:lnTo>
                    <a:pt x="1220" y="37"/>
                  </a:lnTo>
                  <a:lnTo>
                    <a:pt x="1246" y="9"/>
                  </a:lnTo>
                  <a:lnTo>
                    <a:pt x="1280" y="9"/>
                  </a:lnTo>
                  <a:lnTo>
                    <a:pt x="1289" y="18"/>
                  </a:lnTo>
                  <a:lnTo>
                    <a:pt x="1289" y="28"/>
                  </a:lnTo>
                  <a:lnTo>
                    <a:pt x="1271" y="28"/>
                  </a:lnTo>
                  <a:lnTo>
                    <a:pt x="1151" y="531"/>
                  </a:lnTo>
                  <a:lnTo>
                    <a:pt x="1134" y="568"/>
                  </a:lnTo>
                  <a:lnTo>
                    <a:pt x="1125" y="577"/>
                  </a:lnTo>
                  <a:lnTo>
                    <a:pt x="1100" y="577"/>
                  </a:lnTo>
                  <a:lnTo>
                    <a:pt x="1091" y="568"/>
                  </a:lnTo>
                  <a:lnTo>
                    <a:pt x="1091" y="512"/>
                  </a:lnTo>
                  <a:lnTo>
                    <a:pt x="1100" y="475"/>
                  </a:lnTo>
                  <a:lnTo>
                    <a:pt x="1100" y="428"/>
                  </a:lnTo>
                  <a:lnTo>
                    <a:pt x="1082" y="298"/>
                  </a:lnTo>
                  <a:lnTo>
                    <a:pt x="1039" y="195"/>
                  </a:lnTo>
                  <a:lnTo>
                    <a:pt x="979" y="130"/>
                  </a:lnTo>
                  <a:lnTo>
                    <a:pt x="893" y="84"/>
                  </a:lnTo>
                  <a:lnTo>
                    <a:pt x="790" y="74"/>
                  </a:lnTo>
                  <a:lnTo>
                    <a:pt x="679" y="93"/>
                  </a:lnTo>
                  <a:lnTo>
                    <a:pt x="576" y="158"/>
                  </a:lnTo>
                  <a:lnTo>
                    <a:pt x="498" y="242"/>
                  </a:lnTo>
                  <a:lnTo>
                    <a:pt x="438" y="344"/>
                  </a:lnTo>
                  <a:lnTo>
                    <a:pt x="421" y="456"/>
                  </a:lnTo>
                  <a:lnTo>
                    <a:pt x="429" y="540"/>
                  </a:lnTo>
                  <a:lnTo>
                    <a:pt x="464" y="605"/>
                  </a:lnTo>
                  <a:lnTo>
                    <a:pt x="507" y="652"/>
                  </a:lnTo>
                  <a:lnTo>
                    <a:pt x="550" y="670"/>
                  </a:lnTo>
                  <a:lnTo>
                    <a:pt x="593" y="680"/>
                  </a:lnTo>
                  <a:lnTo>
                    <a:pt x="644" y="698"/>
                  </a:lnTo>
                  <a:lnTo>
                    <a:pt x="696" y="708"/>
                  </a:lnTo>
                  <a:lnTo>
                    <a:pt x="799" y="736"/>
                  </a:lnTo>
                  <a:lnTo>
                    <a:pt x="859" y="754"/>
                  </a:lnTo>
                  <a:lnTo>
                    <a:pt x="911" y="773"/>
                  </a:lnTo>
                  <a:lnTo>
                    <a:pt x="945" y="792"/>
                  </a:lnTo>
                  <a:lnTo>
                    <a:pt x="997" y="847"/>
                  </a:lnTo>
                  <a:lnTo>
                    <a:pt x="1031" y="903"/>
                  </a:lnTo>
                  <a:lnTo>
                    <a:pt x="1065" y="987"/>
                  </a:lnTo>
                  <a:lnTo>
                    <a:pt x="1074" y="1090"/>
                  </a:lnTo>
                  <a:lnTo>
                    <a:pt x="1057" y="1239"/>
                  </a:lnTo>
                  <a:lnTo>
                    <a:pt x="997" y="1369"/>
                  </a:lnTo>
                  <a:lnTo>
                    <a:pt x="911" y="1499"/>
                  </a:lnTo>
                  <a:lnTo>
                    <a:pt x="799" y="1593"/>
                  </a:lnTo>
                  <a:lnTo>
                    <a:pt x="670" y="1658"/>
                  </a:lnTo>
                  <a:lnTo>
                    <a:pt x="533" y="1686"/>
                  </a:lnTo>
                  <a:lnTo>
                    <a:pt x="438" y="1676"/>
                  </a:lnTo>
                  <a:lnTo>
                    <a:pt x="335" y="1648"/>
                  </a:lnTo>
                  <a:lnTo>
                    <a:pt x="249" y="1602"/>
                  </a:lnTo>
                  <a:lnTo>
                    <a:pt x="172" y="1518"/>
                  </a:lnTo>
                  <a:lnTo>
                    <a:pt x="69" y="1648"/>
                  </a:lnTo>
                  <a:lnTo>
                    <a:pt x="34" y="1686"/>
                  </a:lnTo>
                  <a:lnTo>
                    <a:pt x="8" y="1686"/>
                  </a:lnTo>
                  <a:lnTo>
                    <a:pt x="0" y="1676"/>
                  </a:lnTo>
                  <a:lnTo>
                    <a:pt x="0" y="1667"/>
                  </a:lnTo>
                  <a:lnTo>
                    <a:pt x="8" y="1639"/>
                  </a:lnTo>
                  <a:lnTo>
                    <a:pt x="17" y="1583"/>
                  </a:lnTo>
                  <a:lnTo>
                    <a:pt x="34" y="1490"/>
                  </a:lnTo>
                  <a:lnTo>
                    <a:pt x="60" y="1397"/>
                  </a:lnTo>
                  <a:lnTo>
                    <a:pt x="86" y="1294"/>
                  </a:lnTo>
                  <a:lnTo>
                    <a:pt x="103" y="1211"/>
                  </a:lnTo>
                  <a:lnTo>
                    <a:pt x="120" y="1145"/>
                  </a:lnTo>
                  <a:lnTo>
                    <a:pt x="129" y="1118"/>
                  </a:lnTo>
                  <a:lnTo>
                    <a:pt x="137" y="1099"/>
                  </a:lnTo>
                  <a:lnTo>
                    <a:pt x="172" y="1099"/>
                  </a:lnTo>
                  <a:lnTo>
                    <a:pt x="180" y="1118"/>
                  </a:lnTo>
                  <a:lnTo>
                    <a:pt x="180" y="1155"/>
                  </a:lnTo>
                  <a:lnTo>
                    <a:pt x="172" y="1173"/>
                  </a:lnTo>
                  <a:lnTo>
                    <a:pt x="172" y="1201"/>
                  </a:lnTo>
                  <a:lnTo>
                    <a:pt x="163" y="1239"/>
                  </a:lnTo>
                  <a:lnTo>
                    <a:pt x="163" y="1276"/>
                  </a:lnTo>
                  <a:lnTo>
                    <a:pt x="180" y="1388"/>
                  </a:lnTo>
                  <a:lnTo>
                    <a:pt x="215" y="1471"/>
                  </a:lnTo>
                  <a:lnTo>
                    <a:pt x="266" y="1527"/>
                  </a:lnTo>
                  <a:lnTo>
                    <a:pt x="335" y="1574"/>
                  </a:lnTo>
                  <a:lnTo>
                    <a:pt x="404" y="1593"/>
                  </a:lnTo>
                  <a:lnTo>
                    <a:pt x="481" y="1611"/>
                  </a:lnTo>
                  <a:lnTo>
                    <a:pt x="541" y="1611"/>
                  </a:lnTo>
                  <a:lnTo>
                    <a:pt x="661" y="1583"/>
                  </a:lnTo>
                  <a:lnTo>
                    <a:pt x="773" y="1518"/>
                  </a:lnTo>
                  <a:lnTo>
                    <a:pt x="850" y="1425"/>
                  </a:lnTo>
                  <a:lnTo>
                    <a:pt x="911" y="1313"/>
                  </a:lnTo>
                  <a:lnTo>
                    <a:pt x="928" y="1183"/>
                  </a:lnTo>
                  <a:lnTo>
                    <a:pt x="911" y="1090"/>
                  </a:lnTo>
                  <a:lnTo>
                    <a:pt x="876" y="1024"/>
                  </a:lnTo>
                  <a:lnTo>
                    <a:pt x="833" y="978"/>
                  </a:lnTo>
                  <a:lnTo>
                    <a:pt x="730" y="941"/>
                  </a:lnTo>
                  <a:lnTo>
                    <a:pt x="498" y="875"/>
                  </a:lnTo>
                  <a:lnTo>
                    <a:pt x="412" y="838"/>
                  </a:lnTo>
                  <a:lnTo>
                    <a:pt x="344" y="773"/>
                  </a:lnTo>
                  <a:lnTo>
                    <a:pt x="292" y="670"/>
                  </a:lnTo>
                  <a:lnTo>
                    <a:pt x="275" y="549"/>
                  </a:lnTo>
                  <a:lnTo>
                    <a:pt x="301" y="382"/>
                  </a:lnTo>
                  <a:lnTo>
                    <a:pt x="386" y="233"/>
                  </a:lnTo>
                  <a:lnTo>
                    <a:pt x="498" y="112"/>
                  </a:lnTo>
                  <a:lnTo>
                    <a:pt x="644" y="28"/>
                  </a:lnTo>
                  <a:lnTo>
                    <a:pt x="8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77" name="Freeform 33"/>
            <p:cNvSpPr>
              <a:spLocks/>
            </p:cNvSpPr>
            <p:nvPr/>
          </p:nvSpPr>
          <p:spPr bwMode="auto">
            <a:xfrm>
              <a:off x="2056" y="3867"/>
              <a:ext cx="292" cy="23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292" y="93"/>
                </a:cxn>
                <a:cxn ang="0">
                  <a:pos x="86" y="93"/>
                </a:cxn>
                <a:cxn ang="0">
                  <a:pos x="86" y="2217"/>
                </a:cxn>
                <a:cxn ang="0">
                  <a:pos x="292" y="2217"/>
                </a:cxn>
                <a:cxn ang="0">
                  <a:pos x="292" y="2310"/>
                </a:cxn>
                <a:cxn ang="0">
                  <a:pos x="0" y="2310"/>
                </a:cxn>
                <a:cxn ang="0">
                  <a:pos x="0" y="0"/>
                </a:cxn>
              </a:cxnLst>
              <a:rect l="0" t="0" r="r" b="b"/>
              <a:pathLst>
                <a:path w="292" h="2310">
                  <a:moveTo>
                    <a:pt x="0" y="0"/>
                  </a:moveTo>
                  <a:lnTo>
                    <a:pt x="292" y="0"/>
                  </a:lnTo>
                  <a:lnTo>
                    <a:pt x="292" y="93"/>
                  </a:lnTo>
                  <a:lnTo>
                    <a:pt x="86" y="93"/>
                  </a:lnTo>
                  <a:lnTo>
                    <a:pt x="86" y="2217"/>
                  </a:lnTo>
                  <a:lnTo>
                    <a:pt x="292" y="2217"/>
                  </a:lnTo>
                  <a:lnTo>
                    <a:pt x="292" y="2310"/>
                  </a:lnTo>
                  <a:lnTo>
                    <a:pt x="0" y="23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78" name="Freeform 34"/>
            <p:cNvSpPr>
              <a:spLocks noEditPoints="1"/>
            </p:cNvSpPr>
            <p:nvPr/>
          </p:nvSpPr>
          <p:spPr bwMode="auto">
            <a:xfrm>
              <a:off x="2434" y="4519"/>
              <a:ext cx="945" cy="1565"/>
            </a:xfrm>
            <a:custGeom>
              <a:avLst/>
              <a:gdLst/>
              <a:ahLst/>
              <a:cxnLst>
                <a:cxn ang="0">
                  <a:pos x="0" y="1378"/>
                </a:cxn>
                <a:cxn ang="0">
                  <a:pos x="9" y="1388"/>
                </a:cxn>
                <a:cxn ang="0">
                  <a:pos x="0" y="1397"/>
                </a:cxn>
                <a:cxn ang="0">
                  <a:pos x="0" y="1378"/>
                </a:cxn>
                <a:cxn ang="0">
                  <a:pos x="696" y="847"/>
                </a:cxn>
                <a:cxn ang="0">
                  <a:pos x="283" y="1201"/>
                </a:cxn>
                <a:cxn ang="0">
                  <a:pos x="361" y="1285"/>
                </a:cxn>
                <a:cxn ang="0">
                  <a:pos x="447" y="1341"/>
                </a:cxn>
                <a:cxn ang="0">
                  <a:pos x="524" y="1378"/>
                </a:cxn>
                <a:cxn ang="0">
                  <a:pos x="601" y="1388"/>
                </a:cxn>
                <a:cxn ang="0">
                  <a:pos x="636" y="1378"/>
                </a:cxn>
                <a:cxn ang="0">
                  <a:pos x="662" y="1369"/>
                </a:cxn>
                <a:cxn ang="0">
                  <a:pos x="713" y="1332"/>
                </a:cxn>
                <a:cxn ang="0">
                  <a:pos x="747" y="1257"/>
                </a:cxn>
                <a:cxn ang="0">
                  <a:pos x="756" y="1183"/>
                </a:cxn>
                <a:cxn ang="0">
                  <a:pos x="747" y="1127"/>
                </a:cxn>
                <a:cxn ang="0">
                  <a:pos x="739" y="1034"/>
                </a:cxn>
                <a:cxn ang="0">
                  <a:pos x="713" y="940"/>
                </a:cxn>
                <a:cxn ang="0">
                  <a:pos x="696" y="847"/>
                </a:cxn>
                <a:cxn ang="0">
                  <a:pos x="335" y="158"/>
                </a:cxn>
                <a:cxn ang="0">
                  <a:pos x="309" y="260"/>
                </a:cxn>
                <a:cxn ang="0">
                  <a:pos x="301" y="363"/>
                </a:cxn>
                <a:cxn ang="0">
                  <a:pos x="301" y="624"/>
                </a:cxn>
                <a:cxn ang="0">
                  <a:pos x="309" y="782"/>
                </a:cxn>
                <a:cxn ang="0">
                  <a:pos x="378" y="885"/>
                </a:cxn>
                <a:cxn ang="0">
                  <a:pos x="455" y="978"/>
                </a:cxn>
                <a:cxn ang="0">
                  <a:pos x="696" y="791"/>
                </a:cxn>
                <a:cxn ang="0">
                  <a:pos x="696" y="521"/>
                </a:cxn>
                <a:cxn ang="0">
                  <a:pos x="713" y="260"/>
                </a:cxn>
                <a:cxn ang="0">
                  <a:pos x="584" y="233"/>
                </a:cxn>
                <a:cxn ang="0">
                  <a:pos x="447" y="205"/>
                </a:cxn>
                <a:cxn ang="0">
                  <a:pos x="335" y="158"/>
                </a:cxn>
                <a:cxn ang="0">
                  <a:pos x="507" y="0"/>
                </a:cxn>
                <a:cxn ang="0">
                  <a:pos x="619" y="65"/>
                </a:cxn>
                <a:cxn ang="0">
                  <a:pos x="747" y="102"/>
                </a:cxn>
                <a:cxn ang="0">
                  <a:pos x="902" y="9"/>
                </a:cxn>
                <a:cxn ang="0">
                  <a:pos x="919" y="28"/>
                </a:cxn>
                <a:cxn ang="0">
                  <a:pos x="893" y="130"/>
                </a:cxn>
                <a:cxn ang="0">
                  <a:pos x="885" y="242"/>
                </a:cxn>
                <a:cxn ang="0">
                  <a:pos x="876" y="391"/>
                </a:cxn>
                <a:cxn ang="0">
                  <a:pos x="876" y="791"/>
                </a:cxn>
                <a:cxn ang="0">
                  <a:pos x="885" y="829"/>
                </a:cxn>
                <a:cxn ang="0">
                  <a:pos x="945" y="1117"/>
                </a:cxn>
                <a:cxn ang="0">
                  <a:pos x="773" y="1341"/>
                </a:cxn>
                <a:cxn ang="0">
                  <a:pos x="593" y="1546"/>
                </a:cxn>
                <a:cxn ang="0">
                  <a:pos x="576" y="1555"/>
                </a:cxn>
                <a:cxn ang="0">
                  <a:pos x="550" y="1555"/>
                </a:cxn>
                <a:cxn ang="0">
                  <a:pos x="533" y="1565"/>
                </a:cxn>
                <a:cxn ang="0">
                  <a:pos x="515" y="1565"/>
                </a:cxn>
                <a:cxn ang="0">
                  <a:pos x="412" y="1555"/>
                </a:cxn>
                <a:cxn ang="0">
                  <a:pos x="318" y="1518"/>
                </a:cxn>
                <a:cxn ang="0">
                  <a:pos x="206" y="1453"/>
                </a:cxn>
                <a:cxn ang="0">
                  <a:pos x="103" y="1369"/>
                </a:cxn>
                <a:cxn ang="0">
                  <a:pos x="26" y="1415"/>
                </a:cxn>
                <a:cxn ang="0">
                  <a:pos x="9" y="1388"/>
                </a:cxn>
                <a:cxn ang="0">
                  <a:pos x="146" y="1276"/>
                </a:cxn>
                <a:cxn ang="0">
                  <a:pos x="292" y="1145"/>
                </a:cxn>
                <a:cxn ang="0">
                  <a:pos x="137" y="940"/>
                </a:cxn>
                <a:cxn ang="0">
                  <a:pos x="129" y="819"/>
                </a:cxn>
                <a:cxn ang="0">
                  <a:pos x="129" y="698"/>
                </a:cxn>
                <a:cxn ang="0">
                  <a:pos x="137" y="465"/>
                </a:cxn>
                <a:cxn ang="0">
                  <a:pos x="163" y="233"/>
                </a:cxn>
                <a:cxn ang="0">
                  <a:pos x="507" y="0"/>
                </a:cxn>
              </a:cxnLst>
              <a:rect l="0" t="0" r="r" b="b"/>
              <a:pathLst>
                <a:path w="945" h="1565">
                  <a:moveTo>
                    <a:pt x="0" y="1378"/>
                  </a:moveTo>
                  <a:lnTo>
                    <a:pt x="9" y="1388"/>
                  </a:lnTo>
                  <a:lnTo>
                    <a:pt x="0" y="1397"/>
                  </a:lnTo>
                  <a:lnTo>
                    <a:pt x="0" y="1378"/>
                  </a:lnTo>
                  <a:close/>
                  <a:moveTo>
                    <a:pt x="696" y="847"/>
                  </a:moveTo>
                  <a:lnTo>
                    <a:pt x="283" y="1201"/>
                  </a:lnTo>
                  <a:lnTo>
                    <a:pt x="361" y="1285"/>
                  </a:lnTo>
                  <a:lnTo>
                    <a:pt x="447" y="1341"/>
                  </a:lnTo>
                  <a:lnTo>
                    <a:pt x="524" y="1378"/>
                  </a:lnTo>
                  <a:lnTo>
                    <a:pt x="601" y="1388"/>
                  </a:lnTo>
                  <a:lnTo>
                    <a:pt x="636" y="1378"/>
                  </a:lnTo>
                  <a:lnTo>
                    <a:pt x="662" y="1369"/>
                  </a:lnTo>
                  <a:lnTo>
                    <a:pt x="713" y="1332"/>
                  </a:lnTo>
                  <a:lnTo>
                    <a:pt x="747" y="1257"/>
                  </a:lnTo>
                  <a:lnTo>
                    <a:pt x="756" y="1183"/>
                  </a:lnTo>
                  <a:lnTo>
                    <a:pt x="747" y="1127"/>
                  </a:lnTo>
                  <a:lnTo>
                    <a:pt x="739" y="1034"/>
                  </a:lnTo>
                  <a:lnTo>
                    <a:pt x="713" y="940"/>
                  </a:lnTo>
                  <a:lnTo>
                    <a:pt x="696" y="847"/>
                  </a:lnTo>
                  <a:close/>
                  <a:moveTo>
                    <a:pt x="335" y="158"/>
                  </a:moveTo>
                  <a:lnTo>
                    <a:pt x="309" y="260"/>
                  </a:lnTo>
                  <a:lnTo>
                    <a:pt x="301" y="363"/>
                  </a:lnTo>
                  <a:lnTo>
                    <a:pt x="301" y="624"/>
                  </a:lnTo>
                  <a:lnTo>
                    <a:pt x="309" y="782"/>
                  </a:lnTo>
                  <a:lnTo>
                    <a:pt x="378" y="885"/>
                  </a:lnTo>
                  <a:lnTo>
                    <a:pt x="455" y="978"/>
                  </a:lnTo>
                  <a:lnTo>
                    <a:pt x="696" y="791"/>
                  </a:lnTo>
                  <a:lnTo>
                    <a:pt x="696" y="521"/>
                  </a:lnTo>
                  <a:lnTo>
                    <a:pt x="713" y="260"/>
                  </a:lnTo>
                  <a:lnTo>
                    <a:pt x="584" y="233"/>
                  </a:lnTo>
                  <a:lnTo>
                    <a:pt x="447" y="205"/>
                  </a:lnTo>
                  <a:lnTo>
                    <a:pt x="335" y="158"/>
                  </a:lnTo>
                  <a:close/>
                  <a:moveTo>
                    <a:pt x="507" y="0"/>
                  </a:moveTo>
                  <a:lnTo>
                    <a:pt x="619" y="65"/>
                  </a:lnTo>
                  <a:lnTo>
                    <a:pt x="747" y="102"/>
                  </a:lnTo>
                  <a:lnTo>
                    <a:pt x="902" y="9"/>
                  </a:lnTo>
                  <a:lnTo>
                    <a:pt x="919" y="28"/>
                  </a:lnTo>
                  <a:lnTo>
                    <a:pt x="893" y="130"/>
                  </a:lnTo>
                  <a:lnTo>
                    <a:pt x="885" y="242"/>
                  </a:lnTo>
                  <a:lnTo>
                    <a:pt x="876" y="391"/>
                  </a:lnTo>
                  <a:lnTo>
                    <a:pt x="876" y="791"/>
                  </a:lnTo>
                  <a:lnTo>
                    <a:pt x="885" y="829"/>
                  </a:lnTo>
                  <a:lnTo>
                    <a:pt x="945" y="1117"/>
                  </a:lnTo>
                  <a:lnTo>
                    <a:pt x="773" y="1341"/>
                  </a:lnTo>
                  <a:lnTo>
                    <a:pt x="593" y="1546"/>
                  </a:lnTo>
                  <a:lnTo>
                    <a:pt x="576" y="1555"/>
                  </a:lnTo>
                  <a:lnTo>
                    <a:pt x="550" y="1555"/>
                  </a:lnTo>
                  <a:lnTo>
                    <a:pt x="533" y="1565"/>
                  </a:lnTo>
                  <a:lnTo>
                    <a:pt x="515" y="1565"/>
                  </a:lnTo>
                  <a:lnTo>
                    <a:pt x="412" y="1555"/>
                  </a:lnTo>
                  <a:lnTo>
                    <a:pt x="318" y="1518"/>
                  </a:lnTo>
                  <a:lnTo>
                    <a:pt x="206" y="1453"/>
                  </a:lnTo>
                  <a:lnTo>
                    <a:pt x="103" y="1369"/>
                  </a:lnTo>
                  <a:lnTo>
                    <a:pt x="26" y="1415"/>
                  </a:lnTo>
                  <a:lnTo>
                    <a:pt x="9" y="1388"/>
                  </a:lnTo>
                  <a:lnTo>
                    <a:pt x="146" y="1276"/>
                  </a:lnTo>
                  <a:lnTo>
                    <a:pt x="292" y="1145"/>
                  </a:lnTo>
                  <a:lnTo>
                    <a:pt x="137" y="940"/>
                  </a:lnTo>
                  <a:lnTo>
                    <a:pt x="129" y="819"/>
                  </a:lnTo>
                  <a:lnTo>
                    <a:pt x="129" y="698"/>
                  </a:lnTo>
                  <a:lnTo>
                    <a:pt x="137" y="465"/>
                  </a:lnTo>
                  <a:lnTo>
                    <a:pt x="163" y="233"/>
                  </a:lnTo>
                  <a:lnTo>
                    <a:pt x="5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79" name="Freeform 35"/>
            <p:cNvSpPr>
              <a:spLocks/>
            </p:cNvSpPr>
            <p:nvPr/>
          </p:nvSpPr>
          <p:spPr bwMode="auto">
            <a:xfrm>
              <a:off x="3663" y="5348"/>
              <a:ext cx="249" cy="69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11" y="0"/>
                </a:cxn>
                <a:cxn ang="0">
                  <a:pos x="171" y="18"/>
                </a:cxn>
                <a:cxn ang="0">
                  <a:pos x="214" y="65"/>
                </a:cxn>
                <a:cxn ang="0">
                  <a:pos x="240" y="139"/>
                </a:cxn>
                <a:cxn ang="0">
                  <a:pos x="249" y="242"/>
                </a:cxn>
                <a:cxn ang="0">
                  <a:pos x="240" y="251"/>
                </a:cxn>
                <a:cxn ang="0">
                  <a:pos x="232" y="382"/>
                </a:cxn>
                <a:cxn ang="0">
                  <a:pos x="197" y="484"/>
                </a:cxn>
                <a:cxn ang="0">
                  <a:pos x="154" y="577"/>
                </a:cxn>
                <a:cxn ang="0">
                  <a:pos x="103" y="642"/>
                </a:cxn>
                <a:cxn ang="0">
                  <a:pos x="68" y="680"/>
                </a:cxn>
                <a:cxn ang="0">
                  <a:pos x="43" y="698"/>
                </a:cxn>
                <a:cxn ang="0">
                  <a:pos x="34" y="698"/>
                </a:cxn>
                <a:cxn ang="0">
                  <a:pos x="25" y="689"/>
                </a:cxn>
                <a:cxn ang="0">
                  <a:pos x="25" y="661"/>
                </a:cxn>
                <a:cxn ang="0">
                  <a:pos x="51" y="633"/>
                </a:cxn>
                <a:cxn ang="0">
                  <a:pos x="120" y="540"/>
                </a:cxn>
                <a:cxn ang="0">
                  <a:pos x="171" y="400"/>
                </a:cxn>
                <a:cxn ang="0">
                  <a:pos x="197" y="242"/>
                </a:cxn>
                <a:cxn ang="0">
                  <a:pos x="197" y="205"/>
                </a:cxn>
                <a:cxn ang="0">
                  <a:pos x="189" y="214"/>
                </a:cxn>
                <a:cxn ang="0">
                  <a:pos x="146" y="233"/>
                </a:cxn>
                <a:cxn ang="0">
                  <a:pos x="111" y="242"/>
                </a:cxn>
                <a:cxn ang="0">
                  <a:pos x="77" y="242"/>
                </a:cxn>
                <a:cxn ang="0">
                  <a:pos x="25" y="205"/>
                </a:cxn>
                <a:cxn ang="0">
                  <a:pos x="17" y="177"/>
                </a:cxn>
                <a:cxn ang="0">
                  <a:pos x="0" y="149"/>
                </a:cxn>
                <a:cxn ang="0">
                  <a:pos x="0" y="93"/>
                </a:cxn>
                <a:cxn ang="0">
                  <a:pos x="8" y="65"/>
                </a:cxn>
                <a:cxn ang="0">
                  <a:pos x="25" y="37"/>
                </a:cxn>
                <a:cxn ang="0">
                  <a:pos x="77" y="0"/>
                </a:cxn>
              </a:cxnLst>
              <a:rect l="0" t="0" r="r" b="b"/>
              <a:pathLst>
                <a:path w="249" h="698">
                  <a:moveTo>
                    <a:pt x="77" y="0"/>
                  </a:moveTo>
                  <a:lnTo>
                    <a:pt x="111" y="0"/>
                  </a:lnTo>
                  <a:lnTo>
                    <a:pt x="171" y="18"/>
                  </a:lnTo>
                  <a:lnTo>
                    <a:pt x="214" y="65"/>
                  </a:lnTo>
                  <a:lnTo>
                    <a:pt x="240" y="139"/>
                  </a:lnTo>
                  <a:lnTo>
                    <a:pt x="249" y="242"/>
                  </a:lnTo>
                  <a:lnTo>
                    <a:pt x="240" y="251"/>
                  </a:lnTo>
                  <a:lnTo>
                    <a:pt x="232" y="382"/>
                  </a:lnTo>
                  <a:lnTo>
                    <a:pt x="197" y="484"/>
                  </a:lnTo>
                  <a:lnTo>
                    <a:pt x="154" y="577"/>
                  </a:lnTo>
                  <a:lnTo>
                    <a:pt x="103" y="642"/>
                  </a:lnTo>
                  <a:lnTo>
                    <a:pt x="68" y="680"/>
                  </a:lnTo>
                  <a:lnTo>
                    <a:pt x="43" y="698"/>
                  </a:lnTo>
                  <a:lnTo>
                    <a:pt x="34" y="698"/>
                  </a:lnTo>
                  <a:lnTo>
                    <a:pt x="25" y="689"/>
                  </a:lnTo>
                  <a:lnTo>
                    <a:pt x="25" y="661"/>
                  </a:lnTo>
                  <a:lnTo>
                    <a:pt x="51" y="633"/>
                  </a:lnTo>
                  <a:lnTo>
                    <a:pt x="120" y="540"/>
                  </a:lnTo>
                  <a:lnTo>
                    <a:pt x="171" y="400"/>
                  </a:lnTo>
                  <a:lnTo>
                    <a:pt x="197" y="242"/>
                  </a:lnTo>
                  <a:lnTo>
                    <a:pt x="197" y="205"/>
                  </a:lnTo>
                  <a:lnTo>
                    <a:pt x="189" y="214"/>
                  </a:lnTo>
                  <a:lnTo>
                    <a:pt x="146" y="233"/>
                  </a:lnTo>
                  <a:lnTo>
                    <a:pt x="111" y="242"/>
                  </a:lnTo>
                  <a:lnTo>
                    <a:pt x="77" y="242"/>
                  </a:lnTo>
                  <a:lnTo>
                    <a:pt x="25" y="205"/>
                  </a:lnTo>
                  <a:lnTo>
                    <a:pt x="17" y="177"/>
                  </a:lnTo>
                  <a:lnTo>
                    <a:pt x="0" y="149"/>
                  </a:lnTo>
                  <a:lnTo>
                    <a:pt x="0" y="93"/>
                  </a:lnTo>
                  <a:lnTo>
                    <a:pt x="8" y="65"/>
                  </a:lnTo>
                  <a:lnTo>
                    <a:pt x="25" y="3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80" name="Freeform 36"/>
            <p:cNvSpPr>
              <a:spLocks/>
            </p:cNvSpPr>
            <p:nvPr/>
          </p:nvSpPr>
          <p:spPr bwMode="auto">
            <a:xfrm>
              <a:off x="4548" y="3969"/>
              <a:ext cx="1520" cy="1677"/>
            </a:xfrm>
            <a:custGeom>
              <a:avLst/>
              <a:gdLst/>
              <a:ahLst/>
              <a:cxnLst>
                <a:cxn ang="0">
                  <a:pos x="1073" y="19"/>
                </a:cxn>
                <a:cxn ang="0">
                  <a:pos x="1237" y="121"/>
                </a:cxn>
                <a:cxn ang="0">
                  <a:pos x="1305" y="205"/>
                </a:cxn>
                <a:cxn ang="0">
                  <a:pos x="1477" y="0"/>
                </a:cxn>
                <a:cxn ang="0">
                  <a:pos x="1512" y="9"/>
                </a:cxn>
                <a:cxn ang="0">
                  <a:pos x="1520" y="9"/>
                </a:cxn>
                <a:cxn ang="0">
                  <a:pos x="1374" y="615"/>
                </a:cxn>
                <a:cxn ang="0">
                  <a:pos x="1366" y="643"/>
                </a:cxn>
                <a:cxn ang="0">
                  <a:pos x="1305" y="633"/>
                </a:cxn>
                <a:cxn ang="0">
                  <a:pos x="1314" y="568"/>
                </a:cxn>
                <a:cxn ang="0">
                  <a:pos x="1297" y="354"/>
                </a:cxn>
                <a:cxn ang="0">
                  <a:pos x="1185" y="140"/>
                </a:cxn>
                <a:cxn ang="0">
                  <a:pos x="970" y="56"/>
                </a:cxn>
                <a:cxn ang="0">
                  <a:pos x="687" y="130"/>
                </a:cxn>
                <a:cxn ang="0">
                  <a:pos x="446" y="335"/>
                </a:cxn>
                <a:cxn ang="0">
                  <a:pos x="266" y="689"/>
                </a:cxn>
                <a:cxn ang="0">
                  <a:pos x="197" y="1015"/>
                </a:cxn>
                <a:cxn ang="0">
                  <a:pos x="206" y="1258"/>
                </a:cxn>
                <a:cxn ang="0">
                  <a:pos x="292" y="1462"/>
                </a:cxn>
                <a:cxn ang="0">
                  <a:pos x="438" y="1574"/>
                </a:cxn>
                <a:cxn ang="0">
                  <a:pos x="610" y="1602"/>
                </a:cxn>
                <a:cxn ang="0">
                  <a:pos x="859" y="1537"/>
                </a:cxn>
                <a:cxn ang="0">
                  <a:pos x="1099" y="1332"/>
                </a:cxn>
                <a:cxn ang="0">
                  <a:pos x="1202" y="1136"/>
                </a:cxn>
                <a:cxn ang="0">
                  <a:pos x="1220" y="1062"/>
                </a:cxn>
                <a:cxn ang="0">
                  <a:pos x="1262" y="1053"/>
                </a:cxn>
                <a:cxn ang="0">
                  <a:pos x="1271" y="1071"/>
                </a:cxn>
                <a:cxn ang="0">
                  <a:pos x="1245" y="1164"/>
                </a:cxn>
                <a:cxn ang="0">
                  <a:pos x="1142" y="1369"/>
                </a:cxn>
                <a:cxn ang="0">
                  <a:pos x="945" y="1556"/>
                </a:cxn>
                <a:cxn ang="0">
                  <a:pos x="713" y="1658"/>
                </a:cxn>
                <a:cxn ang="0">
                  <a:pos x="421" y="1658"/>
                </a:cxn>
                <a:cxn ang="0">
                  <a:pos x="163" y="1500"/>
                </a:cxn>
                <a:cxn ang="0">
                  <a:pos x="17" y="1220"/>
                </a:cxn>
                <a:cxn ang="0">
                  <a:pos x="25" y="820"/>
                </a:cxn>
                <a:cxn ang="0">
                  <a:pos x="223" y="410"/>
                </a:cxn>
                <a:cxn ang="0">
                  <a:pos x="558" y="112"/>
                </a:cxn>
                <a:cxn ang="0">
                  <a:pos x="953" y="0"/>
                </a:cxn>
              </a:cxnLst>
              <a:rect l="0" t="0" r="r" b="b"/>
              <a:pathLst>
                <a:path w="1520" h="1677">
                  <a:moveTo>
                    <a:pt x="953" y="0"/>
                  </a:moveTo>
                  <a:lnTo>
                    <a:pt x="1073" y="19"/>
                  </a:lnTo>
                  <a:lnTo>
                    <a:pt x="1177" y="65"/>
                  </a:lnTo>
                  <a:lnTo>
                    <a:pt x="1237" y="121"/>
                  </a:lnTo>
                  <a:lnTo>
                    <a:pt x="1288" y="168"/>
                  </a:lnTo>
                  <a:lnTo>
                    <a:pt x="1305" y="205"/>
                  </a:lnTo>
                  <a:lnTo>
                    <a:pt x="1452" y="28"/>
                  </a:lnTo>
                  <a:lnTo>
                    <a:pt x="1477" y="0"/>
                  </a:lnTo>
                  <a:lnTo>
                    <a:pt x="1503" y="0"/>
                  </a:lnTo>
                  <a:lnTo>
                    <a:pt x="1512" y="9"/>
                  </a:lnTo>
                  <a:lnTo>
                    <a:pt x="1512" y="19"/>
                  </a:lnTo>
                  <a:lnTo>
                    <a:pt x="1520" y="9"/>
                  </a:lnTo>
                  <a:lnTo>
                    <a:pt x="1383" y="596"/>
                  </a:lnTo>
                  <a:lnTo>
                    <a:pt x="1374" y="615"/>
                  </a:lnTo>
                  <a:lnTo>
                    <a:pt x="1374" y="633"/>
                  </a:lnTo>
                  <a:lnTo>
                    <a:pt x="1366" y="643"/>
                  </a:lnTo>
                  <a:lnTo>
                    <a:pt x="1323" y="643"/>
                  </a:lnTo>
                  <a:lnTo>
                    <a:pt x="1305" y="633"/>
                  </a:lnTo>
                  <a:lnTo>
                    <a:pt x="1305" y="587"/>
                  </a:lnTo>
                  <a:lnTo>
                    <a:pt x="1314" y="568"/>
                  </a:lnTo>
                  <a:lnTo>
                    <a:pt x="1314" y="503"/>
                  </a:lnTo>
                  <a:lnTo>
                    <a:pt x="1297" y="354"/>
                  </a:lnTo>
                  <a:lnTo>
                    <a:pt x="1254" y="233"/>
                  </a:lnTo>
                  <a:lnTo>
                    <a:pt x="1185" y="140"/>
                  </a:lnTo>
                  <a:lnTo>
                    <a:pt x="1091" y="75"/>
                  </a:lnTo>
                  <a:lnTo>
                    <a:pt x="970" y="56"/>
                  </a:lnTo>
                  <a:lnTo>
                    <a:pt x="824" y="75"/>
                  </a:lnTo>
                  <a:lnTo>
                    <a:pt x="687" y="130"/>
                  </a:lnTo>
                  <a:lnTo>
                    <a:pt x="558" y="224"/>
                  </a:lnTo>
                  <a:lnTo>
                    <a:pt x="446" y="335"/>
                  </a:lnTo>
                  <a:lnTo>
                    <a:pt x="335" y="512"/>
                  </a:lnTo>
                  <a:lnTo>
                    <a:pt x="266" y="689"/>
                  </a:lnTo>
                  <a:lnTo>
                    <a:pt x="214" y="866"/>
                  </a:lnTo>
                  <a:lnTo>
                    <a:pt x="197" y="1015"/>
                  </a:lnTo>
                  <a:lnTo>
                    <a:pt x="189" y="1118"/>
                  </a:lnTo>
                  <a:lnTo>
                    <a:pt x="206" y="1258"/>
                  </a:lnTo>
                  <a:lnTo>
                    <a:pt x="240" y="1369"/>
                  </a:lnTo>
                  <a:lnTo>
                    <a:pt x="292" y="1462"/>
                  </a:lnTo>
                  <a:lnTo>
                    <a:pt x="360" y="1528"/>
                  </a:lnTo>
                  <a:lnTo>
                    <a:pt x="438" y="1574"/>
                  </a:lnTo>
                  <a:lnTo>
                    <a:pt x="524" y="1593"/>
                  </a:lnTo>
                  <a:lnTo>
                    <a:pt x="610" y="1602"/>
                  </a:lnTo>
                  <a:lnTo>
                    <a:pt x="730" y="1584"/>
                  </a:lnTo>
                  <a:lnTo>
                    <a:pt x="859" y="1537"/>
                  </a:lnTo>
                  <a:lnTo>
                    <a:pt x="1005" y="1435"/>
                  </a:lnTo>
                  <a:lnTo>
                    <a:pt x="1099" y="1332"/>
                  </a:lnTo>
                  <a:lnTo>
                    <a:pt x="1159" y="1230"/>
                  </a:lnTo>
                  <a:lnTo>
                    <a:pt x="1202" y="1136"/>
                  </a:lnTo>
                  <a:lnTo>
                    <a:pt x="1220" y="1071"/>
                  </a:lnTo>
                  <a:lnTo>
                    <a:pt x="1220" y="1062"/>
                  </a:lnTo>
                  <a:lnTo>
                    <a:pt x="1228" y="1053"/>
                  </a:lnTo>
                  <a:lnTo>
                    <a:pt x="1262" y="1053"/>
                  </a:lnTo>
                  <a:lnTo>
                    <a:pt x="1271" y="1062"/>
                  </a:lnTo>
                  <a:lnTo>
                    <a:pt x="1271" y="1071"/>
                  </a:lnTo>
                  <a:lnTo>
                    <a:pt x="1262" y="1090"/>
                  </a:lnTo>
                  <a:lnTo>
                    <a:pt x="1245" y="1164"/>
                  </a:lnTo>
                  <a:lnTo>
                    <a:pt x="1202" y="1258"/>
                  </a:lnTo>
                  <a:lnTo>
                    <a:pt x="1142" y="1369"/>
                  </a:lnTo>
                  <a:lnTo>
                    <a:pt x="1039" y="1481"/>
                  </a:lnTo>
                  <a:lnTo>
                    <a:pt x="945" y="1556"/>
                  </a:lnTo>
                  <a:lnTo>
                    <a:pt x="833" y="1621"/>
                  </a:lnTo>
                  <a:lnTo>
                    <a:pt x="713" y="1658"/>
                  </a:lnTo>
                  <a:lnTo>
                    <a:pt x="575" y="1677"/>
                  </a:lnTo>
                  <a:lnTo>
                    <a:pt x="421" y="1658"/>
                  </a:lnTo>
                  <a:lnTo>
                    <a:pt x="283" y="1593"/>
                  </a:lnTo>
                  <a:lnTo>
                    <a:pt x="163" y="1500"/>
                  </a:lnTo>
                  <a:lnTo>
                    <a:pt x="77" y="1379"/>
                  </a:lnTo>
                  <a:lnTo>
                    <a:pt x="17" y="1220"/>
                  </a:lnTo>
                  <a:lnTo>
                    <a:pt x="0" y="1043"/>
                  </a:lnTo>
                  <a:lnTo>
                    <a:pt x="25" y="820"/>
                  </a:lnTo>
                  <a:lnTo>
                    <a:pt x="103" y="606"/>
                  </a:lnTo>
                  <a:lnTo>
                    <a:pt x="223" y="410"/>
                  </a:lnTo>
                  <a:lnTo>
                    <a:pt x="378" y="242"/>
                  </a:lnTo>
                  <a:lnTo>
                    <a:pt x="558" y="112"/>
                  </a:lnTo>
                  <a:lnTo>
                    <a:pt x="756" y="28"/>
                  </a:lnTo>
                  <a:lnTo>
                    <a:pt x="9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81" name="Freeform 37"/>
            <p:cNvSpPr>
              <a:spLocks/>
            </p:cNvSpPr>
            <p:nvPr/>
          </p:nvSpPr>
          <p:spPr bwMode="auto">
            <a:xfrm>
              <a:off x="6077" y="4817"/>
              <a:ext cx="979" cy="1108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713" y="0"/>
                </a:cxn>
                <a:cxn ang="0">
                  <a:pos x="722" y="9"/>
                </a:cxn>
                <a:cxn ang="0">
                  <a:pos x="722" y="37"/>
                </a:cxn>
                <a:cxn ang="0">
                  <a:pos x="704" y="56"/>
                </a:cxn>
                <a:cxn ang="0">
                  <a:pos x="584" y="56"/>
                </a:cxn>
                <a:cxn ang="0">
                  <a:pos x="541" y="65"/>
                </a:cxn>
                <a:cxn ang="0">
                  <a:pos x="515" y="93"/>
                </a:cxn>
                <a:cxn ang="0">
                  <a:pos x="507" y="130"/>
                </a:cxn>
                <a:cxn ang="0">
                  <a:pos x="515" y="121"/>
                </a:cxn>
                <a:cxn ang="0">
                  <a:pos x="309" y="996"/>
                </a:cxn>
                <a:cxn ang="0">
                  <a:pos x="301" y="1015"/>
                </a:cxn>
                <a:cxn ang="0">
                  <a:pos x="301" y="1043"/>
                </a:cxn>
                <a:cxn ang="0">
                  <a:pos x="309" y="1052"/>
                </a:cxn>
                <a:cxn ang="0">
                  <a:pos x="524" y="1052"/>
                </a:cxn>
                <a:cxn ang="0">
                  <a:pos x="644" y="1043"/>
                </a:cxn>
                <a:cxn ang="0">
                  <a:pos x="739" y="996"/>
                </a:cxn>
                <a:cxn ang="0">
                  <a:pos x="799" y="940"/>
                </a:cxn>
                <a:cxn ang="0">
                  <a:pos x="850" y="875"/>
                </a:cxn>
                <a:cxn ang="0">
                  <a:pos x="885" y="801"/>
                </a:cxn>
                <a:cxn ang="0">
                  <a:pos x="919" y="717"/>
                </a:cxn>
                <a:cxn ang="0">
                  <a:pos x="928" y="698"/>
                </a:cxn>
                <a:cxn ang="0">
                  <a:pos x="945" y="680"/>
                </a:cxn>
                <a:cxn ang="0">
                  <a:pos x="971" y="680"/>
                </a:cxn>
                <a:cxn ang="0">
                  <a:pos x="979" y="689"/>
                </a:cxn>
                <a:cxn ang="0">
                  <a:pos x="979" y="698"/>
                </a:cxn>
                <a:cxn ang="0">
                  <a:pos x="971" y="726"/>
                </a:cxn>
                <a:cxn ang="0">
                  <a:pos x="954" y="791"/>
                </a:cxn>
                <a:cxn ang="0">
                  <a:pos x="919" y="875"/>
                </a:cxn>
                <a:cxn ang="0">
                  <a:pos x="893" y="959"/>
                </a:cxn>
                <a:cxn ang="0">
                  <a:pos x="868" y="1024"/>
                </a:cxn>
                <a:cxn ang="0">
                  <a:pos x="850" y="1071"/>
                </a:cxn>
                <a:cxn ang="0">
                  <a:pos x="833" y="1108"/>
                </a:cxn>
                <a:cxn ang="0">
                  <a:pos x="8" y="1108"/>
                </a:cxn>
                <a:cxn ang="0">
                  <a:pos x="0" y="1099"/>
                </a:cxn>
                <a:cxn ang="0">
                  <a:pos x="0" y="1062"/>
                </a:cxn>
                <a:cxn ang="0">
                  <a:pos x="17" y="1043"/>
                </a:cxn>
                <a:cxn ang="0">
                  <a:pos x="112" y="1043"/>
                </a:cxn>
                <a:cxn ang="0">
                  <a:pos x="137" y="1034"/>
                </a:cxn>
                <a:cxn ang="0">
                  <a:pos x="154" y="1015"/>
                </a:cxn>
                <a:cxn ang="0">
                  <a:pos x="172" y="978"/>
                </a:cxn>
                <a:cxn ang="0">
                  <a:pos x="369" y="112"/>
                </a:cxn>
                <a:cxn ang="0">
                  <a:pos x="378" y="93"/>
                </a:cxn>
                <a:cxn ang="0">
                  <a:pos x="378" y="65"/>
                </a:cxn>
                <a:cxn ang="0">
                  <a:pos x="369" y="65"/>
                </a:cxn>
                <a:cxn ang="0">
                  <a:pos x="361" y="56"/>
                </a:cxn>
                <a:cxn ang="0">
                  <a:pos x="240" y="56"/>
                </a:cxn>
                <a:cxn ang="0">
                  <a:pos x="232" y="46"/>
                </a:cxn>
                <a:cxn ang="0">
                  <a:pos x="232" y="18"/>
                </a:cxn>
                <a:cxn ang="0">
                  <a:pos x="249" y="0"/>
                </a:cxn>
              </a:cxnLst>
              <a:rect l="0" t="0" r="r" b="b"/>
              <a:pathLst>
                <a:path w="979" h="1108">
                  <a:moveTo>
                    <a:pt x="249" y="0"/>
                  </a:moveTo>
                  <a:lnTo>
                    <a:pt x="713" y="0"/>
                  </a:lnTo>
                  <a:lnTo>
                    <a:pt x="722" y="9"/>
                  </a:lnTo>
                  <a:lnTo>
                    <a:pt x="722" y="37"/>
                  </a:lnTo>
                  <a:lnTo>
                    <a:pt x="704" y="56"/>
                  </a:lnTo>
                  <a:lnTo>
                    <a:pt x="584" y="56"/>
                  </a:lnTo>
                  <a:lnTo>
                    <a:pt x="541" y="65"/>
                  </a:lnTo>
                  <a:lnTo>
                    <a:pt x="515" y="93"/>
                  </a:lnTo>
                  <a:lnTo>
                    <a:pt x="507" y="130"/>
                  </a:lnTo>
                  <a:lnTo>
                    <a:pt x="515" y="121"/>
                  </a:lnTo>
                  <a:lnTo>
                    <a:pt x="309" y="996"/>
                  </a:lnTo>
                  <a:lnTo>
                    <a:pt x="301" y="1015"/>
                  </a:lnTo>
                  <a:lnTo>
                    <a:pt x="301" y="1043"/>
                  </a:lnTo>
                  <a:lnTo>
                    <a:pt x="309" y="1052"/>
                  </a:lnTo>
                  <a:lnTo>
                    <a:pt x="524" y="1052"/>
                  </a:lnTo>
                  <a:lnTo>
                    <a:pt x="644" y="1043"/>
                  </a:lnTo>
                  <a:lnTo>
                    <a:pt x="739" y="996"/>
                  </a:lnTo>
                  <a:lnTo>
                    <a:pt x="799" y="940"/>
                  </a:lnTo>
                  <a:lnTo>
                    <a:pt x="850" y="875"/>
                  </a:lnTo>
                  <a:lnTo>
                    <a:pt x="885" y="801"/>
                  </a:lnTo>
                  <a:lnTo>
                    <a:pt x="919" y="717"/>
                  </a:lnTo>
                  <a:lnTo>
                    <a:pt x="928" y="698"/>
                  </a:lnTo>
                  <a:lnTo>
                    <a:pt x="945" y="680"/>
                  </a:lnTo>
                  <a:lnTo>
                    <a:pt x="971" y="680"/>
                  </a:lnTo>
                  <a:lnTo>
                    <a:pt x="979" y="689"/>
                  </a:lnTo>
                  <a:lnTo>
                    <a:pt x="979" y="698"/>
                  </a:lnTo>
                  <a:lnTo>
                    <a:pt x="971" y="726"/>
                  </a:lnTo>
                  <a:lnTo>
                    <a:pt x="954" y="791"/>
                  </a:lnTo>
                  <a:lnTo>
                    <a:pt x="919" y="875"/>
                  </a:lnTo>
                  <a:lnTo>
                    <a:pt x="893" y="959"/>
                  </a:lnTo>
                  <a:lnTo>
                    <a:pt x="868" y="1024"/>
                  </a:lnTo>
                  <a:lnTo>
                    <a:pt x="850" y="1071"/>
                  </a:lnTo>
                  <a:lnTo>
                    <a:pt x="833" y="1108"/>
                  </a:lnTo>
                  <a:lnTo>
                    <a:pt x="8" y="1108"/>
                  </a:lnTo>
                  <a:lnTo>
                    <a:pt x="0" y="1099"/>
                  </a:lnTo>
                  <a:lnTo>
                    <a:pt x="0" y="1062"/>
                  </a:lnTo>
                  <a:lnTo>
                    <a:pt x="17" y="1043"/>
                  </a:lnTo>
                  <a:lnTo>
                    <a:pt x="112" y="1043"/>
                  </a:lnTo>
                  <a:lnTo>
                    <a:pt x="137" y="1034"/>
                  </a:lnTo>
                  <a:lnTo>
                    <a:pt x="154" y="1015"/>
                  </a:lnTo>
                  <a:lnTo>
                    <a:pt x="172" y="978"/>
                  </a:lnTo>
                  <a:lnTo>
                    <a:pt x="369" y="112"/>
                  </a:lnTo>
                  <a:lnTo>
                    <a:pt x="378" y="93"/>
                  </a:lnTo>
                  <a:lnTo>
                    <a:pt x="378" y="65"/>
                  </a:lnTo>
                  <a:lnTo>
                    <a:pt x="369" y="65"/>
                  </a:lnTo>
                  <a:lnTo>
                    <a:pt x="361" y="56"/>
                  </a:lnTo>
                  <a:lnTo>
                    <a:pt x="240" y="56"/>
                  </a:lnTo>
                  <a:lnTo>
                    <a:pt x="232" y="46"/>
                  </a:lnTo>
                  <a:lnTo>
                    <a:pt x="232" y="18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82" name="Freeform 38"/>
            <p:cNvSpPr>
              <a:spLocks/>
            </p:cNvSpPr>
            <p:nvPr/>
          </p:nvSpPr>
          <p:spPr bwMode="auto">
            <a:xfrm>
              <a:off x="7426" y="5348"/>
              <a:ext cx="249" cy="69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11" y="0"/>
                </a:cxn>
                <a:cxn ang="0">
                  <a:pos x="172" y="18"/>
                </a:cxn>
                <a:cxn ang="0">
                  <a:pos x="215" y="65"/>
                </a:cxn>
                <a:cxn ang="0">
                  <a:pos x="240" y="139"/>
                </a:cxn>
                <a:cxn ang="0">
                  <a:pos x="249" y="242"/>
                </a:cxn>
                <a:cxn ang="0">
                  <a:pos x="240" y="251"/>
                </a:cxn>
                <a:cxn ang="0">
                  <a:pos x="232" y="382"/>
                </a:cxn>
                <a:cxn ang="0">
                  <a:pos x="197" y="484"/>
                </a:cxn>
                <a:cxn ang="0">
                  <a:pos x="154" y="577"/>
                </a:cxn>
                <a:cxn ang="0">
                  <a:pos x="103" y="642"/>
                </a:cxn>
                <a:cxn ang="0">
                  <a:pos x="68" y="680"/>
                </a:cxn>
                <a:cxn ang="0">
                  <a:pos x="43" y="698"/>
                </a:cxn>
                <a:cxn ang="0">
                  <a:pos x="34" y="698"/>
                </a:cxn>
                <a:cxn ang="0">
                  <a:pos x="26" y="689"/>
                </a:cxn>
                <a:cxn ang="0">
                  <a:pos x="26" y="661"/>
                </a:cxn>
                <a:cxn ang="0">
                  <a:pos x="51" y="633"/>
                </a:cxn>
                <a:cxn ang="0">
                  <a:pos x="120" y="540"/>
                </a:cxn>
                <a:cxn ang="0">
                  <a:pos x="172" y="400"/>
                </a:cxn>
                <a:cxn ang="0">
                  <a:pos x="197" y="242"/>
                </a:cxn>
                <a:cxn ang="0">
                  <a:pos x="197" y="205"/>
                </a:cxn>
                <a:cxn ang="0">
                  <a:pos x="189" y="214"/>
                </a:cxn>
                <a:cxn ang="0">
                  <a:pos x="146" y="233"/>
                </a:cxn>
                <a:cxn ang="0">
                  <a:pos x="111" y="242"/>
                </a:cxn>
                <a:cxn ang="0">
                  <a:pos x="77" y="242"/>
                </a:cxn>
                <a:cxn ang="0">
                  <a:pos x="26" y="205"/>
                </a:cxn>
                <a:cxn ang="0">
                  <a:pos x="17" y="177"/>
                </a:cxn>
                <a:cxn ang="0">
                  <a:pos x="0" y="149"/>
                </a:cxn>
                <a:cxn ang="0">
                  <a:pos x="0" y="93"/>
                </a:cxn>
                <a:cxn ang="0">
                  <a:pos x="8" y="65"/>
                </a:cxn>
                <a:cxn ang="0">
                  <a:pos x="26" y="37"/>
                </a:cxn>
                <a:cxn ang="0">
                  <a:pos x="77" y="0"/>
                </a:cxn>
              </a:cxnLst>
              <a:rect l="0" t="0" r="r" b="b"/>
              <a:pathLst>
                <a:path w="249" h="698">
                  <a:moveTo>
                    <a:pt x="77" y="0"/>
                  </a:moveTo>
                  <a:lnTo>
                    <a:pt x="111" y="0"/>
                  </a:lnTo>
                  <a:lnTo>
                    <a:pt x="172" y="18"/>
                  </a:lnTo>
                  <a:lnTo>
                    <a:pt x="215" y="65"/>
                  </a:lnTo>
                  <a:lnTo>
                    <a:pt x="240" y="139"/>
                  </a:lnTo>
                  <a:lnTo>
                    <a:pt x="249" y="242"/>
                  </a:lnTo>
                  <a:lnTo>
                    <a:pt x="240" y="251"/>
                  </a:lnTo>
                  <a:lnTo>
                    <a:pt x="232" y="382"/>
                  </a:lnTo>
                  <a:lnTo>
                    <a:pt x="197" y="484"/>
                  </a:lnTo>
                  <a:lnTo>
                    <a:pt x="154" y="577"/>
                  </a:lnTo>
                  <a:lnTo>
                    <a:pt x="103" y="642"/>
                  </a:lnTo>
                  <a:lnTo>
                    <a:pt x="68" y="680"/>
                  </a:lnTo>
                  <a:lnTo>
                    <a:pt x="43" y="698"/>
                  </a:lnTo>
                  <a:lnTo>
                    <a:pt x="34" y="698"/>
                  </a:lnTo>
                  <a:lnTo>
                    <a:pt x="26" y="689"/>
                  </a:lnTo>
                  <a:lnTo>
                    <a:pt x="26" y="661"/>
                  </a:lnTo>
                  <a:lnTo>
                    <a:pt x="51" y="633"/>
                  </a:lnTo>
                  <a:lnTo>
                    <a:pt x="120" y="540"/>
                  </a:lnTo>
                  <a:lnTo>
                    <a:pt x="172" y="400"/>
                  </a:lnTo>
                  <a:lnTo>
                    <a:pt x="197" y="242"/>
                  </a:lnTo>
                  <a:lnTo>
                    <a:pt x="197" y="205"/>
                  </a:lnTo>
                  <a:lnTo>
                    <a:pt x="189" y="214"/>
                  </a:lnTo>
                  <a:lnTo>
                    <a:pt x="146" y="233"/>
                  </a:lnTo>
                  <a:lnTo>
                    <a:pt x="111" y="242"/>
                  </a:lnTo>
                  <a:lnTo>
                    <a:pt x="77" y="242"/>
                  </a:lnTo>
                  <a:lnTo>
                    <a:pt x="26" y="205"/>
                  </a:lnTo>
                  <a:lnTo>
                    <a:pt x="17" y="177"/>
                  </a:lnTo>
                  <a:lnTo>
                    <a:pt x="0" y="149"/>
                  </a:lnTo>
                  <a:lnTo>
                    <a:pt x="0" y="93"/>
                  </a:lnTo>
                  <a:lnTo>
                    <a:pt x="8" y="65"/>
                  </a:lnTo>
                  <a:lnTo>
                    <a:pt x="26" y="3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83" name="Freeform 39"/>
            <p:cNvSpPr>
              <a:spLocks noEditPoints="1"/>
            </p:cNvSpPr>
            <p:nvPr/>
          </p:nvSpPr>
          <p:spPr bwMode="auto">
            <a:xfrm>
              <a:off x="8276" y="4016"/>
              <a:ext cx="1633" cy="1583"/>
            </a:xfrm>
            <a:custGeom>
              <a:avLst/>
              <a:gdLst/>
              <a:ahLst/>
              <a:cxnLst>
                <a:cxn ang="0">
                  <a:pos x="748" y="83"/>
                </a:cxn>
                <a:cxn ang="0">
                  <a:pos x="731" y="121"/>
                </a:cxn>
                <a:cxn ang="0">
                  <a:pos x="731" y="158"/>
                </a:cxn>
                <a:cxn ang="0">
                  <a:pos x="430" y="1443"/>
                </a:cxn>
                <a:cxn ang="0">
                  <a:pos x="421" y="1481"/>
                </a:cxn>
                <a:cxn ang="0">
                  <a:pos x="739" y="1499"/>
                </a:cxn>
                <a:cxn ang="0">
                  <a:pos x="1006" y="1434"/>
                </a:cxn>
                <a:cxn ang="0">
                  <a:pos x="1229" y="1238"/>
                </a:cxn>
                <a:cxn ang="0">
                  <a:pos x="1366" y="959"/>
                </a:cxn>
                <a:cxn ang="0">
                  <a:pos x="1435" y="680"/>
                </a:cxn>
                <a:cxn ang="0">
                  <a:pos x="1452" y="493"/>
                </a:cxn>
                <a:cxn ang="0">
                  <a:pos x="1401" y="242"/>
                </a:cxn>
                <a:cxn ang="0">
                  <a:pos x="1263" y="111"/>
                </a:cxn>
                <a:cxn ang="0">
                  <a:pos x="1066" y="65"/>
                </a:cxn>
                <a:cxn ang="0">
                  <a:pos x="361" y="0"/>
                </a:cxn>
                <a:cxn ang="0">
                  <a:pos x="1280" y="18"/>
                </a:cxn>
                <a:cxn ang="0">
                  <a:pos x="1504" y="167"/>
                </a:cxn>
                <a:cxn ang="0">
                  <a:pos x="1616" y="428"/>
                </a:cxn>
                <a:cxn ang="0">
                  <a:pos x="1607" y="801"/>
                </a:cxn>
                <a:cxn ang="0">
                  <a:pos x="1435" y="1192"/>
                </a:cxn>
                <a:cxn ang="0">
                  <a:pos x="1134" y="1471"/>
                </a:cxn>
                <a:cxn ang="0">
                  <a:pos x="765" y="1583"/>
                </a:cxn>
                <a:cxn ang="0">
                  <a:pos x="0" y="1574"/>
                </a:cxn>
                <a:cxn ang="0">
                  <a:pos x="9" y="1518"/>
                </a:cxn>
                <a:cxn ang="0">
                  <a:pos x="164" y="1509"/>
                </a:cxn>
                <a:cxn ang="0">
                  <a:pos x="241" y="1453"/>
                </a:cxn>
                <a:cxn ang="0">
                  <a:pos x="241" y="1406"/>
                </a:cxn>
                <a:cxn ang="0">
                  <a:pos x="542" y="149"/>
                </a:cxn>
                <a:cxn ang="0">
                  <a:pos x="533" y="93"/>
                </a:cxn>
                <a:cxn ang="0">
                  <a:pos x="499" y="83"/>
                </a:cxn>
                <a:cxn ang="0">
                  <a:pos x="361" y="74"/>
                </a:cxn>
                <a:cxn ang="0">
                  <a:pos x="344" y="28"/>
                </a:cxn>
                <a:cxn ang="0">
                  <a:pos x="361" y="0"/>
                </a:cxn>
              </a:cxnLst>
              <a:rect l="0" t="0" r="r" b="b"/>
              <a:pathLst>
                <a:path w="1633" h="1583">
                  <a:moveTo>
                    <a:pt x="799" y="65"/>
                  </a:moveTo>
                  <a:lnTo>
                    <a:pt x="748" y="83"/>
                  </a:lnTo>
                  <a:lnTo>
                    <a:pt x="739" y="93"/>
                  </a:lnTo>
                  <a:lnTo>
                    <a:pt x="731" y="121"/>
                  </a:lnTo>
                  <a:lnTo>
                    <a:pt x="722" y="158"/>
                  </a:lnTo>
                  <a:lnTo>
                    <a:pt x="731" y="158"/>
                  </a:lnTo>
                  <a:lnTo>
                    <a:pt x="438" y="1425"/>
                  </a:lnTo>
                  <a:lnTo>
                    <a:pt x="430" y="1443"/>
                  </a:lnTo>
                  <a:lnTo>
                    <a:pt x="421" y="1453"/>
                  </a:lnTo>
                  <a:lnTo>
                    <a:pt x="421" y="1481"/>
                  </a:lnTo>
                  <a:lnTo>
                    <a:pt x="438" y="1499"/>
                  </a:lnTo>
                  <a:lnTo>
                    <a:pt x="739" y="1499"/>
                  </a:lnTo>
                  <a:lnTo>
                    <a:pt x="885" y="1481"/>
                  </a:lnTo>
                  <a:lnTo>
                    <a:pt x="1006" y="1434"/>
                  </a:lnTo>
                  <a:lnTo>
                    <a:pt x="1109" y="1369"/>
                  </a:lnTo>
                  <a:lnTo>
                    <a:pt x="1229" y="1238"/>
                  </a:lnTo>
                  <a:lnTo>
                    <a:pt x="1306" y="1108"/>
                  </a:lnTo>
                  <a:lnTo>
                    <a:pt x="1366" y="959"/>
                  </a:lnTo>
                  <a:lnTo>
                    <a:pt x="1409" y="810"/>
                  </a:lnTo>
                  <a:lnTo>
                    <a:pt x="1435" y="680"/>
                  </a:lnTo>
                  <a:lnTo>
                    <a:pt x="1452" y="568"/>
                  </a:lnTo>
                  <a:lnTo>
                    <a:pt x="1452" y="493"/>
                  </a:lnTo>
                  <a:lnTo>
                    <a:pt x="1435" y="354"/>
                  </a:lnTo>
                  <a:lnTo>
                    <a:pt x="1401" y="242"/>
                  </a:lnTo>
                  <a:lnTo>
                    <a:pt x="1341" y="167"/>
                  </a:lnTo>
                  <a:lnTo>
                    <a:pt x="1263" y="111"/>
                  </a:lnTo>
                  <a:lnTo>
                    <a:pt x="1169" y="74"/>
                  </a:lnTo>
                  <a:lnTo>
                    <a:pt x="1066" y="65"/>
                  </a:lnTo>
                  <a:lnTo>
                    <a:pt x="799" y="65"/>
                  </a:lnTo>
                  <a:close/>
                  <a:moveTo>
                    <a:pt x="361" y="0"/>
                  </a:moveTo>
                  <a:lnTo>
                    <a:pt x="1126" y="0"/>
                  </a:lnTo>
                  <a:lnTo>
                    <a:pt x="1280" y="18"/>
                  </a:lnTo>
                  <a:lnTo>
                    <a:pt x="1401" y="83"/>
                  </a:lnTo>
                  <a:lnTo>
                    <a:pt x="1504" y="167"/>
                  </a:lnTo>
                  <a:lnTo>
                    <a:pt x="1573" y="288"/>
                  </a:lnTo>
                  <a:lnTo>
                    <a:pt x="1616" y="428"/>
                  </a:lnTo>
                  <a:lnTo>
                    <a:pt x="1633" y="586"/>
                  </a:lnTo>
                  <a:lnTo>
                    <a:pt x="1607" y="801"/>
                  </a:lnTo>
                  <a:lnTo>
                    <a:pt x="1538" y="1006"/>
                  </a:lnTo>
                  <a:lnTo>
                    <a:pt x="1435" y="1192"/>
                  </a:lnTo>
                  <a:lnTo>
                    <a:pt x="1298" y="1350"/>
                  </a:lnTo>
                  <a:lnTo>
                    <a:pt x="1134" y="1471"/>
                  </a:lnTo>
                  <a:lnTo>
                    <a:pt x="954" y="1555"/>
                  </a:lnTo>
                  <a:lnTo>
                    <a:pt x="765" y="1583"/>
                  </a:lnTo>
                  <a:lnTo>
                    <a:pt x="17" y="1583"/>
                  </a:lnTo>
                  <a:lnTo>
                    <a:pt x="0" y="1574"/>
                  </a:lnTo>
                  <a:lnTo>
                    <a:pt x="0" y="1537"/>
                  </a:lnTo>
                  <a:lnTo>
                    <a:pt x="9" y="1518"/>
                  </a:lnTo>
                  <a:lnTo>
                    <a:pt x="26" y="1509"/>
                  </a:lnTo>
                  <a:lnTo>
                    <a:pt x="164" y="1509"/>
                  </a:lnTo>
                  <a:lnTo>
                    <a:pt x="215" y="1490"/>
                  </a:lnTo>
                  <a:lnTo>
                    <a:pt x="241" y="1453"/>
                  </a:lnTo>
                  <a:lnTo>
                    <a:pt x="258" y="1397"/>
                  </a:lnTo>
                  <a:lnTo>
                    <a:pt x="241" y="1406"/>
                  </a:lnTo>
                  <a:lnTo>
                    <a:pt x="533" y="167"/>
                  </a:lnTo>
                  <a:lnTo>
                    <a:pt x="542" y="149"/>
                  </a:lnTo>
                  <a:lnTo>
                    <a:pt x="542" y="102"/>
                  </a:lnTo>
                  <a:lnTo>
                    <a:pt x="533" y="93"/>
                  </a:lnTo>
                  <a:lnTo>
                    <a:pt x="516" y="83"/>
                  </a:lnTo>
                  <a:lnTo>
                    <a:pt x="499" y="83"/>
                  </a:lnTo>
                  <a:lnTo>
                    <a:pt x="447" y="74"/>
                  </a:lnTo>
                  <a:lnTo>
                    <a:pt x="361" y="74"/>
                  </a:lnTo>
                  <a:lnTo>
                    <a:pt x="344" y="65"/>
                  </a:lnTo>
                  <a:lnTo>
                    <a:pt x="344" y="28"/>
                  </a:lnTo>
                  <a:lnTo>
                    <a:pt x="353" y="9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84" name="Freeform 40"/>
            <p:cNvSpPr>
              <a:spLocks/>
            </p:cNvSpPr>
            <p:nvPr/>
          </p:nvSpPr>
          <p:spPr bwMode="auto">
            <a:xfrm>
              <a:off x="10098" y="4817"/>
              <a:ext cx="979" cy="1108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713" y="0"/>
                </a:cxn>
                <a:cxn ang="0">
                  <a:pos x="721" y="9"/>
                </a:cxn>
                <a:cxn ang="0">
                  <a:pos x="721" y="37"/>
                </a:cxn>
                <a:cxn ang="0">
                  <a:pos x="704" y="56"/>
                </a:cxn>
                <a:cxn ang="0">
                  <a:pos x="584" y="56"/>
                </a:cxn>
                <a:cxn ang="0">
                  <a:pos x="541" y="65"/>
                </a:cxn>
                <a:cxn ang="0">
                  <a:pos x="515" y="93"/>
                </a:cxn>
                <a:cxn ang="0">
                  <a:pos x="507" y="130"/>
                </a:cxn>
                <a:cxn ang="0">
                  <a:pos x="515" y="121"/>
                </a:cxn>
                <a:cxn ang="0">
                  <a:pos x="309" y="996"/>
                </a:cxn>
                <a:cxn ang="0">
                  <a:pos x="300" y="1015"/>
                </a:cxn>
                <a:cxn ang="0">
                  <a:pos x="300" y="1043"/>
                </a:cxn>
                <a:cxn ang="0">
                  <a:pos x="309" y="1052"/>
                </a:cxn>
                <a:cxn ang="0">
                  <a:pos x="524" y="1052"/>
                </a:cxn>
                <a:cxn ang="0">
                  <a:pos x="644" y="1043"/>
                </a:cxn>
                <a:cxn ang="0">
                  <a:pos x="739" y="996"/>
                </a:cxn>
                <a:cxn ang="0">
                  <a:pos x="799" y="940"/>
                </a:cxn>
                <a:cxn ang="0">
                  <a:pos x="850" y="875"/>
                </a:cxn>
                <a:cxn ang="0">
                  <a:pos x="885" y="801"/>
                </a:cxn>
                <a:cxn ang="0">
                  <a:pos x="919" y="717"/>
                </a:cxn>
                <a:cxn ang="0">
                  <a:pos x="928" y="698"/>
                </a:cxn>
                <a:cxn ang="0">
                  <a:pos x="945" y="680"/>
                </a:cxn>
                <a:cxn ang="0">
                  <a:pos x="971" y="680"/>
                </a:cxn>
                <a:cxn ang="0">
                  <a:pos x="979" y="689"/>
                </a:cxn>
                <a:cxn ang="0">
                  <a:pos x="979" y="698"/>
                </a:cxn>
                <a:cxn ang="0">
                  <a:pos x="971" y="726"/>
                </a:cxn>
                <a:cxn ang="0">
                  <a:pos x="953" y="791"/>
                </a:cxn>
                <a:cxn ang="0">
                  <a:pos x="919" y="875"/>
                </a:cxn>
                <a:cxn ang="0">
                  <a:pos x="893" y="959"/>
                </a:cxn>
                <a:cxn ang="0">
                  <a:pos x="868" y="1024"/>
                </a:cxn>
                <a:cxn ang="0">
                  <a:pos x="850" y="1071"/>
                </a:cxn>
                <a:cxn ang="0">
                  <a:pos x="833" y="1108"/>
                </a:cxn>
                <a:cxn ang="0">
                  <a:pos x="8" y="1108"/>
                </a:cxn>
                <a:cxn ang="0">
                  <a:pos x="0" y="1099"/>
                </a:cxn>
                <a:cxn ang="0">
                  <a:pos x="0" y="1062"/>
                </a:cxn>
                <a:cxn ang="0">
                  <a:pos x="17" y="1043"/>
                </a:cxn>
                <a:cxn ang="0">
                  <a:pos x="111" y="1043"/>
                </a:cxn>
                <a:cxn ang="0">
                  <a:pos x="137" y="1034"/>
                </a:cxn>
                <a:cxn ang="0">
                  <a:pos x="154" y="1015"/>
                </a:cxn>
                <a:cxn ang="0">
                  <a:pos x="172" y="978"/>
                </a:cxn>
                <a:cxn ang="0">
                  <a:pos x="369" y="112"/>
                </a:cxn>
                <a:cxn ang="0">
                  <a:pos x="378" y="93"/>
                </a:cxn>
                <a:cxn ang="0">
                  <a:pos x="378" y="65"/>
                </a:cxn>
                <a:cxn ang="0">
                  <a:pos x="369" y="65"/>
                </a:cxn>
                <a:cxn ang="0">
                  <a:pos x="361" y="56"/>
                </a:cxn>
                <a:cxn ang="0">
                  <a:pos x="240" y="56"/>
                </a:cxn>
                <a:cxn ang="0">
                  <a:pos x="232" y="46"/>
                </a:cxn>
                <a:cxn ang="0">
                  <a:pos x="232" y="18"/>
                </a:cxn>
                <a:cxn ang="0">
                  <a:pos x="249" y="0"/>
                </a:cxn>
              </a:cxnLst>
              <a:rect l="0" t="0" r="r" b="b"/>
              <a:pathLst>
                <a:path w="979" h="1108">
                  <a:moveTo>
                    <a:pt x="249" y="0"/>
                  </a:moveTo>
                  <a:lnTo>
                    <a:pt x="713" y="0"/>
                  </a:lnTo>
                  <a:lnTo>
                    <a:pt x="721" y="9"/>
                  </a:lnTo>
                  <a:lnTo>
                    <a:pt x="721" y="37"/>
                  </a:lnTo>
                  <a:lnTo>
                    <a:pt x="704" y="56"/>
                  </a:lnTo>
                  <a:lnTo>
                    <a:pt x="584" y="56"/>
                  </a:lnTo>
                  <a:lnTo>
                    <a:pt x="541" y="65"/>
                  </a:lnTo>
                  <a:lnTo>
                    <a:pt x="515" y="93"/>
                  </a:lnTo>
                  <a:lnTo>
                    <a:pt x="507" y="130"/>
                  </a:lnTo>
                  <a:lnTo>
                    <a:pt x="515" y="121"/>
                  </a:lnTo>
                  <a:lnTo>
                    <a:pt x="309" y="996"/>
                  </a:lnTo>
                  <a:lnTo>
                    <a:pt x="300" y="1015"/>
                  </a:lnTo>
                  <a:lnTo>
                    <a:pt x="300" y="1043"/>
                  </a:lnTo>
                  <a:lnTo>
                    <a:pt x="309" y="1052"/>
                  </a:lnTo>
                  <a:lnTo>
                    <a:pt x="524" y="1052"/>
                  </a:lnTo>
                  <a:lnTo>
                    <a:pt x="644" y="1043"/>
                  </a:lnTo>
                  <a:lnTo>
                    <a:pt x="739" y="996"/>
                  </a:lnTo>
                  <a:lnTo>
                    <a:pt x="799" y="940"/>
                  </a:lnTo>
                  <a:lnTo>
                    <a:pt x="850" y="875"/>
                  </a:lnTo>
                  <a:lnTo>
                    <a:pt x="885" y="801"/>
                  </a:lnTo>
                  <a:lnTo>
                    <a:pt x="919" y="717"/>
                  </a:lnTo>
                  <a:lnTo>
                    <a:pt x="928" y="698"/>
                  </a:lnTo>
                  <a:lnTo>
                    <a:pt x="945" y="680"/>
                  </a:lnTo>
                  <a:lnTo>
                    <a:pt x="971" y="680"/>
                  </a:lnTo>
                  <a:lnTo>
                    <a:pt x="979" y="689"/>
                  </a:lnTo>
                  <a:lnTo>
                    <a:pt x="979" y="698"/>
                  </a:lnTo>
                  <a:lnTo>
                    <a:pt x="971" y="726"/>
                  </a:lnTo>
                  <a:lnTo>
                    <a:pt x="953" y="791"/>
                  </a:lnTo>
                  <a:lnTo>
                    <a:pt x="919" y="875"/>
                  </a:lnTo>
                  <a:lnTo>
                    <a:pt x="893" y="959"/>
                  </a:lnTo>
                  <a:lnTo>
                    <a:pt x="868" y="1024"/>
                  </a:lnTo>
                  <a:lnTo>
                    <a:pt x="850" y="1071"/>
                  </a:lnTo>
                  <a:lnTo>
                    <a:pt x="833" y="1108"/>
                  </a:lnTo>
                  <a:lnTo>
                    <a:pt x="8" y="1108"/>
                  </a:lnTo>
                  <a:lnTo>
                    <a:pt x="0" y="1099"/>
                  </a:lnTo>
                  <a:lnTo>
                    <a:pt x="0" y="1062"/>
                  </a:lnTo>
                  <a:lnTo>
                    <a:pt x="17" y="1043"/>
                  </a:lnTo>
                  <a:lnTo>
                    <a:pt x="111" y="1043"/>
                  </a:lnTo>
                  <a:lnTo>
                    <a:pt x="137" y="1034"/>
                  </a:lnTo>
                  <a:lnTo>
                    <a:pt x="154" y="1015"/>
                  </a:lnTo>
                  <a:lnTo>
                    <a:pt x="172" y="978"/>
                  </a:lnTo>
                  <a:lnTo>
                    <a:pt x="369" y="112"/>
                  </a:lnTo>
                  <a:lnTo>
                    <a:pt x="378" y="93"/>
                  </a:lnTo>
                  <a:lnTo>
                    <a:pt x="378" y="65"/>
                  </a:lnTo>
                  <a:lnTo>
                    <a:pt x="369" y="65"/>
                  </a:lnTo>
                  <a:lnTo>
                    <a:pt x="361" y="56"/>
                  </a:lnTo>
                  <a:lnTo>
                    <a:pt x="240" y="56"/>
                  </a:lnTo>
                  <a:lnTo>
                    <a:pt x="232" y="46"/>
                  </a:lnTo>
                  <a:lnTo>
                    <a:pt x="232" y="18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85" name="Freeform 41"/>
            <p:cNvSpPr>
              <a:spLocks/>
            </p:cNvSpPr>
            <p:nvPr/>
          </p:nvSpPr>
          <p:spPr bwMode="auto">
            <a:xfrm>
              <a:off x="11283" y="3857"/>
              <a:ext cx="293" cy="23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3" y="0"/>
                </a:cxn>
                <a:cxn ang="0">
                  <a:pos x="293" y="2310"/>
                </a:cxn>
                <a:cxn ang="0">
                  <a:pos x="0" y="2310"/>
                </a:cxn>
                <a:cxn ang="0">
                  <a:pos x="0" y="2217"/>
                </a:cxn>
                <a:cxn ang="0">
                  <a:pos x="207" y="2217"/>
                </a:cxn>
                <a:cxn ang="0">
                  <a:pos x="207" y="93"/>
                </a:cxn>
                <a:cxn ang="0">
                  <a:pos x="0" y="93"/>
                </a:cxn>
                <a:cxn ang="0">
                  <a:pos x="0" y="0"/>
                </a:cxn>
              </a:cxnLst>
              <a:rect l="0" t="0" r="r" b="b"/>
              <a:pathLst>
                <a:path w="293" h="2310">
                  <a:moveTo>
                    <a:pt x="0" y="0"/>
                  </a:moveTo>
                  <a:lnTo>
                    <a:pt x="293" y="0"/>
                  </a:lnTo>
                  <a:lnTo>
                    <a:pt x="293" y="2310"/>
                  </a:lnTo>
                  <a:lnTo>
                    <a:pt x="0" y="2310"/>
                  </a:lnTo>
                  <a:lnTo>
                    <a:pt x="0" y="2217"/>
                  </a:lnTo>
                  <a:lnTo>
                    <a:pt x="207" y="2217"/>
                  </a:lnTo>
                  <a:lnTo>
                    <a:pt x="207" y="93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86" name="Freeform 42"/>
            <p:cNvSpPr>
              <a:spLocks/>
            </p:cNvSpPr>
            <p:nvPr/>
          </p:nvSpPr>
          <p:spPr bwMode="auto">
            <a:xfrm>
              <a:off x="12641" y="4463"/>
              <a:ext cx="1039" cy="111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0" y="0"/>
                </a:cxn>
                <a:cxn ang="0">
                  <a:pos x="86" y="28"/>
                </a:cxn>
                <a:cxn ang="0">
                  <a:pos x="515" y="484"/>
                </a:cxn>
                <a:cxn ang="0">
                  <a:pos x="524" y="493"/>
                </a:cxn>
                <a:cxn ang="0">
                  <a:pos x="971" y="9"/>
                </a:cxn>
                <a:cxn ang="0">
                  <a:pos x="1005" y="9"/>
                </a:cxn>
                <a:cxn ang="0">
                  <a:pos x="1022" y="18"/>
                </a:cxn>
                <a:cxn ang="0">
                  <a:pos x="1031" y="37"/>
                </a:cxn>
                <a:cxn ang="0">
                  <a:pos x="1031" y="65"/>
                </a:cxn>
                <a:cxn ang="0">
                  <a:pos x="1022" y="74"/>
                </a:cxn>
                <a:cxn ang="0">
                  <a:pos x="1022" y="84"/>
                </a:cxn>
                <a:cxn ang="0">
                  <a:pos x="997" y="112"/>
                </a:cxn>
                <a:cxn ang="0">
                  <a:pos x="979" y="121"/>
                </a:cxn>
                <a:cxn ang="0">
                  <a:pos x="971" y="139"/>
                </a:cxn>
                <a:cxn ang="0">
                  <a:pos x="584" y="559"/>
                </a:cxn>
                <a:cxn ang="0">
                  <a:pos x="696" y="680"/>
                </a:cxn>
                <a:cxn ang="0">
                  <a:pos x="773" y="754"/>
                </a:cxn>
                <a:cxn ang="0">
                  <a:pos x="842" y="838"/>
                </a:cxn>
                <a:cxn ang="0">
                  <a:pos x="919" y="913"/>
                </a:cxn>
                <a:cxn ang="0">
                  <a:pos x="979" y="978"/>
                </a:cxn>
                <a:cxn ang="0">
                  <a:pos x="1014" y="1024"/>
                </a:cxn>
                <a:cxn ang="0">
                  <a:pos x="1031" y="1043"/>
                </a:cxn>
                <a:cxn ang="0">
                  <a:pos x="1039" y="1062"/>
                </a:cxn>
                <a:cxn ang="0">
                  <a:pos x="1039" y="1090"/>
                </a:cxn>
                <a:cxn ang="0">
                  <a:pos x="1031" y="1108"/>
                </a:cxn>
                <a:cxn ang="0">
                  <a:pos x="1014" y="1118"/>
                </a:cxn>
                <a:cxn ang="0">
                  <a:pos x="988" y="1118"/>
                </a:cxn>
                <a:cxn ang="0">
                  <a:pos x="971" y="1108"/>
                </a:cxn>
                <a:cxn ang="0">
                  <a:pos x="962" y="1099"/>
                </a:cxn>
                <a:cxn ang="0">
                  <a:pos x="515" y="624"/>
                </a:cxn>
                <a:cxn ang="0">
                  <a:pos x="86" y="1080"/>
                </a:cxn>
                <a:cxn ang="0">
                  <a:pos x="77" y="1099"/>
                </a:cxn>
                <a:cxn ang="0">
                  <a:pos x="60" y="1118"/>
                </a:cxn>
                <a:cxn ang="0">
                  <a:pos x="26" y="1118"/>
                </a:cxn>
                <a:cxn ang="0">
                  <a:pos x="8" y="1108"/>
                </a:cxn>
                <a:cxn ang="0">
                  <a:pos x="0" y="1090"/>
                </a:cxn>
                <a:cxn ang="0">
                  <a:pos x="0" y="1052"/>
                </a:cxn>
                <a:cxn ang="0">
                  <a:pos x="455" y="559"/>
                </a:cxn>
                <a:cxn ang="0">
                  <a:pos x="0" y="65"/>
                </a:cxn>
                <a:cxn ang="0">
                  <a:pos x="0" y="28"/>
                </a:cxn>
                <a:cxn ang="0">
                  <a:pos x="26" y="0"/>
                </a:cxn>
              </a:cxnLst>
              <a:rect l="0" t="0" r="r" b="b"/>
              <a:pathLst>
                <a:path w="1039" h="1118">
                  <a:moveTo>
                    <a:pt x="26" y="0"/>
                  </a:moveTo>
                  <a:lnTo>
                    <a:pt x="60" y="0"/>
                  </a:lnTo>
                  <a:lnTo>
                    <a:pt x="86" y="28"/>
                  </a:lnTo>
                  <a:lnTo>
                    <a:pt x="515" y="484"/>
                  </a:lnTo>
                  <a:lnTo>
                    <a:pt x="524" y="493"/>
                  </a:lnTo>
                  <a:lnTo>
                    <a:pt x="971" y="9"/>
                  </a:lnTo>
                  <a:lnTo>
                    <a:pt x="1005" y="9"/>
                  </a:lnTo>
                  <a:lnTo>
                    <a:pt x="1022" y="18"/>
                  </a:lnTo>
                  <a:lnTo>
                    <a:pt x="1031" y="37"/>
                  </a:lnTo>
                  <a:lnTo>
                    <a:pt x="1031" y="65"/>
                  </a:lnTo>
                  <a:lnTo>
                    <a:pt x="1022" y="74"/>
                  </a:lnTo>
                  <a:lnTo>
                    <a:pt x="1022" y="84"/>
                  </a:lnTo>
                  <a:lnTo>
                    <a:pt x="997" y="112"/>
                  </a:lnTo>
                  <a:lnTo>
                    <a:pt x="979" y="121"/>
                  </a:lnTo>
                  <a:lnTo>
                    <a:pt x="971" y="139"/>
                  </a:lnTo>
                  <a:lnTo>
                    <a:pt x="584" y="559"/>
                  </a:lnTo>
                  <a:lnTo>
                    <a:pt x="696" y="680"/>
                  </a:lnTo>
                  <a:lnTo>
                    <a:pt x="773" y="754"/>
                  </a:lnTo>
                  <a:lnTo>
                    <a:pt x="842" y="838"/>
                  </a:lnTo>
                  <a:lnTo>
                    <a:pt x="919" y="913"/>
                  </a:lnTo>
                  <a:lnTo>
                    <a:pt x="979" y="978"/>
                  </a:lnTo>
                  <a:lnTo>
                    <a:pt x="1014" y="1024"/>
                  </a:lnTo>
                  <a:lnTo>
                    <a:pt x="1031" y="1043"/>
                  </a:lnTo>
                  <a:lnTo>
                    <a:pt x="1039" y="1062"/>
                  </a:lnTo>
                  <a:lnTo>
                    <a:pt x="1039" y="1090"/>
                  </a:lnTo>
                  <a:lnTo>
                    <a:pt x="1031" y="1108"/>
                  </a:lnTo>
                  <a:lnTo>
                    <a:pt x="1014" y="1118"/>
                  </a:lnTo>
                  <a:lnTo>
                    <a:pt x="988" y="1118"/>
                  </a:lnTo>
                  <a:lnTo>
                    <a:pt x="971" y="1108"/>
                  </a:lnTo>
                  <a:lnTo>
                    <a:pt x="962" y="1099"/>
                  </a:lnTo>
                  <a:lnTo>
                    <a:pt x="515" y="624"/>
                  </a:lnTo>
                  <a:lnTo>
                    <a:pt x="86" y="1080"/>
                  </a:lnTo>
                  <a:lnTo>
                    <a:pt x="77" y="1099"/>
                  </a:lnTo>
                  <a:lnTo>
                    <a:pt x="60" y="1118"/>
                  </a:lnTo>
                  <a:lnTo>
                    <a:pt x="26" y="1118"/>
                  </a:lnTo>
                  <a:lnTo>
                    <a:pt x="8" y="1108"/>
                  </a:lnTo>
                  <a:lnTo>
                    <a:pt x="0" y="1090"/>
                  </a:lnTo>
                  <a:lnTo>
                    <a:pt x="0" y="1052"/>
                  </a:lnTo>
                  <a:lnTo>
                    <a:pt x="455" y="559"/>
                  </a:lnTo>
                  <a:lnTo>
                    <a:pt x="0" y="65"/>
                  </a:lnTo>
                  <a:lnTo>
                    <a:pt x="0" y="28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87" name="Freeform 43"/>
            <p:cNvSpPr>
              <a:spLocks/>
            </p:cNvSpPr>
            <p:nvPr/>
          </p:nvSpPr>
          <p:spPr bwMode="auto">
            <a:xfrm>
              <a:off x="14110" y="4779"/>
              <a:ext cx="1160" cy="1183"/>
            </a:xfrm>
            <a:custGeom>
              <a:avLst/>
              <a:gdLst/>
              <a:ahLst/>
              <a:cxnLst>
                <a:cxn ang="0">
                  <a:pos x="825" y="10"/>
                </a:cxn>
                <a:cxn ang="0">
                  <a:pos x="954" y="94"/>
                </a:cxn>
                <a:cxn ang="0">
                  <a:pos x="1117" y="19"/>
                </a:cxn>
                <a:cxn ang="0">
                  <a:pos x="1151" y="0"/>
                </a:cxn>
                <a:cxn ang="0">
                  <a:pos x="1160" y="19"/>
                </a:cxn>
                <a:cxn ang="0">
                  <a:pos x="1057" y="429"/>
                </a:cxn>
                <a:cxn ang="0">
                  <a:pos x="1048" y="466"/>
                </a:cxn>
                <a:cxn ang="0">
                  <a:pos x="997" y="457"/>
                </a:cxn>
                <a:cxn ang="0">
                  <a:pos x="1005" y="429"/>
                </a:cxn>
                <a:cxn ang="0">
                  <a:pos x="997" y="280"/>
                </a:cxn>
                <a:cxn ang="0">
                  <a:pos x="902" y="122"/>
                </a:cxn>
                <a:cxn ang="0">
                  <a:pos x="730" y="66"/>
                </a:cxn>
                <a:cxn ang="0">
                  <a:pos x="558" y="103"/>
                </a:cxn>
                <a:cxn ang="0">
                  <a:pos x="327" y="261"/>
                </a:cxn>
                <a:cxn ang="0">
                  <a:pos x="189" y="494"/>
                </a:cxn>
                <a:cxn ang="0">
                  <a:pos x="138" y="774"/>
                </a:cxn>
                <a:cxn ang="0">
                  <a:pos x="198" y="988"/>
                </a:cxn>
                <a:cxn ang="0">
                  <a:pos x="327" y="1100"/>
                </a:cxn>
                <a:cxn ang="0">
                  <a:pos x="490" y="1128"/>
                </a:cxn>
                <a:cxn ang="0">
                  <a:pos x="670" y="1090"/>
                </a:cxn>
                <a:cxn ang="0">
                  <a:pos x="799" y="978"/>
                </a:cxn>
                <a:cxn ang="0">
                  <a:pos x="816" y="941"/>
                </a:cxn>
                <a:cxn ang="0">
                  <a:pos x="825" y="876"/>
                </a:cxn>
                <a:cxn ang="0">
                  <a:pos x="833" y="829"/>
                </a:cxn>
                <a:cxn ang="0">
                  <a:pos x="842" y="774"/>
                </a:cxn>
                <a:cxn ang="0">
                  <a:pos x="670" y="764"/>
                </a:cxn>
                <a:cxn ang="0">
                  <a:pos x="653" y="727"/>
                </a:cxn>
                <a:cxn ang="0">
                  <a:pos x="1014" y="708"/>
                </a:cxn>
                <a:cxn ang="0">
                  <a:pos x="1108" y="699"/>
                </a:cxn>
                <a:cxn ang="0">
                  <a:pos x="1117" y="746"/>
                </a:cxn>
                <a:cxn ang="0">
                  <a:pos x="1022" y="764"/>
                </a:cxn>
                <a:cxn ang="0">
                  <a:pos x="997" y="783"/>
                </a:cxn>
                <a:cxn ang="0">
                  <a:pos x="979" y="867"/>
                </a:cxn>
                <a:cxn ang="0">
                  <a:pos x="954" y="960"/>
                </a:cxn>
                <a:cxn ang="0">
                  <a:pos x="919" y="1109"/>
                </a:cxn>
                <a:cxn ang="0">
                  <a:pos x="911" y="1146"/>
                </a:cxn>
                <a:cxn ang="0">
                  <a:pos x="894" y="1155"/>
                </a:cxn>
                <a:cxn ang="0">
                  <a:pos x="868" y="1137"/>
                </a:cxn>
                <a:cxn ang="0">
                  <a:pos x="842" y="1100"/>
                </a:cxn>
                <a:cxn ang="0">
                  <a:pos x="816" y="1053"/>
                </a:cxn>
                <a:cxn ang="0">
                  <a:pos x="662" y="1155"/>
                </a:cxn>
                <a:cxn ang="0">
                  <a:pos x="464" y="1183"/>
                </a:cxn>
                <a:cxn ang="0">
                  <a:pos x="215" y="1118"/>
                </a:cxn>
                <a:cxn ang="0">
                  <a:pos x="60" y="951"/>
                </a:cxn>
                <a:cxn ang="0">
                  <a:pos x="0" y="718"/>
                </a:cxn>
                <a:cxn ang="0">
                  <a:pos x="103" y="373"/>
                </a:cxn>
                <a:cxn ang="0">
                  <a:pos x="369" y="103"/>
                </a:cxn>
                <a:cxn ang="0">
                  <a:pos x="722" y="0"/>
                </a:cxn>
              </a:cxnLst>
              <a:rect l="0" t="0" r="r" b="b"/>
              <a:pathLst>
                <a:path w="1160" h="1183">
                  <a:moveTo>
                    <a:pt x="722" y="0"/>
                  </a:moveTo>
                  <a:lnTo>
                    <a:pt x="825" y="10"/>
                  </a:lnTo>
                  <a:lnTo>
                    <a:pt x="902" y="47"/>
                  </a:lnTo>
                  <a:lnTo>
                    <a:pt x="954" y="94"/>
                  </a:lnTo>
                  <a:lnTo>
                    <a:pt x="1005" y="150"/>
                  </a:lnTo>
                  <a:lnTo>
                    <a:pt x="1117" y="19"/>
                  </a:lnTo>
                  <a:lnTo>
                    <a:pt x="1134" y="0"/>
                  </a:lnTo>
                  <a:lnTo>
                    <a:pt x="1151" y="0"/>
                  </a:lnTo>
                  <a:lnTo>
                    <a:pt x="1160" y="10"/>
                  </a:lnTo>
                  <a:lnTo>
                    <a:pt x="1160" y="19"/>
                  </a:lnTo>
                  <a:lnTo>
                    <a:pt x="1151" y="19"/>
                  </a:lnTo>
                  <a:lnTo>
                    <a:pt x="1057" y="429"/>
                  </a:lnTo>
                  <a:lnTo>
                    <a:pt x="1048" y="448"/>
                  </a:lnTo>
                  <a:lnTo>
                    <a:pt x="1048" y="466"/>
                  </a:lnTo>
                  <a:lnTo>
                    <a:pt x="1005" y="466"/>
                  </a:lnTo>
                  <a:lnTo>
                    <a:pt x="997" y="457"/>
                  </a:lnTo>
                  <a:lnTo>
                    <a:pt x="997" y="438"/>
                  </a:lnTo>
                  <a:lnTo>
                    <a:pt x="1005" y="429"/>
                  </a:lnTo>
                  <a:lnTo>
                    <a:pt x="1005" y="382"/>
                  </a:lnTo>
                  <a:lnTo>
                    <a:pt x="997" y="280"/>
                  </a:lnTo>
                  <a:lnTo>
                    <a:pt x="954" y="196"/>
                  </a:lnTo>
                  <a:lnTo>
                    <a:pt x="902" y="122"/>
                  </a:lnTo>
                  <a:lnTo>
                    <a:pt x="825" y="84"/>
                  </a:lnTo>
                  <a:lnTo>
                    <a:pt x="730" y="66"/>
                  </a:lnTo>
                  <a:lnTo>
                    <a:pt x="653" y="75"/>
                  </a:lnTo>
                  <a:lnTo>
                    <a:pt x="558" y="103"/>
                  </a:lnTo>
                  <a:lnTo>
                    <a:pt x="447" y="159"/>
                  </a:lnTo>
                  <a:lnTo>
                    <a:pt x="327" y="261"/>
                  </a:lnTo>
                  <a:lnTo>
                    <a:pt x="249" y="364"/>
                  </a:lnTo>
                  <a:lnTo>
                    <a:pt x="189" y="494"/>
                  </a:lnTo>
                  <a:lnTo>
                    <a:pt x="155" y="634"/>
                  </a:lnTo>
                  <a:lnTo>
                    <a:pt x="138" y="774"/>
                  </a:lnTo>
                  <a:lnTo>
                    <a:pt x="155" y="895"/>
                  </a:lnTo>
                  <a:lnTo>
                    <a:pt x="198" y="988"/>
                  </a:lnTo>
                  <a:lnTo>
                    <a:pt x="258" y="1053"/>
                  </a:lnTo>
                  <a:lnTo>
                    <a:pt x="327" y="1100"/>
                  </a:lnTo>
                  <a:lnTo>
                    <a:pt x="412" y="1118"/>
                  </a:lnTo>
                  <a:lnTo>
                    <a:pt x="490" y="1128"/>
                  </a:lnTo>
                  <a:lnTo>
                    <a:pt x="584" y="1118"/>
                  </a:lnTo>
                  <a:lnTo>
                    <a:pt x="670" y="1090"/>
                  </a:lnTo>
                  <a:lnTo>
                    <a:pt x="747" y="1044"/>
                  </a:lnTo>
                  <a:lnTo>
                    <a:pt x="799" y="978"/>
                  </a:lnTo>
                  <a:lnTo>
                    <a:pt x="808" y="969"/>
                  </a:lnTo>
                  <a:lnTo>
                    <a:pt x="816" y="941"/>
                  </a:lnTo>
                  <a:lnTo>
                    <a:pt x="816" y="913"/>
                  </a:lnTo>
                  <a:lnTo>
                    <a:pt x="825" y="876"/>
                  </a:lnTo>
                  <a:lnTo>
                    <a:pt x="833" y="848"/>
                  </a:lnTo>
                  <a:lnTo>
                    <a:pt x="833" y="829"/>
                  </a:lnTo>
                  <a:lnTo>
                    <a:pt x="842" y="811"/>
                  </a:lnTo>
                  <a:lnTo>
                    <a:pt x="842" y="774"/>
                  </a:lnTo>
                  <a:lnTo>
                    <a:pt x="833" y="764"/>
                  </a:lnTo>
                  <a:lnTo>
                    <a:pt x="670" y="764"/>
                  </a:lnTo>
                  <a:lnTo>
                    <a:pt x="653" y="755"/>
                  </a:lnTo>
                  <a:lnTo>
                    <a:pt x="653" y="727"/>
                  </a:lnTo>
                  <a:lnTo>
                    <a:pt x="670" y="708"/>
                  </a:lnTo>
                  <a:lnTo>
                    <a:pt x="1014" y="708"/>
                  </a:lnTo>
                  <a:lnTo>
                    <a:pt x="1100" y="699"/>
                  </a:lnTo>
                  <a:lnTo>
                    <a:pt x="1108" y="699"/>
                  </a:lnTo>
                  <a:lnTo>
                    <a:pt x="1117" y="708"/>
                  </a:lnTo>
                  <a:lnTo>
                    <a:pt x="1117" y="746"/>
                  </a:lnTo>
                  <a:lnTo>
                    <a:pt x="1100" y="764"/>
                  </a:lnTo>
                  <a:lnTo>
                    <a:pt x="1022" y="764"/>
                  </a:lnTo>
                  <a:lnTo>
                    <a:pt x="1005" y="774"/>
                  </a:lnTo>
                  <a:lnTo>
                    <a:pt x="997" y="783"/>
                  </a:lnTo>
                  <a:lnTo>
                    <a:pt x="979" y="839"/>
                  </a:lnTo>
                  <a:lnTo>
                    <a:pt x="979" y="867"/>
                  </a:lnTo>
                  <a:lnTo>
                    <a:pt x="962" y="913"/>
                  </a:lnTo>
                  <a:lnTo>
                    <a:pt x="954" y="960"/>
                  </a:lnTo>
                  <a:lnTo>
                    <a:pt x="945" y="988"/>
                  </a:lnTo>
                  <a:lnTo>
                    <a:pt x="919" y="1109"/>
                  </a:lnTo>
                  <a:lnTo>
                    <a:pt x="911" y="1128"/>
                  </a:lnTo>
                  <a:lnTo>
                    <a:pt x="911" y="1146"/>
                  </a:lnTo>
                  <a:lnTo>
                    <a:pt x="902" y="1155"/>
                  </a:lnTo>
                  <a:lnTo>
                    <a:pt x="894" y="1155"/>
                  </a:lnTo>
                  <a:lnTo>
                    <a:pt x="885" y="1146"/>
                  </a:lnTo>
                  <a:lnTo>
                    <a:pt x="868" y="1137"/>
                  </a:lnTo>
                  <a:lnTo>
                    <a:pt x="859" y="1118"/>
                  </a:lnTo>
                  <a:lnTo>
                    <a:pt x="842" y="1100"/>
                  </a:lnTo>
                  <a:lnTo>
                    <a:pt x="825" y="1072"/>
                  </a:lnTo>
                  <a:lnTo>
                    <a:pt x="816" y="1053"/>
                  </a:lnTo>
                  <a:lnTo>
                    <a:pt x="747" y="1109"/>
                  </a:lnTo>
                  <a:lnTo>
                    <a:pt x="662" y="1155"/>
                  </a:lnTo>
                  <a:lnTo>
                    <a:pt x="567" y="1174"/>
                  </a:lnTo>
                  <a:lnTo>
                    <a:pt x="464" y="1183"/>
                  </a:lnTo>
                  <a:lnTo>
                    <a:pt x="335" y="1165"/>
                  </a:lnTo>
                  <a:lnTo>
                    <a:pt x="215" y="1118"/>
                  </a:lnTo>
                  <a:lnTo>
                    <a:pt x="129" y="1044"/>
                  </a:lnTo>
                  <a:lnTo>
                    <a:pt x="60" y="951"/>
                  </a:lnTo>
                  <a:lnTo>
                    <a:pt x="17" y="839"/>
                  </a:lnTo>
                  <a:lnTo>
                    <a:pt x="0" y="718"/>
                  </a:lnTo>
                  <a:lnTo>
                    <a:pt x="26" y="541"/>
                  </a:lnTo>
                  <a:lnTo>
                    <a:pt x="103" y="373"/>
                  </a:lnTo>
                  <a:lnTo>
                    <a:pt x="223" y="224"/>
                  </a:lnTo>
                  <a:lnTo>
                    <a:pt x="369" y="103"/>
                  </a:lnTo>
                  <a:lnTo>
                    <a:pt x="541" y="28"/>
                  </a:lnTo>
                  <a:lnTo>
                    <a:pt x="7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88" name="Freeform 44"/>
            <p:cNvSpPr>
              <a:spLocks/>
            </p:cNvSpPr>
            <p:nvPr/>
          </p:nvSpPr>
          <p:spPr bwMode="auto">
            <a:xfrm>
              <a:off x="15510" y="5739"/>
              <a:ext cx="189" cy="50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29" y="9"/>
                </a:cxn>
                <a:cxn ang="0">
                  <a:pos x="164" y="46"/>
                </a:cxn>
                <a:cxn ang="0">
                  <a:pos x="181" y="102"/>
                </a:cxn>
                <a:cxn ang="0">
                  <a:pos x="189" y="177"/>
                </a:cxn>
                <a:cxn ang="0">
                  <a:pos x="172" y="289"/>
                </a:cxn>
                <a:cxn ang="0">
                  <a:pos x="138" y="372"/>
                </a:cxn>
                <a:cxn ang="0">
                  <a:pos x="95" y="447"/>
                </a:cxn>
                <a:cxn ang="0">
                  <a:pos x="61" y="484"/>
                </a:cxn>
                <a:cxn ang="0">
                  <a:pos x="35" y="503"/>
                </a:cxn>
                <a:cxn ang="0">
                  <a:pos x="18" y="484"/>
                </a:cxn>
                <a:cxn ang="0">
                  <a:pos x="18" y="475"/>
                </a:cxn>
                <a:cxn ang="0">
                  <a:pos x="26" y="466"/>
                </a:cxn>
                <a:cxn ang="0">
                  <a:pos x="104" y="363"/>
                </a:cxn>
                <a:cxn ang="0">
                  <a:pos x="138" y="261"/>
                </a:cxn>
                <a:cxn ang="0">
                  <a:pos x="146" y="168"/>
                </a:cxn>
                <a:cxn ang="0">
                  <a:pos x="112" y="186"/>
                </a:cxn>
                <a:cxn ang="0">
                  <a:pos x="95" y="186"/>
                </a:cxn>
                <a:cxn ang="0">
                  <a:pos x="61" y="177"/>
                </a:cxn>
                <a:cxn ang="0">
                  <a:pos x="35" y="168"/>
                </a:cxn>
                <a:cxn ang="0">
                  <a:pos x="18" y="149"/>
                </a:cxn>
                <a:cxn ang="0">
                  <a:pos x="0" y="121"/>
                </a:cxn>
                <a:cxn ang="0">
                  <a:pos x="0" y="65"/>
                </a:cxn>
                <a:cxn ang="0">
                  <a:pos x="18" y="37"/>
                </a:cxn>
                <a:cxn ang="0">
                  <a:pos x="35" y="18"/>
                </a:cxn>
                <a:cxn ang="0">
                  <a:pos x="86" y="0"/>
                </a:cxn>
              </a:cxnLst>
              <a:rect l="0" t="0" r="r" b="b"/>
              <a:pathLst>
                <a:path w="189" h="503">
                  <a:moveTo>
                    <a:pt x="86" y="0"/>
                  </a:moveTo>
                  <a:lnTo>
                    <a:pt x="129" y="9"/>
                  </a:lnTo>
                  <a:lnTo>
                    <a:pt x="164" y="46"/>
                  </a:lnTo>
                  <a:lnTo>
                    <a:pt x="181" y="102"/>
                  </a:lnTo>
                  <a:lnTo>
                    <a:pt x="189" y="177"/>
                  </a:lnTo>
                  <a:lnTo>
                    <a:pt x="172" y="289"/>
                  </a:lnTo>
                  <a:lnTo>
                    <a:pt x="138" y="372"/>
                  </a:lnTo>
                  <a:lnTo>
                    <a:pt x="95" y="447"/>
                  </a:lnTo>
                  <a:lnTo>
                    <a:pt x="61" y="484"/>
                  </a:lnTo>
                  <a:lnTo>
                    <a:pt x="35" y="503"/>
                  </a:lnTo>
                  <a:lnTo>
                    <a:pt x="18" y="484"/>
                  </a:lnTo>
                  <a:lnTo>
                    <a:pt x="18" y="475"/>
                  </a:lnTo>
                  <a:lnTo>
                    <a:pt x="26" y="466"/>
                  </a:lnTo>
                  <a:lnTo>
                    <a:pt x="104" y="363"/>
                  </a:lnTo>
                  <a:lnTo>
                    <a:pt x="138" y="261"/>
                  </a:lnTo>
                  <a:lnTo>
                    <a:pt x="146" y="168"/>
                  </a:lnTo>
                  <a:lnTo>
                    <a:pt x="112" y="186"/>
                  </a:lnTo>
                  <a:lnTo>
                    <a:pt x="95" y="186"/>
                  </a:lnTo>
                  <a:lnTo>
                    <a:pt x="61" y="177"/>
                  </a:lnTo>
                  <a:lnTo>
                    <a:pt x="35" y="168"/>
                  </a:lnTo>
                  <a:lnTo>
                    <a:pt x="18" y="149"/>
                  </a:lnTo>
                  <a:lnTo>
                    <a:pt x="0" y="121"/>
                  </a:lnTo>
                  <a:lnTo>
                    <a:pt x="0" y="65"/>
                  </a:lnTo>
                  <a:lnTo>
                    <a:pt x="18" y="37"/>
                  </a:lnTo>
                  <a:lnTo>
                    <a:pt x="35" y="18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89" name="Freeform 45"/>
            <p:cNvSpPr>
              <a:spLocks noEditPoints="1"/>
            </p:cNvSpPr>
            <p:nvPr/>
          </p:nvSpPr>
          <p:spPr bwMode="auto">
            <a:xfrm>
              <a:off x="15940" y="5208"/>
              <a:ext cx="679" cy="1034"/>
            </a:xfrm>
            <a:custGeom>
              <a:avLst/>
              <a:gdLst/>
              <a:ahLst/>
              <a:cxnLst>
                <a:cxn ang="0">
                  <a:pos x="361" y="46"/>
                </a:cxn>
                <a:cxn ang="0">
                  <a:pos x="258" y="112"/>
                </a:cxn>
                <a:cxn ang="0">
                  <a:pos x="180" y="261"/>
                </a:cxn>
                <a:cxn ang="0">
                  <a:pos x="137" y="456"/>
                </a:cxn>
                <a:cxn ang="0">
                  <a:pos x="137" y="605"/>
                </a:cxn>
                <a:cxn ang="0">
                  <a:pos x="198" y="680"/>
                </a:cxn>
                <a:cxn ang="0">
                  <a:pos x="301" y="671"/>
                </a:cxn>
                <a:cxn ang="0">
                  <a:pos x="430" y="568"/>
                </a:cxn>
                <a:cxn ang="0">
                  <a:pos x="447" y="540"/>
                </a:cxn>
                <a:cxn ang="0">
                  <a:pos x="455" y="512"/>
                </a:cxn>
                <a:cxn ang="0">
                  <a:pos x="533" y="205"/>
                </a:cxn>
                <a:cxn ang="0">
                  <a:pos x="524" y="158"/>
                </a:cxn>
                <a:cxn ang="0">
                  <a:pos x="490" y="84"/>
                </a:cxn>
                <a:cxn ang="0">
                  <a:pos x="395" y="37"/>
                </a:cxn>
                <a:cxn ang="0">
                  <a:pos x="464" y="9"/>
                </a:cxn>
                <a:cxn ang="0">
                  <a:pos x="541" y="74"/>
                </a:cxn>
                <a:cxn ang="0">
                  <a:pos x="576" y="74"/>
                </a:cxn>
                <a:cxn ang="0">
                  <a:pos x="636" y="19"/>
                </a:cxn>
                <a:cxn ang="0">
                  <a:pos x="662" y="0"/>
                </a:cxn>
                <a:cxn ang="0">
                  <a:pos x="679" y="46"/>
                </a:cxn>
                <a:cxn ang="0">
                  <a:pos x="473" y="922"/>
                </a:cxn>
                <a:cxn ang="0">
                  <a:pos x="464" y="959"/>
                </a:cxn>
                <a:cxn ang="0">
                  <a:pos x="567" y="978"/>
                </a:cxn>
                <a:cxn ang="0">
                  <a:pos x="584" y="1015"/>
                </a:cxn>
                <a:cxn ang="0">
                  <a:pos x="473" y="1034"/>
                </a:cxn>
                <a:cxn ang="0">
                  <a:pos x="309" y="1034"/>
                </a:cxn>
                <a:cxn ang="0">
                  <a:pos x="215" y="1015"/>
                </a:cxn>
                <a:cxn ang="0">
                  <a:pos x="232" y="978"/>
                </a:cxn>
                <a:cxn ang="0">
                  <a:pos x="335" y="969"/>
                </a:cxn>
                <a:cxn ang="0">
                  <a:pos x="361" y="922"/>
                </a:cxn>
                <a:cxn ang="0">
                  <a:pos x="378" y="857"/>
                </a:cxn>
                <a:cxn ang="0">
                  <a:pos x="404" y="726"/>
                </a:cxn>
                <a:cxn ang="0">
                  <a:pos x="421" y="652"/>
                </a:cxn>
                <a:cxn ang="0">
                  <a:pos x="309" y="717"/>
                </a:cxn>
                <a:cxn ang="0">
                  <a:pos x="137" y="717"/>
                </a:cxn>
                <a:cxn ang="0">
                  <a:pos x="17" y="577"/>
                </a:cxn>
                <a:cxn ang="0">
                  <a:pos x="26" y="326"/>
                </a:cxn>
                <a:cxn ang="0">
                  <a:pos x="172" y="93"/>
                </a:cxn>
                <a:cxn ang="0">
                  <a:pos x="395" y="0"/>
                </a:cxn>
              </a:cxnLst>
              <a:rect l="0" t="0" r="r" b="b"/>
              <a:pathLst>
                <a:path w="679" h="1034">
                  <a:moveTo>
                    <a:pt x="395" y="37"/>
                  </a:moveTo>
                  <a:lnTo>
                    <a:pt x="361" y="46"/>
                  </a:lnTo>
                  <a:lnTo>
                    <a:pt x="309" y="65"/>
                  </a:lnTo>
                  <a:lnTo>
                    <a:pt x="258" y="112"/>
                  </a:lnTo>
                  <a:lnTo>
                    <a:pt x="206" y="196"/>
                  </a:lnTo>
                  <a:lnTo>
                    <a:pt x="180" y="261"/>
                  </a:lnTo>
                  <a:lnTo>
                    <a:pt x="155" y="354"/>
                  </a:lnTo>
                  <a:lnTo>
                    <a:pt x="137" y="456"/>
                  </a:lnTo>
                  <a:lnTo>
                    <a:pt x="129" y="531"/>
                  </a:lnTo>
                  <a:lnTo>
                    <a:pt x="137" y="605"/>
                  </a:lnTo>
                  <a:lnTo>
                    <a:pt x="163" y="652"/>
                  </a:lnTo>
                  <a:lnTo>
                    <a:pt x="198" y="680"/>
                  </a:lnTo>
                  <a:lnTo>
                    <a:pt x="241" y="689"/>
                  </a:lnTo>
                  <a:lnTo>
                    <a:pt x="301" y="671"/>
                  </a:lnTo>
                  <a:lnTo>
                    <a:pt x="369" y="633"/>
                  </a:lnTo>
                  <a:lnTo>
                    <a:pt x="430" y="568"/>
                  </a:lnTo>
                  <a:lnTo>
                    <a:pt x="438" y="549"/>
                  </a:lnTo>
                  <a:lnTo>
                    <a:pt x="447" y="540"/>
                  </a:lnTo>
                  <a:lnTo>
                    <a:pt x="447" y="531"/>
                  </a:lnTo>
                  <a:lnTo>
                    <a:pt x="455" y="512"/>
                  </a:lnTo>
                  <a:lnTo>
                    <a:pt x="455" y="503"/>
                  </a:lnTo>
                  <a:lnTo>
                    <a:pt x="533" y="205"/>
                  </a:lnTo>
                  <a:lnTo>
                    <a:pt x="533" y="177"/>
                  </a:lnTo>
                  <a:lnTo>
                    <a:pt x="524" y="158"/>
                  </a:lnTo>
                  <a:lnTo>
                    <a:pt x="516" y="121"/>
                  </a:lnTo>
                  <a:lnTo>
                    <a:pt x="490" y="84"/>
                  </a:lnTo>
                  <a:lnTo>
                    <a:pt x="447" y="46"/>
                  </a:lnTo>
                  <a:lnTo>
                    <a:pt x="395" y="37"/>
                  </a:lnTo>
                  <a:close/>
                  <a:moveTo>
                    <a:pt x="395" y="0"/>
                  </a:moveTo>
                  <a:lnTo>
                    <a:pt x="464" y="9"/>
                  </a:lnTo>
                  <a:lnTo>
                    <a:pt x="507" y="37"/>
                  </a:lnTo>
                  <a:lnTo>
                    <a:pt x="541" y="74"/>
                  </a:lnTo>
                  <a:lnTo>
                    <a:pt x="558" y="102"/>
                  </a:lnTo>
                  <a:lnTo>
                    <a:pt x="576" y="74"/>
                  </a:lnTo>
                  <a:lnTo>
                    <a:pt x="610" y="37"/>
                  </a:lnTo>
                  <a:lnTo>
                    <a:pt x="636" y="19"/>
                  </a:lnTo>
                  <a:lnTo>
                    <a:pt x="653" y="0"/>
                  </a:lnTo>
                  <a:lnTo>
                    <a:pt x="662" y="0"/>
                  </a:lnTo>
                  <a:lnTo>
                    <a:pt x="679" y="19"/>
                  </a:lnTo>
                  <a:lnTo>
                    <a:pt x="679" y="46"/>
                  </a:lnTo>
                  <a:lnTo>
                    <a:pt x="670" y="46"/>
                  </a:lnTo>
                  <a:lnTo>
                    <a:pt x="473" y="922"/>
                  </a:lnTo>
                  <a:lnTo>
                    <a:pt x="464" y="941"/>
                  </a:lnTo>
                  <a:lnTo>
                    <a:pt x="464" y="959"/>
                  </a:lnTo>
                  <a:lnTo>
                    <a:pt x="481" y="978"/>
                  </a:lnTo>
                  <a:lnTo>
                    <a:pt x="567" y="978"/>
                  </a:lnTo>
                  <a:lnTo>
                    <a:pt x="584" y="987"/>
                  </a:lnTo>
                  <a:lnTo>
                    <a:pt x="584" y="1015"/>
                  </a:lnTo>
                  <a:lnTo>
                    <a:pt x="567" y="1034"/>
                  </a:lnTo>
                  <a:lnTo>
                    <a:pt x="473" y="1034"/>
                  </a:lnTo>
                  <a:lnTo>
                    <a:pt x="387" y="1025"/>
                  </a:lnTo>
                  <a:lnTo>
                    <a:pt x="309" y="1034"/>
                  </a:lnTo>
                  <a:lnTo>
                    <a:pt x="232" y="1034"/>
                  </a:lnTo>
                  <a:lnTo>
                    <a:pt x="215" y="1015"/>
                  </a:lnTo>
                  <a:lnTo>
                    <a:pt x="215" y="997"/>
                  </a:lnTo>
                  <a:lnTo>
                    <a:pt x="232" y="978"/>
                  </a:lnTo>
                  <a:lnTo>
                    <a:pt x="318" y="978"/>
                  </a:lnTo>
                  <a:lnTo>
                    <a:pt x="335" y="969"/>
                  </a:lnTo>
                  <a:lnTo>
                    <a:pt x="352" y="950"/>
                  </a:lnTo>
                  <a:lnTo>
                    <a:pt x="361" y="922"/>
                  </a:lnTo>
                  <a:lnTo>
                    <a:pt x="369" y="885"/>
                  </a:lnTo>
                  <a:lnTo>
                    <a:pt x="378" y="857"/>
                  </a:lnTo>
                  <a:lnTo>
                    <a:pt x="395" y="792"/>
                  </a:lnTo>
                  <a:lnTo>
                    <a:pt x="404" y="726"/>
                  </a:lnTo>
                  <a:lnTo>
                    <a:pt x="412" y="671"/>
                  </a:lnTo>
                  <a:lnTo>
                    <a:pt x="421" y="652"/>
                  </a:lnTo>
                  <a:lnTo>
                    <a:pt x="378" y="689"/>
                  </a:lnTo>
                  <a:lnTo>
                    <a:pt x="309" y="717"/>
                  </a:lnTo>
                  <a:lnTo>
                    <a:pt x="232" y="736"/>
                  </a:lnTo>
                  <a:lnTo>
                    <a:pt x="137" y="717"/>
                  </a:lnTo>
                  <a:lnTo>
                    <a:pt x="69" y="661"/>
                  </a:lnTo>
                  <a:lnTo>
                    <a:pt x="17" y="577"/>
                  </a:lnTo>
                  <a:lnTo>
                    <a:pt x="0" y="466"/>
                  </a:lnTo>
                  <a:lnTo>
                    <a:pt x="26" y="326"/>
                  </a:lnTo>
                  <a:lnTo>
                    <a:pt x="86" y="205"/>
                  </a:lnTo>
                  <a:lnTo>
                    <a:pt x="172" y="93"/>
                  </a:lnTo>
                  <a:lnTo>
                    <a:pt x="275" y="28"/>
                  </a:lnTo>
                  <a:lnTo>
                    <a:pt x="3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90" name="Freeform 46"/>
            <p:cNvSpPr>
              <a:spLocks/>
            </p:cNvSpPr>
            <p:nvPr/>
          </p:nvSpPr>
          <p:spPr bwMode="auto">
            <a:xfrm>
              <a:off x="17340" y="3960"/>
              <a:ext cx="1289" cy="1686"/>
            </a:xfrm>
            <a:custGeom>
              <a:avLst/>
              <a:gdLst/>
              <a:ahLst/>
              <a:cxnLst>
                <a:cxn ang="0">
                  <a:pos x="903" y="9"/>
                </a:cxn>
                <a:cxn ang="0">
                  <a:pos x="1066" y="93"/>
                </a:cxn>
                <a:cxn ang="0">
                  <a:pos x="1220" y="37"/>
                </a:cxn>
                <a:cxn ang="0">
                  <a:pos x="1281" y="9"/>
                </a:cxn>
                <a:cxn ang="0">
                  <a:pos x="1289" y="28"/>
                </a:cxn>
                <a:cxn ang="0">
                  <a:pos x="1143" y="531"/>
                </a:cxn>
                <a:cxn ang="0">
                  <a:pos x="1135" y="568"/>
                </a:cxn>
                <a:cxn ang="0">
                  <a:pos x="1100" y="577"/>
                </a:cxn>
                <a:cxn ang="0">
                  <a:pos x="1092" y="540"/>
                </a:cxn>
                <a:cxn ang="0">
                  <a:pos x="1100" y="428"/>
                </a:cxn>
                <a:cxn ang="0">
                  <a:pos x="1040" y="195"/>
                </a:cxn>
                <a:cxn ang="0">
                  <a:pos x="894" y="84"/>
                </a:cxn>
                <a:cxn ang="0">
                  <a:pos x="679" y="93"/>
                </a:cxn>
                <a:cxn ang="0">
                  <a:pos x="499" y="242"/>
                </a:cxn>
                <a:cxn ang="0">
                  <a:pos x="421" y="456"/>
                </a:cxn>
                <a:cxn ang="0">
                  <a:pos x="464" y="605"/>
                </a:cxn>
                <a:cxn ang="0">
                  <a:pos x="550" y="670"/>
                </a:cxn>
                <a:cxn ang="0">
                  <a:pos x="645" y="698"/>
                </a:cxn>
                <a:cxn ang="0">
                  <a:pos x="799" y="736"/>
                </a:cxn>
                <a:cxn ang="0">
                  <a:pos x="911" y="773"/>
                </a:cxn>
                <a:cxn ang="0">
                  <a:pos x="997" y="847"/>
                </a:cxn>
                <a:cxn ang="0">
                  <a:pos x="1066" y="987"/>
                </a:cxn>
                <a:cxn ang="0">
                  <a:pos x="1057" y="1239"/>
                </a:cxn>
                <a:cxn ang="0">
                  <a:pos x="911" y="1499"/>
                </a:cxn>
                <a:cxn ang="0">
                  <a:pos x="671" y="1658"/>
                </a:cxn>
                <a:cxn ang="0">
                  <a:pos x="439" y="1676"/>
                </a:cxn>
                <a:cxn ang="0">
                  <a:pos x="250" y="1602"/>
                </a:cxn>
                <a:cxn ang="0">
                  <a:pos x="69" y="1648"/>
                </a:cxn>
                <a:cxn ang="0">
                  <a:pos x="9" y="1686"/>
                </a:cxn>
                <a:cxn ang="0">
                  <a:pos x="0" y="1667"/>
                </a:cxn>
                <a:cxn ang="0">
                  <a:pos x="18" y="1583"/>
                </a:cxn>
                <a:cxn ang="0">
                  <a:pos x="61" y="1397"/>
                </a:cxn>
                <a:cxn ang="0">
                  <a:pos x="104" y="1211"/>
                </a:cxn>
                <a:cxn ang="0">
                  <a:pos x="129" y="1118"/>
                </a:cxn>
                <a:cxn ang="0">
                  <a:pos x="172" y="1099"/>
                </a:cxn>
                <a:cxn ang="0">
                  <a:pos x="181" y="1155"/>
                </a:cxn>
                <a:cxn ang="0">
                  <a:pos x="172" y="1201"/>
                </a:cxn>
                <a:cxn ang="0">
                  <a:pos x="164" y="1276"/>
                </a:cxn>
                <a:cxn ang="0">
                  <a:pos x="215" y="1471"/>
                </a:cxn>
                <a:cxn ang="0">
                  <a:pos x="336" y="1574"/>
                </a:cxn>
                <a:cxn ang="0">
                  <a:pos x="482" y="1611"/>
                </a:cxn>
                <a:cxn ang="0">
                  <a:pos x="662" y="1583"/>
                </a:cxn>
                <a:cxn ang="0">
                  <a:pos x="851" y="1425"/>
                </a:cxn>
                <a:cxn ang="0">
                  <a:pos x="928" y="1183"/>
                </a:cxn>
                <a:cxn ang="0">
                  <a:pos x="877" y="1024"/>
                </a:cxn>
                <a:cxn ang="0">
                  <a:pos x="731" y="941"/>
                </a:cxn>
                <a:cxn ang="0">
                  <a:pos x="413" y="838"/>
                </a:cxn>
                <a:cxn ang="0">
                  <a:pos x="293" y="670"/>
                </a:cxn>
                <a:cxn ang="0">
                  <a:pos x="301" y="382"/>
                </a:cxn>
                <a:cxn ang="0">
                  <a:pos x="499" y="112"/>
                </a:cxn>
                <a:cxn ang="0">
                  <a:pos x="808" y="0"/>
                </a:cxn>
              </a:cxnLst>
              <a:rect l="0" t="0" r="r" b="b"/>
              <a:pathLst>
                <a:path w="1289" h="1686">
                  <a:moveTo>
                    <a:pt x="808" y="0"/>
                  </a:moveTo>
                  <a:lnTo>
                    <a:pt x="903" y="9"/>
                  </a:lnTo>
                  <a:lnTo>
                    <a:pt x="989" y="37"/>
                  </a:lnTo>
                  <a:lnTo>
                    <a:pt x="1066" y="93"/>
                  </a:lnTo>
                  <a:lnTo>
                    <a:pt x="1117" y="167"/>
                  </a:lnTo>
                  <a:lnTo>
                    <a:pt x="1220" y="37"/>
                  </a:lnTo>
                  <a:lnTo>
                    <a:pt x="1246" y="9"/>
                  </a:lnTo>
                  <a:lnTo>
                    <a:pt x="1281" y="9"/>
                  </a:lnTo>
                  <a:lnTo>
                    <a:pt x="1289" y="18"/>
                  </a:lnTo>
                  <a:lnTo>
                    <a:pt x="1289" y="28"/>
                  </a:lnTo>
                  <a:lnTo>
                    <a:pt x="1263" y="28"/>
                  </a:lnTo>
                  <a:lnTo>
                    <a:pt x="1143" y="531"/>
                  </a:lnTo>
                  <a:lnTo>
                    <a:pt x="1143" y="549"/>
                  </a:lnTo>
                  <a:lnTo>
                    <a:pt x="1135" y="568"/>
                  </a:lnTo>
                  <a:lnTo>
                    <a:pt x="1126" y="577"/>
                  </a:lnTo>
                  <a:lnTo>
                    <a:pt x="1100" y="577"/>
                  </a:lnTo>
                  <a:lnTo>
                    <a:pt x="1092" y="568"/>
                  </a:lnTo>
                  <a:lnTo>
                    <a:pt x="1092" y="540"/>
                  </a:lnTo>
                  <a:lnTo>
                    <a:pt x="1100" y="512"/>
                  </a:lnTo>
                  <a:lnTo>
                    <a:pt x="1100" y="428"/>
                  </a:lnTo>
                  <a:lnTo>
                    <a:pt x="1083" y="298"/>
                  </a:lnTo>
                  <a:lnTo>
                    <a:pt x="1040" y="195"/>
                  </a:lnTo>
                  <a:lnTo>
                    <a:pt x="980" y="130"/>
                  </a:lnTo>
                  <a:lnTo>
                    <a:pt x="894" y="84"/>
                  </a:lnTo>
                  <a:lnTo>
                    <a:pt x="791" y="74"/>
                  </a:lnTo>
                  <a:lnTo>
                    <a:pt x="679" y="93"/>
                  </a:lnTo>
                  <a:lnTo>
                    <a:pt x="576" y="158"/>
                  </a:lnTo>
                  <a:lnTo>
                    <a:pt x="499" y="242"/>
                  </a:lnTo>
                  <a:lnTo>
                    <a:pt x="439" y="344"/>
                  </a:lnTo>
                  <a:lnTo>
                    <a:pt x="421" y="456"/>
                  </a:lnTo>
                  <a:lnTo>
                    <a:pt x="430" y="540"/>
                  </a:lnTo>
                  <a:lnTo>
                    <a:pt x="464" y="605"/>
                  </a:lnTo>
                  <a:lnTo>
                    <a:pt x="507" y="652"/>
                  </a:lnTo>
                  <a:lnTo>
                    <a:pt x="550" y="670"/>
                  </a:lnTo>
                  <a:lnTo>
                    <a:pt x="593" y="680"/>
                  </a:lnTo>
                  <a:lnTo>
                    <a:pt x="645" y="698"/>
                  </a:lnTo>
                  <a:lnTo>
                    <a:pt x="696" y="708"/>
                  </a:lnTo>
                  <a:lnTo>
                    <a:pt x="799" y="736"/>
                  </a:lnTo>
                  <a:lnTo>
                    <a:pt x="860" y="754"/>
                  </a:lnTo>
                  <a:lnTo>
                    <a:pt x="911" y="773"/>
                  </a:lnTo>
                  <a:lnTo>
                    <a:pt x="946" y="792"/>
                  </a:lnTo>
                  <a:lnTo>
                    <a:pt x="997" y="847"/>
                  </a:lnTo>
                  <a:lnTo>
                    <a:pt x="1031" y="903"/>
                  </a:lnTo>
                  <a:lnTo>
                    <a:pt x="1066" y="987"/>
                  </a:lnTo>
                  <a:lnTo>
                    <a:pt x="1074" y="1090"/>
                  </a:lnTo>
                  <a:lnTo>
                    <a:pt x="1057" y="1239"/>
                  </a:lnTo>
                  <a:lnTo>
                    <a:pt x="997" y="1369"/>
                  </a:lnTo>
                  <a:lnTo>
                    <a:pt x="911" y="1499"/>
                  </a:lnTo>
                  <a:lnTo>
                    <a:pt x="799" y="1593"/>
                  </a:lnTo>
                  <a:lnTo>
                    <a:pt x="671" y="1658"/>
                  </a:lnTo>
                  <a:lnTo>
                    <a:pt x="533" y="1686"/>
                  </a:lnTo>
                  <a:lnTo>
                    <a:pt x="439" y="1676"/>
                  </a:lnTo>
                  <a:lnTo>
                    <a:pt x="344" y="1648"/>
                  </a:lnTo>
                  <a:lnTo>
                    <a:pt x="250" y="1602"/>
                  </a:lnTo>
                  <a:lnTo>
                    <a:pt x="172" y="1518"/>
                  </a:lnTo>
                  <a:lnTo>
                    <a:pt x="69" y="1648"/>
                  </a:lnTo>
                  <a:lnTo>
                    <a:pt x="35" y="1686"/>
                  </a:lnTo>
                  <a:lnTo>
                    <a:pt x="9" y="1686"/>
                  </a:lnTo>
                  <a:lnTo>
                    <a:pt x="0" y="1676"/>
                  </a:lnTo>
                  <a:lnTo>
                    <a:pt x="0" y="1667"/>
                  </a:lnTo>
                  <a:lnTo>
                    <a:pt x="9" y="1639"/>
                  </a:lnTo>
                  <a:lnTo>
                    <a:pt x="18" y="1583"/>
                  </a:lnTo>
                  <a:lnTo>
                    <a:pt x="35" y="1490"/>
                  </a:lnTo>
                  <a:lnTo>
                    <a:pt x="61" y="1397"/>
                  </a:lnTo>
                  <a:lnTo>
                    <a:pt x="86" y="1294"/>
                  </a:lnTo>
                  <a:lnTo>
                    <a:pt x="104" y="1211"/>
                  </a:lnTo>
                  <a:lnTo>
                    <a:pt x="121" y="1145"/>
                  </a:lnTo>
                  <a:lnTo>
                    <a:pt x="129" y="1118"/>
                  </a:lnTo>
                  <a:lnTo>
                    <a:pt x="138" y="1099"/>
                  </a:lnTo>
                  <a:lnTo>
                    <a:pt x="172" y="1099"/>
                  </a:lnTo>
                  <a:lnTo>
                    <a:pt x="181" y="1118"/>
                  </a:lnTo>
                  <a:lnTo>
                    <a:pt x="181" y="1155"/>
                  </a:lnTo>
                  <a:lnTo>
                    <a:pt x="172" y="1173"/>
                  </a:lnTo>
                  <a:lnTo>
                    <a:pt x="172" y="1201"/>
                  </a:lnTo>
                  <a:lnTo>
                    <a:pt x="164" y="1239"/>
                  </a:lnTo>
                  <a:lnTo>
                    <a:pt x="164" y="1276"/>
                  </a:lnTo>
                  <a:lnTo>
                    <a:pt x="181" y="1388"/>
                  </a:lnTo>
                  <a:lnTo>
                    <a:pt x="215" y="1471"/>
                  </a:lnTo>
                  <a:lnTo>
                    <a:pt x="267" y="1527"/>
                  </a:lnTo>
                  <a:lnTo>
                    <a:pt x="336" y="1574"/>
                  </a:lnTo>
                  <a:lnTo>
                    <a:pt x="404" y="1593"/>
                  </a:lnTo>
                  <a:lnTo>
                    <a:pt x="482" y="1611"/>
                  </a:lnTo>
                  <a:lnTo>
                    <a:pt x="542" y="1611"/>
                  </a:lnTo>
                  <a:lnTo>
                    <a:pt x="662" y="1583"/>
                  </a:lnTo>
                  <a:lnTo>
                    <a:pt x="774" y="1518"/>
                  </a:lnTo>
                  <a:lnTo>
                    <a:pt x="851" y="1425"/>
                  </a:lnTo>
                  <a:lnTo>
                    <a:pt x="911" y="1313"/>
                  </a:lnTo>
                  <a:lnTo>
                    <a:pt x="928" y="1183"/>
                  </a:lnTo>
                  <a:lnTo>
                    <a:pt x="911" y="1090"/>
                  </a:lnTo>
                  <a:lnTo>
                    <a:pt x="877" y="1024"/>
                  </a:lnTo>
                  <a:lnTo>
                    <a:pt x="834" y="978"/>
                  </a:lnTo>
                  <a:lnTo>
                    <a:pt x="731" y="941"/>
                  </a:lnTo>
                  <a:lnTo>
                    <a:pt x="499" y="875"/>
                  </a:lnTo>
                  <a:lnTo>
                    <a:pt x="413" y="838"/>
                  </a:lnTo>
                  <a:lnTo>
                    <a:pt x="344" y="773"/>
                  </a:lnTo>
                  <a:lnTo>
                    <a:pt x="293" y="670"/>
                  </a:lnTo>
                  <a:lnTo>
                    <a:pt x="275" y="549"/>
                  </a:lnTo>
                  <a:lnTo>
                    <a:pt x="301" y="382"/>
                  </a:lnTo>
                  <a:lnTo>
                    <a:pt x="387" y="233"/>
                  </a:lnTo>
                  <a:lnTo>
                    <a:pt x="499" y="112"/>
                  </a:lnTo>
                  <a:lnTo>
                    <a:pt x="645" y="28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91" name="Freeform 47"/>
            <p:cNvSpPr>
              <a:spLocks/>
            </p:cNvSpPr>
            <p:nvPr/>
          </p:nvSpPr>
          <p:spPr bwMode="auto">
            <a:xfrm>
              <a:off x="18939" y="3867"/>
              <a:ext cx="292" cy="23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292" y="93"/>
                </a:cxn>
                <a:cxn ang="0">
                  <a:pos x="85" y="93"/>
                </a:cxn>
                <a:cxn ang="0">
                  <a:pos x="85" y="2217"/>
                </a:cxn>
                <a:cxn ang="0">
                  <a:pos x="292" y="2217"/>
                </a:cxn>
                <a:cxn ang="0">
                  <a:pos x="292" y="2310"/>
                </a:cxn>
                <a:cxn ang="0">
                  <a:pos x="0" y="2310"/>
                </a:cxn>
                <a:cxn ang="0">
                  <a:pos x="0" y="0"/>
                </a:cxn>
              </a:cxnLst>
              <a:rect l="0" t="0" r="r" b="b"/>
              <a:pathLst>
                <a:path w="292" h="2310">
                  <a:moveTo>
                    <a:pt x="0" y="0"/>
                  </a:moveTo>
                  <a:lnTo>
                    <a:pt x="292" y="0"/>
                  </a:lnTo>
                  <a:lnTo>
                    <a:pt x="292" y="93"/>
                  </a:lnTo>
                  <a:lnTo>
                    <a:pt x="85" y="93"/>
                  </a:lnTo>
                  <a:lnTo>
                    <a:pt x="85" y="2217"/>
                  </a:lnTo>
                  <a:lnTo>
                    <a:pt x="292" y="2217"/>
                  </a:lnTo>
                  <a:lnTo>
                    <a:pt x="292" y="2310"/>
                  </a:lnTo>
                  <a:lnTo>
                    <a:pt x="0" y="23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92" name="Freeform 48"/>
            <p:cNvSpPr>
              <a:spLocks noEditPoints="1"/>
            </p:cNvSpPr>
            <p:nvPr/>
          </p:nvSpPr>
          <p:spPr bwMode="auto">
            <a:xfrm>
              <a:off x="19317" y="4519"/>
              <a:ext cx="945" cy="1565"/>
            </a:xfrm>
            <a:custGeom>
              <a:avLst/>
              <a:gdLst/>
              <a:ahLst/>
              <a:cxnLst>
                <a:cxn ang="0">
                  <a:pos x="0" y="1378"/>
                </a:cxn>
                <a:cxn ang="0">
                  <a:pos x="8" y="1388"/>
                </a:cxn>
                <a:cxn ang="0">
                  <a:pos x="0" y="1397"/>
                </a:cxn>
                <a:cxn ang="0">
                  <a:pos x="0" y="1378"/>
                </a:cxn>
                <a:cxn ang="0">
                  <a:pos x="695" y="847"/>
                </a:cxn>
                <a:cxn ang="0">
                  <a:pos x="283" y="1201"/>
                </a:cxn>
                <a:cxn ang="0">
                  <a:pos x="360" y="1285"/>
                </a:cxn>
                <a:cxn ang="0">
                  <a:pos x="446" y="1341"/>
                </a:cxn>
                <a:cxn ang="0">
                  <a:pos x="524" y="1378"/>
                </a:cxn>
                <a:cxn ang="0">
                  <a:pos x="601" y="1388"/>
                </a:cxn>
                <a:cxn ang="0">
                  <a:pos x="635" y="1378"/>
                </a:cxn>
                <a:cxn ang="0">
                  <a:pos x="661" y="1369"/>
                </a:cxn>
                <a:cxn ang="0">
                  <a:pos x="713" y="1332"/>
                </a:cxn>
                <a:cxn ang="0">
                  <a:pos x="747" y="1257"/>
                </a:cxn>
                <a:cxn ang="0">
                  <a:pos x="756" y="1183"/>
                </a:cxn>
                <a:cxn ang="0">
                  <a:pos x="747" y="1127"/>
                </a:cxn>
                <a:cxn ang="0">
                  <a:pos x="738" y="1034"/>
                </a:cxn>
                <a:cxn ang="0">
                  <a:pos x="713" y="940"/>
                </a:cxn>
                <a:cxn ang="0">
                  <a:pos x="695" y="847"/>
                </a:cxn>
                <a:cxn ang="0">
                  <a:pos x="326" y="158"/>
                </a:cxn>
                <a:cxn ang="0">
                  <a:pos x="300" y="260"/>
                </a:cxn>
                <a:cxn ang="0">
                  <a:pos x="292" y="363"/>
                </a:cxn>
                <a:cxn ang="0">
                  <a:pos x="292" y="624"/>
                </a:cxn>
                <a:cxn ang="0">
                  <a:pos x="300" y="782"/>
                </a:cxn>
                <a:cxn ang="0">
                  <a:pos x="369" y="885"/>
                </a:cxn>
                <a:cxn ang="0">
                  <a:pos x="446" y="978"/>
                </a:cxn>
                <a:cxn ang="0">
                  <a:pos x="687" y="791"/>
                </a:cxn>
                <a:cxn ang="0">
                  <a:pos x="687" y="521"/>
                </a:cxn>
                <a:cxn ang="0">
                  <a:pos x="704" y="260"/>
                </a:cxn>
                <a:cxn ang="0">
                  <a:pos x="575" y="233"/>
                </a:cxn>
                <a:cxn ang="0">
                  <a:pos x="438" y="205"/>
                </a:cxn>
                <a:cxn ang="0">
                  <a:pos x="326" y="158"/>
                </a:cxn>
                <a:cxn ang="0">
                  <a:pos x="506" y="0"/>
                </a:cxn>
                <a:cxn ang="0">
                  <a:pos x="618" y="65"/>
                </a:cxn>
                <a:cxn ang="0">
                  <a:pos x="747" y="102"/>
                </a:cxn>
                <a:cxn ang="0">
                  <a:pos x="902" y="9"/>
                </a:cxn>
                <a:cxn ang="0">
                  <a:pos x="919" y="28"/>
                </a:cxn>
                <a:cxn ang="0">
                  <a:pos x="893" y="130"/>
                </a:cxn>
                <a:cxn ang="0">
                  <a:pos x="884" y="242"/>
                </a:cxn>
                <a:cxn ang="0">
                  <a:pos x="876" y="391"/>
                </a:cxn>
                <a:cxn ang="0">
                  <a:pos x="876" y="791"/>
                </a:cxn>
                <a:cxn ang="0">
                  <a:pos x="884" y="829"/>
                </a:cxn>
                <a:cxn ang="0">
                  <a:pos x="945" y="1117"/>
                </a:cxn>
                <a:cxn ang="0">
                  <a:pos x="773" y="1341"/>
                </a:cxn>
                <a:cxn ang="0">
                  <a:pos x="592" y="1546"/>
                </a:cxn>
                <a:cxn ang="0">
                  <a:pos x="575" y="1555"/>
                </a:cxn>
                <a:cxn ang="0">
                  <a:pos x="549" y="1555"/>
                </a:cxn>
                <a:cxn ang="0">
                  <a:pos x="532" y="1565"/>
                </a:cxn>
                <a:cxn ang="0">
                  <a:pos x="515" y="1565"/>
                </a:cxn>
                <a:cxn ang="0">
                  <a:pos x="412" y="1555"/>
                </a:cxn>
                <a:cxn ang="0">
                  <a:pos x="317" y="1518"/>
                </a:cxn>
                <a:cxn ang="0">
                  <a:pos x="206" y="1453"/>
                </a:cxn>
                <a:cxn ang="0">
                  <a:pos x="103" y="1369"/>
                </a:cxn>
                <a:cxn ang="0">
                  <a:pos x="25" y="1415"/>
                </a:cxn>
                <a:cxn ang="0">
                  <a:pos x="8" y="1388"/>
                </a:cxn>
                <a:cxn ang="0">
                  <a:pos x="146" y="1276"/>
                </a:cxn>
                <a:cxn ang="0">
                  <a:pos x="292" y="1145"/>
                </a:cxn>
                <a:cxn ang="0">
                  <a:pos x="137" y="940"/>
                </a:cxn>
                <a:cxn ang="0">
                  <a:pos x="128" y="819"/>
                </a:cxn>
                <a:cxn ang="0">
                  <a:pos x="128" y="698"/>
                </a:cxn>
                <a:cxn ang="0">
                  <a:pos x="137" y="465"/>
                </a:cxn>
                <a:cxn ang="0">
                  <a:pos x="163" y="233"/>
                </a:cxn>
                <a:cxn ang="0">
                  <a:pos x="506" y="0"/>
                </a:cxn>
              </a:cxnLst>
              <a:rect l="0" t="0" r="r" b="b"/>
              <a:pathLst>
                <a:path w="945" h="1565">
                  <a:moveTo>
                    <a:pt x="0" y="1378"/>
                  </a:moveTo>
                  <a:lnTo>
                    <a:pt x="8" y="1388"/>
                  </a:lnTo>
                  <a:lnTo>
                    <a:pt x="0" y="1397"/>
                  </a:lnTo>
                  <a:lnTo>
                    <a:pt x="0" y="1378"/>
                  </a:lnTo>
                  <a:close/>
                  <a:moveTo>
                    <a:pt x="695" y="847"/>
                  </a:moveTo>
                  <a:lnTo>
                    <a:pt x="283" y="1201"/>
                  </a:lnTo>
                  <a:lnTo>
                    <a:pt x="360" y="1285"/>
                  </a:lnTo>
                  <a:lnTo>
                    <a:pt x="446" y="1341"/>
                  </a:lnTo>
                  <a:lnTo>
                    <a:pt x="524" y="1378"/>
                  </a:lnTo>
                  <a:lnTo>
                    <a:pt x="601" y="1388"/>
                  </a:lnTo>
                  <a:lnTo>
                    <a:pt x="635" y="1378"/>
                  </a:lnTo>
                  <a:lnTo>
                    <a:pt x="661" y="1369"/>
                  </a:lnTo>
                  <a:lnTo>
                    <a:pt x="713" y="1332"/>
                  </a:lnTo>
                  <a:lnTo>
                    <a:pt x="747" y="1257"/>
                  </a:lnTo>
                  <a:lnTo>
                    <a:pt x="756" y="1183"/>
                  </a:lnTo>
                  <a:lnTo>
                    <a:pt x="747" y="1127"/>
                  </a:lnTo>
                  <a:lnTo>
                    <a:pt x="738" y="1034"/>
                  </a:lnTo>
                  <a:lnTo>
                    <a:pt x="713" y="940"/>
                  </a:lnTo>
                  <a:lnTo>
                    <a:pt x="695" y="847"/>
                  </a:lnTo>
                  <a:close/>
                  <a:moveTo>
                    <a:pt x="326" y="158"/>
                  </a:moveTo>
                  <a:lnTo>
                    <a:pt x="300" y="260"/>
                  </a:lnTo>
                  <a:lnTo>
                    <a:pt x="292" y="363"/>
                  </a:lnTo>
                  <a:lnTo>
                    <a:pt x="292" y="624"/>
                  </a:lnTo>
                  <a:lnTo>
                    <a:pt x="300" y="782"/>
                  </a:lnTo>
                  <a:lnTo>
                    <a:pt x="369" y="885"/>
                  </a:lnTo>
                  <a:lnTo>
                    <a:pt x="446" y="978"/>
                  </a:lnTo>
                  <a:lnTo>
                    <a:pt x="687" y="791"/>
                  </a:lnTo>
                  <a:lnTo>
                    <a:pt x="687" y="521"/>
                  </a:lnTo>
                  <a:lnTo>
                    <a:pt x="704" y="260"/>
                  </a:lnTo>
                  <a:lnTo>
                    <a:pt x="575" y="233"/>
                  </a:lnTo>
                  <a:lnTo>
                    <a:pt x="438" y="205"/>
                  </a:lnTo>
                  <a:lnTo>
                    <a:pt x="326" y="158"/>
                  </a:lnTo>
                  <a:close/>
                  <a:moveTo>
                    <a:pt x="506" y="0"/>
                  </a:moveTo>
                  <a:lnTo>
                    <a:pt x="618" y="65"/>
                  </a:lnTo>
                  <a:lnTo>
                    <a:pt x="747" y="102"/>
                  </a:lnTo>
                  <a:lnTo>
                    <a:pt x="902" y="9"/>
                  </a:lnTo>
                  <a:lnTo>
                    <a:pt x="919" y="28"/>
                  </a:lnTo>
                  <a:lnTo>
                    <a:pt x="893" y="130"/>
                  </a:lnTo>
                  <a:lnTo>
                    <a:pt x="884" y="242"/>
                  </a:lnTo>
                  <a:lnTo>
                    <a:pt x="876" y="391"/>
                  </a:lnTo>
                  <a:lnTo>
                    <a:pt x="876" y="791"/>
                  </a:lnTo>
                  <a:lnTo>
                    <a:pt x="884" y="829"/>
                  </a:lnTo>
                  <a:lnTo>
                    <a:pt x="945" y="1117"/>
                  </a:lnTo>
                  <a:lnTo>
                    <a:pt x="773" y="1341"/>
                  </a:lnTo>
                  <a:lnTo>
                    <a:pt x="592" y="1546"/>
                  </a:lnTo>
                  <a:lnTo>
                    <a:pt x="575" y="1555"/>
                  </a:lnTo>
                  <a:lnTo>
                    <a:pt x="549" y="1555"/>
                  </a:lnTo>
                  <a:lnTo>
                    <a:pt x="532" y="1565"/>
                  </a:lnTo>
                  <a:lnTo>
                    <a:pt x="515" y="1565"/>
                  </a:lnTo>
                  <a:lnTo>
                    <a:pt x="412" y="1555"/>
                  </a:lnTo>
                  <a:lnTo>
                    <a:pt x="317" y="1518"/>
                  </a:lnTo>
                  <a:lnTo>
                    <a:pt x="206" y="1453"/>
                  </a:lnTo>
                  <a:lnTo>
                    <a:pt x="103" y="1369"/>
                  </a:lnTo>
                  <a:lnTo>
                    <a:pt x="25" y="1415"/>
                  </a:lnTo>
                  <a:lnTo>
                    <a:pt x="8" y="1388"/>
                  </a:lnTo>
                  <a:lnTo>
                    <a:pt x="146" y="1276"/>
                  </a:lnTo>
                  <a:lnTo>
                    <a:pt x="292" y="1145"/>
                  </a:lnTo>
                  <a:lnTo>
                    <a:pt x="137" y="940"/>
                  </a:lnTo>
                  <a:lnTo>
                    <a:pt x="128" y="819"/>
                  </a:lnTo>
                  <a:lnTo>
                    <a:pt x="128" y="698"/>
                  </a:lnTo>
                  <a:lnTo>
                    <a:pt x="137" y="465"/>
                  </a:lnTo>
                  <a:lnTo>
                    <a:pt x="163" y="233"/>
                  </a:lnTo>
                  <a:lnTo>
                    <a:pt x="5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93" name="Freeform 49"/>
            <p:cNvSpPr>
              <a:spLocks/>
            </p:cNvSpPr>
            <p:nvPr/>
          </p:nvSpPr>
          <p:spPr bwMode="auto">
            <a:xfrm>
              <a:off x="20545" y="5348"/>
              <a:ext cx="249" cy="69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12" y="0"/>
                </a:cxn>
                <a:cxn ang="0">
                  <a:pos x="172" y="18"/>
                </a:cxn>
                <a:cxn ang="0">
                  <a:pos x="215" y="65"/>
                </a:cxn>
                <a:cxn ang="0">
                  <a:pos x="241" y="139"/>
                </a:cxn>
                <a:cxn ang="0">
                  <a:pos x="249" y="242"/>
                </a:cxn>
                <a:cxn ang="0">
                  <a:pos x="241" y="251"/>
                </a:cxn>
                <a:cxn ang="0">
                  <a:pos x="232" y="382"/>
                </a:cxn>
                <a:cxn ang="0">
                  <a:pos x="198" y="484"/>
                </a:cxn>
                <a:cxn ang="0">
                  <a:pos x="155" y="577"/>
                </a:cxn>
                <a:cxn ang="0">
                  <a:pos x="103" y="642"/>
                </a:cxn>
                <a:cxn ang="0">
                  <a:pos x="69" y="680"/>
                </a:cxn>
                <a:cxn ang="0">
                  <a:pos x="43" y="698"/>
                </a:cxn>
                <a:cxn ang="0">
                  <a:pos x="35" y="698"/>
                </a:cxn>
                <a:cxn ang="0">
                  <a:pos x="26" y="689"/>
                </a:cxn>
                <a:cxn ang="0">
                  <a:pos x="26" y="661"/>
                </a:cxn>
                <a:cxn ang="0">
                  <a:pos x="52" y="633"/>
                </a:cxn>
                <a:cxn ang="0">
                  <a:pos x="120" y="540"/>
                </a:cxn>
                <a:cxn ang="0">
                  <a:pos x="172" y="400"/>
                </a:cxn>
                <a:cxn ang="0">
                  <a:pos x="198" y="242"/>
                </a:cxn>
                <a:cxn ang="0">
                  <a:pos x="198" y="205"/>
                </a:cxn>
                <a:cxn ang="0">
                  <a:pos x="189" y="214"/>
                </a:cxn>
                <a:cxn ang="0">
                  <a:pos x="155" y="233"/>
                </a:cxn>
                <a:cxn ang="0">
                  <a:pos x="112" y="242"/>
                </a:cxn>
                <a:cxn ang="0">
                  <a:pos x="77" y="242"/>
                </a:cxn>
                <a:cxn ang="0">
                  <a:pos x="52" y="223"/>
                </a:cxn>
                <a:cxn ang="0">
                  <a:pos x="35" y="205"/>
                </a:cxn>
                <a:cxn ang="0">
                  <a:pos x="0" y="149"/>
                </a:cxn>
                <a:cxn ang="0">
                  <a:pos x="0" y="93"/>
                </a:cxn>
                <a:cxn ang="0">
                  <a:pos x="9" y="65"/>
                </a:cxn>
                <a:cxn ang="0">
                  <a:pos x="26" y="37"/>
                </a:cxn>
                <a:cxn ang="0">
                  <a:pos x="77" y="0"/>
                </a:cxn>
              </a:cxnLst>
              <a:rect l="0" t="0" r="r" b="b"/>
              <a:pathLst>
                <a:path w="249" h="698">
                  <a:moveTo>
                    <a:pt x="77" y="0"/>
                  </a:moveTo>
                  <a:lnTo>
                    <a:pt x="112" y="0"/>
                  </a:lnTo>
                  <a:lnTo>
                    <a:pt x="172" y="18"/>
                  </a:lnTo>
                  <a:lnTo>
                    <a:pt x="215" y="65"/>
                  </a:lnTo>
                  <a:lnTo>
                    <a:pt x="241" y="139"/>
                  </a:lnTo>
                  <a:lnTo>
                    <a:pt x="249" y="242"/>
                  </a:lnTo>
                  <a:lnTo>
                    <a:pt x="241" y="251"/>
                  </a:lnTo>
                  <a:lnTo>
                    <a:pt x="232" y="382"/>
                  </a:lnTo>
                  <a:lnTo>
                    <a:pt x="198" y="484"/>
                  </a:lnTo>
                  <a:lnTo>
                    <a:pt x="155" y="577"/>
                  </a:lnTo>
                  <a:lnTo>
                    <a:pt x="103" y="642"/>
                  </a:lnTo>
                  <a:lnTo>
                    <a:pt x="69" y="680"/>
                  </a:lnTo>
                  <a:lnTo>
                    <a:pt x="43" y="698"/>
                  </a:lnTo>
                  <a:lnTo>
                    <a:pt x="35" y="698"/>
                  </a:lnTo>
                  <a:lnTo>
                    <a:pt x="26" y="689"/>
                  </a:lnTo>
                  <a:lnTo>
                    <a:pt x="26" y="661"/>
                  </a:lnTo>
                  <a:lnTo>
                    <a:pt x="52" y="633"/>
                  </a:lnTo>
                  <a:lnTo>
                    <a:pt x="120" y="540"/>
                  </a:lnTo>
                  <a:lnTo>
                    <a:pt x="172" y="400"/>
                  </a:lnTo>
                  <a:lnTo>
                    <a:pt x="198" y="242"/>
                  </a:lnTo>
                  <a:lnTo>
                    <a:pt x="198" y="205"/>
                  </a:lnTo>
                  <a:lnTo>
                    <a:pt x="189" y="214"/>
                  </a:lnTo>
                  <a:lnTo>
                    <a:pt x="155" y="233"/>
                  </a:lnTo>
                  <a:lnTo>
                    <a:pt x="112" y="242"/>
                  </a:lnTo>
                  <a:lnTo>
                    <a:pt x="77" y="242"/>
                  </a:lnTo>
                  <a:lnTo>
                    <a:pt x="52" y="223"/>
                  </a:lnTo>
                  <a:lnTo>
                    <a:pt x="35" y="205"/>
                  </a:lnTo>
                  <a:lnTo>
                    <a:pt x="0" y="149"/>
                  </a:lnTo>
                  <a:lnTo>
                    <a:pt x="0" y="93"/>
                  </a:lnTo>
                  <a:lnTo>
                    <a:pt x="9" y="65"/>
                  </a:lnTo>
                  <a:lnTo>
                    <a:pt x="26" y="3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94" name="Freeform 50"/>
            <p:cNvSpPr>
              <a:spLocks/>
            </p:cNvSpPr>
            <p:nvPr/>
          </p:nvSpPr>
          <p:spPr bwMode="auto">
            <a:xfrm>
              <a:off x="21430" y="3969"/>
              <a:ext cx="1512" cy="1677"/>
            </a:xfrm>
            <a:custGeom>
              <a:avLst/>
              <a:gdLst/>
              <a:ahLst/>
              <a:cxnLst>
                <a:cxn ang="0">
                  <a:pos x="1074" y="19"/>
                </a:cxn>
                <a:cxn ang="0">
                  <a:pos x="1237" y="121"/>
                </a:cxn>
                <a:cxn ang="0">
                  <a:pos x="1306" y="205"/>
                </a:cxn>
                <a:cxn ang="0">
                  <a:pos x="1478" y="0"/>
                </a:cxn>
                <a:cxn ang="0">
                  <a:pos x="1512" y="9"/>
                </a:cxn>
                <a:cxn ang="0">
                  <a:pos x="1366" y="615"/>
                </a:cxn>
                <a:cxn ang="0">
                  <a:pos x="1358" y="643"/>
                </a:cxn>
                <a:cxn ang="0">
                  <a:pos x="1306" y="633"/>
                </a:cxn>
                <a:cxn ang="0">
                  <a:pos x="1315" y="587"/>
                </a:cxn>
                <a:cxn ang="0">
                  <a:pos x="1297" y="354"/>
                </a:cxn>
                <a:cxn ang="0">
                  <a:pos x="1186" y="140"/>
                </a:cxn>
                <a:cxn ang="0">
                  <a:pos x="971" y="56"/>
                </a:cxn>
                <a:cxn ang="0">
                  <a:pos x="687" y="130"/>
                </a:cxn>
                <a:cxn ang="0">
                  <a:pos x="447" y="335"/>
                </a:cxn>
                <a:cxn ang="0">
                  <a:pos x="266" y="689"/>
                </a:cxn>
                <a:cxn ang="0">
                  <a:pos x="198" y="1015"/>
                </a:cxn>
                <a:cxn ang="0">
                  <a:pos x="206" y="1258"/>
                </a:cxn>
                <a:cxn ang="0">
                  <a:pos x="292" y="1462"/>
                </a:cxn>
                <a:cxn ang="0">
                  <a:pos x="438" y="1574"/>
                </a:cxn>
                <a:cxn ang="0">
                  <a:pos x="610" y="1602"/>
                </a:cxn>
                <a:cxn ang="0">
                  <a:pos x="859" y="1537"/>
                </a:cxn>
                <a:cxn ang="0">
                  <a:pos x="1100" y="1332"/>
                </a:cxn>
                <a:cxn ang="0">
                  <a:pos x="1203" y="1136"/>
                </a:cxn>
                <a:cxn ang="0">
                  <a:pos x="1220" y="1062"/>
                </a:cxn>
                <a:cxn ang="0">
                  <a:pos x="1263" y="1053"/>
                </a:cxn>
                <a:cxn ang="0">
                  <a:pos x="1272" y="1071"/>
                </a:cxn>
                <a:cxn ang="0">
                  <a:pos x="1246" y="1164"/>
                </a:cxn>
                <a:cxn ang="0">
                  <a:pos x="1143" y="1369"/>
                </a:cxn>
                <a:cxn ang="0">
                  <a:pos x="945" y="1556"/>
                </a:cxn>
                <a:cxn ang="0">
                  <a:pos x="713" y="1658"/>
                </a:cxn>
                <a:cxn ang="0">
                  <a:pos x="421" y="1658"/>
                </a:cxn>
                <a:cxn ang="0">
                  <a:pos x="163" y="1500"/>
                </a:cxn>
                <a:cxn ang="0">
                  <a:pos x="17" y="1220"/>
                </a:cxn>
                <a:cxn ang="0">
                  <a:pos x="26" y="820"/>
                </a:cxn>
                <a:cxn ang="0">
                  <a:pos x="223" y="410"/>
                </a:cxn>
                <a:cxn ang="0">
                  <a:pos x="559" y="112"/>
                </a:cxn>
                <a:cxn ang="0">
                  <a:pos x="954" y="0"/>
                </a:cxn>
              </a:cxnLst>
              <a:rect l="0" t="0" r="r" b="b"/>
              <a:pathLst>
                <a:path w="1512" h="1677">
                  <a:moveTo>
                    <a:pt x="954" y="0"/>
                  </a:moveTo>
                  <a:lnTo>
                    <a:pt x="1074" y="19"/>
                  </a:lnTo>
                  <a:lnTo>
                    <a:pt x="1177" y="65"/>
                  </a:lnTo>
                  <a:lnTo>
                    <a:pt x="1237" y="121"/>
                  </a:lnTo>
                  <a:lnTo>
                    <a:pt x="1289" y="168"/>
                  </a:lnTo>
                  <a:lnTo>
                    <a:pt x="1306" y="205"/>
                  </a:lnTo>
                  <a:lnTo>
                    <a:pt x="1452" y="28"/>
                  </a:lnTo>
                  <a:lnTo>
                    <a:pt x="1478" y="0"/>
                  </a:lnTo>
                  <a:lnTo>
                    <a:pt x="1504" y="0"/>
                  </a:lnTo>
                  <a:lnTo>
                    <a:pt x="1512" y="9"/>
                  </a:lnTo>
                  <a:lnTo>
                    <a:pt x="1375" y="596"/>
                  </a:lnTo>
                  <a:lnTo>
                    <a:pt x="1366" y="615"/>
                  </a:lnTo>
                  <a:lnTo>
                    <a:pt x="1366" y="633"/>
                  </a:lnTo>
                  <a:lnTo>
                    <a:pt x="1358" y="643"/>
                  </a:lnTo>
                  <a:lnTo>
                    <a:pt x="1323" y="643"/>
                  </a:lnTo>
                  <a:lnTo>
                    <a:pt x="1306" y="633"/>
                  </a:lnTo>
                  <a:lnTo>
                    <a:pt x="1306" y="606"/>
                  </a:lnTo>
                  <a:lnTo>
                    <a:pt x="1315" y="587"/>
                  </a:lnTo>
                  <a:lnTo>
                    <a:pt x="1315" y="503"/>
                  </a:lnTo>
                  <a:lnTo>
                    <a:pt x="1297" y="354"/>
                  </a:lnTo>
                  <a:lnTo>
                    <a:pt x="1254" y="233"/>
                  </a:lnTo>
                  <a:lnTo>
                    <a:pt x="1186" y="140"/>
                  </a:lnTo>
                  <a:lnTo>
                    <a:pt x="1091" y="75"/>
                  </a:lnTo>
                  <a:lnTo>
                    <a:pt x="971" y="56"/>
                  </a:lnTo>
                  <a:lnTo>
                    <a:pt x="825" y="75"/>
                  </a:lnTo>
                  <a:lnTo>
                    <a:pt x="687" y="130"/>
                  </a:lnTo>
                  <a:lnTo>
                    <a:pt x="559" y="224"/>
                  </a:lnTo>
                  <a:lnTo>
                    <a:pt x="447" y="335"/>
                  </a:lnTo>
                  <a:lnTo>
                    <a:pt x="335" y="512"/>
                  </a:lnTo>
                  <a:lnTo>
                    <a:pt x="266" y="689"/>
                  </a:lnTo>
                  <a:lnTo>
                    <a:pt x="215" y="866"/>
                  </a:lnTo>
                  <a:lnTo>
                    <a:pt x="198" y="1015"/>
                  </a:lnTo>
                  <a:lnTo>
                    <a:pt x="189" y="1118"/>
                  </a:lnTo>
                  <a:lnTo>
                    <a:pt x="206" y="1258"/>
                  </a:lnTo>
                  <a:lnTo>
                    <a:pt x="241" y="1369"/>
                  </a:lnTo>
                  <a:lnTo>
                    <a:pt x="292" y="1462"/>
                  </a:lnTo>
                  <a:lnTo>
                    <a:pt x="361" y="1528"/>
                  </a:lnTo>
                  <a:lnTo>
                    <a:pt x="438" y="1574"/>
                  </a:lnTo>
                  <a:lnTo>
                    <a:pt x="524" y="1593"/>
                  </a:lnTo>
                  <a:lnTo>
                    <a:pt x="610" y="1602"/>
                  </a:lnTo>
                  <a:lnTo>
                    <a:pt x="730" y="1584"/>
                  </a:lnTo>
                  <a:lnTo>
                    <a:pt x="859" y="1537"/>
                  </a:lnTo>
                  <a:lnTo>
                    <a:pt x="1005" y="1435"/>
                  </a:lnTo>
                  <a:lnTo>
                    <a:pt x="1100" y="1332"/>
                  </a:lnTo>
                  <a:lnTo>
                    <a:pt x="1160" y="1230"/>
                  </a:lnTo>
                  <a:lnTo>
                    <a:pt x="1203" y="1136"/>
                  </a:lnTo>
                  <a:lnTo>
                    <a:pt x="1220" y="1071"/>
                  </a:lnTo>
                  <a:lnTo>
                    <a:pt x="1220" y="1062"/>
                  </a:lnTo>
                  <a:lnTo>
                    <a:pt x="1229" y="1053"/>
                  </a:lnTo>
                  <a:lnTo>
                    <a:pt x="1263" y="1053"/>
                  </a:lnTo>
                  <a:lnTo>
                    <a:pt x="1272" y="1062"/>
                  </a:lnTo>
                  <a:lnTo>
                    <a:pt x="1272" y="1071"/>
                  </a:lnTo>
                  <a:lnTo>
                    <a:pt x="1263" y="1090"/>
                  </a:lnTo>
                  <a:lnTo>
                    <a:pt x="1246" y="1164"/>
                  </a:lnTo>
                  <a:lnTo>
                    <a:pt x="1203" y="1258"/>
                  </a:lnTo>
                  <a:lnTo>
                    <a:pt x="1143" y="1369"/>
                  </a:lnTo>
                  <a:lnTo>
                    <a:pt x="1040" y="1481"/>
                  </a:lnTo>
                  <a:lnTo>
                    <a:pt x="945" y="1556"/>
                  </a:lnTo>
                  <a:lnTo>
                    <a:pt x="834" y="1621"/>
                  </a:lnTo>
                  <a:lnTo>
                    <a:pt x="713" y="1658"/>
                  </a:lnTo>
                  <a:lnTo>
                    <a:pt x="576" y="1677"/>
                  </a:lnTo>
                  <a:lnTo>
                    <a:pt x="421" y="1658"/>
                  </a:lnTo>
                  <a:lnTo>
                    <a:pt x="284" y="1593"/>
                  </a:lnTo>
                  <a:lnTo>
                    <a:pt x="163" y="1500"/>
                  </a:lnTo>
                  <a:lnTo>
                    <a:pt x="77" y="1379"/>
                  </a:lnTo>
                  <a:lnTo>
                    <a:pt x="17" y="1220"/>
                  </a:lnTo>
                  <a:lnTo>
                    <a:pt x="0" y="1043"/>
                  </a:lnTo>
                  <a:lnTo>
                    <a:pt x="26" y="820"/>
                  </a:lnTo>
                  <a:lnTo>
                    <a:pt x="103" y="606"/>
                  </a:lnTo>
                  <a:lnTo>
                    <a:pt x="223" y="410"/>
                  </a:lnTo>
                  <a:lnTo>
                    <a:pt x="378" y="242"/>
                  </a:lnTo>
                  <a:lnTo>
                    <a:pt x="559" y="112"/>
                  </a:lnTo>
                  <a:lnTo>
                    <a:pt x="756" y="28"/>
                  </a:lnTo>
                  <a:lnTo>
                    <a:pt x="9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95" name="Freeform 51"/>
            <p:cNvSpPr>
              <a:spLocks noEditPoints="1"/>
            </p:cNvSpPr>
            <p:nvPr/>
          </p:nvSpPr>
          <p:spPr bwMode="auto">
            <a:xfrm>
              <a:off x="22959" y="4807"/>
              <a:ext cx="1177" cy="1137"/>
            </a:xfrm>
            <a:custGeom>
              <a:avLst/>
              <a:gdLst/>
              <a:ahLst/>
              <a:cxnLst>
                <a:cxn ang="0">
                  <a:pos x="533" y="75"/>
                </a:cxn>
                <a:cxn ang="0">
                  <a:pos x="516" y="94"/>
                </a:cxn>
                <a:cxn ang="0">
                  <a:pos x="499" y="131"/>
                </a:cxn>
                <a:cxn ang="0">
                  <a:pos x="602" y="550"/>
                </a:cxn>
                <a:cxn ang="0">
                  <a:pos x="791" y="513"/>
                </a:cxn>
                <a:cxn ang="0">
                  <a:pos x="920" y="392"/>
                </a:cxn>
                <a:cxn ang="0">
                  <a:pos x="963" y="233"/>
                </a:cxn>
                <a:cxn ang="0">
                  <a:pos x="911" y="112"/>
                </a:cxn>
                <a:cxn ang="0">
                  <a:pos x="791" y="75"/>
                </a:cxn>
                <a:cxn ang="0">
                  <a:pos x="550" y="66"/>
                </a:cxn>
                <a:cxn ang="0">
                  <a:pos x="748" y="0"/>
                </a:cxn>
                <a:cxn ang="0">
                  <a:pos x="1014" y="75"/>
                </a:cxn>
                <a:cxn ang="0">
                  <a:pos x="1117" y="252"/>
                </a:cxn>
                <a:cxn ang="0">
                  <a:pos x="1014" y="447"/>
                </a:cxn>
                <a:cxn ang="0">
                  <a:pos x="782" y="569"/>
                </a:cxn>
                <a:cxn ang="0">
                  <a:pos x="851" y="587"/>
                </a:cxn>
                <a:cxn ang="0">
                  <a:pos x="903" y="634"/>
                </a:cxn>
                <a:cxn ang="0">
                  <a:pos x="946" y="718"/>
                </a:cxn>
                <a:cxn ang="0">
                  <a:pos x="937" y="829"/>
                </a:cxn>
                <a:cxn ang="0">
                  <a:pos x="920" y="950"/>
                </a:cxn>
                <a:cxn ang="0">
                  <a:pos x="928" y="1062"/>
                </a:cxn>
                <a:cxn ang="0">
                  <a:pos x="971" y="1100"/>
                </a:cxn>
                <a:cxn ang="0">
                  <a:pos x="1049" y="1081"/>
                </a:cxn>
                <a:cxn ang="0">
                  <a:pos x="1126" y="960"/>
                </a:cxn>
                <a:cxn ang="0">
                  <a:pos x="1135" y="932"/>
                </a:cxn>
                <a:cxn ang="0">
                  <a:pos x="1177" y="941"/>
                </a:cxn>
                <a:cxn ang="0">
                  <a:pos x="1169" y="978"/>
                </a:cxn>
                <a:cxn ang="0">
                  <a:pos x="1109" y="1081"/>
                </a:cxn>
                <a:cxn ang="0">
                  <a:pos x="980" y="1137"/>
                </a:cxn>
                <a:cxn ang="0">
                  <a:pos x="851" y="1109"/>
                </a:cxn>
                <a:cxn ang="0">
                  <a:pos x="765" y="1025"/>
                </a:cxn>
                <a:cxn ang="0">
                  <a:pos x="756" y="923"/>
                </a:cxn>
                <a:cxn ang="0">
                  <a:pos x="782" y="829"/>
                </a:cxn>
                <a:cxn ang="0">
                  <a:pos x="791" y="783"/>
                </a:cxn>
                <a:cxn ang="0">
                  <a:pos x="799" y="736"/>
                </a:cxn>
                <a:cxn ang="0">
                  <a:pos x="791" y="662"/>
                </a:cxn>
                <a:cxn ang="0">
                  <a:pos x="705" y="578"/>
                </a:cxn>
                <a:cxn ang="0">
                  <a:pos x="413" y="569"/>
                </a:cxn>
                <a:cxn ang="0">
                  <a:pos x="310" y="1006"/>
                </a:cxn>
                <a:cxn ang="0">
                  <a:pos x="327" y="1053"/>
                </a:cxn>
                <a:cxn ang="0">
                  <a:pos x="447" y="1062"/>
                </a:cxn>
                <a:cxn ang="0">
                  <a:pos x="439" y="1109"/>
                </a:cxn>
                <a:cxn ang="0">
                  <a:pos x="0" y="1100"/>
                </a:cxn>
                <a:cxn ang="0">
                  <a:pos x="18" y="1044"/>
                </a:cxn>
                <a:cxn ang="0">
                  <a:pos x="138" y="1034"/>
                </a:cxn>
                <a:cxn ang="0">
                  <a:pos x="164" y="1016"/>
                </a:cxn>
                <a:cxn ang="0">
                  <a:pos x="172" y="978"/>
                </a:cxn>
                <a:cxn ang="0">
                  <a:pos x="378" y="94"/>
                </a:cxn>
                <a:cxn ang="0">
                  <a:pos x="361" y="56"/>
                </a:cxn>
                <a:cxn ang="0">
                  <a:pos x="241" y="47"/>
                </a:cxn>
                <a:cxn ang="0">
                  <a:pos x="258" y="0"/>
                </a:cxn>
              </a:cxnLst>
              <a:rect l="0" t="0" r="r" b="b"/>
              <a:pathLst>
                <a:path w="1177" h="1137">
                  <a:moveTo>
                    <a:pt x="550" y="66"/>
                  </a:moveTo>
                  <a:lnTo>
                    <a:pt x="533" y="75"/>
                  </a:lnTo>
                  <a:lnTo>
                    <a:pt x="525" y="75"/>
                  </a:lnTo>
                  <a:lnTo>
                    <a:pt x="516" y="94"/>
                  </a:lnTo>
                  <a:lnTo>
                    <a:pt x="507" y="122"/>
                  </a:lnTo>
                  <a:lnTo>
                    <a:pt x="499" y="131"/>
                  </a:lnTo>
                  <a:lnTo>
                    <a:pt x="404" y="550"/>
                  </a:lnTo>
                  <a:lnTo>
                    <a:pt x="602" y="550"/>
                  </a:lnTo>
                  <a:lnTo>
                    <a:pt x="705" y="541"/>
                  </a:lnTo>
                  <a:lnTo>
                    <a:pt x="791" y="513"/>
                  </a:lnTo>
                  <a:lnTo>
                    <a:pt x="860" y="466"/>
                  </a:lnTo>
                  <a:lnTo>
                    <a:pt x="920" y="392"/>
                  </a:lnTo>
                  <a:lnTo>
                    <a:pt x="954" y="308"/>
                  </a:lnTo>
                  <a:lnTo>
                    <a:pt x="963" y="233"/>
                  </a:lnTo>
                  <a:lnTo>
                    <a:pt x="946" y="159"/>
                  </a:lnTo>
                  <a:lnTo>
                    <a:pt x="911" y="112"/>
                  </a:lnTo>
                  <a:lnTo>
                    <a:pt x="860" y="84"/>
                  </a:lnTo>
                  <a:lnTo>
                    <a:pt x="791" y="75"/>
                  </a:lnTo>
                  <a:lnTo>
                    <a:pt x="714" y="66"/>
                  </a:lnTo>
                  <a:lnTo>
                    <a:pt x="550" y="66"/>
                  </a:lnTo>
                  <a:close/>
                  <a:moveTo>
                    <a:pt x="258" y="0"/>
                  </a:moveTo>
                  <a:lnTo>
                    <a:pt x="748" y="0"/>
                  </a:lnTo>
                  <a:lnTo>
                    <a:pt x="894" y="19"/>
                  </a:lnTo>
                  <a:lnTo>
                    <a:pt x="1014" y="75"/>
                  </a:lnTo>
                  <a:lnTo>
                    <a:pt x="1092" y="149"/>
                  </a:lnTo>
                  <a:lnTo>
                    <a:pt x="1117" y="252"/>
                  </a:lnTo>
                  <a:lnTo>
                    <a:pt x="1092" y="354"/>
                  </a:lnTo>
                  <a:lnTo>
                    <a:pt x="1014" y="447"/>
                  </a:lnTo>
                  <a:lnTo>
                    <a:pt x="911" y="522"/>
                  </a:lnTo>
                  <a:lnTo>
                    <a:pt x="782" y="569"/>
                  </a:lnTo>
                  <a:lnTo>
                    <a:pt x="799" y="569"/>
                  </a:lnTo>
                  <a:lnTo>
                    <a:pt x="851" y="587"/>
                  </a:lnTo>
                  <a:lnTo>
                    <a:pt x="877" y="606"/>
                  </a:lnTo>
                  <a:lnTo>
                    <a:pt x="903" y="634"/>
                  </a:lnTo>
                  <a:lnTo>
                    <a:pt x="937" y="690"/>
                  </a:lnTo>
                  <a:lnTo>
                    <a:pt x="946" y="718"/>
                  </a:lnTo>
                  <a:lnTo>
                    <a:pt x="946" y="801"/>
                  </a:lnTo>
                  <a:lnTo>
                    <a:pt x="937" y="829"/>
                  </a:lnTo>
                  <a:lnTo>
                    <a:pt x="928" y="885"/>
                  </a:lnTo>
                  <a:lnTo>
                    <a:pt x="920" y="950"/>
                  </a:lnTo>
                  <a:lnTo>
                    <a:pt x="920" y="1034"/>
                  </a:lnTo>
                  <a:lnTo>
                    <a:pt x="928" y="1062"/>
                  </a:lnTo>
                  <a:lnTo>
                    <a:pt x="937" y="1081"/>
                  </a:lnTo>
                  <a:lnTo>
                    <a:pt x="971" y="1100"/>
                  </a:lnTo>
                  <a:lnTo>
                    <a:pt x="988" y="1100"/>
                  </a:lnTo>
                  <a:lnTo>
                    <a:pt x="1049" y="1081"/>
                  </a:lnTo>
                  <a:lnTo>
                    <a:pt x="1092" y="1025"/>
                  </a:lnTo>
                  <a:lnTo>
                    <a:pt x="1126" y="960"/>
                  </a:lnTo>
                  <a:lnTo>
                    <a:pt x="1126" y="941"/>
                  </a:lnTo>
                  <a:lnTo>
                    <a:pt x="1135" y="932"/>
                  </a:lnTo>
                  <a:lnTo>
                    <a:pt x="1169" y="932"/>
                  </a:lnTo>
                  <a:lnTo>
                    <a:pt x="1177" y="941"/>
                  </a:lnTo>
                  <a:lnTo>
                    <a:pt x="1177" y="950"/>
                  </a:lnTo>
                  <a:lnTo>
                    <a:pt x="1169" y="978"/>
                  </a:lnTo>
                  <a:lnTo>
                    <a:pt x="1152" y="1025"/>
                  </a:lnTo>
                  <a:lnTo>
                    <a:pt x="1109" y="1081"/>
                  </a:lnTo>
                  <a:lnTo>
                    <a:pt x="1057" y="1118"/>
                  </a:lnTo>
                  <a:lnTo>
                    <a:pt x="980" y="1137"/>
                  </a:lnTo>
                  <a:lnTo>
                    <a:pt x="911" y="1127"/>
                  </a:lnTo>
                  <a:lnTo>
                    <a:pt x="851" y="1109"/>
                  </a:lnTo>
                  <a:lnTo>
                    <a:pt x="799" y="1081"/>
                  </a:lnTo>
                  <a:lnTo>
                    <a:pt x="765" y="1025"/>
                  </a:lnTo>
                  <a:lnTo>
                    <a:pt x="756" y="960"/>
                  </a:lnTo>
                  <a:lnTo>
                    <a:pt x="756" y="923"/>
                  </a:lnTo>
                  <a:lnTo>
                    <a:pt x="765" y="904"/>
                  </a:lnTo>
                  <a:lnTo>
                    <a:pt x="782" y="829"/>
                  </a:lnTo>
                  <a:lnTo>
                    <a:pt x="782" y="801"/>
                  </a:lnTo>
                  <a:lnTo>
                    <a:pt x="791" y="783"/>
                  </a:lnTo>
                  <a:lnTo>
                    <a:pt x="791" y="755"/>
                  </a:lnTo>
                  <a:lnTo>
                    <a:pt x="799" y="736"/>
                  </a:lnTo>
                  <a:lnTo>
                    <a:pt x="799" y="718"/>
                  </a:lnTo>
                  <a:lnTo>
                    <a:pt x="791" y="662"/>
                  </a:lnTo>
                  <a:lnTo>
                    <a:pt x="756" y="615"/>
                  </a:lnTo>
                  <a:lnTo>
                    <a:pt x="705" y="578"/>
                  </a:lnTo>
                  <a:lnTo>
                    <a:pt x="619" y="569"/>
                  </a:lnTo>
                  <a:lnTo>
                    <a:pt x="413" y="569"/>
                  </a:lnTo>
                  <a:lnTo>
                    <a:pt x="318" y="988"/>
                  </a:lnTo>
                  <a:lnTo>
                    <a:pt x="310" y="1006"/>
                  </a:lnTo>
                  <a:lnTo>
                    <a:pt x="310" y="1034"/>
                  </a:lnTo>
                  <a:lnTo>
                    <a:pt x="327" y="1053"/>
                  </a:lnTo>
                  <a:lnTo>
                    <a:pt x="439" y="1053"/>
                  </a:lnTo>
                  <a:lnTo>
                    <a:pt x="447" y="1062"/>
                  </a:lnTo>
                  <a:lnTo>
                    <a:pt x="447" y="1100"/>
                  </a:lnTo>
                  <a:lnTo>
                    <a:pt x="439" y="1109"/>
                  </a:lnTo>
                  <a:lnTo>
                    <a:pt x="9" y="1109"/>
                  </a:lnTo>
                  <a:lnTo>
                    <a:pt x="0" y="1100"/>
                  </a:lnTo>
                  <a:lnTo>
                    <a:pt x="0" y="1062"/>
                  </a:lnTo>
                  <a:lnTo>
                    <a:pt x="18" y="1044"/>
                  </a:lnTo>
                  <a:lnTo>
                    <a:pt x="112" y="1044"/>
                  </a:lnTo>
                  <a:lnTo>
                    <a:pt x="138" y="1034"/>
                  </a:lnTo>
                  <a:lnTo>
                    <a:pt x="155" y="1025"/>
                  </a:lnTo>
                  <a:lnTo>
                    <a:pt x="164" y="1016"/>
                  </a:lnTo>
                  <a:lnTo>
                    <a:pt x="172" y="997"/>
                  </a:lnTo>
                  <a:lnTo>
                    <a:pt x="172" y="978"/>
                  </a:lnTo>
                  <a:lnTo>
                    <a:pt x="370" y="112"/>
                  </a:lnTo>
                  <a:lnTo>
                    <a:pt x="378" y="94"/>
                  </a:lnTo>
                  <a:lnTo>
                    <a:pt x="378" y="66"/>
                  </a:lnTo>
                  <a:lnTo>
                    <a:pt x="361" y="56"/>
                  </a:lnTo>
                  <a:lnTo>
                    <a:pt x="250" y="56"/>
                  </a:lnTo>
                  <a:lnTo>
                    <a:pt x="241" y="47"/>
                  </a:lnTo>
                  <a:lnTo>
                    <a:pt x="241" y="19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96" name="Freeform 52"/>
            <p:cNvSpPr>
              <a:spLocks/>
            </p:cNvSpPr>
            <p:nvPr/>
          </p:nvSpPr>
          <p:spPr bwMode="auto">
            <a:xfrm>
              <a:off x="24411" y="5348"/>
              <a:ext cx="250" cy="698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2" y="0"/>
                </a:cxn>
                <a:cxn ang="0">
                  <a:pos x="172" y="18"/>
                </a:cxn>
                <a:cxn ang="0">
                  <a:pos x="215" y="65"/>
                </a:cxn>
                <a:cxn ang="0">
                  <a:pos x="241" y="139"/>
                </a:cxn>
                <a:cxn ang="0">
                  <a:pos x="250" y="242"/>
                </a:cxn>
                <a:cxn ang="0">
                  <a:pos x="241" y="251"/>
                </a:cxn>
                <a:cxn ang="0">
                  <a:pos x="232" y="382"/>
                </a:cxn>
                <a:cxn ang="0">
                  <a:pos x="198" y="484"/>
                </a:cxn>
                <a:cxn ang="0">
                  <a:pos x="155" y="577"/>
                </a:cxn>
                <a:cxn ang="0">
                  <a:pos x="104" y="642"/>
                </a:cxn>
                <a:cxn ang="0">
                  <a:pos x="69" y="680"/>
                </a:cxn>
                <a:cxn ang="0">
                  <a:pos x="43" y="698"/>
                </a:cxn>
                <a:cxn ang="0">
                  <a:pos x="35" y="698"/>
                </a:cxn>
                <a:cxn ang="0">
                  <a:pos x="26" y="689"/>
                </a:cxn>
                <a:cxn ang="0">
                  <a:pos x="26" y="661"/>
                </a:cxn>
                <a:cxn ang="0">
                  <a:pos x="52" y="633"/>
                </a:cxn>
                <a:cxn ang="0">
                  <a:pos x="121" y="540"/>
                </a:cxn>
                <a:cxn ang="0">
                  <a:pos x="172" y="400"/>
                </a:cxn>
                <a:cxn ang="0">
                  <a:pos x="198" y="242"/>
                </a:cxn>
                <a:cxn ang="0">
                  <a:pos x="198" y="205"/>
                </a:cxn>
                <a:cxn ang="0">
                  <a:pos x="189" y="214"/>
                </a:cxn>
                <a:cxn ang="0">
                  <a:pos x="155" y="233"/>
                </a:cxn>
                <a:cxn ang="0">
                  <a:pos x="112" y="242"/>
                </a:cxn>
                <a:cxn ang="0">
                  <a:pos x="78" y="242"/>
                </a:cxn>
                <a:cxn ang="0">
                  <a:pos x="52" y="223"/>
                </a:cxn>
                <a:cxn ang="0">
                  <a:pos x="35" y="205"/>
                </a:cxn>
                <a:cxn ang="0">
                  <a:pos x="0" y="149"/>
                </a:cxn>
                <a:cxn ang="0">
                  <a:pos x="0" y="93"/>
                </a:cxn>
                <a:cxn ang="0">
                  <a:pos x="9" y="65"/>
                </a:cxn>
                <a:cxn ang="0">
                  <a:pos x="26" y="37"/>
                </a:cxn>
                <a:cxn ang="0">
                  <a:pos x="78" y="0"/>
                </a:cxn>
              </a:cxnLst>
              <a:rect l="0" t="0" r="r" b="b"/>
              <a:pathLst>
                <a:path w="250" h="698">
                  <a:moveTo>
                    <a:pt x="78" y="0"/>
                  </a:moveTo>
                  <a:lnTo>
                    <a:pt x="112" y="0"/>
                  </a:lnTo>
                  <a:lnTo>
                    <a:pt x="172" y="18"/>
                  </a:lnTo>
                  <a:lnTo>
                    <a:pt x="215" y="65"/>
                  </a:lnTo>
                  <a:lnTo>
                    <a:pt x="241" y="139"/>
                  </a:lnTo>
                  <a:lnTo>
                    <a:pt x="250" y="242"/>
                  </a:lnTo>
                  <a:lnTo>
                    <a:pt x="241" y="251"/>
                  </a:lnTo>
                  <a:lnTo>
                    <a:pt x="232" y="382"/>
                  </a:lnTo>
                  <a:lnTo>
                    <a:pt x="198" y="484"/>
                  </a:lnTo>
                  <a:lnTo>
                    <a:pt x="155" y="577"/>
                  </a:lnTo>
                  <a:lnTo>
                    <a:pt x="104" y="642"/>
                  </a:lnTo>
                  <a:lnTo>
                    <a:pt x="69" y="680"/>
                  </a:lnTo>
                  <a:lnTo>
                    <a:pt x="43" y="698"/>
                  </a:lnTo>
                  <a:lnTo>
                    <a:pt x="35" y="698"/>
                  </a:lnTo>
                  <a:lnTo>
                    <a:pt x="26" y="689"/>
                  </a:lnTo>
                  <a:lnTo>
                    <a:pt x="26" y="661"/>
                  </a:lnTo>
                  <a:lnTo>
                    <a:pt x="52" y="633"/>
                  </a:lnTo>
                  <a:lnTo>
                    <a:pt x="121" y="540"/>
                  </a:lnTo>
                  <a:lnTo>
                    <a:pt x="172" y="400"/>
                  </a:lnTo>
                  <a:lnTo>
                    <a:pt x="198" y="242"/>
                  </a:lnTo>
                  <a:lnTo>
                    <a:pt x="198" y="205"/>
                  </a:lnTo>
                  <a:lnTo>
                    <a:pt x="189" y="214"/>
                  </a:lnTo>
                  <a:lnTo>
                    <a:pt x="155" y="233"/>
                  </a:lnTo>
                  <a:lnTo>
                    <a:pt x="112" y="242"/>
                  </a:lnTo>
                  <a:lnTo>
                    <a:pt x="78" y="242"/>
                  </a:lnTo>
                  <a:lnTo>
                    <a:pt x="52" y="223"/>
                  </a:lnTo>
                  <a:lnTo>
                    <a:pt x="35" y="205"/>
                  </a:lnTo>
                  <a:lnTo>
                    <a:pt x="0" y="149"/>
                  </a:lnTo>
                  <a:lnTo>
                    <a:pt x="0" y="93"/>
                  </a:lnTo>
                  <a:lnTo>
                    <a:pt x="9" y="65"/>
                  </a:lnTo>
                  <a:lnTo>
                    <a:pt x="26" y="37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97" name="Freeform 53"/>
            <p:cNvSpPr>
              <a:spLocks noEditPoints="1"/>
            </p:cNvSpPr>
            <p:nvPr/>
          </p:nvSpPr>
          <p:spPr bwMode="auto">
            <a:xfrm>
              <a:off x="25262" y="4016"/>
              <a:ext cx="1632" cy="1583"/>
            </a:xfrm>
            <a:custGeom>
              <a:avLst/>
              <a:gdLst/>
              <a:ahLst/>
              <a:cxnLst>
                <a:cxn ang="0">
                  <a:pos x="773" y="74"/>
                </a:cxn>
                <a:cxn ang="0">
                  <a:pos x="730" y="121"/>
                </a:cxn>
                <a:cxn ang="0">
                  <a:pos x="739" y="158"/>
                </a:cxn>
                <a:cxn ang="0">
                  <a:pos x="438" y="1443"/>
                </a:cxn>
                <a:cxn ang="0">
                  <a:pos x="430" y="1490"/>
                </a:cxn>
                <a:cxn ang="0">
                  <a:pos x="739" y="1499"/>
                </a:cxn>
                <a:cxn ang="0">
                  <a:pos x="1005" y="1434"/>
                </a:cxn>
                <a:cxn ang="0">
                  <a:pos x="1229" y="1238"/>
                </a:cxn>
                <a:cxn ang="0">
                  <a:pos x="1366" y="959"/>
                </a:cxn>
                <a:cxn ang="0">
                  <a:pos x="1435" y="680"/>
                </a:cxn>
                <a:cxn ang="0">
                  <a:pos x="1452" y="493"/>
                </a:cxn>
                <a:cxn ang="0">
                  <a:pos x="1400" y="242"/>
                </a:cxn>
                <a:cxn ang="0">
                  <a:pos x="1263" y="111"/>
                </a:cxn>
                <a:cxn ang="0">
                  <a:pos x="1065" y="65"/>
                </a:cxn>
                <a:cxn ang="0">
                  <a:pos x="361" y="0"/>
                </a:cxn>
                <a:cxn ang="0">
                  <a:pos x="1280" y="18"/>
                </a:cxn>
                <a:cxn ang="0">
                  <a:pos x="1504" y="167"/>
                </a:cxn>
                <a:cxn ang="0">
                  <a:pos x="1615" y="428"/>
                </a:cxn>
                <a:cxn ang="0">
                  <a:pos x="1607" y="801"/>
                </a:cxn>
                <a:cxn ang="0">
                  <a:pos x="1435" y="1192"/>
                </a:cxn>
                <a:cxn ang="0">
                  <a:pos x="1134" y="1471"/>
                </a:cxn>
                <a:cxn ang="0">
                  <a:pos x="765" y="1583"/>
                </a:cxn>
                <a:cxn ang="0">
                  <a:pos x="0" y="1574"/>
                </a:cxn>
                <a:cxn ang="0">
                  <a:pos x="9" y="1518"/>
                </a:cxn>
                <a:cxn ang="0">
                  <a:pos x="163" y="1509"/>
                </a:cxn>
                <a:cxn ang="0">
                  <a:pos x="241" y="1453"/>
                </a:cxn>
                <a:cxn ang="0">
                  <a:pos x="241" y="1406"/>
                </a:cxn>
                <a:cxn ang="0">
                  <a:pos x="541" y="149"/>
                </a:cxn>
                <a:cxn ang="0">
                  <a:pos x="533" y="93"/>
                </a:cxn>
                <a:cxn ang="0">
                  <a:pos x="498" y="83"/>
                </a:cxn>
                <a:cxn ang="0">
                  <a:pos x="361" y="74"/>
                </a:cxn>
                <a:cxn ang="0">
                  <a:pos x="344" y="28"/>
                </a:cxn>
                <a:cxn ang="0">
                  <a:pos x="361" y="0"/>
                </a:cxn>
              </a:cxnLst>
              <a:rect l="0" t="0" r="r" b="b"/>
              <a:pathLst>
                <a:path w="1632" h="1583">
                  <a:moveTo>
                    <a:pt x="799" y="65"/>
                  </a:moveTo>
                  <a:lnTo>
                    <a:pt x="773" y="74"/>
                  </a:lnTo>
                  <a:lnTo>
                    <a:pt x="739" y="93"/>
                  </a:lnTo>
                  <a:lnTo>
                    <a:pt x="730" y="121"/>
                  </a:lnTo>
                  <a:lnTo>
                    <a:pt x="722" y="158"/>
                  </a:lnTo>
                  <a:lnTo>
                    <a:pt x="739" y="158"/>
                  </a:lnTo>
                  <a:lnTo>
                    <a:pt x="447" y="1425"/>
                  </a:lnTo>
                  <a:lnTo>
                    <a:pt x="438" y="1443"/>
                  </a:lnTo>
                  <a:lnTo>
                    <a:pt x="430" y="1453"/>
                  </a:lnTo>
                  <a:lnTo>
                    <a:pt x="430" y="1490"/>
                  </a:lnTo>
                  <a:lnTo>
                    <a:pt x="438" y="1499"/>
                  </a:lnTo>
                  <a:lnTo>
                    <a:pt x="739" y="1499"/>
                  </a:lnTo>
                  <a:lnTo>
                    <a:pt x="885" y="1481"/>
                  </a:lnTo>
                  <a:lnTo>
                    <a:pt x="1005" y="1434"/>
                  </a:lnTo>
                  <a:lnTo>
                    <a:pt x="1108" y="1369"/>
                  </a:lnTo>
                  <a:lnTo>
                    <a:pt x="1229" y="1238"/>
                  </a:lnTo>
                  <a:lnTo>
                    <a:pt x="1306" y="1108"/>
                  </a:lnTo>
                  <a:lnTo>
                    <a:pt x="1366" y="959"/>
                  </a:lnTo>
                  <a:lnTo>
                    <a:pt x="1409" y="810"/>
                  </a:lnTo>
                  <a:lnTo>
                    <a:pt x="1435" y="680"/>
                  </a:lnTo>
                  <a:lnTo>
                    <a:pt x="1452" y="568"/>
                  </a:lnTo>
                  <a:lnTo>
                    <a:pt x="1452" y="493"/>
                  </a:lnTo>
                  <a:lnTo>
                    <a:pt x="1435" y="354"/>
                  </a:lnTo>
                  <a:lnTo>
                    <a:pt x="1400" y="242"/>
                  </a:lnTo>
                  <a:lnTo>
                    <a:pt x="1340" y="167"/>
                  </a:lnTo>
                  <a:lnTo>
                    <a:pt x="1263" y="111"/>
                  </a:lnTo>
                  <a:lnTo>
                    <a:pt x="1168" y="74"/>
                  </a:lnTo>
                  <a:lnTo>
                    <a:pt x="1065" y="65"/>
                  </a:lnTo>
                  <a:lnTo>
                    <a:pt x="799" y="65"/>
                  </a:lnTo>
                  <a:close/>
                  <a:moveTo>
                    <a:pt x="361" y="0"/>
                  </a:moveTo>
                  <a:lnTo>
                    <a:pt x="1126" y="0"/>
                  </a:lnTo>
                  <a:lnTo>
                    <a:pt x="1280" y="18"/>
                  </a:lnTo>
                  <a:lnTo>
                    <a:pt x="1400" y="83"/>
                  </a:lnTo>
                  <a:lnTo>
                    <a:pt x="1504" y="167"/>
                  </a:lnTo>
                  <a:lnTo>
                    <a:pt x="1572" y="288"/>
                  </a:lnTo>
                  <a:lnTo>
                    <a:pt x="1615" y="428"/>
                  </a:lnTo>
                  <a:lnTo>
                    <a:pt x="1632" y="586"/>
                  </a:lnTo>
                  <a:lnTo>
                    <a:pt x="1607" y="801"/>
                  </a:lnTo>
                  <a:lnTo>
                    <a:pt x="1538" y="1006"/>
                  </a:lnTo>
                  <a:lnTo>
                    <a:pt x="1435" y="1192"/>
                  </a:lnTo>
                  <a:lnTo>
                    <a:pt x="1297" y="1350"/>
                  </a:lnTo>
                  <a:lnTo>
                    <a:pt x="1134" y="1471"/>
                  </a:lnTo>
                  <a:lnTo>
                    <a:pt x="954" y="1555"/>
                  </a:lnTo>
                  <a:lnTo>
                    <a:pt x="765" y="1583"/>
                  </a:lnTo>
                  <a:lnTo>
                    <a:pt x="17" y="1583"/>
                  </a:lnTo>
                  <a:lnTo>
                    <a:pt x="0" y="1574"/>
                  </a:lnTo>
                  <a:lnTo>
                    <a:pt x="0" y="1537"/>
                  </a:lnTo>
                  <a:lnTo>
                    <a:pt x="9" y="1518"/>
                  </a:lnTo>
                  <a:lnTo>
                    <a:pt x="26" y="1509"/>
                  </a:lnTo>
                  <a:lnTo>
                    <a:pt x="163" y="1509"/>
                  </a:lnTo>
                  <a:lnTo>
                    <a:pt x="215" y="1490"/>
                  </a:lnTo>
                  <a:lnTo>
                    <a:pt x="241" y="1453"/>
                  </a:lnTo>
                  <a:lnTo>
                    <a:pt x="258" y="1397"/>
                  </a:lnTo>
                  <a:lnTo>
                    <a:pt x="241" y="1406"/>
                  </a:lnTo>
                  <a:lnTo>
                    <a:pt x="533" y="167"/>
                  </a:lnTo>
                  <a:lnTo>
                    <a:pt x="541" y="149"/>
                  </a:lnTo>
                  <a:lnTo>
                    <a:pt x="541" y="102"/>
                  </a:lnTo>
                  <a:lnTo>
                    <a:pt x="533" y="93"/>
                  </a:lnTo>
                  <a:lnTo>
                    <a:pt x="516" y="83"/>
                  </a:lnTo>
                  <a:lnTo>
                    <a:pt x="498" y="83"/>
                  </a:lnTo>
                  <a:lnTo>
                    <a:pt x="447" y="74"/>
                  </a:lnTo>
                  <a:lnTo>
                    <a:pt x="361" y="74"/>
                  </a:lnTo>
                  <a:lnTo>
                    <a:pt x="344" y="65"/>
                  </a:lnTo>
                  <a:lnTo>
                    <a:pt x="344" y="28"/>
                  </a:lnTo>
                  <a:lnTo>
                    <a:pt x="352" y="9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98" name="Freeform 54"/>
            <p:cNvSpPr>
              <a:spLocks noEditPoints="1"/>
            </p:cNvSpPr>
            <p:nvPr/>
          </p:nvSpPr>
          <p:spPr bwMode="auto">
            <a:xfrm>
              <a:off x="27083" y="4807"/>
              <a:ext cx="1186" cy="1137"/>
            </a:xfrm>
            <a:custGeom>
              <a:avLst/>
              <a:gdLst/>
              <a:ahLst/>
              <a:cxnLst>
                <a:cxn ang="0">
                  <a:pos x="533" y="75"/>
                </a:cxn>
                <a:cxn ang="0">
                  <a:pos x="516" y="94"/>
                </a:cxn>
                <a:cxn ang="0">
                  <a:pos x="499" y="131"/>
                </a:cxn>
                <a:cxn ang="0">
                  <a:pos x="602" y="550"/>
                </a:cxn>
                <a:cxn ang="0">
                  <a:pos x="791" y="513"/>
                </a:cxn>
                <a:cxn ang="0">
                  <a:pos x="920" y="392"/>
                </a:cxn>
                <a:cxn ang="0">
                  <a:pos x="963" y="233"/>
                </a:cxn>
                <a:cxn ang="0">
                  <a:pos x="911" y="112"/>
                </a:cxn>
                <a:cxn ang="0">
                  <a:pos x="791" y="75"/>
                </a:cxn>
                <a:cxn ang="0">
                  <a:pos x="550" y="66"/>
                </a:cxn>
                <a:cxn ang="0">
                  <a:pos x="748" y="0"/>
                </a:cxn>
                <a:cxn ang="0">
                  <a:pos x="1014" y="75"/>
                </a:cxn>
                <a:cxn ang="0">
                  <a:pos x="1117" y="252"/>
                </a:cxn>
                <a:cxn ang="0">
                  <a:pos x="1014" y="447"/>
                </a:cxn>
                <a:cxn ang="0">
                  <a:pos x="782" y="569"/>
                </a:cxn>
                <a:cxn ang="0">
                  <a:pos x="860" y="587"/>
                </a:cxn>
                <a:cxn ang="0">
                  <a:pos x="911" y="634"/>
                </a:cxn>
                <a:cxn ang="0">
                  <a:pos x="954" y="718"/>
                </a:cxn>
                <a:cxn ang="0">
                  <a:pos x="946" y="829"/>
                </a:cxn>
                <a:cxn ang="0">
                  <a:pos x="928" y="950"/>
                </a:cxn>
                <a:cxn ang="0">
                  <a:pos x="937" y="1062"/>
                </a:cxn>
                <a:cxn ang="0">
                  <a:pos x="980" y="1100"/>
                </a:cxn>
                <a:cxn ang="0">
                  <a:pos x="1057" y="1081"/>
                </a:cxn>
                <a:cxn ang="0">
                  <a:pos x="1135" y="960"/>
                </a:cxn>
                <a:cxn ang="0">
                  <a:pos x="1143" y="932"/>
                </a:cxn>
                <a:cxn ang="0">
                  <a:pos x="1186" y="941"/>
                </a:cxn>
                <a:cxn ang="0">
                  <a:pos x="1178" y="978"/>
                </a:cxn>
                <a:cxn ang="0">
                  <a:pos x="1117" y="1081"/>
                </a:cxn>
                <a:cxn ang="0">
                  <a:pos x="988" y="1137"/>
                </a:cxn>
                <a:cxn ang="0">
                  <a:pos x="860" y="1109"/>
                </a:cxn>
                <a:cxn ang="0">
                  <a:pos x="774" y="1025"/>
                </a:cxn>
                <a:cxn ang="0">
                  <a:pos x="765" y="923"/>
                </a:cxn>
                <a:cxn ang="0">
                  <a:pos x="791" y="829"/>
                </a:cxn>
                <a:cxn ang="0">
                  <a:pos x="799" y="783"/>
                </a:cxn>
                <a:cxn ang="0">
                  <a:pos x="808" y="736"/>
                </a:cxn>
                <a:cxn ang="0">
                  <a:pos x="799" y="662"/>
                </a:cxn>
                <a:cxn ang="0">
                  <a:pos x="714" y="578"/>
                </a:cxn>
                <a:cxn ang="0">
                  <a:pos x="421" y="569"/>
                </a:cxn>
                <a:cxn ang="0">
                  <a:pos x="318" y="1006"/>
                </a:cxn>
                <a:cxn ang="0">
                  <a:pos x="336" y="1053"/>
                </a:cxn>
                <a:cxn ang="0">
                  <a:pos x="456" y="1062"/>
                </a:cxn>
                <a:cxn ang="0">
                  <a:pos x="439" y="1109"/>
                </a:cxn>
                <a:cxn ang="0">
                  <a:pos x="0" y="1100"/>
                </a:cxn>
                <a:cxn ang="0">
                  <a:pos x="18" y="1044"/>
                </a:cxn>
                <a:cxn ang="0">
                  <a:pos x="138" y="1034"/>
                </a:cxn>
                <a:cxn ang="0">
                  <a:pos x="164" y="1016"/>
                </a:cxn>
                <a:cxn ang="0">
                  <a:pos x="172" y="978"/>
                </a:cxn>
                <a:cxn ang="0">
                  <a:pos x="378" y="94"/>
                </a:cxn>
                <a:cxn ang="0">
                  <a:pos x="361" y="56"/>
                </a:cxn>
                <a:cxn ang="0">
                  <a:pos x="241" y="47"/>
                </a:cxn>
                <a:cxn ang="0">
                  <a:pos x="258" y="0"/>
                </a:cxn>
              </a:cxnLst>
              <a:rect l="0" t="0" r="r" b="b"/>
              <a:pathLst>
                <a:path w="1186" h="1137">
                  <a:moveTo>
                    <a:pt x="550" y="66"/>
                  </a:moveTo>
                  <a:lnTo>
                    <a:pt x="533" y="75"/>
                  </a:lnTo>
                  <a:lnTo>
                    <a:pt x="525" y="75"/>
                  </a:lnTo>
                  <a:lnTo>
                    <a:pt x="516" y="94"/>
                  </a:lnTo>
                  <a:lnTo>
                    <a:pt x="507" y="122"/>
                  </a:lnTo>
                  <a:lnTo>
                    <a:pt x="499" y="131"/>
                  </a:lnTo>
                  <a:lnTo>
                    <a:pt x="404" y="550"/>
                  </a:lnTo>
                  <a:lnTo>
                    <a:pt x="602" y="550"/>
                  </a:lnTo>
                  <a:lnTo>
                    <a:pt x="705" y="541"/>
                  </a:lnTo>
                  <a:lnTo>
                    <a:pt x="791" y="513"/>
                  </a:lnTo>
                  <a:lnTo>
                    <a:pt x="860" y="466"/>
                  </a:lnTo>
                  <a:lnTo>
                    <a:pt x="920" y="392"/>
                  </a:lnTo>
                  <a:lnTo>
                    <a:pt x="954" y="308"/>
                  </a:lnTo>
                  <a:lnTo>
                    <a:pt x="963" y="233"/>
                  </a:lnTo>
                  <a:lnTo>
                    <a:pt x="946" y="159"/>
                  </a:lnTo>
                  <a:lnTo>
                    <a:pt x="911" y="112"/>
                  </a:lnTo>
                  <a:lnTo>
                    <a:pt x="860" y="84"/>
                  </a:lnTo>
                  <a:lnTo>
                    <a:pt x="791" y="75"/>
                  </a:lnTo>
                  <a:lnTo>
                    <a:pt x="714" y="66"/>
                  </a:lnTo>
                  <a:lnTo>
                    <a:pt x="550" y="66"/>
                  </a:lnTo>
                  <a:close/>
                  <a:moveTo>
                    <a:pt x="258" y="0"/>
                  </a:moveTo>
                  <a:lnTo>
                    <a:pt x="748" y="0"/>
                  </a:lnTo>
                  <a:lnTo>
                    <a:pt x="894" y="19"/>
                  </a:lnTo>
                  <a:lnTo>
                    <a:pt x="1014" y="75"/>
                  </a:lnTo>
                  <a:lnTo>
                    <a:pt x="1092" y="149"/>
                  </a:lnTo>
                  <a:lnTo>
                    <a:pt x="1117" y="252"/>
                  </a:lnTo>
                  <a:lnTo>
                    <a:pt x="1092" y="354"/>
                  </a:lnTo>
                  <a:lnTo>
                    <a:pt x="1014" y="447"/>
                  </a:lnTo>
                  <a:lnTo>
                    <a:pt x="911" y="522"/>
                  </a:lnTo>
                  <a:lnTo>
                    <a:pt x="782" y="569"/>
                  </a:lnTo>
                  <a:lnTo>
                    <a:pt x="808" y="569"/>
                  </a:lnTo>
                  <a:lnTo>
                    <a:pt x="860" y="587"/>
                  </a:lnTo>
                  <a:lnTo>
                    <a:pt x="885" y="606"/>
                  </a:lnTo>
                  <a:lnTo>
                    <a:pt x="911" y="634"/>
                  </a:lnTo>
                  <a:lnTo>
                    <a:pt x="946" y="690"/>
                  </a:lnTo>
                  <a:lnTo>
                    <a:pt x="954" y="718"/>
                  </a:lnTo>
                  <a:lnTo>
                    <a:pt x="954" y="801"/>
                  </a:lnTo>
                  <a:lnTo>
                    <a:pt x="946" y="829"/>
                  </a:lnTo>
                  <a:lnTo>
                    <a:pt x="937" y="885"/>
                  </a:lnTo>
                  <a:lnTo>
                    <a:pt x="928" y="950"/>
                  </a:lnTo>
                  <a:lnTo>
                    <a:pt x="928" y="1034"/>
                  </a:lnTo>
                  <a:lnTo>
                    <a:pt x="937" y="1062"/>
                  </a:lnTo>
                  <a:lnTo>
                    <a:pt x="946" y="1081"/>
                  </a:lnTo>
                  <a:lnTo>
                    <a:pt x="980" y="1100"/>
                  </a:lnTo>
                  <a:lnTo>
                    <a:pt x="997" y="1100"/>
                  </a:lnTo>
                  <a:lnTo>
                    <a:pt x="1057" y="1081"/>
                  </a:lnTo>
                  <a:lnTo>
                    <a:pt x="1100" y="1025"/>
                  </a:lnTo>
                  <a:lnTo>
                    <a:pt x="1135" y="960"/>
                  </a:lnTo>
                  <a:lnTo>
                    <a:pt x="1135" y="941"/>
                  </a:lnTo>
                  <a:lnTo>
                    <a:pt x="1143" y="932"/>
                  </a:lnTo>
                  <a:lnTo>
                    <a:pt x="1178" y="932"/>
                  </a:lnTo>
                  <a:lnTo>
                    <a:pt x="1186" y="941"/>
                  </a:lnTo>
                  <a:lnTo>
                    <a:pt x="1186" y="950"/>
                  </a:lnTo>
                  <a:lnTo>
                    <a:pt x="1178" y="978"/>
                  </a:lnTo>
                  <a:lnTo>
                    <a:pt x="1160" y="1025"/>
                  </a:lnTo>
                  <a:lnTo>
                    <a:pt x="1117" y="1081"/>
                  </a:lnTo>
                  <a:lnTo>
                    <a:pt x="1066" y="1118"/>
                  </a:lnTo>
                  <a:lnTo>
                    <a:pt x="988" y="1137"/>
                  </a:lnTo>
                  <a:lnTo>
                    <a:pt x="920" y="1127"/>
                  </a:lnTo>
                  <a:lnTo>
                    <a:pt x="860" y="1109"/>
                  </a:lnTo>
                  <a:lnTo>
                    <a:pt x="808" y="1081"/>
                  </a:lnTo>
                  <a:lnTo>
                    <a:pt x="774" y="1025"/>
                  </a:lnTo>
                  <a:lnTo>
                    <a:pt x="765" y="960"/>
                  </a:lnTo>
                  <a:lnTo>
                    <a:pt x="765" y="923"/>
                  </a:lnTo>
                  <a:lnTo>
                    <a:pt x="774" y="904"/>
                  </a:lnTo>
                  <a:lnTo>
                    <a:pt x="791" y="829"/>
                  </a:lnTo>
                  <a:lnTo>
                    <a:pt x="791" y="801"/>
                  </a:lnTo>
                  <a:lnTo>
                    <a:pt x="799" y="783"/>
                  </a:lnTo>
                  <a:lnTo>
                    <a:pt x="799" y="755"/>
                  </a:lnTo>
                  <a:lnTo>
                    <a:pt x="808" y="736"/>
                  </a:lnTo>
                  <a:lnTo>
                    <a:pt x="808" y="718"/>
                  </a:lnTo>
                  <a:lnTo>
                    <a:pt x="799" y="662"/>
                  </a:lnTo>
                  <a:lnTo>
                    <a:pt x="765" y="615"/>
                  </a:lnTo>
                  <a:lnTo>
                    <a:pt x="714" y="578"/>
                  </a:lnTo>
                  <a:lnTo>
                    <a:pt x="628" y="569"/>
                  </a:lnTo>
                  <a:lnTo>
                    <a:pt x="421" y="569"/>
                  </a:lnTo>
                  <a:lnTo>
                    <a:pt x="327" y="988"/>
                  </a:lnTo>
                  <a:lnTo>
                    <a:pt x="318" y="1006"/>
                  </a:lnTo>
                  <a:lnTo>
                    <a:pt x="318" y="1034"/>
                  </a:lnTo>
                  <a:lnTo>
                    <a:pt x="336" y="1053"/>
                  </a:lnTo>
                  <a:lnTo>
                    <a:pt x="447" y="1053"/>
                  </a:lnTo>
                  <a:lnTo>
                    <a:pt x="456" y="1062"/>
                  </a:lnTo>
                  <a:lnTo>
                    <a:pt x="456" y="1090"/>
                  </a:lnTo>
                  <a:lnTo>
                    <a:pt x="439" y="1109"/>
                  </a:lnTo>
                  <a:lnTo>
                    <a:pt x="9" y="1109"/>
                  </a:lnTo>
                  <a:lnTo>
                    <a:pt x="0" y="1100"/>
                  </a:lnTo>
                  <a:lnTo>
                    <a:pt x="0" y="1062"/>
                  </a:lnTo>
                  <a:lnTo>
                    <a:pt x="18" y="1044"/>
                  </a:lnTo>
                  <a:lnTo>
                    <a:pt x="112" y="1044"/>
                  </a:lnTo>
                  <a:lnTo>
                    <a:pt x="138" y="1034"/>
                  </a:lnTo>
                  <a:lnTo>
                    <a:pt x="155" y="1025"/>
                  </a:lnTo>
                  <a:lnTo>
                    <a:pt x="164" y="1016"/>
                  </a:lnTo>
                  <a:lnTo>
                    <a:pt x="172" y="997"/>
                  </a:lnTo>
                  <a:lnTo>
                    <a:pt x="172" y="978"/>
                  </a:lnTo>
                  <a:lnTo>
                    <a:pt x="370" y="112"/>
                  </a:lnTo>
                  <a:lnTo>
                    <a:pt x="378" y="94"/>
                  </a:lnTo>
                  <a:lnTo>
                    <a:pt x="378" y="66"/>
                  </a:lnTo>
                  <a:lnTo>
                    <a:pt x="361" y="56"/>
                  </a:lnTo>
                  <a:lnTo>
                    <a:pt x="250" y="56"/>
                  </a:lnTo>
                  <a:lnTo>
                    <a:pt x="241" y="47"/>
                  </a:lnTo>
                  <a:lnTo>
                    <a:pt x="241" y="19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99" name="Freeform 55"/>
            <p:cNvSpPr>
              <a:spLocks/>
            </p:cNvSpPr>
            <p:nvPr/>
          </p:nvSpPr>
          <p:spPr bwMode="auto">
            <a:xfrm>
              <a:off x="28398" y="3857"/>
              <a:ext cx="292" cy="23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292" y="2310"/>
                </a:cxn>
                <a:cxn ang="0">
                  <a:pos x="0" y="2310"/>
                </a:cxn>
                <a:cxn ang="0">
                  <a:pos x="0" y="2217"/>
                </a:cxn>
                <a:cxn ang="0">
                  <a:pos x="206" y="2217"/>
                </a:cxn>
                <a:cxn ang="0">
                  <a:pos x="206" y="93"/>
                </a:cxn>
                <a:cxn ang="0">
                  <a:pos x="0" y="93"/>
                </a:cxn>
                <a:cxn ang="0">
                  <a:pos x="0" y="0"/>
                </a:cxn>
              </a:cxnLst>
              <a:rect l="0" t="0" r="r" b="b"/>
              <a:pathLst>
                <a:path w="292" h="2310">
                  <a:moveTo>
                    <a:pt x="0" y="0"/>
                  </a:moveTo>
                  <a:lnTo>
                    <a:pt x="292" y="0"/>
                  </a:lnTo>
                  <a:lnTo>
                    <a:pt x="292" y="2310"/>
                  </a:lnTo>
                  <a:lnTo>
                    <a:pt x="0" y="2310"/>
                  </a:lnTo>
                  <a:lnTo>
                    <a:pt x="0" y="2217"/>
                  </a:lnTo>
                  <a:lnTo>
                    <a:pt x="206" y="2217"/>
                  </a:lnTo>
                  <a:lnTo>
                    <a:pt x="206" y="93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advTm="688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Gaiotto</a:t>
            </a:r>
            <a:r>
              <a:rPr lang="en-US" dirty="0" smtClean="0"/>
              <a:t> Gluing Conjecture - 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0765" y="5387655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Nevertheless, there are situations where one gauges  just a subgroup –  the physics here could be better  understood.  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dirty="0" err="1" smtClean="0">
                <a:solidFill>
                  <a:srgbClr val="C00000"/>
                </a:solidFill>
              </a:rPr>
              <a:t>Gaiotto</a:t>
            </a:r>
            <a:r>
              <a:rPr lang="en-US" sz="2000" dirty="0" smtClean="0">
                <a:solidFill>
                  <a:srgbClr val="C00000"/>
                </a:solidFill>
              </a:rPr>
              <a:t>; </a:t>
            </a:r>
            <a:r>
              <a:rPr lang="en-US" sz="2000" dirty="0" err="1" smtClean="0">
                <a:solidFill>
                  <a:srgbClr val="C00000"/>
                </a:solidFill>
              </a:rPr>
              <a:t>Chacaltana</a:t>
            </a:r>
            <a:r>
              <a:rPr lang="en-US" sz="2000" dirty="0" smtClean="0">
                <a:solidFill>
                  <a:srgbClr val="C00000"/>
                </a:solidFill>
              </a:rPr>
              <a:t> &amp; </a:t>
            </a:r>
            <a:r>
              <a:rPr lang="en-US" sz="2000" dirty="0" err="1" smtClean="0">
                <a:solidFill>
                  <a:srgbClr val="C00000"/>
                </a:solidFill>
              </a:rPr>
              <a:t>Distler</a:t>
            </a:r>
            <a:r>
              <a:rPr lang="en-US" sz="2000" dirty="0" smtClean="0">
                <a:solidFill>
                  <a:srgbClr val="C00000"/>
                </a:solidFill>
              </a:rPr>
              <a:t>; </a:t>
            </a:r>
            <a:r>
              <a:rPr lang="en-US" sz="2000" dirty="0" err="1" smtClean="0">
                <a:solidFill>
                  <a:srgbClr val="C00000"/>
                </a:solidFill>
              </a:rPr>
              <a:t>Cecotti</a:t>
            </a:r>
            <a:r>
              <a:rPr lang="en-US" sz="2000" dirty="0" smtClean="0">
                <a:solidFill>
                  <a:srgbClr val="C00000"/>
                </a:solidFill>
              </a:rPr>
              <a:t> &amp; </a:t>
            </a:r>
            <a:r>
              <a:rPr lang="en-US" sz="2000" dirty="0" err="1" smtClean="0">
                <a:solidFill>
                  <a:srgbClr val="C00000"/>
                </a:solidFill>
              </a:rPr>
              <a:t>Vafa</a:t>
            </a:r>
            <a:r>
              <a:rPr lang="en-US" sz="2000" dirty="0" smtClean="0">
                <a:solidFill>
                  <a:srgbClr val="C00000"/>
                </a:solidFill>
              </a:rPr>
              <a:t>)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www.truetex.com/db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486400"/>
            <a:ext cx="571500" cy="790576"/>
          </a:xfrm>
          <a:prstGeom prst="rect">
            <a:avLst/>
          </a:prstGeom>
          <a:noFill/>
        </p:spPr>
      </p:pic>
      <p:grpSp>
        <p:nvGrpSpPr>
          <p:cNvPr id="74756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553200" y="3581400"/>
            <a:ext cx="1905000" cy="475989"/>
            <a:chOff x="1239" y="2435"/>
            <a:chExt cx="9121" cy="2279"/>
          </a:xfrm>
          <a:solidFill>
            <a:srgbClr val="00B050"/>
          </a:solidFill>
        </p:grpSpPr>
        <p:sp>
          <p:nvSpPr>
            <p:cNvPr id="74758" name="Freeform 6"/>
            <p:cNvSpPr>
              <a:spLocks/>
            </p:cNvSpPr>
            <p:nvPr/>
          </p:nvSpPr>
          <p:spPr bwMode="auto">
            <a:xfrm>
              <a:off x="1239" y="2435"/>
              <a:ext cx="1527" cy="1682"/>
            </a:xfrm>
            <a:custGeom>
              <a:avLst/>
              <a:gdLst/>
              <a:ahLst/>
              <a:cxnLst>
                <a:cxn ang="0">
                  <a:pos x="1104" y="21"/>
                </a:cxn>
                <a:cxn ang="0">
                  <a:pos x="1242" y="106"/>
                </a:cxn>
                <a:cxn ang="0">
                  <a:pos x="1313" y="188"/>
                </a:cxn>
                <a:cxn ang="0">
                  <a:pos x="1479" y="15"/>
                </a:cxn>
                <a:cxn ang="0">
                  <a:pos x="1496" y="3"/>
                </a:cxn>
                <a:cxn ang="0">
                  <a:pos x="1518" y="3"/>
                </a:cxn>
                <a:cxn ang="0">
                  <a:pos x="1527" y="18"/>
                </a:cxn>
                <a:cxn ang="0">
                  <a:pos x="1386" y="610"/>
                </a:cxn>
                <a:cxn ang="0">
                  <a:pos x="1363" y="659"/>
                </a:cxn>
                <a:cxn ang="0">
                  <a:pos x="1324" y="656"/>
                </a:cxn>
                <a:cxn ang="0">
                  <a:pos x="1316" y="622"/>
                </a:cxn>
                <a:cxn ang="0">
                  <a:pos x="1321" y="562"/>
                </a:cxn>
                <a:cxn ang="0">
                  <a:pos x="1301" y="352"/>
                </a:cxn>
                <a:cxn ang="0">
                  <a:pos x="1209" y="167"/>
                </a:cxn>
                <a:cxn ang="0">
                  <a:pos x="1045" y="76"/>
                </a:cxn>
                <a:cxn ang="0">
                  <a:pos x="783" y="106"/>
                </a:cxn>
                <a:cxn ang="0">
                  <a:pos x="521" y="270"/>
                </a:cxn>
                <a:cxn ang="0">
                  <a:pos x="333" y="543"/>
                </a:cxn>
                <a:cxn ang="0">
                  <a:pos x="229" y="841"/>
                </a:cxn>
                <a:cxn ang="0">
                  <a:pos x="195" y="1078"/>
                </a:cxn>
                <a:cxn ang="0">
                  <a:pos x="212" y="1302"/>
                </a:cxn>
                <a:cxn ang="0">
                  <a:pos x="307" y="1481"/>
                </a:cxn>
                <a:cxn ang="0">
                  <a:pos x="451" y="1578"/>
                </a:cxn>
                <a:cxn ang="0">
                  <a:pos x="614" y="1609"/>
                </a:cxn>
                <a:cxn ang="0">
                  <a:pos x="797" y="1572"/>
                </a:cxn>
                <a:cxn ang="0">
                  <a:pos x="1009" y="1442"/>
                </a:cxn>
                <a:cxn ang="0">
                  <a:pos x="1166" y="1235"/>
                </a:cxn>
                <a:cxn ang="0">
                  <a:pos x="1225" y="1075"/>
                </a:cxn>
                <a:cxn ang="0">
                  <a:pos x="1240" y="1056"/>
                </a:cxn>
                <a:cxn ang="0">
                  <a:pos x="1268" y="1056"/>
                </a:cxn>
                <a:cxn ang="0">
                  <a:pos x="1282" y="1075"/>
                </a:cxn>
                <a:cxn ang="0">
                  <a:pos x="1259" y="1156"/>
                </a:cxn>
                <a:cxn ang="0">
                  <a:pos x="1166" y="1339"/>
                </a:cxn>
                <a:cxn ang="0">
                  <a:pos x="986" y="1533"/>
                </a:cxn>
                <a:cxn ang="0">
                  <a:pos x="761" y="1654"/>
                </a:cxn>
                <a:cxn ang="0">
                  <a:pos x="485" y="1675"/>
                </a:cxn>
                <a:cxn ang="0">
                  <a:pos x="234" y="1569"/>
                </a:cxn>
                <a:cxn ang="0">
                  <a:pos x="65" y="1354"/>
                </a:cxn>
                <a:cxn ang="0">
                  <a:pos x="0" y="1047"/>
                </a:cxn>
                <a:cxn ang="0">
                  <a:pos x="85" y="656"/>
                </a:cxn>
                <a:cxn ang="0">
                  <a:pos x="302" y="322"/>
                </a:cxn>
                <a:cxn ang="0">
                  <a:pos x="612" y="88"/>
                </a:cxn>
                <a:cxn ang="0">
                  <a:pos x="964" y="0"/>
                </a:cxn>
              </a:cxnLst>
              <a:rect l="0" t="0" r="r" b="b"/>
              <a:pathLst>
                <a:path w="1527" h="1682">
                  <a:moveTo>
                    <a:pt x="964" y="0"/>
                  </a:moveTo>
                  <a:lnTo>
                    <a:pt x="1040" y="6"/>
                  </a:lnTo>
                  <a:lnTo>
                    <a:pt x="1104" y="21"/>
                  </a:lnTo>
                  <a:lnTo>
                    <a:pt x="1158" y="46"/>
                  </a:lnTo>
                  <a:lnTo>
                    <a:pt x="1206" y="73"/>
                  </a:lnTo>
                  <a:lnTo>
                    <a:pt x="1242" y="106"/>
                  </a:lnTo>
                  <a:lnTo>
                    <a:pt x="1273" y="137"/>
                  </a:lnTo>
                  <a:lnTo>
                    <a:pt x="1296" y="164"/>
                  </a:lnTo>
                  <a:lnTo>
                    <a:pt x="1313" y="188"/>
                  </a:lnTo>
                  <a:lnTo>
                    <a:pt x="1321" y="203"/>
                  </a:lnTo>
                  <a:lnTo>
                    <a:pt x="1470" y="24"/>
                  </a:lnTo>
                  <a:lnTo>
                    <a:pt x="1479" y="15"/>
                  </a:lnTo>
                  <a:lnTo>
                    <a:pt x="1487" y="9"/>
                  </a:lnTo>
                  <a:lnTo>
                    <a:pt x="1490" y="3"/>
                  </a:lnTo>
                  <a:lnTo>
                    <a:pt x="1496" y="3"/>
                  </a:lnTo>
                  <a:lnTo>
                    <a:pt x="1499" y="0"/>
                  </a:lnTo>
                  <a:lnTo>
                    <a:pt x="1513" y="0"/>
                  </a:lnTo>
                  <a:lnTo>
                    <a:pt x="1518" y="3"/>
                  </a:lnTo>
                  <a:lnTo>
                    <a:pt x="1524" y="9"/>
                  </a:lnTo>
                  <a:lnTo>
                    <a:pt x="1524" y="12"/>
                  </a:lnTo>
                  <a:lnTo>
                    <a:pt x="1527" y="18"/>
                  </a:lnTo>
                  <a:lnTo>
                    <a:pt x="1527" y="21"/>
                  </a:lnTo>
                  <a:lnTo>
                    <a:pt x="1521" y="21"/>
                  </a:lnTo>
                  <a:lnTo>
                    <a:pt x="1386" y="610"/>
                  </a:lnTo>
                  <a:lnTo>
                    <a:pt x="1380" y="638"/>
                  </a:lnTo>
                  <a:lnTo>
                    <a:pt x="1375" y="653"/>
                  </a:lnTo>
                  <a:lnTo>
                    <a:pt x="1363" y="659"/>
                  </a:lnTo>
                  <a:lnTo>
                    <a:pt x="1338" y="659"/>
                  </a:lnTo>
                  <a:lnTo>
                    <a:pt x="1330" y="656"/>
                  </a:lnTo>
                  <a:lnTo>
                    <a:pt x="1324" y="656"/>
                  </a:lnTo>
                  <a:lnTo>
                    <a:pt x="1321" y="650"/>
                  </a:lnTo>
                  <a:lnTo>
                    <a:pt x="1316" y="647"/>
                  </a:lnTo>
                  <a:lnTo>
                    <a:pt x="1316" y="622"/>
                  </a:lnTo>
                  <a:lnTo>
                    <a:pt x="1318" y="610"/>
                  </a:lnTo>
                  <a:lnTo>
                    <a:pt x="1318" y="592"/>
                  </a:lnTo>
                  <a:lnTo>
                    <a:pt x="1321" y="562"/>
                  </a:lnTo>
                  <a:lnTo>
                    <a:pt x="1321" y="516"/>
                  </a:lnTo>
                  <a:lnTo>
                    <a:pt x="1316" y="431"/>
                  </a:lnTo>
                  <a:lnTo>
                    <a:pt x="1301" y="352"/>
                  </a:lnTo>
                  <a:lnTo>
                    <a:pt x="1279" y="282"/>
                  </a:lnTo>
                  <a:lnTo>
                    <a:pt x="1248" y="219"/>
                  </a:lnTo>
                  <a:lnTo>
                    <a:pt x="1209" y="167"/>
                  </a:lnTo>
                  <a:lnTo>
                    <a:pt x="1163" y="128"/>
                  </a:lnTo>
                  <a:lnTo>
                    <a:pt x="1107" y="94"/>
                  </a:lnTo>
                  <a:lnTo>
                    <a:pt x="1045" y="76"/>
                  </a:lnTo>
                  <a:lnTo>
                    <a:pt x="975" y="70"/>
                  </a:lnTo>
                  <a:lnTo>
                    <a:pt x="879" y="79"/>
                  </a:lnTo>
                  <a:lnTo>
                    <a:pt x="783" y="106"/>
                  </a:lnTo>
                  <a:lnTo>
                    <a:pt x="690" y="149"/>
                  </a:lnTo>
                  <a:lnTo>
                    <a:pt x="603" y="203"/>
                  </a:lnTo>
                  <a:lnTo>
                    <a:pt x="521" y="270"/>
                  </a:lnTo>
                  <a:lnTo>
                    <a:pt x="451" y="349"/>
                  </a:lnTo>
                  <a:lnTo>
                    <a:pt x="386" y="443"/>
                  </a:lnTo>
                  <a:lnTo>
                    <a:pt x="333" y="543"/>
                  </a:lnTo>
                  <a:lnTo>
                    <a:pt x="288" y="644"/>
                  </a:lnTo>
                  <a:lnTo>
                    <a:pt x="254" y="744"/>
                  </a:lnTo>
                  <a:lnTo>
                    <a:pt x="229" y="841"/>
                  </a:lnTo>
                  <a:lnTo>
                    <a:pt x="212" y="929"/>
                  </a:lnTo>
                  <a:lnTo>
                    <a:pt x="200" y="1011"/>
                  </a:lnTo>
                  <a:lnTo>
                    <a:pt x="195" y="1078"/>
                  </a:lnTo>
                  <a:lnTo>
                    <a:pt x="192" y="1129"/>
                  </a:lnTo>
                  <a:lnTo>
                    <a:pt x="198" y="1220"/>
                  </a:lnTo>
                  <a:lnTo>
                    <a:pt x="212" y="1302"/>
                  </a:lnTo>
                  <a:lnTo>
                    <a:pt x="237" y="1372"/>
                  </a:lnTo>
                  <a:lnTo>
                    <a:pt x="268" y="1433"/>
                  </a:lnTo>
                  <a:lnTo>
                    <a:pt x="307" y="1481"/>
                  </a:lnTo>
                  <a:lnTo>
                    <a:pt x="352" y="1524"/>
                  </a:lnTo>
                  <a:lnTo>
                    <a:pt x="400" y="1554"/>
                  </a:lnTo>
                  <a:lnTo>
                    <a:pt x="451" y="1578"/>
                  </a:lnTo>
                  <a:lnTo>
                    <a:pt x="505" y="1597"/>
                  </a:lnTo>
                  <a:lnTo>
                    <a:pt x="561" y="1606"/>
                  </a:lnTo>
                  <a:lnTo>
                    <a:pt x="614" y="1609"/>
                  </a:lnTo>
                  <a:lnTo>
                    <a:pt x="671" y="1606"/>
                  </a:lnTo>
                  <a:lnTo>
                    <a:pt x="733" y="1594"/>
                  </a:lnTo>
                  <a:lnTo>
                    <a:pt x="797" y="1572"/>
                  </a:lnTo>
                  <a:lnTo>
                    <a:pt x="865" y="1542"/>
                  </a:lnTo>
                  <a:lnTo>
                    <a:pt x="935" y="1499"/>
                  </a:lnTo>
                  <a:lnTo>
                    <a:pt x="1009" y="1442"/>
                  </a:lnTo>
                  <a:lnTo>
                    <a:pt x="1076" y="1372"/>
                  </a:lnTo>
                  <a:lnTo>
                    <a:pt x="1127" y="1302"/>
                  </a:lnTo>
                  <a:lnTo>
                    <a:pt x="1166" y="1235"/>
                  </a:lnTo>
                  <a:lnTo>
                    <a:pt x="1194" y="1172"/>
                  </a:lnTo>
                  <a:lnTo>
                    <a:pt x="1214" y="1117"/>
                  </a:lnTo>
                  <a:lnTo>
                    <a:pt x="1225" y="1075"/>
                  </a:lnTo>
                  <a:lnTo>
                    <a:pt x="1228" y="1065"/>
                  </a:lnTo>
                  <a:lnTo>
                    <a:pt x="1234" y="1059"/>
                  </a:lnTo>
                  <a:lnTo>
                    <a:pt x="1240" y="1056"/>
                  </a:lnTo>
                  <a:lnTo>
                    <a:pt x="1248" y="1053"/>
                  </a:lnTo>
                  <a:lnTo>
                    <a:pt x="1262" y="1053"/>
                  </a:lnTo>
                  <a:lnTo>
                    <a:pt x="1268" y="1056"/>
                  </a:lnTo>
                  <a:lnTo>
                    <a:pt x="1273" y="1056"/>
                  </a:lnTo>
                  <a:lnTo>
                    <a:pt x="1282" y="1065"/>
                  </a:lnTo>
                  <a:lnTo>
                    <a:pt x="1282" y="1075"/>
                  </a:lnTo>
                  <a:lnTo>
                    <a:pt x="1279" y="1087"/>
                  </a:lnTo>
                  <a:lnTo>
                    <a:pt x="1273" y="1114"/>
                  </a:lnTo>
                  <a:lnTo>
                    <a:pt x="1259" y="1156"/>
                  </a:lnTo>
                  <a:lnTo>
                    <a:pt x="1240" y="1211"/>
                  </a:lnTo>
                  <a:lnTo>
                    <a:pt x="1209" y="1272"/>
                  </a:lnTo>
                  <a:lnTo>
                    <a:pt x="1166" y="1339"/>
                  </a:lnTo>
                  <a:lnTo>
                    <a:pt x="1113" y="1411"/>
                  </a:lnTo>
                  <a:lnTo>
                    <a:pt x="1045" y="1481"/>
                  </a:lnTo>
                  <a:lnTo>
                    <a:pt x="986" y="1533"/>
                  </a:lnTo>
                  <a:lnTo>
                    <a:pt x="916" y="1581"/>
                  </a:lnTo>
                  <a:lnTo>
                    <a:pt x="842" y="1624"/>
                  </a:lnTo>
                  <a:lnTo>
                    <a:pt x="761" y="1654"/>
                  </a:lnTo>
                  <a:lnTo>
                    <a:pt x="674" y="1675"/>
                  </a:lnTo>
                  <a:lnTo>
                    <a:pt x="581" y="1682"/>
                  </a:lnTo>
                  <a:lnTo>
                    <a:pt x="485" y="1675"/>
                  </a:lnTo>
                  <a:lnTo>
                    <a:pt x="395" y="1651"/>
                  </a:lnTo>
                  <a:lnTo>
                    <a:pt x="310" y="1618"/>
                  </a:lnTo>
                  <a:lnTo>
                    <a:pt x="234" y="1569"/>
                  </a:lnTo>
                  <a:lnTo>
                    <a:pt x="167" y="1509"/>
                  </a:lnTo>
                  <a:lnTo>
                    <a:pt x="110" y="1436"/>
                  </a:lnTo>
                  <a:lnTo>
                    <a:pt x="65" y="1354"/>
                  </a:lnTo>
                  <a:lnTo>
                    <a:pt x="29" y="1260"/>
                  </a:lnTo>
                  <a:lnTo>
                    <a:pt x="9" y="1156"/>
                  </a:lnTo>
                  <a:lnTo>
                    <a:pt x="0" y="1047"/>
                  </a:lnTo>
                  <a:lnTo>
                    <a:pt x="9" y="914"/>
                  </a:lnTo>
                  <a:lnTo>
                    <a:pt x="40" y="783"/>
                  </a:lnTo>
                  <a:lnTo>
                    <a:pt x="85" y="656"/>
                  </a:lnTo>
                  <a:lnTo>
                    <a:pt x="144" y="537"/>
                  </a:lnTo>
                  <a:lnTo>
                    <a:pt x="217" y="425"/>
                  </a:lnTo>
                  <a:lnTo>
                    <a:pt x="302" y="322"/>
                  </a:lnTo>
                  <a:lnTo>
                    <a:pt x="398" y="231"/>
                  </a:lnTo>
                  <a:lnTo>
                    <a:pt x="502" y="152"/>
                  </a:lnTo>
                  <a:lnTo>
                    <a:pt x="612" y="88"/>
                  </a:lnTo>
                  <a:lnTo>
                    <a:pt x="727" y="40"/>
                  </a:lnTo>
                  <a:lnTo>
                    <a:pt x="845" y="9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59" name="Freeform 7"/>
            <p:cNvSpPr>
              <a:spLocks/>
            </p:cNvSpPr>
            <p:nvPr/>
          </p:nvSpPr>
          <p:spPr bwMode="auto">
            <a:xfrm>
              <a:off x="2763" y="3282"/>
              <a:ext cx="994" cy="1117"/>
            </a:xfrm>
            <a:custGeom>
              <a:avLst/>
              <a:gdLst/>
              <a:ahLst/>
              <a:cxnLst>
                <a:cxn ang="0">
                  <a:pos x="329" y="0"/>
                </a:cxn>
                <a:cxn ang="0">
                  <a:pos x="431" y="3"/>
                </a:cxn>
                <a:cxn ang="0">
                  <a:pos x="543" y="6"/>
                </a:cxn>
                <a:cxn ang="0">
                  <a:pos x="665" y="0"/>
                </a:cxn>
                <a:cxn ang="0">
                  <a:pos x="735" y="3"/>
                </a:cxn>
                <a:cxn ang="0">
                  <a:pos x="743" y="9"/>
                </a:cxn>
                <a:cxn ang="0">
                  <a:pos x="746" y="18"/>
                </a:cxn>
                <a:cxn ang="0">
                  <a:pos x="743" y="42"/>
                </a:cxn>
                <a:cxn ang="0">
                  <a:pos x="712" y="58"/>
                </a:cxn>
                <a:cxn ang="0">
                  <a:pos x="594" y="61"/>
                </a:cxn>
                <a:cxn ang="0">
                  <a:pos x="549" y="79"/>
                </a:cxn>
                <a:cxn ang="0">
                  <a:pos x="532" y="109"/>
                </a:cxn>
                <a:cxn ang="0">
                  <a:pos x="521" y="133"/>
                </a:cxn>
                <a:cxn ang="0">
                  <a:pos x="313" y="1020"/>
                </a:cxn>
                <a:cxn ang="0">
                  <a:pos x="310" y="1035"/>
                </a:cxn>
                <a:cxn ang="0">
                  <a:pos x="318" y="1056"/>
                </a:cxn>
                <a:cxn ang="0">
                  <a:pos x="532" y="1059"/>
                </a:cxn>
                <a:cxn ang="0">
                  <a:pos x="665" y="1041"/>
                </a:cxn>
                <a:cxn ang="0">
                  <a:pos x="763" y="995"/>
                </a:cxn>
                <a:cxn ang="0">
                  <a:pos x="833" y="929"/>
                </a:cxn>
                <a:cxn ang="0">
                  <a:pos x="881" y="850"/>
                </a:cxn>
                <a:cxn ang="0">
                  <a:pos x="918" y="762"/>
                </a:cxn>
                <a:cxn ang="0">
                  <a:pos x="940" y="707"/>
                </a:cxn>
                <a:cxn ang="0">
                  <a:pos x="952" y="689"/>
                </a:cxn>
                <a:cxn ang="0">
                  <a:pos x="974" y="686"/>
                </a:cxn>
                <a:cxn ang="0">
                  <a:pos x="988" y="692"/>
                </a:cxn>
                <a:cxn ang="0">
                  <a:pos x="994" y="701"/>
                </a:cxn>
                <a:cxn ang="0">
                  <a:pos x="991" y="719"/>
                </a:cxn>
                <a:cxn ang="0">
                  <a:pos x="971" y="777"/>
                </a:cxn>
                <a:cxn ang="0">
                  <a:pos x="943" y="862"/>
                </a:cxn>
                <a:cxn ang="0">
                  <a:pos x="909" y="956"/>
                </a:cxn>
                <a:cxn ang="0">
                  <a:pos x="881" y="1035"/>
                </a:cxn>
                <a:cxn ang="0">
                  <a:pos x="864" y="1083"/>
                </a:cxn>
                <a:cxn ang="0">
                  <a:pos x="848" y="1114"/>
                </a:cxn>
                <a:cxn ang="0">
                  <a:pos x="28" y="1117"/>
                </a:cxn>
                <a:cxn ang="0">
                  <a:pos x="3" y="1108"/>
                </a:cxn>
                <a:cxn ang="0">
                  <a:pos x="3" y="1074"/>
                </a:cxn>
                <a:cxn ang="0">
                  <a:pos x="28" y="1059"/>
                </a:cxn>
                <a:cxn ang="0">
                  <a:pos x="129" y="1053"/>
                </a:cxn>
                <a:cxn ang="0">
                  <a:pos x="166" y="1032"/>
                </a:cxn>
                <a:cxn ang="0">
                  <a:pos x="180" y="989"/>
                </a:cxn>
                <a:cxn ang="0">
                  <a:pos x="386" y="106"/>
                </a:cxn>
                <a:cxn ang="0">
                  <a:pos x="389" y="76"/>
                </a:cxn>
                <a:cxn ang="0">
                  <a:pos x="383" y="67"/>
                </a:cxn>
                <a:cxn ang="0">
                  <a:pos x="369" y="64"/>
                </a:cxn>
                <a:cxn ang="0">
                  <a:pos x="329" y="58"/>
                </a:cxn>
                <a:cxn ang="0">
                  <a:pos x="262" y="55"/>
                </a:cxn>
                <a:cxn ang="0">
                  <a:pos x="248" y="36"/>
                </a:cxn>
                <a:cxn ang="0">
                  <a:pos x="251" y="15"/>
                </a:cxn>
                <a:cxn ang="0">
                  <a:pos x="259" y="3"/>
                </a:cxn>
                <a:cxn ang="0">
                  <a:pos x="270" y="0"/>
                </a:cxn>
              </a:cxnLst>
              <a:rect l="0" t="0" r="r" b="b"/>
              <a:pathLst>
                <a:path w="994" h="1117">
                  <a:moveTo>
                    <a:pt x="270" y="0"/>
                  </a:moveTo>
                  <a:lnTo>
                    <a:pt x="329" y="0"/>
                  </a:lnTo>
                  <a:lnTo>
                    <a:pt x="380" y="3"/>
                  </a:lnTo>
                  <a:lnTo>
                    <a:pt x="431" y="3"/>
                  </a:lnTo>
                  <a:lnTo>
                    <a:pt x="484" y="6"/>
                  </a:lnTo>
                  <a:lnTo>
                    <a:pt x="543" y="6"/>
                  </a:lnTo>
                  <a:lnTo>
                    <a:pt x="605" y="3"/>
                  </a:lnTo>
                  <a:lnTo>
                    <a:pt x="665" y="0"/>
                  </a:lnTo>
                  <a:lnTo>
                    <a:pt x="726" y="0"/>
                  </a:lnTo>
                  <a:lnTo>
                    <a:pt x="735" y="3"/>
                  </a:lnTo>
                  <a:lnTo>
                    <a:pt x="741" y="6"/>
                  </a:lnTo>
                  <a:lnTo>
                    <a:pt x="743" y="9"/>
                  </a:lnTo>
                  <a:lnTo>
                    <a:pt x="743" y="15"/>
                  </a:lnTo>
                  <a:lnTo>
                    <a:pt x="746" y="18"/>
                  </a:lnTo>
                  <a:lnTo>
                    <a:pt x="746" y="21"/>
                  </a:lnTo>
                  <a:lnTo>
                    <a:pt x="743" y="42"/>
                  </a:lnTo>
                  <a:lnTo>
                    <a:pt x="732" y="52"/>
                  </a:lnTo>
                  <a:lnTo>
                    <a:pt x="712" y="58"/>
                  </a:lnTo>
                  <a:lnTo>
                    <a:pt x="631" y="58"/>
                  </a:lnTo>
                  <a:lnTo>
                    <a:pt x="594" y="61"/>
                  </a:lnTo>
                  <a:lnTo>
                    <a:pt x="569" y="70"/>
                  </a:lnTo>
                  <a:lnTo>
                    <a:pt x="549" y="79"/>
                  </a:lnTo>
                  <a:lnTo>
                    <a:pt x="541" y="91"/>
                  </a:lnTo>
                  <a:lnTo>
                    <a:pt x="532" y="109"/>
                  </a:lnTo>
                  <a:lnTo>
                    <a:pt x="527" y="133"/>
                  </a:lnTo>
                  <a:lnTo>
                    <a:pt x="521" y="133"/>
                  </a:lnTo>
                  <a:lnTo>
                    <a:pt x="315" y="1008"/>
                  </a:lnTo>
                  <a:lnTo>
                    <a:pt x="313" y="1020"/>
                  </a:lnTo>
                  <a:lnTo>
                    <a:pt x="313" y="1029"/>
                  </a:lnTo>
                  <a:lnTo>
                    <a:pt x="310" y="1035"/>
                  </a:lnTo>
                  <a:lnTo>
                    <a:pt x="310" y="1050"/>
                  </a:lnTo>
                  <a:lnTo>
                    <a:pt x="318" y="1056"/>
                  </a:lnTo>
                  <a:lnTo>
                    <a:pt x="332" y="1059"/>
                  </a:lnTo>
                  <a:lnTo>
                    <a:pt x="532" y="1059"/>
                  </a:lnTo>
                  <a:lnTo>
                    <a:pt x="603" y="1056"/>
                  </a:lnTo>
                  <a:lnTo>
                    <a:pt x="665" y="1041"/>
                  </a:lnTo>
                  <a:lnTo>
                    <a:pt x="718" y="1023"/>
                  </a:lnTo>
                  <a:lnTo>
                    <a:pt x="763" y="995"/>
                  </a:lnTo>
                  <a:lnTo>
                    <a:pt x="800" y="965"/>
                  </a:lnTo>
                  <a:lnTo>
                    <a:pt x="833" y="929"/>
                  </a:lnTo>
                  <a:lnTo>
                    <a:pt x="859" y="892"/>
                  </a:lnTo>
                  <a:lnTo>
                    <a:pt x="881" y="850"/>
                  </a:lnTo>
                  <a:lnTo>
                    <a:pt x="901" y="807"/>
                  </a:lnTo>
                  <a:lnTo>
                    <a:pt x="918" y="762"/>
                  </a:lnTo>
                  <a:lnTo>
                    <a:pt x="935" y="719"/>
                  </a:lnTo>
                  <a:lnTo>
                    <a:pt x="940" y="707"/>
                  </a:lnTo>
                  <a:lnTo>
                    <a:pt x="943" y="698"/>
                  </a:lnTo>
                  <a:lnTo>
                    <a:pt x="952" y="689"/>
                  </a:lnTo>
                  <a:lnTo>
                    <a:pt x="957" y="686"/>
                  </a:lnTo>
                  <a:lnTo>
                    <a:pt x="974" y="686"/>
                  </a:lnTo>
                  <a:lnTo>
                    <a:pt x="983" y="689"/>
                  </a:lnTo>
                  <a:lnTo>
                    <a:pt x="988" y="692"/>
                  </a:lnTo>
                  <a:lnTo>
                    <a:pt x="991" y="698"/>
                  </a:lnTo>
                  <a:lnTo>
                    <a:pt x="994" y="701"/>
                  </a:lnTo>
                  <a:lnTo>
                    <a:pt x="994" y="707"/>
                  </a:lnTo>
                  <a:lnTo>
                    <a:pt x="991" y="719"/>
                  </a:lnTo>
                  <a:lnTo>
                    <a:pt x="983" y="740"/>
                  </a:lnTo>
                  <a:lnTo>
                    <a:pt x="971" y="777"/>
                  </a:lnTo>
                  <a:lnTo>
                    <a:pt x="957" y="816"/>
                  </a:lnTo>
                  <a:lnTo>
                    <a:pt x="943" y="862"/>
                  </a:lnTo>
                  <a:lnTo>
                    <a:pt x="926" y="907"/>
                  </a:lnTo>
                  <a:lnTo>
                    <a:pt x="909" y="956"/>
                  </a:lnTo>
                  <a:lnTo>
                    <a:pt x="895" y="998"/>
                  </a:lnTo>
                  <a:lnTo>
                    <a:pt x="881" y="1035"/>
                  </a:lnTo>
                  <a:lnTo>
                    <a:pt x="870" y="1065"/>
                  </a:lnTo>
                  <a:lnTo>
                    <a:pt x="864" y="1083"/>
                  </a:lnTo>
                  <a:lnTo>
                    <a:pt x="856" y="1102"/>
                  </a:lnTo>
                  <a:lnTo>
                    <a:pt x="848" y="1114"/>
                  </a:lnTo>
                  <a:lnTo>
                    <a:pt x="833" y="1117"/>
                  </a:lnTo>
                  <a:lnTo>
                    <a:pt x="28" y="1117"/>
                  </a:lnTo>
                  <a:lnTo>
                    <a:pt x="14" y="1114"/>
                  </a:lnTo>
                  <a:lnTo>
                    <a:pt x="3" y="1108"/>
                  </a:lnTo>
                  <a:lnTo>
                    <a:pt x="0" y="1093"/>
                  </a:lnTo>
                  <a:lnTo>
                    <a:pt x="3" y="1074"/>
                  </a:lnTo>
                  <a:lnTo>
                    <a:pt x="14" y="1062"/>
                  </a:lnTo>
                  <a:lnTo>
                    <a:pt x="28" y="1059"/>
                  </a:lnTo>
                  <a:lnTo>
                    <a:pt x="96" y="1059"/>
                  </a:lnTo>
                  <a:lnTo>
                    <a:pt x="129" y="1053"/>
                  </a:lnTo>
                  <a:lnTo>
                    <a:pt x="152" y="1044"/>
                  </a:lnTo>
                  <a:lnTo>
                    <a:pt x="166" y="1032"/>
                  </a:lnTo>
                  <a:lnTo>
                    <a:pt x="175" y="1014"/>
                  </a:lnTo>
                  <a:lnTo>
                    <a:pt x="180" y="989"/>
                  </a:lnTo>
                  <a:lnTo>
                    <a:pt x="383" y="118"/>
                  </a:lnTo>
                  <a:lnTo>
                    <a:pt x="386" y="106"/>
                  </a:lnTo>
                  <a:lnTo>
                    <a:pt x="389" y="97"/>
                  </a:lnTo>
                  <a:lnTo>
                    <a:pt x="389" y="76"/>
                  </a:lnTo>
                  <a:lnTo>
                    <a:pt x="386" y="70"/>
                  </a:lnTo>
                  <a:lnTo>
                    <a:pt x="383" y="67"/>
                  </a:lnTo>
                  <a:lnTo>
                    <a:pt x="377" y="64"/>
                  </a:lnTo>
                  <a:lnTo>
                    <a:pt x="369" y="64"/>
                  </a:lnTo>
                  <a:lnTo>
                    <a:pt x="355" y="61"/>
                  </a:lnTo>
                  <a:lnTo>
                    <a:pt x="329" y="58"/>
                  </a:lnTo>
                  <a:lnTo>
                    <a:pt x="279" y="58"/>
                  </a:lnTo>
                  <a:lnTo>
                    <a:pt x="262" y="55"/>
                  </a:lnTo>
                  <a:lnTo>
                    <a:pt x="251" y="48"/>
                  </a:lnTo>
                  <a:lnTo>
                    <a:pt x="248" y="36"/>
                  </a:lnTo>
                  <a:lnTo>
                    <a:pt x="248" y="24"/>
                  </a:lnTo>
                  <a:lnTo>
                    <a:pt x="251" y="15"/>
                  </a:lnTo>
                  <a:lnTo>
                    <a:pt x="256" y="9"/>
                  </a:lnTo>
                  <a:lnTo>
                    <a:pt x="259" y="3"/>
                  </a:lnTo>
                  <a:lnTo>
                    <a:pt x="265" y="3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60" name="Freeform 8"/>
            <p:cNvSpPr>
              <a:spLocks/>
            </p:cNvSpPr>
            <p:nvPr/>
          </p:nvSpPr>
          <p:spPr bwMode="auto">
            <a:xfrm>
              <a:off x="4771" y="2924"/>
              <a:ext cx="1039" cy="1114"/>
            </a:xfrm>
            <a:custGeom>
              <a:avLst/>
              <a:gdLst/>
              <a:ahLst/>
              <a:cxnLst>
                <a:cxn ang="0">
                  <a:pos x="983" y="0"/>
                </a:cxn>
                <a:cxn ang="0">
                  <a:pos x="994" y="0"/>
                </a:cxn>
                <a:cxn ang="0">
                  <a:pos x="1013" y="3"/>
                </a:cxn>
                <a:cxn ang="0">
                  <a:pos x="1028" y="15"/>
                </a:cxn>
                <a:cxn ang="0">
                  <a:pos x="1036" y="30"/>
                </a:cxn>
                <a:cxn ang="0">
                  <a:pos x="1039" y="48"/>
                </a:cxn>
                <a:cxn ang="0">
                  <a:pos x="1039" y="60"/>
                </a:cxn>
                <a:cxn ang="0">
                  <a:pos x="1033" y="67"/>
                </a:cxn>
                <a:cxn ang="0">
                  <a:pos x="1030" y="76"/>
                </a:cxn>
                <a:cxn ang="0">
                  <a:pos x="583" y="558"/>
                </a:cxn>
                <a:cxn ang="0">
                  <a:pos x="608" y="589"/>
                </a:cxn>
                <a:cxn ang="0">
                  <a:pos x="1011" y="1023"/>
                </a:cxn>
                <a:cxn ang="0">
                  <a:pos x="1025" y="1041"/>
                </a:cxn>
                <a:cxn ang="0">
                  <a:pos x="1030" y="1047"/>
                </a:cxn>
                <a:cxn ang="0">
                  <a:pos x="1036" y="1065"/>
                </a:cxn>
                <a:cxn ang="0">
                  <a:pos x="1036" y="1071"/>
                </a:cxn>
                <a:cxn ang="0">
                  <a:pos x="1030" y="1092"/>
                </a:cxn>
                <a:cxn ang="0">
                  <a:pos x="1016" y="1108"/>
                </a:cxn>
                <a:cxn ang="0">
                  <a:pos x="991" y="1114"/>
                </a:cxn>
                <a:cxn ang="0">
                  <a:pos x="983" y="1114"/>
                </a:cxn>
                <a:cxn ang="0">
                  <a:pos x="977" y="1111"/>
                </a:cxn>
                <a:cxn ang="0">
                  <a:pos x="968" y="1105"/>
                </a:cxn>
                <a:cxn ang="0">
                  <a:pos x="963" y="1101"/>
                </a:cxn>
                <a:cxn ang="0">
                  <a:pos x="960" y="1098"/>
                </a:cxn>
                <a:cxn ang="0">
                  <a:pos x="515" y="622"/>
                </a:cxn>
                <a:cxn ang="0">
                  <a:pos x="87" y="1080"/>
                </a:cxn>
                <a:cxn ang="0">
                  <a:pos x="70" y="1098"/>
                </a:cxn>
                <a:cxn ang="0">
                  <a:pos x="59" y="1108"/>
                </a:cxn>
                <a:cxn ang="0">
                  <a:pos x="50" y="1114"/>
                </a:cxn>
                <a:cxn ang="0">
                  <a:pos x="31" y="1114"/>
                </a:cxn>
                <a:cxn ang="0">
                  <a:pos x="19" y="1108"/>
                </a:cxn>
                <a:cxn ang="0">
                  <a:pos x="11" y="1101"/>
                </a:cxn>
                <a:cxn ang="0">
                  <a:pos x="5" y="1092"/>
                </a:cxn>
                <a:cxn ang="0">
                  <a:pos x="3" y="1083"/>
                </a:cxn>
                <a:cxn ang="0">
                  <a:pos x="0" y="1071"/>
                </a:cxn>
                <a:cxn ang="0">
                  <a:pos x="0" y="1059"/>
                </a:cxn>
                <a:cxn ang="0">
                  <a:pos x="5" y="1050"/>
                </a:cxn>
                <a:cxn ang="0">
                  <a:pos x="14" y="1038"/>
                </a:cxn>
                <a:cxn ang="0">
                  <a:pos x="28" y="1023"/>
                </a:cxn>
                <a:cxn ang="0">
                  <a:pos x="456" y="558"/>
                </a:cxn>
                <a:cxn ang="0">
                  <a:pos x="28" y="94"/>
                </a:cxn>
                <a:cxn ang="0">
                  <a:pos x="19" y="85"/>
                </a:cxn>
                <a:cxn ang="0">
                  <a:pos x="11" y="79"/>
                </a:cxn>
                <a:cxn ang="0">
                  <a:pos x="5" y="73"/>
                </a:cxn>
                <a:cxn ang="0">
                  <a:pos x="3" y="67"/>
                </a:cxn>
                <a:cxn ang="0">
                  <a:pos x="0" y="64"/>
                </a:cxn>
                <a:cxn ang="0">
                  <a:pos x="0" y="51"/>
                </a:cxn>
                <a:cxn ang="0">
                  <a:pos x="5" y="27"/>
                </a:cxn>
                <a:cxn ang="0">
                  <a:pos x="19" y="9"/>
                </a:cxn>
                <a:cxn ang="0">
                  <a:pos x="39" y="3"/>
                </a:cxn>
                <a:cxn ang="0">
                  <a:pos x="50" y="3"/>
                </a:cxn>
                <a:cxn ang="0">
                  <a:pos x="62" y="9"/>
                </a:cxn>
                <a:cxn ang="0">
                  <a:pos x="73" y="18"/>
                </a:cxn>
                <a:cxn ang="0">
                  <a:pos x="87" y="36"/>
                </a:cxn>
                <a:cxn ang="0">
                  <a:pos x="518" y="495"/>
                </a:cxn>
                <a:cxn ang="0">
                  <a:pos x="963" y="15"/>
                </a:cxn>
                <a:cxn ang="0">
                  <a:pos x="974" y="6"/>
                </a:cxn>
                <a:cxn ang="0">
                  <a:pos x="983" y="0"/>
                </a:cxn>
              </a:cxnLst>
              <a:rect l="0" t="0" r="r" b="b"/>
              <a:pathLst>
                <a:path w="1039" h="1114">
                  <a:moveTo>
                    <a:pt x="983" y="0"/>
                  </a:moveTo>
                  <a:lnTo>
                    <a:pt x="994" y="0"/>
                  </a:lnTo>
                  <a:lnTo>
                    <a:pt x="1013" y="3"/>
                  </a:lnTo>
                  <a:lnTo>
                    <a:pt x="1028" y="15"/>
                  </a:lnTo>
                  <a:lnTo>
                    <a:pt x="1036" y="30"/>
                  </a:lnTo>
                  <a:lnTo>
                    <a:pt x="1039" y="48"/>
                  </a:lnTo>
                  <a:lnTo>
                    <a:pt x="1039" y="60"/>
                  </a:lnTo>
                  <a:lnTo>
                    <a:pt x="1033" y="67"/>
                  </a:lnTo>
                  <a:lnTo>
                    <a:pt x="1030" y="76"/>
                  </a:lnTo>
                  <a:lnTo>
                    <a:pt x="583" y="558"/>
                  </a:lnTo>
                  <a:lnTo>
                    <a:pt x="608" y="589"/>
                  </a:lnTo>
                  <a:lnTo>
                    <a:pt x="1011" y="1023"/>
                  </a:lnTo>
                  <a:lnTo>
                    <a:pt x="1025" y="1041"/>
                  </a:lnTo>
                  <a:lnTo>
                    <a:pt x="1030" y="1047"/>
                  </a:lnTo>
                  <a:lnTo>
                    <a:pt x="1036" y="1065"/>
                  </a:lnTo>
                  <a:lnTo>
                    <a:pt x="1036" y="1071"/>
                  </a:lnTo>
                  <a:lnTo>
                    <a:pt x="1030" y="1092"/>
                  </a:lnTo>
                  <a:lnTo>
                    <a:pt x="1016" y="1108"/>
                  </a:lnTo>
                  <a:lnTo>
                    <a:pt x="991" y="1114"/>
                  </a:lnTo>
                  <a:lnTo>
                    <a:pt x="983" y="1114"/>
                  </a:lnTo>
                  <a:lnTo>
                    <a:pt x="977" y="1111"/>
                  </a:lnTo>
                  <a:lnTo>
                    <a:pt x="968" y="1105"/>
                  </a:lnTo>
                  <a:lnTo>
                    <a:pt x="963" y="1101"/>
                  </a:lnTo>
                  <a:lnTo>
                    <a:pt x="960" y="1098"/>
                  </a:lnTo>
                  <a:lnTo>
                    <a:pt x="515" y="622"/>
                  </a:lnTo>
                  <a:lnTo>
                    <a:pt x="87" y="1080"/>
                  </a:lnTo>
                  <a:lnTo>
                    <a:pt x="70" y="1098"/>
                  </a:lnTo>
                  <a:lnTo>
                    <a:pt x="59" y="1108"/>
                  </a:lnTo>
                  <a:lnTo>
                    <a:pt x="50" y="1114"/>
                  </a:lnTo>
                  <a:lnTo>
                    <a:pt x="31" y="1114"/>
                  </a:lnTo>
                  <a:lnTo>
                    <a:pt x="19" y="1108"/>
                  </a:lnTo>
                  <a:lnTo>
                    <a:pt x="11" y="1101"/>
                  </a:lnTo>
                  <a:lnTo>
                    <a:pt x="5" y="1092"/>
                  </a:lnTo>
                  <a:lnTo>
                    <a:pt x="3" y="1083"/>
                  </a:lnTo>
                  <a:lnTo>
                    <a:pt x="0" y="1071"/>
                  </a:lnTo>
                  <a:lnTo>
                    <a:pt x="0" y="1059"/>
                  </a:lnTo>
                  <a:lnTo>
                    <a:pt x="5" y="1050"/>
                  </a:lnTo>
                  <a:lnTo>
                    <a:pt x="14" y="1038"/>
                  </a:lnTo>
                  <a:lnTo>
                    <a:pt x="28" y="1023"/>
                  </a:lnTo>
                  <a:lnTo>
                    <a:pt x="456" y="558"/>
                  </a:lnTo>
                  <a:lnTo>
                    <a:pt x="28" y="94"/>
                  </a:lnTo>
                  <a:lnTo>
                    <a:pt x="19" y="85"/>
                  </a:lnTo>
                  <a:lnTo>
                    <a:pt x="11" y="79"/>
                  </a:lnTo>
                  <a:lnTo>
                    <a:pt x="5" y="73"/>
                  </a:lnTo>
                  <a:lnTo>
                    <a:pt x="3" y="67"/>
                  </a:lnTo>
                  <a:lnTo>
                    <a:pt x="0" y="64"/>
                  </a:lnTo>
                  <a:lnTo>
                    <a:pt x="0" y="51"/>
                  </a:lnTo>
                  <a:lnTo>
                    <a:pt x="5" y="27"/>
                  </a:lnTo>
                  <a:lnTo>
                    <a:pt x="19" y="9"/>
                  </a:lnTo>
                  <a:lnTo>
                    <a:pt x="39" y="3"/>
                  </a:lnTo>
                  <a:lnTo>
                    <a:pt x="50" y="3"/>
                  </a:lnTo>
                  <a:lnTo>
                    <a:pt x="62" y="9"/>
                  </a:lnTo>
                  <a:lnTo>
                    <a:pt x="73" y="18"/>
                  </a:lnTo>
                  <a:lnTo>
                    <a:pt x="87" y="36"/>
                  </a:lnTo>
                  <a:lnTo>
                    <a:pt x="518" y="495"/>
                  </a:lnTo>
                  <a:lnTo>
                    <a:pt x="963" y="15"/>
                  </a:lnTo>
                  <a:lnTo>
                    <a:pt x="974" y="6"/>
                  </a:lnTo>
                  <a:lnTo>
                    <a:pt x="9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61" name="Freeform 9"/>
            <p:cNvSpPr>
              <a:spLocks noEditPoints="1"/>
            </p:cNvSpPr>
            <p:nvPr/>
          </p:nvSpPr>
          <p:spPr bwMode="auto">
            <a:xfrm>
              <a:off x="6227" y="3679"/>
              <a:ext cx="684" cy="1035"/>
            </a:xfrm>
            <a:custGeom>
              <a:avLst/>
              <a:gdLst/>
              <a:ahLst/>
              <a:cxnLst>
                <a:cxn ang="0">
                  <a:pos x="368" y="46"/>
                </a:cxn>
                <a:cxn ang="0">
                  <a:pos x="309" y="73"/>
                </a:cxn>
                <a:cxn ang="0">
                  <a:pos x="239" y="143"/>
                </a:cxn>
                <a:cxn ang="0">
                  <a:pos x="185" y="240"/>
                </a:cxn>
                <a:cxn ang="0">
                  <a:pos x="138" y="422"/>
                </a:cxn>
                <a:cxn ang="0">
                  <a:pos x="123" y="532"/>
                </a:cxn>
                <a:cxn ang="0">
                  <a:pos x="140" y="626"/>
                </a:cxn>
                <a:cxn ang="0">
                  <a:pos x="183" y="677"/>
                </a:cxn>
                <a:cxn ang="0">
                  <a:pos x="236" y="692"/>
                </a:cxn>
                <a:cxn ang="0">
                  <a:pos x="309" y="671"/>
                </a:cxn>
                <a:cxn ang="0">
                  <a:pos x="388" y="614"/>
                </a:cxn>
                <a:cxn ang="0">
                  <a:pos x="439" y="556"/>
                </a:cxn>
                <a:cxn ang="0">
                  <a:pos x="453" y="513"/>
                </a:cxn>
                <a:cxn ang="0">
                  <a:pos x="526" y="204"/>
                </a:cxn>
                <a:cxn ang="0">
                  <a:pos x="529" y="186"/>
                </a:cxn>
                <a:cxn ang="0">
                  <a:pos x="523" y="158"/>
                </a:cxn>
                <a:cxn ang="0">
                  <a:pos x="501" y="110"/>
                </a:cxn>
                <a:cxn ang="0">
                  <a:pos x="459" y="64"/>
                </a:cxn>
                <a:cxn ang="0">
                  <a:pos x="394" y="43"/>
                </a:cxn>
                <a:cxn ang="0">
                  <a:pos x="439" y="7"/>
                </a:cxn>
                <a:cxn ang="0">
                  <a:pos x="506" y="40"/>
                </a:cxn>
                <a:cxn ang="0">
                  <a:pos x="546" y="88"/>
                </a:cxn>
                <a:cxn ang="0">
                  <a:pos x="574" y="82"/>
                </a:cxn>
                <a:cxn ang="0">
                  <a:pos x="616" y="34"/>
                </a:cxn>
                <a:cxn ang="0">
                  <a:pos x="653" y="3"/>
                </a:cxn>
                <a:cxn ang="0">
                  <a:pos x="673" y="0"/>
                </a:cxn>
                <a:cxn ang="0">
                  <a:pos x="684" y="16"/>
                </a:cxn>
                <a:cxn ang="0">
                  <a:pos x="681" y="46"/>
                </a:cxn>
                <a:cxn ang="0">
                  <a:pos x="481" y="923"/>
                </a:cxn>
                <a:cxn ang="0">
                  <a:pos x="475" y="944"/>
                </a:cxn>
                <a:cxn ang="0">
                  <a:pos x="481" y="969"/>
                </a:cxn>
                <a:cxn ang="0">
                  <a:pos x="523" y="978"/>
                </a:cxn>
                <a:cxn ang="0">
                  <a:pos x="571" y="981"/>
                </a:cxn>
                <a:cxn ang="0">
                  <a:pos x="582" y="987"/>
                </a:cxn>
                <a:cxn ang="0">
                  <a:pos x="588" y="1011"/>
                </a:cxn>
                <a:cxn ang="0">
                  <a:pos x="574" y="1032"/>
                </a:cxn>
                <a:cxn ang="0">
                  <a:pos x="557" y="1035"/>
                </a:cxn>
                <a:cxn ang="0">
                  <a:pos x="447" y="1032"/>
                </a:cxn>
                <a:cxn ang="0">
                  <a:pos x="233" y="1035"/>
                </a:cxn>
                <a:cxn ang="0">
                  <a:pos x="219" y="1032"/>
                </a:cxn>
                <a:cxn ang="0">
                  <a:pos x="214" y="1002"/>
                </a:cxn>
                <a:cxn ang="0">
                  <a:pos x="225" y="984"/>
                </a:cxn>
                <a:cxn ang="0">
                  <a:pos x="290" y="978"/>
                </a:cxn>
                <a:cxn ang="0">
                  <a:pos x="337" y="966"/>
                </a:cxn>
                <a:cxn ang="0">
                  <a:pos x="360" y="923"/>
                </a:cxn>
                <a:cxn ang="0">
                  <a:pos x="371" y="865"/>
                </a:cxn>
                <a:cxn ang="0">
                  <a:pos x="388" y="799"/>
                </a:cxn>
                <a:cxn ang="0">
                  <a:pos x="408" y="717"/>
                </a:cxn>
                <a:cxn ang="0">
                  <a:pos x="419" y="656"/>
                </a:cxn>
                <a:cxn ang="0">
                  <a:pos x="397" y="668"/>
                </a:cxn>
                <a:cxn ang="0">
                  <a:pos x="326" y="714"/>
                </a:cxn>
                <a:cxn ang="0">
                  <a:pos x="233" y="735"/>
                </a:cxn>
                <a:cxn ang="0">
                  <a:pos x="129" y="708"/>
                </a:cxn>
                <a:cxn ang="0">
                  <a:pos x="50" y="638"/>
                </a:cxn>
                <a:cxn ang="0">
                  <a:pos x="5" y="529"/>
                </a:cxn>
                <a:cxn ang="0">
                  <a:pos x="8" y="377"/>
                </a:cxn>
                <a:cxn ang="0">
                  <a:pos x="73" y="216"/>
                </a:cxn>
                <a:cxn ang="0">
                  <a:pos x="183" y="85"/>
                </a:cxn>
                <a:cxn ang="0">
                  <a:pos x="321" y="10"/>
                </a:cxn>
              </a:cxnLst>
              <a:rect l="0" t="0" r="r" b="b"/>
              <a:pathLst>
                <a:path w="684" h="1035">
                  <a:moveTo>
                    <a:pt x="394" y="43"/>
                  </a:moveTo>
                  <a:lnTo>
                    <a:pt x="368" y="46"/>
                  </a:lnTo>
                  <a:lnTo>
                    <a:pt x="340" y="55"/>
                  </a:lnTo>
                  <a:lnTo>
                    <a:pt x="309" y="73"/>
                  </a:lnTo>
                  <a:lnTo>
                    <a:pt x="273" y="101"/>
                  </a:lnTo>
                  <a:lnTo>
                    <a:pt x="239" y="143"/>
                  </a:lnTo>
                  <a:lnTo>
                    <a:pt x="202" y="201"/>
                  </a:lnTo>
                  <a:lnTo>
                    <a:pt x="185" y="240"/>
                  </a:lnTo>
                  <a:lnTo>
                    <a:pt x="166" y="295"/>
                  </a:lnTo>
                  <a:lnTo>
                    <a:pt x="138" y="422"/>
                  </a:lnTo>
                  <a:lnTo>
                    <a:pt x="126" y="480"/>
                  </a:lnTo>
                  <a:lnTo>
                    <a:pt x="123" y="532"/>
                  </a:lnTo>
                  <a:lnTo>
                    <a:pt x="129" y="583"/>
                  </a:lnTo>
                  <a:lnTo>
                    <a:pt x="140" y="626"/>
                  </a:lnTo>
                  <a:lnTo>
                    <a:pt x="160" y="656"/>
                  </a:lnTo>
                  <a:lnTo>
                    <a:pt x="183" y="677"/>
                  </a:lnTo>
                  <a:lnTo>
                    <a:pt x="208" y="689"/>
                  </a:lnTo>
                  <a:lnTo>
                    <a:pt x="236" y="692"/>
                  </a:lnTo>
                  <a:lnTo>
                    <a:pt x="273" y="686"/>
                  </a:lnTo>
                  <a:lnTo>
                    <a:pt x="309" y="671"/>
                  </a:lnTo>
                  <a:lnTo>
                    <a:pt x="352" y="647"/>
                  </a:lnTo>
                  <a:lnTo>
                    <a:pt x="388" y="614"/>
                  </a:lnTo>
                  <a:lnTo>
                    <a:pt x="425" y="571"/>
                  </a:lnTo>
                  <a:lnTo>
                    <a:pt x="439" y="556"/>
                  </a:lnTo>
                  <a:lnTo>
                    <a:pt x="450" y="532"/>
                  </a:lnTo>
                  <a:lnTo>
                    <a:pt x="453" y="513"/>
                  </a:lnTo>
                  <a:lnTo>
                    <a:pt x="526" y="210"/>
                  </a:lnTo>
                  <a:lnTo>
                    <a:pt x="526" y="204"/>
                  </a:lnTo>
                  <a:lnTo>
                    <a:pt x="529" y="201"/>
                  </a:lnTo>
                  <a:lnTo>
                    <a:pt x="529" y="186"/>
                  </a:lnTo>
                  <a:lnTo>
                    <a:pt x="526" y="176"/>
                  </a:lnTo>
                  <a:lnTo>
                    <a:pt x="523" y="158"/>
                  </a:lnTo>
                  <a:lnTo>
                    <a:pt x="515" y="134"/>
                  </a:lnTo>
                  <a:lnTo>
                    <a:pt x="501" y="110"/>
                  </a:lnTo>
                  <a:lnTo>
                    <a:pt x="481" y="85"/>
                  </a:lnTo>
                  <a:lnTo>
                    <a:pt x="459" y="64"/>
                  </a:lnTo>
                  <a:lnTo>
                    <a:pt x="430" y="49"/>
                  </a:lnTo>
                  <a:lnTo>
                    <a:pt x="394" y="43"/>
                  </a:lnTo>
                  <a:close/>
                  <a:moveTo>
                    <a:pt x="394" y="0"/>
                  </a:moveTo>
                  <a:lnTo>
                    <a:pt x="439" y="7"/>
                  </a:lnTo>
                  <a:lnTo>
                    <a:pt x="475" y="22"/>
                  </a:lnTo>
                  <a:lnTo>
                    <a:pt x="506" y="40"/>
                  </a:lnTo>
                  <a:lnTo>
                    <a:pt x="529" y="64"/>
                  </a:lnTo>
                  <a:lnTo>
                    <a:pt x="546" y="88"/>
                  </a:lnTo>
                  <a:lnTo>
                    <a:pt x="557" y="107"/>
                  </a:lnTo>
                  <a:lnTo>
                    <a:pt x="574" y="82"/>
                  </a:lnTo>
                  <a:lnTo>
                    <a:pt x="594" y="55"/>
                  </a:lnTo>
                  <a:lnTo>
                    <a:pt x="616" y="34"/>
                  </a:lnTo>
                  <a:lnTo>
                    <a:pt x="636" y="16"/>
                  </a:lnTo>
                  <a:lnTo>
                    <a:pt x="653" y="3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8" y="3"/>
                  </a:lnTo>
                  <a:lnTo>
                    <a:pt x="684" y="16"/>
                  </a:lnTo>
                  <a:lnTo>
                    <a:pt x="684" y="40"/>
                  </a:lnTo>
                  <a:lnTo>
                    <a:pt x="681" y="46"/>
                  </a:lnTo>
                  <a:lnTo>
                    <a:pt x="684" y="46"/>
                  </a:lnTo>
                  <a:lnTo>
                    <a:pt x="481" y="923"/>
                  </a:lnTo>
                  <a:lnTo>
                    <a:pt x="478" y="935"/>
                  </a:lnTo>
                  <a:lnTo>
                    <a:pt x="475" y="944"/>
                  </a:lnTo>
                  <a:lnTo>
                    <a:pt x="475" y="960"/>
                  </a:lnTo>
                  <a:lnTo>
                    <a:pt x="481" y="969"/>
                  </a:lnTo>
                  <a:lnTo>
                    <a:pt x="501" y="975"/>
                  </a:lnTo>
                  <a:lnTo>
                    <a:pt x="523" y="978"/>
                  </a:lnTo>
                  <a:lnTo>
                    <a:pt x="563" y="978"/>
                  </a:lnTo>
                  <a:lnTo>
                    <a:pt x="571" y="981"/>
                  </a:lnTo>
                  <a:lnTo>
                    <a:pt x="577" y="981"/>
                  </a:lnTo>
                  <a:lnTo>
                    <a:pt x="582" y="987"/>
                  </a:lnTo>
                  <a:lnTo>
                    <a:pt x="588" y="990"/>
                  </a:lnTo>
                  <a:lnTo>
                    <a:pt x="588" y="1011"/>
                  </a:lnTo>
                  <a:lnTo>
                    <a:pt x="585" y="1020"/>
                  </a:lnTo>
                  <a:lnTo>
                    <a:pt x="574" y="1032"/>
                  </a:lnTo>
                  <a:lnTo>
                    <a:pt x="568" y="1035"/>
                  </a:lnTo>
                  <a:lnTo>
                    <a:pt x="557" y="1035"/>
                  </a:lnTo>
                  <a:lnTo>
                    <a:pt x="504" y="1032"/>
                  </a:lnTo>
                  <a:lnTo>
                    <a:pt x="447" y="1032"/>
                  </a:lnTo>
                  <a:lnTo>
                    <a:pt x="391" y="1029"/>
                  </a:lnTo>
                  <a:lnTo>
                    <a:pt x="233" y="1035"/>
                  </a:lnTo>
                  <a:lnTo>
                    <a:pt x="225" y="1035"/>
                  </a:lnTo>
                  <a:lnTo>
                    <a:pt x="219" y="1032"/>
                  </a:lnTo>
                  <a:lnTo>
                    <a:pt x="214" y="1020"/>
                  </a:lnTo>
                  <a:lnTo>
                    <a:pt x="214" y="1002"/>
                  </a:lnTo>
                  <a:lnTo>
                    <a:pt x="216" y="993"/>
                  </a:lnTo>
                  <a:lnTo>
                    <a:pt x="225" y="984"/>
                  </a:lnTo>
                  <a:lnTo>
                    <a:pt x="236" y="978"/>
                  </a:lnTo>
                  <a:lnTo>
                    <a:pt x="290" y="978"/>
                  </a:lnTo>
                  <a:lnTo>
                    <a:pt x="318" y="975"/>
                  </a:lnTo>
                  <a:lnTo>
                    <a:pt x="337" y="966"/>
                  </a:lnTo>
                  <a:lnTo>
                    <a:pt x="352" y="947"/>
                  </a:lnTo>
                  <a:lnTo>
                    <a:pt x="360" y="923"/>
                  </a:lnTo>
                  <a:lnTo>
                    <a:pt x="368" y="884"/>
                  </a:lnTo>
                  <a:lnTo>
                    <a:pt x="371" y="865"/>
                  </a:lnTo>
                  <a:lnTo>
                    <a:pt x="380" y="838"/>
                  </a:lnTo>
                  <a:lnTo>
                    <a:pt x="388" y="799"/>
                  </a:lnTo>
                  <a:lnTo>
                    <a:pt x="397" y="756"/>
                  </a:lnTo>
                  <a:lnTo>
                    <a:pt x="408" y="717"/>
                  </a:lnTo>
                  <a:lnTo>
                    <a:pt x="413" y="680"/>
                  </a:lnTo>
                  <a:lnTo>
                    <a:pt x="419" y="656"/>
                  </a:lnTo>
                  <a:lnTo>
                    <a:pt x="422" y="647"/>
                  </a:lnTo>
                  <a:lnTo>
                    <a:pt x="397" y="668"/>
                  </a:lnTo>
                  <a:lnTo>
                    <a:pt x="366" y="692"/>
                  </a:lnTo>
                  <a:lnTo>
                    <a:pt x="326" y="714"/>
                  </a:lnTo>
                  <a:lnTo>
                    <a:pt x="281" y="729"/>
                  </a:lnTo>
                  <a:lnTo>
                    <a:pt x="233" y="735"/>
                  </a:lnTo>
                  <a:lnTo>
                    <a:pt x="180" y="729"/>
                  </a:lnTo>
                  <a:lnTo>
                    <a:pt x="129" y="708"/>
                  </a:lnTo>
                  <a:lnTo>
                    <a:pt x="87" y="677"/>
                  </a:lnTo>
                  <a:lnTo>
                    <a:pt x="50" y="638"/>
                  </a:lnTo>
                  <a:lnTo>
                    <a:pt x="22" y="586"/>
                  </a:lnTo>
                  <a:lnTo>
                    <a:pt x="5" y="529"/>
                  </a:lnTo>
                  <a:lnTo>
                    <a:pt x="0" y="465"/>
                  </a:lnTo>
                  <a:lnTo>
                    <a:pt x="8" y="377"/>
                  </a:lnTo>
                  <a:lnTo>
                    <a:pt x="33" y="295"/>
                  </a:lnTo>
                  <a:lnTo>
                    <a:pt x="73" y="216"/>
                  </a:lnTo>
                  <a:lnTo>
                    <a:pt x="123" y="146"/>
                  </a:lnTo>
                  <a:lnTo>
                    <a:pt x="183" y="85"/>
                  </a:lnTo>
                  <a:lnTo>
                    <a:pt x="250" y="40"/>
                  </a:lnTo>
                  <a:lnTo>
                    <a:pt x="321" y="10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62" name="Freeform 10"/>
            <p:cNvSpPr>
              <a:spLocks/>
            </p:cNvSpPr>
            <p:nvPr/>
          </p:nvSpPr>
          <p:spPr bwMode="auto">
            <a:xfrm>
              <a:off x="7646" y="2435"/>
              <a:ext cx="1526" cy="1682"/>
            </a:xfrm>
            <a:custGeom>
              <a:avLst/>
              <a:gdLst/>
              <a:ahLst/>
              <a:cxnLst>
                <a:cxn ang="0">
                  <a:pos x="1104" y="21"/>
                </a:cxn>
                <a:cxn ang="0">
                  <a:pos x="1242" y="106"/>
                </a:cxn>
                <a:cxn ang="0">
                  <a:pos x="1312" y="188"/>
                </a:cxn>
                <a:cxn ang="0">
                  <a:pos x="1478" y="15"/>
                </a:cxn>
                <a:cxn ang="0">
                  <a:pos x="1495" y="3"/>
                </a:cxn>
                <a:cxn ang="0">
                  <a:pos x="1518" y="3"/>
                </a:cxn>
                <a:cxn ang="0">
                  <a:pos x="1526" y="18"/>
                </a:cxn>
                <a:cxn ang="0">
                  <a:pos x="1385" y="610"/>
                </a:cxn>
                <a:cxn ang="0">
                  <a:pos x="1363" y="659"/>
                </a:cxn>
                <a:cxn ang="0">
                  <a:pos x="1323" y="656"/>
                </a:cxn>
                <a:cxn ang="0">
                  <a:pos x="1315" y="622"/>
                </a:cxn>
                <a:cxn ang="0">
                  <a:pos x="1320" y="562"/>
                </a:cxn>
                <a:cxn ang="0">
                  <a:pos x="1301" y="352"/>
                </a:cxn>
                <a:cxn ang="0">
                  <a:pos x="1208" y="167"/>
                </a:cxn>
                <a:cxn ang="0">
                  <a:pos x="1045" y="76"/>
                </a:cxn>
                <a:cxn ang="0">
                  <a:pos x="783" y="106"/>
                </a:cxn>
                <a:cxn ang="0">
                  <a:pos x="521" y="270"/>
                </a:cxn>
                <a:cxn ang="0">
                  <a:pos x="332" y="543"/>
                </a:cxn>
                <a:cxn ang="0">
                  <a:pos x="228" y="841"/>
                </a:cxn>
                <a:cxn ang="0">
                  <a:pos x="194" y="1078"/>
                </a:cxn>
                <a:cxn ang="0">
                  <a:pos x="211" y="1302"/>
                </a:cxn>
                <a:cxn ang="0">
                  <a:pos x="307" y="1481"/>
                </a:cxn>
                <a:cxn ang="0">
                  <a:pos x="450" y="1578"/>
                </a:cxn>
                <a:cxn ang="0">
                  <a:pos x="614" y="1609"/>
                </a:cxn>
                <a:cxn ang="0">
                  <a:pos x="797" y="1572"/>
                </a:cxn>
                <a:cxn ang="0">
                  <a:pos x="1008" y="1442"/>
                </a:cxn>
                <a:cxn ang="0">
                  <a:pos x="1166" y="1235"/>
                </a:cxn>
                <a:cxn ang="0">
                  <a:pos x="1225" y="1075"/>
                </a:cxn>
                <a:cxn ang="0">
                  <a:pos x="1239" y="1056"/>
                </a:cxn>
                <a:cxn ang="0">
                  <a:pos x="1267" y="1056"/>
                </a:cxn>
                <a:cxn ang="0">
                  <a:pos x="1281" y="1075"/>
                </a:cxn>
                <a:cxn ang="0">
                  <a:pos x="1259" y="1156"/>
                </a:cxn>
                <a:cxn ang="0">
                  <a:pos x="1166" y="1339"/>
                </a:cxn>
                <a:cxn ang="0">
                  <a:pos x="985" y="1533"/>
                </a:cxn>
                <a:cxn ang="0">
                  <a:pos x="760" y="1654"/>
                </a:cxn>
                <a:cxn ang="0">
                  <a:pos x="484" y="1675"/>
                </a:cxn>
                <a:cxn ang="0">
                  <a:pos x="234" y="1569"/>
                </a:cxn>
                <a:cxn ang="0">
                  <a:pos x="65" y="1354"/>
                </a:cxn>
                <a:cxn ang="0">
                  <a:pos x="0" y="1047"/>
                </a:cxn>
                <a:cxn ang="0">
                  <a:pos x="84" y="656"/>
                </a:cxn>
                <a:cxn ang="0">
                  <a:pos x="301" y="322"/>
                </a:cxn>
                <a:cxn ang="0">
                  <a:pos x="611" y="88"/>
                </a:cxn>
                <a:cxn ang="0">
                  <a:pos x="963" y="0"/>
                </a:cxn>
              </a:cxnLst>
              <a:rect l="0" t="0" r="r" b="b"/>
              <a:pathLst>
                <a:path w="1526" h="1682">
                  <a:moveTo>
                    <a:pt x="963" y="0"/>
                  </a:moveTo>
                  <a:lnTo>
                    <a:pt x="1039" y="6"/>
                  </a:lnTo>
                  <a:lnTo>
                    <a:pt x="1104" y="21"/>
                  </a:lnTo>
                  <a:lnTo>
                    <a:pt x="1157" y="46"/>
                  </a:lnTo>
                  <a:lnTo>
                    <a:pt x="1205" y="73"/>
                  </a:lnTo>
                  <a:lnTo>
                    <a:pt x="1242" y="106"/>
                  </a:lnTo>
                  <a:lnTo>
                    <a:pt x="1273" y="137"/>
                  </a:lnTo>
                  <a:lnTo>
                    <a:pt x="1295" y="164"/>
                  </a:lnTo>
                  <a:lnTo>
                    <a:pt x="1312" y="188"/>
                  </a:lnTo>
                  <a:lnTo>
                    <a:pt x="1320" y="203"/>
                  </a:lnTo>
                  <a:lnTo>
                    <a:pt x="1470" y="24"/>
                  </a:lnTo>
                  <a:lnTo>
                    <a:pt x="1478" y="15"/>
                  </a:lnTo>
                  <a:lnTo>
                    <a:pt x="1487" y="9"/>
                  </a:lnTo>
                  <a:lnTo>
                    <a:pt x="1489" y="3"/>
                  </a:lnTo>
                  <a:lnTo>
                    <a:pt x="1495" y="3"/>
                  </a:lnTo>
                  <a:lnTo>
                    <a:pt x="1498" y="0"/>
                  </a:lnTo>
                  <a:lnTo>
                    <a:pt x="1512" y="0"/>
                  </a:lnTo>
                  <a:lnTo>
                    <a:pt x="1518" y="3"/>
                  </a:lnTo>
                  <a:lnTo>
                    <a:pt x="1523" y="9"/>
                  </a:lnTo>
                  <a:lnTo>
                    <a:pt x="1523" y="12"/>
                  </a:lnTo>
                  <a:lnTo>
                    <a:pt x="1526" y="18"/>
                  </a:lnTo>
                  <a:lnTo>
                    <a:pt x="1526" y="21"/>
                  </a:lnTo>
                  <a:lnTo>
                    <a:pt x="1520" y="21"/>
                  </a:lnTo>
                  <a:lnTo>
                    <a:pt x="1385" y="610"/>
                  </a:lnTo>
                  <a:lnTo>
                    <a:pt x="1380" y="638"/>
                  </a:lnTo>
                  <a:lnTo>
                    <a:pt x="1374" y="653"/>
                  </a:lnTo>
                  <a:lnTo>
                    <a:pt x="1363" y="659"/>
                  </a:lnTo>
                  <a:lnTo>
                    <a:pt x="1337" y="659"/>
                  </a:lnTo>
                  <a:lnTo>
                    <a:pt x="1329" y="656"/>
                  </a:lnTo>
                  <a:lnTo>
                    <a:pt x="1323" y="656"/>
                  </a:lnTo>
                  <a:lnTo>
                    <a:pt x="1320" y="650"/>
                  </a:lnTo>
                  <a:lnTo>
                    <a:pt x="1315" y="647"/>
                  </a:lnTo>
                  <a:lnTo>
                    <a:pt x="1315" y="622"/>
                  </a:lnTo>
                  <a:lnTo>
                    <a:pt x="1318" y="610"/>
                  </a:lnTo>
                  <a:lnTo>
                    <a:pt x="1318" y="592"/>
                  </a:lnTo>
                  <a:lnTo>
                    <a:pt x="1320" y="562"/>
                  </a:lnTo>
                  <a:lnTo>
                    <a:pt x="1320" y="516"/>
                  </a:lnTo>
                  <a:lnTo>
                    <a:pt x="1315" y="431"/>
                  </a:lnTo>
                  <a:lnTo>
                    <a:pt x="1301" y="352"/>
                  </a:lnTo>
                  <a:lnTo>
                    <a:pt x="1278" y="282"/>
                  </a:lnTo>
                  <a:lnTo>
                    <a:pt x="1247" y="219"/>
                  </a:lnTo>
                  <a:lnTo>
                    <a:pt x="1208" y="167"/>
                  </a:lnTo>
                  <a:lnTo>
                    <a:pt x="1163" y="128"/>
                  </a:lnTo>
                  <a:lnTo>
                    <a:pt x="1106" y="94"/>
                  </a:lnTo>
                  <a:lnTo>
                    <a:pt x="1045" y="76"/>
                  </a:lnTo>
                  <a:lnTo>
                    <a:pt x="974" y="70"/>
                  </a:lnTo>
                  <a:lnTo>
                    <a:pt x="878" y="79"/>
                  </a:lnTo>
                  <a:lnTo>
                    <a:pt x="783" y="106"/>
                  </a:lnTo>
                  <a:lnTo>
                    <a:pt x="693" y="149"/>
                  </a:lnTo>
                  <a:lnTo>
                    <a:pt x="602" y="203"/>
                  </a:lnTo>
                  <a:lnTo>
                    <a:pt x="521" y="270"/>
                  </a:lnTo>
                  <a:lnTo>
                    <a:pt x="450" y="349"/>
                  </a:lnTo>
                  <a:lnTo>
                    <a:pt x="386" y="443"/>
                  </a:lnTo>
                  <a:lnTo>
                    <a:pt x="332" y="543"/>
                  </a:lnTo>
                  <a:lnTo>
                    <a:pt x="287" y="644"/>
                  </a:lnTo>
                  <a:lnTo>
                    <a:pt x="253" y="744"/>
                  </a:lnTo>
                  <a:lnTo>
                    <a:pt x="228" y="841"/>
                  </a:lnTo>
                  <a:lnTo>
                    <a:pt x="211" y="929"/>
                  </a:lnTo>
                  <a:lnTo>
                    <a:pt x="200" y="1011"/>
                  </a:lnTo>
                  <a:lnTo>
                    <a:pt x="194" y="1078"/>
                  </a:lnTo>
                  <a:lnTo>
                    <a:pt x="191" y="1129"/>
                  </a:lnTo>
                  <a:lnTo>
                    <a:pt x="197" y="1220"/>
                  </a:lnTo>
                  <a:lnTo>
                    <a:pt x="211" y="1302"/>
                  </a:lnTo>
                  <a:lnTo>
                    <a:pt x="236" y="1372"/>
                  </a:lnTo>
                  <a:lnTo>
                    <a:pt x="267" y="1433"/>
                  </a:lnTo>
                  <a:lnTo>
                    <a:pt x="307" y="1481"/>
                  </a:lnTo>
                  <a:lnTo>
                    <a:pt x="352" y="1524"/>
                  </a:lnTo>
                  <a:lnTo>
                    <a:pt x="400" y="1554"/>
                  </a:lnTo>
                  <a:lnTo>
                    <a:pt x="450" y="1578"/>
                  </a:lnTo>
                  <a:lnTo>
                    <a:pt x="504" y="1597"/>
                  </a:lnTo>
                  <a:lnTo>
                    <a:pt x="560" y="1606"/>
                  </a:lnTo>
                  <a:lnTo>
                    <a:pt x="614" y="1609"/>
                  </a:lnTo>
                  <a:lnTo>
                    <a:pt x="670" y="1606"/>
                  </a:lnTo>
                  <a:lnTo>
                    <a:pt x="732" y="1594"/>
                  </a:lnTo>
                  <a:lnTo>
                    <a:pt x="797" y="1572"/>
                  </a:lnTo>
                  <a:lnTo>
                    <a:pt x="864" y="1542"/>
                  </a:lnTo>
                  <a:lnTo>
                    <a:pt x="935" y="1499"/>
                  </a:lnTo>
                  <a:lnTo>
                    <a:pt x="1008" y="1442"/>
                  </a:lnTo>
                  <a:lnTo>
                    <a:pt x="1075" y="1372"/>
                  </a:lnTo>
                  <a:lnTo>
                    <a:pt x="1126" y="1302"/>
                  </a:lnTo>
                  <a:lnTo>
                    <a:pt x="1166" y="1235"/>
                  </a:lnTo>
                  <a:lnTo>
                    <a:pt x="1194" y="1172"/>
                  </a:lnTo>
                  <a:lnTo>
                    <a:pt x="1213" y="1117"/>
                  </a:lnTo>
                  <a:lnTo>
                    <a:pt x="1225" y="1075"/>
                  </a:lnTo>
                  <a:lnTo>
                    <a:pt x="1228" y="1065"/>
                  </a:lnTo>
                  <a:lnTo>
                    <a:pt x="1233" y="1059"/>
                  </a:lnTo>
                  <a:lnTo>
                    <a:pt x="1239" y="1056"/>
                  </a:lnTo>
                  <a:lnTo>
                    <a:pt x="1247" y="1053"/>
                  </a:lnTo>
                  <a:lnTo>
                    <a:pt x="1261" y="1053"/>
                  </a:lnTo>
                  <a:lnTo>
                    <a:pt x="1267" y="1056"/>
                  </a:lnTo>
                  <a:lnTo>
                    <a:pt x="1273" y="1056"/>
                  </a:lnTo>
                  <a:lnTo>
                    <a:pt x="1281" y="1065"/>
                  </a:lnTo>
                  <a:lnTo>
                    <a:pt x="1281" y="1075"/>
                  </a:lnTo>
                  <a:lnTo>
                    <a:pt x="1278" y="1087"/>
                  </a:lnTo>
                  <a:lnTo>
                    <a:pt x="1273" y="1114"/>
                  </a:lnTo>
                  <a:lnTo>
                    <a:pt x="1259" y="1156"/>
                  </a:lnTo>
                  <a:lnTo>
                    <a:pt x="1239" y="1211"/>
                  </a:lnTo>
                  <a:lnTo>
                    <a:pt x="1208" y="1272"/>
                  </a:lnTo>
                  <a:lnTo>
                    <a:pt x="1166" y="1339"/>
                  </a:lnTo>
                  <a:lnTo>
                    <a:pt x="1112" y="1411"/>
                  </a:lnTo>
                  <a:lnTo>
                    <a:pt x="1045" y="1481"/>
                  </a:lnTo>
                  <a:lnTo>
                    <a:pt x="985" y="1533"/>
                  </a:lnTo>
                  <a:lnTo>
                    <a:pt x="915" y="1581"/>
                  </a:lnTo>
                  <a:lnTo>
                    <a:pt x="842" y="1624"/>
                  </a:lnTo>
                  <a:lnTo>
                    <a:pt x="760" y="1654"/>
                  </a:lnTo>
                  <a:lnTo>
                    <a:pt x="673" y="1675"/>
                  </a:lnTo>
                  <a:lnTo>
                    <a:pt x="580" y="1682"/>
                  </a:lnTo>
                  <a:lnTo>
                    <a:pt x="484" y="1675"/>
                  </a:lnTo>
                  <a:lnTo>
                    <a:pt x="394" y="1651"/>
                  </a:lnTo>
                  <a:lnTo>
                    <a:pt x="310" y="1618"/>
                  </a:lnTo>
                  <a:lnTo>
                    <a:pt x="234" y="1569"/>
                  </a:lnTo>
                  <a:lnTo>
                    <a:pt x="169" y="1509"/>
                  </a:lnTo>
                  <a:lnTo>
                    <a:pt x="110" y="1436"/>
                  </a:lnTo>
                  <a:lnTo>
                    <a:pt x="65" y="1354"/>
                  </a:lnTo>
                  <a:lnTo>
                    <a:pt x="28" y="1260"/>
                  </a:lnTo>
                  <a:lnTo>
                    <a:pt x="8" y="1156"/>
                  </a:lnTo>
                  <a:lnTo>
                    <a:pt x="0" y="1047"/>
                  </a:lnTo>
                  <a:lnTo>
                    <a:pt x="8" y="914"/>
                  </a:lnTo>
                  <a:lnTo>
                    <a:pt x="39" y="783"/>
                  </a:lnTo>
                  <a:lnTo>
                    <a:pt x="84" y="656"/>
                  </a:lnTo>
                  <a:lnTo>
                    <a:pt x="143" y="537"/>
                  </a:lnTo>
                  <a:lnTo>
                    <a:pt x="217" y="425"/>
                  </a:lnTo>
                  <a:lnTo>
                    <a:pt x="301" y="322"/>
                  </a:lnTo>
                  <a:lnTo>
                    <a:pt x="397" y="231"/>
                  </a:lnTo>
                  <a:lnTo>
                    <a:pt x="501" y="152"/>
                  </a:lnTo>
                  <a:lnTo>
                    <a:pt x="611" y="88"/>
                  </a:lnTo>
                  <a:lnTo>
                    <a:pt x="726" y="40"/>
                  </a:lnTo>
                  <a:lnTo>
                    <a:pt x="845" y="9"/>
                  </a:lnTo>
                  <a:lnTo>
                    <a:pt x="9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63" name="Freeform 11"/>
            <p:cNvSpPr>
              <a:spLocks noEditPoints="1"/>
            </p:cNvSpPr>
            <p:nvPr/>
          </p:nvSpPr>
          <p:spPr bwMode="auto">
            <a:xfrm>
              <a:off x="9175" y="3279"/>
              <a:ext cx="1185" cy="1150"/>
            </a:xfrm>
            <a:custGeom>
              <a:avLst/>
              <a:gdLst/>
              <a:ahLst/>
              <a:cxnLst>
                <a:cxn ang="0">
                  <a:pos x="535" y="73"/>
                </a:cxn>
                <a:cxn ang="0">
                  <a:pos x="419" y="537"/>
                </a:cxn>
                <a:cxn ang="0">
                  <a:pos x="766" y="519"/>
                </a:cxn>
                <a:cxn ang="0">
                  <a:pos x="918" y="419"/>
                </a:cxn>
                <a:cxn ang="0">
                  <a:pos x="980" y="273"/>
                </a:cxn>
                <a:cxn ang="0">
                  <a:pos x="963" y="146"/>
                </a:cxn>
                <a:cxn ang="0">
                  <a:pos x="876" y="82"/>
                </a:cxn>
                <a:cxn ang="0">
                  <a:pos x="752" y="61"/>
                </a:cxn>
                <a:cxn ang="0">
                  <a:pos x="763" y="0"/>
                </a:cxn>
                <a:cxn ang="0">
                  <a:pos x="977" y="42"/>
                </a:cxn>
                <a:cxn ang="0">
                  <a:pos x="1109" y="152"/>
                </a:cxn>
                <a:cxn ang="0">
                  <a:pos x="1129" y="306"/>
                </a:cxn>
                <a:cxn ang="0">
                  <a:pos x="1036" y="443"/>
                </a:cxn>
                <a:cxn ang="0">
                  <a:pos x="864" y="540"/>
                </a:cxn>
                <a:cxn ang="0">
                  <a:pos x="828" y="580"/>
                </a:cxn>
                <a:cxn ang="0">
                  <a:pos x="921" y="668"/>
                </a:cxn>
                <a:cxn ang="0">
                  <a:pos x="940" y="771"/>
                </a:cxn>
                <a:cxn ang="0">
                  <a:pos x="929" y="868"/>
                </a:cxn>
                <a:cxn ang="0">
                  <a:pos x="921" y="998"/>
                </a:cxn>
                <a:cxn ang="0">
                  <a:pos x="949" y="1092"/>
                </a:cxn>
                <a:cxn ang="0">
                  <a:pos x="1025" y="1099"/>
                </a:cxn>
                <a:cxn ang="0">
                  <a:pos x="1112" y="1007"/>
                </a:cxn>
                <a:cxn ang="0">
                  <a:pos x="1143" y="944"/>
                </a:cxn>
                <a:cxn ang="0">
                  <a:pos x="1174" y="944"/>
                </a:cxn>
                <a:cxn ang="0">
                  <a:pos x="1185" y="956"/>
                </a:cxn>
                <a:cxn ang="0">
                  <a:pos x="1174" y="1001"/>
                </a:cxn>
                <a:cxn ang="0">
                  <a:pos x="1109" y="1099"/>
                </a:cxn>
                <a:cxn ang="0">
                  <a:pos x="983" y="1150"/>
                </a:cxn>
                <a:cxn ang="0">
                  <a:pos x="850" y="1120"/>
                </a:cxn>
                <a:cxn ang="0">
                  <a:pos x="766" y="1020"/>
                </a:cxn>
                <a:cxn ang="0">
                  <a:pos x="766" y="926"/>
                </a:cxn>
                <a:cxn ang="0">
                  <a:pos x="800" y="750"/>
                </a:cxn>
                <a:cxn ang="0">
                  <a:pos x="788" y="665"/>
                </a:cxn>
                <a:cxn ang="0">
                  <a:pos x="712" y="595"/>
                </a:cxn>
                <a:cxn ang="0">
                  <a:pos x="411" y="580"/>
                </a:cxn>
                <a:cxn ang="0">
                  <a:pos x="307" y="1044"/>
                </a:cxn>
                <a:cxn ang="0">
                  <a:pos x="329" y="1056"/>
                </a:cxn>
                <a:cxn ang="0">
                  <a:pos x="425" y="1059"/>
                </a:cxn>
                <a:cxn ang="0">
                  <a:pos x="450" y="1083"/>
                </a:cxn>
                <a:cxn ang="0">
                  <a:pos x="436" y="1114"/>
                </a:cxn>
                <a:cxn ang="0">
                  <a:pos x="369" y="1117"/>
                </a:cxn>
                <a:cxn ang="0">
                  <a:pos x="220" y="1111"/>
                </a:cxn>
                <a:cxn ang="0">
                  <a:pos x="118" y="1114"/>
                </a:cxn>
                <a:cxn ang="0">
                  <a:pos x="8" y="1114"/>
                </a:cxn>
                <a:cxn ang="0">
                  <a:pos x="0" y="1092"/>
                </a:cxn>
                <a:cxn ang="0">
                  <a:pos x="28" y="1059"/>
                </a:cxn>
                <a:cxn ang="0">
                  <a:pos x="155" y="1044"/>
                </a:cxn>
                <a:cxn ang="0">
                  <a:pos x="180" y="989"/>
                </a:cxn>
                <a:cxn ang="0">
                  <a:pos x="388" y="97"/>
                </a:cxn>
                <a:cxn ang="0">
                  <a:pos x="383" y="67"/>
                </a:cxn>
                <a:cxn ang="0">
                  <a:pos x="355" y="61"/>
                </a:cxn>
                <a:cxn ang="0">
                  <a:pos x="256" y="55"/>
                </a:cxn>
                <a:cxn ang="0">
                  <a:pos x="248" y="15"/>
                </a:cxn>
              </a:cxnLst>
              <a:rect l="0" t="0" r="r" b="b"/>
              <a:pathLst>
                <a:path w="1185" h="1150">
                  <a:moveTo>
                    <a:pt x="566" y="61"/>
                  </a:moveTo>
                  <a:lnTo>
                    <a:pt x="546" y="64"/>
                  </a:lnTo>
                  <a:lnTo>
                    <a:pt x="535" y="73"/>
                  </a:lnTo>
                  <a:lnTo>
                    <a:pt x="526" y="88"/>
                  </a:lnTo>
                  <a:lnTo>
                    <a:pt x="518" y="115"/>
                  </a:lnTo>
                  <a:lnTo>
                    <a:pt x="419" y="537"/>
                  </a:lnTo>
                  <a:lnTo>
                    <a:pt x="617" y="537"/>
                  </a:lnTo>
                  <a:lnTo>
                    <a:pt x="693" y="531"/>
                  </a:lnTo>
                  <a:lnTo>
                    <a:pt x="766" y="519"/>
                  </a:lnTo>
                  <a:lnTo>
                    <a:pt x="828" y="495"/>
                  </a:lnTo>
                  <a:lnTo>
                    <a:pt x="881" y="458"/>
                  </a:lnTo>
                  <a:lnTo>
                    <a:pt x="918" y="419"/>
                  </a:lnTo>
                  <a:lnTo>
                    <a:pt x="946" y="370"/>
                  </a:lnTo>
                  <a:lnTo>
                    <a:pt x="969" y="322"/>
                  </a:lnTo>
                  <a:lnTo>
                    <a:pt x="980" y="273"/>
                  </a:lnTo>
                  <a:lnTo>
                    <a:pt x="983" y="228"/>
                  </a:lnTo>
                  <a:lnTo>
                    <a:pt x="977" y="182"/>
                  </a:lnTo>
                  <a:lnTo>
                    <a:pt x="963" y="146"/>
                  </a:lnTo>
                  <a:lnTo>
                    <a:pt x="940" y="118"/>
                  </a:lnTo>
                  <a:lnTo>
                    <a:pt x="912" y="97"/>
                  </a:lnTo>
                  <a:lnTo>
                    <a:pt x="876" y="82"/>
                  </a:lnTo>
                  <a:lnTo>
                    <a:pt x="836" y="73"/>
                  </a:lnTo>
                  <a:lnTo>
                    <a:pt x="794" y="64"/>
                  </a:lnTo>
                  <a:lnTo>
                    <a:pt x="752" y="61"/>
                  </a:lnTo>
                  <a:lnTo>
                    <a:pt x="566" y="61"/>
                  </a:lnTo>
                  <a:close/>
                  <a:moveTo>
                    <a:pt x="273" y="0"/>
                  </a:moveTo>
                  <a:lnTo>
                    <a:pt x="763" y="0"/>
                  </a:lnTo>
                  <a:lnTo>
                    <a:pt x="842" y="6"/>
                  </a:lnTo>
                  <a:lnTo>
                    <a:pt x="915" y="18"/>
                  </a:lnTo>
                  <a:lnTo>
                    <a:pt x="977" y="42"/>
                  </a:lnTo>
                  <a:lnTo>
                    <a:pt x="1033" y="73"/>
                  </a:lnTo>
                  <a:lnTo>
                    <a:pt x="1076" y="109"/>
                  </a:lnTo>
                  <a:lnTo>
                    <a:pt x="1109" y="152"/>
                  </a:lnTo>
                  <a:lnTo>
                    <a:pt x="1129" y="200"/>
                  </a:lnTo>
                  <a:lnTo>
                    <a:pt x="1138" y="252"/>
                  </a:lnTo>
                  <a:lnTo>
                    <a:pt x="1129" y="306"/>
                  </a:lnTo>
                  <a:lnTo>
                    <a:pt x="1109" y="355"/>
                  </a:lnTo>
                  <a:lnTo>
                    <a:pt x="1078" y="400"/>
                  </a:lnTo>
                  <a:lnTo>
                    <a:pt x="1036" y="443"/>
                  </a:lnTo>
                  <a:lnTo>
                    <a:pt x="983" y="479"/>
                  </a:lnTo>
                  <a:lnTo>
                    <a:pt x="926" y="513"/>
                  </a:lnTo>
                  <a:lnTo>
                    <a:pt x="864" y="540"/>
                  </a:lnTo>
                  <a:lnTo>
                    <a:pt x="797" y="561"/>
                  </a:lnTo>
                  <a:lnTo>
                    <a:pt x="794" y="561"/>
                  </a:lnTo>
                  <a:lnTo>
                    <a:pt x="828" y="580"/>
                  </a:lnTo>
                  <a:lnTo>
                    <a:pt x="864" y="601"/>
                  </a:lnTo>
                  <a:lnTo>
                    <a:pt x="895" y="631"/>
                  </a:lnTo>
                  <a:lnTo>
                    <a:pt x="921" y="668"/>
                  </a:lnTo>
                  <a:lnTo>
                    <a:pt x="935" y="704"/>
                  </a:lnTo>
                  <a:lnTo>
                    <a:pt x="940" y="731"/>
                  </a:lnTo>
                  <a:lnTo>
                    <a:pt x="940" y="771"/>
                  </a:lnTo>
                  <a:lnTo>
                    <a:pt x="938" y="795"/>
                  </a:lnTo>
                  <a:lnTo>
                    <a:pt x="935" y="828"/>
                  </a:lnTo>
                  <a:lnTo>
                    <a:pt x="929" y="868"/>
                  </a:lnTo>
                  <a:lnTo>
                    <a:pt x="924" y="916"/>
                  </a:lnTo>
                  <a:lnTo>
                    <a:pt x="921" y="962"/>
                  </a:lnTo>
                  <a:lnTo>
                    <a:pt x="921" y="998"/>
                  </a:lnTo>
                  <a:lnTo>
                    <a:pt x="924" y="1044"/>
                  </a:lnTo>
                  <a:lnTo>
                    <a:pt x="932" y="1074"/>
                  </a:lnTo>
                  <a:lnTo>
                    <a:pt x="949" y="1092"/>
                  </a:lnTo>
                  <a:lnTo>
                    <a:pt x="966" y="1102"/>
                  </a:lnTo>
                  <a:lnTo>
                    <a:pt x="988" y="1105"/>
                  </a:lnTo>
                  <a:lnTo>
                    <a:pt x="1025" y="1099"/>
                  </a:lnTo>
                  <a:lnTo>
                    <a:pt x="1059" y="1077"/>
                  </a:lnTo>
                  <a:lnTo>
                    <a:pt x="1087" y="1047"/>
                  </a:lnTo>
                  <a:lnTo>
                    <a:pt x="1112" y="1007"/>
                  </a:lnTo>
                  <a:lnTo>
                    <a:pt x="1129" y="965"/>
                  </a:lnTo>
                  <a:lnTo>
                    <a:pt x="1135" y="953"/>
                  </a:lnTo>
                  <a:lnTo>
                    <a:pt x="1143" y="944"/>
                  </a:lnTo>
                  <a:lnTo>
                    <a:pt x="1149" y="941"/>
                  </a:lnTo>
                  <a:lnTo>
                    <a:pt x="1166" y="941"/>
                  </a:lnTo>
                  <a:lnTo>
                    <a:pt x="1174" y="944"/>
                  </a:lnTo>
                  <a:lnTo>
                    <a:pt x="1180" y="947"/>
                  </a:lnTo>
                  <a:lnTo>
                    <a:pt x="1183" y="950"/>
                  </a:lnTo>
                  <a:lnTo>
                    <a:pt x="1185" y="956"/>
                  </a:lnTo>
                  <a:lnTo>
                    <a:pt x="1185" y="962"/>
                  </a:lnTo>
                  <a:lnTo>
                    <a:pt x="1183" y="977"/>
                  </a:lnTo>
                  <a:lnTo>
                    <a:pt x="1174" y="1001"/>
                  </a:lnTo>
                  <a:lnTo>
                    <a:pt x="1157" y="1035"/>
                  </a:lnTo>
                  <a:lnTo>
                    <a:pt x="1138" y="1065"/>
                  </a:lnTo>
                  <a:lnTo>
                    <a:pt x="1109" y="1099"/>
                  </a:lnTo>
                  <a:lnTo>
                    <a:pt x="1073" y="1126"/>
                  </a:lnTo>
                  <a:lnTo>
                    <a:pt x="1031" y="1144"/>
                  </a:lnTo>
                  <a:lnTo>
                    <a:pt x="983" y="1150"/>
                  </a:lnTo>
                  <a:lnTo>
                    <a:pt x="935" y="1147"/>
                  </a:lnTo>
                  <a:lnTo>
                    <a:pt x="890" y="1138"/>
                  </a:lnTo>
                  <a:lnTo>
                    <a:pt x="850" y="1120"/>
                  </a:lnTo>
                  <a:lnTo>
                    <a:pt x="814" y="1096"/>
                  </a:lnTo>
                  <a:lnTo>
                    <a:pt x="786" y="1062"/>
                  </a:lnTo>
                  <a:lnTo>
                    <a:pt x="766" y="1020"/>
                  </a:lnTo>
                  <a:lnTo>
                    <a:pt x="760" y="971"/>
                  </a:lnTo>
                  <a:lnTo>
                    <a:pt x="760" y="950"/>
                  </a:lnTo>
                  <a:lnTo>
                    <a:pt x="766" y="926"/>
                  </a:lnTo>
                  <a:lnTo>
                    <a:pt x="771" y="889"/>
                  </a:lnTo>
                  <a:lnTo>
                    <a:pt x="783" y="841"/>
                  </a:lnTo>
                  <a:lnTo>
                    <a:pt x="800" y="750"/>
                  </a:lnTo>
                  <a:lnTo>
                    <a:pt x="802" y="728"/>
                  </a:lnTo>
                  <a:lnTo>
                    <a:pt x="800" y="695"/>
                  </a:lnTo>
                  <a:lnTo>
                    <a:pt x="788" y="665"/>
                  </a:lnTo>
                  <a:lnTo>
                    <a:pt x="771" y="637"/>
                  </a:lnTo>
                  <a:lnTo>
                    <a:pt x="746" y="613"/>
                  </a:lnTo>
                  <a:lnTo>
                    <a:pt x="712" y="595"/>
                  </a:lnTo>
                  <a:lnTo>
                    <a:pt x="667" y="583"/>
                  </a:lnTo>
                  <a:lnTo>
                    <a:pt x="617" y="580"/>
                  </a:lnTo>
                  <a:lnTo>
                    <a:pt x="411" y="580"/>
                  </a:lnTo>
                  <a:lnTo>
                    <a:pt x="312" y="995"/>
                  </a:lnTo>
                  <a:lnTo>
                    <a:pt x="307" y="1020"/>
                  </a:lnTo>
                  <a:lnTo>
                    <a:pt x="307" y="1044"/>
                  </a:lnTo>
                  <a:lnTo>
                    <a:pt x="312" y="1050"/>
                  </a:lnTo>
                  <a:lnTo>
                    <a:pt x="318" y="1053"/>
                  </a:lnTo>
                  <a:lnTo>
                    <a:pt x="329" y="1056"/>
                  </a:lnTo>
                  <a:lnTo>
                    <a:pt x="341" y="1056"/>
                  </a:lnTo>
                  <a:lnTo>
                    <a:pt x="363" y="1059"/>
                  </a:lnTo>
                  <a:lnTo>
                    <a:pt x="425" y="1059"/>
                  </a:lnTo>
                  <a:lnTo>
                    <a:pt x="439" y="1062"/>
                  </a:lnTo>
                  <a:lnTo>
                    <a:pt x="448" y="1068"/>
                  </a:lnTo>
                  <a:lnTo>
                    <a:pt x="450" y="1083"/>
                  </a:lnTo>
                  <a:lnTo>
                    <a:pt x="450" y="1096"/>
                  </a:lnTo>
                  <a:lnTo>
                    <a:pt x="448" y="1102"/>
                  </a:lnTo>
                  <a:lnTo>
                    <a:pt x="436" y="1114"/>
                  </a:lnTo>
                  <a:lnTo>
                    <a:pt x="431" y="1114"/>
                  </a:lnTo>
                  <a:lnTo>
                    <a:pt x="428" y="1117"/>
                  </a:lnTo>
                  <a:lnTo>
                    <a:pt x="369" y="1117"/>
                  </a:lnTo>
                  <a:lnTo>
                    <a:pt x="318" y="1114"/>
                  </a:lnTo>
                  <a:lnTo>
                    <a:pt x="267" y="1114"/>
                  </a:lnTo>
                  <a:lnTo>
                    <a:pt x="220" y="1111"/>
                  </a:lnTo>
                  <a:lnTo>
                    <a:pt x="189" y="1111"/>
                  </a:lnTo>
                  <a:lnTo>
                    <a:pt x="152" y="1114"/>
                  </a:lnTo>
                  <a:lnTo>
                    <a:pt x="118" y="1114"/>
                  </a:lnTo>
                  <a:lnTo>
                    <a:pt x="70" y="1117"/>
                  </a:lnTo>
                  <a:lnTo>
                    <a:pt x="17" y="1117"/>
                  </a:lnTo>
                  <a:lnTo>
                    <a:pt x="8" y="1114"/>
                  </a:lnTo>
                  <a:lnTo>
                    <a:pt x="6" y="1108"/>
                  </a:lnTo>
                  <a:lnTo>
                    <a:pt x="0" y="1102"/>
                  </a:lnTo>
                  <a:lnTo>
                    <a:pt x="0" y="1092"/>
                  </a:lnTo>
                  <a:lnTo>
                    <a:pt x="3" y="1074"/>
                  </a:lnTo>
                  <a:lnTo>
                    <a:pt x="14" y="1062"/>
                  </a:lnTo>
                  <a:lnTo>
                    <a:pt x="28" y="1059"/>
                  </a:lnTo>
                  <a:lnTo>
                    <a:pt x="98" y="1059"/>
                  </a:lnTo>
                  <a:lnTo>
                    <a:pt x="132" y="1053"/>
                  </a:lnTo>
                  <a:lnTo>
                    <a:pt x="155" y="1044"/>
                  </a:lnTo>
                  <a:lnTo>
                    <a:pt x="166" y="1032"/>
                  </a:lnTo>
                  <a:lnTo>
                    <a:pt x="174" y="1014"/>
                  </a:lnTo>
                  <a:lnTo>
                    <a:pt x="180" y="989"/>
                  </a:lnTo>
                  <a:lnTo>
                    <a:pt x="383" y="118"/>
                  </a:lnTo>
                  <a:lnTo>
                    <a:pt x="386" y="106"/>
                  </a:lnTo>
                  <a:lnTo>
                    <a:pt x="388" y="97"/>
                  </a:lnTo>
                  <a:lnTo>
                    <a:pt x="388" y="76"/>
                  </a:lnTo>
                  <a:lnTo>
                    <a:pt x="386" y="70"/>
                  </a:lnTo>
                  <a:lnTo>
                    <a:pt x="383" y="67"/>
                  </a:lnTo>
                  <a:lnTo>
                    <a:pt x="377" y="64"/>
                  </a:lnTo>
                  <a:lnTo>
                    <a:pt x="369" y="64"/>
                  </a:lnTo>
                  <a:lnTo>
                    <a:pt x="355" y="61"/>
                  </a:lnTo>
                  <a:lnTo>
                    <a:pt x="327" y="58"/>
                  </a:lnTo>
                  <a:lnTo>
                    <a:pt x="273" y="58"/>
                  </a:lnTo>
                  <a:lnTo>
                    <a:pt x="256" y="55"/>
                  </a:lnTo>
                  <a:lnTo>
                    <a:pt x="248" y="48"/>
                  </a:lnTo>
                  <a:lnTo>
                    <a:pt x="245" y="36"/>
                  </a:lnTo>
                  <a:lnTo>
                    <a:pt x="248" y="15"/>
                  </a:lnTo>
                  <a:lnTo>
                    <a:pt x="259" y="3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3429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Glued surface: </a:t>
            </a:r>
            <a:endParaRPr lang="en-US" sz="3600" dirty="0">
              <a:solidFill>
                <a:srgbClr val="00B050"/>
              </a:solidFill>
            </a:endParaRPr>
          </a:p>
        </p:txBody>
      </p:sp>
      <p:grpSp>
        <p:nvGrpSpPr>
          <p:cNvPr id="75780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048000" y="3657600"/>
            <a:ext cx="1779998" cy="304800"/>
            <a:chOff x="2136" y="2289"/>
            <a:chExt cx="8462" cy="1449"/>
          </a:xfrm>
          <a:solidFill>
            <a:srgbClr val="00B050"/>
          </a:solidFill>
        </p:grpSpPr>
        <p:sp>
          <p:nvSpPr>
            <p:cNvPr id="75782" name="Freeform 6"/>
            <p:cNvSpPr>
              <a:spLocks/>
            </p:cNvSpPr>
            <p:nvPr/>
          </p:nvSpPr>
          <p:spPr bwMode="auto">
            <a:xfrm>
              <a:off x="2136" y="2289"/>
              <a:ext cx="909" cy="1035"/>
            </a:xfrm>
            <a:custGeom>
              <a:avLst/>
              <a:gdLst/>
              <a:ahLst/>
              <a:cxnLst>
                <a:cxn ang="0">
                  <a:pos x="506" y="19"/>
                </a:cxn>
                <a:cxn ang="0">
                  <a:pos x="584" y="97"/>
                </a:cxn>
                <a:cxn ang="0">
                  <a:pos x="658" y="167"/>
                </a:cxn>
                <a:cxn ang="0">
                  <a:pos x="742" y="158"/>
                </a:cxn>
                <a:cxn ang="0">
                  <a:pos x="823" y="75"/>
                </a:cxn>
                <a:cxn ang="0">
                  <a:pos x="867" y="5"/>
                </a:cxn>
                <a:cxn ang="0">
                  <a:pos x="899" y="3"/>
                </a:cxn>
                <a:cxn ang="0">
                  <a:pos x="909" y="14"/>
                </a:cxn>
                <a:cxn ang="0">
                  <a:pos x="902" y="44"/>
                </a:cxn>
                <a:cxn ang="0">
                  <a:pos x="846" y="133"/>
                </a:cxn>
                <a:cxn ang="0">
                  <a:pos x="723" y="289"/>
                </a:cxn>
                <a:cxn ang="0">
                  <a:pos x="540" y="473"/>
                </a:cxn>
                <a:cxn ang="0">
                  <a:pos x="466" y="545"/>
                </a:cxn>
                <a:cxn ang="0">
                  <a:pos x="417" y="592"/>
                </a:cxn>
                <a:cxn ang="0">
                  <a:pos x="320" y="684"/>
                </a:cxn>
                <a:cxn ang="0">
                  <a:pos x="194" y="820"/>
                </a:cxn>
                <a:cxn ang="0">
                  <a:pos x="230" y="812"/>
                </a:cxn>
                <a:cxn ang="0">
                  <a:pos x="320" y="820"/>
                </a:cxn>
                <a:cxn ang="0">
                  <a:pos x="448" y="865"/>
                </a:cxn>
                <a:cxn ang="0">
                  <a:pos x="561" y="876"/>
                </a:cxn>
                <a:cxn ang="0">
                  <a:pos x="668" y="840"/>
                </a:cxn>
                <a:cxn ang="0">
                  <a:pos x="768" y="740"/>
                </a:cxn>
                <a:cxn ang="0">
                  <a:pos x="805" y="667"/>
                </a:cxn>
                <a:cxn ang="0">
                  <a:pos x="836" y="667"/>
                </a:cxn>
                <a:cxn ang="0">
                  <a:pos x="846" y="684"/>
                </a:cxn>
                <a:cxn ang="0">
                  <a:pos x="820" y="776"/>
                </a:cxn>
                <a:cxn ang="0">
                  <a:pos x="742" y="904"/>
                </a:cxn>
                <a:cxn ang="0">
                  <a:pos x="616" y="1010"/>
                </a:cxn>
                <a:cxn ang="0">
                  <a:pos x="466" y="1029"/>
                </a:cxn>
                <a:cxn ang="0">
                  <a:pos x="340" y="915"/>
                </a:cxn>
                <a:cxn ang="0">
                  <a:pos x="270" y="865"/>
                </a:cxn>
                <a:cxn ang="0">
                  <a:pos x="165" y="890"/>
                </a:cxn>
                <a:cxn ang="0">
                  <a:pos x="60" y="1007"/>
                </a:cxn>
                <a:cxn ang="0">
                  <a:pos x="34" y="1035"/>
                </a:cxn>
                <a:cxn ang="0">
                  <a:pos x="2" y="1026"/>
                </a:cxn>
                <a:cxn ang="0">
                  <a:pos x="2" y="1001"/>
                </a:cxn>
                <a:cxn ang="0">
                  <a:pos x="57" y="912"/>
                </a:cxn>
                <a:cxn ang="0">
                  <a:pos x="173" y="768"/>
                </a:cxn>
                <a:cxn ang="0">
                  <a:pos x="432" y="506"/>
                </a:cxn>
                <a:cxn ang="0">
                  <a:pos x="532" y="417"/>
                </a:cxn>
                <a:cxn ang="0">
                  <a:pos x="650" y="297"/>
                </a:cxn>
                <a:cxn ang="0">
                  <a:pos x="666" y="225"/>
                </a:cxn>
                <a:cxn ang="0">
                  <a:pos x="550" y="189"/>
                </a:cxn>
                <a:cxn ang="0">
                  <a:pos x="414" y="156"/>
                </a:cxn>
                <a:cxn ang="0">
                  <a:pos x="359" y="161"/>
                </a:cxn>
                <a:cxn ang="0">
                  <a:pos x="272" y="200"/>
                </a:cxn>
                <a:cxn ang="0">
                  <a:pos x="228" y="264"/>
                </a:cxn>
                <a:cxn ang="0">
                  <a:pos x="207" y="284"/>
                </a:cxn>
                <a:cxn ang="0">
                  <a:pos x="178" y="272"/>
                </a:cxn>
                <a:cxn ang="0">
                  <a:pos x="178" y="236"/>
                </a:cxn>
                <a:cxn ang="0">
                  <a:pos x="230" y="130"/>
                </a:cxn>
                <a:cxn ang="0">
                  <a:pos x="338" y="28"/>
                </a:cxn>
              </a:cxnLst>
              <a:rect l="0" t="0" r="r" b="b"/>
              <a:pathLst>
                <a:path w="909" h="1035">
                  <a:moveTo>
                    <a:pt x="435" y="0"/>
                  </a:moveTo>
                  <a:lnTo>
                    <a:pt x="474" y="5"/>
                  </a:lnTo>
                  <a:lnTo>
                    <a:pt x="506" y="19"/>
                  </a:lnTo>
                  <a:lnTo>
                    <a:pt x="532" y="41"/>
                  </a:lnTo>
                  <a:lnTo>
                    <a:pt x="558" y="66"/>
                  </a:lnTo>
                  <a:lnTo>
                    <a:pt x="584" y="97"/>
                  </a:lnTo>
                  <a:lnTo>
                    <a:pt x="605" y="125"/>
                  </a:lnTo>
                  <a:lnTo>
                    <a:pt x="629" y="150"/>
                  </a:lnTo>
                  <a:lnTo>
                    <a:pt x="658" y="167"/>
                  </a:lnTo>
                  <a:lnTo>
                    <a:pt x="692" y="172"/>
                  </a:lnTo>
                  <a:lnTo>
                    <a:pt x="718" y="169"/>
                  </a:lnTo>
                  <a:lnTo>
                    <a:pt x="742" y="158"/>
                  </a:lnTo>
                  <a:lnTo>
                    <a:pt x="768" y="139"/>
                  </a:lnTo>
                  <a:lnTo>
                    <a:pt x="794" y="114"/>
                  </a:lnTo>
                  <a:lnTo>
                    <a:pt x="823" y="75"/>
                  </a:lnTo>
                  <a:lnTo>
                    <a:pt x="854" y="25"/>
                  </a:lnTo>
                  <a:lnTo>
                    <a:pt x="860" y="14"/>
                  </a:lnTo>
                  <a:lnTo>
                    <a:pt x="867" y="5"/>
                  </a:lnTo>
                  <a:lnTo>
                    <a:pt x="878" y="0"/>
                  </a:lnTo>
                  <a:lnTo>
                    <a:pt x="894" y="0"/>
                  </a:lnTo>
                  <a:lnTo>
                    <a:pt x="899" y="3"/>
                  </a:lnTo>
                  <a:lnTo>
                    <a:pt x="902" y="3"/>
                  </a:lnTo>
                  <a:lnTo>
                    <a:pt x="907" y="8"/>
                  </a:lnTo>
                  <a:lnTo>
                    <a:pt x="909" y="14"/>
                  </a:lnTo>
                  <a:lnTo>
                    <a:pt x="909" y="22"/>
                  </a:lnTo>
                  <a:lnTo>
                    <a:pt x="907" y="30"/>
                  </a:lnTo>
                  <a:lnTo>
                    <a:pt x="902" y="44"/>
                  </a:lnTo>
                  <a:lnTo>
                    <a:pt x="888" y="66"/>
                  </a:lnTo>
                  <a:lnTo>
                    <a:pt x="873" y="94"/>
                  </a:lnTo>
                  <a:lnTo>
                    <a:pt x="846" y="133"/>
                  </a:lnTo>
                  <a:lnTo>
                    <a:pt x="815" y="178"/>
                  </a:lnTo>
                  <a:lnTo>
                    <a:pt x="773" y="228"/>
                  </a:lnTo>
                  <a:lnTo>
                    <a:pt x="723" y="289"/>
                  </a:lnTo>
                  <a:lnTo>
                    <a:pt x="634" y="384"/>
                  </a:lnTo>
                  <a:lnTo>
                    <a:pt x="571" y="445"/>
                  </a:lnTo>
                  <a:lnTo>
                    <a:pt x="540" y="473"/>
                  </a:lnTo>
                  <a:lnTo>
                    <a:pt x="511" y="501"/>
                  </a:lnTo>
                  <a:lnTo>
                    <a:pt x="487" y="526"/>
                  </a:lnTo>
                  <a:lnTo>
                    <a:pt x="466" y="545"/>
                  </a:lnTo>
                  <a:lnTo>
                    <a:pt x="453" y="556"/>
                  </a:lnTo>
                  <a:lnTo>
                    <a:pt x="448" y="562"/>
                  </a:lnTo>
                  <a:lnTo>
                    <a:pt x="417" y="592"/>
                  </a:lnTo>
                  <a:lnTo>
                    <a:pt x="385" y="620"/>
                  </a:lnTo>
                  <a:lnTo>
                    <a:pt x="354" y="651"/>
                  </a:lnTo>
                  <a:lnTo>
                    <a:pt x="320" y="684"/>
                  </a:lnTo>
                  <a:lnTo>
                    <a:pt x="280" y="723"/>
                  </a:lnTo>
                  <a:lnTo>
                    <a:pt x="241" y="768"/>
                  </a:lnTo>
                  <a:lnTo>
                    <a:pt x="194" y="820"/>
                  </a:lnTo>
                  <a:lnTo>
                    <a:pt x="196" y="820"/>
                  </a:lnTo>
                  <a:lnTo>
                    <a:pt x="212" y="815"/>
                  </a:lnTo>
                  <a:lnTo>
                    <a:pt x="230" y="812"/>
                  </a:lnTo>
                  <a:lnTo>
                    <a:pt x="254" y="812"/>
                  </a:lnTo>
                  <a:lnTo>
                    <a:pt x="285" y="815"/>
                  </a:lnTo>
                  <a:lnTo>
                    <a:pt x="320" y="820"/>
                  </a:lnTo>
                  <a:lnTo>
                    <a:pt x="356" y="834"/>
                  </a:lnTo>
                  <a:lnTo>
                    <a:pt x="403" y="851"/>
                  </a:lnTo>
                  <a:lnTo>
                    <a:pt x="448" y="865"/>
                  </a:lnTo>
                  <a:lnTo>
                    <a:pt x="490" y="876"/>
                  </a:lnTo>
                  <a:lnTo>
                    <a:pt x="532" y="879"/>
                  </a:lnTo>
                  <a:lnTo>
                    <a:pt x="561" y="876"/>
                  </a:lnTo>
                  <a:lnTo>
                    <a:pt x="595" y="870"/>
                  </a:lnTo>
                  <a:lnTo>
                    <a:pt x="631" y="857"/>
                  </a:lnTo>
                  <a:lnTo>
                    <a:pt x="668" y="840"/>
                  </a:lnTo>
                  <a:lnTo>
                    <a:pt x="705" y="815"/>
                  </a:lnTo>
                  <a:lnTo>
                    <a:pt x="739" y="781"/>
                  </a:lnTo>
                  <a:lnTo>
                    <a:pt x="768" y="740"/>
                  </a:lnTo>
                  <a:lnTo>
                    <a:pt x="789" y="690"/>
                  </a:lnTo>
                  <a:lnTo>
                    <a:pt x="799" y="673"/>
                  </a:lnTo>
                  <a:lnTo>
                    <a:pt x="805" y="667"/>
                  </a:lnTo>
                  <a:lnTo>
                    <a:pt x="820" y="662"/>
                  </a:lnTo>
                  <a:lnTo>
                    <a:pt x="828" y="662"/>
                  </a:lnTo>
                  <a:lnTo>
                    <a:pt x="836" y="667"/>
                  </a:lnTo>
                  <a:lnTo>
                    <a:pt x="841" y="670"/>
                  </a:lnTo>
                  <a:lnTo>
                    <a:pt x="846" y="679"/>
                  </a:lnTo>
                  <a:lnTo>
                    <a:pt x="846" y="684"/>
                  </a:lnTo>
                  <a:lnTo>
                    <a:pt x="844" y="706"/>
                  </a:lnTo>
                  <a:lnTo>
                    <a:pt x="833" y="737"/>
                  </a:lnTo>
                  <a:lnTo>
                    <a:pt x="820" y="776"/>
                  </a:lnTo>
                  <a:lnTo>
                    <a:pt x="799" y="818"/>
                  </a:lnTo>
                  <a:lnTo>
                    <a:pt x="773" y="859"/>
                  </a:lnTo>
                  <a:lnTo>
                    <a:pt x="742" y="904"/>
                  </a:lnTo>
                  <a:lnTo>
                    <a:pt x="705" y="946"/>
                  </a:lnTo>
                  <a:lnTo>
                    <a:pt x="663" y="982"/>
                  </a:lnTo>
                  <a:lnTo>
                    <a:pt x="616" y="1010"/>
                  </a:lnTo>
                  <a:lnTo>
                    <a:pt x="563" y="1029"/>
                  </a:lnTo>
                  <a:lnTo>
                    <a:pt x="508" y="1035"/>
                  </a:lnTo>
                  <a:lnTo>
                    <a:pt x="466" y="1029"/>
                  </a:lnTo>
                  <a:lnTo>
                    <a:pt x="430" y="1010"/>
                  </a:lnTo>
                  <a:lnTo>
                    <a:pt x="398" y="982"/>
                  </a:lnTo>
                  <a:lnTo>
                    <a:pt x="340" y="915"/>
                  </a:lnTo>
                  <a:lnTo>
                    <a:pt x="317" y="890"/>
                  </a:lnTo>
                  <a:lnTo>
                    <a:pt x="293" y="873"/>
                  </a:lnTo>
                  <a:lnTo>
                    <a:pt x="270" y="865"/>
                  </a:lnTo>
                  <a:lnTo>
                    <a:pt x="243" y="862"/>
                  </a:lnTo>
                  <a:lnTo>
                    <a:pt x="204" y="870"/>
                  </a:lnTo>
                  <a:lnTo>
                    <a:pt x="165" y="890"/>
                  </a:lnTo>
                  <a:lnTo>
                    <a:pt x="126" y="921"/>
                  </a:lnTo>
                  <a:lnTo>
                    <a:pt x="91" y="960"/>
                  </a:lnTo>
                  <a:lnTo>
                    <a:pt x="60" y="1007"/>
                  </a:lnTo>
                  <a:lnTo>
                    <a:pt x="55" y="1018"/>
                  </a:lnTo>
                  <a:lnTo>
                    <a:pt x="49" y="1026"/>
                  </a:lnTo>
                  <a:lnTo>
                    <a:pt x="34" y="1035"/>
                  </a:lnTo>
                  <a:lnTo>
                    <a:pt x="15" y="1035"/>
                  </a:lnTo>
                  <a:lnTo>
                    <a:pt x="13" y="1032"/>
                  </a:lnTo>
                  <a:lnTo>
                    <a:pt x="2" y="1026"/>
                  </a:lnTo>
                  <a:lnTo>
                    <a:pt x="0" y="1021"/>
                  </a:lnTo>
                  <a:lnTo>
                    <a:pt x="0" y="1012"/>
                  </a:lnTo>
                  <a:lnTo>
                    <a:pt x="2" y="1001"/>
                  </a:lnTo>
                  <a:lnTo>
                    <a:pt x="15" y="979"/>
                  </a:lnTo>
                  <a:lnTo>
                    <a:pt x="31" y="951"/>
                  </a:lnTo>
                  <a:lnTo>
                    <a:pt x="57" y="912"/>
                  </a:lnTo>
                  <a:lnTo>
                    <a:pt x="89" y="870"/>
                  </a:lnTo>
                  <a:lnTo>
                    <a:pt x="128" y="820"/>
                  </a:lnTo>
                  <a:lnTo>
                    <a:pt x="173" y="768"/>
                  </a:lnTo>
                  <a:lnTo>
                    <a:pt x="223" y="712"/>
                  </a:lnTo>
                  <a:lnTo>
                    <a:pt x="414" y="523"/>
                  </a:lnTo>
                  <a:lnTo>
                    <a:pt x="432" y="506"/>
                  </a:lnTo>
                  <a:lnTo>
                    <a:pt x="461" y="481"/>
                  </a:lnTo>
                  <a:lnTo>
                    <a:pt x="493" y="450"/>
                  </a:lnTo>
                  <a:lnTo>
                    <a:pt x="532" y="417"/>
                  </a:lnTo>
                  <a:lnTo>
                    <a:pt x="571" y="378"/>
                  </a:lnTo>
                  <a:lnTo>
                    <a:pt x="611" y="336"/>
                  </a:lnTo>
                  <a:lnTo>
                    <a:pt x="650" y="297"/>
                  </a:lnTo>
                  <a:lnTo>
                    <a:pt x="687" y="258"/>
                  </a:lnTo>
                  <a:lnTo>
                    <a:pt x="715" y="225"/>
                  </a:lnTo>
                  <a:lnTo>
                    <a:pt x="666" y="225"/>
                  </a:lnTo>
                  <a:lnTo>
                    <a:pt x="618" y="214"/>
                  </a:lnTo>
                  <a:lnTo>
                    <a:pt x="587" y="203"/>
                  </a:lnTo>
                  <a:lnTo>
                    <a:pt x="550" y="189"/>
                  </a:lnTo>
                  <a:lnTo>
                    <a:pt x="500" y="172"/>
                  </a:lnTo>
                  <a:lnTo>
                    <a:pt x="458" y="161"/>
                  </a:lnTo>
                  <a:lnTo>
                    <a:pt x="414" y="156"/>
                  </a:lnTo>
                  <a:lnTo>
                    <a:pt x="403" y="156"/>
                  </a:lnTo>
                  <a:lnTo>
                    <a:pt x="382" y="158"/>
                  </a:lnTo>
                  <a:lnTo>
                    <a:pt x="359" y="161"/>
                  </a:lnTo>
                  <a:lnTo>
                    <a:pt x="330" y="169"/>
                  </a:lnTo>
                  <a:lnTo>
                    <a:pt x="301" y="181"/>
                  </a:lnTo>
                  <a:lnTo>
                    <a:pt x="272" y="200"/>
                  </a:lnTo>
                  <a:lnTo>
                    <a:pt x="249" y="225"/>
                  </a:lnTo>
                  <a:lnTo>
                    <a:pt x="230" y="258"/>
                  </a:lnTo>
                  <a:lnTo>
                    <a:pt x="228" y="264"/>
                  </a:lnTo>
                  <a:lnTo>
                    <a:pt x="223" y="272"/>
                  </a:lnTo>
                  <a:lnTo>
                    <a:pt x="215" y="281"/>
                  </a:lnTo>
                  <a:lnTo>
                    <a:pt x="207" y="284"/>
                  </a:lnTo>
                  <a:lnTo>
                    <a:pt x="191" y="284"/>
                  </a:lnTo>
                  <a:lnTo>
                    <a:pt x="183" y="278"/>
                  </a:lnTo>
                  <a:lnTo>
                    <a:pt x="178" y="272"/>
                  </a:lnTo>
                  <a:lnTo>
                    <a:pt x="175" y="267"/>
                  </a:lnTo>
                  <a:lnTo>
                    <a:pt x="175" y="258"/>
                  </a:lnTo>
                  <a:lnTo>
                    <a:pt x="178" y="236"/>
                  </a:lnTo>
                  <a:lnTo>
                    <a:pt x="188" y="206"/>
                  </a:lnTo>
                  <a:lnTo>
                    <a:pt x="207" y="169"/>
                  </a:lnTo>
                  <a:lnTo>
                    <a:pt x="230" y="130"/>
                  </a:lnTo>
                  <a:lnTo>
                    <a:pt x="259" y="92"/>
                  </a:lnTo>
                  <a:lnTo>
                    <a:pt x="296" y="55"/>
                  </a:lnTo>
                  <a:lnTo>
                    <a:pt x="338" y="28"/>
                  </a:lnTo>
                  <a:lnTo>
                    <a:pt x="382" y="8"/>
                  </a:lnTo>
                  <a:lnTo>
                    <a:pt x="4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75783" name="Freeform 7"/>
            <p:cNvSpPr>
              <a:spLocks/>
            </p:cNvSpPr>
            <p:nvPr/>
          </p:nvSpPr>
          <p:spPr bwMode="auto">
            <a:xfrm>
              <a:off x="3163" y="2528"/>
              <a:ext cx="994" cy="1104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430" y="3"/>
                </a:cxn>
                <a:cxn ang="0">
                  <a:pos x="543" y="6"/>
                </a:cxn>
                <a:cxn ang="0">
                  <a:pos x="658" y="0"/>
                </a:cxn>
                <a:cxn ang="0">
                  <a:pos x="729" y="3"/>
                </a:cxn>
                <a:cxn ang="0">
                  <a:pos x="737" y="14"/>
                </a:cxn>
                <a:cxn ang="0">
                  <a:pos x="740" y="22"/>
                </a:cxn>
                <a:cxn ang="0">
                  <a:pos x="727" y="53"/>
                </a:cxn>
                <a:cxn ang="0">
                  <a:pos x="627" y="58"/>
                </a:cxn>
                <a:cxn ang="0">
                  <a:pos x="559" y="70"/>
                </a:cxn>
                <a:cxn ang="0">
                  <a:pos x="533" y="92"/>
                </a:cxn>
                <a:cxn ang="0">
                  <a:pos x="519" y="134"/>
                </a:cxn>
                <a:cxn ang="0">
                  <a:pos x="320" y="996"/>
                </a:cxn>
                <a:cxn ang="0">
                  <a:pos x="315" y="1015"/>
                </a:cxn>
                <a:cxn ang="0">
                  <a:pos x="312" y="1038"/>
                </a:cxn>
                <a:cxn ang="0">
                  <a:pos x="333" y="1046"/>
                </a:cxn>
                <a:cxn ang="0">
                  <a:pos x="606" y="1040"/>
                </a:cxn>
                <a:cxn ang="0">
                  <a:pos x="719" y="1010"/>
                </a:cxn>
                <a:cxn ang="0">
                  <a:pos x="800" y="954"/>
                </a:cxn>
                <a:cxn ang="0">
                  <a:pos x="860" y="879"/>
                </a:cxn>
                <a:cxn ang="0">
                  <a:pos x="902" y="798"/>
                </a:cxn>
                <a:cxn ang="0">
                  <a:pos x="936" y="712"/>
                </a:cxn>
                <a:cxn ang="0">
                  <a:pos x="944" y="693"/>
                </a:cxn>
                <a:cxn ang="0">
                  <a:pos x="960" y="679"/>
                </a:cxn>
                <a:cxn ang="0">
                  <a:pos x="984" y="682"/>
                </a:cxn>
                <a:cxn ang="0">
                  <a:pos x="994" y="695"/>
                </a:cxn>
                <a:cxn ang="0">
                  <a:pos x="991" y="712"/>
                </a:cxn>
                <a:cxn ang="0">
                  <a:pos x="973" y="768"/>
                </a:cxn>
                <a:cxn ang="0">
                  <a:pos x="944" y="851"/>
                </a:cxn>
                <a:cxn ang="0">
                  <a:pos x="894" y="988"/>
                </a:cxn>
                <a:cxn ang="0">
                  <a:pos x="871" y="1052"/>
                </a:cxn>
                <a:cxn ang="0">
                  <a:pos x="855" y="1091"/>
                </a:cxn>
                <a:cxn ang="0">
                  <a:pos x="834" y="1104"/>
                </a:cxn>
                <a:cxn ang="0">
                  <a:pos x="13" y="1102"/>
                </a:cxn>
                <a:cxn ang="0">
                  <a:pos x="0" y="1079"/>
                </a:cxn>
                <a:cxn ang="0">
                  <a:pos x="13" y="1052"/>
                </a:cxn>
                <a:cxn ang="0">
                  <a:pos x="90" y="1046"/>
                </a:cxn>
                <a:cxn ang="0">
                  <a:pos x="145" y="1035"/>
                </a:cxn>
                <a:cxn ang="0">
                  <a:pos x="168" y="1013"/>
                </a:cxn>
                <a:cxn ang="0">
                  <a:pos x="179" y="976"/>
                </a:cxn>
                <a:cxn ang="0">
                  <a:pos x="388" y="92"/>
                </a:cxn>
                <a:cxn ang="0">
                  <a:pos x="386" y="70"/>
                </a:cxn>
                <a:cxn ang="0">
                  <a:pos x="365" y="61"/>
                </a:cxn>
                <a:cxn ang="0">
                  <a:pos x="333" y="58"/>
                </a:cxn>
                <a:cxn ang="0">
                  <a:pos x="260" y="56"/>
                </a:cxn>
                <a:cxn ang="0">
                  <a:pos x="247" y="36"/>
                </a:cxn>
                <a:cxn ang="0">
                  <a:pos x="249" y="17"/>
                </a:cxn>
                <a:cxn ang="0">
                  <a:pos x="257" y="6"/>
                </a:cxn>
              </a:cxnLst>
              <a:rect l="0" t="0" r="r" b="b"/>
              <a:pathLst>
                <a:path w="994" h="1104">
                  <a:moveTo>
                    <a:pt x="268" y="0"/>
                  </a:moveTo>
                  <a:lnTo>
                    <a:pt x="328" y="0"/>
                  </a:lnTo>
                  <a:lnTo>
                    <a:pt x="378" y="3"/>
                  </a:lnTo>
                  <a:lnTo>
                    <a:pt x="430" y="3"/>
                  </a:lnTo>
                  <a:lnTo>
                    <a:pt x="483" y="6"/>
                  </a:lnTo>
                  <a:lnTo>
                    <a:pt x="543" y="6"/>
                  </a:lnTo>
                  <a:lnTo>
                    <a:pt x="603" y="3"/>
                  </a:lnTo>
                  <a:lnTo>
                    <a:pt x="658" y="0"/>
                  </a:lnTo>
                  <a:lnTo>
                    <a:pt x="721" y="0"/>
                  </a:lnTo>
                  <a:lnTo>
                    <a:pt x="729" y="3"/>
                  </a:lnTo>
                  <a:lnTo>
                    <a:pt x="737" y="11"/>
                  </a:lnTo>
                  <a:lnTo>
                    <a:pt x="737" y="14"/>
                  </a:lnTo>
                  <a:lnTo>
                    <a:pt x="740" y="19"/>
                  </a:lnTo>
                  <a:lnTo>
                    <a:pt x="740" y="22"/>
                  </a:lnTo>
                  <a:lnTo>
                    <a:pt x="737" y="45"/>
                  </a:lnTo>
                  <a:lnTo>
                    <a:pt x="727" y="53"/>
                  </a:lnTo>
                  <a:lnTo>
                    <a:pt x="708" y="58"/>
                  </a:lnTo>
                  <a:lnTo>
                    <a:pt x="627" y="58"/>
                  </a:lnTo>
                  <a:lnTo>
                    <a:pt x="588" y="64"/>
                  </a:lnTo>
                  <a:lnTo>
                    <a:pt x="559" y="70"/>
                  </a:lnTo>
                  <a:lnTo>
                    <a:pt x="543" y="78"/>
                  </a:lnTo>
                  <a:lnTo>
                    <a:pt x="533" y="92"/>
                  </a:lnTo>
                  <a:lnTo>
                    <a:pt x="525" y="111"/>
                  </a:lnTo>
                  <a:lnTo>
                    <a:pt x="519" y="134"/>
                  </a:lnTo>
                  <a:lnTo>
                    <a:pt x="527" y="136"/>
                  </a:lnTo>
                  <a:lnTo>
                    <a:pt x="320" y="996"/>
                  </a:lnTo>
                  <a:lnTo>
                    <a:pt x="318" y="1007"/>
                  </a:lnTo>
                  <a:lnTo>
                    <a:pt x="315" y="1015"/>
                  </a:lnTo>
                  <a:lnTo>
                    <a:pt x="312" y="1021"/>
                  </a:lnTo>
                  <a:lnTo>
                    <a:pt x="312" y="1038"/>
                  </a:lnTo>
                  <a:lnTo>
                    <a:pt x="320" y="1043"/>
                  </a:lnTo>
                  <a:lnTo>
                    <a:pt x="333" y="1046"/>
                  </a:lnTo>
                  <a:lnTo>
                    <a:pt x="535" y="1046"/>
                  </a:lnTo>
                  <a:lnTo>
                    <a:pt x="606" y="1040"/>
                  </a:lnTo>
                  <a:lnTo>
                    <a:pt x="666" y="1029"/>
                  </a:lnTo>
                  <a:lnTo>
                    <a:pt x="719" y="1010"/>
                  </a:lnTo>
                  <a:lnTo>
                    <a:pt x="763" y="985"/>
                  </a:lnTo>
                  <a:lnTo>
                    <a:pt x="800" y="954"/>
                  </a:lnTo>
                  <a:lnTo>
                    <a:pt x="831" y="918"/>
                  </a:lnTo>
                  <a:lnTo>
                    <a:pt x="860" y="879"/>
                  </a:lnTo>
                  <a:lnTo>
                    <a:pt x="884" y="840"/>
                  </a:lnTo>
                  <a:lnTo>
                    <a:pt x="902" y="798"/>
                  </a:lnTo>
                  <a:lnTo>
                    <a:pt x="921" y="754"/>
                  </a:lnTo>
                  <a:lnTo>
                    <a:pt x="936" y="712"/>
                  </a:lnTo>
                  <a:lnTo>
                    <a:pt x="942" y="701"/>
                  </a:lnTo>
                  <a:lnTo>
                    <a:pt x="944" y="693"/>
                  </a:lnTo>
                  <a:lnTo>
                    <a:pt x="955" y="682"/>
                  </a:lnTo>
                  <a:lnTo>
                    <a:pt x="960" y="679"/>
                  </a:lnTo>
                  <a:lnTo>
                    <a:pt x="976" y="679"/>
                  </a:lnTo>
                  <a:lnTo>
                    <a:pt x="984" y="682"/>
                  </a:lnTo>
                  <a:lnTo>
                    <a:pt x="991" y="690"/>
                  </a:lnTo>
                  <a:lnTo>
                    <a:pt x="994" y="695"/>
                  </a:lnTo>
                  <a:lnTo>
                    <a:pt x="994" y="701"/>
                  </a:lnTo>
                  <a:lnTo>
                    <a:pt x="991" y="712"/>
                  </a:lnTo>
                  <a:lnTo>
                    <a:pt x="984" y="734"/>
                  </a:lnTo>
                  <a:lnTo>
                    <a:pt x="973" y="768"/>
                  </a:lnTo>
                  <a:lnTo>
                    <a:pt x="960" y="807"/>
                  </a:lnTo>
                  <a:lnTo>
                    <a:pt x="944" y="851"/>
                  </a:lnTo>
                  <a:lnTo>
                    <a:pt x="926" y="899"/>
                  </a:lnTo>
                  <a:lnTo>
                    <a:pt x="894" y="988"/>
                  </a:lnTo>
                  <a:lnTo>
                    <a:pt x="881" y="1024"/>
                  </a:lnTo>
                  <a:lnTo>
                    <a:pt x="871" y="1052"/>
                  </a:lnTo>
                  <a:lnTo>
                    <a:pt x="866" y="1071"/>
                  </a:lnTo>
                  <a:lnTo>
                    <a:pt x="855" y="1091"/>
                  </a:lnTo>
                  <a:lnTo>
                    <a:pt x="847" y="1102"/>
                  </a:lnTo>
                  <a:lnTo>
                    <a:pt x="834" y="1104"/>
                  </a:lnTo>
                  <a:lnTo>
                    <a:pt x="29" y="1104"/>
                  </a:lnTo>
                  <a:lnTo>
                    <a:pt x="13" y="1102"/>
                  </a:lnTo>
                  <a:lnTo>
                    <a:pt x="3" y="1093"/>
                  </a:lnTo>
                  <a:lnTo>
                    <a:pt x="0" y="1079"/>
                  </a:lnTo>
                  <a:lnTo>
                    <a:pt x="3" y="1060"/>
                  </a:lnTo>
                  <a:lnTo>
                    <a:pt x="13" y="1052"/>
                  </a:lnTo>
                  <a:lnTo>
                    <a:pt x="29" y="1046"/>
                  </a:lnTo>
                  <a:lnTo>
                    <a:pt x="90" y="1046"/>
                  </a:lnTo>
                  <a:lnTo>
                    <a:pt x="121" y="1040"/>
                  </a:lnTo>
                  <a:lnTo>
                    <a:pt x="145" y="1035"/>
                  </a:lnTo>
                  <a:lnTo>
                    <a:pt x="158" y="1027"/>
                  </a:lnTo>
                  <a:lnTo>
                    <a:pt x="168" y="1013"/>
                  </a:lnTo>
                  <a:lnTo>
                    <a:pt x="173" y="996"/>
                  </a:lnTo>
                  <a:lnTo>
                    <a:pt x="179" y="976"/>
                  </a:lnTo>
                  <a:lnTo>
                    <a:pt x="383" y="108"/>
                  </a:lnTo>
                  <a:lnTo>
                    <a:pt x="388" y="92"/>
                  </a:lnTo>
                  <a:lnTo>
                    <a:pt x="388" y="72"/>
                  </a:lnTo>
                  <a:lnTo>
                    <a:pt x="386" y="70"/>
                  </a:lnTo>
                  <a:lnTo>
                    <a:pt x="375" y="64"/>
                  </a:lnTo>
                  <a:lnTo>
                    <a:pt x="365" y="61"/>
                  </a:lnTo>
                  <a:lnTo>
                    <a:pt x="354" y="61"/>
                  </a:lnTo>
                  <a:lnTo>
                    <a:pt x="333" y="58"/>
                  </a:lnTo>
                  <a:lnTo>
                    <a:pt x="276" y="58"/>
                  </a:lnTo>
                  <a:lnTo>
                    <a:pt x="260" y="56"/>
                  </a:lnTo>
                  <a:lnTo>
                    <a:pt x="249" y="50"/>
                  </a:lnTo>
                  <a:lnTo>
                    <a:pt x="247" y="36"/>
                  </a:lnTo>
                  <a:lnTo>
                    <a:pt x="247" y="25"/>
                  </a:lnTo>
                  <a:lnTo>
                    <a:pt x="249" y="17"/>
                  </a:lnTo>
                  <a:lnTo>
                    <a:pt x="252" y="11"/>
                  </a:lnTo>
                  <a:lnTo>
                    <a:pt x="257" y="6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75784" name="Freeform 8"/>
            <p:cNvSpPr>
              <a:spLocks/>
            </p:cNvSpPr>
            <p:nvPr/>
          </p:nvSpPr>
          <p:spPr bwMode="auto">
            <a:xfrm>
              <a:off x="4445" y="2289"/>
              <a:ext cx="910" cy="1035"/>
            </a:xfrm>
            <a:custGeom>
              <a:avLst/>
              <a:gdLst/>
              <a:ahLst/>
              <a:cxnLst>
                <a:cxn ang="0">
                  <a:pos x="506" y="19"/>
                </a:cxn>
                <a:cxn ang="0">
                  <a:pos x="585" y="97"/>
                </a:cxn>
                <a:cxn ang="0">
                  <a:pos x="658" y="167"/>
                </a:cxn>
                <a:cxn ang="0">
                  <a:pos x="742" y="158"/>
                </a:cxn>
                <a:cxn ang="0">
                  <a:pos x="824" y="75"/>
                </a:cxn>
                <a:cxn ang="0">
                  <a:pos x="868" y="5"/>
                </a:cxn>
                <a:cxn ang="0">
                  <a:pos x="900" y="3"/>
                </a:cxn>
                <a:cxn ang="0">
                  <a:pos x="910" y="14"/>
                </a:cxn>
                <a:cxn ang="0">
                  <a:pos x="902" y="44"/>
                </a:cxn>
                <a:cxn ang="0">
                  <a:pos x="847" y="133"/>
                </a:cxn>
                <a:cxn ang="0">
                  <a:pos x="724" y="289"/>
                </a:cxn>
                <a:cxn ang="0">
                  <a:pos x="540" y="473"/>
                </a:cxn>
                <a:cxn ang="0">
                  <a:pos x="467" y="545"/>
                </a:cxn>
                <a:cxn ang="0">
                  <a:pos x="417" y="592"/>
                </a:cxn>
                <a:cxn ang="0">
                  <a:pos x="320" y="684"/>
                </a:cxn>
                <a:cxn ang="0">
                  <a:pos x="194" y="820"/>
                </a:cxn>
                <a:cxn ang="0">
                  <a:pos x="231" y="812"/>
                </a:cxn>
                <a:cxn ang="0">
                  <a:pos x="320" y="820"/>
                </a:cxn>
                <a:cxn ang="0">
                  <a:pos x="449" y="865"/>
                </a:cxn>
                <a:cxn ang="0">
                  <a:pos x="561" y="876"/>
                </a:cxn>
                <a:cxn ang="0">
                  <a:pos x="669" y="840"/>
                </a:cxn>
                <a:cxn ang="0">
                  <a:pos x="769" y="740"/>
                </a:cxn>
                <a:cxn ang="0">
                  <a:pos x="797" y="676"/>
                </a:cxn>
                <a:cxn ang="0">
                  <a:pos x="813" y="662"/>
                </a:cxn>
                <a:cxn ang="0">
                  <a:pos x="842" y="670"/>
                </a:cxn>
                <a:cxn ang="0">
                  <a:pos x="845" y="706"/>
                </a:cxn>
                <a:cxn ang="0">
                  <a:pos x="800" y="818"/>
                </a:cxn>
                <a:cxn ang="0">
                  <a:pos x="706" y="946"/>
                </a:cxn>
                <a:cxn ang="0">
                  <a:pos x="564" y="1029"/>
                </a:cxn>
                <a:cxn ang="0">
                  <a:pos x="430" y="1010"/>
                </a:cxn>
                <a:cxn ang="0">
                  <a:pos x="318" y="890"/>
                </a:cxn>
                <a:cxn ang="0">
                  <a:pos x="244" y="862"/>
                </a:cxn>
                <a:cxn ang="0">
                  <a:pos x="126" y="921"/>
                </a:cxn>
                <a:cxn ang="0">
                  <a:pos x="55" y="1018"/>
                </a:cxn>
                <a:cxn ang="0">
                  <a:pos x="16" y="1035"/>
                </a:cxn>
                <a:cxn ang="0">
                  <a:pos x="0" y="1021"/>
                </a:cxn>
                <a:cxn ang="0">
                  <a:pos x="16" y="979"/>
                </a:cxn>
                <a:cxn ang="0">
                  <a:pos x="90" y="870"/>
                </a:cxn>
                <a:cxn ang="0">
                  <a:pos x="223" y="712"/>
                </a:cxn>
                <a:cxn ang="0">
                  <a:pos x="462" y="481"/>
                </a:cxn>
                <a:cxn ang="0">
                  <a:pos x="572" y="378"/>
                </a:cxn>
                <a:cxn ang="0">
                  <a:pos x="687" y="258"/>
                </a:cxn>
                <a:cxn ang="0">
                  <a:pos x="619" y="214"/>
                </a:cxn>
                <a:cxn ang="0">
                  <a:pos x="501" y="172"/>
                </a:cxn>
                <a:cxn ang="0">
                  <a:pos x="404" y="156"/>
                </a:cxn>
                <a:cxn ang="0">
                  <a:pos x="331" y="169"/>
                </a:cxn>
                <a:cxn ang="0">
                  <a:pos x="249" y="225"/>
                </a:cxn>
                <a:cxn ang="0">
                  <a:pos x="223" y="272"/>
                </a:cxn>
                <a:cxn ang="0">
                  <a:pos x="192" y="284"/>
                </a:cxn>
                <a:cxn ang="0">
                  <a:pos x="176" y="267"/>
                </a:cxn>
                <a:cxn ang="0">
                  <a:pos x="189" y="206"/>
                </a:cxn>
                <a:cxn ang="0">
                  <a:pos x="260" y="92"/>
                </a:cxn>
                <a:cxn ang="0">
                  <a:pos x="383" y="8"/>
                </a:cxn>
              </a:cxnLst>
              <a:rect l="0" t="0" r="r" b="b"/>
              <a:pathLst>
                <a:path w="910" h="1035">
                  <a:moveTo>
                    <a:pt x="436" y="0"/>
                  </a:moveTo>
                  <a:lnTo>
                    <a:pt x="475" y="5"/>
                  </a:lnTo>
                  <a:lnTo>
                    <a:pt x="506" y="19"/>
                  </a:lnTo>
                  <a:lnTo>
                    <a:pt x="533" y="41"/>
                  </a:lnTo>
                  <a:lnTo>
                    <a:pt x="559" y="66"/>
                  </a:lnTo>
                  <a:lnTo>
                    <a:pt x="585" y="97"/>
                  </a:lnTo>
                  <a:lnTo>
                    <a:pt x="606" y="125"/>
                  </a:lnTo>
                  <a:lnTo>
                    <a:pt x="630" y="150"/>
                  </a:lnTo>
                  <a:lnTo>
                    <a:pt x="658" y="167"/>
                  </a:lnTo>
                  <a:lnTo>
                    <a:pt x="693" y="172"/>
                  </a:lnTo>
                  <a:lnTo>
                    <a:pt x="716" y="169"/>
                  </a:lnTo>
                  <a:lnTo>
                    <a:pt x="742" y="158"/>
                  </a:lnTo>
                  <a:lnTo>
                    <a:pt x="769" y="139"/>
                  </a:lnTo>
                  <a:lnTo>
                    <a:pt x="795" y="114"/>
                  </a:lnTo>
                  <a:lnTo>
                    <a:pt x="824" y="75"/>
                  </a:lnTo>
                  <a:lnTo>
                    <a:pt x="855" y="25"/>
                  </a:lnTo>
                  <a:lnTo>
                    <a:pt x="860" y="14"/>
                  </a:lnTo>
                  <a:lnTo>
                    <a:pt x="868" y="5"/>
                  </a:lnTo>
                  <a:lnTo>
                    <a:pt x="879" y="0"/>
                  </a:lnTo>
                  <a:lnTo>
                    <a:pt x="894" y="0"/>
                  </a:lnTo>
                  <a:lnTo>
                    <a:pt x="900" y="3"/>
                  </a:lnTo>
                  <a:lnTo>
                    <a:pt x="902" y="3"/>
                  </a:lnTo>
                  <a:lnTo>
                    <a:pt x="907" y="8"/>
                  </a:lnTo>
                  <a:lnTo>
                    <a:pt x="910" y="14"/>
                  </a:lnTo>
                  <a:lnTo>
                    <a:pt x="910" y="22"/>
                  </a:lnTo>
                  <a:lnTo>
                    <a:pt x="907" y="30"/>
                  </a:lnTo>
                  <a:lnTo>
                    <a:pt x="902" y="44"/>
                  </a:lnTo>
                  <a:lnTo>
                    <a:pt x="889" y="66"/>
                  </a:lnTo>
                  <a:lnTo>
                    <a:pt x="873" y="94"/>
                  </a:lnTo>
                  <a:lnTo>
                    <a:pt x="847" y="133"/>
                  </a:lnTo>
                  <a:lnTo>
                    <a:pt x="816" y="178"/>
                  </a:lnTo>
                  <a:lnTo>
                    <a:pt x="774" y="228"/>
                  </a:lnTo>
                  <a:lnTo>
                    <a:pt x="724" y="289"/>
                  </a:lnTo>
                  <a:lnTo>
                    <a:pt x="635" y="384"/>
                  </a:lnTo>
                  <a:lnTo>
                    <a:pt x="572" y="445"/>
                  </a:lnTo>
                  <a:lnTo>
                    <a:pt x="540" y="473"/>
                  </a:lnTo>
                  <a:lnTo>
                    <a:pt x="512" y="501"/>
                  </a:lnTo>
                  <a:lnTo>
                    <a:pt x="488" y="526"/>
                  </a:lnTo>
                  <a:lnTo>
                    <a:pt x="467" y="545"/>
                  </a:lnTo>
                  <a:lnTo>
                    <a:pt x="454" y="556"/>
                  </a:lnTo>
                  <a:lnTo>
                    <a:pt x="449" y="562"/>
                  </a:lnTo>
                  <a:lnTo>
                    <a:pt x="417" y="592"/>
                  </a:lnTo>
                  <a:lnTo>
                    <a:pt x="386" y="620"/>
                  </a:lnTo>
                  <a:lnTo>
                    <a:pt x="354" y="651"/>
                  </a:lnTo>
                  <a:lnTo>
                    <a:pt x="320" y="684"/>
                  </a:lnTo>
                  <a:lnTo>
                    <a:pt x="281" y="723"/>
                  </a:lnTo>
                  <a:lnTo>
                    <a:pt x="242" y="768"/>
                  </a:lnTo>
                  <a:lnTo>
                    <a:pt x="194" y="820"/>
                  </a:lnTo>
                  <a:lnTo>
                    <a:pt x="197" y="820"/>
                  </a:lnTo>
                  <a:lnTo>
                    <a:pt x="213" y="815"/>
                  </a:lnTo>
                  <a:lnTo>
                    <a:pt x="231" y="812"/>
                  </a:lnTo>
                  <a:lnTo>
                    <a:pt x="255" y="812"/>
                  </a:lnTo>
                  <a:lnTo>
                    <a:pt x="286" y="815"/>
                  </a:lnTo>
                  <a:lnTo>
                    <a:pt x="320" y="820"/>
                  </a:lnTo>
                  <a:lnTo>
                    <a:pt x="357" y="834"/>
                  </a:lnTo>
                  <a:lnTo>
                    <a:pt x="404" y="851"/>
                  </a:lnTo>
                  <a:lnTo>
                    <a:pt x="449" y="865"/>
                  </a:lnTo>
                  <a:lnTo>
                    <a:pt x="491" y="876"/>
                  </a:lnTo>
                  <a:lnTo>
                    <a:pt x="533" y="879"/>
                  </a:lnTo>
                  <a:lnTo>
                    <a:pt x="561" y="876"/>
                  </a:lnTo>
                  <a:lnTo>
                    <a:pt x="596" y="870"/>
                  </a:lnTo>
                  <a:lnTo>
                    <a:pt x="632" y="857"/>
                  </a:lnTo>
                  <a:lnTo>
                    <a:pt x="669" y="840"/>
                  </a:lnTo>
                  <a:lnTo>
                    <a:pt x="706" y="815"/>
                  </a:lnTo>
                  <a:lnTo>
                    <a:pt x="740" y="781"/>
                  </a:lnTo>
                  <a:lnTo>
                    <a:pt x="769" y="740"/>
                  </a:lnTo>
                  <a:lnTo>
                    <a:pt x="790" y="690"/>
                  </a:lnTo>
                  <a:lnTo>
                    <a:pt x="792" y="684"/>
                  </a:lnTo>
                  <a:lnTo>
                    <a:pt x="797" y="676"/>
                  </a:lnTo>
                  <a:lnTo>
                    <a:pt x="800" y="670"/>
                  </a:lnTo>
                  <a:lnTo>
                    <a:pt x="805" y="665"/>
                  </a:lnTo>
                  <a:lnTo>
                    <a:pt x="813" y="662"/>
                  </a:lnTo>
                  <a:lnTo>
                    <a:pt x="829" y="662"/>
                  </a:lnTo>
                  <a:lnTo>
                    <a:pt x="837" y="667"/>
                  </a:lnTo>
                  <a:lnTo>
                    <a:pt x="842" y="670"/>
                  </a:lnTo>
                  <a:lnTo>
                    <a:pt x="847" y="679"/>
                  </a:lnTo>
                  <a:lnTo>
                    <a:pt x="847" y="684"/>
                  </a:lnTo>
                  <a:lnTo>
                    <a:pt x="845" y="706"/>
                  </a:lnTo>
                  <a:lnTo>
                    <a:pt x="834" y="737"/>
                  </a:lnTo>
                  <a:lnTo>
                    <a:pt x="821" y="776"/>
                  </a:lnTo>
                  <a:lnTo>
                    <a:pt x="800" y="818"/>
                  </a:lnTo>
                  <a:lnTo>
                    <a:pt x="774" y="859"/>
                  </a:lnTo>
                  <a:lnTo>
                    <a:pt x="742" y="904"/>
                  </a:lnTo>
                  <a:lnTo>
                    <a:pt x="706" y="946"/>
                  </a:lnTo>
                  <a:lnTo>
                    <a:pt x="664" y="982"/>
                  </a:lnTo>
                  <a:lnTo>
                    <a:pt x="616" y="1010"/>
                  </a:lnTo>
                  <a:lnTo>
                    <a:pt x="564" y="1029"/>
                  </a:lnTo>
                  <a:lnTo>
                    <a:pt x="509" y="1035"/>
                  </a:lnTo>
                  <a:lnTo>
                    <a:pt x="467" y="1029"/>
                  </a:lnTo>
                  <a:lnTo>
                    <a:pt x="430" y="1010"/>
                  </a:lnTo>
                  <a:lnTo>
                    <a:pt x="399" y="982"/>
                  </a:lnTo>
                  <a:lnTo>
                    <a:pt x="341" y="915"/>
                  </a:lnTo>
                  <a:lnTo>
                    <a:pt x="318" y="890"/>
                  </a:lnTo>
                  <a:lnTo>
                    <a:pt x="294" y="873"/>
                  </a:lnTo>
                  <a:lnTo>
                    <a:pt x="270" y="865"/>
                  </a:lnTo>
                  <a:lnTo>
                    <a:pt x="244" y="862"/>
                  </a:lnTo>
                  <a:lnTo>
                    <a:pt x="205" y="870"/>
                  </a:lnTo>
                  <a:lnTo>
                    <a:pt x="166" y="890"/>
                  </a:lnTo>
                  <a:lnTo>
                    <a:pt x="126" y="921"/>
                  </a:lnTo>
                  <a:lnTo>
                    <a:pt x="92" y="960"/>
                  </a:lnTo>
                  <a:lnTo>
                    <a:pt x="61" y="1007"/>
                  </a:lnTo>
                  <a:lnTo>
                    <a:pt x="55" y="1018"/>
                  </a:lnTo>
                  <a:lnTo>
                    <a:pt x="50" y="1026"/>
                  </a:lnTo>
                  <a:lnTo>
                    <a:pt x="34" y="1035"/>
                  </a:lnTo>
                  <a:lnTo>
                    <a:pt x="16" y="1035"/>
                  </a:lnTo>
                  <a:lnTo>
                    <a:pt x="13" y="1032"/>
                  </a:lnTo>
                  <a:lnTo>
                    <a:pt x="3" y="1026"/>
                  </a:lnTo>
                  <a:lnTo>
                    <a:pt x="0" y="1021"/>
                  </a:lnTo>
                  <a:lnTo>
                    <a:pt x="0" y="1012"/>
                  </a:lnTo>
                  <a:lnTo>
                    <a:pt x="3" y="1001"/>
                  </a:lnTo>
                  <a:lnTo>
                    <a:pt x="16" y="979"/>
                  </a:lnTo>
                  <a:lnTo>
                    <a:pt x="32" y="951"/>
                  </a:lnTo>
                  <a:lnTo>
                    <a:pt x="58" y="912"/>
                  </a:lnTo>
                  <a:lnTo>
                    <a:pt x="90" y="870"/>
                  </a:lnTo>
                  <a:lnTo>
                    <a:pt x="129" y="820"/>
                  </a:lnTo>
                  <a:lnTo>
                    <a:pt x="173" y="768"/>
                  </a:lnTo>
                  <a:lnTo>
                    <a:pt x="223" y="712"/>
                  </a:lnTo>
                  <a:lnTo>
                    <a:pt x="415" y="523"/>
                  </a:lnTo>
                  <a:lnTo>
                    <a:pt x="433" y="506"/>
                  </a:lnTo>
                  <a:lnTo>
                    <a:pt x="462" y="481"/>
                  </a:lnTo>
                  <a:lnTo>
                    <a:pt x="493" y="450"/>
                  </a:lnTo>
                  <a:lnTo>
                    <a:pt x="533" y="417"/>
                  </a:lnTo>
                  <a:lnTo>
                    <a:pt x="572" y="378"/>
                  </a:lnTo>
                  <a:lnTo>
                    <a:pt x="611" y="336"/>
                  </a:lnTo>
                  <a:lnTo>
                    <a:pt x="651" y="297"/>
                  </a:lnTo>
                  <a:lnTo>
                    <a:pt x="687" y="258"/>
                  </a:lnTo>
                  <a:lnTo>
                    <a:pt x="716" y="225"/>
                  </a:lnTo>
                  <a:lnTo>
                    <a:pt x="666" y="225"/>
                  </a:lnTo>
                  <a:lnTo>
                    <a:pt x="619" y="214"/>
                  </a:lnTo>
                  <a:lnTo>
                    <a:pt x="588" y="203"/>
                  </a:lnTo>
                  <a:lnTo>
                    <a:pt x="551" y="189"/>
                  </a:lnTo>
                  <a:lnTo>
                    <a:pt x="501" y="172"/>
                  </a:lnTo>
                  <a:lnTo>
                    <a:pt x="459" y="161"/>
                  </a:lnTo>
                  <a:lnTo>
                    <a:pt x="415" y="156"/>
                  </a:lnTo>
                  <a:lnTo>
                    <a:pt x="404" y="156"/>
                  </a:lnTo>
                  <a:lnTo>
                    <a:pt x="383" y="158"/>
                  </a:lnTo>
                  <a:lnTo>
                    <a:pt x="360" y="161"/>
                  </a:lnTo>
                  <a:lnTo>
                    <a:pt x="331" y="169"/>
                  </a:lnTo>
                  <a:lnTo>
                    <a:pt x="302" y="181"/>
                  </a:lnTo>
                  <a:lnTo>
                    <a:pt x="276" y="200"/>
                  </a:lnTo>
                  <a:lnTo>
                    <a:pt x="249" y="225"/>
                  </a:lnTo>
                  <a:lnTo>
                    <a:pt x="231" y="258"/>
                  </a:lnTo>
                  <a:lnTo>
                    <a:pt x="228" y="264"/>
                  </a:lnTo>
                  <a:lnTo>
                    <a:pt x="223" y="272"/>
                  </a:lnTo>
                  <a:lnTo>
                    <a:pt x="215" y="281"/>
                  </a:lnTo>
                  <a:lnTo>
                    <a:pt x="207" y="284"/>
                  </a:lnTo>
                  <a:lnTo>
                    <a:pt x="192" y="284"/>
                  </a:lnTo>
                  <a:lnTo>
                    <a:pt x="184" y="278"/>
                  </a:lnTo>
                  <a:lnTo>
                    <a:pt x="179" y="272"/>
                  </a:lnTo>
                  <a:lnTo>
                    <a:pt x="176" y="267"/>
                  </a:lnTo>
                  <a:lnTo>
                    <a:pt x="176" y="258"/>
                  </a:lnTo>
                  <a:lnTo>
                    <a:pt x="179" y="236"/>
                  </a:lnTo>
                  <a:lnTo>
                    <a:pt x="189" y="206"/>
                  </a:lnTo>
                  <a:lnTo>
                    <a:pt x="207" y="169"/>
                  </a:lnTo>
                  <a:lnTo>
                    <a:pt x="231" y="130"/>
                  </a:lnTo>
                  <a:lnTo>
                    <a:pt x="260" y="92"/>
                  </a:lnTo>
                  <a:lnTo>
                    <a:pt x="297" y="55"/>
                  </a:lnTo>
                  <a:lnTo>
                    <a:pt x="339" y="28"/>
                  </a:lnTo>
                  <a:lnTo>
                    <a:pt x="383" y="8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75785" name="Freeform 9"/>
            <p:cNvSpPr>
              <a:spLocks noEditPoints="1"/>
            </p:cNvSpPr>
            <p:nvPr/>
          </p:nvSpPr>
          <p:spPr bwMode="auto">
            <a:xfrm>
              <a:off x="5473" y="2525"/>
              <a:ext cx="1188" cy="1135"/>
            </a:xfrm>
            <a:custGeom>
              <a:avLst/>
              <a:gdLst/>
              <a:ahLst/>
              <a:cxnLst>
                <a:cxn ang="0">
                  <a:pos x="535" y="73"/>
                </a:cxn>
                <a:cxn ang="0">
                  <a:pos x="514" y="114"/>
                </a:cxn>
                <a:cxn ang="0">
                  <a:pos x="690" y="523"/>
                </a:cxn>
                <a:cxn ang="0">
                  <a:pos x="878" y="451"/>
                </a:cxn>
                <a:cxn ang="0">
                  <a:pos x="965" y="320"/>
                </a:cxn>
                <a:cxn ang="0">
                  <a:pos x="975" y="181"/>
                </a:cxn>
                <a:cxn ang="0">
                  <a:pos x="910" y="98"/>
                </a:cxn>
                <a:cxn ang="0">
                  <a:pos x="794" y="67"/>
                </a:cxn>
                <a:cxn ang="0">
                  <a:pos x="275" y="0"/>
                </a:cxn>
                <a:cxn ang="0">
                  <a:pos x="915" y="20"/>
                </a:cxn>
                <a:cxn ang="0">
                  <a:pos x="1078" y="109"/>
                </a:cxn>
                <a:cxn ang="0">
                  <a:pos x="1138" y="248"/>
                </a:cxn>
                <a:cxn ang="0">
                  <a:pos x="1078" y="395"/>
                </a:cxn>
                <a:cxn ang="0">
                  <a:pos x="926" y="507"/>
                </a:cxn>
                <a:cxn ang="0">
                  <a:pos x="800" y="554"/>
                </a:cxn>
                <a:cxn ang="0">
                  <a:pos x="881" y="596"/>
                </a:cxn>
                <a:cxn ang="0">
                  <a:pos x="941" y="693"/>
                </a:cxn>
                <a:cxn ang="0">
                  <a:pos x="944" y="788"/>
                </a:cxn>
                <a:cxn ang="0">
                  <a:pos x="931" y="904"/>
                </a:cxn>
                <a:cxn ang="0">
                  <a:pos x="928" y="1024"/>
                </a:cxn>
                <a:cxn ang="0">
                  <a:pos x="960" y="1080"/>
                </a:cxn>
                <a:cxn ang="0">
                  <a:pos x="1030" y="1080"/>
                </a:cxn>
                <a:cxn ang="0">
                  <a:pos x="1117" y="993"/>
                </a:cxn>
                <a:cxn ang="0">
                  <a:pos x="1138" y="938"/>
                </a:cxn>
                <a:cxn ang="0">
                  <a:pos x="1169" y="927"/>
                </a:cxn>
                <a:cxn ang="0">
                  <a:pos x="1185" y="938"/>
                </a:cxn>
                <a:cxn ang="0">
                  <a:pos x="1185" y="963"/>
                </a:cxn>
                <a:cxn ang="0">
                  <a:pos x="1151" y="1038"/>
                </a:cxn>
                <a:cxn ang="0">
                  <a:pos x="1067" y="1116"/>
                </a:cxn>
                <a:cxn ang="0">
                  <a:pos x="944" y="1133"/>
                </a:cxn>
                <a:cxn ang="0">
                  <a:pos x="831" y="1094"/>
                </a:cxn>
                <a:cxn ang="0">
                  <a:pos x="768" y="1005"/>
                </a:cxn>
                <a:cxn ang="0">
                  <a:pos x="768" y="913"/>
                </a:cxn>
                <a:cxn ang="0">
                  <a:pos x="794" y="801"/>
                </a:cxn>
                <a:cxn ang="0">
                  <a:pos x="808" y="721"/>
                </a:cxn>
                <a:cxn ang="0">
                  <a:pos x="776" y="632"/>
                </a:cxn>
                <a:cxn ang="0">
                  <a:pos x="674" y="579"/>
                </a:cxn>
                <a:cxn ang="0">
                  <a:pos x="317" y="982"/>
                </a:cxn>
                <a:cxn ang="0">
                  <a:pos x="309" y="1030"/>
                </a:cxn>
                <a:cxn ang="0">
                  <a:pos x="330" y="1043"/>
                </a:cxn>
                <a:cxn ang="0">
                  <a:pos x="425" y="1046"/>
                </a:cxn>
                <a:cxn ang="0">
                  <a:pos x="451" y="1071"/>
                </a:cxn>
                <a:cxn ang="0">
                  <a:pos x="438" y="1102"/>
                </a:cxn>
                <a:cxn ang="0">
                  <a:pos x="367" y="1105"/>
                </a:cxn>
                <a:cxn ang="0">
                  <a:pos x="220" y="1099"/>
                </a:cxn>
                <a:cxn ang="0">
                  <a:pos x="118" y="1102"/>
                </a:cxn>
                <a:cxn ang="0">
                  <a:pos x="11" y="1102"/>
                </a:cxn>
                <a:cxn ang="0">
                  <a:pos x="0" y="1080"/>
                </a:cxn>
                <a:cxn ang="0">
                  <a:pos x="29" y="1046"/>
                </a:cxn>
                <a:cxn ang="0">
                  <a:pos x="144" y="1035"/>
                </a:cxn>
                <a:cxn ang="0">
                  <a:pos x="173" y="996"/>
                </a:cxn>
                <a:cxn ang="0">
                  <a:pos x="388" y="92"/>
                </a:cxn>
                <a:cxn ang="0">
                  <a:pos x="375" y="64"/>
                </a:cxn>
                <a:cxn ang="0">
                  <a:pos x="325" y="59"/>
                </a:cxn>
                <a:cxn ang="0">
                  <a:pos x="249" y="50"/>
                </a:cxn>
                <a:cxn ang="0">
                  <a:pos x="260" y="6"/>
                </a:cxn>
              </a:cxnLst>
              <a:rect l="0" t="0" r="r" b="b"/>
              <a:pathLst>
                <a:path w="1188" h="1135">
                  <a:moveTo>
                    <a:pt x="566" y="61"/>
                  </a:moveTo>
                  <a:lnTo>
                    <a:pt x="545" y="64"/>
                  </a:lnTo>
                  <a:lnTo>
                    <a:pt x="535" y="73"/>
                  </a:lnTo>
                  <a:lnTo>
                    <a:pt x="527" y="86"/>
                  </a:lnTo>
                  <a:lnTo>
                    <a:pt x="519" y="114"/>
                  </a:lnTo>
                  <a:lnTo>
                    <a:pt x="514" y="114"/>
                  </a:lnTo>
                  <a:lnTo>
                    <a:pt x="417" y="529"/>
                  </a:lnTo>
                  <a:lnTo>
                    <a:pt x="614" y="529"/>
                  </a:lnTo>
                  <a:lnTo>
                    <a:pt x="690" y="523"/>
                  </a:lnTo>
                  <a:lnTo>
                    <a:pt x="760" y="509"/>
                  </a:lnTo>
                  <a:lnTo>
                    <a:pt x="823" y="484"/>
                  </a:lnTo>
                  <a:lnTo>
                    <a:pt x="878" y="451"/>
                  </a:lnTo>
                  <a:lnTo>
                    <a:pt x="915" y="412"/>
                  </a:lnTo>
                  <a:lnTo>
                    <a:pt x="944" y="367"/>
                  </a:lnTo>
                  <a:lnTo>
                    <a:pt x="965" y="320"/>
                  </a:lnTo>
                  <a:lnTo>
                    <a:pt x="978" y="270"/>
                  </a:lnTo>
                  <a:lnTo>
                    <a:pt x="981" y="226"/>
                  </a:lnTo>
                  <a:lnTo>
                    <a:pt x="975" y="181"/>
                  </a:lnTo>
                  <a:lnTo>
                    <a:pt x="962" y="145"/>
                  </a:lnTo>
                  <a:lnTo>
                    <a:pt x="939" y="117"/>
                  </a:lnTo>
                  <a:lnTo>
                    <a:pt x="910" y="98"/>
                  </a:lnTo>
                  <a:lnTo>
                    <a:pt x="876" y="81"/>
                  </a:lnTo>
                  <a:lnTo>
                    <a:pt x="836" y="73"/>
                  </a:lnTo>
                  <a:lnTo>
                    <a:pt x="794" y="67"/>
                  </a:lnTo>
                  <a:lnTo>
                    <a:pt x="750" y="61"/>
                  </a:lnTo>
                  <a:lnTo>
                    <a:pt x="566" y="61"/>
                  </a:lnTo>
                  <a:close/>
                  <a:moveTo>
                    <a:pt x="275" y="0"/>
                  </a:moveTo>
                  <a:lnTo>
                    <a:pt x="763" y="0"/>
                  </a:lnTo>
                  <a:lnTo>
                    <a:pt x="842" y="6"/>
                  </a:lnTo>
                  <a:lnTo>
                    <a:pt x="915" y="20"/>
                  </a:lnTo>
                  <a:lnTo>
                    <a:pt x="978" y="42"/>
                  </a:lnTo>
                  <a:lnTo>
                    <a:pt x="1033" y="73"/>
                  </a:lnTo>
                  <a:lnTo>
                    <a:pt x="1078" y="109"/>
                  </a:lnTo>
                  <a:lnTo>
                    <a:pt x="1109" y="150"/>
                  </a:lnTo>
                  <a:lnTo>
                    <a:pt x="1130" y="198"/>
                  </a:lnTo>
                  <a:lnTo>
                    <a:pt x="1138" y="248"/>
                  </a:lnTo>
                  <a:lnTo>
                    <a:pt x="1130" y="301"/>
                  </a:lnTo>
                  <a:lnTo>
                    <a:pt x="1109" y="351"/>
                  </a:lnTo>
                  <a:lnTo>
                    <a:pt x="1078" y="395"/>
                  </a:lnTo>
                  <a:lnTo>
                    <a:pt x="1036" y="437"/>
                  </a:lnTo>
                  <a:lnTo>
                    <a:pt x="983" y="473"/>
                  </a:lnTo>
                  <a:lnTo>
                    <a:pt x="926" y="507"/>
                  </a:lnTo>
                  <a:lnTo>
                    <a:pt x="863" y="534"/>
                  </a:lnTo>
                  <a:lnTo>
                    <a:pt x="797" y="554"/>
                  </a:lnTo>
                  <a:lnTo>
                    <a:pt x="800" y="554"/>
                  </a:lnTo>
                  <a:lnTo>
                    <a:pt x="826" y="565"/>
                  </a:lnTo>
                  <a:lnTo>
                    <a:pt x="855" y="579"/>
                  </a:lnTo>
                  <a:lnTo>
                    <a:pt x="881" y="596"/>
                  </a:lnTo>
                  <a:lnTo>
                    <a:pt x="902" y="621"/>
                  </a:lnTo>
                  <a:lnTo>
                    <a:pt x="928" y="657"/>
                  </a:lnTo>
                  <a:lnTo>
                    <a:pt x="941" y="693"/>
                  </a:lnTo>
                  <a:lnTo>
                    <a:pt x="947" y="721"/>
                  </a:lnTo>
                  <a:lnTo>
                    <a:pt x="947" y="768"/>
                  </a:lnTo>
                  <a:lnTo>
                    <a:pt x="944" y="788"/>
                  </a:lnTo>
                  <a:lnTo>
                    <a:pt x="939" y="815"/>
                  </a:lnTo>
                  <a:lnTo>
                    <a:pt x="933" y="857"/>
                  </a:lnTo>
                  <a:lnTo>
                    <a:pt x="931" y="904"/>
                  </a:lnTo>
                  <a:lnTo>
                    <a:pt x="926" y="949"/>
                  </a:lnTo>
                  <a:lnTo>
                    <a:pt x="926" y="985"/>
                  </a:lnTo>
                  <a:lnTo>
                    <a:pt x="928" y="1024"/>
                  </a:lnTo>
                  <a:lnTo>
                    <a:pt x="933" y="1049"/>
                  </a:lnTo>
                  <a:lnTo>
                    <a:pt x="944" y="1069"/>
                  </a:lnTo>
                  <a:lnTo>
                    <a:pt x="960" y="1080"/>
                  </a:lnTo>
                  <a:lnTo>
                    <a:pt x="975" y="1085"/>
                  </a:lnTo>
                  <a:lnTo>
                    <a:pt x="994" y="1088"/>
                  </a:lnTo>
                  <a:lnTo>
                    <a:pt x="1030" y="1080"/>
                  </a:lnTo>
                  <a:lnTo>
                    <a:pt x="1064" y="1060"/>
                  </a:lnTo>
                  <a:lnTo>
                    <a:pt x="1093" y="1030"/>
                  </a:lnTo>
                  <a:lnTo>
                    <a:pt x="1117" y="993"/>
                  </a:lnTo>
                  <a:lnTo>
                    <a:pt x="1135" y="952"/>
                  </a:lnTo>
                  <a:lnTo>
                    <a:pt x="1138" y="946"/>
                  </a:lnTo>
                  <a:lnTo>
                    <a:pt x="1138" y="938"/>
                  </a:lnTo>
                  <a:lnTo>
                    <a:pt x="1146" y="929"/>
                  </a:lnTo>
                  <a:lnTo>
                    <a:pt x="1154" y="927"/>
                  </a:lnTo>
                  <a:lnTo>
                    <a:pt x="1169" y="927"/>
                  </a:lnTo>
                  <a:lnTo>
                    <a:pt x="1177" y="929"/>
                  </a:lnTo>
                  <a:lnTo>
                    <a:pt x="1182" y="932"/>
                  </a:lnTo>
                  <a:lnTo>
                    <a:pt x="1185" y="938"/>
                  </a:lnTo>
                  <a:lnTo>
                    <a:pt x="1188" y="941"/>
                  </a:lnTo>
                  <a:lnTo>
                    <a:pt x="1188" y="949"/>
                  </a:lnTo>
                  <a:lnTo>
                    <a:pt x="1185" y="963"/>
                  </a:lnTo>
                  <a:lnTo>
                    <a:pt x="1180" y="982"/>
                  </a:lnTo>
                  <a:lnTo>
                    <a:pt x="1167" y="1010"/>
                  </a:lnTo>
                  <a:lnTo>
                    <a:pt x="1151" y="1038"/>
                  </a:lnTo>
                  <a:lnTo>
                    <a:pt x="1127" y="1066"/>
                  </a:lnTo>
                  <a:lnTo>
                    <a:pt x="1101" y="1094"/>
                  </a:lnTo>
                  <a:lnTo>
                    <a:pt x="1067" y="1116"/>
                  </a:lnTo>
                  <a:lnTo>
                    <a:pt x="1030" y="1130"/>
                  </a:lnTo>
                  <a:lnTo>
                    <a:pt x="986" y="1135"/>
                  </a:lnTo>
                  <a:lnTo>
                    <a:pt x="944" y="1133"/>
                  </a:lnTo>
                  <a:lnTo>
                    <a:pt x="905" y="1124"/>
                  </a:lnTo>
                  <a:lnTo>
                    <a:pt x="865" y="1113"/>
                  </a:lnTo>
                  <a:lnTo>
                    <a:pt x="831" y="1094"/>
                  </a:lnTo>
                  <a:lnTo>
                    <a:pt x="805" y="1071"/>
                  </a:lnTo>
                  <a:lnTo>
                    <a:pt x="781" y="1041"/>
                  </a:lnTo>
                  <a:lnTo>
                    <a:pt x="768" y="1005"/>
                  </a:lnTo>
                  <a:lnTo>
                    <a:pt x="763" y="960"/>
                  </a:lnTo>
                  <a:lnTo>
                    <a:pt x="766" y="938"/>
                  </a:lnTo>
                  <a:lnTo>
                    <a:pt x="768" y="913"/>
                  </a:lnTo>
                  <a:lnTo>
                    <a:pt x="776" y="879"/>
                  </a:lnTo>
                  <a:lnTo>
                    <a:pt x="787" y="832"/>
                  </a:lnTo>
                  <a:lnTo>
                    <a:pt x="794" y="801"/>
                  </a:lnTo>
                  <a:lnTo>
                    <a:pt x="800" y="771"/>
                  </a:lnTo>
                  <a:lnTo>
                    <a:pt x="805" y="743"/>
                  </a:lnTo>
                  <a:lnTo>
                    <a:pt x="808" y="721"/>
                  </a:lnTo>
                  <a:lnTo>
                    <a:pt x="805" y="690"/>
                  </a:lnTo>
                  <a:lnTo>
                    <a:pt x="794" y="660"/>
                  </a:lnTo>
                  <a:lnTo>
                    <a:pt x="776" y="632"/>
                  </a:lnTo>
                  <a:lnTo>
                    <a:pt x="750" y="607"/>
                  </a:lnTo>
                  <a:lnTo>
                    <a:pt x="716" y="590"/>
                  </a:lnTo>
                  <a:lnTo>
                    <a:pt x="674" y="579"/>
                  </a:lnTo>
                  <a:lnTo>
                    <a:pt x="621" y="573"/>
                  </a:lnTo>
                  <a:lnTo>
                    <a:pt x="414" y="573"/>
                  </a:lnTo>
                  <a:lnTo>
                    <a:pt x="317" y="982"/>
                  </a:lnTo>
                  <a:lnTo>
                    <a:pt x="315" y="996"/>
                  </a:lnTo>
                  <a:lnTo>
                    <a:pt x="309" y="1013"/>
                  </a:lnTo>
                  <a:lnTo>
                    <a:pt x="309" y="1030"/>
                  </a:lnTo>
                  <a:lnTo>
                    <a:pt x="312" y="1035"/>
                  </a:lnTo>
                  <a:lnTo>
                    <a:pt x="315" y="1038"/>
                  </a:lnTo>
                  <a:lnTo>
                    <a:pt x="330" y="1043"/>
                  </a:lnTo>
                  <a:lnTo>
                    <a:pt x="344" y="1043"/>
                  </a:lnTo>
                  <a:lnTo>
                    <a:pt x="365" y="1046"/>
                  </a:lnTo>
                  <a:lnTo>
                    <a:pt x="425" y="1046"/>
                  </a:lnTo>
                  <a:lnTo>
                    <a:pt x="441" y="1049"/>
                  </a:lnTo>
                  <a:lnTo>
                    <a:pt x="448" y="1057"/>
                  </a:lnTo>
                  <a:lnTo>
                    <a:pt x="451" y="1071"/>
                  </a:lnTo>
                  <a:lnTo>
                    <a:pt x="451" y="1082"/>
                  </a:lnTo>
                  <a:lnTo>
                    <a:pt x="448" y="1091"/>
                  </a:lnTo>
                  <a:lnTo>
                    <a:pt x="438" y="1102"/>
                  </a:lnTo>
                  <a:lnTo>
                    <a:pt x="433" y="1102"/>
                  </a:lnTo>
                  <a:lnTo>
                    <a:pt x="427" y="1105"/>
                  </a:lnTo>
                  <a:lnTo>
                    <a:pt x="367" y="1105"/>
                  </a:lnTo>
                  <a:lnTo>
                    <a:pt x="317" y="1102"/>
                  </a:lnTo>
                  <a:lnTo>
                    <a:pt x="268" y="1102"/>
                  </a:lnTo>
                  <a:lnTo>
                    <a:pt x="220" y="1099"/>
                  </a:lnTo>
                  <a:lnTo>
                    <a:pt x="189" y="1099"/>
                  </a:lnTo>
                  <a:lnTo>
                    <a:pt x="152" y="1102"/>
                  </a:lnTo>
                  <a:lnTo>
                    <a:pt x="118" y="1102"/>
                  </a:lnTo>
                  <a:lnTo>
                    <a:pt x="71" y="1105"/>
                  </a:lnTo>
                  <a:lnTo>
                    <a:pt x="16" y="1105"/>
                  </a:lnTo>
                  <a:lnTo>
                    <a:pt x="11" y="1102"/>
                  </a:lnTo>
                  <a:lnTo>
                    <a:pt x="5" y="1096"/>
                  </a:lnTo>
                  <a:lnTo>
                    <a:pt x="0" y="1088"/>
                  </a:lnTo>
                  <a:lnTo>
                    <a:pt x="0" y="1080"/>
                  </a:lnTo>
                  <a:lnTo>
                    <a:pt x="3" y="1060"/>
                  </a:lnTo>
                  <a:lnTo>
                    <a:pt x="13" y="1052"/>
                  </a:lnTo>
                  <a:lnTo>
                    <a:pt x="29" y="1046"/>
                  </a:lnTo>
                  <a:lnTo>
                    <a:pt x="92" y="1046"/>
                  </a:lnTo>
                  <a:lnTo>
                    <a:pt x="123" y="1041"/>
                  </a:lnTo>
                  <a:lnTo>
                    <a:pt x="144" y="1035"/>
                  </a:lnTo>
                  <a:lnTo>
                    <a:pt x="160" y="1027"/>
                  </a:lnTo>
                  <a:lnTo>
                    <a:pt x="168" y="1013"/>
                  </a:lnTo>
                  <a:lnTo>
                    <a:pt x="173" y="996"/>
                  </a:lnTo>
                  <a:lnTo>
                    <a:pt x="178" y="977"/>
                  </a:lnTo>
                  <a:lnTo>
                    <a:pt x="383" y="109"/>
                  </a:lnTo>
                  <a:lnTo>
                    <a:pt x="388" y="92"/>
                  </a:lnTo>
                  <a:lnTo>
                    <a:pt x="388" y="73"/>
                  </a:lnTo>
                  <a:lnTo>
                    <a:pt x="385" y="70"/>
                  </a:lnTo>
                  <a:lnTo>
                    <a:pt x="375" y="64"/>
                  </a:lnTo>
                  <a:lnTo>
                    <a:pt x="365" y="61"/>
                  </a:lnTo>
                  <a:lnTo>
                    <a:pt x="354" y="61"/>
                  </a:lnTo>
                  <a:lnTo>
                    <a:pt x="325" y="59"/>
                  </a:lnTo>
                  <a:lnTo>
                    <a:pt x="273" y="59"/>
                  </a:lnTo>
                  <a:lnTo>
                    <a:pt x="257" y="56"/>
                  </a:lnTo>
                  <a:lnTo>
                    <a:pt x="249" y="50"/>
                  </a:lnTo>
                  <a:lnTo>
                    <a:pt x="247" y="36"/>
                  </a:lnTo>
                  <a:lnTo>
                    <a:pt x="249" y="14"/>
                  </a:lnTo>
                  <a:lnTo>
                    <a:pt x="260" y="6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75786" name="Freeform 10"/>
            <p:cNvSpPr>
              <a:spLocks noEditPoints="1"/>
            </p:cNvSpPr>
            <p:nvPr/>
          </p:nvSpPr>
          <p:spPr bwMode="auto">
            <a:xfrm>
              <a:off x="7484" y="2461"/>
              <a:ext cx="1431" cy="534"/>
            </a:xfrm>
            <a:custGeom>
              <a:avLst/>
              <a:gdLst/>
              <a:ahLst/>
              <a:cxnLst>
                <a:cxn ang="0">
                  <a:pos x="55" y="443"/>
                </a:cxn>
                <a:cxn ang="0">
                  <a:pos x="1379" y="443"/>
                </a:cxn>
                <a:cxn ang="0">
                  <a:pos x="1397" y="445"/>
                </a:cxn>
                <a:cxn ang="0">
                  <a:pos x="1416" y="454"/>
                </a:cxn>
                <a:cxn ang="0">
                  <a:pos x="1426" y="468"/>
                </a:cxn>
                <a:cxn ang="0">
                  <a:pos x="1431" y="490"/>
                </a:cxn>
                <a:cxn ang="0">
                  <a:pos x="1426" y="512"/>
                </a:cxn>
                <a:cxn ang="0">
                  <a:pos x="1416" y="526"/>
                </a:cxn>
                <a:cxn ang="0">
                  <a:pos x="1400" y="532"/>
                </a:cxn>
                <a:cxn ang="0">
                  <a:pos x="1379" y="534"/>
                </a:cxn>
                <a:cxn ang="0">
                  <a:pos x="55" y="534"/>
                </a:cxn>
                <a:cxn ang="0">
                  <a:pos x="34" y="532"/>
                </a:cxn>
                <a:cxn ang="0">
                  <a:pos x="18" y="526"/>
                </a:cxn>
                <a:cxn ang="0">
                  <a:pos x="8" y="512"/>
                </a:cxn>
                <a:cxn ang="0">
                  <a:pos x="2" y="490"/>
                </a:cxn>
                <a:cxn ang="0">
                  <a:pos x="8" y="468"/>
                </a:cxn>
                <a:cxn ang="0">
                  <a:pos x="18" y="454"/>
                </a:cxn>
                <a:cxn ang="0">
                  <a:pos x="34" y="445"/>
                </a:cxn>
                <a:cxn ang="0">
                  <a:pos x="55" y="443"/>
                </a:cxn>
                <a:cxn ang="0">
                  <a:pos x="52" y="0"/>
                </a:cxn>
                <a:cxn ang="0">
                  <a:pos x="1376" y="0"/>
                </a:cxn>
                <a:cxn ang="0">
                  <a:pos x="1397" y="3"/>
                </a:cxn>
                <a:cxn ang="0">
                  <a:pos x="1413" y="9"/>
                </a:cxn>
                <a:cxn ang="0">
                  <a:pos x="1423" y="22"/>
                </a:cxn>
                <a:cxn ang="0">
                  <a:pos x="1429" y="45"/>
                </a:cxn>
                <a:cxn ang="0">
                  <a:pos x="1423" y="67"/>
                </a:cxn>
                <a:cxn ang="0">
                  <a:pos x="1413" y="81"/>
                </a:cxn>
                <a:cxn ang="0">
                  <a:pos x="1395" y="89"/>
                </a:cxn>
                <a:cxn ang="0">
                  <a:pos x="1376" y="92"/>
                </a:cxn>
                <a:cxn ang="0">
                  <a:pos x="52" y="92"/>
                </a:cxn>
                <a:cxn ang="0">
                  <a:pos x="31" y="89"/>
                </a:cxn>
                <a:cxn ang="0">
                  <a:pos x="16" y="81"/>
                </a:cxn>
                <a:cxn ang="0">
                  <a:pos x="5" y="67"/>
                </a:cxn>
                <a:cxn ang="0">
                  <a:pos x="0" y="45"/>
                </a:cxn>
                <a:cxn ang="0">
                  <a:pos x="5" y="22"/>
                </a:cxn>
                <a:cxn ang="0">
                  <a:pos x="16" y="9"/>
                </a:cxn>
                <a:cxn ang="0">
                  <a:pos x="31" y="3"/>
                </a:cxn>
                <a:cxn ang="0">
                  <a:pos x="52" y="0"/>
                </a:cxn>
              </a:cxnLst>
              <a:rect l="0" t="0" r="r" b="b"/>
              <a:pathLst>
                <a:path w="1431" h="534">
                  <a:moveTo>
                    <a:pt x="55" y="443"/>
                  </a:moveTo>
                  <a:lnTo>
                    <a:pt x="1379" y="443"/>
                  </a:lnTo>
                  <a:lnTo>
                    <a:pt x="1397" y="445"/>
                  </a:lnTo>
                  <a:lnTo>
                    <a:pt x="1416" y="454"/>
                  </a:lnTo>
                  <a:lnTo>
                    <a:pt x="1426" y="468"/>
                  </a:lnTo>
                  <a:lnTo>
                    <a:pt x="1431" y="490"/>
                  </a:lnTo>
                  <a:lnTo>
                    <a:pt x="1426" y="512"/>
                  </a:lnTo>
                  <a:lnTo>
                    <a:pt x="1416" y="526"/>
                  </a:lnTo>
                  <a:lnTo>
                    <a:pt x="1400" y="532"/>
                  </a:lnTo>
                  <a:lnTo>
                    <a:pt x="1379" y="534"/>
                  </a:lnTo>
                  <a:lnTo>
                    <a:pt x="55" y="534"/>
                  </a:lnTo>
                  <a:lnTo>
                    <a:pt x="34" y="532"/>
                  </a:lnTo>
                  <a:lnTo>
                    <a:pt x="18" y="526"/>
                  </a:lnTo>
                  <a:lnTo>
                    <a:pt x="8" y="512"/>
                  </a:lnTo>
                  <a:lnTo>
                    <a:pt x="2" y="490"/>
                  </a:lnTo>
                  <a:lnTo>
                    <a:pt x="8" y="468"/>
                  </a:lnTo>
                  <a:lnTo>
                    <a:pt x="18" y="454"/>
                  </a:lnTo>
                  <a:lnTo>
                    <a:pt x="34" y="445"/>
                  </a:lnTo>
                  <a:lnTo>
                    <a:pt x="55" y="443"/>
                  </a:lnTo>
                  <a:close/>
                  <a:moveTo>
                    <a:pt x="52" y="0"/>
                  </a:moveTo>
                  <a:lnTo>
                    <a:pt x="1376" y="0"/>
                  </a:lnTo>
                  <a:lnTo>
                    <a:pt x="1397" y="3"/>
                  </a:lnTo>
                  <a:lnTo>
                    <a:pt x="1413" y="9"/>
                  </a:lnTo>
                  <a:lnTo>
                    <a:pt x="1423" y="22"/>
                  </a:lnTo>
                  <a:lnTo>
                    <a:pt x="1429" y="45"/>
                  </a:lnTo>
                  <a:lnTo>
                    <a:pt x="1423" y="67"/>
                  </a:lnTo>
                  <a:lnTo>
                    <a:pt x="1413" y="81"/>
                  </a:lnTo>
                  <a:lnTo>
                    <a:pt x="1395" y="89"/>
                  </a:lnTo>
                  <a:lnTo>
                    <a:pt x="1376" y="92"/>
                  </a:lnTo>
                  <a:lnTo>
                    <a:pt x="52" y="92"/>
                  </a:lnTo>
                  <a:lnTo>
                    <a:pt x="31" y="89"/>
                  </a:lnTo>
                  <a:lnTo>
                    <a:pt x="16" y="81"/>
                  </a:lnTo>
                  <a:lnTo>
                    <a:pt x="5" y="67"/>
                  </a:lnTo>
                  <a:lnTo>
                    <a:pt x="0" y="45"/>
                  </a:lnTo>
                  <a:lnTo>
                    <a:pt x="5" y="22"/>
                  </a:lnTo>
                  <a:lnTo>
                    <a:pt x="16" y="9"/>
                  </a:lnTo>
                  <a:lnTo>
                    <a:pt x="31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75787" name="Freeform 11"/>
            <p:cNvSpPr>
              <a:spLocks noEditPoints="1"/>
            </p:cNvSpPr>
            <p:nvPr/>
          </p:nvSpPr>
          <p:spPr bwMode="auto">
            <a:xfrm>
              <a:off x="9707" y="2289"/>
              <a:ext cx="891" cy="1449"/>
            </a:xfrm>
            <a:custGeom>
              <a:avLst/>
              <a:gdLst/>
              <a:ahLst/>
              <a:cxnLst>
                <a:cxn ang="0">
                  <a:pos x="422" y="86"/>
                </a:cxn>
                <a:cxn ang="0">
                  <a:pos x="286" y="242"/>
                </a:cxn>
                <a:cxn ang="0">
                  <a:pos x="218" y="414"/>
                </a:cxn>
                <a:cxn ang="0">
                  <a:pos x="173" y="603"/>
                </a:cxn>
                <a:cxn ang="0">
                  <a:pos x="152" y="770"/>
                </a:cxn>
                <a:cxn ang="0">
                  <a:pos x="157" y="834"/>
                </a:cxn>
                <a:cxn ang="0">
                  <a:pos x="186" y="921"/>
                </a:cxn>
                <a:cxn ang="0">
                  <a:pos x="254" y="979"/>
                </a:cxn>
                <a:cxn ang="0">
                  <a:pos x="338" y="979"/>
                </a:cxn>
                <a:cxn ang="0">
                  <a:pos x="477" y="887"/>
                </a:cxn>
                <a:cxn ang="0">
                  <a:pos x="558" y="779"/>
                </a:cxn>
                <a:cxn ang="0">
                  <a:pos x="579" y="706"/>
                </a:cxn>
                <a:cxn ang="0">
                  <a:pos x="616" y="548"/>
                </a:cxn>
                <a:cxn ang="0">
                  <a:pos x="658" y="378"/>
                </a:cxn>
                <a:cxn ang="0">
                  <a:pos x="682" y="267"/>
                </a:cxn>
                <a:cxn ang="0">
                  <a:pos x="679" y="228"/>
                </a:cxn>
                <a:cxn ang="0">
                  <a:pos x="653" y="150"/>
                </a:cxn>
                <a:cxn ang="0">
                  <a:pos x="587" y="75"/>
                </a:cxn>
                <a:cxn ang="0">
                  <a:pos x="522" y="0"/>
                </a:cxn>
                <a:cxn ang="0">
                  <a:pos x="629" y="33"/>
                </a:cxn>
                <a:cxn ang="0">
                  <a:pos x="721" y="158"/>
                </a:cxn>
                <a:cxn ang="0">
                  <a:pos x="787" y="72"/>
                </a:cxn>
                <a:cxn ang="0">
                  <a:pos x="852" y="11"/>
                </a:cxn>
                <a:cxn ang="0">
                  <a:pos x="881" y="11"/>
                </a:cxn>
                <a:cxn ang="0">
                  <a:pos x="889" y="28"/>
                </a:cxn>
                <a:cxn ang="0">
                  <a:pos x="590" y="1318"/>
                </a:cxn>
                <a:cxn ang="0">
                  <a:pos x="587" y="1360"/>
                </a:cxn>
                <a:cxn ang="0">
                  <a:pos x="645" y="1380"/>
                </a:cxn>
                <a:cxn ang="0">
                  <a:pos x="742" y="1391"/>
                </a:cxn>
                <a:cxn ang="0">
                  <a:pos x="737" y="1441"/>
                </a:cxn>
                <a:cxn ang="0">
                  <a:pos x="705" y="1449"/>
                </a:cxn>
                <a:cxn ang="0">
                  <a:pos x="482" y="1441"/>
                </a:cxn>
                <a:cxn ang="0">
                  <a:pos x="262" y="1449"/>
                </a:cxn>
                <a:cxn ang="0">
                  <a:pos x="247" y="1432"/>
                </a:cxn>
                <a:cxn ang="0">
                  <a:pos x="247" y="1405"/>
                </a:cxn>
                <a:cxn ang="0">
                  <a:pos x="275" y="1382"/>
                </a:cxn>
                <a:cxn ang="0">
                  <a:pos x="380" y="1374"/>
                </a:cxn>
                <a:cxn ang="0">
                  <a:pos x="438" y="1335"/>
                </a:cxn>
                <a:cxn ang="0">
                  <a:pos x="456" y="1263"/>
                </a:cxn>
                <a:cxn ang="0">
                  <a:pos x="488" y="1124"/>
                </a:cxn>
                <a:cxn ang="0">
                  <a:pos x="535" y="929"/>
                </a:cxn>
                <a:cxn ang="0">
                  <a:pos x="446" y="982"/>
                </a:cxn>
                <a:cxn ang="0">
                  <a:pos x="288" y="1035"/>
                </a:cxn>
                <a:cxn ang="0">
                  <a:pos x="126" y="979"/>
                </a:cxn>
                <a:cxn ang="0">
                  <a:pos x="24" y="820"/>
                </a:cxn>
                <a:cxn ang="0">
                  <a:pos x="8" y="567"/>
                </a:cxn>
                <a:cxn ang="0">
                  <a:pos x="110" y="289"/>
                </a:cxn>
                <a:cxn ang="0">
                  <a:pos x="296" y="80"/>
                </a:cxn>
                <a:cxn ang="0">
                  <a:pos x="522" y="0"/>
                </a:cxn>
              </a:cxnLst>
              <a:rect l="0" t="0" r="r" b="b"/>
              <a:pathLst>
                <a:path w="891" h="1449">
                  <a:moveTo>
                    <a:pt x="517" y="55"/>
                  </a:moveTo>
                  <a:lnTo>
                    <a:pt x="469" y="64"/>
                  </a:lnTo>
                  <a:lnTo>
                    <a:pt x="422" y="86"/>
                  </a:lnTo>
                  <a:lnTo>
                    <a:pt x="375" y="125"/>
                  </a:lnTo>
                  <a:lnTo>
                    <a:pt x="328" y="175"/>
                  </a:lnTo>
                  <a:lnTo>
                    <a:pt x="286" y="242"/>
                  </a:lnTo>
                  <a:lnTo>
                    <a:pt x="249" y="320"/>
                  </a:lnTo>
                  <a:lnTo>
                    <a:pt x="233" y="361"/>
                  </a:lnTo>
                  <a:lnTo>
                    <a:pt x="218" y="414"/>
                  </a:lnTo>
                  <a:lnTo>
                    <a:pt x="202" y="473"/>
                  </a:lnTo>
                  <a:lnTo>
                    <a:pt x="186" y="539"/>
                  </a:lnTo>
                  <a:lnTo>
                    <a:pt x="173" y="603"/>
                  </a:lnTo>
                  <a:lnTo>
                    <a:pt x="163" y="667"/>
                  </a:lnTo>
                  <a:lnTo>
                    <a:pt x="155" y="723"/>
                  </a:lnTo>
                  <a:lnTo>
                    <a:pt x="152" y="770"/>
                  </a:lnTo>
                  <a:lnTo>
                    <a:pt x="152" y="787"/>
                  </a:lnTo>
                  <a:lnTo>
                    <a:pt x="155" y="806"/>
                  </a:lnTo>
                  <a:lnTo>
                    <a:pt x="157" y="834"/>
                  </a:lnTo>
                  <a:lnTo>
                    <a:pt x="163" y="862"/>
                  </a:lnTo>
                  <a:lnTo>
                    <a:pt x="173" y="893"/>
                  </a:lnTo>
                  <a:lnTo>
                    <a:pt x="186" y="921"/>
                  </a:lnTo>
                  <a:lnTo>
                    <a:pt x="202" y="946"/>
                  </a:lnTo>
                  <a:lnTo>
                    <a:pt x="226" y="965"/>
                  </a:lnTo>
                  <a:lnTo>
                    <a:pt x="254" y="979"/>
                  </a:lnTo>
                  <a:lnTo>
                    <a:pt x="288" y="985"/>
                  </a:lnTo>
                  <a:lnTo>
                    <a:pt x="286" y="987"/>
                  </a:lnTo>
                  <a:lnTo>
                    <a:pt x="338" y="979"/>
                  </a:lnTo>
                  <a:lnTo>
                    <a:pt x="388" y="957"/>
                  </a:lnTo>
                  <a:lnTo>
                    <a:pt x="433" y="923"/>
                  </a:lnTo>
                  <a:lnTo>
                    <a:pt x="477" y="887"/>
                  </a:lnTo>
                  <a:lnTo>
                    <a:pt x="511" y="845"/>
                  </a:lnTo>
                  <a:lnTo>
                    <a:pt x="540" y="809"/>
                  </a:lnTo>
                  <a:lnTo>
                    <a:pt x="558" y="779"/>
                  </a:lnTo>
                  <a:lnTo>
                    <a:pt x="561" y="768"/>
                  </a:lnTo>
                  <a:lnTo>
                    <a:pt x="569" y="743"/>
                  </a:lnTo>
                  <a:lnTo>
                    <a:pt x="579" y="706"/>
                  </a:lnTo>
                  <a:lnTo>
                    <a:pt x="590" y="659"/>
                  </a:lnTo>
                  <a:lnTo>
                    <a:pt x="603" y="606"/>
                  </a:lnTo>
                  <a:lnTo>
                    <a:pt x="616" y="548"/>
                  </a:lnTo>
                  <a:lnTo>
                    <a:pt x="632" y="489"/>
                  </a:lnTo>
                  <a:lnTo>
                    <a:pt x="645" y="431"/>
                  </a:lnTo>
                  <a:lnTo>
                    <a:pt x="658" y="378"/>
                  </a:lnTo>
                  <a:lnTo>
                    <a:pt x="669" y="331"/>
                  </a:lnTo>
                  <a:lnTo>
                    <a:pt x="676" y="292"/>
                  </a:lnTo>
                  <a:lnTo>
                    <a:pt x="682" y="267"/>
                  </a:lnTo>
                  <a:lnTo>
                    <a:pt x="684" y="256"/>
                  </a:lnTo>
                  <a:lnTo>
                    <a:pt x="684" y="247"/>
                  </a:lnTo>
                  <a:lnTo>
                    <a:pt x="679" y="228"/>
                  </a:lnTo>
                  <a:lnTo>
                    <a:pt x="674" y="206"/>
                  </a:lnTo>
                  <a:lnTo>
                    <a:pt x="666" y="178"/>
                  </a:lnTo>
                  <a:lnTo>
                    <a:pt x="653" y="150"/>
                  </a:lnTo>
                  <a:lnTo>
                    <a:pt x="635" y="122"/>
                  </a:lnTo>
                  <a:lnTo>
                    <a:pt x="614" y="94"/>
                  </a:lnTo>
                  <a:lnTo>
                    <a:pt x="587" y="75"/>
                  </a:lnTo>
                  <a:lnTo>
                    <a:pt x="556" y="61"/>
                  </a:lnTo>
                  <a:lnTo>
                    <a:pt x="517" y="55"/>
                  </a:lnTo>
                  <a:close/>
                  <a:moveTo>
                    <a:pt x="522" y="0"/>
                  </a:moveTo>
                  <a:lnTo>
                    <a:pt x="556" y="3"/>
                  </a:lnTo>
                  <a:lnTo>
                    <a:pt x="593" y="14"/>
                  </a:lnTo>
                  <a:lnTo>
                    <a:pt x="629" y="33"/>
                  </a:lnTo>
                  <a:lnTo>
                    <a:pt x="663" y="64"/>
                  </a:lnTo>
                  <a:lnTo>
                    <a:pt x="695" y="103"/>
                  </a:lnTo>
                  <a:lnTo>
                    <a:pt x="721" y="158"/>
                  </a:lnTo>
                  <a:lnTo>
                    <a:pt x="739" y="130"/>
                  </a:lnTo>
                  <a:lnTo>
                    <a:pt x="760" y="100"/>
                  </a:lnTo>
                  <a:lnTo>
                    <a:pt x="787" y="72"/>
                  </a:lnTo>
                  <a:lnTo>
                    <a:pt x="810" y="44"/>
                  </a:lnTo>
                  <a:lnTo>
                    <a:pt x="834" y="25"/>
                  </a:lnTo>
                  <a:lnTo>
                    <a:pt x="852" y="11"/>
                  </a:lnTo>
                  <a:lnTo>
                    <a:pt x="865" y="5"/>
                  </a:lnTo>
                  <a:lnTo>
                    <a:pt x="873" y="5"/>
                  </a:lnTo>
                  <a:lnTo>
                    <a:pt x="881" y="11"/>
                  </a:lnTo>
                  <a:lnTo>
                    <a:pt x="886" y="14"/>
                  </a:lnTo>
                  <a:lnTo>
                    <a:pt x="889" y="22"/>
                  </a:lnTo>
                  <a:lnTo>
                    <a:pt x="889" y="28"/>
                  </a:lnTo>
                  <a:lnTo>
                    <a:pt x="891" y="25"/>
                  </a:lnTo>
                  <a:lnTo>
                    <a:pt x="595" y="1291"/>
                  </a:lnTo>
                  <a:lnTo>
                    <a:pt x="590" y="1318"/>
                  </a:lnTo>
                  <a:lnTo>
                    <a:pt x="585" y="1341"/>
                  </a:lnTo>
                  <a:lnTo>
                    <a:pt x="585" y="1352"/>
                  </a:lnTo>
                  <a:lnTo>
                    <a:pt x="587" y="1360"/>
                  </a:lnTo>
                  <a:lnTo>
                    <a:pt x="598" y="1369"/>
                  </a:lnTo>
                  <a:lnTo>
                    <a:pt x="616" y="1374"/>
                  </a:lnTo>
                  <a:lnTo>
                    <a:pt x="645" y="1380"/>
                  </a:lnTo>
                  <a:lnTo>
                    <a:pt x="713" y="1380"/>
                  </a:lnTo>
                  <a:lnTo>
                    <a:pt x="732" y="1382"/>
                  </a:lnTo>
                  <a:lnTo>
                    <a:pt x="742" y="1391"/>
                  </a:lnTo>
                  <a:lnTo>
                    <a:pt x="747" y="1405"/>
                  </a:lnTo>
                  <a:lnTo>
                    <a:pt x="745" y="1427"/>
                  </a:lnTo>
                  <a:lnTo>
                    <a:pt x="737" y="1441"/>
                  </a:lnTo>
                  <a:lnTo>
                    <a:pt x="724" y="1446"/>
                  </a:lnTo>
                  <a:lnTo>
                    <a:pt x="713" y="1449"/>
                  </a:lnTo>
                  <a:lnTo>
                    <a:pt x="705" y="1449"/>
                  </a:lnTo>
                  <a:lnTo>
                    <a:pt x="632" y="1446"/>
                  </a:lnTo>
                  <a:lnTo>
                    <a:pt x="556" y="1444"/>
                  </a:lnTo>
                  <a:lnTo>
                    <a:pt x="482" y="1441"/>
                  </a:lnTo>
                  <a:lnTo>
                    <a:pt x="375" y="1446"/>
                  </a:lnTo>
                  <a:lnTo>
                    <a:pt x="270" y="1449"/>
                  </a:lnTo>
                  <a:lnTo>
                    <a:pt x="262" y="1449"/>
                  </a:lnTo>
                  <a:lnTo>
                    <a:pt x="254" y="1446"/>
                  </a:lnTo>
                  <a:lnTo>
                    <a:pt x="247" y="1438"/>
                  </a:lnTo>
                  <a:lnTo>
                    <a:pt x="247" y="1432"/>
                  </a:lnTo>
                  <a:lnTo>
                    <a:pt x="244" y="1430"/>
                  </a:lnTo>
                  <a:lnTo>
                    <a:pt x="244" y="1424"/>
                  </a:lnTo>
                  <a:lnTo>
                    <a:pt x="247" y="1405"/>
                  </a:lnTo>
                  <a:lnTo>
                    <a:pt x="252" y="1391"/>
                  </a:lnTo>
                  <a:lnTo>
                    <a:pt x="262" y="1385"/>
                  </a:lnTo>
                  <a:lnTo>
                    <a:pt x="275" y="1382"/>
                  </a:lnTo>
                  <a:lnTo>
                    <a:pt x="291" y="1382"/>
                  </a:lnTo>
                  <a:lnTo>
                    <a:pt x="344" y="1380"/>
                  </a:lnTo>
                  <a:lnTo>
                    <a:pt x="380" y="1374"/>
                  </a:lnTo>
                  <a:lnTo>
                    <a:pt x="409" y="1366"/>
                  </a:lnTo>
                  <a:lnTo>
                    <a:pt x="425" y="1355"/>
                  </a:lnTo>
                  <a:lnTo>
                    <a:pt x="438" y="1335"/>
                  </a:lnTo>
                  <a:lnTo>
                    <a:pt x="446" y="1307"/>
                  </a:lnTo>
                  <a:lnTo>
                    <a:pt x="448" y="1293"/>
                  </a:lnTo>
                  <a:lnTo>
                    <a:pt x="456" y="1263"/>
                  </a:lnTo>
                  <a:lnTo>
                    <a:pt x="464" y="1224"/>
                  </a:lnTo>
                  <a:lnTo>
                    <a:pt x="477" y="1177"/>
                  </a:lnTo>
                  <a:lnTo>
                    <a:pt x="488" y="1124"/>
                  </a:lnTo>
                  <a:lnTo>
                    <a:pt x="514" y="1018"/>
                  </a:lnTo>
                  <a:lnTo>
                    <a:pt x="524" y="968"/>
                  </a:lnTo>
                  <a:lnTo>
                    <a:pt x="535" y="929"/>
                  </a:lnTo>
                  <a:lnTo>
                    <a:pt x="543" y="898"/>
                  </a:lnTo>
                  <a:lnTo>
                    <a:pt x="496" y="946"/>
                  </a:lnTo>
                  <a:lnTo>
                    <a:pt x="446" y="982"/>
                  </a:lnTo>
                  <a:lnTo>
                    <a:pt x="396" y="1010"/>
                  </a:lnTo>
                  <a:lnTo>
                    <a:pt x="344" y="1029"/>
                  </a:lnTo>
                  <a:lnTo>
                    <a:pt x="288" y="1035"/>
                  </a:lnTo>
                  <a:lnTo>
                    <a:pt x="231" y="1029"/>
                  </a:lnTo>
                  <a:lnTo>
                    <a:pt x="176" y="1010"/>
                  </a:lnTo>
                  <a:lnTo>
                    <a:pt x="126" y="979"/>
                  </a:lnTo>
                  <a:lnTo>
                    <a:pt x="84" y="934"/>
                  </a:lnTo>
                  <a:lnTo>
                    <a:pt x="50" y="882"/>
                  </a:lnTo>
                  <a:lnTo>
                    <a:pt x="24" y="820"/>
                  </a:lnTo>
                  <a:lnTo>
                    <a:pt x="5" y="748"/>
                  </a:lnTo>
                  <a:lnTo>
                    <a:pt x="0" y="667"/>
                  </a:lnTo>
                  <a:lnTo>
                    <a:pt x="8" y="567"/>
                  </a:lnTo>
                  <a:lnTo>
                    <a:pt x="29" y="470"/>
                  </a:lnTo>
                  <a:lnTo>
                    <a:pt x="66" y="378"/>
                  </a:lnTo>
                  <a:lnTo>
                    <a:pt x="110" y="289"/>
                  </a:lnTo>
                  <a:lnTo>
                    <a:pt x="165" y="208"/>
                  </a:lnTo>
                  <a:lnTo>
                    <a:pt x="228" y="139"/>
                  </a:lnTo>
                  <a:lnTo>
                    <a:pt x="296" y="80"/>
                  </a:lnTo>
                  <a:lnTo>
                    <a:pt x="370" y="39"/>
                  </a:lnTo>
                  <a:lnTo>
                    <a:pt x="446" y="11"/>
                  </a:lnTo>
                  <a:lnTo>
                    <a:pt x="5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53" name="Right Arrow 52"/>
          <p:cNvSpPr/>
          <p:nvPr/>
        </p:nvSpPr>
        <p:spPr>
          <a:xfrm>
            <a:off x="5181600" y="3657600"/>
            <a:ext cx="7620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990600"/>
            <a:ext cx="69437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3972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533400" y="4343400"/>
            <a:ext cx="8098089" cy="595466"/>
            <a:chOff x="366" y="2801"/>
            <a:chExt cx="32639" cy="2400"/>
          </a:xfrm>
          <a:solidFill>
            <a:srgbClr val="FF0000"/>
          </a:solidFill>
        </p:grpSpPr>
        <p:sp>
          <p:nvSpPr>
            <p:cNvPr id="83974" name="Freeform 6"/>
            <p:cNvSpPr>
              <a:spLocks/>
            </p:cNvSpPr>
            <p:nvPr/>
          </p:nvSpPr>
          <p:spPr bwMode="auto">
            <a:xfrm>
              <a:off x="366" y="2908"/>
              <a:ext cx="1268" cy="1712"/>
            </a:xfrm>
            <a:custGeom>
              <a:avLst/>
              <a:gdLst/>
              <a:ahLst/>
              <a:cxnLst>
                <a:cxn ang="0">
                  <a:pos x="931" y="22"/>
                </a:cxn>
                <a:cxn ang="0">
                  <a:pos x="1109" y="172"/>
                </a:cxn>
                <a:cxn ang="0">
                  <a:pos x="1238" y="0"/>
                </a:cxn>
                <a:cxn ang="0">
                  <a:pos x="1268" y="22"/>
                </a:cxn>
                <a:cxn ang="0">
                  <a:pos x="1149" y="549"/>
                </a:cxn>
                <a:cxn ang="0">
                  <a:pos x="1139" y="581"/>
                </a:cxn>
                <a:cxn ang="0">
                  <a:pos x="1099" y="592"/>
                </a:cxn>
                <a:cxn ang="0">
                  <a:pos x="1089" y="528"/>
                </a:cxn>
                <a:cxn ang="0">
                  <a:pos x="1099" y="442"/>
                </a:cxn>
                <a:cxn ang="0">
                  <a:pos x="1040" y="205"/>
                </a:cxn>
                <a:cxn ang="0">
                  <a:pos x="891" y="97"/>
                </a:cxn>
                <a:cxn ang="0">
                  <a:pos x="673" y="108"/>
                </a:cxn>
                <a:cxn ang="0">
                  <a:pos x="485" y="259"/>
                </a:cxn>
                <a:cxn ang="0">
                  <a:pos x="416" y="474"/>
                </a:cxn>
                <a:cxn ang="0">
                  <a:pos x="455" y="625"/>
                </a:cxn>
                <a:cxn ang="0">
                  <a:pos x="545" y="689"/>
                </a:cxn>
                <a:cxn ang="0">
                  <a:pos x="594" y="711"/>
                </a:cxn>
                <a:cxn ang="0">
                  <a:pos x="663" y="721"/>
                </a:cxn>
                <a:cxn ang="0">
                  <a:pos x="812" y="764"/>
                </a:cxn>
                <a:cxn ang="0">
                  <a:pos x="961" y="851"/>
                </a:cxn>
                <a:cxn ang="0">
                  <a:pos x="1030" y="937"/>
                </a:cxn>
                <a:cxn ang="0">
                  <a:pos x="1070" y="1120"/>
                </a:cxn>
                <a:cxn ang="0">
                  <a:pos x="990" y="1399"/>
                </a:cxn>
                <a:cxn ang="0">
                  <a:pos x="802" y="1625"/>
                </a:cxn>
                <a:cxn ang="0">
                  <a:pos x="525" y="1712"/>
                </a:cxn>
                <a:cxn ang="0">
                  <a:pos x="337" y="1679"/>
                </a:cxn>
                <a:cxn ang="0">
                  <a:pos x="168" y="1539"/>
                </a:cxn>
                <a:cxn ang="0">
                  <a:pos x="29" y="1701"/>
                </a:cxn>
                <a:cxn ang="0">
                  <a:pos x="0" y="1679"/>
                </a:cxn>
                <a:cxn ang="0">
                  <a:pos x="20" y="1572"/>
                </a:cxn>
                <a:cxn ang="0">
                  <a:pos x="69" y="1346"/>
                </a:cxn>
                <a:cxn ang="0">
                  <a:pos x="119" y="1163"/>
                </a:cxn>
                <a:cxn ang="0">
                  <a:pos x="129" y="1120"/>
                </a:cxn>
                <a:cxn ang="0">
                  <a:pos x="168" y="1130"/>
                </a:cxn>
                <a:cxn ang="0">
                  <a:pos x="158" y="1206"/>
                </a:cxn>
                <a:cxn ang="0">
                  <a:pos x="178" y="1410"/>
                </a:cxn>
                <a:cxn ang="0">
                  <a:pos x="297" y="1561"/>
                </a:cxn>
                <a:cxn ang="0">
                  <a:pos x="455" y="1625"/>
                </a:cxn>
                <a:cxn ang="0">
                  <a:pos x="654" y="1604"/>
                </a:cxn>
                <a:cxn ang="0">
                  <a:pos x="842" y="1442"/>
                </a:cxn>
                <a:cxn ang="0">
                  <a:pos x="921" y="1195"/>
                </a:cxn>
                <a:cxn ang="0">
                  <a:pos x="871" y="1034"/>
                </a:cxn>
                <a:cxn ang="0">
                  <a:pos x="772" y="958"/>
                </a:cxn>
                <a:cxn ang="0">
                  <a:pos x="495" y="883"/>
                </a:cxn>
                <a:cxn ang="0">
                  <a:pos x="337" y="764"/>
                </a:cxn>
                <a:cxn ang="0">
                  <a:pos x="267" y="549"/>
                </a:cxn>
                <a:cxn ang="0">
                  <a:pos x="376" y="237"/>
                </a:cxn>
                <a:cxn ang="0">
                  <a:pos x="644" y="33"/>
                </a:cxn>
              </a:cxnLst>
              <a:rect l="0" t="0" r="r" b="b"/>
              <a:pathLst>
                <a:path w="1268" h="1712">
                  <a:moveTo>
                    <a:pt x="802" y="0"/>
                  </a:moveTo>
                  <a:lnTo>
                    <a:pt x="931" y="22"/>
                  </a:lnTo>
                  <a:lnTo>
                    <a:pt x="1030" y="76"/>
                  </a:lnTo>
                  <a:lnTo>
                    <a:pt x="1109" y="172"/>
                  </a:lnTo>
                  <a:lnTo>
                    <a:pt x="1208" y="33"/>
                  </a:lnTo>
                  <a:lnTo>
                    <a:pt x="1238" y="0"/>
                  </a:lnTo>
                  <a:lnTo>
                    <a:pt x="1248" y="0"/>
                  </a:lnTo>
                  <a:lnTo>
                    <a:pt x="1268" y="22"/>
                  </a:lnTo>
                  <a:lnTo>
                    <a:pt x="1268" y="43"/>
                  </a:lnTo>
                  <a:lnTo>
                    <a:pt x="1149" y="549"/>
                  </a:lnTo>
                  <a:lnTo>
                    <a:pt x="1139" y="571"/>
                  </a:lnTo>
                  <a:lnTo>
                    <a:pt x="1139" y="581"/>
                  </a:lnTo>
                  <a:lnTo>
                    <a:pt x="1129" y="592"/>
                  </a:lnTo>
                  <a:lnTo>
                    <a:pt x="1099" y="592"/>
                  </a:lnTo>
                  <a:lnTo>
                    <a:pt x="1089" y="581"/>
                  </a:lnTo>
                  <a:lnTo>
                    <a:pt x="1089" y="528"/>
                  </a:lnTo>
                  <a:lnTo>
                    <a:pt x="1099" y="495"/>
                  </a:lnTo>
                  <a:lnTo>
                    <a:pt x="1099" y="442"/>
                  </a:lnTo>
                  <a:lnTo>
                    <a:pt x="1089" y="302"/>
                  </a:lnTo>
                  <a:lnTo>
                    <a:pt x="1040" y="205"/>
                  </a:lnTo>
                  <a:lnTo>
                    <a:pt x="980" y="140"/>
                  </a:lnTo>
                  <a:lnTo>
                    <a:pt x="891" y="97"/>
                  </a:lnTo>
                  <a:lnTo>
                    <a:pt x="792" y="86"/>
                  </a:lnTo>
                  <a:lnTo>
                    <a:pt x="673" y="108"/>
                  </a:lnTo>
                  <a:lnTo>
                    <a:pt x="574" y="172"/>
                  </a:lnTo>
                  <a:lnTo>
                    <a:pt x="485" y="259"/>
                  </a:lnTo>
                  <a:lnTo>
                    <a:pt x="436" y="366"/>
                  </a:lnTo>
                  <a:lnTo>
                    <a:pt x="416" y="474"/>
                  </a:lnTo>
                  <a:lnTo>
                    <a:pt x="426" y="560"/>
                  </a:lnTo>
                  <a:lnTo>
                    <a:pt x="455" y="625"/>
                  </a:lnTo>
                  <a:lnTo>
                    <a:pt x="495" y="668"/>
                  </a:lnTo>
                  <a:lnTo>
                    <a:pt x="545" y="689"/>
                  </a:lnTo>
                  <a:lnTo>
                    <a:pt x="564" y="700"/>
                  </a:lnTo>
                  <a:lnTo>
                    <a:pt x="594" y="711"/>
                  </a:lnTo>
                  <a:lnTo>
                    <a:pt x="624" y="711"/>
                  </a:lnTo>
                  <a:lnTo>
                    <a:pt x="663" y="721"/>
                  </a:lnTo>
                  <a:lnTo>
                    <a:pt x="693" y="732"/>
                  </a:lnTo>
                  <a:lnTo>
                    <a:pt x="812" y="764"/>
                  </a:lnTo>
                  <a:lnTo>
                    <a:pt x="881" y="786"/>
                  </a:lnTo>
                  <a:lnTo>
                    <a:pt x="961" y="851"/>
                  </a:lnTo>
                  <a:lnTo>
                    <a:pt x="990" y="883"/>
                  </a:lnTo>
                  <a:lnTo>
                    <a:pt x="1030" y="937"/>
                  </a:lnTo>
                  <a:lnTo>
                    <a:pt x="1060" y="1012"/>
                  </a:lnTo>
                  <a:lnTo>
                    <a:pt x="1070" y="1120"/>
                  </a:lnTo>
                  <a:lnTo>
                    <a:pt x="1050" y="1259"/>
                  </a:lnTo>
                  <a:lnTo>
                    <a:pt x="990" y="1399"/>
                  </a:lnTo>
                  <a:lnTo>
                    <a:pt x="911" y="1518"/>
                  </a:lnTo>
                  <a:lnTo>
                    <a:pt x="802" y="1625"/>
                  </a:lnTo>
                  <a:lnTo>
                    <a:pt x="663" y="1690"/>
                  </a:lnTo>
                  <a:lnTo>
                    <a:pt x="525" y="1712"/>
                  </a:lnTo>
                  <a:lnTo>
                    <a:pt x="436" y="1701"/>
                  </a:lnTo>
                  <a:lnTo>
                    <a:pt x="337" y="1679"/>
                  </a:lnTo>
                  <a:lnTo>
                    <a:pt x="247" y="1625"/>
                  </a:lnTo>
                  <a:lnTo>
                    <a:pt x="168" y="1539"/>
                  </a:lnTo>
                  <a:lnTo>
                    <a:pt x="59" y="1668"/>
                  </a:lnTo>
                  <a:lnTo>
                    <a:pt x="29" y="1701"/>
                  </a:lnTo>
                  <a:lnTo>
                    <a:pt x="20" y="1701"/>
                  </a:lnTo>
                  <a:lnTo>
                    <a:pt x="0" y="1679"/>
                  </a:lnTo>
                  <a:lnTo>
                    <a:pt x="10" y="1647"/>
                  </a:lnTo>
                  <a:lnTo>
                    <a:pt x="20" y="1572"/>
                  </a:lnTo>
                  <a:lnTo>
                    <a:pt x="49" y="1464"/>
                  </a:lnTo>
                  <a:lnTo>
                    <a:pt x="69" y="1346"/>
                  </a:lnTo>
                  <a:lnTo>
                    <a:pt x="99" y="1238"/>
                  </a:lnTo>
                  <a:lnTo>
                    <a:pt x="119" y="1163"/>
                  </a:lnTo>
                  <a:lnTo>
                    <a:pt x="129" y="1130"/>
                  </a:lnTo>
                  <a:lnTo>
                    <a:pt x="129" y="1120"/>
                  </a:lnTo>
                  <a:lnTo>
                    <a:pt x="158" y="1120"/>
                  </a:lnTo>
                  <a:lnTo>
                    <a:pt x="168" y="1130"/>
                  </a:lnTo>
                  <a:lnTo>
                    <a:pt x="168" y="1173"/>
                  </a:lnTo>
                  <a:lnTo>
                    <a:pt x="158" y="1206"/>
                  </a:lnTo>
                  <a:lnTo>
                    <a:pt x="158" y="1281"/>
                  </a:lnTo>
                  <a:lnTo>
                    <a:pt x="178" y="1410"/>
                  </a:lnTo>
                  <a:lnTo>
                    <a:pt x="228" y="1496"/>
                  </a:lnTo>
                  <a:lnTo>
                    <a:pt x="297" y="1561"/>
                  </a:lnTo>
                  <a:lnTo>
                    <a:pt x="376" y="1604"/>
                  </a:lnTo>
                  <a:lnTo>
                    <a:pt x="455" y="1625"/>
                  </a:lnTo>
                  <a:lnTo>
                    <a:pt x="535" y="1625"/>
                  </a:lnTo>
                  <a:lnTo>
                    <a:pt x="654" y="1604"/>
                  </a:lnTo>
                  <a:lnTo>
                    <a:pt x="762" y="1539"/>
                  </a:lnTo>
                  <a:lnTo>
                    <a:pt x="842" y="1442"/>
                  </a:lnTo>
                  <a:lnTo>
                    <a:pt x="901" y="1324"/>
                  </a:lnTo>
                  <a:lnTo>
                    <a:pt x="921" y="1195"/>
                  </a:lnTo>
                  <a:lnTo>
                    <a:pt x="911" y="1098"/>
                  </a:lnTo>
                  <a:lnTo>
                    <a:pt x="871" y="1034"/>
                  </a:lnTo>
                  <a:lnTo>
                    <a:pt x="822" y="990"/>
                  </a:lnTo>
                  <a:lnTo>
                    <a:pt x="772" y="958"/>
                  </a:lnTo>
                  <a:lnTo>
                    <a:pt x="723" y="947"/>
                  </a:lnTo>
                  <a:lnTo>
                    <a:pt x="495" y="883"/>
                  </a:lnTo>
                  <a:lnTo>
                    <a:pt x="416" y="840"/>
                  </a:lnTo>
                  <a:lnTo>
                    <a:pt x="337" y="764"/>
                  </a:lnTo>
                  <a:lnTo>
                    <a:pt x="287" y="668"/>
                  </a:lnTo>
                  <a:lnTo>
                    <a:pt x="267" y="549"/>
                  </a:lnTo>
                  <a:lnTo>
                    <a:pt x="297" y="388"/>
                  </a:lnTo>
                  <a:lnTo>
                    <a:pt x="376" y="237"/>
                  </a:lnTo>
                  <a:lnTo>
                    <a:pt x="495" y="108"/>
                  </a:lnTo>
                  <a:lnTo>
                    <a:pt x="644" y="33"/>
                  </a:lnTo>
                  <a:lnTo>
                    <a:pt x="8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75" name="Freeform 7"/>
            <p:cNvSpPr>
              <a:spLocks/>
            </p:cNvSpPr>
            <p:nvPr/>
          </p:nvSpPr>
          <p:spPr bwMode="auto">
            <a:xfrm>
              <a:off x="1951" y="2811"/>
              <a:ext cx="297" cy="2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297" y="97"/>
                </a:cxn>
                <a:cxn ang="0">
                  <a:pos x="89" y="97"/>
                </a:cxn>
                <a:cxn ang="0">
                  <a:pos x="89" y="2228"/>
                </a:cxn>
                <a:cxn ang="0">
                  <a:pos x="297" y="2228"/>
                </a:cxn>
                <a:cxn ang="0">
                  <a:pos x="297" y="2325"/>
                </a:cxn>
                <a:cxn ang="0">
                  <a:pos x="0" y="2325"/>
                </a:cxn>
                <a:cxn ang="0">
                  <a:pos x="0" y="0"/>
                </a:cxn>
              </a:cxnLst>
              <a:rect l="0" t="0" r="r" b="b"/>
              <a:pathLst>
                <a:path w="297" h="2325">
                  <a:moveTo>
                    <a:pt x="0" y="0"/>
                  </a:moveTo>
                  <a:lnTo>
                    <a:pt x="297" y="0"/>
                  </a:lnTo>
                  <a:lnTo>
                    <a:pt x="297" y="97"/>
                  </a:lnTo>
                  <a:lnTo>
                    <a:pt x="89" y="97"/>
                  </a:lnTo>
                  <a:lnTo>
                    <a:pt x="89" y="2228"/>
                  </a:lnTo>
                  <a:lnTo>
                    <a:pt x="297" y="2228"/>
                  </a:lnTo>
                  <a:lnTo>
                    <a:pt x="297" y="2325"/>
                  </a:lnTo>
                  <a:lnTo>
                    <a:pt x="0" y="23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76" name="Freeform 8"/>
            <p:cNvSpPr>
              <a:spLocks noEditPoints="1"/>
            </p:cNvSpPr>
            <p:nvPr/>
          </p:nvSpPr>
          <p:spPr bwMode="auto">
            <a:xfrm>
              <a:off x="2327" y="3457"/>
              <a:ext cx="931" cy="1572"/>
            </a:xfrm>
            <a:custGeom>
              <a:avLst/>
              <a:gdLst/>
              <a:ahLst/>
              <a:cxnLst>
                <a:cxn ang="0">
                  <a:pos x="703" y="861"/>
                </a:cxn>
                <a:cxn ang="0">
                  <a:pos x="485" y="1033"/>
                </a:cxn>
                <a:cxn ang="0">
                  <a:pos x="287" y="1216"/>
                </a:cxn>
                <a:cxn ang="0">
                  <a:pos x="367" y="1292"/>
                </a:cxn>
                <a:cxn ang="0">
                  <a:pos x="456" y="1356"/>
                </a:cxn>
                <a:cxn ang="0">
                  <a:pos x="485" y="1367"/>
                </a:cxn>
                <a:cxn ang="0">
                  <a:pos x="525" y="1389"/>
                </a:cxn>
                <a:cxn ang="0">
                  <a:pos x="565" y="1399"/>
                </a:cxn>
                <a:cxn ang="0">
                  <a:pos x="644" y="1399"/>
                </a:cxn>
                <a:cxn ang="0">
                  <a:pos x="674" y="1389"/>
                </a:cxn>
                <a:cxn ang="0">
                  <a:pos x="703" y="1367"/>
                </a:cxn>
                <a:cxn ang="0">
                  <a:pos x="743" y="1324"/>
                </a:cxn>
                <a:cxn ang="0">
                  <a:pos x="753" y="1292"/>
                </a:cxn>
                <a:cxn ang="0">
                  <a:pos x="753" y="1259"/>
                </a:cxn>
                <a:cxn ang="0">
                  <a:pos x="763" y="1227"/>
                </a:cxn>
                <a:cxn ang="0">
                  <a:pos x="763" y="1195"/>
                </a:cxn>
                <a:cxn ang="0">
                  <a:pos x="753" y="1130"/>
                </a:cxn>
                <a:cxn ang="0">
                  <a:pos x="743" y="1044"/>
                </a:cxn>
                <a:cxn ang="0">
                  <a:pos x="723" y="947"/>
                </a:cxn>
                <a:cxn ang="0">
                  <a:pos x="703" y="861"/>
                </a:cxn>
                <a:cxn ang="0">
                  <a:pos x="337" y="172"/>
                </a:cxn>
                <a:cxn ang="0">
                  <a:pos x="297" y="323"/>
                </a:cxn>
                <a:cxn ang="0">
                  <a:pos x="297" y="646"/>
                </a:cxn>
                <a:cxn ang="0">
                  <a:pos x="307" y="797"/>
                </a:cxn>
                <a:cxn ang="0">
                  <a:pos x="376" y="893"/>
                </a:cxn>
                <a:cxn ang="0">
                  <a:pos x="456" y="990"/>
                </a:cxn>
                <a:cxn ang="0">
                  <a:pos x="693" y="797"/>
                </a:cxn>
                <a:cxn ang="0">
                  <a:pos x="703" y="528"/>
                </a:cxn>
                <a:cxn ang="0">
                  <a:pos x="713" y="269"/>
                </a:cxn>
                <a:cxn ang="0">
                  <a:pos x="515" y="226"/>
                </a:cxn>
                <a:cxn ang="0">
                  <a:pos x="337" y="172"/>
                </a:cxn>
                <a:cxn ang="0">
                  <a:pos x="505" y="0"/>
                </a:cxn>
                <a:cxn ang="0">
                  <a:pos x="624" y="65"/>
                </a:cxn>
                <a:cxn ang="0">
                  <a:pos x="743" y="108"/>
                </a:cxn>
                <a:cxn ang="0">
                  <a:pos x="901" y="11"/>
                </a:cxn>
                <a:cxn ang="0">
                  <a:pos x="911" y="22"/>
                </a:cxn>
                <a:cxn ang="0">
                  <a:pos x="882" y="129"/>
                </a:cxn>
                <a:cxn ang="0">
                  <a:pos x="872" y="237"/>
                </a:cxn>
                <a:cxn ang="0">
                  <a:pos x="862" y="377"/>
                </a:cxn>
                <a:cxn ang="0">
                  <a:pos x="862" y="786"/>
                </a:cxn>
                <a:cxn ang="0">
                  <a:pos x="872" y="829"/>
                </a:cxn>
                <a:cxn ang="0">
                  <a:pos x="931" y="1119"/>
                </a:cxn>
                <a:cxn ang="0">
                  <a:pos x="763" y="1346"/>
                </a:cxn>
                <a:cxn ang="0">
                  <a:pos x="585" y="1550"/>
                </a:cxn>
                <a:cxn ang="0">
                  <a:pos x="525" y="1572"/>
                </a:cxn>
                <a:cxn ang="0">
                  <a:pos x="505" y="1572"/>
                </a:cxn>
                <a:cxn ang="0">
                  <a:pos x="406" y="1561"/>
                </a:cxn>
                <a:cxn ang="0">
                  <a:pos x="307" y="1528"/>
                </a:cxn>
                <a:cxn ang="0">
                  <a:pos x="89" y="1378"/>
                </a:cxn>
                <a:cxn ang="0">
                  <a:pos x="20" y="1421"/>
                </a:cxn>
                <a:cxn ang="0">
                  <a:pos x="0" y="1389"/>
                </a:cxn>
                <a:cxn ang="0">
                  <a:pos x="10" y="1389"/>
                </a:cxn>
                <a:cxn ang="0">
                  <a:pos x="149" y="1270"/>
                </a:cxn>
                <a:cxn ang="0">
                  <a:pos x="297" y="1141"/>
                </a:cxn>
                <a:cxn ang="0">
                  <a:pos x="139" y="937"/>
                </a:cxn>
                <a:cxn ang="0">
                  <a:pos x="129" y="818"/>
                </a:cxn>
                <a:cxn ang="0">
                  <a:pos x="129" y="700"/>
                </a:cxn>
                <a:cxn ang="0">
                  <a:pos x="139" y="463"/>
                </a:cxn>
                <a:cxn ang="0">
                  <a:pos x="159" y="237"/>
                </a:cxn>
                <a:cxn ang="0">
                  <a:pos x="327" y="119"/>
                </a:cxn>
                <a:cxn ang="0">
                  <a:pos x="505" y="0"/>
                </a:cxn>
              </a:cxnLst>
              <a:rect l="0" t="0" r="r" b="b"/>
              <a:pathLst>
                <a:path w="931" h="1572">
                  <a:moveTo>
                    <a:pt x="703" y="861"/>
                  </a:moveTo>
                  <a:lnTo>
                    <a:pt x="485" y="1033"/>
                  </a:lnTo>
                  <a:lnTo>
                    <a:pt x="287" y="1216"/>
                  </a:lnTo>
                  <a:lnTo>
                    <a:pt x="367" y="1292"/>
                  </a:lnTo>
                  <a:lnTo>
                    <a:pt x="456" y="1356"/>
                  </a:lnTo>
                  <a:lnTo>
                    <a:pt x="485" y="1367"/>
                  </a:lnTo>
                  <a:lnTo>
                    <a:pt x="525" y="1389"/>
                  </a:lnTo>
                  <a:lnTo>
                    <a:pt x="565" y="1399"/>
                  </a:lnTo>
                  <a:lnTo>
                    <a:pt x="644" y="1399"/>
                  </a:lnTo>
                  <a:lnTo>
                    <a:pt x="674" y="1389"/>
                  </a:lnTo>
                  <a:lnTo>
                    <a:pt x="703" y="1367"/>
                  </a:lnTo>
                  <a:lnTo>
                    <a:pt x="743" y="1324"/>
                  </a:lnTo>
                  <a:lnTo>
                    <a:pt x="753" y="1292"/>
                  </a:lnTo>
                  <a:lnTo>
                    <a:pt x="753" y="1259"/>
                  </a:lnTo>
                  <a:lnTo>
                    <a:pt x="763" y="1227"/>
                  </a:lnTo>
                  <a:lnTo>
                    <a:pt x="763" y="1195"/>
                  </a:lnTo>
                  <a:lnTo>
                    <a:pt x="753" y="1130"/>
                  </a:lnTo>
                  <a:lnTo>
                    <a:pt x="743" y="1044"/>
                  </a:lnTo>
                  <a:lnTo>
                    <a:pt x="723" y="947"/>
                  </a:lnTo>
                  <a:lnTo>
                    <a:pt x="703" y="861"/>
                  </a:lnTo>
                  <a:close/>
                  <a:moveTo>
                    <a:pt x="337" y="172"/>
                  </a:moveTo>
                  <a:lnTo>
                    <a:pt x="297" y="323"/>
                  </a:lnTo>
                  <a:lnTo>
                    <a:pt x="297" y="646"/>
                  </a:lnTo>
                  <a:lnTo>
                    <a:pt x="307" y="797"/>
                  </a:lnTo>
                  <a:lnTo>
                    <a:pt x="376" y="893"/>
                  </a:lnTo>
                  <a:lnTo>
                    <a:pt x="456" y="990"/>
                  </a:lnTo>
                  <a:lnTo>
                    <a:pt x="693" y="797"/>
                  </a:lnTo>
                  <a:lnTo>
                    <a:pt x="703" y="528"/>
                  </a:lnTo>
                  <a:lnTo>
                    <a:pt x="713" y="269"/>
                  </a:lnTo>
                  <a:lnTo>
                    <a:pt x="515" y="226"/>
                  </a:lnTo>
                  <a:lnTo>
                    <a:pt x="337" y="172"/>
                  </a:lnTo>
                  <a:close/>
                  <a:moveTo>
                    <a:pt x="505" y="0"/>
                  </a:moveTo>
                  <a:lnTo>
                    <a:pt x="624" y="65"/>
                  </a:lnTo>
                  <a:lnTo>
                    <a:pt x="743" y="108"/>
                  </a:lnTo>
                  <a:lnTo>
                    <a:pt x="901" y="11"/>
                  </a:lnTo>
                  <a:lnTo>
                    <a:pt x="911" y="22"/>
                  </a:lnTo>
                  <a:lnTo>
                    <a:pt x="882" y="129"/>
                  </a:lnTo>
                  <a:lnTo>
                    <a:pt x="872" y="237"/>
                  </a:lnTo>
                  <a:lnTo>
                    <a:pt x="862" y="377"/>
                  </a:lnTo>
                  <a:lnTo>
                    <a:pt x="862" y="786"/>
                  </a:lnTo>
                  <a:lnTo>
                    <a:pt x="872" y="829"/>
                  </a:lnTo>
                  <a:lnTo>
                    <a:pt x="931" y="1119"/>
                  </a:lnTo>
                  <a:lnTo>
                    <a:pt x="763" y="1346"/>
                  </a:lnTo>
                  <a:lnTo>
                    <a:pt x="585" y="1550"/>
                  </a:lnTo>
                  <a:lnTo>
                    <a:pt x="525" y="1572"/>
                  </a:lnTo>
                  <a:lnTo>
                    <a:pt x="505" y="1572"/>
                  </a:lnTo>
                  <a:lnTo>
                    <a:pt x="406" y="1561"/>
                  </a:lnTo>
                  <a:lnTo>
                    <a:pt x="307" y="1528"/>
                  </a:lnTo>
                  <a:lnTo>
                    <a:pt x="89" y="1378"/>
                  </a:lnTo>
                  <a:lnTo>
                    <a:pt x="20" y="1421"/>
                  </a:lnTo>
                  <a:lnTo>
                    <a:pt x="0" y="1389"/>
                  </a:lnTo>
                  <a:lnTo>
                    <a:pt x="10" y="1389"/>
                  </a:lnTo>
                  <a:lnTo>
                    <a:pt x="149" y="1270"/>
                  </a:lnTo>
                  <a:lnTo>
                    <a:pt x="297" y="1141"/>
                  </a:lnTo>
                  <a:lnTo>
                    <a:pt x="139" y="937"/>
                  </a:lnTo>
                  <a:lnTo>
                    <a:pt x="129" y="818"/>
                  </a:lnTo>
                  <a:lnTo>
                    <a:pt x="129" y="700"/>
                  </a:lnTo>
                  <a:lnTo>
                    <a:pt x="139" y="463"/>
                  </a:lnTo>
                  <a:lnTo>
                    <a:pt x="159" y="237"/>
                  </a:lnTo>
                  <a:lnTo>
                    <a:pt x="327" y="119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77" name="Freeform 9"/>
            <p:cNvSpPr>
              <a:spLocks/>
            </p:cNvSpPr>
            <p:nvPr/>
          </p:nvSpPr>
          <p:spPr bwMode="auto">
            <a:xfrm>
              <a:off x="3555" y="4307"/>
              <a:ext cx="258" cy="678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79" y="11"/>
                </a:cxn>
                <a:cxn ang="0">
                  <a:pos x="218" y="65"/>
                </a:cxn>
                <a:cxn ang="0">
                  <a:pos x="248" y="140"/>
                </a:cxn>
                <a:cxn ang="0">
                  <a:pos x="258" y="237"/>
                </a:cxn>
                <a:cxn ang="0">
                  <a:pos x="248" y="226"/>
                </a:cxn>
                <a:cxn ang="0">
                  <a:pos x="228" y="377"/>
                </a:cxn>
                <a:cxn ang="0">
                  <a:pos x="189" y="506"/>
                </a:cxn>
                <a:cxn ang="0">
                  <a:pos x="129" y="592"/>
                </a:cxn>
                <a:cxn ang="0">
                  <a:pos x="80" y="657"/>
                </a:cxn>
                <a:cxn ang="0">
                  <a:pos x="50" y="678"/>
                </a:cxn>
                <a:cxn ang="0">
                  <a:pos x="30" y="657"/>
                </a:cxn>
                <a:cxn ang="0">
                  <a:pos x="30" y="646"/>
                </a:cxn>
                <a:cxn ang="0">
                  <a:pos x="50" y="625"/>
                </a:cxn>
                <a:cxn ang="0">
                  <a:pos x="119" y="528"/>
                </a:cxn>
                <a:cxn ang="0">
                  <a:pos x="179" y="399"/>
                </a:cxn>
                <a:cxn ang="0">
                  <a:pos x="198" y="237"/>
                </a:cxn>
                <a:cxn ang="0">
                  <a:pos x="198" y="205"/>
                </a:cxn>
                <a:cxn ang="0">
                  <a:pos x="169" y="237"/>
                </a:cxn>
                <a:cxn ang="0">
                  <a:pos x="139" y="248"/>
                </a:cxn>
                <a:cxn ang="0">
                  <a:pos x="80" y="248"/>
                </a:cxn>
                <a:cxn ang="0">
                  <a:pos x="50" y="226"/>
                </a:cxn>
                <a:cxn ang="0">
                  <a:pos x="10" y="183"/>
                </a:cxn>
                <a:cxn ang="0">
                  <a:pos x="0" y="151"/>
                </a:cxn>
                <a:cxn ang="0">
                  <a:pos x="0" y="119"/>
                </a:cxn>
                <a:cxn ang="0">
                  <a:pos x="20" y="54"/>
                </a:cxn>
                <a:cxn ang="0">
                  <a:pos x="50" y="22"/>
                </a:cxn>
                <a:cxn ang="0">
                  <a:pos x="80" y="11"/>
                </a:cxn>
                <a:cxn ang="0">
                  <a:pos x="119" y="0"/>
                </a:cxn>
              </a:cxnLst>
              <a:rect l="0" t="0" r="r" b="b"/>
              <a:pathLst>
                <a:path w="258" h="678">
                  <a:moveTo>
                    <a:pt x="119" y="0"/>
                  </a:moveTo>
                  <a:lnTo>
                    <a:pt x="179" y="11"/>
                  </a:lnTo>
                  <a:lnTo>
                    <a:pt x="218" y="65"/>
                  </a:lnTo>
                  <a:lnTo>
                    <a:pt x="248" y="140"/>
                  </a:lnTo>
                  <a:lnTo>
                    <a:pt x="258" y="237"/>
                  </a:lnTo>
                  <a:lnTo>
                    <a:pt x="248" y="226"/>
                  </a:lnTo>
                  <a:lnTo>
                    <a:pt x="228" y="377"/>
                  </a:lnTo>
                  <a:lnTo>
                    <a:pt x="189" y="506"/>
                  </a:lnTo>
                  <a:lnTo>
                    <a:pt x="129" y="592"/>
                  </a:lnTo>
                  <a:lnTo>
                    <a:pt x="80" y="657"/>
                  </a:lnTo>
                  <a:lnTo>
                    <a:pt x="50" y="678"/>
                  </a:lnTo>
                  <a:lnTo>
                    <a:pt x="30" y="657"/>
                  </a:lnTo>
                  <a:lnTo>
                    <a:pt x="30" y="646"/>
                  </a:lnTo>
                  <a:lnTo>
                    <a:pt x="50" y="625"/>
                  </a:lnTo>
                  <a:lnTo>
                    <a:pt x="119" y="528"/>
                  </a:lnTo>
                  <a:lnTo>
                    <a:pt x="179" y="399"/>
                  </a:lnTo>
                  <a:lnTo>
                    <a:pt x="198" y="237"/>
                  </a:lnTo>
                  <a:lnTo>
                    <a:pt x="198" y="205"/>
                  </a:lnTo>
                  <a:lnTo>
                    <a:pt x="169" y="237"/>
                  </a:lnTo>
                  <a:lnTo>
                    <a:pt x="139" y="248"/>
                  </a:lnTo>
                  <a:lnTo>
                    <a:pt x="80" y="248"/>
                  </a:lnTo>
                  <a:lnTo>
                    <a:pt x="50" y="226"/>
                  </a:lnTo>
                  <a:lnTo>
                    <a:pt x="10" y="183"/>
                  </a:lnTo>
                  <a:lnTo>
                    <a:pt x="0" y="151"/>
                  </a:lnTo>
                  <a:lnTo>
                    <a:pt x="0" y="119"/>
                  </a:lnTo>
                  <a:lnTo>
                    <a:pt x="20" y="54"/>
                  </a:lnTo>
                  <a:lnTo>
                    <a:pt x="50" y="22"/>
                  </a:lnTo>
                  <a:lnTo>
                    <a:pt x="80" y="11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78" name="Freeform 10"/>
            <p:cNvSpPr>
              <a:spLocks/>
            </p:cNvSpPr>
            <p:nvPr/>
          </p:nvSpPr>
          <p:spPr bwMode="auto">
            <a:xfrm>
              <a:off x="4447" y="2908"/>
              <a:ext cx="1515" cy="1690"/>
            </a:xfrm>
            <a:custGeom>
              <a:avLst/>
              <a:gdLst/>
              <a:ahLst/>
              <a:cxnLst>
                <a:cxn ang="0">
                  <a:pos x="1089" y="22"/>
                </a:cxn>
                <a:cxn ang="0">
                  <a:pos x="1248" y="119"/>
                </a:cxn>
                <a:cxn ang="0">
                  <a:pos x="1317" y="205"/>
                </a:cxn>
                <a:cxn ang="0">
                  <a:pos x="1486" y="0"/>
                </a:cxn>
                <a:cxn ang="0">
                  <a:pos x="1515" y="11"/>
                </a:cxn>
                <a:cxn ang="0">
                  <a:pos x="1377" y="614"/>
                </a:cxn>
                <a:cxn ang="0">
                  <a:pos x="1367" y="646"/>
                </a:cxn>
                <a:cxn ang="0">
                  <a:pos x="1317" y="657"/>
                </a:cxn>
                <a:cxn ang="0">
                  <a:pos x="1307" y="603"/>
                </a:cxn>
                <a:cxn ang="0">
                  <a:pos x="1317" y="517"/>
                </a:cxn>
                <a:cxn ang="0">
                  <a:pos x="1258" y="237"/>
                </a:cxn>
                <a:cxn ang="0">
                  <a:pos x="1089" y="86"/>
                </a:cxn>
                <a:cxn ang="0">
                  <a:pos x="832" y="86"/>
                </a:cxn>
                <a:cxn ang="0">
                  <a:pos x="555" y="237"/>
                </a:cxn>
                <a:cxn ang="0">
                  <a:pos x="337" y="517"/>
                </a:cxn>
                <a:cxn ang="0">
                  <a:pos x="218" y="883"/>
                </a:cxn>
                <a:cxn ang="0">
                  <a:pos x="188" y="1130"/>
                </a:cxn>
                <a:cxn ang="0">
                  <a:pos x="248" y="1421"/>
                </a:cxn>
                <a:cxn ang="0">
                  <a:pos x="406" y="1572"/>
                </a:cxn>
                <a:cxn ang="0">
                  <a:pos x="604" y="1615"/>
                </a:cxn>
                <a:cxn ang="0">
                  <a:pos x="862" y="1539"/>
                </a:cxn>
                <a:cxn ang="0">
                  <a:pos x="1089" y="1335"/>
                </a:cxn>
                <a:cxn ang="0">
                  <a:pos x="1198" y="1141"/>
                </a:cxn>
                <a:cxn ang="0">
                  <a:pos x="1238" y="1055"/>
                </a:cxn>
                <a:cxn ang="0">
                  <a:pos x="1278" y="1066"/>
                </a:cxn>
                <a:cxn ang="0">
                  <a:pos x="1268" y="1098"/>
                </a:cxn>
                <a:cxn ang="0">
                  <a:pos x="1208" y="1259"/>
                </a:cxn>
                <a:cxn ang="0">
                  <a:pos x="1040" y="1486"/>
                </a:cxn>
                <a:cxn ang="0">
                  <a:pos x="753" y="1668"/>
                </a:cxn>
                <a:cxn ang="0">
                  <a:pos x="416" y="1668"/>
                </a:cxn>
                <a:cxn ang="0">
                  <a:pos x="168" y="1518"/>
                </a:cxn>
                <a:cxn ang="0">
                  <a:pos x="20" y="1238"/>
                </a:cxn>
                <a:cxn ang="0">
                  <a:pos x="30" y="829"/>
                </a:cxn>
                <a:cxn ang="0">
                  <a:pos x="228" y="409"/>
                </a:cxn>
                <a:cxn ang="0">
                  <a:pos x="564" y="119"/>
                </a:cxn>
                <a:cxn ang="0">
                  <a:pos x="961" y="0"/>
                </a:cxn>
              </a:cxnLst>
              <a:rect l="0" t="0" r="r" b="b"/>
              <a:pathLst>
                <a:path w="1515" h="1690">
                  <a:moveTo>
                    <a:pt x="961" y="0"/>
                  </a:moveTo>
                  <a:lnTo>
                    <a:pt x="1089" y="22"/>
                  </a:lnTo>
                  <a:lnTo>
                    <a:pt x="1179" y="65"/>
                  </a:lnTo>
                  <a:lnTo>
                    <a:pt x="1248" y="119"/>
                  </a:lnTo>
                  <a:lnTo>
                    <a:pt x="1298" y="172"/>
                  </a:lnTo>
                  <a:lnTo>
                    <a:pt x="1317" y="205"/>
                  </a:lnTo>
                  <a:lnTo>
                    <a:pt x="1466" y="22"/>
                  </a:lnTo>
                  <a:lnTo>
                    <a:pt x="1486" y="0"/>
                  </a:lnTo>
                  <a:lnTo>
                    <a:pt x="1506" y="0"/>
                  </a:lnTo>
                  <a:lnTo>
                    <a:pt x="1515" y="11"/>
                  </a:lnTo>
                  <a:lnTo>
                    <a:pt x="1515" y="22"/>
                  </a:lnTo>
                  <a:lnTo>
                    <a:pt x="1377" y="614"/>
                  </a:lnTo>
                  <a:lnTo>
                    <a:pt x="1367" y="635"/>
                  </a:lnTo>
                  <a:lnTo>
                    <a:pt x="1367" y="646"/>
                  </a:lnTo>
                  <a:lnTo>
                    <a:pt x="1357" y="657"/>
                  </a:lnTo>
                  <a:lnTo>
                    <a:pt x="1317" y="657"/>
                  </a:lnTo>
                  <a:lnTo>
                    <a:pt x="1307" y="646"/>
                  </a:lnTo>
                  <a:lnTo>
                    <a:pt x="1307" y="603"/>
                  </a:lnTo>
                  <a:lnTo>
                    <a:pt x="1317" y="581"/>
                  </a:lnTo>
                  <a:lnTo>
                    <a:pt x="1317" y="517"/>
                  </a:lnTo>
                  <a:lnTo>
                    <a:pt x="1298" y="366"/>
                  </a:lnTo>
                  <a:lnTo>
                    <a:pt x="1258" y="237"/>
                  </a:lnTo>
                  <a:lnTo>
                    <a:pt x="1189" y="151"/>
                  </a:lnTo>
                  <a:lnTo>
                    <a:pt x="1089" y="86"/>
                  </a:lnTo>
                  <a:lnTo>
                    <a:pt x="971" y="65"/>
                  </a:lnTo>
                  <a:lnTo>
                    <a:pt x="832" y="86"/>
                  </a:lnTo>
                  <a:lnTo>
                    <a:pt x="683" y="140"/>
                  </a:lnTo>
                  <a:lnTo>
                    <a:pt x="555" y="237"/>
                  </a:lnTo>
                  <a:lnTo>
                    <a:pt x="446" y="345"/>
                  </a:lnTo>
                  <a:lnTo>
                    <a:pt x="337" y="517"/>
                  </a:lnTo>
                  <a:lnTo>
                    <a:pt x="257" y="700"/>
                  </a:lnTo>
                  <a:lnTo>
                    <a:pt x="218" y="883"/>
                  </a:lnTo>
                  <a:lnTo>
                    <a:pt x="198" y="1023"/>
                  </a:lnTo>
                  <a:lnTo>
                    <a:pt x="188" y="1130"/>
                  </a:lnTo>
                  <a:lnTo>
                    <a:pt x="208" y="1292"/>
                  </a:lnTo>
                  <a:lnTo>
                    <a:pt x="248" y="1421"/>
                  </a:lnTo>
                  <a:lnTo>
                    <a:pt x="317" y="1507"/>
                  </a:lnTo>
                  <a:lnTo>
                    <a:pt x="406" y="1572"/>
                  </a:lnTo>
                  <a:lnTo>
                    <a:pt x="505" y="1604"/>
                  </a:lnTo>
                  <a:lnTo>
                    <a:pt x="604" y="1615"/>
                  </a:lnTo>
                  <a:lnTo>
                    <a:pt x="723" y="1604"/>
                  </a:lnTo>
                  <a:lnTo>
                    <a:pt x="862" y="1539"/>
                  </a:lnTo>
                  <a:lnTo>
                    <a:pt x="1000" y="1442"/>
                  </a:lnTo>
                  <a:lnTo>
                    <a:pt x="1089" y="1335"/>
                  </a:lnTo>
                  <a:lnTo>
                    <a:pt x="1159" y="1238"/>
                  </a:lnTo>
                  <a:lnTo>
                    <a:pt x="1198" y="1141"/>
                  </a:lnTo>
                  <a:lnTo>
                    <a:pt x="1218" y="1077"/>
                  </a:lnTo>
                  <a:lnTo>
                    <a:pt x="1238" y="1055"/>
                  </a:lnTo>
                  <a:lnTo>
                    <a:pt x="1268" y="1055"/>
                  </a:lnTo>
                  <a:lnTo>
                    <a:pt x="1278" y="1066"/>
                  </a:lnTo>
                  <a:lnTo>
                    <a:pt x="1278" y="1077"/>
                  </a:lnTo>
                  <a:lnTo>
                    <a:pt x="1268" y="1098"/>
                  </a:lnTo>
                  <a:lnTo>
                    <a:pt x="1248" y="1173"/>
                  </a:lnTo>
                  <a:lnTo>
                    <a:pt x="1208" y="1259"/>
                  </a:lnTo>
                  <a:lnTo>
                    <a:pt x="1139" y="1367"/>
                  </a:lnTo>
                  <a:lnTo>
                    <a:pt x="1040" y="1486"/>
                  </a:lnTo>
                  <a:lnTo>
                    <a:pt x="911" y="1593"/>
                  </a:lnTo>
                  <a:lnTo>
                    <a:pt x="753" y="1668"/>
                  </a:lnTo>
                  <a:lnTo>
                    <a:pt x="574" y="1690"/>
                  </a:lnTo>
                  <a:lnTo>
                    <a:pt x="416" y="1668"/>
                  </a:lnTo>
                  <a:lnTo>
                    <a:pt x="277" y="1615"/>
                  </a:lnTo>
                  <a:lnTo>
                    <a:pt x="168" y="1518"/>
                  </a:lnTo>
                  <a:lnTo>
                    <a:pt x="79" y="1389"/>
                  </a:lnTo>
                  <a:lnTo>
                    <a:pt x="20" y="1238"/>
                  </a:lnTo>
                  <a:lnTo>
                    <a:pt x="0" y="1055"/>
                  </a:lnTo>
                  <a:lnTo>
                    <a:pt x="30" y="829"/>
                  </a:lnTo>
                  <a:lnTo>
                    <a:pt x="109" y="603"/>
                  </a:lnTo>
                  <a:lnTo>
                    <a:pt x="228" y="409"/>
                  </a:lnTo>
                  <a:lnTo>
                    <a:pt x="386" y="248"/>
                  </a:lnTo>
                  <a:lnTo>
                    <a:pt x="564" y="119"/>
                  </a:lnTo>
                  <a:lnTo>
                    <a:pt x="763" y="33"/>
                  </a:lnTo>
                  <a:lnTo>
                    <a:pt x="9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79" name="Freeform 11"/>
            <p:cNvSpPr>
              <a:spLocks/>
            </p:cNvSpPr>
            <p:nvPr/>
          </p:nvSpPr>
          <p:spPr bwMode="auto">
            <a:xfrm>
              <a:off x="5953" y="3769"/>
              <a:ext cx="990" cy="1098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733" y="0"/>
                </a:cxn>
                <a:cxn ang="0">
                  <a:pos x="742" y="11"/>
                </a:cxn>
                <a:cxn ang="0">
                  <a:pos x="742" y="43"/>
                </a:cxn>
                <a:cxn ang="0">
                  <a:pos x="723" y="54"/>
                </a:cxn>
                <a:cxn ang="0">
                  <a:pos x="604" y="54"/>
                </a:cxn>
                <a:cxn ang="0">
                  <a:pos x="554" y="65"/>
                </a:cxn>
                <a:cxn ang="0">
                  <a:pos x="534" y="86"/>
                </a:cxn>
                <a:cxn ang="0">
                  <a:pos x="525" y="129"/>
                </a:cxn>
                <a:cxn ang="0">
                  <a:pos x="534" y="119"/>
                </a:cxn>
                <a:cxn ang="0">
                  <a:pos x="326" y="990"/>
                </a:cxn>
                <a:cxn ang="0">
                  <a:pos x="317" y="1012"/>
                </a:cxn>
                <a:cxn ang="0">
                  <a:pos x="317" y="1034"/>
                </a:cxn>
                <a:cxn ang="0">
                  <a:pos x="326" y="1044"/>
                </a:cxn>
                <a:cxn ang="0">
                  <a:pos x="534" y="1044"/>
                </a:cxn>
                <a:cxn ang="0">
                  <a:pos x="653" y="1034"/>
                </a:cxn>
                <a:cxn ang="0">
                  <a:pos x="742" y="990"/>
                </a:cxn>
                <a:cxn ang="0">
                  <a:pos x="812" y="937"/>
                </a:cxn>
                <a:cxn ang="0">
                  <a:pos x="861" y="861"/>
                </a:cxn>
                <a:cxn ang="0">
                  <a:pos x="901" y="786"/>
                </a:cxn>
                <a:cxn ang="0">
                  <a:pos x="931" y="700"/>
                </a:cxn>
                <a:cxn ang="0">
                  <a:pos x="941" y="689"/>
                </a:cxn>
                <a:cxn ang="0">
                  <a:pos x="941" y="678"/>
                </a:cxn>
                <a:cxn ang="0">
                  <a:pos x="950" y="668"/>
                </a:cxn>
                <a:cxn ang="0">
                  <a:pos x="980" y="668"/>
                </a:cxn>
                <a:cxn ang="0">
                  <a:pos x="990" y="678"/>
                </a:cxn>
                <a:cxn ang="0">
                  <a:pos x="990" y="689"/>
                </a:cxn>
                <a:cxn ang="0">
                  <a:pos x="960" y="786"/>
                </a:cxn>
                <a:cxn ang="0">
                  <a:pos x="931" y="861"/>
                </a:cxn>
                <a:cxn ang="0">
                  <a:pos x="901" y="947"/>
                </a:cxn>
                <a:cxn ang="0">
                  <a:pos x="871" y="1023"/>
                </a:cxn>
                <a:cxn ang="0">
                  <a:pos x="861" y="1066"/>
                </a:cxn>
                <a:cxn ang="0">
                  <a:pos x="851" y="1087"/>
                </a:cxn>
                <a:cxn ang="0">
                  <a:pos x="851" y="1098"/>
                </a:cxn>
                <a:cxn ang="0">
                  <a:pos x="9" y="1098"/>
                </a:cxn>
                <a:cxn ang="0">
                  <a:pos x="0" y="1087"/>
                </a:cxn>
                <a:cxn ang="0">
                  <a:pos x="0" y="1055"/>
                </a:cxn>
                <a:cxn ang="0">
                  <a:pos x="9" y="1044"/>
                </a:cxn>
                <a:cxn ang="0">
                  <a:pos x="128" y="1044"/>
                </a:cxn>
                <a:cxn ang="0">
                  <a:pos x="168" y="1023"/>
                </a:cxn>
                <a:cxn ang="0">
                  <a:pos x="168" y="1001"/>
                </a:cxn>
                <a:cxn ang="0">
                  <a:pos x="178" y="980"/>
                </a:cxn>
                <a:cxn ang="0">
                  <a:pos x="376" y="108"/>
                </a:cxn>
                <a:cxn ang="0">
                  <a:pos x="386" y="86"/>
                </a:cxn>
                <a:cxn ang="0">
                  <a:pos x="386" y="65"/>
                </a:cxn>
                <a:cxn ang="0">
                  <a:pos x="376" y="54"/>
                </a:cxn>
                <a:cxn ang="0">
                  <a:pos x="257" y="54"/>
                </a:cxn>
                <a:cxn ang="0">
                  <a:pos x="247" y="43"/>
                </a:cxn>
                <a:cxn ang="0">
                  <a:pos x="247" y="11"/>
                </a:cxn>
                <a:cxn ang="0">
                  <a:pos x="257" y="0"/>
                </a:cxn>
              </a:cxnLst>
              <a:rect l="0" t="0" r="r" b="b"/>
              <a:pathLst>
                <a:path w="990" h="1098">
                  <a:moveTo>
                    <a:pt x="257" y="0"/>
                  </a:moveTo>
                  <a:lnTo>
                    <a:pt x="733" y="0"/>
                  </a:lnTo>
                  <a:lnTo>
                    <a:pt x="742" y="11"/>
                  </a:lnTo>
                  <a:lnTo>
                    <a:pt x="742" y="43"/>
                  </a:lnTo>
                  <a:lnTo>
                    <a:pt x="723" y="54"/>
                  </a:lnTo>
                  <a:lnTo>
                    <a:pt x="604" y="54"/>
                  </a:lnTo>
                  <a:lnTo>
                    <a:pt x="554" y="65"/>
                  </a:lnTo>
                  <a:lnTo>
                    <a:pt x="534" y="86"/>
                  </a:lnTo>
                  <a:lnTo>
                    <a:pt x="525" y="129"/>
                  </a:lnTo>
                  <a:lnTo>
                    <a:pt x="534" y="119"/>
                  </a:lnTo>
                  <a:lnTo>
                    <a:pt x="326" y="990"/>
                  </a:lnTo>
                  <a:lnTo>
                    <a:pt x="317" y="1012"/>
                  </a:lnTo>
                  <a:lnTo>
                    <a:pt x="317" y="1034"/>
                  </a:lnTo>
                  <a:lnTo>
                    <a:pt x="326" y="1044"/>
                  </a:lnTo>
                  <a:lnTo>
                    <a:pt x="534" y="1044"/>
                  </a:lnTo>
                  <a:lnTo>
                    <a:pt x="653" y="1034"/>
                  </a:lnTo>
                  <a:lnTo>
                    <a:pt x="742" y="990"/>
                  </a:lnTo>
                  <a:lnTo>
                    <a:pt x="812" y="937"/>
                  </a:lnTo>
                  <a:lnTo>
                    <a:pt x="861" y="861"/>
                  </a:lnTo>
                  <a:lnTo>
                    <a:pt x="901" y="786"/>
                  </a:lnTo>
                  <a:lnTo>
                    <a:pt x="931" y="700"/>
                  </a:lnTo>
                  <a:lnTo>
                    <a:pt x="941" y="689"/>
                  </a:lnTo>
                  <a:lnTo>
                    <a:pt x="941" y="678"/>
                  </a:lnTo>
                  <a:lnTo>
                    <a:pt x="950" y="668"/>
                  </a:lnTo>
                  <a:lnTo>
                    <a:pt x="980" y="668"/>
                  </a:lnTo>
                  <a:lnTo>
                    <a:pt x="990" y="678"/>
                  </a:lnTo>
                  <a:lnTo>
                    <a:pt x="990" y="689"/>
                  </a:lnTo>
                  <a:lnTo>
                    <a:pt x="960" y="786"/>
                  </a:lnTo>
                  <a:lnTo>
                    <a:pt x="931" y="861"/>
                  </a:lnTo>
                  <a:lnTo>
                    <a:pt x="901" y="947"/>
                  </a:lnTo>
                  <a:lnTo>
                    <a:pt x="871" y="1023"/>
                  </a:lnTo>
                  <a:lnTo>
                    <a:pt x="861" y="1066"/>
                  </a:lnTo>
                  <a:lnTo>
                    <a:pt x="851" y="1087"/>
                  </a:lnTo>
                  <a:lnTo>
                    <a:pt x="851" y="1098"/>
                  </a:lnTo>
                  <a:lnTo>
                    <a:pt x="9" y="1098"/>
                  </a:lnTo>
                  <a:lnTo>
                    <a:pt x="0" y="1087"/>
                  </a:lnTo>
                  <a:lnTo>
                    <a:pt x="0" y="1055"/>
                  </a:lnTo>
                  <a:lnTo>
                    <a:pt x="9" y="1044"/>
                  </a:lnTo>
                  <a:lnTo>
                    <a:pt x="128" y="1044"/>
                  </a:lnTo>
                  <a:lnTo>
                    <a:pt x="168" y="1023"/>
                  </a:lnTo>
                  <a:lnTo>
                    <a:pt x="168" y="1001"/>
                  </a:lnTo>
                  <a:lnTo>
                    <a:pt x="178" y="980"/>
                  </a:lnTo>
                  <a:lnTo>
                    <a:pt x="376" y="108"/>
                  </a:lnTo>
                  <a:lnTo>
                    <a:pt x="386" y="86"/>
                  </a:lnTo>
                  <a:lnTo>
                    <a:pt x="386" y="65"/>
                  </a:lnTo>
                  <a:lnTo>
                    <a:pt x="376" y="54"/>
                  </a:lnTo>
                  <a:lnTo>
                    <a:pt x="257" y="54"/>
                  </a:lnTo>
                  <a:lnTo>
                    <a:pt x="247" y="43"/>
                  </a:lnTo>
                  <a:lnTo>
                    <a:pt x="247" y="11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0" name="Freeform 12"/>
            <p:cNvSpPr>
              <a:spLocks/>
            </p:cNvSpPr>
            <p:nvPr/>
          </p:nvSpPr>
          <p:spPr bwMode="auto">
            <a:xfrm>
              <a:off x="7934" y="3393"/>
              <a:ext cx="1030" cy="1108"/>
            </a:xfrm>
            <a:custGeom>
              <a:avLst/>
              <a:gdLst/>
              <a:ahLst/>
              <a:cxnLst>
                <a:cxn ang="0">
                  <a:pos x="970" y="0"/>
                </a:cxn>
                <a:cxn ang="0">
                  <a:pos x="980" y="0"/>
                </a:cxn>
                <a:cxn ang="0">
                  <a:pos x="1000" y="10"/>
                </a:cxn>
                <a:cxn ang="0">
                  <a:pos x="1010" y="21"/>
                </a:cxn>
                <a:cxn ang="0">
                  <a:pos x="1020" y="43"/>
                </a:cxn>
                <a:cxn ang="0">
                  <a:pos x="1020" y="64"/>
                </a:cxn>
                <a:cxn ang="0">
                  <a:pos x="1000" y="86"/>
                </a:cxn>
                <a:cxn ang="0">
                  <a:pos x="980" y="96"/>
                </a:cxn>
                <a:cxn ang="0">
                  <a:pos x="970" y="118"/>
                </a:cxn>
                <a:cxn ang="0">
                  <a:pos x="574" y="549"/>
                </a:cxn>
                <a:cxn ang="0">
                  <a:pos x="683" y="667"/>
                </a:cxn>
                <a:cxn ang="0">
                  <a:pos x="762" y="742"/>
                </a:cxn>
                <a:cxn ang="0">
                  <a:pos x="832" y="828"/>
                </a:cxn>
                <a:cxn ang="0">
                  <a:pos x="1030" y="1044"/>
                </a:cxn>
                <a:cxn ang="0">
                  <a:pos x="1030" y="1065"/>
                </a:cxn>
                <a:cxn ang="0">
                  <a:pos x="1020" y="1087"/>
                </a:cxn>
                <a:cxn ang="0">
                  <a:pos x="1010" y="1097"/>
                </a:cxn>
                <a:cxn ang="0">
                  <a:pos x="970" y="1097"/>
                </a:cxn>
                <a:cxn ang="0">
                  <a:pos x="960" y="1087"/>
                </a:cxn>
                <a:cxn ang="0">
                  <a:pos x="515" y="613"/>
                </a:cxn>
                <a:cxn ang="0">
                  <a:pos x="59" y="1108"/>
                </a:cxn>
                <a:cxn ang="0">
                  <a:pos x="39" y="1108"/>
                </a:cxn>
                <a:cxn ang="0">
                  <a:pos x="19" y="1097"/>
                </a:cxn>
                <a:cxn ang="0">
                  <a:pos x="10" y="1087"/>
                </a:cxn>
                <a:cxn ang="0">
                  <a:pos x="0" y="1065"/>
                </a:cxn>
                <a:cxn ang="0">
                  <a:pos x="0" y="1054"/>
                </a:cxn>
                <a:cxn ang="0">
                  <a:pos x="455" y="559"/>
                </a:cxn>
                <a:cxn ang="0">
                  <a:pos x="29" y="96"/>
                </a:cxn>
                <a:cxn ang="0">
                  <a:pos x="10" y="86"/>
                </a:cxn>
                <a:cxn ang="0">
                  <a:pos x="0" y="75"/>
                </a:cxn>
                <a:cxn ang="0">
                  <a:pos x="0" y="53"/>
                </a:cxn>
                <a:cxn ang="0">
                  <a:pos x="10" y="32"/>
                </a:cxn>
                <a:cxn ang="0">
                  <a:pos x="19" y="21"/>
                </a:cxn>
                <a:cxn ang="0">
                  <a:pos x="39" y="10"/>
                </a:cxn>
                <a:cxn ang="0">
                  <a:pos x="59" y="10"/>
                </a:cxn>
                <a:cxn ang="0">
                  <a:pos x="79" y="21"/>
                </a:cxn>
                <a:cxn ang="0">
                  <a:pos x="89" y="43"/>
                </a:cxn>
                <a:cxn ang="0">
                  <a:pos x="515" y="505"/>
                </a:cxn>
                <a:cxn ang="0">
                  <a:pos x="505" y="495"/>
                </a:cxn>
                <a:cxn ang="0">
                  <a:pos x="931" y="32"/>
                </a:cxn>
                <a:cxn ang="0">
                  <a:pos x="951" y="21"/>
                </a:cxn>
                <a:cxn ang="0">
                  <a:pos x="970" y="0"/>
                </a:cxn>
              </a:cxnLst>
              <a:rect l="0" t="0" r="r" b="b"/>
              <a:pathLst>
                <a:path w="1030" h="1108">
                  <a:moveTo>
                    <a:pt x="970" y="0"/>
                  </a:moveTo>
                  <a:lnTo>
                    <a:pt x="980" y="0"/>
                  </a:lnTo>
                  <a:lnTo>
                    <a:pt x="1000" y="10"/>
                  </a:lnTo>
                  <a:lnTo>
                    <a:pt x="1010" y="21"/>
                  </a:lnTo>
                  <a:lnTo>
                    <a:pt x="1020" y="43"/>
                  </a:lnTo>
                  <a:lnTo>
                    <a:pt x="1020" y="64"/>
                  </a:lnTo>
                  <a:lnTo>
                    <a:pt x="1000" y="86"/>
                  </a:lnTo>
                  <a:lnTo>
                    <a:pt x="980" y="96"/>
                  </a:lnTo>
                  <a:lnTo>
                    <a:pt x="970" y="118"/>
                  </a:lnTo>
                  <a:lnTo>
                    <a:pt x="574" y="549"/>
                  </a:lnTo>
                  <a:lnTo>
                    <a:pt x="683" y="667"/>
                  </a:lnTo>
                  <a:lnTo>
                    <a:pt x="762" y="742"/>
                  </a:lnTo>
                  <a:lnTo>
                    <a:pt x="832" y="828"/>
                  </a:lnTo>
                  <a:lnTo>
                    <a:pt x="1030" y="1044"/>
                  </a:lnTo>
                  <a:lnTo>
                    <a:pt x="1030" y="1065"/>
                  </a:lnTo>
                  <a:lnTo>
                    <a:pt x="1020" y="1087"/>
                  </a:lnTo>
                  <a:lnTo>
                    <a:pt x="1010" y="1097"/>
                  </a:lnTo>
                  <a:lnTo>
                    <a:pt x="970" y="1097"/>
                  </a:lnTo>
                  <a:lnTo>
                    <a:pt x="960" y="1087"/>
                  </a:lnTo>
                  <a:lnTo>
                    <a:pt x="515" y="613"/>
                  </a:lnTo>
                  <a:lnTo>
                    <a:pt x="59" y="1108"/>
                  </a:lnTo>
                  <a:lnTo>
                    <a:pt x="39" y="1108"/>
                  </a:lnTo>
                  <a:lnTo>
                    <a:pt x="19" y="1097"/>
                  </a:lnTo>
                  <a:lnTo>
                    <a:pt x="10" y="1087"/>
                  </a:lnTo>
                  <a:lnTo>
                    <a:pt x="0" y="1065"/>
                  </a:lnTo>
                  <a:lnTo>
                    <a:pt x="0" y="1054"/>
                  </a:lnTo>
                  <a:lnTo>
                    <a:pt x="455" y="559"/>
                  </a:lnTo>
                  <a:lnTo>
                    <a:pt x="29" y="96"/>
                  </a:lnTo>
                  <a:lnTo>
                    <a:pt x="10" y="86"/>
                  </a:lnTo>
                  <a:lnTo>
                    <a:pt x="0" y="75"/>
                  </a:lnTo>
                  <a:lnTo>
                    <a:pt x="0" y="53"/>
                  </a:lnTo>
                  <a:lnTo>
                    <a:pt x="10" y="32"/>
                  </a:lnTo>
                  <a:lnTo>
                    <a:pt x="19" y="21"/>
                  </a:lnTo>
                  <a:lnTo>
                    <a:pt x="39" y="10"/>
                  </a:lnTo>
                  <a:lnTo>
                    <a:pt x="59" y="10"/>
                  </a:lnTo>
                  <a:lnTo>
                    <a:pt x="79" y="21"/>
                  </a:lnTo>
                  <a:lnTo>
                    <a:pt x="89" y="43"/>
                  </a:lnTo>
                  <a:lnTo>
                    <a:pt x="515" y="505"/>
                  </a:lnTo>
                  <a:lnTo>
                    <a:pt x="505" y="495"/>
                  </a:lnTo>
                  <a:lnTo>
                    <a:pt x="931" y="32"/>
                  </a:lnTo>
                  <a:lnTo>
                    <a:pt x="951" y="2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1" name="Freeform 13"/>
            <p:cNvSpPr>
              <a:spLocks noEditPoints="1"/>
            </p:cNvSpPr>
            <p:nvPr/>
          </p:nvSpPr>
          <p:spPr bwMode="auto">
            <a:xfrm>
              <a:off x="9380" y="4167"/>
              <a:ext cx="683" cy="1034"/>
            </a:xfrm>
            <a:custGeom>
              <a:avLst/>
              <a:gdLst/>
              <a:ahLst/>
              <a:cxnLst>
                <a:cxn ang="0">
                  <a:pos x="337" y="33"/>
                </a:cxn>
                <a:cxn ang="0">
                  <a:pos x="198" y="183"/>
                </a:cxn>
                <a:cxn ang="0">
                  <a:pos x="139" y="345"/>
                </a:cxn>
                <a:cxn ang="0">
                  <a:pos x="119" y="517"/>
                </a:cxn>
                <a:cxn ang="0">
                  <a:pos x="129" y="603"/>
                </a:cxn>
                <a:cxn ang="0">
                  <a:pos x="158" y="657"/>
                </a:cxn>
                <a:cxn ang="0">
                  <a:pos x="208" y="679"/>
                </a:cxn>
                <a:cxn ang="0">
                  <a:pos x="317" y="646"/>
                </a:cxn>
                <a:cxn ang="0">
                  <a:pos x="436" y="539"/>
                </a:cxn>
                <a:cxn ang="0">
                  <a:pos x="456" y="485"/>
                </a:cxn>
                <a:cxn ang="0">
                  <a:pos x="525" y="151"/>
                </a:cxn>
                <a:cxn ang="0">
                  <a:pos x="505" y="108"/>
                </a:cxn>
                <a:cxn ang="0">
                  <a:pos x="456" y="44"/>
                </a:cxn>
                <a:cxn ang="0">
                  <a:pos x="386" y="22"/>
                </a:cxn>
                <a:cxn ang="0">
                  <a:pos x="456" y="11"/>
                </a:cxn>
                <a:cxn ang="0">
                  <a:pos x="535" y="76"/>
                </a:cxn>
                <a:cxn ang="0">
                  <a:pos x="574" y="87"/>
                </a:cxn>
                <a:cxn ang="0">
                  <a:pos x="634" y="11"/>
                </a:cxn>
                <a:cxn ang="0">
                  <a:pos x="664" y="0"/>
                </a:cxn>
                <a:cxn ang="0">
                  <a:pos x="683" y="44"/>
                </a:cxn>
                <a:cxn ang="0">
                  <a:pos x="475" y="937"/>
                </a:cxn>
                <a:cxn ang="0">
                  <a:pos x="495" y="980"/>
                </a:cxn>
                <a:cxn ang="0">
                  <a:pos x="584" y="991"/>
                </a:cxn>
                <a:cxn ang="0">
                  <a:pos x="574" y="1034"/>
                </a:cxn>
                <a:cxn ang="0">
                  <a:pos x="386" y="1023"/>
                </a:cxn>
                <a:cxn ang="0">
                  <a:pos x="228" y="1034"/>
                </a:cxn>
                <a:cxn ang="0">
                  <a:pos x="208" y="991"/>
                </a:cxn>
                <a:cxn ang="0">
                  <a:pos x="287" y="980"/>
                </a:cxn>
                <a:cxn ang="0">
                  <a:pos x="337" y="969"/>
                </a:cxn>
                <a:cxn ang="0">
                  <a:pos x="376" y="851"/>
                </a:cxn>
                <a:cxn ang="0">
                  <a:pos x="406" y="668"/>
                </a:cxn>
                <a:cxn ang="0">
                  <a:pos x="376" y="679"/>
                </a:cxn>
                <a:cxn ang="0">
                  <a:pos x="228" y="732"/>
                </a:cxn>
                <a:cxn ang="0">
                  <a:pos x="69" y="657"/>
                </a:cxn>
                <a:cxn ang="0">
                  <a:pos x="0" y="463"/>
                </a:cxn>
                <a:cxn ang="0">
                  <a:pos x="119" y="140"/>
                </a:cxn>
                <a:cxn ang="0">
                  <a:pos x="396" y="0"/>
                </a:cxn>
              </a:cxnLst>
              <a:rect l="0" t="0" r="r" b="b"/>
              <a:pathLst>
                <a:path w="683" h="1034">
                  <a:moveTo>
                    <a:pt x="386" y="22"/>
                  </a:moveTo>
                  <a:lnTo>
                    <a:pt x="337" y="33"/>
                  </a:lnTo>
                  <a:lnTo>
                    <a:pt x="267" y="87"/>
                  </a:lnTo>
                  <a:lnTo>
                    <a:pt x="198" y="183"/>
                  </a:lnTo>
                  <a:lnTo>
                    <a:pt x="168" y="248"/>
                  </a:lnTo>
                  <a:lnTo>
                    <a:pt x="139" y="345"/>
                  </a:lnTo>
                  <a:lnTo>
                    <a:pt x="129" y="442"/>
                  </a:lnTo>
                  <a:lnTo>
                    <a:pt x="119" y="517"/>
                  </a:lnTo>
                  <a:lnTo>
                    <a:pt x="119" y="560"/>
                  </a:lnTo>
                  <a:lnTo>
                    <a:pt x="129" y="603"/>
                  </a:lnTo>
                  <a:lnTo>
                    <a:pt x="139" y="636"/>
                  </a:lnTo>
                  <a:lnTo>
                    <a:pt x="158" y="657"/>
                  </a:lnTo>
                  <a:lnTo>
                    <a:pt x="178" y="668"/>
                  </a:lnTo>
                  <a:lnTo>
                    <a:pt x="208" y="679"/>
                  </a:lnTo>
                  <a:lnTo>
                    <a:pt x="228" y="679"/>
                  </a:lnTo>
                  <a:lnTo>
                    <a:pt x="317" y="646"/>
                  </a:lnTo>
                  <a:lnTo>
                    <a:pt x="416" y="560"/>
                  </a:lnTo>
                  <a:lnTo>
                    <a:pt x="436" y="539"/>
                  </a:lnTo>
                  <a:lnTo>
                    <a:pt x="436" y="528"/>
                  </a:lnTo>
                  <a:lnTo>
                    <a:pt x="456" y="485"/>
                  </a:lnTo>
                  <a:lnTo>
                    <a:pt x="525" y="183"/>
                  </a:lnTo>
                  <a:lnTo>
                    <a:pt x="525" y="151"/>
                  </a:lnTo>
                  <a:lnTo>
                    <a:pt x="515" y="140"/>
                  </a:lnTo>
                  <a:lnTo>
                    <a:pt x="505" y="108"/>
                  </a:lnTo>
                  <a:lnTo>
                    <a:pt x="495" y="87"/>
                  </a:lnTo>
                  <a:lnTo>
                    <a:pt x="456" y="44"/>
                  </a:lnTo>
                  <a:lnTo>
                    <a:pt x="426" y="33"/>
                  </a:lnTo>
                  <a:lnTo>
                    <a:pt x="386" y="22"/>
                  </a:lnTo>
                  <a:close/>
                  <a:moveTo>
                    <a:pt x="396" y="0"/>
                  </a:moveTo>
                  <a:lnTo>
                    <a:pt x="456" y="11"/>
                  </a:lnTo>
                  <a:lnTo>
                    <a:pt x="505" y="44"/>
                  </a:lnTo>
                  <a:lnTo>
                    <a:pt x="535" y="76"/>
                  </a:lnTo>
                  <a:lnTo>
                    <a:pt x="555" y="108"/>
                  </a:lnTo>
                  <a:lnTo>
                    <a:pt x="574" y="87"/>
                  </a:lnTo>
                  <a:lnTo>
                    <a:pt x="594" y="54"/>
                  </a:lnTo>
                  <a:lnTo>
                    <a:pt x="634" y="11"/>
                  </a:lnTo>
                  <a:lnTo>
                    <a:pt x="654" y="0"/>
                  </a:lnTo>
                  <a:lnTo>
                    <a:pt x="664" y="0"/>
                  </a:lnTo>
                  <a:lnTo>
                    <a:pt x="683" y="22"/>
                  </a:lnTo>
                  <a:lnTo>
                    <a:pt x="683" y="44"/>
                  </a:lnTo>
                  <a:lnTo>
                    <a:pt x="485" y="926"/>
                  </a:lnTo>
                  <a:lnTo>
                    <a:pt x="475" y="937"/>
                  </a:lnTo>
                  <a:lnTo>
                    <a:pt x="475" y="969"/>
                  </a:lnTo>
                  <a:lnTo>
                    <a:pt x="495" y="980"/>
                  </a:lnTo>
                  <a:lnTo>
                    <a:pt x="574" y="980"/>
                  </a:lnTo>
                  <a:lnTo>
                    <a:pt x="584" y="991"/>
                  </a:lnTo>
                  <a:lnTo>
                    <a:pt x="584" y="1023"/>
                  </a:lnTo>
                  <a:lnTo>
                    <a:pt x="574" y="1034"/>
                  </a:lnTo>
                  <a:lnTo>
                    <a:pt x="465" y="1034"/>
                  </a:lnTo>
                  <a:lnTo>
                    <a:pt x="386" y="1023"/>
                  </a:lnTo>
                  <a:lnTo>
                    <a:pt x="307" y="1034"/>
                  </a:lnTo>
                  <a:lnTo>
                    <a:pt x="228" y="1034"/>
                  </a:lnTo>
                  <a:lnTo>
                    <a:pt x="208" y="1012"/>
                  </a:lnTo>
                  <a:lnTo>
                    <a:pt x="208" y="991"/>
                  </a:lnTo>
                  <a:lnTo>
                    <a:pt x="218" y="980"/>
                  </a:lnTo>
                  <a:lnTo>
                    <a:pt x="287" y="980"/>
                  </a:lnTo>
                  <a:lnTo>
                    <a:pt x="317" y="969"/>
                  </a:lnTo>
                  <a:lnTo>
                    <a:pt x="337" y="969"/>
                  </a:lnTo>
                  <a:lnTo>
                    <a:pt x="347" y="948"/>
                  </a:lnTo>
                  <a:lnTo>
                    <a:pt x="376" y="851"/>
                  </a:lnTo>
                  <a:lnTo>
                    <a:pt x="396" y="722"/>
                  </a:lnTo>
                  <a:lnTo>
                    <a:pt x="406" y="668"/>
                  </a:lnTo>
                  <a:lnTo>
                    <a:pt x="416" y="646"/>
                  </a:lnTo>
                  <a:lnTo>
                    <a:pt x="376" y="679"/>
                  </a:lnTo>
                  <a:lnTo>
                    <a:pt x="307" y="722"/>
                  </a:lnTo>
                  <a:lnTo>
                    <a:pt x="228" y="732"/>
                  </a:lnTo>
                  <a:lnTo>
                    <a:pt x="139" y="711"/>
                  </a:lnTo>
                  <a:lnTo>
                    <a:pt x="69" y="657"/>
                  </a:lnTo>
                  <a:lnTo>
                    <a:pt x="20" y="571"/>
                  </a:lnTo>
                  <a:lnTo>
                    <a:pt x="0" y="463"/>
                  </a:lnTo>
                  <a:lnTo>
                    <a:pt x="30" y="291"/>
                  </a:lnTo>
                  <a:lnTo>
                    <a:pt x="119" y="140"/>
                  </a:lnTo>
                  <a:lnTo>
                    <a:pt x="247" y="44"/>
                  </a:lnTo>
                  <a:lnTo>
                    <a:pt x="3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2" name="Freeform 14"/>
            <p:cNvSpPr>
              <a:spLocks/>
            </p:cNvSpPr>
            <p:nvPr/>
          </p:nvSpPr>
          <p:spPr bwMode="auto">
            <a:xfrm>
              <a:off x="10816" y="2908"/>
              <a:ext cx="1516" cy="1690"/>
            </a:xfrm>
            <a:custGeom>
              <a:avLst/>
              <a:gdLst/>
              <a:ahLst/>
              <a:cxnLst>
                <a:cxn ang="0">
                  <a:pos x="1090" y="22"/>
                </a:cxn>
                <a:cxn ang="0">
                  <a:pos x="1248" y="119"/>
                </a:cxn>
                <a:cxn ang="0">
                  <a:pos x="1318" y="205"/>
                </a:cxn>
                <a:cxn ang="0">
                  <a:pos x="1486" y="0"/>
                </a:cxn>
                <a:cxn ang="0">
                  <a:pos x="1516" y="11"/>
                </a:cxn>
                <a:cxn ang="0">
                  <a:pos x="1377" y="614"/>
                </a:cxn>
                <a:cxn ang="0">
                  <a:pos x="1367" y="646"/>
                </a:cxn>
                <a:cxn ang="0">
                  <a:pos x="1318" y="657"/>
                </a:cxn>
                <a:cxn ang="0">
                  <a:pos x="1308" y="603"/>
                </a:cxn>
                <a:cxn ang="0">
                  <a:pos x="1318" y="517"/>
                </a:cxn>
                <a:cxn ang="0">
                  <a:pos x="1258" y="237"/>
                </a:cxn>
                <a:cxn ang="0">
                  <a:pos x="1090" y="86"/>
                </a:cxn>
                <a:cxn ang="0">
                  <a:pos x="832" y="86"/>
                </a:cxn>
                <a:cxn ang="0">
                  <a:pos x="555" y="237"/>
                </a:cxn>
                <a:cxn ang="0">
                  <a:pos x="337" y="517"/>
                </a:cxn>
                <a:cxn ang="0">
                  <a:pos x="218" y="883"/>
                </a:cxn>
                <a:cxn ang="0">
                  <a:pos x="188" y="1130"/>
                </a:cxn>
                <a:cxn ang="0">
                  <a:pos x="248" y="1421"/>
                </a:cxn>
                <a:cxn ang="0">
                  <a:pos x="406" y="1572"/>
                </a:cxn>
                <a:cxn ang="0">
                  <a:pos x="604" y="1615"/>
                </a:cxn>
                <a:cxn ang="0">
                  <a:pos x="852" y="1539"/>
                </a:cxn>
                <a:cxn ang="0">
                  <a:pos x="1090" y="1335"/>
                </a:cxn>
                <a:cxn ang="0">
                  <a:pos x="1199" y="1141"/>
                </a:cxn>
                <a:cxn ang="0">
                  <a:pos x="1238" y="1055"/>
                </a:cxn>
                <a:cxn ang="0">
                  <a:pos x="1278" y="1066"/>
                </a:cxn>
                <a:cxn ang="0">
                  <a:pos x="1268" y="1098"/>
                </a:cxn>
                <a:cxn ang="0">
                  <a:pos x="1209" y="1259"/>
                </a:cxn>
                <a:cxn ang="0">
                  <a:pos x="1040" y="1486"/>
                </a:cxn>
                <a:cxn ang="0">
                  <a:pos x="753" y="1668"/>
                </a:cxn>
                <a:cxn ang="0">
                  <a:pos x="416" y="1668"/>
                </a:cxn>
                <a:cxn ang="0">
                  <a:pos x="169" y="1518"/>
                </a:cxn>
                <a:cxn ang="0">
                  <a:pos x="20" y="1238"/>
                </a:cxn>
                <a:cxn ang="0">
                  <a:pos x="30" y="829"/>
                </a:cxn>
                <a:cxn ang="0">
                  <a:pos x="228" y="409"/>
                </a:cxn>
                <a:cxn ang="0">
                  <a:pos x="565" y="119"/>
                </a:cxn>
                <a:cxn ang="0">
                  <a:pos x="961" y="0"/>
                </a:cxn>
              </a:cxnLst>
              <a:rect l="0" t="0" r="r" b="b"/>
              <a:pathLst>
                <a:path w="1516" h="1690">
                  <a:moveTo>
                    <a:pt x="961" y="0"/>
                  </a:moveTo>
                  <a:lnTo>
                    <a:pt x="1090" y="22"/>
                  </a:lnTo>
                  <a:lnTo>
                    <a:pt x="1179" y="65"/>
                  </a:lnTo>
                  <a:lnTo>
                    <a:pt x="1248" y="119"/>
                  </a:lnTo>
                  <a:lnTo>
                    <a:pt x="1298" y="172"/>
                  </a:lnTo>
                  <a:lnTo>
                    <a:pt x="1318" y="205"/>
                  </a:lnTo>
                  <a:lnTo>
                    <a:pt x="1466" y="22"/>
                  </a:lnTo>
                  <a:lnTo>
                    <a:pt x="1486" y="0"/>
                  </a:lnTo>
                  <a:lnTo>
                    <a:pt x="1506" y="0"/>
                  </a:lnTo>
                  <a:lnTo>
                    <a:pt x="1516" y="11"/>
                  </a:lnTo>
                  <a:lnTo>
                    <a:pt x="1516" y="22"/>
                  </a:lnTo>
                  <a:lnTo>
                    <a:pt x="1377" y="614"/>
                  </a:lnTo>
                  <a:lnTo>
                    <a:pt x="1367" y="635"/>
                  </a:lnTo>
                  <a:lnTo>
                    <a:pt x="1367" y="646"/>
                  </a:lnTo>
                  <a:lnTo>
                    <a:pt x="1357" y="657"/>
                  </a:lnTo>
                  <a:lnTo>
                    <a:pt x="1318" y="657"/>
                  </a:lnTo>
                  <a:lnTo>
                    <a:pt x="1308" y="646"/>
                  </a:lnTo>
                  <a:lnTo>
                    <a:pt x="1308" y="603"/>
                  </a:lnTo>
                  <a:lnTo>
                    <a:pt x="1318" y="581"/>
                  </a:lnTo>
                  <a:lnTo>
                    <a:pt x="1318" y="517"/>
                  </a:lnTo>
                  <a:lnTo>
                    <a:pt x="1298" y="366"/>
                  </a:lnTo>
                  <a:lnTo>
                    <a:pt x="1258" y="237"/>
                  </a:lnTo>
                  <a:lnTo>
                    <a:pt x="1189" y="151"/>
                  </a:lnTo>
                  <a:lnTo>
                    <a:pt x="1090" y="86"/>
                  </a:lnTo>
                  <a:lnTo>
                    <a:pt x="971" y="65"/>
                  </a:lnTo>
                  <a:lnTo>
                    <a:pt x="832" y="86"/>
                  </a:lnTo>
                  <a:lnTo>
                    <a:pt x="684" y="140"/>
                  </a:lnTo>
                  <a:lnTo>
                    <a:pt x="555" y="237"/>
                  </a:lnTo>
                  <a:lnTo>
                    <a:pt x="446" y="345"/>
                  </a:lnTo>
                  <a:lnTo>
                    <a:pt x="337" y="517"/>
                  </a:lnTo>
                  <a:lnTo>
                    <a:pt x="258" y="700"/>
                  </a:lnTo>
                  <a:lnTo>
                    <a:pt x="218" y="883"/>
                  </a:lnTo>
                  <a:lnTo>
                    <a:pt x="198" y="1023"/>
                  </a:lnTo>
                  <a:lnTo>
                    <a:pt x="188" y="1130"/>
                  </a:lnTo>
                  <a:lnTo>
                    <a:pt x="208" y="1292"/>
                  </a:lnTo>
                  <a:lnTo>
                    <a:pt x="248" y="1421"/>
                  </a:lnTo>
                  <a:lnTo>
                    <a:pt x="317" y="1507"/>
                  </a:lnTo>
                  <a:lnTo>
                    <a:pt x="406" y="1572"/>
                  </a:lnTo>
                  <a:lnTo>
                    <a:pt x="505" y="1604"/>
                  </a:lnTo>
                  <a:lnTo>
                    <a:pt x="604" y="1615"/>
                  </a:lnTo>
                  <a:lnTo>
                    <a:pt x="723" y="1604"/>
                  </a:lnTo>
                  <a:lnTo>
                    <a:pt x="852" y="1539"/>
                  </a:lnTo>
                  <a:lnTo>
                    <a:pt x="1001" y="1442"/>
                  </a:lnTo>
                  <a:lnTo>
                    <a:pt x="1090" y="1335"/>
                  </a:lnTo>
                  <a:lnTo>
                    <a:pt x="1159" y="1238"/>
                  </a:lnTo>
                  <a:lnTo>
                    <a:pt x="1199" y="1141"/>
                  </a:lnTo>
                  <a:lnTo>
                    <a:pt x="1219" y="1077"/>
                  </a:lnTo>
                  <a:lnTo>
                    <a:pt x="1238" y="1055"/>
                  </a:lnTo>
                  <a:lnTo>
                    <a:pt x="1268" y="1055"/>
                  </a:lnTo>
                  <a:lnTo>
                    <a:pt x="1278" y="1066"/>
                  </a:lnTo>
                  <a:lnTo>
                    <a:pt x="1278" y="1077"/>
                  </a:lnTo>
                  <a:lnTo>
                    <a:pt x="1268" y="1098"/>
                  </a:lnTo>
                  <a:lnTo>
                    <a:pt x="1248" y="1173"/>
                  </a:lnTo>
                  <a:lnTo>
                    <a:pt x="1209" y="1259"/>
                  </a:lnTo>
                  <a:lnTo>
                    <a:pt x="1139" y="1367"/>
                  </a:lnTo>
                  <a:lnTo>
                    <a:pt x="1040" y="1486"/>
                  </a:lnTo>
                  <a:lnTo>
                    <a:pt x="911" y="1593"/>
                  </a:lnTo>
                  <a:lnTo>
                    <a:pt x="753" y="1668"/>
                  </a:lnTo>
                  <a:lnTo>
                    <a:pt x="575" y="1690"/>
                  </a:lnTo>
                  <a:lnTo>
                    <a:pt x="416" y="1668"/>
                  </a:lnTo>
                  <a:lnTo>
                    <a:pt x="278" y="1615"/>
                  </a:lnTo>
                  <a:lnTo>
                    <a:pt x="169" y="1518"/>
                  </a:lnTo>
                  <a:lnTo>
                    <a:pt x="79" y="1389"/>
                  </a:lnTo>
                  <a:lnTo>
                    <a:pt x="20" y="1238"/>
                  </a:lnTo>
                  <a:lnTo>
                    <a:pt x="0" y="1055"/>
                  </a:lnTo>
                  <a:lnTo>
                    <a:pt x="30" y="829"/>
                  </a:lnTo>
                  <a:lnTo>
                    <a:pt x="109" y="603"/>
                  </a:lnTo>
                  <a:lnTo>
                    <a:pt x="228" y="409"/>
                  </a:lnTo>
                  <a:lnTo>
                    <a:pt x="386" y="248"/>
                  </a:lnTo>
                  <a:lnTo>
                    <a:pt x="565" y="119"/>
                  </a:lnTo>
                  <a:lnTo>
                    <a:pt x="763" y="33"/>
                  </a:lnTo>
                  <a:lnTo>
                    <a:pt x="9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3" name="Freeform 15"/>
            <p:cNvSpPr>
              <a:spLocks noEditPoints="1"/>
            </p:cNvSpPr>
            <p:nvPr/>
          </p:nvSpPr>
          <p:spPr bwMode="auto">
            <a:xfrm>
              <a:off x="12332" y="3759"/>
              <a:ext cx="1178" cy="1151"/>
            </a:xfrm>
            <a:custGeom>
              <a:avLst/>
              <a:gdLst/>
              <a:ahLst/>
              <a:cxnLst>
                <a:cxn ang="0">
                  <a:pos x="535" y="75"/>
                </a:cxn>
                <a:cxn ang="0">
                  <a:pos x="525" y="118"/>
                </a:cxn>
                <a:cxn ang="0">
                  <a:pos x="436" y="538"/>
                </a:cxn>
                <a:cxn ang="0">
                  <a:pos x="733" y="527"/>
                </a:cxn>
                <a:cxn ang="0">
                  <a:pos x="891" y="462"/>
                </a:cxn>
                <a:cxn ang="0">
                  <a:pos x="980" y="312"/>
                </a:cxn>
                <a:cxn ang="0">
                  <a:pos x="980" y="161"/>
                </a:cxn>
                <a:cxn ang="0">
                  <a:pos x="881" y="86"/>
                </a:cxn>
                <a:cxn ang="0">
                  <a:pos x="743" y="64"/>
                </a:cxn>
                <a:cxn ang="0">
                  <a:pos x="257" y="0"/>
                </a:cxn>
                <a:cxn ang="0">
                  <a:pos x="911" y="21"/>
                </a:cxn>
                <a:cxn ang="0">
                  <a:pos x="1109" y="150"/>
                </a:cxn>
                <a:cxn ang="0">
                  <a:pos x="1109" y="355"/>
                </a:cxn>
                <a:cxn ang="0">
                  <a:pos x="931" y="516"/>
                </a:cxn>
                <a:cxn ang="0">
                  <a:pos x="792" y="559"/>
                </a:cxn>
                <a:cxn ang="0">
                  <a:pos x="862" y="591"/>
                </a:cxn>
                <a:cxn ang="0">
                  <a:pos x="911" y="656"/>
                </a:cxn>
                <a:cxn ang="0">
                  <a:pos x="931" y="796"/>
                </a:cxn>
                <a:cxn ang="0">
                  <a:pos x="911" y="904"/>
                </a:cxn>
                <a:cxn ang="0">
                  <a:pos x="931" y="1076"/>
                </a:cxn>
                <a:cxn ang="0">
                  <a:pos x="961" y="1097"/>
                </a:cxn>
                <a:cxn ang="0">
                  <a:pos x="1020" y="1087"/>
                </a:cxn>
                <a:cxn ang="0">
                  <a:pos x="1119" y="957"/>
                </a:cxn>
                <a:cxn ang="0">
                  <a:pos x="1169" y="936"/>
                </a:cxn>
                <a:cxn ang="0">
                  <a:pos x="1178" y="957"/>
                </a:cxn>
                <a:cxn ang="0">
                  <a:pos x="1149" y="1044"/>
                </a:cxn>
                <a:cxn ang="0">
                  <a:pos x="1050" y="1130"/>
                </a:cxn>
                <a:cxn ang="0">
                  <a:pos x="901" y="1140"/>
                </a:cxn>
                <a:cxn ang="0">
                  <a:pos x="782" y="1054"/>
                </a:cxn>
                <a:cxn ang="0">
                  <a:pos x="762" y="904"/>
                </a:cxn>
                <a:cxn ang="0">
                  <a:pos x="782" y="839"/>
                </a:cxn>
                <a:cxn ang="0">
                  <a:pos x="792" y="774"/>
                </a:cxn>
                <a:cxn ang="0">
                  <a:pos x="802" y="721"/>
                </a:cxn>
                <a:cxn ang="0">
                  <a:pos x="753" y="613"/>
                </a:cxn>
                <a:cxn ang="0">
                  <a:pos x="614" y="570"/>
                </a:cxn>
                <a:cxn ang="0">
                  <a:pos x="307" y="990"/>
                </a:cxn>
                <a:cxn ang="0">
                  <a:pos x="297" y="1033"/>
                </a:cxn>
                <a:cxn ang="0">
                  <a:pos x="426" y="1044"/>
                </a:cxn>
                <a:cxn ang="0">
                  <a:pos x="436" y="1087"/>
                </a:cxn>
                <a:cxn ang="0">
                  <a:pos x="10" y="1097"/>
                </a:cxn>
                <a:cxn ang="0">
                  <a:pos x="0" y="1054"/>
                </a:cxn>
                <a:cxn ang="0">
                  <a:pos x="128" y="1044"/>
                </a:cxn>
                <a:cxn ang="0">
                  <a:pos x="178" y="1000"/>
                </a:cxn>
                <a:cxn ang="0">
                  <a:pos x="376" y="107"/>
                </a:cxn>
                <a:cxn ang="0">
                  <a:pos x="386" y="64"/>
                </a:cxn>
                <a:cxn ang="0">
                  <a:pos x="257" y="53"/>
                </a:cxn>
                <a:cxn ang="0">
                  <a:pos x="247" y="10"/>
                </a:cxn>
              </a:cxnLst>
              <a:rect l="0" t="0" r="r" b="b"/>
              <a:pathLst>
                <a:path w="1178" h="1151">
                  <a:moveTo>
                    <a:pt x="554" y="64"/>
                  </a:moveTo>
                  <a:lnTo>
                    <a:pt x="535" y="75"/>
                  </a:lnTo>
                  <a:lnTo>
                    <a:pt x="535" y="96"/>
                  </a:lnTo>
                  <a:lnTo>
                    <a:pt x="525" y="118"/>
                  </a:lnTo>
                  <a:lnTo>
                    <a:pt x="535" y="118"/>
                  </a:lnTo>
                  <a:lnTo>
                    <a:pt x="436" y="538"/>
                  </a:lnTo>
                  <a:lnTo>
                    <a:pt x="634" y="538"/>
                  </a:lnTo>
                  <a:lnTo>
                    <a:pt x="733" y="527"/>
                  </a:lnTo>
                  <a:lnTo>
                    <a:pt x="822" y="505"/>
                  </a:lnTo>
                  <a:lnTo>
                    <a:pt x="891" y="462"/>
                  </a:lnTo>
                  <a:lnTo>
                    <a:pt x="951" y="398"/>
                  </a:lnTo>
                  <a:lnTo>
                    <a:pt x="980" y="312"/>
                  </a:lnTo>
                  <a:lnTo>
                    <a:pt x="990" y="236"/>
                  </a:lnTo>
                  <a:lnTo>
                    <a:pt x="980" y="161"/>
                  </a:lnTo>
                  <a:lnTo>
                    <a:pt x="941" y="118"/>
                  </a:lnTo>
                  <a:lnTo>
                    <a:pt x="881" y="86"/>
                  </a:lnTo>
                  <a:lnTo>
                    <a:pt x="822" y="75"/>
                  </a:lnTo>
                  <a:lnTo>
                    <a:pt x="743" y="64"/>
                  </a:lnTo>
                  <a:lnTo>
                    <a:pt x="554" y="64"/>
                  </a:lnTo>
                  <a:close/>
                  <a:moveTo>
                    <a:pt x="257" y="0"/>
                  </a:moveTo>
                  <a:lnTo>
                    <a:pt x="762" y="0"/>
                  </a:lnTo>
                  <a:lnTo>
                    <a:pt x="911" y="21"/>
                  </a:lnTo>
                  <a:lnTo>
                    <a:pt x="1030" y="75"/>
                  </a:lnTo>
                  <a:lnTo>
                    <a:pt x="1109" y="150"/>
                  </a:lnTo>
                  <a:lnTo>
                    <a:pt x="1139" y="247"/>
                  </a:lnTo>
                  <a:lnTo>
                    <a:pt x="1109" y="355"/>
                  </a:lnTo>
                  <a:lnTo>
                    <a:pt x="1040" y="441"/>
                  </a:lnTo>
                  <a:lnTo>
                    <a:pt x="931" y="516"/>
                  </a:lnTo>
                  <a:lnTo>
                    <a:pt x="802" y="559"/>
                  </a:lnTo>
                  <a:lnTo>
                    <a:pt x="792" y="559"/>
                  </a:lnTo>
                  <a:lnTo>
                    <a:pt x="822" y="570"/>
                  </a:lnTo>
                  <a:lnTo>
                    <a:pt x="862" y="591"/>
                  </a:lnTo>
                  <a:lnTo>
                    <a:pt x="891" y="624"/>
                  </a:lnTo>
                  <a:lnTo>
                    <a:pt x="911" y="656"/>
                  </a:lnTo>
                  <a:lnTo>
                    <a:pt x="931" y="721"/>
                  </a:lnTo>
                  <a:lnTo>
                    <a:pt x="931" y="796"/>
                  </a:lnTo>
                  <a:lnTo>
                    <a:pt x="921" y="817"/>
                  </a:lnTo>
                  <a:lnTo>
                    <a:pt x="911" y="904"/>
                  </a:lnTo>
                  <a:lnTo>
                    <a:pt x="911" y="1033"/>
                  </a:lnTo>
                  <a:lnTo>
                    <a:pt x="931" y="1076"/>
                  </a:lnTo>
                  <a:lnTo>
                    <a:pt x="941" y="1087"/>
                  </a:lnTo>
                  <a:lnTo>
                    <a:pt x="961" y="1097"/>
                  </a:lnTo>
                  <a:lnTo>
                    <a:pt x="980" y="1097"/>
                  </a:lnTo>
                  <a:lnTo>
                    <a:pt x="1020" y="1087"/>
                  </a:lnTo>
                  <a:lnTo>
                    <a:pt x="1079" y="1044"/>
                  </a:lnTo>
                  <a:lnTo>
                    <a:pt x="1119" y="957"/>
                  </a:lnTo>
                  <a:lnTo>
                    <a:pt x="1139" y="936"/>
                  </a:lnTo>
                  <a:lnTo>
                    <a:pt x="1169" y="936"/>
                  </a:lnTo>
                  <a:lnTo>
                    <a:pt x="1178" y="947"/>
                  </a:lnTo>
                  <a:lnTo>
                    <a:pt x="1178" y="957"/>
                  </a:lnTo>
                  <a:lnTo>
                    <a:pt x="1169" y="990"/>
                  </a:lnTo>
                  <a:lnTo>
                    <a:pt x="1149" y="1044"/>
                  </a:lnTo>
                  <a:lnTo>
                    <a:pt x="1109" y="1097"/>
                  </a:lnTo>
                  <a:lnTo>
                    <a:pt x="1050" y="1130"/>
                  </a:lnTo>
                  <a:lnTo>
                    <a:pt x="980" y="1151"/>
                  </a:lnTo>
                  <a:lnTo>
                    <a:pt x="901" y="1140"/>
                  </a:lnTo>
                  <a:lnTo>
                    <a:pt x="832" y="1108"/>
                  </a:lnTo>
                  <a:lnTo>
                    <a:pt x="782" y="1054"/>
                  </a:lnTo>
                  <a:lnTo>
                    <a:pt x="762" y="968"/>
                  </a:lnTo>
                  <a:lnTo>
                    <a:pt x="762" y="904"/>
                  </a:lnTo>
                  <a:lnTo>
                    <a:pt x="772" y="882"/>
                  </a:lnTo>
                  <a:lnTo>
                    <a:pt x="782" y="839"/>
                  </a:lnTo>
                  <a:lnTo>
                    <a:pt x="792" y="807"/>
                  </a:lnTo>
                  <a:lnTo>
                    <a:pt x="792" y="774"/>
                  </a:lnTo>
                  <a:lnTo>
                    <a:pt x="802" y="742"/>
                  </a:lnTo>
                  <a:lnTo>
                    <a:pt x="802" y="721"/>
                  </a:lnTo>
                  <a:lnTo>
                    <a:pt x="792" y="667"/>
                  </a:lnTo>
                  <a:lnTo>
                    <a:pt x="753" y="613"/>
                  </a:lnTo>
                  <a:lnTo>
                    <a:pt x="693" y="581"/>
                  </a:lnTo>
                  <a:lnTo>
                    <a:pt x="614" y="570"/>
                  </a:lnTo>
                  <a:lnTo>
                    <a:pt x="406" y="570"/>
                  </a:lnTo>
                  <a:lnTo>
                    <a:pt x="307" y="990"/>
                  </a:lnTo>
                  <a:lnTo>
                    <a:pt x="297" y="1011"/>
                  </a:lnTo>
                  <a:lnTo>
                    <a:pt x="297" y="1033"/>
                  </a:lnTo>
                  <a:lnTo>
                    <a:pt x="307" y="1044"/>
                  </a:lnTo>
                  <a:lnTo>
                    <a:pt x="426" y="1044"/>
                  </a:lnTo>
                  <a:lnTo>
                    <a:pt x="436" y="1054"/>
                  </a:lnTo>
                  <a:lnTo>
                    <a:pt x="436" y="1087"/>
                  </a:lnTo>
                  <a:lnTo>
                    <a:pt x="426" y="1097"/>
                  </a:lnTo>
                  <a:lnTo>
                    <a:pt x="10" y="1097"/>
                  </a:lnTo>
                  <a:lnTo>
                    <a:pt x="0" y="1087"/>
                  </a:lnTo>
                  <a:lnTo>
                    <a:pt x="0" y="1054"/>
                  </a:lnTo>
                  <a:lnTo>
                    <a:pt x="10" y="1044"/>
                  </a:lnTo>
                  <a:lnTo>
                    <a:pt x="128" y="1044"/>
                  </a:lnTo>
                  <a:lnTo>
                    <a:pt x="148" y="1033"/>
                  </a:lnTo>
                  <a:lnTo>
                    <a:pt x="178" y="1000"/>
                  </a:lnTo>
                  <a:lnTo>
                    <a:pt x="178" y="979"/>
                  </a:lnTo>
                  <a:lnTo>
                    <a:pt x="376" y="107"/>
                  </a:lnTo>
                  <a:lnTo>
                    <a:pt x="386" y="86"/>
                  </a:lnTo>
                  <a:lnTo>
                    <a:pt x="386" y="64"/>
                  </a:lnTo>
                  <a:lnTo>
                    <a:pt x="376" y="53"/>
                  </a:lnTo>
                  <a:lnTo>
                    <a:pt x="257" y="53"/>
                  </a:lnTo>
                  <a:lnTo>
                    <a:pt x="247" y="43"/>
                  </a:lnTo>
                  <a:lnTo>
                    <a:pt x="247" y="10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4" name="Freeform 16"/>
            <p:cNvSpPr>
              <a:spLocks/>
            </p:cNvSpPr>
            <p:nvPr/>
          </p:nvSpPr>
          <p:spPr bwMode="auto">
            <a:xfrm>
              <a:off x="13827" y="4307"/>
              <a:ext cx="258" cy="678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79" y="11"/>
                </a:cxn>
                <a:cxn ang="0">
                  <a:pos x="218" y="65"/>
                </a:cxn>
                <a:cxn ang="0">
                  <a:pos x="248" y="140"/>
                </a:cxn>
                <a:cxn ang="0">
                  <a:pos x="258" y="237"/>
                </a:cxn>
                <a:cxn ang="0">
                  <a:pos x="248" y="226"/>
                </a:cxn>
                <a:cxn ang="0">
                  <a:pos x="228" y="377"/>
                </a:cxn>
                <a:cxn ang="0">
                  <a:pos x="189" y="506"/>
                </a:cxn>
                <a:cxn ang="0">
                  <a:pos x="129" y="592"/>
                </a:cxn>
                <a:cxn ang="0">
                  <a:pos x="80" y="657"/>
                </a:cxn>
                <a:cxn ang="0">
                  <a:pos x="50" y="678"/>
                </a:cxn>
                <a:cxn ang="0">
                  <a:pos x="30" y="657"/>
                </a:cxn>
                <a:cxn ang="0">
                  <a:pos x="30" y="646"/>
                </a:cxn>
                <a:cxn ang="0">
                  <a:pos x="50" y="625"/>
                </a:cxn>
                <a:cxn ang="0">
                  <a:pos x="119" y="528"/>
                </a:cxn>
                <a:cxn ang="0">
                  <a:pos x="179" y="399"/>
                </a:cxn>
                <a:cxn ang="0">
                  <a:pos x="199" y="237"/>
                </a:cxn>
                <a:cxn ang="0">
                  <a:pos x="199" y="205"/>
                </a:cxn>
                <a:cxn ang="0">
                  <a:pos x="169" y="237"/>
                </a:cxn>
                <a:cxn ang="0">
                  <a:pos x="139" y="248"/>
                </a:cxn>
                <a:cxn ang="0">
                  <a:pos x="80" y="248"/>
                </a:cxn>
                <a:cxn ang="0">
                  <a:pos x="50" y="226"/>
                </a:cxn>
                <a:cxn ang="0">
                  <a:pos x="10" y="183"/>
                </a:cxn>
                <a:cxn ang="0">
                  <a:pos x="0" y="151"/>
                </a:cxn>
                <a:cxn ang="0">
                  <a:pos x="0" y="119"/>
                </a:cxn>
                <a:cxn ang="0">
                  <a:pos x="20" y="54"/>
                </a:cxn>
                <a:cxn ang="0">
                  <a:pos x="50" y="22"/>
                </a:cxn>
                <a:cxn ang="0">
                  <a:pos x="80" y="11"/>
                </a:cxn>
                <a:cxn ang="0">
                  <a:pos x="119" y="0"/>
                </a:cxn>
              </a:cxnLst>
              <a:rect l="0" t="0" r="r" b="b"/>
              <a:pathLst>
                <a:path w="258" h="678">
                  <a:moveTo>
                    <a:pt x="119" y="0"/>
                  </a:moveTo>
                  <a:lnTo>
                    <a:pt x="179" y="11"/>
                  </a:lnTo>
                  <a:lnTo>
                    <a:pt x="218" y="65"/>
                  </a:lnTo>
                  <a:lnTo>
                    <a:pt x="248" y="140"/>
                  </a:lnTo>
                  <a:lnTo>
                    <a:pt x="258" y="237"/>
                  </a:lnTo>
                  <a:lnTo>
                    <a:pt x="248" y="226"/>
                  </a:lnTo>
                  <a:lnTo>
                    <a:pt x="228" y="377"/>
                  </a:lnTo>
                  <a:lnTo>
                    <a:pt x="189" y="506"/>
                  </a:lnTo>
                  <a:lnTo>
                    <a:pt x="129" y="592"/>
                  </a:lnTo>
                  <a:lnTo>
                    <a:pt x="80" y="657"/>
                  </a:lnTo>
                  <a:lnTo>
                    <a:pt x="50" y="678"/>
                  </a:lnTo>
                  <a:lnTo>
                    <a:pt x="30" y="657"/>
                  </a:lnTo>
                  <a:lnTo>
                    <a:pt x="30" y="646"/>
                  </a:lnTo>
                  <a:lnTo>
                    <a:pt x="50" y="625"/>
                  </a:lnTo>
                  <a:lnTo>
                    <a:pt x="119" y="528"/>
                  </a:lnTo>
                  <a:lnTo>
                    <a:pt x="179" y="399"/>
                  </a:lnTo>
                  <a:lnTo>
                    <a:pt x="199" y="237"/>
                  </a:lnTo>
                  <a:lnTo>
                    <a:pt x="199" y="205"/>
                  </a:lnTo>
                  <a:lnTo>
                    <a:pt x="169" y="237"/>
                  </a:lnTo>
                  <a:lnTo>
                    <a:pt x="139" y="248"/>
                  </a:lnTo>
                  <a:lnTo>
                    <a:pt x="80" y="248"/>
                  </a:lnTo>
                  <a:lnTo>
                    <a:pt x="50" y="226"/>
                  </a:lnTo>
                  <a:lnTo>
                    <a:pt x="10" y="183"/>
                  </a:lnTo>
                  <a:lnTo>
                    <a:pt x="0" y="151"/>
                  </a:lnTo>
                  <a:lnTo>
                    <a:pt x="0" y="119"/>
                  </a:lnTo>
                  <a:lnTo>
                    <a:pt x="20" y="54"/>
                  </a:lnTo>
                  <a:lnTo>
                    <a:pt x="50" y="22"/>
                  </a:lnTo>
                  <a:lnTo>
                    <a:pt x="80" y="11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5" name="Freeform 17"/>
            <p:cNvSpPr>
              <a:spLocks noEditPoints="1"/>
            </p:cNvSpPr>
            <p:nvPr/>
          </p:nvSpPr>
          <p:spPr bwMode="auto">
            <a:xfrm>
              <a:off x="14689" y="2951"/>
              <a:ext cx="1645" cy="1593"/>
            </a:xfrm>
            <a:custGeom>
              <a:avLst/>
              <a:gdLst/>
              <a:ahLst/>
              <a:cxnLst>
                <a:cxn ang="0">
                  <a:pos x="773" y="86"/>
                </a:cxn>
                <a:cxn ang="0">
                  <a:pos x="753" y="97"/>
                </a:cxn>
                <a:cxn ang="0">
                  <a:pos x="743" y="108"/>
                </a:cxn>
                <a:cxn ang="0">
                  <a:pos x="723" y="173"/>
                </a:cxn>
                <a:cxn ang="0">
                  <a:pos x="723" y="183"/>
                </a:cxn>
                <a:cxn ang="0">
                  <a:pos x="426" y="1453"/>
                </a:cxn>
                <a:cxn ang="0">
                  <a:pos x="416" y="1475"/>
                </a:cxn>
                <a:cxn ang="0">
                  <a:pos x="416" y="1518"/>
                </a:cxn>
                <a:cxn ang="0">
                  <a:pos x="426" y="1529"/>
                </a:cxn>
                <a:cxn ang="0">
                  <a:pos x="733" y="1529"/>
                </a:cxn>
                <a:cxn ang="0">
                  <a:pos x="882" y="1507"/>
                </a:cxn>
                <a:cxn ang="0">
                  <a:pos x="1011" y="1464"/>
                </a:cxn>
                <a:cxn ang="0">
                  <a:pos x="1110" y="1399"/>
                </a:cxn>
                <a:cxn ang="0">
                  <a:pos x="1179" y="1335"/>
                </a:cxn>
                <a:cxn ang="0">
                  <a:pos x="1229" y="1270"/>
                </a:cxn>
                <a:cxn ang="0">
                  <a:pos x="1328" y="1109"/>
                </a:cxn>
                <a:cxn ang="0">
                  <a:pos x="1387" y="926"/>
                </a:cxn>
                <a:cxn ang="0">
                  <a:pos x="1427" y="754"/>
                </a:cxn>
                <a:cxn ang="0">
                  <a:pos x="1446" y="614"/>
                </a:cxn>
                <a:cxn ang="0">
                  <a:pos x="1456" y="517"/>
                </a:cxn>
                <a:cxn ang="0">
                  <a:pos x="1446" y="377"/>
                </a:cxn>
                <a:cxn ang="0">
                  <a:pos x="1407" y="269"/>
                </a:cxn>
                <a:cxn ang="0">
                  <a:pos x="1338" y="183"/>
                </a:cxn>
                <a:cxn ang="0">
                  <a:pos x="1258" y="129"/>
                </a:cxn>
                <a:cxn ang="0">
                  <a:pos x="1169" y="97"/>
                </a:cxn>
                <a:cxn ang="0">
                  <a:pos x="1070" y="86"/>
                </a:cxn>
                <a:cxn ang="0">
                  <a:pos x="773" y="86"/>
                </a:cxn>
                <a:cxn ang="0">
                  <a:pos x="377" y="0"/>
                </a:cxn>
                <a:cxn ang="0">
                  <a:pos x="1139" y="0"/>
                </a:cxn>
                <a:cxn ang="0">
                  <a:pos x="1288" y="22"/>
                </a:cxn>
                <a:cxn ang="0">
                  <a:pos x="1417" y="76"/>
                </a:cxn>
                <a:cxn ang="0">
                  <a:pos x="1516" y="173"/>
                </a:cxn>
                <a:cxn ang="0">
                  <a:pos x="1585" y="291"/>
                </a:cxn>
                <a:cxn ang="0">
                  <a:pos x="1635" y="431"/>
                </a:cxn>
                <a:cxn ang="0">
                  <a:pos x="1645" y="592"/>
                </a:cxn>
                <a:cxn ang="0">
                  <a:pos x="1615" y="851"/>
                </a:cxn>
                <a:cxn ang="0">
                  <a:pos x="1516" y="1077"/>
                </a:cxn>
                <a:cxn ang="0">
                  <a:pos x="1377" y="1292"/>
                </a:cxn>
                <a:cxn ang="0">
                  <a:pos x="1199" y="1453"/>
                </a:cxn>
                <a:cxn ang="0">
                  <a:pos x="991" y="1550"/>
                </a:cxn>
                <a:cxn ang="0">
                  <a:pos x="773" y="1593"/>
                </a:cxn>
                <a:cxn ang="0">
                  <a:pos x="10" y="1593"/>
                </a:cxn>
                <a:cxn ang="0">
                  <a:pos x="0" y="1582"/>
                </a:cxn>
                <a:cxn ang="0">
                  <a:pos x="0" y="1539"/>
                </a:cxn>
                <a:cxn ang="0">
                  <a:pos x="20" y="1518"/>
                </a:cxn>
                <a:cxn ang="0">
                  <a:pos x="159" y="1518"/>
                </a:cxn>
                <a:cxn ang="0">
                  <a:pos x="218" y="1496"/>
                </a:cxn>
                <a:cxn ang="0">
                  <a:pos x="248" y="1464"/>
                </a:cxn>
                <a:cxn ang="0">
                  <a:pos x="258" y="1410"/>
                </a:cxn>
                <a:cxn ang="0">
                  <a:pos x="258" y="1399"/>
                </a:cxn>
                <a:cxn ang="0">
                  <a:pos x="545" y="151"/>
                </a:cxn>
                <a:cxn ang="0">
                  <a:pos x="555" y="129"/>
                </a:cxn>
                <a:cxn ang="0">
                  <a:pos x="555" y="97"/>
                </a:cxn>
                <a:cxn ang="0">
                  <a:pos x="545" y="86"/>
                </a:cxn>
                <a:cxn ang="0">
                  <a:pos x="525" y="76"/>
                </a:cxn>
                <a:cxn ang="0">
                  <a:pos x="505" y="76"/>
                </a:cxn>
                <a:cxn ang="0">
                  <a:pos x="456" y="65"/>
                </a:cxn>
                <a:cxn ang="0">
                  <a:pos x="367" y="65"/>
                </a:cxn>
                <a:cxn ang="0">
                  <a:pos x="357" y="54"/>
                </a:cxn>
                <a:cxn ang="0">
                  <a:pos x="357" y="22"/>
                </a:cxn>
                <a:cxn ang="0">
                  <a:pos x="377" y="0"/>
                </a:cxn>
              </a:cxnLst>
              <a:rect l="0" t="0" r="r" b="b"/>
              <a:pathLst>
                <a:path w="1645" h="1593">
                  <a:moveTo>
                    <a:pt x="773" y="86"/>
                  </a:moveTo>
                  <a:lnTo>
                    <a:pt x="753" y="97"/>
                  </a:lnTo>
                  <a:lnTo>
                    <a:pt x="743" y="108"/>
                  </a:lnTo>
                  <a:lnTo>
                    <a:pt x="723" y="173"/>
                  </a:lnTo>
                  <a:lnTo>
                    <a:pt x="723" y="183"/>
                  </a:lnTo>
                  <a:lnTo>
                    <a:pt x="426" y="1453"/>
                  </a:lnTo>
                  <a:lnTo>
                    <a:pt x="416" y="1475"/>
                  </a:lnTo>
                  <a:lnTo>
                    <a:pt x="416" y="1518"/>
                  </a:lnTo>
                  <a:lnTo>
                    <a:pt x="426" y="1529"/>
                  </a:lnTo>
                  <a:lnTo>
                    <a:pt x="733" y="1529"/>
                  </a:lnTo>
                  <a:lnTo>
                    <a:pt x="882" y="1507"/>
                  </a:lnTo>
                  <a:lnTo>
                    <a:pt x="1011" y="1464"/>
                  </a:lnTo>
                  <a:lnTo>
                    <a:pt x="1110" y="1399"/>
                  </a:lnTo>
                  <a:lnTo>
                    <a:pt x="1179" y="1335"/>
                  </a:lnTo>
                  <a:lnTo>
                    <a:pt x="1229" y="1270"/>
                  </a:lnTo>
                  <a:lnTo>
                    <a:pt x="1328" y="1109"/>
                  </a:lnTo>
                  <a:lnTo>
                    <a:pt x="1387" y="926"/>
                  </a:lnTo>
                  <a:lnTo>
                    <a:pt x="1427" y="754"/>
                  </a:lnTo>
                  <a:lnTo>
                    <a:pt x="1446" y="614"/>
                  </a:lnTo>
                  <a:lnTo>
                    <a:pt x="1456" y="517"/>
                  </a:lnTo>
                  <a:lnTo>
                    <a:pt x="1446" y="377"/>
                  </a:lnTo>
                  <a:lnTo>
                    <a:pt x="1407" y="269"/>
                  </a:lnTo>
                  <a:lnTo>
                    <a:pt x="1338" y="183"/>
                  </a:lnTo>
                  <a:lnTo>
                    <a:pt x="1258" y="129"/>
                  </a:lnTo>
                  <a:lnTo>
                    <a:pt x="1169" y="97"/>
                  </a:lnTo>
                  <a:lnTo>
                    <a:pt x="1070" y="86"/>
                  </a:lnTo>
                  <a:lnTo>
                    <a:pt x="773" y="86"/>
                  </a:lnTo>
                  <a:close/>
                  <a:moveTo>
                    <a:pt x="377" y="0"/>
                  </a:moveTo>
                  <a:lnTo>
                    <a:pt x="1139" y="0"/>
                  </a:lnTo>
                  <a:lnTo>
                    <a:pt x="1288" y="22"/>
                  </a:lnTo>
                  <a:lnTo>
                    <a:pt x="1417" y="76"/>
                  </a:lnTo>
                  <a:lnTo>
                    <a:pt x="1516" y="173"/>
                  </a:lnTo>
                  <a:lnTo>
                    <a:pt x="1585" y="291"/>
                  </a:lnTo>
                  <a:lnTo>
                    <a:pt x="1635" y="431"/>
                  </a:lnTo>
                  <a:lnTo>
                    <a:pt x="1645" y="592"/>
                  </a:lnTo>
                  <a:lnTo>
                    <a:pt x="1615" y="851"/>
                  </a:lnTo>
                  <a:lnTo>
                    <a:pt x="1516" y="1077"/>
                  </a:lnTo>
                  <a:lnTo>
                    <a:pt x="1377" y="1292"/>
                  </a:lnTo>
                  <a:lnTo>
                    <a:pt x="1199" y="1453"/>
                  </a:lnTo>
                  <a:lnTo>
                    <a:pt x="991" y="1550"/>
                  </a:lnTo>
                  <a:lnTo>
                    <a:pt x="773" y="1593"/>
                  </a:lnTo>
                  <a:lnTo>
                    <a:pt x="10" y="1593"/>
                  </a:lnTo>
                  <a:lnTo>
                    <a:pt x="0" y="1582"/>
                  </a:lnTo>
                  <a:lnTo>
                    <a:pt x="0" y="1539"/>
                  </a:lnTo>
                  <a:lnTo>
                    <a:pt x="20" y="1518"/>
                  </a:lnTo>
                  <a:lnTo>
                    <a:pt x="159" y="1518"/>
                  </a:lnTo>
                  <a:lnTo>
                    <a:pt x="218" y="1496"/>
                  </a:lnTo>
                  <a:lnTo>
                    <a:pt x="248" y="1464"/>
                  </a:lnTo>
                  <a:lnTo>
                    <a:pt x="258" y="1410"/>
                  </a:lnTo>
                  <a:lnTo>
                    <a:pt x="258" y="1399"/>
                  </a:lnTo>
                  <a:lnTo>
                    <a:pt x="545" y="151"/>
                  </a:lnTo>
                  <a:lnTo>
                    <a:pt x="555" y="129"/>
                  </a:lnTo>
                  <a:lnTo>
                    <a:pt x="555" y="97"/>
                  </a:lnTo>
                  <a:lnTo>
                    <a:pt x="545" y="86"/>
                  </a:lnTo>
                  <a:lnTo>
                    <a:pt x="525" y="76"/>
                  </a:lnTo>
                  <a:lnTo>
                    <a:pt x="505" y="76"/>
                  </a:lnTo>
                  <a:lnTo>
                    <a:pt x="456" y="65"/>
                  </a:lnTo>
                  <a:lnTo>
                    <a:pt x="367" y="65"/>
                  </a:lnTo>
                  <a:lnTo>
                    <a:pt x="357" y="54"/>
                  </a:lnTo>
                  <a:lnTo>
                    <a:pt x="357" y="22"/>
                  </a:lnTo>
                  <a:lnTo>
                    <a:pt x="3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6" name="Freeform 18"/>
            <p:cNvSpPr>
              <a:spLocks/>
            </p:cNvSpPr>
            <p:nvPr/>
          </p:nvSpPr>
          <p:spPr bwMode="auto">
            <a:xfrm>
              <a:off x="16482" y="3769"/>
              <a:ext cx="991" cy="1098"/>
            </a:xfrm>
            <a:custGeom>
              <a:avLst/>
              <a:gdLst/>
              <a:ahLst/>
              <a:cxnLst>
                <a:cxn ang="0">
                  <a:pos x="258" y="0"/>
                </a:cxn>
                <a:cxn ang="0">
                  <a:pos x="733" y="0"/>
                </a:cxn>
                <a:cxn ang="0">
                  <a:pos x="743" y="11"/>
                </a:cxn>
                <a:cxn ang="0">
                  <a:pos x="743" y="43"/>
                </a:cxn>
                <a:cxn ang="0">
                  <a:pos x="733" y="54"/>
                </a:cxn>
                <a:cxn ang="0">
                  <a:pos x="604" y="54"/>
                </a:cxn>
                <a:cxn ang="0">
                  <a:pos x="555" y="65"/>
                </a:cxn>
                <a:cxn ang="0">
                  <a:pos x="535" y="86"/>
                </a:cxn>
                <a:cxn ang="0">
                  <a:pos x="525" y="129"/>
                </a:cxn>
                <a:cxn ang="0">
                  <a:pos x="535" y="119"/>
                </a:cxn>
                <a:cxn ang="0">
                  <a:pos x="327" y="990"/>
                </a:cxn>
                <a:cxn ang="0">
                  <a:pos x="317" y="1012"/>
                </a:cxn>
                <a:cxn ang="0">
                  <a:pos x="317" y="1034"/>
                </a:cxn>
                <a:cxn ang="0">
                  <a:pos x="327" y="1044"/>
                </a:cxn>
                <a:cxn ang="0">
                  <a:pos x="535" y="1044"/>
                </a:cxn>
                <a:cxn ang="0">
                  <a:pos x="654" y="1034"/>
                </a:cxn>
                <a:cxn ang="0">
                  <a:pos x="743" y="990"/>
                </a:cxn>
                <a:cxn ang="0">
                  <a:pos x="812" y="937"/>
                </a:cxn>
                <a:cxn ang="0">
                  <a:pos x="862" y="861"/>
                </a:cxn>
                <a:cxn ang="0">
                  <a:pos x="902" y="786"/>
                </a:cxn>
                <a:cxn ang="0">
                  <a:pos x="931" y="700"/>
                </a:cxn>
                <a:cxn ang="0">
                  <a:pos x="941" y="689"/>
                </a:cxn>
                <a:cxn ang="0">
                  <a:pos x="941" y="678"/>
                </a:cxn>
                <a:cxn ang="0">
                  <a:pos x="951" y="668"/>
                </a:cxn>
                <a:cxn ang="0">
                  <a:pos x="981" y="668"/>
                </a:cxn>
                <a:cxn ang="0">
                  <a:pos x="991" y="678"/>
                </a:cxn>
                <a:cxn ang="0">
                  <a:pos x="991" y="689"/>
                </a:cxn>
                <a:cxn ang="0">
                  <a:pos x="961" y="786"/>
                </a:cxn>
                <a:cxn ang="0">
                  <a:pos x="931" y="861"/>
                </a:cxn>
                <a:cxn ang="0">
                  <a:pos x="902" y="947"/>
                </a:cxn>
                <a:cxn ang="0">
                  <a:pos x="872" y="1023"/>
                </a:cxn>
                <a:cxn ang="0">
                  <a:pos x="862" y="1066"/>
                </a:cxn>
                <a:cxn ang="0">
                  <a:pos x="852" y="1087"/>
                </a:cxn>
                <a:cxn ang="0">
                  <a:pos x="852" y="1098"/>
                </a:cxn>
                <a:cxn ang="0">
                  <a:pos x="10" y="1098"/>
                </a:cxn>
                <a:cxn ang="0">
                  <a:pos x="0" y="1087"/>
                </a:cxn>
                <a:cxn ang="0">
                  <a:pos x="0" y="1055"/>
                </a:cxn>
                <a:cxn ang="0">
                  <a:pos x="10" y="1044"/>
                </a:cxn>
                <a:cxn ang="0">
                  <a:pos x="129" y="1044"/>
                </a:cxn>
                <a:cxn ang="0">
                  <a:pos x="169" y="1023"/>
                </a:cxn>
                <a:cxn ang="0">
                  <a:pos x="169" y="1001"/>
                </a:cxn>
                <a:cxn ang="0">
                  <a:pos x="178" y="980"/>
                </a:cxn>
                <a:cxn ang="0">
                  <a:pos x="377" y="108"/>
                </a:cxn>
                <a:cxn ang="0">
                  <a:pos x="386" y="86"/>
                </a:cxn>
                <a:cxn ang="0">
                  <a:pos x="386" y="65"/>
                </a:cxn>
                <a:cxn ang="0">
                  <a:pos x="377" y="54"/>
                </a:cxn>
                <a:cxn ang="0">
                  <a:pos x="258" y="54"/>
                </a:cxn>
                <a:cxn ang="0">
                  <a:pos x="248" y="43"/>
                </a:cxn>
                <a:cxn ang="0">
                  <a:pos x="248" y="11"/>
                </a:cxn>
                <a:cxn ang="0">
                  <a:pos x="258" y="0"/>
                </a:cxn>
              </a:cxnLst>
              <a:rect l="0" t="0" r="r" b="b"/>
              <a:pathLst>
                <a:path w="991" h="1098">
                  <a:moveTo>
                    <a:pt x="258" y="0"/>
                  </a:moveTo>
                  <a:lnTo>
                    <a:pt x="733" y="0"/>
                  </a:lnTo>
                  <a:lnTo>
                    <a:pt x="743" y="11"/>
                  </a:lnTo>
                  <a:lnTo>
                    <a:pt x="743" y="43"/>
                  </a:lnTo>
                  <a:lnTo>
                    <a:pt x="733" y="54"/>
                  </a:lnTo>
                  <a:lnTo>
                    <a:pt x="604" y="54"/>
                  </a:lnTo>
                  <a:lnTo>
                    <a:pt x="555" y="65"/>
                  </a:lnTo>
                  <a:lnTo>
                    <a:pt x="535" y="86"/>
                  </a:lnTo>
                  <a:lnTo>
                    <a:pt x="525" y="129"/>
                  </a:lnTo>
                  <a:lnTo>
                    <a:pt x="535" y="119"/>
                  </a:lnTo>
                  <a:lnTo>
                    <a:pt x="327" y="990"/>
                  </a:lnTo>
                  <a:lnTo>
                    <a:pt x="317" y="1012"/>
                  </a:lnTo>
                  <a:lnTo>
                    <a:pt x="317" y="1034"/>
                  </a:lnTo>
                  <a:lnTo>
                    <a:pt x="327" y="1044"/>
                  </a:lnTo>
                  <a:lnTo>
                    <a:pt x="535" y="1044"/>
                  </a:lnTo>
                  <a:lnTo>
                    <a:pt x="654" y="1034"/>
                  </a:lnTo>
                  <a:lnTo>
                    <a:pt x="743" y="990"/>
                  </a:lnTo>
                  <a:lnTo>
                    <a:pt x="812" y="937"/>
                  </a:lnTo>
                  <a:lnTo>
                    <a:pt x="862" y="861"/>
                  </a:lnTo>
                  <a:lnTo>
                    <a:pt x="902" y="786"/>
                  </a:lnTo>
                  <a:lnTo>
                    <a:pt x="931" y="700"/>
                  </a:lnTo>
                  <a:lnTo>
                    <a:pt x="941" y="689"/>
                  </a:lnTo>
                  <a:lnTo>
                    <a:pt x="941" y="678"/>
                  </a:lnTo>
                  <a:lnTo>
                    <a:pt x="951" y="668"/>
                  </a:lnTo>
                  <a:lnTo>
                    <a:pt x="981" y="668"/>
                  </a:lnTo>
                  <a:lnTo>
                    <a:pt x="991" y="678"/>
                  </a:lnTo>
                  <a:lnTo>
                    <a:pt x="991" y="689"/>
                  </a:lnTo>
                  <a:lnTo>
                    <a:pt x="961" y="786"/>
                  </a:lnTo>
                  <a:lnTo>
                    <a:pt x="931" y="861"/>
                  </a:lnTo>
                  <a:lnTo>
                    <a:pt x="902" y="947"/>
                  </a:lnTo>
                  <a:lnTo>
                    <a:pt x="872" y="1023"/>
                  </a:lnTo>
                  <a:lnTo>
                    <a:pt x="862" y="1066"/>
                  </a:lnTo>
                  <a:lnTo>
                    <a:pt x="852" y="1087"/>
                  </a:lnTo>
                  <a:lnTo>
                    <a:pt x="852" y="1098"/>
                  </a:lnTo>
                  <a:lnTo>
                    <a:pt x="10" y="1098"/>
                  </a:lnTo>
                  <a:lnTo>
                    <a:pt x="0" y="1087"/>
                  </a:lnTo>
                  <a:lnTo>
                    <a:pt x="0" y="1055"/>
                  </a:lnTo>
                  <a:lnTo>
                    <a:pt x="10" y="1044"/>
                  </a:lnTo>
                  <a:lnTo>
                    <a:pt x="129" y="1044"/>
                  </a:lnTo>
                  <a:lnTo>
                    <a:pt x="169" y="1023"/>
                  </a:lnTo>
                  <a:lnTo>
                    <a:pt x="169" y="1001"/>
                  </a:lnTo>
                  <a:lnTo>
                    <a:pt x="178" y="980"/>
                  </a:lnTo>
                  <a:lnTo>
                    <a:pt x="377" y="108"/>
                  </a:lnTo>
                  <a:lnTo>
                    <a:pt x="386" y="86"/>
                  </a:lnTo>
                  <a:lnTo>
                    <a:pt x="386" y="65"/>
                  </a:lnTo>
                  <a:lnTo>
                    <a:pt x="377" y="54"/>
                  </a:lnTo>
                  <a:lnTo>
                    <a:pt x="258" y="54"/>
                  </a:lnTo>
                  <a:lnTo>
                    <a:pt x="248" y="43"/>
                  </a:lnTo>
                  <a:lnTo>
                    <a:pt x="248" y="11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7" name="Freeform 19"/>
            <p:cNvSpPr>
              <a:spLocks noEditPoints="1"/>
            </p:cNvSpPr>
            <p:nvPr/>
          </p:nvSpPr>
          <p:spPr bwMode="auto">
            <a:xfrm>
              <a:off x="17671" y="3759"/>
              <a:ext cx="1179" cy="1151"/>
            </a:xfrm>
            <a:custGeom>
              <a:avLst/>
              <a:gdLst/>
              <a:ahLst/>
              <a:cxnLst>
                <a:cxn ang="0">
                  <a:pos x="535" y="75"/>
                </a:cxn>
                <a:cxn ang="0">
                  <a:pos x="525" y="118"/>
                </a:cxn>
                <a:cxn ang="0">
                  <a:pos x="436" y="538"/>
                </a:cxn>
                <a:cxn ang="0">
                  <a:pos x="733" y="527"/>
                </a:cxn>
                <a:cxn ang="0">
                  <a:pos x="891" y="462"/>
                </a:cxn>
                <a:cxn ang="0">
                  <a:pos x="980" y="312"/>
                </a:cxn>
                <a:cxn ang="0">
                  <a:pos x="980" y="161"/>
                </a:cxn>
                <a:cxn ang="0">
                  <a:pos x="881" y="86"/>
                </a:cxn>
                <a:cxn ang="0">
                  <a:pos x="743" y="64"/>
                </a:cxn>
                <a:cxn ang="0">
                  <a:pos x="257" y="0"/>
                </a:cxn>
                <a:cxn ang="0">
                  <a:pos x="911" y="21"/>
                </a:cxn>
                <a:cxn ang="0">
                  <a:pos x="1109" y="150"/>
                </a:cxn>
                <a:cxn ang="0">
                  <a:pos x="1109" y="355"/>
                </a:cxn>
                <a:cxn ang="0">
                  <a:pos x="931" y="516"/>
                </a:cxn>
                <a:cxn ang="0">
                  <a:pos x="792" y="559"/>
                </a:cxn>
                <a:cxn ang="0">
                  <a:pos x="862" y="591"/>
                </a:cxn>
                <a:cxn ang="0">
                  <a:pos x="931" y="688"/>
                </a:cxn>
                <a:cxn ang="0">
                  <a:pos x="921" y="817"/>
                </a:cxn>
                <a:cxn ang="0">
                  <a:pos x="911" y="990"/>
                </a:cxn>
                <a:cxn ang="0">
                  <a:pos x="931" y="1076"/>
                </a:cxn>
                <a:cxn ang="0">
                  <a:pos x="961" y="1097"/>
                </a:cxn>
                <a:cxn ang="0">
                  <a:pos x="1020" y="1087"/>
                </a:cxn>
                <a:cxn ang="0">
                  <a:pos x="1119" y="957"/>
                </a:cxn>
                <a:cxn ang="0">
                  <a:pos x="1169" y="936"/>
                </a:cxn>
                <a:cxn ang="0">
                  <a:pos x="1179" y="957"/>
                </a:cxn>
                <a:cxn ang="0">
                  <a:pos x="1149" y="1044"/>
                </a:cxn>
                <a:cxn ang="0">
                  <a:pos x="1050" y="1130"/>
                </a:cxn>
                <a:cxn ang="0">
                  <a:pos x="901" y="1140"/>
                </a:cxn>
                <a:cxn ang="0">
                  <a:pos x="782" y="1054"/>
                </a:cxn>
                <a:cxn ang="0">
                  <a:pos x="763" y="904"/>
                </a:cxn>
                <a:cxn ang="0">
                  <a:pos x="782" y="839"/>
                </a:cxn>
                <a:cxn ang="0">
                  <a:pos x="792" y="774"/>
                </a:cxn>
                <a:cxn ang="0">
                  <a:pos x="802" y="721"/>
                </a:cxn>
                <a:cxn ang="0">
                  <a:pos x="753" y="613"/>
                </a:cxn>
                <a:cxn ang="0">
                  <a:pos x="614" y="570"/>
                </a:cxn>
                <a:cxn ang="0">
                  <a:pos x="307" y="990"/>
                </a:cxn>
                <a:cxn ang="0">
                  <a:pos x="297" y="1033"/>
                </a:cxn>
                <a:cxn ang="0">
                  <a:pos x="426" y="1044"/>
                </a:cxn>
                <a:cxn ang="0">
                  <a:pos x="436" y="1087"/>
                </a:cxn>
                <a:cxn ang="0">
                  <a:pos x="10" y="1097"/>
                </a:cxn>
                <a:cxn ang="0">
                  <a:pos x="0" y="1054"/>
                </a:cxn>
                <a:cxn ang="0">
                  <a:pos x="129" y="1044"/>
                </a:cxn>
                <a:cxn ang="0">
                  <a:pos x="178" y="1000"/>
                </a:cxn>
                <a:cxn ang="0">
                  <a:pos x="376" y="107"/>
                </a:cxn>
                <a:cxn ang="0">
                  <a:pos x="386" y="64"/>
                </a:cxn>
                <a:cxn ang="0">
                  <a:pos x="257" y="53"/>
                </a:cxn>
                <a:cxn ang="0">
                  <a:pos x="247" y="10"/>
                </a:cxn>
              </a:cxnLst>
              <a:rect l="0" t="0" r="r" b="b"/>
              <a:pathLst>
                <a:path w="1179" h="1151">
                  <a:moveTo>
                    <a:pt x="554" y="64"/>
                  </a:moveTo>
                  <a:lnTo>
                    <a:pt x="535" y="75"/>
                  </a:lnTo>
                  <a:lnTo>
                    <a:pt x="535" y="96"/>
                  </a:lnTo>
                  <a:lnTo>
                    <a:pt x="525" y="118"/>
                  </a:lnTo>
                  <a:lnTo>
                    <a:pt x="535" y="118"/>
                  </a:lnTo>
                  <a:lnTo>
                    <a:pt x="436" y="538"/>
                  </a:lnTo>
                  <a:lnTo>
                    <a:pt x="634" y="538"/>
                  </a:lnTo>
                  <a:lnTo>
                    <a:pt x="733" y="527"/>
                  </a:lnTo>
                  <a:lnTo>
                    <a:pt x="822" y="505"/>
                  </a:lnTo>
                  <a:lnTo>
                    <a:pt x="891" y="462"/>
                  </a:lnTo>
                  <a:lnTo>
                    <a:pt x="951" y="398"/>
                  </a:lnTo>
                  <a:lnTo>
                    <a:pt x="980" y="312"/>
                  </a:lnTo>
                  <a:lnTo>
                    <a:pt x="990" y="236"/>
                  </a:lnTo>
                  <a:lnTo>
                    <a:pt x="980" y="161"/>
                  </a:lnTo>
                  <a:lnTo>
                    <a:pt x="941" y="118"/>
                  </a:lnTo>
                  <a:lnTo>
                    <a:pt x="881" y="86"/>
                  </a:lnTo>
                  <a:lnTo>
                    <a:pt x="822" y="75"/>
                  </a:lnTo>
                  <a:lnTo>
                    <a:pt x="743" y="64"/>
                  </a:lnTo>
                  <a:lnTo>
                    <a:pt x="554" y="64"/>
                  </a:lnTo>
                  <a:close/>
                  <a:moveTo>
                    <a:pt x="257" y="0"/>
                  </a:moveTo>
                  <a:lnTo>
                    <a:pt x="763" y="0"/>
                  </a:lnTo>
                  <a:lnTo>
                    <a:pt x="911" y="21"/>
                  </a:lnTo>
                  <a:lnTo>
                    <a:pt x="1030" y="75"/>
                  </a:lnTo>
                  <a:lnTo>
                    <a:pt x="1109" y="150"/>
                  </a:lnTo>
                  <a:lnTo>
                    <a:pt x="1139" y="247"/>
                  </a:lnTo>
                  <a:lnTo>
                    <a:pt x="1109" y="355"/>
                  </a:lnTo>
                  <a:lnTo>
                    <a:pt x="1040" y="441"/>
                  </a:lnTo>
                  <a:lnTo>
                    <a:pt x="931" y="516"/>
                  </a:lnTo>
                  <a:lnTo>
                    <a:pt x="802" y="559"/>
                  </a:lnTo>
                  <a:lnTo>
                    <a:pt x="792" y="559"/>
                  </a:lnTo>
                  <a:lnTo>
                    <a:pt x="822" y="570"/>
                  </a:lnTo>
                  <a:lnTo>
                    <a:pt x="862" y="591"/>
                  </a:lnTo>
                  <a:lnTo>
                    <a:pt x="891" y="624"/>
                  </a:lnTo>
                  <a:lnTo>
                    <a:pt x="931" y="688"/>
                  </a:lnTo>
                  <a:lnTo>
                    <a:pt x="931" y="796"/>
                  </a:lnTo>
                  <a:lnTo>
                    <a:pt x="921" y="817"/>
                  </a:lnTo>
                  <a:lnTo>
                    <a:pt x="921" y="904"/>
                  </a:lnTo>
                  <a:lnTo>
                    <a:pt x="911" y="990"/>
                  </a:lnTo>
                  <a:lnTo>
                    <a:pt x="911" y="1033"/>
                  </a:lnTo>
                  <a:lnTo>
                    <a:pt x="931" y="1076"/>
                  </a:lnTo>
                  <a:lnTo>
                    <a:pt x="941" y="1087"/>
                  </a:lnTo>
                  <a:lnTo>
                    <a:pt x="961" y="1097"/>
                  </a:lnTo>
                  <a:lnTo>
                    <a:pt x="980" y="1097"/>
                  </a:lnTo>
                  <a:lnTo>
                    <a:pt x="1020" y="1087"/>
                  </a:lnTo>
                  <a:lnTo>
                    <a:pt x="1079" y="1044"/>
                  </a:lnTo>
                  <a:lnTo>
                    <a:pt x="1119" y="957"/>
                  </a:lnTo>
                  <a:lnTo>
                    <a:pt x="1139" y="936"/>
                  </a:lnTo>
                  <a:lnTo>
                    <a:pt x="1169" y="936"/>
                  </a:lnTo>
                  <a:lnTo>
                    <a:pt x="1179" y="947"/>
                  </a:lnTo>
                  <a:lnTo>
                    <a:pt x="1179" y="957"/>
                  </a:lnTo>
                  <a:lnTo>
                    <a:pt x="1169" y="990"/>
                  </a:lnTo>
                  <a:lnTo>
                    <a:pt x="1149" y="1044"/>
                  </a:lnTo>
                  <a:lnTo>
                    <a:pt x="1109" y="1097"/>
                  </a:lnTo>
                  <a:lnTo>
                    <a:pt x="1050" y="1130"/>
                  </a:lnTo>
                  <a:lnTo>
                    <a:pt x="980" y="1151"/>
                  </a:lnTo>
                  <a:lnTo>
                    <a:pt x="901" y="1140"/>
                  </a:lnTo>
                  <a:lnTo>
                    <a:pt x="832" y="1108"/>
                  </a:lnTo>
                  <a:lnTo>
                    <a:pt x="782" y="1054"/>
                  </a:lnTo>
                  <a:lnTo>
                    <a:pt x="763" y="968"/>
                  </a:lnTo>
                  <a:lnTo>
                    <a:pt x="763" y="904"/>
                  </a:lnTo>
                  <a:lnTo>
                    <a:pt x="772" y="882"/>
                  </a:lnTo>
                  <a:lnTo>
                    <a:pt x="782" y="839"/>
                  </a:lnTo>
                  <a:lnTo>
                    <a:pt x="792" y="807"/>
                  </a:lnTo>
                  <a:lnTo>
                    <a:pt x="792" y="774"/>
                  </a:lnTo>
                  <a:lnTo>
                    <a:pt x="802" y="742"/>
                  </a:lnTo>
                  <a:lnTo>
                    <a:pt x="802" y="721"/>
                  </a:lnTo>
                  <a:lnTo>
                    <a:pt x="792" y="667"/>
                  </a:lnTo>
                  <a:lnTo>
                    <a:pt x="753" y="613"/>
                  </a:lnTo>
                  <a:lnTo>
                    <a:pt x="693" y="581"/>
                  </a:lnTo>
                  <a:lnTo>
                    <a:pt x="614" y="570"/>
                  </a:lnTo>
                  <a:lnTo>
                    <a:pt x="406" y="570"/>
                  </a:lnTo>
                  <a:lnTo>
                    <a:pt x="307" y="990"/>
                  </a:lnTo>
                  <a:lnTo>
                    <a:pt x="297" y="1011"/>
                  </a:lnTo>
                  <a:lnTo>
                    <a:pt x="297" y="1033"/>
                  </a:lnTo>
                  <a:lnTo>
                    <a:pt x="307" y="1044"/>
                  </a:lnTo>
                  <a:lnTo>
                    <a:pt x="426" y="1044"/>
                  </a:lnTo>
                  <a:lnTo>
                    <a:pt x="436" y="1054"/>
                  </a:lnTo>
                  <a:lnTo>
                    <a:pt x="436" y="1087"/>
                  </a:lnTo>
                  <a:lnTo>
                    <a:pt x="426" y="1097"/>
                  </a:lnTo>
                  <a:lnTo>
                    <a:pt x="10" y="1097"/>
                  </a:lnTo>
                  <a:lnTo>
                    <a:pt x="0" y="1087"/>
                  </a:lnTo>
                  <a:lnTo>
                    <a:pt x="0" y="1054"/>
                  </a:lnTo>
                  <a:lnTo>
                    <a:pt x="10" y="1044"/>
                  </a:lnTo>
                  <a:lnTo>
                    <a:pt x="129" y="1044"/>
                  </a:lnTo>
                  <a:lnTo>
                    <a:pt x="148" y="1033"/>
                  </a:lnTo>
                  <a:lnTo>
                    <a:pt x="178" y="1000"/>
                  </a:lnTo>
                  <a:lnTo>
                    <a:pt x="178" y="979"/>
                  </a:lnTo>
                  <a:lnTo>
                    <a:pt x="376" y="107"/>
                  </a:lnTo>
                  <a:lnTo>
                    <a:pt x="386" y="86"/>
                  </a:lnTo>
                  <a:lnTo>
                    <a:pt x="386" y="64"/>
                  </a:lnTo>
                  <a:lnTo>
                    <a:pt x="376" y="53"/>
                  </a:lnTo>
                  <a:lnTo>
                    <a:pt x="257" y="53"/>
                  </a:lnTo>
                  <a:lnTo>
                    <a:pt x="247" y="43"/>
                  </a:lnTo>
                  <a:lnTo>
                    <a:pt x="247" y="10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8" name="Freeform 20"/>
            <p:cNvSpPr>
              <a:spLocks/>
            </p:cNvSpPr>
            <p:nvPr/>
          </p:nvSpPr>
          <p:spPr bwMode="auto">
            <a:xfrm>
              <a:off x="18988" y="2801"/>
              <a:ext cx="297" cy="23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297" y="2314"/>
                </a:cxn>
                <a:cxn ang="0">
                  <a:pos x="0" y="2314"/>
                </a:cxn>
                <a:cxn ang="0">
                  <a:pos x="0" y="2228"/>
                </a:cxn>
                <a:cxn ang="0">
                  <a:pos x="208" y="2228"/>
                </a:cxn>
                <a:cxn ang="0">
                  <a:pos x="208" y="97"/>
                </a:cxn>
                <a:cxn ang="0">
                  <a:pos x="0" y="97"/>
                </a:cxn>
                <a:cxn ang="0">
                  <a:pos x="0" y="0"/>
                </a:cxn>
              </a:cxnLst>
              <a:rect l="0" t="0" r="r" b="b"/>
              <a:pathLst>
                <a:path w="297" h="2314">
                  <a:moveTo>
                    <a:pt x="0" y="0"/>
                  </a:moveTo>
                  <a:lnTo>
                    <a:pt x="297" y="0"/>
                  </a:lnTo>
                  <a:lnTo>
                    <a:pt x="297" y="2314"/>
                  </a:lnTo>
                  <a:lnTo>
                    <a:pt x="0" y="2314"/>
                  </a:lnTo>
                  <a:lnTo>
                    <a:pt x="0" y="2228"/>
                  </a:lnTo>
                  <a:lnTo>
                    <a:pt x="208" y="2228"/>
                  </a:lnTo>
                  <a:lnTo>
                    <a:pt x="208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9" name="Freeform 21"/>
            <p:cNvSpPr>
              <a:spLocks noEditPoints="1"/>
            </p:cNvSpPr>
            <p:nvPr/>
          </p:nvSpPr>
          <p:spPr bwMode="auto">
            <a:xfrm>
              <a:off x="20246" y="3705"/>
              <a:ext cx="1427" cy="527"/>
            </a:xfrm>
            <a:custGeom>
              <a:avLst/>
              <a:gdLst/>
              <a:ahLst/>
              <a:cxnLst>
                <a:cxn ang="0">
                  <a:pos x="40" y="441"/>
                </a:cxn>
                <a:cxn ang="0">
                  <a:pos x="1397" y="441"/>
                </a:cxn>
                <a:cxn ang="0">
                  <a:pos x="1407" y="452"/>
                </a:cxn>
                <a:cxn ang="0">
                  <a:pos x="1427" y="462"/>
                </a:cxn>
                <a:cxn ang="0">
                  <a:pos x="1427" y="506"/>
                </a:cxn>
                <a:cxn ang="0">
                  <a:pos x="1407" y="516"/>
                </a:cxn>
                <a:cxn ang="0">
                  <a:pos x="1397" y="527"/>
                </a:cxn>
                <a:cxn ang="0">
                  <a:pos x="40" y="527"/>
                </a:cxn>
                <a:cxn ang="0">
                  <a:pos x="30" y="516"/>
                </a:cxn>
                <a:cxn ang="0">
                  <a:pos x="10" y="506"/>
                </a:cxn>
                <a:cxn ang="0">
                  <a:pos x="10" y="462"/>
                </a:cxn>
                <a:cxn ang="0">
                  <a:pos x="30" y="452"/>
                </a:cxn>
                <a:cxn ang="0">
                  <a:pos x="40" y="441"/>
                </a:cxn>
                <a:cxn ang="0">
                  <a:pos x="30" y="0"/>
                </a:cxn>
                <a:cxn ang="0">
                  <a:pos x="1387" y="0"/>
                </a:cxn>
                <a:cxn ang="0">
                  <a:pos x="1397" y="11"/>
                </a:cxn>
                <a:cxn ang="0">
                  <a:pos x="1417" y="21"/>
                </a:cxn>
                <a:cxn ang="0">
                  <a:pos x="1417" y="64"/>
                </a:cxn>
                <a:cxn ang="0">
                  <a:pos x="1397" y="75"/>
                </a:cxn>
                <a:cxn ang="0">
                  <a:pos x="1387" y="86"/>
                </a:cxn>
                <a:cxn ang="0">
                  <a:pos x="30" y="86"/>
                </a:cxn>
                <a:cxn ang="0">
                  <a:pos x="20" y="75"/>
                </a:cxn>
                <a:cxn ang="0">
                  <a:pos x="0" y="64"/>
                </a:cxn>
                <a:cxn ang="0">
                  <a:pos x="0" y="21"/>
                </a:cxn>
                <a:cxn ang="0">
                  <a:pos x="20" y="11"/>
                </a:cxn>
                <a:cxn ang="0">
                  <a:pos x="30" y="0"/>
                </a:cxn>
              </a:cxnLst>
              <a:rect l="0" t="0" r="r" b="b"/>
              <a:pathLst>
                <a:path w="1427" h="527">
                  <a:moveTo>
                    <a:pt x="40" y="441"/>
                  </a:moveTo>
                  <a:lnTo>
                    <a:pt x="1397" y="441"/>
                  </a:lnTo>
                  <a:lnTo>
                    <a:pt x="1407" y="452"/>
                  </a:lnTo>
                  <a:lnTo>
                    <a:pt x="1427" y="462"/>
                  </a:lnTo>
                  <a:lnTo>
                    <a:pt x="1427" y="506"/>
                  </a:lnTo>
                  <a:lnTo>
                    <a:pt x="1407" y="516"/>
                  </a:lnTo>
                  <a:lnTo>
                    <a:pt x="1397" y="527"/>
                  </a:lnTo>
                  <a:lnTo>
                    <a:pt x="40" y="527"/>
                  </a:lnTo>
                  <a:lnTo>
                    <a:pt x="30" y="516"/>
                  </a:lnTo>
                  <a:lnTo>
                    <a:pt x="10" y="506"/>
                  </a:lnTo>
                  <a:lnTo>
                    <a:pt x="10" y="462"/>
                  </a:lnTo>
                  <a:lnTo>
                    <a:pt x="30" y="452"/>
                  </a:lnTo>
                  <a:lnTo>
                    <a:pt x="40" y="441"/>
                  </a:lnTo>
                  <a:close/>
                  <a:moveTo>
                    <a:pt x="30" y="0"/>
                  </a:moveTo>
                  <a:lnTo>
                    <a:pt x="1387" y="0"/>
                  </a:lnTo>
                  <a:lnTo>
                    <a:pt x="1397" y="11"/>
                  </a:lnTo>
                  <a:lnTo>
                    <a:pt x="1417" y="21"/>
                  </a:lnTo>
                  <a:lnTo>
                    <a:pt x="1417" y="64"/>
                  </a:lnTo>
                  <a:lnTo>
                    <a:pt x="1397" y="75"/>
                  </a:lnTo>
                  <a:lnTo>
                    <a:pt x="1387" y="86"/>
                  </a:lnTo>
                  <a:lnTo>
                    <a:pt x="30" y="86"/>
                  </a:lnTo>
                  <a:lnTo>
                    <a:pt x="20" y="75"/>
                  </a:lnTo>
                  <a:lnTo>
                    <a:pt x="0" y="64"/>
                  </a:lnTo>
                  <a:lnTo>
                    <a:pt x="0" y="21"/>
                  </a:lnTo>
                  <a:lnTo>
                    <a:pt x="20" y="11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90" name="Freeform 22"/>
            <p:cNvSpPr>
              <a:spLocks/>
            </p:cNvSpPr>
            <p:nvPr/>
          </p:nvSpPr>
          <p:spPr bwMode="auto">
            <a:xfrm>
              <a:off x="22515" y="2908"/>
              <a:ext cx="1268" cy="1712"/>
            </a:xfrm>
            <a:custGeom>
              <a:avLst/>
              <a:gdLst/>
              <a:ahLst/>
              <a:cxnLst>
                <a:cxn ang="0">
                  <a:pos x="931" y="22"/>
                </a:cxn>
                <a:cxn ang="0">
                  <a:pos x="1109" y="172"/>
                </a:cxn>
                <a:cxn ang="0">
                  <a:pos x="1238" y="0"/>
                </a:cxn>
                <a:cxn ang="0">
                  <a:pos x="1268" y="22"/>
                </a:cxn>
                <a:cxn ang="0">
                  <a:pos x="1149" y="549"/>
                </a:cxn>
                <a:cxn ang="0">
                  <a:pos x="1139" y="581"/>
                </a:cxn>
                <a:cxn ang="0">
                  <a:pos x="1099" y="592"/>
                </a:cxn>
                <a:cxn ang="0">
                  <a:pos x="1089" y="560"/>
                </a:cxn>
                <a:cxn ang="0">
                  <a:pos x="1099" y="442"/>
                </a:cxn>
                <a:cxn ang="0">
                  <a:pos x="1040" y="205"/>
                </a:cxn>
                <a:cxn ang="0">
                  <a:pos x="891" y="97"/>
                </a:cxn>
                <a:cxn ang="0">
                  <a:pos x="673" y="108"/>
                </a:cxn>
                <a:cxn ang="0">
                  <a:pos x="485" y="259"/>
                </a:cxn>
                <a:cxn ang="0">
                  <a:pos x="416" y="474"/>
                </a:cxn>
                <a:cxn ang="0">
                  <a:pos x="455" y="625"/>
                </a:cxn>
                <a:cxn ang="0">
                  <a:pos x="544" y="689"/>
                </a:cxn>
                <a:cxn ang="0">
                  <a:pos x="594" y="711"/>
                </a:cxn>
                <a:cxn ang="0">
                  <a:pos x="663" y="721"/>
                </a:cxn>
                <a:cxn ang="0">
                  <a:pos x="812" y="764"/>
                </a:cxn>
                <a:cxn ang="0">
                  <a:pos x="960" y="851"/>
                </a:cxn>
                <a:cxn ang="0">
                  <a:pos x="1030" y="937"/>
                </a:cxn>
                <a:cxn ang="0">
                  <a:pos x="1069" y="1120"/>
                </a:cxn>
                <a:cxn ang="0">
                  <a:pos x="990" y="1399"/>
                </a:cxn>
                <a:cxn ang="0">
                  <a:pos x="802" y="1625"/>
                </a:cxn>
                <a:cxn ang="0">
                  <a:pos x="525" y="1712"/>
                </a:cxn>
                <a:cxn ang="0">
                  <a:pos x="336" y="1679"/>
                </a:cxn>
                <a:cxn ang="0">
                  <a:pos x="168" y="1539"/>
                </a:cxn>
                <a:cxn ang="0">
                  <a:pos x="29" y="1701"/>
                </a:cxn>
                <a:cxn ang="0">
                  <a:pos x="0" y="1679"/>
                </a:cxn>
                <a:cxn ang="0">
                  <a:pos x="19" y="1572"/>
                </a:cxn>
                <a:cxn ang="0">
                  <a:pos x="69" y="1346"/>
                </a:cxn>
                <a:cxn ang="0">
                  <a:pos x="118" y="1163"/>
                </a:cxn>
                <a:cxn ang="0">
                  <a:pos x="128" y="1120"/>
                </a:cxn>
                <a:cxn ang="0">
                  <a:pos x="168" y="1130"/>
                </a:cxn>
                <a:cxn ang="0">
                  <a:pos x="158" y="1238"/>
                </a:cxn>
                <a:cxn ang="0">
                  <a:pos x="178" y="1410"/>
                </a:cxn>
                <a:cxn ang="0">
                  <a:pos x="297" y="1561"/>
                </a:cxn>
                <a:cxn ang="0">
                  <a:pos x="455" y="1625"/>
                </a:cxn>
                <a:cxn ang="0">
                  <a:pos x="653" y="1604"/>
                </a:cxn>
                <a:cxn ang="0">
                  <a:pos x="842" y="1442"/>
                </a:cxn>
                <a:cxn ang="0">
                  <a:pos x="921" y="1195"/>
                </a:cxn>
                <a:cxn ang="0">
                  <a:pos x="871" y="1034"/>
                </a:cxn>
                <a:cxn ang="0">
                  <a:pos x="772" y="958"/>
                </a:cxn>
                <a:cxn ang="0">
                  <a:pos x="495" y="883"/>
                </a:cxn>
                <a:cxn ang="0">
                  <a:pos x="336" y="764"/>
                </a:cxn>
                <a:cxn ang="0">
                  <a:pos x="267" y="549"/>
                </a:cxn>
                <a:cxn ang="0">
                  <a:pos x="376" y="237"/>
                </a:cxn>
                <a:cxn ang="0">
                  <a:pos x="643" y="33"/>
                </a:cxn>
              </a:cxnLst>
              <a:rect l="0" t="0" r="r" b="b"/>
              <a:pathLst>
                <a:path w="1268" h="1712">
                  <a:moveTo>
                    <a:pt x="802" y="0"/>
                  </a:moveTo>
                  <a:lnTo>
                    <a:pt x="931" y="22"/>
                  </a:lnTo>
                  <a:lnTo>
                    <a:pt x="1030" y="76"/>
                  </a:lnTo>
                  <a:lnTo>
                    <a:pt x="1109" y="172"/>
                  </a:lnTo>
                  <a:lnTo>
                    <a:pt x="1208" y="33"/>
                  </a:lnTo>
                  <a:lnTo>
                    <a:pt x="1238" y="0"/>
                  </a:lnTo>
                  <a:lnTo>
                    <a:pt x="1248" y="0"/>
                  </a:lnTo>
                  <a:lnTo>
                    <a:pt x="1268" y="22"/>
                  </a:lnTo>
                  <a:lnTo>
                    <a:pt x="1268" y="43"/>
                  </a:lnTo>
                  <a:lnTo>
                    <a:pt x="1149" y="549"/>
                  </a:lnTo>
                  <a:lnTo>
                    <a:pt x="1139" y="571"/>
                  </a:lnTo>
                  <a:lnTo>
                    <a:pt x="1139" y="581"/>
                  </a:lnTo>
                  <a:lnTo>
                    <a:pt x="1129" y="592"/>
                  </a:lnTo>
                  <a:lnTo>
                    <a:pt x="1099" y="592"/>
                  </a:lnTo>
                  <a:lnTo>
                    <a:pt x="1089" y="581"/>
                  </a:lnTo>
                  <a:lnTo>
                    <a:pt x="1089" y="560"/>
                  </a:lnTo>
                  <a:lnTo>
                    <a:pt x="1099" y="528"/>
                  </a:lnTo>
                  <a:lnTo>
                    <a:pt x="1099" y="442"/>
                  </a:lnTo>
                  <a:lnTo>
                    <a:pt x="1089" y="302"/>
                  </a:lnTo>
                  <a:lnTo>
                    <a:pt x="1040" y="205"/>
                  </a:lnTo>
                  <a:lnTo>
                    <a:pt x="980" y="140"/>
                  </a:lnTo>
                  <a:lnTo>
                    <a:pt x="891" y="97"/>
                  </a:lnTo>
                  <a:lnTo>
                    <a:pt x="792" y="86"/>
                  </a:lnTo>
                  <a:lnTo>
                    <a:pt x="673" y="108"/>
                  </a:lnTo>
                  <a:lnTo>
                    <a:pt x="574" y="172"/>
                  </a:lnTo>
                  <a:lnTo>
                    <a:pt x="485" y="259"/>
                  </a:lnTo>
                  <a:lnTo>
                    <a:pt x="435" y="366"/>
                  </a:lnTo>
                  <a:lnTo>
                    <a:pt x="416" y="474"/>
                  </a:lnTo>
                  <a:lnTo>
                    <a:pt x="426" y="560"/>
                  </a:lnTo>
                  <a:lnTo>
                    <a:pt x="455" y="625"/>
                  </a:lnTo>
                  <a:lnTo>
                    <a:pt x="495" y="668"/>
                  </a:lnTo>
                  <a:lnTo>
                    <a:pt x="544" y="689"/>
                  </a:lnTo>
                  <a:lnTo>
                    <a:pt x="564" y="700"/>
                  </a:lnTo>
                  <a:lnTo>
                    <a:pt x="594" y="711"/>
                  </a:lnTo>
                  <a:lnTo>
                    <a:pt x="624" y="711"/>
                  </a:lnTo>
                  <a:lnTo>
                    <a:pt x="663" y="721"/>
                  </a:lnTo>
                  <a:lnTo>
                    <a:pt x="693" y="732"/>
                  </a:lnTo>
                  <a:lnTo>
                    <a:pt x="812" y="764"/>
                  </a:lnTo>
                  <a:lnTo>
                    <a:pt x="881" y="786"/>
                  </a:lnTo>
                  <a:lnTo>
                    <a:pt x="960" y="851"/>
                  </a:lnTo>
                  <a:lnTo>
                    <a:pt x="990" y="883"/>
                  </a:lnTo>
                  <a:lnTo>
                    <a:pt x="1030" y="937"/>
                  </a:lnTo>
                  <a:lnTo>
                    <a:pt x="1060" y="1012"/>
                  </a:lnTo>
                  <a:lnTo>
                    <a:pt x="1069" y="1120"/>
                  </a:lnTo>
                  <a:lnTo>
                    <a:pt x="1050" y="1259"/>
                  </a:lnTo>
                  <a:lnTo>
                    <a:pt x="990" y="1399"/>
                  </a:lnTo>
                  <a:lnTo>
                    <a:pt x="911" y="1518"/>
                  </a:lnTo>
                  <a:lnTo>
                    <a:pt x="802" y="1625"/>
                  </a:lnTo>
                  <a:lnTo>
                    <a:pt x="663" y="1690"/>
                  </a:lnTo>
                  <a:lnTo>
                    <a:pt x="525" y="1712"/>
                  </a:lnTo>
                  <a:lnTo>
                    <a:pt x="435" y="1701"/>
                  </a:lnTo>
                  <a:lnTo>
                    <a:pt x="336" y="1679"/>
                  </a:lnTo>
                  <a:lnTo>
                    <a:pt x="247" y="1625"/>
                  </a:lnTo>
                  <a:lnTo>
                    <a:pt x="168" y="1539"/>
                  </a:lnTo>
                  <a:lnTo>
                    <a:pt x="59" y="1668"/>
                  </a:lnTo>
                  <a:lnTo>
                    <a:pt x="29" y="1701"/>
                  </a:lnTo>
                  <a:lnTo>
                    <a:pt x="19" y="1701"/>
                  </a:lnTo>
                  <a:lnTo>
                    <a:pt x="0" y="1679"/>
                  </a:lnTo>
                  <a:lnTo>
                    <a:pt x="10" y="1647"/>
                  </a:lnTo>
                  <a:lnTo>
                    <a:pt x="19" y="1572"/>
                  </a:lnTo>
                  <a:lnTo>
                    <a:pt x="49" y="1464"/>
                  </a:lnTo>
                  <a:lnTo>
                    <a:pt x="69" y="1346"/>
                  </a:lnTo>
                  <a:lnTo>
                    <a:pt x="99" y="1238"/>
                  </a:lnTo>
                  <a:lnTo>
                    <a:pt x="118" y="1163"/>
                  </a:lnTo>
                  <a:lnTo>
                    <a:pt x="128" y="1130"/>
                  </a:lnTo>
                  <a:lnTo>
                    <a:pt x="128" y="1120"/>
                  </a:lnTo>
                  <a:lnTo>
                    <a:pt x="158" y="1120"/>
                  </a:lnTo>
                  <a:lnTo>
                    <a:pt x="168" y="1130"/>
                  </a:lnTo>
                  <a:lnTo>
                    <a:pt x="168" y="1206"/>
                  </a:lnTo>
                  <a:lnTo>
                    <a:pt x="158" y="1238"/>
                  </a:lnTo>
                  <a:lnTo>
                    <a:pt x="158" y="1281"/>
                  </a:lnTo>
                  <a:lnTo>
                    <a:pt x="178" y="1410"/>
                  </a:lnTo>
                  <a:lnTo>
                    <a:pt x="227" y="1496"/>
                  </a:lnTo>
                  <a:lnTo>
                    <a:pt x="297" y="1561"/>
                  </a:lnTo>
                  <a:lnTo>
                    <a:pt x="376" y="1604"/>
                  </a:lnTo>
                  <a:lnTo>
                    <a:pt x="455" y="1625"/>
                  </a:lnTo>
                  <a:lnTo>
                    <a:pt x="535" y="1625"/>
                  </a:lnTo>
                  <a:lnTo>
                    <a:pt x="653" y="1604"/>
                  </a:lnTo>
                  <a:lnTo>
                    <a:pt x="762" y="1539"/>
                  </a:lnTo>
                  <a:lnTo>
                    <a:pt x="842" y="1442"/>
                  </a:lnTo>
                  <a:lnTo>
                    <a:pt x="901" y="1324"/>
                  </a:lnTo>
                  <a:lnTo>
                    <a:pt x="921" y="1195"/>
                  </a:lnTo>
                  <a:lnTo>
                    <a:pt x="911" y="1098"/>
                  </a:lnTo>
                  <a:lnTo>
                    <a:pt x="871" y="1034"/>
                  </a:lnTo>
                  <a:lnTo>
                    <a:pt x="822" y="990"/>
                  </a:lnTo>
                  <a:lnTo>
                    <a:pt x="772" y="958"/>
                  </a:lnTo>
                  <a:lnTo>
                    <a:pt x="723" y="947"/>
                  </a:lnTo>
                  <a:lnTo>
                    <a:pt x="495" y="883"/>
                  </a:lnTo>
                  <a:lnTo>
                    <a:pt x="416" y="840"/>
                  </a:lnTo>
                  <a:lnTo>
                    <a:pt x="336" y="764"/>
                  </a:lnTo>
                  <a:lnTo>
                    <a:pt x="287" y="668"/>
                  </a:lnTo>
                  <a:lnTo>
                    <a:pt x="267" y="549"/>
                  </a:lnTo>
                  <a:lnTo>
                    <a:pt x="297" y="388"/>
                  </a:lnTo>
                  <a:lnTo>
                    <a:pt x="376" y="237"/>
                  </a:lnTo>
                  <a:lnTo>
                    <a:pt x="495" y="108"/>
                  </a:lnTo>
                  <a:lnTo>
                    <a:pt x="643" y="33"/>
                  </a:lnTo>
                  <a:lnTo>
                    <a:pt x="8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91" name="Freeform 23"/>
            <p:cNvSpPr>
              <a:spLocks/>
            </p:cNvSpPr>
            <p:nvPr/>
          </p:nvSpPr>
          <p:spPr bwMode="auto">
            <a:xfrm>
              <a:off x="23812" y="3769"/>
              <a:ext cx="991" cy="1098"/>
            </a:xfrm>
            <a:custGeom>
              <a:avLst/>
              <a:gdLst/>
              <a:ahLst/>
              <a:cxnLst>
                <a:cxn ang="0">
                  <a:pos x="258" y="0"/>
                </a:cxn>
                <a:cxn ang="0">
                  <a:pos x="733" y="0"/>
                </a:cxn>
                <a:cxn ang="0">
                  <a:pos x="743" y="11"/>
                </a:cxn>
                <a:cxn ang="0">
                  <a:pos x="743" y="43"/>
                </a:cxn>
                <a:cxn ang="0">
                  <a:pos x="733" y="54"/>
                </a:cxn>
                <a:cxn ang="0">
                  <a:pos x="604" y="54"/>
                </a:cxn>
                <a:cxn ang="0">
                  <a:pos x="555" y="65"/>
                </a:cxn>
                <a:cxn ang="0">
                  <a:pos x="535" y="86"/>
                </a:cxn>
                <a:cxn ang="0">
                  <a:pos x="525" y="129"/>
                </a:cxn>
                <a:cxn ang="0">
                  <a:pos x="535" y="119"/>
                </a:cxn>
                <a:cxn ang="0">
                  <a:pos x="327" y="990"/>
                </a:cxn>
                <a:cxn ang="0">
                  <a:pos x="317" y="1012"/>
                </a:cxn>
                <a:cxn ang="0">
                  <a:pos x="317" y="1034"/>
                </a:cxn>
                <a:cxn ang="0">
                  <a:pos x="327" y="1044"/>
                </a:cxn>
                <a:cxn ang="0">
                  <a:pos x="535" y="1044"/>
                </a:cxn>
                <a:cxn ang="0">
                  <a:pos x="654" y="1034"/>
                </a:cxn>
                <a:cxn ang="0">
                  <a:pos x="743" y="990"/>
                </a:cxn>
                <a:cxn ang="0">
                  <a:pos x="813" y="937"/>
                </a:cxn>
                <a:cxn ang="0">
                  <a:pos x="862" y="861"/>
                </a:cxn>
                <a:cxn ang="0">
                  <a:pos x="902" y="786"/>
                </a:cxn>
                <a:cxn ang="0">
                  <a:pos x="931" y="700"/>
                </a:cxn>
                <a:cxn ang="0">
                  <a:pos x="941" y="689"/>
                </a:cxn>
                <a:cxn ang="0">
                  <a:pos x="941" y="678"/>
                </a:cxn>
                <a:cxn ang="0">
                  <a:pos x="951" y="668"/>
                </a:cxn>
                <a:cxn ang="0">
                  <a:pos x="981" y="668"/>
                </a:cxn>
                <a:cxn ang="0">
                  <a:pos x="991" y="678"/>
                </a:cxn>
                <a:cxn ang="0">
                  <a:pos x="991" y="689"/>
                </a:cxn>
                <a:cxn ang="0">
                  <a:pos x="961" y="786"/>
                </a:cxn>
                <a:cxn ang="0">
                  <a:pos x="931" y="861"/>
                </a:cxn>
                <a:cxn ang="0">
                  <a:pos x="902" y="947"/>
                </a:cxn>
                <a:cxn ang="0">
                  <a:pos x="872" y="1023"/>
                </a:cxn>
                <a:cxn ang="0">
                  <a:pos x="862" y="1066"/>
                </a:cxn>
                <a:cxn ang="0">
                  <a:pos x="852" y="1087"/>
                </a:cxn>
                <a:cxn ang="0">
                  <a:pos x="852" y="1098"/>
                </a:cxn>
                <a:cxn ang="0">
                  <a:pos x="10" y="1098"/>
                </a:cxn>
                <a:cxn ang="0">
                  <a:pos x="0" y="1087"/>
                </a:cxn>
                <a:cxn ang="0">
                  <a:pos x="0" y="1055"/>
                </a:cxn>
                <a:cxn ang="0">
                  <a:pos x="10" y="1044"/>
                </a:cxn>
                <a:cxn ang="0">
                  <a:pos x="129" y="1044"/>
                </a:cxn>
                <a:cxn ang="0">
                  <a:pos x="169" y="1023"/>
                </a:cxn>
                <a:cxn ang="0">
                  <a:pos x="169" y="1001"/>
                </a:cxn>
                <a:cxn ang="0">
                  <a:pos x="179" y="980"/>
                </a:cxn>
                <a:cxn ang="0">
                  <a:pos x="377" y="108"/>
                </a:cxn>
                <a:cxn ang="0">
                  <a:pos x="387" y="86"/>
                </a:cxn>
                <a:cxn ang="0">
                  <a:pos x="387" y="65"/>
                </a:cxn>
                <a:cxn ang="0">
                  <a:pos x="377" y="54"/>
                </a:cxn>
                <a:cxn ang="0">
                  <a:pos x="258" y="54"/>
                </a:cxn>
                <a:cxn ang="0">
                  <a:pos x="248" y="43"/>
                </a:cxn>
                <a:cxn ang="0">
                  <a:pos x="248" y="11"/>
                </a:cxn>
                <a:cxn ang="0">
                  <a:pos x="258" y="0"/>
                </a:cxn>
              </a:cxnLst>
              <a:rect l="0" t="0" r="r" b="b"/>
              <a:pathLst>
                <a:path w="991" h="1098">
                  <a:moveTo>
                    <a:pt x="258" y="0"/>
                  </a:moveTo>
                  <a:lnTo>
                    <a:pt x="733" y="0"/>
                  </a:lnTo>
                  <a:lnTo>
                    <a:pt x="743" y="11"/>
                  </a:lnTo>
                  <a:lnTo>
                    <a:pt x="743" y="43"/>
                  </a:lnTo>
                  <a:lnTo>
                    <a:pt x="733" y="54"/>
                  </a:lnTo>
                  <a:lnTo>
                    <a:pt x="604" y="54"/>
                  </a:lnTo>
                  <a:lnTo>
                    <a:pt x="555" y="65"/>
                  </a:lnTo>
                  <a:lnTo>
                    <a:pt x="535" y="86"/>
                  </a:lnTo>
                  <a:lnTo>
                    <a:pt x="525" y="129"/>
                  </a:lnTo>
                  <a:lnTo>
                    <a:pt x="535" y="119"/>
                  </a:lnTo>
                  <a:lnTo>
                    <a:pt x="327" y="990"/>
                  </a:lnTo>
                  <a:lnTo>
                    <a:pt x="317" y="1012"/>
                  </a:lnTo>
                  <a:lnTo>
                    <a:pt x="317" y="1034"/>
                  </a:lnTo>
                  <a:lnTo>
                    <a:pt x="327" y="1044"/>
                  </a:lnTo>
                  <a:lnTo>
                    <a:pt x="535" y="1044"/>
                  </a:lnTo>
                  <a:lnTo>
                    <a:pt x="654" y="1034"/>
                  </a:lnTo>
                  <a:lnTo>
                    <a:pt x="743" y="990"/>
                  </a:lnTo>
                  <a:lnTo>
                    <a:pt x="813" y="937"/>
                  </a:lnTo>
                  <a:lnTo>
                    <a:pt x="862" y="861"/>
                  </a:lnTo>
                  <a:lnTo>
                    <a:pt x="902" y="786"/>
                  </a:lnTo>
                  <a:lnTo>
                    <a:pt x="931" y="700"/>
                  </a:lnTo>
                  <a:lnTo>
                    <a:pt x="941" y="689"/>
                  </a:lnTo>
                  <a:lnTo>
                    <a:pt x="941" y="678"/>
                  </a:lnTo>
                  <a:lnTo>
                    <a:pt x="951" y="668"/>
                  </a:lnTo>
                  <a:lnTo>
                    <a:pt x="981" y="668"/>
                  </a:lnTo>
                  <a:lnTo>
                    <a:pt x="991" y="678"/>
                  </a:lnTo>
                  <a:lnTo>
                    <a:pt x="991" y="689"/>
                  </a:lnTo>
                  <a:lnTo>
                    <a:pt x="961" y="786"/>
                  </a:lnTo>
                  <a:lnTo>
                    <a:pt x="931" y="861"/>
                  </a:lnTo>
                  <a:lnTo>
                    <a:pt x="902" y="947"/>
                  </a:lnTo>
                  <a:lnTo>
                    <a:pt x="872" y="1023"/>
                  </a:lnTo>
                  <a:lnTo>
                    <a:pt x="862" y="1066"/>
                  </a:lnTo>
                  <a:lnTo>
                    <a:pt x="852" y="1087"/>
                  </a:lnTo>
                  <a:lnTo>
                    <a:pt x="852" y="1098"/>
                  </a:lnTo>
                  <a:lnTo>
                    <a:pt x="10" y="1098"/>
                  </a:lnTo>
                  <a:lnTo>
                    <a:pt x="0" y="1087"/>
                  </a:lnTo>
                  <a:lnTo>
                    <a:pt x="0" y="1055"/>
                  </a:lnTo>
                  <a:lnTo>
                    <a:pt x="10" y="1044"/>
                  </a:lnTo>
                  <a:lnTo>
                    <a:pt x="129" y="1044"/>
                  </a:lnTo>
                  <a:lnTo>
                    <a:pt x="169" y="1023"/>
                  </a:lnTo>
                  <a:lnTo>
                    <a:pt x="169" y="1001"/>
                  </a:lnTo>
                  <a:lnTo>
                    <a:pt x="179" y="980"/>
                  </a:lnTo>
                  <a:lnTo>
                    <a:pt x="377" y="108"/>
                  </a:lnTo>
                  <a:lnTo>
                    <a:pt x="387" y="86"/>
                  </a:lnTo>
                  <a:lnTo>
                    <a:pt x="387" y="65"/>
                  </a:lnTo>
                  <a:lnTo>
                    <a:pt x="377" y="54"/>
                  </a:lnTo>
                  <a:lnTo>
                    <a:pt x="258" y="54"/>
                  </a:lnTo>
                  <a:lnTo>
                    <a:pt x="248" y="43"/>
                  </a:lnTo>
                  <a:lnTo>
                    <a:pt x="248" y="11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92" name="Freeform 24"/>
            <p:cNvSpPr>
              <a:spLocks/>
            </p:cNvSpPr>
            <p:nvPr/>
          </p:nvSpPr>
          <p:spPr bwMode="auto">
            <a:xfrm>
              <a:off x="25793" y="3393"/>
              <a:ext cx="1031" cy="1108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81" y="0"/>
                </a:cxn>
                <a:cxn ang="0">
                  <a:pos x="1001" y="10"/>
                </a:cxn>
                <a:cxn ang="0">
                  <a:pos x="1011" y="21"/>
                </a:cxn>
                <a:cxn ang="0">
                  <a:pos x="1021" y="43"/>
                </a:cxn>
                <a:cxn ang="0">
                  <a:pos x="1021" y="64"/>
                </a:cxn>
                <a:cxn ang="0">
                  <a:pos x="575" y="549"/>
                </a:cxn>
                <a:cxn ang="0">
                  <a:pos x="684" y="667"/>
                </a:cxn>
                <a:cxn ang="0">
                  <a:pos x="763" y="742"/>
                </a:cxn>
                <a:cxn ang="0">
                  <a:pos x="832" y="828"/>
                </a:cxn>
                <a:cxn ang="0">
                  <a:pos x="1031" y="1044"/>
                </a:cxn>
                <a:cxn ang="0">
                  <a:pos x="1031" y="1065"/>
                </a:cxn>
                <a:cxn ang="0">
                  <a:pos x="1021" y="1087"/>
                </a:cxn>
                <a:cxn ang="0">
                  <a:pos x="1011" y="1097"/>
                </a:cxn>
                <a:cxn ang="0">
                  <a:pos x="971" y="1097"/>
                </a:cxn>
                <a:cxn ang="0">
                  <a:pos x="961" y="1087"/>
                </a:cxn>
                <a:cxn ang="0">
                  <a:pos x="515" y="613"/>
                </a:cxn>
                <a:cxn ang="0">
                  <a:pos x="60" y="1108"/>
                </a:cxn>
                <a:cxn ang="0">
                  <a:pos x="40" y="1108"/>
                </a:cxn>
                <a:cxn ang="0">
                  <a:pos x="20" y="1097"/>
                </a:cxn>
                <a:cxn ang="0">
                  <a:pos x="10" y="1087"/>
                </a:cxn>
                <a:cxn ang="0">
                  <a:pos x="0" y="1065"/>
                </a:cxn>
                <a:cxn ang="0">
                  <a:pos x="0" y="1054"/>
                </a:cxn>
                <a:cxn ang="0">
                  <a:pos x="456" y="559"/>
                </a:cxn>
                <a:cxn ang="0">
                  <a:pos x="30" y="96"/>
                </a:cxn>
                <a:cxn ang="0">
                  <a:pos x="10" y="86"/>
                </a:cxn>
                <a:cxn ang="0">
                  <a:pos x="0" y="75"/>
                </a:cxn>
                <a:cxn ang="0">
                  <a:pos x="0" y="53"/>
                </a:cxn>
                <a:cxn ang="0">
                  <a:pos x="10" y="32"/>
                </a:cxn>
                <a:cxn ang="0">
                  <a:pos x="20" y="21"/>
                </a:cxn>
                <a:cxn ang="0">
                  <a:pos x="40" y="10"/>
                </a:cxn>
                <a:cxn ang="0">
                  <a:pos x="70" y="10"/>
                </a:cxn>
                <a:cxn ang="0">
                  <a:pos x="80" y="21"/>
                </a:cxn>
                <a:cxn ang="0">
                  <a:pos x="90" y="43"/>
                </a:cxn>
                <a:cxn ang="0">
                  <a:pos x="506" y="495"/>
                </a:cxn>
                <a:cxn ang="0">
                  <a:pos x="931" y="32"/>
                </a:cxn>
                <a:cxn ang="0">
                  <a:pos x="951" y="21"/>
                </a:cxn>
                <a:cxn ang="0">
                  <a:pos x="971" y="0"/>
                </a:cxn>
              </a:cxnLst>
              <a:rect l="0" t="0" r="r" b="b"/>
              <a:pathLst>
                <a:path w="1031" h="1108">
                  <a:moveTo>
                    <a:pt x="971" y="0"/>
                  </a:moveTo>
                  <a:lnTo>
                    <a:pt x="981" y="0"/>
                  </a:lnTo>
                  <a:lnTo>
                    <a:pt x="1001" y="10"/>
                  </a:lnTo>
                  <a:lnTo>
                    <a:pt x="1011" y="21"/>
                  </a:lnTo>
                  <a:lnTo>
                    <a:pt x="1021" y="43"/>
                  </a:lnTo>
                  <a:lnTo>
                    <a:pt x="1021" y="64"/>
                  </a:lnTo>
                  <a:lnTo>
                    <a:pt x="575" y="549"/>
                  </a:lnTo>
                  <a:lnTo>
                    <a:pt x="684" y="667"/>
                  </a:lnTo>
                  <a:lnTo>
                    <a:pt x="763" y="742"/>
                  </a:lnTo>
                  <a:lnTo>
                    <a:pt x="832" y="828"/>
                  </a:lnTo>
                  <a:lnTo>
                    <a:pt x="1031" y="1044"/>
                  </a:lnTo>
                  <a:lnTo>
                    <a:pt x="1031" y="1065"/>
                  </a:lnTo>
                  <a:lnTo>
                    <a:pt x="1021" y="1087"/>
                  </a:lnTo>
                  <a:lnTo>
                    <a:pt x="1011" y="1097"/>
                  </a:lnTo>
                  <a:lnTo>
                    <a:pt x="971" y="1097"/>
                  </a:lnTo>
                  <a:lnTo>
                    <a:pt x="961" y="1087"/>
                  </a:lnTo>
                  <a:lnTo>
                    <a:pt x="515" y="613"/>
                  </a:lnTo>
                  <a:lnTo>
                    <a:pt x="60" y="1108"/>
                  </a:lnTo>
                  <a:lnTo>
                    <a:pt x="40" y="1108"/>
                  </a:lnTo>
                  <a:lnTo>
                    <a:pt x="20" y="1097"/>
                  </a:lnTo>
                  <a:lnTo>
                    <a:pt x="10" y="1087"/>
                  </a:lnTo>
                  <a:lnTo>
                    <a:pt x="0" y="1065"/>
                  </a:lnTo>
                  <a:lnTo>
                    <a:pt x="0" y="1054"/>
                  </a:lnTo>
                  <a:lnTo>
                    <a:pt x="456" y="559"/>
                  </a:lnTo>
                  <a:lnTo>
                    <a:pt x="30" y="96"/>
                  </a:lnTo>
                  <a:lnTo>
                    <a:pt x="10" y="86"/>
                  </a:lnTo>
                  <a:lnTo>
                    <a:pt x="0" y="75"/>
                  </a:lnTo>
                  <a:lnTo>
                    <a:pt x="0" y="53"/>
                  </a:lnTo>
                  <a:lnTo>
                    <a:pt x="10" y="32"/>
                  </a:lnTo>
                  <a:lnTo>
                    <a:pt x="20" y="21"/>
                  </a:lnTo>
                  <a:lnTo>
                    <a:pt x="40" y="10"/>
                  </a:lnTo>
                  <a:lnTo>
                    <a:pt x="70" y="10"/>
                  </a:lnTo>
                  <a:lnTo>
                    <a:pt x="80" y="21"/>
                  </a:lnTo>
                  <a:lnTo>
                    <a:pt x="90" y="43"/>
                  </a:lnTo>
                  <a:lnTo>
                    <a:pt x="506" y="495"/>
                  </a:lnTo>
                  <a:lnTo>
                    <a:pt x="931" y="32"/>
                  </a:lnTo>
                  <a:lnTo>
                    <a:pt x="951" y="21"/>
                  </a:lnTo>
                  <a:lnTo>
                    <a:pt x="9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93" name="Freeform 25"/>
            <p:cNvSpPr>
              <a:spLocks/>
            </p:cNvSpPr>
            <p:nvPr/>
          </p:nvSpPr>
          <p:spPr bwMode="auto">
            <a:xfrm>
              <a:off x="27259" y="3726"/>
              <a:ext cx="1169" cy="1184"/>
            </a:xfrm>
            <a:custGeom>
              <a:avLst/>
              <a:gdLst/>
              <a:ahLst/>
              <a:cxnLst>
                <a:cxn ang="0">
                  <a:pos x="823" y="11"/>
                </a:cxn>
                <a:cxn ang="0">
                  <a:pos x="961" y="86"/>
                </a:cxn>
                <a:cxn ang="0">
                  <a:pos x="1011" y="151"/>
                </a:cxn>
                <a:cxn ang="0">
                  <a:pos x="1140" y="0"/>
                </a:cxn>
                <a:cxn ang="0">
                  <a:pos x="1169" y="11"/>
                </a:cxn>
                <a:cxn ang="0">
                  <a:pos x="1159" y="43"/>
                </a:cxn>
                <a:cxn ang="0">
                  <a:pos x="1070" y="485"/>
                </a:cxn>
                <a:cxn ang="0">
                  <a:pos x="1011" y="474"/>
                </a:cxn>
                <a:cxn ang="0">
                  <a:pos x="1021" y="441"/>
                </a:cxn>
                <a:cxn ang="0">
                  <a:pos x="1001" y="269"/>
                </a:cxn>
                <a:cxn ang="0">
                  <a:pos x="862" y="97"/>
                </a:cxn>
                <a:cxn ang="0">
                  <a:pos x="664" y="86"/>
                </a:cxn>
                <a:cxn ang="0">
                  <a:pos x="456" y="162"/>
                </a:cxn>
                <a:cxn ang="0">
                  <a:pos x="258" y="377"/>
                </a:cxn>
                <a:cxn ang="0">
                  <a:pos x="159" y="646"/>
                </a:cxn>
                <a:cxn ang="0">
                  <a:pos x="169" y="904"/>
                </a:cxn>
                <a:cxn ang="0">
                  <a:pos x="268" y="1066"/>
                </a:cxn>
                <a:cxn ang="0">
                  <a:pos x="416" y="1130"/>
                </a:cxn>
                <a:cxn ang="0">
                  <a:pos x="585" y="1130"/>
                </a:cxn>
                <a:cxn ang="0">
                  <a:pos x="753" y="1055"/>
                </a:cxn>
                <a:cxn ang="0">
                  <a:pos x="803" y="969"/>
                </a:cxn>
                <a:cxn ang="0">
                  <a:pos x="823" y="915"/>
                </a:cxn>
                <a:cxn ang="0">
                  <a:pos x="832" y="850"/>
                </a:cxn>
                <a:cxn ang="0">
                  <a:pos x="842" y="775"/>
                </a:cxn>
                <a:cxn ang="0">
                  <a:pos x="664" y="764"/>
                </a:cxn>
                <a:cxn ang="0">
                  <a:pos x="654" y="721"/>
                </a:cxn>
                <a:cxn ang="0">
                  <a:pos x="1021" y="711"/>
                </a:cxn>
                <a:cxn ang="0">
                  <a:pos x="1110" y="700"/>
                </a:cxn>
                <a:cxn ang="0">
                  <a:pos x="1120" y="743"/>
                </a:cxn>
                <a:cxn ang="0">
                  <a:pos x="1031" y="754"/>
                </a:cxn>
                <a:cxn ang="0">
                  <a:pos x="1001" y="775"/>
                </a:cxn>
                <a:cxn ang="0">
                  <a:pos x="981" y="829"/>
                </a:cxn>
                <a:cxn ang="0">
                  <a:pos x="971" y="872"/>
                </a:cxn>
                <a:cxn ang="0">
                  <a:pos x="961" y="926"/>
                </a:cxn>
                <a:cxn ang="0">
                  <a:pos x="951" y="980"/>
                </a:cxn>
                <a:cxn ang="0">
                  <a:pos x="902" y="1152"/>
                </a:cxn>
                <a:cxn ang="0">
                  <a:pos x="872" y="1130"/>
                </a:cxn>
                <a:cxn ang="0">
                  <a:pos x="823" y="1055"/>
                </a:cxn>
                <a:cxn ang="0">
                  <a:pos x="664" y="1152"/>
                </a:cxn>
                <a:cxn ang="0">
                  <a:pos x="466" y="1184"/>
                </a:cxn>
                <a:cxn ang="0">
                  <a:pos x="179" y="1098"/>
                </a:cxn>
                <a:cxn ang="0">
                  <a:pos x="20" y="872"/>
                </a:cxn>
                <a:cxn ang="0">
                  <a:pos x="30" y="538"/>
                </a:cxn>
                <a:cxn ang="0">
                  <a:pos x="228" y="226"/>
                </a:cxn>
                <a:cxn ang="0">
                  <a:pos x="545" y="33"/>
                </a:cxn>
              </a:cxnLst>
              <a:rect l="0" t="0" r="r" b="b"/>
              <a:pathLst>
                <a:path w="1169" h="1184">
                  <a:moveTo>
                    <a:pt x="724" y="0"/>
                  </a:moveTo>
                  <a:lnTo>
                    <a:pt x="823" y="11"/>
                  </a:lnTo>
                  <a:lnTo>
                    <a:pt x="902" y="43"/>
                  </a:lnTo>
                  <a:lnTo>
                    <a:pt x="961" y="86"/>
                  </a:lnTo>
                  <a:lnTo>
                    <a:pt x="991" y="129"/>
                  </a:lnTo>
                  <a:lnTo>
                    <a:pt x="1011" y="151"/>
                  </a:lnTo>
                  <a:lnTo>
                    <a:pt x="1120" y="22"/>
                  </a:lnTo>
                  <a:lnTo>
                    <a:pt x="1140" y="0"/>
                  </a:lnTo>
                  <a:lnTo>
                    <a:pt x="1159" y="0"/>
                  </a:lnTo>
                  <a:lnTo>
                    <a:pt x="1169" y="11"/>
                  </a:lnTo>
                  <a:lnTo>
                    <a:pt x="1169" y="22"/>
                  </a:lnTo>
                  <a:lnTo>
                    <a:pt x="1159" y="43"/>
                  </a:lnTo>
                  <a:lnTo>
                    <a:pt x="1070" y="452"/>
                  </a:lnTo>
                  <a:lnTo>
                    <a:pt x="1070" y="485"/>
                  </a:lnTo>
                  <a:lnTo>
                    <a:pt x="1021" y="485"/>
                  </a:lnTo>
                  <a:lnTo>
                    <a:pt x="1011" y="474"/>
                  </a:lnTo>
                  <a:lnTo>
                    <a:pt x="1011" y="452"/>
                  </a:lnTo>
                  <a:lnTo>
                    <a:pt x="1021" y="441"/>
                  </a:lnTo>
                  <a:lnTo>
                    <a:pt x="1021" y="398"/>
                  </a:lnTo>
                  <a:lnTo>
                    <a:pt x="1001" y="269"/>
                  </a:lnTo>
                  <a:lnTo>
                    <a:pt x="951" y="172"/>
                  </a:lnTo>
                  <a:lnTo>
                    <a:pt x="862" y="97"/>
                  </a:lnTo>
                  <a:lnTo>
                    <a:pt x="743" y="76"/>
                  </a:lnTo>
                  <a:lnTo>
                    <a:pt x="664" y="86"/>
                  </a:lnTo>
                  <a:lnTo>
                    <a:pt x="565" y="108"/>
                  </a:lnTo>
                  <a:lnTo>
                    <a:pt x="456" y="162"/>
                  </a:lnTo>
                  <a:lnTo>
                    <a:pt x="337" y="269"/>
                  </a:lnTo>
                  <a:lnTo>
                    <a:pt x="258" y="377"/>
                  </a:lnTo>
                  <a:lnTo>
                    <a:pt x="199" y="506"/>
                  </a:lnTo>
                  <a:lnTo>
                    <a:pt x="159" y="646"/>
                  </a:lnTo>
                  <a:lnTo>
                    <a:pt x="149" y="786"/>
                  </a:lnTo>
                  <a:lnTo>
                    <a:pt x="169" y="904"/>
                  </a:lnTo>
                  <a:lnTo>
                    <a:pt x="208" y="1001"/>
                  </a:lnTo>
                  <a:lnTo>
                    <a:pt x="268" y="1066"/>
                  </a:lnTo>
                  <a:lnTo>
                    <a:pt x="337" y="1109"/>
                  </a:lnTo>
                  <a:lnTo>
                    <a:pt x="416" y="1130"/>
                  </a:lnTo>
                  <a:lnTo>
                    <a:pt x="496" y="1141"/>
                  </a:lnTo>
                  <a:lnTo>
                    <a:pt x="585" y="1130"/>
                  </a:lnTo>
                  <a:lnTo>
                    <a:pt x="684" y="1098"/>
                  </a:lnTo>
                  <a:lnTo>
                    <a:pt x="753" y="1055"/>
                  </a:lnTo>
                  <a:lnTo>
                    <a:pt x="803" y="990"/>
                  </a:lnTo>
                  <a:lnTo>
                    <a:pt x="803" y="969"/>
                  </a:lnTo>
                  <a:lnTo>
                    <a:pt x="813" y="947"/>
                  </a:lnTo>
                  <a:lnTo>
                    <a:pt x="823" y="915"/>
                  </a:lnTo>
                  <a:lnTo>
                    <a:pt x="823" y="883"/>
                  </a:lnTo>
                  <a:lnTo>
                    <a:pt x="832" y="850"/>
                  </a:lnTo>
                  <a:lnTo>
                    <a:pt x="842" y="829"/>
                  </a:lnTo>
                  <a:lnTo>
                    <a:pt x="842" y="775"/>
                  </a:lnTo>
                  <a:lnTo>
                    <a:pt x="832" y="764"/>
                  </a:lnTo>
                  <a:lnTo>
                    <a:pt x="664" y="764"/>
                  </a:lnTo>
                  <a:lnTo>
                    <a:pt x="654" y="754"/>
                  </a:lnTo>
                  <a:lnTo>
                    <a:pt x="654" y="721"/>
                  </a:lnTo>
                  <a:lnTo>
                    <a:pt x="664" y="711"/>
                  </a:lnTo>
                  <a:lnTo>
                    <a:pt x="1021" y="711"/>
                  </a:lnTo>
                  <a:lnTo>
                    <a:pt x="1100" y="700"/>
                  </a:lnTo>
                  <a:lnTo>
                    <a:pt x="1110" y="700"/>
                  </a:lnTo>
                  <a:lnTo>
                    <a:pt x="1120" y="711"/>
                  </a:lnTo>
                  <a:lnTo>
                    <a:pt x="1120" y="743"/>
                  </a:lnTo>
                  <a:lnTo>
                    <a:pt x="1110" y="754"/>
                  </a:lnTo>
                  <a:lnTo>
                    <a:pt x="1031" y="754"/>
                  </a:lnTo>
                  <a:lnTo>
                    <a:pt x="1011" y="764"/>
                  </a:lnTo>
                  <a:lnTo>
                    <a:pt x="1001" y="775"/>
                  </a:lnTo>
                  <a:lnTo>
                    <a:pt x="991" y="797"/>
                  </a:lnTo>
                  <a:lnTo>
                    <a:pt x="981" y="829"/>
                  </a:lnTo>
                  <a:lnTo>
                    <a:pt x="981" y="850"/>
                  </a:lnTo>
                  <a:lnTo>
                    <a:pt x="971" y="872"/>
                  </a:lnTo>
                  <a:lnTo>
                    <a:pt x="971" y="904"/>
                  </a:lnTo>
                  <a:lnTo>
                    <a:pt x="961" y="926"/>
                  </a:lnTo>
                  <a:lnTo>
                    <a:pt x="961" y="958"/>
                  </a:lnTo>
                  <a:lnTo>
                    <a:pt x="951" y="980"/>
                  </a:lnTo>
                  <a:lnTo>
                    <a:pt x="922" y="1109"/>
                  </a:lnTo>
                  <a:lnTo>
                    <a:pt x="902" y="1152"/>
                  </a:lnTo>
                  <a:lnTo>
                    <a:pt x="882" y="1152"/>
                  </a:lnTo>
                  <a:lnTo>
                    <a:pt x="872" y="1130"/>
                  </a:lnTo>
                  <a:lnTo>
                    <a:pt x="842" y="1098"/>
                  </a:lnTo>
                  <a:lnTo>
                    <a:pt x="823" y="1055"/>
                  </a:lnTo>
                  <a:lnTo>
                    <a:pt x="753" y="1120"/>
                  </a:lnTo>
                  <a:lnTo>
                    <a:pt x="664" y="1152"/>
                  </a:lnTo>
                  <a:lnTo>
                    <a:pt x="565" y="1173"/>
                  </a:lnTo>
                  <a:lnTo>
                    <a:pt x="466" y="1184"/>
                  </a:lnTo>
                  <a:lnTo>
                    <a:pt x="307" y="1163"/>
                  </a:lnTo>
                  <a:lnTo>
                    <a:pt x="179" y="1098"/>
                  </a:lnTo>
                  <a:lnTo>
                    <a:pt x="80" y="1001"/>
                  </a:lnTo>
                  <a:lnTo>
                    <a:pt x="20" y="872"/>
                  </a:lnTo>
                  <a:lnTo>
                    <a:pt x="0" y="721"/>
                  </a:lnTo>
                  <a:lnTo>
                    <a:pt x="30" y="538"/>
                  </a:lnTo>
                  <a:lnTo>
                    <a:pt x="109" y="377"/>
                  </a:lnTo>
                  <a:lnTo>
                    <a:pt x="228" y="226"/>
                  </a:lnTo>
                  <a:lnTo>
                    <a:pt x="377" y="108"/>
                  </a:lnTo>
                  <a:lnTo>
                    <a:pt x="545" y="33"/>
                  </a:lnTo>
                  <a:lnTo>
                    <a:pt x="7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94" name="Freeform 26"/>
            <p:cNvSpPr>
              <a:spLocks/>
            </p:cNvSpPr>
            <p:nvPr/>
          </p:nvSpPr>
          <p:spPr bwMode="auto">
            <a:xfrm>
              <a:off x="28646" y="4684"/>
              <a:ext cx="198" cy="517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49" y="22"/>
                </a:cxn>
                <a:cxn ang="0">
                  <a:pos x="188" y="97"/>
                </a:cxn>
                <a:cxn ang="0">
                  <a:pos x="198" y="183"/>
                </a:cxn>
                <a:cxn ang="0">
                  <a:pos x="188" y="301"/>
                </a:cxn>
                <a:cxn ang="0">
                  <a:pos x="149" y="388"/>
                </a:cxn>
                <a:cxn ang="0">
                  <a:pos x="109" y="463"/>
                </a:cxn>
                <a:cxn ang="0">
                  <a:pos x="70" y="506"/>
                </a:cxn>
                <a:cxn ang="0">
                  <a:pos x="50" y="517"/>
                </a:cxn>
                <a:cxn ang="0">
                  <a:pos x="30" y="495"/>
                </a:cxn>
                <a:cxn ang="0">
                  <a:pos x="30" y="484"/>
                </a:cxn>
                <a:cxn ang="0">
                  <a:pos x="40" y="474"/>
                </a:cxn>
                <a:cxn ang="0">
                  <a:pos x="119" y="366"/>
                </a:cxn>
                <a:cxn ang="0">
                  <a:pos x="149" y="269"/>
                </a:cxn>
                <a:cxn ang="0">
                  <a:pos x="159" y="172"/>
                </a:cxn>
                <a:cxn ang="0">
                  <a:pos x="139" y="172"/>
                </a:cxn>
                <a:cxn ang="0">
                  <a:pos x="129" y="183"/>
                </a:cxn>
                <a:cxn ang="0">
                  <a:pos x="109" y="194"/>
                </a:cxn>
                <a:cxn ang="0">
                  <a:pos x="89" y="194"/>
                </a:cxn>
                <a:cxn ang="0">
                  <a:pos x="50" y="183"/>
                </a:cxn>
                <a:cxn ang="0">
                  <a:pos x="10" y="140"/>
                </a:cxn>
                <a:cxn ang="0">
                  <a:pos x="0" y="97"/>
                </a:cxn>
                <a:cxn ang="0">
                  <a:pos x="10" y="54"/>
                </a:cxn>
                <a:cxn ang="0">
                  <a:pos x="50" y="11"/>
                </a:cxn>
                <a:cxn ang="0">
                  <a:pos x="89" y="0"/>
                </a:cxn>
              </a:cxnLst>
              <a:rect l="0" t="0" r="r" b="b"/>
              <a:pathLst>
                <a:path w="198" h="517">
                  <a:moveTo>
                    <a:pt x="89" y="0"/>
                  </a:moveTo>
                  <a:lnTo>
                    <a:pt x="149" y="22"/>
                  </a:lnTo>
                  <a:lnTo>
                    <a:pt x="188" y="97"/>
                  </a:lnTo>
                  <a:lnTo>
                    <a:pt x="198" y="183"/>
                  </a:lnTo>
                  <a:lnTo>
                    <a:pt x="188" y="301"/>
                  </a:lnTo>
                  <a:lnTo>
                    <a:pt x="149" y="388"/>
                  </a:lnTo>
                  <a:lnTo>
                    <a:pt x="109" y="463"/>
                  </a:lnTo>
                  <a:lnTo>
                    <a:pt x="70" y="506"/>
                  </a:lnTo>
                  <a:lnTo>
                    <a:pt x="50" y="517"/>
                  </a:lnTo>
                  <a:lnTo>
                    <a:pt x="30" y="495"/>
                  </a:lnTo>
                  <a:lnTo>
                    <a:pt x="30" y="484"/>
                  </a:lnTo>
                  <a:lnTo>
                    <a:pt x="40" y="474"/>
                  </a:lnTo>
                  <a:lnTo>
                    <a:pt x="119" y="366"/>
                  </a:lnTo>
                  <a:lnTo>
                    <a:pt x="149" y="269"/>
                  </a:lnTo>
                  <a:lnTo>
                    <a:pt x="159" y="172"/>
                  </a:lnTo>
                  <a:lnTo>
                    <a:pt x="139" y="172"/>
                  </a:lnTo>
                  <a:lnTo>
                    <a:pt x="129" y="183"/>
                  </a:lnTo>
                  <a:lnTo>
                    <a:pt x="109" y="194"/>
                  </a:lnTo>
                  <a:lnTo>
                    <a:pt x="89" y="194"/>
                  </a:lnTo>
                  <a:lnTo>
                    <a:pt x="50" y="183"/>
                  </a:lnTo>
                  <a:lnTo>
                    <a:pt x="10" y="140"/>
                  </a:lnTo>
                  <a:lnTo>
                    <a:pt x="0" y="97"/>
                  </a:lnTo>
                  <a:lnTo>
                    <a:pt x="10" y="54"/>
                  </a:lnTo>
                  <a:lnTo>
                    <a:pt x="50" y="11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95" name="Freeform 27"/>
            <p:cNvSpPr>
              <a:spLocks noEditPoints="1"/>
            </p:cNvSpPr>
            <p:nvPr/>
          </p:nvSpPr>
          <p:spPr bwMode="auto">
            <a:xfrm>
              <a:off x="29092" y="4167"/>
              <a:ext cx="683" cy="1034"/>
            </a:xfrm>
            <a:custGeom>
              <a:avLst/>
              <a:gdLst/>
              <a:ahLst/>
              <a:cxnLst>
                <a:cxn ang="0">
                  <a:pos x="347" y="33"/>
                </a:cxn>
                <a:cxn ang="0">
                  <a:pos x="208" y="183"/>
                </a:cxn>
                <a:cxn ang="0">
                  <a:pos x="139" y="442"/>
                </a:cxn>
                <a:cxn ang="0">
                  <a:pos x="129" y="560"/>
                </a:cxn>
                <a:cxn ang="0">
                  <a:pos x="149" y="636"/>
                </a:cxn>
                <a:cxn ang="0">
                  <a:pos x="188" y="668"/>
                </a:cxn>
                <a:cxn ang="0">
                  <a:pos x="238" y="679"/>
                </a:cxn>
                <a:cxn ang="0">
                  <a:pos x="426" y="560"/>
                </a:cxn>
                <a:cxn ang="0">
                  <a:pos x="446" y="528"/>
                </a:cxn>
                <a:cxn ang="0">
                  <a:pos x="535" y="183"/>
                </a:cxn>
                <a:cxn ang="0">
                  <a:pos x="525" y="140"/>
                </a:cxn>
                <a:cxn ang="0">
                  <a:pos x="505" y="87"/>
                </a:cxn>
                <a:cxn ang="0">
                  <a:pos x="436" y="33"/>
                </a:cxn>
                <a:cxn ang="0">
                  <a:pos x="396" y="0"/>
                </a:cxn>
                <a:cxn ang="0">
                  <a:pos x="505" y="44"/>
                </a:cxn>
                <a:cxn ang="0">
                  <a:pos x="555" y="108"/>
                </a:cxn>
                <a:cxn ang="0">
                  <a:pos x="594" y="54"/>
                </a:cxn>
                <a:cxn ang="0">
                  <a:pos x="654" y="0"/>
                </a:cxn>
                <a:cxn ang="0">
                  <a:pos x="683" y="22"/>
                </a:cxn>
                <a:cxn ang="0">
                  <a:pos x="485" y="926"/>
                </a:cxn>
                <a:cxn ang="0">
                  <a:pos x="475" y="969"/>
                </a:cxn>
                <a:cxn ang="0">
                  <a:pos x="574" y="980"/>
                </a:cxn>
                <a:cxn ang="0">
                  <a:pos x="584" y="1023"/>
                </a:cxn>
                <a:cxn ang="0">
                  <a:pos x="475" y="1034"/>
                </a:cxn>
                <a:cxn ang="0">
                  <a:pos x="307" y="1034"/>
                </a:cxn>
                <a:cxn ang="0">
                  <a:pos x="208" y="1012"/>
                </a:cxn>
                <a:cxn ang="0">
                  <a:pos x="218" y="980"/>
                </a:cxn>
                <a:cxn ang="0">
                  <a:pos x="317" y="969"/>
                </a:cxn>
                <a:cxn ang="0">
                  <a:pos x="347" y="948"/>
                </a:cxn>
                <a:cxn ang="0">
                  <a:pos x="396" y="722"/>
                </a:cxn>
                <a:cxn ang="0">
                  <a:pos x="416" y="646"/>
                </a:cxn>
                <a:cxn ang="0">
                  <a:pos x="307" y="722"/>
                </a:cxn>
                <a:cxn ang="0">
                  <a:pos x="139" y="711"/>
                </a:cxn>
                <a:cxn ang="0">
                  <a:pos x="20" y="571"/>
                </a:cxn>
                <a:cxn ang="0">
                  <a:pos x="30" y="291"/>
                </a:cxn>
                <a:cxn ang="0">
                  <a:pos x="248" y="44"/>
                </a:cxn>
              </a:cxnLst>
              <a:rect l="0" t="0" r="r" b="b"/>
              <a:pathLst>
                <a:path w="683" h="1034">
                  <a:moveTo>
                    <a:pt x="396" y="22"/>
                  </a:moveTo>
                  <a:lnTo>
                    <a:pt x="347" y="33"/>
                  </a:lnTo>
                  <a:lnTo>
                    <a:pt x="277" y="87"/>
                  </a:lnTo>
                  <a:lnTo>
                    <a:pt x="208" y="183"/>
                  </a:lnTo>
                  <a:lnTo>
                    <a:pt x="178" y="248"/>
                  </a:lnTo>
                  <a:lnTo>
                    <a:pt x="139" y="442"/>
                  </a:lnTo>
                  <a:lnTo>
                    <a:pt x="129" y="517"/>
                  </a:lnTo>
                  <a:lnTo>
                    <a:pt x="129" y="560"/>
                  </a:lnTo>
                  <a:lnTo>
                    <a:pt x="139" y="603"/>
                  </a:lnTo>
                  <a:lnTo>
                    <a:pt x="149" y="636"/>
                  </a:lnTo>
                  <a:lnTo>
                    <a:pt x="168" y="657"/>
                  </a:lnTo>
                  <a:lnTo>
                    <a:pt x="188" y="668"/>
                  </a:lnTo>
                  <a:lnTo>
                    <a:pt x="218" y="679"/>
                  </a:lnTo>
                  <a:lnTo>
                    <a:pt x="238" y="679"/>
                  </a:lnTo>
                  <a:lnTo>
                    <a:pt x="337" y="646"/>
                  </a:lnTo>
                  <a:lnTo>
                    <a:pt x="426" y="560"/>
                  </a:lnTo>
                  <a:lnTo>
                    <a:pt x="446" y="539"/>
                  </a:lnTo>
                  <a:lnTo>
                    <a:pt x="446" y="528"/>
                  </a:lnTo>
                  <a:lnTo>
                    <a:pt x="465" y="485"/>
                  </a:lnTo>
                  <a:lnTo>
                    <a:pt x="535" y="183"/>
                  </a:lnTo>
                  <a:lnTo>
                    <a:pt x="535" y="151"/>
                  </a:lnTo>
                  <a:lnTo>
                    <a:pt x="525" y="140"/>
                  </a:lnTo>
                  <a:lnTo>
                    <a:pt x="515" y="108"/>
                  </a:lnTo>
                  <a:lnTo>
                    <a:pt x="505" y="87"/>
                  </a:lnTo>
                  <a:lnTo>
                    <a:pt x="465" y="44"/>
                  </a:lnTo>
                  <a:lnTo>
                    <a:pt x="436" y="33"/>
                  </a:lnTo>
                  <a:lnTo>
                    <a:pt x="396" y="22"/>
                  </a:lnTo>
                  <a:close/>
                  <a:moveTo>
                    <a:pt x="396" y="0"/>
                  </a:moveTo>
                  <a:lnTo>
                    <a:pt x="456" y="11"/>
                  </a:lnTo>
                  <a:lnTo>
                    <a:pt x="505" y="44"/>
                  </a:lnTo>
                  <a:lnTo>
                    <a:pt x="535" y="76"/>
                  </a:lnTo>
                  <a:lnTo>
                    <a:pt x="555" y="108"/>
                  </a:lnTo>
                  <a:lnTo>
                    <a:pt x="574" y="87"/>
                  </a:lnTo>
                  <a:lnTo>
                    <a:pt x="594" y="54"/>
                  </a:lnTo>
                  <a:lnTo>
                    <a:pt x="634" y="11"/>
                  </a:lnTo>
                  <a:lnTo>
                    <a:pt x="654" y="0"/>
                  </a:lnTo>
                  <a:lnTo>
                    <a:pt x="664" y="0"/>
                  </a:lnTo>
                  <a:lnTo>
                    <a:pt x="683" y="22"/>
                  </a:lnTo>
                  <a:lnTo>
                    <a:pt x="683" y="44"/>
                  </a:lnTo>
                  <a:lnTo>
                    <a:pt x="485" y="926"/>
                  </a:lnTo>
                  <a:lnTo>
                    <a:pt x="475" y="937"/>
                  </a:lnTo>
                  <a:lnTo>
                    <a:pt x="475" y="969"/>
                  </a:lnTo>
                  <a:lnTo>
                    <a:pt x="495" y="980"/>
                  </a:lnTo>
                  <a:lnTo>
                    <a:pt x="574" y="980"/>
                  </a:lnTo>
                  <a:lnTo>
                    <a:pt x="584" y="991"/>
                  </a:lnTo>
                  <a:lnTo>
                    <a:pt x="584" y="1023"/>
                  </a:lnTo>
                  <a:lnTo>
                    <a:pt x="574" y="1034"/>
                  </a:lnTo>
                  <a:lnTo>
                    <a:pt x="475" y="1034"/>
                  </a:lnTo>
                  <a:lnTo>
                    <a:pt x="386" y="1023"/>
                  </a:lnTo>
                  <a:lnTo>
                    <a:pt x="307" y="1034"/>
                  </a:lnTo>
                  <a:lnTo>
                    <a:pt x="228" y="1034"/>
                  </a:lnTo>
                  <a:lnTo>
                    <a:pt x="208" y="1012"/>
                  </a:lnTo>
                  <a:lnTo>
                    <a:pt x="208" y="991"/>
                  </a:lnTo>
                  <a:lnTo>
                    <a:pt x="218" y="980"/>
                  </a:lnTo>
                  <a:lnTo>
                    <a:pt x="287" y="980"/>
                  </a:lnTo>
                  <a:lnTo>
                    <a:pt x="317" y="969"/>
                  </a:lnTo>
                  <a:lnTo>
                    <a:pt x="337" y="969"/>
                  </a:lnTo>
                  <a:lnTo>
                    <a:pt x="347" y="948"/>
                  </a:lnTo>
                  <a:lnTo>
                    <a:pt x="376" y="851"/>
                  </a:lnTo>
                  <a:lnTo>
                    <a:pt x="396" y="722"/>
                  </a:lnTo>
                  <a:lnTo>
                    <a:pt x="406" y="668"/>
                  </a:lnTo>
                  <a:lnTo>
                    <a:pt x="416" y="646"/>
                  </a:lnTo>
                  <a:lnTo>
                    <a:pt x="376" y="679"/>
                  </a:lnTo>
                  <a:lnTo>
                    <a:pt x="307" y="722"/>
                  </a:lnTo>
                  <a:lnTo>
                    <a:pt x="228" y="732"/>
                  </a:lnTo>
                  <a:lnTo>
                    <a:pt x="139" y="711"/>
                  </a:lnTo>
                  <a:lnTo>
                    <a:pt x="69" y="657"/>
                  </a:lnTo>
                  <a:lnTo>
                    <a:pt x="20" y="571"/>
                  </a:lnTo>
                  <a:lnTo>
                    <a:pt x="0" y="463"/>
                  </a:lnTo>
                  <a:lnTo>
                    <a:pt x="30" y="291"/>
                  </a:lnTo>
                  <a:lnTo>
                    <a:pt x="129" y="140"/>
                  </a:lnTo>
                  <a:lnTo>
                    <a:pt x="248" y="44"/>
                  </a:lnTo>
                  <a:lnTo>
                    <a:pt x="3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96" name="Freeform 28"/>
            <p:cNvSpPr>
              <a:spLocks/>
            </p:cNvSpPr>
            <p:nvPr/>
          </p:nvSpPr>
          <p:spPr bwMode="auto">
            <a:xfrm>
              <a:off x="30508" y="2908"/>
              <a:ext cx="1268" cy="1712"/>
            </a:xfrm>
            <a:custGeom>
              <a:avLst/>
              <a:gdLst/>
              <a:ahLst/>
              <a:cxnLst>
                <a:cxn ang="0">
                  <a:pos x="932" y="22"/>
                </a:cxn>
                <a:cxn ang="0">
                  <a:pos x="1110" y="172"/>
                </a:cxn>
                <a:cxn ang="0">
                  <a:pos x="1239" y="0"/>
                </a:cxn>
                <a:cxn ang="0">
                  <a:pos x="1268" y="22"/>
                </a:cxn>
                <a:cxn ang="0">
                  <a:pos x="1149" y="549"/>
                </a:cxn>
                <a:cxn ang="0">
                  <a:pos x="1140" y="581"/>
                </a:cxn>
                <a:cxn ang="0">
                  <a:pos x="1100" y="592"/>
                </a:cxn>
                <a:cxn ang="0">
                  <a:pos x="1090" y="560"/>
                </a:cxn>
                <a:cxn ang="0">
                  <a:pos x="1100" y="442"/>
                </a:cxn>
                <a:cxn ang="0">
                  <a:pos x="1041" y="205"/>
                </a:cxn>
                <a:cxn ang="0">
                  <a:pos x="892" y="97"/>
                </a:cxn>
                <a:cxn ang="0">
                  <a:pos x="674" y="108"/>
                </a:cxn>
                <a:cxn ang="0">
                  <a:pos x="486" y="259"/>
                </a:cxn>
                <a:cxn ang="0">
                  <a:pos x="416" y="474"/>
                </a:cxn>
                <a:cxn ang="0">
                  <a:pos x="456" y="625"/>
                </a:cxn>
                <a:cxn ang="0">
                  <a:pos x="545" y="689"/>
                </a:cxn>
                <a:cxn ang="0">
                  <a:pos x="595" y="711"/>
                </a:cxn>
                <a:cxn ang="0">
                  <a:pos x="664" y="721"/>
                </a:cxn>
                <a:cxn ang="0">
                  <a:pos x="813" y="764"/>
                </a:cxn>
                <a:cxn ang="0">
                  <a:pos x="961" y="851"/>
                </a:cxn>
                <a:cxn ang="0">
                  <a:pos x="1031" y="937"/>
                </a:cxn>
                <a:cxn ang="0">
                  <a:pos x="1070" y="1120"/>
                </a:cxn>
                <a:cxn ang="0">
                  <a:pos x="991" y="1399"/>
                </a:cxn>
                <a:cxn ang="0">
                  <a:pos x="803" y="1625"/>
                </a:cxn>
                <a:cxn ang="0">
                  <a:pos x="525" y="1712"/>
                </a:cxn>
                <a:cxn ang="0">
                  <a:pos x="337" y="1679"/>
                </a:cxn>
                <a:cxn ang="0">
                  <a:pos x="169" y="1539"/>
                </a:cxn>
                <a:cxn ang="0">
                  <a:pos x="30" y="1701"/>
                </a:cxn>
                <a:cxn ang="0">
                  <a:pos x="0" y="1679"/>
                </a:cxn>
                <a:cxn ang="0">
                  <a:pos x="20" y="1572"/>
                </a:cxn>
                <a:cxn ang="0">
                  <a:pos x="70" y="1346"/>
                </a:cxn>
                <a:cxn ang="0">
                  <a:pos x="119" y="1163"/>
                </a:cxn>
                <a:cxn ang="0">
                  <a:pos x="129" y="1120"/>
                </a:cxn>
                <a:cxn ang="0">
                  <a:pos x="169" y="1130"/>
                </a:cxn>
                <a:cxn ang="0">
                  <a:pos x="159" y="1238"/>
                </a:cxn>
                <a:cxn ang="0">
                  <a:pos x="179" y="1410"/>
                </a:cxn>
                <a:cxn ang="0">
                  <a:pos x="298" y="1561"/>
                </a:cxn>
                <a:cxn ang="0">
                  <a:pos x="456" y="1625"/>
                </a:cxn>
                <a:cxn ang="0">
                  <a:pos x="654" y="1604"/>
                </a:cxn>
                <a:cxn ang="0">
                  <a:pos x="842" y="1442"/>
                </a:cxn>
                <a:cxn ang="0">
                  <a:pos x="922" y="1195"/>
                </a:cxn>
                <a:cxn ang="0">
                  <a:pos x="872" y="1034"/>
                </a:cxn>
                <a:cxn ang="0">
                  <a:pos x="773" y="958"/>
                </a:cxn>
                <a:cxn ang="0">
                  <a:pos x="496" y="883"/>
                </a:cxn>
                <a:cxn ang="0">
                  <a:pos x="337" y="764"/>
                </a:cxn>
                <a:cxn ang="0">
                  <a:pos x="268" y="549"/>
                </a:cxn>
                <a:cxn ang="0">
                  <a:pos x="377" y="237"/>
                </a:cxn>
                <a:cxn ang="0">
                  <a:pos x="644" y="33"/>
                </a:cxn>
              </a:cxnLst>
              <a:rect l="0" t="0" r="r" b="b"/>
              <a:pathLst>
                <a:path w="1268" h="1712">
                  <a:moveTo>
                    <a:pt x="803" y="0"/>
                  </a:moveTo>
                  <a:lnTo>
                    <a:pt x="932" y="22"/>
                  </a:lnTo>
                  <a:lnTo>
                    <a:pt x="1031" y="76"/>
                  </a:lnTo>
                  <a:lnTo>
                    <a:pt x="1110" y="172"/>
                  </a:lnTo>
                  <a:lnTo>
                    <a:pt x="1209" y="33"/>
                  </a:lnTo>
                  <a:lnTo>
                    <a:pt x="1239" y="0"/>
                  </a:lnTo>
                  <a:lnTo>
                    <a:pt x="1249" y="0"/>
                  </a:lnTo>
                  <a:lnTo>
                    <a:pt x="1268" y="22"/>
                  </a:lnTo>
                  <a:lnTo>
                    <a:pt x="1268" y="43"/>
                  </a:lnTo>
                  <a:lnTo>
                    <a:pt x="1149" y="549"/>
                  </a:lnTo>
                  <a:lnTo>
                    <a:pt x="1140" y="571"/>
                  </a:lnTo>
                  <a:lnTo>
                    <a:pt x="1140" y="581"/>
                  </a:lnTo>
                  <a:lnTo>
                    <a:pt x="1130" y="592"/>
                  </a:lnTo>
                  <a:lnTo>
                    <a:pt x="1100" y="592"/>
                  </a:lnTo>
                  <a:lnTo>
                    <a:pt x="1090" y="581"/>
                  </a:lnTo>
                  <a:lnTo>
                    <a:pt x="1090" y="560"/>
                  </a:lnTo>
                  <a:lnTo>
                    <a:pt x="1100" y="528"/>
                  </a:lnTo>
                  <a:lnTo>
                    <a:pt x="1100" y="442"/>
                  </a:lnTo>
                  <a:lnTo>
                    <a:pt x="1090" y="302"/>
                  </a:lnTo>
                  <a:lnTo>
                    <a:pt x="1041" y="205"/>
                  </a:lnTo>
                  <a:lnTo>
                    <a:pt x="981" y="140"/>
                  </a:lnTo>
                  <a:lnTo>
                    <a:pt x="892" y="97"/>
                  </a:lnTo>
                  <a:lnTo>
                    <a:pt x="793" y="86"/>
                  </a:lnTo>
                  <a:lnTo>
                    <a:pt x="674" y="108"/>
                  </a:lnTo>
                  <a:lnTo>
                    <a:pt x="575" y="172"/>
                  </a:lnTo>
                  <a:lnTo>
                    <a:pt x="486" y="259"/>
                  </a:lnTo>
                  <a:lnTo>
                    <a:pt x="436" y="366"/>
                  </a:lnTo>
                  <a:lnTo>
                    <a:pt x="416" y="474"/>
                  </a:lnTo>
                  <a:lnTo>
                    <a:pt x="426" y="560"/>
                  </a:lnTo>
                  <a:lnTo>
                    <a:pt x="456" y="625"/>
                  </a:lnTo>
                  <a:lnTo>
                    <a:pt x="496" y="668"/>
                  </a:lnTo>
                  <a:lnTo>
                    <a:pt x="545" y="689"/>
                  </a:lnTo>
                  <a:lnTo>
                    <a:pt x="565" y="700"/>
                  </a:lnTo>
                  <a:lnTo>
                    <a:pt x="595" y="711"/>
                  </a:lnTo>
                  <a:lnTo>
                    <a:pt x="624" y="711"/>
                  </a:lnTo>
                  <a:lnTo>
                    <a:pt x="664" y="721"/>
                  </a:lnTo>
                  <a:lnTo>
                    <a:pt x="694" y="732"/>
                  </a:lnTo>
                  <a:lnTo>
                    <a:pt x="813" y="764"/>
                  </a:lnTo>
                  <a:lnTo>
                    <a:pt x="882" y="786"/>
                  </a:lnTo>
                  <a:lnTo>
                    <a:pt x="961" y="851"/>
                  </a:lnTo>
                  <a:lnTo>
                    <a:pt x="991" y="883"/>
                  </a:lnTo>
                  <a:lnTo>
                    <a:pt x="1031" y="937"/>
                  </a:lnTo>
                  <a:lnTo>
                    <a:pt x="1060" y="1012"/>
                  </a:lnTo>
                  <a:lnTo>
                    <a:pt x="1070" y="1120"/>
                  </a:lnTo>
                  <a:lnTo>
                    <a:pt x="1050" y="1259"/>
                  </a:lnTo>
                  <a:lnTo>
                    <a:pt x="991" y="1399"/>
                  </a:lnTo>
                  <a:lnTo>
                    <a:pt x="912" y="1518"/>
                  </a:lnTo>
                  <a:lnTo>
                    <a:pt x="803" y="1625"/>
                  </a:lnTo>
                  <a:lnTo>
                    <a:pt x="664" y="1690"/>
                  </a:lnTo>
                  <a:lnTo>
                    <a:pt x="525" y="1712"/>
                  </a:lnTo>
                  <a:lnTo>
                    <a:pt x="436" y="1701"/>
                  </a:lnTo>
                  <a:lnTo>
                    <a:pt x="337" y="1679"/>
                  </a:lnTo>
                  <a:lnTo>
                    <a:pt x="248" y="1625"/>
                  </a:lnTo>
                  <a:lnTo>
                    <a:pt x="169" y="1539"/>
                  </a:lnTo>
                  <a:lnTo>
                    <a:pt x="60" y="1668"/>
                  </a:lnTo>
                  <a:lnTo>
                    <a:pt x="30" y="1701"/>
                  </a:lnTo>
                  <a:lnTo>
                    <a:pt x="20" y="1701"/>
                  </a:lnTo>
                  <a:lnTo>
                    <a:pt x="0" y="1679"/>
                  </a:lnTo>
                  <a:lnTo>
                    <a:pt x="10" y="1647"/>
                  </a:lnTo>
                  <a:lnTo>
                    <a:pt x="20" y="1572"/>
                  </a:lnTo>
                  <a:lnTo>
                    <a:pt x="50" y="1464"/>
                  </a:lnTo>
                  <a:lnTo>
                    <a:pt x="70" y="1346"/>
                  </a:lnTo>
                  <a:lnTo>
                    <a:pt x="99" y="1238"/>
                  </a:lnTo>
                  <a:lnTo>
                    <a:pt x="119" y="1163"/>
                  </a:lnTo>
                  <a:lnTo>
                    <a:pt x="129" y="1130"/>
                  </a:lnTo>
                  <a:lnTo>
                    <a:pt x="129" y="1120"/>
                  </a:lnTo>
                  <a:lnTo>
                    <a:pt x="159" y="1120"/>
                  </a:lnTo>
                  <a:lnTo>
                    <a:pt x="169" y="1130"/>
                  </a:lnTo>
                  <a:lnTo>
                    <a:pt x="169" y="1206"/>
                  </a:lnTo>
                  <a:lnTo>
                    <a:pt x="159" y="1238"/>
                  </a:lnTo>
                  <a:lnTo>
                    <a:pt x="159" y="1281"/>
                  </a:lnTo>
                  <a:lnTo>
                    <a:pt x="179" y="1410"/>
                  </a:lnTo>
                  <a:lnTo>
                    <a:pt x="228" y="1496"/>
                  </a:lnTo>
                  <a:lnTo>
                    <a:pt x="298" y="1561"/>
                  </a:lnTo>
                  <a:lnTo>
                    <a:pt x="377" y="1604"/>
                  </a:lnTo>
                  <a:lnTo>
                    <a:pt x="456" y="1625"/>
                  </a:lnTo>
                  <a:lnTo>
                    <a:pt x="535" y="1625"/>
                  </a:lnTo>
                  <a:lnTo>
                    <a:pt x="654" y="1604"/>
                  </a:lnTo>
                  <a:lnTo>
                    <a:pt x="763" y="1539"/>
                  </a:lnTo>
                  <a:lnTo>
                    <a:pt x="842" y="1442"/>
                  </a:lnTo>
                  <a:lnTo>
                    <a:pt x="902" y="1324"/>
                  </a:lnTo>
                  <a:lnTo>
                    <a:pt x="922" y="1195"/>
                  </a:lnTo>
                  <a:lnTo>
                    <a:pt x="912" y="1098"/>
                  </a:lnTo>
                  <a:lnTo>
                    <a:pt x="872" y="1034"/>
                  </a:lnTo>
                  <a:lnTo>
                    <a:pt x="823" y="990"/>
                  </a:lnTo>
                  <a:lnTo>
                    <a:pt x="773" y="958"/>
                  </a:lnTo>
                  <a:lnTo>
                    <a:pt x="724" y="947"/>
                  </a:lnTo>
                  <a:lnTo>
                    <a:pt x="496" y="883"/>
                  </a:lnTo>
                  <a:lnTo>
                    <a:pt x="416" y="840"/>
                  </a:lnTo>
                  <a:lnTo>
                    <a:pt x="337" y="764"/>
                  </a:lnTo>
                  <a:lnTo>
                    <a:pt x="288" y="668"/>
                  </a:lnTo>
                  <a:lnTo>
                    <a:pt x="268" y="549"/>
                  </a:lnTo>
                  <a:lnTo>
                    <a:pt x="298" y="388"/>
                  </a:lnTo>
                  <a:lnTo>
                    <a:pt x="377" y="237"/>
                  </a:lnTo>
                  <a:lnTo>
                    <a:pt x="496" y="108"/>
                  </a:lnTo>
                  <a:lnTo>
                    <a:pt x="644" y="33"/>
                  </a:lnTo>
                  <a:lnTo>
                    <a:pt x="8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97" name="Freeform 29"/>
            <p:cNvSpPr>
              <a:spLocks noEditPoints="1"/>
            </p:cNvSpPr>
            <p:nvPr/>
          </p:nvSpPr>
          <p:spPr bwMode="auto">
            <a:xfrm>
              <a:off x="31816" y="3759"/>
              <a:ext cx="1189" cy="1151"/>
            </a:xfrm>
            <a:custGeom>
              <a:avLst/>
              <a:gdLst/>
              <a:ahLst/>
              <a:cxnLst>
                <a:cxn ang="0">
                  <a:pos x="535" y="75"/>
                </a:cxn>
                <a:cxn ang="0">
                  <a:pos x="525" y="118"/>
                </a:cxn>
                <a:cxn ang="0">
                  <a:pos x="436" y="538"/>
                </a:cxn>
                <a:cxn ang="0">
                  <a:pos x="733" y="527"/>
                </a:cxn>
                <a:cxn ang="0">
                  <a:pos x="891" y="462"/>
                </a:cxn>
                <a:cxn ang="0">
                  <a:pos x="981" y="312"/>
                </a:cxn>
                <a:cxn ang="0">
                  <a:pos x="981" y="161"/>
                </a:cxn>
                <a:cxn ang="0">
                  <a:pos x="882" y="86"/>
                </a:cxn>
                <a:cxn ang="0">
                  <a:pos x="743" y="64"/>
                </a:cxn>
                <a:cxn ang="0">
                  <a:pos x="258" y="0"/>
                </a:cxn>
                <a:cxn ang="0">
                  <a:pos x="911" y="21"/>
                </a:cxn>
                <a:cxn ang="0">
                  <a:pos x="1109" y="150"/>
                </a:cxn>
                <a:cxn ang="0">
                  <a:pos x="1109" y="355"/>
                </a:cxn>
                <a:cxn ang="0">
                  <a:pos x="931" y="516"/>
                </a:cxn>
                <a:cxn ang="0">
                  <a:pos x="832" y="570"/>
                </a:cxn>
                <a:cxn ang="0">
                  <a:pos x="901" y="624"/>
                </a:cxn>
                <a:cxn ang="0">
                  <a:pos x="941" y="796"/>
                </a:cxn>
                <a:cxn ang="0">
                  <a:pos x="931" y="904"/>
                </a:cxn>
                <a:cxn ang="0">
                  <a:pos x="921" y="1033"/>
                </a:cxn>
                <a:cxn ang="0">
                  <a:pos x="951" y="1087"/>
                </a:cxn>
                <a:cxn ang="0">
                  <a:pos x="991" y="1097"/>
                </a:cxn>
                <a:cxn ang="0">
                  <a:pos x="1090" y="1044"/>
                </a:cxn>
                <a:cxn ang="0">
                  <a:pos x="1149" y="936"/>
                </a:cxn>
                <a:cxn ang="0">
                  <a:pos x="1189" y="947"/>
                </a:cxn>
                <a:cxn ang="0">
                  <a:pos x="1179" y="990"/>
                </a:cxn>
                <a:cxn ang="0">
                  <a:pos x="1119" y="1097"/>
                </a:cxn>
                <a:cxn ang="0">
                  <a:pos x="991" y="1151"/>
                </a:cxn>
                <a:cxn ang="0">
                  <a:pos x="842" y="1108"/>
                </a:cxn>
                <a:cxn ang="0">
                  <a:pos x="773" y="968"/>
                </a:cxn>
                <a:cxn ang="0">
                  <a:pos x="783" y="882"/>
                </a:cxn>
                <a:cxn ang="0">
                  <a:pos x="802" y="807"/>
                </a:cxn>
                <a:cxn ang="0">
                  <a:pos x="812" y="742"/>
                </a:cxn>
                <a:cxn ang="0">
                  <a:pos x="802" y="667"/>
                </a:cxn>
                <a:cxn ang="0">
                  <a:pos x="703" y="581"/>
                </a:cxn>
                <a:cxn ang="0">
                  <a:pos x="416" y="570"/>
                </a:cxn>
                <a:cxn ang="0">
                  <a:pos x="307" y="1011"/>
                </a:cxn>
                <a:cxn ang="0">
                  <a:pos x="317" y="1044"/>
                </a:cxn>
                <a:cxn ang="0">
                  <a:pos x="446" y="1054"/>
                </a:cxn>
                <a:cxn ang="0">
                  <a:pos x="436" y="1097"/>
                </a:cxn>
                <a:cxn ang="0">
                  <a:pos x="0" y="1087"/>
                </a:cxn>
                <a:cxn ang="0">
                  <a:pos x="10" y="1044"/>
                </a:cxn>
                <a:cxn ang="0">
                  <a:pos x="149" y="1033"/>
                </a:cxn>
                <a:cxn ang="0">
                  <a:pos x="178" y="979"/>
                </a:cxn>
                <a:cxn ang="0">
                  <a:pos x="386" y="86"/>
                </a:cxn>
                <a:cxn ang="0">
                  <a:pos x="376" y="53"/>
                </a:cxn>
                <a:cxn ang="0">
                  <a:pos x="248" y="43"/>
                </a:cxn>
                <a:cxn ang="0">
                  <a:pos x="258" y="0"/>
                </a:cxn>
              </a:cxnLst>
              <a:rect l="0" t="0" r="r" b="b"/>
              <a:pathLst>
                <a:path w="1189" h="1151">
                  <a:moveTo>
                    <a:pt x="555" y="64"/>
                  </a:moveTo>
                  <a:lnTo>
                    <a:pt x="535" y="75"/>
                  </a:lnTo>
                  <a:lnTo>
                    <a:pt x="535" y="96"/>
                  </a:lnTo>
                  <a:lnTo>
                    <a:pt x="525" y="118"/>
                  </a:lnTo>
                  <a:lnTo>
                    <a:pt x="535" y="118"/>
                  </a:lnTo>
                  <a:lnTo>
                    <a:pt x="436" y="538"/>
                  </a:lnTo>
                  <a:lnTo>
                    <a:pt x="634" y="538"/>
                  </a:lnTo>
                  <a:lnTo>
                    <a:pt x="733" y="527"/>
                  </a:lnTo>
                  <a:lnTo>
                    <a:pt x="822" y="505"/>
                  </a:lnTo>
                  <a:lnTo>
                    <a:pt x="891" y="462"/>
                  </a:lnTo>
                  <a:lnTo>
                    <a:pt x="951" y="398"/>
                  </a:lnTo>
                  <a:lnTo>
                    <a:pt x="981" y="312"/>
                  </a:lnTo>
                  <a:lnTo>
                    <a:pt x="991" y="236"/>
                  </a:lnTo>
                  <a:lnTo>
                    <a:pt x="981" y="161"/>
                  </a:lnTo>
                  <a:lnTo>
                    <a:pt x="941" y="118"/>
                  </a:lnTo>
                  <a:lnTo>
                    <a:pt x="882" y="86"/>
                  </a:lnTo>
                  <a:lnTo>
                    <a:pt x="822" y="75"/>
                  </a:lnTo>
                  <a:lnTo>
                    <a:pt x="743" y="64"/>
                  </a:lnTo>
                  <a:lnTo>
                    <a:pt x="555" y="64"/>
                  </a:lnTo>
                  <a:close/>
                  <a:moveTo>
                    <a:pt x="258" y="0"/>
                  </a:moveTo>
                  <a:lnTo>
                    <a:pt x="763" y="0"/>
                  </a:lnTo>
                  <a:lnTo>
                    <a:pt x="911" y="21"/>
                  </a:lnTo>
                  <a:lnTo>
                    <a:pt x="1030" y="75"/>
                  </a:lnTo>
                  <a:lnTo>
                    <a:pt x="1109" y="150"/>
                  </a:lnTo>
                  <a:lnTo>
                    <a:pt x="1139" y="247"/>
                  </a:lnTo>
                  <a:lnTo>
                    <a:pt x="1109" y="355"/>
                  </a:lnTo>
                  <a:lnTo>
                    <a:pt x="1040" y="441"/>
                  </a:lnTo>
                  <a:lnTo>
                    <a:pt x="931" y="516"/>
                  </a:lnTo>
                  <a:lnTo>
                    <a:pt x="802" y="559"/>
                  </a:lnTo>
                  <a:lnTo>
                    <a:pt x="832" y="570"/>
                  </a:lnTo>
                  <a:lnTo>
                    <a:pt x="872" y="591"/>
                  </a:lnTo>
                  <a:lnTo>
                    <a:pt x="901" y="624"/>
                  </a:lnTo>
                  <a:lnTo>
                    <a:pt x="941" y="688"/>
                  </a:lnTo>
                  <a:lnTo>
                    <a:pt x="941" y="796"/>
                  </a:lnTo>
                  <a:lnTo>
                    <a:pt x="931" y="817"/>
                  </a:lnTo>
                  <a:lnTo>
                    <a:pt x="931" y="904"/>
                  </a:lnTo>
                  <a:lnTo>
                    <a:pt x="921" y="990"/>
                  </a:lnTo>
                  <a:lnTo>
                    <a:pt x="921" y="1033"/>
                  </a:lnTo>
                  <a:lnTo>
                    <a:pt x="941" y="1076"/>
                  </a:lnTo>
                  <a:lnTo>
                    <a:pt x="951" y="1087"/>
                  </a:lnTo>
                  <a:lnTo>
                    <a:pt x="971" y="1097"/>
                  </a:lnTo>
                  <a:lnTo>
                    <a:pt x="991" y="1097"/>
                  </a:lnTo>
                  <a:lnTo>
                    <a:pt x="1030" y="1087"/>
                  </a:lnTo>
                  <a:lnTo>
                    <a:pt x="1090" y="1044"/>
                  </a:lnTo>
                  <a:lnTo>
                    <a:pt x="1129" y="957"/>
                  </a:lnTo>
                  <a:lnTo>
                    <a:pt x="1149" y="936"/>
                  </a:lnTo>
                  <a:lnTo>
                    <a:pt x="1179" y="936"/>
                  </a:lnTo>
                  <a:lnTo>
                    <a:pt x="1189" y="947"/>
                  </a:lnTo>
                  <a:lnTo>
                    <a:pt x="1189" y="957"/>
                  </a:lnTo>
                  <a:lnTo>
                    <a:pt x="1179" y="990"/>
                  </a:lnTo>
                  <a:lnTo>
                    <a:pt x="1159" y="1044"/>
                  </a:lnTo>
                  <a:lnTo>
                    <a:pt x="1119" y="1097"/>
                  </a:lnTo>
                  <a:lnTo>
                    <a:pt x="1060" y="1130"/>
                  </a:lnTo>
                  <a:lnTo>
                    <a:pt x="991" y="1151"/>
                  </a:lnTo>
                  <a:lnTo>
                    <a:pt x="911" y="1140"/>
                  </a:lnTo>
                  <a:lnTo>
                    <a:pt x="842" y="1108"/>
                  </a:lnTo>
                  <a:lnTo>
                    <a:pt x="792" y="1054"/>
                  </a:lnTo>
                  <a:lnTo>
                    <a:pt x="773" y="968"/>
                  </a:lnTo>
                  <a:lnTo>
                    <a:pt x="773" y="904"/>
                  </a:lnTo>
                  <a:lnTo>
                    <a:pt x="783" y="882"/>
                  </a:lnTo>
                  <a:lnTo>
                    <a:pt x="792" y="839"/>
                  </a:lnTo>
                  <a:lnTo>
                    <a:pt x="802" y="807"/>
                  </a:lnTo>
                  <a:lnTo>
                    <a:pt x="802" y="774"/>
                  </a:lnTo>
                  <a:lnTo>
                    <a:pt x="812" y="742"/>
                  </a:lnTo>
                  <a:lnTo>
                    <a:pt x="812" y="721"/>
                  </a:lnTo>
                  <a:lnTo>
                    <a:pt x="802" y="667"/>
                  </a:lnTo>
                  <a:lnTo>
                    <a:pt x="763" y="613"/>
                  </a:lnTo>
                  <a:lnTo>
                    <a:pt x="703" y="581"/>
                  </a:lnTo>
                  <a:lnTo>
                    <a:pt x="624" y="570"/>
                  </a:lnTo>
                  <a:lnTo>
                    <a:pt x="416" y="570"/>
                  </a:lnTo>
                  <a:lnTo>
                    <a:pt x="317" y="990"/>
                  </a:lnTo>
                  <a:lnTo>
                    <a:pt x="307" y="1011"/>
                  </a:lnTo>
                  <a:lnTo>
                    <a:pt x="307" y="1033"/>
                  </a:lnTo>
                  <a:lnTo>
                    <a:pt x="317" y="1044"/>
                  </a:lnTo>
                  <a:lnTo>
                    <a:pt x="436" y="1044"/>
                  </a:lnTo>
                  <a:lnTo>
                    <a:pt x="446" y="1054"/>
                  </a:lnTo>
                  <a:lnTo>
                    <a:pt x="446" y="1087"/>
                  </a:lnTo>
                  <a:lnTo>
                    <a:pt x="436" y="1097"/>
                  </a:lnTo>
                  <a:lnTo>
                    <a:pt x="10" y="1097"/>
                  </a:lnTo>
                  <a:lnTo>
                    <a:pt x="0" y="1087"/>
                  </a:lnTo>
                  <a:lnTo>
                    <a:pt x="0" y="1054"/>
                  </a:lnTo>
                  <a:lnTo>
                    <a:pt x="10" y="1044"/>
                  </a:lnTo>
                  <a:lnTo>
                    <a:pt x="129" y="1044"/>
                  </a:lnTo>
                  <a:lnTo>
                    <a:pt x="149" y="1033"/>
                  </a:lnTo>
                  <a:lnTo>
                    <a:pt x="178" y="1000"/>
                  </a:lnTo>
                  <a:lnTo>
                    <a:pt x="178" y="979"/>
                  </a:lnTo>
                  <a:lnTo>
                    <a:pt x="376" y="107"/>
                  </a:lnTo>
                  <a:lnTo>
                    <a:pt x="386" y="86"/>
                  </a:lnTo>
                  <a:lnTo>
                    <a:pt x="386" y="64"/>
                  </a:lnTo>
                  <a:lnTo>
                    <a:pt x="376" y="53"/>
                  </a:lnTo>
                  <a:lnTo>
                    <a:pt x="258" y="53"/>
                  </a:lnTo>
                  <a:lnTo>
                    <a:pt x="248" y="43"/>
                  </a:lnTo>
                  <a:lnTo>
                    <a:pt x="248" y="10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advTm="53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  <p:bldP spid="5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S-Duality - 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3194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Cut C into </a:t>
            </a:r>
            <a:r>
              <a:rPr lang="en-US" sz="3200" dirty="0" smtClean="0">
                <a:solidFill>
                  <a:srgbClr val="0000FF"/>
                </a:solidFill>
              </a:rPr>
              <a:t>pants = 3-hole spheres = </a:t>
            </a:r>
            <a:r>
              <a:rPr lang="en-US" sz="3200" dirty="0" err="1" smtClean="0">
                <a:solidFill>
                  <a:srgbClr val="0000FF"/>
                </a:solidFill>
              </a:rPr>
              <a:t>trinions</a:t>
            </a:r>
            <a:r>
              <a:rPr lang="en-US" sz="3200" dirty="0" smtClean="0">
                <a:solidFill>
                  <a:srgbClr val="FF0000"/>
                </a:solidFill>
              </a:rPr>
              <a:t>. 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(More precisely, consider embedded trivalent graphs.) 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</a:p>
          <a:p>
            <a:endParaRPr lang="en-US" sz="2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93830" y="3160165"/>
            <a:ext cx="2630184" cy="1828800"/>
            <a:chOff x="914400" y="4038600"/>
            <a:chExt cx="2630184" cy="1828800"/>
          </a:xfrm>
        </p:grpSpPr>
        <p:pic>
          <p:nvPicPr>
            <p:cNvPr id="5" name="Picture 4" descr="GenusThreeCurv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4038600"/>
              <a:ext cx="2630184" cy="1828800"/>
            </a:xfrm>
            <a:prstGeom prst="rect">
              <a:avLst/>
            </a:prstGeom>
          </p:spPr>
        </p:pic>
        <p:sp>
          <p:nvSpPr>
            <p:cNvPr id="6" name="Freeform 5"/>
            <p:cNvSpPr/>
            <p:nvPr/>
          </p:nvSpPr>
          <p:spPr>
            <a:xfrm>
              <a:off x="1219200" y="4191000"/>
              <a:ext cx="1385668" cy="1406768"/>
            </a:xfrm>
            <a:custGeom>
              <a:avLst/>
              <a:gdLst>
                <a:gd name="connsiteX0" fmla="*/ 970671 w 1385668"/>
                <a:gd name="connsiteY0" fmla="*/ 722141 h 1406768"/>
                <a:gd name="connsiteX1" fmla="*/ 1209822 w 1385668"/>
                <a:gd name="connsiteY1" fmla="*/ 342313 h 1406768"/>
                <a:gd name="connsiteX2" fmla="*/ 1139484 w 1385668"/>
                <a:gd name="connsiteY2" fmla="*/ 46892 h 1406768"/>
                <a:gd name="connsiteX3" fmla="*/ 647115 w 1385668"/>
                <a:gd name="connsiteY3" fmla="*/ 60959 h 1406768"/>
                <a:gd name="connsiteX4" fmla="*/ 337625 w 1385668"/>
                <a:gd name="connsiteY4" fmla="*/ 271975 h 1406768"/>
                <a:gd name="connsiteX5" fmla="*/ 168813 w 1385668"/>
                <a:gd name="connsiteY5" fmla="*/ 637735 h 1406768"/>
                <a:gd name="connsiteX6" fmla="*/ 1041010 w 1385668"/>
                <a:gd name="connsiteY6" fmla="*/ 694006 h 1406768"/>
                <a:gd name="connsiteX7" fmla="*/ 1364567 w 1385668"/>
                <a:gd name="connsiteY7" fmla="*/ 1200442 h 1406768"/>
                <a:gd name="connsiteX8" fmla="*/ 1167619 w 1385668"/>
                <a:gd name="connsiteY8" fmla="*/ 1397390 h 1406768"/>
                <a:gd name="connsiteX9" fmla="*/ 267287 w 1385668"/>
                <a:gd name="connsiteY9" fmla="*/ 1256713 h 1406768"/>
                <a:gd name="connsiteX10" fmla="*/ 14068 w 1385668"/>
                <a:gd name="connsiteY10" fmla="*/ 792479 h 1406768"/>
                <a:gd name="connsiteX11" fmla="*/ 182881 w 1385668"/>
                <a:gd name="connsiteY11" fmla="*/ 595532 h 1406768"/>
                <a:gd name="connsiteX12" fmla="*/ 182881 w 1385668"/>
                <a:gd name="connsiteY12" fmla="*/ 595532 h 140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5668" h="1406768">
                  <a:moveTo>
                    <a:pt x="970671" y="722141"/>
                  </a:moveTo>
                  <a:cubicBezTo>
                    <a:pt x="1076179" y="588497"/>
                    <a:pt x="1181687" y="454854"/>
                    <a:pt x="1209822" y="342313"/>
                  </a:cubicBezTo>
                  <a:cubicBezTo>
                    <a:pt x="1237957" y="229772"/>
                    <a:pt x="1233268" y="93784"/>
                    <a:pt x="1139484" y="46892"/>
                  </a:cubicBezTo>
                  <a:cubicBezTo>
                    <a:pt x="1045700" y="0"/>
                    <a:pt x="780758" y="23445"/>
                    <a:pt x="647115" y="60959"/>
                  </a:cubicBezTo>
                  <a:cubicBezTo>
                    <a:pt x="513472" y="98473"/>
                    <a:pt x="417342" y="175846"/>
                    <a:pt x="337625" y="271975"/>
                  </a:cubicBezTo>
                  <a:cubicBezTo>
                    <a:pt x="257908" y="368104"/>
                    <a:pt x="51582" y="567397"/>
                    <a:pt x="168813" y="637735"/>
                  </a:cubicBezTo>
                  <a:cubicBezTo>
                    <a:pt x="286044" y="708073"/>
                    <a:pt x="841718" y="600222"/>
                    <a:pt x="1041010" y="694006"/>
                  </a:cubicBezTo>
                  <a:cubicBezTo>
                    <a:pt x="1240302" y="787790"/>
                    <a:pt x="1343466" y="1083211"/>
                    <a:pt x="1364567" y="1200442"/>
                  </a:cubicBezTo>
                  <a:cubicBezTo>
                    <a:pt x="1385668" y="1317673"/>
                    <a:pt x="1350499" y="1388012"/>
                    <a:pt x="1167619" y="1397390"/>
                  </a:cubicBezTo>
                  <a:cubicBezTo>
                    <a:pt x="984739" y="1406768"/>
                    <a:pt x="459546" y="1357532"/>
                    <a:pt x="267287" y="1256713"/>
                  </a:cubicBezTo>
                  <a:cubicBezTo>
                    <a:pt x="75028" y="1155894"/>
                    <a:pt x="28136" y="902676"/>
                    <a:pt x="14068" y="792479"/>
                  </a:cubicBezTo>
                  <a:cubicBezTo>
                    <a:pt x="0" y="682282"/>
                    <a:pt x="182881" y="595532"/>
                    <a:pt x="182881" y="595532"/>
                  </a:cubicBezTo>
                  <a:lnTo>
                    <a:pt x="182881" y="595532"/>
                  </a:ln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438400" y="4419600"/>
              <a:ext cx="818270" cy="1029286"/>
            </a:xfrm>
            <a:custGeom>
              <a:avLst/>
              <a:gdLst>
                <a:gd name="connsiteX0" fmla="*/ 0 w 818270"/>
                <a:gd name="connsiteY0" fmla="*/ 93785 h 1029286"/>
                <a:gd name="connsiteX1" fmla="*/ 464233 w 818270"/>
                <a:gd name="connsiteY1" fmla="*/ 23446 h 1029286"/>
                <a:gd name="connsiteX2" fmla="*/ 787790 w 818270"/>
                <a:gd name="connsiteY2" fmla="*/ 234462 h 1029286"/>
                <a:gd name="connsiteX3" fmla="*/ 647113 w 818270"/>
                <a:gd name="connsiteY3" fmla="*/ 712763 h 1029286"/>
                <a:gd name="connsiteX4" fmla="*/ 196947 w 818270"/>
                <a:gd name="connsiteY4" fmla="*/ 980049 h 1029286"/>
                <a:gd name="connsiteX5" fmla="*/ 196947 w 818270"/>
                <a:gd name="connsiteY5" fmla="*/ 1008185 h 1029286"/>
                <a:gd name="connsiteX6" fmla="*/ 196947 w 818270"/>
                <a:gd name="connsiteY6" fmla="*/ 1008185 h 1029286"/>
                <a:gd name="connsiteX7" fmla="*/ 196947 w 818270"/>
                <a:gd name="connsiteY7" fmla="*/ 937846 h 102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8270" h="1029286">
                  <a:moveTo>
                    <a:pt x="0" y="93785"/>
                  </a:moveTo>
                  <a:cubicBezTo>
                    <a:pt x="166467" y="46892"/>
                    <a:pt x="332935" y="0"/>
                    <a:pt x="464233" y="23446"/>
                  </a:cubicBezTo>
                  <a:cubicBezTo>
                    <a:pt x="595531" y="46892"/>
                    <a:pt x="757310" y="119576"/>
                    <a:pt x="787790" y="234462"/>
                  </a:cubicBezTo>
                  <a:cubicBezTo>
                    <a:pt x="818270" y="349348"/>
                    <a:pt x="745587" y="588499"/>
                    <a:pt x="647113" y="712763"/>
                  </a:cubicBezTo>
                  <a:cubicBezTo>
                    <a:pt x="548639" y="837027"/>
                    <a:pt x="271975" y="930812"/>
                    <a:pt x="196947" y="980049"/>
                  </a:cubicBezTo>
                  <a:cubicBezTo>
                    <a:pt x="121919" y="1029286"/>
                    <a:pt x="196947" y="1008185"/>
                    <a:pt x="196947" y="1008185"/>
                  </a:cubicBezTo>
                  <a:lnTo>
                    <a:pt x="196947" y="1008185"/>
                  </a:lnTo>
                  <a:lnTo>
                    <a:pt x="196947" y="937846"/>
                  </a:lnTo>
                </a:path>
              </a:pathLst>
            </a:cu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495190" y="3313785"/>
            <a:ext cx="4648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Presentation of S[</a:t>
            </a:r>
            <a:r>
              <a:rPr lang="en-US" sz="3200" dirty="0" err="1" smtClean="0">
                <a:solidFill>
                  <a:srgbClr val="FF0000"/>
                </a:solidFill>
                <a:latin typeface="eufm5"/>
              </a:rPr>
              <a:t>g</a:t>
            </a:r>
            <a:r>
              <a:rPr lang="en-US" sz="3200" dirty="0" err="1" smtClean="0">
                <a:solidFill>
                  <a:srgbClr val="FF0000"/>
                </a:solidFill>
              </a:rPr>
              <a:t>,C,D</a:t>
            </a:r>
            <a:r>
              <a:rPr lang="en-US" sz="3200" dirty="0" smtClean="0">
                <a:solidFill>
                  <a:srgbClr val="FF0000"/>
                </a:solidFill>
              </a:rPr>
              <a:t>]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as a gauging of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``</a:t>
            </a:r>
            <a:r>
              <a:rPr lang="en-US" sz="3200" dirty="0" err="1" smtClean="0">
                <a:solidFill>
                  <a:srgbClr val="FF0000"/>
                </a:solidFill>
              </a:rPr>
              <a:t>trinion</a:t>
            </a:r>
            <a:r>
              <a:rPr lang="en-US" sz="3200" dirty="0" smtClean="0">
                <a:solidFill>
                  <a:srgbClr val="FF0000"/>
                </a:solidFill>
              </a:rPr>
              <a:t> theories.’’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227825" y="3928265"/>
            <a:ext cx="990600" cy="384050"/>
          </a:xfrm>
          <a:prstGeom prst="rightArrow">
            <a:avLst/>
          </a:prstGeom>
          <a:solidFill>
            <a:srgbClr val="8D22AE"/>
          </a:solidFill>
          <a:ln>
            <a:solidFill>
              <a:srgbClr val="8D22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0" y="522678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DA35F"/>
              </a:solidFill>
            </a:endParaRPr>
          </a:p>
          <a:p>
            <a:r>
              <a:rPr lang="en-US" sz="3200" dirty="0" smtClean="0">
                <a:solidFill>
                  <a:srgbClr val="0DA35F"/>
                </a:solidFill>
              </a:rPr>
              <a:t>Trivalent  graphs  label asymptotic regions of  </a:t>
            </a:r>
            <a:r>
              <a:rPr lang="en-US" sz="3200" dirty="0" err="1" smtClean="0">
                <a:solidFill>
                  <a:srgbClr val="0DA35F"/>
                </a:solidFill>
              </a:rPr>
              <a:t>Teich</a:t>
            </a:r>
            <a:r>
              <a:rPr lang="en-US" sz="3200" baseline="-25000" dirty="0" err="1" smtClean="0">
                <a:solidFill>
                  <a:srgbClr val="0DA35F"/>
                </a:solidFill>
              </a:rPr>
              <a:t>g,n</a:t>
            </a:r>
            <a:r>
              <a:rPr lang="en-US" sz="3200" dirty="0" smtClean="0">
                <a:solidFill>
                  <a:srgbClr val="0DA35F"/>
                </a:solidFill>
              </a:rPr>
              <a:t>[C], hence correspond to weak-coupling limits. </a:t>
            </a:r>
          </a:p>
          <a:p>
            <a:endParaRPr lang="en-US" dirty="0">
              <a:solidFill>
                <a:srgbClr val="0DA35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Superconformal</a:t>
            </a:r>
            <a:r>
              <a:rPr lang="en-US" dirty="0" smtClean="0"/>
              <a:t> Algebras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Nahm’s</a:t>
            </a:r>
            <a:r>
              <a:rPr lang="en-US" sz="2400" dirty="0" smtClean="0">
                <a:solidFill>
                  <a:srgbClr val="0000FF"/>
                </a:solidFill>
              </a:rPr>
              <a:t> Theorem (1977):  Classifies </a:t>
            </a:r>
            <a:r>
              <a:rPr lang="en-US" sz="2400" dirty="0" err="1" smtClean="0">
                <a:solidFill>
                  <a:srgbClr val="0000FF"/>
                </a:solidFill>
              </a:rPr>
              <a:t>superconformal</a:t>
            </a:r>
            <a:r>
              <a:rPr lang="en-US" sz="2400" dirty="0" smtClean="0">
                <a:solidFill>
                  <a:srgbClr val="0000FF"/>
                </a:solidFill>
              </a:rPr>
              <a:t> algebras.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Existence relies on special </a:t>
            </a:r>
            <a:r>
              <a:rPr lang="en-US" sz="2400" dirty="0" err="1" smtClean="0">
                <a:solidFill>
                  <a:srgbClr val="0000FF"/>
                </a:solidFill>
              </a:rPr>
              <a:t>isomorphisms</a:t>
            </a:r>
            <a:r>
              <a:rPr lang="en-US" sz="2400" dirty="0" smtClean="0">
                <a:solidFill>
                  <a:srgbClr val="0000FF"/>
                </a:solidFill>
              </a:rPr>
              <a:t> of Lie algebras related to Clifford algebras, and in particular they only exist in dimensions D </a:t>
            </a:r>
            <a:r>
              <a:rPr lang="en-US" sz="2400" dirty="0" smtClean="0">
                <a:solidFill>
                  <a:srgbClr val="0000FF"/>
                </a:solidFill>
                <a:sym typeface="Mathematica1"/>
              </a:rPr>
              <a:t></a:t>
            </a:r>
            <a:r>
              <a:rPr lang="en-US" sz="2400" dirty="0" smtClean="0">
                <a:solidFill>
                  <a:srgbClr val="0000FF"/>
                </a:solidFill>
              </a:rPr>
              <a:t> 6.</a:t>
            </a:r>
            <a:r>
              <a:rPr lang="en-US" dirty="0" smtClean="0"/>
              <a:t>  </a:t>
            </a:r>
            <a:endParaRPr lang="en-US" dirty="0"/>
          </a:p>
        </p:txBody>
      </p:sp>
      <p:grpSp>
        <p:nvGrpSpPr>
          <p:cNvPr id="55299" name="Group 3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09601" y="2133600"/>
            <a:ext cx="203675" cy="203040"/>
            <a:chOff x="384" y="1344"/>
            <a:chExt cx="641" cy="639"/>
          </a:xfrm>
        </p:grpSpPr>
        <p:sp>
          <p:nvSpPr>
            <p:cNvPr id="55298" name="AutoShape 2"/>
            <p:cNvSpPr>
              <a:spLocks noChangeAspect="1" noChangeArrowheads="1" noTextEdit="1"/>
            </p:cNvSpPr>
            <p:nvPr/>
          </p:nvSpPr>
          <p:spPr bwMode="auto">
            <a:xfrm>
              <a:off x="384" y="1344"/>
              <a:ext cx="641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00" name="Rectangle 4"/>
            <p:cNvSpPr>
              <a:spLocks noChangeArrowheads="1"/>
            </p:cNvSpPr>
            <p:nvPr/>
          </p:nvSpPr>
          <p:spPr bwMode="auto">
            <a:xfrm>
              <a:off x="384" y="1344"/>
              <a:ext cx="431" cy="429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09800" y="35052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Poincare  </a:t>
            </a:r>
            <a:r>
              <a:rPr lang="en-US" sz="3600" dirty="0" err="1" smtClean="0">
                <a:solidFill>
                  <a:srgbClr val="00B050"/>
                </a:solidFill>
              </a:rPr>
              <a:t>subalgebra</a:t>
            </a:r>
            <a:r>
              <a:rPr lang="en-US" sz="3600" dirty="0" smtClean="0">
                <a:solidFill>
                  <a:srgbClr val="00B050"/>
                </a:solidFill>
              </a:rPr>
              <a:t>: </a:t>
            </a:r>
            <a:endParaRPr lang="en-US" sz="3600" dirty="0">
              <a:solidFill>
                <a:srgbClr val="00B050"/>
              </a:solidFill>
            </a:endParaRPr>
          </a:p>
        </p:txBody>
      </p:sp>
      <p:grpSp>
        <p:nvGrpSpPr>
          <p:cNvPr id="55325" name="Group 29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495800" y="4343400"/>
            <a:ext cx="1447800" cy="829575"/>
            <a:chOff x="2741" y="2391"/>
            <a:chExt cx="6131" cy="3513"/>
          </a:xfrm>
          <a:solidFill>
            <a:srgbClr val="FF0000"/>
          </a:solidFill>
        </p:grpSpPr>
        <p:sp>
          <p:nvSpPr>
            <p:cNvPr id="55327" name="Freeform 31"/>
            <p:cNvSpPr>
              <a:spLocks/>
            </p:cNvSpPr>
            <p:nvPr/>
          </p:nvSpPr>
          <p:spPr bwMode="auto">
            <a:xfrm>
              <a:off x="2741" y="3439"/>
              <a:ext cx="1459" cy="1494"/>
            </a:xfrm>
            <a:custGeom>
              <a:avLst/>
              <a:gdLst/>
              <a:ahLst/>
              <a:cxnLst>
                <a:cxn ang="0">
                  <a:pos x="732" y="0"/>
                </a:cxn>
                <a:cxn ang="0">
                  <a:pos x="749" y="4"/>
                </a:cxn>
                <a:cxn ang="0">
                  <a:pos x="761" y="12"/>
                </a:cxn>
                <a:cxn ang="0">
                  <a:pos x="767" y="24"/>
                </a:cxn>
                <a:cxn ang="0">
                  <a:pos x="771" y="40"/>
                </a:cxn>
                <a:cxn ang="0">
                  <a:pos x="773" y="58"/>
                </a:cxn>
                <a:cxn ang="0">
                  <a:pos x="773" y="701"/>
                </a:cxn>
                <a:cxn ang="0">
                  <a:pos x="1402" y="701"/>
                </a:cxn>
                <a:cxn ang="0">
                  <a:pos x="1420" y="703"/>
                </a:cxn>
                <a:cxn ang="0">
                  <a:pos x="1433" y="707"/>
                </a:cxn>
                <a:cxn ang="0">
                  <a:pos x="1447" y="715"/>
                </a:cxn>
                <a:cxn ang="0">
                  <a:pos x="1455" y="727"/>
                </a:cxn>
                <a:cxn ang="0">
                  <a:pos x="1459" y="747"/>
                </a:cxn>
                <a:cxn ang="0">
                  <a:pos x="1455" y="767"/>
                </a:cxn>
                <a:cxn ang="0">
                  <a:pos x="1447" y="779"/>
                </a:cxn>
                <a:cxn ang="0">
                  <a:pos x="1433" y="787"/>
                </a:cxn>
                <a:cxn ang="0">
                  <a:pos x="1420" y="791"/>
                </a:cxn>
                <a:cxn ang="0">
                  <a:pos x="1402" y="793"/>
                </a:cxn>
                <a:cxn ang="0">
                  <a:pos x="773" y="793"/>
                </a:cxn>
                <a:cxn ang="0">
                  <a:pos x="773" y="1436"/>
                </a:cxn>
                <a:cxn ang="0">
                  <a:pos x="771" y="1454"/>
                </a:cxn>
                <a:cxn ang="0">
                  <a:pos x="767" y="1470"/>
                </a:cxn>
                <a:cxn ang="0">
                  <a:pos x="761" y="1482"/>
                </a:cxn>
                <a:cxn ang="0">
                  <a:pos x="749" y="1490"/>
                </a:cxn>
                <a:cxn ang="0">
                  <a:pos x="732" y="1494"/>
                </a:cxn>
                <a:cxn ang="0">
                  <a:pos x="713" y="1490"/>
                </a:cxn>
                <a:cxn ang="0">
                  <a:pos x="701" y="1482"/>
                </a:cxn>
                <a:cxn ang="0">
                  <a:pos x="693" y="1470"/>
                </a:cxn>
                <a:cxn ang="0">
                  <a:pos x="689" y="1454"/>
                </a:cxn>
                <a:cxn ang="0">
                  <a:pos x="687" y="1436"/>
                </a:cxn>
                <a:cxn ang="0">
                  <a:pos x="687" y="793"/>
                </a:cxn>
                <a:cxn ang="0">
                  <a:pos x="56" y="793"/>
                </a:cxn>
                <a:cxn ang="0">
                  <a:pos x="38" y="791"/>
                </a:cxn>
                <a:cxn ang="0">
                  <a:pos x="23" y="787"/>
                </a:cxn>
                <a:cxn ang="0">
                  <a:pos x="11" y="779"/>
                </a:cxn>
                <a:cxn ang="0">
                  <a:pos x="3" y="767"/>
                </a:cxn>
                <a:cxn ang="0">
                  <a:pos x="0" y="747"/>
                </a:cxn>
                <a:cxn ang="0">
                  <a:pos x="3" y="727"/>
                </a:cxn>
                <a:cxn ang="0">
                  <a:pos x="11" y="715"/>
                </a:cxn>
                <a:cxn ang="0">
                  <a:pos x="23" y="707"/>
                </a:cxn>
                <a:cxn ang="0">
                  <a:pos x="38" y="703"/>
                </a:cxn>
                <a:cxn ang="0">
                  <a:pos x="56" y="701"/>
                </a:cxn>
                <a:cxn ang="0">
                  <a:pos x="687" y="701"/>
                </a:cxn>
                <a:cxn ang="0">
                  <a:pos x="687" y="58"/>
                </a:cxn>
                <a:cxn ang="0">
                  <a:pos x="689" y="40"/>
                </a:cxn>
                <a:cxn ang="0">
                  <a:pos x="693" y="24"/>
                </a:cxn>
                <a:cxn ang="0">
                  <a:pos x="701" y="12"/>
                </a:cxn>
                <a:cxn ang="0">
                  <a:pos x="713" y="4"/>
                </a:cxn>
                <a:cxn ang="0">
                  <a:pos x="732" y="0"/>
                </a:cxn>
              </a:cxnLst>
              <a:rect l="0" t="0" r="r" b="b"/>
              <a:pathLst>
                <a:path w="1459" h="1494">
                  <a:moveTo>
                    <a:pt x="732" y="0"/>
                  </a:moveTo>
                  <a:lnTo>
                    <a:pt x="749" y="4"/>
                  </a:lnTo>
                  <a:lnTo>
                    <a:pt x="761" y="12"/>
                  </a:lnTo>
                  <a:lnTo>
                    <a:pt x="767" y="24"/>
                  </a:lnTo>
                  <a:lnTo>
                    <a:pt x="771" y="40"/>
                  </a:lnTo>
                  <a:lnTo>
                    <a:pt x="773" y="58"/>
                  </a:lnTo>
                  <a:lnTo>
                    <a:pt x="773" y="701"/>
                  </a:lnTo>
                  <a:lnTo>
                    <a:pt x="1402" y="701"/>
                  </a:lnTo>
                  <a:lnTo>
                    <a:pt x="1420" y="703"/>
                  </a:lnTo>
                  <a:lnTo>
                    <a:pt x="1433" y="707"/>
                  </a:lnTo>
                  <a:lnTo>
                    <a:pt x="1447" y="715"/>
                  </a:lnTo>
                  <a:lnTo>
                    <a:pt x="1455" y="727"/>
                  </a:lnTo>
                  <a:lnTo>
                    <a:pt x="1459" y="747"/>
                  </a:lnTo>
                  <a:lnTo>
                    <a:pt x="1455" y="767"/>
                  </a:lnTo>
                  <a:lnTo>
                    <a:pt x="1447" y="779"/>
                  </a:lnTo>
                  <a:lnTo>
                    <a:pt x="1433" y="787"/>
                  </a:lnTo>
                  <a:lnTo>
                    <a:pt x="1420" y="791"/>
                  </a:lnTo>
                  <a:lnTo>
                    <a:pt x="1402" y="793"/>
                  </a:lnTo>
                  <a:lnTo>
                    <a:pt x="773" y="793"/>
                  </a:lnTo>
                  <a:lnTo>
                    <a:pt x="773" y="1436"/>
                  </a:lnTo>
                  <a:lnTo>
                    <a:pt x="771" y="1454"/>
                  </a:lnTo>
                  <a:lnTo>
                    <a:pt x="767" y="1470"/>
                  </a:lnTo>
                  <a:lnTo>
                    <a:pt x="761" y="1482"/>
                  </a:lnTo>
                  <a:lnTo>
                    <a:pt x="749" y="1490"/>
                  </a:lnTo>
                  <a:lnTo>
                    <a:pt x="732" y="1494"/>
                  </a:lnTo>
                  <a:lnTo>
                    <a:pt x="713" y="1490"/>
                  </a:lnTo>
                  <a:lnTo>
                    <a:pt x="701" y="1482"/>
                  </a:lnTo>
                  <a:lnTo>
                    <a:pt x="693" y="1470"/>
                  </a:lnTo>
                  <a:lnTo>
                    <a:pt x="689" y="1454"/>
                  </a:lnTo>
                  <a:lnTo>
                    <a:pt x="687" y="1436"/>
                  </a:lnTo>
                  <a:lnTo>
                    <a:pt x="687" y="793"/>
                  </a:lnTo>
                  <a:lnTo>
                    <a:pt x="56" y="793"/>
                  </a:lnTo>
                  <a:lnTo>
                    <a:pt x="38" y="791"/>
                  </a:lnTo>
                  <a:lnTo>
                    <a:pt x="23" y="787"/>
                  </a:lnTo>
                  <a:lnTo>
                    <a:pt x="11" y="779"/>
                  </a:lnTo>
                  <a:lnTo>
                    <a:pt x="3" y="767"/>
                  </a:lnTo>
                  <a:lnTo>
                    <a:pt x="0" y="747"/>
                  </a:lnTo>
                  <a:lnTo>
                    <a:pt x="3" y="727"/>
                  </a:lnTo>
                  <a:lnTo>
                    <a:pt x="11" y="715"/>
                  </a:lnTo>
                  <a:lnTo>
                    <a:pt x="23" y="707"/>
                  </a:lnTo>
                  <a:lnTo>
                    <a:pt x="38" y="703"/>
                  </a:lnTo>
                  <a:lnTo>
                    <a:pt x="56" y="701"/>
                  </a:lnTo>
                  <a:lnTo>
                    <a:pt x="687" y="701"/>
                  </a:lnTo>
                  <a:lnTo>
                    <a:pt x="687" y="58"/>
                  </a:lnTo>
                  <a:lnTo>
                    <a:pt x="689" y="40"/>
                  </a:lnTo>
                  <a:lnTo>
                    <a:pt x="693" y="24"/>
                  </a:lnTo>
                  <a:lnTo>
                    <a:pt x="701" y="12"/>
                  </a:lnTo>
                  <a:lnTo>
                    <a:pt x="713" y="4"/>
                  </a:lnTo>
                  <a:lnTo>
                    <a:pt x="7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28" name="Freeform 32"/>
            <p:cNvSpPr>
              <a:spLocks/>
            </p:cNvSpPr>
            <p:nvPr/>
          </p:nvSpPr>
          <p:spPr bwMode="auto">
            <a:xfrm>
              <a:off x="4466" y="3215"/>
              <a:ext cx="1463" cy="1533"/>
            </a:xfrm>
            <a:custGeom>
              <a:avLst/>
              <a:gdLst/>
              <a:ahLst/>
              <a:cxnLst>
                <a:cxn ang="0">
                  <a:pos x="1436" y="0"/>
                </a:cxn>
                <a:cxn ang="0">
                  <a:pos x="1461" y="8"/>
                </a:cxn>
                <a:cxn ang="0">
                  <a:pos x="1461" y="38"/>
                </a:cxn>
                <a:cxn ang="0">
                  <a:pos x="1453" y="53"/>
                </a:cxn>
                <a:cxn ang="0">
                  <a:pos x="600" y="1455"/>
                </a:cxn>
                <a:cxn ang="0">
                  <a:pos x="756" y="1443"/>
                </a:cxn>
                <a:cxn ang="0">
                  <a:pos x="878" y="1410"/>
                </a:cxn>
                <a:cxn ang="0">
                  <a:pos x="973" y="1354"/>
                </a:cxn>
                <a:cxn ang="0">
                  <a:pos x="1047" y="1277"/>
                </a:cxn>
                <a:cxn ang="0">
                  <a:pos x="1105" y="1177"/>
                </a:cxn>
                <a:cxn ang="0">
                  <a:pos x="1154" y="1056"/>
                </a:cxn>
                <a:cxn ang="0">
                  <a:pos x="1185" y="965"/>
                </a:cxn>
                <a:cxn ang="0">
                  <a:pos x="1199" y="939"/>
                </a:cxn>
                <a:cxn ang="0">
                  <a:pos x="1216" y="933"/>
                </a:cxn>
                <a:cxn ang="0">
                  <a:pos x="1230" y="937"/>
                </a:cxn>
                <a:cxn ang="0">
                  <a:pos x="1239" y="943"/>
                </a:cxn>
                <a:cxn ang="0">
                  <a:pos x="1243" y="953"/>
                </a:cxn>
                <a:cxn ang="0">
                  <a:pos x="1241" y="969"/>
                </a:cxn>
                <a:cxn ang="0">
                  <a:pos x="1235" y="993"/>
                </a:cxn>
                <a:cxn ang="0">
                  <a:pos x="1072" y="1507"/>
                </a:cxn>
                <a:cxn ang="0">
                  <a:pos x="1053" y="1529"/>
                </a:cxn>
                <a:cxn ang="0">
                  <a:pos x="29" y="1533"/>
                </a:cxn>
                <a:cxn ang="0">
                  <a:pos x="2" y="1523"/>
                </a:cxn>
                <a:cxn ang="0">
                  <a:pos x="2" y="1501"/>
                </a:cxn>
                <a:cxn ang="0">
                  <a:pos x="8" y="1471"/>
                </a:cxn>
                <a:cxn ang="0">
                  <a:pos x="882" y="65"/>
                </a:cxn>
                <a:cxn ang="0">
                  <a:pos x="738" y="75"/>
                </a:cxn>
                <a:cxn ang="0">
                  <a:pos x="623" y="107"/>
                </a:cxn>
                <a:cxn ang="0">
                  <a:pos x="532" y="157"/>
                </a:cxn>
                <a:cxn ang="0">
                  <a:pos x="460" y="226"/>
                </a:cxn>
                <a:cxn ang="0">
                  <a:pos x="404" y="314"/>
                </a:cxn>
                <a:cxn ang="0">
                  <a:pos x="359" y="419"/>
                </a:cxn>
                <a:cxn ang="0">
                  <a:pos x="336" y="486"/>
                </a:cxn>
                <a:cxn ang="0">
                  <a:pos x="330" y="494"/>
                </a:cxn>
                <a:cxn ang="0">
                  <a:pos x="320" y="500"/>
                </a:cxn>
                <a:cxn ang="0">
                  <a:pos x="305" y="502"/>
                </a:cxn>
                <a:cxn ang="0">
                  <a:pos x="293" y="496"/>
                </a:cxn>
                <a:cxn ang="0">
                  <a:pos x="287" y="488"/>
                </a:cxn>
                <a:cxn ang="0">
                  <a:pos x="285" y="482"/>
                </a:cxn>
                <a:cxn ang="0">
                  <a:pos x="287" y="470"/>
                </a:cxn>
                <a:cxn ang="0">
                  <a:pos x="293" y="447"/>
                </a:cxn>
                <a:cxn ang="0">
                  <a:pos x="421" y="22"/>
                </a:cxn>
                <a:cxn ang="0">
                  <a:pos x="441" y="2"/>
                </a:cxn>
              </a:cxnLst>
              <a:rect l="0" t="0" r="r" b="b"/>
              <a:pathLst>
                <a:path w="1463" h="1533">
                  <a:moveTo>
                    <a:pt x="456" y="0"/>
                  </a:moveTo>
                  <a:lnTo>
                    <a:pt x="1436" y="0"/>
                  </a:lnTo>
                  <a:lnTo>
                    <a:pt x="1453" y="2"/>
                  </a:lnTo>
                  <a:lnTo>
                    <a:pt x="1461" y="8"/>
                  </a:lnTo>
                  <a:lnTo>
                    <a:pt x="1463" y="18"/>
                  </a:lnTo>
                  <a:lnTo>
                    <a:pt x="1461" y="38"/>
                  </a:lnTo>
                  <a:lnTo>
                    <a:pt x="1455" y="53"/>
                  </a:lnTo>
                  <a:lnTo>
                    <a:pt x="1453" y="53"/>
                  </a:lnTo>
                  <a:lnTo>
                    <a:pt x="227" y="1455"/>
                  </a:lnTo>
                  <a:lnTo>
                    <a:pt x="600" y="1455"/>
                  </a:lnTo>
                  <a:lnTo>
                    <a:pt x="682" y="1453"/>
                  </a:lnTo>
                  <a:lnTo>
                    <a:pt x="756" y="1443"/>
                  </a:lnTo>
                  <a:lnTo>
                    <a:pt x="820" y="1430"/>
                  </a:lnTo>
                  <a:lnTo>
                    <a:pt x="878" y="1410"/>
                  </a:lnTo>
                  <a:lnTo>
                    <a:pt x="928" y="1386"/>
                  </a:lnTo>
                  <a:lnTo>
                    <a:pt x="973" y="1354"/>
                  </a:lnTo>
                  <a:lnTo>
                    <a:pt x="1012" y="1318"/>
                  </a:lnTo>
                  <a:lnTo>
                    <a:pt x="1047" y="1277"/>
                  </a:lnTo>
                  <a:lnTo>
                    <a:pt x="1078" y="1231"/>
                  </a:lnTo>
                  <a:lnTo>
                    <a:pt x="1105" y="1177"/>
                  </a:lnTo>
                  <a:lnTo>
                    <a:pt x="1131" y="1120"/>
                  </a:lnTo>
                  <a:lnTo>
                    <a:pt x="1154" y="1056"/>
                  </a:lnTo>
                  <a:lnTo>
                    <a:pt x="1177" y="989"/>
                  </a:lnTo>
                  <a:lnTo>
                    <a:pt x="1185" y="965"/>
                  </a:lnTo>
                  <a:lnTo>
                    <a:pt x="1193" y="949"/>
                  </a:lnTo>
                  <a:lnTo>
                    <a:pt x="1199" y="939"/>
                  </a:lnTo>
                  <a:lnTo>
                    <a:pt x="1206" y="935"/>
                  </a:lnTo>
                  <a:lnTo>
                    <a:pt x="1216" y="933"/>
                  </a:lnTo>
                  <a:lnTo>
                    <a:pt x="1224" y="933"/>
                  </a:lnTo>
                  <a:lnTo>
                    <a:pt x="1230" y="937"/>
                  </a:lnTo>
                  <a:lnTo>
                    <a:pt x="1235" y="939"/>
                  </a:lnTo>
                  <a:lnTo>
                    <a:pt x="1239" y="943"/>
                  </a:lnTo>
                  <a:lnTo>
                    <a:pt x="1241" y="947"/>
                  </a:lnTo>
                  <a:lnTo>
                    <a:pt x="1243" y="953"/>
                  </a:lnTo>
                  <a:lnTo>
                    <a:pt x="1243" y="957"/>
                  </a:lnTo>
                  <a:lnTo>
                    <a:pt x="1241" y="969"/>
                  </a:lnTo>
                  <a:lnTo>
                    <a:pt x="1237" y="981"/>
                  </a:lnTo>
                  <a:lnTo>
                    <a:pt x="1235" y="993"/>
                  </a:lnTo>
                  <a:lnTo>
                    <a:pt x="1080" y="1487"/>
                  </a:lnTo>
                  <a:lnTo>
                    <a:pt x="1072" y="1507"/>
                  </a:lnTo>
                  <a:lnTo>
                    <a:pt x="1064" y="1521"/>
                  </a:lnTo>
                  <a:lnTo>
                    <a:pt x="1053" y="1529"/>
                  </a:lnTo>
                  <a:lnTo>
                    <a:pt x="1035" y="1533"/>
                  </a:lnTo>
                  <a:lnTo>
                    <a:pt x="29" y="1533"/>
                  </a:lnTo>
                  <a:lnTo>
                    <a:pt x="11" y="1531"/>
                  </a:lnTo>
                  <a:lnTo>
                    <a:pt x="2" y="1523"/>
                  </a:lnTo>
                  <a:lnTo>
                    <a:pt x="0" y="1511"/>
                  </a:lnTo>
                  <a:lnTo>
                    <a:pt x="2" y="1501"/>
                  </a:lnTo>
                  <a:lnTo>
                    <a:pt x="6" y="1477"/>
                  </a:lnTo>
                  <a:lnTo>
                    <a:pt x="8" y="1471"/>
                  </a:lnTo>
                  <a:lnTo>
                    <a:pt x="1237" y="65"/>
                  </a:lnTo>
                  <a:lnTo>
                    <a:pt x="882" y="65"/>
                  </a:lnTo>
                  <a:lnTo>
                    <a:pt x="806" y="67"/>
                  </a:lnTo>
                  <a:lnTo>
                    <a:pt x="738" y="75"/>
                  </a:lnTo>
                  <a:lnTo>
                    <a:pt x="678" y="89"/>
                  </a:lnTo>
                  <a:lnTo>
                    <a:pt x="623" y="107"/>
                  </a:lnTo>
                  <a:lnTo>
                    <a:pt x="575" y="129"/>
                  </a:lnTo>
                  <a:lnTo>
                    <a:pt x="532" y="157"/>
                  </a:lnTo>
                  <a:lnTo>
                    <a:pt x="493" y="190"/>
                  </a:lnTo>
                  <a:lnTo>
                    <a:pt x="460" y="226"/>
                  </a:lnTo>
                  <a:lnTo>
                    <a:pt x="431" y="268"/>
                  </a:lnTo>
                  <a:lnTo>
                    <a:pt x="404" y="314"/>
                  </a:lnTo>
                  <a:lnTo>
                    <a:pt x="381" y="365"/>
                  </a:lnTo>
                  <a:lnTo>
                    <a:pt x="359" y="419"/>
                  </a:lnTo>
                  <a:lnTo>
                    <a:pt x="340" y="478"/>
                  </a:lnTo>
                  <a:lnTo>
                    <a:pt x="336" y="486"/>
                  </a:lnTo>
                  <a:lnTo>
                    <a:pt x="332" y="490"/>
                  </a:lnTo>
                  <a:lnTo>
                    <a:pt x="330" y="494"/>
                  </a:lnTo>
                  <a:lnTo>
                    <a:pt x="324" y="498"/>
                  </a:lnTo>
                  <a:lnTo>
                    <a:pt x="320" y="500"/>
                  </a:lnTo>
                  <a:lnTo>
                    <a:pt x="313" y="502"/>
                  </a:lnTo>
                  <a:lnTo>
                    <a:pt x="305" y="502"/>
                  </a:lnTo>
                  <a:lnTo>
                    <a:pt x="299" y="498"/>
                  </a:lnTo>
                  <a:lnTo>
                    <a:pt x="293" y="496"/>
                  </a:lnTo>
                  <a:lnTo>
                    <a:pt x="289" y="492"/>
                  </a:lnTo>
                  <a:lnTo>
                    <a:pt x="287" y="488"/>
                  </a:lnTo>
                  <a:lnTo>
                    <a:pt x="287" y="484"/>
                  </a:lnTo>
                  <a:lnTo>
                    <a:pt x="285" y="482"/>
                  </a:lnTo>
                  <a:lnTo>
                    <a:pt x="285" y="478"/>
                  </a:lnTo>
                  <a:lnTo>
                    <a:pt x="287" y="470"/>
                  </a:lnTo>
                  <a:lnTo>
                    <a:pt x="289" y="459"/>
                  </a:lnTo>
                  <a:lnTo>
                    <a:pt x="293" y="447"/>
                  </a:lnTo>
                  <a:lnTo>
                    <a:pt x="414" y="42"/>
                  </a:lnTo>
                  <a:lnTo>
                    <a:pt x="421" y="22"/>
                  </a:lnTo>
                  <a:lnTo>
                    <a:pt x="429" y="10"/>
                  </a:lnTo>
                  <a:lnTo>
                    <a:pt x="441" y="2"/>
                  </a:lnTo>
                  <a:lnTo>
                    <a:pt x="4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29" name="Freeform 33"/>
            <p:cNvSpPr>
              <a:spLocks/>
            </p:cNvSpPr>
            <p:nvPr/>
          </p:nvSpPr>
          <p:spPr bwMode="auto">
            <a:xfrm>
              <a:off x="6222" y="2393"/>
              <a:ext cx="241" cy="15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1" y="0"/>
                </a:cxn>
                <a:cxn ang="0">
                  <a:pos x="241" y="77"/>
                </a:cxn>
                <a:cxn ang="0">
                  <a:pos x="76" y="77"/>
                </a:cxn>
                <a:cxn ang="0">
                  <a:pos x="76" y="1507"/>
                </a:cxn>
                <a:cxn ang="0">
                  <a:pos x="241" y="1507"/>
                </a:cxn>
                <a:cxn ang="0">
                  <a:pos x="241" y="1584"/>
                </a:cxn>
                <a:cxn ang="0">
                  <a:pos x="0" y="1584"/>
                </a:cxn>
                <a:cxn ang="0">
                  <a:pos x="0" y="0"/>
                </a:cxn>
              </a:cxnLst>
              <a:rect l="0" t="0" r="r" b="b"/>
              <a:pathLst>
                <a:path w="241" h="1584">
                  <a:moveTo>
                    <a:pt x="0" y="0"/>
                  </a:moveTo>
                  <a:lnTo>
                    <a:pt x="241" y="0"/>
                  </a:lnTo>
                  <a:lnTo>
                    <a:pt x="241" y="77"/>
                  </a:lnTo>
                  <a:lnTo>
                    <a:pt x="76" y="77"/>
                  </a:lnTo>
                  <a:lnTo>
                    <a:pt x="76" y="1507"/>
                  </a:lnTo>
                  <a:lnTo>
                    <a:pt x="241" y="1507"/>
                  </a:lnTo>
                  <a:lnTo>
                    <a:pt x="241" y="1584"/>
                  </a:lnTo>
                  <a:lnTo>
                    <a:pt x="0" y="15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30" name="Freeform 34"/>
            <p:cNvSpPr>
              <a:spLocks noEditPoints="1"/>
            </p:cNvSpPr>
            <p:nvPr/>
          </p:nvSpPr>
          <p:spPr bwMode="auto">
            <a:xfrm>
              <a:off x="6587" y="2530"/>
              <a:ext cx="471" cy="1066"/>
            </a:xfrm>
            <a:custGeom>
              <a:avLst/>
              <a:gdLst/>
              <a:ahLst/>
              <a:cxnLst>
                <a:cxn ang="0">
                  <a:pos x="267" y="357"/>
                </a:cxn>
                <a:cxn ang="0">
                  <a:pos x="333" y="393"/>
                </a:cxn>
                <a:cxn ang="0">
                  <a:pos x="368" y="453"/>
                </a:cxn>
                <a:cxn ang="0">
                  <a:pos x="371" y="504"/>
                </a:cxn>
                <a:cxn ang="0">
                  <a:pos x="366" y="538"/>
                </a:cxn>
                <a:cxn ang="0">
                  <a:pos x="346" y="592"/>
                </a:cxn>
                <a:cxn ang="0">
                  <a:pos x="325" y="647"/>
                </a:cxn>
                <a:cxn ang="0">
                  <a:pos x="303" y="701"/>
                </a:cxn>
                <a:cxn ang="0">
                  <a:pos x="290" y="738"/>
                </a:cxn>
                <a:cxn ang="0">
                  <a:pos x="224" y="899"/>
                </a:cxn>
                <a:cxn ang="0">
                  <a:pos x="212" y="969"/>
                </a:cxn>
                <a:cxn ang="0">
                  <a:pos x="216" y="1003"/>
                </a:cxn>
                <a:cxn ang="0">
                  <a:pos x="235" y="1022"/>
                </a:cxn>
                <a:cxn ang="0">
                  <a:pos x="282" y="1018"/>
                </a:cxn>
                <a:cxn ang="0">
                  <a:pos x="344" y="975"/>
                </a:cxn>
                <a:cxn ang="0">
                  <a:pos x="397" y="887"/>
                </a:cxn>
                <a:cxn ang="0">
                  <a:pos x="424" y="810"/>
                </a:cxn>
                <a:cxn ang="0">
                  <a:pos x="447" y="804"/>
                </a:cxn>
                <a:cxn ang="0">
                  <a:pos x="457" y="806"/>
                </a:cxn>
                <a:cxn ang="0">
                  <a:pos x="469" y="814"/>
                </a:cxn>
                <a:cxn ang="0">
                  <a:pos x="471" y="826"/>
                </a:cxn>
                <a:cxn ang="0">
                  <a:pos x="463" y="856"/>
                </a:cxn>
                <a:cxn ang="0">
                  <a:pos x="443" y="907"/>
                </a:cxn>
                <a:cxn ang="0">
                  <a:pos x="406" y="969"/>
                </a:cxn>
                <a:cxn ang="0">
                  <a:pos x="356" y="1026"/>
                </a:cxn>
                <a:cxn ang="0">
                  <a:pos x="288" y="1060"/>
                </a:cxn>
                <a:cxn ang="0">
                  <a:pos x="206" y="1062"/>
                </a:cxn>
                <a:cxn ang="0">
                  <a:pos x="142" y="1026"/>
                </a:cxn>
                <a:cxn ang="0">
                  <a:pos x="105" y="967"/>
                </a:cxn>
                <a:cxn ang="0">
                  <a:pos x="101" y="907"/>
                </a:cxn>
                <a:cxn ang="0">
                  <a:pos x="113" y="864"/>
                </a:cxn>
                <a:cxn ang="0">
                  <a:pos x="208" y="609"/>
                </a:cxn>
                <a:cxn ang="0">
                  <a:pos x="235" y="540"/>
                </a:cxn>
                <a:cxn ang="0">
                  <a:pos x="251" y="496"/>
                </a:cxn>
                <a:cxn ang="0">
                  <a:pos x="257" y="464"/>
                </a:cxn>
                <a:cxn ang="0">
                  <a:pos x="255" y="425"/>
                </a:cxn>
                <a:cxn ang="0">
                  <a:pos x="235" y="397"/>
                </a:cxn>
                <a:cxn ang="0">
                  <a:pos x="195" y="399"/>
                </a:cxn>
                <a:cxn ang="0">
                  <a:pos x="144" y="429"/>
                </a:cxn>
                <a:cxn ang="0">
                  <a:pos x="96" y="490"/>
                </a:cxn>
                <a:cxn ang="0">
                  <a:pos x="55" y="590"/>
                </a:cxn>
                <a:cxn ang="0">
                  <a:pos x="51" y="603"/>
                </a:cxn>
                <a:cxn ang="0">
                  <a:pos x="45" y="611"/>
                </a:cxn>
                <a:cxn ang="0">
                  <a:pos x="35" y="615"/>
                </a:cxn>
                <a:cxn ang="0">
                  <a:pos x="6" y="609"/>
                </a:cxn>
                <a:cxn ang="0">
                  <a:pos x="0" y="599"/>
                </a:cxn>
                <a:cxn ang="0">
                  <a:pos x="2" y="582"/>
                </a:cxn>
                <a:cxn ang="0">
                  <a:pos x="16" y="538"/>
                </a:cxn>
                <a:cxn ang="0">
                  <a:pos x="66" y="449"/>
                </a:cxn>
                <a:cxn ang="0">
                  <a:pos x="119" y="393"/>
                </a:cxn>
                <a:cxn ang="0">
                  <a:pos x="187" y="359"/>
                </a:cxn>
                <a:cxn ang="0">
                  <a:pos x="370" y="0"/>
                </a:cxn>
                <a:cxn ang="0">
                  <a:pos x="410" y="14"/>
                </a:cxn>
                <a:cxn ang="0">
                  <a:pos x="430" y="43"/>
                </a:cxn>
                <a:cxn ang="0">
                  <a:pos x="432" y="61"/>
                </a:cxn>
                <a:cxn ang="0">
                  <a:pos x="414" y="111"/>
                </a:cxn>
                <a:cxn ang="0">
                  <a:pos x="371" y="143"/>
                </a:cxn>
                <a:cxn ang="0">
                  <a:pos x="325" y="145"/>
                </a:cxn>
                <a:cxn ang="0">
                  <a:pos x="294" y="119"/>
                </a:cxn>
                <a:cxn ang="0">
                  <a:pos x="284" y="85"/>
                </a:cxn>
                <a:cxn ang="0">
                  <a:pos x="302" y="35"/>
                </a:cxn>
                <a:cxn ang="0">
                  <a:pos x="344" y="4"/>
                </a:cxn>
              </a:cxnLst>
              <a:rect l="0" t="0" r="r" b="b"/>
              <a:pathLst>
                <a:path w="471" h="1066">
                  <a:moveTo>
                    <a:pt x="228" y="353"/>
                  </a:moveTo>
                  <a:lnTo>
                    <a:pt x="267" y="357"/>
                  </a:lnTo>
                  <a:lnTo>
                    <a:pt x="303" y="371"/>
                  </a:lnTo>
                  <a:lnTo>
                    <a:pt x="333" y="393"/>
                  </a:lnTo>
                  <a:lnTo>
                    <a:pt x="354" y="421"/>
                  </a:lnTo>
                  <a:lnTo>
                    <a:pt x="368" y="453"/>
                  </a:lnTo>
                  <a:lnTo>
                    <a:pt x="373" y="488"/>
                  </a:lnTo>
                  <a:lnTo>
                    <a:pt x="371" y="504"/>
                  </a:lnTo>
                  <a:lnTo>
                    <a:pt x="370" y="522"/>
                  </a:lnTo>
                  <a:lnTo>
                    <a:pt x="366" y="538"/>
                  </a:lnTo>
                  <a:lnTo>
                    <a:pt x="356" y="568"/>
                  </a:lnTo>
                  <a:lnTo>
                    <a:pt x="346" y="592"/>
                  </a:lnTo>
                  <a:lnTo>
                    <a:pt x="336" y="617"/>
                  </a:lnTo>
                  <a:lnTo>
                    <a:pt x="325" y="647"/>
                  </a:lnTo>
                  <a:lnTo>
                    <a:pt x="315" y="675"/>
                  </a:lnTo>
                  <a:lnTo>
                    <a:pt x="303" y="701"/>
                  </a:lnTo>
                  <a:lnTo>
                    <a:pt x="296" y="723"/>
                  </a:lnTo>
                  <a:lnTo>
                    <a:pt x="290" y="738"/>
                  </a:lnTo>
                  <a:lnTo>
                    <a:pt x="237" y="866"/>
                  </a:lnTo>
                  <a:lnTo>
                    <a:pt x="224" y="899"/>
                  </a:lnTo>
                  <a:lnTo>
                    <a:pt x="216" y="935"/>
                  </a:lnTo>
                  <a:lnTo>
                    <a:pt x="212" y="969"/>
                  </a:lnTo>
                  <a:lnTo>
                    <a:pt x="214" y="987"/>
                  </a:lnTo>
                  <a:lnTo>
                    <a:pt x="216" y="1003"/>
                  </a:lnTo>
                  <a:lnTo>
                    <a:pt x="224" y="1014"/>
                  </a:lnTo>
                  <a:lnTo>
                    <a:pt x="235" y="1022"/>
                  </a:lnTo>
                  <a:lnTo>
                    <a:pt x="251" y="1024"/>
                  </a:lnTo>
                  <a:lnTo>
                    <a:pt x="282" y="1018"/>
                  </a:lnTo>
                  <a:lnTo>
                    <a:pt x="313" y="1003"/>
                  </a:lnTo>
                  <a:lnTo>
                    <a:pt x="344" y="975"/>
                  </a:lnTo>
                  <a:lnTo>
                    <a:pt x="371" y="937"/>
                  </a:lnTo>
                  <a:lnTo>
                    <a:pt x="397" y="887"/>
                  </a:lnTo>
                  <a:lnTo>
                    <a:pt x="416" y="830"/>
                  </a:lnTo>
                  <a:lnTo>
                    <a:pt x="424" y="810"/>
                  </a:lnTo>
                  <a:lnTo>
                    <a:pt x="432" y="806"/>
                  </a:lnTo>
                  <a:lnTo>
                    <a:pt x="447" y="804"/>
                  </a:lnTo>
                  <a:lnTo>
                    <a:pt x="455" y="804"/>
                  </a:lnTo>
                  <a:lnTo>
                    <a:pt x="457" y="806"/>
                  </a:lnTo>
                  <a:lnTo>
                    <a:pt x="465" y="810"/>
                  </a:lnTo>
                  <a:lnTo>
                    <a:pt x="469" y="814"/>
                  </a:lnTo>
                  <a:lnTo>
                    <a:pt x="471" y="820"/>
                  </a:lnTo>
                  <a:lnTo>
                    <a:pt x="471" y="826"/>
                  </a:lnTo>
                  <a:lnTo>
                    <a:pt x="469" y="836"/>
                  </a:lnTo>
                  <a:lnTo>
                    <a:pt x="463" y="856"/>
                  </a:lnTo>
                  <a:lnTo>
                    <a:pt x="455" y="879"/>
                  </a:lnTo>
                  <a:lnTo>
                    <a:pt x="443" y="907"/>
                  </a:lnTo>
                  <a:lnTo>
                    <a:pt x="426" y="939"/>
                  </a:lnTo>
                  <a:lnTo>
                    <a:pt x="406" y="969"/>
                  </a:lnTo>
                  <a:lnTo>
                    <a:pt x="383" y="999"/>
                  </a:lnTo>
                  <a:lnTo>
                    <a:pt x="356" y="1026"/>
                  </a:lnTo>
                  <a:lnTo>
                    <a:pt x="323" y="1046"/>
                  </a:lnTo>
                  <a:lnTo>
                    <a:pt x="288" y="1060"/>
                  </a:lnTo>
                  <a:lnTo>
                    <a:pt x="247" y="1066"/>
                  </a:lnTo>
                  <a:lnTo>
                    <a:pt x="206" y="1062"/>
                  </a:lnTo>
                  <a:lnTo>
                    <a:pt x="171" y="1048"/>
                  </a:lnTo>
                  <a:lnTo>
                    <a:pt x="142" y="1026"/>
                  </a:lnTo>
                  <a:lnTo>
                    <a:pt x="119" y="999"/>
                  </a:lnTo>
                  <a:lnTo>
                    <a:pt x="105" y="967"/>
                  </a:lnTo>
                  <a:lnTo>
                    <a:pt x="99" y="931"/>
                  </a:lnTo>
                  <a:lnTo>
                    <a:pt x="101" y="907"/>
                  </a:lnTo>
                  <a:lnTo>
                    <a:pt x="105" y="885"/>
                  </a:lnTo>
                  <a:lnTo>
                    <a:pt x="113" y="864"/>
                  </a:lnTo>
                  <a:lnTo>
                    <a:pt x="111" y="864"/>
                  </a:lnTo>
                  <a:lnTo>
                    <a:pt x="208" y="609"/>
                  </a:lnTo>
                  <a:lnTo>
                    <a:pt x="224" y="572"/>
                  </a:lnTo>
                  <a:lnTo>
                    <a:pt x="235" y="540"/>
                  </a:lnTo>
                  <a:lnTo>
                    <a:pt x="245" y="516"/>
                  </a:lnTo>
                  <a:lnTo>
                    <a:pt x="251" y="496"/>
                  </a:lnTo>
                  <a:lnTo>
                    <a:pt x="255" y="480"/>
                  </a:lnTo>
                  <a:lnTo>
                    <a:pt x="257" y="464"/>
                  </a:lnTo>
                  <a:lnTo>
                    <a:pt x="257" y="451"/>
                  </a:lnTo>
                  <a:lnTo>
                    <a:pt x="255" y="425"/>
                  </a:lnTo>
                  <a:lnTo>
                    <a:pt x="247" y="407"/>
                  </a:lnTo>
                  <a:lnTo>
                    <a:pt x="235" y="397"/>
                  </a:lnTo>
                  <a:lnTo>
                    <a:pt x="220" y="395"/>
                  </a:lnTo>
                  <a:lnTo>
                    <a:pt x="195" y="399"/>
                  </a:lnTo>
                  <a:lnTo>
                    <a:pt x="169" y="409"/>
                  </a:lnTo>
                  <a:lnTo>
                    <a:pt x="144" y="429"/>
                  </a:lnTo>
                  <a:lnTo>
                    <a:pt x="119" y="454"/>
                  </a:lnTo>
                  <a:lnTo>
                    <a:pt x="96" y="490"/>
                  </a:lnTo>
                  <a:lnTo>
                    <a:pt x="74" y="536"/>
                  </a:lnTo>
                  <a:lnTo>
                    <a:pt x="55" y="590"/>
                  </a:lnTo>
                  <a:lnTo>
                    <a:pt x="53" y="597"/>
                  </a:lnTo>
                  <a:lnTo>
                    <a:pt x="51" y="603"/>
                  </a:lnTo>
                  <a:lnTo>
                    <a:pt x="49" y="607"/>
                  </a:lnTo>
                  <a:lnTo>
                    <a:pt x="45" y="611"/>
                  </a:lnTo>
                  <a:lnTo>
                    <a:pt x="41" y="613"/>
                  </a:lnTo>
                  <a:lnTo>
                    <a:pt x="35" y="615"/>
                  </a:lnTo>
                  <a:lnTo>
                    <a:pt x="18" y="615"/>
                  </a:lnTo>
                  <a:lnTo>
                    <a:pt x="6" y="609"/>
                  </a:lnTo>
                  <a:lnTo>
                    <a:pt x="2" y="605"/>
                  </a:lnTo>
                  <a:lnTo>
                    <a:pt x="0" y="599"/>
                  </a:lnTo>
                  <a:lnTo>
                    <a:pt x="0" y="593"/>
                  </a:lnTo>
                  <a:lnTo>
                    <a:pt x="2" y="582"/>
                  </a:lnTo>
                  <a:lnTo>
                    <a:pt x="8" y="564"/>
                  </a:lnTo>
                  <a:lnTo>
                    <a:pt x="16" y="538"/>
                  </a:lnTo>
                  <a:lnTo>
                    <a:pt x="45" y="478"/>
                  </a:lnTo>
                  <a:lnTo>
                    <a:pt x="66" y="449"/>
                  </a:lnTo>
                  <a:lnTo>
                    <a:pt x="90" y="419"/>
                  </a:lnTo>
                  <a:lnTo>
                    <a:pt x="119" y="393"/>
                  </a:lnTo>
                  <a:lnTo>
                    <a:pt x="152" y="371"/>
                  </a:lnTo>
                  <a:lnTo>
                    <a:pt x="187" y="359"/>
                  </a:lnTo>
                  <a:lnTo>
                    <a:pt x="228" y="353"/>
                  </a:lnTo>
                  <a:close/>
                  <a:moveTo>
                    <a:pt x="370" y="0"/>
                  </a:moveTo>
                  <a:lnTo>
                    <a:pt x="393" y="4"/>
                  </a:lnTo>
                  <a:lnTo>
                    <a:pt x="410" y="14"/>
                  </a:lnTo>
                  <a:lnTo>
                    <a:pt x="422" y="28"/>
                  </a:lnTo>
                  <a:lnTo>
                    <a:pt x="430" y="43"/>
                  </a:lnTo>
                  <a:lnTo>
                    <a:pt x="432" y="59"/>
                  </a:lnTo>
                  <a:lnTo>
                    <a:pt x="432" y="61"/>
                  </a:lnTo>
                  <a:lnTo>
                    <a:pt x="428" y="87"/>
                  </a:lnTo>
                  <a:lnTo>
                    <a:pt x="414" y="111"/>
                  </a:lnTo>
                  <a:lnTo>
                    <a:pt x="395" y="131"/>
                  </a:lnTo>
                  <a:lnTo>
                    <a:pt x="371" y="143"/>
                  </a:lnTo>
                  <a:lnTo>
                    <a:pt x="346" y="149"/>
                  </a:lnTo>
                  <a:lnTo>
                    <a:pt x="325" y="145"/>
                  </a:lnTo>
                  <a:lnTo>
                    <a:pt x="307" y="135"/>
                  </a:lnTo>
                  <a:lnTo>
                    <a:pt x="294" y="119"/>
                  </a:lnTo>
                  <a:lnTo>
                    <a:pt x="286" y="103"/>
                  </a:lnTo>
                  <a:lnTo>
                    <a:pt x="284" y="85"/>
                  </a:lnTo>
                  <a:lnTo>
                    <a:pt x="290" y="59"/>
                  </a:lnTo>
                  <a:lnTo>
                    <a:pt x="302" y="35"/>
                  </a:lnTo>
                  <a:lnTo>
                    <a:pt x="321" y="18"/>
                  </a:lnTo>
                  <a:lnTo>
                    <a:pt x="344" y="4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31" name="Freeform 35"/>
            <p:cNvSpPr>
              <a:spLocks noEditPoints="1"/>
            </p:cNvSpPr>
            <p:nvPr/>
          </p:nvSpPr>
          <p:spPr bwMode="auto">
            <a:xfrm>
              <a:off x="7127" y="2530"/>
              <a:ext cx="680" cy="1378"/>
            </a:xfrm>
            <a:custGeom>
              <a:avLst/>
              <a:gdLst/>
              <a:ahLst/>
              <a:cxnLst>
                <a:cxn ang="0">
                  <a:pos x="500" y="359"/>
                </a:cxn>
                <a:cxn ang="0">
                  <a:pos x="566" y="387"/>
                </a:cxn>
                <a:cxn ang="0">
                  <a:pos x="611" y="437"/>
                </a:cxn>
                <a:cxn ang="0">
                  <a:pos x="626" y="504"/>
                </a:cxn>
                <a:cxn ang="0">
                  <a:pos x="622" y="542"/>
                </a:cxn>
                <a:cxn ang="0">
                  <a:pos x="476" y="1128"/>
                </a:cxn>
                <a:cxn ang="0">
                  <a:pos x="440" y="1221"/>
                </a:cxn>
                <a:cxn ang="0">
                  <a:pos x="383" y="1289"/>
                </a:cxn>
                <a:cxn ang="0">
                  <a:pos x="317" y="1336"/>
                </a:cxn>
                <a:cxn ang="0">
                  <a:pos x="247" y="1364"/>
                </a:cxn>
                <a:cxn ang="0">
                  <a:pos x="183" y="1376"/>
                </a:cxn>
                <a:cxn ang="0">
                  <a:pos x="111" y="1374"/>
                </a:cxn>
                <a:cxn ang="0">
                  <a:pos x="43" y="1350"/>
                </a:cxn>
                <a:cxn ang="0">
                  <a:pos x="6" y="1304"/>
                </a:cxn>
                <a:cxn ang="0">
                  <a:pos x="4" y="1247"/>
                </a:cxn>
                <a:cxn ang="0">
                  <a:pos x="37" y="1201"/>
                </a:cxn>
                <a:cxn ang="0">
                  <a:pos x="90" y="1183"/>
                </a:cxn>
                <a:cxn ang="0">
                  <a:pos x="123" y="1193"/>
                </a:cxn>
                <a:cxn ang="0">
                  <a:pos x="144" y="1221"/>
                </a:cxn>
                <a:cxn ang="0">
                  <a:pos x="146" y="1257"/>
                </a:cxn>
                <a:cxn ang="0">
                  <a:pos x="133" y="1292"/>
                </a:cxn>
                <a:cxn ang="0">
                  <a:pos x="96" y="1320"/>
                </a:cxn>
                <a:cxn ang="0">
                  <a:pos x="150" y="1330"/>
                </a:cxn>
                <a:cxn ang="0">
                  <a:pos x="226" y="1310"/>
                </a:cxn>
                <a:cxn ang="0">
                  <a:pos x="292" y="1255"/>
                </a:cxn>
                <a:cxn ang="0">
                  <a:pos x="337" y="1175"/>
                </a:cxn>
                <a:cxn ang="0">
                  <a:pos x="354" y="1134"/>
                </a:cxn>
                <a:cxn ang="0">
                  <a:pos x="508" y="512"/>
                </a:cxn>
                <a:cxn ang="0">
                  <a:pos x="510" y="476"/>
                </a:cxn>
                <a:cxn ang="0">
                  <a:pos x="502" y="427"/>
                </a:cxn>
                <a:cxn ang="0">
                  <a:pos x="476" y="403"/>
                </a:cxn>
                <a:cxn ang="0">
                  <a:pos x="418" y="405"/>
                </a:cxn>
                <a:cxn ang="0">
                  <a:pos x="346" y="445"/>
                </a:cxn>
                <a:cxn ang="0">
                  <a:pos x="288" y="512"/>
                </a:cxn>
                <a:cxn ang="0">
                  <a:pos x="247" y="590"/>
                </a:cxn>
                <a:cxn ang="0">
                  <a:pos x="236" y="611"/>
                </a:cxn>
                <a:cxn ang="0">
                  <a:pos x="216" y="617"/>
                </a:cxn>
                <a:cxn ang="0">
                  <a:pos x="195" y="611"/>
                </a:cxn>
                <a:cxn ang="0">
                  <a:pos x="189" y="601"/>
                </a:cxn>
                <a:cxn ang="0">
                  <a:pos x="191" y="586"/>
                </a:cxn>
                <a:cxn ang="0">
                  <a:pos x="210" y="542"/>
                </a:cxn>
                <a:cxn ang="0">
                  <a:pos x="247" y="482"/>
                </a:cxn>
                <a:cxn ang="0">
                  <a:pos x="304" y="423"/>
                </a:cxn>
                <a:cxn ang="0">
                  <a:pos x="374" y="375"/>
                </a:cxn>
                <a:cxn ang="0">
                  <a:pos x="461" y="355"/>
                </a:cxn>
                <a:cxn ang="0">
                  <a:pos x="640" y="4"/>
                </a:cxn>
                <a:cxn ang="0">
                  <a:pos x="671" y="26"/>
                </a:cxn>
                <a:cxn ang="0">
                  <a:pos x="680" y="59"/>
                </a:cxn>
                <a:cxn ang="0">
                  <a:pos x="675" y="87"/>
                </a:cxn>
                <a:cxn ang="0">
                  <a:pos x="644" y="131"/>
                </a:cxn>
                <a:cxn ang="0">
                  <a:pos x="595" y="149"/>
                </a:cxn>
                <a:cxn ang="0">
                  <a:pos x="554" y="135"/>
                </a:cxn>
                <a:cxn ang="0">
                  <a:pos x="535" y="103"/>
                </a:cxn>
                <a:cxn ang="0">
                  <a:pos x="537" y="59"/>
                </a:cxn>
                <a:cxn ang="0">
                  <a:pos x="570" y="18"/>
                </a:cxn>
                <a:cxn ang="0">
                  <a:pos x="618" y="0"/>
                </a:cxn>
              </a:cxnLst>
              <a:rect l="0" t="0" r="r" b="b"/>
              <a:pathLst>
                <a:path w="680" h="1378">
                  <a:moveTo>
                    <a:pt x="461" y="355"/>
                  </a:moveTo>
                  <a:lnTo>
                    <a:pt x="500" y="359"/>
                  </a:lnTo>
                  <a:lnTo>
                    <a:pt x="535" y="369"/>
                  </a:lnTo>
                  <a:lnTo>
                    <a:pt x="566" y="387"/>
                  </a:lnTo>
                  <a:lnTo>
                    <a:pt x="591" y="409"/>
                  </a:lnTo>
                  <a:lnTo>
                    <a:pt x="611" y="437"/>
                  </a:lnTo>
                  <a:lnTo>
                    <a:pt x="622" y="468"/>
                  </a:lnTo>
                  <a:lnTo>
                    <a:pt x="626" y="504"/>
                  </a:lnTo>
                  <a:lnTo>
                    <a:pt x="624" y="526"/>
                  </a:lnTo>
                  <a:lnTo>
                    <a:pt x="622" y="542"/>
                  </a:lnTo>
                  <a:lnTo>
                    <a:pt x="618" y="560"/>
                  </a:lnTo>
                  <a:lnTo>
                    <a:pt x="476" y="1128"/>
                  </a:lnTo>
                  <a:lnTo>
                    <a:pt x="461" y="1177"/>
                  </a:lnTo>
                  <a:lnTo>
                    <a:pt x="440" y="1221"/>
                  </a:lnTo>
                  <a:lnTo>
                    <a:pt x="412" y="1257"/>
                  </a:lnTo>
                  <a:lnTo>
                    <a:pt x="383" y="1289"/>
                  </a:lnTo>
                  <a:lnTo>
                    <a:pt x="350" y="1314"/>
                  </a:lnTo>
                  <a:lnTo>
                    <a:pt x="317" y="1336"/>
                  </a:lnTo>
                  <a:lnTo>
                    <a:pt x="282" y="1352"/>
                  </a:lnTo>
                  <a:lnTo>
                    <a:pt x="247" y="1364"/>
                  </a:lnTo>
                  <a:lnTo>
                    <a:pt x="214" y="1372"/>
                  </a:lnTo>
                  <a:lnTo>
                    <a:pt x="183" y="1376"/>
                  </a:lnTo>
                  <a:lnTo>
                    <a:pt x="156" y="1378"/>
                  </a:lnTo>
                  <a:lnTo>
                    <a:pt x="111" y="1374"/>
                  </a:lnTo>
                  <a:lnTo>
                    <a:pt x="74" y="1366"/>
                  </a:lnTo>
                  <a:lnTo>
                    <a:pt x="43" y="1350"/>
                  </a:lnTo>
                  <a:lnTo>
                    <a:pt x="20" y="1330"/>
                  </a:lnTo>
                  <a:lnTo>
                    <a:pt x="6" y="1304"/>
                  </a:lnTo>
                  <a:lnTo>
                    <a:pt x="0" y="1275"/>
                  </a:lnTo>
                  <a:lnTo>
                    <a:pt x="4" y="1247"/>
                  </a:lnTo>
                  <a:lnTo>
                    <a:pt x="18" y="1221"/>
                  </a:lnTo>
                  <a:lnTo>
                    <a:pt x="37" y="1201"/>
                  </a:lnTo>
                  <a:lnTo>
                    <a:pt x="63" y="1187"/>
                  </a:lnTo>
                  <a:lnTo>
                    <a:pt x="90" y="1183"/>
                  </a:lnTo>
                  <a:lnTo>
                    <a:pt x="107" y="1185"/>
                  </a:lnTo>
                  <a:lnTo>
                    <a:pt x="123" y="1193"/>
                  </a:lnTo>
                  <a:lnTo>
                    <a:pt x="136" y="1205"/>
                  </a:lnTo>
                  <a:lnTo>
                    <a:pt x="144" y="1221"/>
                  </a:lnTo>
                  <a:lnTo>
                    <a:pt x="148" y="1243"/>
                  </a:lnTo>
                  <a:lnTo>
                    <a:pt x="146" y="1257"/>
                  </a:lnTo>
                  <a:lnTo>
                    <a:pt x="142" y="1275"/>
                  </a:lnTo>
                  <a:lnTo>
                    <a:pt x="133" y="1292"/>
                  </a:lnTo>
                  <a:lnTo>
                    <a:pt x="117" y="1308"/>
                  </a:lnTo>
                  <a:lnTo>
                    <a:pt x="96" y="1320"/>
                  </a:lnTo>
                  <a:lnTo>
                    <a:pt x="121" y="1328"/>
                  </a:lnTo>
                  <a:lnTo>
                    <a:pt x="150" y="1330"/>
                  </a:lnTo>
                  <a:lnTo>
                    <a:pt x="189" y="1324"/>
                  </a:lnTo>
                  <a:lnTo>
                    <a:pt x="226" y="1310"/>
                  </a:lnTo>
                  <a:lnTo>
                    <a:pt x="261" y="1287"/>
                  </a:lnTo>
                  <a:lnTo>
                    <a:pt x="292" y="1255"/>
                  </a:lnTo>
                  <a:lnTo>
                    <a:pt x="317" y="1217"/>
                  </a:lnTo>
                  <a:lnTo>
                    <a:pt x="337" y="1175"/>
                  </a:lnTo>
                  <a:lnTo>
                    <a:pt x="350" y="1130"/>
                  </a:lnTo>
                  <a:lnTo>
                    <a:pt x="354" y="1134"/>
                  </a:lnTo>
                  <a:lnTo>
                    <a:pt x="506" y="526"/>
                  </a:lnTo>
                  <a:lnTo>
                    <a:pt x="508" y="512"/>
                  </a:lnTo>
                  <a:lnTo>
                    <a:pt x="508" y="494"/>
                  </a:lnTo>
                  <a:lnTo>
                    <a:pt x="510" y="476"/>
                  </a:lnTo>
                  <a:lnTo>
                    <a:pt x="508" y="449"/>
                  </a:lnTo>
                  <a:lnTo>
                    <a:pt x="502" y="427"/>
                  </a:lnTo>
                  <a:lnTo>
                    <a:pt x="492" y="413"/>
                  </a:lnTo>
                  <a:lnTo>
                    <a:pt x="476" y="403"/>
                  </a:lnTo>
                  <a:lnTo>
                    <a:pt x="457" y="399"/>
                  </a:lnTo>
                  <a:lnTo>
                    <a:pt x="418" y="405"/>
                  </a:lnTo>
                  <a:lnTo>
                    <a:pt x="381" y="421"/>
                  </a:lnTo>
                  <a:lnTo>
                    <a:pt x="346" y="445"/>
                  </a:lnTo>
                  <a:lnTo>
                    <a:pt x="315" y="476"/>
                  </a:lnTo>
                  <a:lnTo>
                    <a:pt x="288" y="512"/>
                  </a:lnTo>
                  <a:lnTo>
                    <a:pt x="265" y="550"/>
                  </a:lnTo>
                  <a:lnTo>
                    <a:pt x="247" y="590"/>
                  </a:lnTo>
                  <a:lnTo>
                    <a:pt x="241" y="603"/>
                  </a:lnTo>
                  <a:lnTo>
                    <a:pt x="236" y="611"/>
                  </a:lnTo>
                  <a:lnTo>
                    <a:pt x="228" y="615"/>
                  </a:lnTo>
                  <a:lnTo>
                    <a:pt x="216" y="617"/>
                  </a:lnTo>
                  <a:lnTo>
                    <a:pt x="206" y="617"/>
                  </a:lnTo>
                  <a:lnTo>
                    <a:pt x="195" y="611"/>
                  </a:lnTo>
                  <a:lnTo>
                    <a:pt x="191" y="607"/>
                  </a:lnTo>
                  <a:lnTo>
                    <a:pt x="189" y="601"/>
                  </a:lnTo>
                  <a:lnTo>
                    <a:pt x="189" y="595"/>
                  </a:lnTo>
                  <a:lnTo>
                    <a:pt x="191" y="586"/>
                  </a:lnTo>
                  <a:lnTo>
                    <a:pt x="199" y="566"/>
                  </a:lnTo>
                  <a:lnTo>
                    <a:pt x="210" y="542"/>
                  </a:lnTo>
                  <a:lnTo>
                    <a:pt x="228" y="514"/>
                  </a:lnTo>
                  <a:lnTo>
                    <a:pt x="247" y="482"/>
                  </a:lnTo>
                  <a:lnTo>
                    <a:pt x="272" y="453"/>
                  </a:lnTo>
                  <a:lnTo>
                    <a:pt x="304" y="423"/>
                  </a:lnTo>
                  <a:lnTo>
                    <a:pt x="337" y="395"/>
                  </a:lnTo>
                  <a:lnTo>
                    <a:pt x="374" y="375"/>
                  </a:lnTo>
                  <a:lnTo>
                    <a:pt x="416" y="361"/>
                  </a:lnTo>
                  <a:lnTo>
                    <a:pt x="461" y="355"/>
                  </a:lnTo>
                  <a:close/>
                  <a:moveTo>
                    <a:pt x="618" y="0"/>
                  </a:moveTo>
                  <a:lnTo>
                    <a:pt x="640" y="4"/>
                  </a:lnTo>
                  <a:lnTo>
                    <a:pt x="657" y="14"/>
                  </a:lnTo>
                  <a:lnTo>
                    <a:pt x="671" y="26"/>
                  </a:lnTo>
                  <a:lnTo>
                    <a:pt x="679" y="43"/>
                  </a:lnTo>
                  <a:lnTo>
                    <a:pt x="680" y="59"/>
                  </a:lnTo>
                  <a:lnTo>
                    <a:pt x="680" y="61"/>
                  </a:lnTo>
                  <a:lnTo>
                    <a:pt x="675" y="87"/>
                  </a:lnTo>
                  <a:lnTo>
                    <a:pt x="663" y="111"/>
                  </a:lnTo>
                  <a:lnTo>
                    <a:pt x="644" y="131"/>
                  </a:lnTo>
                  <a:lnTo>
                    <a:pt x="620" y="145"/>
                  </a:lnTo>
                  <a:lnTo>
                    <a:pt x="595" y="149"/>
                  </a:lnTo>
                  <a:lnTo>
                    <a:pt x="572" y="145"/>
                  </a:lnTo>
                  <a:lnTo>
                    <a:pt x="554" y="135"/>
                  </a:lnTo>
                  <a:lnTo>
                    <a:pt x="543" y="119"/>
                  </a:lnTo>
                  <a:lnTo>
                    <a:pt x="535" y="103"/>
                  </a:lnTo>
                  <a:lnTo>
                    <a:pt x="533" y="85"/>
                  </a:lnTo>
                  <a:lnTo>
                    <a:pt x="537" y="59"/>
                  </a:lnTo>
                  <a:lnTo>
                    <a:pt x="550" y="35"/>
                  </a:lnTo>
                  <a:lnTo>
                    <a:pt x="570" y="18"/>
                  </a:lnTo>
                  <a:lnTo>
                    <a:pt x="593" y="4"/>
                  </a:lnTo>
                  <a:lnTo>
                    <a:pt x="6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32" name="Freeform 36"/>
            <p:cNvSpPr>
              <a:spLocks/>
            </p:cNvSpPr>
            <p:nvPr/>
          </p:nvSpPr>
          <p:spPr bwMode="auto">
            <a:xfrm>
              <a:off x="7969" y="2391"/>
              <a:ext cx="241" cy="15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1" y="0"/>
                </a:cxn>
                <a:cxn ang="0">
                  <a:pos x="241" y="1584"/>
                </a:cxn>
                <a:cxn ang="0">
                  <a:pos x="0" y="1584"/>
                </a:cxn>
                <a:cxn ang="0">
                  <a:pos x="0" y="1507"/>
                </a:cxn>
                <a:cxn ang="0">
                  <a:pos x="165" y="1507"/>
                </a:cxn>
                <a:cxn ang="0">
                  <a:pos x="165" y="77"/>
                </a:cxn>
                <a:cxn ang="0">
                  <a:pos x="0" y="77"/>
                </a:cxn>
                <a:cxn ang="0">
                  <a:pos x="0" y="0"/>
                </a:cxn>
              </a:cxnLst>
              <a:rect l="0" t="0" r="r" b="b"/>
              <a:pathLst>
                <a:path w="241" h="1584">
                  <a:moveTo>
                    <a:pt x="0" y="0"/>
                  </a:moveTo>
                  <a:lnTo>
                    <a:pt x="241" y="0"/>
                  </a:lnTo>
                  <a:lnTo>
                    <a:pt x="241" y="1584"/>
                  </a:lnTo>
                  <a:lnTo>
                    <a:pt x="0" y="1584"/>
                  </a:lnTo>
                  <a:lnTo>
                    <a:pt x="0" y="1507"/>
                  </a:lnTo>
                  <a:lnTo>
                    <a:pt x="165" y="1507"/>
                  </a:lnTo>
                  <a:lnTo>
                    <a:pt x="165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33" name="Freeform 37"/>
            <p:cNvSpPr>
              <a:spLocks/>
            </p:cNvSpPr>
            <p:nvPr/>
          </p:nvSpPr>
          <p:spPr bwMode="auto">
            <a:xfrm>
              <a:off x="6063" y="4319"/>
              <a:ext cx="241" cy="15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1" y="0"/>
                </a:cxn>
                <a:cxn ang="0">
                  <a:pos x="241" y="77"/>
                </a:cxn>
                <a:cxn ang="0">
                  <a:pos x="76" y="77"/>
                </a:cxn>
                <a:cxn ang="0">
                  <a:pos x="76" y="1507"/>
                </a:cxn>
                <a:cxn ang="0">
                  <a:pos x="241" y="1507"/>
                </a:cxn>
                <a:cxn ang="0">
                  <a:pos x="241" y="1585"/>
                </a:cxn>
                <a:cxn ang="0">
                  <a:pos x="0" y="1585"/>
                </a:cxn>
                <a:cxn ang="0">
                  <a:pos x="0" y="0"/>
                </a:cxn>
              </a:cxnLst>
              <a:rect l="0" t="0" r="r" b="b"/>
              <a:pathLst>
                <a:path w="241" h="1585">
                  <a:moveTo>
                    <a:pt x="0" y="0"/>
                  </a:moveTo>
                  <a:lnTo>
                    <a:pt x="241" y="0"/>
                  </a:lnTo>
                  <a:lnTo>
                    <a:pt x="241" y="77"/>
                  </a:lnTo>
                  <a:lnTo>
                    <a:pt x="76" y="77"/>
                  </a:lnTo>
                  <a:lnTo>
                    <a:pt x="76" y="1507"/>
                  </a:lnTo>
                  <a:lnTo>
                    <a:pt x="241" y="1507"/>
                  </a:lnTo>
                  <a:lnTo>
                    <a:pt x="241" y="1585"/>
                  </a:lnTo>
                  <a:lnTo>
                    <a:pt x="0" y="15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34" name="Freeform 38"/>
            <p:cNvSpPr>
              <a:spLocks noEditPoints="1"/>
            </p:cNvSpPr>
            <p:nvPr/>
          </p:nvSpPr>
          <p:spPr bwMode="auto">
            <a:xfrm>
              <a:off x="6453" y="4807"/>
              <a:ext cx="956" cy="713"/>
            </a:xfrm>
            <a:custGeom>
              <a:avLst/>
              <a:gdLst/>
              <a:ahLst/>
              <a:cxnLst>
                <a:cxn ang="0">
                  <a:pos x="379" y="54"/>
                </a:cxn>
                <a:cxn ang="0">
                  <a:pos x="266" y="126"/>
                </a:cxn>
                <a:cxn ang="0">
                  <a:pos x="181" y="259"/>
                </a:cxn>
                <a:cxn ang="0">
                  <a:pos x="138" y="400"/>
                </a:cxn>
                <a:cxn ang="0">
                  <a:pos x="127" y="495"/>
                </a:cxn>
                <a:cxn ang="0">
                  <a:pos x="158" y="608"/>
                </a:cxn>
                <a:cxn ang="0">
                  <a:pos x="249" y="668"/>
                </a:cxn>
                <a:cxn ang="0">
                  <a:pos x="346" y="668"/>
                </a:cxn>
                <a:cxn ang="0">
                  <a:pos x="472" y="632"/>
                </a:cxn>
                <a:cxn ang="0">
                  <a:pos x="632" y="531"/>
                </a:cxn>
                <a:cxn ang="0">
                  <a:pos x="626" y="421"/>
                </a:cxn>
                <a:cxn ang="0">
                  <a:pos x="616" y="266"/>
                </a:cxn>
                <a:cxn ang="0">
                  <a:pos x="595" y="165"/>
                </a:cxn>
                <a:cxn ang="0">
                  <a:pos x="540" y="80"/>
                </a:cxn>
                <a:cxn ang="0">
                  <a:pos x="443" y="44"/>
                </a:cxn>
                <a:cxn ang="0">
                  <a:pos x="558" y="18"/>
                </a:cxn>
                <a:cxn ang="0">
                  <a:pos x="680" y="108"/>
                </a:cxn>
                <a:cxn ang="0">
                  <a:pos x="742" y="259"/>
                </a:cxn>
                <a:cxn ang="0">
                  <a:pos x="748" y="340"/>
                </a:cxn>
                <a:cxn ang="0">
                  <a:pos x="752" y="404"/>
                </a:cxn>
                <a:cxn ang="0">
                  <a:pos x="869" y="191"/>
                </a:cxn>
                <a:cxn ang="0">
                  <a:pos x="910" y="82"/>
                </a:cxn>
                <a:cxn ang="0">
                  <a:pos x="939" y="74"/>
                </a:cxn>
                <a:cxn ang="0">
                  <a:pos x="956" y="90"/>
                </a:cxn>
                <a:cxn ang="0">
                  <a:pos x="948" y="127"/>
                </a:cxn>
                <a:cxn ang="0">
                  <a:pos x="910" y="237"/>
                </a:cxn>
                <a:cxn ang="0">
                  <a:pos x="830" y="382"/>
                </a:cxn>
                <a:cxn ang="0">
                  <a:pos x="756" y="477"/>
                </a:cxn>
                <a:cxn ang="0">
                  <a:pos x="770" y="614"/>
                </a:cxn>
                <a:cxn ang="0">
                  <a:pos x="791" y="664"/>
                </a:cxn>
                <a:cxn ang="0">
                  <a:pos x="814" y="672"/>
                </a:cxn>
                <a:cxn ang="0">
                  <a:pos x="855" y="658"/>
                </a:cxn>
                <a:cxn ang="0">
                  <a:pos x="900" y="600"/>
                </a:cxn>
                <a:cxn ang="0">
                  <a:pos x="917" y="586"/>
                </a:cxn>
                <a:cxn ang="0">
                  <a:pos x="954" y="598"/>
                </a:cxn>
                <a:cxn ang="0">
                  <a:pos x="941" y="640"/>
                </a:cxn>
                <a:cxn ang="0">
                  <a:pos x="875" y="697"/>
                </a:cxn>
                <a:cxn ang="0">
                  <a:pos x="789" y="711"/>
                </a:cxn>
                <a:cxn ang="0">
                  <a:pos x="723" y="689"/>
                </a:cxn>
                <a:cxn ang="0">
                  <a:pos x="659" y="618"/>
                </a:cxn>
                <a:cxn ang="0">
                  <a:pos x="544" y="646"/>
                </a:cxn>
                <a:cxn ang="0">
                  <a:pos x="356" y="707"/>
                </a:cxn>
                <a:cxn ang="0">
                  <a:pos x="175" y="695"/>
                </a:cxn>
                <a:cxn ang="0">
                  <a:pos x="59" y="614"/>
                </a:cxn>
                <a:cxn ang="0">
                  <a:pos x="4" y="487"/>
                </a:cxn>
                <a:cxn ang="0">
                  <a:pos x="26" y="306"/>
                </a:cxn>
                <a:cxn ang="0">
                  <a:pos x="138" y="135"/>
                </a:cxn>
                <a:cxn ang="0">
                  <a:pos x="313" y="24"/>
                </a:cxn>
              </a:cxnLst>
              <a:rect l="0" t="0" r="r" b="b"/>
              <a:pathLst>
                <a:path w="956" h="713">
                  <a:moveTo>
                    <a:pt x="443" y="44"/>
                  </a:moveTo>
                  <a:lnTo>
                    <a:pt x="414" y="46"/>
                  </a:lnTo>
                  <a:lnTo>
                    <a:pt x="379" y="54"/>
                  </a:lnTo>
                  <a:lnTo>
                    <a:pt x="342" y="70"/>
                  </a:lnTo>
                  <a:lnTo>
                    <a:pt x="305" y="94"/>
                  </a:lnTo>
                  <a:lnTo>
                    <a:pt x="266" y="126"/>
                  </a:lnTo>
                  <a:lnTo>
                    <a:pt x="230" y="167"/>
                  </a:lnTo>
                  <a:lnTo>
                    <a:pt x="202" y="211"/>
                  </a:lnTo>
                  <a:lnTo>
                    <a:pt x="181" y="259"/>
                  </a:lnTo>
                  <a:lnTo>
                    <a:pt x="164" y="306"/>
                  </a:lnTo>
                  <a:lnTo>
                    <a:pt x="150" y="356"/>
                  </a:lnTo>
                  <a:lnTo>
                    <a:pt x="138" y="400"/>
                  </a:lnTo>
                  <a:lnTo>
                    <a:pt x="132" y="439"/>
                  </a:lnTo>
                  <a:lnTo>
                    <a:pt x="129" y="473"/>
                  </a:lnTo>
                  <a:lnTo>
                    <a:pt x="127" y="495"/>
                  </a:lnTo>
                  <a:lnTo>
                    <a:pt x="130" y="539"/>
                  </a:lnTo>
                  <a:lnTo>
                    <a:pt x="140" y="576"/>
                  </a:lnTo>
                  <a:lnTo>
                    <a:pt x="158" y="608"/>
                  </a:lnTo>
                  <a:lnTo>
                    <a:pt x="183" y="636"/>
                  </a:lnTo>
                  <a:lnTo>
                    <a:pt x="212" y="656"/>
                  </a:lnTo>
                  <a:lnTo>
                    <a:pt x="249" y="668"/>
                  </a:lnTo>
                  <a:lnTo>
                    <a:pt x="290" y="672"/>
                  </a:lnTo>
                  <a:lnTo>
                    <a:pt x="315" y="672"/>
                  </a:lnTo>
                  <a:lnTo>
                    <a:pt x="346" y="668"/>
                  </a:lnTo>
                  <a:lnTo>
                    <a:pt x="383" y="660"/>
                  </a:lnTo>
                  <a:lnTo>
                    <a:pt x="426" y="650"/>
                  </a:lnTo>
                  <a:lnTo>
                    <a:pt x="472" y="632"/>
                  </a:lnTo>
                  <a:lnTo>
                    <a:pt x="523" y="606"/>
                  </a:lnTo>
                  <a:lnTo>
                    <a:pt x="575" y="572"/>
                  </a:lnTo>
                  <a:lnTo>
                    <a:pt x="632" y="531"/>
                  </a:lnTo>
                  <a:lnTo>
                    <a:pt x="630" y="531"/>
                  </a:lnTo>
                  <a:lnTo>
                    <a:pt x="628" y="477"/>
                  </a:lnTo>
                  <a:lnTo>
                    <a:pt x="626" y="421"/>
                  </a:lnTo>
                  <a:lnTo>
                    <a:pt x="624" y="364"/>
                  </a:lnTo>
                  <a:lnTo>
                    <a:pt x="620" y="312"/>
                  </a:lnTo>
                  <a:lnTo>
                    <a:pt x="616" y="266"/>
                  </a:lnTo>
                  <a:lnTo>
                    <a:pt x="612" y="233"/>
                  </a:lnTo>
                  <a:lnTo>
                    <a:pt x="605" y="199"/>
                  </a:lnTo>
                  <a:lnTo>
                    <a:pt x="595" y="165"/>
                  </a:lnTo>
                  <a:lnTo>
                    <a:pt x="581" y="133"/>
                  </a:lnTo>
                  <a:lnTo>
                    <a:pt x="564" y="104"/>
                  </a:lnTo>
                  <a:lnTo>
                    <a:pt x="540" y="80"/>
                  </a:lnTo>
                  <a:lnTo>
                    <a:pt x="513" y="60"/>
                  </a:lnTo>
                  <a:lnTo>
                    <a:pt x="482" y="48"/>
                  </a:lnTo>
                  <a:lnTo>
                    <a:pt x="443" y="44"/>
                  </a:lnTo>
                  <a:close/>
                  <a:moveTo>
                    <a:pt x="449" y="0"/>
                  </a:moveTo>
                  <a:lnTo>
                    <a:pt x="505" y="4"/>
                  </a:lnTo>
                  <a:lnTo>
                    <a:pt x="558" y="18"/>
                  </a:lnTo>
                  <a:lnTo>
                    <a:pt x="605" y="40"/>
                  </a:lnTo>
                  <a:lnTo>
                    <a:pt x="645" y="70"/>
                  </a:lnTo>
                  <a:lnTo>
                    <a:pt x="680" y="108"/>
                  </a:lnTo>
                  <a:lnTo>
                    <a:pt x="709" y="151"/>
                  </a:lnTo>
                  <a:lnTo>
                    <a:pt x="731" y="201"/>
                  </a:lnTo>
                  <a:lnTo>
                    <a:pt x="742" y="259"/>
                  </a:lnTo>
                  <a:lnTo>
                    <a:pt x="742" y="270"/>
                  </a:lnTo>
                  <a:lnTo>
                    <a:pt x="744" y="288"/>
                  </a:lnTo>
                  <a:lnTo>
                    <a:pt x="748" y="340"/>
                  </a:lnTo>
                  <a:lnTo>
                    <a:pt x="748" y="368"/>
                  </a:lnTo>
                  <a:lnTo>
                    <a:pt x="750" y="390"/>
                  </a:lnTo>
                  <a:lnTo>
                    <a:pt x="752" y="404"/>
                  </a:lnTo>
                  <a:lnTo>
                    <a:pt x="799" y="338"/>
                  </a:lnTo>
                  <a:lnTo>
                    <a:pt x="838" y="266"/>
                  </a:lnTo>
                  <a:lnTo>
                    <a:pt x="869" y="191"/>
                  </a:lnTo>
                  <a:lnTo>
                    <a:pt x="894" y="114"/>
                  </a:lnTo>
                  <a:lnTo>
                    <a:pt x="902" y="94"/>
                  </a:lnTo>
                  <a:lnTo>
                    <a:pt x="910" y="82"/>
                  </a:lnTo>
                  <a:lnTo>
                    <a:pt x="917" y="76"/>
                  </a:lnTo>
                  <a:lnTo>
                    <a:pt x="929" y="74"/>
                  </a:lnTo>
                  <a:lnTo>
                    <a:pt x="939" y="74"/>
                  </a:lnTo>
                  <a:lnTo>
                    <a:pt x="950" y="80"/>
                  </a:lnTo>
                  <a:lnTo>
                    <a:pt x="954" y="84"/>
                  </a:lnTo>
                  <a:lnTo>
                    <a:pt x="956" y="90"/>
                  </a:lnTo>
                  <a:lnTo>
                    <a:pt x="956" y="96"/>
                  </a:lnTo>
                  <a:lnTo>
                    <a:pt x="954" y="108"/>
                  </a:lnTo>
                  <a:lnTo>
                    <a:pt x="948" y="127"/>
                  </a:lnTo>
                  <a:lnTo>
                    <a:pt x="939" y="157"/>
                  </a:lnTo>
                  <a:lnTo>
                    <a:pt x="927" y="195"/>
                  </a:lnTo>
                  <a:lnTo>
                    <a:pt x="910" y="237"/>
                  </a:lnTo>
                  <a:lnTo>
                    <a:pt x="886" y="282"/>
                  </a:lnTo>
                  <a:lnTo>
                    <a:pt x="861" y="332"/>
                  </a:lnTo>
                  <a:lnTo>
                    <a:pt x="830" y="382"/>
                  </a:lnTo>
                  <a:lnTo>
                    <a:pt x="793" y="429"/>
                  </a:lnTo>
                  <a:lnTo>
                    <a:pt x="752" y="477"/>
                  </a:lnTo>
                  <a:lnTo>
                    <a:pt x="756" y="477"/>
                  </a:lnTo>
                  <a:lnTo>
                    <a:pt x="760" y="535"/>
                  </a:lnTo>
                  <a:lnTo>
                    <a:pt x="764" y="580"/>
                  </a:lnTo>
                  <a:lnTo>
                    <a:pt x="770" y="614"/>
                  </a:lnTo>
                  <a:lnTo>
                    <a:pt x="777" y="638"/>
                  </a:lnTo>
                  <a:lnTo>
                    <a:pt x="783" y="654"/>
                  </a:lnTo>
                  <a:lnTo>
                    <a:pt x="791" y="664"/>
                  </a:lnTo>
                  <a:lnTo>
                    <a:pt x="799" y="670"/>
                  </a:lnTo>
                  <a:lnTo>
                    <a:pt x="807" y="672"/>
                  </a:lnTo>
                  <a:lnTo>
                    <a:pt x="814" y="672"/>
                  </a:lnTo>
                  <a:lnTo>
                    <a:pt x="824" y="670"/>
                  </a:lnTo>
                  <a:lnTo>
                    <a:pt x="840" y="666"/>
                  </a:lnTo>
                  <a:lnTo>
                    <a:pt x="855" y="658"/>
                  </a:lnTo>
                  <a:lnTo>
                    <a:pt x="871" y="646"/>
                  </a:lnTo>
                  <a:lnTo>
                    <a:pt x="886" y="626"/>
                  </a:lnTo>
                  <a:lnTo>
                    <a:pt x="900" y="600"/>
                  </a:lnTo>
                  <a:lnTo>
                    <a:pt x="904" y="592"/>
                  </a:lnTo>
                  <a:lnTo>
                    <a:pt x="906" y="590"/>
                  </a:lnTo>
                  <a:lnTo>
                    <a:pt x="917" y="586"/>
                  </a:lnTo>
                  <a:lnTo>
                    <a:pt x="939" y="586"/>
                  </a:lnTo>
                  <a:lnTo>
                    <a:pt x="946" y="590"/>
                  </a:lnTo>
                  <a:lnTo>
                    <a:pt x="954" y="598"/>
                  </a:lnTo>
                  <a:lnTo>
                    <a:pt x="954" y="604"/>
                  </a:lnTo>
                  <a:lnTo>
                    <a:pt x="950" y="620"/>
                  </a:lnTo>
                  <a:lnTo>
                    <a:pt x="941" y="640"/>
                  </a:lnTo>
                  <a:lnTo>
                    <a:pt x="925" y="660"/>
                  </a:lnTo>
                  <a:lnTo>
                    <a:pt x="902" y="680"/>
                  </a:lnTo>
                  <a:lnTo>
                    <a:pt x="875" y="697"/>
                  </a:lnTo>
                  <a:lnTo>
                    <a:pt x="844" y="709"/>
                  </a:lnTo>
                  <a:lnTo>
                    <a:pt x="807" y="713"/>
                  </a:lnTo>
                  <a:lnTo>
                    <a:pt x="789" y="711"/>
                  </a:lnTo>
                  <a:lnTo>
                    <a:pt x="768" y="709"/>
                  </a:lnTo>
                  <a:lnTo>
                    <a:pt x="746" y="701"/>
                  </a:lnTo>
                  <a:lnTo>
                    <a:pt x="723" y="689"/>
                  </a:lnTo>
                  <a:lnTo>
                    <a:pt x="700" y="672"/>
                  </a:lnTo>
                  <a:lnTo>
                    <a:pt x="678" y="650"/>
                  </a:lnTo>
                  <a:lnTo>
                    <a:pt x="659" y="618"/>
                  </a:lnTo>
                  <a:lnTo>
                    <a:pt x="643" y="578"/>
                  </a:lnTo>
                  <a:lnTo>
                    <a:pt x="597" y="614"/>
                  </a:lnTo>
                  <a:lnTo>
                    <a:pt x="544" y="646"/>
                  </a:lnTo>
                  <a:lnTo>
                    <a:pt x="486" y="674"/>
                  </a:lnTo>
                  <a:lnTo>
                    <a:pt x="424" y="693"/>
                  </a:lnTo>
                  <a:lnTo>
                    <a:pt x="356" y="707"/>
                  </a:lnTo>
                  <a:lnTo>
                    <a:pt x="284" y="713"/>
                  </a:lnTo>
                  <a:lnTo>
                    <a:pt x="226" y="709"/>
                  </a:lnTo>
                  <a:lnTo>
                    <a:pt x="175" y="695"/>
                  </a:lnTo>
                  <a:lnTo>
                    <a:pt x="130" y="676"/>
                  </a:lnTo>
                  <a:lnTo>
                    <a:pt x="92" y="648"/>
                  </a:lnTo>
                  <a:lnTo>
                    <a:pt x="59" y="614"/>
                  </a:lnTo>
                  <a:lnTo>
                    <a:pt x="33" y="574"/>
                  </a:lnTo>
                  <a:lnTo>
                    <a:pt x="16" y="533"/>
                  </a:lnTo>
                  <a:lnTo>
                    <a:pt x="4" y="487"/>
                  </a:lnTo>
                  <a:lnTo>
                    <a:pt x="0" y="437"/>
                  </a:lnTo>
                  <a:lnTo>
                    <a:pt x="6" y="372"/>
                  </a:lnTo>
                  <a:lnTo>
                    <a:pt x="26" y="306"/>
                  </a:lnTo>
                  <a:lnTo>
                    <a:pt x="53" y="245"/>
                  </a:lnTo>
                  <a:lnTo>
                    <a:pt x="92" y="187"/>
                  </a:lnTo>
                  <a:lnTo>
                    <a:pt x="138" y="135"/>
                  </a:lnTo>
                  <a:lnTo>
                    <a:pt x="191" y="90"/>
                  </a:lnTo>
                  <a:lnTo>
                    <a:pt x="251" y="52"/>
                  </a:lnTo>
                  <a:lnTo>
                    <a:pt x="313" y="24"/>
                  </a:lnTo>
                  <a:lnTo>
                    <a:pt x="381" y="6"/>
                  </a:lnTo>
                  <a:lnTo>
                    <a:pt x="4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35" name="Freeform 39"/>
            <p:cNvSpPr>
              <a:spLocks noEditPoints="1"/>
            </p:cNvSpPr>
            <p:nvPr/>
          </p:nvSpPr>
          <p:spPr bwMode="auto">
            <a:xfrm>
              <a:off x="7570" y="4388"/>
              <a:ext cx="910" cy="1426"/>
            </a:xfrm>
            <a:custGeom>
              <a:avLst/>
              <a:gdLst/>
              <a:ahLst/>
              <a:cxnLst>
                <a:cxn ang="0">
                  <a:pos x="467" y="483"/>
                </a:cxn>
                <a:cxn ang="0">
                  <a:pos x="482" y="497"/>
                </a:cxn>
                <a:cxn ang="0">
                  <a:pos x="587" y="491"/>
                </a:cxn>
                <a:cxn ang="0">
                  <a:pos x="550" y="479"/>
                </a:cxn>
                <a:cxn ang="0">
                  <a:pos x="601" y="46"/>
                </a:cxn>
                <a:cxn ang="0">
                  <a:pos x="475" y="116"/>
                </a:cxn>
                <a:cxn ang="0">
                  <a:pos x="375" y="237"/>
                </a:cxn>
                <a:cxn ang="0">
                  <a:pos x="311" y="374"/>
                </a:cxn>
                <a:cxn ang="0">
                  <a:pos x="191" y="862"/>
                </a:cxn>
                <a:cxn ang="0">
                  <a:pos x="206" y="969"/>
                </a:cxn>
                <a:cxn ang="0">
                  <a:pos x="278" y="1055"/>
                </a:cxn>
                <a:cxn ang="0">
                  <a:pos x="395" y="1085"/>
                </a:cxn>
                <a:cxn ang="0">
                  <a:pos x="554" y="1043"/>
                </a:cxn>
                <a:cxn ang="0">
                  <a:pos x="675" y="926"/>
                </a:cxn>
                <a:cxn ang="0">
                  <a:pos x="737" y="753"/>
                </a:cxn>
                <a:cxn ang="0">
                  <a:pos x="729" y="606"/>
                </a:cxn>
                <a:cxn ang="0">
                  <a:pos x="669" y="517"/>
                </a:cxn>
                <a:cxn ang="0">
                  <a:pos x="521" y="539"/>
                </a:cxn>
                <a:cxn ang="0">
                  <a:pos x="428" y="531"/>
                </a:cxn>
                <a:cxn ang="0">
                  <a:pos x="393" y="493"/>
                </a:cxn>
                <a:cxn ang="0">
                  <a:pos x="420" y="449"/>
                </a:cxn>
                <a:cxn ang="0">
                  <a:pos x="504" y="433"/>
                </a:cxn>
                <a:cxn ang="0">
                  <a:pos x="620" y="441"/>
                </a:cxn>
                <a:cxn ang="0">
                  <a:pos x="673" y="455"/>
                </a:cxn>
                <a:cxn ang="0">
                  <a:pos x="768" y="354"/>
                </a:cxn>
                <a:cxn ang="0">
                  <a:pos x="809" y="229"/>
                </a:cxn>
                <a:cxn ang="0">
                  <a:pos x="805" y="151"/>
                </a:cxn>
                <a:cxn ang="0">
                  <a:pos x="750" y="68"/>
                </a:cxn>
                <a:cxn ang="0">
                  <a:pos x="649" y="40"/>
                </a:cxn>
                <a:cxn ang="0">
                  <a:pos x="743" y="12"/>
                </a:cxn>
                <a:cxn ang="0">
                  <a:pos x="850" y="72"/>
                </a:cxn>
                <a:cxn ang="0">
                  <a:pos x="906" y="175"/>
                </a:cxn>
                <a:cxn ang="0">
                  <a:pos x="892" y="308"/>
                </a:cxn>
                <a:cxn ang="0">
                  <a:pos x="822" y="415"/>
                </a:cxn>
                <a:cxn ang="0">
                  <a:pos x="733" y="487"/>
                </a:cxn>
                <a:cxn ang="0">
                  <a:pos x="822" y="594"/>
                </a:cxn>
                <a:cxn ang="0">
                  <a:pos x="853" y="731"/>
                </a:cxn>
                <a:cxn ang="0">
                  <a:pos x="813" y="898"/>
                </a:cxn>
                <a:cxn ang="0">
                  <a:pos x="704" y="1025"/>
                </a:cxn>
                <a:cxn ang="0">
                  <a:pos x="554" y="1106"/>
                </a:cxn>
                <a:cxn ang="0">
                  <a:pos x="391" y="1134"/>
                </a:cxn>
                <a:cxn ang="0">
                  <a:pos x="255" y="1103"/>
                </a:cxn>
                <a:cxn ang="0">
                  <a:pos x="173" y="1025"/>
                </a:cxn>
                <a:cxn ang="0">
                  <a:pos x="47" y="1424"/>
                </a:cxn>
                <a:cxn ang="0">
                  <a:pos x="14" y="1424"/>
                </a:cxn>
                <a:cxn ang="0">
                  <a:pos x="0" y="1412"/>
                </a:cxn>
                <a:cxn ang="0">
                  <a:pos x="259" y="360"/>
                </a:cxn>
                <a:cxn ang="0">
                  <a:pos x="333" y="213"/>
                </a:cxn>
                <a:cxn ang="0">
                  <a:pos x="447" y="82"/>
                </a:cxn>
                <a:cxn ang="0">
                  <a:pos x="597" y="6"/>
                </a:cxn>
              </a:cxnLst>
              <a:rect l="0" t="0" r="r" b="b"/>
              <a:pathLst>
                <a:path w="910" h="1426">
                  <a:moveTo>
                    <a:pt x="508" y="479"/>
                  </a:moveTo>
                  <a:lnTo>
                    <a:pt x="488" y="481"/>
                  </a:lnTo>
                  <a:lnTo>
                    <a:pt x="467" y="483"/>
                  </a:lnTo>
                  <a:lnTo>
                    <a:pt x="451" y="489"/>
                  </a:lnTo>
                  <a:lnTo>
                    <a:pt x="463" y="493"/>
                  </a:lnTo>
                  <a:lnTo>
                    <a:pt x="482" y="497"/>
                  </a:lnTo>
                  <a:lnTo>
                    <a:pt x="550" y="497"/>
                  </a:lnTo>
                  <a:lnTo>
                    <a:pt x="572" y="493"/>
                  </a:lnTo>
                  <a:lnTo>
                    <a:pt x="587" y="491"/>
                  </a:lnTo>
                  <a:lnTo>
                    <a:pt x="603" y="487"/>
                  </a:lnTo>
                  <a:lnTo>
                    <a:pt x="578" y="481"/>
                  </a:lnTo>
                  <a:lnTo>
                    <a:pt x="550" y="479"/>
                  </a:lnTo>
                  <a:lnTo>
                    <a:pt x="508" y="479"/>
                  </a:lnTo>
                  <a:close/>
                  <a:moveTo>
                    <a:pt x="649" y="40"/>
                  </a:moveTo>
                  <a:lnTo>
                    <a:pt x="601" y="46"/>
                  </a:lnTo>
                  <a:lnTo>
                    <a:pt x="556" y="60"/>
                  </a:lnTo>
                  <a:lnTo>
                    <a:pt x="513" y="84"/>
                  </a:lnTo>
                  <a:lnTo>
                    <a:pt x="475" y="116"/>
                  </a:lnTo>
                  <a:lnTo>
                    <a:pt x="438" y="151"/>
                  </a:lnTo>
                  <a:lnTo>
                    <a:pt x="405" y="193"/>
                  </a:lnTo>
                  <a:lnTo>
                    <a:pt x="375" y="237"/>
                  </a:lnTo>
                  <a:lnTo>
                    <a:pt x="350" y="282"/>
                  </a:lnTo>
                  <a:lnTo>
                    <a:pt x="329" y="330"/>
                  </a:lnTo>
                  <a:lnTo>
                    <a:pt x="311" y="374"/>
                  </a:lnTo>
                  <a:lnTo>
                    <a:pt x="298" y="417"/>
                  </a:lnTo>
                  <a:lnTo>
                    <a:pt x="195" y="840"/>
                  </a:lnTo>
                  <a:lnTo>
                    <a:pt x="191" y="862"/>
                  </a:lnTo>
                  <a:lnTo>
                    <a:pt x="191" y="886"/>
                  </a:lnTo>
                  <a:lnTo>
                    <a:pt x="195" y="930"/>
                  </a:lnTo>
                  <a:lnTo>
                    <a:pt x="206" y="969"/>
                  </a:lnTo>
                  <a:lnTo>
                    <a:pt x="224" y="1003"/>
                  </a:lnTo>
                  <a:lnTo>
                    <a:pt x="247" y="1033"/>
                  </a:lnTo>
                  <a:lnTo>
                    <a:pt x="278" y="1055"/>
                  </a:lnTo>
                  <a:lnTo>
                    <a:pt x="311" y="1071"/>
                  </a:lnTo>
                  <a:lnTo>
                    <a:pt x="352" y="1081"/>
                  </a:lnTo>
                  <a:lnTo>
                    <a:pt x="395" y="1085"/>
                  </a:lnTo>
                  <a:lnTo>
                    <a:pt x="451" y="1081"/>
                  </a:lnTo>
                  <a:lnTo>
                    <a:pt x="504" y="1065"/>
                  </a:lnTo>
                  <a:lnTo>
                    <a:pt x="554" y="1043"/>
                  </a:lnTo>
                  <a:lnTo>
                    <a:pt x="599" y="1011"/>
                  </a:lnTo>
                  <a:lnTo>
                    <a:pt x="640" y="971"/>
                  </a:lnTo>
                  <a:lnTo>
                    <a:pt x="675" y="926"/>
                  </a:lnTo>
                  <a:lnTo>
                    <a:pt x="702" y="874"/>
                  </a:lnTo>
                  <a:lnTo>
                    <a:pt x="723" y="815"/>
                  </a:lnTo>
                  <a:lnTo>
                    <a:pt x="737" y="753"/>
                  </a:lnTo>
                  <a:lnTo>
                    <a:pt x="741" y="685"/>
                  </a:lnTo>
                  <a:lnTo>
                    <a:pt x="737" y="644"/>
                  </a:lnTo>
                  <a:lnTo>
                    <a:pt x="729" y="606"/>
                  </a:lnTo>
                  <a:lnTo>
                    <a:pt x="714" y="570"/>
                  </a:lnTo>
                  <a:lnTo>
                    <a:pt x="694" y="541"/>
                  </a:lnTo>
                  <a:lnTo>
                    <a:pt x="669" y="517"/>
                  </a:lnTo>
                  <a:lnTo>
                    <a:pt x="622" y="529"/>
                  </a:lnTo>
                  <a:lnTo>
                    <a:pt x="572" y="537"/>
                  </a:lnTo>
                  <a:lnTo>
                    <a:pt x="521" y="539"/>
                  </a:lnTo>
                  <a:lnTo>
                    <a:pt x="484" y="539"/>
                  </a:lnTo>
                  <a:lnTo>
                    <a:pt x="453" y="535"/>
                  </a:lnTo>
                  <a:lnTo>
                    <a:pt x="428" y="531"/>
                  </a:lnTo>
                  <a:lnTo>
                    <a:pt x="408" y="523"/>
                  </a:lnTo>
                  <a:lnTo>
                    <a:pt x="397" y="511"/>
                  </a:lnTo>
                  <a:lnTo>
                    <a:pt x="393" y="493"/>
                  </a:lnTo>
                  <a:lnTo>
                    <a:pt x="397" y="475"/>
                  </a:lnTo>
                  <a:lnTo>
                    <a:pt x="407" y="461"/>
                  </a:lnTo>
                  <a:lnTo>
                    <a:pt x="420" y="449"/>
                  </a:lnTo>
                  <a:lnTo>
                    <a:pt x="440" y="443"/>
                  </a:lnTo>
                  <a:lnTo>
                    <a:pt x="461" y="437"/>
                  </a:lnTo>
                  <a:lnTo>
                    <a:pt x="504" y="433"/>
                  </a:lnTo>
                  <a:lnTo>
                    <a:pt x="564" y="433"/>
                  </a:lnTo>
                  <a:lnTo>
                    <a:pt x="597" y="437"/>
                  </a:lnTo>
                  <a:lnTo>
                    <a:pt x="620" y="441"/>
                  </a:lnTo>
                  <a:lnTo>
                    <a:pt x="640" y="445"/>
                  </a:lnTo>
                  <a:lnTo>
                    <a:pt x="657" y="449"/>
                  </a:lnTo>
                  <a:lnTo>
                    <a:pt x="673" y="455"/>
                  </a:lnTo>
                  <a:lnTo>
                    <a:pt x="712" y="427"/>
                  </a:lnTo>
                  <a:lnTo>
                    <a:pt x="743" y="394"/>
                  </a:lnTo>
                  <a:lnTo>
                    <a:pt x="768" y="354"/>
                  </a:lnTo>
                  <a:lnTo>
                    <a:pt x="787" y="314"/>
                  </a:lnTo>
                  <a:lnTo>
                    <a:pt x="801" y="270"/>
                  </a:lnTo>
                  <a:lnTo>
                    <a:pt x="809" y="229"/>
                  </a:lnTo>
                  <a:lnTo>
                    <a:pt x="811" y="191"/>
                  </a:lnTo>
                  <a:lnTo>
                    <a:pt x="809" y="189"/>
                  </a:lnTo>
                  <a:lnTo>
                    <a:pt x="805" y="151"/>
                  </a:lnTo>
                  <a:lnTo>
                    <a:pt x="793" y="118"/>
                  </a:lnTo>
                  <a:lnTo>
                    <a:pt x="776" y="90"/>
                  </a:lnTo>
                  <a:lnTo>
                    <a:pt x="750" y="68"/>
                  </a:lnTo>
                  <a:lnTo>
                    <a:pt x="721" y="52"/>
                  </a:lnTo>
                  <a:lnTo>
                    <a:pt x="688" y="44"/>
                  </a:lnTo>
                  <a:lnTo>
                    <a:pt x="649" y="40"/>
                  </a:lnTo>
                  <a:close/>
                  <a:moveTo>
                    <a:pt x="653" y="0"/>
                  </a:moveTo>
                  <a:lnTo>
                    <a:pt x="698" y="4"/>
                  </a:lnTo>
                  <a:lnTo>
                    <a:pt x="743" y="12"/>
                  </a:lnTo>
                  <a:lnTo>
                    <a:pt x="782" y="26"/>
                  </a:lnTo>
                  <a:lnTo>
                    <a:pt x="818" y="46"/>
                  </a:lnTo>
                  <a:lnTo>
                    <a:pt x="850" y="72"/>
                  </a:lnTo>
                  <a:lnTo>
                    <a:pt x="875" y="102"/>
                  </a:lnTo>
                  <a:lnTo>
                    <a:pt x="894" y="135"/>
                  </a:lnTo>
                  <a:lnTo>
                    <a:pt x="906" y="175"/>
                  </a:lnTo>
                  <a:lnTo>
                    <a:pt x="910" y="219"/>
                  </a:lnTo>
                  <a:lnTo>
                    <a:pt x="906" y="266"/>
                  </a:lnTo>
                  <a:lnTo>
                    <a:pt x="892" y="308"/>
                  </a:lnTo>
                  <a:lnTo>
                    <a:pt x="873" y="348"/>
                  </a:lnTo>
                  <a:lnTo>
                    <a:pt x="850" y="384"/>
                  </a:lnTo>
                  <a:lnTo>
                    <a:pt x="822" y="415"/>
                  </a:lnTo>
                  <a:lnTo>
                    <a:pt x="793" y="443"/>
                  </a:lnTo>
                  <a:lnTo>
                    <a:pt x="762" y="467"/>
                  </a:lnTo>
                  <a:lnTo>
                    <a:pt x="733" y="487"/>
                  </a:lnTo>
                  <a:lnTo>
                    <a:pt x="770" y="517"/>
                  </a:lnTo>
                  <a:lnTo>
                    <a:pt x="799" y="552"/>
                  </a:lnTo>
                  <a:lnTo>
                    <a:pt x="822" y="594"/>
                  </a:lnTo>
                  <a:lnTo>
                    <a:pt x="840" y="638"/>
                  </a:lnTo>
                  <a:lnTo>
                    <a:pt x="850" y="684"/>
                  </a:lnTo>
                  <a:lnTo>
                    <a:pt x="853" y="731"/>
                  </a:lnTo>
                  <a:lnTo>
                    <a:pt x="848" y="791"/>
                  </a:lnTo>
                  <a:lnTo>
                    <a:pt x="834" y="846"/>
                  </a:lnTo>
                  <a:lnTo>
                    <a:pt x="813" y="898"/>
                  </a:lnTo>
                  <a:lnTo>
                    <a:pt x="782" y="944"/>
                  </a:lnTo>
                  <a:lnTo>
                    <a:pt x="747" y="987"/>
                  </a:lnTo>
                  <a:lnTo>
                    <a:pt x="704" y="1025"/>
                  </a:lnTo>
                  <a:lnTo>
                    <a:pt x="657" y="1057"/>
                  </a:lnTo>
                  <a:lnTo>
                    <a:pt x="607" y="1085"/>
                  </a:lnTo>
                  <a:lnTo>
                    <a:pt x="554" y="1106"/>
                  </a:lnTo>
                  <a:lnTo>
                    <a:pt x="502" y="1122"/>
                  </a:lnTo>
                  <a:lnTo>
                    <a:pt x="445" y="1130"/>
                  </a:lnTo>
                  <a:lnTo>
                    <a:pt x="391" y="1134"/>
                  </a:lnTo>
                  <a:lnTo>
                    <a:pt x="339" y="1130"/>
                  </a:lnTo>
                  <a:lnTo>
                    <a:pt x="294" y="1118"/>
                  </a:lnTo>
                  <a:lnTo>
                    <a:pt x="255" y="1103"/>
                  </a:lnTo>
                  <a:lnTo>
                    <a:pt x="222" y="1079"/>
                  </a:lnTo>
                  <a:lnTo>
                    <a:pt x="195" y="1053"/>
                  </a:lnTo>
                  <a:lnTo>
                    <a:pt x="173" y="1025"/>
                  </a:lnTo>
                  <a:lnTo>
                    <a:pt x="156" y="993"/>
                  </a:lnTo>
                  <a:lnTo>
                    <a:pt x="53" y="1416"/>
                  </a:lnTo>
                  <a:lnTo>
                    <a:pt x="47" y="1424"/>
                  </a:lnTo>
                  <a:lnTo>
                    <a:pt x="35" y="1426"/>
                  </a:lnTo>
                  <a:lnTo>
                    <a:pt x="18" y="1426"/>
                  </a:lnTo>
                  <a:lnTo>
                    <a:pt x="14" y="1424"/>
                  </a:lnTo>
                  <a:lnTo>
                    <a:pt x="8" y="1422"/>
                  </a:lnTo>
                  <a:lnTo>
                    <a:pt x="4" y="1420"/>
                  </a:lnTo>
                  <a:lnTo>
                    <a:pt x="0" y="1412"/>
                  </a:lnTo>
                  <a:lnTo>
                    <a:pt x="0" y="1408"/>
                  </a:lnTo>
                  <a:lnTo>
                    <a:pt x="245" y="405"/>
                  </a:lnTo>
                  <a:lnTo>
                    <a:pt x="259" y="360"/>
                  </a:lnTo>
                  <a:lnTo>
                    <a:pt x="278" y="312"/>
                  </a:lnTo>
                  <a:lnTo>
                    <a:pt x="302" y="263"/>
                  </a:lnTo>
                  <a:lnTo>
                    <a:pt x="333" y="213"/>
                  </a:lnTo>
                  <a:lnTo>
                    <a:pt x="366" y="165"/>
                  </a:lnTo>
                  <a:lnTo>
                    <a:pt x="405" y="122"/>
                  </a:lnTo>
                  <a:lnTo>
                    <a:pt x="447" y="82"/>
                  </a:lnTo>
                  <a:lnTo>
                    <a:pt x="494" y="48"/>
                  </a:lnTo>
                  <a:lnTo>
                    <a:pt x="544" y="22"/>
                  </a:lnTo>
                  <a:lnTo>
                    <a:pt x="597" y="6"/>
                  </a:lnTo>
                  <a:lnTo>
                    <a:pt x="6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36" name="Freeform 40"/>
            <p:cNvSpPr>
              <a:spLocks/>
            </p:cNvSpPr>
            <p:nvPr/>
          </p:nvSpPr>
          <p:spPr bwMode="auto">
            <a:xfrm>
              <a:off x="8631" y="4317"/>
              <a:ext cx="241" cy="15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1" y="0"/>
                </a:cxn>
                <a:cxn ang="0">
                  <a:pos x="241" y="1585"/>
                </a:cxn>
                <a:cxn ang="0">
                  <a:pos x="0" y="1585"/>
                </a:cxn>
                <a:cxn ang="0">
                  <a:pos x="0" y="1507"/>
                </a:cxn>
                <a:cxn ang="0">
                  <a:pos x="165" y="1507"/>
                </a:cxn>
                <a:cxn ang="0">
                  <a:pos x="165" y="77"/>
                </a:cxn>
                <a:cxn ang="0">
                  <a:pos x="0" y="77"/>
                </a:cxn>
                <a:cxn ang="0">
                  <a:pos x="0" y="0"/>
                </a:cxn>
              </a:cxnLst>
              <a:rect l="0" t="0" r="r" b="b"/>
              <a:pathLst>
                <a:path w="241" h="1585">
                  <a:moveTo>
                    <a:pt x="0" y="0"/>
                  </a:moveTo>
                  <a:lnTo>
                    <a:pt x="241" y="0"/>
                  </a:lnTo>
                  <a:lnTo>
                    <a:pt x="241" y="1585"/>
                  </a:lnTo>
                  <a:lnTo>
                    <a:pt x="0" y="1585"/>
                  </a:lnTo>
                  <a:lnTo>
                    <a:pt x="0" y="1507"/>
                  </a:lnTo>
                  <a:lnTo>
                    <a:pt x="165" y="1507"/>
                  </a:lnTo>
                  <a:lnTo>
                    <a:pt x="165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352" name="Group 56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6400800" y="4267200"/>
            <a:ext cx="1626724" cy="881508"/>
            <a:chOff x="3654" y="2007"/>
            <a:chExt cx="6481" cy="3512"/>
          </a:xfrm>
          <a:solidFill>
            <a:srgbClr val="7030A0"/>
          </a:solidFill>
        </p:grpSpPr>
        <p:sp>
          <p:nvSpPr>
            <p:cNvPr id="55354" name="Freeform 58"/>
            <p:cNvSpPr>
              <a:spLocks/>
            </p:cNvSpPr>
            <p:nvPr/>
          </p:nvSpPr>
          <p:spPr bwMode="auto">
            <a:xfrm>
              <a:off x="3654" y="3054"/>
              <a:ext cx="1447" cy="1495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42" y="4"/>
                </a:cxn>
                <a:cxn ang="0">
                  <a:pos x="754" y="13"/>
                </a:cxn>
                <a:cxn ang="0">
                  <a:pos x="760" y="25"/>
                </a:cxn>
                <a:cxn ang="0">
                  <a:pos x="764" y="41"/>
                </a:cxn>
                <a:cxn ang="0">
                  <a:pos x="766" y="58"/>
                </a:cxn>
                <a:cxn ang="0">
                  <a:pos x="766" y="703"/>
                </a:cxn>
                <a:cxn ang="0">
                  <a:pos x="1391" y="703"/>
                </a:cxn>
                <a:cxn ang="0">
                  <a:pos x="1407" y="705"/>
                </a:cxn>
                <a:cxn ang="0">
                  <a:pos x="1423" y="709"/>
                </a:cxn>
                <a:cxn ang="0">
                  <a:pos x="1435" y="717"/>
                </a:cxn>
                <a:cxn ang="0">
                  <a:pos x="1443" y="729"/>
                </a:cxn>
                <a:cxn ang="0">
                  <a:pos x="1447" y="748"/>
                </a:cxn>
                <a:cxn ang="0">
                  <a:pos x="1443" y="766"/>
                </a:cxn>
                <a:cxn ang="0">
                  <a:pos x="1435" y="779"/>
                </a:cxn>
                <a:cxn ang="0">
                  <a:pos x="1423" y="787"/>
                </a:cxn>
                <a:cxn ang="0">
                  <a:pos x="1407" y="791"/>
                </a:cxn>
                <a:cxn ang="0">
                  <a:pos x="1391" y="793"/>
                </a:cxn>
                <a:cxn ang="0">
                  <a:pos x="766" y="793"/>
                </a:cxn>
                <a:cxn ang="0">
                  <a:pos x="766" y="1438"/>
                </a:cxn>
                <a:cxn ang="0">
                  <a:pos x="764" y="1454"/>
                </a:cxn>
                <a:cxn ang="0">
                  <a:pos x="760" y="1471"/>
                </a:cxn>
                <a:cxn ang="0">
                  <a:pos x="754" y="1483"/>
                </a:cxn>
                <a:cxn ang="0">
                  <a:pos x="742" y="1491"/>
                </a:cxn>
                <a:cxn ang="0">
                  <a:pos x="724" y="1495"/>
                </a:cxn>
                <a:cxn ang="0">
                  <a:pos x="706" y="1491"/>
                </a:cxn>
                <a:cxn ang="0">
                  <a:pos x="694" y="1483"/>
                </a:cxn>
                <a:cxn ang="0">
                  <a:pos x="687" y="1471"/>
                </a:cxn>
                <a:cxn ang="0">
                  <a:pos x="683" y="1454"/>
                </a:cxn>
                <a:cxn ang="0">
                  <a:pos x="681" y="1438"/>
                </a:cxn>
                <a:cxn ang="0">
                  <a:pos x="681" y="793"/>
                </a:cxn>
                <a:cxn ang="0">
                  <a:pos x="56" y="793"/>
                </a:cxn>
                <a:cxn ang="0">
                  <a:pos x="40" y="791"/>
                </a:cxn>
                <a:cxn ang="0">
                  <a:pos x="24" y="787"/>
                </a:cxn>
                <a:cxn ang="0">
                  <a:pos x="12" y="779"/>
                </a:cxn>
                <a:cxn ang="0">
                  <a:pos x="4" y="766"/>
                </a:cxn>
                <a:cxn ang="0">
                  <a:pos x="0" y="748"/>
                </a:cxn>
                <a:cxn ang="0">
                  <a:pos x="4" y="729"/>
                </a:cxn>
                <a:cxn ang="0">
                  <a:pos x="12" y="717"/>
                </a:cxn>
                <a:cxn ang="0">
                  <a:pos x="24" y="709"/>
                </a:cxn>
                <a:cxn ang="0">
                  <a:pos x="40" y="705"/>
                </a:cxn>
                <a:cxn ang="0">
                  <a:pos x="56" y="703"/>
                </a:cxn>
                <a:cxn ang="0">
                  <a:pos x="681" y="703"/>
                </a:cxn>
                <a:cxn ang="0">
                  <a:pos x="681" y="58"/>
                </a:cxn>
                <a:cxn ang="0">
                  <a:pos x="683" y="41"/>
                </a:cxn>
                <a:cxn ang="0">
                  <a:pos x="687" y="25"/>
                </a:cxn>
                <a:cxn ang="0">
                  <a:pos x="694" y="13"/>
                </a:cxn>
                <a:cxn ang="0">
                  <a:pos x="706" y="4"/>
                </a:cxn>
                <a:cxn ang="0">
                  <a:pos x="724" y="0"/>
                </a:cxn>
              </a:cxnLst>
              <a:rect l="0" t="0" r="r" b="b"/>
              <a:pathLst>
                <a:path w="1447" h="1495">
                  <a:moveTo>
                    <a:pt x="724" y="0"/>
                  </a:moveTo>
                  <a:lnTo>
                    <a:pt x="742" y="4"/>
                  </a:lnTo>
                  <a:lnTo>
                    <a:pt x="754" y="13"/>
                  </a:lnTo>
                  <a:lnTo>
                    <a:pt x="760" y="25"/>
                  </a:lnTo>
                  <a:lnTo>
                    <a:pt x="764" y="41"/>
                  </a:lnTo>
                  <a:lnTo>
                    <a:pt x="766" y="58"/>
                  </a:lnTo>
                  <a:lnTo>
                    <a:pt x="766" y="703"/>
                  </a:lnTo>
                  <a:lnTo>
                    <a:pt x="1391" y="703"/>
                  </a:lnTo>
                  <a:lnTo>
                    <a:pt x="1407" y="705"/>
                  </a:lnTo>
                  <a:lnTo>
                    <a:pt x="1423" y="709"/>
                  </a:lnTo>
                  <a:lnTo>
                    <a:pt x="1435" y="717"/>
                  </a:lnTo>
                  <a:lnTo>
                    <a:pt x="1443" y="729"/>
                  </a:lnTo>
                  <a:lnTo>
                    <a:pt x="1447" y="748"/>
                  </a:lnTo>
                  <a:lnTo>
                    <a:pt x="1443" y="766"/>
                  </a:lnTo>
                  <a:lnTo>
                    <a:pt x="1435" y="779"/>
                  </a:lnTo>
                  <a:lnTo>
                    <a:pt x="1423" y="787"/>
                  </a:lnTo>
                  <a:lnTo>
                    <a:pt x="1407" y="791"/>
                  </a:lnTo>
                  <a:lnTo>
                    <a:pt x="1391" y="793"/>
                  </a:lnTo>
                  <a:lnTo>
                    <a:pt x="766" y="793"/>
                  </a:lnTo>
                  <a:lnTo>
                    <a:pt x="766" y="1438"/>
                  </a:lnTo>
                  <a:lnTo>
                    <a:pt x="764" y="1454"/>
                  </a:lnTo>
                  <a:lnTo>
                    <a:pt x="760" y="1471"/>
                  </a:lnTo>
                  <a:lnTo>
                    <a:pt x="754" y="1483"/>
                  </a:lnTo>
                  <a:lnTo>
                    <a:pt x="742" y="1491"/>
                  </a:lnTo>
                  <a:lnTo>
                    <a:pt x="724" y="1495"/>
                  </a:lnTo>
                  <a:lnTo>
                    <a:pt x="706" y="1491"/>
                  </a:lnTo>
                  <a:lnTo>
                    <a:pt x="694" y="1483"/>
                  </a:lnTo>
                  <a:lnTo>
                    <a:pt x="687" y="1471"/>
                  </a:lnTo>
                  <a:lnTo>
                    <a:pt x="683" y="1454"/>
                  </a:lnTo>
                  <a:lnTo>
                    <a:pt x="681" y="1438"/>
                  </a:lnTo>
                  <a:lnTo>
                    <a:pt x="681" y="793"/>
                  </a:lnTo>
                  <a:lnTo>
                    <a:pt x="56" y="793"/>
                  </a:lnTo>
                  <a:lnTo>
                    <a:pt x="40" y="791"/>
                  </a:lnTo>
                  <a:lnTo>
                    <a:pt x="24" y="787"/>
                  </a:lnTo>
                  <a:lnTo>
                    <a:pt x="12" y="779"/>
                  </a:lnTo>
                  <a:lnTo>
                    <a:pt x="4" y="766"/>
                  </a:lnTo>
                  <a:lnTo>
                    <a:pt x="0" y="748"/>
                  </a:lnTo>
                  <a:lnTo>
                    <a:pt x="4" y="729"/>
                  </a:lnTo>
                  <a:lnTo>
                    <a:pt x="12" y="717"/>
                  </a:lnTo>
                  <a:lnTo>
                    <a:pt x="24" y="709"/>
                  </a:lnTo>
                  <a:lnTo>
                    <a:pt x="40" y="705"/>
                  </a:lnTo>
                  <a:lnTo>
                    <a:pt x="56" y="703"/>
                  </a:lnTo>
                  <a:lnTo>
                    <a:pt x="681" y="703"/>
                  </a:lnTo>
                  <a:lnTo>
                    <a:pt x="681" y="58"/>
                  </a:lnTo>
                  <a:lnTo>
                    <a:pt x="683" y="41"/>
                  </a:lnTo>
                  <a:lnTo>
                    <a:pt x="687" y="25"/>
                  </a:lnTo>
                  <a:lnTo>
                    <a:pt x="694" y="13"/>
                  </a:lnTo>
                  <a:lnTo>
                    <a:pt x="706" y="4"/>
                  </a:lnTo>
                  <a:lnTo>
                    <a:pt x="7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55" name="Freeform 59"/>
            <p:cNvSpPr>
              <a:spLocks/>
            </p:cNvSpPr>
            <p:nvPr/>
          </p:nvSpPr>
          <p:spPr bwMode="auto">
            <a:xfrm>
              <a:off x="5366" y="2830"/>
              <a:ext cx="1445" cy="1534"/>
            </a:xfrm>
            <a:custGeom>
              <a:avLst/>
              <a:gdLst/>
              <a:ahLst/>
              <a:cxnLst>
                <a:cxn ang="0">
                  <a:pos x="1417" y="0"/>
                </a:cxn>
                <a:cxn ang="0">
                  <a:pos x="1443" y="9"/>
                </a:cxn>
                <a:cxn ang="0">
                  <a:pos x="1443" y="37"/>
                </a:cxn>
                <a:cxn ang="0">
                  <a:pos x="1437" y="58"/>
                </a:cxn>
                <a:cxn ang="0">
                  <a:pos x="593" y="1458"/>
                </a:cxn>
                <a:cxn ang="0">
                  <a:pos x="746" y="1446"/>
                </a:cxn>
                <a:cxn ang="0">
                  <a:pos x="867" y="1413"/>
                </a:cxn>
                <a:cxn ang="0">
                  <a:pos x="963" y="1358"/>
                </a:cxn>
                <a:cxn ang="0">
                  <a:pos x="1035" y="1280"/>
                </a:cxn>
                <a:cxn ang="0">
                  <a:pos x="1094" y="1181"/>
                </a:cxn>
                <a:cxn ang="0">
                  <a:pos x="1142" y="1060"/>
                </a:cxn>
                <a:cxn ang="0">
                  <a:pos x="1180" y="951"/>
                </a:cxn>
                <a:cxn ang="0">
                  <a:pos x="1192" y="937"/>
                </a:cxn>
                <a:cxn ang="0">
                  <a:pos x="1210" y="935"/>
                </a:cxn>
                <a:cxn ang="0">
                  <a:pos x="1222" y="941"/>
                </a:cxn>
                <a:cxn ang="0">
                  <a:pos x="1228" y="949"/>
                </a:cxn>
                <a:cxn ang="0">
                  <a:pos x="1230" y="959"/>
                </a:cxn>
                <a:cxn ang="0">
                  <a:pos x="1224" y="982"/>
                </a:cxn>
                <a:cxn ang="0">
                  <a:pos x="1068" y="1489"/>
                </a:cxn>
                <a:cxn ang="0">
                  <a:pos x="1054" y="1522"/>
                </a:cxn>
                <a:cxn ang="0">
                  <a:pos x="1027" y="1534"/>
                </a:cxn>
                <a:cxn ang="0">
                  <a:pos x="12" y="1532"/>
                </a:cxn>
                <a:cxn ang="0">
                  <a:pos x="0" y="1514"/>
                </a:cxn>
                <a:cxn ang="0">
                  <a:pos x="2" y="1491"/>
                </a:cxn>
                <a:cxn ang="0">
                  <a:pos x="6" y="1475"/>
                </a:cxn>
                <a:cxn ang="0">
                  <a:pos x="871" y="70"/>
                </a:cxn>
                <a:cxn ang="0">
                  <a:pos x="718" y="83"/>
                </a:cxn>
                <a:cxn ang="0">
                  <a:pos x="599" y="117"/>
                </a:cxn>
                <a:cxn ang="0">
                  <a:pos x="505" y="177"/>
                </a:cxn>
                <a:cxn ang="0">
                  <a:pos x="433" y="259"/>
                </a:cxn>
                <a:cxn ang="0">
                  <a:pos x="378" y="360"/>
                </a:cxn>
                <a:cxn ang="0">
                  <a:pos x="334" y="483"/>
                </a:cxn>
                <a:cxn ang="0">
                  <a:pos x="326" y="495"/>
                </a:cxn>
                <a:cxn ang="0">
                  <a:pos x="318" y="504"/>
                </a:cxn>
                <a:cxn ang="0">
                  <a:pos x="306" y="508"/>
                </a:cxn>
                <a:cxn ang="0">
                  <a:pos x="292" y="504"/>
                </a:cxn>
                <a:cxn ang="0">
                  <a:pos x="282" y="497"/>
                </a:cxn>
                <a:cxn ang="0">
                  <a:pos x="280" y="489"/>
                </a:cxn>
                <a:cxn ang="0">
                  <a:pos x="278" y="475"/>
                </a:cxn>
                <a:cxn ang="0">
                  <a:pos x="284" y="450"/>
                </a:cxn>
                <a:cxn ang="0">
                  <a:pos x="410" y="23"/>
                </a:cxn>
                <a:cxn ang="0">
                  <a:pos x="428" y="2"/>
                </a:cxn>
              </a:cxnLst>
              <a:rect l="0" t="0" r="r" b="b"/>
              <a:pathLst>
                <a:path w="1445" h="1534">
                  <a:moveTo>
                    <a:pt x="443" y="0"/>
                  </a:moveTo>
                  <a:lnTo>
                    <a:pt x="1417" y="0"/>
                  </a:lnTo>
                  <a:lnTo>
                    <a:pt x="1435" y="2"/>
                  </a:lnTo>
                  <a:lnTo>
                    <a:pt x="1443" y="9"/>
                  </a:lnTo>
                  <a:lnTo>
                    <a:pt x="1445" y="19"/>
                  </a:lnTo>
                  <a:lnTo>
                    <a:pt x="1443" y="37"/>
                  </a:lnTo>
                  <a:lnTo>
                    <a:pt x="1439" y="54"/>
                  </a:lnTo>
                  <a:lnTo>
                    <a:pt x="1437" y="58"/>
                  </a:lnTo>
                  <a:lnTo>
                    <a:pt x="222" y="1458"/>
                  </a:lnTo>
                  <a:lnTo>
                    <a:pt x="593" y="1458"/>
                  </a:lnTo>
                  <a:lnTo>
                    <a:pt x="674" y="1456"/>
                  </a:lnTo>
                  <a:lnTo>
                    <a:pt x="746" y="1446"/>
                  </a:lnTo>
                  <a:lnTo>
                    <a:pt x="812" y="1434"/>
                  </a:lnTo>
                  <a:lnTo>
                    <a:pt x="867" y="1413"/>
                  </a:lnTo>
                  <a:lnTo>
                    <a:pt x="917" y="1389"/>
                  </a:lnTo>
                  <a:lnTo>
                    <a:pt x="963" y="1358"/>
                  </a:lnTo>
                  <a:lnTo>
                    <a:pt x="1001" y="1321"/>
                  </a:lnTo>
                  <a:lnTo>
                    <a:pt x="1035" y="1280"/>
                  </a:lnTo>
                  <a:lnTo>
                    <a:pt x="1066" y="1233"/>
                  </a:lnTo>
                  <a:lnTo>
                    <a:pt x="1094" y="1181"/>
                  </a:lnTo>
                  <a:lnTo>
                    <a:pt x="1118" y="1124"/>
                  </a:lnTo>
                  <a:lnTo>
                    <a:pt x="1142" y="1060"/>
                  </a:lnTo>
                  <a:lnTo>
                    <a:pt x="1172" y="968"/>
                  </a:lnTo>
                  <a:lnTo>
                    <a:pt x="1180" y="951"/>
                  </a:lnTo>
                  <a:lnTo>
                    <a:pt x="1186" y="941"/>
                  </a:lnTo>
                  <a:lnTo>
                    <a:pt x="1192" y="937"/>
                  </a:lnTo>
                  <a:lnTo>
                    <a:pt x="1202" y="935"/>
                  </a:lnTo>
                  <a:lnTo>
                    <a:pt x="1210" y="935"/>
                  </a:lnTo>
                  <a:lnTo>
                    <a:pt x="1216" y="939"/>
                  </a:lnTo>
                  <a:lnTo>
                    <a:pt x="1222" y="941"/>
                  </a:lnTo>
                  <a:lnTo>
                    <a:pt x="1226" y="945"/>
                  </a:lnTo>
                  <a:lnTo>
                    <a:pt x="1228" y="949"/>
                  </a:lnTo>
                  <a:lnTo>
                    <a:pt x="1230" y="955"/>
                  </a:lnTo>
                  <a:lnTo>
                    <a:pt x="1230" y="959"/>
                  </a:lnTo>
                  <a:lnTo>
                    <a:pt x="1228" y="972"/>
                  </a:lnTo>
                  <a:lnTo>
                    <a:pt x="1224" y="982"/>
                  </a:lnTo>
                  <a:lnTo>
                    <a:pt x="1222" y="994"/>
                  </a:lnTo>
                  <a:lnTo>
                    <a:pt x="1068" y="1489"/>
                  </a:lnTo>
                  <a:lnTo>
                    <a:pt x="1062" y="1510"/>
                  </a:lnTo>
                  <a:lnTo>
                    <a:pt x="1054" y="1522"/>
                  </a:lnTo>
                  <a:lnTo>
                    <a:pt x="1043" y="1530"/>
                  </a:lnTo>
                  <a:lnTo>
                    <a:pt x="1027" y="1534"/>
                  </a:lnTo>
                  <a:lnTo>
                    <a:pt x="27" y="1534"/>
                  </a:lnTo>
                  <a:lnTo>
                    <a:pt x="12" y="1532"/>
                  </a:lnTo>
                  <a:lnTo>
                    <a:pt x="2" y="1526"/>
                  </a:lnTo>
                  <a:lnTo>
                    <a:pt x="0" y="1514"/>
                  </a:lnTo>
                  <a:lnTo>
                    <a:pt x="0" y="1504"/>
                  </a:lnTo>
                  <a:lnTo>
                    <a:pt x="2" y="1491"/>
                  </a:lnTo>
                  <a:lnTo>
                    <a:pt x="6" y="1479"/>
                  </a:lnTo>
                  <a:lnTo>
                    <a:pt x="6" y="1475"/>
                  </a:lnTo>
                  <a:lnTo>
                    <a:pt x="1224" y="70"/>
                  </a:lnTo>
                  <a:lnTo>
                    <a:pt x="871" y="70"/>
                  </a:lnTo>
                  <a:lnTo>
                    <a:pt x="790" y="72"/>
                  </a:lnTo>
                  <a:lnTo>
                    <a:pt x="718" y="83"/>
                  </a:lnTo>
                  <a:lnTo>
                    <a:pt x="654" y="97"/>
                  </a:lnTo>
                  <a:lnTo>
                    <a:pt x="599" y="117"/>
                  </a:lnTo>
                  <a:lnTo>
                    <a:pt x="549" y="144"/>
                  </a:lnTo>
                  <a:lnTo>
                    <a:pt x="505" y="177"/>
                  </a:lnTo>
                  <a:lnTo>
                    <a:pt x="467" y="216"/>
                  </a:lnTo>
                  <a:lnTo>
                    <a:pt x="433" y="259"/>
                  </a:lnTo>
                  <a:lnTo>
                    <a:pt x="404" y="306"/>
                  </a:lnTo>
                  <a:lnTo>
                    <a:pt x="378" y="360"/>
                  </a:lnTo>
                  <a:lnTo>
                    <a:pt x="356" y="419"/>
                  </a:lnTo>
                  <a:lnTo>
                    <a:pt x="334" y="483"/>
                  </a:lnTo>
                  <a:lnTo>
                    <a:pt x="330" y="491"/>
                  </a:lnTo>
                  <a:lnTo>
                    <a:pt x="326" y="495"/>
                  </a:lnTo>
                  <a:lnTo>
                    <a:pt x="324" y="499"/>
                  </a:lnTo>
                  <a:lnTo>
                    <a:pt x="318" y="504"/>
                  </a:lnTo>
                  <a:lnTo>
                    <a:pt x="314" y="506"/>
                  </a:lnTo>
                  <a:lnTo>
                    <a:pt x="306" y="508"/>
                  </a:lnTo>
                  <a:lnTo>
                    <a:pt x="298" y="508"/>
                  </a:lnTo>
                  <a:lnTo>
                    <a:pt x="292" y="504"/>
                  </a:lnTo>
                  <a:lnTo>
                    <a:pt x="286" y="502"/>
                  </a:lnTo>
                  <a:lnTo>
                    <a:pt x="282" y="497"/>
                  </a:lnTo>
                  <a:lnTo>
                    <a:pt x="280" y="493"/>
                  </a:lnTo>
                  <a:lnTo>
                    <a:pt x="280" y="489"/>
                  </a:lnTo>
                  <a:lnTo>
                    <a:pt x="278" y="487"/>
                  </a:lnTo>
                  <a:lnTo>
                    <a:pt x="278" y="475"/>
                  </a:lnTo>
                  <a:lnTo>
                    <a:pt x="280" y="462"/>
                  </a:lnTo>
                  <a:lnTo>
                    <a:pt x="284" y="450"/>
                  </a:lnTo>
                  <a:lnTo>
                    <a:pt x="404" y="44"/>
                  </a:lnTo>
                  <a:lnTo>
                    <a:pt x="410" y="23"/>
                  </a:lnTo>
                  <a:lnTo>
                    <a:pt x="416" y="11"/>
                  </a:lnTo>
                  <a:lnTo>
                    <a:pt x="428" y="2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56" name="Freeform 60"/>
            <p:cNvSpPr>
              <a:spLocks/>
            </p:cNvSpPr>
            <p:nvPr/>
          </p:nvSpPr>
          <p:spPr bwMode="auto">
            <a:xfrm>
              <a:off x="7069" y="2007"/>
              <a:ext cx="402" cy="1585"/>
            </a:xfrm>
            <a:custGeom>
              <a:avLst/>
              <a:gdLst/>
              <a:ahLst/>
              <a:cxnLst>
                <a:cxn ang="0">
                  <a:pos x="371" y="0"/>
                </a:cxn>
                <a:cxn ang="0">
                  <a:pos x="378" y="0"/>
                </a:cxn>
                <a:cxn ang="0">
                  <a:pos x="390" y="2"/>
                </a:cxn>
                <a:cxn ang="0">
                  <a:pos x="396" y="8"/>
                </a:cxn>
                <a:cxn ang="0">
                  <a:pos x="400" y="18"/>
                </a:cxn>
                <a:cxn ang="0">
                  <a:pos x="400" y="24"/>
                </a:cxn>
                <a:cxn ang="0">
                  <a:pos x="398" y="29"/>
                </a:cxn>
                <a:cxn ang="0">
                  <a:pos x="390" y="37"/>
                </a:cxn>
                <a:cxn ang="0">
                  <a:pos x="359" y="68"/>
                </a:cxn>
                <a:cxn ang="0">
                  <a:pos x="325" y="105"/>
                </a:cxn>
                <a:cxn ang="0">
                  <a:pos x="293" y="146"/>
                </a:cxn>
                <a:cxn ang="0">
                  <a:pos x="261" y="191"/>
                </a:cxn>
                <a:cxn ang="0">
                  <a:pos x="229" y="242"/>
                </a:cxn>
                <a:cxn ang="0">
                  <a:pos x="199" y="298"/>
                </a:cxn>
                <a:cxn ang="0">
                  <a:pos x="173" y="361"/>
                </a:cxn>
                <a:cxn ang="0">
                  <a:pos x="150" y="433"/>
                </a:cxn>
                <a:cxn ang="0">
                  <a:pos x="132" y="511"/>
                </a:cxn>
                <a:cxn ang="0">
                  <a:pos x="116" y="597"/>
                </a:cxn>
                <a:cxn ang="0">
                  <a:pos x="108" y="692"/>
                </a:cxn>
                <a:cxn ang="0">
                  <a:pos x="104" y="795"/>
                </a:cxn>
                <a:cxn ang="0">
                  <a:pos x="108" y="889"/>
                </a:cxn>
                <a:cxn ang="0">
                  <a:pos x="116" y="982"/>
                </a:cxn>
                <a:cxn ang="0">
                  <a:pos x="132" y="1072"/>
                </a:cxn>
                <a:cxn ang="0">
                  <a:pos x="156" y="1160"/>
                </a:cxn>
                <a:cxn ang="0">
                  <a:pos x="185" y="1246"/>
                </a:cxn>
                <a:cxn ang="0">
                  <a:pos x="223" y="1327"/>
                </a:cxn>
                <a:cxn ang="0">
                  <a:pos x="267" y="1405"/>
                </a:cxn>
                <a:cxn ang="0">
                  <a:pos x="323" y="1476"/>
                </a:cxn>
                <a:cxn ang="0">
                  <a:pos x="384" y="1542"/>
                </a:cxn>
                <a:cxn ang="0">
                  <a:pos x="392" y="1548"/>
                </a:cxn>
                <a:cxn ang="0">
                  <a:pos x="400" y="1557"/>
                </a:cxn>
                <a:cxn ang="0">
                  <a:pos x="402" y="1561"/>
                </a:cxn>
                <a:cxn ang="0">
                  <a:pos x="402" y="1567"/>
                </a:cxn>
                <a:cxn ang="0">
                  <a:pos x="398" y="1577"/>
                </a:cxn>
                <a:cxn ang="0">
                  <a:pos x="392" y="1583"/>
                </a:cxn>
                <a:cxn ang="0">
                  <a:pos x="380" y="1585"/>
                </a:cxn>
                <a:cxn ang="0">
                  <a:pos x="371" y="1585"/>
                </a:cxn>
                <a:cxn ang="0">
                  <a:pos x="299" y="1528"/>
                </a:cxn>
                <a:cxn ang="0">
                  <a:pos x="237" y="1464"/>
                </a:cxn>
                <a:cxn ang="0">
                  <a:pos x="183" y="1398"/>
                </a:cxn>
                <a:cxn ang="0">
                  <a:pos x="140" y="1331"/>
                </a:cxn>
                <a:cxn ang="0">
                  <a:pos x="102" y="1261"/>
                </a:cxn>
                <a:cxn ang="0">
                  <a:pos x="72" y="1189"/>
                </a:cxn>
                <a:cxn ang="0">
                  <a:pos x="46" y="1119"/>
                </a:cxn>
                <a:cxn ang="0">
                  <a:pos x="28" y="1047"/>
                </a:cxn>
                <a:cxn ang="0">
                  <a:pos x="16" y="979"/>
                </a:cxn>
                <a:cxn ang="0">
                  <a:pos x="6" y="912"/>
                </a:cxn>
                <a:cxn ang="0">
                  <a:pos x="2" y="850"/>
                </a:cxn>
                <a:cxn ang="0">
                  <a:pos x="0" y="791"/>
                </a:cxn>
                <a:cxn ang="0">
                  <a:pos x="2" y="727"/>
                </a:cxn>
                <a:cxn ang="0">
                  <a:pos x="8" y="661"/>
                </a:cxn>
                <a:cxn ang="0">
                  <a:pos x="16" y="593"/>
                </a:cxn>
                <a:cxn ang="0">
                  <a:pos x="30" y="524"/>
                </a:cxn>
                <a:cxn ang="0">
                  <a:pos x="50" y="454"/>
                </a:cxn>
                <a:cxn ang="0">
                  <a:pos x="76" y="382"/>
                </a:cxn>
                <a:cxn ang="0">
                  <a:pos x="106" y="312"/>
                </a:cxn>
                <a:cxn ang="0">
                  <a:pos x="144" y="244"/>
                </a:cxn>
                <a:cxn ang="0">
                  <a:pos x="189" y="178"/>
                </a:cxn>
                <a:cxn ang="0">
                  <a:pos x="241" y="115"/>
                </a:cxn>
                <a:cxn ang="0">
                  <a:pos x="301" y="55"/>
                </a:cxn>
                <a:cxn ang="0">
                  <a:pos x="371" y="0"/>
                </a:cxn>
              </a:cxnLst>
              <a:rect l="0" t="0" r="r" b="b"/>
              <a:pathLst>
                <a:path w="402" h="1585">
                  <a:moveTo>
                    <a:pt x="371" y="0"/>
                  </a:moveTo>
                  <a:lnTo>
                    <a:pt x="378" y="0"/>
                  </a:lnTo>
                  <a:lnTo>
                    <a:pt x="390" y="2"/>
                  </a:lnTo>
                  <a:lnTo>
                    <a:pt x="396" y="8"/>
                  </a:lnTo>
                  <a:lnTo>
                    <a:pt x="400" y="18"/>
                  </a:lnTo>
                  <a:lnTo>
                    <a:pt x="400" y="24"/>
                  </a:lnTo>
                  <a:lnTo>
                    <a:pt x="398" y="29"/>
                  </a:lnTo>
                  <a:lnTo>
                    <a:pt x="390" y="37"/>
                  </a:lnTo>
                  <a:lnTo>
                    <a:pt x="359" y="68"/>
                  </a:lnTo>
                  <a:lnTo>
                    <a:pt x="325" y="105"/>
                  </a:lnTo>
                  <a:lnTo>
                    <a:pt x="293" y="146"/>
                  </a:lnTo>
                  <a:lnTo>
                    <a:pt x="261" y="191"/>
                  </a:lnTo>
                  <a:lnTo>
                    <a:pt x="229" y="242"/>
                  </a:lnTo>
                  <a:lnTo>
                    <a:pt x="199" y="298"/>
                  </a:lnTo>
                  <a:lnTo>
                    <a:pt x="173" y="361"/>
                  </a:lnTo>
                  <a:lnTo>
                    <a:pt x="150" y="433"/>
                  </a:lnTo>
                  <a:lnTo>
                    <a:pt x="132" y="511"/>
                  </a:lnTo>
                  <a:lnTo>
                    <a:pt x="116" y="597"/>
                  </a:lnTo>
                  <a:lnTo>
                    <a:pt x="108" y="692"/>
                  </a:lnTo>
                  <a:lnTo>
                    <a:pt x="104" y="795"/>
                  </a:lnTo>
                  <a:lnTo>
                    <a:pt x="108" y="889"/>
                  </a:lnTo>
                  <a:lnTo>
                    <a:pt x="116" y="982"/>
                  </a:lnTo>
                  <a:lnTo>
                    <a:pt x="132" y="1072"/>
                  </a:lnTo>
                  <a:lnTo>
                    <a:pt x="156" y="1160"/>
                  </a:lnTo>
                  <a:lnTo>
                    <a:pt x="185" y="1246"/>
                  </a:lnTo>
                  <a:lnTo>
                    <a:pt x="223" y="1327"/>
                  </a:lnTo>
                  <a:lnTo>
                    <a:pt x="267" y="1405"/>
                  </a:lnTo>
                  <a:lnTo>
                    <a:pt x="323" y="1476"/>
                  </a:lnTo>
                  <a:lnTo>
                    <a:pt x="384" y="1542"/>
                  </a:lnTo>
                  <a:lnTo>
                    <a:pt x="392" y="1548"/>
                  </a:lnTo>
                  <a:lnTo>
                    <a:pt x="400" y="1557"/>
                  </a:lnTo>
                  <a:lnTo>
                    <a:pt x="402" y="1561"/>
                  </a:lnTo>
                  <a:lnTo>
                    <a:pt x="402" y="1567"/>
                  </a:lnTo>
                  <a:lnTo>
                    <a:pt x="398" y="1577"/>
                  </a:lnTo>
                  <a:lnTo>
                    <a:pt x="392" y="1583"/>
                  </a:lnTo>
                  <a:lnTo>
                    <a:pt x="380" y="1585"/>
                  </a:lnTo>
                  <a:lnTo>
                    <a:pt x="371" y="1585"/>
                  </a:lnTo>
                  <a:lnTo>
                    <a:pt x="299" y="1528"/>
                  </a:lnTo>
                  <a:lnTo>
                    <a:pt x="237" y="1464"/>
                  </a:lnTo>
                  <a:lnTo>
                    <a:pt x="183" y="1398"/>
                  </a:lnTo>
                  <a:lnTo>
                    <a:pt x="140" y="1331"/>
                  </a:lnTo>
                  <a:lnTo>
                    <a:pt x="102" y="1261"/>
                  </a:lnTo>
                  <a:lnTo>
                    <a:pt x="72" y="1189"/>
                  </a:lnTo>
                  <a:lnTo>
                    <a:pt x="46" y="1119"/>
                  </a:lnTo>
                  <a:lnTo>
                    <a:pt x="28" y="1047"/>
                  </a:lnTo>
                  <a:lnTo>
                    <a:pt x="16" y="979"/>
                  </a:lnTo>
                  <a:lnTo>
                    <a:pt x="6" y="912"/>
                  </a:lnTo>
                  <a:lnTo>
                    <a:pt x="2" y="850"/>
                  </a:lnTo>
                  <a:lnTo>
                    <a:pt x="0" y="791"/>
                  </a:lnTo>
                  <a:lnTo>
                    <a:pt x="2" y="727"/>
                  </a:lnTo>
                  <a:lnTo>
                    <a:pt x="8" y="661"/>
                  </a:lnTo>
                  <a:lnTo>
                    <a:pt x="16" y="593"/>
                  </a:lnTo>
                  <a:lnTo>
                    <a:pt x="30" y="524"/>
                  </a:lnTo>
                  <a:lnTo>
                    <a:pt x="50" y="454"/>
                  </a:lnTo>
                  <a:lnTo>
                    <a:pt x="76" y="382"/>
                  </a:lnTo>
                  <a:lnTo>
                    <a:pt x="106" y="312"/>
                  </a:lnTo>
                  <a:lnTo>
                    <a:pt x="144" y="244"/>
                  </a:lnTo>
                  <a:lnTo>
                    <a:pt x="189" y="178"/>
                  </a:lnTo>
                  <a:lnTo>
                    <a:pt x="241" y="115"/>
                  </a:lnTo>
                  <a:lnTo>
                    <a:pt x="301" y="55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57" name="Freeform 61"/>
            <p:cNvSpPr>
              <a:spLocks noEditPoints="1"/>
            </p:cNvSpPr>
            <p:nvPr/>
          </p:nvSpPr>
          <p:spPr bwMode="auto">
            <a:xfrm>
              <a:off x="7647" y="2146"/>
              <a:ext cx="469" cy="1064"/>
            </a:xfrm>
            <a:custGeom>
              <a:avLst/>
              <a:gdLst/>
              <a:ahLst/>
              <a:cxnLst>
                <a:cxn ang="0">
                  <a:pos x="266" y="356"/>
                </a:cxn>
                <a:cxn ang="0">
                  <a:pos x="328" y="391"/>
                </a:cxn>
                <a:cxn ang="0">
                  <a:pos x="366" y="450"/>
                </a:cxn>
                <a:cxn ang="0">
                  <a:pos x="368" y="510"/>
                </a:cxn>
                <a:cxn ang="0">
                  <a:pos x="360" y="547"/>
                </a:cxn>
                <a:cxn ang="0">
                  <a:pos x="340" y="598"/>
                </a:cxn>
                <a:cxn ang="0">
                  <a:pos x="316" y="662"/>
                </a:cxn>
                <a:cxn ang="0">
                  <a:pos x="294" y="717"/>
                </a:cxn>
                <a:cxn ang="0">
                  <a:pos x="236" y="863"/>
                </a:cxn>
                <a:cxn ang="0">
                  <a:pos x="216" y="931"/>
                </a:cxn>
                <a:cxn ang="0">
                  <a:pos x="212" y="984"/>
                </a:cxn>
                <a:cxn ang="0">
                  <a:pos x="222" y="1011"/>
                </a:cxn>
                <a:cxn ang="0">
                  <a:pos x="250" y="1021"/>
                </a:cxn>
                <a:cxn ang="0">
                  <a:pos x="302" y="1005"/>
                </a:cxn>
                <a:cxn ang="0">
                  <a:pos x="354" y="958"/>
                </a:cxn>
                <a:cxn ang="0">
                  <a:pos x="398" y="879"/>
                </a:cxn>
                <a:cxn ang="0">
                  <a:pos x="419" y="818"/>
                </a:cxn>
                <a:cxn ang="0">
                  <a:pos x="431" y="806"/>
                </a:cxn>
                <a:cxn ang="0">
                  <a:pos x="451" y="804"/>
                </a:cxn>
                <a:cxn ang="0">
                  <a:pos x="459" y="806"/>
                </a:cxn>
                <a:cxn ang="0">
                  <a:pos x="465" y="812"/>
                </a:cxn>
                <a:cxn ang="0">
                  <a:pos x="469" y="824"/>
                </a:cxn>
                <a:cxn ang="0">
                  <a:pos x="453" y="877"/>
                </a:cxn>
                <a:cxn ang="0">
                  <a:pos x="425" y="937"/>
                </a:cxn>
                <a:cxn ang="0">
                  <a:pos x="382" y="997"/>
                </a:cxn>
                <a:cxn ang="0">
                  <a:pos x="322" y="1046"/>
                </a:cxn>
                <a:cxn ang="0">
                  <a:pos x="246" y="1064"/>
                </a:cxn>
                <a:cxn ang="0">
                  <a:pos x="171" y="1046"/>
                </a:cxn>
                <a:cxn ang="0">
                  <a:pos x="119" y="999"/>
                </a:cxn>
                <a:cxn ang="0">
                  <a:pos x="99" y="931"/>
                </a:cxn>
                <a:cxn ang="0">
                  <a:pos x="113" y="863"/>
                </a:cxn>
                <a:cxn ang="0">
                  <a:pos x="210" y="608"/>
                </a:cxn>
                <a:cxn ang="0">
                  <a:pos x="238" y="541"/>
                </a:cxn>
                <a:cxn ang="0">
                  <a:pos x="252" y="495"/>
                </a:cxn>
                <a:cxn ang="0">
                  <a:pos x="258" y="465"/>
                </a:cxn>
                <a:cxn ang="0">
                  <a:pos x="256" y="424"/>
                </a:cxn>
                <a:cxn ang="0">
                  <a:pos x="236" y="397"/>
                </a:cxn>
                <a:cxn ang="0">
                  <a:pos x="195" y="399"/>
                </a:cxn>
                <a:cxn ang="0">
                  <a:pos x="143" y="428"/>
                </a:cxn>
                <a:cxn ang="0">
                  <a:pos x="95" y="489"/>
                </a:cxn>
                <a:cxn ang="0">
                  <a:pos x="55" y="588"/>
                </a:cxn>
                <a:cxn ang="0">
                  <a:pos x="49" y="604"/>
                </a:cxn>
                <a:cxn ang="0">
                  <a:pos x="41" y="610"/>
                </a:cxn>
                <a:cxn ang="0">
                  <a:pos x="19" y="613"/>
                </a:cxn>
                <a:cxn ang="0">
                  <a:pos x="11" y="610"/>
                </a:cxn>
                <a:cxn ang="0">
                  <a:pos x="3" y="604"/>
                </a:cxn>
                <a:cxn ang="0">
                  <a:pos x="0" y="592"/>
                </a:cxn>
                <a:cxn ang="0">
                  <a:pos x="7" y="561"/>
                </a:cxn>
                <a:cxn ang="0">
                  <a:pos x="29" y="510"/>
                </a:cxn>
                <a:cxn ang="0">
                  <a:pos x="67" y="446"/>
                </a:cxn>
                <a:cxn ang="0">
                  <a:pos x="119" y="391"/>
                </a:cxn>
                <a:cxn ang="0">
                  <a:pos x="187" y="356"/>
                </a:cxn>
                <a:cxn ang="0">
                  <a:pos x="366" y="0"/>
                </a:cxn>
                <a:cxn ang="0">
                  <a:pos x="406" y="15"/>
                </a:cxn>
                <a:cxn ang="0">
                  <a:pos x="425" y="44"/>
                </a:cxn>
                <a:cxn ang="0">
                  <a:pos x="423" y="87"/>
                </a:cxn>
                <a:cxn ang="0">
                  <a:pos x="392" y="130"/>
                </a:cxn>
                <a:cxn ang="0">
                  <a:pos x="342" y="148"/>
                </a:cxn>
                <a:cxn ang="0">
                  <a:pos x="302" y="134"/>
                </a:cxn>
                <a:cxn ang="0">
                  <a:pos x="282" y="103"/>
                </a:cxn>
                <a:cxn ang="0">
                  <a:pos x="284" y="58"/>
                </a:cxn>
                <a:cxn ang="0">
                  <a:pos x="318" y="17"/>
                </a:cxn>
                <a:cxn ang="0">
                  <a:pos x="366" y="0"/>
                </a:cxn>
              </a:cxnLst>
              <a:rect l="0" t="0" r="r" b="b"/>
              <a:pathLst>
                <a:path w="469" h="1064">
                  <a:moveTo>
                    <a:pt x="226" y="352"/>
                  </a:moveTo>
                  <a:lnTo>
                    <a:pt x="266" y="356"/>
                  </a:lnTo>
                  <a:lnTo>
                    <a:pt x="300" y="370"/>
                  </a:lnTo>
                  <a:lnTo>
                    <a:pt x="328" y="391"/>
                  </a:lnTo>
                  <a:lnTo>
                    <a:pt x="350" y="417"/>
                  </a:lnTo>
                  <a:lnTo>
                    <a:pt x="366" y="450"/>
                  </a:lnTo>
                  <a:lnTo>
                    <a:pt x="370" y="485"/>
                  </a:lnTo>
                  <a:lnTo>
                    <a:pt x="368" y="510"/>
                  </a:lnTo>
                  <a:lnTo>
                    <a:pt x="364" y="534"/>
                  </a:lnTo>
                  <a:lnTo>
                    <a:pt x="360" y="547"/>
                  </a:lnTo>
                  <a:lnTo>
                    <a:pt x="350" y="569"/>
                  </a:lnTo>
                  <a:lnTo>
                    <a:pt x="340" y="598"/>
                  </a:lnTo>
                  <a:lnTo>
                    <a:pt x="328" y="629"/>
                  </a:lnTo>
                  <a:lnTo>
                    <a:pt x="316" y="662"/>
                  </a:lnTo>
                  <a:lnTo>
                    <a:pt x="304" y="693"/>
                  </a:lnTo>
                  <a:lnTo>
                    <a:pt x="294" y="717"/>
                  </a:lnTo>
                  <a:lnTo>
                    <a:pt x="288" y="736"/>
                  </a:lnTo>
                  <a:lnTo>
                    <a:pt x="236" y="863"/>
                  </a:lnTo>
                  <a:lnTo>
                    <a:pt x="224" y="898"/>
                  </a:lnTo>
                  <a:lnTo>
                    <a:pt x="216" y="931"/>
                  </a:lnTo>
                  <a:lnTo>
                    <a:pt x="212" y="966"/>
                  </a:lnTo>
                  <a:lnTo>
                    <a:pt x="212" y="984"/>
                  </a:lnTo>
                  <a:lnTo>
                    <a:pt x="216" y="1001"/>
                  </a:lnTo>
                  <a:lnTo>
                    <a:pt x="222" y="1011"/>
                  </a:lnTo>
                  <a:lnTo>
                    <a:pt x="234" y="1019"/>
                  </a:lnTo>
                  <a:lnTo>
                    <a:pt x="250" y="1021"/>
                  </a:lnTo>
                  <a:lnTo>
                    <a:pt x="276" y="1017"/>
                  </a:lnTo>
                  <a:lnTo>
                    <a:pt x="302" y="1005"/>
                  </a:lnTo>
                  <a:lnTo>
                    <a:pt x="330" y="986"/>
                  </a:lnTo>
                  <a:lnTo>
                    <a:pt x="354" y="958"/>
                  </a:lnTo>
                  <a:lnTo>
                    <a:pt x="378" y="923"/>
                  </a:lnTo>
                  <a:lnTo>
                    <a:pt x="398" y="879"/>
                  </a:lnTo>
                  <a:lnTo>
                    <a:pt x="414" y="828"/>
                  </a:lnTo>
                  <a:lnTo>
                    <a:pt x="419" y="818"/>
                  </a:lnTo>
                  <a:lnTo>
                    <a:pt x="423" y="810"/>
                  </a:lnTo>
                  <a:lnTo>
                    <a:pt x="431" y="806"/>
                  </a:lnTo>
                  <a:lnTo>
                    <a:pt x="445" y="804"/>
                  </a:lnTo>
                  <a:lnTo>
                    <a:pt x="451" y="804"/>
                  </a:lnTo>
                  <a:lnTo>
                    <a:pt x="455" y="806"/>
                  </a:lnTo>
                  <a:lnTo>
                    <a:pt x="459" y="806"/>
                  </a:lnTo>
                  <a:lnTo>
                    <a:pt x="463" y="808"/>
                  </a:lnTo>
                  <a:lnTo>
                    <a:pt x="465" y="812"/>
                  </a:lnTo>
                  <a:lnTo>
                    <a:pt x="469" y="818"/>
                  </a:lnTo>
                  <a:lnTo>
                    <a:pt x="469" y="824"/>
                  </a:lnTo>
                  <a:lnTo>
                    <a:pt x="467" y="834"/>
                  </a:lnTo>
                  <a:lnTo>
                    <a:pt x="453" y="877"/>
                  </a:lnTo>
                  <a:lnTo>
                    <a:pt x="441" y="906"/>
                  </a:lnTo>
                  <a:lnTo>
                    <a:pt x="425" y="937"/>
                  </a:lnTo>
                  <a:lnTo>
                    <a:pt x="406" y="968"/>
                  </a:lnTo>
                  <a:lnTo>
                    <a:pt x="382" y="997"/>
                  </a:lnTo>
                  <a:lnTo>
                    <a:pt x="354" y="1023"/>
                  </a:lnTo>
                  <a:lnTo>
                    <a:pt x="322" y="1046"/>
                  </a:lnTo>
                  <a:lnTo>
                    <a:pt x="286" y="1060"/>
                  </a:lnTo>
                  <a:lnTo>
                    <a:pt x="246" y="1064"/>
                  </a:lnTo>
                  <a:lnTo>
                    <a:pt x="207" y="1060"/>
                  </a:lnTo>
                  <a:lnTo>
                    <a:pt x="171" y="1046"/>
                  </a:lnTo>
                  <a:lnTo>
                    <a:pt x="141" y="1025"/>
                  </a:lnTo>
                  <a:lnTo>
                    <a:pt x="119" y="999"/>
                  </a:lnTo>
                  <a:lnTo>
                    <a:pt x="103" y="966"/>
                  </a:lnTo>
                  <a:lnTo>
                    <a:pt x="99" y="931"/>
                  </a:lnTo>
                  <a:lnTo>
                    <a:pt x="103" y="896"/>
                  </a:lnTo>
                  <a:lnTo>
                    <a:pt x="113" y="863"/>
                  </a:lnTo>
                  <a:lnTo>
                    <a:pt x="115" y="863"/>
                  </a:lnTo>
                  <a:lnTo>
                    <a:pt x="210" y="608"/>
                  </a:lnTo>
                  <a:lnTo>
                    <a:pt x="226" y="571"/>
                  </a:lnTo>
                  <a:lnTo>
                    <a:pt x="238" y="541"/>
                  </a:lnTo>
                  <a:lnTo>
                    <a:pt x="246" y="516"/>
                  </a:lnTo>
                  <a:lnTo>
                    <a:pt x="252" y="495"/>
                  </a:lnTo>
                  <a:lnTo>
                    <a:pt x="256" y="479"/>
                  </a:lnTo>
                  <a:lnTo>
                    <a:pt x="258" y="465"/>
                  </a:lnTo>
                  <a:lnTo>
                    <a:pt x="258" y="450"/>
                  </a:lnTo>
                  <a:lnTo>
                    <a:pt x="256" y="424"/>
                  </a:lnTo>
                  <a:lnTo>
                    <a:pt x="248" y="407"/>
                  </a:lnTo>
                  <a:lnTo>
                    <a:pt x="236" y="397"/>
                  </a:lnTo>
                  <a:lnTo>
                    <a:pt x="220" y="395"/>
                  </a:lnTo>
                  <a:lnTo>
                    <a:pt x="195" y="399"/>
                  </a:lnTo>
                  <a:lnTo>
                    <a:pt x="169" y="409"/>
                  </a:lnTo>
                  <a:lnTo>
                    <a:pt x="143" y="428"/>
                  </a:lnTo>
                  <a:lnTo>
                    <a:pt x="119" y="454"/>
                  </a:lnTo>
                  <a:lnTo>
                    <a:pt x="95" y="489"/>
                  </a:lnTo>
                  <a:lnTo>
                    <a:pt x="75" y="534"/>
                  </a:lnTo>
                  <a:lnTo>
                    <a:pt x="55" y="588"/>
                  </a:lnTo>
                  <a:lnTo>
                    <a:pt x="51" y="600"/>
                  </a:lnTo>
                  <a:lnTo>
                    <a:pt x="49" y="604"/>
                  </a:lnTo>
                  <a:lnTo>
                    <a:pt x="45" y="608"/>
                  </a:lnTo>
                  <a:lnTo>
                    <a:pt x="41" y="610"/>
                  </a:lnTo>
                  <a:lnTo>
                    <a:pt x="35" y="613"/>
                  </a:lnTo>
                  <a:lnTo>
                    <a:pt x="19" y="613"/>
                  </a:lnTo>
                  <a:lnTo>
                    <a:pt x="15" y="610"/>
                  </a:lnTo>
                  <a:lnTo>
                    <a:pt x="11" y="610"/>
                  </a:lnTo>
                  <a:lnTo>
                    <a:pt x="5" y="608"/>
                  </a:lnTo>
                  <a:lnTo>
                    <a:pt x="3" y="604"/>
                  </a:lnTo>
                  <a:lnTo>
                    <a:pt x="0" y="598"/>
                  </a:lnTo>
                  <a:lnTo>
                    <a:pt x="0" y="592"/>
                  </a:lnTo>
                  <a:lnTo>
                    <a:pt x="2" y="582"/>
                  </a:lnTo>
                  <a:lnTo>
                    <a:pt x="7" y="561"/>
                  </a:lnTo>
                  <a:lnTo>
                    <a:pt x="15" y="537"/>
                  </a:lnTo>
                  <a:lnTo>
                    <a:pt x="29" y="510"/>
                  </a:lnTo>
                  <a:lnTo>
                    <a:pt x="45" y="479"/>
                  </a:lnTo>
                  <a:lnTo>
                    <a:pt x="67" y="446"/>
                  </a:lnTo>
                  <a:lnTo>
                    <a:pt x="91" y="417"/>
                  </a:lnTo>
                  <a:lnTo>
                    <a:pt x="119" y="391"/>
                  </a:lnTo>
                  <a:lnTo>
                    <a:pt x="151" y="370"/>
                  </a:lnTo>
                  <a:lnTo>
                    <a:pt x="187" y="356"/>
                  </a:lnTo>
                  <a:lnTo>
                    <a:pt x="226" y="352"/>
                  </a:lnTo>
                  <a:close/>
                  <a:moveTo>
                    <a:pt x="366" y="0"/>
                  </a:moveTo>
                  <a:lnTo>
                    <a:pt x="390" y="5"/>
                  </a:lnTo>
                  <a:lnTo>
                    <a:pt x="406" y="15"/>
                  </a:lnTo>
                  <a:lnTo>
                    <a:pt x="417" y="29"/>
                  </a:lnTo>
                  <a:lnTo>
                    <a:pt x="425" y="44"/>
                  </a:lnTo>
                  <a:lnTo>
                    <a:pt x="427" y="60"/>
                  </a:lnTo>
                  <a:lnTo>
                    <a:pt x="423" y="87"/>
                  </a:lnTo>
                  <a:lnTo>
                    <a:pt x="410" y="109"/>
                  </a:lnTo>
                  <a:lnTo>
                    <a:pt x="392" y="130"/>
                  </a:lnTo>
                  <a:lnTo>
                    <a:pt x="368" y="144"/>
                  </a:lnTo>
                  <a:lnTo>
                    <a:pt x="342" y="148"/>
                  </a:lnTo>
                  <a:lnTo>
                    <a:pt x="320" y="144"/>
                  </a:lnTo>
                  <a:lnTo>
                    <a:pt x="302" y="134"/>
                  </a:lnTo>
                  <a:lnTo>
                    <a:pt x="290" y="120"/>
                  </a:lnTo>
                  <a:lnTo>
                    <a:pt x="282" y="103"/>
                  </a:lnTo>
                  <a:lnTo>
                    <a:pt x="280" y="85"/>
                  </a:lnTo>
                  <a:lnTo>
                    <a:pt x="284" y="58"/>
                  </a:lnTo>
                  <a:lnTo>
                    <a:pt x="298" y="35"/>
                  </a:lnTo>
                  <a:lnTo>
                    <a:pt x="318" y="17"/>
                  </a:lnTo>
                  <a:lnTo>
                    <a:pt x="340" y="5"/>
                  </a:lnTo>
                  <a:lnTo>
                    <a:pt x="3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58" name="Freeform 62"/>
            <p:cNvSpPr>
              <a:spLocks noEditPoints="1"/>
            </p:cNvSpPr>
            <p:nvPr/>
          </p:nvSpPr>
          <p:spPr bwMode="auto">
            <a:xfrm>
              <a:off x="8180" y="2146"/>
              <a:ext cx="677" cy="1377"/>
            </a:xfrm>
            <a:custGeom>
              <a:avLst/>
              <a:gdLst/>
              <a:ahLst/>
              <a:cxnLst>
                <a:cxn ang="0">
                  <a:pos x="494" y="358"/>
                </a:cxn>
                <a:cxn ang="0">
                  <a:pos x="559" y="385"/>
                </a:cxn>
                <a:cxn ang="0">
                  <a:pos x="603" y="434"/>
                </a:cxn>
                <a:cxn ang="0">
                  <a:pos x="619" y="502"/>
                </a:cxn>
                <a:cxn ang="0">
                  <a:pos x="613" y="557"/>
                </a:cxn>
                <a:cxn ang="0">
                  <a:pos x="454" y="1179"/>
                </a:cxn>
                <a:cxn ang="0">
                  <a:pos x="400" y="1266"/>
                </a:cxn>
                <a:cxn ang="0">
                  <a:pos x="328" y="1323"/>
                </a:cxn>
                <a:cxn ang="0">
                  <a:pos x="253" y="1358"/>
                </a:cxn>
                <a:cxn ang="0">
                  <a:pos x="183" y="1374"/>
                </a:cxn>
                <a:cxn ang="0">
                  <a:pos x="109" y="1372"/>
                </a:cxn>
                <a:cxn ang="0">
                  <a:pos x="42" y="1350"/>
                </a:cxn>
                <a:cxn ang="0">
                  <a:pos x="6" y="1303"/>
                </a:cxn>
                <a:cxn ang="0">
                  <a:pos x="4" y="1245"/>
                </a:cxn>
                <a:cxn ang="0">
                  <a:pos x="38" y="1200"/>
                </a:cxn>
                <a:cxn ang="0">
                  <a:pos x="90" y="1181"/>
                </a:cxn>
                <a:cxn ang="0">
                  <a:pos x="123" y="1192"/>
                </a:cxn>
                <a:cxn ang="0">
                  <a:pos x="143" y="1220"/>
                </a:cxn>
                <a:cxn ang="0">
                  <a:pos x="145" y="1255"/>
                </a:cxn>
                <a:cxn ang="0">
                  <a:pos x="131" y="1290"/>
                </a:cxn>
                <a:cxn ang="0">
                  <a:pos x="95" y="1319"/>
                </a:cxn>
                <a:cxn ang="0">
                  <a:pos x="149" y="1329"/>
                </a:cxn>
                <a:cxn ang="0">
                  <a:pos x="225" y="1309"/>
                </a:cxn>
                <a:cxn ang="0">
                  <a:pos x="289" y="1253"/>
                </a:cxn>
                <a:cxn ang="0">
                  <a:pos x="334" y="1173"/>
                </a:cxn>
                <a:cxn ang="0">
                  <a:pos x="348" y="1130"/>
                </a:cxn>
                <a:cxn ang="0">
                  <a:pos x="502" y="510"/>
                </a:cxn>
                <a:cxn ang="0">
                  <a:pos x="504" y="473"/>
                </a:cxn>
                <a:cxn ang="0">
                  <a:pos x="496" y="424"/>
                </a:cxn>
                <a:cxn ang="0">
                  <a:pos x="472" y="399"/>
                </a:cxn>
                <a:cxn ang="0">
                  <a:pos x="414" y="401"/>
                </a:cxn>
                <a:cxn ang="0">
                  <a:pos x="342" y="440"/>
                </a:cxn>
                <a:cxn ang="0">
                  <a:pos x="285" y="508"/>
                </a:cxn>
                <a:cxn ang="0">
                  <a:pos x="243" y="586"/>
                </a:cxn>
                <a:cxn ang="0">
                  <a:pos x="235" y="602"/>
                </a:cxn>
                <a:cxn ang="0">
                  <a:pos x="225" y="613"/>
                </a:cxn>
                <a:cxn ang="0">
                  <a:pos x="205" y="615"/>
                </a:cxn>
                <a:cxn ang="0">
                  <a:pos x="197" y="613"/>
                </a:cxn>
                <a:cxn ang="0">
                  <a:pos x="189" y="606"/>
                </a:cxn>
                <a:cxn ang="0">
                  <a:pos x="185" y="594"/>
                </a:cxn>
                <a:cxn ang="0">
                  <a:pos x="195" y="565"/>
                </a:cxn>
                <a:cxn ang="0">
                  <a:pos x="223" y="512"/>
                </a:cxn>
                <a:cxn ang="0">
                  <a:pos x="269" y="450"/>
                </a:cxn>
                <a:cxn ang="0">
                  <a:pos x="332" y="395"/>
                </a:cxn>
                <a:cxn ang="0">
                  <a:pos x="410" y="358"/>
                </a:cxn>
                <a:cxn ang="0">
                  <a:pos x="615" y="0"/>
                </a:cxn>
                <a:cxn ang="0">
                  <a:pos x="655" y="13"/>
                </a:cxn>
                <a:cxn ang="0">
                  <a:pos x="675" y="44"/>
                </a:cxn>
                <a:cxn ang="0">
                  <a:pos x="673" y="87"/>
                </a:cxn>
                <a:cxn ang="0">
                  <a:pos x="639" y="130"/>
                </a:cxn>
                <a:cxn ang="0">
                  <a:pos x="591" y="148"/>
                </a:cxn>
                <a:cxn ang="0">
                  <a:pos x="551" y="134"/>
                </a:cxn>
                <a:cxn ang="0">
                  <a:pos x="531" y="103"/>
                </a:cxn>
                <a:cxn ang="0">
                  <a:pos x="533" y="60"/>
                </a:cxn>
                <a:cxn ang="0">
                  <a:pos x="565" y="19"/>
                </a:cxn>
                <a:cxn ang="0">
                  <a:pos x="615" y="0"/>
                </a:cxn>
              </a:cxnLst>
              <a:rect l="0" t="0" r="r" b="b"/>
              <a:pathLst>
                <a:path w="677" h="1377">
                  <a:moveTo>
                    <a:pt x="456" y="354"/>
                  </a:moveTo>
                  <a:lnTo>
                    <a:pt x="494" y="358"/>
                  </a:lnTo>
                  <a:lnTo>
                    <a:pt x="527" y="368"/>
                  </a:lnTo>
                  <a:lnTo>
                    <a:pt x="559" y="385"/>
                  </a:lnTo>
                  <a:lnTo>
                    <a:pt x="583" y="407"/>
                  </a:lnTo>
                  <a:lnTo>
                    <a:pt x="603" y="434"/>
                  </a:lnTo>
                  <a:lnTo>
                    <a:pt x="615" y="465"/>
                  </a:lnTo>
                  <a:lnTo>
                    <a:pt x="619" y="502"/>
                  </a:lnTo>
                  <a:lnTo>
                    <a:pt x="617" y="530"/>
                  </a:lnTo>
                  <a:lnTo>
                    <a:pt x="613" y="557"/>
                  </a:lnTo>
                  <a:lnTo>
                    <a:pt x="472" y="1126"/>
                  </a:lnTo>
                  <a:lnTo>
                    <a:pt x="454" y="1179"/>
                  </a:lnTo>
                  <a:lnTo>
                    <a:pt x="430" y="1227"/>
                  </a:lnTo>
                  <a:lnTo>
                    <a:pt x="400" y="1266"/>
                  </a:lnTo>
                  <a:lnTo>
                    <a:pt x="366" y="1298"/>
                  </a:lnTo>
                  <a:lnTo>
                    <a:pt x="328" y="1323"/>
                  </a:lnTo>
                  <a:lnTo>
                    <a:pt x="291" y="1344"/>
                  </a:lnTo>
                  <a:lnTo>
                    <a:pt x="253" y="1358"/>
                  </a:lnTo>
                  <a:lnTo>
                    <a:pt x="217" y="1368"/>
                  </a:lnTo>
                  <a:lnTo>
                    <a:pt x="183" y="1374"/>
                  </a:lnTo>
                  <a:lnTo>
                    <a:pt x="153" y="1377"/>
                  </a:lnTo>
                  <a:lnTo>
                    <a:pt x="109" y="1372"/>
                  </a:lnTo>
                  <a:lnTo>
                    <a:pt x="74" y="1364"/>
                  </a:lnTo>
                  <a:lnTo>
                    <a:pt x="42" y="1350"/>
                  </a:lnTo>
                  <a:lnTo>
                    <a:pt x="20" y="1329"/>
                  </a:lnTo>
                  <a:lnTo>
                    <a:pt x="6" y="1303"/>
                  </a:lnTo>
                  <a:lnTo>
                    <a:pt x="0" y="1274"/>
                  </a:lnTo>
                  <a:lnTo>
                    <a:pt x="4" y="1245"/>
                  </a:lnTo>
                  <a:lnTo>
                    <a:pt x="18" y="1220"/>
                  </a:lnTo>
                  <a:lnTo>
                    <a:pt x="38" y="1200"/>
                  </a:lnTo>
                  <a:lnTo>
                    <a:pt x="62" y="1186"/>
                  </a:lnTo>
                  <a:lnTo>
                    <a:pt x="90" y="1181"/>
                  </a:lnTo>
                  <a:lnTo>
                    <a:pt x="107" y="1183"/>
                  </a:lnTo>
                  <a:lnTo>
                    <a:pt x="123" y="1192"/>
                  </a:lnTo>
                  <a:lnTo>
                    <a:pt x="135" y="1204"/>
                  </a:lnTo>
                  <a:lnTo>
                    <a:pt x="143" y="1220"/>
                  </a:lnTo>
                  <a:lnTo>
                    <a:pt x="147" y="1241"/>
                  </a:lnTo>
                  <a:lnTo>
                    <a:pt x="145" y="1255"/>
                  </a:lnTo>
                  <a:lnTo>
                    <a:pt x="141" y="1272"/>
                  </a:lnTo>
                  <a:lnTo>
                    <a:pt x="131" y="1290"/>
                  </a:lnTo>
                  <a:lnTo>
                    <a:pt x="117" y="1307"/>
                  </a:lnTo>
                  <a:lnTo>
                    <a:pt x="95" y="1319"/>
                  </a:lnTo>
                  <a:lnTo>
                    <a:pt x="121" y="1327"/>
                  </a:lnTo>
                  <a:lnTo>
                    <a:pt x="149" y="1329"/>
                  </a:lnTo>
                  <a:lnTo>
                    <a:pt x="189" y="1323"/>
                  </a:lnTo>
                  <a:lnTo>
                    <a:pt x="225" y="1309"/>
                  </a:lnTo>
                  <a:lnTo>
                    <a:pt x="259" y="1284"/>
                  </a:lnTo>
                  <a:lnTo>
                    <a:pt x="289" y="1253"/>
                  </a:lnTo>
                  <a:lnTo>
                    <a:pt x="314" y="1216"/>
                  </a:lnTo>
                  <a:lnTo>
                    <a:pt x="334" y="1173"/>
                  </a:lnTo>
                  <a:lnTo>
                    <a:pt x="348" y="1128"/>
                  </a:lnTo>
                  <a:lnTo>
                    <a:pt x="348" y="1130"/>
                  </a:lnTo>
                  <a:lnTo>
                    <a:pt x="500" y="522"/>
                  </a:lnTo>
                  <a:lnTo>
                    <a:pt x="502" y="510"/>
                  </a:lnTo>
                  <a:lnTo>
                    <a:pt x="502" y="491"/>
                  </a:lnTo>
                  <a:lnTo>
                    <a:pt x="504" y="473"/>
                  </a:lnTo>
                  <a:lnTo>
                    <a:pt x="502" y="446"/>
                  </a:lnTo>
                  <a:lnTo>
                    <a:pt x="496" y="424"/>
                  </a:lnTo>
                  <a:lnTo>
                    <a:pt x="486" y="407"/>
                  </a:lnTo>
                  <a:lnTo>
                    <a:pt x="472" y="399"/>
                  </a:lnTo>
                  <a:lnTo>
                    <a:pt x="452" y="395"/>
                  </a:lnTo>
                  <a:lnTo>
                    <a:pt x="414" y="401"/>
                  </a:lnTo>
                  <a:lnTo>
                    <a:pt x="376" y="417"/>
                  </a:lnTo>
                  <a:lnTo>
                    <a:pt x="342" y="440"/>
                  </a:lnTo>
                  <a:lnTo>
                    <a:pt x="312" y="473"/>
                  </a:lnTo>
                  <a:lnTo>
                    <a:pt x="285" y="508"/>
                  </a:lnTo>
                  <a:lnTo>
                    <a:pt x="261" y="547"/>
                  </a:lnTo>
                  <a:lnTo>
                    <a:pt x="243" y="586"/>
                  </a:lnTo>
                  <a:lnTo>
                    <a:pt x="239" y="596"/>
                  </a:lnTo>
                  <a:lnTo>
                    <a:pt x="235" y="602"/>
                  </a:lnTo>
                  <a:lnTo>
                    <a:pt x="233" y="608"/>
                  </a:lnTo>
                  <a:lnTo>
                    <a:pt x="225" y="613"/>
                  </a:lnTo>
                  <a:lnTo>
                    <a:pt x="219" y="615"/>
                  </a:lnTo>
                  <a:lnTo>
                    <a:pt x="205" y="615"/>
                  </a:lnTo>
                  <a:lnTo>
                    <a:pt x="201" y="613"/>
                  </a:lnTo>
                  <a:lnTo>
                    <a:pt x="197" y="613"/>
                  </a:lnTo>
                  <a:lnTo>
                    <a:pt x="191" y="610"/>
                  </a:lnTo>
                  <a:lnTo>
                    <a:pt x="189" y="606"/>
                  </a:lnTo>
                  <a:lnTo>
                    <a:pt x="185" y="600"/>
                  </a:lnTo>
                  <a:lnTo>
                    <a:pt x="185" y="594"/>
                  </a:lnTo>
                  <a:lnTo>
                    <a:pt x="187" y="584"/>
                  </a:lnTo>
                  <a:lnTo>
                    <a:pt x="195" y="565"/>
                  </a:lnTo>
                  <a:lnTo>
                    <a:pt x="207" y="541"/>
                  </a:lnTo>
                  <a:lnTo>
                    <a:pt x="223" y="512"/>
                  </a:lnTo>
                  <a:lnTo>
                    <a:pt x="245" y="481"/>
                  </a:lnTo>
                  <a:lnTo>
                    <a:pt x="269" y="450"/>
                  </a:lnTo>
                  <a:lnTo>
                    <a:pt x="298" y="422"/>
                  </a:lnTo>
                  <a:lnTo>
                    <a:pt x="332" y="395"/>
                  </a:lnTo>
                  <a:lnTo>
                    <a:pt x="370" y="372"/>
                  </a:lnTo>
                  <a:lnTo>
                    <a:pt x="410" y="358"/>
                  </a:lnTo>
                  <a:lnTo>
                    <a:pt x="456" y="354"/>
                  </a:lnTo>
                  <a:close/>
                  <a:moveTo>
                    <a:pt x="615" y="0"/>
                  </a:moveTo>
                  <a:lnTo>
                    <a:pt x="637" y="5"/>
                  </a:lnTo>
                  <a:lnTo>
                    <a:pt x="655" y="13"/>
                  </a:lnTo>
                  <a:lnTo>
                    <a:pt x="667" y="27"/>
                  </a:lnTo>
                  <a:lnTo>
                    <a:pt x="675" y="44"/>
                  </a:lnTo>
                  <a:lnTo>
                    <a:pt x="677" y="60"/>
                  </a:lnTo>
                  <a:lnTo>
                    <a:pt x="673" y="87"/>
                  </a:lnTo>
                  <a:lnTo>
                    <a:pt x="659" y="111"/>
                  </a:lnTo>
                  <a:lnTo>
                    <a:pt x="639" y="130"/>
                  </a:lnTo>
                  <a:lnTo>
                    <a:pt x="617" y="144"/>
                  </a:lnTo>
                  <a:lnTo>
                    <a:pt x="591" y="148"/>
                  </a:lnTo>
                  <a:lnTo>
                    <a:pt x="567" y="144"/>
                  </a:lnTo>
                  <a:lnTo>
                    <a:pt x="551" y="134"/>
                  </a:lnTo>
                  <a:lnTo>
                    <a:pt x="539" y="120"/>
                  </a:lnTo>
                  <a:lnTo>
                    <a:pt x="531" y="103"/>
                  </a:lnTo>
                  <a:lnTo>
                    <a:pt x="529" y="85"/>
                  </a:lnTo>
                  <a:lnTo>
                    <a:pt x="533" y="60"/>
                  </a:lnTo>
                  <a:lnTo>
                    <a:pt x="547" y="37"/>
                  </a:lnTo>
                  <a:lnTo>
                    <a:pt x="565" y="19"/>
                  </a:lnTo>
                  <a:lnTo>
                    <a:pt x="589" y="5"/>
                  </a:lnTo>
                  <a:lnTo>
                    <a:pt x="6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59" name="Freeform 63"/>
            <p:cNvSpPr>
              <a:spLocks/>
            </p:cNvSpPr>
            <p:nvPr/>
          </p:nvSpPr>
          <p:spPr bwMode="auto">
            <a:xfrm>
              <a:off x="9078" y="2007"/>
              <a:ext cx="400" cy="158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63" y="121"/>
                </a:cxn>
                <a:cxn ang="0">
                  <a:pos x="260" y="254"/>
                </a:cxn>
                <a:cxn ang="0">
                  <a:pos x="328" y="396"/>
                </a:cxn>
                <a:cxn ang="0">
                  <a:pos x="372" y="538"/>
                </a:cxn>
                <a:cxn ang="0">
                  <a:pos x="394" y="673"/>
                </a:cxn>
                <a:cxn ang="0">
                  <a:pos x="400" y="795"/>
                </a:cxn>
                <a:cxn ang="0">
                  <a:pos x="380" y="1006"/>
                </a:cxn>
                <a:cxn ang="0">
                  <a:pos x="324" y="1197"/>
                </a:cxn>
                <a:cxn ang="0">
                  <a:pos x="254" y="1337"/>
                </a:cxn>
                <a:cxn ang="0">
                  <a:pos x="187" y="1433"/>
                </a:cxn>
                <a:cxn ang="0">
                  <a:pos x="121" y="1507"/>
                </a:cxn>
                <a:cxn ang="0">
                  <a:pos x="65" y="1557"/>
                </a:cxn>
                <a:cxn ang="0">
                  <a:pos x="29" y="1581"/>
                </a:cxn>
                <a:cxn ang="0">
                  <a:pos x="14" y="1585"/>
                </a:cxn>
                <a:cxn ang="0">
                  <a:pos x="6" y="1579"/>
                </a:cxn>
                <a:cxn ang="0">
                  <a:pos x="2" y="1573"/>
                </a:cxn>
                <a:cxn ang="0">
                  <a:pos x="0" y="1561"/>
                </a:cxn>
                <a:cxn ang="0">
                  <a:pos x="6" y="1550"/>
                </a:cxn>
                <a:cxn ang="0">
                  <a:pos x="129" y="1411"/>
                </a:cxn>
                <a:cxn ang="0">
                  <a:pos x="207" y="1267"/>
                </a:cxn>
                <a:cxn ang="0">
                  <a:pos x="262" y="1094"/>
                </a:cxn>
                <a:cxn ang="0">
                  <a:pos x="290" y="899"/>
                </a:cxn>
                <a:cxn ang="0">
                  <a:pos x="292" y="692"/>
                </a:cxn>
                <a:cxn ang="0">
                  <a:pos x="268" y="519"/>
                </a:cxn>
                <a:cxn ang="0">
                  <a:pos x="229" y="374"/>
                </a:cxn>
                <a:cxn ang="0">
                  <a:pos x="177" y="252"/>
                </a:cxn>
                <a:cxn ang="0">
                  <a:pos x="113" y="154"/>
                </a:cxn>
                <a:cxn ang="0">
                  <a:pos x="47" y="76"/>
                </a:cxn>
                <a:cxn ang="0">
                  <a:pos x="8" y="35"/>
                </a:cxn>
                <a:cxn ang="0">
                  <a:pos x="0" y="12"/>
                </a:cxn>
                <a:cxn ang="0">
                  <a:pos x="6" y="4"/>
                </a:cxn>
              </a:cxnLst>
              <a:rect l="0" t="0" r="r" b="b"/>
              <a:pathLst>
                <a:path w="400" h="1585">
                  <a:moveTo>
                    <a:pt x="14" y="0"/>
                  </a:moveTo>
                  <a:lnTo>
                    <a:pt x="29" y="0"/>
                  </a:lnTo>
                  <a:lnTo>
                    <a:pt x="101" y="57"/>
                  </a:lnTo>
                  <a:lnTo>
                    <a:pt x="163" y="121"/>
                  </a:lnTo>
                  <a:lnTo>
                    <a:pt x="217" y="187"/>
                  </a:lnTo>
                  <a:lnTo>
                    <a:pt x="260" y="254"/>
                  </a:lnTo>
                  <a:lnTo>
                    <a:pt x="298" y="326"/>
                  </a:lnTo>
                  <a:lnTo>
                    <a:pt x="328" y="396"/>
                  </a:lnTo>
                  <a:lnTo>
                    <a:pt x="354" y="468"/>
                  </a:lnTo>
                  <a:lnTo>
                    <a:pt x="372" y="538"/>
                  </a:lnTo>
                  <a:lnTo>
                    <a:pt x="384" y="606"/>
                  </a:lnTo>
                  <a:lnTo>
                    <a:pt x="394" y="673"/>
                  </a:lnTo>
                  <a:lnTo>
                    <a:pt x="398" y="735"/>
                  </a:lnTo>
                  <a:lnTo>
                    <a:pt x="400" y="795"/>
                  </a:lnTo>
                  <a:lnTo>
                    <a:pt x="394" y="903"/>
                  </a:lnTo>
                  <a:lnTo>
                    <a:pt x="380" y="1006"/>
                  </a:lnTo>
                  <a:lnTo>
                    <a:pt x="356" y="1107"/>
                  </a:lnTo>
                  <a:lnTo>
                    <a:pt x="324" y="1197"/>
                  </a:lnTo>
                  <a:lnTo>
                    <a:pt x="286" y="1281"/>
                  </a:lnTo>
                  <a:lnTo>
                    <a:pt x="254" y="1337"/>
                  </a:lnTo>
                  <a:lnTo>
                    <a:pt x="221" y="1388"/>
                  </a:lnTo>
                  <a:lnTo>
                    <a:pt x="187" y="1433"/>
                  </a:lnTo>
                  <a:lnTo>
                    <a:pt x="153" y="1474"/>
                  </a:lnTo>
                  <a:lnTo>
                    <a:pt x="121" y="1507"/>
                  </a:lnTo>
                  <a:lnTo>
                    <a:pt x="91" y="1536"/>
                  </a:lnTo>
                  <a:lnTo>
                    <a:pt x="65" y="1557"/>
                  </a:lnTo>
                  <a:lnTo>
                    <a:pt x="43" y="1573"/>
                  </a:lnTo>
                  <a:lnTo>
                    <a:pt x="29" y="1581"/>
                  </a:lnTo>
                  <a:lnTo>
                    <a:pt x="20" y="1585"/>
                  </a:lnTo>
                  <a:lnTo>
                    <a:pt x="14" y="1585"/>
                  </a:lnTo>
                  <a:lnTo>
                    <a:pt x="10" y="1583"/>
                  </a:lnTo>
                  <a:lnTo>
                    <a:pt x="6" y="1579"/>
                  </a:lnTo>
                  <a:lnTo>
                    <a:pt x="2" y="1577"/>
                  </a:lnTo>
                  <a:lnTo>
                    <a:pt x="2" y="1573"/>
                  </a:lnTo>
                  <a:lnTo>
                    <a:pt x="0" y="1569"/>
                  </a:lnTo>
                  <a:lnTo>
                    <a:pt x="0" y="1561"/>
                  </a:lnTo>
                  <a:lnTo>
                    <a:pt x="2" y="1557"/>
                  </a:lnTo>
                  <a:lnTo>
                    <a:pt x="6" y="1550"/>
                  </a:lnTo>
                  <a:lnTo>
                    <a:pt x="81" y="1472"/>
                  </a:lnTo>
                  <a:lnTo>
                    <a:pt x="129" y="1411"/>
                  </a:lnTo>
                  <a:lnTo>
                    <a:pt x="171" y="1343"/>
                  </a:lnTo>
                  <a:lnTo>
                    <a:pt x="207" y="1267"/>
                  </a:lnTo>
                  <a:lnTo>
                    <a:pt x="238" y="1185"/>
                  </a:lnTo>
                  <a:lnTo>
                    <a:pt x="262" y="1094"/>
                  </a:lnTo>
                  <a:lnTo>
                    <a:pt x="280" y="1000"/>
                  </a:lnTo>
                  <a:lnTo>
                    <a:pt x="290" y="899"/>
                  </a:lnTo>
                  <a:lnTo>
                    <a:pt x="294" y="791"/>
                  </a:lnTo>
                  <a:lnTo>
                    <a:pt x="292" y="692"/>
                  </a:lnTo>
                  <a:lnTo>
                    <a:pt x="282" y="602"/>
                  </a:lnTo>
                  <a:lnTo>
                    <a:pt x="268" y="519"/>
                  </a:lnTo>
                  <a:lnTo>
                    <a:pt x="250" y="443"/>
                  </a:lnTo>
                  <a:lnTo>
                    <a:pt x="229" y="374"/>
                  </a:lnTo>
                  <a:lnTo>
                    <a:pt x="205" y="310"/>
                  </a:lnTo>
                  <a:lnTo>
                    <a:pt x="177" y="252"/>
                  </a:lnTo>
                  <a:lnTo>
                    <a:pt x="145" y="201"/>
                  </a:lnTo>
                  <a:lnTo>
                    <a:pt x="113" y="154"/>
                  </a:lnTo>
                  <a:lnTo>
                    <a:pt x="81" y="113"/>
                  </a:lnTo>
                  <a:lnTo>
                    <a:pt x="47" y="76"/>
                  </a:lnTo>
                  <a:lnTo>
                    <a:pt x="14" y="43"/>
                  </a:lnTo>
                  <a:lnTo>
                    <a:pt x="8" y="35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4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60" name="Freeform 64"/>
            <p:cNvSpPr>
              <a:spLocks/>
            </p:cNvSpPr>
            <p:nvPr/>
          </p:nvSpPr>
          <p:spPr bwMode="auto">
            <a:xfrm>
              <a:off x="6912" y="3931"/>
              <a:ext cx="402" cy="1588"/>
            </a:xfrm>
            <a:custGeom>
              <a:avLst/>
              <a:gdLst/>
              <a:ahLst/>
              <a:cxnLst>
                <a:cxn ang="0">
                  <a:pos x="368" y="0"/>
                </a:cxn>
                <a:cxn ang="0">
                  <a:pos x="378" y="0"/>
                </a:cxn>
                <a:cxn ang="0">
                  <a:pos x="390" y="2"/>
                </a:cxn>
                <a:cxn ang="0">
                  <a:pos x="396" y="8"/>
                </a:cxn>
                <a:cxn ang="0">
                  <a:pos x="400" y="19"/>
                </a:cxn>
                <a:cxn ang="0">
                  <a:pos x="400" y="25"/>
                </a:cxn>
                <a:cxn ang="0">
                  <a:pos x="398" y="29"/>
                </a:cxn>
                <a:cxn ang="0">
                  <a:pos x="324" y="105"/>
                </a:cxn>
                <a:cxn ang="0">
                  <a:pos x="293" y="146"/>
                </a:cxn>
                <a:cxn ang="0">
                  <a:pos x="261" y="191"/>
                </a:cxn>
                <a:cxn ang="0">
                  <a:pos x="229" y="242"/>
                </a:cxn>
                <a:cxn ang="0">
                  <a:pos x="199" y="300"/>
                </a:cxn>
                <a:cxn ang="0">
                  <a:pos x="173" y="364"/>
                </a:cxn>
                <a:cxn ang="0">
                  <a:pos x="149" y="436"/>
                </a:cxn>
                <a:cxn ang="0">
                  <a:pos x="131" y="514"/>
                </a:cxn>
                <a:cxn ang="0">
                  <a:pos x="115" y="600"/>
                </a:cxn>
                <a:cxn ang="0">
                  <a:pos x="108" y="694"/>
                </a:cxn>
                <a:cxn ang="0">
                  <a:pos x="104" y="797"/>
                </a:cxn>
                <a:cxn ang="0">
                  <a:pos x="108" y="891"/>
                </a:cxn>
                <a:cxn ang="0">
                  <a:pos x="115" y="984"/>
                </a:cxn>
                <a:cxn ang="0">
                  <a:pos x="131" y="1074"/>
                </a:cxn>
                <a:cxn ang="0">
                  <a:pos x="155" y="1163"/>
                </a:cxn>
                <a:cxn ang="0">
                  <a:pos x="185" y="1249"/>
                </a:cxn>
                <a:cxn ang="0">
                  <a:pos x="223" y="1329"/>
                </a:cxn>
                <a:cxn ang="0">
                  <a:pos x="267" y="1407"/>
                </a:cxn>
                <a:cxn ang="0">
                  <a:pos x="322" y="1479"/>
                </a:cxn>
                <a:cxn ang="0">
                  <a:pos x="384" y="1545"/>
                </a:cxn>
                <a:cxn ang="0">
                  <a:pos x="392" y="1551"/>
                </a:cxn>
                <a:cxn ang="0">
                  <a:pos x="400" y="1559"/>
                </a:cxn>
                <a:cxn ang="0">
                  <a:pos x="402" y="1563"/>
                </a:cxn>
                <a:cxn ang="0">
                  <a:pos x="402" y="1569"/>
                </a:cxn>
                <a:cxn ang="0">
                  <a:pos x="398" y="1579"/>
                </a:cxn>
                <a:cxn ang="0">
                  <a:pos x="392" y="1586"/>
                </a:cxn>
                <a:cxn ang="0">
                  <a:pos x="380" y="1588"/>
                </a:cxn>
                <a:cxn ang="0">
                  <a:pos x="370" y="1588"/>
                </a:cxn>
                <a:cxn ang="0">
                  <a:pos x="299" y="1530"/>
                </a:cxn>
                <a:cxn ang="0">
                  <a:pos x="237" y="1467"/>
                </a:cxn>
                <a:cxn ang="0">
                  <a:pos x="183" y="1401"/>
                </a:cxn>
                <a:cxn ang="0">
                  <a:pos x="139" y="1333"/>
                </a:cxn>
                <a:cxn ang="0">
                  <a:pos x="102" y="1261"/>
                </a:cxn>
                <a:cxn ang="0">
                  <a:pos x="72" y="1191"/>
                </a:cxn>
                <a:cxn ang="0">
                  <a:pos x="46" y="1119"/>
                </a:cxn>
                <a:cxn ang="0">
                  <a:pos x="28" y="1050"/>
                </a:cxn>
                <a:cxn ang="0">
                  <a:pos x="16" y="982"/>
                </a:cxn>
                <a:cxn ang="0">
                  <a:pos x="6" y="914"/>
                </a:cxn>
                <a:cxn ang="0">
                  <a:pos x="2" y="852"/>
                </a:cxn>
                <a:cxn ang="0">
                  <a:pos x="0" y="793"/>
                </a:cxn>
                <a:cxn ang="0">
                  <a:pos x="2" y="729"/>
                </a:cxn>
                <a:cxn ang="0">
                  <a:pos x="8" y="664"/>
                </a:cxn>
                <a:cxn ang="0">
                  <a:pos x="16" y="596"/>
                </a:cxn>
                <a:cxn ang="0">
                  <a:pos x="30" y="526"/>
                </a:cxn>
                <a:cxn ang="0">
                  <a:pos x="50" y="456"/>
                </a:cxn>
                <a:cxn ang="0">
                  <a:pos x="76" y="386"/>
                </a:cxn>
                <a:cxn ang="0">
                  <a:pos x="106" y="314"/>
                </a:cxn>
                <a:cxn ang="0">
                  <a:pos x="143" y="247"/>
                </a:cxn>
                <a:cxn ang="0">
                  <a:pos x="189" y="181"/>
                </a:cxn>
                <a:cxn ang="0">
                  <a:pos x="241" y="117"/>
                </a:cxn>
                <a:cxn ang="0">
                  <a:pos x="301" y="58"/>
                </a:cxn>
                <a:cxn ang="0">
                  <a:pos x="370" y="2"/>
                </a:cxn>
                <a:cxn ang="0">
                  <a:pos x="368" y="0"/>
                </a:cxn>
              </a:cxnLst>
              <a:rect l="0" t="0" r="r" b="b"/>
              <a:pathLst>
                <a:path w="402" h="1588">
                  <a:moveTo>
                    <a:pt x="368" y="0"/>
                  </a:moveTo>
                  <a:lnTo>
                    <a:pt x="378" y="0"/>
                  </a:lnTo>
                  <a:lnTo>
                    <a:pt x="390" y="2"/>
                  </a:lnTo>
                  <a:lnTo>
                    <a:pt x="396" y="8"/>
                  </a:lnTo>
                  <a:lnTo>
                    <a:pt x="400" y="19"/>
                  </a:lnTo>
                  <a:lnTo>
                    <a:pt x="400" y="25"/>
                  </a:lnTo>
                  <a:lnTo>
                    <a:pt x="398" y="29"/>
                  </a:lnTo>
                  <a:lnTo>
                    <a:pt x="324" y="105"/>
                  </a:lnTo>
                  <a:lnTo>
                    <a:pt x="293" y="146"/>
                  </a:lnTo>
                  <a:lnTo>
                    <a:pt x="261" y="191"/>
                  </a:lnTo>
                  <a:lnTo>
                    <a:pt x="229" y="242"/>
                  </a:lnTo>
                  <a:lnTo>
                    <a:pt x="199" y="300"/>
                  </a:lnTo>
                  <a:lnTo>
                    <a:pt x="173" y="364"/>
                  </a:lnTo>
                  <a:lnTo>
                    <a:pt x="149" y="436"/>
                  </a:lnTo>
                  <a:lnTo>
                    <a:pt x="131" y="514"/>
                  </a:lnTo>
                  <a:lnTo>
                    <a:pt x="115" y="600"/>
                  </a:lnTo>
                  <a:lnTo>
                    <a:pt x="108" y="694"/>
                  </a:lnTo>
                  <a:lnTo>
                    <a:pt x="104" y="797"/>
                  </a:lnTo>
                  <a:lnTo>
                    <a:pt x="108" y="891"/>
                  </a:lnTo>
                  <a:lnTo>
                    <a:pt x="115" y="984"/>
                  </a:lnTo>
                  <a:lnTo>
                    <a:pt x="131" y="1074"/>
                  </a:lnTo>
                  <a:lnTo>
                    <a:pt x="155" y="1163"/>
                  </a:lnTo>
                  <a:lnTo>
                    <a:pt x="185" y="1249"/>
                  </a:lnTo>
                  <a:lnTo>
                    <a:pt x="223" y="1329"/>
                  </a:lnTo>
                  <a:lnTo>
                    <a:pt x="267" y="1407"/>
                  </a:lnTo>
                  <a:lnTo>
                    <a:pt x="322" y="1479"/>
                  </a:lnTo>
                  <a:lnTo>
                    <a:pt x="384" y="1545"/>
                  </a:lnTo>
                  <a:lnTo>
                    <a:pt x="392" y="1551"/>
                  </a:lnTo>
                  <a:lnTo>
                    <a:pt x="400" y="1559"/>
                  </a:lnTo>
                  <a:lnTo>
                    <a:pt x="402" y="1563"/>
                  </a:lnTo>
                  <a:lnTo>
                    <a:pt x="402" y="1569"/>
                  </a:lnTo>
                  <a:lnTo>
                    <a:pt x="398" y="1579"/>
                  </a:lnTo>
                  <a:lnTo>
                    <a:pt x="392" y="1586"/>
                  </a:lnTo>
                  <a:lnTo>
                    <a:pt x="380" y="1588"/>
                  </a:lnTo>
                  <a:lnTo>
                    <a:pt x="370" y="1588"/>
                  </a:lnTo>
                  <a:lnTo>
                    <a:pt x="299" y="1530"/>
                  </a:lnTo>
                  <a:lnTo>
                    <a:pt x="237" y="1467"/>
                  </a:lnTo>
                  <a:lnTo>
                    <a:pt x="183" y="1401"/>
                  </a:lnTo>
                  <a:lnTo>
                    <a:pt x="139" y="1333"/>
                  </a:lnTo>
                  <a:lnTo>
                    <a:pt x="102" y="1261"/>
                  </a:lnTo>
                  <a:lnTo>
                    <a:pt x="72" y="1191"/>
                  </a:lnTo>
                  <a:lnTo>
                    <a:pt x="46" y="1119"/>
                  </a:lnTo>
                  <a:lnTo>
                    <a:pt x="28" y="1050"/>
                  </a:lnTo>
                  <a:lnTo>
                    <a:pt x="16" y="982"/>
                  </a:lnTo>
                  <a:lnTo>
                    <a:pt x="6" y="914"/>
                  </a:lnTo>
                  <a:lnTo>
                    <a:pt x="2" y="852"/>
                  </a:lnTo>
                  <a:lnTo>
                    <a:pt x="0" y="793"/>
                  </a:lnTo>
                  <a:lnTo>
                    <a:pt x="2" y="729"/>
                  </a:lnTo>
                  <a:lnTo>
                    <a:pt x="8" y="664"/>
                  </a:lnTo>
                  <a:lnTo>
                    <a:pt x="16" y="596"/>
                  </a:lnTo>
                  <a:lnTo>
                    <a:pt x="30" y="526"/>
                  </a:lnTo>
                  <a:lnTo>
                    <a:pt x="50" y="456"/>
                  </a:lnTo>
                  <a:lnTo>
                    <a:pt x="76" y="386"/>
                  </a:lnTo>
                  <a:lnTo>
                    <a:pt x="106" y="314"/>
                  </a:lnTo>
                  <a:lnTo>
                    <a:pt x="143" y="247"/>
                  </a:lnTo>
                  <a:lnTo>
                    <a:pt x="189" y="181"/>
                  </a:lnTo>
                  <a:lnTo>
                    <a:pt x="241" y="117"/>
                  </a:lnTo>
                  <a:lnTo>
                    <a:pt x="301" y="58"/>
                  </a:lnTo>
                  <a:lnTo>
                    <a:pt x="370" y="2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61" name="Freeform 65"/>
            <p:cNvSpPr>
              <a:spLocks noEditPoints="1"/>
            </p:cNvSpPr>
            <p:nvPr/>
          </p:nvSpPr>
          <p:spPr bwMode="auto">
            <a:xfrm>
              <a:off x="7513" y="4424"/>
              <a:ext cx="948" cy="713"/>
            </a:xfrm>
            <a:custGeom>
              <a:avLst/>
              <a:gdLst/>
              <a:ahLst/>
              <a:cxnLst>
                <a:cxn ang="0">
                  <a:pos x="380" y="53"/>
                </a:cxn>
                <a:cxn ang="0">
                  <a:pos x="267" y="125"/>
                </a:cxn>
                <a:cxn ang="0">
                  <a:pos x="181" y="259"/>
                </a:cxn>
                <a:cxn ang="0">
                  <a:pos x="139" y="401"/>
                </a:cxn>
                <a:cxn ang="0">
                  <a:pos x="128" y="495"/>
                </a:cxn>
                <a:cxn ang="0">
                  <a:pos x="159" y="610"/>
                </a:cxn>
                <a:cxn ang="0">
                  <a:pos x="247" y="668"/>
                </a:cxn>
                <a:cxn ang="0">
                  <a:pos x="344" y="668"/>
                </a:cxn>
                <a:cxn ang="0">
                  <a:pos x="468" y="631"/>
                </a:cxn>
                <a:cxn ang="0">
                  <a:pos x="627" y="530"/>
                </a:cxn>
                <a:cxn ang="0">
                  <a:pos x="623" y="419"/>
                </a:cxn>
                <a:cxn ang="0">
                  <a:pos x="615" y="265"/>
                </a:cxn>
                <a:cxn ang="0">
                  <a:pos x="593" y="164"/>
                </a:cxn>
                <a:cxn ang="0">
                  <a:pos x="542" y="78"/>
                </a:cxn>
                <a:cxn ang="0">
                  <a:pos x="444" y="43"/>
                </a:cxn>
                <a:cxn ang="0">
                  <a:pos x="551" y="19"/>
                </a:cxn>
                <a:cxn ang="0">
                  <a:pos x="675" y="107"/>
                </a:cxn>
                <a:cxn ang="0">
                  <a:pos x="735" y="257"/>
                </a:cxn>
                <a:cxn ang="0">
                  <a:pos x="741" y="327"/>
                </a:cxn>
                <a:cxn ang="0">
                  <a:pos x="745" y="403"/>
                </a:cxn>
                <a:cxn ang="0">
                  <a:pos x="862" y="191"/>
                </a:cxn>
                <a:cxn ang="0">
                  <a:pos x="900" y="82"/>
                </a:cxn>
                <a:cxn ang="0">
                  <a:pos x="928" y="74"/>
                </a:cxn>
                <a:cxn ang="0">
                  <a:pos x="942" y="78"/>
                </a:cxn>
                <a:cxn ang="0">
                  <a:pos x="948" y="95"/>
                </a:cxn>
                <a:cxn ang="0">
                  <a:pos x="932" y="156"/>
                </a:cxn>
                <a:cxn ang="0">
                  <a:pos x="880" y="281"/>
                </a:cxn>
                <a:cxn ang="0">
                  <a:pos x="786" y="429"/>
                </a:cxn>
                <a:cxn ang="0">
                  <a:pos x="747" y="477"/>
                </a:cxn>
                <a:cxn ang="0">
                  <a:pos x="760" y="612"/>
                </a:cxn>
                <a:cxn ang="0">
                  <a:pos x="780" y="661"/>
                </a:cxn>
                <a:cxn ang="0">
                  <a:pos x="804" y="670"/>
                </a:cxn>
                <a:cxn ang="0">
                  <a:pos x="846" y="657"/>
                </a:cxn>
                <a:cxn ang="0">
                  <a:pos x="890" y="600"/>
                </a:cxn>
                <a:cxn ang="0">
                  <a:pos x="910" y="585"/>
                </a:cxn>
                <a:cxn ang="0">
                  <a:pos x="940" y="589"/>
                </a:cxn>
                <a:cxn ang="0">
                  <a:pos x="946" y="604"/>
                </a:cxn>
                <a:cxn ang="0">
                  <a:pos x="916" y="659"/>
                </a:cxn>
                <a:cxn ang="0">
                  <a:pos x="834" y="709"/>
                </a:cxn>
                <a:cxn ang="0">
                  <a:pos x="760" y="709"/>
                </a:cxn>
                <a:cxn ang="0">
                  <a:pos x="693" y="674"/>
                </a:cxn>
                <a:cxn ang="0">
                  <a:pos x="637" y="579"/>
                </a:cxn>
                <a:cxn ang="0">
                  <a:pos x="480" y="672"/>
                </a:cxn>
                <a:cxn ang="0">
                  <a:pos x="281" y="713"/>
                </a:cxn>
                <a:cxn ang="0">
                  <a:pos x="130" y="674"/>
                </a:cxn>
                <a:cxn ang="0">
                  <a:pos x="34" y="575"/>
                </a:cxn>
                <a:cxn ang="0">
                  <a:pos x="0" y="438"/>
                </a:cxn>
                <a:cxn ang="0">
                  <a:pos x="52" y="244"/>
                </a:cxn>
                <a:cxn ang="0">
                  <a:pos x="189" y="90"/>
                </a:cxn>
                <a:cxn ang="0">
                  <a:pos x="376" y="6"/>
                </a:cxn>
              </a:cxnLst>
              <a:rect l="0" t="0" r="r" b="b"/>
              <a:pathLst>
                <a:path w="948" h="713">
                  <a:moveTo>
                    <a:pt x="444" y="43"/>
                  </a:moveTo>
                  <a:lnTo>
                    <a:pt x="414" y="45"/>
                  </a:lnTo>
                  <a:lnTo>
                    <a:pt x="380" y="53"/>
                  </a:lnTo>
                  <a:lnTo>
                    <a:pt x="344" y="70"/>
                  </a:lnTo>
                  <a:lnTo>
                    <a:pt x="307" y="92"/>
                  </a:lnTo>
                  <a:lnTo>
                    <a:pt x="267" y="125"/>
                  </a:lnTo>
                  <a:lnTo>
                    <a:pt x="231" y="166"/>
                  </a:lnTo>
                  <a:lnTo>
                    <a:pt x="203" y="210"/>
                  </a:lnTo>
                  <a:lnTo>
                    <a:pt x="181" y="259"/>
                  </a:lnTo>
                  <a:lnTo>
                    <a:pt x="163" y="308"/>
                  </a:lnTo>
                  <a:lnTo>
                    <a:pt x="149" y="355"/>
                  </a:lnTo>
                  <a:lnTo>
                    <a:pt x="139" y="401"/>
                  </a:lnTo>
                  <a:lnTo>
                    <a:pt x="134" y="440"/>
                  </a:lnTo>
                  <a:lnTo>
                    <a:pt x="130" y="472"/>
                  </a:lnTo>
                  <a:lnTo>
                    <a:pt x="128" y="495"/>
                  </a:lnTo>
                  <a:lnTo>
                    <a:pt x="132" y="538"/>
                  </a:lnTo>
                  <a:lnTo>
                    <a:pt x="141" y="577"/>
                  </a:lnTo>
                  <a:lnTo>
                    <a:pt x="159" y="610"/>
                  </a:lnTo>
                  <a:lnTo>
                    <a:pt x="181" y="637"/>
                  </a:lnTo>
                  <a:lnTo>
                    <a:pt x="211" y="655"/>
                  </a:lnTo>
                  <a:lnTo>
                    <a:pt x="247" y="668"/>
                  </a:lnTo>
                  <a:lnTo>
                    <a:pt x="289" y="672"/>
                  </a:lnTo>
                  <a:lnTo>
                    <a:pt x="315" y="672"/>
                  </a:lnTo>
                  <a:lnTo>
                    <a:pt x="344" y="668"/>
                  </a:lnTo>
                  <a:lnTo>
                    <a:pt x="380" y="661"/>
                  </a:lnTo>
                  <a:lnTo>
                    <a:pt x="422" y="649"/>
                  </a:lnTo>
                  <a:lnTo>
                    <a:pt x="468" y="631"/>
                  </a:lnTo>
                  <a:lnTo>
                    <a:pt x="518" y="606"/>
                  </a:lnTo>
                  <a:lnTo>
                    <a:pt x="571" y="573"/>
                  </a:lnTo>
                  <a:lnTo>
                    <a:pt x="627" y="530"/>
                  </a:lnTo>
                  <a:lnTo>
                    <a:pt x="629" y="530"/>
                  </a:lnTo>
                  <a:lnTo>
                    <a:pt x="625" y="477"/>
                  </a:lnTo>
                  <a:lnTo>
                    <a:pt x="623" y="419"/>
                  </a:lnTo>
                  <a:lnTo>
                    <a:pt x="621" y="364"/>
                  </a:lnTo>
                  <a:lnTo>
                    <a:pt x="619" y="310"/>
                  </a:lnTo>
                  <a:lnTo>
                    <a:pt x="615" y="265"/>
                  </a:lnTo>
                  <a:lnTo>
                    <a:pt x="611" y="232"/>
                  </a:lnTo>
                  <a:lnTo>
                    <a:pt x="603" y="197"/>
                  </a:lnTo>
                  <a:lnTo>
                    <a:pt x="593" y="164"/>
                  </a:lnTo>
                  <a:lnTo>
                    <a:pt x="579" y="131"/>
                  </a:lnTo>
                  <a:lnTo>
                    <a:pt x="563" y="103"/>
                  </a:lnTo>
                  <a:lnTo>
                    <a:pt x="542" y="78"/>
                  </a:lnTo>
                  <a:lnTo>
                    <a:pt x="514" y="60"/>
                  </a:lnTo>
                  <a:lnTo>
                    <a:pt x="482" y="47"/>
                  </a:lnTo>
                  <a:lnTo>
                    <a:pt x="444" y="43"/>
                  </a:lnTo>
                  <a:close/>
                  <a:moveTo>
                    <a:pt x="444" y="0"/>
                  </a:moveTo>
                  <a:lnTo>
                    <a:pt x="500" y="4"/>
                  </a:lnTo>
                  <a:lnTo>
                    <a:pt x="551" y="19"/>
                  </a:lnTo>
                  <a:lnTo>
                    <a:pt x="597" y="39"/>
                  </a:lnTo>
                  <a:lnTo>
                    <a:pt x="639" y="70"/>
                  </a:lnTo>
                  <a:lnTo>
                    <a:pt x="675" y="107"/>
                  </a:lnTo>
                  <a:lnTo>
                    <a:pt x="703" y="150"/>
                  </a:lnTo>
                  <a:lnTo>
                    <a:pt x="723" y="201"/>
                  </a:lnTo>
                  <a:lnTo>
                    <a:pt x="735" y="257"/>
                  </a:lnTo>
                  <a:lnTo>
                    <a:pt x="737" y="271"/>
                  </a:lnTo>
                  <a:lnTo>
                    <a:pt x="739" y="296"/>
                  </a:lnTo>
                  <a:lnTo>
                    <a:pt x="741" y="327"/>
                  </a:lnTo>
                  <a:lnTo>
                    <a:pt x="741" y="357"/>
                  </a:lnTo>
                  <a:lnTo>
                    <a:pt x="743" y="384"/>
                  </a:lnTo>
                  <a:lnTo>
                    <a:pt x="745" y="403"/>
                  </a:lnTo>
                  <a:lnTo>
                    <a:pt x="790" y="337"/>
                  </a:lnTo>
                  <a:lnTo>
                    <a:pt x="830" y="267"/>
                  </a:lnTo>
                  <a:lnTo>
                    <a:pt x="862" y="191"/>
                  </a:lnTo>
                  <a:lnTo>
                    <a:pt x="886" y="113"/>
                  </a:lnTo>
                  <a:lnTo>
                    <a:pt x="894" y="92"/>
                  </a:lnTo>
                  <a:lnTo>
                    <a:pt x="900" y="82"/>
                  </a:lnTo>
                  <a:lnTo>
                    <a:pt x="908" y="76"/>
                  </a:lnTo>
                  <a:lnTo>
                    <a:pt x="920" y="74"/>
                  </a:lnTo>
                  <a:lnTo>
                    <a:pt x="928" y="74"/>
                  </a:lnTo>
                  <a:lnTo>
                    <a:pt x="932" y="76"/>
                  </a:lnTo>
                  <a:lnTo>
                    <a:pt x="938" y="76"/>
                  </a:lnTo>
                  <a:lnTo>
                    <a:pt x="942" y="78"/>
                  </a:lnTo>
                  <a:lnTo>
                    <a:pt x="944" y="82"/>
                  </a:lnTo>
                  <a:lnTo>
                    <a:pt x="948" y="88"/>
                  </a:lnTo>
                  <a:lnTo>
                    <a:pt x="948" y="95"/>
                  </a:lnTo>
                  <a:lnTo>
                    <a:pt x="946" y="105"/>
                  </a:lnTo>
                  <a:lnTo>
                    <a:pt x="940" y="127"/>
                  </a:lnTo>
                  <a:lnTo>
                    <a:pt x="932" y="156"/>
                  </a:lnTo>
                  <a:lnTo>
                    <a:pt x="918" y="193"/>
                  </a:lnTo>
                  <a:lnTo>
                    <a:pt x="902" y="236"/>
                  </a:lnTo>
                  <a:lnTo>
                    <a:pt x="880" y="281"/>
                  </a:lnTo>
                  <a:lnTo>
                    <a:pt x="854" y="331"/>
                  </a:lnTo>
                  <a:lnTo>
                    <a:pt x="822" y="380"/>
                  </a:lnTo>
                  <a:lnTo>
                    <a:pt x="786" y="429"/>
                  </a:lnTo>
                  <a:lnTo>
                    <a:pt x="747" y="477"/>
                  </a:lnTo>
                  <a:lnTo>
                    <a:pt x="747" y="474"/>
                  </a:lnTo>
                  <a:lnTo>
                    <a:pt x="747" y="477"/>
                  </a:lnTo>
                  <a:lnTo>
                    <a:pt x="751" y="532"/>
                  </a:lnTo>
                  <a:lnTo>
                    <a:pt x="755" y="577"/>
                  </a:lnTo>
                  <a:lnTo>
                    <a:pt x="760" y="612"/>
                  </a:lnTo>
                  <a:lnTo>
                    <a:pt x="766" y="637"/>
                  </a:lnTo>
                  <a:lnTo>
                    <a:pt x="774" y="653"/>
                  </a:lnTo>
                  <a:lnTo>
                    <a:pt x="780" y="661"/>
                  </a:lnTo>
                  <a:lnTo>
                    <a:pt x="788" y="668"/>
                  </a:lnTo>
                  <a:lnTo>
                    <a:pt x="796" y="670"/>
                  </a:lnTo>
                  <a:lnTo>
                    <a:pt x="804" y="670"/>
                  </a:lnTo>
                  <a:lnTo>
                    <a:pt x="816" y="668"/>
                  </a:lnTo>
                  <a:lnTo>
                    <a:pt x="830" y="665"/>
                  </a:lnTo>
                  <a:lnTo>
                    <a:pt x="846" y="657"/>
                  </a:lnTo>
                  <a:lnTo>
                    <a:pt x="862" y="645"/>
                  </a:lnTo>
                  <a:lnTo>
                    <a:pt x="878" y="626"/>
                  </a:lnTo>
                  <a:lnTo>
                    <a:pt x="890" y="600"/>
                  </a:lnTo>
                  <a:lnTo>
                    <a:pt x="894" y="592"/>
                  </a:lnTo>
                  <a:lnTo>
                    <a:pt x="902" y="587"/>
                  </a:lnTo>
                  <a:lnTo>
                    <a:pt x="910" y="585"/>
                  </a:lnTo>
                  <a:lnTo>
                    <a:pt x="930" y="585"/>
                  </a:lnTo>
                  <a:lnTo>
                    <a:pt x="936" y="587"/>
                  </a:lnTo>
                  <a:lnTo>
                    <a:pt x="940" y="589"/>
                  </a:lnTo>
                  <a:lnTo>
                    <a:pt x="942" y="594"/>
                  </a:lnTo>
                  <a:lnTo>
                    <a:pt x="946" y="598"/>
                  </a:lnTo>
                  <a:lnTo>
                    <a:pt x="946" y="604"/>
                  </a:lnTo>
                  <a:lnTo>
                    <a:pt x="942" y="620"/>
                  </a:lnTo>
                  <a:lnTo>
                    <a:pt x="932" y="639"/>
                  </a:lnTo>
                  <a:lnTo>
                    <a:pt x="916" y="659"/>
                  </a:lnTo>
                  <a:lnTo>
                    <a:pt x="894" y="680"/>
                  </a:lnTo>
                  <a:lnTo>
                    <a:pt x="866" y="696"/>
                  </a:lnTo>
                  <a:lnTo>
                    <a:pt x="834" y="709"/>
                  </a:lnTo>
                  <a:lnTo>
                    <a:pt x="798" y="713"/>
                  </a:lnTo>
                  <a:lnTo>
                    <a:pt x="780" y="713"/>
                  </a:lnTo>
                  <a:lnTo>
                    <a:pt x="760" y="709"/>
                  </a:lnTo>
                  <a:lnTo>
                    <a:pt x="739" y="700"/>
                  </a:lnTo>
                  <a:lnTo>
                    <a:pt x="715" y="690"/>
                  </a:lnTo>
                  <a:lnTo>
                    <a:pt x="693" y="674"/>
                  </a:lnTo>
                  <a:lnTo>
                    <a:pt x="673" y="649"/>
                  </a:lnTo>
                  <a:lnTo>
                    <a:pt x="653" y="618"/>
                  </a:lnTo>
                  <a:lnTo>
                    <a:pt x="637" y="579"/>
                  </a:lnTo>
                  <a:lnTo>
                    <a:pt x="591" y="614"/>
                  </a:lnTo>
                  <a:lnTo>
                    <a:pt x="538" y="645"/>
                  </a:lnTo>
                  <a:lnTo>
                    <a:pt x="480" y="672"/>
                  </a:lnTo>
                  <a:lnTo>
                    <a:pt x="418" y="694"/>
                  </a:lnTo>
                  <a:lnTo>
                    <a:pt x="350" y="709"/>
                  </a:lnTo>
                  <a:lnTo>
                    <a:pt x="281" y="713"/>
                  </a:lnTo>
                  <a:lnTo>
                    <a:pt x="225" y="709"/>
                  </a:lnTo>
                  <a:lnTo>
                    <a:pt x="173" y="694"/>
                  </a:lnTo>
                  <a:lnTo>
                    <a:pt x="130" y="674"/>
                  </a:lnTo>
                  <a:lnTo>
                    <a:pt x="92" y="647"/>
                  </a:lnTo>
                  <a:lnTo>
                    <a:pt x="58" y="614"/>
                  </a:lnTo>
                  <a:lnTo>
                    <a:pt x="34" y="575"/>
                  </a:lnTo>
                  <a:lnTo>
                    <a:pt x="16" y="532"/>
                  </a:lnTo>
                  <a:lnTo>
                    <a:pt x="4" y="487"/>
                  </a:lnTo>
                  <a:lnTo>
                    <a:pt x="0" y="438"/>
                  </a:lnTo>
                  <a:lnTo>
                    <a:pt x="6" y="372"/>
                  </a:lnTo>
                  <a:lnTo>
                    <a:pt x="24" y="306"/>
                  </a:lnTo>
                  <a:lnTo>
                    <a:pt x="52" y="244"/>
                  </a:lnTo>
                  <a:lnTo>
                    <a:pt x="90" y="187"/>
                  </a:lnTo>
                  <a:lnTo>
                    <a:pt x="136" y="136"/>
                  </a:lnTo>
                  <a:lnTo>
                    <a:pt x="189" y="90"/>
                  </a:lnTo>
                  <a:lnTo>
                    <a:pt x="247" y="53"/>
                  </a:lnTo>
                  <a:lnTo>
                    <a:pt x="311" y="25"/>
                  </a:lnTo>
                  <a:lnTo>
                    <a:pt x="376" y="6"/>
                  </a:lnTo>
                  <a:lnTo>
                    <a:pt x="4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62" name="Freeform 66"/>
            <p:cNvSpPr>
              <a:spLocks noEditPoints="1"/>
            </p:cNvSpPr>
            <p:nvPr/>
          </p:nvSpPr>
          <p:spPr bwMode="auto">
            <a:xfrm>
              <a:off x="8622" y="4003"/>
              <a:ext cx="901" cy="1427"/>
            </a:xfrm>
            <a:custGeom>
              <a:avLst/>
              <a:gdLst/>
              <a:ahLst/>
              <a:cxnLst>
                <a:cxn ang="0">
                  <a:pos x="446" y="491"/>
                </a:cxn>
                <a:cxn ang="0">
                  <a:pos x="545" y="499"/>
                </a:cxn>
                <a:cxn ang="0">
                  <a:pos x="595" y="489"/>
                </a:cxn>
                <a:cxn ang="0">
                  <a:pos x="501" y="481"/>
                </a:cxn>
                <a:cxn ang="0">
                  <a:pos x="541" y="70"/>
                </a:cxn>
                <a:cxn ang="0">
                  <a:pos x="416" y="177"/>
                </a:cxn>
                <a:cxn ang="0">
                  <a:pos x="328" y="325"/>
                </a:cxn>
                <a:cxn ang="0">
                  <a:pos x="193" y="846"/>
                </a:cxn>
                <a:cxn ang="0">
                  <a:pos x="193" y="941"/>
                </a:cxn>
                <a:cxn ang="0">
                  <a:pos x="261" y="1050"/>
                </a:cxn>
                <a:cxn ang="0">
                  <a:pos x="390" y="1089"/>
                </a:cxn>
                <a:cxn ang="0">
                  <a:pos x="563" y="1037"/>
                </a:cxn>
                <a:cxn ang="0">
                  <a:pos x="686" y="895"/>
                </a:cxn>
                <a:cxn ang="0">
                  <a:pos x="732" y="690"/>
                </a:cxn>
                <a:cxn ang="0">
                  <a:pos x="704" y="573"/>
                </a:cxn>
                <a:cxn ang="0">
                  <a:pos x="589" y="536"/>
                </a:cxn>
                <a:cxn ang="0">
                  <a:pos x="446" y="538"/>
                </a:cxn>
                <a:cxn ang="0">
                  <a:pos x="390" y="511"/>
                </a:cxn>
                <a:cxn ang="0">
                  <a:pos x="402" y="458"/>
                </a:cxn>
                <a:cxn ang="0">
                  <a:pos x="468" y="437"/>
                </a:cxn>
                <a:cxn ang="0">
                  <a:pos x="587" y="437"/>
                </a:cxn>
                <a:cxn ang="0">
                  <a:pos x="647" y="452"/>
                </a:cxn>
                <a:cxn ang="0">
                  <a:pos x="732" y="392"/>
                </a:cxn>
                <a:cxn ang="0">
                  <a:pos x="790" y="271"/>
                </a:cxn>
                <a:cxn ang="0">
                  <a:pos x="800" y="191"/>
                </a:cxn>
                <a:cxn ang="0">
                  <a:pos x="784" y="123"/>
                </a:cxn>
                <a:cxn ang="0">
                  <a:pos x="714" y="58"/>
                </a:cxn>
                <a:cxn ang="0">
                  <a:pos x="647" y="0"/>
                </a:cxn>
                <a:cxn ang="0">
                  <a:pos x="788" y="33"/>
                </a:cxn>
                <a:cxn ang="0">
                  <a:pos x="880" y="127"/>
                </a:cxn>
                <a:cxn ang="0">
                  <a:pos x="901" y="220"/>
                </a:cxn>
                <a:cxn ang="0">
                  <a:pos x="866" y="349"/>
                </a:cxn>
                <a:cxn ang="0">
                  <a:pos x="786" y="444"/>
                </a:cxn>
                <a:cxn ang="0">
                  <a:pos x="762" y="520"/>
                </a:cxn>
                <a:cxn ang="0">
                  <a:pos x="832" y="639"/>
                </a:cxn>
                <a:cxn ang="0">
                  <a:pos x="842" y="793"/>
                </a:cxn>
                <a:cxn ang="0">
                  <a:pos x="774" y="947"/>
                </a:cxn>
                <a:cxn ang="0">
                  <a:pos x="651" y="1058"/>
                </a:cxn>
                <a:cxn ang="0">
                  <a:pos x="497" y="1123"/>
                </a:cxn>
                <a:cxn ang="0">
                  <a:pos x="336" y="1132"/>
                </a:cxn>
                <a:cxn ang="0">
                  <a:pos x="221" y="1080"/>
                </a:cxn>
                <a:cxn ang="0">
                  <a:pos x="155" y="994"/>
                </a:cxn>
                <a:cxn ang="0">
                  <a:pos x="34" y="1427"/>
                </a:cxn>
                <a:cxn ang="0">
                  <a:pos x="0" y="1413"/>
                </a:cxn>
                <a:cxn ang="0">
                  <a:pos x="257" y="361"/>
                </a:cxn>
                <a:cxn ang="0">
                  <a:pos x="328" y="214"/>
                </a:cxn>
                <a:cxn ang="0">
                  <a:pos x="442" y="82"/>
                </a:cxn>
                <a:cxn ang="0">
                  <a:pos x="591" y="6"/>
                </a:cxn>
              </a:cxnLst>
              <a:rect l="0" t="0" r="r" b="b"/>
              <a:pathLst>
                <a:path w="901" h="1427">
                  <a:moveTo>
                    <a:pt x="501" y="481"/>
                  </a:moveTo>
                  <a:lnTo>
                    <a:pt x="462" y="485"/>
                  </a:lnTo>
                  <a:lnTo>
                    <a:pt x="446" y="491"/>
                  </a:lnTo>
                  <a:lnTo>
                    <a:pt x="458" y="495"/>
                  </a:lnTo>
                  <a:lnTo>
                    <a:pt x="476" y="499"/>
                  </a:lnTo>
                  <a:lnTo>
                    <a:pt x="545" y="499"/>
                  </a:lnTo>
                  <a:lnTo>
                    <a:pt x="563" y="495"/>
                  </a:lnTo>
                  <a:lnTo>
                    <a:pt x="579" y="493"/>
                  </a:lnTo>
                  <a:lnTo>
                    <a:pt x="595" y="489"/>
                  </a:lnTo>
                  <a:lnTo>
                    <a:pt x="571" y="483"/>
                  </a:lnTo>
                  <a:lnTo>
                    <a:pt x="543" y="481"/>
                  </a:lnTo>
                  <a:lnTo>
                    <a:pt x="501" y="481"/>
                  </a:lnTo>
                  <a:close/>
                  <a:moveTo>
                    <a:pt x="643" y="45"/>
                  </a:moveTo>
                  <a:lnTo>
                    <a:pt x="591" y="51"/>
                  </a:lnTo>
                  <a:lnTo>
                    <a:pt x="541" y="70"/>
                  </a:lnTo>
                  <a:lnTo>
                    <a:pt x="497" y="99"/>
                  </a:lnTo>
                  <a:lnTo>
                    <a:pt x="454" y="134"/>
                  </a:lnTo>
                  <a:lnTo>
                    <a:pt x="416" y="177"/>
                  </a:lnTo>
                  <a:lnTo>
                    <a:pt x="382" y="224"/>
                  </a:lnTo>
                  <a:lnTo>
                    <a:pt x="352" y="275"/>
                  </a:lnTo>
                  <a:lnTo>
                    <a:pt x="328" y="325"/>
                  </a:lnTo>
                  <a:lnTo>
                    <a:pt x="308" y="376"/>
                  </a:lnTo>
                  <a:lnTo>
                    <a:pt x="294" y="423"/>
                  </a:lnTo>
                  <a:lnTo>
                    <a:pt x="193" y="846"/>
                  </a:lnTo>
                  <a:lnTo>
                    <a:pt x="189" y="867"/>
                  </a:lnTo>
                  <a:lnTo>
                    <a:pt x="189" y="891"/>
                  </a:lnTo>
                  <a:lnTo>
                    <a:pt x="193" y="941"/>
                  </a:lnTo>
                  <a:lnTo>
                    <a:pt x="209" y="984"/>
                  </a:lnTo>
                  <a:lnTo>
                    <a:pt x="231" y="1021"/>
                  </a:lnTo>
                  <a:lnTo>
                    <a:pt x="261" y="1050"/>
                  </a:lnTo>
                  <a:lnTo>
                    <a:pt x="298" y="1070"/>
                  </a:lnTo>
                  <a:lnTo>
                    <a:pt x="342" y="1084"/>
                  </a:lnTo>
                  <a:lnTo>
                    <a:pt x="390" y="1089"/>
                  </a:lnTo>
                  <a:lnTo>
                    <a:pt x="452" y="1082"/>
                  </a:lnTo>
                  <a:lnTo>
                    <a:pt x="509" y="1064"/>
                  </a:lnTo>
                  <a:lnTo>
                    <a:pt x="563" y="1037"/>
                  </a:lnTo>
                  <a:lnTo>
                    <a:pt x="611" y="998"/>
                  </a:lnTo>
                  <a:lnTo>
                    <a:pt x="653" y="951"/>
                  </a:lnTo>
                  <a:lnTo>
                    <a:pt x="686" y="895"/>
                  </a:lnTo>
                  <a:lnTo>
                    <a:pt x="710" y="834"/>
                  </a:lnTo>
                  <a:lnTo>
                    <a:pt x="726" y="764"/>
                  </a:lnTo>
                  <a:lnTo>
                    <a:pt x="732" y="690"/>
                  </a:lnTo>
                  <a:lnTo>
                    <a:pt x="728" y="647"/>
                  </a:lnTo>
                  <a:lnTo>
                    <a:pt x="720" y="608"/>
                  </a:lnTo>
                  <a:lnTo>
                    <a:pt x="704" y="573"/>
                  </a:lnTo>
                  <a:lnTo>
                    <a:pt x="685" y="542"/>
                  </a:lnTo>
                  <a:lnTo>
                    <a:pt x="661" y="520"/>
                  </a:lnTo>
                  <a:lnTo>
                    <a:pt x="589" y="536"/>
                  </a:lnTo>
                  <a:lnTo>
                    <a:pt x="513" y="540"/>
                  </a:lnTo>
                  <a:lnTo>
                    <a:pt x="476" y="540"/>
                  </a:lnTo>
                  <a:lnTo>
                    <a:pt x="446" y="538"/>
                  </a:lnTo>
                  <a:lnTo>
                    <a:pt x="420" y="532"/>
                  </a:lnTo>
                  <a:lnTo>
                    <a:pt x="402" y="524"/>
                  </a:lnTo>
                  <a:lnTo>
                    <a:pt x="390" y="511"/>
                  </a:lnTo>
                  <a:lnTo>
                    <a:pt x="386" y="495"/>
                  </a:lnTo>
                  <a:lnTo>
                    <a:pt x="390" y="474"/>
                  </a:lnTo>
                  <a:lnTo>
                    <a:pt x="402" y="458"/>
                  </a:lnTo>
                  <a:lnTo>
                    <a:pt x="420" y="448"/>
                  </a:lnTo>
                  <a:lnTo>
                    <a:pt x="444" y="442"/>
                  </a:lnTo>
                  <a:lnTo>
                    <a:pt x="468" y="437"/>
                  </a:lnTo>
                  <a:lnTo>
                    <a:pt x="491" y="435"/>
                  </a:lnTo>
                  <a:lnTo>
                    <a:pt x="555" y="435"/>
                  </a:lnTo>
                  <a:lnTo>
                    <a:pt x="587" y="437"/>
                  </a:lnTo>
                  <a:lnTo>
                    <a:pt x="611" y="442"/>
                  </a:lnTo>
                  <a:lnTo>
                    <a:pt x="631" y="446"/>
                  </a:lnTo>
                  <a:lnTo>
                    <a:pt x="647" y="452"/>
                  </a:lnTo>
                  <a:lnTo>
                    <a:pt x="663" y="456"/>
                  </a:lnTo>
                  <a:lnTo>
                    <a:pt x="700" y="427"/>
                  </a:lnTo>
                  <a:lnTo>
                    <a:pt x="732" y="392"/>
                  </a:lnTo>
                  <a:lnTo>
                    <a:pt x="756" y="353"/>
                  </a:lnTo>
                  <a:lnTo>
                    <a:pt x="776" y="312"/>
                  </a:lnTo>
                  <a:lnTo>
                    <a:pt x="790" y="271"/>
                  </a:lnTo>
                  <a:lnTo>
                    <a:pt x="798" y="230"/>
                  </a:lnTo>
                  <a:lnTo>
                    <a:pt x="800" y="193"/>
                  </a:lnTo>
                  <a:lnTo>
                    <a:pt x="800" y="191"/>
                  </a:lnTo>
                  <a:lnTo>
                    <a:pt x="800" y="193"/>
                  </a:lnTo>
                  <a:lnTo>
                    <a:pt x="796" y="156"/>
                  </a:lnTo>
                  <a:lnTo>
                    <a:pt x="784" y="123"/>
                  </a:lnTo>
                  <a:lnTo>
                    <a:pt x="766" y="94"/>
                  </a:lnTo>
                  <a:lnTo>
                    <a:pt x="742" y="74"/>
                  </a:lnTo>
                  <a:lnTo>
                    <a:pt x="714" y="58"/>
                  </a:lnTo>
                  <a:lnTo>
                    <a:pt x="681" y="49"/>
                  </a:lnTo>
                  <a:lnTo>
                    <a:pt x="643" y="45"/>
                  </a:lnTo>
                  <a:close/>
                  <a:moveTo>
                    <a:pt x="647" y="0"/>
                  </a:moveTo>
                  <a:lnTo>
                    <a:pt x="696" y="4"/>
                  </a:lnTo>
                  <a:lnTo>
                    <a:pt x="744" y="14"/>
                  </a:lnTo>
                  <a:lnTo>
                    <a:pt x="788" y="33"/>
                  </a:lnTo>
                  <a:lnTo>
                    <a:pt x="824" y="58"/>
                  </a:lnTo>
                  <a:lnTo>
                    <a:pt x="856" y="90"/>
                  </a:lnTo>
                  <a:lnTo>
                    <a:pt x="880" y="127"/>
                  </a:lnTo>
                  <a:lnTo>
                    <a:pt x="893" y="170"/>
                  </a:lnTo>
                  <a:lnTo>
                    <a:pt x="899" y="220"/>
                  </a:lnTo>
                  <a:lnTo>
                    <a:pt x="901" y="220"/>
                  </a:lnTo>
                  <a:lnTo>
                    <a:pt x="897" y="267"/>
                  </a:lnTo>
                  <a:lnTo>
                    <a:pt x="886" y="310"/>
                  </a:lnTo>
                  <a:lnTo>
                    <a:pt x="866" y="349"/>
                  </a:lnTo>
                  <a:lnTo>
                    <a:pt x="842" y="386"/>
                  </a:lnTo>
                  <a:lnTo>
                    <a:pt x="816" y="417"/>
                  </a:lnTo>
                  <a:lnTo>
                    <a:pt x="786" y="444"/>
                  </a:lnTo>
                  <a:lnTo>
                    <a:pt x="756" y="468"/>
                  </a:lnTo>
                  <a:lnTo>
                    <a:pt x="726" y="489"/>
                  </a:lnTo>
                  <a:lnTo>
                    <a:pt x="762" y="520"/>
                  </a:lnTo>
                  <a:lnTo>
                    <a:pt x="792" y="555"/>
                  </a:lnTo>
                  <a:lnTo>
                    <a:pt x="816" y="596"/>
                  </a:lnTo>
                  <a:lnTo>
                    <a:pt x="832" y="639"/>
                  </a:lnTo>
                  <a:lnTo>
                    <a:pt x="842" y="686"/>
                  </a:lnTo>
                  <a:lnTo>
                    <a:pt x="846" y="733"/>
                  </a:lnTo>
                  <a:lnTo>
                    <a:pt x="842" y="793"/>
                  </a:lnTo>
                  <a:lnTo>
                    <a:pt x="826" y="848"/>
                  </a:lnTo>
                  <a:lnTo>
                    <a:pt x="804" y="900"/>
                  </a:lnTo>
                  <a:lnTo>
                    <a:pt x="774" y="947"/>
                  </a:lnTo>
                  <a:lnTo>
                    <a:pt x="738" y="988"/>
                  </a:lnTo>
                  <a:lnTo>
                    <a:pt x="698" y="1027"/>
                  </a:lnTo>
                  <a:lnTo>
                    <a:pt x="651" y="1058"/>
                  </a:lnTo>
                  <a:lnTo>
                    <a:pt x="603" y="1086"/>
                  </a:lnTo>
                  <a:lnTo>
                    <a:pt x="551" y="1107"/>
                  </a:lnTo>
                  <a:lnTo>
                    <a:pt x="497" y="1123"/>
                  </a:lnTo>
                  <a:lnTo>
                    <a:pt x="442" y="1132"/>
                  </a:lnTo>
                  <a:lnTo>
                    <a:pt x="388" y="1136"/>
                  </a:lnTo>
                  <a:lnTo>
                    <a:pt x="336" y="1132"/>
                  </a:lnTo>
                  <a:lnTo>
                    <a:pt x="292" y="1121"/>
                  </a:lnTo>
                  <a:lnTo>
                    <a:pt x="253" y="1103"/>
                  </a:lnTo>
                  <a:lnTo>
                    <a:pt x="221" y="1080"/>
                  </a:lnTo>
                  <a:lnTo>
                    <a:pt x="193" y="1054"/>
                  </a:lnTo>
                  <a:lnTo>
                    <a:pt x="171" y="1025"/>
                  </a:lnTo>
                  <a:lnTo>
                    <a:pt x="155" y="994"/>
                  </a:lnTo>
                  <a:lnTo>
                    <a:pt x="52" y="1417"/>
                  </a:lnTo>
                  <a:lnTo>
                    <a:pt x="46" y="1425"/>
                  </a:lnTo>
                  <a:lnTo>
                    <a:pt x="34" y="1427"/>
                  </a:lnTo>
                  <a:lnTo>
                    <a:pt x="16" y="1427"/>
                  </a:lnTo>
                  <a:lnTo>
                    <a:pt x="4" y="1421"/>
                  </a:lnTo>
                  <a:lnTo>
                    <a:pt x="0" y="1413"/>
                  </a:lnTo>
                  <a:lnTo>
                    <a:pt x="0" y="1409"/>
                  </a:lnTo>
                  <a:lnTo>
                    <a:pt x="243" y="407"/>
                  </a:lnTo>
                  <a:lnTo>
                    <a:pt x="257" y="361"/>
                  </a:lnTo>
                  <a:lnTo>
                    <a:pt x="274" y="312"/>
                  </a:lnTo>
                  <a:lnTo>
                    <a:pt x="298" y="263"/>
                  </a:lnTo>
                  <a:lnTo>
                    <a:pt x="328" y="214"/>
                  </a:lnTo>
                  <a:lnTo>
                    <a:pt x="362" y="166"/>
                  </a:lnTo>
                  <a:lnTo>
                    <a:pt x="400" y="121"/>
                  </a:lnTo>
                  <a:lnTo>
                    <a:pt x="442" y="82"/>
                  </a:lnTo>
                  <a:lnTo>
                    <a:pt x="489" y="47"/>
                  </a:lnTo>
                  <a:lnTo>
                    <a:pt x="539" y="23"/>
                  </a:lnTo>
                  <a:lnTo>
                    <a:pt x="591" y="6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63" name="Freeform 67"/>
            <p:cNvSpPr>
              <a:spLocks/>
            </p:cNvSpPr>
            <p:nvPr/>
          </p:nvSpPr>
          <p:spPr bwMode="auto">
            <a:xfrm>
              <a:off x="9734" y="3933"/>
              <a:ext cx="401" cy="158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0" y="0"/>
                </a:cxn>
                <a:cxn ang="0">
                  <a:pos x="102" y="58"/>
                </a:cxn>
                <a:cxn ang="0">
                  <a:pos x="164" y="121"/>
                </a:cxn>
                <a:cxn ang="0">
                  <a:pos x="217" y="187"/>
                </a:cxn>
                <a:cxn ang="0">
                  <a:pos x="261" y="255"/>
                </a:cxn>
                <a:cxn ang="0">
                  <a:pos x="299" y="325"/>
                </a:cxn>
                <a:cxn ang="0">
                  <a:pos x="329" y="397"/>
                </a:cxn>
                <a:cxn ang="0">
                  <a:pos x="355" y="466"/>
                </a:cxn>
                <a:cxn ang="0">
                  <a:pos x="373" y="538"/>
                </a:cxn>
                <a:cxn ang="0">
                  <a:pos x="385" y="606"/>
                </a:cxn>
                <a:cxn ang="0">
                  <a:pos x="395" y="674"/>
                </a:cxn>
                <a:cxn ang="0">
                  <a:pos x="399" y="735"/>
                </a:cxn>
                <a:cxn ang="0">
                  <a:pos x="401" y="795"/>
                </a:cxn>
                <a:cxn ang="0">
                  <a:pos x="395" y="904"/>
                </a:cxn>
                <a:cxn ang="0">
                  <a:pos x="381" y="1007"/>
                </a:cxn>
                <a:cxn ang="0">
                  <a:pos x="357" y="1107"/>
                </a:cxn>
                <a:cxn ang="0">
                  <a:pos x="325" y="1198"/>
                </a:cxn>
                <a:cxn ang="0">
                  <a:pos x="287" y="1282"/>
                </a:cxn>
                <a:cxn ang="0">
                  <a:pos x="255" y="1337"/>
                </a:cxn>
                <a:cxn ang="0">
                  <a:pos x="221" y="1389"/>
                </a:cxn>
                <a:cxn ang="0">
                  <a:pos x="188" y="1434"/>
                </a:cxn>
                <a:cxn ang="0">
                  <a:pos x="154" y="1475"/>
                </a:cxn>
                <a:cxn ang="0">
                  <a:pos x="122" y="1508"/>
                </a:cxn>
                <a:cxn ang="0">
                  <a:pos x="92" y="1536"/>
                </a:cxn>
                <a:cxn ang="0">
                  <a:pos x="66" y="1557"/>
                </a:cxn>
                <a:cxn ang="0">
                  <a:pos x="44" y="1573"/>
                </a:cxn>
                <a:cxn ang="0">
                  <a:pos x="30" y="1582"/>
                </a:cxn>
                <a:cxn ang="0">
                  <a:pos x="20" y="1586"/>
                </a:cxn>
                <a:cxn ang="0">
                  <a:pos x="12" y="1586"/>
                </a:cxn>
                <a:cxn ang="0">
                  <a:pos x="8" y="1584"/>
                </a:cxn>
                <a:cxn ang="0">
                  <a:pos x="4" y="1580"/>
                </a:cxn>
                <a:cxn ang="0">
                  <a:pos x="0" y="1571"/>
                </a:cxn>
                <a:cxn ang="0">
                  <a:pos x="0" y="1561"/>
                </a:cxn>
                <a:cxn ang="0">
                  <a:pos x="2" y="1557"/>
                </a:cxn>
                <a:cxn ang="0">
                  <a:pos x="6" y="1551"/>
                </a:cxn>
                <a:cxn ang="0">
                  <a:pos x="82" y="1473"/>
                </a:cxn>
                <a:cxn ang="0">
                  <a:pos x="130" y="1411"/>
                </a:cxn>
                <a:cxn ang="0">
                  <a:pos x="172" y="1343"/>
                </a:cxn>
                <a:cxn ang="0">
                  <a:pos x="207" y="1267"/>
                </a:cxn>
                <a:cxn ang="0">
                  <a:pos x="239" y="1185"/>
                </a:cxn>
                <a:cxn ang="0">
                  <a:pos x="263" y="1095"/>
                </a:cxn>
                <a:cxn ang="0">
                  <a:pos x="281" y="1000"/>
                </a:cxn>
                <a:cxn ang="0">
                  <a:pos x="291" y="900"/>
                </a:cxn>
                <a:cxn ang="0">
                  <a:pos x="295" y="791"/>
                </a:cxn>
                <a:cxn ang="0">
                  <a:pos x="293" y="692"/>
                </a:cxn>
                <a:cxn ang="0">
                  <a:pos x="283" y="602"/>
                </a:cxn>
                <a:cxn ang="0">
                  <a:pos x="269" y="520"/>
                </a:cxn>
                <a:cxn ang="0">
                  <a:pos x="251" y="444"/>
                </a:cxn>
                <a:cxn ang="0">
                  <a:pos x="229" y="374"/>
                </a:cxn>
                <a:cxn ang="0">
                  <a:pos x="205" y="310"/>
                </a:cxn>
                <a:cxn ang="0">
                  <a:pos x="178" y="253"/>
                </a:cxn>
                <a:cxn ang="0">
                  <a:pos x="146" y="201"/>
                </a:cxn>
                <a:cxn ang="0">
                  <a:pos x="114" y="154"/>
                </a:cxn>
                <a:cxn ang="0">
                  <a:pos x="82" y="113"/>
                </a:cxn>
                <a:cxn ang="0">
                  <a:pos x="48" y="76"/>
                </a:cxn>
                <a:cxn ang="0">
                  <a:pos x="14" y="43"/>
                </a:cxn>
                <a:cxn ang="0">
                  <a:pos x="8" y="35"/>
                </a:cxn>
                <a:cxn ang="0">
                  <a:pos x="0" y="23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6" y="4"/>
                </a:cxn>
                <a:cxn ang="0">
                  <a:pos x="14" y="0"/>
                </a:cxn>
              </a:cxnLst>
              <a:rect l="0" t="0" r="r" b="b"/>
              <a:pathLst>
                <a:path w="401" h="1586">
                  <a:moveTo>
                    <a:pt x="14" y="0"/>
                  </a:moveTo>
                  <a:lnTo>
                    <a:pt x="30" y="0"/>
                  </a:lnTo>
                  <a:lnTo>
                    <a:pt x="102" y="58"/>
                  </a:lnTo>
                  <a:lnTo>
                    <a:pt x="164" y="121"/>
                  </a:lnTo>
                  <a:lnTo>
                    <a:pt x="217" y="187"/>
                  </a:lnTo>
                  <a:lnTo>
                    <a:pt x="261" y="255"/>
                  </a:lnTo>
                  <a:lnTo>
                    <a:pt x="299" y="325"/>
                  </a:lnTo>
                  <a:lnTo>
                    <a:pt x="329" y="397"/>
                  </a:lnTo>
                  <a:lnTo>
                    <a:pt x="355" y="466"/>
                  </a:lnTo>
                  <a:lnTo>
                    <a:pt x="373" y="538"/>
                  </a:lnTo>
                  <a:lnTo>
                    <a:pt x="385" y="606"/>
                  </a:lnTo>
                  <a:lnTo>
                    <a:pt x="395" y="674"/>
                  </a:lnTo>
                  <a:lnTo>
                    <a:pt x="399" y="735"/>
                  </a:lnTo>
                  <a:lnTo>
                    <a:pt x="401" y="795"/>
                  </a:lnTo>
                  <a:lnTo>
                    <a:pt x="395" y="904"/>
                  </a:lnTo>
                  <a:lnTo>
                    <a:pt x="381" y="1007"/>
                  </a:lnTo>
                  <a:lnTo>
                    <a:pt x="357" y="1107"/>
                  </a:lnTo>
                  <a:lnTo>
                    <a:pt x="325" y="1198"/>
                  </a:lnTo>
                  <a:lnTo>
                    <a:pt x="287" y="1282"/>
                  </a:lnTo>
                  <a:lnTo>
                    <a:pt x="255" y="1337"/>
                  </a:lnTo>
                  <a:lnTo>
                    <a:pt x="221" y="1389"/>
                  </a:lnTo>
                  <a:lnTo>
                    <a:pt x="188" y="1434"/>
                  </a:lnTo>
                  <a:lnTo>
                    <a:pt x="154" y="1475"/>
                  </a:lnTo>
                  <a:lnTo>
                    <a:pt x="122" y="1508"/>
                  </a:lnTo>
                  <a:lnTo>
                    <a:pt x="92" y="1536"/>
                  </a:lnTo>
                  <a:lnTo>
                    <a:pt x="66" y="1557"/>
                  </a:lnTo>
                  <a:lnTo>
                    <a:pt x="44" y="1573"/>
                  </a:lnTo>
                  <a:lnTo>
                    <a:pt x="30" y="1582"/>
                  </a:lnTo>
                  <a:lnTo>
                    <a:pt x="20" y="1586"/>
                  </a:lnTo>
                  <a:lnTo>
                    <a:pt x="12" y="1586"/>
                  </a:lnTo>
                  <a:lnTo>
                    <a:pt x="8" y="1584"/>
                  </a:lnTo>
                  <a:lnTo>
                    <a:pt x="4" y="1580"/>
                  </a:lnTo>
                  <a:lnTo>
                    <a:pt x="0" y="1571"/>
                  </a:lnTo>
                  <a:lnTo>
                    <a:pt x="0" y="1561"/>
                  </a:lnTo>
                  <a:lnTo>
                    <a:pt x="2" y="1557"/>
                  </a:lnTo>
                  <a:lnTo>
                    <a:pt x="6" y="1551"/>
                  </a:lnTo>
                  <a:lnTo>
                    <a:pt x="82" y="1473"/>
                  </a:lnTo>
                  <a:lnTo>
                    <a:pt x="130" y="1411"/>
                  </a:lnTo>
                  <a:lnTo>
                    <a:pt x="172" y="1343"/>
                  </a:lnTo>
                  <a:lnTo>
                    <a:pt x="207" y="1267"/>
                  </a:lnTo>
                  <a:lnTo>
                    <a:pt x="239" y="1185"/>
                  </a:lnTo>
                  <a:lnTo>
                    <a:pt x="263" y="1095"/>
                  </a:lnTo>
                  <a:lnTo>
                    <a:pt x="281" y="1000"/>
                  </a:lnTo>
                  <a:lnTo>
                    <a:pt x="291" y="900"/>
                  </a:lnTo>
                  <a:lnTo>
                    <a:pt x="295" y="791"/>
                  </a:lnTo>
                  <a:lnTo>
                    <a:pt x="293" y="692"/>
                  </a:lnTo>
                  <a:lnTo>
                    <a:pt x="283" y="602"/>
                  </a:lnTo>
                  <a:lnTo>
                    <a:pt x="269" y="520"/>
                  </a:lnTo>
                  <a:lnTo>
                    <a:pt x="251" y="444"/>
                  </a:lnTo>
                  <a:lnTo>
                    <a:pt x="229" y="374"/>
                  </a:lnTo>
                  <a:lnTo>
                    <a:pt x="205" y="310"/>
                  </a:lnTo>
                  <a:lnTo>
                    <a:pt x="178" y="253"/>
                  </a:lnTo>
                  <a:lnTo>
                    <a:pt x="146" y="201"/>
                  </a:lnTo>
                  <a:lnTo>
                    <a:pt x="114" y="154"/>
                  </a:lnTo>
                  <a:lnTo>
                    <a:pt x="82" y="113"/>
                  </a:lnTo>
                  <a:lnTo>
                    <a:pt x="48" y="76"/>
                  </a:lnTo>
                  <a:lnTo>
                    <a:pt x="14" y="43"/>
                  </a:lnTo>
                  <a:lnTo>
                    <a:pt x="8" y="35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2" y="8"/>
                  </a:lnTo>
                  <a:lnTo>
                    <a:pt x="6" y="4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81" name="Straight Arrow Connector 80"/>
          <p:cNvCxnSpPr/>
          <p:nvPr/>
        </p:nvCxnSpPr>
        <p:spPr>
          <a:xfrm flipV="1">
            <a:off x="2819400" y="5181600"/>
            <a:ext cx="1981994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5410200" y="5257800"/>
            <a:ext cx="1295400" cy="8382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81000" y="5867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BPS strings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657600" y="61722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BPS </a:t>
            </a:r>
            <a:r>
              <a:rPr lang="en-US" sz="2400" dirty="0" err="1" smtClean="0">
                <a:solidFill>
                  <a:srgbClr val="7030A0"/>
                </a:solidFill>
              </a:rPr>
              <a:t>codimension</a:t>
            </a:r>
            <a:r>
              <a:rPr lang="en-US" sz="2400" dirty="0" smtClean="0">
                <a:solidFill>
                  <a:srgbClr val="7030A0"/>
                </a:solidFill>
              </a:rPr>
              <a:t> two objects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086600" y="5486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Howe,Lambert</a:t>
            </a:r>
            <a:r>
              <a:rPr lang="en-US" dirty="0" smtClean="0"/>
              <a:t>,</a:t>
            </a:r>
          </a:p>
          <a:p>
            <a:r>
              <a:rPr lang="en-US" dirty="0" smtClean="0"/>
              <a:t>West (1997)</a:t>
            </a:r>
            <a:endParaRPr lang="en-US" dirty="0"/>
          </a:p>
        </p:txBody>
      </p:sp>
      <p:grpSp>
        <p:nvGrpSpPr>
          <p:cNvPr id="87" name="Group 86"/>
          <p:cNvGrpSpPr/>
          <p:nvPr/>
        </p:nvGrpSpPr>
        <p:grpSpPr>
          <a:xfrm>
            <a:off x="0" y="0"/>
            <a:ext cx="1066800" cy="1015663"/>
            <a:chOff x="457200" y="533400"/>
            <a:chExt cx="1066800" cy="1015663"/>
          </a:xfrm>
        </p:grpSpPr>
        <p:sp>
          <p:nvSpPr>
            <p:cNvPr id="88" name="Oval 87"/>
            <p:cNvSpPr/>
            <p:nvPr/>
          </p:nvSpPr>
          <p:spPr>
            <a:xfrm>
              <a:off x="533400" y="609600"/>
              <a:ext cx="914400" cy="9144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57200" y="533400"/>
              <a:ext cx="1066800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FFFF00"/>
                  </a:solidFill>
                </a:rPr>
                <a:t> 1</a:t>
              </a:r>
              <a:endParaRPr lang="en-US" sz="6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4" name="Group 25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0" y="4343401"/>
            <a:ext cx="4141553" cy="685799"/>
            <a:chOff x="86" y="2802"/>
            <a:chExt cx="18727" cy="3101"/>
          </a:xfrm>
          <a:solidFill>
            <a:srgbClr val="0000FF"/>
          </a:solidFill>
        </p:grpSpPr>
        <p:sp>
          <p:nvSpPr>
            <p:cNvPr id="55323" name="Freeform 27"/>
            <p:cNvSpPr>
              <a:spLocks/>
            </p:cNvSpPr>
            <p:nvPr/>
          </p:nvSpPr>
          <p:spPr bwMode="auto">
            <a:xfrm>
              <a:off x="86" y="3251"/>
              <a:ext cx="760" cy="2233"/>
            </a:xfrm>
            <a:custGeom>
              <a:avLst/>
              <a:gdLst/>
              <a:ahLst/>
              <a:cxnLst>
                <a:cxn ang="0">
                  <a:pos x="737" y="0"/>
                </a:cxn>
                <a:cxn ang="0">
                  <a:pos x="755" y="12"/>
                </a:cxn>
                <a:cxn ang="0">
                  <a:pos x="749" y="36"/>
                </a:cxn>
                <a:cxn ang="0">
                  <a:pos x="732" y="48"/>
                </a:cxn>
                <a:cxn ang="0">
                  <a:pos x="577" y="90"/>
                </a:cxn>
                <a:cxn ang="0">
                  <a:pos x="486" y="168"/>
                </a:cxn>
                <a:cxn ang="0">
                  <a:pos x="452" y="257"/>
                </a:cxn>
                <a:cxn ang="0">
                  <a:pos x="452" y="299"/>
                </a:cxn>
                <a:cxn ang="0">
                  <a:pos x="440" y="904"/>
                </a:cxn>
                <a:cxn ang="0">
                  <a:pos x="360" y="1030"/>
                </a:cxn>
                <a:cxn ang="0">
                  <a:pos x="200" y="1113"/>
                </a:cxn>
                <a:cxn ang="0">
                  <a:pos x="314" y="1161"/>
                </a:cxn>
                <a:cxn ang="0">
                  <a:pos x="406" y="1251"/>
                </a:cxn>
                <a:cxn ang="0">
                  <a:pos x="446" y="1347"/>
                </a:cxn>
                <a:cxn ang="0">
                  <a:pos x="452" y="1975"/>
                </a:cxn>
                <a:cxn ang="0">
                  <a:pos x="486" y="2053"/>
                </a:cxn>
                <a:cxn ang="0">
                  <a:pos x="583" y="2143"/>
                </a:cxn>
                <a:cxn ang="0">
                  <a:pos x="726" y="2185"/>
                </a:cxn>
                <a:cxn ang="0">
                  <a:pos x="760" y="2197"/>
                </a:cxn>
                <a:cxn ang="0">
                  <a:pos x="755" y="2227"/>
                </a:cxn>
                <a:cxn ang="0">
                  <a:pos x="720" y="2233"/>
                </a:cxn>
                <a:cxn ang="0">
                  <a:pos x="566" y="2215"/>
                </a:cxn>
                <a:cxn ang="0">
                  <a:pos x="412" y="2143"/>
                </a:cxn>
                <a:cxn ang="0">
                  <a:pos x="320" y="2017"/>
                </a:cxn>
                <a:cxn ang="0">
                  <a:pos x="309" y="1359"/>
                </a:cxn>
                <a:cxn ang="0">
                  <a:pos x="269" y="1269"/>
                </a:cxn>
                <a:cxn ang="0">
                  <a:pos x="131" y="1161"/>
                </a:cxn>
                <a:cxn ang="0">
                  <a:pos x="11" y="1143"/>
                </a:cxn>
                <a:cxn ang="0">
                  <a:pos x="0" y="1113"/>
                </a:cxn>
                <a:cxn ang="0">
                  <a:pos x="17" y="1101"/>
                </a:cxn>
                <a:cxn ang="0">
                  <a:pos x="63" y="1089"/>
                </a:cxn>
                <a:cxn ang="0">
                  <a:pos x="166" y="1060"/>
                </a:cxn>
                <a:cxn ang="0">
                  <a:pos x="274" y="964"/>
                </a:cxn>
                <a:cxn ang="0">
                  <a:pos x="309" y="850"/>
                </a:cxn>
                <a:cxn ang="0">
                  <a:pos x="326" y="203"/>
                </a:cxn>
                <a:cxn ang="0">
                  <a:pos x="429" y="78"/>
                </a:cxn>
                <a:cxn ang="0">
                  <a:pos x="612" y="12"/>
                </a:cxn>
              </a:cxnLst>
              <a:rect l="0" t="0" r="r" b="b"/>
              <a:pathLst>
                <a:path w="760" h="2233">
                  <a:moveTo>
                    <a:pt x="715" y="0"/>
                  </a:moveTo>
                  <a:lnTo>
                    <a:pt x="737" y="0"/>
                  </a:lnTo>
                  <a:lnTo>
                    <a:pt x="749" y="6"/>
                  </a:lnTo>
                  <a:lnTo>
                    <a:pt x="755" y="12"/>
                  </a:lnTo>
                  <a:lnTo>
                    <a:pt x="755" y="24"/>
                  </a:lnTo>
                  <a:lnTo>
                    <a:pt x="749" y="36"/>
                  </a:lnTo>
                  <a:lnTo>
                    <a:pt x="743" y="42"/>
                  </a:lnTo>
                  <a:lnTo>
                    <a:pt x="732" y="48"/>
                  </a:lnTo>
                  <a:lnTo>
                    <a:pt x="646" y="60"/>
                  </a:lnTo>
                  <a:lnTo>
                    <a:pt x="577" y="90"/>
                  </a:lnTo>
                  <a:lnTo>
                    <a:pt x="526" y="126"/>
                  </a:lnTo>
                  <a:lnTo>
                    <a:pt x="486" y="168"/>
                  </a:lnTo>
                  <a:lnTo>
                    <a:pt x="463" y="215"/>
                  </a:lnTo>
                  <a:lnTo>
                    <a:pt x="452" y="257"/>
                  </a:lnTo>
                  <a:lnTo>
                    <a:pt x="446" y="299"/>
                  </a:lnTo>
                  <a:lnTo>
                    <a:pt x="452" y="299"/>
                  </a:lnTo>
                  <a:lnTo>
                    <a:pt x="452" y="832"/>
                  </a:lnTo>
                  <a:lnTo>
                    <a:pt x="440" y="904"/>
                  </a:lnTo>
                  <a:lnTo>
                    <a:pt x="412" y="970"/>
                  </a:lnTo>
                  <a:lnTo>
                    <a:pt x="360" y="1030"/>
                  </a:lnTo>
                  <a:lnTo>
                    <a:pt x="291" y="1078"/>
                  </a:lnTo>
                  <a:lnTo>
                    <a:pt x="200" y="1113"/>
                  </a:lnTo>
                  <a:lnTo>
                    <a:pt x="257" y="1131"/>
                  </a:lnTo>
                  <a:lnTo>
                    <a:pt x="314" y="1161"/>
                  </a:lnTo>
                  <a:lnTo>
                    <a:pt x="366" y="1203"/>
                  </a:lnTo>
                  <a:lnTo>
                    <a:pt x="406" y="1251"/>
                  </a:lnTo>
                  <a:lnTo>
                    <a:pt x="434" y="1299"/>
                  </a:lnTo>
                  <a:lnTo>
                    <a:pt x="446" y="1347"/>
                  </a:lnTo>
                  <a:lnTo>
                    <a:pt x="452" y="1413"/>
                  </a:lnTo>
                  <a:lnTo>
                    <a:pt x="452" y="1975"/>
                  </a:lnTo>
                  <a:lnTo>
                    <a:pt x="457" y="1993"/>
                  </a:lnTo>
                  <a:lnTo>
                    <a:pt x="486" y="2053"/>
                  </a:lnTo>
                  <a:lnTo>
                    <a:pt x="526" y="2107"/>
                  </a:lnTo>
                  <a:lnTo>
                    <a:pt x="583" y="2143"/>
                  </a:lnTo>
                  <a:lnTo>
                    <a:pt x="652" y="2173"/>
                  </a:lnTo>
                  <a:lnTo>
                    <a:pt x="726" y="2185"/>
                  </a:lnTo>
                  <a:lnTo>
                    <a:pt x="749" y="2185"/>
                  </a:lnTo>
                  <a:lnTo>
                    <a:pt x="760" y="2197"/>
                  </a:lnTo>
                  <a:lnTo>
                    <a:pt x="760" y="2221"/>
                  </a:lnTo>
                  <a:lnTo>
                    <a:pt x="755" y="2227"/>
                  </a:lnTo>
                  <a:lnTo>
                    <a:pt x="743" y="2233"/>
                  </a:lnTo>
                  <a:lnTo>
                    <a:pt x="720" y="2233"/>
                  </a:lnTo>
                  <a:lnTo>
                    <a:pt x="646" y="2227"/>
                  </a:lnTo>
                  <a:lnTo>
                    <a:pt x="566" y="2215"/>
                  </a:lnTo>
                  <a:lnTo>
                    <a:pt x="486" y="2185"/>
                  </a:lnTo>
                  <a:lnTo>
                    <a:pt x="412" y="2143"/>
                  </a:lnTo>
                  <a:lnTo>
                    <a:pt x="354" y="2083"/>
                  </a:lnTo>
                  <a:lnTo>
                    <a:pt x="320" y="2017"/>
                  </a:lnTo>
                  <a:lnTo>
                    <a:pt x="309" y="1957"/>
                  </a:lnTo>
                  <a:lnTo>
                    <a:pt x="309" y="1359"/>
                  </a:lnTo>
                  <a:lnTo>
                    <a:pt x="303" y="1341"/>
                  </a:lnTo>
                  <a:lnTo>
                    <a:pt x="269" y="1269"/>
                  </a:lnTo>
                  <a:lnTo>
                    <a:pt x="211" y="1209"/>
                  </a:lnTo>
                  <a:lnTo>
                    <a:pt x="131" y="1161"/>
                  </a:lnTo>
                  <a:lnTo>
                    <a:pt x="34" y="1143"/>
                  </a:lnTo>
                  <a:lnTo>
                    <a:pt x="11" y="1143"/>
                  </a:lnTo>
                  <a:lnTo>
                    <a:pt x="0" y="1131"/>
                  </a:lnTo>
                  <a:lnTo>
                    <a:pt x="0" y="1113"/>
                  </a:lnTo>
                  <a:lnTo>
                    <a:pt x="6" y="1107"/>
                  </a:lnTo>
                  <a:lnTo>
                    <a:pt x="17" y="1101"/>
                  </a:lnTo>
                  <a:lnTo>
                    <a:pt x="23" y="1095"/>
                  </a:lnTo>
                  <a:lnTo>
                    <a:pt x="63" y="1089"/>
                  </a:lnTo>
                  <a:lnTo>
                    <a:pt x="114" y="1083"/>
                  </a:lnTo>
                  <a:lnTo>
                    <a:pt x="166" y="1060"/>
                  </a:lnTo>
                  <a:lnTo>
                    <a:pt x="223" y="1024"/>
                  </a:lnTo>
                  <a:lnTo>
                    <a:pt x="274" y="964"/>
                  </a:lnTo>
                  <a:lnTo>
                    <a:pt x="297" y="910"/>
                  </a:lnTo>
                  <a:lnTo>
                    <a:pt x="309" y="850"/>
                  </a:lnTo>
                  <a:lnTo>
                    <a:pt x="309" y="281"/>
                  </a:lnTo>
                  <a:lnTo>
                    <a:pt x="326" y="203"/>
                  </a:lnTo>
                  <a:lnTo>
                    <a:pt x="366" y="132"/>
                  </a:lnTo>
                  <a:lnTo>
                    <a:pt x="429" y="78"/>
                  </a:lnTo>
                  <a:lnTo>
                    <a:pt x="514" y="36"/>
                  </a:lnTo>
                  <a:lnTo>
                    <a:pt x="612" y="12"/>
                  </a:lnTo>
                  <a:lnTo>
                    <a:pt x="7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24" name="Freeform 28"/>
            <p:cNvSpPr>
              <a:spLocks noEditPoints="1"/>
            </p:cNvSpPr>
            <p:nvPr/>
          </p:nvSpPr>
          <p:spPr bwMode="auto">
            <a:xfrm>
              <a:off x="1109" y="3353"/>
              <a:ext cx="1476" cy="2005"/>
            </a:xfrm>
            <a:custGeom>
              <a:avLst/>
              <a:gdLst/>
              <a:ahLst/>
              <a:cxnLst>
                <a:cxn ang="0">
                  <a:pos x="521" y="1347"/>
                </a:cxn>
                <a:cxn ang="0">
                  <a:pos x="475" y="1520"/>
                </a:cxn>
                <a:cxn ang="0">
                  <a:pos x="544" y="1568"/>
                </a:cxn>
                <a:cxn ang="0">
                  <a:pos x="750" y="1532"/>
                </a:cxn>
                <a:cxn ang="0">
                  <a:pos x="772" y="1484"/>
                </a:cxn>
                <a:cxn ang="0">
                  <a:pos x="727" y="1323"/>
                </a:cxn>
                <a:cxn ang="0">
                  <a:pos x="927" y="60"/>
                </a:cxn>
                <a:cxn ang="0">
                  <a:pos x="618" y="173"/>
                </a:cxn>
                <a:cxn ang="0">
                  <a:pos x="338" y="515"/>
                </a:cxn>
                <a:cxn ang="0">
                  <a:pos x="218" y="898"/>
                </a:cxn>
                <a:cxn ang="0">
                  <a:pos x="206" y="1221"/>
                </a:cxn>
                <a:cxn ang="0">
                  <a:pos x="344" y="1490"/>
                </a:cxn>
                <a:cxn ang="0">
                  <a:pos x="424" y="1502"/>
                </a:cxn>
                <a:cxn ang="0">
                  <a:pos x="486" y="1317"/>
                </a:cxn>
                <a:cxn ang="0">
                  <a:pos x="698" y="1257"/>
                </a:cxn>
                <a:cxn ang="0">
                  <a:pos x="801" y="1359"/>
                </a:cxn>
                <a:cxn ang="0">
                  <a:pos x="830" y="1484"/>
                </a:cxn>
                <a:cxn ang="0">
                  <a:pos x="1110" y="1191"/>
                </a:cxn>
                <a:cxn ang="0">
                  <a:pos x="1253" y="826"/>
                </a:cxn>
                <a:cxn ang="0">
                  <a:pos x="1293" y="527"/>
                </a:cxn>
                <a:cxn ang="0">
                  <a:pos x="1190" y="185"/>
                </a:cxn>
                <a:cxn ang="0">
                  <a:pos x="927" y="60"/>
                </a:cxn>
                <a:cxn ang="0">
                  <a:pos x="1178" y="54"/>
                </a:cxn>
                <a:cxn ang="0">
                  <a:pos x="1424" y="323"/>
                </a:cxn>
                <a:cxn ang="0">
                  <a:pos x="1459" y="778"/>
                </a:cxn>
                <a:cxn ang="0">
                  <a:pos x="1224" y="1257"/>
                </a:cxn>
                <a:cxn ang="0">
                  <a:pos x="835" y="1556"/>
                </a:cxn>
                <a:cxn ang="0">
                  <a:pos x="892" y="1760"/>
                </a:cxn>
                <a:cxn ang="0">
                  <a:pos x="1035" y="1784"/>
                </a:cxn>
                <a:cxn ang="0">
                  <a:pos x="1196" y="1658"/>
                </a:cxn>
                <a:cxn ang="0">
                  <a:pos x="1241" y="1556"/>
                </a:cxn>
                <a:cxn ang="0">
                  <a:pos x="1270" y="1556"/>
                </a:cxn>
                <a:cxn ang="0">
                  <a:pos x="1276" y="1598"/>
                </a:cxn>
                <a:cxn ang="0">
                  <a:pos x="1218" y="1766"/>
                </a:cxn>
                <a:cxn ang="0">
                  <a:pos x="1075" y="1951"/>
                </a:cxn>
                <a:cxn ang="0">
                  <a:pos x="864" y="1993"/>
                </a:cxn>
                <a:cxn ang="0">
                  <a:pos x="761" y="1885"/>
                </a:cxn>
                <a:cxn ang="0">
                  <a:pos x="750" y="1700"/>
                </a:cxn>
                <a:cxn ang="0">
                  <a:pos x="681" y="1604"/>
                </a:cxn>
                <a:cxn ang="0">
                  <a:pos x="435" y="1610"/>
                </a:cxn>
                <a:cxn ang="0">
                  <a:pos x="161" y="1460"/>
                </a:cxn>
                <a:cxn ang="0">
                  <a:pos x="12" y="1155"/>
                </a:cxn>
                <a:cxn ang="0">
                  <a:pos x="80" y="646"/>
                </a:cxn>
                <a:cxn ang="0">
                  <a:pos x="435" y="185"/>
                </a:cxn>
                <a:cxn ang="0">
                  <a:pos x="932" y="0"/>
                </a:cxn>
              </a:cxnLst>
              <a:rect l="0" t="0" r="r" b="b"/>
              <a:pathLst>
                <a:path w="1476" h="2005">
                  <a:moveTo>
                    <a:pt x="641" y="1293"/>
                  </a:moveTo>
                  <a:lnTo>
                    <a:pt x="578" y="1311"/>
                  </a:lnTo>
                  <a:lnTo>
                    <a:pt x="521" y="1347"/>
                  </a:lnTo>
                  <a:lnTo>
                    <a:pt x="481" y="1406"/>
                  </a:lnTo>
                  <a:lnTo>
                    <a:pt x="469" y="1472"/>
                  </a:lnTo>
                  <a:lnTo>
                    <a:pt x="475" y="1520"/>
                  </a:lnTo>
                  <a:lnTo>
                    <a:pt x="498" y="1550"/>
                  </a:lnTo>
                  <a:lnTo>
                    <a:pt x="521" y="1562"/>
                  </a:lnTo>
                  <a:lnTo>
                    <a:pt x="544" y="1568"/>
                  </a:lnTo>
                  <a:lnTo>
                    <a:pt x="567" y="1568"/>
                  </a:lnTo>
                  <a:lnTo>
                    <a:pt x="658" y="1562"/>
                  </a:lnTo>
                  <a:lnTo>
                    <a:pt x="750" y="1532"/>
                  </a:lnTo>
                  <a:lnTo>
                    <a:pt x="761" y="1526"/>
                  </a:lnTo>
                  <a:lnTo>
                    <a:pt x="772" y="1502"/>
                  </a:lnTo>
                  <a:lnTo>
                    <a:pt x="772" y="1484"/>
                  </a:lnTo>
                  <a:lnTo>
                    <a:pt x="767" y="1412"/>
                  </a:lnTo>
                  <a:lnTo>
                    <a:pt x="750" y="1359"/>
                  </a:lnTo>
                  <a:lnTo>
                    <a:pt x="727" y="1323"/>
                  </a:lnTo>
                  <a:lnTo>
                    <a:pt x="687" y="1299"/>
                  </a:lnTo>
                  <a:lnTo>
                    <a:pt x="641" y="1293"/>
                  </a:lnTo>
                  <a:close/>
                  <a:moveTo>
                    <a:pt x="927" y="60"/>
                  </a:moveTo>
                  <a:lnTo>
                    <a:pt x="830" y="72"/>
                  </a:lnTo>
                  <a:lnTo>
                    <a:pt x="727" y="107"/>
                  </a:lnTo>
                  <a:lnTo>
                    <a:pt x="618" y="173"/>
                  </a:lnTo>
                  <a:lnTo>
                    <a:pt x="515" y="269"/>
                  </a:lnTo>
                  <a:lnTo>
                    <a:pt x="412" y="389"/>
                  </a:lnTo>
                  <a:lnTo>
                    <a:pt x="338" y="515"/>
                  </a:lnTo>
                  <a:lnTo>
                    <a:pt x="286" y="646"/>
                  </a:lnTo>
                  <a:lnTo>
                    <a:pt x="241" y="778"/>
                  </a:lnTo>
                  <a:lnTo>
                    <a:pt x="218" y="898"/>
                  </a:lnTo>
                  <a:lnTo>
                    <a:pt x="201" y="1011"/>
                  </a:lnTo>
                  <a:lnTo>
                    <a:pt x="195" y="1101"/>
                  </a:lnTo>
                  <a:lnTo>
                    <a:pt x="206" y="1221"/>
                  </a:lnTo>
                  <a:lnTo>
                    <a:pt x="229" y="1323"/>
                  </a:lnTo>
                  <a:lnTo>
                    <a:pt x="281" y="1418"/>
                  </a:lnTo>
                  <a:lnTo>
                    <a:pt x="344" y="1490"/>
                  </a:lnTo>
                  <a:lnTo>
                    <a:pt x="435" y="1544"/>
                  </a:lnTo>
                  <a:lnTo>
                    <a:pt x="435" y="1538"/>
                  </a:lnTo>
                  <a:lnTo>
                    <a:pt x="424" y="1502"/>
                  </a:lnTo>
                  <a:lnTo>
                    <a:pt x="424" y="1472"/>
                  </a:lnTo>
                  <a:lnTo>
                    <a:pt x="441" y="1389"/>
                  </a:lnTo>
                  <a:lnTo>
                    <a:pt x="486" y="1317"/>
                  </a:lnTo>
                  <a:lnTo>
                    <a:pt x="561" y="1263"/>
                  </a:lnTo>
                  <a:lnTo>
                    <a:pt x="641" y="1245"/>
                  </a:lnTo>
                  <a:lnTo>
                    <a:pt x="698" y="1257"/>
                  </a:lnTo>
                  <a:lnTo>
                    <a:pt x="744" y="1281"/>
                  </a:lnTo>
                  <a:lnTo>
                    <a:pt x="778" y="1317"/>
                  </a:lnTo>
                  <a:lnTo>
                    <a:pt x="801" y="1359"/>
                  </a:lnTo>
                  <a:lnTo>
                    <a:pt x="812" y="1401"/>
                  </a:lnTo>
                  <a:lnTo>
                    <a:pt x="824" y="1448"/>
                  </a:lnTo>
                  <a:lnTo>
                    <a:pt x="830" y="1484"/>
                  </a:lnTo>
                  <a:lnTo>
                    <a:pt x="938" y="1406"/>
                  </a:lnTo>
                  <a:lnTo>
                    <a:pt x="1030" y="1305"/>
                  </a:lnTo>
                  <a:lnTo>
                    <a:pt x="1110" y="1191"/>
                  </a:lnTo>
                  <a:lnTo>
                    <a:pt x="1167" y="1071"/>
                  </a:lnTo>
                  <a:lnTo>
                    <a:pt x="1218" y="946"/>
                  </a:lnTo>
                  <a:lnTo>
                    <a:pt x="1253" y="826"/>
                  </a:lnTo>
                  <a:lnTo>
                    <a:pt x="1276" y="712"/>
                  </a:lnTo>
                  <a:lnTo>
                    <a:pt x="1287" y="610"/>
                  </a:lnTo>
                  <a:lnTo>
                    <a:pt x="1293" y="527"/>
                  </a:lnTo>
                  <a:lnTo>
                    <a:pt x="1281" y="389"/>
                  </a:lnTo>
                  <a:lnTo>
                    <a:pt x="1247" y="275"/>
                  </a:lnTo>
                  <a:lnTo>
                    <a:pt x="1190" y="185"/>
                  </a:lnTo>
                  <a:lnTo>
                    <a:pt x="1115" y="113"/>
                  </a:lnTo>
                  <a:lnTo>
                    <a:pt x="1030" y="72"/>
                  </a:lnTo>
                  <a:lnTo>
                    <a:pt x="927" y="60"/>
                  </a:lnTo>
                  <a:close/>
                  <a:moveTo>
                    <a:pt x="932" y="0"/>
                  </a:moveTo>
                  <a:lnTo>
                    <a:pt x="1064" y="12"/>
                  </a:lnTo>
                  <a:lnTo>
                    <a:pt x="1178" y="54"/>
                  </a:lnTo>
                  <a:lnTo>
                    <a:pt x="1281" y="119"/>
                  </a:lnTo>
                  <a:lnTo>
                    <a:pt x="1361" y="209"/>
                  </a:lnTo>
                  <a:lnTo>
                    <a:pt x="1424" y="323"/>
                  </a:lnTo>
                  <a:lnTo>
                    <a:pt x="1464" y="455"/>
                  </a:lnTo>
                  <a:lnTo>
                    <a:pt x="1476" y="598"/>
                  </a:lnTo>
                  <a:lnTo>
                    <a:pt x="1459" y="778"/>
                  </a:lnTo>
                  <a:lnTo>
                    <a:pt x="1407" y="952"/>
                  </a:lnTo>
                  <a:lnTo>
                    <a:pt x="1327" y="1113"/>
                  </a:lnTo>
                  <a:lnTo>
                    <a:pt x="1224" y="1257"/>
                  </a:lnTo>
                  <a:lnTo>
                    <a:pt x="1110" y="1383"/>
                  </a:lnTo>
                  <a:lnTo>
                    <a:pt x="973" y="1484"/>
                  </a:lnTo>
                  <a:lnTo>
                    <a:pt x="835" y="1556"/>
                  </a:lnTo>
                  <a:lnTo>
                    <a:pt x="847" y="1646"/>
                  </a:lnTo>
                  <a:lnTo>
                    <a:pt x="870" y="1712"/>
                  </a:lnTo>
                  <a:lnTo>
                    <a:pt x="892" y="1760"/>
                  </a:lnTo>
                  <a:lnTo>
                    <a:pt x="932" y="1784"/>
                  </a:lnTo>
                  <a:lnTo>
                    <a:pt x="984" y="1790"/>
                  </a:lnTo>
                  <a:lnTo>
                    <a:pt x="1035" y="1784"/>
                  </a:lnTo>
                  <a:lnTo>
                    <a:pt x="1093" y="1760"/>
                  </a:lnTo>
                  <a:lnTo>
                    <a:pt x="1144" y="1718"/>
                  </a:lnTo>
                  <a:lnTo>
                    <a:pt x="1196" y="1658"/>
                  </a:lnTo>
                  <a:lnTo>
                    <a:pt x="1236" y="1574"/>
                  </a:lnTo>
                  <a:lnTo>
                    <a:pt x="1236" y="1568"/>
                  </a:lnTo>
                  <a:lnTo>
                    <a:pt x="1241" y="1556"/>
                  </a:lnTo>
                  <a:lnTo>
                    <a:pt x="1247" y="1550"/>
                  </a:lnTo>
                  <a:lnTo>
                    <a:pt x="1258" y="1550"/>
                  </a:lnTo>
                  <a:lnTo>
                    <a:pt x="1270" y="1556"/>
                  </a:lnTo>
                  <a:lnTo>
                    <a:pt x="1276" y="1562"/>
                  </a:lnTo>
                  <a:lnTo>
                    <a:pt x="1281" y="1574"/>
                  </a:lnTo>
                  <a:lnTo>
                    <a:pt x="1276" y="1598"/>
                  </a:lnTo>
                  <a:lnTo>
                    <a:pt x="1264" y="1640"/>
                  </a:lnTo>
                  <a:lnTo>
                    <a:pt x="1247" y="1694"/>
                  </a:lnTo>
                  <a:lnTo>
                    <a:pt x="1218" y="1766"/>
                  </a:lnTo>
                  <a:lnTo>
                    <a:pt x="1178" y="1832"/>
                  </a:lnTo>
                  <a:lnTo>
                    <a:pt x="1133" y="1897"/>
                  </a:lnTo>
                  <a:lnTo>
                    <a:pt x="1075" y="1951"/>
                  </a:lnTo>
                  <a:lnTo>
                    <a:pt x="1007" y="1993"/>
                  </a:lnTo>
                  <a:lnTo>
                    <a:pt x="927" y="2005"/>
                  </a:lnTo>
                  <a:lnTo>
                    <a:pt x="864" y="1993"/>
                  </a:lnTo>
                  <a:lnTo>
                    <a:pt x="812" y="1969"/>
                  </a:lnTo>
                  <a:lnTo>
                    <a:pt x="784" y="1933"/>
                  </a:lnTo>
                  <a:lnTo>
                    <a:pt x="761" y="1885"/>
                  </a:lnTo>
                  <a:lnTo>
                    <a:pt x="755" y="1838"/>
                  </a:lnTo>
                  <a:lnTo>
                    <a:pt x="750" y="1796"/>
                  </a:lnTo>
                  <a:lnTo>
                    <a:pt x="750" y="1700"/>
                  </a:lnTo>
                  <a:lnTo>
                    <a:pt x="755" y="1652"/>
                  </a:lnTo>
                  <a:lnTo>
                    <a:pt x="761" y="1586"/>
                  </a:lnTo>
                  <a:lnTo>
                    <a:pt x="681" y="1604"/>
                  </a:lnTo>
                  <a:lnTo>
                    <a:pt x="607" y="1616"/>
                  </a:lnTo>
                  <a:lnTo>
                    <a:pt x="549" y="1622"/>
                  </a:lnTo>
                  <a:lnTo>
                    <a:pt x="435" y="1610"/>
                  </a:lnTo>
                  <a:lnTo>
                    <a:pt x="332" y="1580"/>
                  </a:lnTo>
                  <a:lnTo>
                    <a:pt x="241" y="1532"/>
                  </a:lnTo>
                  <a:lnTo>
                    <a:pt x="161" y="1460"/>
                  </a:lnTo>
                  <a:lnTo>
                    <a:pt x="92" y="1377"/>
                  </a:lnTo>
                  <a:lnTo>
                    <a:pt x="40" y="1275"/>
                  </a:lnTo>
                  <a:lnTo>
                    <a:pt x="12" y="1155"/>
                  </a:lnTo>
                  <a:lnTo>
                    <a:pt x="0" y="1023"/>
                  </a:lnTo>
                  <a:lnTo>
                    <a:pt x="23" y="832"/>
                  </a:lnTo>
                  <a:lnTo>
                    <a:pt x="80" y="646"/>
                  </a:lnTo>
                  <a:lnTo>
                    <a:pt x="172" y="473"/>
                  </a:lnTo>
                  <a:lnTo>
                    <a:pt x="292" y="317"/>
                  </a:lnTo>
                  <a:lnTo>
                    <a:pt x="435" y="185"/>
                  </a:lnTo>
                  <a:lnTo>
                    <a:pt x="589" y="84"/>
                  </a:lnTo>
                  <a:lnTo>
                    <a:pt x="761" y="24"/>
                  </a:lnTo>
                  <a:lnTo>
                    <a:pt x="9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2785" y="3071"/>
              <a:ext cx="457" cy="1060"/>
            </a:xfrm>
            <a:custGeom>
              <a:avLst/>
              <a:gdLst/>
              <a:ahLst/>
              <a:cxnLst>
                <a:cxn ang="0">
                  <a:pos x="280" y="366"/>
                </a:cxn>
                <a:cxn ang="0">
                  <a:pos x="354" y="431"/>
                </a:cxn>
                <a:cxn ang="0">
                  <a:pos x="366" y="521"/>
                </a:cxn>
                <a:cxn ang="0">
                  <a:pos x="337" y="599"/>
                </a:cxn>
                <a:cxn ang="0">
                  <a:pos x="297" y="701"/>
                </a:cxn>
                <a:cxn ang="0">
                  <a:pos x="234" y="856"/>
                </a:cxn>
                <a:cxn ang="0">
                  <a:pos x="211" y="958"/>
                </a:cxn>
                <a:cxn ang="0">
                  <a:pos x="229" y="1012"/>
                </a:cxn>
                <a:cxn ang="0">
                  <a:pos x="291" y="1000"/>
                </a:cxn>
                <a:cxn ang="0">
                  <a:pos x="372" y="904"/>
                </a:cxn>
                <a:cxn ang="0">
                  <a:pos x="412" y="815"/>
                </a:cxn>
                <a:cxn ang="0">
                  <a:pos x="423" y="797"/>
                </a:cxn>
                <a:cxn ang="0">
                  <a:pos x="457" y="809"/>
                </a:cxn>
                <a:cxn ang="0">
                  <a:pos x="452" y="838"/>
                </a:cxn>
                <a:cxn ang="0">
                  <a:pos x="417" y="922"/>
                </a:cxn>
                <a:cxn ang="0">
                  <a:pos x="349" y="1018"/>
                </a:cxn>
                <a:cxn ang="0">
                  <a:pos x="240" y="1060"/>
                </a:cxn>
                <a:cxn ang="0">
                  <a:pos x="137" y="1018"/>
                </a:cxn>
                <a:cxn ang="0">
                  <a:pos x="97" y="928"/>
                </a:cxn>
                <a:cxn ang="0">
                  <a:pos x="103" y="886"/>
                </a:cxn>
                <a:cxn ang="0">
                  <a:pos x="114" y="862"/>
                </a:cxn>
                <a:cxn ang="0">
                  <a:pos x="229" y="551"/>
                </a:cxn>
                <a:cxn ang="0">
                  <a:pos x="251" y="479"/>
                </a:cxn>
                <a:cxn ang="0">
                  <a:pos x="240" y="407"/>
                </a:cxn>
                <a:cxn ang="0">
                  <a:pos x="217" y="401"/>
                </a:cxn>
                <a:cxn ang="0">
                  <a:pos x="131" y="443"/>
                </a:cxn>
                <a:cxn ang="0">
                  <a:pos x="57" y="593"/>
                </a:cxn>
                <a:cxn ang="0">
                  <a:pos x="51" y="611"/>
                </a:cxn>
                <a:cxn ang="0">
                  <a:pos x="17" y="617"/>
                </a:cxn>
                <a:cxn ang="0">
                  <a:pos x="0" y="605"/>
                </a:cxn>
                <a:cxn ang="0">
                  <a:pos x="6" y="575"/>
                </a:cxn>
                <a:cxn ang="0">
                  <a:pos x="40" y="491"/>
                </a:cxn>
                <a:cxn ang="0">
                  <a:pos x="114" y="395"/>
                </a:cxn>
                <a:cxn ang="0">
                  <a:pos x="223" y="354"/>
                </a:cxn>
                <a:cxn ang="0">
                  <a:pos x="377" y="0"/>
                </a:cxn>
                <a:cxn ang="0">
                  <a:pos x="400" y="18"/>
                </a:cxn>
                <a:cxn ang="0">
                  <a:pos x="417" y="48"/>
                </a:cxn>
                <a:cxn ang="0">
                  <a:pos x="412" y="84"/>
                </a:cxn>
                <a:cxn ang="0">
                  <a:pos x="372" y="138"/>
                </a:cxn>
                <a:cxn ang="0">
                  <a:pos x="332" y="150"/>
                </a:cxn>
                <a:cxn ang="0">
                  <a:pos x="297" y="138"/>
                </a:cxn>
                <a:cxn ang="0">
                  <a:pos x="269" y="102"/>
                </a:cxn>
                <a:cxn ang="0">
                  <a:pos x="274" y="60"/>
                </a:cxn>
                <a:cxn ang="0">
                  <a:pos x="297" y="24"/>
                </a:cxn>
              </a:cxnLst>
              <a:rect l="0" t="0" r="r" b="b"/>
              <a:pathLst>
                <a:path w="457" h="1060">
                  <a:moveTo>
                    <a:pt x="223" y="354"/>
                  </a:moveTo>
                  <a:lnTo>
                    <a:pt x="280" y="366"/>
                  </a:lnTo>
                  <a:lnTo>
                    <a:pt x="326" y="389"/>
                  </a:lnTo>
                  <a:lnTo>
                    <a:pt x="354" y="431"/>
                  </a:lnTo>
                  <a:lnTo>
                    <a:pt x="366" y="485"/>
                  </a:lnTo>
                  <a:lnTo>
                    <a:pt x="366" y="521"/>
                  </a:lnTo>
                  <a:lnTo>
                    <a:pt x="349" y="557"/>
                  </a:lnTo>
                  <a:lnTo>
                    <a:pt x="337" y="599"/>
                  </a:lnTo>
                  <a:lnTo>
                    <a:pt x="314" y="653"/>
                  </a:lnTo>
                  <a:lnTo>
                    <a:pt x="297" y="701"/>
                  </a:lnTo>
                  <a:lnTo>
                    <a:pt x="286" y="731"/>
                  </a:lnTo>
                  <a:lnTo>
                    <a:pt x="234" y="856"/>
                  </a:lnTo>
                  <a:lnTo>
                    <a:pt x="217" y="904"/>
                  </a:lnTo>
                  <a:lnTo>
                    <a:pt x="211" y="958"/>
                  </a:lnTo>
                  <a:lnTo>
                    <a:pt x="211" y="976"/>
                  </a:lnTo>
                  <a:lnTo>
                    <a:pt x="229" y="1012"/>
                  </a:lnTo>
                  <a:lnTo>
                    <a:pt x="246" y="1012"/>
                  </a:lnTo>
                  <a:lnTo>
                    <a:pt x="291" y="1000"/>
                  </a:lnTo>
                  <a:lnTo>
                    <a:pt x="332" y="964"/>
                  </a:lnTo>
                  <a:lnTo>
                    <a:pt x="372" y="904"/>
                  </a:lnTo>
                  <a:lnTo>
                    <a:pt x="406" y="820"/>
                  </a:lnTo>
                  <a:lnTo>
                    <a:pt x="412" y="815"/>
                  </a:lnTo>
                  <a:lnTo>
                    <a:pt x="412" y="809"/>
                  </a:lnTo>
                  <a:lnTo>
                    <a:pt x="423" y="797"/>
                  </a:lnTo>
                  <a:lnTo>
                    <a:pt x="446" y="797"/>
                  </a:lnTo>
                  <a:lnTo>
                    <a:pt x="457" y="809"/>
                  </a:lnTo>
                  <a:lnTo>
                    <a:pt x="457" y="820"/>
                  </a:lnTo>
                  <a:lnTo>
                    <a:pt x="452" y="838"/>
                  </a:lnTo>
                  <a:lnTo>
                    <a:pt x="440" y="880"/>
                  </a:lnTo>
                  <a:lnTo>
                    <a:pt x="417" y="922"/>
                  </a:lnTo>
                  <a:lnTo>
                    <a:pt x="389" y="976"/>
                  </a:lnTo>
                  <a:lnTo>
                    <a:pt x="349" y="1018"/>
                  </a:lnTo>
                  <a:lnTo>
                    <a:pt x="297" y="1048"/>
                  </a:lnTo>
                  <a:lnTo>
                    <a:pt x="240" y="1060"/>
                  </a:lnTo>
                  <a:lnTo>
                    <a:pt x="183" y="1048"/>
                  </a:lnTo>
                  <a:lnTo>
                    <a:pt x="137" y="1018"/>
                  </a:lnTo>
                  <a:lnTo>
                    <a:pt x="109" y="976"/>
                  </a:lnTo>
                  <a:lnTo>
                    <a:pt x="97" y="928"/>
                  </a:lnTo>
                  <a:lnTo>
                    <a:pt x="97" y="904"/>
                  </a:lnTo>
                  <a:lnTo>
                    <a:pt x="103" y="886"/>
                  </a:lnTo>
                  <a:lnTo>
                    <a:pt x="109" y="862"/>
                  </a:lnTo>
                  <a:lnTo>
                    <a:pt x="114" y="862"/>
                  </a:lnTo>
                  <a:lnTo>
                    <a:pt x="206" y="611"/>
                  </a:lnTo>
                  <a:lnTo>
                    <a:pt x="229" y="551"/>
                  </a:lnTo>
                  <a:lnTo>
                    <a:pt x="246" y="509"/>
                  </a:lnTo>
                  <a:lnTo>
                    <a:pt x="251" y="479"/>
                  </a:lnTo>
                  <a:lnTo>
                    <a:pt x="251" y="431"/>
                  </a:lnTo>
                  <a:lnTo>
                    <a:pt x="240" y="407"/>
                  </a:lnTo>
                  <a:lnTo>
                    <a:pt x="229" y="401"/>
                  </a:lnTo>
                  <a:lnTo>
                    <a:pt x="217" y="401"/>
                  </a:lnTo>
                  <a:lnTo>
                    <a:pt x="171" y="413"/>
                  </a:lnTo>
                  <a:lnTo>
                    <a:pt x="131" y="443"/>
                  </a:lnTo>
                  <a:lnTo>
                    <a:pt x="91" y="503"/>
                  </a:lnTo>
                  <a:lnTo>
                    <a:pt x="57" y="593"/>
                  </a:lnTo>
                  <a:lnTo>
                    <a:pt x="51" y="605"/>
                  </a:lnTo>
                  <a:lnTo>
                    <a:pt x="51" y="611"/>
                  </a:lnTo>
                  <a:lnTo>
                    <a:pt x="40" y="617"/>
                  </a:lnTo>
                  <a:lnTo>
                    <a:pt x="17" y="617"/>
                  </a:lnTo>
                  <a:lnTo>
                    <a:pt x="6" y="611"/>
                  </a:lnTo>
                  <a:lnTo>
                    <a:pt x="0" y="605"/>
                  </a:lnTo>
                  <a:lnTo>
                    <a:pt x="0" y="593"/>
                  </a:lnTo>
                  <a:lnTo>
                    <a:pt x="6" y="575"/>
                  </a:lnTo>
                  <a:lnTo>
                    <a:pt x="17" y="533"/>
                  </a:lnTo>
                  <a:lnTo>
                    <a:pt x="40" y="491"/>
                  </a:lnTo>
                  <a:lnTo>
                    <a:pt x="74" y="437"/>
                  </a:lnTo>
                  <a:lnTo>
                    <a:pt x="114" y="395"/>
                  </a:lnTo>
                  <a:lnTo>
                    <a:pt x="166" y="366"/>
                  </a:lnTo>
                  <a:lnTo>
                    <a:pt x="223" y="354"/>
                  </a:lnTo>
                  <a:close/>
                  <a:moveTo>
                    <a:pt x="332" y="0"/>
                  </a:moveTo>
                  <a:lnTo>
                    <a:pt x="377" y="0"/>
                  </a:lnTo>
                  <a:lnTo>
                    <a:pt x="389" y="12"/>
                  </a:lnTo>
                  <a:lnTo>
                    <a:pt x="400" y="18"/>
                  </a:lnTo>
                  <a:lnTo>
                    <a:pt x="412" y="36"/>
                  </a:lnTo>
                  <a:lnTo>
                    <a:pt x="417" y="48"/>
                  </a:lnTo>
                  <a:lnTo>
                    <a:pt x="417" y="60"/>
                  </a:lnTo>
                  <a:lnTo>
                    <a:pt x="412" y="84"/>
                  </a:lnTo>
                  <a:lnTo>
                    <a:pt x="406" y="102"/>
                  </a:lnTo>
                  <a:lnTo>
                    <a:pt x="372" y="138"/>
                  </a:lnTo>
                  <a:lnTo>
                    <a:pt x="354" y="144"/>
                  </a:lnTo>
                  <a:lnTo>
                    <a:pt x="332" y="150"/>
                  </a:lnTo>
                  <a:lnTo>
                    <a:pt x="314" y="150"/>
                  </a:lnTo>
                  <a:lnTo>
                    <a:pt x="297" y="138"/>
                  </a:lnTo>
                  <a:lnTo>
                    <a:pt x="274" y="114"/>
                  </a:lnTo>
                  <a:lnTo>
                    <a:pt x="269" y="102"/>
                  </a:lnTo>
                  <a:lnTo>
                    <a:pt x="269" y="84"/>
                  </a:lnTo>
                  <a:lnTo>
                    <a:pt x="274" y="60"/>
                  </a:lnTo>
                  <a:lnTo>
                    <a:pt x="280" y="42"/>
                  </a:lnTo>
                  <a:lnTo>
                    <a:pt x="297" y="24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26" name="Freeform 30"/>
            <p:cNvSpPr>
              <a:spLocks noEditPoints="1"/>
            </p:cNvSpPr>
            <p:nvPr/>
          </p:nvSpPr>
          <p:spPr bwMode="auto">
            <a:xfrm>
              <a:off x="2802" y="4795"/>
              <a:ext cx="932" cy="713"/>
            </a:xfrm>
            <a:custGeom>
              <a:avLst/>
              <a:gdLst/>
              <a:ahLst/>
              <a:cxnLst>
                <a:cxn ang="0">
                  <a:pos x="389" y="48"/>
                </a:cxn>
                <a:cxn ang="0">
                  <a:pos x="280" y="108"/>
                </a:cxn>
                <a:cxn ang="0">
                  <a:pos x="189" y="240"/>
                </a:cxn>
                <a:cxn ang="0">
                  <a:pos x="137" y="390"/>
                </a:cxn>
                <a:cxn ang="0">
                  <a:pos x="126" y="491"/>
                </a:cxn>
                <a:cxn ang="0">
                  <a:pos x="166" y="617"/>
                </a:cxn>
                <a:cxn ang="0">
                  <a:pos x="286" y="665"/>
                </a:cxn>
                <a:cxn ang="0">
                  <a:pos x="383" y="653"/>
                </a:cxn>
                <a:cxn ang="0">
                  <a:pos x="532" y="587"/>
                </a:cxn>
                <a:cxn ang="0">
                  <a:pos x="612" y="527"/>
                </a:cxn>
                <a:cxn ang="0">
                  <a:pos x="606" y="342"/>
                </a:cxn>
                <a:cxn ang="0">
                  <a:pos x="595" y="216"/>
                </a:cxn>
                <a:cxn ang="0">
                  <a:pos x="560" y="120"/>
                </a:cxn>
                <a:cxn ang="0">
                  <a:pos x="486" y="54"/>
                </a:cxn>
                <a:cxn ang="0">
                  <a:pos x="435" y="0"/>
                </a:cxn>
                <a:cxn ang="0">
                  <a:pos x="595" y="48"/>
                </a:cxn>
                <a:cxn ang="0">
                  <a:pos x="698" y="174"/>
                </a:cxn>
                <a:cxn ang="0">
                  <a:pos x="726" y="282"/>
                </a:cxn>
                <a:cxn ang="0">
                  <a:pos x="732" y="402"/>
                </a:cxn>
                <a:cxn ang="0">
                  <a:pos x="869" y="114"/>
                </a:cxn>
                <a:cxn ang="0">
                  <a:pos x="886" y="90"/>
                </a:cxn>
                <a:cxn ang="0">
                  <a:pos x="898" y="78"/>
                </a:cxn>
                <a:cxn ang="0">
                  <a:pos x="932" y="90"/>
                </a:cxn>
                <a:cxn ang="0">
                  <a:pos x="926" y="120"/>
                </a:cxn>
                <a:cxn ang="0">
                  <a:pos x="886" y="234"/>
                </a:cxn>
                <a:cxn ang="0">
                  <a:pos x="795" y="396"/>
                </a:cxn>
                <a:cxn ang="0">
                  <a:pos x="726" y="479"/>
                </a:cxn>
                <a:cxn ang="0">
                  <a:pos x="749" y="647"/>
                </a:cxn>
                <a:cxn ang="0">
                  <a:pos x="772" y="671"/>
                </a:cxn>
                <a:cxn ang="0">
                  <a:pos x="829" y="653"/>
                </a:cxn>
                <a:cxn ang="0">
                  <a:pos x="858" y="623"/>
                </a:cxn>
                <a:cxn ang="0">
                  <a:pos x="875" y="593"/>
                </a:cxn>
                <a:cxn ang="0">
                  <a:pos x="909" y="587"/>
                </a:cxn>
                <a:cxn ang="0">
                  <a:pos x="926" y="599"/>
                </a:cxn>
                <a:cxn ang="0">
                  <a:pos x="915" y="635"/>
                </a:cxn>
                <a:cxn ang="0">
                  <a:pos x="841" y="701"/>
                </a:cxn>
                <a:cxn ang="0">
                  <a:pos x="755" y="713"/>
                </a:cxn>
                <a:cxn ang="0">
                  <a:pos x="680" y="677"/>
                </a:cxn>
                <a:cxn ang="0">
                  <a:pos x="623" y="581"/>
                </a:cxn>
                <a:cxn ang="0">
                  <a:pos x="469" y="671"/>
                </a:cxn>
                <a:cxn ang="0">
                  <a:pos x="274" y="713"/>
                </a:cxn>
                <a:cxn ang="0">
                  <a:pos x="103" y="659"/>
                </a:cxn>
                <a:cxn ang="0">
                  <a:pos x="11" y="521"/>
                </a:cxn>
                <a:cxn ang="0">
                  <a:pos x="17" y="330"/>
                </a:cxn>
                <a:cxn ang="0">
                  <a:pos x="132" y="138"/>
                </a:cxn>
                <a:cxn ang="0">
                  <a:pos x="326" y="18"/>
                </a:cxn>
              </a:cxnLst>
              <a:rect l="0" t="0" r="r" b="b"/>
              <a:pathLst>
                <a:path w="932" h="713">
                  <a:moveTo>
                    <a:pt x="435" y="42"/>
                  </a:moveTo>
                  <a:lnTo>
                    <a:pt x="389" y="48"/>
                  </a:lnTo>
                  <a:lnTo>
                    <a:pt x="337" y="72"/>
                  </a:lnTo>
                  <a:lnTo>
                    <a:pt x="280" y="108"/>
                  </a:lnTo>
                  <a:lnTo>
                    <a:pt x="229" y="168"/>
                  </a:lnTo>
                  <a:lnTo>
                    <a:pt x="189" y="240"/>
                  </a:lnTo>
                  <a:lnTo>
                    <a:pt x="160" y="312"/>
                  </a:lnTo>
                  <a:lnTo>
                    <a:pt x="137" y="390"/>
                  </a:lnTo>
                  <a:lnTo>
                    <a:pt x="132" y="449"/>
                  </a:lnTo>
                  <a:lnTo>
                    <a:pt x="126" y="491"/>
                  </a:lnTo>
                  <a:lnTo>
                    <a:pt x="137" y="563"/>
                  </a:lnTo>
                  <a:lnTo>
                    <a:pt x="166" y="617"/>
                  </a:lnTo>
                  <a:lnTo>
                    <a:pt x="217" y="653"/>
                  </a:lnTo>
                  <a:lnTo>
                    <a:pt x="286" y="665"/>
                  </a:lnTo>
                  <a:lnTo>
                    <a:pt x="326" y="665"/>
                  </a:lnTo>
                  <a:lnTo>
                    <a:pt x="383" y="653"/>
                  </a:lnTo>
                  <a:lnTo>
                    <a:pt x="452" y="629"/>
                  </a:lnTo>
                  <a:lnTo>
                    <a:pt x="532" y="587"/>
                  </a:lnTo>
                  <a:lnTo>
                    <a:pt x="618" y="527"/>
                  </a:lnTo>
                  <a:lnTo>
                    <a:pt x="612" y="527"/>
                  </a:lnTo>
                  <a:lnTo>
                    <a:pt x="606" y="437"/>
                  </a:lnTo>
                  <a:lnTo>
                    <a:pt x="606" y="342"/>
                  </a:lnTo>
                  <a:lnTo>
                    <a:pt x="600" y="264"/>
                  </a:lnTo>
                  <a:lnTo>
                    <a:pt x="595" y="216"/>
                  </a:lnTo>
                  <a:lnTo>
                    <a:pt x="583" y="162"/>
                  </a:lnTo>
                  <a:lnTo>
                    <a:pt x="560" y="120"/>
                  </a:lnTo>
                  <a:lnTo>
                    <a:pt x="532" y="78"/>
                  </a:lnTo>
                  <a:lnTo>
                    <a:pt x="486" y="54"/>
                  </a:lnTo>
                  <a:lnTo>
                    <a:pt x="435" y="42"/>
                  </a:lnTo>
                  <a:close/>
                  <a:moveTo>
                    <a:pt x="435" y="0"/>
                  </a:moveTo>
                  <a:lnTo>
                    <a:pt x="520" y="12"/>
                  </a:lnTo>
                  <a:lnTo>
                    <a:pt x="595" y="48"/>
                  </a:lnTo>
                  <a:lnTo>
                    <a:pt x="652" y="102"/>
                  </a:lnTo>
                  <a:lnTo>
                    <a:pt x="698" y="174"/>
                  </a:lnTo>
                  <a:lnTo>
                    <a:pt x="721" y="258"/>
                  </a:lnTo>
                  <a:lnTo>
                    <a:pt x="726" y="282"/>
                  </a:lnTo>
                  <a:lnTo>
                    <a:pt x="726" y="372"/>
                  </a:lnTo>
                  <a:lnTo>
                    <a:pt x="732" y="402"/>
                  </a:lnTo>
                  <a:lnTo>
                    <a:pt x="812" y="270"/>
                  </a:lnTo>
                  <a:lnTo>
                    <a:pt x="869" y="114"/>
                  </a:lnTo>
                  <a:lnTo>
                    <a:pt x="875" y="96"/>
                  </a:lnTo>
                  <a:lnTo>
                    <a:pt x="886" y="90"/>
                  </a:lnTo>
                  <a:lnTo>
                    <a:pt x="886" y="84"/>
                  </a:lnTo>
                  <a:lnTo>
                    <a:pt x="898" y="78"/>
                  </a:lnTo>
                  <a:lnTo>
                    <a:pt x="921" y="78"/>
                  </a:lnTo>
                  <a:lnTo>
                    <a:pt x="932" y="90"/>
                  </a:lnTo>
                  <a:lnTo>
                    <a:pt x="932" y="96"/>
                  </a:lnTo>
                  <a:lnTo>
                    <a:pt x="926" y="120"/>
                  </a:lnTo>
                  <a:lnTo>
                    <a:pt x="909" y="168"/>
                  </a:lnTo>
                  <a:lnTo>
                    <a:pt x="886" y="234"/>
                  </a:lnTo>
                  <a:lnTo>
                    <a:pt x="846" y="312"/>
                  </a:lnTo>
                  <a:lnTo>
                    <a:pt x="795" y="396"/>
                  </a:lnTo>
                  <a:lnTo>
                    <a:pt x="732" y="473"/>
                  </a:lnTo>
                  <a:lnTo>
                    <a:pt x="726" y="479"/>
                  </a:lnTo>
                  <a:lnTo>
                    <a:pt x="732" y="557"/>
                  </a:lnTo>
                  <a:lnTo>
                    <a:pt x="749" y="647"/>
                  </a:lnTo>
                  <a:lnTo>
                    <a:pt x="761" y="665"/>
                  </a:lnTo>
                  <a:lnTo>
                    <a:pt x="772" y="671"/>
                  </a:lnTo>
                  <a:lnTo>
                    <a:pt x="795" y="671"/>
                  </a:lnTo>
                  <a:lnTo>
                    <a:pt x="829" y="653"/>
                  </a:lnTo>
                  <a:lnTo>
                    <a:pt x="846" y="641"/>
                  </a:lnTo>
                  <a:lnTo>
                    <a:pt x="858" y="623"/>
                  </a:lnTo>
                  <a:lnTo>
                    <a:pt x="869" y="599"/>
                  </a:lnTo>
                  <a:lnTo>
                    <a:pt x="875" y="593"/>
                  </a:lnTo>
                  <a:lnTo>
                    <a:pt x="886" y="587"/>
                  </a:lnTo>
                  <a:lnTo>
                    <a:pt x="909" y="587"/>
                  </a:lnTo>
                  <a:lnTo>
                    <a:pt x="921" y="593"/>
                  </a:lnTo>
                  <a:lnTo>
                    <a:pt x="926" y="599"/>
                  </a:lnTo>
                  <a:lnTo>
                    <a:pt x="926" y="605"/>
                  </a:lnTo>
                  <a:lnTo>
                    <a:pt x="915" y="635"/>
                  </a:lnTo>
                  <a:lnTo>
                    <a:pt x="886" y="671"/>
                  </a:lnTo>
                  <a:lnTo>
                    <a:pt x="841" y="701"/>
                  </a:lnTo>
                  <a:lnTo>
                    <a:pt x="783" y="713"/>
                  </a:lnTo>
                  <a:lnTo>
                    <a:pt x="755" y="713"/>
                  </a:lnTo>
                  <a:lnTo>
                    <a:pt x="715" y="701"/>
                  </a:lnTo>
                  <a:lnTo>
                    <a:pt x="680" y="677"/>
                  </a:lnTo>
                  <a:lnTo>
                    <a:pt x="646" y="641"/>
                  </a:lnTo>
                  <a:lnTo>
                    <a:pt x="623" y="581"/>
                  </a:lnTo>
                  <a:lnTo>
                    <a:pt x="555" y="629"/>
                  </a:lnTo>
                  <a:lnTo>
                    <a:pt x="469" y="671"/>
                  </a:lnTo>
                  <a:lnTo>
                    <a:pt x="377" y="701"/>
                  </a:lnTo>
                  <a:lnTo>
                    <a:pt x="274" y="713"/>
                  </a:lnTo>
                  <a:lnTo>
                    <a:pt x="177" y="701"/>
                  </a:lnTo>
                  <a:lnTo>
                    <a:pt x="103" y="659"/>
                  </a:lnTo>
                  <a:lnTo>
                    <a:pt x="46" y="599"/>
                  </a:lnTo>
                  <a:lnTo>
                    <a:pt x="11" y="521"/>
                  </a:lnTo>
                  <a:lnTo>
                    <a:pt x="0" y="437"/>
                  </a:lnTo>
                  <a:lnTo>
                    <a:pt x="17" y="330"/>
                  </a:lnTo>
                  <a:lnTo>
                    <a:pt x="63" y="228"/>
                  </a:lnTo>
                  <a:lnTo>
                    <a:pt x="132" y="138"/>
                  </a:lnTo>
                  <a:lnTo>
                    <a:pt x="223" y="66"/>
                  </a:lnTo>
                  <a:lnTo>
                    <a:pt x="326" y="18"/>
                  </a:lnTo>
                  <a:lnTo>
                    <a:pt x="4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4106" y="4688"/>
              <a:ext cx="257" cy="664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66" y="18"/>
                </a:cxn>
                <a:cxn ang="0">
                  <a:pos x="211" y="60"/>
                </a:cxn>
                <a:cxn ang="0">
                  <a:pos x="234" y="131"/>
                </a:cxn>
                <a:cxn ang="0">
                  <a:pos x="246" y="233"/>
                </a:cxn>
                <a:cxn ang="0">
                  <a:pos x="257" y="227"/>
                </a:cxn>
                <a:cxn ang="0">
                  <a:pos x="246" y="335"/>
                </a:cxn>
                <a:cxn ang="0">
                  <a:pos x="223" y="431"/>
                </a:cxn>
                <a:cxn ang="0">
                  <a:pos x="188" y="509"/>
                </a:cxn>
                <a:cxn ang="0">
                  <a:pos x="148" y="574"/>
                </a:cxn>
                <a:cxn ang="0">
                  <a:pos x="108" y="622"/>
                </a:cxn>
                <a:cxn ang="0">
                  <a:pos x="80" y="652"/>
                </a:cxn>
                <a:cxn ang="0">
                  <a:pos x="63" y="664"/>
                </a:cxn>
                <a:cxn ang="0">
                  <a:pos x="51" y="658"/>
                </a:cxn>
                <a:cxn ang="0">
                  <a:pos x="46" y="652"/>
                </a:cxn>
                <a:cxn ang="0">
                  <a:pos x="40" y="640"/>
                </a:cxn>
                <a:cxn ang="0">
                  <a:pos x="40" y="634"/>
                </a:cxn>
                <a:cxn ang="0">
                  <a:pos x="46" y="628"/>
                </a:cxn>
                <a:cxn ang="0">
                  <a:pos x="51" y="616"/>
                </a:cxn>
                <a:cxn ang="0">
                  <a:pos x="63" y="604"/>
                </a:cxn>
                <a:cxn ang="0">
                  <a:pos x="114" y="538"/>
                </a:cxn>
                <a:cxn ang="0">
                  <a:pos x="160" y="449"/>
                </a:cxn>
                <a:cxn ang="0">
                  <a:pos x="194" y="347"/>
                </a:cxn>
                <a:cxn ang="0">
                  <a:pos x="206" y="227"/>
                </a:cxn>
                <a:cxn ang="0">
                  <a:pos x="206" y="197"/>
                </a:cxn>
                <a:cxn ang="0">
                  <a:pos x="194" y="197"/>
                </a:cxn>
                <a:cxn ang="0">
                  <a:pos x="188" y="203"/>
                </a:cxn>
                <a:cxn ang="0">
                  <a:pos x="171" y="215"/>
                </a:cxn>
                <a:cxn ang="0">
                  <a:pos x="148" y="227"/>
                </a:cxn>
                <a:cxn ang="0">
                  <a:pos x="131" y="233"/>
                </a:cxn>
                <a:cxn ang="0">
                  <a:pos x="114" y="233"/>
                </a:cxn>
                <a:cxn ang="0">
                  <a:pos x="63" y="221"/>
                </a:cxn>
                <a:cxn ang="0">
                  <a:pos x="28" y="197"/>
                </a:cxn>
                <a:cxn ang="0">
                  <a:pos x="5" y="155"/>
                </a:cxn>
                <a:cxn ang="0">
                  <a:pos x="0" y="113"/>
                </a:cxn>
                <a:cxn ang="0">
                  <a:pos x="5" y="71"/>
                </a:cxn>
                <a:cxn ang="0">
                  <a:pos x="28" y="36"/>
                </a:cxn>
                <a:cxn ang="0">
                  <a:pos x="63" y="12"/>
                </a:cxn>
                <a:cxn ang="0">
                  <a:pos x="114" y="0"/>
                </a:cxn>
              </a:cxnLst>
              <a:rect l="0" t="0" r="r" b="b"/>
              <a:pathLst>
                <a:path w="257" h="664">
                  <a:moveTo>
                    <a:pt x="114" y="0"/>
                  </a:moveTo>
                  <a:lnTo>
                    <a:pt x="166" y="18"/>
                  </a:lnTo>
                  <a:lnTo>
                    <a:pt x="211" y="60"/>
                  </a:lnTo>
                  <a:lnTo>
                    <a:pt x="234" y="131"/>
                  </a:lnTo>
                  <a:lnTo>
                    <a:pt x="246" y="233"/>
                  </a:lnTo>
                  <a:lnTo>
                    <a:pt x="257" y="227"/>
                  </a:lnTo>
                  <a:lnTo>
                    <a:pt x="246" y="335"/>
                  </a:lnTo>
                  <a:lnTo>
                    <a:pt x="223" y="431"/>
                  </a:lnTo>
                  <a:lnTo>
                    <a:pt x="188" y="509"/>
                  </a:lnTo>
                  <a:lnTo>
                    <a:pt x="148" y="574"/>
                  </a:lnTo>
                  <a:lnTo>
                    <a:pt x="108" y="622"/>
                  </a:lnTo>
                  <a:lnTo>
                    <a:pt x="80" y="652"/>
                  </a:lnTo>
                  <a:lnTo>
                    <a:pt x="63" y="664"/>
                  </a:lnTo>
                  <a:lnTo>
                    <a:pt x="51" y="658"/>
                  </a:lnTo>
                  <a:lnTo>
                    <a:pt x="46" y="652"/>
                  </a:lnTo>
                  <a:lnTo>
                    <a:pt x="40" y="640"/>
                  </a:lnTo>
                  <a:lnTo>
                    <a:pt x="40" y="634"/>
                  </a:lnTo>
                  <a:lnTo>
                    <a:pt x="46" y="628"/>
                  </a:lnTo>
                  <a:lnTo>
                    <a:pt x="51" y="616"/>
                  </a:lnTo>
                  <a:lnTo>
                    <a:pt x="63" y="604"/>
                  </a:lnTo>
                  <a:lnTo>
                    <a:pt x="114" y="538"/>
                  </a:lnTo>
                  <a:lnTo>
                    <a:pt x="160" y="449"/>
                  </a:lnTo>
                  <a:lnTo>
                    <a:pt x="194" y="347"/>
                  </a:lnTo>
                  <a:lnTo>
                    <a:pt x="206" y="227"/>
                  </a:lnTo>
                  <a:lnTo>
                    <a:pt x="206" y="197"/>
                  </a:lnTo>
                  <a:lnTo>
                    <a:pt x="194" y="197"/>
                  </a:lnTo>
                  <a:lnTo>
                    <a:pt x="188" y="203"/>
                  </a:lnTo>
                  <a:lnTo>
                    <a:pt x="171" y="215"/>
                  </a:lnTo>
                  <a:lnTo>
                    <a:pt x="148" y="227"/>
                  </a:lnTo>
                  <a:lnTo>
                    <a:pt x="131" y="233"/>
                  </a:lnTo>
                  <a:lnTo>
                    <a:pt x="114" y="233"/>
                  </a:lnTo>
                  <a:lnTo>
                    <a:pt x="63" y="221"/>
                  </a:lnTo>
                  <a:lnTo>
                    <a:pt x="28" y="197"/>
                  </a:lnTo>
                  <a:lnTo>
                    <a:pt x="5" y="155"/>
                  </a:lnTo>
                  <a:lnTo>
                    <a:pt x="0" y="113"/>
                  </a:lnTo>
                  <a:lnTo>
                    <a:pt x="5" y="71"/>
                  </a:lnTo>
                  <a:lnTo>
                    <a:pt x="28" y="36"/>
                  </a:lnTo>
                  <a:lnTo>
                    <a:pt x="63" y="12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2"/>
            <p:cNvSpPr>
              <a:spLocks noEditPoints="1"/>
            </p:cNvSpPr>
            <p:nvPr/>
          </p:nvSpPr>
          <p:spPr bwMode="auto">
            <a:xfrm>
              <a:off x="4969" y="3353"/>
              <a:ext cx="1476" cy="2005"/>
            </a:xfrm>
            <a:custGeom>
              <a:avLst/>
              <a:gdLst/>
              <a:ahLst/>
              <a:cxnLst>
                <a:cxn ang="0">
                  <a:pos x="521" y="1347"/>
                </a:cxn>
                <a:cxn ang="0">
                  <a:pos x="475" y="1520"/>
                </a:cxn>
                <a:cxn ang="0">
                  <a:pos x="543" y="1568"/>
                </a:cxn>
                <a:cxn ang="0">
                  <a:pos x="749" y="1532"/>
                </a:cxn>
                <a:cxn ang="0">
                  <a:pos x="772" y="1484"/>
                </a:cxn>
                <a:cxn ang="0">
                  <a:pos x="726" y="1323"/>
                </a:cxn>
                <a:cxn ang="0">
                  <a:pos x="927" y="60"/>
                </a:cxn>
                <a:cxn ang="0">
                  <a:pos x="618" y="173"/>
                </a:cxn>
                <a:cxn ang="0">
                  <a:pos x="338" y="515"/>
                </a:cxn>
                <a:cxn ang="0">
                  <a:pos x="218" y="898"/>
                </a:cxn>
                <a:cxn ang="0">
                  <a:pos x="206" y="1221"/>
                </a:cxn>
                <a:cxn ang="0">
                  <a:pos x="343" y="1490"/>
                </a:cxn>
                <a:cxn ang="0">
                  <a:pos x="423" y="1502"/>
                </a:cxn>
                <a:cxn ang="0">
                  <a:pos x="486" y="1317"/>
                </a:cxn>
                <a:cxn ang="0">
                  <a:pos x="698" y="1257"/>
                </a:cxn>
                <a:cxn ang="0">
                  <a:pos x="801" y="1359"/>
                </a:cxn>
                <a:cxn ang="0">
                  <a:pos x="829" y="1484"/>
                </a:cxn>
                <a:cxn ang="0">
                  <a:pos x="1110" y="1191"/>
                </a:cxn>
                <a:cxn ang="0">
                  <a:pos x="1253" y="826"/>
                </a:cxn>
                <a:cxn ang="0">
                  <a:pos x="1293" y="527"/>
                </a:cxn>
                <a:cxn ang="0">
                  <a:pos x="1190" y="185"/>
                </a:cxn>
                <a:cxn ang="0">
                  <a:pos x="927" y="60"/>
                </a:cxn>
                <a:cxn ang="0">
                  <a:pos x="1178" y="54"/>
                </a:cxn>
                <a:cxn ang="0">
                  <a:pos x="1424" y="323"/>
                </a:cxn>
                <a:cxn ang="0">
                  <a:pos x="1458" y="778"/>
                </a:cxn>
                <a:cxn ang="0">
                  <a:pos x="1224" y="1257"/>
                </a:cxn>
                <a:cxn ang="0">
                  <a:pos x="835" y="1556"/>
                </a:cxn>
                <a:cxn ang="0">
                  <a:pos x="892" y="1760"/>
                </a:cxn>
                <a:cxn ang="0">
                  <a:pos x="1035" y="1784"/>
                </a:cxn>
                <a:cxn ang="0">
                  <a:pos x="1195" y="1658"/>
                </a:cxn>
                <a:cxn ang="0">
                  <a:pos x="1241" y="1556"/>
                </a:cxn>
                <a:cxn ang="0">
                  <a:pos x="1270" y="1556"/>
                </a:cxn>
                <a:cxn ang="0">
                  <a:pos x="1275" y="1598"/>
                </a:cxn>
                <a:cxn ang="0">
                  <a:pos x="1218" y="1766"/>
                </a:cxn>
                <a:cxn ang="0">
                  <a:pos x="1075" y="1951"/>
                </a:cxn>
                <a:cxn ang="0">
                  <a:pos x="864" y="1993"/>
                </a:cxn>
                <a:cxn ang="0">
                  <a:pos x="761" y="1885"/>
                </a:cxn>
                <a:cxn ang="0">
                  <a:pos x="749" y="1700"/>
                </a:cxn>
                <a:cxn ang="0">
                  <a:pos x="681" y="1604"/>
                </a:cxn>
                <a:cxn ang="0">
                  <a:pos x="435" y="1610"/>
                </a:cxn>
                <a:cxn ang="0">
                  <a:pos x="160" y="1460"/>
                </a:cxn>
                <a:cxn ang="0">
                  <a:pos x="12" y="1155"/>
                </a:cxn>
                <a:cxn ang="0">
                  <a:pos x="80" y="646"/>
                </a:cxn>
                <a:cxn ang="0">
                  <a:pos x="435" y="185"/>
                </a:cxn>
                <a:cxn ang="0">
                  <a:pos x="932" y="0"/>
                </a:cxn>
              </a:cxnLst>
              <a:rect l="0" t="0" r="r" b="b"/>
              <a:pathLst>
                <a:path w="1476" h="2005">
                  <a:moveTo>
                    <a:pt x="641" y="1293"/>
                  </a:moveTo>
                  <a:lnTo>
                    <a:pt x="578" y="1311"/>
                  </a:lnTo>
                  <a:lnTo>
                    <a:pt x="521" y="1347"/>
                  </a:lnTo>
                  <a:lnTo>
                    <a:pt x="481" y="1406"/>
                  </a:lnTo>
                  <a:lnTo>
                    <a:pt x="469" y="1472"/>
                  </a:lnTo>
                  <a:lnTo>
                    <a:pt x="475" y="1520"/>
                  </a:lnTo>
                  <a:lnTo>
                    <a:pt x="498" y="1550"/>
                  </a:lnTo>
                  <a:lnTo>
                    <a:pt x="521" y="1562"/>
                  </a:lnTo>
                  <a:lnTo>
                    <a:pt x="543" y="1568"/>
                  </a:lnTo>
                  <a:lnTo>
                    <a:pt x="566" y="1568"/>
                  </a:lnTo>
                  <a:lnTo>
                    <a:pt x="658" y="1562"/>
                  </a:lnTo>
                  <a:lnTo>
                    <a:pt x="749" y="1532"/>
                  </a:lnTo>
                  <a:lnTo>
                    <a:pt x="761" y="1526"/>
                  </a:lnTo>
                  <a:lnTo>
                    <a:pt x="772" y="1502"/>
                  </a:lnTo>
                  <a:lnTo>
                    <a:pt x="772" y="1484"/>
                  </a:lnTo>
                  <a:lnTo>
                    <a:pt x="766" y="1412"/>
                  </a:lnTo>
                  <a:lnTo>
                    <a:pt x="749" y="1359"/>
                  </a:lnTo>
                  <a:lnTo>
                    <a:pt x="726" y="1323"/>
                  </a:lnTo>
                  <a:lnTo>
                    <a:pt x="686" y="1299"/>
                  </a:lnTo>
                  <a:lnTo>
                    <a:pt x="641" y="1293"/>
                  </a:lnTo>
                  <a:close/>
                  <a:moveTo>
                    <a:pt x="927" y="60"/>
                  </a:moveTo>
                  <a:lnTo>
                    <a:pt x="829" y="72"/>
                  </a:lnTo>
                  <a:lnTo>
                    <a:pt x="726" y="107"/>
                  </a:lnTo>
                  <a:lnTo>
                    <a:pt x="618" y="173"/>
                  </a:lnTo>
                  <a:lnTo>
                    <a:pt x="515" y="269"/>
                  </a:lnTo>
                  <a:lnTo>
                    <a:pt x="412" y="389"/>
                  </a:lnTo>
                  <a:lnTo>
                    <a:pt x="338" y="515"/>
                  </a:lnTo>
                  <a:lnTo>
                    <a:pt x="286" y="646"/>
                  </a:lnTo>
                  <a:lnTo>
                    <a:pt x="240" y="778"/>
                  </a:lnTo>
                  <a:lnTo>
                    <a:pt x="218" y="898"/>
                  </a:lnTo>
                  <a:lnTo>
                    <a:pt x="200" y="1011"/>
                  </a:lnTo>
                  <a:lnTo>
                    <a:pt x="195" y="1101"/>
                  </a:lnTo>
                  <a:lnTo>
                    <a:pt x="206" y="1221"/>
                  </a:lnTo>
                  <a:lnTo>
                    <a:pt x="229" y="1323"/>
                  </a:lnTo>
                  <a:lnTo>
                    <a:pt x="280" y="1418"/>
                  </a:lnTo>
                  <a:lnTo>
                    <a:pt x="343" y="1490"/>
                  </a:lnTo>
                  <a:lnTo>
                    <a:pt x="435" y="1544"/>
                  </a:lnTo>
                  <a:lnTo>
                    <a:pt x="435" y="1538"/>
                  </a:lnTo>
                  <a:lnTo>
                    <a:pt x="423" y="1502"/>
                  </a:lnTo>
                  <a:lnTo>
                    <a:pt x="423" y="1472"/>
                  </a:lnTo>
                  <a:lnTo>
                    <a:pt x="441" y="1389"/>
                  </a:lnTo>
                  <a:lnTo>
                    <a:pt x="486" y="1317"/>
                  </a:lnTo>
                  <a:lnTo>
                    <a:pt x="561" y="1263"/>
                  </a:lnTo>
                  <a:lnTo>
                    <a:pt x="641" y="1245"/>
                  </a:lnTo>
                  <a:lnTo>
                    <a:pt x="698" y="1257"/>
                  </a:lnTo>
                  <a:lnTo>
                    <a:pt x="744" y="1281"/>
                  </a:lnTo>
                  <a:lnTo>
                    <a:pt x="778" y="1317"/>
                  </a:lnTo>
                  <a:lnTo>
                    <a:pt x="801" y="1359"/>
                  </a:lnTo>
                  <a:lnTo>
                    <a:pt x="812" y="1401"/>
                  </a:lnTo>
                  <a:lnTo>
                    <a:pt x="824" y="1448"/>
                  </a:lnTo>
                  <a:lnTo>
                    <a:pt x="829" y="1484"/>
                  </a:lnTo>
                  <a:lnTo>
                    <a:pt x="938" y="1406"/>
                  </a:lnTo>
                  <a:lnTo>
                    <a:pt x="1030" y="1305"/>
                  </a:lnTo>
                  <a:lnTo>
                    <a:pt x="1110" y="1191"/>
                  </a:lnTo>
                  <a:lnTo>
                    <a:pt x="1167" y="1071"/>
                  </a:lnTo>
                  <a:lnTo>
                    <a:pt x="1218" y="946"/>
                  </a:lnTo>
                  <a:lnTo>
                    <a:pt x="1253" y="826"/>
                  </a:lnTo>
                  <a:lnTo>
                    <a:pt x="1275" y="712"/>
                  </a:lnTo>
                  <a:lnTo>
                    <a:pt x="1287" y="610"/>
                  </a:lnTo>
                  <a:lnTo>
                    <a:pt x="1293" y="527"/>
                  </a:lnTo>
                  <a:lnTo>
                    <a:pt x="1281" y="389"/>
                  </a:lnTo>
                  <a:lnTo>
                    <a:pt x="1247" y="275"/>
                  </a:lnTo>
                  <a:lnTo>
                    <a:pt x="1190" y="185"/>
                  </a:lnTo>
                  <a:lnTo>
                    <a:pt x="1115" y="113"/>
                  </a:lnTo>
                  <a:lnTo>
                    <a:pt x="1030" y="72"/>
                  </a:lnTo>
                  <a:lnTo>
                    <a:pt x="927" y="60"/>
                  </a:lnTo>
                  <a:close/>
                  <a:moveTo>
                    <a:pt x="932" y="0"/>
                  </a:moveTo>
                  <a:lnTo>
                    <a:pt x="1064" y="12"/>
                  </a:lnTo>
                  <a:lnTo>
                    <a:pt x="1178" y="54"/>
                  </a:lnTo>
                  <a:lnTo>
                    <a:pt x="1281" y="119"/>
                  </a:lnTo>
                  <a:lnTo>
                    <a:pt x="1361" y="209"/>
                  </a:lnTo>
                  <a:lnTo>
                    <a:pt x="1424" y="323"/>
                  </a:lnTo>
                  <a:lnTo>
                    <a:pt x="1464" y="455"/>
                  </a:lnTo>
                  <a:lnTo>
                    <a:pt x="1476" y="598"/>
                  </a:lnTo>
                  <a:lnTo>
                    <a:pt x="1458" y="778"/>
                  </a:lnTo>
                  <a:lnTo>
                    <a:pt x="1407" y="952"/>
                  </a:lnTo>
                  <a:lnTo>
                    <a:pt x="1327" y="1113"/>
                  </a:lnTo>
                  <a:lnTo>
                    <a:pt x="1224" y="1257"/>
                  </a:lnTo>
                  <a:lnTo>
                    <a:pt x="1110" y="1383"/>
                  </a:lnTo>
                  <a:lnTo>
                    <a:pt x="972" y="1484"/>
                  </a:lnTo>
                  <a:lnTo>
                    <a:pt x="835" y="1556"/>
                  </a:lnTo>
                  <a:lnTo>
                    <a:pt x="847" y="1646"/>
                  </a:lnTo>
                  <a:lnTo>
                    <a:pt x="869" y="1712"/>
                  </a:lnTo>
                  <a:lnTo>
                    <a:pt x="892" y="1760"/>
                  </a:lnTo>
                  <a:lnTo>
                    <a:pt x="932" y="1784"/>
                  </a:lnTo>
                  <a:lnTo>
                    <a:pt x="984" y="1790"/>
                  </a:lnTo>
                  <a:lnTo>
                    <a:pt x="1035" y="1784"/>
                  </a:lnTo>
                  <a:lnTo>
                    <a:pt x="1092" y="1760"/>
                  </a:lnTo>
                  <a:lnTo>
                    <a:pt x="1144" y="1718"/>
                  </a:lnTo>
                  <a:lnTo>
                    <a:pt x="1195" y="1658"/>
                  </a:lnTo>
                  <a:lnTo>
                    <a:pt x="1235" y="1574"/>
                  </a:lnTo>
                  <a:lnTo>
                    <a:pt x="1235" y="1568"/>
                  </a:lnTo>
                  <a:lnTo>
                    <a:pt x="1241" y="1556"/>
                  </a:lnTo>
                  <a:lnTo>
                    <a:pt x="1247" y="1550"/>
                  </a:lnTo>
                  <a:lnTo>
                    <a:pt x="1258" y="1550"/>
                  </a:lnTo>
                  <a:lnTo>
                    <a:pt x="1270" y="1556"/>
                  </a:lnTo>
                  <a:lnTo>
                    <a:pt x="1275" y="1562"/>
                  </a:lnTo>
                  <a:lnTo>
                    <a:pt x="1281" y="1574"/>
                  </a:lnTo>
                  <a:lnTo>
                    <a:pt x="1275" y="1598"/>
                  </a:lnTo>
                  <a:lnTo>
                    <a:pt x="1264" y="1640"/>
                  </a:lnTo>
                  <a:lnTo>
                    <a:pt x="1247" y="1694"/>
                  </a:lnTo>
                  <a:lnTo>
                    <a:pt x="1218" y="1766"/>
                  </a:lnTo>
                  <a:lnTo>
                    <a:pt x="1178" y="1832"/>
                  </a:lnTo>
                  <a:lnTo>
                    <a:pt x="1132" y="1897"/>
                  </a:lnTo>
                  <a:lnTo>
                    <a:pt x="1075" y="1951"/>
                  </a:lnTo>
                  <a:lnTo>
                    <a:pt x="1007" y="1993"/>
                  </a:lnTo>
                  <a:lnTo>
                    <a:pt x="927" y="2005"/>
                  </a:lnTo>
                  <a:lnTo>
                    <a:pt x="864" y="1993"/>
                  </a:lnTo>
                  <a:lnTo>
                    <a:pt x="812" y="1969"/>
                  </a:lnTo>
                  <a:lnTo>
                    <a:pt x="784" y="1933"/>
                  </a:lnTo>
                  <a:lnTo>
                    <a:pt x="761" y="1885"/>
                  </a:lnTo>
                  <a:lnTo>
                    <a:pt x="755" y="1838"/>
                  </a:lnTo>
                  <a:lnTo>
                    <a:pt x="749" y="1796"/>
                  </a:lnTo>
                  <a:lnTo>
                    <a:pt x="749" y="1700"/>
                  </a:lnTo>
                  <a:lnTo>
                    <a:pt x="755" y="1652"/>
                  </a:lnTo>
                  <a:lnTo>
                    <a:pt x="761" y="1586"/>
                  </a:lnTo>
                  <a:lnTo>
                    <a:pt x="681" y="1604"/>
                  </a:lnTo>
                  <a:lnTo>
                    <a:pt x="606" y="1616"/>
                  </a:lnTo>
                  <a:lnTo>
                    <a:pt x="549" y="1622"/>
                  </a:lnTo>
                  <a:lnTo>
                    <a:pt x="435" y="1610"/>
                  </a:lnTo>
                  <a:lnTo>
                    <a:pt x="332" y="1580"/>
                  </a:lnTo>
                  <a:lnTo>
                    <a:pt x="240" y="1532"/>
                  </a:lnTo>
                  <a:lnTo>
                    <a:pt x="160" y="1460"/>
                  </a:lnTo>
                  <a:lnTo>
                    <a:pt x="92" y="1377"/>
                  </a:lnTo>
                  <a:lnTo>
                    <a:pt x="40" y="1275"/>
                  </a:lnTo>
                  <a:lnTo>
                    <a:pt x="12" y="1155"/>
                  </a:lnTo>
                  <a:lnTo>
                    <a:pt x="0" y="1023"/>
                  </a:lnTo>
                  <a:lnTo>
                    <a:pt x="23" y="832"/>
                  </a:lnTo>
                  <a:lnTo>
                    <a:pt x="80" y="646"/>
                  </a:lnTo>
                  <a:lnTo>
                    <a:pt x="172" y="473"/>
                  </a:lnTo>
                  <a:lnTo>
                    <a:pt x="292" y="317"/>
                  </a:lnTo>
                  <a:lnTo>
                    <a:pt x="435" y="185"/>
                  </a:lnTo>
                  <a:lnTo>
                    <a:pt x="589" y="84"/>
                  </a:lnTo>
                  <a:lnTo>
                    <a:pt x="761" y="24"/>
                  </a:lnTo>
                  <a:lnTo>
                    <a:pt x="9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3"/>
            <p:cNvSpPr>
              <a:spLocks noEditPoints="1"/>
            </p:cNvSpPr>
            <p:nvPr/>
          </p:nvSpPr>
          <p:spPr bwMode="auto">
            <a:xfrm>
              <a:off x="6576" y="2802"/>
              <a:ext cx="658" cy="1365"/>
            </a:xfrm>
            <a:custGeom>
              <a:avLst/>
              <a:gdLst/>
              <a:ahLst/>
              <a:cxnLst>
                <a:cxn ang="0">
                  <a:pos x="503" y="359"/>
                </a:cxn>
                <a:cxn ang="0">
                  <a:pos x="589" y="437"/>
                </a:cxn>
                <a:cxn ang="0">
                  <a:pos x="600" y="533"/>
                </a:cxn>
                <a:cxn ang="0">
                  <a:pos x="458" y="1113"/>
                </a:cxn>
                <a:cxn ang="0">
                  <a:pos x="377" y="1269"/>
                </a:cxn>
                <a:cxn ang="0">
                  <a:pos x="257" y="1341"/>
                </a:cxn>
                <a:cxn ang="0">
                  <a:pos x="149" y="1365"/>
                </a:cxn>
                <a:cxn ang="0">
                  <a:pos x="40" y="1341"/>
                </a:cxn>
                <a:cxn ang="0">
                  <a:pos x="0" y="1263"/>
                </a:cxn>
                <a:cxn ang="0">
                  <a:pos x="17" y="1209"/>
                </a:cxn>
                <a:cxn ang="0">
                  <a:pos x="57" y="1179"/>
                </a:cxn>
                <a:cxn ang="0">
                  <a:pos x="103" y="1173"/>
                </a:cxn>
                <a:cxn ang="0">
                  <a:pos x="132" y="1197"/>
                </a:cxn>
                <a:cxn ang="0">
                  <a:pos x="143" y="1251"/>
                </a:cxn>
                <a:cxn ang="0">
                  <a:pos x="114" y="1299"/>
                </a:cxn>
                <a:cxn ang="0">
                  <a:pos x="103" y="1317"/>
                </a:cxn>
                <a:cxn ang="0">
                  <a:pos x="126" y="1323"/>
                </a:cxn>
                <a:cxn ang="0">
                  <a:pos x="206" y="1305"/>
                </a:cxn>
                <a:cxn ang="0">
                  <a:pos x="309" y="1203"/>
                </a:cxn>
                <a:cxn ang="0">
                  <a:pos x="337" y="1113"/>
                </a:cxn>
                <a:cxn ang="0">
                  <a:pos x="486" y="497"/>
                </a:cxn>
                <a:cxn ang="0">
                  <a:pos x="492" y="437"/>
                </a:cxn>
                <a:cxn ang="0">
                  <a:pos x="475" y="395"/>
                </a:cxn>
                <a:cxn ang="0">
                  <a:pos x="372" y="401"/>
                </a:cxn>
                <a:cxn ang="0">
                  <a:pos x="269" y="509"/>
                </a:cxn>
                <a:cxn ang="0">
                  <a:pos x="223" y="599"/>
                </a:cxn>
                <a:cxn ang="0">
                  <a:pos x="194" y="605"/>
                </a:cxn>
                <a:cxn ang="0">
                  <a:pos x="177" y="593"/>
                </a:cxn>
                <a:cxn ang="0">
                  <a:pos x="183" y="569"/>
                </a:cxn>
                <a:cxn ang="0">
                  <a:pos x="229" y="485"/>
                </a:cxn>
                <a:cxn ang="0">
                  <a:pos x="315" y="389"/>
                </a:cxn>
                <a:cxn ang="0">
                  <a:pos x="440" y="347"/>
                </a:cxn>
                <a:cxn ang="0">
                  <a:pos x="618" y="0"/>
                </a:cxn>
                <a:cxn ang="0">
                  <a:pos x="652" y="30"/>
                </a:cxn>
                <a:cxn ang="0">
                  <a:pos x="658" y="60"/>
                </a:cxn>
                <a:cxn ang="0">
                  <a:pos x="646" y="102"/>
                </a:cxn>
                <a:cxn ang="0">
                  <a:pos x="595" y="144"/>
                </a:cxn>
                <a:cxn ang="0">
                  <a:pos x="549" y="150"/>
                </a:cxn>
                <a:cxn ang="0">
                  <a:pos x="520" y="126"/>
                </a:cxn>
                <a:cxn ang="0">
                  <a:pos x="509" y="84"/>
                </a:cxn>
                <a:cxn ang="0">
                  <a:pos x="526" y="36"/>
                </a:cxn>
                <a:cxn ang="0">
                  <a:pos x="566" y="6"/>
                </a:cxn>
              </a:cxnLst>
              <a:rect l="0" t="0" r="r" b="b"/>
              <a:pathLst>
                <a:path w="658" h="1365">
                  <a:moveTo>
                    <a:pt x="440" y="347"/>
                  </a:moveTo>
                  <a:lnTo>
                    <a:pt x="503" y="359"/>
                  </a:lnTo>
                  <a:lnTo>
                    <a:pt x="555" y="389"/>
                  </a:lnTo>
                  <a:lnTo>
                    <a:pt x="589" y="437"/>
                  </a:lnTo>
                  <a:lnTo>
                    <a:pt x="600" y="497"/>
                  </a:lnTo>
                  <a:lnTo>
                    <a:pt x="600" y="533"/>
                  </a:lnTo>
                  <a:lnTo>
                    <a:pt x="595" y="551"/>
                  </a:lnTo>
                  <a:lnTo>
                    <a:pt x="458" y="1113"/>
                  </a:lnTo>
                  <a:lnTo>
                    <a:pt x="423" y="1203"/>
                  </a:lnTo>
                  <a:lnTo>
                    <a:pt x="377" y="1269"/>
                  </a:lnTo>
                  <a:lnTo>
                    <a:pt x="320" y="1311"/>
                  </a:lnTo>
                  <a:lnTo>
                    <a:pt x="257" y="1341"/>
                  </a:lnTo>
                  <a:lnTo>
                    <a:pt x="200" y="1359"/>
                  </a:lnTo>
                  <a:lnTo>
                    <a:pt x="149" y="1365"/>
                  </a:lnTo>
                  <a:lnTo>
                    <a:pt x="92" y="1359"/>
                  </a:lnTo>
                  <a:lnTo>
                    <a:pt x="40" y="1341"/>
                  </a:lnTo>
                  <a:lnTo>
                    <a:pt x="11" y="1305"/>
                  </a:lnTo>
                  <a:lnTo>
                    <a:pt x="0" y="1263"/>
                  </a:lnTo>
                  <a:lnTo>
                    <a:pt x="6" y="1233"/>
                  </a:lnTo>
                  <a:lnTo>
                    <a:pt x="17" y="1209"/>
                  </a:lnTo>
                  <a:lnTo>
                    <a:pt x="34" y="1191"/>
                  </a:lnTo>
                  <a:lnTo>
                    <a:pt x="57" y="1179"/>
                  </a:lnTo>
                  <a:lnTo>
                    <a:pt x="86" y="1173"/>
                  </a:lnTo>
                  <a:lnTo>
                    <a:pt x="103" y="1173"/>
                  </a:lnTo>
                  <a:lnTo>
                    <a:pt x="120" y="1185"/>
                  </a:lnTo>
                  <a:lnTo>
                    <a:pt x="132" y="1197"/>
                  </a:lnTo>
                  <a:lnTo>
                    <a:pt x="143" y="1233"/>
                  </a:lnTo>
                  <a:lnTo>
                    <a:pt x="143" y="1251"/>
                  </a:lnTo>
                  <a:lnTo>
                    <a:pt x="137" y="1263"/>
                  </a:lnTo>
                  <a:lnTo>
                    <a:pt x="114" y="1299"/>
                  </a:lnTo>
                  <a:lnTo>
                    <a:pt x="92" y="1311"/>
                  </a:lnTo>
                  <a:lnTo>
                    <a:pt x="103" y="1317"/>
                  </a:lnTo>
                  <a:lnTo>
                    <a:pt x="114" y="1317"/>
                  </a:lnTo>
                  <a:lnTo>
                    <a:pt x="126" y="1323"/>
                  </a:lnTo>
                  <a:lnTo>
                    <a:pt x="143" y="1323"/>
                  </a:lnTo>
                  <a:lnTo>
                    <a:pt x="206" y="1305"/>
                  </a:lnTo>
                  <a:lnTo>
                    <a:pt x="263" y="1263"/>
                  </a:lnTo>
                  <a:lnTo>
                    <a:pt x="309" y="1203"/>
                  </a:lnTo>
                  <a:lnTo>
                    <a:pt x="337" y="1125"/>
                  </a:lnTo>
                  <a:lnTo>
                    <a:pt x="337" y="1113"/>
                  </a:lnTo>
                  <a:lnTo>
                    <a:pt x="486" y="509"/>
                  </a:lnTo>
                  <a:lnTo>
                    <a:pt x="486" y="497"/>
                  </a:lnTo>
                  <a:lnTo>
                    <a:pt x="492" y="479"/>
                  </a:lnTo>
                  <a:lnTo>
                    <a:pt x="492" y="437"/>
                  </a:lnTo>
                  <a:lnTo>
                    <a:pt x="486" y="413"/>
                  </a:lnTo>
                  <a:lnTo>
                    <a:pt x="475" y="395"/>
                  </a:lnTo>
                  <a:lnTo>
                    <a:pt x="440" y="383"/>
                  </a:lnTo>
                  <a:lnTo>
                    <a:pt x="372" y="401"/>
                  </a:lnTo>
                  <a:lnTo>
                    <a:pt x="315" y="443"/>
                  </a:lnTo>
                  <a:lnTo>
                    <a:pt x="269" y="509"/>
                  </a:lnTo>
                  <a:lnTo>
                    <a:pt x="235" y="575"/>
                  </a:lnTo>
                  <a:lnTo>
                    <a:pt x="223" y="599"/>
                  </a:lnTo>
                  <a:lnTo>
                    <a:pt x="217" y="605"/>
                  </a:lnTo>
                  <a:lnTo>
                    <a:pt x="194" y="605"/>
                  </a:lnTo>
                  <a:lnTo>
                    <a:pt x="183" y="599"/>
                  </a:lnTo>
                  <a:lnTo>
                    <a:pt x="177" y="593"/>
                  </a:lnTo>
                  <a:lnTo>
                    <a:pt x="177" y="587"/>
                  </a:lnTo>
                  <a:lnTo>
                    <a:pt x="183" y="569"/>
                  </a:lnTo>
                  <a:lnTo>
                    <a:pt x="200" y="527"/>
                  </a:lnTo>
                  <a:lnTo>
                    <a:pt x="229" y="485"/>
                  </a:lnTo>
                  <a:lnTo>
                    <a:pt x="269" y="431"/>
                  </a:lnTo>
                  <a:lnTo>
                    <a:pt x="315" y="389"/>
                  </a:lnTo>
                  <a:lnTo>
                    <a:pt x="372" y="359"/>
                  </a:lnTo>
                  <a:lnTo>
                    <a:pt x="440" y="347"/>
                  </a:lnTo>
                  <a:close/>
                  <a:moveTo>
                    <a:pt x="595" y="0"/>
                  </a:moveTo>
                  <a:lnTo>
                    <a:pt x="618" y="0"/>
                  </a:lnTo>
                  <a:lnTo>
                    <a:pt x="629" y="6"/>
                  </a:lnTo>
                  <a:lnTo>
                    <a:pt x="652" y="30"/>
                  </a:lnTo>
                  <a:lnTo>
                    <a:pt x="658" y="48"/>
                  </a:lnTo>
                  <a:lnTo>
                    <a:pt x="658" y="60"/>
                  </a:lnTo>
                  <a:lnTo>
                    <a:pt x="652" y="84"/>
                  </a:lnTo>
                  <a:lnTo>
                    <a:pt x="646" y="102"/>
                  </a:lnTo>
                  <a:lnTo>
                    <a:pt x="612" y="138"/>
                  </a:lnTo>
                  <a:lnTo>
                    <a:pt x="595" y="144"/>
                  </a:lnTo>
                  <a:lnTo>
                    <a:pt x="572" y="150"/>
                  </a:lnTo>
                  <a:lnTo>
                    <a:pt x="549" y="150"/>
                  </a:lnTo>
                  <a:lnTo>
                    <a:pt x="538" y="138"/>
                  </a:lnTo>
                  <a:lnTo>
                    <a:pt x="520" y="126"/>
                  </a:lnTo>
                  <a:lnTo>
                    <a:pt x="509" y="102"/>
                  </a:lnTo>
                  <a:lnTo>
                    <a:pt x="509" y="84"/>
                  </a:lnTo>
                  <a:lnTo>
                    <a:pt x="515" y="60"/>
                  </a:lnTo>
                  <a:lnTo>
                    <a:pt x="526" y="36"/>
                  </a:lnTo>
                  <a:lnTo>
                    <a:pt x="543" y="18"/>
                  </a:lnTo>
                  <a:lnTo>
                    <a:pt x="566" y="6"/>
                  </a:lnTo>
                  <a:lnTo>
                    <a:pt x="5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6645" y="4490"/>
              <a:ext cx="886" cy="1413"/>
            </a:xfrm>
            <a:custGeom>
              <a:avLst/>
              <a:gdLst/>
              <a:ahLst/>
              <a:cxnLst>
                <a:cxn ang="0">
                  <a:pos x="451" y="479"/>
                </a:cxn>
                <a:cxn ang="0">
                  <a:pos x="446" y="485"/>
                </a:cxn>
                <a:cxn ang="0">
                  <a:pos x="543" y="491"/>
                </a:cxn>
                <a:cxn ang="0">
                  <a:pos x="572" y="485"/>
                </a:cxn>
                <a:cxn ang="0">
                  <a:pos x="566" y="473"/>
                </a:cxn>
                <a:cxn ang="0">
                  <a:pos x="634" y="30"/>
                </a:cxn>
                <a:cxn ang="0">
                  <a:pos x="474" y="96"/>
                </a:cxn>
                <a:cxn ang="0">
                  <a:pos x="354" y="246"/>
                </a:cxn>
                <a:cxn ang="0">
                  <a:pos x="291" y="407"/>
                </a:cxn>
                <a:cxn ang="0">
                  <a:pos x="183" y="844"/>
                </a:cxn>
                <a:cxn ang="0">
                  <a:pos x="194" y="940"/>
                </a:cxn>
                <a:cxn ang="0">
                  <a:pos x="263" y="1036"/>
                </a:cxn>
                <a:cxn ang="0">
                  <a:pos x="383" y="1072"/>
                </a:cxn>
                <a:cxn ang="0">
                  <a:pos x="554" y="1018"/>
                </a:cxn>
                <a:cxn ang="0">
                  <a:pos x="674" y="880"/>
                </a:cxn>
                <a:cxn ang="0">
                  <a:pos x="720" y="677"/>
                </a:cxn>
                <a:cxn ang="0">
                  <a:pos x="692" y="551"/>
                </a:cxn>
                <a:cxn ang="0">
                  <a:pos x="583" y="527"/>
                </a:cxn>
                <a:cxn ang="0">
                  <a:pos x="457" y="533"/>
                </a:cxn>
                <a:cxn ang="0">
                  <a:pos x="389" y="509"/>
                </a:cxn>
                <a:cxn ang="0">
                  <a:pos x="394" y="455"/>
                </a:cxn>
                <a:cxn ang="0">
                  <a:pos x="469" y="425"/>
                </a:cxn>
                <a:cxn ang="0">
                  <a:pos x="600" y="431"/>
                </a:cxn>
                <a:cxn ang="0">
                  <a:pos x="652" y="449"/>
                </a:cxn>
                <a:cxn ang="0">
                  <a:pos x="749" y="329"/>
                </a:cxn>
                <a:cxn ang="0">
                  <a:pos x="783" y="186"/>
                </a:cxn>
                <a:cxn ang="0">
                  <a:pos x="777" y="114"/>
                </a:cxn>
                <a:cxn ang="0">
                  <a:pos x="697" y="42"/>
                </a:cxn>
                <a:cxn ang="0">
                  <a:pos x="634" y="0"/>
                </a:cxn>
                <a:cxn ang="0">
                  <a:pos x="777" y="36"/>
                </a:cxn>
                <a:cxn ang="0">
                  <a:pos x="869" y="138"/>
                </a:cxn>
                <a:cxn ang="0">
                  <a:pos x="886" y="210"/>
                </a:cxn>
                <a:cxn ang="0">
                  <a:pos x="846" y="347"/>
                </a:cxn>
                <a:cxn ang="0">
                  <a:pos x="760" y="443"/>
                </a:cxn>
                <a:cxn ang="0">
                  <a:pos x="766" y="521"/>
                </a:cxn>
                <a:cxn ang="0">
                  <a:pos x="829" y="647"/>
                </a:cxn>
                <a:cxn ang="0">
                  <a:pos x="823" y="820"/>
                </a:cxn>
                <a:cxn ang="0">
                  <a:pos x="726" y="982"/>
                </a:cxn>
                <a:cxn ang="0">
                  <a:pos x="566" y="1084"/>
                </a:cxn>
                <a:cxn ang="0">
                  <a:pos x="383" y="1120"/>
                </a:cxn>
                <a:cxn ang="0">
                  <a:pos x="234" y="1078"/>
                </a:cxn>
                <a:cxn ang="0">
                  <a:pos x="154" y="982"/>
                </a:cxn>
                <a:cxn ang="0">
                  <a:pos x="40" y="1413"/>
                </a:cxn>
                <a:cxn ang="0">
                  <a:pos x="0" y="1401"/>
                </a:cxn>
                <a:cxn ang="0">
                  <a:pos x="240" y="401"/>
                </a:cxn>
                <a:cxn ang="0">
                  <a:pos x="297" y="252"/>
                </a:cxn>
                <a:cxn ang="0">
                  <a:pos x="406" y="108"/>
                </a:cxn>
                <a:cxn ang="0">
                  <a:pos x="549" y="12"/>
                </a:cxn>
              </a:cxnLst>
              <a:rect l="0" t="0" r="r" b="b"/>
              <a:pathLst>
                <a:path w="886" h="1413">
                  <a:moveTo>
                    <a:pt x="469" y="473"/>
                  </a:moveTo>
                  <a:lnTo>
                    <a:pt x="451" y="479"/>
                  </a:lnTo>
                  <a:lnTo>
                    <a:pt x="440" y="485"/>
                  </a:lnTo>
                  <a:lnTo>
                    <a:pt x="446" y="485"/>
                  </a:lnTo>
                  <a:lnTo>
                    <a:pt x="463" y="491"/>
                  </a:lnTo>
                  <a:lnTo>
                    <a:pt x="543" y="491"/>
                  </a:lnTo>
                  <a:lnTo>
                    <a:pt x="560" y="485"/>
                  </a:lnTo>
                  <a:lnTo>
                    <a:pt x="572" y="485"/>
                  </a:lnTo>
                  <a:lnTo>
                    <a:pt x="583" y="479"/>
                  </a:lnTo>
                  <a:lnTo>
                    <a:pt x="566" y="473"/>
                  </a:lnTo>
                  <a:lnTo>
                    <a:pt x="469" y="473"/>
                  </a:lnTo>
                  <a:close/>
                  <a:moveTo>
                    <a:pt x="634" y="30"/>
                  </a:moveTo>
                  <a:lnTo>
                    <a:pt x="549" y="48"/>
                  </a:lnTo>
                  <a:lnTo>
                    <a:pt x="474" y="96"/>
                  </a:lnTo>
                  <a:lnTo>
                    <a:pt x="411" y="162"/>
                  </a:lnTo>
                  <a:lnTo>
                    <a:pt x="354" y="246"/>
                  </a:lnTo>
                  <a:lnTo>
                    <a:pt x="314" y="329"/>
                  </a:lnTo>
                  <a:lnTo>
                    <a:pt x="291" y="407"/>
                  </a:lnTo>
                  <a:lnTo>
                    <a:pt x="188" y="826"/>
                  </a:lnTo>
                  <a:lnTo>
                    <a:pt x="183" y="844"/>
                  </a:lnTo>
                  <a:lnTo>
                    <a:pt x="183" y="874"/>
                  </a:lnTo>
                  <a:lnTo>
                    <a:pt x="194" y="940"/>
                  </a:lnTo>
                  <a:lnTo>
                    <a:pt x="217" y="1000"/>
                  </a:lnTo>
                  <a:lnTo>
                    <a:pt x="263" y="1036"/>
                  </a:lnTo>
                  <a:lnTo>
                    <a:pt x="314" y="1066"/>
                  </a:lnTo>
                  <a:lnTo>
                    <a:pt x="383" y="1072"/>
                  </a:lnTo>
                  <a:lnTo>
                    <a:pt x="474" y="1060"/>
                  </a:lnTo>
                  <a:lnTo>
                    <a:pt x="554" y="1018"/>
                  </a:lnTo>
                  <a:lnTo>
                    <a:pt x="623" y="958"/>
                  </a:lnTo>
                  <a:lnTo>
                    <a:pt x="674" y="880"/>
                  </a:lnTo>
                  <a:lnTo>
                    <a:pt x="709" y="784"/>
                  </a:lnTo>
                  <a:lnTo>
                    <a:pt x="720" y="677"/>
                  </a:lnTo>
                  <a:lnTo>
                    <a:pt x="714" y="611"/>
                  </a:lnTo>
                  <a:lnTo>
                    <a:pt x="692" y="551"/>
                  </a:lnTo>
                  <a:lnTo>
                    <a:pt x="652" y="509"/>
                  </a:lnTo>
                  <a:lnTo>
                    <a:pt x="583" y="527"/>
                  </a:lnTo>
                  <a:lnTo>
                    <a:pt x="509" y="533"/>
                  </a:lnTo>
                  <a:lnTo>
                    <a:pt x="457" y="533"/>
                  </a:lnTo>
                  <a:lnTo>
                    <a:pt x="417" y="521"/>
                  </a:lnTo>
                  <a:lnTo>
                    <a:pt x="389" y="509"/>
                  </a:lnTo>
                  <a:lnTo>
                    <a:pt x="383" y="485"/>
                  </a:lnTo>
                  <a:lnTo>
                    <a:pt x="394" y="455"/>
                  </a:lnTo>
                  <a:lnTo>
                    <a:pt x="429" y="437"/>
                  </a:lnTo>
                  <a:lnTo>
                    <a:pt x="469" y="425"/>
                  </a:lnTo>
                  <a:lnTo>
                    <a:pt x="566" y="425"/>
                  </a:lnTo>
                  <a:lnTo>
                    <a:pt x="600" y="431"/>
                  </a:lnTo>
                  <a:lnTo>
                    <a:pt x="629" y="443"/>
                  </a:lnTo>
                  <a:lnTo>
                    <a:pt x="652" y="449"/>
                  </a:lnTo>
                  <a:lnTo>
                    <a:pt x="709" y="395"/>
                  </a:lnTo>
                  <a:lnTo>
                    <a:pt x="749" y="329"/>
                  </a:lnTo>
                  <a:lnTo>
                    <a:pt x="777" y="258"/>
                  </a:lnTo>
                  <a:lnTo>
                    <a:pt x="783" y="186"/>
                  </a:lnTo>
                  <a:lnTo>
                    <a:pt x="789" y="180"/>
                  </a:lnTo>
                  <a:lnTo>
                    <a:pt x="777" y="114"/>
                  </a:lnTo>
                  <a:lnTo>
                    <a:pt x="743" y="72"/>
                  </a:lnTo>
                  <a:lnTo>
                    <a:pt x="697" y="42"/>
                  </a:lnTo>
                  <a:lnTo>
                    <a:pt x="634" y="30"/>
                  </a:lnTo>
                  <a:close/>
                  <a:moveTo>
                    <a:pt x="634" y="0"/>
                  </a:moveTo>
                  <a:lnTo>
                    <a:pt x="709" y="12"/>
                  </a:lnTo>
                  <a:lnTo>
                    <a:pt x="777" y="36"/>
                  </a:lnTo>
                  <a:lnTo>
                    <a:pt x="829" y="78"/>
                  </a:lnTo>
                  <a:lnTo>
                    <a:pt x="869" y="138"/>
                  </a:lnTo>
                  <a:lnTo>
                    <a:pt x="880" y="216"/>
                  </a:lnTo>
                  <a:lnTo>
                    <a:pt x="886" y="210"/>
                  </a:lnTo>
                  <a:lnTo>
                    <a:pt x="875" y="281"/>
                  </a:lnTo>
                  <a:lnTo>
                    <a:pt x="846" y="347"/>
                  </a:lnTo>
                  <a:lnTo>
                    <a:pt x="806" y="401"/>
                  </a:lnTo>
                  <a:lnTo>
                    <a:pt x="760" y="443"/>
                  </a:lnTo>
                  <a:lnTo>
                    <a:pt x="714" y="479"/>
                  </a:lnTo>
                  <a:lnTo>
                    <a:pt x="766" y="521"/>
                  </a:lnTo>
                  <a:lnTo>
                    <a:pt x="806" y="581"/>
                  </a:lnTo>
                  <a:lnTo>
                    <a:pt x="829" y="647"/>
                  </a:lnTo>
                  <a:lnTo>
                    <a:pt x="835" y="718"/>
                  </a:lnTo>
                  <a:lnTo>
                    <a:pt x="823" y="820"/>
                  </a:lnTo>
                  <a:lnTo>
                    <a:pt x="783" y="904"/>
                  </a:lnTo>
                  <a:lnTo>
                    <a:pt x="726" y="982"/>
                  </a:lnTo>
                  <a:lnTo>
                    <a:pt x="652" y="1042"/>
                  </a:lnTo>
                  <a:lnTo>
                    <a:pt x="566" y="1084"/>
                  </a:lnTo>
                  <a:lnTo>
                    <a:pt x="474" y="1108"/>
                  </a:lnTo>
                  <a:lnTo>
                    <a:pt x="383" y="1120"/>
                  </a:lnTo>
                  <a:lnTo>
                    <a:pt x="297" y="1108"/>
                  </a:lnTo>
                  <a:lnTo>
                    <a:pt x="234" y="1078"/>
                  </a:lnTo>
                  <a:lnTo>
                    <a:pt x="188" y="1036"/>
                  </a:lnTo>
                  <a:lnTo>
                    <a:pt x="154" y="982"/>
                  </a:lnTo>
                  <a:lnTo>
                    <a:pt x="51" y="1401"/>
                  </a:lnTo>
                  <a:lnTo>
                    <a:pt x="40" y="1413"/>
                  </a:lnTo>
                  <a:lnTo>
                    <a:pt x="11" y="1413"/>
                  </a:lnTo>
                  <a:lnTo>
                    <a:pt x="0" y="1401"/>
                  </a:lnTo>
                  <a:lnTo>
                    <a:pt x="0" y="1395"/>
                  </a:lnTo>
                  <a:lnTo>
                    <a:pt x="240" y="401"/>
                  </a:lnTo>
                  <a:lnTo>
                    <a:pt x="263" y="329"/>
                  </a:lnTo>
                  <a:lnTo>
                    <a:pt x="297" y="252"/>
                  </a:lnTo>
                  <a:lnTo>
                    <a:pt x="343" y="180"/>
                  </a:lnTo>
                  <a:lnTo>
                    <a:pt x="406" y="108"/>
                  </a:lnTo>
                  <a:lnTo>
                    <a:pt x="474" y="54"/>
                  </a:lnTo>
                  <a:lnTo>
                    <a:pt x="549" y="12"/>
                  </a:lnTo>
                  <a:lnTo>
                    <a:pt x="6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37" name="Freeform 35"/>
            <p:cNvSpPr>
              <a:spLocks/>
            </p:cNvSpPr>
            <p:nvPr/>
          </p:nvSpPr>
          <p:spPr bwMode="auto">
            <a:xfrm>
              <a:off x="7863" y="3257"/>
              <a:ext cx="760" cy="222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188" y="18"/>
                </a:cxn>
                <a:cxn ang="0">
                  <a:pos x="348" y="90"/>
                </a:cxn>
                <a:cxn ang="0">
                  <a:pos x="440" y="215"/>
                </a:cxn>
                <a:cxn ang="0">
                  <a:pos x="451" y="874"/>
                </a:cxn>
                <a:cxn ang="0">
                  <a:pos x="491" y="970"/>
                </a:cxn>
                <a:cxn ang="0">
                  <a:pos x="629" y="1072"/>
                </a:cxn>
                <a:cxn ang="0">
                  <a:pos x="743" y="1095"/>
                </a:cxn>
                <a:cxn ang="0">
                  <a:pos x="760" y="1101"/>
                </a:cxn>
                <a:cxn ang="0">
                  <a:pos x="754" y="1125"/>
                </a:cxn>
                <a:cxn ang="0">
                  <a:pos x="737" y="1137"/>
                </a:cxn>
                <a:cxn ang="0">
                  <a:pos x="646" y="1149"/>
                </a:cxn>
                <a:cxn ang="0">
                  <a:pos x="537" y="1209"/>
                </a:cxn>
                <a:cxn ang="0">
                  <a:pos x="463" y="1317"/>
                </a:cxn>
                <a:cxn ang="0">
                  <a:pos x="451" y="1945"/>
                </a:cxn>
                <a:cxn ang="0">
                  <a:pos x="394" y="2095"/>
                </a:cxn>
                <a:cxn ang="0">
                  <a:pos x="240" y="2191"/>
                </a:cxn>
                <a:cxn ang="0">
                  <a:pos x="45" y="2227"/>
                </a:cxn>
                <a:cxn ang="0">
                  <a:pos x="11" y="2221"/>
                </a:cxn>
                <a:cxn ang="0">
                  <a:pos x="0" y="2191"/>
                </a:cxn>
                <a:cxn ang="0">
                  <a:pos x="17" y="2179"/>
                </a:cxn>
                <a:cxn ang="0">
                  <a:pos x="171" y="2137"/>
                </a:cxn>
                <a:cxn ang="0">
                  <a:pos x="263" y="2059"/>
                </a:cxn>
                <a:cxn ang="0">
                  <a:pos x="297" y="1969"/>
                </a:cxn>
                <a:cxn ang="0">
                  <a:pos x="308" y="1934"/>
                </a:cxn>
                <a:cxn ang="0">
                  <a:pos x="320" y="1329"/>
                </a:cxn>
                <a:cxn ang="0">
                  <a:pos x="394" y="1203"/>
                </a:cxn>
                <a:cxn ang="0">
                  <a:pos x="560" y="1119"/>
                </a:cxn>
                <a:cxn ang="0">
                  <a:pos x="446" y="1072"/>
                </a:cxn>
                <a:cxn ang="0">
                  <a:pos x="354" y="982"/>
                </a:cxn>
                <a:cxn ang="0">
                  <a:pos x="314" y="886"/>
                </a:cxn>
                <a:cxn ang="0">
                  <a:pos x="308" y="251"/>
                </a:cxn>
                <a:cxn ang="0">
                  <a:pos x="234" y="126"/>
                </a:cxn>
                <a:cxn ang="0">
                  <a:pos x="108" y="60"/>
                </a:cxn>
                <a:cxn ang="0">
                  <a:pos x="11" y="48"/>
                </a:cxn>
                <a:cxn ang="0">
                  <a:pos x="0" y="12"/>
                </a:cxn>
                <a:cxn ang="0">
                  <a:pos x="17" y="0"/>
                </a:cxn>
              </a:cxnLst>
              <a:rect l="0" t="0" r="r" b="b"/>
              <a:pathLst>
                <a:path w="760" h="2227">
                  <a:moveTo>
                    <a:pt x="17" y="0"/>
                  </a:moveTo>
                  <a:lnTo>
                    <a:pt x="45" y="0"/>
                  </a:lnTo>
                  <a:lnTo>
                    <a:pt x="108" y="6"/>
                  </a:lnTo>
                  <a:lnTo>
                    <a:pt x="188" y="18"/>
                  </a:lnTo>
                  <a:lnTo>
                    <a:pt x="274" y="48"/>
                  </a:lnTo>
                  <a:lnTo>
                    <a:pt x="348" y="90"/>
                  </a:lnTo>
                  <a:lnTo>
                    <a:pt x="406" y="150"/>
                  </a:lnTo>
                  <a:lnTo>
                    <a:pt x="440" y="215"/>
                  </a:lnTo>
                  <a:lnTo>
                    <a:pt x="451" y="275"/>
                  </a:lnTo>
                  <a:lnTo>
                    <a:pt x="451" y="874"/>
                  </a:lnTo>
                  <a:lnTo>
                    <a:pt x="457" y="892"/>
                  </a:lnTo>
                  <a:lnTo>
                    <a:pt x="491" y="970"/>
                  </a:lnTo>
                  <a:lnTo>
                    <a:pt x="549" y="1030"/>
                  </a:lnTo>
                  <a:lnTo>
                    <a:pt x="629" y="1072"/>
                  </a:lnTo>
                  <a:lnTo>
                    <a:pt x="726" y="1089"/>
                  </a:lnTo>
                  <a:lnTo>
                    <a:pt x="743" y="1095"/>
                  </a:lnTo>
                  <a:lnTo>
                    <a:pt x="749" y="1095"/>
                  </a:lnTo>
                  <a:lnTo>
                    <a:pt x="760" y="1101"/>
                  </a:lnTo>
                  <a:lnTo>
                    <a:pt x="760" y="1119"/>
                  </a:lnTo>
                  <a:lnTo>
                    <a:pt x="754" y="1125"/>
                  </a:lnTo>
                  <a:lnTo>
                    <a:pt x="743" y="1131"/>
                  </a:lnTo>
                  <a:lnTo>
                    <a:pt x="737" y="1137"/>
                  </a:lnTo>
                  <a:lnTo>
                    <a:pt x="697" y="1143"/>
                  </a:lnTo>
                  <a:lnTo>
                    <a:pt x="646" y="1149"/>
                  </a:lnTo>
                  <a:lnTo>
                    <a:pt x="594" y="1173"/>
                  </a:lnTo>
                  <a:lnTo>
                    <a:pt x="537" y="1209"/>
                  </a:lnTo>
                  <a:lnTo>
                    <a:pt x="486" y="1263"/>
                  </a:lnTo>
                  <a:lnTo>
                    <a:pt x="463" y="1317"/>
                  </a:lnTo>
                  <a:lnTo>
                    <a:pt x="451" y="1377"/>
                  </a:lnTo>
                  <a:lnTo>
                    <a:pt x="451" y="1945"/>
                  </a:lnTo>
                  <a:lnTo>
                    <a:pt x="434" y="2029"/>
                  </a:lnTo>
                  <a:lnTo>
                    <a:pt x="394" y="2095"/>
                  </a:lnTo>
                  <a:lnTo>
                    <a:pt x="326" y="2149"/>
                  </a:lnTo>
                  <a:lnTo>
                    <a:pt x="240" y="2191"/>
                  </a:lnTo>
                  <a:lnTo>
                    <a:pt x="148" y="2221"/>
                  </a:lnTo>
                  <a:lnTo>
                    <a:pt x="45" y="2227"/>
                  </a:lnTo>
                  <a:lnTo>
                    <a:pt x="17" y="2227"/>
                  </a:lnTo>
                  <a:lnTo>
                    <a:pt x="11" y="2221"/>
                  </a:lnTo>
                  <a:lnTo>
                    <a:pt x="0" y="2215"/>
                  </a:lnTo>
                  <a:lnTo>
                    <a:pt x="0" y="2191"/>
                  </a:lnTo>
                  <a:lnTo>
                    <a:pt x="5" y="2185"/>
                  </a:lnTo>
                  <a:lnTo>
                    <a:pt x="17" y="2179"/>
                  </a:lnTo>
                  <a:lnTo>
                    <a:pt x="103" y="2167"/>
                  </a:lnTo>
                  <a:lnTo>
                    <a:pt x="171" y="2137"/>
                  </a:lnTo>
                  <a:lnTo>
                    <a:pt x="223" y="2101"/>
                  </a:lnTo>
                  <a:lnTo>
                    <a:pt x="263" y="2059"/>
                  </a:lnTo>
                  <a:lnTo>
                    <a:pt x="286" y="2011"/>
                  </a:lnTo>
                  <a:lnTo>
                    <a:pt x="297" y="1969"/>
                  </a:lnTo>
                  <a:lnTo>
                    <a:pt x="303" y="1928"/>
                  </a:lnTo>
                  <a:lnTo>
                    <a:pt x="308" y="1934"/>
                  </a:lnTo>
                  <a:lnTo>
                    <a:pt x="308" y="1401"/>
                  </a:lnTo>
                  <a:lnTo>
                    <a:pt x="320" y="1329"/>
                  </a:lnTo>
                  <a:lnTo>
                    <a:pt x="348" y="1263"/>
                  </a:lnTo>
                  <a:lnTo>
                    <a:pt x="394" y="1203"/>
                  </a:lnTo>
                  <a:lnTo>
                    <a:pt x="469" y="1155"/>
                  </a:lnTo>
                  <a:lnTo>
                    <a:pt x="560" y="1119"/>
                  </a:lnTo>
                  <a:lnTo>
                    <a:pt x="503" y="1101"/>
                  </a:lnTo>
                  <a:lnTo>
                    <a:pt x="446" y="1072"/>
                  </a:lnTo>
                  <a:lnTo>
                    <a:pt x="394" y="1030"/>
                  </a:lnTo>
                  <a:lnTo>
                    <a:pt x="354" y="982"/>
                  </a:lnTo>
                  <a:lnTo>
                    <a:pt x="326" y="934"/>
                  </a:lnTo>
                  <a:lnTo>
                    <a:pt x="314" y="886"/>
                  </a:lnTo>
                  <a:lnTo>
                    <a:pt x="308" y="820"/>
                  </a:lnTo>
                  <a:lnTo>
                    <a:pt x="308" y="251"/>
                  </a:lnTo>
                  <a:lnTo>
                    <a:pt x="274" y="180"/>
                  </a:lnTo>
                  <a:lnTo>
                    <a:pt x="234" y="126"/>
                  </a:lnTo>
                  <a:lnTo>
                    <a:pt x="177" y="90"/>
                  </a:lnTo>
                  <a:lnTo>
                    <a:pt x="108" y="60"/>
                  </a:lnTo>
                  <a:lnTo>
                    <a:pt x="34" y="48"/>
                  </a:lnTo>
                  <a:lnTo>
                    <a:pt x="11" y="48"/>
                  </a:lnTo>
                  <a:lnTo>
                    <a:pt x="0" y="36"/>
                  </a:lnTo>
                  <a:lnTo>
                    <a:pt x="0" y="12"/>
                  </a:lnTo>
                  <a:lnTo>
                    <a:pt x="11" y="6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38" name="Freeform 36"/>
            <p:cNvSpPr>
              <a:spLocks noEditPoints="1"/>
            </p:cNvSpPr>
            <p:nvPr/>
          </p:nvSpPr>
          <p:spPr bwMode="auto">
            <a:xfrm>
              <a:off x="9492" y="4107"/>
              <a:ext cx="1424" cy="521"/>
            </a:xfrm>
            <a:custGeom>
              <a:avLst/>
              <a:gdLst/>
              <a:ahLst/>
              <a:cxnLst>
                <a:cxn ang="0">
                  <a:pos x="40" y="431"/>
                </a:cxn>
                <a:cxn ang="0">
                  <a:pos x="1373" y="431"/>
                </a:cxn>
                <a:cxn ang="0">
                  <a:pos x="1390" y="437"/>
                </a:cxn>
                <a:cxn ang="0">
                  <a:pos x="1401" y="437"/>
                </a:cxn>
                <a:cxn ang="0">
                  <a:pos x="1407" y="449"/>
                </a:cxn>
                <a:cxn ang="0">
                  <a:pos x="1418" y="461"/>
                </a:cxn>
                <a:cxn ang="0">
                  <a:pos x="1418" y="497"/>
                </a:cxn>
                <a:cxn ang="0">
                  <a:pos x="1407" y="503"/>
                </a:cxn>
                <a:cxn ang="0">
                  <a:pos x="1401" y="515"/>
                </a:cxn>
                <a:cxn ang="0">
                  <a:pos x="1390" y="515"/>
                </a:cxn>
                <a:cxn ang="0">
                  <a:pos x="1378" y="521"/>
                </a:cxn>
                <a:cxn ang="0">
                  <a:pos x="40" y="521"/>
                </a:cxn>
                <a:cxn ang="0">
                  <a:pos x="29" y="515"/>
                </a:cxn>
                <a:cxn ang="0">
                  <a:pos x="17" y="515"/>
                </a:cxn>
                <a:cxn ang="0">
                  <a:pos x="12" y="503"/>
                </a:cxn>
                <a:cxn ang="0">
                  <a:pos x="0" y="497"/>
                </a:cxn>
                <a:cxn ang="0">
                  <a:pos x="0" y="461"/>
                </a:cxn>
                <a:cxn ang="0">
                  <a:pos x="12" y="449"/>
                </a:cxn>
                <a:cxn ang="0">
                  <a:pos x="17" y="437"/>
                </a:cxn>
                <a:cxn ang="0">
                  <a:pos x="29" y="437"/>
                </a:cxn>
                <a:cxn ang="0">
                  <a:pos x="40" y="431"/>
                </a:cxn>
                <a:cxn ang="0">
                  <a:pos x="52" y="0"/>
                </a:cxn>
                <a:cxn ang="0">
                  <a:pos x="1384" y="0"/>
                </a:cxn>
                <a:cxn ang="0">
                  <a:pos x="1396" y="6"/>
                </a:cxn>
                <a:cxn ang="0">
                  <a:pos x="1407" y="6"/>
                </a:cxn>
                <a:cxn ang="0">
                  <a:pos x="1413" y="18"/>
                </a:cxn>
                <a:cxn ang="0">
                  <a:pos x="1424" y="24"/>
                </a:cxn>
                <a:cxn ang="0">
                  <a:pos x="1424" y="60"/>
                </a:cxn>
                <a:cxn ang="0">
                  <a:pos x="1413" y="72"/>
                </a:cxn>
                <a:cxn ang="0">
                  <a:pos x="1407" y="84"/>
                </a:cxn>
                <a:cxn ang="0">
                  <a:pos x="1396" y="84"/>
                </a:cxn>
                <a:cxn ang="0">
                  <a:pos x="1378" y="90"/>
                </a:cxn>
                <a:cxn ang="0">
                  <a:pos x="52" y="90"/>
                </a:cxn>
                <a:cxn ang="0">
                  <a:pos x="40" y="84"/>
                </a:cxn>
                <a:cxn ang="0">
                  <a:pos x="29" y="84"/>
                </a:cxn>
                <a:cxn ang="0">
                  <a:pos x="23" y="72"/>
                </a:cxn>
                <a:cxn ang="0">
                  <a:pos x="12" y="60"/>
                </a:cxn>
                <a:cxn ang="0">
                  <a:pos x="12" y="24"/>
                </a:cxn>
                <a:cxn ang="0">
                  <a:pos x="23" y="18"/>
                </a:cxn>
                <a:cxn ang="0">
                  <a:pos x="29" y="6"/>
                </a:cxn>
                <a:cxn ang="0">
                  <a:pos x="40" y="6"/>
                </a:cxn>
                <a:cxn ang="0">
                  <a:pos x="52" y="0"/>
                </a:cxn>
              </a:cxnLst>
              <a:rect l="0" t="0" r="r" b="b"/>
              <a:pathLst>
                <a:path w="1424" h="521">
                  <a:moveTo>
                    <a:pt x="40" y="431"/>
                  </a:moveTo>
                  <a:lnTo>
                    <a:pt x="1373" y="431"/>
                  </a:lnTo>
                  <a:lnTo>
                    <a:pt x="1390" y="437"/>
                  </a:lnTo>
                  <a:lnTo>
                    <a:pt x="1401" y="437"/>
                  </a:lnTo>
                  <a:lnTo>
                    <a:pt x="1407" y="449"/>
                  </a:lnTo>
                  <a:lnTo>
                    <a:pt x="1418" y="461"/>
                  </a:lnTo>
                  <a:lnTo>
                    <a:pt x="1418" y="497"/>
                  </a:lnTo>
                  <a:lnTo>
                    <a:pt x="1407" y="503"/>
                  </a:lnTo>
                  <a:lnTo>
                    <a:pt x="1401" y="515"/>
                  </a:lnTo>
                  <a:lnTo>
                    <a:pt x="1390" y="515"/>
                  </a:lnTo>
                  <a:lnTo>
                    <a:pt x="1378" y="521"/>
                  </a:lnTo>
                  <a:lnTo>
                    <a:pt x="40" y="521"/>
                  </a:lnTo>
                  <a:lnTo>
                    <a:pt x="29" y="515"/>
                  </a:lnTo>
                  <a:lnTo>
                    <a:pt x="17" y="515"/>
                  </a:lnTo>
                  <a:lnTo>
                    <a:pt x="12" y="503"/>
                  </a:lnTo>
                  <a:lnTo>
                    <a:pt x="0" y="497"/>
                  </a:lnTo>
                  <a:lnTo>
                    <a:pt x="0" y="461"/>
                  </a:lnTo>
                  <a:lnTo>
                    <a:pt x="12" y="449"/>
                  </a:lnTo>
                  <a:lnTo>
                    <a:pt x="17" y="437"/>
                  </a:lnTo>
                  <a:lnTo>
                    <a:pt x="29" y="437"/>
                  </a:lnTo>
                  <a:lnTo>
                    <a:pt x="40" y="431"/>
                  </a:lnTo>
                  <a:close/>
                  <a:moveTo>
                    <a:pt x="52" y="0"/>
                  </a:moveTo>
                  <a:lnTo>
                    <a:pt x="1384" y="0"/>
                  </a:lnTo>
                  <a:lnTo>
                    <a:pt x="1396" y="6"/>
                  </a:lnTo>
                  <a:lnTo>
                    <a:pt x="1407" y="6"/>
                  </a:lnTo>
                  <a:lnTo>
                    <a:pt x="1413" y="18"/>
                  </a:lnTo>
                  <a:lnTo>
                    <a:pt x="1424" y="24"/>
                  </a:lnTo>
                  <a:lnTo>
                    <a:pt x="1424" y="60"/>
                  </a:lnTo>
                  <a:lnTo>
                    <a:pt x="1413" y="72"/>
                  </a:lnTo>
                  <a:lnTo>
                    <a:pt x="1407" y="84"/>
                  </a:lnTo>
                  <a:lnTo>
                    <a:pt x="1396" y="84"/>
                  </a:lnTo>
                  <a:lnTo>
                    <a:pt x="1378" y="90"/>
                  </a:lnTo>
                  <a:lnTo>
                    <a:pt x="52" y="90"/>
                  </a:lnTo>
                  <a:lnTo>
                    <a:pt x="40" y="84"/>
                  </a:lnTo>
                  <a:lnTo>
                    <a:pt x="29" y="84"/>
                  </a:lnTo>
                  <a:lnTo>
                    <a:pt x="23" y="72"/>
                  </a:lnTo>
                  <a:lnTo>
                    <a:pt x="12" y="60"/>
                  </a:lnTo>
                  <a:lnTo>
                    <a:pt x="12" y="24"/>
                  </a:lnTo>
                  <a:lnTo>
                    <a:pt x="23" y="18"/>
                  </a:lnTo>
                  <a:lnTo>
                    <a:pt x="29" y="6"/>
                  </a:lnTo>
                  <a:lnTo>
                    <a:pt x="40" y="6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39" name="Freeform 37"/>
            <p:cNvSpPr>
              <a:spLocks/>
            </p:cNvSpPr>
            <p:nvPr/>
          </p:nvSpPr>
          <p:spPr bwMode="auto">
            <a:xfrm>
              <a:off x="11774" y="3401"/>
              <a:ext cx="1189" cy="1568"/>
            </a:xfrm>
            <a:custGeom>
              <a:avLst/>
              <a:gdLst/>
              <a:ahLst/>
              <a:cxnLst>
                <a:cxn ang="0">
                  <a:pos x="766" y="0"/>
                </a:cxn>
                <a:cxn ang="0">
                  <a:pos x="978" y="6"/>
                </a:cxn>
                <a:cxn ang="0">
                  <a:pos x="1172" y="0"/>
                </a:cxn>
                <a:cxn ang="0">
                  <a:pos x="1189" y="12"/>
                </a:cxn>
                <a:cxn ang="0">
                  <a:pos x="1184" y="53"/>
                </a:cxn>
                <a:cxn ang="0">
                  <a:pos x="1132" y="65"/>
                </a:cxn>
                <a:cxn ang="0">
                  <a:pos x="1035" y="77"/>
                </a:cxn>
                <a:cxn ang="0">
                  <a:pos x="1001" y="125"/>
                </a:cxn>
                <a:cxn ang="0">
                  <a:pos x="1001" y="155"/>
                </a:cxn>
                <a:cxn ang="0">
                  <a:pos x="715" y="1299"/>
                </a:cxn>
                <a:cxn ang="0">
                  <a:pos x="572" y="1466"/>
                </a:cxn>
                <a:cxn ang="0">
                  <a:pos x="383" y="1556"/>
                </a:cxn>
                <a:cxn ang="0">
                  <a:pos x="189" y="1556"/>
                </a:cxn>
                <a:cxn ang="0">
                  <a:pos x="51" y="1472"/>
                </a:cxn>
                <a:cxn ang="0">
                  <a:pos x="0" y="1329"/>
                </a:cxn>
                <a:cxn ang="0">
                  <a:pos x="28" y="1215"/>
                </a:cxn>
                <a:cxn ang="0">
                  <a:pos x="86" y="1161"/>
                </a:cxn>
                <a:cxn ang="0">
                  <a:pos x="143" y="1149"/>
                </a:cxn>
                <a:cxn ang="0">
                  <a:pos x="200" y="1173"/>
                </a:cxn>
                <a:cxn ang="0">
                  <a:pos x="234" y="1245"/>
                </a:cxn>
                <a:cxn ang="0">
                  <a:pos x="194" y="1341"/>
                </a:cxn>
                <a:cxn ang="0">
                  <a:pos x="91" y="1382"/>
                </a:cxn>
                <a:cxn ang="0">
                  <a:pos x="97" y="1442"/>
                </a:cxn>
                <a:cxn ang="0">
                  <a:pos x="189" y="1502"/>
                </a:cxn>
                <a:cxn ang="0">
                  <a:pos x="269" y="1520"/>
                </a:cxn>
                <a:cxn ang="0">
                  <a:pos x="412" y="1466"/>
                </a:cxn>
                <a:cxn ang="0">
                  <a:pos x="537" y="1305"/>
                </a:cxn>
                <a:cxn ang="0">
                  <a:pos x="823" y="161"/>
                </a:cxn>
                <a:cxn ang="0">
                  <a:pos x="835" y="95"/>
                </a:cxn>
                <a:cxn ang="0">
                  <a:pos x="812" y="77"/>
                </a:cxn>
                <a:cxn ang="0">
                  <a:pos x="766" y="71"/>
                </a:cxn>
                <a:cxn ang="0">
                  <a:pos x="595" y="65"/>
                </a:cxn>
                <a:cxn ang="0">
                  <a:pos x="566" y="53"/>
                </a:cxn>
                <a:cxn ang="0">
                  <a:pos x="572" y="12"/>
                </a:cxn>
                <a:cxn ang="0">
                  <a:pos x="589" y="0"/>
                </a:cxn>
              </a:cxnLst>
              <a:rect l="0" t="0" r="r" b="b"/>
              <a:pathLst>
                <a:path w="1189" h="1568">
                  <a:moveTo>
                    <a:pt x="589" y="0"/>
                  </a:moveTo>
                  <a:lnTo>
                    <a:pt x="766" y="0"/>
                  </a:lnTo>
                  <a:lnTo>
                    <a:pt x="852" y="6"/>
                  </a:lnTo>
                  <a:lnTo>
                    <a:pt x="978" y="6"/>
                  </a:lnTo>
                  <a:lnTo>
                    <a:pt x="1041" y="0"/>
                  </a:lnTo>
                  <a:lnTo>
                    <a:pt x="1172" y="0"/>
                  </a:lnTo>
                  <a:lnTo>
                    <a:pt x="1184" y="6"/>
                  </a:lnTo>
                  <a:lnTo>
                    <a:pt x="1189" y="12"/>
                  </a:lnTo>
                  <a:lnTo>
                    <a:pt x="1189" y="41"/>
                  </a:lnTo>
                  <a:lnTo>
                    <a:pt x="1184" y="53"/>
                  </a:lnTo>
                  <a:lnTo>
                    <a:pt x="1161" y="65"/>
                  </a:lnTo>
                  <a:lnTo>
                    <a:pt x="1132" y="65"/>
                  </a:lnTo>
                  <a:lnTo>
                    <a:pt x="1075" y="71"/>
                  </a:lnTo>
                  <a:lnTo>
                    <a:pt x="1035" y="77"/>
                  </a:lnTo>
                  <a:lnTo>
                    <a:pt x="1012" y="95"/>
                  </a:lnTo>
                  <a:lnTo>
                    <a:pt x="1001" y="125"/>
                  </a:lnTo>
                  <a:lnTo>
                    <a:pt x="989" y="161"/>
                  </a:lnTo>
                  <a:lnTo>
                    <a:pt x="1001" y="155"/>
                  </a:lnTo>
                  <a:lnTo>
                    <a:pt x="755" y="1197"/>
                  </a:lnTo>
                  <a:lnTo>
                    <a:pt x="715" y="1299"/>
                  </a:lnTo>
                  <a:lnTo>
                    <a:pt x="652" y="1394"/>
                  </a:lnTo>
                  <a:lnTo>
                    <a:pt x="572" y="1466"/>
                  </a:lnTo>
                  <a:lnTo>
                    <a:pt x="480" y="1520"/>
                  </a:lnTo>
                  <a:lnTo>
                    <a:pt x="383" y="1556"/>
                  </a:lnTo>
                  <a:lnTo>
                    <a:pt x="280" y="1568"/>
                  </a:lnTo>
                  <a:lnTo>
                    <a:pt x="189" y="1556"/>
                  </a:lnTo>
                  <a:lnTo>
                    <a:pt x="109" y="1526"/>
                  </a:lnTo>
                  <a:lnTo>
                    <a:pt x="51" y="1472"/>
                  </a:lnTo>
                  <a:lnTo>
                    <a:pt x="11" y="1406"/>
                  </a:lnTo>
                  <a:lnTo>
                    <a:pt x="0" y="1329"/>
                  </a:lnTo>
                  <a:lnTo>
                    <a:pt x="6" y="1263"/>
                  </a:lnTo>
                  <a:lnTo>
                    <a:pt x="28" y="1215"/>
                  </a:lnTo>
                  <a:lnTo>
                    <a:pt x="57" y="1179"/>
                  </a:lnTo>
                  <a:lnTo>
                    <a:pt x="86" y="1161"/>
                  </a:lnTo>
                  <a:lnTo>
                    <a:pt x="120" y="1149"/>
                  </a:lnTo>
                  <a:lnTo>
                    <a:pt x="143" y="1149"/>
                  </a:lnTo>
                  <a:lnTo>
                    <a:pt x="171" y="1155"/>
                  </a:lnTo>
                  <a:lnTo>
                    <a:pt x="200" y="1173"/>
                  </a:lnTo>
                  <a:lnTo>
                    <a:pt x="223" y="1197"/>
                  </a:lnTo>
                  <a:lnTo>
                    <a:pt x="234" y="1245"/>
                  </a:lnTo>
                  <a:lnTo>
                    <a:pt x="223" y="1293"/>
                  </a:lnTo>
                  <a:lnTo>
                    <a:pt x="194" y="1341"/>
                  </a:lnTo>
                  <a:lnTo>
                    <a:pt x="149" y="1370"/>
                  </a:lnTo>
                  <a:lnTo>
                    <a:pt x="91" y="1382"/>
                  </a:lnTo>
                  <a:lnTo>
                    <a:pt x="69" y="1382"/>
                  </a:lnTo>
                  <a:lnTo>
                    <a:pt x="97" y="1442"/>
                  </a:lnTo>
                  <a:lnTo>
                    <a:pt x="137" y="1478"/>
                  </a:lnTo>
                  <a:lnTo>
                    <a:pt x="189" y="1502"/>
                  </a:lnTo>
                  <a:lnTo>
                    <a:pt x="229" y="1514"/>
                  </a:lnTo>
                  <a:lnTo>
                    <a:pt x="269" y="1520"/>
                  </a:lnTo>
                  <a:lnTo>
                    <a:pt x="337" y="1508"/>
                  </a:lnTo>
                  <a:lnTo>
                    <a:pt x="412" y="1466"/>
                  </a:lnTo>
                  <a:lnTo>
                    <a:pt x="480" y="1394"/>
                  </a:lnTo>
                  <a:lnTo>
                    <a:pt x="537" y="1305"/>
                  </a:lnTo>
                  <a:lnTo>
                    <a:pt x="577" y="1185"/>
                  </a:lnTo>
                  <a:lnTo>
                    <a:pt x="823" y="161"/>
                  </a:lnTo>
                  <a:lnTo>
                    <a:pt x="835" y="125"/>
                  </a:lnTo>
                  <a:lnTo>
                    <a:pt x="835" y="95"/>
                  </a:lnTo>
                  <a:lnTo>
                    <a:pt x="823" y="89"/>
                  </a:lnTo>
                  <a:lnTo>
                    <a:pt x="812" y="77"/>
                  </a:lnTo>
                  <a:lnTo>
                    <a:pt x="795" y="77"/>
                  </a:lnTo>
                  <a:lnTo>
                    <a:pt x="766" y="71"/>
                  </a:lnTo>
                  <a:lnTo>
                    <a:pt x="720" y="65"/>
                  </a:lnTo>
                  <a:lnTo>
                    <a:pt x="595" y="65"/>
                  </a:lnTo>
                  <a:lnTo>
                    <a:pt x="577" y="59"/>
                  </a:lnTo>
                  <a:lnTo>
                    <a:pt x="566" y="53"/>
                  </a:lnTo>
                  <a:lnTo>
                    <a:pt x="566" y="24"/>
                  </a:lnTo>
                  <a:lnTo>
                    <a:pt x="572" y="12"/>
                  </a:lnTo>
                  <a:lnTo>
                    <a:pt x="583" y="6"/>
                  </a:lnTo>
                  <a:lnTo>
                    <a:pt x="5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40" name="Freeform 38"/>
            <p:cNvSpPr>
              <a:spLocks noEditPoints="1"/>
            </p:cNvSpPr>
            <p:nvPr/>
          </p:nvSpPr>
          <p:spPr bwMode="auto">
            <a:xfrm>
              <a:off x="13078" y="3071"/>
              <a:ext cx="457" cy="1060"/>
            </a:xfrm>
            <a:custGeom>
              <a:avLst/>
              <a:gdLst/>
              <a:ahLst/>
              <a:cxnLst>
                <a:cxn ang="0">
                  <a:pos x="280" y="366"/>
                </a:cxn>
                <a:cxn ang="0">
                  <a:pos x="354" y="431"/>
                </a:cxn>
                <a:cxn ang="0">
                  <a:pos x="366" y="521"/>
                </a:cxn>
                <a:cxn ang="0">
                  <a:pos x="337" y="599"/>
                </a:cxn>
                <a:cxn ang="0">
                  <a:pos x="297" y="701"/>
                </a:cxn>
                <a:cxn ang="0">
                  <a:pos x="234" y="856"/>
                </a:cxn>
                <a:cxn ang="0">
                  <a:pos x="211" y="958"/>
                </a:cxn>
                <a:cxn ang="0">
                  <a:pos x="228" y="1012"/>
                </a:cxn>
                <a:cxn ang="0">
                  <a:pos x="291" y="1000"/>
                </a:cxn>
                <a:cxn ang="0">
                  <a:pos x="377" y="904"/>
                </a:cxn>
                <a:cxn ang="0">
                  <a:pos x="411" y="815"/>
                </a:cxn>
                <a:cxn ang="0">
                  <a:pos x="423" y="797"/>
                </a:cxn>
                <a:cxn ang="0">
                  <a:pos x="457" y="809"/>
                </a:cxn>
                <a:cxn ang="0">
                  <a:pos x="451" y="838"/>
                </a:cxn>
                <a:cxn ang="0">
                  <a:pos x="417" y="922"/>
                </a:cxn>
                <a:cxn ang="0">
                  <a:pos x="348" y="1018"/>
                </a:cxn>
                <a:cxn ang="0">
                  <a:pos x="240" y="1060"/>
                </a:cxn>
                <a:cxn ang="0">
                  <a:pos x="137" y="1018"/>
                </a:cxn>
                <a:cxn ang="0">
                  <a:pos x="97" y="928"/>
                </a:cxn>
                <a:cxn ang="0">
                  <a:pos x="103" y="886"/>
                </a:cxn>
                <a:cxn ang="0">
                  <a:pos x="114" y="862"/>
                </a:cxn>
                <a:cxn ang="0">
                  <a:pos x="228" y="551"/>
                </a:cxn>
                <a:cxn ang="0">
                  <a:pos x="251" y="479"/>
                </a:cxn>
                <a:cxn ang="0">
                  <a:pos x="240" y="407"/>
                </a:cxn>
                <a:cxn ang="0">
                  <a:pos x="217" y="401"/>
                </a:cxn>
                <a:cxn ang="0">
                  <a:pos x="131" y="443"/>
                </a:cxn>
                <a:cxn ang="0">
                  <a:pos x="57" y="593"/>
                </a:cxn>
                <a:cxn ang="0">
                  <a:pos x="51" y="611"/>
                </a:cxn>
                <a:cxn ang="0">
                  <a:pos x="17" y="617"/>
                </a:cxn>
                <a:cxn ang="0">
                  <a:pos x="0" y="605"/>
                </a:cxn>
                <a:cxn ang="0">
                  <a:pos x="5" y="575"/>
                </a:cxn>
                <a:cxn ang="0">
                  <a:pos x="40" y="491"/>
                </a:cxn>
                <a:cxn ang="0">
                  <a:pos x="114" y="395"/>
                </a:cxn>
                <a:cxn ang="0">
                  <a:pos x="223" y="354"/>
                </a:cxn>
                <a:cxn ang="0">
                  <a:pos x="377" y="0"/>
                </a:cxn>
                <a:cxn ang="0">
                  <a:pos x="406" y="18"/>
                </a:cxn>
                <a:cxn ang="0">
                  <a:pos x="417" y="48"/>
                </a:cxn>
                <a:cxn ang="0">
                  <a:pos x="411" y="84"/>
                </a:cxn>
                <a:cxn ang="0">
                  <a:pos x="394" y="120"/>
                </a:cxn>
                <a:cxn ang="0">
                  <a:pos x="354" y="144"/>
                </a:cxn>
                <a:cxn ang="0">
                  <a:pos x="314" y="150"/>
                </a:cxn>
                <a:cxn ang="0">
                  <a:pos x="274" y="114"/>
                </a:cxn>
                <a:cxn ang="0">
                  <a:pos x="268" y="84"/>
                </a:cxn>
                <a:cxn ang="0">
                  <a:pos x="280" y="42"/>
                </a:cxn>
                <a:cxn ang="0">
                  <a:pos x="331" y="0"/>
                </a:cxn>
              </a:cxnLst>
              <a:rect l="0" t="0" r="r" b="b"/>
              <a:pathLst>
                <a:path w="457" h="1060">
                  <a:moveTo>
                    <a:pt x="223" y="354"/>
                  </a:moveTo>
                  <a:lnTo>
                    <a:pt x="280" y="366"/>
                  </a:lnTo>
                  <a:lnTo>
                    <a:pt x="326" y="389"/>
                  </a:lnTo>
                  <a:lnTo>
                    <a:pt x="354" y="431"/>
                  </a:lnTo>
                  <a:lnTo>
                    <a:pt x="366" y="485"/>
                  </a:lnTo>
                  <a:lnTo>
                    <a:pt x="366" y="521"/>
                  </a:lnTo>
                  <a:lnTo>
                    <a:pt x="348" y="557"/>
                  </a:lnTo>
                  <a:lnTo>
                    <a:pt x="337" y="599"/>
                  </a:lnTo>
                  <a:lnTo>
                    <a:pt x="314" y="653"/>
                  </a:lnTo>
                  <a:lnTo>
                    <a:pt x="297" y="701"/>
                  </a:lnTo>
                  <a:lnTo>
                    <a:pt x="286" y="731"/>
                  </a:lnTo>
                  <a:lnTo>
                    <a:pt x="234" y="856"/>
                  </a:lnTo>
                  <a:lnTo>
                    <a:pt x="217" y="904"/>
                  </a:lnTo>
                  <a:lnTo>
                    <a:pt x="211" y="958"/>
                  </a:lnTo>
                  <a:lnTo>
                    <a:pt x="211" y="976"/>
                  </a:lnTo>
                  <a:lnTo>
                    <a:pt x="228" y="1012"/>
                  </a:lnTo>
                  <a:lnTo>
                    <a:pt x="246" y="1012"/>
                  </a:lnTo>
                  <a:lnTo>
                    <a:pt x="291" y="1000"/>
                  </a:lnTo>
                  <a:lnTo>
                    <a:pt x="337" y="964"/>
                  </a:lnTo>
                  <a:lnTo>
                    <a:pt x="377" y="904"/>
                  </a:lnTo>
                  <a:lnTo>
                    <a:pt x="406" y="820"/>
                  </a:lnTo>
                  <a:lnTo>
                    <a:pt x="411" y="815"/>
                  </a:lnTo>
                  <a:lnTo>
                    <a:pt x="411" y="809"/>
                  </a:lnTo>
                  <a:lnTo>
                    <a:pt x="423" y="797"/>
                  </a:lnTo>
                  <a:lnTo>
                    <a:pt x="446" y="797"/>
                  </a:lnTo>
                  <a:lnTo>
                    <a:pt x="457" y="809"/>
                  </a:lnTo>
                  <a:lnTo>
                    <a:pt x="457" y="820"/>
                  </a:lnTo>
                  <a:lnTo>
                    <a:pt x="451" y="838"/>
                  </a:lnTo>
                  <a:lnTo>
                    <a:pt x="440" y="880"/>
                  </a:lnTo>
                  <a:lnTo>
                    <a:pt x="417" y="922"/>
                  </a:lnTo>
                  <a:lnTo>
                    <a:pt x="388" y="976"/>
                  </a:lnTo>
                  <a:lnTo>
                    <a:pt x="348" y="1018"/>
                  </a:lnTo>
                  <a:lnTo>
                    <a:pt x="297" y="1048"/>
                  </a:lnTo>
                  <a:lnTo>
                    <a:pt x="240" y="1060"/>
                  </a:lnTo>
                  <a:lnTo>
                    <a:pt x="183" y="1048"/>
                  </a:lnTo>
                  <a:lnTo>
                    <a:pt x="137" y="1018"/>
                  </a:lnTo>
                  <a:lnTo>
                    <a:pt x="108" y="976"/>
                  </a:lnTo>
                  <a:lnTo>
                    <a:pt x="97" y="928"/>
                  </a:lnTo>
                  <a:lnTo>
                    <a:pt x="97" y="904"/>
                  </a:lnTo>
                  <a:lnTo>
                    <a:pt x="103" y="886"/>
                  </a:lnTo>
                  <a:lnTo>
                    <a:pt x="108" y="862"/>
                  </a:lnTo>
                  <a:lnTo>
                    <a:pt x="114" y="862"/>
                  </a:lnTo>
                  <a:lnTo>
                    <a:pt x="206" y="611"/>
                  </a:lnTo>
                  <a:lnTo>
                    <a:pt x="228" y="551"/>
                  </a:lnTo>
                  <a:lnTo>
                    <a:pt x="246" y="509"/>
                  </a:lnTo>
                  <a:lnTo>
                    <a:pt x="251" y="479"/>
                  </a:lnTo>
                  <a:lnTo>
                    <a:pt x="251" y="431"/>
                  </a:lnTo>
                  <a:lnTo>
                    <a:pt x="240" y="407"/>
                  </a:lnTo>
                  <a:lnTo>
                    <a:pt x="228" y="401"/>
                  </a:lnTo>
                  <a:lnTo>
                    <a:pt x="217" y="401"/>
                  </a:lnTo>
                  <a:lnTo>
                    <a:pt x="171" y="413"/>
                  </a:lnTo>
                  <a:lnTo>
                    <a:pt x="131" y="443"/>
                  </a:lnTo>
                  <a:lnTo>
                    <a:pt x="91" y="503"/>
                  </a:lnTo>
                  <a:lnTo>
                    <a:pt x="57" y="593"/>
                  </a:lnTo>
                  <a:lnTo>
                    <a:pt x="51" y="605"/>
                  </a:lnTo>
                  <a:lnTo>
                    <a:pt x="51" y="611"/>
                  </a:lnTo>
                  <a:lnTo>
                    <a:pt x="40" y="617"/>
                  </a:lnTo>
                  <a:lnTo>
                    <a:pt x="17" y="617"/>
                  </a:lnTo>
                  <a:lnTo>
                    <a:pt x="5" y="611"/>
                  </a:lnTo>
                  <a:lnTo>
                    <a:pt x="0" y="605"/>
                  </a:lnTo>
                  <a:lnTo>
                    <a:pt x="0" y="593"/>
                  </a:lnTo>
                  <a:lnTo>
                    <a:pt x="5" y="575"/>
                  </a:lnTo>
                  <a:lnTo>
                    <a:pt x="17" y="533"/>
                  </a:lnTo>
                  <a:lnTo>
                    <a:pt x="40" y="491"/>
                  </a:lnTo>
                  <a:lnTo>
                    <a:pt x="74" y="437"/>
                  </a:lnTo>
                  <a:lnTo>
                    <a:pt x="114" y="395"/>
                  </a:lnTo>
                  <a:lnTo>
                    <a:pt x="165" y="366"/>
                  </a:lnTo>
                  <a:lnTo>
                    <a:pt x="223" y="354"/>
                  </a:lnTo>
                  <a:close/>
                  <a:moveTo>
                    <a:pt x="331" y="0"/>
                  </a:moveTo>
                  <a:lnTo>
                    <a:pt x="377" y="0"/>
                  </a:lnTo>
                  <a:lnTo>
                    <a:pt x="388" y="12"/>
                  </a:lnTo>
                  <a:lnTo>
                    <a:pt x="406" y="18"/>
                  </a:lnTo>
                  <a:lnTo>
                    <a:pt x="411" y="36"/>
                  </a:lnTo>
                  <a:lnTo>
                    <a:pt x="417" y="48"/>
                  </a:lnTo>
                  <a:lnTo>
                    <a:pt x="417" y="60"/>
                  </a:lnTo>
                  <a:lnTo>
                    <a:pt x="411" y="84"/>
                  </a:lnTo>
                  <a:lnTo>
                    <a:pt x="406" y="102"/>
                  </a:lnTo>
                  <a:lnTo>
                    <a:pt x="394" y="120"/>
                  </a:lnTo>
                  <a:lnTo>
                    <a:pt x="371" y="138"/>
                  </a:lnTo>
                  <a:lnTo>
                    <a:pt x="354" y="144"/>
                  </a:lnTo>
                  <a:lnTo>
                    <a:pt x="331" y="150"/>
                  </a:lnTo>
                  <a:lnTo>
                    <a:pt x="314" y="150"/>
                  </a:lnTo>
                  <a:lnTo>
                    <a:pt x="297" y="138"/>
                  </a:lnTo>
                  <a:lnTo>
                    <a:pt x="274" y="114"/>
                  </a:lnTo>
                  <a:lnTo>
                    <a:pt x="268" y="102"/>
                  </a:lnTo>
                  <a:lnTo>
                    <a:pt x="268" y="84"/>
                  </a:lnTo>
                  <a:lnTo>
                    <a:pt x="274" y="60"/>
                  </a:lnTo>
                  <a:lnTo>
                    <a:pt x="280" y="42"/>
                  </a:lnTo>
                  <a:lnTo>
                    <a:pt x="297" y="24"/>
                  </a:lnTo>
                  <a:lnTo>
                    <a:pt x="3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41" name="Freeform 39"/>
            <p:cNvSpPr>
              <a:spLocks noEditPoints="1"/>
            </p:cNvSpPr>
            <p:nvPr/>
          </p:nvSpPr>
          <p:spPr bwMode="auto">
            <a:xfrm>
              <a:off x="13598" y="3071"/>
              <a:ext cx="658" cy="1365"/>
            </a:xfrm>
            <a:custGeom>
              <a:avLst/>
              <a:gdLst/>
              <a:ahLst/>
              <a:cxnLst>
                <a:cxn ang="0">
                  <a:pos x="503" y="360"/>
                </a:cxn>
                <a:cxn ang="0">
                  <a:pos x="589" y="437"/>
                </a:cxn>
                <a:cxn ang="0">
                  <a:pos x="600" y="533"/>
                </a:cxn>
                <a:cxn ang="0">
                  <a:pos x="457" y="1114"/>
                </a:cxn>
                <a:cxn ang="0">
                  <a:pos x="377" y="1269"/>
                </a:cxn>
                <a:cxn ang="0">
                  <a:pos x="257" y="1341"/>
                </a:cxn>
                <a:cxn ang="0">
                  <a:pos x="149" y="1365"/>
                </a:cxn>
                <a:cxn ang="0">
                  <a:pos x="40" y="1341"/>
                </a:cxn>
                <a:cxn ang="0">
                  <a:pos x="0" y="1263"/>
                </a:cxn>
                <a:cxn ang="0">
                  <a:pos x="17" y="1210"/>
                </a:cxn>
                <a:cxn ang="0">
                  <a:pos x="57" y="1180"/>
                </a:cxn>
                <a:cxn ang="0">
                  <a:pos x="103" y="1174"/>
                </a:cxn>
                <a:cxn ang="0">
                  <a:pos x="132" y="1198"/>
                </a:cxn>
                <a:cxn ang="0">
                  <a:pos x="143" y="1252"/>
                </a:cxn>
                <a:cxn ang="0">
                  <a:pos x="114" y="1299"/>
                </a:cxn>
                <a:cxn ang="0">
                  <a:pos x="103" y="1317"/>
                </a:cxn>
                <a:cxn ang="0">
                  <a:pos x="126" y="1323"/>
                </a:cxn>
                <a:cxn ang="0">
                  <a:pos x="212" y="1305"/>
                </a:cxn>
                <a:cxn ang="0">
                  <a:pos x="309" y="1204"/>
                </a:cxn>
                <a:cxn ang="0">
                  <a:pos x="337" y="1120"/>
                </a:cxn>
                <a:cxn ang="0">
                  <a:pos x="486" y="503"/>
                </a:cxn>
                <a:cxn ang="0">
                  <a:pos x="492" y="443"/>
                </a:cxn>
                <a:cxn ang="0">
                  <a:pos x="475" y="401"/>
                </a:cxn>
                <a:cxn ang="0">
                  <a:pos x="372" y="407"/>
                </a:cxn>
                <a:cxn ang="0">
                  <a:pos x="269" y="515"/>
                </a:cxn>
                <a:cxn ang="0">
                  <a:pos x="223" y="605"/>
                </a:cxn>
                <a:cxn ang="0">
                  <a:pos x="194" y="611"/>
                </a:cxn>
                <a:cxn ang="0">
                  <a:pos x="177" y="599"/>
                </a:cxn>
                <a:cxn ang="0">
                  <a:pos x="183" y="569"/>
                </a:cxn>
                <a:cxn ang="0">
                  <a:pos x="229" y="485"/>
                </a:cxn>
                <a:cxn ang="0">
                  <a:pos x="315" y="389"/>
                </a:cxn>
                <a:cxn ang="0">
                  <a:pos x="440" y="348"/>
                </a:cxn>
                <a:cxn ang="0">
                  <a:pos x="618" y="6"/>
                </a:cxn>
                <a:cxn ang="0">
                  <a:pos x="646" y="24"/>
                </a:cxn>
                <a:cxn ang="0">
                  <a:pos x="658" y="60"/>
                </a:cxn>
                <a:cxn ang="0">
                  <a:pos x="646" y="102"/>
                </a:cxn>
                <a:cxn ang="0">
                  <a:pos x="595" y="144"/>
                </a:cxn>
                <a:cxn ang="0">
                  <a:pos x="549" y="150"/>
                </a:cxn>
                <a:cxn ang="0">
                  <a:pos x="509" y="102"/>
                </a:cxn>
                <a:cxn ang="0">
                  <a:pos x="515" y="60"/>
                </a:cxn>
                <a:cxn ang="0">
                  <a:pos x="543" y="18"/>
                </a:cxn>
                <a:cxn ang="0">
                  <a:pos x="595" y="0"/>
                </a:cxn>
              </a:cxnLst>
              <a:rect l="0" t="0" r="r" b="b"/>
              <a:pathLst>
                <a:path w="658" h="1365">
                  <a:moveTo>
                    <a:pt x="440" y="348"/>
                  </a:moveTo>
                  <a:lnTo>
                    <a:pt x="503" y="360"/>
                  </a:lnTo>
                  <a:lnTo>
                    <a:pt x="555" y="389"/>
                  </a:lnTo>
                  <a:lnTo>
                    <a:pt x="589" y="437"/>
                  </a:lnTo>
                  <a:lnTo>
                    <a:pt x="600" y="497"/>
                  </a:lnTo>
                  <a:lnTo>
                    <a:pt x="600" y="533"/>
                  </a:lnTo>
                  <a:lnTo>
                    <a:pt x="595" y="551"/>
                  </a:lnTo>
                  <a:lnTo>
                    <a:pt x="457" y="1114"/>
                  </a:lnTo>
                  <a:lnTo>
                    <a:pt x="423" y="1204"/>
                  </a:lnTo>
                  <a:lnTo>
                    <a:pt x="377" y="1269"/>
                  </a:lnTo>
                  <a:lnTo>
                    <a:pt x="320" y="1311"/>
                  </a:lnTo>
                  <a:lnTo>
                    <a:pt x="257" y="1341"/>
                  </a:lnTo>
                  <a:lnTo>
                    <a:pt x="200" y="1359"/>
                  </a:lnTo>
                  <a:lnTo>
                    <a:pt x="149" y="1365"/>
                  </a:lnTo>
                  <a:lnTo>
                    <a:pt x="92" y="1359"/>
                  </a:lnTo>
                  <a:lnTo>
                    <a:pt x="40" y="1341"/>
                  </a:lnTo>
                  <a:lnTo>
                    <a:pt x="11" y="1305"/>
                  </a:lnTo>
                  <a:lnTo>
                    <a:pt x="0" y="1263"/>
                  </a:lnTo>
                  <a:lnTo>
                    <a:pt x="6" y="1234"/>
                  </a:lnTo>
                  <a:lnTo>
                    <a:pt x="17" y="1210"/>
                  </a:lnTo>
                  <a:lnTo>
                    <a:pt x="34" y="1192"/>
                  </a:lnTo>
                  <a:lnTo>
                    <a:pt x="57" y="1180"/>
                  </a:lnTo>
                  <a:lnTo>
                    <a:pt x="86" y="1174"/>
                  </a:lnTo>
                  <a:lnTo>
                    <a:pt x="103" y="1174"/>
                  </a:lnTo>
                  <a:lnTo>
                    <a:pt x="120" y="1186"/>
                  </a:lnTo>
                  <a:lnTo>
                    <a:pt x="132" y="1198"/>
                  </a:lnTo>
                  <a:lnTo>
                    <a:pt x="143" y="1234"/>
                  </a:lnTo>
                  <a:lnTo>
                    <a:pt x="143" y="1252"/>
                  </a:lnTo>
                  <a:lnTo>
                    <a:pt x="137" y="1263"/>
                  </a:lnTo>
                  <a:lnTo>
                    <a:pt x="114" y="1299"/>
                  </a:lnTo>
                  <a:lnTo>
                    <a:pt x="92" y="1311"/>
                  </a:lnTo>
                  <a:lnTo>
                    <a:pt x="103" y="1317"/>
                  </a:lnTo>
                  <a:lnTo>
                    <a:pt x="114" y="1317"/>
                  </a:lnTo>
                  <a:lnTo>
                    <a:pt x="126" y="1323"/>
                  </a:lnTo>
                  <a:lnTo>
                    <a:pt x="143" y="1323"/>
                  </a:lnTo>
                  <a:lnTo>
                    <a:pt x="212" y="1305"/>
                  </a:lnTo>
                  <a:lnTo>
                    <a:pt x="269" y="1263"/>
                  </a:lnTo>
                  <a:lnTo>
                    <a:pt x="309" y="1204"/>
                  </a:lnTo>
                  <a:lnTo>
                    <a:pt x="337" y="1126"/>
                  </a:lnTo>
                  <a:lnTo>
                    <a:pt x="337" y="1120"/>
                  </a:lnTo>
                  <a:lnTo>
                    <a:pt x="486" y="515"/>
                  </a:lnTo>
                  <a:lnTo>
                    <a:pt x="486" y="503"/>
                  </a:lnTo>
                  <a:lnTo>
                    <a:pt x="492" y="485"/>
                  </a:lnTo>
                  <a:lnTo>
                    <a:pt x="492" y="443"/>
                  </a:lnTo>
                  <a:lnTo>
                    <a:pt x="486" y="419"/>
                  </a:lnTo>
                  <a:lnTo>
                    <a:pt x="475" y="401"/>
                  </a:lnTo>
                  <a:lnTo>
                    <a:pt x="440" y="389"/>
                  </a:lnTo>
                  <a:lnTo>
                    <a:pt x="372" y="407"/>
                  </a:lnTo>
                  <a:lnTo>
                    <a:pt x="315" y="449"/>
                  </a:lnTo>
                  <a:lnTo>
                    <a:pt x="269" y="515"/>
                  </a:lnTo>
                  <a:lnTo>
                    <a:pt x="234" y="581"/>
                  </a:lnTo>
                  <a:lnTo>
                    <a:pt x="223" y="605"/>
                  </a:lnTo>
                  <a:lnTo>
                    <a:pt x="217" y="611"/>
                  </a:lnTo>
                  <a:lnTo>
                    <a:pt x="194" y="611"/>
                  </a:lnTo>
                  <a:lnTo>
                    <a:pt x="183" y="605"/>
                  </a:lnTo>
                  <a:lnTo>
                    <a:pt x="177" y="599"/>
                  </a:lnTo>
                  <a:lnTo>
                    <a:pt x="177" y="587"/>
                  </a:lnTo>
                  <a:lnTo>
                    <a:pt x="183" y="569"/>
                  </a:lnTo>
                  <a:lnTo>
                    <a:pt x="200" y="527"/>
                  </a:lnTo>
                  <a:lnTo>
                    <a:pt x="229" y="485"/>
                  </a:lnTo>
                  <a:lnTo>
                    <a:pt x="269" y="431"/>
                  </a:lnTo>
                  <a:lnTo>
                    <a:pt x="315" y="389"/>
                  </a:lnTo>
                  <a:lnTo>
                    <a:pt x="372" y="360"/>
                  </a:lnTo>
                  <a:lnTo>
                    <a:pt x="440" y="348"/>
                  </a:lnTo>
                  <a:close/>
                  <a:moveTo>
                    <a:pt x="595" y="0"/>
                  </a:moveTo>
                  <a:lnTo>
                    <a:pt x="618" y="6"/>
                  </a:lnTo>
                  <a:lnTo>
                    <a:pt x="635" y="12"/>
                  </a:lnTo>
                  <a:lnTo>
                    <a:pt x="646" y="24"/>
                  </a:lnTo>
                  <a:lnTo>
                    <a:pt x="658" y="42"/>
                  </a:lnTo>
                  <a:lnTo>
                    <a:pt x="658" y="60"/>
                  </a:lnTo>
                  <a:lnTo>
                    <a:pt x="652" y="84"/>
                  </a:lnTo>
                  <a:lnTo>
                    <a:pt x="646" y="102"/>
                  </a:lnTo>
                  <a:lnTo>
                    <a:pt x="612" y="138"/>
                  </a:lnTo>
                  <a:lnTo>
                    <a:pt x="595" y="144"/>
                  </a:lnTo>
                  <a:lnTo>
                    <a:pt x="572" y="150"/>
                  </a:lnTo>
                  <a:lnTo>
                    <a:pt x="549" y="150"/>
                  </a:lnTo>
                  <a:lnTo>
                    <a:pt x="515" y="114"/>
                  </a:lnTo>
                  <a:lnTo>
                    <a:pt x="509" y="102"/>
                  </a:lnTo>
                  <a:lnTo>
                    <a:pt x="509" y="84"/>
                  </a:lnTo>
                  <a:lnTo>
                    <a:pt x="515" y="60"/>
                  </a:lnTo>
                  <a:lnTo>
                    <a:pt x="526" y="36"/>
                  </a:lnTo>
                  <a:lnTo>
                    <a:pt x="543" y="18"/>
                  </a:lnTo>
                  <a:lnTo>
                    <a:pt x="566" y="6"/>
                  </a:lnTo>
                  <a:lnTo>
                    <a:pt x="5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42" name="Freeform 40"/>
            <p:cNvSpPr>
              <a:spLocks noEditPoints="1"/>
            </p:cNvSpPr>
            <p:nvPr/>
          </p:nvSpPr>
          <p:spPr bwMode="auto">
            <a:xfrm>
              <a:off x="14610" y="3407"/>
              <a:ext cx="1521" cy="1532"/>
            </a:xfrm>
            <a:custGeom>
              <a:avLst/>
              <a:gdLst/>
              <a:ahLst/>
              <a:cxnLst>
                <a:cxn ang="0">
                  <a:pos x="772" y="65"/>
                </a:cxn>
                <a:cxn ang="0">
                  <a:pos x="726" y="101"/>
                </a:cxn>
                <a:cxn ang="0">
                  <a:pos x="715" y="149"/>
                </a:cxn>
                <a:cxn ang="0">
                  <a:pos x="869" y="754"/>
                </a:cxn>
                <a:cxn ang="0">
                  <a:pos x="1024" y="730"/>
                </a:cxn>
                <a:cxn ang="0">
                  <a:pos x="1195" y="634"/>
                </a:cxn>
                <a:cxn ang="0">
                  <a:pos x="1275" y="496"/>
                </a:cxn>
                <a:cxn ang="0">
                  <a:pos x="1315" y="335"/>
                </a:cxn>
                <a:cxn ang="0">
                  <a:pos x="1310" y="209"/>
                </a:cxn>
                <a:cxn ang="0">
                  <a:pos x="1241" y="113"/>
                </a:cxn>
                <a:cxn ang="0">
                  <a:pos x="1115" y="65"/>
                </a:cxn>
                <a:cxn ang="0">
                  <a:pos x="824" y="59"/>
                </a:cxn>
                <a:cxn ang="0">
                  <a:pos x="1104" y="0"/>
                </a:cxn>
                <a:cxn ang="0">
                  <a:pos x="1304" y="35"/>
                </a:cxn>
                <a:cxn ang="0">
                  <a:pos x="1441" y="131"/>
                </a:cxn>
                <a:cxn ang="0">
                  <a:pos x="1510" y="263"/>
                </a:cxn>
                <a:cxn ang="0">
                  <a:pos x="1504" y="437"/>
                </a:cxn>
                <a:cxn ang="0">
                  <a:pos x="1378" y="628"/>
                </a:cxn>
                <a:cxn ang="0">
                  <a:pos x="1172" y="760"/>
                </a:cxn>
                <a:cxn ang="0">
                  <a:pos x="921" y="814"/>
                </a:cxn>
                <a:cxn ang="0">
                  <a:pos x="561" y="832"/>
                </a:cxn>
                <a:cxn ang="0">
                  <a:pos x="429" y="1406"/>
                </a:cxn>
                <a:cxn ang="0">
                  <a:pos x="435" y="1442"/>
                </a:cxn>
                <a:cxn ang="0">
                  <a:pos x="503" y="1460"/>
                </a:cxn>
                <a:cxn ang="0">
                  <a:pos x="623" y="1472"/>
                </a:cxn>
                <a:cxn ang="0">
                  <a:pos x="618" y="1514"/>
                </a:cxn>
                <a:cxn ang="0">
                  <a:pos x="601" y="1526"/>
                </a:cxn>
                <a:cxn ang="0">
                  <a:pos x="578" y="1532"/>
                </a:cxn>
                <a:cxn ang="0">
                  <a:pos x="246" y="1520"/>
                </a:cxn>
                <a:cxn ang="0">
                  <a:pos x="23" y="1526"/>
                </a:cxn>
                <a:cxn ang="0">
                  <a:pos x="6" y="1520"/>
                </a:cxn>
                <a:cxn ang="0">
                  <a:pos x="0" y="1478"/>
                </a:cxn>
                <a:cxn ang="0">
                  <a:pos x="12" y="1460"/>
                </a:cxn>
                <a:cxn ang="0">
                  <a:pos x="34" y="1454"/>
                </a:cxn>
                <a:cxn ang="0">
                  <a:pos x="200" y="1442"/>
                </a:cxn>
                <a:cxn ang="0">
                  <a:pos x="246" y="1394"/>
                </a:cxn>
                <a:cxn ang="0">
                  <a:pos x="543" y="131"/>
                </a:cxn>
                <a:cxn ang="0">
                  <a:pos x="549" y="95"/>
                </a:cxn>
                <a:cxn ang="0">
                  <a:pos x="526" y="77"/>
                </a:cxn>
                <a:cxn ang="0">
                  <a:pos x="458" y="65"/>
                </a:cxn>
                <a:cxn ang="0">
                  <a:pos x="349" y="53"/>
                </a:cxn>
                <a:cxn ang="0">
                  <a:pos x="355" y="12"/>
                </a:cxn>
              </a:cxnLst>
              <a:rect l="0" t="0" r="r" b="b"/>
              <a:pathLst>
                <a:path w="1521" h="1532">
                  <a:moveTo>
                    <a:pt x="824" y="59"/>
                  </a:moveTo>
                  <a:lnTo>
                    <a:pt x="772" y="65"/>
                  </a:lnTo>
                  <a:lnTo>
                    <a:pt x="744" y="77"/>
                  </a:lnTo>
                  <a:lnTo>
                    <a:pt x="726" y="101"/>
                  </a:lnTo>
                  <a:lnTo>
                    <a:pt x="709" y="149"/>
                  </a:lnTo>
                  <a:lnTo>
                    <a:pt x="715" y="149"/>
                  </a:lnTo>
                  <a:lnTo>
                    <a:pt x="566" y="754"/>
                  </a:lnTo>
                  <a:lnTo>
                    <a:pt x="869" y="754"/>
                  </a:lnTo>
                  <a:lnTo>
                    <a:pt x="944" y="748"/>
                  </a:lnTo>
                  <a:lnTo>
                    <a:pt x="1024" y="730"/>
                  </a:lnTo>
                  <a:lnTo>
                    <a:pt x="1109" y="694"/>
                  </a:lnTo>
                  <a:lnTo>
                    <a:pt x="1195" y="634"/>
                  </a:lnTo>
                  <a:lnTo>
                    <a:pt x="1241" y="574"/>
                  </a:lnTo>
                  <a:lnTo>
                    <a:pt x="1275" y="496"/>
                  </a:lnTo>
                  <a:lnTo>
                    <a:pt x="1298" y="413"/>
                  </a:lnTo>
                  <a:lnTo>
                    <a:pt x="1315" y="335"/>
                  </a:lnTo>
                  <a:lnTo>
                    <a:pt x="1321" y="275"/>
                  </a:lnTo>
                  <a:lnTo>
                    <a:pt x="1310" y="209"/>
                  </a:lnTo>
                  <a:lnTo>
                    <a:pt x="1287" y="155"/>
                  </a:lnTo>
                  <a:lnTo>
                    <a:pt x="1241" y="113"/>
                  </a:lnTo>
                  <a:lnTo>
                    <a:pt x="1184" y="83"/>
                  </a:lnTo>
                  <a:lnTo>
                    <a:pt x="1115" y="65"/>
                  </a:lnTo>
                  <a:lnTo>
                    <a:pt x="1029" y="59"/>
                  </a:lnTo>
                  <a:lnTo>
                    <a:pt x="824" y="59"/>
                  </a:lnTo>
                  <a:close/>
                  <a:moveTo>
                    <a:pt x="378" y="0"/>
                  </a:moveTo>
                  <a:lnTo>
                    <a:pt x="1104" y="0"/>
                  </a:lnTo>
                  <a:lnTo>
                    <a:pt x="1212" y="12"/>
                  </a:lnTo>
                  <a:lnTo>
                    <a:pt x="1304" y="35"/>
                  </a:lnTo>
                  <a:lnTo>
                    <a:pt x="1384" y="77"/>
                  </a:lnTo>
                  <a:lnTo>
                    <a:pt x="1441" y="131"/>
                  </a:lnTo>
                  <a:lnTo>
                    <a:pt x="1487" y="191"/>
                  </a:lnTo>
                  <a:lnTo>
                    <a:pt x="1510" y="263"/>
                  </a:lnTo>
                  <a:lnTo>
                    <a:pt x="1521" y="335"/>
                  </a:lnTo>
                  <a:lnTo>
                    <a:pt x="1504" y="437"/>
                  </a:lnTo>
                  <a:lnTo>
                    <a:pt x="1453" y="538"/>
                  </a:lnTo>
                  <a:lnTo>
                    <a:pt x="1378" y="628"/>
                  </a:lnTo>
                  <a:lnTo>
                    <a:pt x="1287" y="700"/>
                  </a:lnTo>
                  <a:lnTo>
                    <a:pt x="1172" y="760"/>
                  </a:lnTo>
                  <a:lnTo>
                    <a:pt x="1052" y="802"/>
                  </a:lnTo>
                  <a:lnTo>
                    <a:pt x="921" y="814"/>
                  </a:lnTo>
                  <a:lnTo>
                    <a:pt x="561" y="814"/>
                  </a:lnTo>
                  <a:lnTo>
                    <a:pt x="561" y="832"/>
                  </a:lnTo>
                  <a:lnTo>
                    <a:pt x="429" y="1388"/>
                  </a:lnTo>
                  <a:lnTo>
                    <a:pt x="429" y="1406"/>
                  </a:lnTo>
                  <a:lnTo>
                    <a:pt x="423" y="1424"/>
                  </a:lnTo>
                  <a:lnTo>
                    <a:pt x="435" y="1442"/>
                  </a:lnTo>
                  <a:lnTo>
                    <a:pt x="463" y="1454"/>
                  </a:lnTo>
                  <a:lnTo>
                    <a:pt x="503" y="1460"/>
                  </a:lnTo>
                  <a:lnTo>
                    <a:pt x="601" y="1460"/>
                  </a:lnTo>
                  <a:lnTo>
                    <a:pt x="623" y="1472"/>
                  </a:lnTo>
                  <a:lnTo>
                    <a:pt x="623" y="1502"/>
                  </a:lnTo>
                  <a:lnTo>
                    <a:pt x="618" y="1514"/>
                  </a:lnTo>
                  <a:lnTo>
                    <a:pt x="606" y="1526"/>
                  </a:lnTo>
                  <a:lnTo>
                    <a:pt x="601" y="1526"/>
                  </a:lnTo>
                  <a:lnTo>
                    <a:pt x="589" y="1532"/>
                  </a:lnTo>
                  <a:lnTo>
                    <a:pt x="578" y="1532"/>
                  </a:lnTo>
                  <a:lnTo>
                    <a:pt x="303" y="1520"/>
                  </a:lnTo>
                  <a:lnTo>
                    <a:pt x="246" y="1520"/>
                  </a:lnTo>
                  <a:lnTo>
                    <a:pt x="172" y="1526"/>
                  </a:lnTo>
                  <a:lnTo>
                    <a:pt x="23" y="1526"/>
                  </a:lnTo>
                  <a:lnTo>
                    <a:pt x="17" y="1520"/>
                  </a:lnTo>
                  <a:lnTo>
                    <a:pt x="6" y="1520"/>
                  </a:lnTo>
                  <a:lnTo>
                    <a:pt x="0" y="1508"/>
                  </a:lnTo>
                  <a:lnTo>
                    <a:pt x="0" y="1478"/>
                  </a:lnTo>
                  <a:lnTo>
                    <a:pt x="6" y="1472"/>
                  </a:lnTo>
                  <a:lnTo>
                    <a:pt x="12" y="1460"/>
                  </a:lnTo>
                  <a:lnTo>
                    <a:pt x="23" y="1460"/>
                  </a:lnTo>
                  <a:lnTo>
                    <a:pt x="34" y="1454"/>
                  </a:lnTo>
                  <a:lnTo>
                    <a:pt x="149" y="1454"/>
                  </a:lnTo>
                  <a:lnTo>
                    <a:pt x="200" y="1442"/>
                  </a:lnTo>
                  <a:lnTo>
                    <a:pt x="229" y="1424"/>
                  </a:lnTo>
                  <a:lnTo>
                    <a:pt x="246" y="1394"/>
                  </a:lnTo>
                  <a:lnTo>
                    <a:pt x="543" y="149"/>
                  </a:lnTo>
                  <a:lnTo>
                    <a:pt x="543" y="131"/>
                  </a:lnTo>
                  <a:lnTo>
                    <a:pt x="549" y="119"/>
                  </a:lnTo>
                  <a:lnTo>
                    <a:pt x="549" y="95"/>
                  </a:lnTo>
                  <a:lnTo>
                    <a:pt x="538" y="83"/>
                  </a:lnTo>
                  <a:lnTo>
                    <a:pt x="526" y="77"/>
                  </a:lnTo>
                  <a:lnTo>
                    <a:pt x="503" y="71"/>
                  </a:lnTo>
                  <a:lnTo>
                    <a:pt x="458" y="65"/>
                  </a:lnTo>
                  <a:lnTo>
                    <a:pt x="372" y="65"/>
                  </a:lnTo>
                  <a:lnTo>
                    <a:pt x="349" y="53"/>
                  </a:lnTo>
                  <a:lnTo>
                    <a:pt x="349" y="24"/>
                  </a:lnTo>
                  <a:lnTo>
                    <a:pt x="355" y="12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43" name="Freeform 41"/>
            <p:cNvSpPr>
              <a:spLocks/>
            </p:cNvSpPr>
            <p:nvPr/>
          </p:nvSpPr>
          <p:spPr bwMode="auto">
            <a:xfrm>
              <a:off x="16091" y="4149"/>
              <a:ext cx="235" cy="15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5" y="0"/>
                </a:cxn>
                <a:cxn ang="0">
                  <a:pos x="235" y="78"/>
                </a:cxn>
                <a:cxn ang="0">
                  <a:pos x="75" y="78"/>
                </a:cxn>
                <a:cxn ang="0">
                  <a:pos x="75" y="1497"/>
                </a:cxn>
                <a:cxn ang="0">
                  <a:pos x="235" y="1497"/>
                </a:cxn>
                <a:cxn ang="0">
                  <a:pos x="235" y="1574"/>
                </a:cxn>
                <a:cxn ang="0">
                  <a:pos x="0" y="1574"/>
                </a:cxn>
                <a:cxn ang="0">
                  <a:pos x="0" y="0"/>
                </a:cxn>
              </a:cxnLst>
              <a:rect l="0" t="0" r="r" b="b"/>
              <a:pathLst>
                <a:path w="235" h="1574">
                  <a:moveTo>
                    <a:pt x="0" y="0"/>
                  </a:moveTo>
                  <a:lnTo>
                    <a:pt x="235" y="0"/>
                  </a:lnTo>
                  <a:lnTo>
                    <a:pt x="235" y="78"/>
                  </a:lnTo>
                  <a:lnTo>
                    <a:pt x="75" y="78"/>
                  </a:lnTo>
                  <a:lnTo>
                    <a:pt x="75" y="1497"/>
                  </a:lnTo>
                  <a:lnTo>
                    <a:pt x="235" y="1497"/>
                  </a:lnTo>
                  <a:lnTo>
                    <a:pt x="235" y="1574"/>
                  </a:lnTo>
                  <a:lnTo>
                    <a:pt x="0" y="15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44" name="Freeform 42"/>
            <p:cNvSpPr>
              <a:spLocks noEditPoints="1"/>
            </p:cNvSpPr>
            <p:nvPr/>
          </p:nvSpPr>
          <p:spPr bwMode="auto">
            <a:xfrm>
              <a:off x="16463" y="4628"/>
              <a:ext cx="932" cy="712"/>
            </a:xfrm>
            <a:custGeom>
              <a:avLst/>
              <a:gdLst/>
              <a:ahLst/>
              <a:cxnLst>
                <a:cxn ang="0">
                  <a:pos x="389" y="54"/>
                </a:cxn>
                <a:cxn ang="0">
                  <a:pos x="280" y="114"/>
                </a:cxn>
                <a:cxn ang="0">
                  <a:pos x="189" y="245"/>
                </a:cxn>
                <a:cxn ang="0">
                  <a:pos x="137" y="395"/>
                </a:cxn>
                <a:cxn ang="0">
                  <a:pos x="126" y="497"/>
                </a:cxn>
                <a:cxn ang="0">
                  <a:pos x="166" y="622"/>
                </a:cxn>
                <a:cxn ang="0">
                  <a:pos x="286" y="670"/>
                </a:cxn>
                <a:cxn ang="0">
                  <a:pos x="383" y="658"/>
                </a:cxn>
                <a:cxn ang="0">
                  <a:pos x="532" y="592"/>
                </a:cxn>
                <a:cxn ang="0">
                  <a:pos x="612" y="533"/>
                </a:cxn>
                <a:cxn ang="0">
                  <a:pos x="606" y="347"/>
                </a:cxn>
                <a:cxn ang="0">
                  <a:pos x="595" y="221"/>
                </a:cxn>
                <a:cxn ang="0">
                  <a:pos x="560" y="126"/>
                </a:cxn>
                <a:cxn ang="0">
                  <a:pos x="486" y="60"/>
                </a:cxn>
                <a:cxn ang="0">
                  <a:pos x="434" y="0"/>
                </a:cxn>
                <a:cxn ang="0">
                  <a:pos x="595" y="48"/>
                </a:cxn>
                <a:cxn ang="0">
                  <a:pos x="697" y="173"/>
                </a:cxn>
                <a:cxn ang="0">
                  <a:pos x="726" y="281"/>
                </a:cxn>
                <a:cxn ang="0">
                  <a:pos x="732" y="401"/>
                </a:cxn>
                <a:cxn ang="0">
                  <a:pos x="869" y="114"/>
                </a:cxn>
                <a:cxn ang="0">
                  <a:pos x="892" y="78"/>
                </a:cxn>
                <a:cxn ang="0">
                  <a:pos x="926" y="84"/>
                </a:cxn>
                <a:cxn ang="0">
                  <a:pos x="932" y="102"/>
                </a:cxn>
                <a:cxn ang="0">
                  <a:pos x="909" y="173"/>
                </a:cxn>
                <a:cxn ang="0">
                  <a:pos x="846" y="317"/>
                </a:cxn>
                <a:cxn ang="0">
                  <a:pos x="732" y="479"/>
                </a:cxn>
                <a:cxn ang="0">
                  <a:pos x="732" y="557"/>
                </a:cxn>
                <a:cxn ang="0">
                  <a:pos x="760" y="664"/>
                </a:cxn>
                <a:cxn ang="0">
                  <a:pos x="795" y="670"/>
                </a:cxn>
                <a:cxn ang="0">
                  <a:pos x="835" y="652"/>
                </a:cxn>
                <a:cxn ang="0">
                  <a:pos x="858" y="622"/>
                </a:cxn>
                <a:cxn ang="0">
                  <a:pos x="875" y="592"/>
                </a:cxn>
                <a:cxn ang="0">
                  <a:pos x="886" y="586"/>
                </a:cxn>
                <a:cxn ang="0">
                  <a:pos x="926" y="598"/>
                </a:cxn>
                <a:cxn ang="0">
                  <a:pos x="915" y="634"/>
                </a:cxn>
                <a:cxn ang="0">
                  <a:pos x="840" y="700"/>
                </a:cxn>
                <a:cxn ang="0">
                  <a:pos x="755" y="712"/>
                </a:cxn>
                <a:cxn ang="0">
                  <a:pos x="680" y="676"/>
                </a:cxn>
                <a:cxn ang="0">
                  <a:pos x="623" y="580"/>
                </a:cxn>
                <a:cxn ang="0">
                  <a:pos x="469" y="670"/>
                </a:cxn>
                <a:cxn ang="0">
                  <a:pos x="274" y="712"/>
                </a:cxn>
                <a:cxn ang="0">
                  <a:pos x="103" y="658"/>
                </a:cxn>
                <a:cxn ang="0">
                  <a:pos x="11" y="521"/>
                </a:cxn>
                <a:cxn ang="0">
                  <a:pos x="17" y="329"/>
                </a:cxn>
                <a:cxn ang="0">
                  <a:pos x="131" y="137"/>
                </a:cxn>
                <a:cxn ang="0">
                  <a:pos x="326" y="18"/>
                </a:cxn>
              </a:cxnLst>
              <a:rect l="0" t="0" r="r" b="b"/>
              <a:pathLst>
                <a:path w="932" h="712">
                  <a:moveTo>
                    <a:pt x="434" y="48"/>
                  </a:moveTo>
                  <a:lnTo>
                    <a:pt x="389" y="54"/>
                  </a:lnTo>
                  <a:lnTo>
                    <a:pt x="337" y="78"/>
                  </a:lnTo>
                  <a:lnTo>
                    <a:pt x="280" y="114"/>
                  </a:lnTo>
                  <a:lnTo>
                    <a:pt x="229" y="173"/>
                  </a:lnTo>
                  <a:lnTo>
                    <a:pt x="189" y="245"/>
                  </a:lnTo>
                  <a:lnTo>
                    <a:pt x="160" y="317"/>
                  </a:lnTo>
                  <a:lnTo>
                    <a:pt x="137" y="395"/>
                  </a:lnTo>
                  <a:lnTo>
                    <a:pt x="131" y="455"/>
                  </a:lnTo>
                  <a:lnTo>
                    <a:pt x="126" y="497"/>
                  </a:lnTo>
                  <a:lnTo>
                    <a:pt x="137" y="569"/>
                  </a:lnTo>
                  <a:lnTo>
                    <a:pt x="166" y="622"/>
                  </a:lnTo>
                  <a:lnTo>
                    <a:pt x="217" y="658"/>
                  </a:lnTo>
                  <a:lnTo>
                    <a:pt x="286" y="670"/>
                  </a:lnTo>
                  <a:lnTo>
                    <a:pt x="326" y="670"/>
                  </a:lnTo>
                  <a:lnTo>
                    <a:pt x="383" y="658"/>
                  </a:lnTo>
                  <a:lnTo>
                    <a:pt x="452" y="634"/>
                  </a:lnTo>
                  <a:lnTo>
                    <a:pt x="532" y="592"/>
                  </a:lnTo>
                  <a:lnTo>
                    <a:pt x="617" y="533"/>
                  </a:lnTo>
                  <a:lnTo>
                    <a:pt x="612" y="533"/>
                  </a:lnTo>
                  <a:lnTo>
                    <a:pt x="606" y="443"/>
                  </a:lnTo>
                  <a:lnTo>
                    <a:pt x="606" y="347"/>
                  </a:lnTo>
                  <a:lnTo>
                    <a:pt x="600" y="269"/>
                  </a:lnTo>
                  <a:lnTo>
                    <a:pt x="595" y="221"/>
                  </a:lnTo>
                  <a:lnTo>
                    <a:pt x="583" y="167"/>
                  </a:lnTo>
                  <a:lnTo>
                    <a:pt x="560" y="126"/>
                  </a:lnTo>
                  <a:lnTo>
                    <a:pt x="532" y="84"/>
                  </a:lnTo>
                  <a:lnTo>
                    <a:pt x="486" y="60"/>
                  </a:lnTo>
                  <a:lnTo>
                    <a:pt x="434" y="48"/>
                  </a:lnTo>
                  <a:close/>
                  <a:moveTo>
                    <a:pt x="434" y="0"/>
                  </a:moveTo>
                  <a:lnTo>
                    <a:pt x="520" y="12"/>
                  </a:lnTo>
                  <a:lnTo>
                    <a:pt x="595" y="48"/>
                  </a:lnTo>
                  <a:lnTo>
                    <a:pt x="657" y="102"/>
                  </a:lnTo>
                  <a:lnTo>
                    <a:pt x="697" y="173"/>
                  </a:lnTo>
                  <a:lnTo>
                    <a:pt x="720" y="257"/>
                  </a:lnTo>
                  <a:lnTo>
                    <a:pt x="726" y="281"/>
                  </a:lnTo>
                  <a:lnTo>
                    <a:pt x="726" y="371"/>
                  </a:lnTo>
                  <a:lnTo>
                    <a:pt x="732" y="401"/>
                  </a:lnTo>
                  <a:lnTo>
                    <a:pt x="812" y="269"/>
                  </a:lnTo>
                  <a:lnTo>
                    <a:pt x="869" y="114"/>
                  </a:lnTo>
                  <a:lnTo>
                    <a:pt x="875" y="96"/>
                  </a:lnTo>
                  <a:lnTo>
                    <a:pt x="892" y="78"/>
                  </a:lnTo>
                  <a:lnTo>
                    <a:pt x="915" y="78"/>
                  </a:lnTo>
                  <a:lnTo>
                    <a:pt x="926" y="84"/>
                  </a:lnTo>
                  <a:lnTo>
                    <a:pt x="932" y="90"/>
                  </a:lnTo>
                  <a:lnTo>
                    <a:pt x="932" y="102"/>
                  </a:lnTo>
                  <a:lnTo>
                    <a:pt x="926" y="126"/>
                  </a:lnTo>
                  <a:lnTo>
                    <a:pt x="909" y="173"/>
                  </a:lnTo>
                  <a:lnTo>
                    <a:pt x="886" y="239"/>
                  </a:lnTo>
                  <a:lnTo>
                    <a:pt x="846" y="317"/>
                  </a:lnTo>
                  <a:lnTo>
                    <a:pt x="795" y="401"/>
                  </a:lnTo>
                  <a:lnTo>
                    <a:pt x="732" y="479"/>
                  </a:lnTo>
                  <a:lnTo>
                    <a:pt x="726" y="479"/>
                  </a:lnTo>
                  <a:lnTo>
                    <a:pt x="732" y="557"/>
                  </a:lnTo>
                  <a:lnTo>
                    <a:pt x="749" y="646"/>
                  </a:lnTo>
                  <a:lnTo>
                    <a:pt x="760" y="664"/>
                  </a:lnTo>
                  <a:lnTo>
                    <a:pt x="772" y="670"/>
                  </a:lnTo>
                  <a:lnTo>
                    <a:pt x="795" y="670"/>
                  </a:lnTo>
                  <a:lnTo>
                    <a:pt x="818" y="658"/>
                  </a:lnTo>
                  <a:lnTo>
                    <a:pt x="835" y="652"/>
                  </a:lnTo>
                  <a:lnTo>
                    <a:pt x="846" y="640"/>
                  </a:lnTo>
                  <a:lnTo>
                    <a:pt x="858" y="622"/>
                  </a:lnTo>
                  <a:lnTo>
                    <a:pt x="869" y="598"/>
                  </a:lnTo>
                  <a:lnTo>
                    <a:pt x="875" y="592"/>
                  </a:lnTo>
                  <a:lnTo>
                    <a:pt x="880" y="592"/>
                  </a:lnTo>
                  <a:lnTo>
                    <a:pt x="886" y="586"/>
                  </a:lnTo>
                  <a:lnTo>
                    <a:pt x="915" y="586"/>
                  </a:lnTo>
                  <a:lnTo>
                    <a:pt x="926" y="598"/>
                  </a:lnTo>
                  <a:lnTo>
                    <a:pt x="926" y="604"/>
                  </a:lnTo>
                  <a:lnTo>
                    <a:pt x="915" y="634"/>
                  </a:lnTo>
                  <a:lnTo>
                    <a:pt x="886" y="670"/>
                  </a:lnTo>
                  <a:lnTo>
                    <a:pt x="840" y="700"/>
                  </a:lnTo>
                  <a:lnTo>
                    <a:pt x="783" y="712"/>
                  </a:lnTo>
                  <a:lnTo>
                    <a:pt x="755" y="712"/>
                  </a:lnTo>
                  <a:lnTo>
                    <a:pt x="715" y="700"/>
                  </a:lnTo>
                  <a:lnTo>
                    <a:pt x="680" y="676"/>
                  </a:lnTo>
                  <a:lnTo>
                    <a:pt x="646" y="640"/>
                  </a:lnTo>
                  <a:lnTo>
                    <a:pt x="623" y="580"/>
                  </a:lnTo>
                  <a:lnTo>
                    <a:pt x="555" y="628"/>
                  </a:lnTo>
                  <a:lnTo>
                    <a:pt x="469" y="670"/>
                  </a:lnTo>
                  <a:lnTo>
                    <a:pt x="377" y="700"/>
                  </a:lnTo>
                  <a:lnTo>
                    <a:pt x="274" y="712"/>
                  </a:lnTo>
                  <a:lnTo>
                    <a:pt x="177" y="700"/>
                  </a:lnTo>
                  <a:lnTo>
                    <a:pt x="103" y="658"/>
                  </a:lnTo>
                  <a:lnTo>
                    <a:pt x="46" y="598"/>
                  </a:lnTo>
                  <a:lnTo>
                    <a:pt x="11" y="521"/>
                  </a:lnTo>
                  <a:lnTo>
                    <a:pt x="0" y="437"/>
                  </a:lnTo>
                  <a:lnTo>
                    <a:pt x="17" y="329"/>
                  </a:lnTo>
                  <a:lnTo>
                    <a:pt x="63" y="227"/>
                  </a:lnTo>
                  <a:lnTo>
                    <a:pt x="131" y="137"/>
                  </a:lnTo>
                  <a:lnTo>
                    <a:pt x="223" y="66"/>
                  </a:lnTo>
                  <a:lnTo>
                    <a:pt x="326" y="18"/>
                  </a:lnTo>
                  <a:lnTo>
                    <a:pt x="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45" name="Freeform 43"/>
            <p:cNvSpPr>
              <a:spLocks noEditPoints="1"/>
            </p:cNvSpPr>
            <p:nvPr/>
          </p:nvSpPr>
          <p:spPr bwMode="auto">
            <a:xfrm>
              <a:off x="17555" y="4221"/>
              <a:ext cx="886" cy="1413"/>
            </a:xfrm>
            <a:custGeom>
              <a:avLst/>
              <a:gdLst/>
              <a:ahLst/>
              <a:cxnLst>
                <a:cxn ang="0">
                  <a:pos x="452" y="479"/>
                </a:cxn>
                <a:cxn ang="0">
                  <a:pos x="446" y="485"/>
                </a:cxn>
                <a:cxn ang="0">
                  <a:pos x="543" y="491"/>
                </a:cxn>
                <a:cxn ang="0">
                  <a:pos x="572" y="485"/>
                </a:cxn>
                <a:cxn ang="0">
                  <a:pos x="566" y="473"/>
                </a:cxn>
                <a:cxn ang="0">
                  <a:pos x="635" y="30"/>
                </a:cxn>
                <a:cxn ang="0">
                  <a:pos x="475" y="96"/>
                </a:cxn>
                <a:cxn ang="0">
                  <a:pos x="355" y="245"/>
                </a:cxn>
                <a:cxn ang="0">
                  <a:pos x="292" y="407"/>
                </a:cxn>
                <a:cxn ang="0">
                  <a:pos x="183" y="844"/>
                </a:cxn>
                <a:cxn ang="0">
                  <a:pos x="194" y="940"/>
                </a:cxn>
                <a:cxn ang="0">
                  <a:pos x="263" y="1035"/>
                </a:cxn>
                <a:cxn ang="0">
                  <a:pos x="383" y="1071"/>
                </a:cxn>
                <a:cxn ang="0">
                  <a:pos x="555" y="1017"/>
                </a:cxn>
                <a:cxn ang="0">
                  <a:pos x="675" y="880"/>
                </a:cxn>
                <a:cxn ang="0">
                  <a:pos x="721" y="676"/>
                </a:cxn>
                <a:cxn ang="0">
                  <a:pos x="692" y="550"/>
                </a:cxn>
                <a:cxn ang="0">
                  <a:pos x="583" y="527"/>
                </a:cxn>
                <a:cxn ang="0">
                  <a:pos x="458" y="533"/>
                </a:cxn>
                <a:cxn ang="0">
                  <a:pos x="389" y="509"/>
                </a:cxn>
                <a:cxn ang="0">
                  <a:pos x="395" y="455"/>
                </a:cxn>
                <a:cxn ang="0">
                  <a:pos x="469" y="425"/>
                </a:cxn>
                <a:cxn ang="0">
                  <a:pos x="600" y="431"/>
                </a:cxn>
                <a:cxn ang="0">
                  <a:pos x="652" y="449"/>
                </a:cxn>
                <a:cxn ang="0">
                  <a:pos x="755" y="329"/>
                </a:cxn>
                <a:cxn ang="0">
                  <a:pos x="783" y="185"/>
                </a:cxn>
                <a:cxn ang="0">
                  <a:pos x="778" y="113"/>
                </a:cxn>
                <a:cxn ang="0">
                  <a:pos x="698" y="42"/>
                </a:cxn>
                <a:cxn ang="0">
                  <a:pos x="635" y="0"/>
                </a:cxn>
                <a:cxn ang="0">
                  <a:pos x="778" y="36"/>
                </a:cxn>
                <a:cxn ang="0">
                  <a:pos x="869" y="137"/>
                </a:cxn>
                <a:cxn ang="0">
                  <a:pos x="886" y="209"/>
                </a:cxn>
                <a:cxn ang="0">
                  <a:pos x="846" y="347"/>
                </a:cxn>
                <a:cxn ang="0">
                  <a:pos x="761" y="443"/>
                </a:cxn>
                <a:cxn ang="0">
                  <a:pos x="766" y="521"/>
                </a:cxn>
                <a:cxn ang="0">
                  <a:pos x="829" y="646"/>
                </a:cxn>
                <a:cxn ang="0">
                  <a:pos x="823" y="820"/>
                </a:cxn>
                <a:cxn ang="0">
                  <a:pos x="726" y="981"/>
                </a:cxn>
                <a:cxn ang="0">
                  <a:pos x="566" y="1083"/>
                </a:cxn>
                <a:cxn ang="0">
                  <a:pos x="383" y="1119"/>
                </a:cxn>
                <a:cxn ang="0">
                  <a:pos x="234" y="1077"/>
                </a:cxn>
                <a:cxn ang="0">
                  <a:pos x="154" y="981"/>
                </a:cxn>
                <a:cxn ang="0">
                  <a:pos x="52" y="1407"/>
                </a:cxn>
                <a:cxn ang="0">
                  <a:pos x="11" y="1413"/>
                </a:cxn>
                <a:cxn ang="0">
                  <a:pos x="0" y="1395"/>
                </a:cxn>
                <a:cxn ang="0">
                  <a:pos x="263" y="329"/>
                </a:cxn>
                <a:cxn ang="0">
                  <a:pos x="343" y="179"/>
                </a:cxn>
                <a:cxn ang="0">
                  <a:pos x="475" y="54"/>
                </a:cxn>
                <a:cxn ang="0">
                  <a:pos x="635" y="0"/>
                </a:cxn>
              </a:cxnLst>
              <a:rect l="0" t="0" r="r" b="b"/>
              <a:pathLst>
                <a:path w="886" h="1413">
                  <a:moveTo>
                    <a:pt x="469" y="473"/>
                  </a:moveTo>
                  <a:lnTo>
                    <a:pt x="452" y="479"/>
                  </a:lnTo>
                  <a:lnTo>
                    <a:pt x="440" y="485"/>
                  </a:lnTo>
                  <a:lnTo>
                    <a:pt x="446" y="485"/>
                  </a:lnTo>
                  <a:lnTo>
                    <a:pt x="463" y="491"/>
                  </a:lnTo>
                  <a:lnTo>
                    <a:pt x="543" y="491"/>
                  </a:lnTo>
                  <a:lnTo>
                    <a:pt x="560" y="485"/>
                  </a:lnTo>
                  <a:lnTo>
                    <a:pt x="572" y="485"/>
                  </a:lnTo>
                  <a:lnTo>
                    <a:pt x="583" y="479"/>
                  </a:lnTo>
                  <a:lnTo>
                    <a:pt x="566" y="473"/>
                  </a:lnTo>
                  <a:lnTo>
                    <a:pt x="469" y="473"/>
                  </a:lnTo>
                  <a:close/>
                  <a:moveTo>
                    <a:pt x="635" y="30"/>
                  </a:moveTo>
                  <a:lnTo>
                    <a:pt x="549" y="48"/>
                  </a:lnTo>
                  <a:lnTo>
                    <a:pt x="475" y="96"/>
                  </a:lnTo>
                  <a:lnTo>
                    <a:pt x="412" y="161"/>
                  </a:lnTo>
                  <a:lnTo>
                    <a:pt x="355" y="245"/>
                  </a:lnTo>
                  <a:lnTo>
                    <a:pt x="315" y="329"/>
                  </a:lnTo>
                  <a:lnTo>
                    <a:pt x="292" y="407"/>
                  </a:lnTo>
                  <a:lnTo>
                    <a:pt x="189" y="826"/>
                  </a:lnTo>
                  <a:lnTo>
                    <a:pt x="183" y="844"/>
                  </a:lnTo>
                  <a:lnTo>
                    <a:pt x="183" y="874"/>
                  </a:lnTo>
                  <a:lnTo>
                    <a:pt x="194" y="940"/>
                  </a:lnTo>
                  <a:lnTo>
                    <a:pt x="217" y="999"/>
                  </a:lnTo>
                  <a:lnTo>
                    <a:pt x="263" y="1035"/>
                  </a:lnTo>
                  <a:lnTo>
                    <a:pt x="315" y="1065"/>
                  </a:lnTo>
                  <a:lnTo>
                    <a:pt x="383" y="1071"/>
                  </a:lnTo>
                  <a:lnTo>
                    <a:pt x="475" y="1059"/>
                  </a:lnTo>
                  <a:lnTo>
                    <a:pt x="555" y="1017"/>
                  </a:lnTo>
                  <a:lnTo>
                    <a:pt x="623" y="958"/>
                  </a:lnTo>
                  <a:lnTo>
                    <a:pt x="675" y="880"/>
                  </a:lnTo>
                  <a:lnTo>
                    <a:pt x="709" y="784"/>
                  </a:lnTo>
                  <a:lnTo>
                    <a:pt x="721" y="676"/>
                  </a:lnTo>
                  <a:lnTo>
                    <a:pt x="715" y="610"/>
                  </a:lnTo>
                  <a:lnTo>
                    <a:pt x="692" y="550"/>
                  </a:lnTo>
                  <a:lnTo>
                    <a:pt x="652" y="509"/>
                  </a:lnTo>
                  <a:lnTo>
                    <a:pt x="583" y="527"/>
                  </a:lnTo>
                  <a:lnTo>
                    <a:pt x="509" y="533"/>
                  </a:lnTo>
                  <a:lnTo>
                    <a:pt x="458" y="533"/>
                  </a:lnTo>
                  <a:lnTo>
                    <a:pt x="417" y="521"/>
                  </a:lnTo>
                  <a:lnTo>
                    <a:pt x="389" y="509"/>
                  </a:lnTo>
                  <a:lnTo>
                    <a:pt x="383" y="485"/>
                  </a:lnTo>
                  <a:lnTo>
                    <a:pt x="395" y="455"/>
                  </a:lnTo>
                  <a:lnTo>
                    <a:pt x="429" y="437"/>
                  </a:lnTo>
                  <a:lnTo>
                    <a:pt x="469" y="425"/>
                  </a:lnTo>
                  <a:lnTo>
                    <a:pt x="566" y="425"/>
                  </a:lnTo>
                  <a:lnTo>
                    <a:pt x="600" y="431"/>
                  </a:lnTo>
                  <a:lnTo>
                    <a:pt x="629" y="443"/>
                  </a:lnTo>
                  <a:lnTo>
                    <a:pt x="652" y="449"/>
                  </a:lnTo>
                  <a:lnTo>
                    <a:pt x="709" y="395"/>
                  </a:lnTo>
                  <a:lnTo>
                    <a:pt x="755" y="329"/>
                  </a:lnTo>
                  <a:lnTo>
                    <a:pt x="778" y="257"/>
                  </a:lnTo>
                  <a:lnTo>
                    <a:pt x="783" y="185"/>
                  </a:lnTo>
                  <a:lnTo>
                    <a:pt x="789" y="179"/>
                  </a:lnTo>
                  <a:lnTo>
                    <a:pt x="778" y="113"/>
                  </a:lnTo>
                  <a:lnTo>
                    <a:pt x="749" y="66"/>
                  </a:lnTo>
                  <a:lnTo>
                    <a:pt x="698" y="42"/>
                  </a:lnTo>
                  <a:lnTo>
                    <a:pt x="635" y="30"/>
                  </a:lnTo>
                  <a:close/>
                  <a:moveTo>
                    <a:pt x="635" y="0"/>
                  </a:moveTo>
                  <a:lnTo>
                    <a:pt x="709" y="12"/>
                  </a:lnTo>
                  <a:lnTo>
                    <a:pt x="778" y="36"/>
                  </a:lnTo>
                  <a:lnTo>
                    <a:pt x="829" y="78"/>
                  </a:lnTo>
                  <a:lnTo>
                    <a:pt x="869" y="137"/>
                  </a:lnTo>
                  <a:lnTo>
                    <a:pt x="881" y="215"/>
                  </a:lnTo>
                  <a:lnTo>
                    <a:pt x="886" y="209"/>
                  </a:lnTo>
                  <a:lnTo>
                    <a:pt x="875" y="281"/>
                  </a:lnTo>
                  <a:lnTo>
                    <a:pt x="846" y="347"/>
                  </a:lnTo>
                  <a:lnTo>
                    <a:pt x="806" y="401"/>
                  </a:lnTo>
                  <a:lnTo>
                    <a:pt x="761" y="443"/>
                  </a:lnTo>
                  <a:lnTo>
                    <a:pt x="715" y="479"/>
                  </a:lnTo>
                  <a:lnTo>
                    <a:pt x="766" y="521"/>
                  </a:lnTo>
                  <a:lnTo>
                    <a:pt x="806" y="580"/>
                  </a:lnTo>
                  <a:lnTo>
                    <a:pt x="829" y="646"/>
                  </a:lnTo>
                  <a:lnTo>
                    <a:pt x="835" y="718"/>
                  </a:lnTo>
                  <a:lnTo>
                    <a:pt x="823" y="820"/>
                  </a:lnTo>
                  <a:lnTo>
                    <a:pt x="783" y="904"/>
                  </a:lnTo>
                  <a:lnTo>
                    <a:pt x="726" y="981"/>
                  </a:lnTo>
                  <a:lnTo>
                    <a:pt x="652" y="1041"/>
                  </a:lnTo>
                  <a:lnTo>
                    <a:pt x="566" y="1083"/>
                  </a:lnTo>
                  <a:lnTo>
                    <a:pt x="475" y="1107"/>
                  </a:lnTo>
                  <a:lnTo>
                    <a:pt x="383" y="1119"/>
                  </a:lnTo>
                  <a:lnTo>
                    <a:pt x="297" y="1107"/>
                  </a:lnTo>
                  <a:lnTo>
                    <a:pt x="234" y="1077"/>
                  </a:lnTo>
                  <a:lnTo>
                    <a:pt x="189" y="1035"/>
                  </a:lnTo>
                  <a:lnTo>
                    <a:pt x="154" y="981"/>
                  </a:lnTo>
                  <a:lnTo>
                    <a:pt x="52" y="1401"/>
                  </a:lnTo>
                  <a:lnTo>
                    <a:pt x="52" y="1407"/>
                  </a:lnTo>
                  <a:lnTo>
                    <a:pt x="40" y="1413"/>
                  </a:lnTo>
                  <a:lnTo>
                    <a:pt x="11" y="1413"/>
                  </a:lnTo>
                  <a:lnTo>
                    <a:pt x="0" y="1401"/>
                  </a:lnTo>
                  <a:lnTo>
                    <a:pt x="0" y="1395"/>
                  </a:lnTo>
                  <a:lnTo>
                    <a:pt x="240" y="401"/>
                  </a:lnTo>
                  <a:lnTo>
                    <a:pt x="263" y="329"/>
                  </a:lnTo>
                  <a:lnTo>
                    <a:pt x="297" y="251"/>
                  </a:lnTo>
                  <a:lnTo>
                    <a:pt x="343" y="179"/>
                  </a:lnTo>
                  <a:lnTo>
                    <a:pt x="406" y="108"/>
                  </a:lnTo>
                  <a:lnTo>
                    <a:pt x="475" y="54"/>
                  </a:lnTo>
                  <a:lnTo>
                    <a:pt x="549" y="12"/>
                  </a:lnTo>
                  <a:lnTo>
                    <a:pt x="6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46" name="Freeform 44"/>
            <p:cNvSpPr>
              <a:spLocks/>
            </p:cNvSpPr>
            <p:nvPr/>
          </p:nvSpPr>
          <p:spPr bwMode="auto">
            <a:xfrm>
              <a:off x="18579" y="4149"/>
              <a:ext cx="234" cy="15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4" y="0"/>
                </a:cxn>
                <a:cxn ang="0">
                  <a:pos x="234" y="1574"/>
                </a:cxn>
                <a:cxn ang="0">
                  <a:pos x="0" y="1574"/>
                </a:cxn>
                <a:cxn ang="0">
                  <a:pos x="0" y="1497"/>
                </a:cxn>
                <a:cxn ang="0">
                  <a:pos x="160" y="1497"/>
                </a:cxn>
                <a:cxn ang="0">
                  <a:pos x="160" y="78"/>
                </a:cxn>
                <a:cxn ang="0">
                  <a:pos x="0" y="78"/>
                </a:cxn>
                <a:cxn ang="0">
                  <a:pos x="0" y="0"/>
                </a:cxn>
              </a:cxnLst>
              <a:rect l="0" t="0" r="r" b="b"/>
              <a:pathLst>
                <a:path w="234" h="1574">
                  <a:moveTo>
                    <a:pt x="0" y="0"/>
                  </a:moveTo>
                  <a:lnTo>
                    <a:pt x="234" y="0"/>
                  </a:lnTo>
                  <a:lnTo>
                    <a:pt x="234" y="1574"/>
                  </a:lnTo>
                  <a:lnTo>
                    <a:pt x="0" y="1574"/>
                  </a:lnTo>
                  <a:lnTo>
                    <a:pt x="0" y="1497"/>
                  </a:lnTo>
                  <a:lnTo>
                    <a:pt x="160" y="1497"/>
                  </a:lnTo>
                  <a:lnTo>
                    <a:pt x="160" y="78"/>
                  </a:ln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Group 93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1998865" y="2929735"/>
            <a:ext cx="5961392" cy="529619"/>
            <a:chOff x="832" y="2269"/>
            <a:chExt cx="26249" cy="2332"/>
          </a:xfrm>
          <a:solidFill>
            <a:srgbClr val="FF0000"/>
          </a:solidFill>
        </p:grpSpPr>
        <p:sp>
          <p:nvSpPr>
            <p:cNvPr id="45" name="Freeform 95"/>
            <p:cNvSpPr>
              <a:spLocks noEditPoints="1"/>
            </p:cNvSpPr>
            <p:nvPr/>
          </p:nvSpPr>
          <p:spPr bwMode="auto">
            <a:xfrm>
              <a:off x="832" y="2991"/>
              <a:ext cx="920" cy="1053"/>
            </a:xfrm>
            <a:custGeom>
              <a:avLst/>
              <a:gdLst/>
              <a:ahLst/>
              <a:cxnLst>
                <a:cxn ang="0">
                  <a:pos x="576" y="53"/>
                </a:cxn>
                <a:cxn ang="0">
                  <a:pos x="520" y="61"/>
                </a:cxn>
                <a:cxn ang="0">
                  <a:pos x="448" y="87"/>
                </a:cxn>
                <a:cxn ang="0">
                  <a:pos x="368" y="157"/>
                </a:cxn>
                <a:cxn ang="0">
                  <a:pos x="288" y="261"/>
                </a:cxn>
                <a:cxn ang="0">
                  <a:pos x="248" y="348"/>
                </a:cxn>
                <a:cxn ang="0">
                  <a:pos x="208" y="453"/>
                </a:cxn>
                <a:cxn ang="0">
                  <a:pos x="184" y="566"/>
                </a:cxn>
                <a:cxn ang="0">
                  <a:pos x="168" y="670"/>
                </a:cxn>
                <a:cxn ang="0">
                  <a:pos x="160" y="749"/>
                </a:cxn>
                <a:cxn ang="0">
                  <a:pos x="168" y="844"/>
                </a:cxn>
                <a:cxn ang="0">
                  <a:pos x="200" y="914"/>
                </a:cxn>
                <a:cxn ang="0">
                  <a:pos x="240" y="966"/>
                </a:cxn>
                <a:cxn ang="0">
                  <a:pos x="288" y="992"/>
                </a:cxn>
                <a:cxn ang="0">
                  <a:pos x="344" y="1001"/>
                </a:cxn>
                <a:cxn ang="0">
                  <a:pos x="416" y="984"/>
                </a:cxn>
                <a:cxn ang="0">
                  <a:pos x="496" y="949"/>
                </a:cxn>
                <a:cxn ang="0">
                  <a:pos x="568" y="879"/>
                </a:cxn>
                <a:cxn ang="0">
                  <a:pos x="632" y="792"/>
                </a:cxn>
                <a:cxn ang="0">
                  <a:pos x="680" y="688"/>
                </a:cxn>
                <a:cxn ang="0">
                  <a:pos x="712" y="575"/>
                </a:cxn>
                <a:cxn ang="0">
                  <a:pos x="744" y="470"/>
                </a:cxn>
                <a:cxn ang="0">
                  <a:pos x="752" y="375"/>
                </a:cxn>
                <a:cxn ang="0">
                  <a:pos x="760" y="305"/>
                </a:cxn>
                <a:cxn ang="0">
                  <a:pos x="752" y="227"/>
                </a:cxn>
                <a:cxn ang="0">
                  <a:pos x="736" y="157"/>
                </a:cxn>
                <a:cxn ang="0">
                  <a:pos x="696" y="105"/>
                </a:cxn>
                <a:cxn ang="0">
                  <a:pos x="648" y="61"/>
                </a:cxn>
                <a:cxn ang="0">
                  <a:pos x="576" y="53"/>
                </a:cxn>
                <a:cxn ang="0">
                  <a:pos x="576" y="0"/>
                </a:cxn>
                <a:cxn ang="0">
                  <a:pos x="688" y="18"/>
                </a:cxn>
                <a:cxn ang="0">
                  <a:pos x="784" y="70"/>
                </a:cxn>
                <a:cxn ang="0">
                  <a:pos x="856" y="148"/>
                </a:cxn>
                <a:cxn ang="0">
                  <a:pos x="904" y="261"/>
                </a:cxn>
                <a:cxn ang="0">
                  <a:pos x="920" y="392"/>
                </a:cxn>
                <a:cxn ang="0">
                  <a:pos x="896" y="557"/>
                </a:cxn>
                <a:cxn ang="0">
                  <a:pos x="832" y="714"/>
                </a:cxn>
                <a:cxn ang="0">
                  <a:pos x="736" y="853"/>
                </a:cxn>
                <a:cxn ang="0">
                  <a:pos x="624" y="958"/>
                </a:cxn>
                <a:cxn ang="0">
                  <a:pos x="488" y="1027"/>
                </a:cxn>
                <a:cxn ang="0">
                  <a:pos x="344" y="1053"/>
                </a:cxn>
                <a:cxn ang="0">
                  <a:pos x="232" y="1036"/>
                </a:cxn>
                <a:cxn ang="0">
                  <a:pos x="136" y="984"/>
                </a:cxn>
                <a:cxn ang="0">
                  <a:pos x="64" y="897"/>
                </a:cxn>
                <a:cxn ang="0">
                  <a:pos x="16" y="792"/>
                </a:cxn>
                <a:cxn ang="0">
                  <a:pos x="0" y="662"/>
                </a:cxn>
                <a:cxn ang="0">
                  <a:pos x="24" y="496"/>
                </a:cxn>
                <a:cxn ang="0">
                  <a:pos x="88" y="340"/>
                </a:cxn>
                <a:cxn ang="0">
                  <a:pos x="176" y="209"/>
                </a:cxn>
                <a:cxn ang="0">
                  <a:pos x="296" y="96"/>
                </a:cxn>
                <a:cxn ang="0">
                  <a:pos x="432" y="26"/>
                </a:cxn>
                <a:cxn ang="0">
                  <a:pos x="576" y="0"/>
                </a:cxn>
              </a:cxnLst>
              <a:rect l="0" t="0" r="r" b="b"/>
              <a:pathLst>
                <a:path w="920" h="1053">
                  <a:moveTo>
                    <a:pt x="576" y="53"/>
                  </a:moveTo>
                  <a:lnTo>
                    <a:pt x="520" y="61"/>
                  </a:lnTo>
                  <a:lnTo>
                    <a:pt x="448" y="87"/>
                  </a:lnTo>
                  <a:lnTo>
                    <a:pt x="368" y="157"/>
                  </a:lnTo>
                  <a:lnTo>
                    <a:pt x="288" y="261"/>
                  </a:lnTo>
                  <a:lnTo>
                    <a:pt x="248" y="348"/>
                  </a:lnTo>
                  <a:lnTo>
                    <a:pt x="208" y="453"/>
                  </a:lnTo>
                  <a:lnTo>
                    <a:pt x="184" y="566"/>
                  </a:lnTo>
                  <a:lnTo>
                    <a:pt x="168" y="670"/>
                  </a:lnTo>
                  <a:lnTo>
                    <a:pt x="160" y="749"/>
                  </a:lnTo>
                  <a:lnTo>
                    <a:pt x="168" y="844"/>
                  </a:lnTo>
                  <a:lnTo>
                    <a:pt x="200" y="914"/>
                  </a:lnTo>
                  <a:lnTo>
                    <a:pt x="240" y="966"/>
                  </a:lnTo>
                  <a:lnTo>
                    <a:pt x="288" y="992"/>
                  </a:lnTo>
                  <a:lnTo>
                    <a:pt x="344" y="1001"/>
                  </a:lnTo>
                  <a:lnTo>
                    <a:pt x="416" y="984"/>
                  </a:lnTo>
                  <a:lnTo>
                    <a:pt x="496" y="949"/>
                  </a:lnTo>
                  <a:lnTo>
                    <a:pt x="568" y="879"/>
                  </a:lnTo>
                  <a:lnTo>
                    <a:pt x="632" y="792"/>
                  </a:lnTo>
                  <a:lnTo>
                    <a:pt x="680" y="688"/>
                  </a:lnTo>
                  <a:lnTo>
                    <a:pt x="712" y="575"/>
                  </a:lnTo>
                  <a:lnTo>
                    <a:pt x="744" y="470"/>
                  </a:lnTo>
                  <a:lnTo>
                    <a:pt x="752" y="375"/>
                  </a:lnTo>
                  <a:lnTo>
                    <a:pt x="760" y="305"/>
                  </a:lnTo>
                  <a:lnTo>
                    <a:pt x="752" y="227"/>
                  </a:lnTo>
                  <a:lnTo>
                    <a:pt x="736" y="157"/>
                  </a:lnTo>
                  <a:lnTo>
                    <a:pt x="696" y="105"/>
                  </a:lnTo>
                  <a:lnTo>
                    <a:pt x="648" y="61"/>
                  </a:lnTo>
                  <a:lnTo>
                    <a:pt x="576" y="53"/>
                  </a:lnTo>
                  <a:close/>
                  <a:moveTo>
                    <a:pt x="576" y="0"/>
                  </a:moveTo>
                  <a:lnTo>
                    <a:pt x="688" y="18"/>
                  </a:lnTo>
                  <a:lnTo>
                    <a:pt x="784" y="70"/>
                  </a:lnTo>
                  <a:lnTo>
                    <a:pt x="856" y="148"/>
                  </a:lnTo>
                  <a:lnTo>
                    <a:pt x="904" y="261"/>
                  </a:lnTo>
                  <a:lnTo>
                    <a:pt x="920" y="392"/>
                  </a:lnTo>
                  <a:lnTo>
                    <a:pt x="896" y="557"/>
                  </a:lnTo>
                  <a:lnTo>
                    <a:pt x="832" y="714"/>
                  </a:lnTo>
                  <a:lnTo>
                    <a:pt x="736" y="853"/>
                  </a:lnTo>
                  <a:lnTo>
                    <a:pt x="624" y="958"/>
                  </a:lnTo>
                  <a:lnTo>
                    <a:pt x="488" y="1027"/>
                  </a:lnTo>
                  <a:lnTo>
                    <a:pt x="344" y="1053"/>
                  </a:lnTo>
                  <a:lnTo>
                    <a:pt x="232" y="1036"/>
                  </a:lnTo>
                  <a:lnTo>
                    <a:pt x="136" y="984"/>
                  </a:lnTo>
                  <a:lnTo>
                    <a:pt x="64" y="897"/>
                  </a:lnTo>
                  <a:lnTo>
                    <a:pt x="16" y="792"/>
                  </a:lnTo>
                  <a:lnTo>
                    <a:pt x="0" y="662"/>
                  </a:lnTo>
                  <a:lnTo>
                    <a:pt x="24" y="496"/>
                  </a:lnTo>
                  <a:lnTo>
                    <a:pt x="88" y="340"/>
                  </a:lnTo>
                  <a:lnTo>
                    <a:pt x="176" y="209"/>
                  </a:lnTo>
                  <a:lnTo>
                    <a:pt x="296" y="96"/>
                  </a:lnTo>
                  <a:lnTo>
                    <a:pt x="432" y="26"/>
                  </a:lnTo>
                  <a:lnTo>
                    <a:pt x="5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92" name="Freeform 96"/>
            <p:cNvSpPr>
              <a:spLocks/>
            </p:cNvSpPr>
            <p:nvPr/>
          </p:nvSpPr>
          <p:spPr bwMode="auto">
            <a:xfrm>
              <a:off x="1888" y="2991"/>
              <a:ext cx="776" cy="1045"/>
            </a:xfrm>
            <a:custGeom>
              <a:avLst/>
              <a:gdLst/>
              <a:ahLst/>
              <a:cxnLst>
                <a:cxn ang="0">
                  <a:pos x="632" y="18"/>
                </a:cxn>
                <a:cxn ang="0">
                  <a:pos x="760" y="122"/>
                </a:cxn>
                <a:cxn ang="0">
                  <a:pos x="776" y="244"/>
                </a:cxn>
                <a:cxn ang="0">
                  <a:pos x="728" y="314"/>
                </a:cxn>
                <a:cxn ang="0">
                  <a:pos x="656" y="331"/>
                </a:cxn>
                <a:cxn ang="0">
                  <a:pos x="624" y="305"/>
                </a:cxn>
                <a:cxn ang="0">
                  <a:pos x="616" y="235"/>
                </a:cxn>
                <a:cxn ang="0">
                  <a:pos x="640" y="192"/>
                </a:cxn>
                <a:cxn ang="0">
                  <a:pos x="720" y="157"/>
                </a:cxn>
                <a:cxn ang="0">
                  <a:pos x="696" y="96"/>
                </a:cxn>
                <a:cxn ang="0">
                  <a:pos x="584" y="44"/>
                </a:cxn>
                <a:cxn ang="0">
                  <a:pos x="440" y="61"/>
                </a:cxn>
                <a:cxn ang="0">
                  <a:pos x="328" y="148"/>
                </a:cxn>
                <a:cxn ang="0">
                  <a:pos x="296" y="253"/>
                </a:cxn>
                <a:cxn ang="0">
                  <a:pos x="352" y="357"/>
                </a:cxn>
                <a:cxn ang="0">
                  <a:pos x="464" y="392"/>
                </a:cxn>
                <a:cxn ang="0">
                  <a:pos x="616" y="435"/>
                </a:cxn>
                <a:cxn ang="0">
                  <a:pos x="696" y="531"/>
                </a:cxn>
                <a:cxn ang="0">
                  <a:pos x="736" y="662"/>
                </a:cxn>
                <a:cxn ang="0">
                  <a:pos x="712" y="784"/>
                </a:cxn>
                <a:cxn ang="0">
                  <a:pos x="616" y="923"/>
                </a:cxn>
                <a:cxn ang="0">
                  <a:pos x="440" y="1027"/>
                </a:cxn>
                <a:cxn ang="0">
                  <a:pos x="176" y="1027"/>
                </a:cxn>
                <a:cxn ang="0">
                  <a:pos x="24" y="914"/>
                </a:cxn>
                <a:cxn ang="0">
                  <a:pos x="8" y="749"/>
                </a:cxn>
                <a:cxn ang="0">
                  <a:pos x="80" y="670"/>
                </a:cxn>
                <a:cxn ang="0">
                  <a:pos x="144" y="662"/>
                </a:cxn>
                <a:cxn ang="0">
                  <a:pos x="184" y="696"/>
                </a:cxn>
                <a:cxn ang="0">
                  <a:pos x="200" y="749"/>
                </a:cxn>
                <a:cxn ang="0">
                  <a:pos x="160" y="836"/>
                </a:cxn>
                <a:cxn ang="0">
                  <a:pos x="64" y="871"/>
                </a:cxn>
                <a:cxn ang="0">
                  <a:pos x="168" y="966"/>
                </a:cxn>
                <a:cxn ang="0">
                  <a:pos x="280" y="992"/>
                </a:cxn>
                <a:cxn ang="0">
                  <a:pos x="408" y="984"/>
                </a:cxn>
                <a:cxn ang="0">
                  <a:pos x="536" y="914"/>
                </a:cxn>
                <a:cxn ang="0">
                  <a:pos x="600" y="818"/>
                </a:cxn>
                <a:cxn ang="0">
                  <a:pos x="616" y="740"/>
                </a:cxn>
                <a:cxn ang="0">
                  <a:pos x="568" y="627"/>
                </a:cxn>
                <a:cxn ang="0">
                  <a:pos x="456" y="575"/>
                </a:cxn>
                <a:cxn ang="0">
                  <a:pos x="352" y="557"/>
                </a:cxn>
                <a:cxn ang="0">
                  <a:pos x="208" y="479"/>
                </a:cxn>
                <a:cxn ang="0">
                  <a:pos x="168" y="340"/>
                </a:cxn>
                <a:cxn ang="0">
                  <a:pos x="192" y="227"/>
                </a:cxn>
                <a:cxn ang="0">
                  <a:pos x="272" y="105"/>
                </a:cxn>
                <a:cxn ang="0">
                  <a:pos x="416" y="18"/>
                </a:cxn>
              </a:cxnLst>
              <a:rect l="0" t="0" r="r" b="b"/>
              <a:pathLst>
                <a:path w="776" h="1045">
                  <a:moveTo>
                    <a:pt x="528" y="0"/>
                  </a:moveTo>
                  <a:lnTo>
                    <a:pt x="632" y="18"/>
                  </a:lnTo>
                  <a:lnTo>
                    <a:pt x="712" y="61"/>
                  </a:lnTo>
                  <a:lnTo>
                    <a:pt x="760" y="122"/>
                  </a:lnTo>
                  <a:lnTo>
                    <a:pt x="776" y="200"/>
                  </a:lnTo>
                  <a:lnTo>
                    <a:pt x="776" y="244"/>
                  </a:lnTo>
                  <a:lnTo>
                    <a:pt x="744" y="296"/>
                  </a:lnTo>
                  <a:lnTo>
                    <a:pt x="728" y="314"/>
                  </a:lnTo>
                  <a:lnTo>
                    <a:pt x="704" y="331"/>
                  </a:lnTo>
                  <a:lnTo>
                    <a:pt x="656" y="331"/>
                  </a:lnTo>
                  <a:lnTo>
                    <a:pt x="640" y="314"/>
                  </a:lnTo>
                  <a:lnTo>
                    <a:pt x="624" y="305"/>
                  </a:lnTo>
                  <a:lnTo>
                    <a:pt x="616" y="279"/>
                  </a:lnTo>
                  <a:lnTo>
                    <a:pt x="616" y="235"/>
                  </a:lnTo>
                  <a:lnTo>
                    <a:pt x="632" y="209"/>
                  </a:lnTo>
                  <a:lnTo>
                    <a:pt x="640" y="192"/>
                  </a:lnTo>
                  <a:lnTo>
                    <a:pt x="688" y="157"/>
                  </a:lnTo>
                  <a:lnTo>
                    <a:pt x="720" y="157"/>
                  </a:lnTo>
                  <a:lnTo>
                    <a:pt x="728" y="148"/>
                  </a:lnTo>
                  <a:lnTo>
                    <a:pt x="696" y="96"/>
                  </a:lnTo>
                  <a:lnTo>
                    <a:pt x="640" y="61"/>
                  </a:lnTo>
                  <a:lnTo>
                    <a:pt x="584" y="44"/>
                  </a:lnTo>
                  <a:lnTo>
                    <a:pt x="536" y="44"/>
                  </a:lnTo>
                  <a:lnTo>
                    <a:pt x="440" y="61"/>
                  </a:lnTo>
                  <a:lnTo>
                    <a:pt x="376" y="96"/>
                  </a:lnTo>
                  <a:lnTo>
                    <a:pt x="328" y="148"/>
                  </a:lnTo>
                  <a:lnTo>
                    <a:pt x="304" y="200"/>
                  </a:lnTo>
                  <a:lnTo>
                    <a:pt x="296" y="253"/>
                  </a:lnTo>
                  <a:lnTo>
                    <a:pt x="312" y="314"/>
                  </a:lnTo>
                  <a:lnTo>
                    <a:pt x="352" y="357"/>
                  </a:lnTo>
                  <a:lnTo>
                    <a:pt x="400" y="375"/>
                  </a:lnTo>
                  <a:lnTo>
                    <a:pt x="464" y="392"/>
                  </a:lnTo>
                  <a:lnTo>
                    <a:pt x="544" y="409"/>
                  </a:lnTo>
                  <a:lnTo>
                    <a:pt x="616" y="435"/>
                  </a:lnTo>
                  <a:lnTo>
                    <a:pt x="672" y="488"/>
                  </a:lnTo>
                  <a:lnTo>
                    <a:pt x="696" y="531"/>
                  </a:lnTo>
                  <a:lnTo>
                    <a:pt x="728" y="592"/>
                  </a:lnTo>
                  <a:lnTo>
                    <a:pt x="736" y="662"/>
                  </a:lnTo>
                  <a:lnTo>
                    <a:pt x="728" y="714"/>
                  </a:lnTo>
                  <a:lnTo>
                    <a:pt x="712" y="784"/>
                  </a:lnTo>
                  <a:lnTo>
                    <a:pt x="672" y="853"/>
                  </a:lnTo>
                  <a:lnTo>
                    <a:pt x="616" y="923"/>
                  </a:lnTo>
                  <a:lnTo>
                    <a:pt x="544" y="984"/>
                  </a:lnTo>
                  <a:lnTo>
                    <a:pt x="440" y="1027"/>
                  </a:lnTo>
                  <a:lnTo>
                    <a:pt x="304" y="1045"/>
                  </a:lnTo>
                  <a:lnTo>
                    <a:pt x="176" y="1027"/>
                  </a:lnTo>
                  <a:lnTo>
                    <a:pt x="80" y="984"/>
                  </a:lnTo>
                  <a:lnTo>
                    <a:pt x="24" y="914"/>
                  </a:lnTo>
                  <a:lnTo>
                    <a:pt x="0" y="818"/>
                  </a:lnTo>
                  <a:lnTo>
                    <a:pt x="8" y="749"/>
                  </a:lnTo>
                  <a:lnTo>
                    <a:pt x="40" y="705"/>
                  </a:lnTo>
                  <a:lnTo>
                    <a:pt x="80" y="670"/>
                  </a:lnTo>
                  <a:lnTo>
                    <a:pt x="120" y="662"/>
                  </a:lnTo>
                  <a:lnTo>
                    <a:pt x="144" y="662"/>
                  </a:lnTo>
                  <a:lnTo>
                    <a:pt x="168" y="679"/>
                  </a:lnTo>
                  <a:lnTo>
                    <a:pt x="184" y="696"/>
                  </a:lnTo>
                  <a:lnTo>
                    <a:pt x="200" y="723"/>
                  </a:lnTo>
                  <a:lnTo>
                    <a:pt x="200" y="749"/>
                  </a:lnTo>
                  <a:lnTo>
                    <a:pt x="192" y="792"/>
                  </a:lnTo>
                  <a:lnTo>
                    <a:pt x="160" y="836"/>
                  </a:lnTo>
                  <a:lnTo>
                    <a:pt x="120" y="862"/>
                  </a:lnTo>
                  <a:lnTo>
                    <a:pt x="64" y="871"/>
                  </a:lnTo>
                  <a:lnTo>
                    <a:pt x="112" y="931"/>
                  </a:lnTo>
                  <a:lnTo>
                    <a:pt x="168" y="966"/>
                  </a:lnTo>
                  <a:lnTo>
                    <a:pt x="224" y="984"/>
                  </a:lnTo>
                  <a:lnTo>
                    <a:pt x="280" y="992"/>
                  </a:lnTo>
                  <a:lnTo>
                    <a:pt x="312" y="992"/>
                  </a:lnTo>
                  <a:lnTo>
                    <a:pt x="408" y="984"/>
                  </a:lnTo>
                  <a:lnTo>
                    <a:pt x="488" y="949"/>
                  </a:lnTo>
                  <a:lnTo>
                    <a:pt x="536" y="914"/>
                  </a:lnTo>
                  <a:lnTo>
                    <a:pt x="576" y="862"/>
                  </a:lnTo>
                  <a:lnTo>
                    <a:pt x="600" y="818"/>
                  </a:lnTo>
                  <a:lnTo>
                    <a:pt x="616" y="775"/>
                  </a:lnTo>
                  <a:lnTo>
                    <a:pt x="616" y="740"/>
                  </a:lnTo>
                  <a:lnTo>
                    <a:pt x="600" y="670"/>
                  </a:lnTo>
                  <a:lnTo>
                    <a:pt x="568" y="627"/>
                  </a:lnTo>
                  <a:lnTo>
                    <a:pt x="520" y="601"/>
                  </a:lnTo>
                  <a:lnTo>
                    <a:pt x="456" y="575"/>
                  </a:lnTo>
                  <a:lnTo>
                    <a:pt x="392" y="566"/>
                  </a:lnTo>
                  <a:lnTo>
                    <a:pt x="352" y="557"/>
                  </a:lnTo>
                  <a:lnTo>
                    <a:pt x="256" y="522"/>
                  </a:lnTo>
                  <a:lnTo>
                    <a:pt x="208" y="479"/>
                  </a:lnTo>
                  <a:lnTo>
                    <a:pt x="184" y="418"/>
                  </a:lnTo>
                  <a:lnTo>
                    <a:pt x="168" y="340"/>
                  </a:lnTo>
                  <a:lnTo>
                    <a:pt x="176" y="288"/>
                  </a:lnTo>
                  <a:lnTo>
                    <a:pt x="192" y="227"/>
                  </a:lnTo>
                  <a:lnTo>
                    <a:pt x="224" y="166"/>
                  </a:lnTo>
                  <a:lnTo>
                    <a:pt x="272" y="105"/>
                  </a:lnTo>
                  <a:lnTo>
                    <a:pt x="336" y="53"/>
                  </a:lnTo>
                  <a:lnTo>
                    <a:pt x="416" y="18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93" name="Freeform 97"/>
            <p:cNvSpPr>
              <a:spLocks noEditPoints="1"/>
            </p:cNvSpPr>
            <p:nvPr/>
          </p:nvSpPr>
          <p:spPr bwMode="auto">
            <a:xfrm>
              <a:off x="2712" y="2983"/>
              <a:ext cx="1111" cy="1479"/>
            </a:xfrm>
            <a:custGeom>
              <a:avLst/>
              <a:gdLst/>
              <a:ahLst/>
              <a:cxnLst>
                <a:cxn ang="0">
                  <a:pos x="783" y="69"/>
                </a:cxn>
                <a:cxn ang="0">
                  <a:pos x="655" y="148"/>
                </a:cxn>
                <a:cxn ang="0">
                  <a:pos x="543" y="313"/>
                </a:cxn>
                <a:cxn ang="0">
                  <a:pos x="431" y="783"/>
                </a:cxn>
                <a:cxn ang="0">
                  <a:pos x="439" y="861"/>
                </a:cxn>
                <a:cxn ang="0">
                  <a:pos x="495" y="957"/>
                </a:cxn>
                <a:cxn ang="0">
                  <a:pos x="599" y="1009"/>
                </a:cxn>
                <a:cxn ang="0">
                  <a:pos x="727" y="948"/>
                </a:cxn>
                <a:cxn ang="0">
                  <a:pos x="855" y="774"/>
                </a:cxn>
                <a:cxn ang="0">
                  <a:pos x="903" y="600"/>
                </a:cxn>
                <a:cxn ang="0">
                  <a:pos x="951" y="374"/>
                </a:cxn>
                <a:cxn ang="0">
                  <a:pos x="951" y="182"/>
                </a:cxn>
                <a:cxn ang="0">
                  <a:pos x="879" y="78"/>
                </a:cxn>
                <a:cxn ang="0">
                  <a:pos x="351" y="0"/>
                </a:cxn>
                <a:cxn ang="0">
                  <a:pos x="471" y="34"/>
                </a:cxn>
                <a:cxn ang="0">
                  <a:pos x="543" y="174"/>
                </a:cxn>
                <a:cxn ang="0">
                  <a:pos x="719" y="26"/>
                </a:cxn>
                <a:cxn ang="0">
                  <a:pos x="919" y="17"/>
                </a:cxn>
                <a:cxn ang="0">
                  <a:pos x="1055" y="148"/>
                </a:cxn>
                <a:cxn ang="0">
                  <a:pos x="1111" y="374"/>
                </a:cxn>
                <a:cxn ang="0">
                  <a:pos x="1031" y="704"/>
                </a:cxn>
                <a:cxn ang="0">
                  <a:pos x="839" y="948"/>
                </a:cxn>
                <a:cxn ang="0">
                  <a:pos x="599" y="1053"/>
                </a:cxn>
                <a:cxn ang="0">
                  <a:pos x="463" y="1009"/>
                </a:cxn>
                <a:cxn ang="0">
                  <a:pos x="399" y="905"/>
                </a:cxn>
                <a:cxn ang="0">
                  <a:pos x="375" y="1018"/>
                </a:cxn>
                <a:cxn ang="0">
                  <a:pos x="327" y="1192"/>
                </a:cxn>
                <a:cxn ang="0">
                  <a:pos x="303" y="1331"/>
                </a:cxn>
                <a:cxn ang="0">
                  <a:pos x="295" y="1383"/>
                </a:cxn>
                <a:cxn ang="0">
                  <a:pos x="335" y="1409"/>
                </a:cxn>
                <a:cxn ang="0">
                  <a:pos x="439" y="1418"/>
                </a:cxn>
                <a:cxn ang="0">
                  <a:pos x="447" y="1453"/>
                </a:cxn>
                <a:cxn ang="0">
                  <a:pos x="431" y="1479"/>
                </a:cxn>
                <a:cxn ang="0">
                  <a:pos x="199" y="1470"/>
                </a:cxn>
                <a:cxn ang="0">
                  <a:pos x="8" y="1479"/>
                </a:cxn>
                <a:cxn ang="0">
                  <a:pos x="0" y="1435"/>
                </a:cxn>
                <a:cxn ang="0">
                  <a:pos x="24" y="1409"/>
                </a:cxn>
                <a:cxn ang="0">
                  <a:pos x="112" y="1401"/>
                </a:cxn>
                <a:cxn ang="0">
                  <a:pos x="143" y="1383"/>
                </a:cxn>
                <a:cxn ang="0">
                  <a:pos x="167" y="1314"/>
                </a:cxn>
                <a:cxn ang="0">
                  <a:pos x="399" y="278"/>
                </a:cxn>
                <a:cxn ang="0">
                  <a:pos x="415" y="217"/>
                </a:cxn>
                <a:cxn ang="0">
                  <a:pos x="407" y="87"/>
                </a:cxn>
                <a:cxn ang="0">
                  <a:pos x="367" y="52"/>
                </a:cxn>
                <a:cxn ang="0">
                  <a:pos x="295" y="69"/>
                </a:cxn>
                <a:cxn ang="0">
                  <a:pos x="223" y="217"/>
                </a:cxn>
                <a:cxn ang="0">
                  <a:pos x="183" y="356"/>
                </a:cxn>
                <a:cxn ang="0">
                  <a:pos x="167" y="383"/>
                </a:cxn>
                <a:cxn ang="0">
                  <a:pos x="127" y="365"/>
                </a:cxn>
                <a:cxn ang="0">
                  <a:pos x="135" y="330"/>
                </a:cxn>
                <a:cxn ang="0">
                  <a:pos x="191" y="130"/>
                </a:cxn>
                <a:cxn ang="0">
                  <a:pos x="239" y="52"/>
                </a:cxn>
                <a:cxn ang="0">
                  <a:pos x="351" y="0"/>
                </a:cxn>
              </a:cxnLst>
              <a:rect l="0" t="0" r="r" b="b"/>
              <a:pathLst>
                <a:path w="1111" h="1479">
                  <a:moveTo>
                    <a:pt x="823" y="61"/>
                  </a:moveTo>
                  <a:lnTo>
                    <a:pt x="783" y="69"/>
                  </a:lnTo>
                  <a:lnTo>
                    <a:pt x="727" y="95"/>
                  </a:lnTo>
                  <a:lnTo>
                    <a:pt x="655" y="148"/>
                  </a:lnTo>
                  <a:lnTo>
                    <a:pt x="567" y="243"/>
                  </a:lnTo>
                  <a:lnTo>
                    <a:pt x="543" y="313"/>
                  </a:lnTo>
                  <a:lnTo>
                    <a:pt x="439" y="765"/>
                  </a:lnTo>
                  <a:lnTo>
                    <a:pt x="431" y="783"/>
                  </a:lnTo>
                  <a:lnTo>
                    <a:pt x="431" y="818"/>
                  </a:lnTo>
                  <a:lnTo>
                    <a:pt x="439" y="861"/>
                  </a:lnTo>
                  <a:lnTo>
                    <a:pt x="463" y="913"/>
                  </a:lnTo>
                  <a:lnTo>
                    <a:pt x="495" y="957"/>
                  </a:lnTo>
                  <a:lnTo>
                    <a:pt x="535" y="992"/>
                  </a:lnTo>
                  <a:lnTo>
                    <a:pt x="599" y="1009"/>
                  </a:lnTo>
                  <a:lnTo>
                    <a:pt x="663" y="992"/>
                  </a:lnTo>
                  <a:lnTo>
                    <a:pt x="727" y="948"/>
                  </a:lnTo>
                  <a:lnTo>
                    <a:pt x="799" y="879"/>
                  </a:lnTo>
                  <a:lnTo>
                    <a:pt x="855" y="774"/>
                  </a:lnTo>
                  <a:lnTo>
                    <a:pt x="879" y="696"/>
                  </a:lnTo>
                  <a:lnTo>
                    <a:pt x="903" y="600"/>
                  </a:lnTo>
                  <a:lnTo>
                    <a:pt x="935" y="487"/>
                  </a:lnTo>
                  <a:lnTo>
                    <a:pt x="951" y="374"/>
                  </a:lnTo>
                  <a:lnTo>
                    <a:pt x="959" y="278"/>
                  </a:lnTo>
                  <a:lnTo>
                    <a:pt x="951" y="182"/>
                  </a:lnTo>
                  <a:lnTo>
                    <a:pt x="927" y="113"/>
                  </a:lnTo>
                  <a:lnTo>
                    <a:pt x="879" y="78"/>
                  </a:lnTo>
                  <a:lnTo>
                    <a:pt x="823" y="61"/>
                  </a:lnTo>
                  <a:close/>
                  <a:moveTo>
                    <a:pt x="351" y="0"/>
                  </a:moveTo>
                  <a:lnTo>
                    <a:pt x="415" y="8"/>
                  </a:lnTo>
                  <a:lnTo>
                    <a:pt x="471" y="34"/>
                  </a:lnTo>
                  <a:lnTo>
                    <a:pt x="519" y="95"/>
                  </a:lnTo>
                  <a:lnTo>
                    <a:pt x="543" y="174"/>
                  </a:lnTo>
                  <a:lnTo>
                    <a:pt x="623" y="87"/>
                  </a:lnTo>
                  <a:lnTo>
                    <a:pt x="719" y="26"/>
                  </a:lnTo>
                  <a:lnTo>
                    <a:pt x="823" y="0"/>
                  </a:lnTo>
                  <a:lnTo>
                    <a:pt x="919" y="17"/>
                  </a:lnTo>
                  <a:lnTo>
                    <a:pt x="999" y="69"/>
                  </a:lnTo>
                  <a:lnTo>
                    <a:pt x="1055" y="148"/>
                  </a:lnTo>
                  <a:lnTo>
                    <a:pt x="1095" y="252"/>
                  </a:lnTo>
                  <a:lnTo>
                    <a:pt x="1111" y="374"/>
                  </a:lnTo>
                  <a:lnTo>
                    <a:pt x="1087" y="539"/>
                  </a:lnTo>
                  <a:lnTo>
                    <a:pt x="1031" y="704"/>
                  </a:lnTo>
                  <a:lnTo>
                    <a:pt x="951" y="844"/>
                  </a:lnTo>
                  <a:lnTo>
                    <a:pt x="839" y="948"/>
                  </a:lnTo>
                  <a:lnTo>
                    <a:pt x="727" y="1026"/>
                  </a:lnTo>
                  <a:lnTo>
                    <a:pt x="599" y="1053"/>
                  </a:lnTo>
                  <a:lnTo>
                    <a:pt x="527" y="1035"/>
                  </a:lnTo>
                  <a:lnTo>
                    <a:pt x="463" y="1009"/>
                  </a:lnTo>
                  <a:lnTo>
                    <a:pt x="423" y="957"/>
                  </a:lnTo>
                  <a:lnTo>
                    <a:pt x="399" y="905"/>
                  </a:lnTo>
                  <a:lnTo>
                    <a:pt x="391" y="948"/>
                  </a:lnTo>
                  <a:lnTo>
                    <a:pt x="375" y="1018"/>
                  </a:lnTo>
                  <a:lnTo>
                    <a:pt x="351" y="1096"/>
                  </a:lnTo>
                  <a:lnTo>
                    <a:pt x="327" y="1192"/>
                  </a:lnTo>
                  <a:lnTo>
                    <a:pt x="311" y="1270"/>
                  </a:lnTo>
                  <a:lnTo>
                    <a:pt x="303" y="1331"/>
                  </a:lnTo>
                  <a:lnTo>
                    <a:pt x="295" y="1366"/>
                  </a:lnTo>
                  <a:lnTo>
                    <a:pt x="295" y="1383"/>
                  </a:lnTo>
                  <a:lnTo>
                    <a:pt x="311" y="1401"/>
                  </a:lnTo>
                  <a:lnTo>
                    <a:pt x="335" y="1409"/>
                  </a:lnTo>
                  <a:lnTo>
                    <a:pt x="423" y="1409"/>
                  </a:lnTo>
                  <a:lnTo>
                    <a:pt x="439" y="1418"/>
                  </a:lnTo>
                  <a:lnTo>
                    <a:pt x="447" y="1427"/>
                  </a:lnTo>
                  <a:lnTo>
                    <a:pt x="447" y="1453"/>
                  </a:lnTo>
                  <a:lnTo>
                    <a:pt x="439" y="1470"/>
                  </a:lnTo>
                  <a:lnTo>
                    <a:pt x="431" y="1479"/>
                  </a:lnTo>
                  <a:lnTo>
                    <a:pt x="303" y="1479"/>
                  </a:lnTo>
                  <a:lnTo>
                    <a:pt x="199" y="1470"/>
                  </a:lnTo>
                  <a:lnTo>
                    <a:pt x="112" y="1479"/>
                  </a:lnTo>
                  <a:lnTo>
                    <a:pt x="8" y="1479"/>
                  </a:lnTo>
                  <a:lnTo>
                    <a:pt x="0" y="1470"/>
                  </a:lnTo>
                  <a:lnTo>
                    <a:pt x="0" y="1435"/>
                  </a:lnTo>
                  <a:lnTo>
                    <a:pt x="8" y="1418"/>
                  </a:lnTo>
                  <a:lnTo>
                    <a:pt x="24" y="1409"/>
                  </a:lnTo>
                  <a:lnTo>
                    <a:pt x="88" y="1409"/>
                  </a:lnTo>
                  <a:lnTo>
                    <a:pt x="112" y="1401"/>
                  </a:lnTo>
                  <a:lnTo>
                    <a:pt x="127" y="1401"/>
                  </a:lnTo>
                  <a:lnTo>
                    <a:pt x="143" y="1383"/>
                  </a:lnTo>
                  <a:lnTo>
                    <a:pt x="151" y="1366"/>
                  </a:lnTo>
                  <a:lnTo>
                    <a:pt x="167" y="1314"/>
                  </a:lnTo>
                  <a:lnTo>
                    <a:pt x="159" y="1314"/>
                  </a:lnTo>
                  <a:lnTo>
                    <a:pt x="399" y="278"/>
                  </a:lnTo>
                  <a:lnTo>
                    <a:pt x="407" y="252"/>
                  </a:lnTo>
                  <a:lnTo>
                    <a:pt x="415" y="217"/>
                  </a:lnTo>
                  <a:lnTo>
                    <a:pt x="415" y="121"/>
                  </a:lnTo>
                  <a:lnTo>
                    <a:pt x="407" y="87"/>
                  </a:lnTo>
                  <a:lnTo>
                    <a:pt x="399" y="69"/>
                  </a:lnTo>
                  <a:lnTo>
                    <a:pt x="367" y="52"/>
                  </a:lnTo>
                  <a:lnTo>
                    <a:pt x="351" y="52"/>
                  </a:lnTo>
                  <a:lnTo>
                    <a:pt x="295" y="69"/>
                  </a:lnTo>
                  <a:lnTo>
                    <a:pt x="255" y="130"/>
                  </a:lnTo>
                  <a:lnTo>
                    <a:pt x="223" y="217"/>
                  </a:lnTo>
                  <a:lnTo>
                    <a:pt x="191" y="330"/>
                  </a:lnTo>
                  <a:lnTo>
                    <a:pt x="183" y="356"/>
                  </a:lnTo>
                  <a:lnTo>
                    <a:pt x="175" y="374"/>
                  </a:lnTo>
                  <a:lnTo>
                    <a:pt x="167" y="383"/>
                  </a:lnTo>
                  <a:lnTo>
                    <a:pt x="143" y="383"/>
                  </a:lnTo>
                  <a:lnTo>
                    <a:pt x="127" y="365"/>
                  </a:lnTo>
                  <a:lnTo>
                    <a:pt x="127" y="356"/>
                  </a:lnTo>
                  <a:lnTo>
                    <a:pt x="135" y="330"/>
                  </a:lnTo>
                  <a:lnTo>
                    <a:pt x="143" y="269"/>
                  </a:lnTo>
                  <a:lnTo>
                    <a:pt x="191" y="130"/>
                  </a:lnTo>
                  <a:lnTo>
                    <a:pt x="207" y="95"/>
                  </a:lnTo>
                  <a:lnTo>
                    <a:pt x="239" y="52"/>
                  </a:lnTo>
                  <a:lnTo>
                    <a:pt x="287" y="17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94" name="Freeform 98"/>
            <p:cNvSpPr>
              <a:spLocks/>
            </p:cNvSpPr>
            <p:nvPr/>
          </p:nvSpPr>
          <p:spPr bwMode="auto">
            <a:xfrm>
              <a:off x="4071" y="2278"/>
              <a:ext cx="504" cy="2315"/>
            </a:xfrm>
            <a:custGeom>
              <a:avLst/>
              <a:gdLst/>
              <a:ahLst/>
              <a:cxnLst>
                <a:cxn ang="0">
                  <a:pos x="472" y="0"/>
                </a:cxn>
                <a:cxn ang="0">
                  <a:pos x="488" y="0"/>
                </a:cxn>
                <a:cxn ang="0">
                  <a:pos x="496" y="8"/>
                </a:cxn>
                <a:cxn ang="0">
                  <a:pos x="496" y="35"/>
                </a:cxn>
                <a:cxn ang="0">
                  <a:pos x="488" y="35"/>
                </a:cxn>
                <a:cxn ang="0">
                  <a:pos x="464" y="61"/>
                </a:cxn>
                <a:cxn ang="0">
                  <a:pos x="344" y="217"/>
                </a:cxn>
                <a:cxn ang="0">
                  <a:pos x="256" y="383"/>
                </a:cxn>
                <a:cxn ang="0">
                  <a:pos x="192" y="565"/>
                </a:cxn>
                <a:cxn ang="0">
                  <a:pos x="152" y="757"/>
                </a:cxn>
                <a:cxn ang="0">
                  <a:pos x="128" y="957"/>
                </a:cxn>
                <a:cxn ang="0">
                  <a:pos x="120" y="1157"/>
                </a:cxn>
                <a:cxn ang="0">
                  <a:pos x="128" y="1340"/>
                </a:cxn>
                <a:cxn ang="0">
                  <a:pos x="144" y="1531"/>
                </a:cxn>
                <a:cxn ang="0">
                  <a:pos x="184" y="1723"/>
                </a:cxn>
                <a:cxn ang="0">
                  <a:pos x="248" y="1914"/>
                </a:cxn>
                <a:cxn ang="0">
                  <a:pos x="336" y="2088"/>
                </a:cxn>
                <a:cxn ang="0">
                  <a:pos x="456" y="2245"/>
                </a:cxn>
                <a:cxn ang="0">
                  <a:pos x="496" y="2288"/>
                </a:cxn>
                <a:cxn ang="0">
                  <a:pos x="496" y="2297"/>
                </a:cxn>
                <a:cxn ang="0">
                  <a:pos x="504" y="2288"/>
                </a:cxn>
                <a:cxn ang="0">
                  <a:pos x="504" y="2306"/>
                </a:cxn>
                <a:cxn ang="0">
                  <a:pos x="496" y="2315"/>
                </a:cxn>
                <a:cxn ang="0">
                  <a:pos x="480" y="2315"/>
                </a:cxn>
                <a:cxn ang="0">
                  <a:pos x="456" y="2306"/>
                </a:cxn>
                <a:cxn ang="0">
                  <a:pos x="408" y="2262"/>
                </a:cxn>
                <a:cxn ang="0">
                  <a:pos x="280" y="2123"/>
                </a:cxn>
                <a:cxn ang="0">
                  <a:pos x="208" y="2010"/>
                </a:cxn>
                <a:cxn ang="0">
                  <a:pos x="144" y="1879"/>
                </a:cxn>
                <a:cxn ang="0">
                  <a:pos x="72" y="1679"/>
                </a:cxn>
                <a:cxn ang="0">
                  <a:pos x="24" y="1488"/>
                </a:cxn>
                <a:cxn ang="0">
                  <a:pos x="8" y="1314"/>
                </a:cxn>
                <a:cxn ang="0">
                  <a:pos x="0" y="1157"/>
                </a:cxn>
                <a:cxn ang="0">
                  <a:pos x="8" y="1001"/>
                </a:cxn>
                <a:cxn ang="0">
                  <a:pos x="32" y="826"/>
                </a:cxn>
                <a:cxn ang="0">
                  <a:pos x="72" y="644"/>
                </a:cxn>
                <a:cxn ang="0">
                  <a:pos x="136" y="452"/>
                </a:cxn>
                <a:cxn ang="0">
                  <a:pos x="200" y="313"/>
                </a:cxn>
                <a:cxn ang="0">
                  <a:pos x="272" y="200"/>
                </a:cxn>
                <a:cxn ang="0">
                  <a:pos x="344" y="113"/>
                </a:cxn>
                <a:cxn ang="0">
                  <a:pos x="400" y="52"/>
                </a:cxn>
                <a:cxn ang="0">
                  <a:pos x="448" y="8"/>
                </a:cxn>
                <a:cxn ang="0">
                  <a:pos x="472" y="0"/>
                </a:cxn>
              </a:cxnLst>
              <a:rect l="0" t="0" r="r" b="b"/>
              <a:pathLst>
                <a:path w="504" h="2315">
                  <a:moveTo>
                    <a:pt x="472" y="0"/>
                  </a:moveTo>
                  <a:lnTo>
                    <a:pt x="488" y="0"/>
                  </a:lnTo>
                  <a:lnTo>
                    <a:pt x="496" y="8"/>
                  </a:lnTo>
                  <a:lnTo>
                    <a:pt x="496" y="35"/>
                  </a:lnTo>
                  <a:lnTo>
                    <a:pt x="488" y="35"/>
                  </a:lnTo>
                  <a:lnTo>
                    <a:pt x="464" y="61"/>
                  </a:lnTo>
                  <a:lnTo>
                    <a:pt x="344" y="217"/>
                  </a:lnTo>
                  <a:lnTo>
                    <a:pt x="256" y="383"/>
                  </a:lnTo>
                  <a:lnTo>
                    <a:pt x="192" y="565"/>
                  </a:lnTo>
                  <a:lnTo>
                    <a:pt x="152" y="757"/>
                  </a:lnTo>
                  <a:lnTo>
                    <a:pt x="128" y="957"/>
                  </a:lnTo>
                  <a:lnTo>
                    <a:pt x="120" y="1157"/>
                  </a:lnTo>
                  <a:lnTo>
                    <a:pt x="128" y="1340"/>
                  </a:lnTo>
                  <a:lnTo>
                    <a:pt x="144" y="1531"/>
                  </a:lnTo>
                  <a:lnTo>
                    <a:pt x="184" y="1723"/>
                  </a:lnTo>
                  <a:lnTo>
                    <a:pt x="248" y="1914"/>
                  </a:lnTo>
                  <a:lnTo>
                    <a:pt x="336" y="2088"/>
                  </a:lnTo>
                  <a:lnTo>
                    <a:pt x="456" y="2245"/>
                  </a:lnTo>
                  <a:lnTo>
                    <a:pt x="496" y="2288"/>
                  </a:lnTo>
                  <a:lnTo>
                    <a:pt x="496" y="2297"/>
                  </a:lnTo>
                  <a:lnTo>
                    <a:pt x="504" y="2288"/>
                  </a:lnTo>
                  <a:lnTo>
                    <a:pt x="504" y="2306"/>
                  </a:lnTo>
                  <a:lnTo>
                    <a:pt x="496" y="2315"/>
                  </a:lnTo>
                  <a:lnTo>
                    <a:pt x="480" y="2315"/>
                  </a:lnTo>
                  <a:lnTo>
                    <a:pt x="456" y="2306"/>
                  </a:lnTo>
                  <a:lnTo>
                    <a:pt x="408" y="2262"/>
                  </a:lnTo>
                  <a:lnTo>
                    <a:pt x="280" y="2123"/>
                  </a:lnTo>
                  <a:lnTo>
                    <a:pt x="208" y="2010"/>
                  </a:lnTo>
                  <a:lnTo>
                    <a:pt x="144" y="1879"/>
                  </a:lnTo>
                  <a:lnTo>
                    <a:pt x="72" y="1679"/>
                  </a:lnTo>
                  <a:lnTo>
                    <a:pt x="24" y="1488"/>
                  </a:lnTo>
                  <a:lnTo>
                    <a:pt x="8" y="1314"/>
                  </a:lnTo>
                  <a:lnTo>
                    <a:pt x="0" y="1157"/>
                  </a:lnTo>
                  <a:lnTo>
                    <a:pt x="8" y="1001"/>
                  </a:lnTo>
                  <a:lnTo>
                    <a:pt x="32" y="826"/>
                  </a:lnTo>
                  <a:lnTo>
                    <a:pt x="72" y="644"/>
                  </a:lnTo>
                  <a:lnTo>
                    <a:pt x="136" y="452"/>
                  </a:lnTo>
                  <a:lnTo>
                    <a:pt x="200" y="313"/>
                  </a:lnTo>
                  <a:lnTo>
                    <a:pt x="272" y="200"/>
                  </a:lnTo>
                  <a:lnTo>
                    <a:pt x="344" y="113"/>
                  </a:lnTo>
                  <a:lnTo>
                    <a:pt x="400" y="52"/>
                  </a:lnTo>
                  <a:lnTo>
                    <a:pt x="448" y="8"/>
                  </a:lnTo>
                  <a:lnTo>
                    <a:pt x="4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95" name="Freeform 99"/>
            <p:cNvSpPr>
              <a:spLocks noEditPoints="1"/>
            </p:cNvSpPr>
            <p:nvPr/>
          </p:nvSpPr>
          <p:spPr bwMode="auto">
            <a:xfrm>
              <a:off x="4783" y="2469"/>
              <a:ext cx="888" cy="1593"/>
            </a:xfrm>
            <a:custGeom>
              <a:avLst/>
              <a:gdLst/>
              <a:ahLst/>
              <a:cxnLst>
                <a:cxn ang="0">
                  <a:pos x="368" y="627"/>
                </a:cxn>
                <a:cxn ang="0">
                  <a:pos x="248" y="749"/>
                </a:cxn>
                <a:cxn ang="0">
                  <a:pos x="200" y="923"/>
                </a:cxn>
                <a:cxn ang="0">
                  <a:pos x="192" y="1071"/>
                </a:cxn>
                <a:cxn ang="0">
                  <a:pos x="232" y="1358"/>
                </a:cxn>
                <a:cxn ang="0">
                  <a:pos x="272" y="1436"/>
                </a:cxn>
                <a:cxn ang="0">
                  <a:pos x="368" y="1514"/>
                </a:cxn>
                <a:cxn ang="0">
                  <a:pos x="488" y="1532"/>
                </a:cxn>
                <a:cxn ang="0">
                  <a:pos x="600" y="1462"/>
                </a:cxn>
                <a:cxn ang="0">
                  <a:pos x="688" y="1288"/>
                </a:cxn>
                <a:cxn ang="0">
                  <a:pos x="696" y="957"/>
                </a:cxn>
                <a:cxn ang="0">
                  <a:pos x="656" y="757"/>
                </a:cxn>
                <a:cxn ang="0">
                  <a:pos x="544" y="627"/>
                </a:cxn>
                <a:cxn ang="0">
                  <a:pos x="456" y="609"/>
                </a:cxn>
                <a:cxn ang="0">
                  <a:pos x="656" y="9"/>
                </a:cxn>
                <a:cxn ang="0">
                  <a:pos x="784" y="105"/>
                </a:cxn>
                <a:cxn ang="0">
                  <a:pos x="832" y="253"/>
                </a:cxn>
                <a:cxn ang="0">
                  <a:pos x="816" y="313"/>
                </a:cxn>
                <a:cxn ang="0">
                  <a:pos x="784" y="348"/>
                </a:cxn>
                <a:cxn ang="0">
                  <a:pos x="712" y="366"/>
                </a:cxn>
                <a:cxn ang="0">
                  <a:pos x="664" y="340"/>
                </a:cxn>
                <a:cxn ang="0">
                  <a:pos x="640" y="296"/>
                </a:cxn>
                <a:cxn ang="0">
                  <a:pos x="632" y="226"/>
                </a:cxn>
                <a:cxn ang="0">
                  <a:pos x="672" y="174"/>
                </a:cxn>
                <a:cxn ang="0">
                  <a:pos x="752" y="157"/>
                </a:cxn>
                <a:cxn ang="0">
                  <a:pos x="656" y="78"/>
                </a:cxn>
                <a:cxn ang="0">
                  <a:pos x="520" y="61"/>
                </a:cxn>
                <a:cxn ang="0">
                  <a:pos x="416" y="105"/>
                </a:cxn>
                <a:cxn ang="0">
                  <a:pos x="304" y="209"/>
                </a:cxn>
                <a:cxn ang="0">
                  <a:pos x="216" y="409"/>
                </a:cxn>
                <a:cxn ang="0">
                  <a:pos x="184" y="731"/>
                </a:cxn>
                <a:cxn ang="0">
                  <a:pos x="192" y="783"/>
                </a:cxn>
                <a:cxn ang="0">
                  <a:pos x="288" y="627"/>
                </a:cxn>
                <a:cxn ang="0">
                  <a:pos x="464" y="557"/>
                </a:cxn>
                <a:cxn ang="0">
                  <a:pos x="712" y="653"/>
                </a:cxn>
                <a:cxn ang="0">
                  <a:pos x="864" y="905"/>
                </a:cxn>
                <a:cxn ang="0">
                  <a:pos x="872" y="1218"/>
                </a:cxn>
                <a:cxn ang="0">
                  <a:pos x="760" y="1445"/>
                </a:cxn>
                <a:cxn ang="0">
                  <a:pos x="560" y="1575"/>
                </a:cxn>
                <a:cxn ang="0">
                  <a:pos x="368" y="1584"/>
                </a:cxn>
                <a:cxn ang="0">
                  <a:pos x="216" y="1506"/>
                </a:cxn>
                <a:cxn ang="0">
                  <a:pos x="88" y="1332"/>
                </a:cxn>
                <a:cxn ang="0">
                  <a:pos x="8" y="1018"/>
                </a:cxn>
                <a:cxn ang="0">
                  <a:pos x="16" y="601"/>
                </a:cxn>
                <a:cxn ang="0">
                  <a:pos x="136" y="279"/>
                </a:cxn>
                <a:cxn ang="0">
                  <a:pos x="328" y="70"/>
                </a:cxn>
                <a:cxn ang="0">
                  <a:pos x="560" y="0"/>
                </a:cxn>
              </a:cxnLst>
              <a:rect l="0" t="0" r="r" b="b"/>
              <a:pathLst>
                <a:path w="888" h="1593">
                  <a:moveTo>
                    <a:pt x="456" y="609"/>
                  </a:moveTo>
                  <a:lnTo>
                    <a:pt x="368" y="627"/>
                  </a:lnTo>
                  <a:lnTo>
                    <a:pt x="304" y="679"/>
                  </a:lnTo>
                  <a:lnTo>
                    <a:pt x="248" y="749"/>
                  </a:lnTo>
                  <a:lnTo>
                    <a:pt x="216" y="827"/>
                  </a:lnTo>
                  <a:lnTo>
                    <a:pt x="200" y="923"/>
                  </a:lnTo>
                  <a:lnTo>
                    <a:pt x="192" y="1018"/>
                  </a:lnTo>
                  <a:lnTo>
                    <a:pt x="192" y="1071"/>
                  </a:lnTo>
                  <a:lnTo>
                    <a:pt x="208" y="1262"/>
                  </a:lnTo>
                  <a:lnTo>
                    <a:pt x="232" y="1358"/>
                  </a:lnTo>
                  <a:lnTo>
                    <a:pt x="240" y="1393"/>
                  </a:lnTo>
                  <a:lnTo>
                    <a:pt x="272" y="1436"/>
                  </a:lnTo>
                  <a:lnTo>
                    <a:pt x="312" y="1480"/>
                  </a:lnTo>
                  <a:lnTo>
                    <a:pt x="368" y="1514"/>
                  </a:lnTo>
                  <a:lnTo>
                    <a:pt x="440" y="1532"/>
                  </a:lnTo>
                  <a:lnTo>
                    <a:pt x="488" y="1532"/>
                  </a:lnTo>
                  <a:lnTo>
                    <a:pt x="544" y="1514"/>
                  </a:lnTo>
                  <a:lnTo>
                    <a:pt x="600" y="1462"/>
                  </a:lnTo>
                  <a:lnTo>
                    <a:pt x="656" y="1384"/>
                  </a:lnTo>
                  <a:lnTo>
                    <a:pt x="688" y="1288"/>
                  </a:lnTo>
                  <a:lnTo>
                    <a:pt x="696" y="1184"/>
                  </a:lnTo>
                  <a:lnTo>
                    <a:pt x="696" y="957"/>
                  </a:lnTo>
                  <a:lnTo>
                    <a:pt x="688" y="853"/>
                  </a:lnTo>
                  <a:lnTo>
                    <a:pt x="656" y="757"/>
                  </a:lnTo>
                  <a:lnTo>
                    <a:pt x="600" y="670"/>
                  </a:lnTo>
                  <a:lnTo>
                    <a:pt x="544" y="627"/>
                  </a:lnTo>
                  <a:lnTo>
                    <a:pt x="488" y="609"/>
                  </a:lnTo>
                  <a:lnTo>
                    <a:pt x="456" y="609"/>
                  </a:lnTo>
                  <a:close/>
                  <a:moveTo>
                    <a:pt x="560" y="0"/>
                  </a:moveTo>
                  <a:lnTo>
                    <a:pt x="656" y="9"/>
                  </a:lnTo>
                  <a:lnTo>
                    <a:pt x="728" y="52"/>
                  </a:lnTo>
                  <a:lnTo>
                    <a:pt x="784" y="105"/>
                  </a:lnTo>
                  <a:lnTo>
                    <a:pt x="824" y="174"/>
                  </a:lnTo>
                  <a:lnTo>
                    <a:pt x="832" y="253"/>
                  </a:lnTo>
                  <a:lnTo>
                    <a:pt x="832" y="287"/>
                  </a:lnTo>
                  <a:lnTo>
                    <a:pt x="816" y="313"/>
                  </a:lnTo>
                  <a:lnTo>
                    <a:pt x="808" y="331"/>
                  </a:lnTo>
                  <a:lnTo>
                    <a:pt x="784" y="348"/>
                  </a:lnTo>
                  <a:lnTo>
                    <a:pt x="752" y="366"/>
                  </a:lnTo>
                  <a:lnTo>
                    <a:pt x="712" y="366"/>
                  </a:lnTo>
                  <a:lnTo>
                    <a:pt x="688" y="357"/>
                  </a:lnTo>
                  <a:lnTo>
                    <a:pt x="664" y="340"/>
                  </a:lnTo>
                  <a:lnTo>
                    <a:pt x="648" y="322"/>
                  </a:lnTo>
                  <a:lnTo>
                    <a:pt x="640" y="296"/>
                  </a:lnTo>
                  <a:lnTo>
                    <a:pt x="632" y="261"/>
                  </a:lnTo>
                  <a:lnTo>
                    <a:pt x="632" y="226"/>
                  </a:lnTo>
                  <a:lnTo>
                    <a:pt x="640" y="209"/>
                  </a:lnTo>
                  <a:lnTo>
                    <a:pt x="672" y="174"/>
                  </a:lnTo>
                  <a:lnTo>
                    <a:pt x="704" y="157"/>
                  </a:lnTo>
                  <a:lnTo>
                    <a:pt x="752" y="157"/>
                  </a:lnTo>
                  <a:lnTo>
                    <a:pt x="712" y="105"/>
                  </a:lnTo>
                  <a:lnTo>
                    <a:pt x="656" y="78"/>
                  </a:lnTo>
                  <a:lnTo>
                    <a:pt x="608" y="61"/>
                  </a:lnTo>
                  <a:lnTo>
                    <a:pt x="520" y="61"/>
                  </a:lnTo>
                  <a:lnTo>
                    <a:pt x="464" y="78"/>
                  </a:lnTo>
                  <a:lnTo>
                    <a:pt x="416" y="105"/>
                  </a:lnTo>
                  <a:lnTo>
                    <a:pt x="360" y="148"/>
                  </a:lnTo>
                  <a:lnTo>
                    <a:pt x="304" y="209"/>
                  </a:lnTo>
                  <a:lnTo>
                    <a:pt x="256" y="296"/>
                  </a:lnTo>
                  <a:lnTo>
                    <a:pt x="216" y="409"/>
                  </a:lnTo>
                  <a:lnTo>
                    <a:pt x="192" y="548"/>
                  </a:lnTo>
                  <a:lnTo>
                    <a:pt x="184" y="731"/>
                  </a:lnTo>
                  <a:lnTo>
                    <a:pt x="184" y="783"/>
                  </a:lnTo>
                  <a:lnTo>
                    <a:pt x="192" y="783"/>
                  </a:lnTo>
                  <a:lnTo>
                    <a:pt x="232" y="696"/>
                  </a:lnTo>
                  <a:lnTo>
                    <a:pt x="288" y="627"/>
                  </a:lnTo>
                  <a:lnTo>
                    <a:pt x="368" y="575"/>
                  </a:lnTo>
                  <a:lnTo>
                    <a:pt x="464" y="557"/>
                  </a:lnTo>
                  <a:lnTo>
                    <a:pt x="600" y="583"/>
                  </a:lnTo>
                  <a:lnTo>
                    <a:pt x="712" y="653"/>
                  </a:lnTo>
                  <a:lnTo>
                    <a:pt x="808" y="766"/>
                  </a:lnTo>
                  <a:lnTo>
                    <a:pt x="864" y="905"/>
                  </a:lnTo>
                  <a:lnTo>
                    <a:pt x="888" y="1071"/>
                  </a:lnTo>
                  <a:lnTo>
                    <a:pt x="872" y="1218"/>
                  </a:lnTo>
                  <a:lnTo>
                    <a:pt x="824" y="1340"/>
                  </a:lnTo>
                  <a:lnTo>
                    <a:pt x="760" y="1445"/>
                  </a:lnTo>
                  <a:lnTo>
                    <a:pt x="672" y="1523"/>
                  </a:lnTo>
                  <a:lnTo>
                    <a:pt x="560" y="1575"/>
                  </a:lnTo>
                  <a:lnTo>
                    <a:pt x="448" y="1593"/>
                  </a:lnTo>
                  <a:lnTo>
                    <a:pt x="368" y="1584"/>
                  </a:lnTo>
                  <a:lnTo>
                    <a:pt x="296" y="1558"/>
                  </a:lnTo>
                  <a:lnTo>
                    <a:pt x="216" y="1506"/>
                  </a:lnTo>
                  <a:lnTo>
                    <a:pt x="152" y="1436"/>
                  </a:lnTo>
                  <a:lnTo>
                    <a:pt x="88" y="1332"/>
                  </a:lnTo>
                  <a:lnTo>
                    <a:pt x="40" y="1192"/>
                  </a:lnTo>
                  <a:lnTo>
                    <a:pt x="8" y="1018"/>
                  </a:lnTo>
                  <a:lnTo>
                    <a:pt x="0" y="810"/>
                  </a:lnTo>
                  <a:lnTo>
                    <a:pt x="16" y="601"/>
                  </a:lnTo>
                  <a:lnTo>
                    <a:pt x="64" y="427"/>
                  </a:lnTo>
                  <a:lnTo>
                    <a:pt x="136" y="279"/>
                  </a:lnTo>
                  <a:lnTo>
                    <a:pt x="224" y="157"/>
                  </a:lnTo>
                  <a:lnTo>
                    <a:pt x="328" y="70"/>
                  </a:lnTo>
                  <a:lnTo>
                    <a:pt x="440" y="18"/>
                  </a:lnTo>
                  <a:lnTo>
                    <a:pt x="5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96" name="Freeform 100"/>
            <p:cNvSpPr>
              <a:spLocks/>
            </p:cNvSpPr>
            <p:nvPr/>
          </p:nvSpPr>
          <p:spPr bwMode="auto">
            <a:xfrm>
              <a:off x="5951" y="3766"/>
              <a:ext cx="248" cy="696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8" y="17"/>
                </a:cxn>
                <a:cxn ang="0">
                  <a:pos x="208" y="61"/>
                </a:cxn>
                <a:cxn ang="0">
                  <a:pos x="240" y="139"/>
                </a:cxn>
                <a:cxn ang="0">
                  <a:pos x="248" y="243"/>
                </a:cxn>
                <a:cxn ang="0">
                  <a:pos x="240" y="243"/>
                </a:cxn>
                <a:cxn ang="0">
                  <a:pos x="224" y="374"/>
                </a:cxn>
                <a:cxn ang="0">
                  <a:pos x="192" y="478"/>
                </a:cxn>
                <a:cxn ang="0">
                  <a:pos x="152" y="574"/>
                </a:cxn>
                <a:cxn ang="0">
                  <a:pos x="112" y="635"/>
                </a:cxn>
                <a:cxn ang="0">
                  <a:pos x="72" y="679"/>
                </a:cxn>
                <a:cxn ang="0">
                  <a:pos x="48" y="696"/>
                </a:cxn>
                <a:cxn ang="0">
                  <a:pos x="32" y="696"/>
                </a:cxn>
                <a:cxn ang="0">
                  <a:pos x="24" y="687"/>
                </a:cxn>
                <a:cxn ang="0">
                  <a:pos x="24" y="661"/>
                </a:cxn>
                <a:cxn ang="0">
                  <a:pos x="48" y="635"/>
                </a:cxn>
                <a:cxn ang="0">
                  <a:pos x="104" y="565"/>
                </a:cxn>
                <a:cxn ang="0">
                  <a:pos x="144" y="478"/>
                </a:cxn>
                <a:cxn ang="0">
                  <a:pos x="176" y="365"/>
                </a:cxn>
                <a:cxn ang="0">
                  <a:pos x="192" y="243"/>
                </a:cxn>
                <a:cxn ang="0">
                  <a:pos x="192" y="209"/>
                </a:cxn>
                <a:cxn ang="0">
                  <a:pos x="184" y="217"/>
                </a:cxn>
                <a:cxn ang="0">
                  <a:pos x="144" y="235"/>
                </a:cxn>
                <a:cxn ang="0">
                  <a:pos x="112" y="243"/>
                </a:cxn>
                <a:cxn ang="0">
                  <a:pos x="48" y="226"/>
                </a:cxn>
                <a:cxn ang="0">
                  <a:pos x="32" y="209"/>
                </a:cxn>
                <a:cxn ang="0">
                  <a:pos x="16" y="183"/>
                </a:cxn>
                <a:cxn ang="0">
                  <a:pos x="0" y="148"/>
                </a:cxn>
                <a:cxn ang="0">
                  <a:pos x="0" y="96"/>
                </a:cxn>
                <a:cxn ang="0">
                  <a:pos x="16" y="61"/>
                </a:cxn>
                <a:cxn ang="0">
                  <a:pos x="32" y="35"/>
                </a:cxn>
                <a:cxn ang="0">
                  <a:pos x="48" y="17"/>
                </a:cxn>
                <a:cxn ang="0">
                  <a:pos x="112" y="0"/>
                </a:cxn>
              </a:cxnLst>
              <a:rect l="0" t="0" r="r" b="b"/>
              <a:pathLst>
                <a:path w="248" h="696">
                  <a:moveTo>
                    <a:pt x="112" y="0"/>
                  </a:moveTo>
                  <a:lnTo>
                    <a:pt x="168" y="17"/>
                  </a:lnTo>
                  <a:lnTo>
                    <a:pt x="208" y="61"/>
                  </a:lnTo>
                  <a:lnTo>
                    <a:pt x="240" y="139"/>
                  </a:lnTo>
                  <a:lnTo>
                    <a:pt x="248" y="243"/>
                  </a:lnTo>
                  <a:lnTo>
                    <a:pt x="240" y="243"/>
                  </a:lnTo>
                  <a:lnTo>
                    <a:pt x="224" y="374"/>
                  </a:lnTo>
                  <a:lnTo>
                    <a:pt x="192" y="478"/>
                  </a:lnTo>
                  <a:lnTo>
                    <a:pt x="152" y="574"/>
                  </a:lnTo>
                  <a:lnTo>
                    <a:pt x="112" y="635"/>
                  </a:lnTo>
                  <a:lnTo>
                    <a:pt x="72" y="679"/>
                  </a:lnTo>
                  <a:lnTo>
                    <a:pt x="48" y="696"/>
                  </a:lnTo>
                  <a:lnTo>
                    <a:pt x="32" y="696"/>
                  </a:lnTo>
                  <a:lnTo>
                    <a:pt x="24" y="687"/>
                  </a:lnTo>
                  <a:lnTo>
                    <a:pt x="24" y="661"/>
                  </a:lnTo>
                  <a:lnTo>
                    <a:pt x="48" y="635"/>
                  </a:lnTo>
                  <a:lnTo>
                    <a:pt x="104" y="565"/>
                  </a:lnTo>
                  <a:lnTo>
                    <a:pt x="144" y="478"/>
                  </a:lnTo>
                  <a:lnTo>
                    <a:pt x="176" y="365"/>
                  </a:lnTo>
                  <a:lnTo>
                    <a:pt x="192" y="243"/>
                  </a:lnTo>
                  <a:lnTo>
                    <a:pt x="192" y="209"/>
                  </a:lnTo>
                  <a:lnTo>
                    <a:pt x="184" y="217"/>
                  </a:lnTo>
                  <a:lnTo>
                    <a:pt x="144" y="235"/>
                  </a:lnTo>
                  <a:lnTo>
                    <a:pt x="112" y="243"/>
                  </a:lnTo>
                  <a:lnTo>
                    <a:pt x="48" y="226"/>
                  </a:lnTo>
                  <a:lnTo>
                    <a:pt x="32" y="209"/>
                  </a:lnTo>
                  <a:lnTo>
                    <a:pt x="16" y="183"/>
                  </a:lnTo>
                  <a:lnTo>
                    <a:pt x="0" y="148"/>
                  </a:lnTo>
                  <a:lnTo>
                    <a:pt x="0" y="96"/>
                  </a:lnTo>
                  <a:lnTo>
                    <a:pt x="16" y="61"/>
                  </a:lnTo>
                  <a:lnTo>
                    <a:pt x="32" y="35"/>
                  </a:lnTo>
                  <a:lnTo>
                    <a:pt x="48" y="1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97" name="Freeform 101"/>
            <p:cNvSpPr>
              <a:spLocks/>
            </p:cNvSpPr>
            <p:nvPr/>
          </p:nvSpPr>
          <p:spPr bwMode="auto">
            <a:xfrm>
              <a:off x="6822" y="2469"/>
              <a:ext cx="864" cy="1549"/>
            </a:xfrm>
            <a:custGeom>
              <a:avLst/>
              <a:gdLst/>
              <a:ahLst/>
              <a:cxnLst>
                <a:cxn ang="0">
                  <a:pos x="528" y="18"/>
                </a:cxn>
                <a:cxn ang="0">
                  <a:pos x="728" y="122"/>
                </a:cxn>
                <a:cxn ang="0">
                  <a:pos x="840" y="322"/>
                </a:cxn>
                <a:cxn ang="0">
                  <a:pos x="848" y="548"/>
                </a:cxn>
                <a:cxn ang="0">
                  <a:pos x="776" y="714"/>
                </a:cxn>
                <a:cxn ang="0">
                  <a:pos x="632" y="897"/>
                </a:cxn>
                <a:cxn ang="0">
                  <a:pos x="392" y="1131"/>
                </a:cxn>
                <a:cxn ang="0">
                  <a:pos x="664" y="1366"/>
                </a:cxn>
                <a:cxn ang="0">
                  <a:pos x="760" y="1349"/>
                </a:cxn>
                <a:cxn ang="0">
                  <a:pos x="800" y="1218"/>
                </a:cxn>
                <a:cxn ang="0">
                  <a:pos x="864" y="1140"/>
                </a:cxn>
                <a:cxn ang="0">
                  <a:pos x="8" y="1549"/>
                </a:cxn>
                <a:cxn ang="0">
                  <a:pos x="16" y="1480"/>
                </a:cxn>
                <a:cxn ang="0">
                  <a:pos x="440" y="966"/>
                </a:cxn>
                <a:cxn ang="0">
                  <a:pos x="600" y="722"/>
                </a:cxn>
                <a:cxn ang="0">
                  <a:pos x="664" y="453"/>
                </a:cxn>
                <a:cxn ang="0">
                  <a:pos x="632" y="270"/>
                </a:cxn>
                <a:cxn ang="0">
                  <a:pos x="536" y="131"/>
                </a:cxn>
                <a:cxn ang="0">
                  <a:pos x="376" y="70"/>
                </a:cxn>
                <a:cxn ang="0">
                  <a:pos x="208" y="131"/>
                </a:cxn>
                <a:cxn ang="0">
                  <a:pos x="88" y="305"/>
                </a:cxn>
                <a:cxn ang="0">
                  <a:pos x="176" y="322"/>
                </a:cxn>
                <a:cxn ang="0">
                  <a:pos x="208" y="366"/>
                </a:cxn>
                <a:cxn ang="0">
                  <a:pos x="224" y="461"/>
                </a:cxn>
                <a:cxn ang="0">
                  <a:pos x="200" y="505"/>
                </a:cxn>
                <a:cxn ang="0">
                  <a:pos x="128" y="548"/>
                </a:cxn>
                <a:cxn ang="0">
                  <a:pos x="40" y="522"/>
                </a:cxn>
                <a:cxn ang="0">
                  <a:pos x="8" y="479"/>
                </a:cxn>
                <a:cxn ang="0">
                  <a:pos x="0" y="418"/>
                </a:cxn>
                <a:cxn ang="0">
                  <a:pos x="48" y="218"/>
                </a:cxn>
                <a:cxn ang="0">
                  <a:pos x="192" y="61"/>
                </a:cxn>
                <a:cxn ang="0">
                  <a:pos x="400" y="0"/>
                </a:cxn>
              </a:cxnLst>
              <a:rect l="0" t="0" r="r" b="b"/>
              <a:pathLst>
                <a:path w="864" h="1549">
                  <a:moveTo>
                    <a:pt x="400" y="0"/>
                  </a:moveTo>
                  <a:lnTo>
                    <a:pt x="528" y="18"/>
                  </a:lnTo>
                  <a:lnTo>
                    <a:pt x="632" y="61"/>
                  </a:lnTo>
                  <a:lnTo>
                    <a:pt x="728" y="122"/>
                  </a:lnTo>
                  <a:lnTo>
                    <a:pt x="800" y="218"/>
                  </a:lnTo>
                  <a:lnTo>
                    <a:pt x="840" y="322"/>
                  </a:lnTo>
                  <a:lnTo>
                    <a:pt x="856" y="453"/>
                  </a:lnTo>
                  <a:lnTo>
                    <a:pt x="848" y="548"/>
                  </a:lnTo>
                  <a:lnTo>
                    <a:pt x="824" y="627"/>
                  </a:lnTo>
                  <a:lnTo>
                    <a:pt x="776" y="714"/>
                  </a:lnTo>
                  <a:lnTo>
                    <a:pt x="712" y="801"/>
                  </a:lnTo>
                  <a:lnTo>
                    <a:pt x="632" y="897"/>
                  </a:lnTo>
                  <a:lnTo>
                    <a:pt x="520" y="1001"/>
                  </a:lnTo>
                  <a:lnTo>
                    <a:pt x="392" y="1131"/>
                  </a:lnTo>
                  <a:lnTo>
                    <a:pt x="168" y="1366"/>
                  </a:lnTo>
                  <a:lnTo>
                    <a:pt x="664" y="1366"/>
                  </a:lnTo>
                  <a:lnTo>
                    <a:pt x="728" y="1358"/>
                  </a:lnTo>
                  <a:lnTo>
                    <a:pt x="760" y="1349"/>
                  </a:lnTo>
                  <a:lnTo>
                    <a:pt x="784" y="1297"/>
                  </a:lnTo>
                  <a:lnTo>
                    <a:pt x="800" y="1218"/>
                  </a:lnTo>
                  <a:lnTo>
                    <a:pt x="808" y="1140"/>
                  </a:lnTo>
                  <a:lnTo>
                    <a:pt x="864" y="1140"/>
                  </a:lnTo>
                  <a:lnTo>
                    <a:pt x="800" y="1549"/>
                  </a:lnTo>
                  <a:lnTo>
                    <a:pt x="8" y="1549"/>
                  </a:lnTo>
                  <a:lnTo>
                    <a:pt x="8" y="1497"/>
                  </a:lnTo>
                  <a:lnTo>
                    <a:pt x="16" y="1480"/>
                  </a:lnTo>
                  <a:lnTo>
                    <a:pt x="32" y="1462"/>
                  </a:lnTo>
                  <a:lnTo>
                    <a:pt x="440" y="966"/>
                  </a:lnTo>
                  <a:lnTo>
                    <a:pt x="528" y="853"/>
                  </a:lnTo>
                  <a:lnTo>
                    <a:pt x="600" y="722"/>
                  </a:lnTo>
                  <a:lnTo>
                    <a:pt x="648" y="592"/>
                  </a:lnTo>
                  <a:lnTo>
                    <a:pt x="664" y="453"/>
                  </a:lnTo>
                  <a:lnTo>
                    <a:pt x="656" y="357"/>
                  </a:lnTo>
                  <a:lnTo>
                    <a:pt x="632" y="270"/>
                  </a:lnTo>
                  <a:lnTo>
                    <a:pt x="592" y="192"/>
                  </a:lnTo>
                  <a:lnTo>
                    <a:pt x="536" y="131"/>
                  </a:lnTo>
                  <a:lnTo>
                    <a:pt x="464" y="87"/>
                  </a:lnTo>
                  <a:lnTo>
                    <a:pt x="376" y="70"/>
                  </a:lnTo>
                  <a:lnTo>
                    <a:pt x="288" y="87"/>
                  </a:lnTo>
                  <a:lnTo>
                    <a:pt x="208" y="131"/>
                  </a:lnTo>
                  <a:lnTo>
                    <a:pt x="136" y="209"/>
                  </a:lnTo>
                  <a:lnTo>
                    <a:pt x="88" y="305"/>
                  </a:lnTo>
                  <a:lnTo>
                    <a:pt x="112" y="305"/>
                  </a:lnTo>
                  <a:lnTo>
                    <a:pt x="176" y="322"/>
                  </a:lnTo>
                  <a:lnTo>
                    <a:pt x="192" y="340"/>
                  </a:lnTo>
                  <a:lnTo>
                    <a:pt x="208" y="366"/>
                  </a:lnTo>
                  <a:lnTo>
                    <a:pt x="224" y="400"/>
                  </a:lnTo>
                  <a:lnTo>
                    <a:pt x="224" y="461"/>
                  </a:lnTo>
                  <a:lnTo>
                    <a:pt x="208" y="488"/>
                  </a:lnTo>
                  <a:lnTo>
                    <a:pt x="200" y="505"/>
                  </a:lnTo>
                  <a:lnTo>
                    <a:pt x="176" y="522"/>
                  </a:lnTo>
                  <a:lnTo>
                    <a:pt x="128" y="548"/>
                  </a:lnTo>
                  <a:lnTo>
                    <a:pt x="88" y="548"/>
                  </a:lnTo>
                  <a:lnTo>
                    <a:pt x="40" y="522"/>
                  </a:lnTo>
                  <a:lnTo>
                    <a:pt x="24" y="505"/>
                  </a:lnTo>
                  <a:lnTo>
                    <a:pt x="8" y="479"/>
                  </a:lnTo>
                  <a:lnTo>
                    <a:pt x="0" y="453"/>
                  </a:lnTo>
                  <a:lnTo>
                    <a:pt x="0" y="418"/>
                  </a:lnTo>
                  <a:lnTo>
                    <a:pt x="16" y="313"/>
                  </a:lnTo>
                  <a:lnTo>
                    <a:pt x="48" y="218"/>
                  </a:lnTo>
                  <a:lnTo>
                    <a:pt x="112" y="131"/>
                  </a:lnTo>
                  <a:lnTo>
                    <a:pt x="192" y="61"/>
                  </a:lnTo>
                  <a:lnTo>
                    <a:pt x="288" y="18"/>
                  </a:lnTo>
                  <a:lnTo>
                    <a:pt x="4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98" name="Freeform 102"/>
            <p:cNvSpPr>
              <a:spLocks/>
            </p:cNvSpPr>
            <p:nvPr/>
          </p:nvSpPr>
          <p:spPr bwMode="auto">
            <a:xfrm>
              <a:off x="8062" y="2269"/>
              <a:ext cx="80" cy="232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56" y="0"/>
                </a:cxn>
                <a:cxn ang="0">
                  <a:pos x="72" y="9"/>
                </a:cxn>
                <a:cxn ang="0">
                  <a:pos x="72" y="26"/>
                </a:cxn>
                <a:cxn ang="0">
                  <a:pos x="80" y="44"/>
                </a:cxn>
                <a:cxn ang="0">
                  <a:pos x="80" y="2280"/>
                </a:cxn>
                <a:cxn ang="0">
                  <a:pos x="72" y="2297"/>
                </a:cxn>
                <a:cxn ang="0">
                  <a:pos x="72" y="2315"/>
                </a:cxn>
                <a:cxn ang="0">
                  <a:pos x="56" y="2324"/>
                </a:cxn>
                <a:cxn ang="0">
                  <a:pos x="24" y="2324"/>
                </a:cxn>
                <a:cxn ang="0">
                  <a:pos x="8" y="2315"/>
                </a:cxn>
                <a:cxn ang="0">
                  <a:pos x="8" y="2297"/>
                </a:cxn>
                <a:cxn ang="0">
                  <a:pos x="0" y="2280"/>
                </a:cxn>
                <a:cxn ang="0">
                  <a:pos x="0" y="44"/>
                </a:cxn>
                <a:cxn ang="0">
                  <a:pos x="8" y="26"/>
                </a:cxn>
                <a:cxn ang="0">
                  <a:pos x="8" y="9"/>
                </a:cxn>
                <a:cxn ang="0">
                  <a:pos x="24" y="0"/>
                </a:cxn>
              </a:cxnLst>
              <a:rect l="0" t="0" r="r" b="b"/>
              <a:pathLst>
                <a:path w="80" h="2324">
                  <a:moveTo>
                    <a:pt x="24" y="0"/>
                  </a:moveTo>
                  <a:lnTo>
                    <a:pt x="56" y="0"/>
                  </a:lnTo>
                  <a:lnTo>
                    <a:pt x="72" y="9"/>
                  </a:lnTo>
                  <a:lnTo>
                    <a:pt x="72" y="26"/>
                  </a:lnTo>
                  <a:lnTo>
                    <a:pt x="80" y="44"/>
                  </a:lnTo>
                  <a:lnTo>
                    <a:pt x="80" y="2280"/>
                  </a:lnTo>
                  <a:lnTo>
                    <a:pt x="72" y="2297"/>
                  </a:lnTo>
                  <a:lnTo>
                    <a:pt x="72" y="2315"/>
                  </a:lnTo>
                  <a:lnTo>
                    <a:pt x="56" y="2324"/>
                  </a:lnTo>
                  <a:lnTo>
                    <a:pt x="24" y="2324"/>
                  </a:lnTo>
                  <a:lnTo>
                    <a:pt x="8" y="2315"/>
                  </a:lnTo>
                  <a:lnTo>
                    <a:pt x="8" y="2297"/>
                  </a:lnTo>
                  <a:lnTo>
                    <a:pt x="0" y="2280"/>
                  </a:lnTo>
                  <a:lnTo>
                    <a:pt x="0" y="44"/>
                  </a:lnTo>
                  <a:lnTo>
                    <a:pt x="8" y="26"/>
                  </a:lnTo>
                  <a:lnTo>
                    <a:pt x="8" y="9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99" name="Freeform 103"/>
            <p:cNvSpPr>
              <a:spLocks noEditPoints="1"/>
            </p:cNvSpPr>
            <p:nvPr/>
          </p:nvSpPr>
          <p:spPr bwMode="auto">
            <a:xfrm>
              <a:off x="8454" y="2452"/>
              <a:ext cx="944" cy="1566"/>
            </a:xfrm>
            <a:custGeom>
              <a:avLst/>
              <a:gdLst/>
              <a:ahLst/>
              <a:cxnLst>
                <a:cxn ang="0">
                  <a:pos x="576" y="243"/>
                </a:cxn>
                <a:cxn ang="0">
                  <a:pos x="56" y="1105"/>
                </a:cxn>
                <a:cxn ang="0">
                  <a:pos x="576" y="1105"/>
                </a:cxn>
                <a:cxn ang="0">
                  <a:pos x="576" y="243"/>
                </a:cxn>
                <a:cxn ang="0">
                  <a:pos x="672" y="0"/>
                </a:cxn>
                <a:cxn ang="0">
                  <a:pos x="712" y="0"/>
                </a:cxn>
                <a:cxn ang="0">
                  <a:pos x="728" y="17"/>
                </a:cxn>
                <a:cxn ang="0">
                  <a:pos x="728" y="1114"/>
                </a:cxn>
                <a:cxn ang="0">
                  <a:pos x="944" y="1114"/>
                </a:cxn>
                <a:cxn ang="0">
                  <a:pos x="944" y="1183"/>
                </a:cxn>
                <a:cxn ang="0">
                  <a:pos x="728" y="1183"/>
                </a:cxn>
                <a:cxn ang="0">
                  <a:pos x="728" y="1427"/>
                </a:cxn>
                <a:cxn ang="0">
                  <a:pos x="744" y="1462"/>
                </a:cxn>
                <a:cxn ang="0">
                  <a:pos x="768" y="1479"/>
                </a:cxn>
                <a:cxn ang="0">
                  <a:pos x="816" y="1497"/>
                </a:cxn>
                <a:cxn ang="0">
                  <a:pos x="936" y="1497"/>
                </a:cxn>
                <a:cxn ang="0">
                  <a:pos x="936" y="1566"/>
                </a:cxn>
                <a:cxn ang="0">
                  <a:pos x="848" y="1557"/>
                </a:cxn>
                <a:cxn ang="0">
                  <a:pos x="504" y="1557"/>
                </a:cxn>
                <a:cxn ang="0">
                  <a:pos x="360" y="1566"/>
                </a:cxn>
                <a:cxn ang="0">
                  <a:pos x="360" y="1497"/>
                </a:cxn>
                <a:cxn ang="0">
                  <a:pos x="488" y="1497"/>
                </a:cxn>
                <a:cxn ang="0">
                  <a:pos x="536" y="1479"/>
                </a:cxn>
                <a:cxn ang="0">
                  <a:pos x="560" y="1462"/>
                </a:cxn>
                <a:cxn ang="0">
                  <a:pos x="568" y="1427"/>
                </a:cxn>
                <a:cxn ang="0">
                  <a:pos x="568" y="1183"/>
                </a:cxn>
                <a:cxn ang="0">
                  <a:pos x="0" y="1183"/>
                </a:cxn>
                <a:cxn ang="0">
                  <a:pos x="0" y="1114"/>
                </a:cxn>
                <a:cxn ang="0">
                  <a:pos x="656" y="26"/>
                </a:cxn>
                <a:cxn ang="0">
                  <a:pos x="664" y="8"/>
                </a:cxn>
                <a:cxn ang="0">
                  <a:pos x="672" y="0"/>
                </a:cxn>
              </a:cxnLst>
              <a:rect l="0" t="0" r="r" b="b"/>
              <a:pathLst>
                <a:path w="944" h="1566">
                  <a:moveTo>
                    <a:pt x="576" y="243"/>
                  </a:moveTo>
                  <a:lnTo>
                    <a:pt x="56" y="1105"/>
                  </a:lnTo>
                  <a:lnTo>
                    <a:pt x="576" y="1105"/>
                  </a:lnTo>
                  <a:lnTo>
                    <a:pt x="576" y="243"/>
                  </a:lnTo>
                  <a:close/>
                  <a:moveTo>
                    <a:pt x="672" y="0"/>
                  </a:moveTo>
                  <a:lnTo>
                    <a:pt x="712" y="0"/>
                  </a:lnTo>
                  <a:lnTo>
                    <a:pt x="728" y="17"/>
                  </a:lnTo>
                  <a:lnTo>
                    <a:pt x="728" y="1114"/>
                  </a:lnTo>
                  <a:lnTo>
                    <a:pt x="944" y="1114"/>
                  </a:lnTo>
                  <a:lnTo>
                    <a:pt x="944" y="1183"/>
                  </a:lnTo>
                  <a:lnTo>
                    <a:pt x="728" y="1183"/>
                  </a:lnTo>
                  <a:lnTo>
                    <a:pt x="728" y="1427"/>
                  </a:lnTo>
                  <a:lnTo>
                    <a:pt x="744" y="1462"/>
                  </a:lnTo>
                  <a:lnTo>
                    <a:pt x="768" y="1479"/>
                  </a:lnTo>
                  <a:lnTo>
                    <a:pt x="816" y="1497"/>
                  </a:lnTo>
                  <a:lnTo>
                    <a:pt x="936" y="1497"/>
                  </a:lnTo>
                  <a:lnTo>
                    <a:pt x="936" y="1566"/>
                  </a:lnTo>
                  <a:lnTo>
                    <a:pt x="848" y="1557"/>
                  </a:lnTo>
                  <a:lnTo>
                    <a:pt x="504" y="1557"/>
                  </a:lnTo>
                  <a:lnTo>
                    <a:pt x="360" y="1566"/>
                  </a:lnTo>
                  <a:lnTo>
                    <a:pt x="360" y="1497"/>
                  </a:lnTo>
                  <a:lnTo>
                    <a:pt x="488" y="1497"/>
                  </a:lnTo>
                  <a:lnTo>
                    <a:pt x="536" y="1479"/>
                  </a:lnTo>
                  <a:lnTo>
                    <a:pt x="560" y="1462"/>
                  </a:lnTo>
                  <a:lnTo>
                    <a:pt x="568" y="1427"/>
                  </a:lnTo>
                  <a:lnTo>
                    <a:pt x="568" y="1183"/>
                  </a:lnTo>
                  <a:lnTo>
                    <a:pt x="0" y="1183"/>
                  </a:lnTo>
                  <a:lnTo>
                    <a:pt x="0" y="1114"/>
                  </a:lnTo>
                  <a:lnTo>
                    <a:pt x="656" y="26"/>
                  </a:lnTo>
                  <a:lnTo>
                    <a:pt x="664" y="8"/>
                  </a:lnTo>
                  <a:lnTo>
                    <a:pt x="6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00" name="Freeform 104"/>
            <p:cNvSpPr>
              <a:spLocks/>
            </p:cNvSpPr>
            <p:nvPr/>
          </p:nvSpPr>
          <p:spPr bwMode="auto">
            <a:xfrm>
              <a:off x="9598" y="2278"/>
              <a:ext cx="496" cy="232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4" y="0"/>
                </a:cxn>
                <a:cxn ang="0">
                  <a:pos x="48" y="8"/>
                </a:cxn>
                <a:cxn ang="0">
                  <a:pos x="216" y="191"/>
                </a:cxn>
                <a:cxn ang="0">
                  <a:pos x="288" y="304"/>
                </a:cxn>
                <a:cxn ang="0">
                  <a:pos x="352" y="435"/>
                </a:cxn>
                <a:cxn ang="0">
                  <a:pos x="424" y="635"/>
                </a:cxn>
                <a:cxn ang="0">
                  <a:pos x="472" y="826"/>
                </a:cxn>
                <a:cxn ang="0">
                  <a:pos x="488" y="1001"/>
                </a:cxn>
                <a:cxn ang="0">
                  <a:pos x="496" y="1157"/>
                </a:cxn>
                <a:cxn ang="0">
                  <a:pos x="496" y="1166"/>
                </a:cxn>
                <a:cxn ang="0">
                  <a:pos x="488" y="1322"/>
                </a:cxn>
                <a:cxn ang="0">
                  <a:pos x="464" y="1497"/>
                </a:cxn>
                <a:cxn ang="0">
                  <a:pos x="424" y="1679"/>
                </a:cxn>
                <a:cxn ang="0">
                  <a:pos x="360" y="1871"/>
                </a:cxn>
                <a:cxn ang="0">
                  <a:pos x="288" y="2010"/>
                </a:cxn>
                <a:cxn ang="0">
                  <a:pos x="216" y="2123"/>
                </a:cxn>
                <a:cxn ang="0">
                  <a:pos x="152" y="2210"/>
                </a:cxn>
                <a:cxn ang="0">
                  <a:pos x="88" y="2271"/>
                </a:cxn>
                <a:cxn ang="0">
                  <a:pos x="48" y="2315"/>
                </a:cxn>
                <a:cxn ang="0">
                  <a:pos x="24" y="2323"/>
                </a:cxn>
                <a:cxn ang="0">
                  <a:pos x="16" y="2323"/>
                </a:cxn>
                <a:cxn ang="0">
                  <a:pos x="0" y="2306"/>
                </a:cxn>
                <a:cxn ang="0">
                  <a:pos x="0" y="2288"/>
                </a:cxn>
                <a:cxn ang="0">
                  <a:pos x="32" y="2254"/>
                </a:cxn>
                <a:cxn ang="0">
                  <a:pos x="152" y="2097"/>
                </a:cxn>
                <a:cxn ang="0">
                  <a:pos x="240" y="1932"/>
                </a:cxn>
                <a:cxn ang="0">
                  <a:pos x="304" y="1749"/>
                </a:cxn>
                <a:cxn ang="0">
                  <a:pos x="344" y="1557"/>
                </a:cxn>
                <a:cxn ang="0">
                  <a:pos x="368" y="1357"/>
                </a:cxn>
                <a:cxn ang="0">
                  <a:pos x="376" y="1157"/>
                </a:cxn>
                <a:cxn ang="0">
                  <a:pos x="360" y="879"/>
                </a:cxn>
                <a:cxn ang="0">
                  <a:pos x="320" y="635"/>
                </a:cxn>
                <a:cxn ang="0">
                  <a:pos x="248" y="417"/>
                </a:cxn>
                <a:cxn ang="0">
                  <a:pos x="152" y="235"/>
                </a:cxn>
                <a:cxn ang="0">
                  <a:pos x="40" y="78"/>
                </a:cxn>
                <a:cxn ang="0">
                  <a:pos x="8" y="43"/>
                </a:cxn>
                <a:cxn ang="0">
                  <a:pos x="8" y="35"/>
                </a:cxn>
                <a:cxn ang="0">
                  <a:pos x="0" y="26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496" h="2323">
                  <a:moveTo>
                    <a:pt x="8" y="0"/>
                  </a:moveTo>
                  <a:lnTo>
                    <a:pt x="24" y="0"/>
                  </a:lnTo>
                  <a:lnTo>
                    <a:pt x="48" y="8"/>
                  </a:lnTo>
                  <a:lnTo>
                    <a:pt x="216" y="191"/>
                  </a:lnTo>
                  <a:lnTo>
                    <a:pt x="288" y="304"/>
                  </a:lnTo>
                  <a:lnTo>
                    <a:pt x="352" y="435"/>
                  </a:lnTo>
                  <a:lnTo>
                    <a:pt x="424" y="635"/>
                  </a:lnTo>
                  <a:lnTo>
                    <a:pt x="472" y="826"/>
                  </a:lnTo>
                  <a:lnTo>
                    <a:pt x="488" y="1001"/>
                  </a:lnTo>
                  <a:lnTo>
                    <a:pt x="496" y="1157"/>
                  </a:lnTo>
                  <a:lnTo>
                    <a:pt x="496" y="1166"/>
                  </a:lnTo>
                  <a:lnTo>
                    <a:pt x="488" y="1322"/>
                  </a:lnTo>
                  <a:lnTo>
                    <a:pt x="464" y="1497"/>
                  </a:lnTo>
                  <a:lnTo>
                    <a:pt x="424" y="1679"/>
                  </a:lnTo>
                  <a:lnTo>
                    <a:pt x="360" y="1871"/>
                  </a:lnTo>
                  <a:lnTo>
                    <a:pt x="288" y="2010"/>
                  </a:lnTo>
                  <a:lnTo>
                    <a:pt x="216" y="2123"/>
                  </a:lnTo>
                  <a:lnTo>
                    <a:pt x="152" y="2210"/>
                  </a:lnTo>
                  <a:lnTo>
                    <a:pt x="88" y="2271"/>
                  </a:lnTo>
                  <a:lnTo>
                    <a:pt x="48" y="2315"/>
                  </a:lnTo>
                  <a:lnTo>
                    <a:pt x="24" y="2323"/>
                  </a:lnTo>
                  <a:lnTo>
                    <a:pt x="16" y="2323"/>
                  </a:lnTo>
                  <a:lnTo>
                    <a:pt x="0" y="2306"/>
                  </a:lnTo>
                  <a:lnTo>
                    <a:pt x="0" y="2288"/>
                  </a:lnTo>
                  <a:lnTo>
                    <a:pt x="32" y="2254"/>
                  </a:lnTo>
                  <a:lnTo>
                    <a:pt x="152" y="2097"/>
                  </a:lnTo>
                  <a:lnTo>
                    <a:pt x="240" y="1932"/>
                  </a:lnTo>
                  <a:lnTo>
                    <a:pt x="304" y="1749"/>
                  </a:lnTo>
                  <a:lnTo>
                    <a:pt x="344" y="1557"/>
                  </a:lnTo>
                  <a:lnTo>
                    <a:pt x="368" y="1357"/>
                  </a:lnTo>
                  <a:lnTo>
                    <a:pt x="376" y="1157"/>
                  </a:lnTo>
                  <a:lnTo>
                    <a:pt x="360" y="879"/>
                  </a:lnTo>
                  <a:lnTo>
                    <a:pt x="320" y="635"/>
                  </a:lnTo>
                  <a:lnTo>
                    <a:pt x="248" y="417"/>
                  </a:lnTo>
                  <a:lnTo>
                    <a:pt x="152" y="235"/>
                  </a:lnTo>
                  <a:lnTo>
                    <a:pt x="40" y="78"/>
                  </a:lnTo>
                  <a:lnTo>
                    <a:pt x="8" y="43"/>
                  </a:lnTo>
                  <a:lnTo>
                    <a:pt x="8" y="35"/>
                  </a:lnTo>
                  <a:lnTo>
                    <a:pt x="0" y="26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01" name="Freeform 105"/>
            <p:cNvSpPr>
              <a:spLocks/>
            </p:cNvSpPr>
            <p:nvPr/>
          </p:nvSpPr>
          <p:spPr bwMode="auto">
            <a:xfrm>
              <a:off x="11045" y="2765"/>
              <a:ext cx="1304" cy="134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8" y="0"/>
                </a:cxn>
                <a:cxn ang="0">
                  <a:pos x="824" y="26"/>
                </a:cxn>
                <a:cxn ang="0">
                  <a:pos x="984" y="87"/>
                </a:cxn>
                <a:cxn ang="0">
                  <a:pos x="1112" y="192"/>
                </a:cxn>
                <a:cxn ang="0">
                  <a:pos x="1216" y="331"/>
                </a:cxn>
                <a:cxn ang="0">
                  <a:pos x="1280" y="487"/>
                </a:cxn>
                <a:cxn ang="0">
                  <a:pos x="1304" y="670"/>
                </a:cxn>
                <a:cxn ang="0">
                  <a:pos x="1280" y="853"/>
                </a:cxn>
                <a:cxn ang="0">
                  <a:pos x="1216" y="1010"/>
                </a:cxn>
                <a:cxn ang="0">
                  <a:pos x="1112" y="1149"/>
                </a:cxn>
                <a:cxn ang="0">
                  <a:pos x="984" y="1253"/>
                </a:cxn>
                <a:cxn ang="0">
                  <a:pos x="824" y="1314"/>
                </a:cxn>
                <a:cxn ang="0">
                  <a:pos x="648" y="1340"/>
                </a:cxn>
                <a:cxn ang="0">
                  <a:pos x="40" y="1340"/>
                </a:cxn>
                <a:cxn ang="0">
                  <a:pos x="24" y="1332"/>
                </a:cxn>
                <a:cxn ang="0">
                  <a:pos x="8" y="1332"/>
                </a:cxn>
                <a:cxn ang="0">
                  <a:pos x="0" y="1314"/>
                </a:cxn>
                <a:cxn ang="0">
                  <a:pos x="0" y="1279"/>
                </a:cxn>
                <a:cxn ang="0">
                  <a:pos x="8" y="1262"/>
                </a:cxn>
                <a:cxn ang="0">
                  <a:pos x="24" y="1262"/>
                </a:cxn>
                <a:cxn ang="0">
                  <a:pos x="32" y="1253"/>
                </a:cxn>
                <a:cxn ang="0">
                  <a:pos x="640" y="1253"/>
                </a:cxn>
                <a:cxn ang="0">
                  <a:pos x="800" y="1236"/>
                </a:cxn>
                <a:cxn ang="0">
                  <a:pos x="936" y="1175"/>
                </a:cxn>
                <a:cxn ang="0">
                  <a:pos x="1056" y="1079"/>
                </a:cxn>
                <a:cxn ang="0">
                  <a:pos x="1144" y="957"/>
                </a:cxn>
                <a:cxn ang="0">
                  <a:pos x="1200" y="818"/>
                </a:cxn>
                <a:cxn ang="0">
                  <a:pos x="1216" y="670"/>
                </a:cxn>
                <a:cxn ang="0">
                  <a:pos x="1200" y="522"/>
                </a:cxn>
                <a:cxn ang="0">
                  <a:pos x="1144" y="383"/>
                </a:cxn>
                <a:cxn ang="0">
                  <a:pos x="1056" y="261"/>
                </a:cxn>
                <a:cxn ang="0">
                  <a:pos x="936" y="165"/>
                </a:cxn>
                <a:cxn ang="0">
                  <a:pos x="800" y="104"/>
                </a:cxn>
                <a:cxn ang="0">
                  <a:pos x="640" y="87"/>
                </a:cxn>
                <a:cxn ang="0">
                  <a:pos x="40" y="87"/>
                </a:cxn>
                <a:cxn ang="0">
                  <a:pos x="24" y="78"/>
                </a:cxn>
                <a:cxn ang="0">
                  <a:pos x="8" y="78"/>
                </a:cxn>
                <a:cxn ang="0">
                  <a:pos x="0" y="61"/>
                </a:cxn>
                <a:cxn ang="0">
                  <a:pos x="0" y="26"/>
                </a:cxn>
                <a:cxn ang="0">
                  <a:pos x="8" y="9"/>
                </a:cxn>
                <a:cxn ang="0">
                  <a:pos x="24" y="9"/>
                </a:cxn>
                <a:cxn ang="0">
                  <a:pos x="32" y="0"/>
                </a:cxn>
              </a:cxnLst>
              <a:rect l="0" t="0" r="r" b="b"/>
              <a:pathLst>
                <a:path w="1304" h="1340">
                  <a:moveTo>
                    <a:pt x="32" y="0"/>
                  </a:moveTo>
                  <a:lnTo>
                    <a:pt x="648" y="0"/>
                  </a:lnTo>
                  <a:lnTo>
                    <a:pt x="824" y="26"/>
                  </a:lnTo>
                  <a:lnTo>
                    <a:pt x="984" y="87"/>
                  </a:lnTo>
                  <a:lnTo>
                    <a:pt x="1112" y="192"/>
                  </a:lnTo>
                  <a:lnTo>
                    <a:pt x="1216" y="331"/>
                  </a:lnTo>
                  <a:lnTo>
                    <a:pt x="1280" y="487"/>
                  </a:lnTo>
                  <a:lnTo>
                    <a:pt x="1304" y="670"/>
                  </a:lnTo>
                  <a:lnTo>
                    <a:pt x="1280" y="853"/>
                  </a:lnTo>
                  <a:lnTo>
                    <a:pt x="1216" y="1010"/>
                  </a:lnTo>
                  <a:lnTo>
                    <a:pt x="1112" y="1149"/>
                  </a:lnTo>
                  <a:lnTo>
                    <a:pt x="984" y="1253"/>
                  </a:lnTo>
                  <a:lnTo>
                    <a:pt x="824" y="1314"/>
                  </a:lnTo>
                  <a:lnTo>
                    <a:pt x="648" y="1340"/>
                  </a:lnTo>
                  <a:lnTo>
                    <a:pt x="40" y="1340"/>
                  </a:lnTo>
                  <a:lnTo>
                    <a:pt x="24" y="1332"/>
                  </a:lnTo>
                  <a:lnTo>
                    <a:pt x="8" y="1332"/>
                  </a:lnTo>
                  <a:lnTo>
                    <a:pt x="0" y="1314"/>
                  </a:lnTo>
                  <a:lnTo>
                    <a:pt x="0" y="1279"/>
                  </a:lnTo>
                  <a:lnTo>
                    <a:pt x="8" y="1262"/>
                  </a:lnTo>
                  <a:lnTo>
                    <a:pt x="24" y="1262"/>
                  </a:lnTo>
                  <a:lnTo>
                    <a:pt x="32" y="1253"/>
                  </a:lnTo>
                  <a:lnTo>
                    <a:pt x="640" y="1253"/>
                  </a:lnTo>
                  <a:lnTo>
                    <a:pt x="800" y="1236"/>
                  </a:lnTo>
                  <a:lnTo>
                    <a:pt x="936" y="1175"/>
                  </a:lnTo>
                  <a:lnTo>
                    <a:pt x="1056" y="1079"/>
                  </a:lnTo>
                  <a:lnTo>
                    <a:pt x="1144" y="957"/>
                  </a:lnTo>
                  <a:lnTo>
                    <a:pt x="1200" y="818"/>
                  </a:lnTo>
                  <a:lnTo>
                    <a:pt x="1216" y="670"/>
                  </a:lnTo>
                  <a:lnTo>
                    <a:pt x="1200" y="522"/>
                  </a:lnTo>
                  <a:lnTo>
                    <a:pt x="1144" y="383"/>
                  </a:lnTo>
                  <a:lnTo>
                    <a:pt x="1056" y="261"/>
                  </a:lnTo>
                  <a:lnTo>
                    <a:pt x="936" y="165"/>
                  </a:lnTo>
                  <a:lnTo>
                    <a:pt x="800" y="104"/>
                  </a:lnTo>
                  <a:lnTo>
                    <a:pt x="640" y="87"/>
                  </a:lnTo>
                  <a:lnTo>
                    <a:pt x="40" y="87"/>
                  </a:lnTo>
                  <a:lnTo>
                    <a:pt x="24" y="78"/>
                  </a:lnTo>
                  <a:lnTo>
                    <a:pt x="8" y="78"/>
                  </a:lnTo>
                  <a:lnTo>
                    <a:pt x="0" y="61"/>
                  </a:lnTo>
                  <a:lnTo>
                    <a:pt x="0" y="26"/>
                  </a:lnTo>
                  <a:lnTo>
                    <a:pt x="8" y="9"/>
                  </a:lnTo>
                  <a:lnTo>
                    <a:pt x="24" y="9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02" name="Freeform 106"/>
            <p:cNvSpPr>
              <a:spLocks/>
            </p:cNvSpPr>
            <p:nvPr/>
          </p:nvSpPr>
          <p:spPr bwMode="auto">
            <a:xfrm>
              <a:off x="13245" y="2991"/>
              <a:ext cx="775" cy="1045"/>
            </a:xfrm>
            <a:custGeom>
              <a:avLst/>
              <a:gdLst/>
              <a:ahLst/>
              <a:cxnLst>
                <a:cxn ang="0">
                  <a:pos x="632" y="18"/>
                </a:cxn>
                <a:cxn ang="0">
                  <a:pos x="760" y="122"/>
                </a:cxn>
                <a:cxn ang="0">
                  <a:pos x="775" y="244"/>
                </a:cxn>
                <a:cxn ang="0">
                  <a:pos x="728" y="314"/>
                </a:cxn>
                <a:cxn ang="0">
                  <a:pos x="656" y="331"/>
                </a:cxn>
                <a:cxn ang="0">
                  <a:pos x="624" y="305"/>
                </a:cxn>
                <a:cxn ang="0">
                  <a:pos x="616" y="235"/>
                </a:cxn>
                <a:cxn ang="0">
                  <a:pos x="640" y="192"/>
                </a:cxn>
                <a:cxn ang="0">
                  <a:pos x="720" y="157"/>
                </a:cxn>
                <a:cxn ang="0">
                  <a:pos x="696" y="96"/>
                </a:cxn>
                <a:cxn ang="0">
                  <a:pos x="584" y="44"/>
                </a:cxn>
                <a:cxn ang="0">
                  <a:pos x="440" y="61"/>
                </a:cxn>
                <a:cxn ang="0">
                  <a:pos x="328" y="148"/>
                </a:cxn>
                <a:cxn ang="0">
                  <a:pos x="296" y="253"/>
                </a:cxn>
                <a:cxn ang="0">
                  <a:pos x="352" y="357"/>
                </a:cxn>
                <a:cxn ang="0">
                  <a:pos x="464" y="392"/>
                </a:cxn>
                <a:cxn ang="0">
                  <a:pos x="616" y="435"/>
                </a:cxn>
                <a:cxn ang="0">
                  <a:pos x="696" y="531"/>
                </a:cxn>
                <a:cxn ang="0">
                  <a:pos x="736" y="662"/>
                </a:cxn>
                <a:cxn ang="0">
                  <a:pos x="712" y="784"/>
                </a:cxn>
                <a:cxn ang="0">
                  <a:pos x="616" y="923"/>
                </a:cxn>
                <a:cxn ang="0">
                  <a:pos x="440" y="1027"/>
                </a:cxn>
                <a:cxn ang="0">
                  <a:pos x="176" y="1027"/>
                </a:cxn>
                <a:cxn ang="0">
                  <a:pos x="24" y="914"/>
                </a:cxn>
                <a:cxn ang="0">
                  <a:pos x="8" y="749"/>
                </a:cxn>
                <a:cxn ang="0">
                  <a:pos x="80" y="670"/>
                </a:cxn>
                <a:cxn ang="0">
                  <a:pos x="144" y="662"/>
                </a:cxn>
                <a:cxn ang="0">
                  <a:pos x="184" y="696"/>
                </a:cxn>
                <a:cxn ang="0">
                  <a:pos x="200" y="749"/>
                </a:cxn>
                <a:cxn ang="0">
                  <a:pos x="160" y="836"/>
                </a:cxn>
                <a:cxn ang="0">
                  <a:pos x="64" y="871"/>
                </a:cxn>
                <a:cxn ang="0">
                  <a:pos x="168" y="966"/>
                </a:cxn>
                <a:cxn ang="0">
                  <a:pos x="280" y="992"/>
                </a:cxn>
                <a:cxn ang="0">
                  <a:pos x="408" y="984"/>
                </a:cxn>
                <a:cxn ang="0">
                  <a:pos x="536" y="914"/>
                </a:cxn>
                <a:cxn ang="0">
                  <a:pos x="600" y="818"/>
                </a:cxn>
                <a:cxn ang="0">
                  <a:pos x="616" y="740"/>
                </a:cxn>
                <a:cxn ang="0">
                  <a:pos x="568" y="627"/>
                </a:cxn>
                <a:cxn ang="0">
                  <a:pos x="456" y="575"/>
                </a:cxn>
                <a:cxn ang="0">
                  <a:pos x="352" y="557"/>
                </a:cxn>
                <a:cxn ang="0">
                  <a:pos x="208" y="479"/>
                </a:cxn>
                <a:cxn ang="0">
                  <a:pos x="168" y="340"/>
                </a:cxn>
                <a:cxn ang="0">
                  <a:pos x="192" y="227"/>
                </a:cxn>
                <a:cxn ang="0">
                  <a:pos x="272" y="105"/>
                </a:cxn>
                <a:cxn ang="0">
                  <a:pos x="416" y="18"/>
                </a:cxn>
              </a:cxnLst>
              <a:rect l="0" t="0" r="r" b="b"/>
              <a:pathLst>
                <a:path w="775" h="1045">
                  <a:moveTo>
                    <a:pt x="528" y="0"/>
                  </a:moveTo>
                  <a:lnTo>
                    <a:pt x="632" y="18"/>
                  </a:lnTo>
                  <a:lnTo>
                    <a:pt x="712" y="61"/>
                  </a:lnTo>
                  <a:lnTo>
                    <a:pt x="760" y="122"/>
                  </a:lnTo>
                  <a:lnTo>
                    <a:pt x="775" y="200"/>
                  </a:lnTo>
                  <a:lnTo>
                    <a:pt x="775" y="244"/>
                  </a:lnTo>
                  <a:lnTo>
                    <a:pt x="744" y="296"/>
                  </a:lnTo>
                  <a:lnTo>
                    <a:pt x="728" y="314"/>
                  </a:lnTo>
                  <a:lnTo>
                    <a:pt x="704" y="331"/>
                  </a:lnTo>
                  <a:lnTo>
                    <a:pt x="656" y="331"/>
                  </a:lnTo>
                  <a:lnTo>
                    <a:pt x="640" y="314"/>
                  </a:lnTo>
                  <a:lnTo>
                    <a:pt x="624" y="305"/>
                  </a:lnTo>
                  <a:lnTo>
                    <a:pt x="616" y="279"/>
                  </a:lnTo>
                  <a:lnTo>
                    <a:pt x="616" y="235"/>
                  </a:lnTo>
                  <a:lnTo>
                    <a:pt x="632" y="209"/>
                  </a:lnTo>
                  <a:lnTo>
                    <a:pt x="640" y="192"/>
                  </a:lnTo>
                  <a:lnTo>
                    <a:pt x="688" y="157"/>
                  </a:lnTo>
                  <a:lnTo>
                    <a:pt x="720" y="157"/>
                  </a:lnTo>
                  <a:lnTo>
                    <a:pt x="728" y="148"/>
                  </a:lnTo>
                  <a:lnTo>
                    <a:pt x="696" y="96"/>
                  </a:lnTo>
                  <a:lnTo>
                    <a:pt x="640" y="61"/>
                  </a:lnTo>
                  <a:lnTo>
                    <a:pt x="584" y="44"/>
                  </a:lnTo>
                  <a:lnTo>
                    <a:pt x="536" y="44"/>
                  </a:lnTo>
                  <a:lnTo>
                    <a:pt x="440" y="61"/>
                  </a:lnTo>
                  <a:lnTo>
                    <a:pt x="376" y="96"/>
                  </a:lnTo>
                  <a:lnTo>
                    <a:pt x="328" y="148"/>
                  </a:lnTo>
                  <a:lnTo>
                    <a:pt x="304" y="200"/>
                  </a:lnTo>
                  <a:lnTo>
                    <a:pt x="296" y="253"/>
                  </a:lnTo>
                  <a:lnTo>
                    <a:pt x="312" y="314"/>
                  </a:lnTo>
                  <a:lnTo>
                    <a:pt x="352" y="357"/>
                  </a:lnTo>
                  <a:lnTo>
                    <a:pt x="400" y="375"/>
                  </a:lnTo>
                  <a:lnTo>
                    <a:pt x="464" y="392"/>
                  </a:lnTo>
                  <a:lnTo>
                    <a:pt x="544" y="409"/>
                  </a:lnTo>
                  <a:lnTo>
                    <a:pt x="616" y="435"/>
                  </a:lnTo>
                  <a:lnTo>
                    <a:pt x="672" y="488"/>
                  </a:lnTo>
                  <a:lnTo>
                    <a:pt x="696" y="531"/>
                  </a:lnTo>
                  <a:lnTo>
                    <a:pt x="728" y="592"/>
                  </a:lnTo>
                  <a:lnTo>
                    <a:pt x="736" y="662"/>
                  </a:lnTo>
                  <a:lnTo>
                    <a:pt x="728" y="714"/>
                  </a:lnTo>
                  <a:lnTo>
                    <a:pt x="712" y="784"/>
                  </a:lnTo>
                  <a:lnTo>
                    <a:pt x="672" y="853"/>
                  </a:lnTo>
                  <a:lnTo>
                    <a:pt x="616" y="923"/>
                  </a:lnTo>
                  <a:lnTo>
                    <a:pt x="544" y="984"/>
                  </a:lnTo>
                  <a:lnTo>
                    <a:pt x="440" y="1027"/>
                  </a:lnTo>
                  <a:lnTo>
                    <a:pt x="304" y="1045"/>
                  </a:lnTo>
                  <a:lnTo>
                    <a:pt x="176" y="1027"/>
                  </a:lnTo>
                  <a:lnTo>
                    <a:pt x="80" y="984"/>
                  </a:lnTo>
                  <a:lnTo>
                    <a:pt x="24" y="914"/>
                  </a:lnTo>
                  <a:lnTo>
                    <a:pt x="0" y="818"/>
                  </a:lnTo>
                  <a:lnTo>
                    <a:pt x="8" y="749"/>
                  </a:lnTo>
                  <a:lnTo>
                    <a:pt x="40" y="705"/>
                  </a:lnTo>
                  <a:lnTo>
                    <a:pt x="80" y="670"/>
                  </a:lnTo>
                  <a:lnTo>
                    <a:pt x="120" y="662"/>
                  </a:lnTo>
                  <a:lnTo>
                    <a:pt x="144" y="662"/>
                  </a:lnTo>
                  <a:lnTo>
                    <a:pt x="168" y="679"/>
                  </a:lnTo>
                  <a:lnTo>
                    <a:pt x="184" y="696"/>
                  </a:lnTo>
                  <a:lnTo>
                    <a:pt x="200" y="723"/>
                  </a:lnTo>
                  <a:lnTo>
                    <a:pt x="200" y="749"/>
                  </a:lnTo>
                  <a:lnTo>
                    <a:pt x="192" y="792"/>
                  </a:lnTo>
                  <a:lnTo>
                    <a:pt x="160" y="836"/>
                  </a:lnTo>
                  <a:lnTo>
                    <a:pt x="120" y="862"/>
                  </a:lnTo>
                  <a:lnTo>
                    <a:pt x="64" y="871"/>
                  </a:lnTo>
                  <a:lnTo>
                    <a:pt x="112" y="931"/>
                  </a:lnTo>
                  <a:lnTo>
                    <a:pt x="168" y="966"/>
                  </a:lnTo>
                  <a:lnTo>
                    <a:pt x="224" y="984"/>
                  </a:lnTo>
                  <a:lnTo>
                    <a:pt x="280" y="992"/>
                  </a:lnTo>
                  <a:lnTo>
                    <a:pt x="312" y="992"/>
                  </a:lnTo>
                  <a:lnTo>
                    <a:pt x="408" y="984"/>
                  </a:lnTo>
                  <a:lnTo>
                    <a:pt x="488" y="949"/>
                  </a:lnTo>
                  <a:lnTo>
                    <a:pt x="536" y="914"/>
                  </a:lnTo>
                  <a:lnTo>
                    <a:pt x="576" y="862"/>
                  </a:lnTo>
                  <a:lnTo>
                    <a:pt x="600" y="818"/>
                  </a:lnTo>
                  <a:lnTo>
                    <a:pt x="616" y="775"/>
                  </a:lnTo>
                  <a:lnTo>
                    <a:pt x="616" y="740"/>
                  </a:lnTo>
                  <a:lnTo>
                    <a:pt x="600" y="670"/>
                  </a:lnTo>
                  <a:lnTo>
                    <a:pt x="568" y="627"/>
                  </a:lnTo>
                  <a:lnTo>
                    <a:pt x="520" y="601"/>
                  </a:lnTo>
                  <a:lnTo>
                    <a:pt x="456" y="575"/>
                  </a:lnTo>
                  <a:lnTo>
                    <a:pt x="392" y="566"/>
                  </a:lnTo>
                  <a:lnTo>
                    <a:pt x="352" y="557"/>
                  </a:lnTo>
                  <a:lnTo>
                    <a:pt x="256" y="522"/>
                  </a:lnTo>
                  <a:lnTo>
                    <a:pt x="208" y="479"/>
                  </a:lnTo>
                  <a:lnTo>
                    <a:pt x="184" y="418"/>
                  </a:lnTo>
                  <a:lnTo>
                    <a:pt x="168" y="340"/>
                  </a:lnTo>
                  <a:lnTo>
                    <a:pt x="176" y="288"/>
                  </a:lnTo>
                  <a:lnTo>
                    <a:pt x="192" y="227"/>
                  </a:lnTo>
                  <a:lnTo>
                    <a:pt x="224" y="166"/>
                  </a:lnTo>
                  <a:lnTo>
                    <a:pt x="272" y="105"/>
                  </a:lnTo>
                  <a:lnTo>
                    <a:pt x="336" y="53"/>
                  </a:lnTo>
                  <a:lnTo>
                    <a:pt x="416" y="18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03" name="Freeform 107"/>
            <p:cNvSpPr>
              <a:spLocks noEditPoints="1"/>
            </p:cNvSpPr>
            <p:nvPr/>
          </p:nvSpPr>
          <p:spPr bwMode="auto">
            <a:xfrm>
              <a:off x="14220" y="2991"/>
              <a:ext cx="920" cy="1053"/>
            </a:xfrm>
            <a:custGeom>
              <a:avLst/>
              <a:gdLst/>
              <a:ahLst/>
              <a:cxnLst>
                <a:cxn ang="0">
                  <a:pos x="576" y="53"/>
                </a:cxn>
                <a:cxn ang="0">
                  <a:pos x="520" y="61"/>
                </a:cxn>
                <a:cxn ang="0">
                  <a:pos x="448" y="87"/>
                </a:cxn>
                <a:cxn ang="0">
                  <a:pos x="368" y="157"/>
                </a:cxn>
                <a:cxn ang="0">
                  <a:pos x="288" y="261"/>
                </a:cxn>
                <a:cxn ang="0">
                  <a:pos x="248" y="348"/>
                </a:cxn>
                <a:cxn ang="0">
                  <a:pos x="208" y="453"/>
                </a:cxn>
                <a:cxn ang="0">
                  <a:pos x="184" y="566"/>
                </a:cxn>
                <a:cxn ang="0">
                  <a:pos x="168" y="670"/>
                </a:cxn>
                <a:cxn ang="0">
                  <a:pos x="160" y="749"/>
                </a:cxn>
                <a:cxn ang="0">
                  <a:pos x="168" y="844"/>
                </a:cxn>
                <a:cxn ang="0">
                  <a:pos x="200" y="914"/>
                </a:cxn>
                <a:cxn ang="0">
                  <a:pos x="240" y="966"/>
                </a:cxn>
                <a:cxn ang="0">
                  <a:pos x="288" y="992"/>
                </a:cxn>
                <a:cxn ang="0">
                  <a:pos x="344" y="1001"/>
                </a:cxn>
                <a:cxn ang="0">
                  <a:pos x="416" y="984"/>
                </a:cxn>
                <a:cxn ang="0">
                  <a:pos x="496" y="949"/>
                </a:cxn>
                <a:cxn ang="0">
                  <a:pos x="568" y="879"/>
                </a:cxn>
                <a:cxn ang="0">
                  <a:pos x="632" y="792"/>
                </a:cxn>
                <a:cxn ang="0">
                  <a:pos x="680" y="688"/>
                </a:cxn>
                <a:cxn ang="0">
                  <a:pos x="712" y="575"/>
                </a:cxn>
                <a:cxn ang="0">
                  <a:pos x="744" y="470"/>
                </a:cxn>
                <a:cxn ang="0">
                  <a:pos x="752" y="375"/>
                </a:cxn>
                <a:cxn ang="0">
                  <a:pos x="760" y="305"/>
                </a:cxn>
                <a:cxn ang="0">
                  <a:pos x="752" y="227"/>
                </a:cxn>
                <a:cxn ang="0">
                  <a:pos x="736" y="157"/>
                </a:cxn>
                <a:cxn ang="0">
                  <a:pos x="696" y="105"/>
                </a:cxn>
                <a:cxn ang="0">
                  <a:pos x="648" y="61"/>
                </a:cxn>
                <a:cxn ang="0">
                  <a:pos x="576" y="53"/>
                </a:cxn>
                <a:cxn ang="0">
                  <a:pos x="576" y="0"/>
                </a:cxn>
                <a:cxn ang="0">
                  <a:pos x="688" y="18"/>
                </a:cxn>
                <a:cxn ang="0">
                  <a:pos x="784" y="70"/>
                </a:cxn>
                <a:cxn ang="0">
                  <a:pos x="856" y="148"/>
                </a:cxn>
                <a:cxn ang="0">
                  <a:pos x="904" y="261"/>
                </a:cxn>
                <a:cxn ang="0">
                  <a:pos x="920" y="392"/>
                </a:cxn>
                <a:cxn ang="0">
                  <a:pos x="896" y="557"/>
                </a:cxn>
                <a:cxn ang="0">
                  <a:pos x="832" y="714"/>
                </a:cxn>
                <a:cxn ang="0">
                  <a:pos x="744" y="853"/>
                </a:cxn>
                <a:cxn ang="0">
                  <a:pos x="624" y="958"/>
                </a:cxn>
                <a:cxn ang="0">
                  <a:pos x="488" y="1027"/>
                </a:cxn>
                <a:cxn ang="0">
                  <a:pos x="344" y="1053"/>
                </a:cxn>
                <a:cxn ang="0">
                  <a:pos x="232" y="1036"/>
                </a:cxn>
                <a:cxn ang="0">
                  <a:pos x="136" y="984"/>
                </a:cxn>
                <a:cxn ang="0">
                  <a:pos x="64" y="897"/>
                </a:cxn>
                <a:cxn ang="0">
                  <a:pos x="16" y="792"/>
                </a:cxn>
                <a:cxn ang="0">
                  <a:pos x="0" y="662"/>
                </a:cxn>
                <a:cxn ang="0">
                  <a:pos x="24" y="496"/>
                </a:cxn>
                <a:cxn ang="0">
                  <a:pos x="88" y="340"/>
                </a:cxn>
                <a:cxn ang="0">
                  <a:pos x="184" y="209"/>
                </a:cxn>
                <a:cxn ang="0">
                  <a:pos x="296" y="96"/>
                </a:cxn>
                <a:cxn ang="0">
                  <a:pos x="432" y="26"/>
                </a:cxn>
                <a:cxn ang="0">
                  <a:pos x="576" y="0"/>
                </a:cxn>
              </a:cxnLst>
              <a:rect l="0" t="0" r="r" b="b"/>
              <a:pathLst>
                <a:path w="920" h="1053">
                  <a:moveTo>
                    <a:pt x="576" y="53"/>
                  </a:moveTo>
                  <a:lnTo>
                    <a:pt x="520" y="61"/>
                  </a:lnTo>
                  <a:lnTo>
                    <a:pt x="448" y="87"/>
                  </a:lnTo>
                  <a:lnTo>
                    <a:pt x="368" y="157"/>
                  </a:lnTo>
                  <a:lnTo>
                    <a:pt x="288" y="261"/>
                  </a:lnTo>
                  <a:lnTo>
                    <a:pt x="248" y="348"/>
                  </a:lnTo>
                  <a:lnTo>
                    <a:pt x="208" y="453"/>
                  </a:lnTo>
                  <a:lnTo>
                    <a:pt x="184" y="566"/>
                  </a:lnTo>
                  <a:lnTo>
                    <a:pt x="168" y="670"/>
                  </a:lnTo>
                  <a:lnTo>
                    <a:pt x="160" y="749"/>
                  </a:lnTo>
                  <a:lnTo>
                    <a:pt x="168" y="844"/>
                  </a:lnTo>
                  <a:lnTo>
                    <a:pt x="200" y="914"/>
                  </a:lnTo>
                  <a:lnTo>
                    <a:pt x="240" y="966"/>
                  </a:lnTo>
                  <a:lnTo>
                    <a:pt x="288" y="992"/>
                  </a:lnTo>
                  <a:lnTo>
                    <a:pt x="344" y="1001"/>
                  </a:lnTo>
                  <a:lnTo>
                    <a:pt x="416" y="984"/>
                  </a:lnTo>
                  <a:lnTo>
                    <a:pt x="496" y="949"/>
                  </a:lnTo>
                  <a:lnTo>
                    <a:pt x="568" y="879"/>
                  </a:lnTo>
                  <a:lnTo>
                    <a:pt x="632" y="792"/>
                  </a:lnTo>
                  <a:lnTo>
                    <a:pt x="680" y="688"/>
                  </a:lnTo>
                  <a:lnTo>
                    <a:pt x="712" y="575"/>
                  </a:lnTo>
                  <a:lnTo>
                    <a:pt x="744" y="470"/>
                  </a:lnTo>
                  <a:lnTo>
                    <a:pt x="752" y="375"/>
                  </a:lnTo>
                  <a:lnTo>
                    <a:pt x="760" y="305"/>
                  </a:lnTo>
                  <a:lnTo>
                    <a:pt x="752" y="227"/>
                  </a:lnTo>
                  <a:lnTo>
                    <a:pt x="736" y="157"/>
                  </a:lnTo>
                  <a:lnTo>
                    <a:pt x="696" y="105"/>
                  </a:lnTo>
                  <a:lnTo>
                    <a:pt x="648" y="61"/>
                  </a:lnTo>
                  <a:lnTo>
                    <a:pt x="576" y="53"/>
                  </a:lnTo>
                  <a:close/>
                  <a:moveTo>
                    <a:pt x="576" y="0"/>
                  </a:moveTo>
                  <a:lnTo>
                    <a:pt x="688" y="18"/>
                  </a:lnTo>
                  <a:lnTo>
                    <a:pt x="784" y="70"/>
                  </a:lnTo>
                  <a:lnTo>
                    <a:pt x="856" y="148"/>
                  </a:lnTo>
                  <a:lnTo>
                    <a:pt x="904" y="261"/>
                  </a:lnTo>
                  <a:lnTo>
                    <a:pt x="920" y="392"/>
                  </a:lnTo>
                  <a:lnTo>
                    <a:pt x="896" y="557"/>
                  </a:lnTo>
                  <a:lnTo>
                    <a:pt x="832" y="714"/>
                  </a:lnTo>
                  <a:lnTo>
                    <a:pt x="744" y="853"/>
                  </a:lnTo>
                  <a:lnTo>
                    <a:pt x="624" y="958"/>
                  </a:lnTo>
                  <a:lnTo>
                    <a:pt x="488" y="1027"/>
                  </a:lnTo>
                  <a:lnTo>
                    <a:pt x="344" y="1053"/>
                  </a:lnTo>
                  <a:lnTo>
                    <a:pt x="232" y="1036"/>
                  </a:lnTo>
                  <a:lnTo>
                    <a:pt x="136" y="984"/>
                  </a:lnTo>
                  <a:lnTo>
                    <a:pt x="64" y="897"/>
                  </a:lnTo>
                  <a:lnTo>
                    <a:pt x="16" y="792"/>
                  </a:lnTo>
                  <a:lnTo>
                    <a:pt x="0" y="662"/>
                  </a:lnTo>
                  <a:lnTo>
                    <a:pt x="24" y="496"/>
                  </a:lnTo>
                  <a:lnTo>
                    <a:pt x="88" y="340"/>
                  </a:lnTo>
                  <a:lnTo>
                    <a:pt x="184" y="209"/>
                  </a:lnTo>
                  <a:lnTo>
                    <a:pt x="296" y="96"/>
                  </a:lnTo>
                  <a:lnTo>
                    <a:pt x="432" y="26"/>
                  </a:lnTo>
                  <a:lnTo>
                    <a:pt x="5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04" name="Freeform 108"/>
            <p:cNvSpPr>
              <a:spLocks/>
            </p:cNvSpPr>
            <p:nvPr/>
          </p:nvSpPr>
          <p:spPr bwMode="auto">
            <a:xfrm>
              <a:off x="15372" y="2278"/>
              <a:ext cx="504" cy="2315"/>
            </a:xfrm>
            <a:custGeom>
              <a:avLst/>
              <a:gdLst/>
              <a:ahLst/>
              <a:cxnLst>
                <a:cxn ang="0">
                  <a:pos x="472" y="0"/>
                </a:cxn>
                <a:cxn ang="0">
                  <a:pos x="488" y="0"/>
                </a:cxn>
                <a:cxn ang="0">
                  <a:pos x="496" y="8"/>
                </a:cxn>
                <a:cxn ang="0">
                  <a:pos x="496" y="35"/>
                </a:cxn>
                <a:cxn ang="0">
                  <a:pos x="488" y="35"/>
                </a:cxn>
                <a:cxn ang="0">
                  <a:pos x="464" y="61"/>
                </a:cxn>
                <a:cxn ang="0">
                  <a:pos x="344" y="217"/>
                </a:cxn>
                <a:cxn ang="0">
                  <a:pos x="256" y="383"/>
                </a:cxn>
                <a:cxn ang="0">
                  <a:pos x="192" y="565"/>
                </a:cxn>
                <a:cxn ang="0">
                  <a:pos x="152" y="757"/>
                </a:cxn>
                <a:cxn ang="0">
                  <a:pos x="128" y="957"/>
                </a:cxn>
                <a:cxn ang="0">
                  <a:pos x="120" y="1157"/>
                </a:cxn>
                <a:cxn ang="0">
                  <a:pos x="128" y="1340"/>
                </a:cxn>
                <a:cxn ang="0">
                  <a:pos x="144" y="1531"/>
                </a:cxn>
                <a:cxn ang="0">
                  <a:pos x="184" y="1723"/>
                </a:cxn>
                <a:cxn ang="0">
                  <a:pos x="248" y="1914"/>
                </a:cxn>
                <a:cxn ang="0">
                  <a:pos x="336" y="2088"/>
                </a:cxn>
                <a:cxn ang="0">
                  <a:pos x="456" y="2245"/>
                </a:cxn>
                <a:cxn ang="0">
                  <a:pos x="496" y="2288"/>
                </a:cxn>
                <a:cxn ang="0">
                  <a:pos x="496" y="2297"/>
                </a:cxn>
                <a:cxn ang="0">
                  <a:pos x="504" y="2288"/>
                </a:cxn>
                <a:cxn ang="0">
                  <a:pos x="504" y="2306"/>
                </a:cxn>
                <a:cxn ang="0">
                  <a:pos x="496" y="2315"/>
                </a:cxn>
                <a:cxn ang="0">
                  <a:pos x="480" y="2315"/>
                </a:cxn>
                <a:cxn ang="0">
                  <a:pos x="456" y="2306"/>
                </a:cxn>
                <a:cxn ang="0">
                  <a:pos x="408" y="2262"/>
                </a:cxn>
                <a:cxn ang="0">
                  <a:pos x="280" y="2123"/>
                </a:cxn>
                <a:cxn ang="0">
                  <a:pos x="208" y="2010"/>
                </a:cxn>
                <a:cxn ang="0">
                  <a:pos x="144" y="1879"/>
                </a:cxn>
                <a:cxn ang="0">
                  <a:pos x="72" y="1679"/>
                </a:cxn>
                <a:cxn ang="0">
                  <a:pos x="24" y="1488"/>
                </a:cxn>
                <a:cxn ang="0">
                  <a:pos x="8" y="1314"/>
                </a:cxn>
                <a:cxn ang="0">
                  <a:pos x="0" y="1157"/>
                </a:cxn>
                <a:cxn ang="0">
                  <a:pos x="8" y="1001"/>
                </a:cxn>
                <a:cxn ang="0">
                  <a:pos x="32" y="826"/>
                </a:cxn>
                <a:cxn ang="0">
                  <a:pos x="72" y="644"/>
                </a:cxn>
                <a:cxn ang="0">
                  <a:pos x="136" y="452"/>
                </a:cxn>
                <a:cxn ang="0">
                  <a:pos x="200" y="313"/>
                </a:cxn>
                <a:cxn ang="0">
                  <a:pos x="272" y="200"/>
                </a:cxn>
                <a:cxn ang="0">
                  <a:pos x="344" y="113"/>
                </a:cxn>
                <a:cxn ang="0">
                  <a:pos x="400" y="52"/>
                </a:cxn>
                <a:cxn ang="0">
                  <a:pos x="448" y="8"/>
                </a:cxn>
                <a:cxn ang="0">
                  <a:pos x="472" y="0"/>
                </a:cxn>
              </a:cxnLst>
              <a:rect l="0" t="0" r="r" b="b"/>
              <a:pathLst>
                <a:path w="504" h="2315">
                  <a:moveTo>
                    <a:pt x="472" y="0"/>
                  </a:moveTo>
                  <a:lnTo>
                    <a:pt x="488" y="0"/>
                  </a:lnTo>
                  <a:lnTo>
                    <a:pt x="496" y="8"/>
                  </a:lnTo>
                  <a:lnTo>
                    <a:pt x="496" y="35"/>
                  </a:lnTo>
                  <a:lnTo>
                    <a:pt x="488" y="35"/>
                  </a:lnTo>
                  <a:lnTo>
                    <a:pt x="464" y="61"/>
                  </a:lnTo>
                  <a:lnTo>
                    <a:pt x="344" y="217"/>
                  </a:lnTo>
                  <a:lnTo>
                    <a:pt x="256" y="383"/>
                  </a:lnTo>
                  <a:lnTo>
                    <a:pt x="192" y="565"/>
                  </a:lnTo>
                  <a:lnTo>
                    <a:pt x="152" y="757"/>
                  </a:lnTo>
                  <a:lnTo>
                    <a:pt x="128" y="957"/>
                  </a:lnTo>
                  <a:lnTo>
                    <a:pt x="120" y="1157"/>
                  </a:lnTo>
                  <a:lnTo>
                    <a:pt x="128" y="1340"/>
                  </a:lnTo>
                  <a:lnTo>
                    <a:pt x="144" y="1531"/>
                  </a:lnTo>
                  <a:lnTo>
                    <a:pt x="184" y="1723"/>
                  </a:lnTo>
                  <a:lnTo>
                    <a:pt x="248" y="1914"/>
                  </a:lnTo>
                  <a:lnTo>
                    <a:pt x="336" y="2088"/>
                  </a:lnTo>
                  <a:lnTo>
                    <a:pt x="456" y="2245"/>
                  </a:lnTo>
                  <a:lnTo>
                    <a:pt x="496" y="2288"/>
                  </a:lnTo>
                  <a:lnTo>
                    <a:pt x="496" y="2297"/>
                  </a:lnTo>
                  <a:lnTo>
                    <a:pt x="504" y="2288"/>
                  </a:lnTo>
                  <a:lnTo>
                    <a:pt x="504" y="2306"/>
                  </a:lnTo>
                  <a:lnTo>
                    <a:pt x="496" y="2315"/>
                  </a:lnTo>
                  <a:lnTo>
                    <a:pt x="480" y="2315"/>
                  </a:lnTo>
                  <a:lnTo>
                    <a:pt x="456" y="2306"/>
                  </a:lnTo>
                  <a:lnTo>
                    <a:pt x="408" y="2262"/>
                  </a:lnTo>
                  <a:lnTo>
                    <a:pt x="280" y="2123"/>
                  </a:lnTo>
                  <a:lnTo>
                    <a:pt x="208" y="2010"/>
                  </a:lnTo>
                  <a:lnTo>
                    <a:pt x="144" y="1879"/>
                  </a:lnTo>
                  <a:lnTo>
                    <a:pt x="72" y="1679"/>
                  </a:lnTo>
                  <a:lnTo>
                    <a:pt x="24" y="1488"/>
                  </a:lnTo>
                  <a:lnTo>
                    <a:pt x="8" y="1314"/>
                  </a:lnTo>
                  <a:lnTo>
                    <a:pt x="0" y="1157"/>
                  </a:lnTo>
                  <a:lnTo>
                    <a:pt x="8" y="1001"/>
                  </a:lnTo>
                  <a:lnTo>
                    <a:pt x="32" y="826"/>
                  </a:lnTo>
                  <a:lnTo>
                    <a:pt x="72" y="644"/>
                  </a:lnTo>
                  <a:lnTo>
                    <a:pt x="136" y="452"/>
                  </a:lnTo>
                  <a:lnTo>
                    <a:pt x="200" y="313"/>
                  </a:lnTo>
                  <a:lnTo>
                    <a:pt x="272" y="200"/>
                  </a:lnTo>
                  <a:lnTo>
                    <a:pt x="344" y="113"/>
                  </a:lnTo>
                  <a:lnTo>
                    <a:pt x="400" y="52"/>
                  </a:lnTo>
                  <a:lnTo>
                    <a:pt x="448" y="8"/>
                  </a:lnTo>
                  <a:lnTo>
                    <a:pt x="4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05" name="Freeform 109"/>
            <p:cNvSpPr>
              <a:spLocks noEditPoints="1"/>
            </p:cNvSpPr>
            <p:nvPr/>
          </p:nvSpPr>
          <p:spPr bwMode="auto">
            <a:xfrm>
              <a:off x="16084" y="2469"/>
              <a:ext cx="888" cy="1593"/>
            </a:xfrm>
            <a:custGeom>
              <a:avLst/>
              <a:gdLst/>
              <a:ahLst/>
              <a:cxnLst>
                <a:cxn ang="0">
                  <a:pos x="368" y="627"/>
                </a:cxn>
                <a:cxn ang="0">
                  <a:pos x="256" y="749"/>
                </a:cxn>
                <a:cxn ang="0">
                  <a:pos x="200" y="923"/>
                </a:cxn>
                <a:cxn ang="0">
                  <a:pos x="192" y="1071"/>
                </a:cxn>
                <a:cxn ang="0">
                  <a:pos x="232" y="1358"/>
                </a:cxn>
                <a:cxn ang="0">
                  <a:pos x="272" y="1436"/>
                </a:cxn>
                <a:cxn ang="0">
                  <a:pos x="368" y="1514"/>
                </a:cxn>
                <a:cxn ang="0">
                  <a:pos x="488" y="1532"/>
                </a:cxn>
                <a:cxn ang="0">
                  <a:pos x="600" y="1462"/>
                </a:cxn>
                <a:cxn ang="0">
                  <a:pos x="688" y="1288"/>
                </a:cxn>
                <a:cxn ang="0">
                  <a:pos x="696" y="957"/>
                </a:cxn>
                <a:cxn ang="0">
                  <a:pos x="656" y="757"/>
                </a:cxn>
                <a:cxn ang="0">
                  <a:pos x="544" y="627"/>
                </a:cxn>
                <a:cxn ang="0">
                  <a:pos x="456" y="609"/>
                </a:cxn>
                <a:cxn ang="0">
                  <a:pos x="656" y="9"/>
                </a:cxn>
                <a:cxn ang="0">
                  <a:pos x="784" y="105"/>
                </a:cxn>
                <a:cxn ang="0">
                  <a:pos x="832" y="253"/>
                </a:cxn>
                <a:cxn ang="0">
                  <a:pos x="816" y="313"/>
                </a:cxn>
                <a:cxn ang="0">
                  <a:pos x="784" y="348"/>
                </a:cxn>
                <a:cxn ang="0">
                  <a:pos x="712" y="366"/>
                </a:cxn>
                <a:cxn ang="0">
                  <a:pos x="664" y="340"/>
                </a:cxn>
                <a:cxn ang="0">
                  <a:pos x="640" y="296"/>
                </a:cxn>
                <a:cxn ang="0">
                  <a:pos x="632" y="226"/>
                </a:cxn>
                <a:cxn ang="0">
                  <a:pos x="672" y="174"/>
                </a:cxn>
                <a:cxn ang="0">
                  <a:pos x="752" y="157"/>
                </a:cxn>
                <a:cxn ang="0">
                  <a:pos x="656" y="78"/>
                </a:cxn>
                <a:cxn ang="0">
                  <a:pos x="520" y="61"/>
                </a:cxn>
                <a:cxn ang="0">
                  <a:pos x="416" y="105"/>
                </a:cxn>
                <a:cxn ang="0">
                  <a:pos x="304" y="209"/>
                </a:cxn>
                <a:cxn ang="0">
                  <a:pos x="216" y="409"/>
                </a:cxn>
                <a:cxn ang="0">
                  <a:pos x="184" y="731"/>
                </a:cxn>
                <a:cxn ang="0">
                  <a:pos x="192" y="783"/>
                </a:cxn>
                <a:cxn ang="0">
                  <a:pos x="296" y="627"/>
                </a:cxn>
                <a:cxn ang="0">
                  <a:pos x="464" y="557"/>
                </a:cxn>
                <a:cxn ang="0">
                  <a:pos x="712" y="653"/>
                </a:cxn>
                <a:cxn ang="0">
                  <a:pos x="864" y="905"/>
                </a:cxn>
                <a:cxn ang="0">
                  <a:pos x="872" y="1218"/>
                </a:cxn>
                <a:cxn ang="0">
                  <a:pos x="760" y="1445"/>
                </a:cxn>
                <a:cxn ang="0">
                  <a:pos x="560" y="1575"/>
                </a:cxn>
                <a:cxn ang="0">
                  <a:pos x="368" y="1584"/>
                </a:cxn>
                <a:cxn ang="0">
                  <a:pos x="216" y="1506"/>
                </a:cxn>
                <a:cxn ang="0">
                  <a:pos x="88" y="1332"/>
                </a:cxn>
                <a:cxn ang="0">
                  <a:pos x="8" y="1018"/>
                </a:cxn>
                <a:cxn ang="0">
                  <a:pos x="16" y="601"/>
                </a:cxn>
                <a:cxn ang="0">
                  <a:pos x="136" y="279"/>
                </a:cxn>
                <a:cxn ang="0">
                  <a:pos x="328" y="70"/>
                </a:cxn>
                <a:cxn ang="0">
                  <a:pos x="560" y="0"/>
                </a:cxn>
              </a:cxnLst>
              <a:rect l="0" t="0" r="r" b="b"/>
              <a:pathLst>
                <a:path w="888" h="1593">
                  <a:moveTo>
                    <a:pt x="456" y="609"/>
                  </a:moveTo>
                  <a:lnTo>
                    <a:pt x="368" y="627"/>
                  </a:lnTo>
                  <a:lnTo>
                    <a:pt x="304" y="679"/>
                  </a:lnTo>
                  <a:lnTo>
                    <a:pt x="256" y="749"/>
                  </a:lnTo>
                  <a:lnTo>
                    <a:pt x="216" y="827"/>
                  </a:lnTo>
                  <a:lnTo>
                    <a:pt x="200" y="923"/>
                  </a:lnTo>
                  <a:lnTo>
                    <a:pt x="192" y="1018"/>
                  </a:lnTo>
                  <a:lnTo>
                    <a:pt x="192" y="1071"/>
                  </a:lnTo>
                  <a:lnTo>
                    <a:pt x="208" y="1262"/>
                  </a:lnTo>
                  <a:lnTo>
                    <a:pt x="232" y="1358"/>
                  </a:lnTo>
                  <a:lnTo>
                    <a:pt x="240" y="1393"/>
                  </a:lnTo>
                  <a:lnTo>
                    <a:pt x="272" y="1436"/>
                  </a:lnTo>
                  <a:lnTo>
                    <a:pt x="312" y="1480"/>
                  </a:lnTo>
                  <a:lnTo>
                    <a:pt x="368" y="1514"/>
                  </a:lnTo>
                  <a:lnTo>
                    <a:pt x="440" y="1532"/>
                  </a:lnTo>
                  <a:lnTo>
                    <a:pt x="488" y="1532"/>
                  </a:lnTo>
                  <a:lnTo>
                    <a:pt x="544" y="1514"/>
                  </a:lnTo>
                  <a:lnTo>
                    <a:pt x="600" y="1462"/>
                  </a:lnTo>
                  <a:lnTo>
                    <a:pt x="656" y="1384"/>
                  </a:lnTo>
                  <a:lnTo>
                    <a:pt x="688" y="1288"/>
                  </a:lnTo>
                  <a:lnTo>
                    <a:pt x="696" y="1184"/>
                  </a:lnTo>
                  <a:lnTo>
                    <a:pt x="696" y="957"/>
                  </a:lnTo>
                  <a:lnTo>
                    <a:pt x="688" y="853"/>
                  </a:lnTo>
                  <a:lnTo>
                    <a:pt x="656" y="757"/>
                  </a:lnTo>
                  <a:lnTo>
                    <a:pt x="600" y="670"/>
                  </a:lnTo>
                  <a:lnTo>
                    <a:pt x="544" y="627"/>
                  </a:lnTo>
                  <a:lnTo>
                    <a:pt x="488" y="609"/>
                  </a:lnTo>
                  <a:lnTo>
                    <a:pt x="456" y="609"/>
                  </a:lnTo>
                  <a:close/>
                  <a:moveTo>
                    <a:pt x="560" y="0"/>
                  </a:moveTo>
                  <a:lnTo>
                    <a:pt x="656" y="9"/>
                  </a:lnTo>
                  <a:lnTo>
                    <a:pt x="728" y="52"/>
                  </a:lnTo>
                  <a:lnTo>
                    <a:pt x="784" y="105"/>
                  </a:lnTo>
                  <a:lnTo>
                    <a:pt x="824" y="174"/>
                  </a:lnTo>
                  <a:lnTo>
                    <a:pt x="832" y="253"/>
                  </a:lnTo>
                  <a:lnTo>
                    <a:pt x="832" y="287"/>
                  </a:lnTo>
                  <a:lnTo>
                    <a:pt x="816" y="313"/>
                  </a:lnTo>
                  <a:lnTo>
                    <a:pt x="808" y="331"/>
                  </a:lnTo>
                  <a:lnTo>
                    <a:pt x="784" y="348"/>
                  </a:lnTo>
                  <a:lnTo>
                    <a:pt x="752" y="366"/>
                  </a:lnTo>
                  <a:lnTo>
                    <a:pt x="712" y="366"/>
                  </a:lnTo>
                  <a:lnTo>
                    <a:pt x="688" y="357"/>
                  </a:lnTo>
                  <a:lnTo>
                    <a:pt x="664" y="340"/>
                  </a:lnTo>
                  <a:lnTo>
                    <a:pt x="648" y="322"/>
                  </a:lnTo>
                  <a:lnTo>
                    <a:pt x="640" y="296"/>
                  </a:lnTo>
                  <a:lnTo>
                    <a:pt x="632" y="261"/>
                  </a:lnTo>
                  <a:lnTo>
                    <a:pt x="632" y="226"/>
                  </a:lnTo>
                  <a:lnTo>
                    <a:pt x="640" y="209"/>
                  </a:lnTo>
                  <a:lnTo>
                    <a:pt x="672" y="174"/>
                  </a:lnTo>
                  <a:lnTo>
                    <a:pt x="704" y="157"/>
                  </a:lnTo>
                  <a:lnTo>
                    <a:pt x="752" y="157"/>
                  </a:lnTo>
                  <a:lnTo>
                    <a:pt x="712" y="105"/>
                  </a:lnTo>
                  <a:lnTo>
                    <a:pt x="656" y="78"/>
                  </a:lnTo>
                  <a:lnTo>
                    <a:pt x="608" y="61"/>
                  </a:lnTo>
                  <a:lnTo>
                    <a:pt x="520" y="61"/>
                  </a:lnTo>
                  <a:lnTo>
                    <a:pt x="464" y="78"/>
                  </a:lnTo>
                  <a:lnTo>
                    <a:pt x="416" y="105"/>
                  </a:lnTo>
                  <a:lnTo>
                    <a:pt x="360" y="148"/>
                  </a:lnTo>
                  <a:lnTo>
                    <a:pt x="304" y="209"/>
                  </a:lnTo>
                  <a:lnTo>
                    <a:pt x="256" y="296"/>
                  </a:lnTo>
                  <a:lnTo>
                    <a:pt x="216" y="409"/>
                  </a:lnTo>
                  <a:lnTo>
                    <a:pt x="192" y="548"/>
                  </a:lnTo>
                  <a:lnTo>
                    <a:pt x="184" y="731"/>
                  </a:lnTo>
                  <a:lnTo>
                    <a:pt x="184" y="783"/>
                  </a:lnTo>
                  <a:lnTo>
                    <a:pt x="192" y="783"/>
                  </a:lnTo>
                  <a:lnTo>
                    <a:pt x="232" y="696"/>
                  </a:lnTo>
                  <a:lnTo>
                    <a:pt x="296" y="627"/>
                  </a:lnTo>
                  <a:lnTo>
                    <a:pt x="368" y="575"/>
                  </a:lnTo>
                  <a:lnTo>
                    <a:pt x="464" y="557"/>
                  </a:lnTo>
                  <a:lnTo>
                    <a:pt x="600" y="583"/>
                  </a:lnTo>
                  <a:lnTo>
                    <a:pt x="712" y="653"/>
                  </a:lnTo>
                  <a:lnTo>
                    <a:pt x="808" y="766"/>
                  </a:lnTo>
                  <a:lnTo>
                    <a:pt x="864" y="905"/>
                  </a:lnTo>
                  <a:lnTo>
                    <a:pt x="888" y="1071"/>
                  </a:lnTo>
                  <a:lnTo>
                    <a:pt x="872" y="1218"/>
                  </a:lnTo>
                  <a:lnTo>
                    <a:pt x="824" y="1340"/>
                  </a:lnTo>
                  <a:lnTo>
                    <a:pt x="760" y="1445"/>
                  </a:lnTo>
                  <a:lnTo>
                    <a:pt x="672" y="1523"/>
                  </a:lnTo>
                  <a:lnTo>
                    <a:pt x="560" y="1575"/>
                  </a:lnTo>
                  <a:lnTo>
                    <a:pt x="448" y="1593"/>
                  </a:lnTo>
                  <a:lnTo>
                    <a:pt x="368" y="1584"/>
                  </a:lnTo>
                  <a:lnTo>
                    <a:pt x="296" y="1558"/>
                  </a:lnTo>
                  <a:lnTo>
                    <a:pt x="216" y="1506"/>
                  </a:lnTo>
                  <a:lnTo>
                    <a:pt x="152" y="1436"/>
                  </a:lnTo>
                  <a:lnTo>
                    <a:pt x="88" y="1332"/>
                  </a:lnTo>
                  <a:lnTo>
                    <a:pt x="40" y="1192"/>
                  </a:lnTo>
                  <a:lnTo>
                    <a:pt x="8" y="1018"/>
                  </a:lnTo>
                  <a:lnTo>
                    <a:pt x="0" y="810"/>
                  </a:lnTo>
                  <a:lnTo>
                    <a:pt x="16" y="601"/>
                  </a:lnTo>
                  <a:lnTo>
                    <a:pt x="64" y="427"/>
                  </a:lnTo>
                  <a:lnTo>
                    <a:pt x="136" y="279"/>
                  </a:lnTo>
                  <a:lnTo>
                    <a:pt x="224" y="157"/>
                  </a:lnTo>
                  <a:lnTo>
                    <a:pt x="328" y="70"/>
                  </a:lnTo>
                  <a:lnTo>
                    <a:pt x="440" y="18"/>
                  </a:lnTo>
                  <a:lnTo>
                    <a:pt x="5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06" name="Freeform 110"/>
            <p:cNvSpPr>
              <a:spLocks/>
            </p:cNvSpPr>
            <p:nvPr/>
          </p:nvSpPr>
          <p:spPr bwMode="auto">
            <a:xfrm>
              <a:off x="17252" y="3766"/>
              <a:ext cx="248" cy="696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8" y="17"/>
                </a:cxn>
                <a:cxn ang="0">
                  <a:pos x="208" y="61"/>
                </a:cxn>
                <a:cxn ang="0">
                  <a:pos x="240" y="139"/>
                </a:cxn>
                <a:cxn ang="0">
                  <a:pos x="248" y="243"/>
                </a:cxn>
                <a:cxn ang="0">
                  <a:pos x="240" y="243"/>
                </a:cxn>
                <a:cxn ang="0">
                  <a:pos x="224" y="374"/>
                </a:cxn>
                <a:cxn ang="0">
                  <a:pos x="192" y="478"/>
                </a:cxn>
                <a:cxn ang="0">
                  <a:pos x="152" y="574"/>
                </a:cxn>
                <a:cxn ang="0">
                  <a:pos x="112" y="635"/>
                </a:cxn>
                <a:cxn ang="0">
                  <a:pos x="72" y="679"/>
                </a:cxn>
                <a:cxn ang="0">
                  <a:pos x="48" y="696"/>
                </a:cxn>
                <a:cxn ang="0">
                  <a:pos x="32" y="696"/>
                </a:cxn>
                <a:cxn ang="0">
                  <a:pos x="24" y="687"/>
                </a:cxn>
                <a:cxn ang="0">
                  <a:pos x="24" y="661"/>
                </a:cxn>
                <a:cxn ang="0">
                  <a:pos x="48" y="635"/>
                </a:cxn>
                <a:cxn ang="0">
                  <a:pos x="104" y="565"/>
                </a:cxn>
                <a:cxn ang="0">
                  <a:pos x="144" y="478"/>
                </a:cxn>
                <a:cxn ang="0">
                  <a:pos x="176" y="365"/>
                </a:cxn>
                <a:cxn ang="0">
                  <a:pos x="192" y="243"/>
                </a:cxn>
                <a:cxn ang="0">
                  <a:pos x="192" y="209"/>
                </a:cxn>
                <a:cxn ang="0">
                  <a:pos x="184" y="217"/>
                </a:cxn>
                <a:cxn ang="0">
                  <a:pos x="152" y="235"/>
                </a:cxn>
                <a:cxn ang="0">
                  <a:pos x="112" y="243"/>
                </a:cxn>
                <a:cxn ang="0">
                  <a:pos x="48" y="226"/>
                </a:cxn>
                <a:cxn ang="0">
                  <a:pos x="32" y="209"/>
                </a:cxn>
                <a:cxn ang="0">
                  <a:pos x="16" y="183"/>
                </a:cxn>
                <a:cxn ang="0">
                  <a:pos x="0" y="148"/>
                </a:cxn>
                <a:cxn ang="0">
                  <a:pos x="0" y="96"/>
                </a:cxn>
                <a:cxn ang="0">
                  <a:pos x="16" y="61"/>
                </a:cxn>
                <a:cxn ang="0">
                  <a:pos x="32" y="35"/>
                </a:cxn>
                <a:cxn ang="0">
                  <a:pos x="48" y="17"/>
                </a:cxn>
                <a:cxn ang="0">
                  <a:pos x="112" y="0"/>
                </a:cxn>
              </a:cxnLst>
              <a:rect l="0" t="0" r="r" b="b"/>
              <a:pathLst>
                <a:path w="248" h="696">
                  <a:moveTo>
                    <a:pt x="112" y="0"/>
                  </a:moveTo>
                  <a:lnTo>
                    <a:pt x="168" y="17"/>
                  </a:lnTo>
                  <a:lnTo>
                    <a:pt x="208" y="61"/>
                  </a:lnTo>
                  <a:lnTo>
                    <a:pt x="240" y="139"/>
                  </a:lnTo>
                  <a:lnTo>
                    <a:pt x="248" y="243"/>
                  </a:lnTo>
                  <a:lnTo>
                    <a:pt x="240" y="243"/>
                  </a:lnTo>
                  <a:lnTo>
                    <a:pt x="224" y="374"/>
                  </a:lnTo>
                  <a:lnTo>
                    <a:pt x="192" y="478"/>
                  </a:lnTo>
                  <a:lnTo>
                    <a:pt x="152" y="574"/>
                  </a:lnTo>
                  <a:lnTo>
                    <a:pt x="112" y="635"/>
                  </a:lnTo>
                  <a:lnTo>
                    <a:pt x="72" y="679"/>
                  </a:lnTo>
                  <a:lnTo>
                    <a:pt x="48" y="696"/>
                  </a:lnTo>
                  <a:lnTo>
                    <a:pt x="32" y="696"/>
                  </a:lnTo>
                  <a:lnTo>
                    <a:pt x="24" y="687"/>
                  </a:lnTo>
                  <a:lnTo>
                    <a:pt x="24" y="661"/>
                  </a:lnTo>
                  <a:lnTo>
                    <a:pt x="48" y="635"/>
                  </a:lnTo>
                  <a:lnTo>
                    <a:pt x="104" y="565"/>
                  </a:lnTo>
                  <a:lnTo>
                    <a:pt x="144" y="478"/>
                  </a:lnTo>
                  <a:lnTo>
                    <a:pt x="176" y="365"/>
                  </a:lnTo>
                  <a:lnTo>
                    <a:pt x="192" y="243"/>
                  </a:lnTo>
                  <a:lnTo>
                    <a:pt x="192" y="209"/>
                  </a:lnTo>
                  <a:lnTo>
                    <a:pt x="184" y="217"/>
                  </a:lnTo>
                  <a:lnTo>
                    <a:pt x="152" y="235"/>
                  </a:lnTo>
                  <a:lnTo>
                    <a:pt x="112" y="243"/>
                  </a:lnTo>
                  <a:lnTo>
                    <a:pt x="48" y="226"/>
                  </a:lnTo>
                  <a:lnTo>
                    <a:pt x="32" y="209"/>
                  </a:lnTo>
                  <a:lnTo>
                    <a:pt x="16" y="183"/>
                  </a:lnTo>
                  <a:lnTo>
                    <a:pt x="0" y="148"/>
                  </a:lnTo>
                  <a:lnTo>
                    <a:pt x="0" y="96"/>
                  </a:lnTo>
                  <a:lnTo>
                    <a:pt x="16" y="61"/>
                  </a:lnTo>
                  <a:lnTo>
                    <a:pt x="32" y="35"/>
                  </a:lnTo>
                  <a:lnTo>
                    <a:pt x="48" y="1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07" name="Freeform 111"/>
            <p:cNvSpPr>
              <a:spLocks/>
            </p:cNvSpPr>
            <p:nvPr/>
          </p:nvSpPr>
          <p:spPr bwMode="auto">
            <a:xfrm>
              <a:off x="18123" y="2469"/>
              <a:ext cx="864" cy="1549"/>
            </a:xfrm>
            <a:custGeom>
              <a:avLst/>
              <a:gdLst/>
              <a:ahLst/>
              <a:cxnLst>
                <a:cxn ang="0">
                  <a:pos x="528" y="18"/>
                </a:cxn>
                <a:cxn ang="0">
                  <a:pos x="728" y="122"/>
                </a:cxn>
                <a:cxn ang="0">
                  <a:pos x="840" y="322"/>
                </a:cxn>
                <a:cxn ang="0">
                  <a:pos x="848" y="548"/>
                </a:cxn>
                <a:cxn ang="0">
                  <a:pos x="776" y="714"/>
                </a:cxn>
                <a:cxn ang="0">
                  <a:pos x="632" y="897"/>
                </a:cxn>
                <a:cxn ang="0">
                  <a:pos x="392" y="1131"/>
                </a:cxn>
                <a:cxn ang="0">
                  <a:pos x="672" y="1366"/>
                </a:cxn>
                <a:cxn ang="0">
                  <a:pos x="760" y="1349"/>
                </a:cxn>
                <a:cxn ang="0">
                  <a:pos x="800" y="1218"/>
                </a:cxn>
                <a:cxn ang="0">
                  <a:pos x="864" y="1140"/>
                </a:cxn>
                <a:cxn ang="0">
                  <a:pos x="8" y="1549"/>
                </a:cxn>
                <a:cxn ang="0">
                  <a:pos x="16" y="1480"/>
                </a:cxn>
                <a:cxn ang="0">
                  <a:pos x="440" y="966"/>
                </a:cxn>
                <a:cxn ang="0">
                  <a:pos x="600" y="722"/>
                </a:cxn>
                <a:cxn ang="0">
                  <a:pos x="664" y="453"/>
                </a:cxn>
                <a:cxn ang="0">
                  <a:pos x="632" y="270"/>
                </a:cxn>
                <a:cxn ang="0">
                  <a:pos x="536" y="131"/>
                </a:cxn>
                <a:cxn ang="0">
                  <a:pos x="376" y="70"/>
                </a:cxn>
                <a:cxn ang="0">
                  <a:pos x="208" y="131"/>
                </a:cxn>
                <a:cxn ang="0">
                  <a:pos x="88" y="305"/>
                </a:cxn>
                <a:cxn ang="0">
                  <a:pos x="176" y="322"/>
                </a:cxn>
                <a:cxn ang="0">
                  <a:pos x="208" y="366"/>
                </a:cxn>
                <a:cxn ang="0">
                  <a:pos x="224" y="461"/>
                </a:cxn>
                <a:cxn ang="0">
                  <a:pos x="200" y="505"/>
                </a:cxn>
                <a:cxn ang="0">
                  <a:pos x="160" y="531"/>
                </a:cxn>
                <a:cxn ang="0">
                  <a:pos x="88" y="548"/>
                </a:cxn>
                <a:cxn ang="0">
                  <a:pos x="24" y="505"/>
                </a:cxn>
                <a:cxn ang="0">
                  <a:pos x="0" y="453"/>
                </a:cxn>
                <a:cxn ang="0">
                  <a:pos x="16" y="313"/>
                </a:cxn>
                <a:cxn ang="0">
                  <a:pos x="112" y="131"/>
                </a:cxn>
                <a:cxn ang="0">
                  <a:pos x="288" y="18"/>
                </a:cxn>
              </a:cxnLst>
              <a:rect l="0" t="0" r="r" b="b"/>
              <a:pathLst>
                <a:path w="864" h="1549">
                  <a:moveTo>
                    <a:pt x="400" y="0"/>
                  </a:moveTo>
                  <a:lnTo>
                    <a:pt x="528" y="18"/>
                  </a:lnTo>
                  <a:lnTo>
                    <a:pt x="632" y="61"/>
                  </a:lnTo>
                  <a:lnTo>
                    <a:pt x="728" y="122"/>
                  </a:lnTo>
                  <a:lnTo>
                    <a:pt x="800" y="218"/>
                  </a:lnTo>
                  <a:lnTo>
                    <a:pt x="840" y="322"/>
                  </a:lnTo>
                  <a:lnTo>
                    <a:pt x="856" y="453"/>
                  </a:lnTo>
                  <a:lnTo>
                    <a:pt x="848" y="548"/>
                  </a:lnTo>
                  <a:lnTo>
                    <a:pt x="824" y="627"/>
                  </a:lnTo>
                  <a:lnTo>
                    <a:pt x="776" y="714"/>
                  </a:lnTo>
                  <a:lnTo>
                    <a:pt x="712" y="801"/>
                  </a:lnTo>
                  <a:lnTo>
                    <a:pt x="632" y="897"/>
                  </a:lnTo>
                  <a:lnTo>
                    <a:pt x="520" y="1001"/>
                  </a:lnTo>
                  <a:lnTo>
                    <a:pt x="392" y="1131"/>
                  </a:lnTo>
                  <a:lnTo>
                    <a:pt x="168" y="1366"/>
                  </a:lnTo>
                  <a:lnTo>
                    <a:pt x="672" y="1366"/>
                  </a:lnTo>
                  <a:lnTo>
                    <a:pt x="728" y="1358"/>
                  </a:lnTo>
                  <a:lnTo>
                    <a:pt x="760" y="1349"/>
                  </a:lnTo>
                  <a:lnTo>
                    <a:pt x="784" y="1297"/>
                  </a:lnTo>
                  <a:lnTo>
                    <a:pt x="800" y="1218"/>
                  </a:lnTo>
                  <a:lnTo>
                    <a:pt x="808" y="1140"/>
                  </a:lnTo>
                  <a:lnTo>
                    <a:pt x="864" y="1140"/>
                  </a:lnTo>
                  <a:lnTo>
                    <a:pt x="800" y="1549"/>
                  </a:lnTo>
                  <a:lnTo>
                    <a:pt x="8" y="1549"/>
                  </a:lnTo>
                  <a:lnTo>
                    <a:pt x="8" y="1497"/>
                  </a:lnTo>
                  <a:lnTo>
                    <a:pt x="16" y="1480"/>
                  </a:lnTo>
                  <a:lnTo>
                    <a:pt x="32" y="1462"/>
                  </a:lnTo>
                  <a:lnTo>
                    <a:pt x="440" y="966"/>
                  </a:lnTo>
                  <a:lnTo>
                    <a:pt x="528" y="853"/>
                  </a:lnTo>
                  <a:lnTo>
                    <a:pt x="600" y="722"/>
                  </a:lnTo>
                  <a:lnTo>
                    <a:pt x="648" y="592"/>
                  </a:lnTo>
                  <a:lnTo>
                    <a:pt x="664" y="453"/>
                  </a:lnTo>
                  <a:lnTo>
                    <a:pt x="656" y="357"/>
                  </a:lnTo>
                  <a:lnTo>
                    <a:pt x="632" y="270"/>
                  </a:lnTo>
                  <a:lnTo>
                    <a:pt x="592" y="192"/>
                  </a:lnTo>
                  <a:lnTo>
                    <a:pt x="536" y="131"/>
                  </a:lnTo>
                  <a:lnTo>
                    <a:pt x="464" y="87"/>
                  </a:lnTo>
                  <a:lnTo>
                    <a:pt x="376" y="70"/>
                  </a:lnTo>
                  <a:lnTo>
                    <a:pt x="288" y="87"/>
                  </a:lnTo>
                  <a:lnTo>
                    <a:pt x="208" y="131"/>
                  </a:lnTo>
                  <a:lnTo>
                    <a:pt x="136" y="209"/>
                  </a:lnTo>
                  <a:lnTo>
                    <a:pt x="88" y="305"/>
                  </a:lnTo>
                  <a:lnTo>
                    <a:pt x="112" y="305"/>
                  </a:lnTo>
                  <a:lnTo>
                    <a:pt x="176" y="322"/>
                  </a:lnTo>
                  <a:lnTo>
                    <a:pt x="192" y="340"/>
                  </a:lnTo>
                  <a:lnTo>
                    <a:pt x="208" y="366"/>
                  </a:lnTo>
                  <a:lnTo>
                    <a:pt x="224" y="400"/>
                  </a:lnTo>
                  <a:lnTo>
                    <a:pt x="224" y="461"/>
                  </a:lnTo>
                  <a:lnTo>
                    <a:pt x="208" y="488"/>
                  </a:lnTo>
                  <a:lnTo>
                    <a:pt x="200" y="505"/>
                  </a:lnTo>
                  <a:lnTo>
                    <a:pt x="184" y="522"/>
                  </a:lnTo>
                  <a:lnTo>
                    <a:pt x="160" y="531"/>
                  </a:lnTo>
                  <a:lnTo>
                    <a:pt x="128" y="548"/>
                  </a:lnTo>
                  <a:lnTo>
                    <a:pt x="88" y="548"/>
                  </a:lnTo>
                  <a:lnTo>
                    <a:pt x="40" y="522"/>
                  </a:lnTo>
                  <a:lnTo>
                    <a:pt x="24" y="505"/>
                  </a:lnTo>
                  <a:lnTo>
                    <a:pt x="8" y="479"/>
                  </a:lnTo>
                  <a:lnTo>
                    <a:pt x="0" y="453"/>
                  </a:lnTo>
                  <a:lnTo>
                    <a:pt x="0" y="418"/>
                  </a:lnTo>
                  <a:lnTo>
                    <a:pt x="16" y="313"/>
                  </a:lnTo>
                  <a:lnTo>
                    <a:pt x="48" y="218"/>
                  </a:lnTo>
                  <a:lnTo>
                    <a:pt x="112" y="131"/>
                  </a:lnTo>
                  <a:lnTo>
                    <a:pt x="192" y="61"/>
                  </a:lnTo>
                  <a:lnTo>
                    <a:pt x="288" y="18"/>
                  </a:lnTo>
                  <a:lnTo>
                    <a:pt x="4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08" name="Freeform 112"/>
            <p:cNvSpPr>
              <a:spLocks/>
            </p:cNvSpPr>
            <p:nvPr/>
          </p:nvSpPr>
          <p:spPr bwMode="auto">
            <a:xfrm>
              <a:off x="19211" y="2278"/>
              <a:ext cx="504" cy="232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4" y="0"/>
                </a:cxn>
                <a:cxn ang="0">
                  <a:pos x="48" y="8"/>
                </a:cxn>
                <a:cxn ang="0">
                  <a:pos x="96" y="52"/>
                </a:cxn>
                <a:cxn ang="0">
                  <a:pos x="224" y="191"/>
                </a:cxn>
                <a:cxn ang="0">
                  <a:pos x="296" y="304"/>
                </a:cxn>
                <a:cxn ang="0">
                  <a:pos x="360" y="435"/>
                </a:cxn>
                <a:cxn ang="0">
                  <a:pos x="432" y="635"/>
                </a:cxn>
                <a:cxn ang="0">
                  <a:pos x="480" y="826"/>
                </a:cxn>
                <a:cxn ang="0">
                  <a:pos x="496" y="1001"/>
                </a:cxn>
                <a:cxn ang="0">
                  <a:pos x="504" y="1157"/>
                </a:cxn>
                <a:cxn ang="0">
                  <a:pos x="496" y="1166"/>
                </a:cxn>
                <a:cxn ang="0">
                  <a:pos x="488" y="1322"/>
                </a:cxn>
                <a:cxn ang="0">
                  <a:pos x="464" y="1497"/>
                </a:cxn>
                <a:cxn ang="0">
                  <a:pos x="424" y="1679"/>
                </a:cxn>
                <a:cxn ang="0">
                  <a:pos x="360" y="1871"/>
                </a:cxn>
                <a:cxn ang="0">
                  <a:pos x="288" y="2010"/>
                </a:cxn>
                <a:cxn ang="0">
                  <a:pos x="216" y="2123"/>
                </a:cxn>
                <a:cxn ang="0">
                  <a:pos x="152" y="2210"/>
                </a:cxn>
                <a:cxn ang="0">
                  <a:pos x="88" y="2271"/>
                </a:cxn>
                <a:cxn ang="0">
                  <a:pos x="48" y="2315"/>
                </a:cxn>
                <a:cxn ang="0">
                  <a:pos x="24" y="2323"/>
                </a:cxn>
                <a:cxn ang="0">
                  <a:pos x="16" y="2323"/>
                </a:cxn>
                <a:cxn ang="0">
                  <a:pos x="0" y="2306"/>
                </a:cxn>
                <a:cxn ang="0">
                  <a:pos x="0" y="2288"/>
                </a:cxn>
                <a:cxn ang="0">
                  <a:pos x="32" y="2254"/>
                </a:cxn>
                <a:cxn ang="0">
                  <a:pos x="152" y="2097"/>
                </a:cxn>
                <a:cxn ang="0">
                  <a:pos x="240" y="1932"/>
                </a:cxn>
                <a:cxn ang="0">
                  <a:pos x="304" y="1749"/>
                </a:cxn>
                <a:cxn ang="0">
                  <a:pos x="344" y="1557"/>
                </a:cxn>
                <a:cxn ang="0">
                  <a:pos x="368" y="1357"/>
                </a:cxn>
                <a:cxn ang="0">
                  <a:pos x="376" y="1157"/>
                </a:cxn>
                <a:cxn ang="0">
                  <a:pos x="360" y="879"/>
                </a:cxn>
                <a:cxn ang="0">
                  <a:pos x="320" y="635"/>
                </a:cxn>
                <a:cxn ang="0">
                  <a:pos x="248" y="417"/>
                </a:cxn>
                <a:cxn ang="0">
                  <a:pos x="152" y="235"/>
                </a:cxn>
                <a:cxn ang="0">
                  <a:pos x="40" y="78"/>
                </a:cxn>
                <a:cxn ang="0">
                  <a:pos x="8" y="43"/>
                </a:cxn>
                <a:cxn ang="0">
                  <a:pos x="8" y="35"/>
                </a:cxn>
                <a:cxn ang="0">
                  <a:pos x="0" y="26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504" h="2323">
                  <a:moveTo>
                    <a:pt x="8" y="0"/>
                  </a:moveTo>
                  <a:lnTo>
                    <a:pt x="24" y="0"/>
                  </a:lnTo>
                  <a:lnTo>
                    <a:pt x="48" y="8"/>
                  </a:lnTo>
                  <a:lnTo>
                    <a:pt x="96" y="52"/>
                  </a:lnTo>
                  <a:lnTo>
                    <a:pt x="224" y="191"/>
                  </a:lnTo>
                  <a:lnTo>
                    <a:pt x="296" y="304"/>
                  </a:lnTo>
                  <a:lnTo>
                    <a:pt x="360" y="435"/>
                  </a:lnTo>
                  <a:lnTo>
                    <a:pt x="432" y="635"/>
                  </a:lnTo>
                  <a:lnTo>
                    <a:pt x="480" y="826"/>
                  </a:lnTo>
                  <a:lnTo>
                    <a:pt x="496" y="1001"/>
                  </a:lnTo>
                  <a:lnTo>
                    <a:pt x="504" y="1157"/>
                  </a:lnTo>
                  <a:lnTo>
                    <a:pt x="496" y="1166"/>
                  </a:lnTo>
                  <a:lnTo>
                    <a:pt x="488" y="1322"/>
                  </a:lnTo>
                  <a:lnTo>
                    <a:pt x="464" y="1497"/>
                  </a:lnTo>
                  <a:lnTo>
                    <a:pt x="424" y="1679"/>
                  </a:lnTo>
                  <a:lnTo>
                    <a:pt x="360" y="1871"/>
                  </a:lnTo>
                  <a:lnTo>
                    <a:pt x="288" y="2010"/>
                  </a:lnTo>
                  <a:lnTo>
                    <a:pt x="216" y="2123"/>
                  </a:lnTo>
                  <a:lnTo>
                    <a:pt x="152" y="2210"/>
                  </a:lnTo>
                  <a:lnTo>
                    <a:pt x="88" y="2271"/>
                  </a:lnTo>
                  <a:lnTo>
                    <a:pt x="48" y="2315"/>
                  </a:lnTo>
                  <a:lnTo>
                    <a:pt x="24" y="2323"/>
                  </a:lnTo>
                  <a:lnTo>
                    <a:pt x="16" y="2323"/>
                  </a:lnTo>
                  <a:lnTo>
                    <a:pt x="0" y="2306"/>
                  </a:lnTo>
                  <a:lnTo>
                    <a:pt x="0" y="2288"/>
                  </a:lnTo>
                  <a:lnTo>
                    <a:pt x="32" y="2254"/>
                  </a:lnTo>
                  <a:lnTo>
                    <a:pt x="152" y="2097"/>
                  </a:lnTo>
                  <a:lnTo>
                    <a:pt x="240" y="1932"/>
                  </a:lnTo>
                  <a:lnTo>
                    <a:pt x="304" y="1749"/>
                  </a:lnTo>
                  <a:lnTo>
                    <a:pt x="344" y="1557"/>
                  </a:lnTo>
                  <a:lnTo>
                    <a:pt x="368" y="1357"/>
                  </a:lnTo>
                  <a:lnTo>
                    <a:pt x="376" y="1157"/>
                  </a:lnTo>
                  <a:lnTo>
                    <a:pt x="360" y="879"/>
                  </a:lnTo>
                  <a:lnTo>
                    <a:pt x="320" y="635"/>
                  </a:lnTo>
                  <a:lnTo>
                    <a:pt x="248" y="417"/>
                  </a:lnTo>
                  <a:lnTo>
                    <a:pt x="152" y="235"/>
                  </a:lnTo>
                  <a:lnTo>
                    <a:pt x="40" y="78"/>
                  </a:lnTo>
                  <a:lnTo>
                    <a:pt x="8" y="43"/>
                  </a:lnTo>
                  <a:lnTo>
                    <a:pt x="8" y="35"/>
                  </a:lnTo>
                  <a:lnTo>
                    <a:pt x="0" y="26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09" name="Freeform 113"/>
            <p:cNvSpPr>
              <a:spLocks noEditPoints="1"/>
            </p:cNvSpPr>
            <p:nvPr/>
          </p:nvSpPr>
          <p:spPr bwMode="auto">
            <a:xfrm>
              <a:off x="20507" y="2661"/>
              <a:ext cx="1423" cy="1549"/>
            </a:xfrm>
            <a:custGeom>
              <a:avLst/>
              <a:gdLst/>
              <a:ahLst/>
              <a:cxnLst>
                <a:cxn ang="0">
                  <a:pos x="735" y="1488"/>
                </a:cxn>
                <a:cxn ang="0">
                  <a:pos x="1039" y="1392"/>
                </a:cxn>
                <a:cxn ang="0">
                  <a:pos x="1263" y="1148"/>
                </a:cxn>
                <a:cxn ang="0">
                  <a:pos x="1367" y="800"/>
                </a:cxn>
                <a:cxn ang="0">
                  <a:pos x="56" y="800"/>
                </a:cxn>
                <a:cxn ang="0">
                  <a:pos x="160" y="1148"/>
                </a:cxn>
                <a:cxn ang="0">
                  <a:pos x="384" y="1392"/>
                </a:cxn>
                <a:cxn ang="0">
                  <a:pos x="688" y="1488"/>
                </a:cxn>
                <a:cxn ang="0">
                  <a:pos x="56" y="800"/>
                </a:cxn>
                <a:cxn ang="0">
                  <a:pos x="735" y="748"/>
                </a:cxn>
                <a:cxn ang="0">
                  <a:pos x="1335" y="565"/>
                </a:cxn>
                <a:cxn ang="0">
                  <a:pos x="1167" y="261"/>
                </a:cxn>
                <a:cxn ang="0">
                  <a:pos x="895" y="87"/>
                </a:cxn>
                <a:cxn ang="0">
                  <a:pos x="688" y="61"/>
                </a:cxn>
                <a:cxn ang="0">
                  <a:pos x="376" y="156"/>
                </a:cxn>
                <a:cxn ang="0">
                  <a:pos x="152" y="400"/>
                </a:cxn>
                <a:cxn ang="0">
                  <a:pos x="56" y="748"/>
                </a:cxn>
                <a:cxn ang="0">
                  <a:pos x="688" y="61"/>
                </a:cxn>
                <a:cxn ang="0">
                  <a:pos x="871" y="17"/>
                </a:cxn>
                <a:cxn ang="0">
                  <a:pos x="1159" y="174"/>
                </a:cxn>
                <a:cxn ang="0">
                  <a:pos x="1351" y="435"/>
                </a:cxn>
                <a:cxn ang="0">
                  <a:pos x="1423" y="774"/>
                </a:cxn>
                <a:cxn ang="0">
                  <a:pos x="1351" y="1114"/>
                </a:cxn>
                <a:cxn ang="0">
                  <a:pos x="1159" y="1375"/>
                </a:cxn>
                <a:cxn ang="0">
                  <a:pos x="871" y="1531"/>
                </a:cxn>
                <a:cxn ang="0">
                  <a:pos x="552" y="1531"/>
                </a:cxn>
                <a:cxn ang="0">
                  <a:pos x="264" y="1375"/>
                </a:cxn>
                <a:cxn ang="0">
                  <a:pos x="72" y="1114"/>
                </a:cxn>
                <a:cxn ang="0">
                  <a:pos x="0" y="774"/>
                </a:cxn>
                <a:cxn ang="0">
                  <a:pos x="72" y="435"/>
                </a:cxn>
                <a:cxn ang="0">
                  <a:pos x="264" y="174"/>
                </a:cxn>
                <a:cxn ang="0">
                  <a:pos x="544" y="17"/>
                </a:cxn>
              </a:cxnLst>
              <a:rect l="0" t="0" r="r" b="b"/>
              <a:pathLst>
                <a:path w="1423" h="1549">
                  <a:moveTo>
                    <a:pt x="735" y="800"/>
                  </a:moveTo>
                  <a:lnTo>
                    <a:pt x="735" y="1488"/>
                  </a:lnTo>
                  <a:lnTo>
                    <a:pt x="895" y="1462"/>
                  </a:lnTo>
                  <a:lnTo>
                    <a:pt x="1039" y="1392"/>
                  </a:lnTo>
                  <a:lnTo>
                    <a:pt x="1167" y="1288"/>
                  </a:lnTo>
                  <a:lnTo>
                    <a:pt x="1263" y="1148"/>
                  </a:lnTo>
                  <a:lnTo>
                    <a:pt x="1335" y="983"/>
                  </a:lnTo>
                  <a:lnTo>
                    <a:pt x="1367" y="800"/>
                  </a:lnTo>
                  <a:lnTo>
                    <a:pt x="735" y="800"/>
                  </a:lnTo>
                  <a:close/>
                  <a:moveTo>
                    <a:pt x="56" y="800"/>
                  </a:moveTo>
                  <a:lnTo>
                    <a:pt x="88" y="983"/>
                  </a:lnTo>
                  <a:lnTo>
                    <a:pt x="160" y="1148"/>
                  </a:lnTo>
                  <a:lnTo>
                    <a:pt x="256" y="1288"/>
                  </a:lnTo>
                  <a:lnTo>
                    <a:pt x="384" y="1392"/>
                  </a:lnTo>
                  <a:lnTo>
                    <a:pt x="528" y="1462"/>
                  </a:lnTo>
                  <a:lnTo>
                    <a:pt x="688" y="1488"/>
                  </a:lnTo>
                  <a:lnTo>
                    <a:pt x="688" y="800"/>
                  </a:lnTo>
                  <a:lnTo>
                    <a:pt x="56" y="800"/>
                  </a:lnTo>
                  <a:close/>
                  <a:moveTo>
                    <a:pt x="735" y="61"/>
                  </a:moveTo>
                  <a:lnTo>
                    <a:pt x="735" y="748"/>
                  </a:lnTo>
                  <a:lnTo>
                    <a:pt x="1367" y="748"/>
                  </a:lnTo>
                  <a:lnTo>
                    <a:pt x="1335" y="565"/>
                  </a:lnTo>
                  <a:lnTo>
                    <a:pt x="1271" y="400"/>
                  </a:lnTo>
                  <a:lnTo>
                    <a:pt x="1167" y="261"/>
                  </a:lnTo>
                  <a:lnTo>
                    <a:pt x="1039" y="156"/>
                  </a:lnTo>
                  <a:lnTo>
                    <a:pt x="895" y="87"/>
                  </a:lnTo>
                  <a:lnTo>
                    <a:pt x="735" y="61"/>
                  </a:lnTo>
                  <a:close/>
                  <a:moveTo>
                    <a:pt x="688" y="61"/>
                  </a:moveTo>
                  <a:lnTo>
                    <a:pt x="528" y="87"/>
                  </a:lnTo>
                  <a:lnTo>
                    <a:pt x="376" y="156"/>
                  </a:lnTo>
                  <a:lnTo>
                    <a:pt x="256" y="261"/>
                  </a:lnTo>
                  <a:lnTo>
                    <a:pt x="152" y="400"/>
                  </a:lnTo>
                  <a:lnTo>
                    <a:pt x="88" y="565"/>
                  </a:lnTo>
                  <a:lnTo>
                    <a:pt x="56" y="748"/>
                  </a:lnTo>
                  <a:lnTo>
                    <a:pt x="688" y="748"/>
                  </a:lnTo>
                  <a:lnTo>
                    <a:pt x="688" y="61"/>
                  </a:lnTo>
                  <a:close/>
                  <a:moveTo>
                    <a:pt x="712" y="0"/>
                  </a:moveTo>
                  <a:lnTo>
                    <a:pt x="871" y="17"/>
                  </a:lnTo>
                  <a:lnTo>
                    <a:pt x="1023" y="78"/>
                  </a:lnTo>
                  <a:lnTo>
                    <a:pt x="1159" y="174"/>
                  </a:lnTo>
                  <a:lnTo>
                    <a:pt x="1263" y="287"/>
                  </a:lnTo>
                  <a:lnTo>
                    <a:pt x="1351" y="435"/>
                  </a:lnTo>
                  <a:lnTo>
                    <a:pt x="1407" y="600"/>
                  </a:lnTo>
                  <a:lnTo>
                    <a:pt x="1423" y="774"/>
                  </a:lnTo>
                  <a:lnTo>
                    <a:pt x="1407" y="948"/>
                  </a:lnTo>
                  <a:lnTo>
                    <a:pt x="1351" y="1114"/>
                  </a:lnTo>
                  <a:lnTo>
                    <a:pt x="1263" y="1261"/>
                  </a:lnTo>
                  <a:lnTo>
                    <a:pt x="1159" y="1375"/>
                  </a:lnTo>
                  <a:lnTo>
                    <a:pt x="1023" y="1470"/>
                  </a:lnTo>
                  <a:lnTo>
                    <a:pt x="871" y="1531"/>
                  </a:lnTo>
                  <a:lnTo>
                    <a:pt x="712" y="1549"/>
                  </a:lnTo>
                  <a:lnTo>
                    <a:pt x="552" y="1531"/>
                  </a:lnTo>
                  <a:lnTo>
                    <a:pt x="400" y="1470"/>
                  </a:lnTo>
                  <a:lnTo>
                    <a:pt x="264" y="1375"/>
                  </a:lnTo>
                  <a:lnTo>
                    <a:pt x="160" y="1261"/>
                  </a:lnTo>
                  <a:lnTo>
                    <a:pt x="72" y="1114"/>
                  </a:lnTo>
                  <a:lnTo>
                    <a:pt x="16" y="948"/>
                  </a:lnTo>
                  <a:lnTo>
                    <a:pt x="0" y="774"/>
                  </a:lnTo>
                  <a:lnTo>
                    <a:pt x="16" y="600"/>
                  </a:lnTo>
                  <a:lnTo>
                    <a:pt x="72" y="435"/>
                  </a:lnTo>
                  <a:lnTo>
                    <a:pt x="152" y="287"/>
                  </a:lnTo>
                  <a:lnTo>
                    <a:pt x="264" y="174"/>
                  </a:lnTo>
                  <a:lnTo>
                    <a:pt x="392" y="78"/>
                  </a:lnTo>
                  <a:lnTo>
                    <a:pt x="544" y="17"/>
                  </a:lnTo>
                  <a:lnTo>
                    <a:pt x="7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10" name="Freeform 114"/>
            <p:cNvSpPr>
              <a:spLocks/>
            </p:cNvSpPr>
            <p:nvPr/>
          </p:nvSpPr>
          <p:spPr bwMode="auto">
            <a:xfrm>
              <a:off x="22642" y="2991"/>
              <a:ext cx="776" cy="1045"/>
            </a:xfrm>
            <a:custGeom>
              <a:avLst/>
              <a:gdLst/>
              <a:ahLst/>
              <a:cxnLst>
                <a:cxn ang="0">
                  <a:pos x="632" y="18"/>
                </a:cxn>
                <a:cxn ang="0">
                  <a:pos x="760" y="122"/>
                </a:cxn>
                <a:cxn ang="0">
                  <a:pos x="776" y="244"/>
                </a:cxn>
                <a:cxn ang="0">
                  <a:pos x="728" y="314"/>
                </a:cxn>
                <a:cxn ang="0">
                  <a:pos x="656" y="331"/>
                </a:cxn>
                <a:cxn ang="0">
                  <a:pos x="624" y="305"/>
                </a:cxn>
                <a:cxn ang="0">
                  <a:pos x="616" y="235"/>
                </a:cxn>
                <a:cxn ang="0">
                  <a:pos x="664" y="174"/>
                </a:cxn>
                <a:cxn ang="0">
                  <a:pos x="720" y="157"/>
                </a:cxn>
                <a:cxn ang="0">
                  <a:pos x="696" y="96"/>
                </a:cxn>
                <a:cxn ang="0">
                  <a:pos x="584" y="44"/>
                </a:cxn>
                <a:cxn ang="0">
                  <a:pos x="440" y="61"/>
                </a:cxn>
                <a:cxn ang="0">
                  <a:pos x="328" y="148"/>
                </a:cxn>
                <a:cxn ang="0">
                  <a:pos x="296" y="253"/>
                </a:cxn>
                <a:cxn ang="0">
                  <a:pos x="352" y="357"/>
                </a:cxn>
                <a:cxn ang="0">
                  <a:pos x="544" y="409"/>
                </a:cxn>
                <a:cxn ang="0">
                  <a:pos x="672" y="488"/>
                </a:cxn>
                <a:cxn ang="0">
                  <a:pos x="728" y="592"/>
                </a:cxn>
                <a:cxn ang="0">
                  <a:pos x="728" y="714"/>
                </a:cxn>
                <a:cxn ang="0">
                  <a:pos x="672" y="853"/>
                </a:cxn>
                <a:cxn ang="0">
                  <a:pos x="544" y="984"/>
                </a:cxn>
                <a:cxn ang="0">
                  <a:pos x="304" y="1045"/>
                </a:cxn>
                <a:cxn ang="0">
                  <a:pos x="80" y="984"/>
                </a:cxn>
                <a:cxn ang="0">
                  <a:pos x="0" y="818"/>
                </a:cxn>
                <a:cxn ang="0">
                  <a:pos x="40" y="705"/>
                </a:cxn>
                <a:cxn ang="0">
                  <a:pos x="120" y="662"/>
                </a:cxn>
                <a:cxn ang="0">
                  <a:pos x="168" y="679"/>
                </a:cxn>
                <a:cxn ang="0">
                  <a:pos x="200" y="723"/>
                </a:cxn>
                <a:cxn ang="0">
                  <a:pos x="192" y="792"/>
                </a:cxn>
                <a:cxn ang="0">
                  <a:pos x="120" y="862"/>
                </a:cxn>
                <a:cxn ang="0">
                  <a:pos x="112" y="931"/>
                </a:cxn>
                <a:cxn ang="0">
                  <a:pos x="224" y="984"/>
                </a:cxn>
                <a:cxn ang="0">
                  <a:pos x="312" y="992"/>
                </a:cxn>
                <a:cxn ang="0">
                  <a:pos x="488" y="949"/>
                </a:cxn>
                <a:cxn ang="0">
                  <a:pos x="576" y="862"/>
                </a:cxn>
                <a:cxn ang="0">
                  <a:pos x="616" y="775"/>
                </a:cxn>
                <a:cxn ang="0">
                  <a:pos x="600" y="670"/>
                </a:cxn>
                <a:cxn ang="0">
                  <a:pos x="520" y="601"/>
                </a:cxn>
                <a:cxn ang="0">
                  <a:pos x="392" y="566"/>
                </a:cxn>
                <a:cxn ang="0">
                  <a:pos x="256" y="522"/>
                </a:cxn>
                <a:cxn ang="0">
                  <a:pos x="184" y="418"/>
                </a:cxn>
                <a:cxn ang="0">
                  <a:pos x="176" y="288"/>
                </a:cxn>
                <a:cxn ang="0">
                  <a:pos x="224" y="166"/>
                </a:cxn>
                <a:cxn ang="0">
                  <a:pos x="336" y="53"/>
                </a:cxn>
                <a:cxn ang="0">
                  <a:pos x="528" y="0"/>
                </a:cxn>
              </a:cxnLst>
              <a:rect l="0" t="0" r="r" b="b"/>
              <a:pathLst>
                <a:path w="776" h="1045">
                  <a:moveTo>
                    <a:pt x="528" y="0"/>
                  </a:moveTo>
                  <a:lnTo>
                    <a:pt x="632" y="18"/>
                  </a:lnTo>
                  <a:lnTo>
                    <a:pt x="712" y="61"/>
                  </a:lnTo>
                  <a:lnTo>
                    <a:pt x="760" y="122"/>
                  </a:lnTo>
                  <a:lnTo>
                    <a:pt x="776" y="200"/>
                  </a:lnTo>
                  <a:lnTo>
                    <a:pt x="776" y="244"/>
                  </a:lnTo>
                  <a:lnTo>
                    <a:pt x="744" y="296"/>
                  </a:lnTo>
                  <a:lnTo>
                    <a:pt x="728" y="314"/>
                  </a:lnTo>
                  <a:lnTo>
                    <a:pt x="704" y="331"/>
                  </a:lnTo>
                  <a:lnTo>
                    <a:pt x="656" y="331"/>
                  </a:lnTo>
                  <a:lnTo>
                    <a:pt x="640" y="314"/>
                  </a:lnTo>
                  <a:lnTo>
                    <a:pt x="624" y="305"/>
                  </a:lnTo>
                  <a:lnTo>
                    <a:pt x="616" y="279"/>
                  </a:lnTo>
                  <a:lnTo>
                    <a:pt x="616" y="235"/>
                  </a:lnTo>
                  <a:lnTo>
                    <a:pt x="632" y="209"/>
                  </a:lnTo>
                  <a:lnTo>
                    <a:pt x="664" y="174"/>
                  </a:lnTo>
                  <a:lnTo>
                    <a:pt x="688" y="157"/>
                  </a:lnTo>
                  <a:lnTo>
                    <a:pt x="720" y="157"/>
                  </a:lnTo>
                  <a:lnTo>
                    <a:pt x="728" y="148"/>
                  </a:lnTo>
                  <a:lnTo>
                    <a:pt x="696" y="96"/>
                  </a:lnTo>
                  <a:lnTo>
                    <a:pt x="640" y="61"/>
                  </a:lnTo>
                  <a:lnTo>
                    <a:pt x="584" y="44"/>
                  </a:lnTo>
                  <a:lnTo>
                    <a:pt x="536" y="44"/>
                  </a:lnTo>
                  <a:lnTo>
                    <a:pt x="440" y="61"/>
                  </a:lnTo>
                  <a:lnTo>
                    <a:pt x="376" y="96"/>
                  </a:lnTo>
                  <a:lnTo>
                    <a:pt x="328" y="148"/>
                  </a:lnTo>
                  <a:lnTo>
                    <a:pt x="304" y="200"/>
                  </a:lnTo>
                  <a:lnTo>
                    <a:pt x="296" y="253"/>
                  </a:lnTo>
                  <a:lnTo>
                    <a:pt x="312" y="314"/>
                  </a:lnTo>
                  <a:lnTo>
                    <a:pt x="352" y="357"/>
                  </a:lnTo>
                  <a:lnTo>
                    <a:pt x="464" y="392"/>
                  </a:lnTo>
                  <a:lnTo>
                    <a:pt x="544" y="409"/>
                  </a:lnTo>
                  <a:lnTo>
                    <a:pt x="616" y="435"/>
                  </a:lnTo>
                  <a:lnTo>
                    <a:pt x="672" y="488"/>
                  </a:lnTo>
                  <a:lnTo>
                    <a:pt x="696" y="531"/>
                  </a:lnTo>
                  <a:lnTo>
                    <a:pt x="728" y="592"/>
                  </a:lnTo>
                  <a:lnTo>
                    <a:pt x="736" y="662"/>
                  </a:lnTo>
                  <a:lnTo>
                    <a:pt x="728" y="714"/>
                  </a:lnTo>
                  <a:lnTo>
                    <a:pt x="712" y="784"/>
                  </a:lnTo>
                  <a:lnTo>
                    <a:pt x="672" y="853"/>
                  </a:lnTo>
                  <a:lnTo>
                    <a:pt x="616" y="923"/>
                  </a:lnTo>
                  <a:lnTo>
                    <a:pt x="544" y="984"/>
                  </a:lnTo>
                  <a:lnTo>
                    <a:pt x="440" y="1027"/>
                  </a:lnTo>
                  <a:lnTo>
                    <a:pt x="304" y="1045"/>
                  </a:lnTo>
                  <a:lnTo>
                    <a:pt x="176" y="1027"/>
                  </a:lnTo>
                  <a:lnTo>
                    <a:pt x="80" y="984"/>
                  </a:lnTo>
                  <a:lnTo>
                    <a:pt x="24" y="914"/>
                  </a:lnTo>
                  <a:lnTo>
                    <a:pt x="0" y="818"/>
                  </a:lnTo>
                  <a:lnTo>
                    <a:pt x="8" y="749"/>
                  </a:lnTo>
                  <a:lnTo>
                    <a:pt x="40" y="705"/>
                  </a:lnTo>
                  <a:lnTo>
                    <a:pt x="80" y="670"/>
                  </a:lnTo>
                  <a:lnTo>
                    <a:pt x="120" y="662"/>
                  </a:lnTo>
                  <a:lnTo>
                    <a:pt x="144" y="662"/>
                  </a:lnTo>
                  <a:lnTo>
                    <a:pt x="168" y="679"/>
                  </a:lnTo>
                  <a:lnTo>
                    <a:pt x="184" y="696"/>
                  </a:lnTo>
                  <a:lnTo>
                    <a:pt x="200" y="723"/>
                  </a:lnTo>
                  <a:lnTo>
                    <a:pt x="200" y="749"/>
                  </a:lnTo>
                  <a:lnTo>
                    <a:pt x="192" y="792"/>
                  </a:lnTo>
                  <a:lnTo>
                    <a:pt x="160" y="836"/>
                  </a:lnTo>
                  <a:lnTo>
                    <a:pt x="120" y="862"/>
                  </a:lnTo>
                  <a:lnTo>
                    <a:pt x="64" y="871"/>
                  </a:lnTo>
                  <a:lnTo>
                    <a:pt x="112" y="931"/>
                  </a:lnTo>
                  <a:lnTo>
                    <a:pt x="168" y="966"/>
                  </a:lnTo>
                  <a:lnTo>
                    <a:pt x="224" y="984"/>
                  </a:lnTo>
                  <a:lnTo>
                    <a:pt x="280" y="992"/>
                  </a:lnTo>
                  <a:lnTo>
                    <a:pt x="312" y="992"/>
                  </a:lnTo>
                  <a:lnTo>
                    <a:pt x="408" y="984"/>
                  </a:lnTo>
                  <a:lnTo>
                    <a:pt x="488" y="949"/>
                  </a:lnTo>
                  <a:lnTo>
                    <a:pt x="536" y="914"/>
                  </a:lnTo>
                  <a:lnTo>
                    <a:pt x="576" y="862"/>
                  </a:lnTo>
                  <a:lnTo>
                    <a:pt x="600" y="818"/>
                  </a:lnTo>
                  <a:lnTo>
                    <a:pt x="616" y="775"/>
                  </a:lnTo>
                  <a:lnTo>
                    <a:pt x="616" y="740"/>
                  </a:lnTo>
                  <a:lnTo>
                    <a:pt x="600" y="670"/>
                  </a:lnTo>
                  <a:lnTo>
                    <a:pt x="568" y="627"/>
                  </a:lnTo>
                  <a:lnTo>
                    <a:pt x="520" y="601"/>
                  </a:lnTo>
                  <a:lnTo>
                    <a:pt x="456" y="575"/>
                  </a:lnTo>
                  <a:lnTo>
                    <a:pt x="392" y="566"/>
                  </a:lnTo>
                  <a:lnTo>
                    <a:pt x="352" y="557"/>
                  </a:lnTo>
                  <a:lnTo>
                    <a:pt x="256" y="522"/>
                  </a:lnTo>
                  <a:lnTo>
                    <a:pt x="208" y="479"/>
                  </a:lnTo>
                  <a:lnTo>
                    <a:pt x="184" y="418"/>
                  </a:lnTo>
                  <a:lnTo>
                    <a:pt x="168" y="340"/>
                  </a:lnTo>
                  <a:lnTo>
                    <a:pt x="176" y="288"/>
                  </a:lnTo>
                  <a:lnTo>
                    <a:pt x="192" y="227"/>
                  </a:lnTo>
                  <a:lnTo>
                    <a:pt x="224" y="166"/>
                  </a:lnTo>
                  <a:lnTo>
                    <a:pt x="272" y="105"/>
                  </a:lnTo>
                  <a:lnTo>
                    <a:pt x="336" y="53"/>
                  </a:lnTo>
                  <a:lnTo>
                    <a:pt x="416" y="18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11" name="Freeform 115"/>
            <p:cNvSpPr>
              <a:spLocks noEditPoints="1"/>
            </p:cNvSpPr>
            <p:nvPr/>
          </p:nvSpPr>
          <p:spPr bwMode="auto">
            <a:xfrm>
              <a:off x="23610" y="2991"/>
              <a:ext cx="920" cy="1053"/>
            </a:xfrm>
            <a:custGeom>
              <a:avLst/>
              <a:gdLst/>
              <a:ahLst/>
              <a:cxnLst>
                <a:cxn ang="0">
                  <a:pos x="584" y="53"/>
                </a:cxn>
                <a:cxn ang="0">
                  <a:pos x="528" y="61"/>
                </a:cxn>
                <a:cxn ang="0">
                  <a:pos x="456" y="87"/>
                </a:cxn>
                <a:cxn ang="0">
                  <a:pos x="376" y="157"/>
                </a:cxn>
                <a:cxn ang="0">
                  <a:pos x="296" y="261"/>
                </a:cxn>
                <a:cxn ang="0">
                  <a:pos x="256" y="348"/>
                </a:cxn>
                <a:cxn ang="0">
                  <a:pos x="216" y="453"/>
                </a:cxn>
                <a:cxn ang="0">
                  <a:pos x="192" y="566"/>
                </a:cxn>
                <a:cxn ang="0">
                  <a:pos x="176" y="670"/>
                </a:cxn>
                <a:cxn ang="0">
                  <a:pos x="168" y="749"/>
                </a:cxn>
                <a:cxn ang="0">
                  <a:pos x="176" y="844"/>
                </a:cxn>
                <a:cxn ang="0">
                  <a:pos x="208" y="914"/>
                </a:cxn>
                <a:cxn ang="0">
                  <a:pos x="248" y="966"/>
                </a:cxn>
                <a:cxn ang="0">
                  <a:pos x="296" y="992"/>
                </a:cxn>
                <a:cxn ang="0">
                  <a:pos x="352" y="1001"/>
                </a:cxn>
                <a:cxn ang="0">
                  <a:pos x="424" y="984"/>
                </a:cxn>
                <a:cxn ang="0">
                  <a:pos x="504" y="949"/>
                </a:cxn>
                <a:cxn ang="0">
                  <a:pos x="576" y="879"/>
                </a:cxn>
                <a:cxn ang="0">
                  <a:pos x="640" y="792"/>
                </a:cxn>
                <a:cxn ang="0">
                  <a:pos x="688" y="688"/>
                </a:cxn>
                <a:cxn ang="0">
                  <a:pos x="720" y="575"/>
                </a:cxn>
                <a:cxn ang="0">
                  <a:pos x="752" y="470"/>
                </a:cxn>
                <a:cxn ang="0">
                  <a:pos x="760" y="375"/>
                </a:cxn>
                <a:cxn ang="0">
                  <a:pos x="768" y="305"/>
                </a:cxn>
                <a:cxn ang="0">
                  <a:pos x="760" y="227"/>
                </a:cxn>
                <a:cxn ang="0">
                  <a:pos x="744" y="157"/>
                </a:cxn>
                <a:cxn ang="0">
                  <a:pos x="704" y="105"/>
                </a:cxn>
                <a:cxn ang="0">
                  <a:pos x="656" y="61"/>
                </a:cxn>
                <a:cxn ang="0">
                  <a:pos x="584" y="53"/>
                </a:cxn>
                <a:cxn ang="0">
                  <a:pos x="576" y="0"/>
                </a:cxn>
                <a:cxn ang="0">
                  <a:pos x="688" y="18"/>
                </a:cxn>
                <a:cxn ang="0">
                  <a:pos x="784" y="70"/>
                </a:cxn>
                <a:cxn ang="0">
                  <a:pos x="856" y="148"/>
                </a:cxn>
                <a:cxn ang="0">
                  <a:pos x="904" y="261"/>
                </a:cxn>
                <a:cxn ang="0">
                  <a:pos x="920" y="392"/>
                </a:cxn>
                <a:cxn ang="0">
                  <a:pos x="896" y="557"/>
                </a:cxn>
                <a:cxn ang="0">
                  <a:pos x="832" y="714"/>
                </a:cxn>
                <a:cxn ang="0">
                  <a:pos x="744" y="853"/>
                </a:cxn>
                <a:cxn ang="0">
                  <a:pos x="624" y="958"/>
                </a:cxn>
                <a:cxn ang="0">
                  <a:pos x="488" y="1027"/>
                </a:cxn>
                <a:cxn ang="0">
                  <a:pos x="344" y="1053"/>
                </a:cxn>
                <a:cxn ang="0">
                  <a:pos x="232" y="1036"/>
                </a:cxn>
                <a:cxn ang="0">
                  <a:pos x="136" y="984"/>
                </a:cxn>
                <a:cxn ang="0">
                  <a:pos x="64" y="897"/>
                </a:cxn>
                <a:cxn ang="0">
                  <a:pos x="16" y="792"/>
                </a:cxn>
                <a:cxn ang="0">
                  <a:pos x="0" y="662"/>
                </a:cxn>
                <a:cxn ang="0">
                  <a:pos x="24" y="496"/>
                </a:cxn>
                <a:cxn ang="0">
                  <a:pos x="88" y="340"/>
                </a:cxn>
                <a:cxn ang="0">
                  <a:pos x="184" y="209"/>
                </a:cxn>
                <a:cxn ang="0">
                  <a:pos x="296" y="96"/>
                </a:cxn>
                <a:cxn ang="0">
                  <a:pos x="432" y="26"/>
                </a:cxn>
                <a:cxn ang="0">
                  <a:pos x="576" y="0"/>
                </a:cxn>
              </a:cxnLst>
              <a:rect l="0" t="0" r="r" b="b"/>
              <a:pathLst>
                <a:path w="920" h="1053">
                  <a:moveTo>
                    <a:pt x="584" y="53"/>
                  </a:moveTo>
                  <a:lnTo>
                    <a:pt x="528" y="61"/>
                  </a:lnTo>
                  <a:lnTo>
                    <a:pt x="456" y="87"/>
                  </a:lnTo>
                  <a:lnTo>
                    <a:pt x="376" y="157"/>
                  </a:lnTo>
                  <a:lnTo>
                    <a:pt x="296" y="261"/>
                  </a:lnTo>
                  <a:lnTo>
                    <a:pt x="256" y="348"/>
                  </a:lnTo>
                  <a:lnTo>
                    <a:pt x="216" y="453"/>
                  </a:lnTo>
                  <a:lnTo>
                    <a:pt x="192" y="566"/>
                  </a:lnTo>
                  <a:lnTo>
                    <a:pt x="176" y="670"/>
                  </a:lnTo>
                  <a:lnTo>
                    <a:pt x="168" y="749"/>
                  </a:lnTo>
                  <a:lnTo>
                    <a:pt x="176" y="844"/>
                  </a:lnTo>
                  <a:lnTo>
                    <a:pt x="208" y="914"/>
                  </a:lnTo>
                  <a:lnTo>
                    <a:pt x="248" y="966"/>
                  </a:lnTo>
                  <a:lnTo>
                    <a:pt x="296" y="992"/>
                  </a:lnTo>
                  <a:lnTo>
                    <a:pt x="352" y="1001"/>
                  </a:lnTo>
                  <a:lnTo>
                    <a:pt x="424" y="984"/>
                  </a:lnTo>
                  <a:lnTo>
                    <a:pt x="504" y="949"/>
                  </a:lnTo>
                  <a:lnTo>
                    <a:pt x="576" y="879"/>
                  </a:lnTo>
                  <a:lnTo>
                    <a:pt x="640" y="792"/>
                  </a:lnTo>
                  <a:lnTo>
                    <a:pt x="688" y="688"/>
                  </a:lnTo>
                  <a:lnTo>
                    <a:pt x="720" y="575"/>
                  </a:lnTo>
                  <a:lnTo>
                    <a:pt x="752" y="470"/>
                  </a:lnTo>
                  <a:lnTo>
                    <a:pt x="760" y="375"/>
                  </a:lnTo>
                  <a:lnTo>
                    <a:pt x="768" y="305"/>
                  </a:lnTo>
                  <a:lnTo>
                    <a:pt x="760" y="227"/>
                  </a:lnTo>
                  <a:lnTo>
                    <a:pt x="744" y="157"/>
                  </a:lnTo>
                  <a:lnTo>
                    <a:pt x="704" y="105"/>
                  </a:lnTo>
                  <a:lnTo>
                    <a:pt x="656" y="61"/>
                  </a:lnTo>
                  <a:lnTo>
                    <a:pt x="584" y="53"/>
                  </a:lnTo>
                  <a:close/>
                  <a:moveTo>
                    <a:pt x="576" y="0"/>
                  </a:moveTo>
                  <a:lnTo>
                    <a:pt x="688" y="18"/>
                  </a:lnTo>
                  <a:lnTo>
                    <a:pt x="784" y="70"/>
                  </a:lnTo>
                  <a:lnTo>
                    <a:pt x="856" y="148"/>
                  </a:lnTo>
                  <a:lnTo>
                    <a:pt x="904" y="261"/>
                  </a:lnTo>
                  <a:lnTo>
                    <a:pt x="920" y="392"/>
                  </a:lnTo>
                  <a:lnTo>
                    <a:pt x="896" y="557"/>
                  </a:lnTo>
                  <a:lnTo>
                    <a:pt x="832" y="714"/>
                  </a:lnTo>
                  <a:lnTo>
                    <a:pt x="744" y="853"/>
                  </a:lnTo>
                  <a:lnTo>
                    <a:pt x="624" y="958"/>
                  </a:lnTo>
                  <a:lnTo>
                    <a:pt x="488" y="1027"/>
                  </a:lnTo>
                  <a:lnTo>
                    <a:pt x="344" y="1053"/>
                  </a:lnTo>
                  <a:lnTo>
                    <a:pt x="232" y="1036"/>
                  </a:lnTo>
                  <a:lnTo>
                    <a:pt x="136" y="984"/>
                  </a:lnTo>
                  <a:lnTo>
                    <a:pt x="64" y="897"/>
                  </a:lnTo>
                  <a:lnTo>
                    <a:pt x="16" y="792"/>
                  </a:lnTo>
                  <a:lnTo>
                    <a:pt x="0" y="662"/>
                  </a:lnTo>
                  <a:lnTo>
                    <a:pt x="24" y="496"/>
                  </a:lnTo>
                  <a:lnTo>
                    <a:pt x="88" y="340"/>
                  </a:lnTo>
                  <a:lnTo>
                    <a:pt x="184" y="209"/>
                  </a:lnTo>
                  <a:lnTo>
                    <a:pt x="296" y="96"/>
                  </a:lnTo>
                  <a:lnTo>
                    <a:pt x="432" y="26"/>
                  </a:lnTo>
                  <a:lnTo>
                    <a:pt x="5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12" name="Freeform 116"/>
            <p:cNvSpPr>
              <a:spLocks/>
            </p:cNvSpPr>
            <p:nvPr/>
          </p:nvSpPr>
          <p:spPr bwMode="auto">
            <a:xfrm>
              <a:off x="24770" y="2278"/>
              <a:ext cx="503" cy="2315"/>
            </a:xfrm>
            <a:custGeom>
              <a:avLst/>
              <a:gdLst/>
              <a:ahLst/>
              <a:cxnLst>
                <a:cxn ang="0">
                  <a:pos x="471" y="0"/>
                </a:cxn>
                <a:cxn ang="0">
                  <a:pos x="487" y="0"/>
                </a:cxn>
                <a:cxn ang="0">
                  <a:pos x="495" y="8"/>
                </a:cxn>
                <a:cxn ang="0">
                  <a:pos x="495" y="35"/>
                </a:cxn>
                <a:cxn ang="0">
                  <a:pos x="487" y="35"/>
                </a:cxn>
                <a:cxn ang="0">
                  <a:pos x="463" y="61"/>
                </a:cxn>
                <a:cxn ang="0">
                  <a:pos x="343" y="217"/>
                </a:cxn>
                <a:cxn ang="0">
                  <a:pos x="255" y="383"/>
                </a:cxn>
                <a:cxn ang="0">
                  <a:pos x="192" y="565"/>
                </a:cxn>
                <a:cxn ang="0">
                  <a:pos x="152" y="757"/>
                </a:cxn>
                <a:cxn ang="0">
                  <a:pos x="128" y="957"/>
                </a:cxn>
                <a:cxn ang="0">
                  <a:pos x="120" y="1157"/>
                </a:cxn>
                <a:cxn ang="0">
                  <a:pos x="128" y="1340"/>
                </a:cxn>
                <a:cxn ang="0">
                  <a:pos x="144" y="1531"/>
                </a:cxn>
                <a:cxn ang="0">
                  <a:pos x="184" y="1723"/>
                </a:cxn>
                <a:cxn ang="0">
                  <a:pos x="247" y="1914"/>
                </a:cxn>
                <a:cxn ang="0">
                  <a:pos x="335" y="2088"/>
                </a:cxn>
                <a:cxn ang="0">
                  <a:pos x="455" y="2245"/>
                </a:cxn>
                <a:cxn ang="0">
                  <a:pos x="495" y="2288"/>
                </a:cxn>
                <a:cxn ang="0">
                  <a:pos x="495" y="2297"/>
                </a:cxn>
                <a:cxn ang="0">
                  <a:pos x="503" y="2288"/>
                </a:cxn>
                <a:cxn ang="0">
                  <a:pos x="503" y="2306"/>
                </a:cxn>
                <a:cxn ang="0">
                  <a:pos x="495" y="2315"/>
                </a:cxn>
                <a:cxn ang="0">
                  <a:pos x="479" y="2315"/>
                </a:cxn>
                <a:cxn ang="0">
                  <a:pos x="455" y="2306"/>
                </a:cxn>
                <a:cxn ang="0">
                  <a:pos x="407" y="2262"/>
                </a:cxn>
                <a:cxn ang="0">
                  <a:pos x="279" y="2123"/>
                </a:cxn>
                <a:cxn ang="0">
                  <a:pos x="207" y="2010"/>
                </a:cxn>
                <a:cxn ang="0">
                  <a:pos x="144" y="1879"/>
                </a:cxn>
                <a:cxn ang="0">
                  <a:pos x="72" y="1679"/>
                </a:cxn>
                <a:cxn ang="0">
                  <a:pos x="24" y="1488"/>
                </a:cxn>
                <a:cxn ang="0">
                  <a:pos x="8" y="1314"/>
                </a:cxn>
                <a:cxn ang="0">
                  <a:pos x="0" y="1157"/>
                </a:cxn>
                <a:cxn ang="0">
                  <a:pos x="8" y="1001"/>
                </a:cxn>
                <a:cxn ang="0">
                  <a:pos x="32" y="826"/>
                </a:cxn>
                <a:cxn ang="0">
                  <a:pos x="72" y="644"/>
                </a:cxn>
                <a:cxn ang="0">
                  <a:pos x="136" y="452"/>
                </a:cxn>
                <a:cxn ang="0">
                  <a:pos x="199" y="313"/>
                </a:cxn>
                <a:cxn ang="0">
                  <a:pos x="271" y="200"/>
                </a:cxn>
                <a:cxn ang="0">
                  <a:pos x="343" y="113"/>
                </a:cxn>
                <a:cxn ang="0">
                  <a:pos x="399" y="52"/>
                </a:cxn>
                <a:cxn ang="0">
                  <a:pos x="447" y="8"/>
                </a:cxn>
                <a:cxn ang="0">
                  <a:pos x="471" y="0"/>
                </a:cxn>
              </a:cxnLst>
              <a:rect l="0" t="0" r="r" b="b"/>
              <a:pathLst>
                <a:path w="503" h="2315">
                  <a:moveTo>
                    <a:pt x="471" y="0"/>
                  </a:moveTo>
                  <a:lnTo>
                    <a:pt x="487" y="0"/>
                  </a:lnTo>
                  <a:lnTo>
                    <a:pt x="495" y="8"/>
                  </a:lnTo>
                  <a:lnTo>
                    <a:pt x="495" y="35"/>
                  </a:lnTo>
                  <a:lnTo>
                    <a:pt x="487" y="35"/>
                  </a:lnTo>
                  <a:lnTo>
                    <a:pt x="463" y="61"/>
                  </a:lnTo>
                  <a:lnTo>
                    <a:pt x="343" y="217"/>
                  </a:lnTo>
                  <a:lnTo>
                    <a:pt x="255" y="383"/>
                  </a:lnTo>
                  <a:lnTo>
                    <a:pt x="192" y="565"/>
                  </a:lnTo>
                  <a:lnTo>
                    <a:pt x="152" y="757"/>
                  </a:lnTo>
                  <a:lnTo>
                    <a:pt x="128" y="957"/>
                  </a:lnTo>
                  <a:lnTo>
                    <a:pt x="120" y="1157"/>
                  </a:lnTo>
                  <a:lnTo>
                    <a:pt x="128" y="1340"/>
                  </a:lnTo>
                  <a:lnTo>
                    <a:pt x="144" y="1531"/>
                  </a:lnTo>
                  <a:lnTo>
                    <a:pt x="184" y="1723"/>
                  </a:lnTo>
                  <a:lnTo>
                    <a:pt x="247" y="1914"/>
                  </a:lnTo>
                  <a:lnTo>
                    <a:pt x="335" y="2088"/>
                  </a:lnTo>
                  <a:lnTo>
                    <a:pt x="455" y="2245"/>
                  </a:lnTo>
                  <a:lnTo>
                    <a:pt x="495" y="2288"/>
                  </a:lnTo>
                  <a:lnTo>
                    <a:pt x="495" y="2297"/>
                  </a:lnTo>
                  <a:lnTo>
                    <a:pt x="503" y="2288"/>
                  </a:lnTo>
                  <a:lnTo>
                    <a:pt x="503" y="2306"/>
                  </a:lnTo>
                  <a:lnTo>
                    <a:pt x="495" y="2315"/>
                  </a:lnTo>
                  <a:lnTo>
                    <a:pt x="479" y="2315"/>
                  </a:lnTo>
                  <a:lnTo>
                    <a:pt x="455" y="2306"/>
                  </a:lnTo>
                  <a:lnTo>
                    <a:pt x="407" y="2262"/>
                  </a:lnTo>
                  <a:lnTo>
                    <a:pt x="279" y="2123"/>
                  </a:lnTo>
                  <a:lnTo>
                    <a:pt x="207" y="2010"/>
                  </a:lnTo>
                  <a:lnTo>
                    <a:pt x="144" y="1879"/>
                  </a:lnTo>
                  <a:lnTo>
                    <a:pt x="72" y="1679"/>
                  </a:lnTo>
                  <a:lnTo>
                    <a:pt x="24" y="1488"/>
                  </a:lnTo>
                  <a:lnTo>
                    <a:pt x="8" y="1314"/>
                  </a:lnTo>
                  <a:lnTo>
                    <a:pt x="0" y="1157"/>
                  </a:lnTo>
                  <a:lnTo>
                    <a:pt x="8" y="1001"/>
                  </a:lnTo>
                  <a:lnTo>
                    <a:pt x="32" y="826"/>
                  </a:lnTo>
                  <a:lnTo>
                    <a:pt x="72" y="644"/>
                  </a:lnTo>
                  <a:lnTo>
                    <a:pt x="136" y="452"/>
                  </a:lnTo>
                  <a:lnTo>
                    <a:pt x="199" y="313"/>
                  </a:lnTo>
                  <a:lnTo>
                    <a:pt x="271" y="200"/>
                  </a:lnTo>
                  <a:lnTo>
                    <a:pt x="343" y="113"/>
                  </a:lnTo>
                  <a:lnTo>
                    <a:pt x="399" y="52"/>
                  </a:lnTo>
                  <a:lnTo>
                    <a:pt x="447" y="8"/>
                  </a:lnTo>
                  <a:lnTo>
                    <a:pt x="4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13" name="Freeform 117"/>
            <p:cNvSpPr>
              <a:spLocks/>
            </p:cNvSpPr>
            <p:nvPr/>
          </p:nvSpPr>
          <p:spPr bwMode="auto">
            <a:xfrm>
              <a:off x="25513" y="2460"/>
              <a:ext cx="848" cy="1584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296" y="61"/>
                </a:cxn>
                <a:cxn ang="0">
                  <a:pos x="560" y="70"/>
                </a:cxn>
                <a:cxn ang="0">
                  <a:pos x="720" y="9"/>
                </a:cxn>
                <a:cxn ang="0">
                  <a:pos x="752" y="18"/>
                </a:cxn>
                <a:cxn ang="0">
                  <a:pos x="704" y="114"/>
                </a:cxn>
                <a:cxn ang="0">
                  <a:pos x="560" y="227"/>
                </a:cxn>
                <a:cxn ang="0">
                  <a:pos x="336" y="279"/>
                </a:cxn>
                <a:cxn ang="0">
                  <a:pos x="152" y="244"/>
                </a:cxn>
                <a:cxn ang="0">
                  <a:pos x="232" y="636"/>
                </a:cxn>
                <a:cxn ang="0">
                  <a:pos x="424" y="584"/>
                </a:cxn>
                <a:cxn ang="0">
                  <a:pos x="632" y="653"/>
                </a:cxn>
                <a:cxn ang="0">
                  <a:pos x="776" y="836"/>
                </a:cxn>
                <a:cxn ang="0">
                  <a:pos x="832" y="1088"/>
                </a:cxn>
                <a:cxn ang="0">
                  <a:pos x="832" y="1201"/>
                </a:cxn>
                <a:cxn ang="0">
                  <a:pos x="712" y="1436"/>
                </a:cxn>
                <a:cxn ang="0">
                  <a:pos x="504" y="1567"/>
                </a:cxn>
                <a:cxn ang="0">
                  <a:pos x="272" y="1567"/>
                </a:cxn>
                <a:cxn ang="0">
                  <a:pos x="104" y="1445"/>
                </a:cxn>
                <a:cxn ang="0">
                  <a:pos x="8" y="1262"/>
                </a:cxn>
                <a:cxn ang="0">
                  <a:pos x="0" y="1123"/>
                </a:cxn>
                <a:cxn ang="0">
                  <a:pos x="24" y="1071"/>
                </a:cxn>
                <a:cxn ang="0">
                  <a:pos x="56" y="1045"/>
                </a:cxn>
                <a:cxn ang="0">
                  <a:pos x="88" y="1036"/>
                </a:cxn>
                <a:cxn ang="0">
                  <a:pos x="136" y="1045"/>
                </a:cxn>
                <a:cxn ang="0">
                  <a:pos x="184" y="1071"/>
                </a:cxn>
                <a:cxn ang="0">
                  <a:pos x="208" y="1123"/>
                </a:cxn>
                <a:cxn ang="0">
                  <a:pos x="200" y="1193"/>
                </a:cxn>
                <a:cxn ang="0">
                  <a:pos x="176" y="1236"/>
                </a:cxn>
                <a:cxn ang="0">
                  <a:pos x="136" y="1262"/>
                </a:cxn>
                <a:cxn ang="0">
                  <a:pos x="104" y="1358"/>
                </a:cxn>
                <a:cxn ang="0">
                  <a:pos x="264" y="1506"/>
                </a:cxn>
                <a:cxn ang="0">
                  <a:pos x="472" y="1506"/>
                </a:cxn>
                <a:cxn ang="0">
                  <a:pos x="608" y="1375"/>
                </a:cxn>
                <a:cxn ang="0">
                  <a:pos x="656" y="1158"/>
                </a:cxn>
                <a:cxn ang="0">
                  <a:pos x="648" y="897"/>
                </a:cxn>
                <a:cxn ang="0">
                  <a:pos x="600" y="723"/>
                </a:cxn>
                <a:cxn ang="0">
                  <a:pos x="504" y="636"/>
                </a:cxn>
                <a:cxn ang="0">
                  <a:pos x="344" y="627"/>
                </a:cxn>
                <a:cxn ang="0">
                  <a:pos x="216" y="705"/>
                </a:cxn>
                <a:cxn ang="0">
                  <a:pos x="160" y="775"/>
                </a:cxn>
                <a:cxn ang="0">
                  <a:pos x="144" y="801"/>
                </a:cxn>
                <a:cxn ang="0">
                  <a:pos x="96" y="784"/>
                </a:cxn>
                <a:cxn ang="0">
                  <a:pos x="104" y="0"/>
                </a:cxn>
              </a:cxnLst>
              <a:rect l="0" t="0" r="r" b="b"/>
              <a:pathLst>
                <a:path w="848" h="1584">
                  <a:moveTo>
                    <a:pt x="104" y="0"/>
                  </a:moveTo>
                  <a:lnTo>
                    <a:pt x="128" y="0"/>
                  </a:lnTo>
                  <a:lnTo>
                    <a:pt x="144" y="9"/>
                  </a:lnTo>
                  <a:lnTo>
                    <a:pt x="296" y="61"/>
                  </a:lnTo>
                  <a:lnTo>
                    <a:pt x="432" y="79"/>
                  </a:lnTo>
                  <a:lnTo>
                    <a:pt x="560" y="70"/>
                  </a:lnTo>
                  <a:lnTo>
                    <a:pt x="656" y="35"/>
                  </a:lnTo>
                  <a:lnTo>
                    <a:pt x="720" y="9"/>
                  </a:lnTo>
                  <a:lnTo>
                    <a:pt x="744" y="9"/>
                  </a:lnTo>
                  <a:lnTo>
                    <a:pt x="752" y="18"/>
                  </a:lnTo>
                  <a:lnTo>
                    <a:pt x="752" y="35"/>
                  </a:lnTo>
                  <a:lnTo>
                    <a:pt x="704" y="114"/>
                  </a:lnTo>
                  <a:lnTo>
                    <a:pt x="640" y="166"/>
                  </a:lnTo>
                  <a:lnTo>
                    <a:pt x="560" y="227"/>
                  </a:lnTo>
                  <a:lnTo>
                    <a:pt x="456" y="262"/>
                  </a:lnTo>
                  <a:lnTo>
                    <a:pt x="336" y="279"/>
                  </a:lnTo>
                  <a:lnTo>
                    <a:pt x="232" y="270"/>
                  </a:lnTo>
                  <a:lnTo>
                    <a:pt x="152" y="244"/>
                  </a:lnTo>
                  <a:lnTo>
                    <a:pt x="152" y="697"/>
                  </a:lnTo>
                  <a:lnTo>
                    <a:pt x="232" y="636"/>
                  </a:lnTo>
                  <a:lnTo>
                    <a:pt x="328" y="592"/>
                  </a:lnTo>
                  <a:lnTo>
                    <a:pt x="424" y="584"/>
                  </a:lnTo>
                  <a:lnTo>
                    <a:pt x="536" y="601"/>
                  </a:lnTo>
                  <a:lnTo>
                    <a:pt x="632" y="653"/>
                  </a:lnTo>
                  <a:lnTo>
                    <a:pt x="712" y="731"/>
                  </a:lnTo>
                  <a:lnTo>
                    <a:pt x="776" y="836"/>
                  </a:lnTo>
                  <a:lnTo>
                    <a:pt x="816" y="958"/>
                  </a:lnTo>
                  <a:lnTo>
                    <a:pt x="832" y="1088"/>
                  </a:lnTo>
                  <a:lnTo>
                    <a:pt x="848" y="1062"/>
                  </a:lnTo>
                  <a:lnTo>
                    <a:pt x="832" y="1201"/>
                  </a:lnTo>
                  <a:lnTo>
                    <a:pt x="784" y="1332"/>
                  </a:lnTo>
                  <a:lnTo>
                    <a:pt x="712" y="1436"/>
                  </a:lnTo>
                  <a:lnTo>
                    <a:pt x="616" y="1515"/>
                  </a:lnTo>
                  <a:lnTo>
                    <a:pt x="504" y="1567"/>
                  </a:lnTo>
                  <a:lnTo>
                    <a:pt x="384" y="1584"/>
                  </a:lnTo>
                  <a:lnTo>
                    <a:pt x="272" y="1567"/>
                  </a:lnTo>
                  <a:lnTo>
                    <a:pt x="176" y="1515"/>
                  </a:lnTo>
                  <a:lnTo>
                    <a:pt x="104" y="1445"/>
                  </a:lnTo>
                  <a:lnTo>
                    <a:pt x="48" y="1358"/>
                  </a:lnTo>
                  <a:lnTo>
                    <a:pt x="8" y="1262"/>
                  </a:lnTo>
                  <a:lnTo>
                    <a:pt x="0" y="1158"/>
                  </a:lnTo>
                  <a:lnTo>
                    <a:pt x="0" y="1123"/>
                  </a:lnTo>
                  <a:lnTo>
                    <a:pt x="8" y="1097"/>
                  </a:lnTo>
                  <a:lnTo>
                    <a:pt x="24" y="1071"/>
                  </a:lnTo>
                  <a:lnTo>
                    <a:pt x="40" y="1062"/>
                  </a:lnTo>
                  <a:lnTo>
                    <a:pt x="56" y="1045"/>
                  </a:lnTo>
                  <a:lnTo>
                    <a:pt x="72" y="1045"/>
                  </a:lnTo>
                  <a:lnTo>
                    <a:pt x="88" y="1036"/>
                  </a:lnTo>
                  <a:lnTo>
                    <a:pt x="104" y="1036"/>
                  </a:lnTo>
                  <a:lnTo>
                    <a:pt x="136" y="1045"/>
                  </a:lnTo>
                  <a:lnTo>
                    <a:pt x="160" y="1053"/>
                  </a:lnTo>
                  <a:lnTo>
                    <a:pt x="184" y="1071"/>
                  </a:lnTo>
                  <a:lnTo>
                    <a:pt x="192" y="1097"/>
                  </a:lnTo>
                  <a:lnTo>
                    <a:pt x="208" y="1123"/>
                  </a:lnTo>
                  <a:lnTo>
                    <a:pt x="208" y="1175"/>
                  </a:lnTo>
                  <a:lnTo>
                    <a:pt x="200" y="1193"/>
                  </a:lnTo>
                  <a:lnTo>
                    <a:pt x="192" y="1219"/>
                  </a:lnTo>
                  <a:lnTo>
                    <a:pt x="176" y="1236"/>
                  </a:lnTo>
                  <a:lnTo>
                    <a:pt x="160" y="1245"/>
                  </a:lnTo>
                  <a:lnTo>
                    <a:pt x="136" y="1262"/>
                  </a:lnTo>
                  <a:lnTo>
                    <a:pt x="64" y="1262"/>
                  </a:lnTo>
                  <a:lnTo>
                    <a:pt x="104" y="1358"/>
                  </a:lnTo>
                  <a:lnTo>
                    <a:pt x="176" y="1445"/>
                  </a:lnTo>
                  <a:lnTo>
                    <a:pt x="264" y="1506"/>
                  </a:lnTo>
                  <a:lnTo>
                    <a:pt x="376" y="1523"/>
                  </a:lnTo>
                  <a:lnTo>
                    <a:pt x="472" y="1506"/>
                  </a:lnTo>
                  <a:lnTo>
                    <a:pt x="552" y="1454"/>
                  </a:lnTo>
                  <a:lnTo>
                    <a:pt x="608" y="1375"/>
                  </a:lnTo>
                  <a:lnTo>
                    <a:pt x="640" y="1271"/>
                  </a:lnTo>
                  <a:lnTo>
                    <a:pt x="656" y="1158"/>
                  </a:lnTo>
                  <a:lnTo>
                    <a:pt x="656" y="1062"/>
                  </a:lnTo>
                  <a:lnTo>
                    <a:pt x="648" y="897"/>
                  </a:lnTo>
                  <a:lnTo>
                    <a:pt x="616" y="766"/>
                  </a:lnTo>
                  <a:lnTo>
                    <a:pt x="600" y="723"/>
                  </a:lnTo>
                  <a:lnTo>
                    <a:pt x="560" y="679"/>
                  </a:lnTo>
                  <a:lnTo>
                    <a:pt x="504" y="636"/>
                  </a:lnTo>
                  <a:lnTo>
                    <a:pt x="432" y="618"/>
                  </a:lnTo>
                  <a:lnTo>
                    <a:pt x="344" y="627"/>
                  </a:lnTo>
                  <a:lnTo>
                    <a:pt x="272" y="662"/>
                  </a:lnTo>
                  <a:lnTo>
                    <a:pt x="216" y="705"/>
                  </a:lnTo>
                  <a:lnTo>
                    <a:pt x="184" y="749"/>
                  </a:lnTo>
                  <a:lnTo>
                    <a:pt x="160" y="775"/>
                  </a:lnTo>
                  <a:lnTo>
                    <a:pt x="152" y="792"/>
                  </a:lnTo>
                  <a:lnTo>
                    <a:pt x="144" y="801"/>
                  </a:lnTo>
                  <a:lnTo>
                    <a:pt x="112" y="801"/>
                  </a:lnTo>
                  <a:lnTo>
                    <a:pt x="96" y="784"/>
                  </a:lnTo>
                  <a:lnTo>
                    <a:pt x="96" y="9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14" name="Freeform 118"/>
            <p:cNvSpPr>
              <a:spLocks/>
            </p:cNvSpPr>
            <p:nvPr/>
          </p:nvSpPr>
          <p:spPr bwMode="auto">
            <a:xfrm>
              <a:off x="26577" y="2278"/>
              <a:ext cx="504" cy="232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4" y="0"/>
                </a:cxn>
                <a:cxn ang="0">
                  <a:pos x="48" y="8"/>
                </a:cxn>
                <a:cxn ang="0">
                  <a:pos x="96" y="52"/>
                </a:cxn>
                <a:cxn ang="0">
                  <a:pos x="224" y="191"/>
                </a:cxn>
                <a:cxn ang="0">
                  <a:pos x="296" y="304"/>
                </a:cxn>
                <a:cxn ang="0">
                  <a:pos x="360" y="435"/>
                </a:cxn>
                <a:cxn ang="0">
                  <a:pos x="432" y="635"/>
                </a:cxn>
                <a:cxn ang="0">
                  <a:pos x="480" y="826"/>
                </a:cxn>
                <a:cxn ang="0">
                  <a:pos x="496" y="1001"/>
                </a:cxn>
                <a:cxn ang="0">
                  <a:pos x="504" y="1157"/>
                </a:cxn>
                <a:cxn ang="0">
                  <a:pos x="496" y="1166"/>
                </a:cxn>
                <a:cxn ang="0">
                  <a:pos x="488" y="1322"/>
                </a:cxn>
                <a:cxn ang="0">
                  <a:pos x="464" y="1497"/>
                </a:cxn>
                <a:cxn ang="0">
                  <a:pos x="424" y="1679"/>
                </a:cxn>
                <a:cxn ang="0">
                  <a:pos x="360" y="1871"/>
                </a:cxn>
                <a:cxn ang="0">
                  <a:pos x="296" y="2010"/>
                </a:cxn>
                <a:cxn ang="0">
                  <a:pos x="224" y="2123"/>
                </a:cxn>
                <a:cxn ang="0">
                  <a:pos x="152" y="2210"/>
                </a:cxn>
                <a:cxn ang="0">
                  <a:pos x="96" y="2271"/>
                </a:cxn>
                <a:cxn ang="0">
                  <a:pos x="48" y="2315"/>
                </a:cxn>
                <a:cxn ang="0">
                  <a:pos x="24" y="2323"/>
                </a:cxn>
                <a:cxn ang="0">
                  <a:pos x="16" y="2323"/>
                </a:cxn>
                <a:cxn ang="0">
                  <a:pos x="0" y="2306"/>
                </a:cxn>
                <a:cxn ang="0">
                  <a:pos x="0" y="2288"/>
                </a:cxn>
                <a:cxn ang="0">
                  <a:pos x="32" y="2254"/>
                </a:cxn>
                <a:cxn ang="0">
                  <a:pos x="152" y="2097"/>
                </a:cxn>
                <a:cxn ang="0">
                  <a:pos x="240" y="1932"/>
                </a:cxn>
                <a:cxn ang="0">
                  <a:pos x="304" y="1749"/>
                </a:cxn>
                <a:cxn ang="0">
                  <a:pos x="344" y="1557"/>
                </a:cxn>
                <a:cxn ang="0">
                  <a:pos x="368" y="1357"/>
                </a:cxn>
                <a:cxn ang="0">
                  <a:pos x="376" y="1157"/>
                </a:cxn>
                <a:cxn ang="0">
                  <a:pos x="360" y="879"/>
                </a:cxn>
                <a:cxn ang="0">
                  <a:pos x="320" y="635"/>
                </a:cxn>
                <a:cxn ang="0">
                  <a:pos x="248" y="417"/>
                </a:cxn>
                <a:cxn ang="0">
                  <a:pos x="152" y="235"/>
                </a:cxn>
                <a:cxn ang="0">
                  <a:pos x="40" y="78"/>
                </a:cxn>
                <a:cxn ang="0">
                  <a:pos x="8" y="43"/>
                </a:cxn>
                <a:cxn ang="0">
                  <a:pos x="8" y="35"/>
                </a:cxn>
                <a:cxn ang="0">
                  <a:pos x="0" y="26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504" h="2323">
                  <a:moveTo>
                    <a:pt x="8" y="0"/>
                  </a:moveTo>
                  <a:lnTo>
                    <a:pt x="24" y="0"/>
                  </a:lnTo>
                  <a:lnTo>
                    <a:pt x="48" y="8"/>
                  </a:lnTo>
                  <a:lnTo>
                    <a:pt x="96" y="52"/>
                  </a:lnTo>
                  <a:lnTo>
                    <a:pt x="224" y="191"/>
                  </a:lnTo>
                  <a:lnTo>
                    <a:pt x="296" y="304"/>
                  </a:lnTo>
                  <a:lnTo>
                    <a:pt x="360" y="435"/>
                  </a:lnTo>
                  <a:lnTo>
                    <a:pt x="432" y="635"/>
                  </a:lnTo>
                  <a:lnTo>
                    <a:pt x="480" y="826"/>
                  </a:lnTo>
                  <a:lnTo>
                    <a:pt x="496" y="1001"/>
                  </a:lnTo>
                  <a:lnTo>
                    <a:pt x="504" y="1157"/>
                  </a:lnTo>
                  <a:lnTo>
                    <a:pt x="496" y="1166"/>
                  </a:lnTo>
                  <a:lnTo>
                    <a:pt x="488" y="1322"/>
                  </a:lnTo>
                  <a:lnTo>
                    <a:pt x="464" y="1497"/>
                  </a:lnTo>
                  <a:lnTo>
                    <a:pt x="424" y="1679"/>
                  </a:lnTo>
                  <a:lnTo>
                    <a:pt x="360" y="1871"/>
                  </a:lnTo>
                  <a:lnTo>
                    <a:pt x="296" y="2010"/>
                  </a:lnTo>
                  <a:lnTo>
                    <a:pt x="224" y="2123"/>
                  </a:lnTo>
                  <a:lnTo>
                    <a:pt x="152" y="2210"/>
                  </a:lnTo>
                  <a:lnTo>
                    <a:pt x="96" y="2271"/>
                  </a:lnTo>
                  <a:lnTo>
                    <a:pt x="48" y="2315"/>
                  </a:lnTo>
                  <a:lnTo>
                    <a:pt x="24" y="2323"/>
                  </a:lnTo>
                  <a:lnTo>
                    <a:pt x="16" y="2323"/>
                  </a:lnTo>
                  <a:lnTo>
                    <a:pt x="0" y="2306"/>
                  </a:lnTo>
                  <a:lnTo>
                    <a:pt x="0" y="2288"/>
                  </a:lnTo>
                  <a:lnTo>
                    <a:pt x="32" y="2254"/>
                  </a:lnTo>
                  <a:lnTo>
                    <a:pt x="152" y="2097"/>
                  </a:lnTo>
                  <a:lnTo>
                    <a:pt x="240" y="1932"/>
                  </a:lnTo>
                  <a:lnTo>
                    <a:pt x="304" y="1749"/>
                  </a:lnTo>
                  <a:lnTo>
                    <a:pt x="344" y="1557"/>
                  </a:lnTo>
                  <a:lnTo>
                    <a:pt x="368" y="1357"/>
                  </a:lnTo>
                  <a:lnTo>
                    <a:pt x="376" y="1157"/>
                  </a:lnTo>
                  <a:lnTo>
                    <a:pt x="360" y="879"/>
                  </a:lnTo>
                  <a:lnTo>
                    <a:pt x="320" y="635"/>
                  </a:lnTo>
                  <a:lnTo>
                    <a:pt x="248" y="417"/>
                  </a:lnTo>
                  <a:lnTo>
                    <a:pt x="152" y="235"/>
                  </a:lnTo>
                  <a:lnTo>
                    <a:pt x="40" y="78"/>
                  </a:lnTo>
                  <a:lnTo>
                    <a:pt x="8" y="43"/>
                  </a:lnTo>
                  <a:lnTo>
                    <a:pt x="8" y="35"/>
                  </a:lnTo>
                  <a:lnTo>
                    <a:pt x="0" y="26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0" name="Slide Number Placeholder 10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7347" name="Group 3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2152485" y="2929735"/>
            <a:ext cx="6831287" cy="529619"/>
            <a:chOff x="681" y="1835"/>
            <a:chExt cx="29989" cy="2325"/>
          </a:xfrm>
          <a:solidFill>
            <a:srgbClr val="FF0000"/>
          </a:solidFill>
        </p:grpSpPr>
        <p:sp>
          <p:nvSpPr>
            <p:cNvPr id="57349" name="Freeform 5"/>
            <p:cNvSpPr>
              <a:spLocks noEditPoints="1"/>
            </p:cNvSpPr>
            <p:nvPr/>
          </p:nvSpPr>
          <p:spPr bwMode="auto">
            <a:xfrm>
              <a:off x="681" y="2557"/>
              <a:ext cx="922" cy="1049"/>
            </a:xfrm>
            <a:custGeom>
              <a:avLst/>
              <a:gdLst/>
              <a:ahLst/>
              <a:cxnLst>
                <a:cxn ang="0">
                  <a:pos x="575" y="60"/>
                </a:cxn>
                <a:cxn ang="0">
                  <a:pos x="521" y="70"/>
                </a:cxn>
                <a:cxn ang="0">
                  <a:pos x="447" y="99"/>
                </a:cxn>
                <a:cxn ang="0">
                  <a:pos x="365" y="159"/>
                </a:cxn>
                <a:cxn ang="0">
                  <a:pos x="283" y="267"/>
                </a:cxn>
                <a:cxn ang="0">
                  <a:pos x="228" y="376"/>
                </a:cxn>
                <a:cxn ang="0">
                  <a:pos x="192" y="515"/>
                </a:cxn>
                <a:cxn ang="0">
                  <a:pos x="164" y="643"/>
                </a:cxn>
                <a:cxn ang="0">
                  <a:pos x="155" y="752"/>
                </a:cxn>
                <a:cxn ang="0">
                  <a:pos x="164" y="851"/>
                </a:cxn>
                <a:cxn ang="0">
                  <a:pos x="201" y="920"/>
                </a:cxn>
                <a:cxn ang="0">
                  <a:pos x="238" y="960"/>
                </a:cxn>
                <a:cxn ang="0">
                  <a:pos x="292" y="989"/>
                </a:cxn>
                <a:cxn ang="0">
                  <a:pos x="347" y="999"/>
                </a:cxn>
                <a:cxn ang="0">
                  <a:pos x="447" y="970"/>
                </a:cxn>
                <a:cxn ang="0">
                  <a:pos x="557" y="900"/>
                </a:cxn>
                <a:cxn ang="0">
                  <a:pos x="639" y="792"/>
                </a:cxn>
                <a:cxn ang="0">
                  <a:pos x="694" y="663"/>
                </a:cxn>
                <a:cxn ang="0">
                  <a:pos x="730" y="525"/>
                </a:cxn>
                <a:cxn ang="0">
                  <a:pos x="758" y="396"/>
                </a:cxn>
                <a:cxn ang="0">
                  <a:pos x="767" y="307"/>
                </a:cxn>
                <a:cxn ang="0">
                  <a:pos x="758" y="208"/>
                </a:cxn>
                <a:cxn ang="0">
                  <a:pos x="721" y="129"/>
                </a:cxn>
                <a:cxn ang="0">
                  <a:pos x="657" y="80"/>
                </a:cxn>
                <a:cxn ang="0">
                  <a:pos x="575" y="60"/>
                </a:cxn>
                <a:cxn ang="0">
                  <a:pos x="575" y="0"/>
                </a:cxn>
                <a:cxn ang="0">
                  <a:pos x="685" y="20"/>
                </a:cxn>
                <a:cxn ang="0">
                  <a:pos x="776" y="70"/>
                </a:cxn>
                <a:cxn ang="0">
                  <a:pos x="858" y="149"/>
                </a:cxn>
                <a:cxn ang="0">
                  <a:pos x="904" y="258"/>
                </a:cxn>
                <a:cxn ang="0">
                  <a:pos x="922" y="386"/>
                </a:cxn>
                <a:cxn ang="0">
                  <a:pos x="895" y="554"/>
                </a:cxn>
                <a:cxn ang="0">
                  <a:pos x="840" y="712"/>
                </a:cxn>
                <a:cxn ang="0">
                  <a:pos x="740" y="851"/>
                </a:cxn>
                <a:cxn ang="0">
                  <a:pos x="621" y="950"/>
                </a:cxn>
                <a:cxn ang="0">
                  <a:pos x="484" y="1019"/>
                </a:cxn>
                <a:cxn ang="0">
                  <a:pos x="347" y="1049"/>
                </a:cxn>
                <a:cxn ang="0">
                  <a:pos x="238" y="1029"/>
                </a:cxn>
                <a:cxn ang="0">
                  <a:pos x="137" y="980"/>
                </a:cxn>
                <a:cxn ang="0">
                  <a:pos x="64" y="900"/>
                </a:cxn>
                <a:cxn ang="0">
                  <a:pos x="18" y="792"/>
                </a:cxn>
                <a:cxn ang="0">
                  <a:pos x="0" y="663"/>
                </a:cxn>
                <a:cxn ang="0">
                  <a:pos x="18" y="485"/>
                </a:cxn>
                <a:cxn ang="0">
                  <a:pos x="82" y="347"/>
                </a:cxn>
                <a:cxn ang="0">
                  <a:pos x="174" y="208"/>
                </a:cxn>
                <a:cxn ang="0">
                  <a:pos x="292" y="99"/>
                </a:cxn>
                <a:cxn ang="0">
                  <a:pos x="429" y="30"/>
                </a:cxn>
                <a:cxn ang="0">
                  <a:pos x="575" y="0"/>
                </a:cxn>
              </a:cxnLst>
              <a:rect l="0" t="0" r="r" b="b"/>
              <a:pathLst>
                <a:path w="922" h="1049">
                  <a:moveTo>
                    <a:pt x="575" y="60"/>
                  </a:moveTo>
                  <a:lnTo>
                    <a:pt x="521" y="70"/>
                  </a:lnTo>
                  <a:lnTo>
                    <a:pt x="447" y="99"/>
                  </a:lnTo>
                  <a:lnTo>
                    <a:pt x="365" y="159"/>
                  </a:lnTo>
                  <a:lnTo>
                    <a:pt x="283" y="267"/>
                  </a:lnTo>
                  <a:lnTo>
                    <a:pt x="228" y="376"/>
                  </a:lnTo>
                  <a:lnTo>
                    <a:pt x="192" y="515"/>
                  </a:lnTo>
                  <a:lnTo>
                    <a:pt x="164" y="643"/>
                  </a:lnTo>
                  <a:lnTo>
                    <a:pt x="155" y="752"/>
                  </a:lnTo>
                  <a:lnTo>
                    <a:pt x="164" y="851"/>
                  </a:lnTo>
                  <a:lnTo>
                    <a:pt x="201" y="920"/>
                  </a:lnTo>
                  <a:lnTo>
                    <a:pt x="238" y="960"/>
                  </a:lnTo>
                  <a:lnTo>
                    <a:pt x="292" y="989"/>
                  </a:lnTo>
                  <a:lnTo>
                    <a:pt x="347" y="999"/>
                  </a:lnTo>
                  <a:lnTo>
                    <a:pt x="447" y="970"/>
                  </a:lnTo>
                  <a:lnTo>
                    <a:pt x="557" y="900"/>
                  </a:lnTo>
                  <a:lnTo>
                    <a:pt x="639" y="792"/>
                  </a:lnTo>
                  <a:lnTo>
                    <a:pt x="694" y="663"/>
                  </a:lnTo>
                  <a:lnTo>
                    <a:pt x="730" y="525"/>
                  </a:lnTo>
                  <a:lnTo>
                    <a:pt x="758" y="396"/>
                  </a:lnTo>
                  <a:lnTo>
                    <a:pt x="767" y="307"/>
                  </a:lnTo>
                  <a:lnTo>
                    <a:pt x="758" y="208"/>
                  </a:lnTo>
                  <a:lnTo>
                    <a:pt x="721" y="129"/>
                  </a:lnTo>
                  <a:lnTo>
                    <a:pt x="657" y="80"/>
                  </a:lnTo>
                  <a:lnTo>
                    <a:pt x="575" y="60"/>
                  </a:lnTo>
                  <a:close/>
                  <a:moveTo>
                    <a:pt x="575" y="0"/>
                  </a:moveTo>
                  <a:lnTo>
                    <a:pt x="685" y="20"/>
                  </a:lnTo>
                  <a:lnTo>
                    <a:pt x="776" y="70"/>
                  </a:lnTo>
                  <a:lnTo>
                    <a:pt x="858" y="149"/>
                  </a:lnTo>
                  <a:lnTo>
                    <a:pt x="904" y="258"/>
                  </a:lnTo>
                  <a:lnTo>
                    <a:pt x="922" y="386"/>
                  </a:lnTo>
                  <a:lnTo>
                    <a:pt x="895" y="554"/>
                  </a:lnTo>
                  <a:lnTo>
                    <a:pt x="840" y="712"/>
                  </a:lnTo>
                  <a:lnTo>
                    <a:pt x="740" y="851"/>
                  </a:lnTo>
                  <a:lnTo>
                    <a:pt x="621" y="950"/>
                  </a:lnTo>
                  <a:lnTo>
                    <a:pt x="484" y="1019"/>
                  </a:lnTo>
                  <a:lnTo>
                    <a:pt x="347" y="1049"/>
                  </a:lnTo>
                  <a:lnTo>
                    <a:pt x="238" y="1029"/>
                  </a:lnTo>
                  <a:lnTo>
                    <a:pt x="137" y="980"/>
                  </a:lnTo>
                  <a:lnTo>
                    <a:pt x="64" y="900"/>
                  </a:lnTo>
                  <a:lnTo>
                    <a:pt x="18" y="792"/>
                  </a:lnTo>
                  <a:lnTo>
                    <a:pt x="0" y="663"/>
                  </a:lnTo>
                  <a:lnTo>
                    <a:pt x="18" y="485"/>
                  </a:lnTo>
                  <a:lnTo>
                    <a:pt x="82" y="347"/>
                  </a:lnTo>
                  <a:lnTo>
                    <a:pt x="174" y="208"/>
                  </a:lnTo>
                  <a:lnTo>
                    <a:pt x="292" y="99"/>
                  </a:lnTo>
                  <a:lnTo>
                    <a:pt x="429" y="30"/>
                  </a:lnTo>
                  <a:lnTo>
                    <a:pt x="5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0" name="Freeform 6"/>
            <p:cNvSpPr>
              <a:spLocks/>
            </p:cNvSpPr>
            <p:nvPr/>
          </p:nvSpPr>
          <p:spPr bwMode="auto">
            <a:xfrm>
              <a:off x="1731" y="2567"/>
              <a:ext cx="794" cy="1049"/>
            </a:xfrm>
            <a:custGeom>
              <a:avLst/>
              <a:gdLst/>
              <a:ahLst/>
              <a:cxnLst>
                <a:cxn ang="0">
                  <a:pos x="648" y="20"/>
                </a:cxn>
                <a:cxn ang="0">
                  <a:pos x="776" y="119"/>
                </a:cxn>
                <a:cxn ang="0">
                  <a:pos x="794" y="238"/>
                </a:cxn>
                <a:cxn ang="0">
                  <a:pos x="739" y="317"/>
                </a:cxn>
                <a:cxn ang="0">
                  <a:pos x="666" y="327"/>
                </a:cxn>
                <a:cxn ang="0">
                  <a:pos x="630" y="277"/>
                </a:cxn>
                <a:cxn ang="0">
                  <a:pos x="639" y="208"/>
                </a:cxn>
                <a:cxn ang="0">
                  <a:pos x="703" y="149"/>
                </a:cxn>
                <a:cxn ang="0">
                  <a:pos x="739" y="159"/>
                </a:cxn>
                <a:cxn ang="0">
                  <a:pos x="648" y="70"/>
                </a:cxn>
                <a:cxn ang="0">
                  <a:pos x="548" y="50"/>
                </a:cxn>
                <a:cxn ang="0">
                  <a:pos x="374" y="99"/>
                </a:cxn>
                <a:cxn ang="0">
                  <a:pos x="310" y="208"/>
                </a:cxn>
                <a:cxn ang="0">
                  <a:pos x="320" y="327"/>
                </a:cxn>
                <a:cxn ang="0">
                  <a:pos x="411" y="386"/>
                </a:cxn>
                <a:cxn ang="0">
                  <a:pos x="548" y="416"/>
                </a:cxn>
                <a:cxn ang="0">
                  <a:pos x="676" y="495"/>
                </a:cxn>
                <a:cxn ang="0">
                  <a:pos x="730" y="594"/>
                </a:cxn>
                <a:cxn ang="0">
                  <a:pos x="730" y="722"/>
                </a:cxn>
                <a:cxn ang="0">
                  <a:pos x="676" y="861"/>
                </a:cxn>
                <a:cxn ang="0">
                  <a:pos x="548" y="989"/>
                </a:cxn>
                <a:cxn ang="0">
                  <a:pos x="310" y="1049"/>
                </a:cxn>
                <a:cxn ang="0">
                  <a:pos x="82" y="989"/>
                </a:cxn>
                <a:cxn ang="0">
                  <a:pos x="0" y="821"/>
                </a:cxn>
                <a:cxn ang="0">
                  <a:pos x="18" y="752"/>
                </a:cxn>
                <a:cxn ang="0">
                  <a:pos x="46" y="702"/>
                </a:cxn>
                <a:cxn ang="0">
                  <a:pos x="91" y="673"/>
                </a:cxn>
                <a:cxn ang="0">
                  <a:pos x="164" y="683"/>
                </a:cxn>
                <a:cxn ang="0">
                  <a:pos x="192" y="722"/>
                </a:cxn>
                <a:cxn ang="0">
                  <a:pos x="155" y="841"/>
                </a:cxn>
                <a:cxn ang="0">
                  <a:pos x="91" y="871"/>
                </a:cxn>
                <a:cxn ang="0">
                  <a:pos x="100" y="930"/>
                </a:cxn>
                <a:cxn ang="0">
                  <a:pos x="219" y="989"/>
                </a:cxn>
                <a:cxn ang="0">
                  <a:pos x="301" y="999"/>
                </a:cxn>
                <a:cxn ang="0">
                  <a:pos x="493" y="950"/>
                </a:cxn>
                <a:cxn ang="0">
                  <a:pos x="584" y="831"/>
                </a:cxn>
                <a:cxn ang="0">
                  <a:pos x="612" y="742"/>
                </a:cxn>
                <a:cxn ang="0">
                  <a:pos x="566" y="633"/>
                </a:cxn>
                <a:cxn ang="0">
                  <a:pos x="456" y="574"/>
                </a:cxn>
                <a:cxn ang="0">
                  <a:pos x="347" y="554"/>
                </a:cxn>
                <a:cxn ang="0">
                  <a:pos x="228" y="495"/>
                </a:cxn>
                <a:cxn ang="0">
                  <a:pos x="173" y="337"/>
                </a:cxn>
                <a:cxn ang="0">
                  <a:pos x="201" y="208"/>
                </a:cxn>
                <a:cxn ang="0">
                  <a:pos x="320" y="70"/>
                </a:cxn>
                <a:cxn ang="0">
                  <a:pos x="539" y="0"/>
                </a:cxn>
              </a:cxnLst>
              <a:rect l="0" t="0" r="r" b="b"/>
              <a:pathLst>
                <a:path w="794" h="1049">
                  <a:moveTo>
                    <a:pt x="539" y="0"/>
                  </a:moveTo>
                  <a:lnTo>
                    <a:pt x="648" y="20"/>
                  </a:lnTo>
                  <a:lnTo>
                    <a:pt x="730" y="60"/>
                  </a:lnTo>
                  <a:lnTo>
                    <a:pt x="776" y="119"/>
                  </a:lnTo>
                  <a:lnTo>
                    <a:pt x="794" y="198"/>
                  </a:lnTo>
                  <a:lnTo>
                    <a:pt x="794" y="238"/>
                  </a:lnTo>
                  <a:lnTo>
                    <a:pt x="758" y="297"/>
                  </a:lnTo>
                  <a:lnTo>
                    <a:pt x="739" y="317"/>
                  </a:lnTo>
                  <a:lnTo>
                    <a:pt x="721" y="327"/>
                  </a:lnTo>
                  <a:lnTo>
                    <a:pt x="666" y="327"/>
                  </a:lnTo>
                  <a:lnTo>
                    <a:pt x="639" y="297"/>
                  </a:lnTo>
                  <a:lnTo>
                    <a:pt x="630" y="277"/>
                  </a:lnTo>
                  <a:lnTo>
                    <a:pt x="630" y="228"/>
                  </a:lnTo>
                  <a:lnTo>
                    <a:pt x="639" y="208"/>
                  </a:lnTo>
                  <a:lnTo>
                    <a:pt x="676" y="168"/>
                  </a:lnTo>
                  <a:lnTo>
                    <a:pt x="703" y="149"/>
                  </a:lnTo>
                  <a:lnTo>
                    <a:pt x="730" y="149"/>
                  </a:lnTo>
                  <a:lnTo>
                    <a:pt x="739" y="159"/>
                  </a:lnTo>
                  <a:lnTo>
                    <a:pt x="703" y="99"/>
                  </a:lnTo>
                  <a:lnTo>
                    <a:pt x="648" y="70"/>
                  </a:lnTo>
                  <a:lnTo>
                    <a:pt x="593" y="50"/>
                  </a:lnTo>
                  <a:lnTo>
                    <a:pt x="548" y="50"/>
                  </a:lnTo>
                  <a:lnTo>
                    <a:pt x="447" y="70"/>
                  </a:lnTo>
                  <a:lnTo>
                    <a:pt x="374" y="99"/>
                  </a:lnTo>
                  <a:lnTo>
                    <a:pt x="329" y="159"/>
                  </a:lnTo>
                  <a:lnTo>
                    <a:pt x="310" y="208"/>
                  </a:lnTo>
                  <a:lnTo>
                    <a:pt x="301" y="257"/>
                  </a:lnTo>
                  <a:lnTo>
                    <a:pt x="320" y="327"/>
                  </a:lnTo>
                  <a:lnTo>
                    <a:pt x="356" y="356"/>
                  </a:lnTo>
                  <a:lnTo>
                    <a:pt x="411" y="386"/>
                  </a:lnTo>
                  <a:lnTo>
                    <a:pt x="466" y="396"/>
                  </a:lnTo>
                  <a:lnTo>
                    <a:pt x="548" y="416"/>
                  </a:lnTo>
                  <a:lnTo>
                    <a:pt x="621" y="445"/>
                  </a:lnTo>
                  <a:lnTo>
                    <a:pt x="676" y="495"/>
                  </a:lnTo>
                  <a:lnTo>
                    <a:pt x="703" y="534"/>
                  </a:lnTo>
                  <a:lnTo>
                    <a:pt x="730" y="594"/>
                  </a:lnTo>
                  <a:lnTo>
                    <a:pt x="739" y="663"/>
                  </a:lnTo>
                  <a:lnTo>
                    <a:pt x="730" y="722"/>
                  </a:lnTo>
                  <a:lnTo>
                    <a:pt x="712" y="791"/>
                  </a:lnTo>
                  <a:lnTo>
                    <a:pt x="676" y="861"/>
                  </a:lnTo>
                  <a:lnTo>
                    <a:pt x="621" y="930"/>
                  </a:lnTo>
                  <a:lnTo>
                    <a:pt x="548" y="989"/>
                  </a:lnTo>
                  <a:lnTo>
                    <a:pt x="447" y="1029"/>
                  </a:lnTo>
                  <a:lnTo>
                    <a:pt x="310" y="1049"/>
                  </a:lnTo>
                  <a:lnTo>
                    <a:pt x="183" y="1029"/>
                  </a:lnTo>
                  <a:lnTo>
                    <a:pt x="82" y="989"/>
                  </a:lnTo>
                  <a:lnTo>
                    <a:pt x="18" y="920"/>
                  </a:lnTo>
                  <a:lnTo>
                    <a:pt x="0" y="821"/>
                  </a:lnTo>
                  <a:lnTo>
                    <a:pt x="0" y="782"/>
                  </a:lnTo>
                  <a:lnTo>
                    <a:pt x="18" y="752"/>
                  </a:lnTo>
                  <a:lnTo>
                    <a:pt x="27" y="722"/>
                  </a:lnTo>
                  <a:lnTo>
                    <a:pt x="46" y="702"/>
                  </a:lnTo>
                  <a:lnTo>
                    <a:pt x="73" y="683"/>
                  </a:lnTo>
                  <a:lnTo>
                    <a:pt x="91" y="673"/>
                  </a:lnTo>
                  <a:lnTo>
                    <a:pt x="137" y="673"/>
                  </a:lnTo>
                  <a:lnTo>
                    <a:pt x="164" y="683"/>
                  </a:lnTo>
                  <a:lnTo>
                    <a:pt x="173" y="702"/>
                  </a:lnTo>
                  <a:lnTo>
                    <a:pt x="192" y="722"/>
                  </a:lnTo>
                  <a:lnTo>
                    <a:pt x="192" y="782"/>
                  </a:lnTo>
                  <a:lnTo>
                    <a:pt x="155" y="841"/>
                  </a:lnTo>
                  <a:lnTo>
                    <a:pt x="128" y="861"/>
                  </a:lnTo>
                  <a:lnTo>
                    <a:pt x="91" y="871"/>
                  </a:lnTo>
                  <a:lnTo>
                    <a:pt x="55" y="871"/>
                  </a:lnTo>
                  <a:lnTo>
                    <a:pt x="100" y="930"/>
                  </a:lnTo>
                  <a:lnTo>
                    <a:pt x="155" y="970"/>
                  </a:lnTo>
                  <a:lnTo>
                    <a:pt x="219" y="989"/>
                  </a:lnTo>
                  <a:lnTo>
                    <a:pt x="274" y="999"/>
                  </a:lnTo>
                  <a:lnTo>
                    <a:pt x="301" y="999"/>
                  </a:lnTo>
                  <a:lnTo>
                    <a:pt x="411" y="979"/>
                  </a:lnTo>
                  <a:lnTo>
                    <a:pt x="493" y="950"/>
                  </a:lnTo>
                  <a:lnTo>
                    <a:pt x="548" y="890"/>
                  </a:lnTo>
                  <a:lnTo>
                    <a:pt x="584" y="831"/>
                  </a:lnTo>
                  <a:lnTo>
                    <a:pt x="603" y="782"/>
                  </a:lnTo>
                  <a:lnTo>
                    <a:pt x="612" y="742"/>
                  </a:lnTo>
                  <a:lnTo>
                    <a:pt x="603" y="673"/>
                  </a:lnTo>
                  <a:lnTo>
                    <a:pt x="566" y="633"/>
                  </a:lnTo>
                  <a:lnTo>
                    <a:pt x="520" y="594"/>
                  </a:lnTo>
                  <a:lnTo>
                    <a:pt x="456" y="574"/>
                  </a:lnTo>
                  <a:lnTo>
                    <a:pt x="393" y="564"/>
                  </a:lnTo>
                  <a:lnTo>
                    <a:pt x="347" y="554"/>
                  </a:lnTo>
                  <a:lnTo>
                    <a:pt x="292" y="534"/>
                  </a:lnTo>
                  <a:lnTo>
                    <a:pt x="228" y="495"/>
                  </a:lnTo>
                  <a:lnTo>
                    <a:pt x="192" y="426"/>
                  </a:lnTo>
                  <a:lnTo>
                    <a:pt x="173" y="337"/>
                  </a:lnTo>
                  <a:lnTo>
                    <a:pt x="183" y="277"/>
                  </a:lnTo>
                  <a:lnTo>
                    <a:pt x="201" y="208"/>
                  </a:lnTo>
                  <a:lnTo>
                    <a:pt x="246" y="129"/>
                  </a:lnTo>
                  <a:lnTo>
                    <a:pt x="320" y="70"/>
                  </a:lnTo>
                  <a:lnTo>
                    <a:pt x="411" y="20"/>
                  </a:lnTo>
                  <a:lnTo>
                    <a:pt x="5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1" name="Freeform 7"/>
            <p:cNvSpPr>
              <a:spLocks noEditPoints="1"/>
            </p:cNvSpPr>
            <p:nvPr/>
          </p:nvSpPr>
          <p:spPr bwMode="auto">
            <a:xfrm>
              <a:off x="2562" y="2557"/>
              <a:ext cx="1104" cy="1474"/>
            </a:xfrm>
            <a:custGeom>
              <a:avLst/>
              <a:gdLst/>
              <a:ahLst/>
              <a:cxnLst>
                <a:cxn ang="0">
                  <a:pos x="785" y="50"/>
                </a:cxn>
                <a:cxn ang="0">
                  <a:pos x="657" y="129"/>
                </a:cxn>
                <a:cxn ang="0">
                  <a:pos x="575" y="228"/>
                </a:cxn>
                <a:cxn ang="0">
                  <a:pos x="547" y="287"/>
                </a:cxn>
                <a:cxn ang="0">
                  <a:pos x="438" y="762"/>
                </a:cxn>
                <a:cxn ang="0">
                  <a:pos x="456" y="861"/>
                </a:cxn>
                <a:cxn ang="0">
                  <a:pos x="529" y="970"/>
                </a:cxn>
                <a:cxn ang="0">
                  <a:pos x="666" y="980"/>
                </a:cxn>
                <a:cxn ang="0">
                  <a:pos x="794" y="861"/>
                </a:cxn>
                <a:cxn ang="0">
                  <a:pos x="885" y="683"/>
                </a:cxn>
                <a:cxn ang="0">
                  <a:pos x="940" y="465"/>
                </a:cxn>
                <a:cxn ang="0">
                  <a:pos x="967" y="258"/>
                </a:cxn>
                <a:cxn ang="0">
                  <a:pos x="931" y="99"/>
                </a:cxn>
                <a:cxn ang="0">
                  <a:pos x="830" y="40"/>
                </a:cxn>
                <a:cxn ang="0">
                  <a:pos x="401" y="10"/>
                </a:cxn>
                <a:cxn ang="0">
                  <a:pos x="511" y="99"/>
                </a:cxn>
                <a:cxn ang="0">
                  <a:pos x="621" y="89"/>
                </a:cxn>
                <a:cxn ang="0">
                  <a:pos x="821" y="0"/>
                </a:cxn>
                <a:cxn ang="0">
                  <a:pos x="1022" y="109"/>
                </a:cxn>
                <a:cxn ang="0">
                  <a:pos x="1104" y="376"/>
                </a:cxn>
                <a:cxn ang="0">
                  <a:pos x="1022" y="703"/>
                </a:cxn>
                <a:cxn ang="0">
                  <a:pos x="840" y="950"/>
                </a:cxn>
                <a:cxn ang="0">
                  <a:pos x="593" y="1049"/>
                </a:cxn>
                <a:cxn ang="0">
                  <a:pos x="465" y="999"/>
                </a:cxn>
                <a:cxn ang="0">
                  <a:pos x="392" y="900"/>
                </a:cxn>
                <a:cxn ang="0">
                  <a:pos x="365" y="1039"/>
                </a:cxn>
                <a:cxn ang="0">
                  <a:pos x="319" y="1247"/>
                </a:cxn>
                <a:cxn ang="0">
                  <a:pos x="292" y="1385"/>
                </a:cxn>
                <a:cxn ang="0">
                  <a:pos x="310" y="1395"/>
                </a:cxn>
                <a:cxn ang="0">
                  <a:pos x="438" y="1405"/>
                </a:cxn>
                <a:cxn ang="0">
                  <a:pos x="456" y="1454"/>
                </a:cxn>
                <a:cxn ang="0">
                  <a:pos x="319" y="1474"/>
                </a:cxn>
                <a:cxn ang="0">
                  <a:pos x="118" y="1474"/>
                </a:cxn>
                <a:cxn ang="0">
                  <a:pos x="0" y="1464"/>
                </a:cxn>
                <a:cxn ang="0">
                  <a:pos x="18" y="1405"/>
                </a:cxn>
                <a:cxn ang="0">
                  <a:pos x="109" y="1395"/>
                </a:cxn>
                <a:cxn ang="0">
                  <a:pos x="146" y="1365"/>
                </a:cxn>
                <a:cxn ang="0">
                  <a:pos x="164" y="1306"/>
                </a:cxn>
                <a:cxn ang="0">
                  <a:pos x="392" y="277"/>
                </a:cxn>
                <a:cxn ang="0">
                  <a:pos x="401" y="119"/>
                </a:cxn>
                <a:cxn ang="0">
                  <a:pos x="383" y="70"/>
                </a:cxn>
                <a:cxn ang="0">
                  <a:pos x="356" y="50"/>
                </a:cxn>
                <a:cxn ang="0">
                  <a:pos x="292" y="70"/>
                </a:cxn>
                <a:cxn ang="0">
                  <a:pos x="210" y="208"/>
                </a:cxn>
                <a:cxn ang="0">
                  <a:pos x="173" y="347"/>
                </a:cxn>
                <a:cxn ang="0">
                  <a:pos x="164" y="376"/>
                </a:cxn>
                <a:cxn ang="0">
                  <a:pos x="118" y="366"/>
                </a:cxn>
                <a:cxn ang="0">
                  <a:pos x="128" y="327"/>
                </a:cxn>
                <a:cxn ang="0">
                  <a:pos x="155" y="198"/>
                </a:cxn>
                <a:cxn ang="0">
                  <a:pos x="237" y="50"/>
                </a:cxn>
                <a:cxn ang="0">
                  <a:pos x="347" y="0"/>
                </a:cxn>
              </a:cxnLst>
              <a:rect l="0" t="0" r="r" b="b"/>
              <a:pathLst>
                <a:path w="1104" h="1474">
                  <a:moveTo>
                    <a:pt x="830" y="40"/>
                  </a:moveTo>
                  <a:lnTo>
                    <a:pt x="785" y="50"/>
                  </a:lnTo>
                  <a:lnTo>
                    <a:pt x="730" y="80"/>
                  </a:lnTo>
                  <a:lnTo>
                    <a:pt x="657" y="129"/>
                  </a:lnTo>
                  <a:lnTo>
                    <a:pt x="611" y="178"/>
                  </a:lnTo>
                  <a:lnTo>
                    <a:pt x="575" y="228"/>
                  </a:lnTo>
                  <a:lnTo>
                    <a:pt x="547" y="297"/>
                  </a:lnTo>
                  <a:lnTo>
                    <a:pt x="547" y="287"/>
                  </a:lnTo>
                  <a:lnTo>
                    <a:pt x="447" y="742"/>
                  </a:lnTo>
                  <a:lnTo>
                    <a:pt x="438" y="762"/>
                  </a:lnTo>
                  <a:lnTo>
                    <a:pt x="438" y="811"/>
                  </a:lnTo>
                  <a:lnTo>
                    <a:pt x="456" y="861"/>
                  </a:lnTo>
                  <a:lnTo>
                    <a:pt x="484" y="920"/>
                  </a:lnTo>
                  <a:lnTo>
                    <a:pt x="529" y="970"/>
                  </a:lnTo>
                  <a:lnTo>
                    <a:pt x="602" y="989"/>
                  </a:lnTo>
                  <a:lnTo>
                    <a:pt x="666" y="980"/>
                  </a:lnTo>
                  <a:lnTo>
                    <a:pt x="730" y="930"/>
                  </a:lnTo>
                  <a:lnTo>
                    <a:pt x="794" y="861"/>
                  </a:lnTo>
                  <a:lnTo>
                    <a:pt x="858" y="752"/>
                  </a:lnTo>
                  <a:lnTo>
                    <a:pt x="885" y="683"/>
                  </a:lnTo>
                  <a:lnTo>
                    <a:pt x="913" y="584"/>
                  </a:lnTo>
                  <a:lnTo>
                    <a:pt x="940" y="465"/>
                  </a:lnTo>
                  <a:lnTo>
                    <a:pt x="958" y="356"/>
                  </a:lnTo>
                  <a:lnTo>
                    <a:pt x="967" y="258"/>
                  </a:lnTo>
                  <a:lnTo>
                    <a:pt x="958" y="169"/>
                  </a:lnTo>
                  <a:lnTo>
                    <a:pt x="931" y="99"/>
                  </a:lnTo>
                  <a:lnTo>
                    <a:pt x="894" y="50"/>
                  </a:lnTo>
                  <a:lnTo>
                    <a:pt x="830" y="40"/>
                  </a:lnTo>
                  <a:close/>
                  <a:moveTo>
                    <a:pt x="347" y="0"/>
                  </a:moveTo>
                  <a:lnTo>
                    <a:pt x="401" y="10"/>
                  </a:lnTo>
                  <a:lnTo>
                    <a:pt x="465" y="40"/>
                  </a:lnTo>
                  <a:lnTo>
                    <a:pt x="511" y="99"/>
                  </a:lnTo>
                  <a:lnTo>
                    <a:pt x="538" y="178"/>
                  </a:lnTo>
                  <a:lnTo>
                    <a:pt x="621" y="89"/>
                  </a:lnTo>
                  <a:lnTo>
                    <a:pt x="712" y="20"/>
                  </a:lnTo>
                  <a:lnTo>
                    <a:pt x="821" y="0"/>
                  </a:lnTo>
                  <a:lnTo>
                    <a:pt x="931" y="30"/>
                  </a:lnTo>
                  <a:lnTo>
                    <a:pt x="1022" y="109"/>
                  </a:lnTo>
                  <a:lnTo>
                    <a:pt x="1086" y="228"/>
                  </a:lnTo>
                  <a:lnTo>
                    <a:pt x="1104" y="376"/>
                  </a:lnTo>
                  <a:lnTo>
                    <a:pt x="1086" y="544"/>
                  </a:lnTo>
                  <a:lnTo>
                    <a:pt x="1022" y="703"/>
                  </a:lnTo>
                  <a:lnTo>
                    <a:pt x="940" y="841"/>
                  </a:lnTo>
                  <a:lnTo>
                    <a:pt x="840" y="950"/>
                  </a:lnTo>
                  <a:lnTo>
                    <a:pt x="721" y="1019"/>
                  </a:lnTo>
                  <a:lnTo>
                    <a:pt x="593" y="1049"/>
                  </a:lnTo>
                  <a:lnTo>
                    <a:pt x="520" y="1039"/>
                  </a:lnTo>
                  <a:lnTo>
                    <a:pt x="465" y="999"/>
                  </a:lnTo>
                  <a:lnTo>
                    <a:pt x="420" y="950"/>
                  </a:lnTo>
                  <a:lnTo>
                    <a:pt x="392" y="900"/>
                  </a:lnTo>
                  <a:lnTo>
                    <a:pt x="383" y="950"/>
                  </a:lnTo>
                  <a:lnTo>
                    <a:pt x="365" y="1039"/>
                  </a:lnTo>
                  <a:lnTo>
                    <a:pt x="338" y="1148"/>
                  </a:lnTo>
                  <a:lnTo>
                    <a:pt x="319" y="1247"/>
                  </a:lnTo>
                  <a:lnTo>
                    <a:pt x="292" y="1365"/>
                  </a:lnTo>
                  <a:lnTo>
                    <a:pt x="292" y="1385"/>
                  </a:lnTo>
                  <a:lnTo>
                    <a:pt x="301" y="1385"/>
                  </a:lnTo>
                  <a:lnTo>
                    <a:pt x="310" y="1395"/>
                  </a:lnTo>
                  <a:lnTo>
                    <a:pt x="328" y="1405"/>
                  </a:lnTo>
                  <a:lnTo>
                    <a:pt x="438" y="1405"/>
                  </a:lnTo>
                  <a:lnTo>
                    <a:pt x="456" y="1415"/>
                  </a:lnTo>
                  <a:lnTo>
                    <a:pt x="456" y="1454"/>
                  </a:lnTo>
                  <a:lnTo>
                    <a:pt x="438" y="1474"/>
                  </a:lnTo>
                  <a:lnTo>
                    <a:pt x="319" y="1474"/>
                  </a:lnTo>
                  <a:lnTo>
                    <a:pt x="210" y="1464"/>
                  </a:lnTo>
                  <a:lnTo>
                    <a:pt x="118" y="1474"/>
                  </a:lnTo>
                  <a:lnTo>
                    <a:pt x="9" y="1474"/>
                  </a:lnTo>
                  <a:lnTo>
                    <a:pt x="0" y="1464"/>
                  </a:lnTo>
                  <a:lnTo>
                    <a:pt x="0" y="1425"/>
                  </a:lnTo>
                  <a:lnTo>
                    <a:pt x="18" y="1405"/>
                  </a:lnTo>
                  <a:lnTo>
                    <a:pt x="82" y="1405"/>
                  </a:lnTo>
                  <a:lnTo>
                    <a:pt x="109" y="1395"/>
                  </a:lnTo>
                  <a:lnTo>
                    <a:pt x="128" y="1385"/>
                  </a:lnTo>
                  <a:lnTo>
                    <a:pt x="146" y="1365"/>
                  </a:lnTo>
                  <a:lnTo>
                    <a:pt x="155" y="1345"/>
                  </a:lnTo>
                  <a:lnTo>
                    <a:pt x="164" y="1306"/>
                  </a:lnTo>
                  <a:lnTo>
                    <a:pt x="155" y="1306"/>
                  </a:lnTo>
                  <a:lnTo>
                    <a:pt x="392" y="277"/>
                  </a:lnTo>
                  <a:lnTo>
                    <a:pt x="401" y="248"/>
                  </a:lnTo>
                  <a:lnTo>
                    <a:pt x="401" y="119"/>
                  </a:lnTo>
                  <a:lnTo>
                    <a:pt x="392" y="89"/>
                  </a:lnTo>
                  <a:lnTo>
                    <a:pt x="383" y="70"/>
                  </a:lnTo>
                  <a:lnTo>
                    <a:pt x="374" y="60"/>
                  </a:lnTo>
                  <a:lnTo>
                    <a:pt x="356" y="50"/>
                  </a:lnTo>
                  <a:lnTo>
                    <a:pt x="338" y="50"/>
                  </a:lnTo>
                  <a:lnTo>
                    <a:pt x="292" y="70"/>
                  </a:lnTo>
                  <a:lnTo>
                    <a:pt x="246" y="129"/>
                  </a:lnTo>
                  <a:lnTo>
                    <a:pt x="210" y="208"/>
                  </a:lnTo>
                  <a:lnTo>
                    <a:pt x="182" y="327"/>
                  </a:lnTo>
                  <a:lnTo>
                    <a:pt x="173" y="347"/>
                  </a:lnTo>
                  <a:lnTo>
                    <a:pt x="173" y="366"/>
                  </a:lnTo>
                  <a:lnTo>
                    <a:pt x="164" y="376"/>
                  </a:lnTo>
                  <a:lnTo>
                    <a:pt x="128" y="376"/>
                  </a:lnTo>
                  <a:lnTo>
                    <a:pt x="118" y="366"/>
                  </a:lnTo>
                  <a:lnTo>
                    <a:pt x="118" y="356"/>
                  </a:lnTo>
                  <a:lnTo>
                    <a:pt x="128" y="327"/>
                  </a:lnTo>
                  <a:lnTo>
                    <a:pt x="137" y="267"/>
                  </a:lnTo>
                  <a:lnTo>
                    <a:pt x="155" y="198"/>
                  </a:lnTo>
                  <a:lnTo>
                    <a:pt x="182" y="129"/>
                  </a:lnTo>
                  <a:lnTo>
                    <a:pt x="237" y="50"/>
                  </a:lnTo>
                  <a:lnTo>
                    <a:pt x="283" y="10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2" name="Freeform 8"/>
            <p:cNvSpPr>
              <a:spLocks/>
            </p:cNvSpPr>
            <p:nvPr/>
          </p:nvSpPr>
          <p:spPr bwMode="auto">
            <a:xfrm>
              <a:off x="3922" y="1835"/>
              <a:ext cx="502" cy="2315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93" y="0"/>
                </a:cxn>
                <a:cxn ang="0">
                  <a:pos x="502" y="10"/>
                </a:cxn>
                <a:cxn ang="0">
                  <a:pos x="502" y="40"/>
                </a:cxn>
                <a:cxn ang="0">
                  <a:pos x="475" y="70"/>
                </a:cxn>
                <a:cxn ang="0">
                  <a:pos x="338" y="258"/>
                </a:cxn>
                <a:cxn ang="0">
                  <a:pos x="237" y="465"/>
                </a:cxn>
                <a:cxn ang="0">
                  <a:pos x="173" y="693"/>
                </a:cxn>
                <a:cxn ang="0">
                  <a:pos x="137" y="930"/>
                </a:cxn>
                <a:cxn ang="0">
                  <a:pos x="128" y="1167"/>
                </a:cxn>
                <a:cxn ang="0">
                  <a:pos x="137" y="1355"/>
                </a:cxn>
                <a:cxn ang="0">
                  <a:pos x="155" y="1543"/>
                </a:cxn>
                <a:cxn ang="0">
                  <a:pos x="201" y="1731"/>
                </a:cxn>
                <a:cxn ang="0">
                  <a:pos x="265" y="1919"/>
                </a:cxn>
                <a:cxn ang="0">
                  <a:pos x="347" y="2097"/>
                </a:cxn>
                <a:cxn ang="0">
                  <a:pos x="466" y="2255"/>
                </a:cxn>
                <a:cxn ang="0">
                  <a:pos x="502" y="2295"/>
                </a:cxn>
                <a:cxn ang="0">
                  <a:pos x="502" y="2305"/>
                </a:cxn>
                <a:cxn ang="0">
                  <a:pos x="493" y="2295"/>
                </a:cxn>
                <a:cxn ang="0">
                  <a:pos x="475" y="2315"/>
                </a:cxn>
                <a:cxn ang="0">
                  <a:pos x="466" y="2315"/>
                </a:cxn>
                <a:cxn ang="0">
                  <a:pos x="438" y="2295"/>
                </a:cxn>
                <a:cxn ang="0">
                  <a:pos x="374" y="2245"/>
                </a:cxn>
                <a:cxn ang="0">
                  <a:pos x="301" y="2156"/>
                </a:cxn>
                <a:cxn ang="0">
                  <a:pos x="219" y="2038"/>
                </a:cxn>
                <a:cxn ang="0">
                  <a:pos x="137" y="1880"/>
                </a:cxn>
                <a:cxn ang="0">
                  <a:pos x="73" y="1682"/>
                </a:cxn>
                <a:cxn ang="0">
                  <a:pos x="27" y="1494"/>
                </a:cxn>
                <a:cxn ang="0">
                  <a:pos x="9" y="1306"/>
                </a:cxn>
                <a:cxn ang="0">
                  <a:pos x="0" y="1158"/>
                </a:cxn>
                <a:cxn ang="0">
                  <a:pos x="9" y="950"/>
                </a:cxn>
                <a:cxn ang="0">
                  <a:pos x="55" y="713"/>
                </a:cxn>
                <a:cxn ang="0">
                  <a:pos x="137" y="455"/>
                </a:cxn>
                <a:cxn ang="0">
                  <a:pos x="201" y="317"/>
                </a:cxn>
                <a:cxn ang="0">
                  <a:pos x="274" y="208"/>
                </a:cxn>
                <a:cxn ang="0">
                  <a:pos x="347" y="119"/>
                </a:cxn>
                <a:cxn ang="0">
                  <a:pos x="411" y="50"/>
                </a:cxn>
                <a:cxn ang="0">
                  <a:pos x="456" y="10"/>
                </a:cxn>
                <a:cxn ang="0">
                  <a:pos x="475" y="0"/>
                </a:cxn>
              </a:cxnLst>
              <a:rect l="0" t="0" r="r" b="b"/>
              <a:pathLst>
                <a:path w="502" h="2315">
                  <a:moveTo>
                    <a:pt x="475" y="0"/>
                  </a:moveTo>
                  <a:lnTo>
                    <a:pt x="493" y="0"/>
                  </a:lnTo>
                  <a:lnTo>
                    <a:pt x="502" y="10"/>
                  </a:lnTo>
                  <a:lnTo>
                    <a:pt x="502" y="40"/>
                  </a:lnTo>
                  <a:lnTo>
                    <a:pt x="475" y="70"/>
                  </a:lnTo>
                  <a:lnTo>
                    <a:pt x="338" y="258"/>
                  </a:lnTo>
                  <a:lnTo>
                    <a:pt x="237" y="465"/>
                  </a:lnTo>
                  <a:lnTo>
                    <a:pt x="173" y="693"/>
                  </a:lnTo>
                  <a:lnTo>
                    <a:pt x="137" y="930"/>
                  </a:lnTo>
                  <a:lnTo>
                    <a:pt x="128" y="1167"/>
                  </a:lnTo>
                  <a:lnTo>
                    <a:pt x="137" y="1355"/>
                  </a:lnTo>
                  <a:lnTo>
                    <a:pt x="155" y="1543"/>
                  </a:lnTo>
                  <a:lnTo>
                    <a:pt x="201" y="1731"/>
                  </a:lnTo>
                  <a:lnTo>
                    <a:pt x="265" y="1919"/>
                  </a:lnTo>
                  <a:lnTo>
                    <a:pt x="347" y="2097"/>
                  </a:lnTo>
                  <a:lnTo>
                    <a:pt x="466" y="2255"/>
                  </a:lnTo>
                  <a:lnTo>
                    <a:pt x="502" y="2295"/>
                  </a:lnTo>
                  <a:lnTo>
                    <a:pt x="502" y="2305"/>
                  </a:lnTo>
                  <a:lnTo>
                    <a:pt x="493" y="2295"/>
                  </a:lnTo>
                  <a:lnTo>
                    <a:pt x="475" y="2315"/>
                  </a:lnTo>
                  <a:lnTo>
                    <a:pt x="466" y="2315"/>
                  </a:lnTo>
                  <a:lnTo>
                    <a:pt x="438" y="2295"/>
                  </a:lnTo>
                  <a:lnTo>
                    <a:pt x="374" y="2245"/>
                  </a:lnTo>
                  <a:lnTo>
                    <a:pt x="301" y="2156"/>
                  </a:lnTo>
                  <a:lnTo>
                    <a:pt x="219" y="2038"/>
                  </a:lnTo>
                  <a:lnTo>
                    <a:pt x="137" y="1880"/>
                  </a:lnTo>
                  <a:lnTo>
                    <a:pt x="73" y="1682"/>
                  </a:lnTo>
                  <a:lnTo>
                    <a:pt x="27" y="1494"/>
                  </a:lnTo>
                  <a:lnTo>
                    <a:pt x="9" y="1306"/>
                  </a:lnTo>
                  <a:lnTo>
                    <a:pt x="0" y="1158"/>
                  </a:lnTo>
                  <a:lnTo>
                    <a:pt x="9" y="950"/>
                  </a:lnTo>
                  <a:lnTo>
                    <a:pt x="55" y="713"/>
                  </a:lnTo>
                  <a:lnTo>
                    <a:pt x="137" y="455"/>
                  </a:lnTo>
                  <a:lnTo>
                    <a:pt x="201" y="317"/>
                  </a:lnTo>
                  <a:lnTo>
                    <a:pt x="274" y="208"/>
                  </a:lnTo>
                  <a:lnTo>
                    <a:pt x="347" y="119"/>
                  </a:lnTo>
                  <a:lnTo>
                    <a:pt x="411" y="50"/>
                  </a:lnTo>
                  <a:lnTo>
                    <a:pt x="456" y="10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3" name="Freeform 9"/>
            <p:cNvSpPr>
              <a:spLocks noEditPoints="1"/>
            </p:cNvSpPr>
            <p:nvPr/>
          </p:nvSpPr>
          <p:spPr bwMode="auto">
            <a:xfrm>
              <a:off x="4643" y="2043"/>
              <a:ext cx="886" cy="1592"/>
            </a:xfrm>
            <a:custGeom>
              <a:avLst/>
              <a:gdLst/>
              <a:ahLst/>
              <a:cxnLst>
                <a:cxn ang="0">
                  <a:pos x="374" y="623"/>
                </a:cxn>
                <a:cxn ang="0">
                  <a:pos x="256" y="742"/>
                </a:cxn>
                <a:cxn ang="0">
                  <a:pos x="201" y="930"/>
                </a:cxn>
                <a:cxn ang="0">
                  <a:pos x="192" y="1157"/>
                </a:cxn>
                <a:cxn ang="0">
                  <a:pos x="228" y="1355"/>
                </a:cxn>
                <a:cxn ang="0">
                  <a:pos x="265" y="1424"/>
                </a:cxn>
                <a:cxn ang="0">
                  <a:pos x="365" y="1513"/>
                </a:cxn>
                <a:cxn ang="0">
                  <a:pos x="493" y="1523"/>
                </a:cxn>
                <a:cxn ang="0">
                  <a:pos x="603" y="1454"/>
                </a:cxn>
                <a:cxn ang="0">
                  <a:pos x="685" y="1286"/>
                </a:cxn>
                <a:cxn ang="0">
                  <a:pos x="694" y="959"/>
                </a:cxn>
                <a:cxn ang="0">
                  <a:pos x="657" y="752"/>
                </a:cxn>
                <a:cxn ang="0">
                  <a:pos x="539" y="623"/>
                </a:cxn>
                <a:cxn ang="0">
                  <a:pos x="457" y="603"/>
                </a:cxn>
                <a:cxn ang="0">
                  <a:pos x="676" y="20"/>
                </a:cxn>
                <a:cxn ang="0">
                  <a:pos x="813" y="148"/>
                </a:cxn>
                <a:cxn ang="0">
                  <a:pos x="831" y="277"/>
                </a:cxn>
                <a:cxn ang="0">
                  <a:pos x="785" y="346"/>
                </a:cxn>
                <a:cxn ang="0">
                  <a:pos x="749" y="356"/>
                </a:cxn>
                <a:cxn ang="0">
                  <a:pos x="685" y="346"/>
                </a:cxn>
                <a:cxn ang="0">
                  <a:pos x="630" y="277"/>
                </a:cxn>
                <a:cxn ang="0">
                  <a:pos x="639" y="188"/>
                </a:cxn>
                <a:cxn ang="0">
                  <a:pos x="694" y="148"/>
                </a:cxn>
                <a:cxn ang="0">
                  <a:pos x="749" y="139"/>
                </a:cxn>
                <a:cxn ang="0">
                  <a:pos x="657" y="59"/>
                </a:cxn>
                <a:cxn ang="0">
                  <a:pos x="557" y="40"/>
                </a:cxn>
                <a:cxn ang="0">
                  <a:pos x="457" y="59"/>
                </a:cxn>
                <a:cxn ang="0">
                  <a:pos x="329" y="158"/>
                </a:cxn>
                <a:cxn ang="0">
                  <a:pos x="228" y="356"/>
                </a:cxn>
                <a:cxn ang="0">
                  <a:pos x="183" y="712"/>
                </a:cxn>
                <a:cxn ang="0">
                  <a:pos x="192" y="781"/>
                </a:cxn>
                <a:cxn ang="0">
                  <a:pos x="283" y="623"/>
                </a:cxn>
                <a:cxn ang="0">
                  <a:pos x="457" y="554"/>
                </a:cxn>
                <a:cxn ang="0">
                  <a:pos x="712" y="653"/>
                </a:cxn>
                <a:cxn ang="0">
                  <a:pos x="867" y="900"/>
                </a:cxn>
                <a:cxn ang="0">
                  <a:pos x="867" y="1236"/>
                </a:cxn>
                <a:cxn ang="0">
                  <a:pos x="703" y="1494"/>
                </a:cxn>
                <a:cxn ang="0">
                  <a:pos x="447" y="1592"/>
                </a:cxn>
                <a:cxn ang="0">
                  <a:pos x="292" y="1563"/>
                </a:cxn>
                <a:cxn ang="0">
                  <a:pos x="146" y="1434"/>
                </a:cxn>
                <a:cxn ang="0">
                  <a:pos x="46" y="1197"/>
                </a:cxn>
                <a:cxn ang="0">
                  <a:pos x="0" y="811"/>
                </a:cxn>
                <a:cxn ang="0">
                  <a:pos x="64" y="425"/>
                </a:cxn>
                <a:cxn ang="0">
                  <a:pos x="219" y="158"/>
                </a:cxn>
                <a:cxn ang="0">
                  <a:pos x="438" y="20"/>
                </a:cxn>
              </a:cxnLst>
              <a:rect l="0" t="0" r="r" b="b"/>
              <a:pathLst>
                <a:path w="886" h="1592">
                  <a:moveTo>
                    <a:pt x="457" y="603"/>
                  </a:moveTo>
                  <a:lnTo>
                    <a:pt x="374" y="623"/>
                  </a:lnTo>
                  <a:lnTo>
                    <a:pt x="301" y="673"/>
                  </a:lnTo>
                  <a:lnTo>
                    <a:pt x="256" y="742"/>
                  </a:lnTo>
                  <a:lnTo>
                    <a:pt x="219" y="831"/>
                  </a:lnTo>
                  <a:lnTo>
                    <a:pt x="201" y="930"/>
                  </a:lnTo>
                  <a:lnTo>
                    <a:pt x="192" y="1019"/>
                  </a:lnTo>
                  <a:lnTo>
                    <a:pt x="192" y="1157"/>
                  </a:lnTo>
                  <a:lnTo>
                    <a:pt x="210" y="1266"/>
                  </a:lnTo>
                  <a:lnTo>
                    <a:pt x="228" y="1355"/>
                  </a:lnTo>
                  <a:lnTo>
                    <a:pt x="238" y="1385"/>
                  </a:lnTo>
                  <a:lnTo>
                    <a:pt x="265" y="1424"/>
                  </a:lnTo>
                  <a:lnTo>
                    <a:pt x="311" y="1474"/>
                  </a:lnTo>
                  <a:lnTo>
                    <a:pt x="365" y="1513"/>
                  </a:lnTo>
                  <a:lnTo>
                    <a:pt x="438" y="1523"/>
                  </a:lnTo>
                  <a:lnTo>
                    <a:pt x="493" y="1523"/>
                  </a:lnTo>
                  <a:lnTo>
                    <a:pt x="548" y="1503"/>
                  </a:lnTo>
                  <a:lnTo>
                    <a:pt x="603" y="1454"/>
                  </a:lnTo>
                  <a:lnTo>
                    <a:pt x="657" y="1375"/>
                  </a:lnTo>
                  <a:lnTo>
                    <a:pt x="685" y="1286"/>
                  </a:lnTo>
                  <a:lnTo>
                    <a:pt x="694" y="1177"/>
                  </a:lnTo>
                  <a:lnTo>
                    <a:pt x="694" y="959"/>
                  </a:lnTo>
                  <a:lnTo>
                    <a:pt x="685" y="841"/>
                  </a:lnTo>
                  <a:lnTo>
                    <a:pt x="657" y="752"/>
                  </a:lnTo>
                  <a:lnTo>
                    <a:pt x="603" y="663"/>
                  </a:lnTo>
                  <a:lnTo>
                    <a:pt x="539" y="623"/>
                  </a:lnTo>
                  <a:lnTo>
                    <a:pt x="493" y="603"/>
                  </a:lnTo>
                  <a:lnTo>
                    <a:pt x="457" y="603"/>
                  </a:lnTo>
                  <a:close/>
                  <a:moveTo>
                    <a:pt x="557" y="0"/>
                  </a:moveTo>
                  <a:lnTo>
                    <a:pt x="676" y="20"/>
                  </a:lnTo>
                  <a:lnTo>
                    <a:pt x="758" y="69"/>
                  </a:lnTo>
                  <a:lnTo>
                    <a:pt x="813" y="148"/>
                  </a:lnTo>
                  <a:lnTo>
                    <a:pt x="831" y="247"/>
                  </a:lnTo>
                  <a:lnTo>
                    <a:pt x="831" y="277"/>
                  </a:lnTo>
                  <a:lnTo>
                    <a:pt x="822" y="307"/>
                  </a:lnTo>
                  <a:lnTo>
                    <a:pt x="785" y="346"/>
                  </a:lnTo>
                  <a:lnTo>
                    <a:pt x="767" y="346"/>
                  </a:lnTo>
                  <a:lnTo>
                    <a:pt x="749" y="356"/>
                  </a:lnTo>
                  <a:lnTo>
                    <a:pt x="703" y="356"/>
                  </a:lnTo>
                  <a:lnTo>
                    <a:pt x="685" y="346"/>
                  </a:lnTo>
                  <a:lnTo>
                    <a:pt x="648" y="307"/>
                  </a:lnTo>
                  <a:lnTo>
                    <a:pt x="630" y="277"/>
                  </a:lnTo>
                  <a:lnTo>
                    <a:pt x="630" y="208"/>
                  </a:lnTo>
                  <a:lnTo>
                    <a:pt x="639" y="188"/>
                  </a:lnTo>
                  <a:lnTo>
                    <a:pt x="676" y="148"/>
                  </a:lnTo>
                  <a:lnTo>
                    <a:pt x="694" y="148"/>
                  </a:lnTo>
                  <a:lnTo>
                    <a:pt x="712" y="139"/>
                  </a:lnTo>
                  <a:lnTo>
                    <a:pt x="749" y="139"/>
                  </a:lnTo>
                  <a:lnTo>
                    <a:pt x="703" y="89"/>
                  </a:lnTo>
                  <a:lnTo>
                    <a:pt x="657" y="59"/>
                  </a:lnTo>
                  <a:lnTo>
                    <a:pt x="603" y="40"/>
                  </a:lnTo>
                  <a:lnTo>
                    <a:pt x="557" y="40"/>
                  </a:lnTo>
                  <a:lnTo>
                    <a:pt x="511" y="50"/>
                  </a:lnTo>
                  <a:lnTo>
                    <a:pt x="457" y="59"/>
                  </a:lnTo>
                  <a:lnTo>
                    <a:pt x="393" y="99"/>
                  </a:lnTo>
                  <a:lnTo>
                    <a:pt x="329" y="158"/>
                  </a:lnTo>
                  <a:lnTo>
                    <a:pt x="274" y="247"/>
                  </a:lnTo>
                  <a:lnTo>
                    <a:pt x="228" y="356"/>
                  </a:lnTo>
                  <a:lnTo>
                    <a:pt x="192" y="514"/>
                  </a:lnTo>
                  <a:lnTo>
                    <a:pt x="183" y="712"/>
                  </a:lnTo>
                  <a:lnTo>
                    <a:pt x="183" y="772"/>
                  </a:lnTo>
                  <a:lnTo>
                    <a:pt x="192" y="781"/>
                  </a:lnTo>
                  <a:lnTo>
                    <a:pt x="228" y="702"/>
                  </a:lnTo>
                  <a:lnTo>
                    <a:pt x="283" y="623"/>
                  </a:lnTo>
                  <a:lnTo>
                    <a:pt x="356" y="574"/>
                  </a:lnTo>
                  <a:lnTo>
                    <a:pt x="457" y="554"/>
                  </a:lnTo>
                  <a:lnTo>
                    <a:pt x="594" y="584"/>
                  </a:lnTo>
                  <a:lnTo>
                    <a:pt x="712" y="653"/>
                  </a:lnTo>
                  <a:lnTo>
                    <a:pt x="804" y="762"/>
                  </a:lnTo>
                  <a:lnTo>
                    <a:pt x="867" y="900"/>
                  </a:lnTo>
                  <a:lnTo>
                    <a:pt x="886" y="1068"/>
                  </a:lnTo>
                  <a:lnTo>
                    <a:pt x="867" y="1236"/>
                  </a:lnTo>
                  <a:lnTo>
                    <a:pt x="804" y="1385"/>
                  </a:lnTo>
                  <a:lnTo>
                    <a:pt x="703" y="1494"/>
                  </a:lnTo>
                  <a:lnTo>
                    <a:pt x="584" y="1563"/>
                  </a:lnTo>
                  <a:lnTo>
                    <a:pt x="447" y="1592"/>
                  </a:lnTo>
                  <a:lnTo>
                    <a:pt x="374" y="1583"/>
                  </a:lnTo>
                  <a:lnTo>
                    <a:pt x="292" y="1563"/>
                  </a:lnTo>
                  <a:lnTo>
                    <a:pt x="219" y="1513"/>
                  </a:lnTo>
                  <a:lnTo>
                    <a:pt x="146" y="1434"/>
                  </a:lnTo>
                  <a:lnTo>
                    <a:pt x="91" y="1335"/>
                  </a:lnTo>
                  <a:lnTo>
                    <a:pt x="46" y="1197"/>
                  </a:lnTo>
                  <a:lnTo>
                    <a:pt x="9" y="1019"/>
                  </a:lnTo>
                  <a:lnTo>
                    <a:pt x="0" y="811"/>
                  </a:lnTo>
                  <a:lnTo>
                    <a:pt x="18" y="603"/>
                  </a:lnTo>
                  <a:lnTo>
                    <a:pt x="64" y="425"/>
                  </a:lnTo>
                  <a:lnTo>
                    <a:pt x="137" y="277"/>
                  </a:lnTo>
                  <a:lnTo>
                    <a:pt x="219" y="158"/>
                  </a:lnTo>
                  <a:lnTo>
                    <a:pt x="329" y="69"/>
                  </a:lnTo>
                  <a:lnTo>
                    <a:pt x="438" y="20"/>
                  </a:lnTo>
                  <a:lnTo>
                    <a:pt x="5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4" name="Freeform 10"/>
            <p:cNvSpPr>
              <a:spLocks/>
            </p:cNvSpPr>
            <p:nvPr/>
          </p:nvSpPr>
          <p:spPr bwMode="auto">
            <a:xfrm>
              <a:off x="5803" y="3339"/>
              <a:ext cx="255" cy="692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18" y="0"/>
                </a:cxn>
                <a:cxn ang="0">
                  <a:pos x="173" y="19"/>
                </a:cxn>
                <a:cxn ang="0">
                  <a:pos x="219" y="59"/>
                </a:cxn>
                <a:cxn ang="0">
                  <a:pos x="246" y="138"/>
                </a:cxn>
                <a:cxn ang="0">
                  <a:pos x="255" y="237"/>
                </a:cxn>
                <a:cxn ang="0">
                  <a:pos x="237" y="237"/>
                </a:cxn>
                <a:cxn ang="0">
                  <a:pos x="219" y="395"/>
                </a:cxn>
                <a:cxn ang="0">
                  <a:pos x="173" y="514"/>
                </a:cxn>
                <a:cxn ang="0">
                  <a:pos x="127" y="613"/>
                </a:cxn>
                <a:cxn ang="0">
                  <a:pos x="73" y="672"/>
                </a:cxn>
                <a:cxn ang="0">
                  <a:pos x="45" y="692"/>
                </a:cxn>
                <a:cxn ang="0">
                  <a:pos x="27" y="672"/>
                </a:cxn>
                <a:cxn ang="0">
                  <a:pos x="27" y="652"/>
                </a:cxn>
                <a:cxn ang="0">
                  <a:pos x="54" y="623"/>
                </a:cxn>
                <a:cxn ang="0">
                  <a:pos x="127" y="534"/>
                </a:cxn>
                <a:cxn ang="0">
                  <a:pos x="182" y="395"/>
                </a:cxn>
                <a:cxn ang="0">
                  <a:pos x="200" y="237"/>
                </a:cxn>
                <a:cxn ang="0">
                  <a:pos x="200" y="207"/>
                </a:cxn>
                <a:cxn ang="0">
                  <a:pos x="173" y="237"/>
                </a:cxn>
                <a:cxn ang="0">
                  <a:pos x="146" y="247"/>
                </a:cxn>
                <a:cxn ang="0">
                  <a:pos x="82" y="247"/>
                </a:cxn>
                <a:cxn ang="0">
                  <a:pos x="54" y="227"/>
                </a:cxn>
                <a:cxn ang="0">
                  <a:pos x="36" y="217"/>
                </a:cxn>
                <a:cxn ang="0">
                  <a:pos x="18" y="198"/>
                </a:cxn>
                <a:cxn ang="0">
                  <a:pos x="9" y="168"/>
                </a:cxn>
                <a:cxn ang="0">
                  <a:pos x="0" y="148"/>
                </a:cxn>
                <a:cxn ang="0">
                  <a:pos x="0" y="89"/>
                </a:cxn>
                <a:cxn ang="0">
                  <a:pos x="18" y="59"/>
                </a:cxn>
                <a:cxn ang="0">
                  <a:pos x="27" y="39"/>
                </a:cxn>
                <a:cxn ang="0">
                  <a:pos x="82" y="0"/>
                </a:cxn>
              </a:cxnLst>
              <a:rect l="0" t="0" r="r" b="b"/>
              <a:pathLst>
                <a:path w="255" h="692">
                  <a:moveTo>
                    <a:pt x="82" y="0"/>
                  </a:moveTo>
                  <a:lnTo>
                    <a:pt x="118" y="0"/>
                  </a:lnTo>
                  <a:lnTo>
                    <a:pt x="173" y="19"/>
                  </a:lnTo>
                  <a:lnTo>
                    <a:pt x="219" y="59"/>
                  </a:lnTo>
                  <a:lnTo>
                    <a:pt x="246" y="138"/>
                  </a:lnTo>
                  <a:lnTo>
                    <a:pt x="255" y="237"/>
                  </a:lnTo>
                  <a:lnTo>
                    <a:pt x="237" y="237"/>
                  </a:lnTo>
                  <a:lnTo>
                    <a:pt x="219" y="395"/>
                  </a:lnTo>
                  <a:lnTo>
                    <a:pt x="173" y="514"/>
                  </a:lnTo>
                  <a:lnTo>
                    <a:pt x="127" y="613"/>
                  </a:lnTo>
                  <a:lnTo>
                    <a:pt x="73" y="672"/>
                  </a:lnTo>
                  <a:lnTo>
                    <a:pt x="45" y="692"/>
                  </a:lnTo>
                  <a:lnTo>
                    <a:pt x="27" y="672"/>
                  </a:lnTo>
                  <a:lnTo>
                    <a:pt x="27" y="652"/>
                  </a:lnTo>
                  <a:lnTo>
                    <a:pt x="54" y="623"/>
                  </a:lnTo>
                  <a:lnTo>
                    <a:pt x="127" y="534"/>
                  </a:lnTo>
                  <a:lnTo>
                    <a:pt x="182" y="395"/>
                  </a:lnTo>
                  <a:lnTo>
                    <a:pt x="200" y="237"/>
                  </a:lnTo>
                  <a:lnTo>
                    <a:pt x="200" y="207"/>
                  </a:lnTo>
                  <a:lnTo>
                    <a:pt x="173" y="237"/>
                  </a:lnTo>
                  <a:lnTo>
                    <a:pt x="146" y="247"/>
                  </a:lnTo>
                  <a:lnTo>
                    <a:pt x="82" y="247"/>
                  </a:lnTo>
                  <a:lnTo>
                    <a:pt x="54" y="227"/>
                  </a:lnTo>
                  <a:lnTo>
                    <a:pt x="36" y="217"/>
                  </a:lnTo>
                  <a:lnTo>
                    <a:pt x="18" y="198"/>
                  </a:lnTo>
                  <a:lnTo>
                    <a:pt x="9" y="168"/>
                  </a:lnTo>
                  <a:lnTo>
                    <a:pt x="0" y="148"/>
                  </a:lnTo>
                  <a:lnTo>
                    <a:pt x="0" y="89"/>
                  </a:lnTo>
                  <a:lnTo>
                    <a:pt x="18" y="59"/>
                  </a:lnTo>
                  <a:lnTo>
                    <a:pt x="27" y="39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5" name="Freeform 11"/>
            <p:cNvSpPr>
              <a:spLocks/>
            </p:cNvSpPr>
            <p:nvPr/>
          </p:nvSpPr>
          <p:spPr bwMode="auto">
            <a:xfrm>
              <a:off x="6679" y="2043"/>
              <a:ext cx="867" cy="1543"/>
            </a:xfrm>
            <a:custGeom>
              <a:avLst/>
              <a:gdLst/>
              <a:ahLst/>
              <a:cxnLst>
                <a:cxn ang="0">
                  <a:pos x="411" y="0"/>
                </a:cxn>
                <a:cxn ang="0">
                  <a:pos x="557" y="20"/>
                </a:cxn>
                <a:cxn ang="0">
                  <a:pos x="685" y="79"/>
                </a:cxn>
                <a:cxn ang="0">
                  <a:pos x="785" y="168"/>
                </a:cxn>
                <a:cxn ang="0">
                  <a:pos x="849" y="297"/>
                </a:cxn>
                <a:cxn ang="0">
                  <a:pos x="867" y="445"/>
                </a:cxn>
                <a:cxn ang="0">
                  <a:pos x="858" y="554"/>
                </a:cxn>
                <a:cxn ang="0">
                  <a:pos x="822" y="653"/>
                </a:cxn>
                <a:cxn ang="0">
                  <a:pos x="758" y="752"/>
                </a:cxn>
                <a:cxn ang="0">
                  <a:pos x="675" y="851"/>
                </a:cxn>
                <a:cxn ang="0">
                  <a:pos x="557" y="969"/>
                </a:cxn>
                <a:cxn ang="0">
                  <a:pos x="402" y="1118"/>
                </a:cxn>
                <a:cxn ang="0">
                  <a:pos x="173" y="1355"/>
                </a:cxn>
                <a:cxn ang="0">
                  <a:pos x="173" y="1365"/>
                </a:cxn>
                <a:cxn ang="0">
                  <a:pos x="666" y="1365"/>
                </a:cxn>
                <a:cxn ang="0">
                  <a:pos x="730" y="1355"/>
                </a:cxn>
                <a:cxn ang="0">
                  <a:pos x="758" y="1345"/>
                </a:cxn>
                <a:cxn ang="0">
                  <a:pos x="776" y="1286"/>
                </a:cxn>
                <a:cxn ang="0">
                  <a:pos x="794" y="1217"/>
                </a:cxn>
                <a:cxn ang="0">
                  <a:pos x="803" y="1137"/>
                </a:cxn>
                <a:cxn ang="0">
                  <a:pos x="858" y="1137"/>
                </a:cxn>
                <a:cxn ang="0">
                  <a:pos x="794" y="1543"/>
                </a:cxn>
                <a:cxn ang="0">
                  <a:pos x="0" y="1543"/>
                </a:cxn>
                <a:cxn ang="0">
                  <a:pos x="0" y="1494"/>
                </a:cxn>
                <a:cxn ang="0">
                  <a:pos x="18" y="1474"/>
                </a:cxn>
                <a:cxn ang="0">
                  <a:pos x="27" y="1454"/>
                </a:cxn>
                <a:cxn ang="0">
                  <a:pos x="438" y="959"/>
                </a:cxn>
                <a:cxn ang="0">
                  <a:pos x="520" y="841"/>
                </a:cxn>
                <a:cxn ang="0">
                  <a:pos x="593" y="712"/>
                </a:cxn>
                <a:cxn ang="0">
                  <a:pos x="648" y="584"/>
                </a:cxn>
                <a:cxn ang="0">
                  <a:pos x="666" y="445"/>
                </a:cxn>
                <a:cxn ang="0">
                  <a:pos x="657" y="336"/>
                </a:cxn>
                <a:cxn ang="0">
                  <a:pos x="621" y="228"/>
                </a:cxn>
                <a:cxn ang="0">
                  <a:pos x="566" y="148"/>
                </a:cxn>
                <a:cxn ang="0">
                  <a:pos x="484" y="89"/>
                </a:cxn>
                <a:cxn ang="0">
                  <a:pos x="383" y="69"/>
                </a:cxn>
                <a:cxn ang="0">
                  <a:pos x="292" y="89"/>
                </a:cxn>
                <a:cxn ang="0">
                  <a:pos x="210" y="129"/>
                </a:cxn>
                <a:cxn ang="0">
                  <a:pos x="137" y="208"/>
                </a:cxn>
                <a:cxn ang="0">
                  <a:pos x="91" y="307"/>
                </a:cxn>
                <a:cxn ang="0">
                  <a:pos x="155" y="307"/>
                </a:cxn>
                <a:cxn ang="0">
                  <a:pos x="210" y="346"/>
                </a:cxn>
                <a:cxn ang="0">
                  <a:pos x="228" y="366"/>
                </a:cxn>
                <a:cxn ang="0">
                  <a:pos x="237" y="396"/>
                </a:cxn>
                <a:cxn ang="0">
                  <a:pos x="237" y="455"/>
                </a:cxn>
                <a:cxn ang="0">
                  <a:pos x="219" y="485"/>
                </a:cxn>
                <a:cxn ang="0">
                  <a:pos x="210" y="514"/>
                </a:cxn>
                <a:cxn ang="0">
                  <a:pos x="182" y="524"/>
                </a:cxn>
                <a:cxn ang="0">
                  <a:pos x="146" y="544"/>
                </a:cxn>
                <a:cxn ang="0">
                  <a:pos x="91" y="544"/>
                </a:cxn>
                <a:cxn ang="0">
                  <a:pos x="55" y="524"/>
                </a:cxn>
                <a:cxn ang="0">
                  <a:pos x="36" y="505"/>
                </a:cxn>
                <a:cxn ang="0">
                  <a:pos x="27" y="485"/>
                </a:cxn>
                <a:cxn ang="0">
                  <a:pos x="9" y="455"/>
                </a:cxn>
                <a:cxn ang="0">
                  <a:pos x="9" y="416"/>
                </a:cxn>
                <a:cxn ang="0">
                  <a:pos x="27" y="297"/>
                </a:cxn>
                <a:cxn ang="0">
                  <a:pos x="82" y="178"/>
                </a:cxn>
                <a:cxn ang="0">
                  <a:pos x="164" y="89"/>
                </a:cxn>
                <a:cxn ang="0">
                  <a:pos x="274" y="20"/>
                </a:cxn>
                <a:cxn ang="0">
                  <a:pos x="411" y="0"/>
                </a:cxn>
              </a:cxnLst>
              <a:rect l="0" t="0" r="r" b="b"/>
              <a:pathLst>
                <a:path w="867" h="1543">
                  <a:moveTo>
                    <a:pt x="411" y="0"/>
                  </a:moveTo>
                  <a:lnTo>
                    <a:pt x="557" y="20"/>
                  </a:lnTo>
                  <a:lnTo>
                    <a:pt x="685" y="79"/>
                  </a:lnTo>
                  <a:lnTo>
                    <a:pt x="785" y="168"/>
                  </a:lnTo>
                  <a:lnTo>
                    <a:pt x="849" y="297"/>
                  </a:lnTo>
                  <a:lnTo>
                    <a:pt x="867" y="445"/>
                  </a:lnTo>
                  <a:lnTo>
                    <a:pt x="858" y="554"/>
                  </a:lnTo>
                  <a:lnTo>
                    <a:pt x="822" y="653"/>
                  </a:lnTo>
                  <a:lnTo>
                    <a:pt x="758" y="752"/>
                  </a:lnTo>
                  <a:lnTo>
                    <a:pt x="675" y="851"/>
                  </a:lnTo>
                  <a:lnTo>
                    <a:pt x="557" y="969"/>
                  </a:lnTo>
                  <a:lnTo>
                    <a:pt x="402" y="1118"/>
                  </a:lnTo>
                  <a:lnTo>
                    <a:pt x="173" y="1355"/>
                  </a:lnTo>
                  <a:lnTo>
                    <a:pt x="173" y="1365"/>
                  </a:lnTo>
                  <a:lnTo>
                    <a:pt x="666" y="1365"/>
                  </a:lnTo>
                  <a:lnTo>
                    <a:pt x="730" y="1355"/>
                  </a:lnTo>
                  <a:lnTo>
                    <a:pt x="758" y="1345"/>
                  </a:lnTo>
                  <a:lnTo>
                    <a:pt x="776" y="1286"/>
                  </a:lnTo>
                  <a:lnTo>
                    <a:pt x="794" y="1217"/>
                  </a:lnTo>
                  <a:lnTo>
                    <a:pt x="803" y="1137"/>
                  </a:lnTo>
                  <a:lnTo>
                    <a:pt x="858" y="1137"/>
                  </a:lnTo>
                  <a:lnTo>
                    <a:pt x="794" y="1543"/>
                  </a:lnTo>
                  <a:lnTo>
                    <a:pt x="0" y="1543"/>
                  </a:lnTo>
                  <a:lnTo>
                    <a:pt x="0" y="1494"/>
                  </a:lnTo>
                  <a:lnTo>
                    <a:pt x="18" y="1474"/>
                  </a:lnTo>
                  <a:lnTo>
                    <a:pt x="27" y="1454"/>
                  </a:lnTo>
                  <a:lnTo>
                    <a:pt x="438" y="959"/>
                  </a:lnTo>
                  <a:lnTo>
                    <a:pt x="520" y="841"/>
                  </a:lnTo>
                  <a:lnTo>
                    <a:pt x="593" y="712"/>
                  </a:lnTo>
                  <a:lnTo>
                    <a:pt x="648" y="584"/>
                  </a:lnTo>
                  <a:lnTo>
                    <a:pt x="666" y="445"/>
                  </a:lnTo>
                  <a:lnTo>
                    <a:pt x="657" y="336"/>
                  </a:lnTo>
                  <a:lnTo>
                    <a:pt x="621" y="228"/>
                  </a:lnTo>
                  <a:lnTo>
                    <a:pt x="566" y="148"/>
                  </a:lnTo>
                  <a:lnTo>
                    <a:pt x="484" y="89"/>
                  </a:lnTo>
                  <a:lnTo>
                    <a:pt x="383" y="69"/>
                  </a:lnTo>
                  <a:lnTo>
                    <a:pt x="292" y="89"/>
                  </a:lnTo>
                  <a:lnTo>
                    <a:pt x="210" y="129"/>
                  </a:lnTo>
                  <a:lnTo>
                    <a:pt x="137" y="208"/>
                  </a:lnTo>
                  <a:lnTo>
                    <a:pt x="91" y="307"/>
                  </a:lnTo>
                  <a:lnTo>
                    <a:pt x="155" y="307"/>
                  </a:lnTo>
                  <a:lnTo>
                    <a:pt x="210" y="346"/>
                  </a:lnTo>
                  <a:lnTo>
                    <a:pt x="228" y="366"/>
                  </a:lnTo>
                  <a:lnTo>
                    <a:pt x="237" y="396"/>
                  </a:lnTo>
                  <a:lnTo>
                    <a:pt x="237" y="455"/>
                  </a:lnTo>
                  <a:lnTo>
                    <a:pt x="219" y="485"/>
                  </a:lnTo>
                  <a:lnTo>
                    <a:pt x="210" y="514"/>
                  </a:lnTo>
                  <a:lnTo>
                    <a:pt x="182" y="524"/>
                  </a:lnTo>
                  <a:lnTo>
                    <a:pt x="146" y="544"/>
                  </a:lnTo>
                  <a:lnTo>
                    <a:pt x="91" y="544"/>
                  </a:lnTo>
                  <a:lnTo>
                    <a:pt x="55" y="524"/>
                  </a:lnTo>
                  <a:lnTo>
                    <a:pt x="36" y="505"/>
                  </a:lnTo>
                  <a:lnTo>
                    <a:pt x="27" y="485"/>
                  </a:lnTo>
                  <a:lnTo>
                    <a:pt x="9" y="455"/>
                  </a:lnTo>
                  <a:lnTo>
                    <a:pt x="9" y="416"/>
                  </a:lnTo>
                  <a:lnTo>
                    <a:pt x="27" y="297"/>
                  </a:lnTo>
                  <a:lnTo>
                    <a:pt x="82" y="178"/>
                  </a:lnTo>
                  <a:lnTo>
                    <a:pt x="164" y="89"/>
                  </a:lnTo>
                  <a:lnTo>
                    <a:pt x="274" y="2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6" name="Freeform 12"/>
            <p:cNvSpPr>
              <a:spLocks/>
            </p:cNvSpPr>
            <p:nvPr/>
          </p:nvSpPr>
          <p:spPr bwMode="auto">
            <a:xfrm>
              <a:off x="7920" y="1845"/>
              <a:ext cx="83" cy="230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64" y="0"/>
                </a:cxn>
                <a:cxn ang="0">
                  <a:pos x="73" y="20"/>
                </a:cxn>
                <a:cxn ang="0">
                  <a:pos x="83" y="30"/>
                </a:cxn>
                <a:cxn ang="0">
                  <a:pos x="83" y="2275"/>
                </a:cxn>
                <a:cxn ang="0">
                  <a:pos x="73" y="2285"/>
                </a:cxn>
                <a:cxn ang="0">
                  <a:pos x="64" y="2305"/>
                </a:cxn>
                <a:cxn ang="0">
                  <a:pos x="28" y="2305"/>
                </a:cxn>
                <a:cxn ang="0">
                  <a:pos x="10" y="2295"/>
                </a:cxn>
                <a:cxn ang="0">
                  <a:pos x="10" y="2285"/>
                </a:cxn>
                <a:cxn ang="0">
                  <a:pos x="0" y="2265"/>
                </a:cxn>
                <a:cxn ang="0">
                  <a:pos x="0" y="40"/>
                </a:cxn>
                <a:cxn ang="0">
                  <a:pos x="10" y="20"/>
                </a:cxn>
                <a:cxn ang="0">
                  <a:pos x="10" y="10"/>
                </a:cxn>
                <a:cxn ang="0">
                  <a:pos x="28" y="0"/>
                </a:cxn>
              </a:cxnLst>
              <a:rect l="0" t="0" r="r" b="b"/>
              <a:pathLst>
                <a:path w="83" h="2305">
                  <a:moveTo>
                    <a:pt x="28" y="0"/>
                  </a:moveTo>
                  <a:lnTo>
                    <a:pt x="64" y="0"/>
                  </a:lnTo>
                  <a:lnTo>
                    <a:pt x="73" y="20"/>
                  </a:lnTo>
                  <a:lnTo>
                    <a:pt x="83" y="30"/>
                  </a:lnTo>
                  <a:lnTo>
                    <a:pt x="83" y="2275"/>
                  </a:lnTo>
                  <a:lnTo>
                    <a:pt x="73" y="2285"/>
                  </a:lnTo>
                  <a:lnTo>
                    <a:pt x="64" y="2305"/>
                  </a:lnTo>
                  <a:lnTo>
                    <a:pt x="28" y="2305"/>
                  </a:lnTo>
                  <a:lnTo>
                    <a:pt x="10" y="2295"/>
                  </a:lnTo>
                  <a:lnTo>
                    <a:pt x="10" y="2285"/>
                  </a:lnTo>
                  <a:lnTo>
                    <a:pt x="0" y="2265"/>
                  </a:lnTo>
                  <a:lnTo>
                    <a:pt x="0" y="40"/>
                  </a:lnTo>
                  <a:lnTo>
                    <a:pt x="10" y="20"/>
                  </a:lnTo>
                  <a:lnTo>
                    <a:pt x="10" y="1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7" name="Freeform 13"/>
            <p:cNvSpPr>
              <a:spLocks/>
            </p:cNvSpPr>
            <p:nvPr/>
          </p:nvSpPr>
          <p:spPr bwMode="auto">
            <a:xfrm>
              <a:off x="8359" y="2043"/>
              <a:ext cx="867" cy="1543"/>
            </a:xfrm>
            <a:custGeom>
              <a:avLst/>
              <a:gdLst/>
              <a:ahLst/>
              <a:cxnLst>
                <a:cxn ang="0">
                  <a:pos x="410" y="0"/>
                </a:cxn>
                <a:cxn ang="0">
                  <a:pos x="557" y="20"/>
                </a:cxn>
                <a:cxn ang="0">
                  <a:pos x="684" y="79"/>
                </a:cxn>
                <a:cxn ang="0">
                  <a:pos x="785" y="168"/>
                </a:cxn>
                <a:cxn ang="0">
                  <a:pos x="849" y="297"/>
                </a:cxn>
                <a:cxn ang="0">
                  <a:pos x="867" y="445"/>
                </a:cxn>
                <a:cxn ang="0">
                  <a:pos x="858" y="554"/>
                </a:cxn>
                <a:cxn ang="0">
                  <a:pos x="821" y="653"/>
                </a:cxn>
                <a:cxn ang="0">
                  <a:pos x="757" y="752"/>
                </a:cxn>
                <a:cxn ang="0">
                  <a:pos x="675" y="851"/>
                </a:cxn>
                <a:cxn ang="0">
                  <a:pos x="557" y="969"/>
                </a:cxn>
                <a:cxn ang="0">
                  <a:pos x="401" y="1118"/>
                </a:cxn>
                <a:cxn ang="0">
                  <a:pos x="173" y="1355"/>
                </a:cxn>
                <a:cxn ang="0">
                  <a:pos x="173" y="1365"/>
                </a:cxn>
                <a:cxn ang="0">
                  <a:pos x="666" y="1365"/>
                </a:cxn>
                <a:cxn ang="0">
                  <a:pos x="730" y="1355"/>
                </a:cxn>
                <a:cxn ang="0">
                  <a:pos x="757" y="1345"/>
                </a:cxn>
                <a:cxn ang="0">
                  <a:pos x="776" y="1286"/>
                </a:cxn>
                <a:cxn ang="0">
                  <a:pos x="794" y="1217"/>
                </a:cxn>
                <a:cxn ang="0">
                  <a:pos x="803" y="1137"/>
                </a:cxn>
                <a:cxn ang="0">
                  <a:pos x="858" y="1137"/>
                </a:cxn>
                <a:cxn ang="0">
                  <a:pos x="794" y="1543"/>
                </a:cxn>
                <a:cxn ang="0">
                  <a:pos x="0" y="1543"/>
                </a:cxn>
                <a:cxn ang="0">
                  <a:pos x="0" y="1494"/>
                </a:cxn>
                <a:cxn ang="0">
                  <a:pos x="18" y="1474"/>
                </a:cxn>
                <a:cxn ang="0">
                  <a:pos x="27" y="1454"/>
                </a:cxn>
                <a:cxn ang="0">
                  <a:pos x="438" y="959"/>
                </a:cxn>
                <a:cxn ang="0">
                  <a:pos x="520" y="841"/>
                </a:cxn>
                <a:cxn ang="0">
                  <a:pos x="593" y="712"/>
                </a:cxn>
                <a:cxn ang="0">
                  <a:pos x="648" y="584"/>
                </a:cxn>
                <a:cxn ang="0">
                  <a:pos x="666" y="445"/>
                </a:cxn>
                <a:cxn ang="0">
                  <a:pos x="657" y="336"/>
                </a:cxn>
                <a:cxn ang="0">
                  <a:pos x="620" y="228"/>
                </a:cxn>
                <a:cxn ang="0">
                  <a:pos x="566" y="148"/>
                </a:cxn>
                <a:cxn ang="0">
                  <a:pos x="483" y="89"/>
                </a:cxn>
                <a:cxn ang="0">
                  <a:pos x="383" y="69"/>
                </a:cxn>
                <a:cxn ang="0">
                  <a:pos x="292" y="89"/>
                </a:cxn>
                <a:cxn ang="0">
                  <a:pos x="210" y="129"/>
                </a:cxn>
                <a:cxn ang="0">
                  <a:pos x="137" y="208"/>
                </a:cxn>
                <a:cxn ang="0">
                  <a:pos x="91" y="307"/>
                </a:cxn>
                <a:cxn ang="0">
                  <a:pos x="155" y="307"/>
                </a:cxn>
                <a:cxn ang="0">
                  <a:pos x="210" y="346"/>
                </a:cxn>
                <a:cxn ang="0">
                  <a:pos x="228" y="366"/>
                </a:cxn>
                <a:cxn ang="0">
                  <a:pos x="237" y="396"/>
                </a:cxn>
                <a:cxn ang="0">
                  <a:pos x="237" y="455"/>
                </a:cxn>
                <a:cxn ang="0">
                  <a:pos x="219" y="485"/>
                </a:cxn>
                <a:cxn ang="0">
                  <a:pos x="210" y="514"/>
                </a:cxn>
                <a:cxn ang="0">
                  <a:pos x="182" y="524"/>
                </a:cxn>
                <a:cxn ang="0">
                  <a:pos x="146" y="544"/>
                </a:cxn>
                <a:cxn ang="0">
                  <a:pos x="91" y="544"/>
                </a:cxn>
                <a:cxn ang="0">
                  <a:pos x="54" y="524"/>
                </a:cxn>
                <a:cxn ang="0">
                  <a:pos x="36" y="505"/>
                </a:cxn>
                <a:cxn ang="0">
                  <a:pos x="27" y="485"/>
                </a:cxn>
                <a:cxn ang="0">
                  <a:pos x="9" y="455"/>
                </a:cxn>
                <a:cxn ang="0">
                  <a:pos x="9" y="416"/>
                </a:cxn>
                <a:cxn ang="0">
                  <a:pos x="27" y="297"/>
                </a:cxn>
                <a:cxn ang="0">
                  <a:pos x="82" y="178"/>
                </a:cxn>
                <a:cxn ang="0">
                  <a:pos x="164" y="89"/>
                </a:cxn>
                <a:cxn ang="0">
                  <a:pos x="274" y="20"/>
                </a:cxn>
                <a:cxn ang="0">
                  <a:pos x="410" y="0"/>
                </a:cxn>
              </a:cxnLst>
              <a:rect l="0" t="0" r="r" b="b"/>
              <a:pathLst>
                <a:path w="867" h="1543">
                  <a:moveTo>
                    <a:pt x="410" y="0"/>
                  </a:moveTo>
                  <a:lnTo>
                    <a:pt x="557" y="20"/>
                  </a:lnTo>
                  <a:lnTo>
                    <a:pt x="684" y="79"/>
                  </a:lnTo>
                  <a:lnTo>
                    <a:pt x="785" y="168"/>
                  </a:lnTo>
                  <a:lnTo>
                    <a:pt x="849" y="297"/>
                  </a:lnTo>
                  <a:lnTo>
                    <a:pt x="867" y="445"/>
                  </a:lnTo>
                  <a:lnTo>
                    <a:pt x="858" y="554"/>
                  </a:lnTo>
                  <a:lnTo>
                    <a:pt x="821" y="653"/>
                  </a:lnTo>
                  <a:lnTo>
                    <a:pt x="757" y="752"/>
                  </a:lnTo>
                  <a:lnTo>
                    <a:pt x="675" y="851"/>
                  </a:lnTo>
                  <a:lnTo>
                    <a:pt x="557" y="969"/>
                  </a:lnTo>
                  <a:lnTo>
                    <a:pt x="401" y="1118"/>
                  </a:lnTo>
                  <a:lnTo>
                    <a:pt x="173" y="1355"/>
                  </a:lnTo>
                  <a:lnTo>
                    <a:pt x="173" y="1365"/>
                  </a:lnTo>
                  <a:lnTo>
                    <a:pt x="666" y="1365"/>
                  </a:lnTo>
                  <a:lnTo>
                    <a:pt x="730" y="1355"/>
                  </a:lnTo>
                  <a:lnTo>
                    <a:pt x="757" y="1345"/>
                  </a:lnTo>
                  <a:lnTo>
                    <a:pt x="776" y="1286"/>
                  </a:lnTo>
                  <a:lnTo>
                    <a:pt x="794" y="1217"/>
                  </a:lnTo>
                  <a:lnTo>
                    <a:pt x="803" y="1137"/>
                  </a:lnTo>
                  <a:lnTo>
                    <a:pt x="858" y="1137"/>
                  </a:lnTo>
                  <a:lnTo>
                    <a:pt x="794" y="1543"/>
                  </a:lnTo>
                  <a:lnTo>
                    <a:pt x="0" y="1543"/>
                  </a:lnTo>
                  <a:lnTo>
                    <a:pt x="0" y="1494"/>
                  </a:lnTo>
                  <a:lnTo>
                    <a:pt x="18" y="1474"/>
                  </a:lnTo>
                  <a:lnTo>
                    <a:pt x="27" y="1454"/>
                  </a:lnTo>
                  <a:lnTo>
                    <a:pt x="438" y="959"/>
                  </a:lnTo>
                  <a:lnTo>
                    <a:pt x="520" y="841"/>
                  </a:lnTo>
                  <a:lnTo>
                    <a:pt x="593" y="712"/>
                  </a:lnTo>
                  <a:lnTo>
                    <a:pt x="648" y="584"/>
                  </a:lnTo>
                  <a:lnTo>
                    <a:pt x="666" y="445"/>
                  </a:lnTo>
                  <a:lnTo>
                    <a:pt x="657" y="336"/>
                  </a:lnTo>
                  <a:lnTo>
                    <a:pt x="620" y="228"/>
                  </a:lnTo>
                  <a:lnTo>
                    <a:pt x="566" y="148"/>
                  </a:lnTo>
                  <a:lnTo>
                    <a:pt x="483" y="89"/>
                  </a:lnTo>
                  <a:lnTo>
                    <a:pt x="383" y="69"/>
                  </a:lnTo>
                  <a:lnTo>
                    <a:pt x="292" y="89"/>
                  </a:lnTo>
                  <a:lnTo>
                    <a:pt x="210" y="129"/>
                  </a:lnTo>
                  <a:lnTo>
                    <a:pt x="137" y="208"/>
                  </a:lnTo>
                  <a:lnTo>
                    <a:pt x="91" y="307"/>
                  </a:lnTo>
                  <a:lnTo>
                    <a:pt x="155" y="307"/>
                  </a:lnTo>
                  <a:lnTo>
                    <a:pt x="210" y="346"/>
                  </a:lnTo>
                  <a:lnTo>
                    <a:pt x="228" y="366"/>
                  </a:lnTo>
                  <a:lnTo>
                    <a:pt x="237" y="396"/>
                  </a:lnTo>
                  <a:lnTo>
                    <a:pt x="237" y="455"/>
                  </a:lnTo>
                  <a:lnTo>
                    <a:pt x="219" y="485"/>
                  </a:lnTo>
                  <a:lnTo>
                    <a:pt x="210" y="514"/>
                  </a:lnTo>
                  <a:lnTo>
                    <a:pt x="182" y="524"/>
                  </a:lnTo>
                  <a:lnTo>
                    <a:pt x="146" y="544"/>
                  </a:lnTo>
                  <a:lnTo>
                    <a:pt x="91" y="544"/>
                  </a:lnTo>
                  <a:lnTo>
                    <a:pt x="54" y="524"/>
                  </a:lnTo>
                  <a:lnTo>
                    <a:pt x="36" y="505"/>
                  </a:lnTo>
                  <a:lnTo>
                    <a:pt x="27" y="485"/>
                  </a:lnTo>
                  <a:lnTo>
                    <a:pt x="9" y="455"/>
                  </a:lnTo>
                  <a:lnTo>
                    <a:pt x="9" y="416"/>
                  </a:lnTo>
                  <a:lnTo>
                    <a:pt x="27" y="297"/>
                  </a:lnTo>
                  <a:lnTo>
                    <a:pt x="82" y="178"/>
                  </a:lnTo>
                  <a:lnTo>
                    <a:pt x="164" y="89"/>
                  </a:lnTo>
                  <a:lnTo>
                    <a:pt x="274" y="20"/>
                  </a:lnTo>
                  <a:lnTo>
                    <a:pt x="4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8" name="Freeform 14"/>
            <p:cNvSpPr>
              <a:spLocks/>
            </p:cNvSpPr>
            <p:nvPr/>
          </p:nvSpPr>
          <p:spPr bwMode="auto">
            <a:xfrm>
              <a:off x="9472" y="1964"/>
              <a:ext cx="968" cy="1642"/>
            </a:xfrm>
            <a:custGeom>
              <a:avLst/>
              <a:gdLst/>
              <a:ahLst/>
              <a:cxnLst>
                <a:cxn ang="0">
                  <a:pos x="466" y="0"/>
                </a:cxn>
                <a:cxn ang="0">
                  <a:pos x="484" y="30"/>
                </a:cxn>
                <a:cxn ang="0">
                  <a:pos x="274" y="1009"/>
                </a:cxn>
                <a:cxn ang="0">
                  <a:pos x="594" y="702"/>
                </a:cxn>
                <a:cxn ang="0">
                  <a:pos x="731" y="603"/>
                </a:cxn>
                <a:cxn ang="0">
                  <a:pos x="822" y="584"/>
                </a:cxn>
                <a:cxn ang="0">
                  <a:pos x="932" y="633"/>
                </a:cxn>
                <a:cxn ang="0">
                  <a:pos x="968" y="732"/>
                </a:cxn>
                <a:cxn ang="0">
                  <a:pos x="932" y="831"/>
                </a:cxn>
                <a:cxn ang="0">
                  <a:pos x="822" y="870"/>
                </a:cxn>
                <a:cxn ang="0">
                  <a:pos x="776" y="841"/>
                </a:cxn>
                <a:cxn ang="0">
                  <a:pos x="767" y="771"/>
                </a:cxn>
                <a:cxn ang="0">
                  <a:pos x="804" y="712"/>
                </a:cxn>
                <a:cxn ang="0">
                  <a:pos x="895" y="663"/>
                </a:cxn>
                <a:cxn ang="0">
                  <a:pos x="822" y="633"/>
                </a:cxn>
                <a:cxn ang="0">
                  <a:pos x="612" y="742"/>
                </a:cxn>
                <a:cxn ang="0">
                  <a:pos x="393" y="969"/>
                </a:cxn>
                <a:cxn ang="0">
                  <a:pos x="429" y="1038"/>
                </a:cxn>
                <a:cxn ang="0">
                  <a:pos x="585" y="1127"/>
                </a:cxn>
                <a:cxn ang="0">
                  <a:pos x="649" y="1266"/>
                </a:cxn>
                <a:cxn ang="0">
                  <a:pos x="639" y="1335"/>
                </a:cxn>
                <a:cxn ang="0">
                  <a:pos x="621" y="1424"/>
                </a:cxn>
                <a:cxn ang="0">
                  <a:pos x="630" y="1533"/>
                </a:cxn>
                <a:cxn ang="0">
                  <a:pos x="685" y="1573"/>
                </a:cxn>
                <a:cxn ang="0">
                  <a:pos x="795" y="1493"/>
                </a:cxn>
                <a:cxn ang="0">
                  <a:pos x="868" y="1286"/>
                </a:cxn>
                <a:cxn ang="0">
                  <a:pos x="886" y="1246"/>
                </a:cxn>
                <a:cxn ang="0">
                  <a:pos x="922" y="1256"/>
                </a:cxn>
                <a:cxn ang="0">
                  <a:pos x="904" y="1355"/>
                </a:cxn>
                <a:cxn ang="0">
                  <a:pos x="849" y="1503"/>
                </a:cxn>
                <a:cxn ang="0">
                  <a:pos x="749" y="1622"/>
                </a:cxn>
                <a:cxn ang="0">
                  <a:pos x="603" y="1612"/>
                </a:cxn>
                <a:cxn ang="0">
                  <a:pos x="502" y="1503"/>
                </a:cxn>
                <a:cxn ang="0">
                  <a:pos x="484" y="1365"/>
                </a:cxn>
                <a:cxn ang="0">
                  <a:pos x="502" y="1305"/>
                </a:cxn>
                <a:cxn ang="0">
                  <a:pos x="484" y="1197"/>
                </a:cxn>
                <a:cxn ang="0">
                  <a:pos x="375" y="1098"/>
                </a:cxn>
                <a:cxn ang="0">
                  <a:pos x="256" y="1078"/>
                </a:cxn>
                <a:cxn ang="0">
                  <a:pos x="229" y="1207"/>
                </a:cxn>
                <a:cxn ang="0">
                  <a:pos x="183" y="1404"/>
                </a:cxn>
                <a:cxn ang="0">
                  <a:pos x="146" y="1563"/>
                </a:cxn>
                <a:cxn ang="0">
                  <a:pos x="128" y="1612"/>
                </a:cxn>
                <a:cxn ang="0">
                  <a:pos x="83" y="1642"/>
                </a:cxn>
                <a:cxn ang="0">
                  <a:pos x="0" y="1602"/>
                </a:cxn>
                <a:cxn ang="0">
                  <a:pos x="10" y="1523"/>
                </a:cxn>
                <a:cxn ang="0">
                  <a:pos x="329" y="138"/>
                </a:cxn>
                <a:cxn ang="0">
                  <a:pos x="320" y="119"/>
                </a:cxn>
                <a:cxn ang="0">
                  <a:pos x="174" y="99"/>
                </a:cxn>
                <a:cxn ang="0">
                  <a:pos x="165" y="49"/>
                </a:cxn>
                <a:cxn ang="0">
                  <a:pos x="183" y="20"/>
                </a:cxn>
                <a:cxn ang="0">
                  <a:pos x="402" y="0"/>
                </a:cxn>
              </a:cxnLst>
              <a:rect l="0" t="0" r="r" b="b"/>
              <a:pathLst>
                <a:path w="968" h="1642">
                  <a:moveTo>
                    <a:pt x="402" y="0"/>
                  </a:moveTo>
                  <a:lnTo>
                    <a:pt x="466" y="0"/>
                  </a:lnTo>
                  <a:lnTo>
                    <a:pt x="484" y="20"/>
                  </a:lnTo>
                  <a:lnTo>
                    <a:pt x="484" y="30"/>
                  </a:lnTo>
                  <a:lnTo>
                    <a:pt x="493" y="30"/>
                  </a:lnTo>
                  <a:lnTo>
                    <a:pt x="274" y="1009"/>
                  </a:lnTo>
                  <a:lnTo>
                    <a:pt x="393" y="920"/>
                  </a:lnTo>
                  <a:lnTo>
                    <a:pt x="594" y="702"/>
                  </a:lnTo>
                  <a:lnTo>
                    <a:pt x="667" y="633"/>
                  </a:lnTo>
                  <a:lnTo>
                    <a:pt x="731" y="603"/>
                  </a:lnTo>
                  <a:lnTo>
                    <a:pt x="776" y="584"/>
                  </a:lnTo>
                  <a:lnTo>
                    <a:pt x="822" y="584"/>
                  </a:lnTo>
                  <a:lnTo>
                    <a:pt x="886" y="593"/>
                  </a:lnTo>
                  <a:lnTo>
                    <a:pt x="932" y="633"/>
                  </a:lnTo>
                  <a:lnTo>
                    <a:pt x="959" y="682"/>
                  </a:lnTo>
                  <a:lnTo>
                    <a:pt x="968" y="732"/>
                  </a:lnTo>
                  <a:lnTo>
                    <a:pt x="950" y="811"/>
                  </a:lnTo>
                  <a:lnTo>
                    <a:pt x="932" y="831"/>
                  </a:lnTo>
                  <a:lnTo>
                    <a:pt x="877" y="870"/>
                  </a:lnTo>
                  <a:lnTo>
                    <a:pt x="822" y="870"/>
                  </a:lnTo>
                  <a:lnTo>
                    <a:pt x="795" y="851"/>
                  </a:lnTo>
                  <a:lnTo>
                    <a:pt x="776" y="841"/>
                  </a:lnTo>
                  <a:lnTo>
                    <a:pt x="767" y="811"/>
                  </a:lnTo>
                  <a:lnTo>
                    <a:pt x="767" y="771"/>
                  </a:lnTo>
                  <a:lnTo>
                    <a:pt x="785" y="732"/>
                  </a:lnTo>
                  <a:lnTo>
                    <a:pt x="804" y="712"/>
                  </a:lnTo>
                  <a:lnTo>
                    <a:pt x="822" y="682"/>
                  </a:lnTo>
                  <a:lnTo>
                    <a:pt x="895" y="663"/>
                  </a:lnTo>
                  <a:lnTo>
                    <a:pt x="868" y="633"/>
                  </a:lnTo>
                  <a:lnTo>
                    <a:pt x="822" y="633"/>
                  </a:lnTo>
                  <a:lnTo>
                    <a:pt x="712" y="663"/>
                  </a:lnTo>
                  <a:lnTo>
                    <a:pt x="612" y="742"/>
                  </a:lnTo>
                  <a:lnTo>
                    <a:pt x="457" y="910"/>
                  </a:lnTo>
                  <a:lnTo>
                    <a:pt x="393" y="969"/>
                  </a:lnTo>
                  <a:lnTo>
                    <a:pt x="329" y="1019"/>
                  </a:lnTo>
                  <a:lnTo>
                    <a:pt x="429" y="1038"/>
                  </a:lnTo>
                  <a:lnTo>
                    <a:pt x="521" y="1078"/>
                  </a:lnTo>
                  <a:lnTo>
                    <a:pt x="585" y="1127"/>
                  </a:lnTo>
                  <a:lnTo>
                    <a:pt x="630" y="1187"/>
                  </a:lnTo>
                  <a:lnTo>
                    <a:pt x="649" y="1266"/>
                  </a:lnTo>
                  <a:lnTo>
                    <a:pt x="649" y="1315"/>
                  </a:lnTo>
                  <a:lnTo>
                    <a:pt x="639" y="1335"/>
                  </a:lnTo>
                  <a:lnTo>
                    <a:pt x="630" y="1375"/>
                  </a:lnTo>
                  <a:lnTo>
                    <a:pt x="621" y="1424"/>
                  </a:lnTo>
                  <a:lnTo>
                    <a:pt x="621" y="1503"/>
                  </a:lnTo>
                  <a:lnTo>
                    <a:pt x="630" y="1533"/>
                  </a:lnTo>
                  <a:lnTo>
                    <a:pt x="667" y="1573"/>
                  </a:lnTo>
                  <a:lnTo>
                    <a:pt x="685" y="1573"/>
                  </a:lnTo>
                  <a:lnTo>
                    <a:pt x="749" y="1553"/>
                  </a:lnTo>
                  <a:lnTo>
                    <a:pt x="795" y="1493"/>
                  </a:lnTo>
                  <a:lnTo>
                    <a:pt x="840" y="1404"/>
                  </a:lnTo>
                  <a:lnTo>
                    <a:pt x="868" y="1286"/>
                  </a:lnTo>
                  <a:lnTo>
                    <a:pt x="868" y="1266"/>
                  </a:lnTo>
                  <a:lnTo>
                    <a:pt x="886" y="1246"/>
                  </a:lnTo>
                  <a:lnTo>
                    <a:pt x="913" y="1246"/>
                  </a:lnTo>
                  <a:lnTo>
                    <a:pt x="922" y="1256"/>
                  </a:lnTo>
                  <a:lnTo>
                    <a:pt x="922" y="1296"/>
                  </a:lnTo>
                  <a:lnTo>
                    <a:pt x="904" y="1355"/>
                  </a:lnTo>
                  <a:lnTo>
                    <a:pt x="886" y="1424"/>
                  </a:lnTo>
                  <a:lnTo>
                    <a:pt x="849" y="1503"/>
                  </a:lnTo>
                  <a:lnTo>
                    <a:pt x="804" y="1573"/>
                  </a:lnTo>
                  <a:lnTo>
                    <a:pt x="749" y="1622"/>
                  </a:lnTo>
                  <a:lnTo>
                    <a:pt x="685" y="1632"/>
                  </a:lnTo>
                  <a:lnTo>
                    <a:pt x="603" y="1612"/>
                  </a:lnTo>
                  <a:lnTo>
                    <a:pt x="539" y="1573"/>
                  </a:lnTo>
                  <a:lnTo>
                    <a:pt x="502" y="1503"/>
                  </a:lnTo>
                  <a:lnTo>
                    <a:pt x="484" y="1404"/>
                  </a:lnTo>
                  <a:lnTo>
                    <a:pt x="484" y="1365"/>
                  </a:lnTo>
                  <a:lnTo>
                    <a:pt x="493" y="1325"/>
                  </a:lnTo>
                  <a:lnTo>
                    <a:pt x="502" y="1305"/>
                  </a:lnTo>
                  <a:lnTo>
                    <a:pt x="502" y="1276"/>
                  </a:lnTo>
                  <a:lnTo>
                    <a:pt x="484" y="1197"/>
                  </a:lnTo>
                  <a:lnTo>
                    <a:pt x="439" y="1137"/>
                  </a:lnTo>
                  <a:lnTo>
                    <a:pt x="375" y="1098"/>
                  </a:lnTo>
                  <a:lnTo>
                    <a:pt x="311" y="1078"/>
                  </a:lnTo>
                  <a:lnTo>
                    <a:pt x="256" y="1078"/>
                  </a:lnTo>
                  <a:lnTo>
                    <a:pt x="247" y="1127"/>
                  </a:lnTo>
                  <a:lnTo>
                    <a:pt x="229" y="1207"/>
                  </a:lnTo>
                  <a:lnTo>
                    <a:pt x="210" y="1296"/>
                  </a:lnTo>
                  <a:lnTo>
                    <a:pt x="183" y="1404"/>
                  </a:lnTo>
                  <a:lnTo>
                    <a:pt x="165" y="1493"/>
                  </a:lnTo>
                  <a:lnTo>
                    <a:pt x="146" y="1563"/>
                  </a:lnTo>
                  <a:lnTo>
                    <a:pt x="137" y="1592"/>
                  </a:lnTo>
                  <a:lnTo>
                    <a:pt x="128" y="1612"/>
                  </a:lnTo>
                  <a:lnTo>
                    <a:pt x="110" y="1632"/>
                  </a:lnTo>
                  <a:lnTo>
                    <a:pt x="83" y="1642"/>
                  </a:lnTo>
                  <a:lnTo>
                    <a:pt x="37" y="1642"/>
                  </a:lnTo>
                  <a:lnTo>
                    <a:pt x="0" y="1602"/>
                  </a:lnTo>
                  <a:lnTo>
                    <a:pt x="0" y="1543"/>
                  </a:lnTo>
                  <a:lnTo>
                    <a:pt x="10" y="1523"/>
                  </a:lnTo>
                  <a:lnTo>
                    <a:pt x="320" y="188"/>
                  </a:lnTo>
                  <a:lnTo>
                    <a:pt x="329" y="138"/>
                  </a:lnTo>
                  <a:lnTo>
                    <a:pt x="329" y="119"/>
                  </a:lnTo>
                  <a:lnTo>
                    <a:pt x="320" y="119"/>
                  </a:lnTo>
                  <a:lnTo>
                    <a:pt x="283" y="99"/>
                  </a:lnTo>
                  <a:lnTo>
                    <a:pt x="174" y="99"/>
                  </a:lnTo>
                  <a:lnTo>
                    <a:pt x="165" y="89"/>
                  </a:lnTo>
                  <a:lnTo>
                    <a:pt x="165" y="49"/>
                  </a:lnTo>
                  <a:lnTo>
                    <a:pt x="174" y="30"/>
                  </a:lnTo>
                  <a:lnTo>
                    <a:pt x="183" y="20"/>
                  </a:lnTo>
                  <a:lnTo>
                    <a:pt x="256" y="20"/>
                  </a:lnTo>
                  <a:lnTo>
                    <a:pt x="4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9" name="Freeform 15"/>
            <p:cNvSpPr>
              <a:spLocks/>
            </p:cNvSpPr>
            <p:nvPr/>
          </p:nvSpPr>
          <p:spPr bwMode="auto">
            <a:xfrm>
              <a:off x="10650" y="1845"/>
              <a:ext cx="502" cy="231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7" y="0"/>
                </a:cxn>
                <a:cxn ang="0">
                  <a:pos x="64" y="20"/>
                </a:cxn>
                <a:cxn ang="0">
                  <a:pos x="128" y="70"/>
                </a:cxn>
                <a:cxn ang="0">
                  <a:pos x="201" y="159"/>
                </a:cxn>
                <a:cxn ang="0">
                  <a:pos x="283" y="277"/>
                </a:cxn>
                <a:cxn ang="0">
                  <a:pos x="365" y="435"/>
                </a:cxn>
                <a:cxn ang="0">
                  <a:pos x="429" y="633"/>
                </a:cxn>
                <a:cxn ang="0">
                  <a:pos x="475" y="831"/>
                </a:cxn>
                <a:cxn ang="0">
                  <a:pos x="493" y="1009"/>
                </a:cxn>
                <a:cxn ang="0">
                  <a:pos x="502" y="1157"/>
                </a:cxn>
                <a:cxn ang="0">
                  <a:pos x="493" y="1365"/>
                </a:cxn>
                <a:cxn ang="0">
                  <a:pos x="447" y="1602"/>
                </a:cxn>
                <a:cxn ang="0">
                  <a:pos x="365" y="1860"/>
                </a:cxn>
                <a:cxn ang="0">
                  <a:pos x="301" y="1998"/>
                </a:cxn>
                <a:cxn ang="0">
                  <a:pos x="228" y="2107"/>
                </a:cxn>
                <a:cxn ang="0">
                  <a:pos x="155" y="2196"/>
                </a:cxn>
                <a:cxn ang="0">
                  <a:pos x="91" y="2265"/>
                </a:cxn>
                <a:cxn ang="0">
                  <a:pos x="46" y="2305"/>
                </a:cxn>
                <a:cxn ang="0">
                  <a:pos x="27" y="2315"/>
                </a:cxn>
                <a:cxn ang="0">
                  <a:pos x="9" y="2315"/>
                </a:cxn>
                <a:cxn ang="0">
                  <a:pos x="0" y="2305"/>
                </a:cxn>
                <a:cxn ang="0">
                  <a:pos x="0" y="2285"/>
                </a:cxn>
                <a:cxn ang="0">
                  <a:pos x="27" y="2255"/>
                </a:cxn>
                <a:cxn ang="0">
                  <a:pos x="164" y="2067"/>
                </a:cxn>
                <a:cxn ang="0">
                  <a:pos x="265" y="1850"/>
                </a:cxn>
                <a:cxn ang="0">
                  <a:pos x="329" y="1632"/>
                </a:cxn>
                <a:cxn ang="0">
                  <a:pos x="365" y="1395"/>
                </a:cxn>
                <a:cxn ang="0">
                  <a:pos x="374" y="1157"/>
                </a:cxn>
                <a:cxn ang="0">
                  <a:pos x="356" y="881"/>
                </a:cxn>
                <a:cxn ang="0">
                  <a:pos x="320" y="633"/>
                </a:cxn>
                <a:cxn ang="0">
                  <a:pos x="256" y="416"/>
                </a:cxn>
                <a:cxn ang="0">
                  <a:pos x="164" y="228"/>
                </a:cxn>
                <a:cxn ang="0">
                  <a:pos x="46" y="79"/>
                </a:cxn>
                <a:cxn ang="0">
                  <a:pos x="9" y="40"/>
                </a:cxn>
                <a:cxn ang="0">
                  <a:pos x="9" y="20"/>
                </a:cxn>
                <a:cxn ang="0">
                  <a:pos x="27" y="0"/>
                </a:cxn>
              </a:cxnLst>
              <a:rect l="0" t="0" r="r" b="b"/>
              <a:pathLst>
                <a:path w="502" h="2315">
                  <a:moveTo>
                    <a:pt x="27" y="0"/>
                  </a:moveTo>
                  <a:lnTo>
                    <a:pt x="37" y="0"/>
                  </a:lnTo>
                  <a:lnTo>
                    <a:pt x="64" y="20"/>
                  </a:lnTo>
                  <a:lnTo>
                    <a:pt x="128" y="70"/>
                  </a:lnTo>
                  <a:lnTo>
                    <a:pt x="201" y="159"/>
                  </a:lnTo>
                  <a:lnTo>
                    <a:pt x="283" y="277"/>
                  </a:lnTo>
                  <a:lnTo>
                    <a:pt x="365" y="435"/>
                  </a:lnTo>
                  <a:lnTo>
                    <a:pt x="429" y="633"/>
                  </a:lnTo>
                  <a:lnTo>
                    <a:pt x="475" y="831"/>
                  </a:lnTo>
                  <a:lnTo>
                    <a:pt x="493" y="1009"/>
                  </a:lnTo>
                  <a:lnTo>
                    <a:pt x="502" y="1157"/>
                  </a:lnTo>
                  <a:lnTo>
                    <a:pt x="493" y="1365"/>
                  </a:lnTo>
                  <a:lnTo>
                    <a:pt x="447" y="1602"/>
                  </a:lnTo>
                  <a:lnTo>
                    <a:pt x="365" y="1860"/>
                  </a:lnTo>
                  <a:lnTo>
                    <a:pt x="301" y="1998"/>
                  </a:lnTo>
                  <a:lnTo>
                    <a:pt x="228" y="2107"/>
                  </a:lnTo>
                  <a:lnTo>
                    <a:pt x="155" y="2196"/>
                  </a:lnTo>
                  <a:lnTo>
                    <a:pt x="91" y="2265"/>
                  </a:lnTo>
                  <a:lnTo>
                    <a:pt x="46" y="2305"/>
                  </a:lnTo>
                  <a:lnTo>
                    <a:pt x="27" y="2315"/>
                  </a:lnTo>
                  <a:lnTo>
                    <a:pt x="9" y="2315"/>
                  </a:lnTo>
                  <a:lnTo>
                    <a:pt x="0" y="2305"/>
                  </a:lnTo>
                  <a:lnTo>
                    <a:pt x="0" y="2285"/>
                  </a:lnTo>
                  <a:lnTo>
                    <a:pt x="27" y="2255"/>
                  </a:lnTo>
                  <a:lnTo>
                    <a:pt x="164" y="2067"/>
                  </a:lnTo>
                  <a:lnTo>
                    <a:pt x="265" y="1850"/>
                  </a:lnTo>
                  <a:lnTo>
                    <a:pt x="329" y="1632"/>
                  </a:lnTo>
                  <a:lnTo>
                    <a:pt x="365" y="1395"/>
                  </a:lnTo>
                  <a:lnTo>
                    <a:pt x="374" y="1157"/>
                  </a:lnTo>
                  <a:lnTo>
                    <a:pt x="356" y="881"/>
                  </a:lnTo>
                  <a:lnTo>
                    <a:pt x="320" y="633"/>
                  </a:lnTo>
                  <a:lnTo>
                    <a:pt x="256" y="416"/>
                  </a:lnTo>
                  <a:lnTo>
                    <a:pt x="164" y="228"/>
                  </a:lnTo>
                  <a:lnTo>
                    <a:pt x="46" y="79"/>
                  </a:lnTo>
                  <a:lnTo>
                    <a:pt x="9" y="40"/>
                  </a:lnTo>
                  <a:lnTo>
                    <a:pt x="9" y="2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0" name="Freeform 16"/>
            <p:cNvSpPr>
              <a:spLocks/>
            </p:cNvSpPr>
            <p:nvPr/>
          </p:nvSpPr>
          <p:spPr bwMode="auto">
            <a:xfrm>
              <a:off x="12102" y="2330"/>
              <a:ext cx="1305" cy="134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648" y="0"/>
                </a:cxn>
                <a:cxn ang="0">
                  <a:pos x="821" y="20"/>
                </a:cxn>
                <a:cxn ang="0">
                  <a:pos x="976" y="89"/>
                </a:cxn>
                <a:cxn ang="0">
                  <a:pos x="1113" y="198"/>
                </a:cxn>
                <a:cxn ang="0">
                  <a:pos x="1214" y="326"/>
                </a:cxn>
                <a:cxn ang="0">
                  <a:pos x="1278" y="494"/>
                </a:cxn>
                <a:cxn ang="0">
                  <a:pos x="1305" y="672"/>
                </a:cxn>
                <a:cxn ang="0">
                  <a:pos x="1278" y="850"/>
                </a:cxn>
                <a:cxn ang="0">
                  <a:pos x="1214" y="1019"/>
                </a:cxn>
                <a:cxn ang="0">
                  <a:pos x="1113" y="1147"/>
                </a:cxn>
                <a:cxn ang="0">
                  <a:pos x="976" y="1256"/>
                </a:cxn>
                <a:cxn ang="0">
                  <a:pos x="821" y="1325"/>
                </a:cxn>
                <a:cxn ang="0">
                  <a:pos x="648" y="1345"/>
                </a:cxn>
                <a:cxn ang="0">
                  <a:pos x="27" y="1345"/>
                </a:cxn>
                <a:cxn ang="0">
                  <a:pos x="18" y="1335"/>
                </a:cxn>
                <a:cxn ang="0">
                  <a:pos x="0" y="1325"/>
                </a:cxn>
                <a:cxn ang="0">
                  <a:pos x="0" y="1286"/>
                </a:cxn>
                <a:cxn ang="0">
                  <a:pos x="9" y="1266"/>
                </a:cxn>
                <a:cxn ang="0">
                  <a:pos x="18" y="1266"/>
                </a:cxn>
                <a:cxn ang="0">
                  <a:pos x="36" y="1256"/>
                </a:cxn>
                <a:cxn ang="0">
                  <a:pos x="648" y="1256"/>
                </a:cxn>
                <a:cxn ang="0">
                  <a:pos x="803" y="1236"/>
                </a:cxn>
                <a:cxn ang="0">
                  <a:pos x="940" y="1177"/>
                </a:cxn>
                <a:cxn ang="0">
                  <a:pos x="1059" y="1078"/>
                </a:cxn>
                <a:cxn ang="0">
                  <a:pos x="1150" y="959"/>
                </a:cxn>
                <a:cxn ang="0">
                  <a:pos x="1205" y="821"/>
                </a:cxn>
                <a:cxn ang="0">
                  <a:pos x="1223" y="672"/>
                </a:cxn>
                <a:cxn ang="0">
                  <a:pos x="1205" y="524"/>
                </a:cxn>
                <a:cxn ang="0">
                  <a:pos x="1150" y="376"/>
                </a:cxn>
                <a:cxn ang="0">
                  <a:pos x="1059" y="257"/>
                </a:cxn>
                <a:cxn ang="0">
                  <a:pos x="940" y="168"/>
                </a:cxn>
                <a:cxn ang="0">
                  <a:pos x="803" y="109"/>
                </a:cxn>
                <a:cxn ang="0">
                  <a:pos x="648" y="89"/>
                </a:cxn>
                <a:cxn ang="0">
                  <a:pos x="36" y="89"/>
                </a:cxn>
                <a:cxn ang="0">
                  <a:pos x="18" y="79"/>
                </a:cxn>
                <a:cxn ang="0">
                  <a:pos x="9" y="79"/>
                </a:cxn>
                <a:cxn ang="0">
                  <a:pos x="0" y="59"/>
                </a:cxn>
                <a:cxn ang="0">
                  <a:pos x="0" y="20"/>
                </a:cxn>
                <a:cxn ang="0">
                  <a:pos x="18" y="10"/>
                </a:cxn>
                <a:cxn ang="0">
                  <a:pos x="27" y="0"/>
                </a:cxn>
              </a:cxnLst>
              <a:rect l="0" t="0" r="r" b="b"/>
              <a:pathLst>
                <a:path w="1305" h="1345">
                  <a:moveTo>
                    <a:pt x="27" y="0"/>
                  </a:moveTo>
                  <a:lnTo>
                    <a:pt x="648" y="0"/>
                  </a:lnTo>
                  <a:lnTo>
                    <a:pt x="821" y="20"/>
                  </a:lnTo>
                  <a:lnTo>
                    <a:pt x="976" y="89"/>
                  </a:lnTo>
                  <a:lnTo>
                    <a:pt x="1113" y="198"/>
                  </a:lnTo>
                  <a:lnTo>
                    <a:pt x="1214" y="326"/>
                  </a:lnTo>
                  <a:lnTo>
                    <a:pt x="1278" y="494"/>
                  </a:lnTo>
                  <a:lnTo>
                    <a:pt x="1305" y="672"/>
                  </a:lnTo>
                  <a:lnTo>
                    <a:pt x="1278" y="850"/>
                  </a:lnTo>
                  <a:lnTo>
                    <a:pt x="1214" y="1019"/>
                  </a:lnTo>
                  <a:lnTo>
                    <a:pt x="1113" y="1147"/>
                  </a:lnTo>
                  <a:lnTo>
                    <a:pt x="976" y="1256"/>
                  </a:lnTo>
                  <a:lnTo>
                    <a:pt x="821" y="1325"/>
                  </a:lnTo>
                  <a:lnTo>
                    <a:pt x="648" y="1345"/>
                  </a:lnTo>
                  <a:lnTo>
                    <a:pt x="27" y="1345"/>
                  </a:lnTo>
                  <a:lnTo>
                    <a:pt x="18" y="1335"/>
                  </a:lnTo>
                  <a:lnTo>
                    <a:pt x="0" y="1325"/>
                  </a:lnTo>
                  <a:lnTo>
                    <a:pt x="0" y="1286"/>
                  </a:lnTo>
                  <a:lnTo>
                    <a:pt x="9" y="1266"/>
                  </a:lnTo>
                  <a:lnTo>
                    <a:pt x="18" y="1266"/>
                  </a:lnTo>
                  <a:lnTo>
                    <a:pt x="36" y="1256"/>
                  </a:lnTo>
                  <a:lnTo>
                    <a:pt x="648" y="1256"/>
                  </a:lnTo>
                  <a:lnTo>
                    <a:pt x="803" y="1236"/>
                  </a:lnTo>
                  <a:lnTo>
                    <a:pt x="940" y="1177"/>
                  </a:lnTo>
                  <a:lnTo>
                    <a:pt x="1059" y="1078"/>
                  </a:lnTo>
                  <a:lnTo>
                    <a:pt x="1150" y="959"/>
                  </a:lnTo>
                  <a:lnTo>
                    <a:pt x="1205" y="821"/>
                  </a:lnTo>
                  <a:lnTo>
                    <a:pt x="1223" y="672"/>
                  </a:lnTo>
                  <a:lnTo>
                    <a:pt x="1205" y="524"/>
                  </a:lnTo>
                  <a:lnTo>
                    <a:pt x="1150" y="376"/>
                  </a:lnTo>
                  <a:lnTo>
                    <a:pt x="1059" y="257"/>
                  </a:lnTo>
                  <a:lnTo>
                    <a:pt x="940" y="168"/>
                  </a:lnTo>
                  <a:lnTo>
                    <a:pt x="803" y="109"/>
                  </a:lnTo>
                  <a:lnTo>
                    <a:pt x="648" y="89"/>
                  </a:lnTo>
                  <a:lnTo>
                    <a:pt x="36" y="89"/>
                  </a:lnTo>
                  <a:lnTo>
                    <a:pt x="18" y="79"/>
                  </a:lnTo>
                  <a:lnTo>
                    <a:pt x="9" y="79"/>
                  </a:lnTo>
                  <a:lnTo>
                    <a:pt x="0" y="59"/>
                  </a:lnTo>
                  <a:lnTo>
                    <a:pt x="0" y="20"/>
                  </a:lnTo>
                  <a:lnTo>
                    <a:pt x="18" y="1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1" name="Freeform 17"/>
            <p:cNvSpPr>
              <a:spLocks/>
            </p:cNvSpPr>
            <p:nvPr/>
          </p:nvSpPr>
          <p:spPr bwMode="auto">
            <a:xfrm>
              <a:off x="14302" y="2567"/>
              <a:ext cx="794" cy="1049"/>
            </a:xfrm>
            <a:custGeom>
              <a:avLst/>
              <a:gdLst/>
              <a:ahLst/>
              <a:cxnLst>
                <a:cxn ang="0">
                  <a:pos x="648" y="20"/>
                </a:cxn>
                <a:cxn ang="0">
                  <a:pos x="776" y="119"/>
                </a:cxn>
                <a:cxn ang="0">
                  <a:pos x="794" y="238"/>
                </a:cxn>
                <a:cxn ang="0">
                  <a:pos x="739" y="317"/>
                </a:cxn>
                <a:cxn ang="0">
                  <a:pos x="666" y="327"/>
                </a:cxn>
                <a:cxn ang="0">
                  <a:pos x="630" y="277"/>
                </a:cxn>
                <a:cxn ang="0">
                  <a:pos x="639" y="208"/>
                </a:cxn>
                <a:cxn ang="0">
                  <a:pos x="703" y="149"/>
                </a:cxn>
                <a:cxn ang="0">
                  <a:pos x="739" y="159"/>
                </a:cxn>
                <a:cxn ang="0">
                  <a:pos x="648" y="70"/>
                </a:cxn>
                <a:cxn ang="0">
                  <a:pos x="547" y="50"/>
                </a:cxn>
                <a:cxn ang="0">
                  <a:pos x="374" y="99"/>
                </a:cxn>
                <a:cxn ang="0">
                  <a:pos x="310" y="208"/>
                </a:cxn>
                <a:cxn ang="0">
                  <a:pos x="319" y="327"/>
                </a:cxn>
                <a:cxn ang="0">
                  <a:pos x="410" y="386"/>
                </a:cxn>
                <a:cxn ang="0">
                  <a:pos x="547" y="416"/>
                </a:cxn>
                <a:cxn ang="0">
                  <a:pos x="675" y="495"/>
                </a:cxn>
                <a:cxn ang="0">
                  <a:pos x="730" y="594"/>
                </a:cxn>
                <a:cxn ang="0">
                  <a:pos x="730" y="722"/>
                </a:cxn>
                <a:cxn ang="0">
                  <a:pos x="675" y="861"/>
                </a:cxn>
                <a:cxn ang="0">
                  <a:pos x="547" y="989"/>
                </a:cxn>
                <a:cxn ang="0">
                  <a:pos x="310" y="1049"/>
                </a:cxn>
                <a:cxn ang="0">
                  <a:pos x="82" y="989"/>
                </a:cxn>
                <a:cxn ang="0">
                  <a:pos x="0" y="821"/>
                </a:cxn>
                <a:cxn ang="0">
                  <a:pos x="18" y="752"/>
                </a:cxn>
                <a:cxn ang="0">
                  <a:pos x="45" y="702"/>
                </a:cxn>
                <a:cxn ang="0">
                  <a:pos x="91" y="673"/>
                </a:cxn>
                <a:cxn ang="0">
                  <a:pos x="164" y="683"/>
                </a:cxn>
                <a:cxn ang="0">
                  <a:pos x="191" y="722"/>
                </a:cxn>
                <a:cxn ang="0">
                  <a:pos x="155" y="841"/>
                </a:cxn>
                <a:cxn ang="0">
                  <a:pos x="91" y="871"/>
                </a:cxn>
                <a:cxn ang="0">
                  <a:pos x="100" y="930"/>
                </a:cxn>
                <a:cxn ang="0">
                  <a:pos x="219" y="989"/>
                </a:cxn>
                <a:cxn ang="0">
                  <a:pos x="301" y="999"/>
                </a:cxn>
                <a:cxn ang="0">
                  <a:pos x="493" y="950"/>
                </a:cxn>
                <a:cxn ang="0">
                  <a:pos x="584" y="831"/>
                </a:cxn>
                <a:cxn ang="0">
                  <a:pos x="611" y="742"/>
                </a:cxn>
                <a:cxn ang="0">
                  <a:pos x="566" y="633"/>
                </a:cxn>
                <a:cxn ang="0">
                  <a:pos x="456" y="574"/>
                </a:cxn>
                <a:cxn ang="0">
                  <a:pos x="347" y="554"/>
                </a:cxn>
                <a:cxn ang="0">
                  <a:pos x="228" y="495"/>
                </a:cxn>
                <a:cxn ang="0">
                  <a:pos x="173" y="337"/>
                </a:cxn>
                <a:cxn ang="0">
                  <a:pos x="200" y="208"/>
                </a:cxn>
                <a:cxn ang="0">
                  <a:pos x="319" y="70"/>
                </a:cxn>
                <a:cxn ang="0">
                  <a:pos x="538" y="0"/>
                </a:cxn>
              </a:cxnLst>
              <a:rect l="0" t="0" r="r" b="b"/>
              <a:pathLst>
                <a:path w="794" h="1049">
                  <a:moveTo>
                    <a:pt x="538" y="0"/>
                  </a:moveTo>
                  <a:lnTo>
                    <a:pt x="648" y="20"/>
                  </a:lnTo>
                  <a:lnTo>
                    <a:pt x="730" y="60"/>
                  </a:lnTo>
                  <a:lnTo>
                    <a:pt x="776" y="119"/>
                  </a:lnTo>
                  <a:lnTo>
                    <a:pt x="794" y="198"/>
                  </a:lnTo>
                  <a:lnTo>
                    <a:pt x="794" y="238"/>
                  </a:lnTo>
                  <a:lnTo>
                    <a:pt x="757" y="297"/>
                  </a:lnTo>
                  <a:lnTo>
                    <a:pt x="739" y="317"/>
                  </a:lnTo>
                  <a:lnTo>
                    <a:pt x="721" y="327"/>
                  </a:lnTo>
                  <a:lnTo>
                    <a:pt x="666" y="327"/>
                  </a:lnTo>
                  <a:lnTo>
                    <a:pt x="639" y="297"/>
                  </a:lnTo>
                  <a:lnTo>
                    <a:pt x="630" y="277"/>
                  </a:lnTo>
                  <a:lnTo>
                    <a:pt x="630" y="228"/>
                  </a:lnTo>
                  <a:lnTo>
                    <a:pt x="639" y="208"/>
                  </a:lnTo>
                  <a:lnTo>
                    <a:pt x="675" y="168"/>
                  </a:lnTo>
                  <a:lnTo>
                    <a:pt x="703" y="149"/>
                  </a:lnTo>
                  <a:lnTo>
                    <a:pt x="730" y="149"/>
                  </a:lnTo>
                  <a:lnTo>
                    <a:pt x="739" y="159"/>
                  </a:lnTo>
                  <a:lnTo>
                    <a:pt x="703" y="99"/>
                  </a:lnTo>
                  <a:lnTo>
                    <a:pt x="648" y="70"/>
                  </a:lnTo>
                  <a:lnTo>
                    <a:pt x="593" y="50"/>
                  </a:lnTo>
                  <a:lnTo>
                    <a:pt x="547" y="50"/>
                  </a:lnTo>
                  <a:lnTo>
                    <a:pt x="447" y="70"/>
                  </a:lnTo>
                  <a:lnTo>
                    <a:pt x="374" y="99"/>
                  </a:lnTo>
                  <a:lnTo>
                    <a:pt x="328" y="159"/>
                  </a:lnTo>
                  <a:lnTo>
                    <a:pt x="310" y="208"/>
                  </a:lnTo>
                  <a:lnTo>
                    <a:pt x="301" y="257"/>
                  </a:lnTo>
                  <a:lnTo>
                    <a:pt x="319" y="327"/>
                  </a:lnTo>
                  <a:lnTo>
                    <a:pt x="356" y="356"/>
                  </a:lnTo>
                  <a:lnTo>
                    <a:pt x="410" y="386"/>
                  </a:lnTo>
                  <a:lnTo>
                    <a:pt x="465" y="396"/>
                  </a:lnTo>
                  <a:lnTo>
                    <a:pt x="547" y="416"/>
                  </a:lnTo>
                  <a:lnTo>
                    <a:pt x="620" y="445"/>
                  </a:lnTo>
                  <a:lnTo>
                    <a:pt x="675" y="495"/>
                  </a:lnTo>
                  <a:lnTo>
                    <a:pt x="703" y="534"/>
                  </a:lnTo>
                  <a:lnTo>
                    <a:pt x="730" y="594"/>
                  </a:lnTo>
                  <a:lnTo>
                    <a:pt x="739" y="663"/>
                  </a:lnTo>
                  <a:lnTo>
                    <a:pt x="730" y="722"/>
                  </a:lnTo>
                  <a:lnTo>
                    <a:pt x="712" y="791"/>
                  </a:lnTo>
                  <a:lnTo>
                    <a:pt x="675" y="861"/>
                  </a:lnTo>
                  <a:lnTo>
                    <a:pt x="620" y="930"/>
                  </a:lnTo>
                  <a:lnTo>
                    <a:pt x="547" y="989"/>
                  </a:lnTo>
                  <a:lnTo>
                    <a:pt x="447" y="1029"/>
                  </a:lnTo>
                  <a:lnTo>
                    <a:pt x="310" y="1049"/>
                  </a:lnTo>
                  <a:lnTo>
                    <a:pt x="182" y="1029"/>
                  </a:lnTo>
                  <a:lnTo>
                    <a:pt x="82" y="989"/>
                  </a:lnTo>
                  <a:lnTo>
                    <a:pt x="18" y="920"/>
                  </a:lnTo>
                  <a:lnTo>
                    <a:pt x="0" y="821"/>
                  </a:lnTo>
                  <a:lnTo>
                    <a:pt x="0" y="782"/>
                  </a:lnTo>
                  <a:lnTo>
                    <a:pt x="18" y="752"/>
                  </a:lnTo>
                  <a:lnTo>
                    <a:pt x="27" y="722"/>
                  </a:lnTo>
                  <a:lnTo>
                    <a:pt x="45" y="702"/>
                  </a:lnTo>
                  <a:lnTo>
                    <a:pt x="73" y="683"/>
                  </a:lnTo>
                  <a:lnTo>
                    <a:pt x="91" y="673"/>
                  </a:lnTo>
                  <a:lnTo>
                    <a:pt x="137" y="673"/>
                  </a:lnTo>
                  <a:lnTo>
                    <a:pt x="164" y="683"/>
                  </a:lnTo>
                  <a:lnTo>
                    <a:pt x="173" y="702"/>
                  </a:lnTo>
                  <a:lnTo>
                    <a:pt x="191" y="722"/>
                  </a:lnTo>
                  <a:lnTo>
                    <a:pt x="191" y="782"/>
                  </a:lnTo>
                  <a:lnTo>
                    <a:pt x="155" y="841"/>
                  </a:lnTo>
                  <a:lnTo>
                    <a:pt x="127" y="861"/>
                  </a:lnTo>
                  <a:lnTo>
                    <a:pt x="91" y="871"/>
                  </a:lnTo>
                  <a:lnTo>
                    <a:pt x="54" y="871"/>
                  </a:lnTo>
                  <a:lnTo>
                    <a:pt x="100" y="930"/>
                  </a:lnTo>
                  <a:lnTo>
                    <a:pt x="155" y="970"/>
                  </a:lnTo>
                  <a:lnTo>
                    <a:pt x="219" y="989"/>
                  </a:lnTo>
                  <a:lnTo>
                    <a:pt x="273" y="999"/>
                  </a:lnTo>
                  <a:lnTo>
                    <a:pt x="301" y="999"/>
                  </a:lnTo>
                  <a:lnTo>
                    <a:pt x="410" y="979"/>
                  </a:lnTo>
                  <a:lnTo>
                    <a:pt x="493" y="950"/>
                  </a:lnTo>
                  <a:lnTo>
                    <a:pt x="547" y="890"/>
                  </a:lnTo>
                  <a:lnTo>
                    <a:pt x="584" y="831"/>
                  </a:lnTo>
                  <a:lnTo>
                    <a:pt x="602" y="782"/>
                  </a:lnTo>
                  <a:lnTo>
                    <a:pt x="611" y="742"/>
                  </a:lnTo>
                  <a:lnTo>
                    <a:pt x="602" y="673"/>
                  </a:lnTo>
                  <a:lnTo>
                    <a:pt x="566" y="633"/>
                  </a:lnTo>
                  <a:lnTo>
                    <a:pt x="520" y="594"/>
                  </a:lnTo>
                  <a:lnTo>
                    <a:pt x="456" y="574"/>
                  </a:lnTo>
                  <a:lnTo>
                    <a:pt x="392" y="564"/>
                  </a:lnTo>
                  <a:lnTo>
                    <a:pt x="347" y="554"/>
                  </a:lnTo>
                  <a:lnTo>
                    <a:pt x="292" y="534"/>
                  </a:lnTo>
                  <a:lnTo>
                    <a:pt x="228" y="495"/>
                  </a:lnTo>
                  <a:lnTo>
                    <a:pt x="191" y="426"/>
                  </a:lnTo>
                  <a:lnTo>
                    <a:pt x="173" y="337"/>
                  </a:lnTo>
                  <a:lnTo>
                    <a:pt x="182" y="277"/>
                  </a:lnTo>
                  <a:lnTo>
                    <a:pt x="200" y="208"/>
                  </a:lnTo>
                  <a:lnTo>
                    <a:pt x="246" y="129"/>
                  </a:lnTo>
                  <a:lnTo>
                    <a:pt x="319" y="70"/>
                  </a:lnTo>
                  <a:lnTo>
                    <a:pt x="410" y="20"/>
                  </a:lnTo>
                  <a:lnTo>
                    <a:pt x="5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2" name="Freeform 18"/>
            <p:cNvSpPr>
              <a:spLocks noEditPoints="1"/>
            </p:cNvSpPr>
            <p:nvPr/>
          </p:nvSpPr>
          <p:spPr bwMode="auto">
            <a:xfrm>
              <a:off x="15288" y="2557"/>
              <a:ext cx="922" cy="1049"/>
            </a:xfrm>
            <a:custGeom>
              <a:avLst/>
              <a:gdLst/>
              <a:ahLst/>
              <a:cxnLst>
                <a:cxn ang="0">
                  <a:pos x="584" y="60"/>
                </a:cxn>
                <a:cxn ang="0">
                  <a:pos x="529" y="70"/>
                </a:cxn>
                <a:cxn ang="0">
                  <a:pos x="456" y="99"/>
                </a:cxn>
                <a:cxn ang="0">
                  <a:pos x="374" y="159"/>
                </a:cxn>
                <a:cxn ang="0">
                  <a:pos x="292" y="267"/>
                </a:cxn>
                <a:cxn ang="0">
                  <a:pos x="237" y="376"/>
                </a:cxn>
                <a:cxn ang="0">
                  <a:pos x="200" y="515"/>
                </a:cxn>
                <a:cxn ang="0">
                  <a:pos x="173" y="643"/>
                </a:cxn>
                <a:cxn ang="0">
                  <a:pos x="164" y="752"/>
                </a:cxn>
                <a:cxn ang="0">
                  <a:pos x="173" y="851"/>
                </a:cxn>
                <a:cxn ang="0">
                  <a:pos x="210" y="920"/>
                </a:cxn>
                <a:cxn ang="0">
                  <a:pos x="246" y="960"/>
                </a:cxn>
                <a:cxn ang="0">
                  <a:pos x="301" y="989"/>
                </a:cxn>
                <a:cxn ang="0">
                  <a:pos x="356" y="999"/>
                </a:cxn>
                <a:cxn ang="0">
                  <a:pos x="456" y="970"/>
                </a:cxn>
                <a:cxn ang="0">
                  <a:pos x="565" y="900"/>
                </a:cxn>
                <a:cxn ang="0">
                  <a:pos x="648" y="792"/>
                </a:cxn>
                <a:cxn ang="0">
                  <a:pos x="702" y="663"/>
                </a:cxn>
                <a:cxn ang="0">
                  <a:pos x="739" y="525"/>
                </a:cxn>
                <a:cxn ang="0">
                  <a:pos x="766" y="396"/>
                </a:cxn>
                <a:cxn ang="0">
                  <a:pos x="775" y="307"/>
                </a:cxn>
                <a:cxn ang="0">
                  <a:pos x="766" y="208"/>
                </a:cxn>
                <a:cxn ang="0">
                  <a:pos x="730" y="129"/>
                </a:cxn>
                <a:cxn ang="0">
                  <a:pos x="666" y="80"/>
                </a:cxn>
                <a:cxn ang="0">
                  <a:pos x="584" y="60"/>
                </a:cxn>
                <a:cxn ang="0">
                  <a:pos x="575" y="0"/>
                </a:cxn>
                <a:cxn ang="0">
                  <a:pos x="684" y="20"/>
                </a:cxn>
                <a:cxn ang="0">
                  <a:pos x="775" y="70"/>
                </a:cxn>
                <a:cxn ang="0">
                  <a:pos x="858" y="149"/>
                </a:cxn>
                <a:cxn ang="0">
                  <a:pos x="903" y="258"/>
                </a:cxn>
                <a:cxn ang="0">
                  <a:pos x="922" y="386"/>
                </a:cxn>
                <a:cxn ang="0">
                  <a:pos x="894" y="554"/>
                </a:cxn>
                <a:cxn ang="0">
                  <a:pos x="839" y="712"/>
                </a:cxn>
                <a:cxn ang="0">
                  <a:pos x="739" y="851"/>
                </a:cxn>
                <a:cxn ang="0">
                  <a:pos x="620" y="950"/>
                </a:cxn>
                <a:cxn ang="0">
                  <a:pos x="483" y="1019"/>
                </a:cxn>
                <a:cxn ang="0">
                  <a:pos x="346" y="1049"/>
                </a:cxn>
                <a:cxn ang="0">
                  <a:pos x="237" y="1029"/>
                </a:cxn>
                <a:cxn ang="0">
                  <a:pos x="136" y="980"/>
                </a:cxn>
                <a:cxn ang="0">
                  <a:pos x="63" y="900"/>
                </a:cxn>
                <a:cxn ang="0">
                  <a:pos x="18" y="792"/>
                </a:cxn>
                <a:cxn ang="0">
                  <a:pos x="0" y="663"/>
                </a:cxn>
                <a:cxn ang="0">
                  <a:pos x="18" y="485"/>
                </a:cxn>
                <a:cxn ang="0">
                  <a:pos x="82" y="347"/>
                </a:cxn>
                <a:cxn ang="0">
                  <a:pos x="173" y="208"/>
                </a:cxn>
                <a:cxn ang="0">
                  <a:pos x="292" y="99"/>
                </a:cxn>
                <a:cxn ang="0">
                  <a:pos x="429" y="30"/>
                </a:cxn>
                <a:cxn ang="0">
                  <a:pos x="575" y="0"/>
                </a:cxn>
              </a:cxnLst>
              <a:rect l="0" t="0" r="r" b="b"/>
              <a:pathLst>
                <a:path w="922" h="1049">
                  <a:moveTo>
                    <a:pt x="584" y="60"/>
                  </a:moveTo>
                  <a:lnTo>
                    <a:pt x="529" y="70"/>
                  </a:lnTo>
                  <a:lnTo>
                    <a:pt x="456" y="99"/>
                  </a:lnTo>
                  <a:lnTo>
                    <a:pt x="374" y="159"/>
                  </a:lnTo>
                  <a:lnTo>
                    <a:pt x="292" y="267"/>
                  </a:lnTo>
                  <a:lnTo>
                    <a:pt x="237" y="376"/>
                  </a:lnTo>
                  <a:lnTo>
                    <a:pt x="200" y="515"/>
                  </a:lnTo>
                  <a:lnTo>
                    <a:pt x="173" y="643"/>
                  </a:lnTo>
                  <a:lnTo>
                    <a:pt x="164" y="752"/>
                  </a:lnTo>
                  <a:lnTo>
                    <a:pt x="173" y="851"/>
                  </a:lnTo>
                  <a:lnTo>
                    <a:pt x="210" y="920"/>
                  </a:lnTo>
                  <a:lnTo>
                    <a:pt x="246" y="960"/>
                  </a:lnTo>
                  <a:lnTo>
                    <a:pt x="301" y="989"/>
                  </a:lnTo>
                  <a:lnTo>
                    <a:pt x="356" y="999"/>
                  </a:lnTo>
                  <a:lnTo>
                    <a:pt x="456" y="970"/>
                  </a:lnTo>
                  <a:lnTo>
                    <a:pt x="565" y="900"/>
                  </a:lnTo>
                  <a:lnTo>
                    <a:pt x="648" y="792"/>
                  </a:lnTo>
                  <a:lnTo>
                    <a:pt x="702" y="663"/>
                  </a:lnTo>
                  <a:lnTo>
                    <a:pt x="739" y="525"/>
                  </a:lnTo>
                  <a:lnTo>
                    <a:pt x="766" y="396"/>
                  </a:lnTo>
                  <a:lnTo>
                    <a:pt x="775" y="307"/>
                  </a:lnTo>
                  <a:lnTo>
                    <a:pt x="766" y="208"/>
                  </a:lnTo>
                  <a:lnTo>
                    <a:pt x="730" y="129"/>
                  </a:lnTo>
                  <a:lnTo>
                    <a:pt x="666" y="80"/>
                  </a:lnTo>
                  <a:lnTo>
                    <a:pt x="584" y="60"/>
                  </a:lnTo>
                  <a:close/>
                  <a:moveTo>
                    <a:pt x="575" y="0"/>
                  </a:moveTo>
                  <a:lnTo>
                    <a:pt x="684" y="20"/>
                  </a:lnTo>
                  <a:lnTo>
                    <a:pt x="775" y="70"/>
                  </a:lnTo>
                  <a:lnTo>
                    <a:pt x="858" y="149"/>
                  </a:lnTo>
                  <a:lnTo>
                    <a:pt x="903" y="258"/>
                  </a:lnTo>
                  <a:lnTo>
                    <a:pt x="922" y="386"/>
                  </a:lnTo>
                  <a:lnTo>
                    <a:pt x="894" y="554"/>
                  </a:lnTo>
                  <a:lnTo>
                    <a:pt x="839" y="712"/>
                  </a:lnTo>
                  <a:lnTo>
                    <a:pt x="739" y="851"/>
                  </a:lnTo>
                  <a:lnTo>
                    <a:pt x="620" y="950"/>
                  </a:lnTo>
                  <a:lnTo>
                    <a:pt x="483" y="1019"/>
                  </a:lnTo>
                  <a:lnTo>
                    <a:pt x="346" y="1049"/>
                  </a:lnTo>
                  <a:lnTo>
                    <a:pt x="237" y="1029"/>
                  </a:lnTo>
                  <a:lnTo>
                    <a:pt x="136" y="980"/>
                  </a:lnTo>
                  <a:lnTo>
                    <a:pt x="63" y="900"/>
                  </a:lnTo>
                  <a:lnTo>
                    <a:pt x="18" y="792"/>
                  </a:lnTo>
                  <a:lnTo>
                    <a:pt x="0" y="663"/>
                  </a:lnTo>
                  <a:lnTo>
                    <a:pt x="18" y="485"/>
                  </a:lnTo>
                  <a:lnTo>
                    <a:pt x="82" y="347"/>
                  </a:lnTo>
                  <a:lnTo>
                    <a:pt x="173" y="208"/>
                  </a:lnTo>
                  <a:lnTo>
                    <a:pt x="292" y="99"/>
                  </a:lnTo>
                  <a:lnTo>
                    <a:pt x="429" y="30"/>
                  </a:lnTo>
                  <a:lnTo>
                    <a:pt x="5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3" name="Freeform 19"/>
            <p:cNvSpPr>
              <a:spLocks/>
            </p:cNvSpPr>
            <p:nvPr/>
          </p:nvSpPr>
          <p:spPr bwMode="auto">
            <a:xfrm>
              <a:off x="16447" y="1835"/>
              <a:ext cx="502" cy="2315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93" y="0"/>
                </a:cxn>
                <a:cxn ang="0">
                  <a:pos x="502" y="10"/>
                </a:cxn>
                <a:cxn ang="0">
                  <a:pos x="502" y="40"/>
                </a:cxn>
                <a:cxn ang="0">
                  <a:pos x="475" y="70"/>
                </a:cxn>
                <a:cxn ang="0">
                  <a:pos x="338" y="258"/>
                </a:cxn>
                <a:cxn ang="0">
                  <a:pos x="237" y="465"/>
                </a:cxn>
                <a:cxn ang="0">
                  <a:pos x="173" y="693"/>
                </a:cxn>
                <a:cxn ang="0">
                  <a:pos x="137" y="930"/>
                </a:cxn>
                <a:cxn ang="0">
                  <a:pos x="128" y="1167"/>
                </a:cxn>
                <a:cxn ang="0">
                  <a:pos x="137" y="1355"/>
                </a:cxn>
                <a:cxn ang="0">
                  <a:pos x="155" y="1543"/>
                </a:cxn>
                <a:cxn ang="0">
                  <a:pos x="201" y="1731"/>
                </a:cxn>
                <a:cxn ang="0">
                  <a:pos x="265" y="1919"/>
                </a:cxn>
                <a:cxn ang="0">
                  <a:pos x="347" y="2097"/>
                </a:cxn>
                <a:cxn ang="0">
                  <a:pos x="465" y="2255"/>
                </a:cxn>
                <a:cxn ang="0">
                  <a:pos x="502" y="2295"/>
                </a:cxn>
                <a:cxn ang="0">
                  <a:pos x="502" y="2305"/>
                </a:cxn>
                <a:cxn ang="0">
                  <a:pos x="493" y="2295"/>
                </a:cxn>
                <a:cxn ang="0">
                  <a:pos x="475" y="2315"/>
                </a:cxn>
                <a:cxn ang="0">
                  <a:pos x="465" y="2315"/>
                </a:cxn>
                <a:cxn ang="0">
                  <a:pos x="438" y="2295"/>
                </a:cxn>
                <a:cxn ang="0">
                  <a:pos x="374" y="2245"/>
                </a:cxn>
                <a:cxn ang="0">
                  <a:pos x="301" y="2156"/>
                </a:cxn>
                <a:cxn ang="0">
                  <a:pos x="219" y="2038"/>
                </a:cxn>
                <a:cxn ang="0">
                  <a:pos x="137" y="1880"/>
                </a:cxn>
                <a:cxn ang="0">
                  <a:pos x="73" y="1682"/>
                </a:cxn>
                <a:cxn ang="0">
                  <a:pos x="27" y="1494"/>
                </a:cxn>
                <a:cxn ang="0">
                  <a:pos x="9" y="1306"/>
                </a:cxn>
                <a:cxn ang="0">
                  <a:pos x="0" y="1158"/>
                </a:cxn>
                <a:cxn ang="0">
                  <a:pos x="9" y="950"/>
                </a:cxn>
                <a:cxn ang="0">
                  <a:pos x="55" y="713"/>
                </a:cxn>
                <a:cxn ang="0">
                  <a:pos x="137" y="455"/>
                </a:cxn>
                <a:cxn ang="0">
                  <a:pos x="201" y="317"/>
                </a:cxn>
                <a:cxn ang="0">
                  <a:pos x="274" y="208"/>
                </a:cxn>
                <a:cxn ang="0">
                  <a:pos x="347" y="119"/>
                </a:cxn>
                <a:cxn ang="0">
                  <a:pos x="411" y="50"/>
                </a:cxn>
                <a:cxn ang="0">
                  <a:pos x="456" y="10"/>
                </a:cxn>
                <a:cxn ang="0">
                  <a:pos x="475" y="0"/>
                </a:cxn>
              </a:cxnLst>
              <a:rect l="0" t="0" r="r" b="b"/>
              <a:pathLst>
                <a:path w="502" h="2315">
                  <a:moveTo>
                    <a:pt x="475" y="0"/>
                  </a:moveTo>
                  <a:lnTo>
                    <a:pt x="493" y="0"/>
                  </a:lnTo>
                  <a:lnTo>
                    <a:pt x="502" y="10"/>
                  </a:lnTo>
                  <a:lnTo>
                    <a:pt x="502" y="40"/>
                  </a:lnTo>
                  <a:lnTo>
                    <a:pt x="475" y="70"/>
                  </a:lnTo>
                  <a:lnTo>
                    <a:pt x="338" y="258"/>
                  </a:lnTo>
                  <a:lnTo>
                    <a:pt x="237" y="465"/>
                  </a:lnTo>
                  <a:lnTo>
                    <a:pt x="173" y="693"/>
                  </a:lnTo>
                  <a:lnTo>
                    <a:pt x="137" y="930"/>
                  </a:lnTo>
                  <a:lnTo>
                    <a:pt x="128" y="1167"/>
                  </a:lnTo>
                  <a:lnTo>
                    <a:pt x="137" y="1355"/>
                  </a:lnTo>
                  <a:lnTo>
                    <a:pt x="155" y="1543"/>
                  </a:lnTo>
                  <a:lnTo>
                    <a:pt x="201" y="1731"/>
                  </a:lnTo>
                  <a:lnTo>
                    <a:pt x="265" y="1919"/>
                  </a:lnTo>
                  <a:lnTo>
                    <a:pt x="347" y="2097"/>
                  </a:lnTo>
                  <a:lnTo>
                    <a:pt x="465" y="2255"/>
                  </a:lnTo>
                  <a:lnTo>
                    <a:pt x="502" y="2295"/>
                  </a:lnTo>
                  <a:lnTo>
                    <a:pt x="502" y="2305"/>
                  </a:lnTo>
                  <a:lnTo>
                    <a:pt x="493" y="2295"/>
                  </a:lnTo>
                  <a:lnTo>
                    <a:pt x="475" y="2315"/>
                  </a:lnTo>
                  <a:lnTo>
                    <a:pt x="465" y="2315"/>
                  </a:lnTo>
                  <a:lnTo>
                    <a:pt x="438" y="2295"/>
                  </a:lnTo>
                  <a:lnTo>
                    <a:pt x="374" y="2245"/>
                  </a:lnTo>
                  <a:lnTo>
                    <a:pt x="301" y="2156"/>
                  </a:lnTo>
                  <a:lnTo>
                    <a:pt x="219" y="2038"/>
                  </a:lnTo>
                  <a:lnTo>
                    <a:pt x="137" y="1880"/>
                  </a:lnTo>
                  <a:lnTo>
                    <a:pt x="73" y="1682"/>
                  </a:lnTo>
                  <a:lnTo>
                    <a:pt x="27" y="1494"/>
                  </a:lnTo>
                  <a:lnTo>
                    <a:pt x="9" y="1306"/>
                  </a:lnTo>
                  <a:lnTo>
                    <a:pt x="0" y="1158"/>
                  </a:lnTo>
                  <a:lnTo>
                    <a:pt x="9" y="950"/>
                  </a:lnTo>
                  <a:lnTo>
                    <a:pt x="55" y="713"/>
                  </a:lnTo>
                  <a:lnTo>
                    <a:pt x="137" y="455"/>
                  </a:lnTo>
                  <a:lnTo>
                    <a:pt x="201" y="317"/>
                  </a:lnTo>
                  <a:lnTo>
                    <a:pt x="274" y="208"/>
                  </a:lnTo>
                  <a:lnTo>
                    <a:pt x="347" y="119"/>
                  </a:lnTo>
                  <a:lnTo>
                    <a:pt x="411" y="50"/>
                  </a:lnTo>
                  <a:lnTo>
                    <a:pt x="456" y="10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4" name="Freeform 20"/>
            <p:cNvSpPr>
              <a:spLocks noEditPoints="1"/>
            </p:cNvSpPr>
            <p:nvPr/>
          </p:nvSpPr>
          <p:spPr bwMode="auto">
            <a:xfrm>
              <a:off x="17168" y="2043"/>
              <a:ext cx="886" cy="1592"/>
            </a:xfrm>
            <a:custGeom>
              <a:avLst/>
              <a:gdLst/>
              <a:ahLst/>
              <a:cxnLst>
                <a:cxn ang="0">
                  <a:pos x="374" y="623"/>
                </a:cxn>
                <a:cxn ang="0">
                  <a:pos x="256" y="742"/>
                </a:cxn>
                <a:cxn ang="0">
                  <a:pos x="201" y="930"/>
                </a:cxn>
                <a:cxn ang="0">
                  <a:pos x="192" y="1068"/>
                </a:cxn>
                <a:cxn ang="0">
                  <a:pos x="210" y="1266"/>
                </a:cxn>
                <a:cxn ang="0">
                  <a:pos x="237" y="1385"/>
                </a:cxn>
                <a:cxn ang="0">
                  <a:pos x="310" y="1474"/>
                </a:cxn>
                <a:cxn ang="0">
                  <a:pos x="438" y="1523"/>
                </a:cxn>
                <a:cxn ang="0">
                  <a:pos x="548" y="1503"/>
                </a:cxn>
                <a:cxn ang="0">
                  <a:pos x="657" y="1375"/>
                </a:cxn>
                <a:cxn ang="0">
                  <a:pos x="694" y="1177"/>
                </a:cxn>
                <a:cxn ang="0">
                  <a:pos x="685" y="841"/>
                </a:cxn>
                <a:cxn ang="0">
                  <a:pos x="603" y="663"/>
                </a:cxn>
                <a:cxn ang="0">
                  <a:pos x="493" y="603"/>
                </a:cxn>
                <a:cxn ang="0">
                  <a:pos x="557" y="0"/>
                </a:cxn>
                <a:cxn ang="0">
                  <a:pos x="767" y="69"/>
                </a:cxn>
                <a:cxn ang="0">
                  <a:pos x="831" y="247"/>
                </a:cxn>
                <a:cxn ang="0">
                  <a:pos x="822" y="307"/>
                </a:cxn>
                <a:cxn ang="0">
                  <a:pos x="767" y="346"/>
                </a:cxn>
                <a:cxn ang="0">
                  <a:pos x="703" y="356"/>
                </a:cxn>
                <a:cxn ang="0">
                  <a:pos x="648" y="307"/>
                </a:cxn>
                <a:cxn ang="0">
                  <a:pos x="630" y="208"/>
                </a:cxn>
                <a:cxn ang="0">
                  <a:pos x="676" y="148"/>
                </a:cxn>
                <a:cxn ang="0">
                  <a:pos x="712" y="139"/>
                </a:cxn>
                <a:cxn ang="0">
                  <a:pos x="703" y="89"/>
                </a:cxn>
                <a:cxn ang="0">
                  <a:pos x="603" y="40"/>
                </a:cxn>
                <a:cxn ang="0">
                  <a:pos x="511" y="50"/>
                </a:cxn>
                <a:cxn ang="0">
                  <a:pos x="393" y="99"/>
                </a:cxn>
                <a:cxn ang="0">
                  <a:pos x="274" y="247"/>
                </a:cxn>
                <a:cxn ang="0">
                  <a:pos x="192" y="514"/>
                </a:cxn>
                <a:cxn ang="0">
                  <a:pos x="183" y="772"/>
                </a:cxn>
                <a:cxn ang="0">
                  <a:pos x="228" y="702"/>
                </a:cxn>
                <a:cxn ang="0">
                  <a:pos x="356" y="574"/>
                </a:cxn>
                <a:cxn ang="0">
                  <a:pos x="593" y="584"/>
                </a:cxn>
                <a:cxn ang="0">
                  <a:pos x="803" y="762"/>
                </a:cxn>
                <a:cxn ang="0">
                  <a:pos x="886" y="1068"/>
                </a:cxn>
                <a:cxn ang="0">
                  <a:pos x="803" y="1385"/>
                </a:cxn>
                <a:cxn ang="0">
                  <a:pos x="584" y="1563"/>
                </a:cxn>
                <a:cxn ang="0">
                  <a:pos x="374" y="1583"/>
                </a:cxn>
                <a:cxn ang="0">
                  <a:pos x="219" y="1513"/>
                </a:cxn>
                <a:cxn ang="0">
                  <a:pos x="91" y="1335"/>
                </a:cxn>
                <a:cxn ang="0">
                  <a:pos x="9" y="1019"/>
                </a:cxn>
                <a:cxn ang="0">
                  <a:pos x="18" y="603"/>
                </a:cxn>
                <a:cxn ang="0">
                  <a:pos x="137" y="277"/>
                </a:cxn>
                <a:cxn ang="0">
                  <a:pos x="329" y="69"/>
                </a:cxn>
                <a:cxn ang="0">
                  <a:pos x="557" y="0"/>
                </a:cxn>
              </a:cxnLst>
              <a:rect l="0" t="0" r="r" b="b"/>
              <a:pathLst>
                <a:path w="886" h="1592">
                  <a:moveTo>
                    <a:pt x="457" y="603"/>
                  </a:moveTo>
                  <a:lnTo>
                    <a:pt x="374" y="623"/>
                  </a:lnTo>
                  <a:lnTo>
                    <a:pt x="301" y="673"/>
                  </a:lnTo>
                  <a:lnTo>
                    <a:pt x="256" y="742"/>
                  </a:lnTo>
                  <a:lnTo>
                    <a:pt x="219" y="831"/>
                  </a:lnTo>
                  <a:lnTo>
                    <a:pt x="201" y="930"/>
                  </a:lnTo>
                  <a:lnTo>
                    <a:pt x="192" y="1019"/>
                  </a:lnTo>
                  <a:lnTo>
                    <a:pt x="192" y="1068"/>
                  </a:lnTo>
                  <a:lnTo>
                    <a:pt x="201" y="1157"/>
                  </a:lnTo>
                  <a:lnTo>
                    <a:pt x="210" y="1266"/>
                  </a:lnTo>
                  <a:lnTo>
                    <a:pt x="228" y="1355"/>
                  </a:lnTo>
                  <a:lnTo>
                    <a:pt x="237" y="1385"/>
                  </a:lnTo>
                  <a:lnTo>
                    <a:pt x="265" y="1424"/>
                  </a:lnTo>
                  <a:lnTo>
                    <a:pt x="310" y="1474"/>
                  </a:lnTo>
                  <a:lnTo>
                    <a:pt x="365" y="1513"/>
                  </a:lnTo>
                  <a:lnTo>
                    <a:pt x="438" y="1523"/>
                  </a:lnTo>
                  <a:lnTo>
                    <a:pt x="493" y="1523"/>
                  </a:lnTo>
                  <a:lnTo>
                    <a:pt x="548" y="1503"/>
                  </a:lnTo>
                  <a:lnTo>
                    <a:pt x="603" y="1454"/>
                  </a:lnTo>
                  <a:lnTo>
                    <a:pt x="657" y="1375"/>
                  </a:lnTo>
                  <a:lnTo>
                    <a:pt x="685" y="1286"/>
                  </a:lnTo>
                  <a:lnTo>
                    <a:pt x="694" y="1177"/>
                  </a:lnTo>
                  <a:lnTo>
                    <a:pt x="694" y="959"/>
                  </a:lnTo>
                  <a:lnTo>
                    <a:pt x="685" y="841"/>
                  </a:lnTo>
                  <a:lnTo>
                    <a:pt x="657" y="752"/>
                  </a:lnTo>
                  <a:lnTo>
                    <a:pt x="603" y="663"/>
                  </a:lnTo>
                  <a:lnTo>
                    <a:pt x="548" y="623"/>
                  </a:lnTo>
                  <a:lnTo>
                    <a:pt x="493" y="603"/>
                  </a:lnTo>
                  <a:lnTo>
                    <a:pt x="457" y="603"/>
                  </a:lnTo>
                  <a:close/>
                  <a:moveTo>
                    <a:pt x="557" y="0"/>
                  </a:moveTo>
                  <a:lnTo>
                    <a:pt x="676" y="20"/>
                  </a:lnTo>
                  <a:lnTo>
                    <a:pt x="767" y="69"/>
                  </a:lnTo>
                  <a:lnTo>
                    <a:pt x="813" y="148"/>
                  </a:lnTo>
                  <a:lnTo>
                    <a:pt x="831" y="247"/>
                  </a:lnTo>
                  <a:lnTo>
                    <a:pt x="831" y="277"/>
                  </a:lnTo>
                  <a:lnTo>
                    <a:pt x="822" y="307"/>
                  </a:lnTo>
                  <a:lnTo>
                    <a:pt x="785" y="346"/>
                  </a:lnTo>
                  <a:lnTo>
                    <a:pt x="767" y="346"/>
                  </a:lnTo>
                  <a:lnTo>
                    <a:pt x="749" y="356"/>
                  </a:lnTo>
                  <a:lnTo>
                    <a:pt x="703" y="356"/>
                  </a:lnTo>
                  <a:lnTo>
                    <a:pt x="685" y="346"/>
                  </a:lnTo>
                  <a:lnTo>
                    <a:pt x="648" y="307"/>
                  </a:lnTo>
                  <a:lnTo>
                    <a:pt x="630" y="277"/>
                  </a:lnTo>
                  <a:lnTo>
                    <a:pt x="630" y="208"/>
                  </a:lnTo>
                  <a:lnTo>
                    <a:pt x="639" y="188"/>
                  </a:lnTo>
                  <a:lnTo>
                    <a:pt x="676" y="148"/>
                  </a:lnTo>
                  <a:lnTo>
                    <a:pt x="694" y="148"/>
                  </a:lnTo>
                  <a:lnTo>
                    <a:pt x="712" y="139"/>
                  </a:lnTo>
                  <a:lnTo>
                    <a:pt x="749" y="139"/>
                  </a:lnTo>
                  <a:lnTo>
                    <a:pt x="703" y="89"/>
                  </a:lnTo>
                  <a:lnTo>
                    <a:pt x="657" y="59"/>
                  </a:lnTo>
                  <a:lnTo>
                    <a:pt x="603" y="40"/>
                  </a:lnTo>
                  <a:lnTo>
                    <a:pt x="557" y="40"/>
                  </a:lnTo>
                  <a:lnTo>
                    <a:pt x="511" y="50"/>
                  </a:lnTo>
                  <a:lnTo>
                    <a:pt x="457" y="59"/>
                  </a:lnTo>
                  <a:lnTo>
                    <a:pt x="393" y="99"/>
                  </a:lnTo>
                  <a:lnTo>
                    <a:pt x="329" y="158"/>
                  </a:lnTo>
                  <a:lnTo>
                    <a:pt x="274" y="247"/>
                  </a:lnTo>
                  <a:lnTo>
                    <a:pt x="228" y="356"/>
                  </a:lnTo>
                  <a:lnTo>
                    <a:pt x="192" y="514"/>
                  </a:lnTo>
                  <a:lnTo>
                    <a:pt x="183" y="712"/>
                  </a:lnTo>
                  <a:lnTo>
                    <a:pt x="183" y="772"/>
                  </a:lnTo>
                  <a:lnTo>
                    <a:pt x="192" y="781"/>
                  </a:lnTo>
                  <a:lnTo>
                    <a:pt x="228" y="702"/>
                  </a:lnTo>
                  <a:lnTo>
                    <a:pt x="283" y="623"/>
                  </a:lnTo>
                  <a:lnTo>
                    <a:pt x="356" y="574"/>
                  </a:lnTo>
                  <a:lnTo>
                    <a:pt x="457" y="554"/>
                  </a:lnTo>
                  <a:lnTo>
                    <a:pt x="593" y="584"/>
                  </a:lnTo>
                  <a:lnTo>
                    <a:pt x="712" y="653"/>
                  </a:lnTo>
                  <a:lnTo>
                    <a:pt x="803" y="762"/>
                  </a:lnTo>
                  <a:lnTo>
                    <a:pt x="867" y="900"/>
                  </a:lnTo>
                  <a:lnTo>
                    <a:pt x="886" y="1068"/>
                  </a:lnTo>
                  <a:lnTo>
                    <a:pt x="867" y="1236"/>
                  </a:lnTo>
                  <a:lnTo>
                    <a:pt x="803" y="1385"/>
                  </a:lnTo>
                  <a:lnTo>
                    <a:pt x="703" y="1494"/>
                  </a:lnTo>
                  <a:lnTo>
                    <a:pt x="584" y="1563"/>
                  </a:lnTo>
                  <a:lnTo>
                    <a:pt x="447" y="1592"/>
                  </a:lnTo>
                  <a:lnTo>
                    <a:pt x="374" y="1583"/>
                  </a:lnTo>
                  <a:lnTo>
                    <a:pt x="292" y="1563"/>
                  </a:lnTo>
                  <a:lnTo>
                    <a:pt x="219" y="1513"/>
                  </a:lnTo>
                  <a:lnTo>
                    <a:pt x="146" y="1434"/>
                  </a:lnTo>
                  <a:lnTo>
                    <a:pt x="91" y="1335"/>
                  </a:lnTo>
                  <a:lnTo>
                    <a:pt x="46" y="1197"/>
                  </a:lnTo>
                  <a:lnTo>
                    <a:pt x="9" y="1019"/>
                  </a:lnTo>
                  <a:lnTo>
                    <a:pt x="0" y="811"/>
                  </a:lnTo>
                  <a:lnTo>
                    <a:pt x="18" y="603"/>
                  </a:lnTo>
                  <a:lnTo>
                    <a:pt x="64" y="425"/>
                  </a:lnTo>
                  <a:lnTo>
                    <a:pt x="137" y="277"/>
                  </a:lnTo>
                  <a:lnTo>
                    <a:pt x="219" y="158"/>
                  </a:lnTo>
                  <a:lnTo>
                    <a:pt x="329" y="69"/>
                  </a:lnTo>
                  <a:lnTo>
                    <a:pt x="438" y="20"/>
                  </a:lnTo>
                  <a:lnTo>
                    <a:pt x="5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5" name="Freeform 21"/>
            <p:cNvSpPr>
              <a:spLocks/>
            </p:cNvSpPr>
            <p:nvPr/>
          </p:nvSpPr>
          <p:spPr bwMode="auto">
            <a:xfrm>
              <a:off x="18327" y="3339"/>
              <a:ext cx="256" cy="692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9" y="0"/>
                </a:cxn>
                <a:cxn ang="0">
                  <a:pos x="174" y="19"/>
                </a:cxn>
                <a:cxn ang="0">
                  <a:pos x="220" y="59"/>
                </a:cxn>
                <a:cxn ang="0">
                  <a:pos x="247" y="138"/>
                </a:cxn>
                <a:cxn ang="0">
                  <a:pos x="256" y="237"/>
                </a:cxn>
                <a:cxn ang="0">
                  <a:pos x="238" y="237"/>
                </a:cxn>
                <a:cxn ang="0">
                  <a:pos x="220" y="395"/>
                </a:cxn>
                <a:cxn ang="0">
                  <a:pos x="174" y="514"/>
                </a:cxn>
                <a:cxn ang="0">
                  <a:pos x="128" y="613"/>
                </a:cxn>
                <a:cxn ang="0">
                  <a:pos x="73" y="672"/>
                </a:cxn>
                <a:cxn ang="0">
                  <a:pos x="46" y="692"/>
                </a:cxn>
                <a:cxn ang="0">
                  <a:pos x="28" y="672"/>
                </a:cxn>
                <a:cxn ang="0">
                  <a:pos x="28" y="652"/>
                </a:cxn>
                <a:cxn ang="0">
                  <a:pos x="55" y="623"/>
                </a:cxn>
                <a:cxn ang="0">
                  <a:pos x="128" y="534"/>
                </a:cxn>
                <a:cxn ang="0">
                  <a:pos x="183" y="395"/>
                </a:cxn>
                <a:cxn ang="0">
                  <a:pos x="201" y="237"/>
                </a:cxn>
                <a:cxn ang="0">
                  <a:pos x="201" y="207"/>
                </a:cxn>
                <a:cxn ang="0">
                  <a:pos x="174" y="237"/>
                </a:cxn>
                <a:cxn ang="0">
                  <a:pos x="147" y="247"/>
                </a:cxn>
                <a:cxn ang="0">
                  <a:pos x="83" y="247"/>
                </a:cxn>
                <a:cxn ang="0">
                  <a:pos x="55" y="227"/>
                </a:cxn>
                <a:cxn ang="0">
                  <a:pos x="37" y="217"/>
                </a:cxn>
                <a:cxn ang="0">
                  <a:pos x="19" y="198"/>
                </a:cxn>
                <a:cxn ang="0">
                  <a:pos x="10" y="168"/>
                </a:cxn>
                <a:cxn ang="0">
                  <a:pos x="0" y="148"/>
                </a:cxn>
                <a:cxn ang="0">
                  <a:pos x="0" y="89"/>
                </a:cxn>
                <a:cxn ang="0">
                  <a:pos x="19" y="59"/>
                </a:cxn>
                <a:cxn ang="0">
                  <a:pos x="55" y="19"/>
                </a:cxn>
                <a:cxn ang="0">
                  <a:pos x="83" y="0"/>
                </a:cxn>
              </a:cxnLst>
              <a:rect l="0" t="0" r="r" b="b"/>
              <a:pathLst>
                <a:path w="256" h="692">
                  <a:moveTo>
                    <a:pt x="83" y="0"/>
                  </a:moveTo>
                  <a:lnTo>
                    <a:pt x="119" y="0"/>
                  </a:lnTo>
                  <a:lnTo>
                    <a:pt x="174" y="19"/>
                  </a:lnTo>
                  <a:lnTo>
                    <a:pt x="220" y="59"/>
                  </a:lnTo>
                  <a:lnTo>
                    <a:pt x="247" y="138"/>
                  </a:lnTo>
                  <a:lnTo>
                    <a:pt x="256" y="237"/>
                  </a:lnTo>
                  <a:lnTo>
                    <a:pt x="238" y="237"/>
                  </a:lnTo>
                  <a:lnTo>
                    <a:pt x="220" y="395"/>
                  </a:lnTo>
                  <a:lnTo>
                    <a:pt x="174" y="514"/>
                  </a:lnTo>
                  <a:lnTo>
                    <a:pt x="128" y="613"/>
                  </a:lnTo>
                  <a:lnTo>
                    <a:pt x="73" y="672"/>
                  </a:lnTo>
                  <a:lnTo>
                    <a:pt x="46" y="692"/>
                  </a:lnTo>
                  <a:lnTo>
                    <a:pt x="28" y="672"/>
                  </a:lnTo>
                  <a:lnTo>
                    <a:pt x="28" y="652"/>
                  </a:lnTo>
                  <a:lnTo>
                    <a:pt x="55" y="623"/>
                  </a:lnTo>
                  <a:lnTo>
                    <a:pt x="128" y="534"/>
                  </a:lnTo>
                  <a:lnTo>
                    <a:pt x="183" y="395"/>
                  </a:lnTo>
                  <a:lnTo>
                    <a:pt x="201" y="237"/>
                  </a:lnTo>
                  <a:lnTo>
                    <a:pt x="201" y="207"/>
                  </a:lnTo>
                  <a:lnTo>
                    <a:pt x="174" y="237"/>
                  </a:lnTo>
                  <a:lnTo>
                    <a:pt x="147" y="247"/>
                  </a:lnTo>
                  <a:lnTo>
                    <a:pt x="83" y="247"/>
                  </a:lnTo>
                  <a:lnTo>
                    <a:pt x="55" y="227"/>
                  </a:lnTo>
                  <a:lnTo>
                    <a:pt x="37" y="217"/>
                  </a:lnTo>
                  <a:lnTo>
                    <a:pt x="19" y="198"/>
                  </a:lnTo>
                  <a:lnTo>
                    <a:pt x="10" y="168"/>
                  </a:lnTo>
                  <a:lnTo>
                    <a:pt x="0" y="148"/>
                  </a:lnTo>
                  <a:lnTo>
                    <a:pt x="0" y="89"/>
                  </a:lnTo>
                  <a:lnTo>
                    <a:pt x="19" y="59"/>
                  </a:lnTo>
                  <a:lnTo>
                    <a:pt x="55" y="19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6" name="Freeform 22"/>
            <p:cNvSpPr>
              <a:spLocks/>
            </p:cNvSpPr>
            <p:nvPr/>
          </p:nvSpPr>
          <p:spPr bwMode="auto">
            <a:xfrm>
              <a:off x="19204" y="2043"/>
              <a:ext cx="867" cy="1543"/>
            </a:xfrm>
            <a:custGeom>
              <a:avLst/>
              <a:gdLst/>
              <a:ahLst/>
              <a:cxnLst>
                <a:cxn ang="0">
                  <a:pos x="411" y="0"/>
                </a:cxn>
                <a:cxn ang="0">
                  <a:pos x="557" y="20"/>
                </a:cxn>
                <a:cxn ang="0">
                  <a:pos x="685" y="79"/>
                </a:cxn>
                <a:cxn ang="0">
                  <a:pos x="785" y="168"/>
                </a:cxn>
                <a:cxn ang="0">
                  <a:pos x="849" y="297"/>
                </a:cxn>
                <a:cxn ang="0">
                  <a:pos x="867" y="445"/>
                </a:cxn>
                <a:cxn ang="0">
                  <a:pos x="858" y="554"/>
                </a:cxn>
                <a:cxn ang="0">
                  <a:pos x="821" y="653"/>
                </a:cxn>
                <a:cxn ang="0">
                  <a:pos x="758" y="752"/>
                </a:cxn>
                <a:cxn ang="0">
                  <a:pos x="675" y="851"/>
                </a:cxn>
                <a:cxn ang="0">
                  <a:pos x="557" y="969"/>
                </a:cxn>
                <a:cxn ang="0">
                  <a:pos x="402" y="1118"/>
                </a:cxn>
                <a:cxn ang="0">
                  <a:pos x="173" y="1355"/>
                </a:cxn>
                <a:cxn ang="0">
                  <a:pos x="173" y="1365"/>
                </a:cxn>
                <a:cxn ang="0">
                  <a:pos x="675" y="1365"/>
                </a:cxn>
                <a:cxn ang="0">
                  <a:pos x="730" y="1355"/>
                </a:cxn>
                <a:cxn ang="0">
                  <a:pos x="758" y="1345"/>
                </a:cxn>
                <a:cxn ang="0">
                  <a:pos x="776" y="1286"/>
                </a:cxn>
                <a:cxn ang="0">
                  <a:pos x="794" y="1217"/>
                </a:cxn>
                <a:cxn ang="0">
                  <a:pos x="803" y="1137"/>
                </a:cxn>
                <a:cxn ang="0">
                  <a:pos x="858" y="1137"/>
                </a:cxn>
                <a:cxn ang="0">
                  <a:pos x="794" y="1543"/>
                </a:cxn>
                <a:cxn ang="0">
                  <a:pos x="0" y="1543"/>
                </a:cxn>
                <a:cxn ang="0">
                  <a:pos x="0" y="1494"/>
                </a:cxn>
                <a:cxn ang="0">
                  <a:pos x="18" y="1474"/>
                </a:cxn>
                <a:cxn ang="0">
                  <a:pos x="27" y="1454"/>
                </a:cxn>
                <a:cxn ang="0">
                  <a:pos x="438" y="959"/>
                </a:cxn>
                <a:cxn ang="0">
                  <a:pos x="520" y="841"/>
                </a:cxn>
                <a:cxn ang="0">
                  <a:pos x="593" y="712"/>
                </a:cxn>
                <a:cxn ang="0">
                  <a:pos x="648" y="584"/>
                </a:cxn>
                <a:cxn ang="0">
                  <a:pos x="666" y="445"/>
                </a:cxn>
                <a:cxn ang="0">
                  <a:pos x="657" y="336"/>
                </a:cxn>
                <a:cxn ang="0">
                  <a:pos x="621" y="228"/>
                </a:cxn>
                <a:cxn ang="0">
                  <a:pos x="566" y="148"/>
                </a:cxn>
                <a:cxn ang="0">
                  <a:pos x="484" y="89"/>
                </a:cxn>
                <a:cxn ang="0">
                  <a:pos x="383" y="69"/>
                </a:cxn>
                <a:cxn ang="0">
                  <a:pos x="292" y="89"/>
                </a:cxn>
                <a:cxn ang="0">
                  <a:pos x="210" y="129"/>
                </a:cxn>
                <a:cxn ang="0">
                  <a:pos x="137" y="208"/>
                </a:cxn>
                <a:cxn ang="0">
                  <a:pos x="91" y="307"/>
                </a:cxn>
                <a:cxn ang="0">
                  <a:pos x="155" y="307"/>
                </a:cxn>
                <a:cxn ang="0">
                  <a:pos x="210" y="346"/>
                </a:cxn>
                <a:cxn ang="0">
                  <a:pos x="228" y="366"/>
                </a:cxn>
                <a:cxn ang="0">
                  <a:pos x="237" y="396"/>
                </a:cxn>
                <a:cxn ang="0">
                  <a:pos x="237" y="455"/>
                </a:cxn>
                <a:cxn ang="0">
                  <a:pos x="219" y="485"/>
                </a:cxn>
                <a:cxn ang="0">
                  <a:pos x="210" y="514"/>
                </a:cxn>
                <a:cxn ang="0">
                  <a:pos x="182" y="524"/>
                </a:cxn>
                <a:cxn ang="0">
                  <a:pos x="146" y="544"/>
                </a:cxn>
                <a:cxn ang="0">
                  <a:pos x="91" y="544"/>
                </a:cxn>
                <a:cxn ang="0">
                  <a:pos x="55" y="524"/>
                </a:cxn>
                <a:cxn ang="0">
                  <a:pos x="36" y="505"/>
                </a:cxn>
                <a:cxn ang="0">
                  <a:pos x="27" y="485"/>
                </a:cxn>
                <a:cxn ang="0">
                  <a:pos x="9" y="455"/>
                </a:cxn>
                <a:cxn ang="0">
                  <a:pos x="9" y="416"/>
                </a:cxn>
                <a:cxn ang="0">
                  <a:pos x="27" y="297"/>
                </a:cxn>
                <a:cxn ang="0">
                  <a:pos x="82" y="178"/>
                </a:cxn>
                <a:cxn ang="0">
                  <a:pos x="164" y="89"/>
                </a:cxn>
                <a:cxn ang="0">
                  <a:pos x="274" y="20"/>
                </a:cxn>
                <a:cxn ang="0">
                  <a:pos x="411" y="0"/>
                </a:cxn>
              </a:cxnLst>
              <a:rect l="0" t="0" r="r" b="b"/>
              <a:pathLst>
                <a:path w="867" h="1543">
                  <a:moveTo>
                    <a:pt x="411" y="0"/>
                  </a:moveTo>
                  <a:lnTo>
                    <a:pt x="557" y="20"/>
                  </a:lnTo>
                  <a:lnTo>
                    <a:pt x="685" y="79"/>
                  </a:lnTo>
                  <a:lnTo>
                    <a:pt x="785" y="168"/>
                  </a:lnTo>
                  <a:lnTo>
                    <a:pt x="849" y="297"/>
                  </a:lnTo>
                  <a:lnTo>
                    <a:pt x="867" y="445"/>
                  </a:lnTo>
                  <a:lnTo>
                    <a:pt x="858" y="554"/>
                  </a:lnTo>
                  <a:lnTo>
                    <a:pt x="821" y="653"/>
                  </a:lnTo>
                  <a:lnTo>
                    <a:pt x="758" y="752"/>
                  </a:lnTo>
                  <a:lnTo>
                    <a:pt x="675" y="851"/>
                  </a:lnTo>
                  <a:lnTo>
                    <a:pt x="557" y="969"/>
                  </a:lnTo>
                  <a:lnTo>
                    <a:pt x="402" y="1118"/>
                  </a:lnTo>
                  <a:lnTo>
                    <a:pt x="173" y="1355"/>
                  </a:lnTo>
                  <a:lnTo>
                    <a:pt x="173" y="1365"/>
                  </a:lnTo>
                  <a:lnTo>
                    <a:pt x="675" y="1365"/>
                  </a:lnTo>
                  <a:lnTo>
                    <a:pt x="730" y="1355"/>
                  </a:lnTo>
                  <a:lnTo>
                    <a:pt x="758" y="1345"/>
                  </a:lnTo>
                  <a:lnTo>
                    <a:pt x="776" y="1286"/>
                  </a:lnTo>
                  <a:lnTo>
                    <a:pt x="794" y="1217"/>
                  </a:lnTo>
                  <a:lnTo>
                    <a:pt x="803" y="1137"/>
                  </a:lnTo>
                  <a:lnTo>
                    <a:pt x="858" y="1137"/>
                  </a:lnTo>
                  <a:lnTo>
                    <a:pt x="794" y="1543"/>
                  </a:lnTo>
                  <a:lnTo>
                    <a:pt x="0" y="1543"/>
                  </a:lnTo>
                  <a:lnTo>
                    <a:pt x="0" y="1494"/>
                  </a:lnTo>
                  <a:lnTo>
                    <a:pt x="18" y="1474"/>
                  </a:lnTo>
                  <a:lnTo>
                    <a:pt x="27" y="1454"/>
                  </a:lnTo>
                  <a:lnTo>
                    <a:pt x="438" y="959"/>
                  </a:lnTo>
                  <a:lnTo>
                    <a:pt x="520" y="841"/>
                  </a:lnTo>
                  <a:lnTo>
                    <a:pt x="593" y="712"/>
                  </a:lnTo>
                  <a:lnTo>
                    <a:pt x="648" y="584"/>
                  </a:lnTo>
                  <a:lnTo>
                    <a:pt x="666" y="445"/>
                  </a:lnTo>
                  <a:lnTo>
                    <a:pt x="657" y="336"/>
                  </a:lnTo>
                  <a:lnTo>
                    <a:pt x="621" y="228"/>
                  </a:lnTo>
                  <a:lnTo>
                    <a:pt x="566" y="148"/>
                  </a:lnTo>
                  <a:lnTo>
                    <a:pt x="484" y="89"/>
                  </a:lnTo>
                  <a:lnTo>
                    <a:pt x="383" y="69"/>
                  </a:lnTo>
                  <a:lnTo>
                    <a:pt x="292" y="89"/>
                  </a:lnTo>
                  <a:lnTo>
                    <a:pt x="210" y="129"/>
                  </a:lnTo>
                  <a:lnTo>
                    <a:pt x="137" y="208"/>
                  </a:lnTo>
                  <a:lnTo>
                    <a:pt x="91" y="307"/>
                  </a:lnTo>
                  <a:lnTo>
                    <a:pt x="155" y="307"/>
                  </a:lnTo>
                  <a:lnTo>
                    <a:pt x="210" y="346"/>
                  </a:lnTo>
                  <a:lnTo>
                    <a:pt x="228" y="366"/>
                  </a:lnTo>
                  <a:lnTo>
                    <a:pt x="237" y="396"/>
                  </a:lnTo>
                  <a:lnTo>
                    <a:pt x="237" y="455"/>
                  </a:lnTo>
                  <a:lnTo>
                    <a:pt x="219" y="485"/>
                  </a:lnTo>
                  <a:lnTo>
                    <a:pt x="210" y="514"/>
                  </a:lnTo>
                  <a:lnTo>
                    <a:pt x="182" y="524"/>
                  </a:lnTo>
                  <a:lnTo>
                    <a:pt x="146" y="544"/>
                  </a:lnTo>
                  <a:lnTo>
                    <a:pt x="91" y="544"/>
                  </a:lnTo>
                  <a:lnTo>
                    <a:pt x="55" y="524"/>
                  </a:lnTo>
                  <a:lnTo>
                    <a:pt x="36" y="505"/>
                  </a:lnTo>
                  <a:lnTo>
                    <a:pt x="27" y="485"/>
                  </a:lnTo>
                  <a:lnTo>
                    <a:pt x="9" y="455"/>
                  </a:lnTo>
                  <a:lnTo>
                    <a:pt x="9" y="416"/>
                  </a:lnTo>
                  <a:lnTo>
                    <a:pt x="27" y="297"/>
                  </a:lnTo>
                  <a:lnTo>
                    <a:pt x="82" y="178"/>
                  </a:lnTo>
                  <a:lnTo>
                    <a:pt x="164" y="89"/>
                  </a:lnTo>
                  <a:lnTo>
                    <a:pt x="274" y="2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7" name="Freeform 23"/>
            <p:cNvSpPr>
              <a:spLocks/>
            </p:cNvSpPr>
            <p:nvPr/>
          </p:nvSpPr>
          <p:spPr bwMode="auto">
            <a:xfrm>
              <a:off x="20299" y="1845"/>
              <a:ext cx="502" cy="231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7" y="0"/>
                </a:cxn>
                <a:cxn ang="0">
                  <a:pos x="64" y="20"/>
                </a:cxn>
                <a:cxn ang="0">
                  <a:pos x="128" y="70"/>
                </a:cxn>
                <a:cxn ang="0">
                  <a:pos x="201" y="159"/>
                </a:cxn>
                <a:cxn ang="0">
                  <a:pos x="283" y="277"/>
                </a:cxn>
                <a:cxn ang="0">
                  <a:pos x="365" y="435"/>
                </a:cxn>
                <a:cxn ang="0">
                  <a:pos x="429" y="633"/>
                </a:cxn>
                <a:cxn ang="0">
                  <a:pos x="475" y="831"/>
                </a:cxn>
                <a:cxn ang="0">
                  <a:pos x="493" y="1009"/>
                </a:cxn>
                <a:cxn ang="0">
                  <a:pos x="502" y="1157"/>
                </a:cxn>
                <a:cxn ang="0">
                  <a:pos x="493" y="1365"/>
                </a:cxn>
                <a:cxn ang="0">
                  <a:pos x="448" y="1602"/>
                </a:cxn>
                <a:cxn ang="0">
                  <a:pos x="365" y="1860"/>
                </a:cxn>
                <a:cxn ang="0">
                  <a:pos x="302" y="1998"/>
                </a:cxn>
                <a:cxn ang="0">
                  <a:pos x="229" y="2107"/>
                </a:cxn>
                <a:cxn ang="0">
                  <a:pos x="156" y="2196"/>
                </a:cxn>
                <a:cxn ang="0">
                  <a:pos x="92" y="2265"/>
                </a:cxn>
                <a:cxn ang="0">
                  <a:pos x="46" y="2305"/>
                </a:cxn>
                <a:cxn ang="0">
                  <a:pos x="28" y="2315"/>
                </a:cxn>
                <a:cxn ang="0">
                  <a:pos x="9" y="2315"/>
                </a:cxn>
                <a:cxn ang="0">
                  <a:pos x="0" y="2305"/>
                </a:cxn>
                <a:cxn ang="0">
                  <a:pos x="0" y="2285"/>
                </a:cxn>
                <a:cxn ang="0">
                  <a:pos x="28" y="2255"/>
                </a:cxn>
                <a:cxn ang="0">
                  <a:pos x="165" y="2067"/>
                </a:cxn>
                <a:cxn ang="0">
                  <a:pos x="265" y="1850"/>
                </a:cxn>
                <a:cxn ang="0">
                  <a:pos x="329" y="1632"/>
                </a:cxn>
                <a:cxn ang="0">
                  <a:pos x="365" y="1395"/>
                </a:cxn>
                <a:cxn ang="0">
                  <a:pos x="375" y="1157"/>
                </a:cxn>
                <a:cxn ang="0">
                  <a:pos x="356" y="881"/>
                </a:cxn>
                <a:cxn ang="0">
                  <a:pos x="320" y="633"/>
                </a:cxn>
                <a:cxn ang="0">
                  <a:pos x="256" y="416"/>
                </a:cxn>
                <a:cxn ang="0">
                  <a:pos x="165" y="228"/>
                </a:cxn>
                <a:cxn ang="0">
                  <a:pos x="46" y="79"/>
                </a:cxn>
                <a:cxn ang="0">
                  <a:pos x="9" y="40"/>
                </a:cxn>
                <a:cxn ang="0">
                  <a:pos x="9" y="20"/>
                </a:cxn>
                <a:cxn ang="0">
                  <a:pos x="28" y="0"/>
                </a:cxn>
              </a:cxnLst>
              <a:rect l="0" t="0" r="r" b="b"/>
              <a:pathLst>
                <a:path w="502" h="2315">
                  <a:moveTo>
                    <a:pt x="28" y="0"/>
                  </a:moveTo>
                  <a:lnTo>
                    <a:pt x="37" y="0"/>
                  </a:lnTo>
                  <a:lnTo>
                    <a:pt x="64" y="20"/>
                  </a:lnTo>
                  <a:lnTo>
                    <a:pt x="128" y="70"/>
                  </a:lnTo>
                  <a:lnTo>
                    <a:pt x="201" y="159"/>
                  </a:lnTo>
                  <a:lnTo>
                    <a:pt x="283" y="277"/>
                  </a:lnTo>
                  <a:lnTo>
                    <a:pt x="365" y="435"/>
                  </a:lnTo>
                  <a:lnTo>
                    <a:pt x="429" y="633"/>
                  </a:lnTo>
                  <a:lnTo>
                    <a:pt x="475" y="831"/>
                  </a:lnTo>
                  <a:lnTo>
                    <a:pt x="493" y="1009"/>
                  </a:lnTo>
                  <a:lnTo>
                    <a:pt x="502" y="1157"/>
                  </a:lnTo>
                  <a:lnTo>
                    <a:pt x="493" y="1365"/>
                  </a:lnTo>
                  <a:lnTo>
                    <a:pt x="448" y="1602"/>
                  </a:lnTo>
                  <a:lnTo>
                    <a:pt x="365" y="1860"/>
                  </a:lnTo>
                  <a:lnTo>
                    <a:pt x="302" y="1998"/>
                  </a:lnTo>
                  <a:lnTo>
                    <a:pt x="229" y="2107"/>
                  </a:lnTo>
                  <a:lnTo>
                    <a:pt x="156" y="2196"/>
                  </a:lnTo>
                  <a:lnTo>
                    <a:pt x="92" y="2265"/>
                  </a:lnTo>
                  <a:lnTo>
                    <a:pt x="46" y="2305"/>
                  </a:lnTo>
                  <a:lnTo>
                    <a:pt x="28" y="2315"/>
                  </a:lnTo>
                  <a:lnTo>
                    <a:pt x="9" y="2315"/>
                  </a:lnTo>
                  <a:lnTo>
                    <a:pt x="0" y="2305"/>
                  </a:lnTo>
                  <a:lnTo>
                    <a:pt x="0" y="2285"/>
                  </a:lnTo>
                  <a:lnTo>
                    <a:pt x="28" y="2255"/>
                  </a:lnTo>
                  <a:lnTo>
                    <a:pt x="165" y="2067"/>
                  </a:lnTo>
                  <a:lnTo>
                    <a:pt x="265" y="1850"/>
                  </a:lnTo>
                  <a:lnTo>
                    <a:pt x="329" y="1632"/>
                  </a:lnTo>
                  <a:lnTo>
                    <a:pt x="365" y="1395"/>
                  </a:lnTo>
                  <a:lnTo>
                    <a:pt x="375" y="1157"/>
                  </a:lnTo>
                  <a:lnTo>
                    <a:pt x="356" y="881"/>
                  </a:lnTo>
                  <a:lnTo>
                    <a:pt x="320" y="633"/>
                  </a:lnTo>
                  <a:lnTo>
                    <a:pt x="256" y="416"/>
                  </a:lnTo>
                  <a:lnTo>
                    <a:pt x="165" y="228"/>
                  </a:lnTo>
                  <a:lnTo>
                    <a:pt x="46" y="79"/>
                  </a:lnTo>
                  <a:lnTo>
                    <a:pt x="9" y="40"/>
                  </a:lnTo>
                  <a:lnTo>
                    <a:pt x="9" y="2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8" name="Freeform 24"/>
            <p:cNvSpPr>
              <a:spLocks noEditPoints="1"/>
            </p:cNvSpPr>
            <p:nvPr/>
          </p:nvSpPr>
          <p:spPr bwMode="auto">
            <a:xfrm>
              <a:off x="21605" y="2231"/>
              <a:ext cx="1424" cy="1543"/>
            </a:xfrm>
            <a:custGeom>
              <a:avLst/>
              <a:gdLst/>
              <a:ahLst/>
              <a:cxnLst>
                <a:cxn ang="0">
                  <a:pos x="730" y="801"/>
                </a:cxn>
                <a:cxn ang="0">
                  <a:pos x="730" y="1484"/>
                </a:cxn>
                <a:cxn ang="0">
                  <a:pos x="885" y="1454"/>
                </a:cxn>
                <a:cxn ang="0">
                  <a:pos x="1031" y="1385"/>
                </a:cxn>
                <a:cxn ang="0">
                  <a:pos x="1159" y="1286"/>
                </a:cxn>
                <a:cxn ang="0">
                  <a:pos x="1269" y="1147"/>
                </a:cxn>
                <a:cxn ang="0">
                  <a:pos x="1333" y="989"/>
                </a:cxn>
                <a:cxn ang="0">
                  <a:pos x="1369" y="801"/>
                </a:cxn>
                <a:cxn ang="0">
                  <a:pos x="730" y="801"/>
                </a:cxn>
                <a:cxn ang="0">
                  <a:pos x="45" y="801"/>
                </a:cxn>
                <a:cxn ang="0">
                  <a:pos x="73" y="989"/>
                </a:cxn>
                <a:cxn ang="0">
                  <a:pos x="146" y="1147"/>
                </a:cxn>
                <a:cxn ang="0">
                  <a:pos x="246" y="1286"/>
                </a:cxn>
                <a:cxn ang="0">
                  <a:pos x="374" y="1385"/>
                </a:cxn>
                <a:cxn ang="0">
                  <a:pos x="520" y="1454"/>
                </a:cxn>
                <a:cxn ang="0">
                  <a:pos x="675" y="1484"/>
                </a:cxn>
                <a:cxn ang="0">
                  <a:pos x="675" y="801"/>
                </a:cxn>
                <a:cxn ang="0">
                  <a:pos x="45" y="801"/>
                </a:cxn>
                <a:cxn ang="0">
                  <a:pos x="730" y="59"/>
                </a:cxn>
                <a:cxn ang="0">
                  <a:pos x="730" y="742"/>
                </a:cxn>
                <a:cxn ang="0">
                  <a:pos x="1369" y="742"/>
                </a:cxn>
                <a:cxn ang="0">
                  <a:pos x="1333" y="554"/>
                </a:cxn>
                <a:cxn ang="0">
                  <a:pos x="1269" y="396"/>
                </a:cxn>
                <a:cxn ang="0">
                  <a:pos x="1168" y="267"/>
                </a:cxn>
                <a:cxn ang="0">
                  <a:pos x="1040" y="158"/>
                </a:cxn>
                <a:cxn ang="0">
                  <a:pos x="894" y="89"/>
                </a:cxn>
                <a:cxn ang="0">
                  <a:pos x="730" y="59"/>
                </a:cxn>
                <a:cxn ang="0">
                  <a:pos x="675" y="59"/>
                </a:cxn>
                <a:cxn ang="0">
                  <a:pos x="520" y="89"/>
                </a:cxn>
                <a:cxn ang="0">
                  <a:pos x="374" y="158"/>
                </a:cxn>
                <a:cxn ang="0">
                  <a:pos x="246" y="267"/>
                </a:cxn>
                <a:cxn ang="0">
                  <a:pos x="146" y="396"/>
                </a:cxn>
                <a:cxn ang="0">
                  <a:pos x="73" y="554"/>
                </a:cxn>
                <a:cxn ang="0">
                  <a:pos x="45" y="742"/>
                </a:cxn>
                <a:cxn ang="0">
                  <a:pos x="675" y="742"/>
                </a:cxn>
                <a:cxn ang="0">
                  <a:pos x="675" y="59"/>
                </a:cxn>
                <a:cxn ang="0">
                  <a:pos x="712" y="0"/>
                </a:cxn>
                <a:cxn ang="0">
                  <a:pos x="904" y="30"/>
                </a:cxn>
                <a:cxn ang="0">
                  <a:pos x="1068" y="109"/>
                </a:cxn>
                <a:cxn ang="0">
                  <a:pos x="1214" y="228"/>
                </a:cxn>
                <a:cxn ang="0">
                  <a:pos x="1323" y="386"/>
                </a:cxn>
                <a:cxn ang="0">
                  <a:pos x="1396" y="564"/>
                </a:cxn>
                <a:cxn ang="0">
                  <a:pos x="1424" y="771"/>
                </a:cxn>
                <a:cxn ang="0">
                  <a:pos x="1396" y="979"/>
                </a:cxn>
                <a:cxn ang="0">
                  <a:pos x="1323" y="1157"/>
                </a:cxn>
                <a:cxn ang="0">
                  <a:pos x="1214" y="1315"/>
                </a:cxn>
                <a:cxn ang="0">
                  <a:pos x="1068" y="1434"/>
                </a:cxn>
                <a:cxn ang="0">
                  <a:pos x="904" y="1513"/>
                </a:cxn>
                <a:cxn ang="0">
                  <a:pos x="712" y="1543"/>
                </a:cxn>
                <a:cxn ang="0">
                  <a:pos x="520" y="1513"/>
                </a:cxn>
                <a:cxn ang="0">
                  <a:pos x="356" y="1434"/>
                </a:cxn>
                <a:cxn ang="0">
                  <a:pos x="210" y="1315"/>
                </a:cxn>
                <a:cxn ang="0">
                  <a:pos x="100" y="1157"/>
                </a:cxn>
                <a:cxn ang="0">
                  <a:pos x="27" y="979"/>
                </a:cxn>
                <a:cxn ang="0">
                  <a:pos x="0" y="771"/>
                </a:cxn>
                <a:cxn ang="0">
                  <a:pos x="27" y="564"/>
                </a:cxn>
                <a:cxn ang="0">
                  <a:pos x="91" y="386"/>
                </a:cxn>
                <a:cxn ang="0">
                  <a:pos x="210" y="228"/>
                </a:cxn>
                <a:cxn ang="0">
                  <a:pos x="347" y="109"/>
                </a:cxn>
                <a:cxn ang="0">
                  <a:pos x="520" y="30"/>
                </a:cxn>
                <a:cxn ang="0">
                  <a:pos x="712" y="0"/>
                </a:cxn>
              </a:cxnLst>
              <a:rect l="0" t="0" r="r" b="b"/>
              <a:pathLst>
                <a:path w="1424" h="1543">
                  <a:moveTo>
                    <a:pt x="730" y="801"/>
                  </a:moveTo>
                  <a:lnTo>
                    <a:pt x="730" y="1484"/>
                  </a:lnTo>
                  <a:lnTo>
                    <a:pt x="885" y="1454"/>
                  </a:lnTo>
                  <a:lnTo>
                    <a:pt x="1031" y="1385"/>
                  </a:lnTo>
                  <a:lnTo>
                    <a:pt x="1159" y="1286"/>
                  </a:lnTo>
                  <a:lnTo>
                    <a:pt x="1269" y="1147"/>
                  </a:lnTo>
                  <a:lnTo>
                    <a:pt x="1333" y="989"/>
                  </a:lnTo>
                  <a:lnTo>
                    <a:pt x="1369" y="801"/>
                  </a:lnTo>
                  <a:lnTo>
                    <a:pt x="730" y="801"/>
                  </a:lnTo>
                  <a:close/>
                  <a:moveTo>
                    <a:pt x="45" y="801"/>
                  </a:moveTo>
                  <a:lnTo>
                    <a:pt x="73" y="989"/>
                  </a:lnTo>
                  <a:lnTo>
                    <a:pt x="146" y="1147"/>
                  </a:lnTo>
                  <a:lnTo>
                    <a:pt x="246" y="1286"/>
                  </a:lnTo>
                  <a:lnTo>
                    <a:pt x="374" y="1385"/>
                  </a:lnTo>
                  <a:lnTo>
                    <a:pt x="520" y="1454"/>
                  </a:lnTo>
                  <a:lnTo>
                    <a:pt x="675" y="1484"/>
                  </a:lnTo>
                  <a:lnTo>
                    <a:pt x="675" y="801"/>
                  </a:lnTo>
                  <a:lnTo>
                    <a:pt x="45" y="801"/>
                  </a:lnTo>
                  <a:close/>
                  <a:moveTo>
                    <a:pt x="730" y="59"/>
                  </a:moveTo>
                  <a:lnTo>
                    <a:pt x="730" y="742"/>
                  </a:lnTo>
                  <a:lnTo>
                    <a:pt x="1369" y="742"/>
                  </a:lnTo>
                  <a:lnTo>
                    <a:pt x="1333" y="554"/>
                  </a:lnTo>
                  <a:lnTo>
                    <a:pt x="1269" y="396"/>
                  </a:lnTo>
                  <a:lnTo>
                    <a:pt x="1168" y="267"/>
                  </a:lnTo>
                  <a:lnTo>
                    <a:pt x="1040" y="158"/>
                  </a:lnTo>
                  <a:lnTo>
                    <a:pt x="894" y="89"/>
                  </a:lnTo>
                  <a:lnTo>
                    <a:pt x="730" y="59"/>
                  </a:lnTo>
                  <a:close/>
                  <a:moveTo>
                    <a:pt x="675" y="59"/>
                  </a:moveTo>
                  <a:lnTo>
                    <a:pt x="520" y="89"/>
                  </a:lnTo>
                  <a:lnTo>
                    <a:pt x="374" y="158"/>
                  </a:lnTo>
                  <a:lnTo>
                    <a:pt x="246" y="267"/>
                  </a:lnTo>
                  <a:lnTo>
                    <a:pt x="146" y="396"/>
                  </a:lnTo>
                  <a:lnTo>
                    <a:pt x="73" y="554"/>
                  </a:lnTo>
                  <a:lnTo>
                    <a:pt x="45" y="742"/>
                  </a:lnTo>
                  <a:lnTo>
                    <a:pt x="675" y="742"/>
                  </a:lnTo>
                  <a:lnTo>
                    <a:pt x="675" y="59"/>
                  </a:lnTo>
                  <a:close/>
                  <a:moveTo>
                    <a:pt x="712" y="0"/>
                  </a:moveTo>
                  <a:lnTo>
                    <a:pt x="904" y="30"/>
                  </a:lnTo>
                  <a:lnTo>
                    <a:pt x="1068" y="109"/>
                  </a:lnTo>
                  <a:lnTo>
                    <a:pt x="1214" y="228"/>
                  </a:lnTo>
                  <a:lnTo>
                    <a:pt x="1323" y="386"/>
                  </a:lnTo>
                  <a:lnTo>
                    <a:pt x="1396" y="564"/>
                  </a:lnTo>
                  <a:lnTo>
                    <a:pt x="1424" y="771"/>
                  </a:lnTo>
                  <a:lnTo>
                    <a:pt x="1396" y="979"/>
                  </a:lnTo>
                  <a:lnTo>
                    <a:pt x="1323" y="1157"/>
                  </a:lnTo>
                  <a:lnTo>
                    <a:pt x="1214" y="1315"/>
                  </a:lnTo>
                  <a:lnTo>
                    <a:pt x="1068" y="1434"/>
                  </a:lnTo>
                  <a:lnTo>
                    <a:pt x="904" y="1513"/>
                  </a:lnTo>
                  <a:lnTo>
                    <a:pt x="712" y="1543"/>
                  </a:lnTo>
                  <a:lnTo>
                    <a:pt x="520" y="1513"/>
                  </a:lnTo>
                  <a:lnTo>
                    <a:pt x="356" y="1434"/>
                  </a:lnTo>
                  <a:lnTo>
                    <a:pt x="210" y="1315"/>
                  </a:lnTo>
                  <a:lnTo>
                    <a:pt x="100" y="1157"/>
                  </a:lnTo>
                  <a:lnTo>
                    <a:pt x="27" y="979"/>
                  </a:lnTo>
                  <a:lnTo>
                    <a:pt x="0" y="771"/>
                  </a:lnTo>
                  <a:lnTo>
                    <a:pt x="27" y="564"/>
                  </a:lnTo>
                  <a:lnTo>
                    <a:pt x="91" y="386"/>
                  </a:lnTo>
                  <a:lnTo>
                    <a:pt x="210" y="228"/>
                  </a:lnTo>
                  <a:lnTo>
                    <a:pt x="347" y="109"/>
                  </a:lnTo>
                  <a:lnTo>
                    <a:pt x="520" y="30"/>
                  </a:lnTo>
                  <a:lnTo>
                    <a:pt x="7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9" name="Freeform 25"/>
            <p:cNvSpPr>
              <a:spLocks/>
            </p:cNvSpPr>
            <p:nvPr/>
          </p:nvSpPr>
          <p:spPr bwMode="auto">
            <a:xfrm>
              <a:off x="23695" y="2567"/>
              <a:ext cx="1087" cy="1049"/>
            </a:xfrm>
            <a:custGeom>
              <a:avLst/>
              <a:gdLst/>
              <a:ahLst/>
              <a:cxnLst>
                <a:cxn ang="0">
                  <a:pos x="356" y="20"/>
                </a:cxn>
                <a:cxn ang="0">
                  <a:pos x="448" y="119"/>
                </a:cxn>
                <a:cxn ang="0">
                  <a:pos x="457" y="218"/>
                </a:cxn>
                <a:cxn ang="0">
                  <a:pos x="448" y="267"/>
                </a:cxn>
                <a:cxn ang="0">
                  <a:pos x="420" y="337"/>
                </a:cxn>
                <a:cxn ang="0">
                  <a:pos x="338" y="584"/>
                </a:cxn>
                <a:cxn ang="0">
                  <a:pos x="302" y="811"/>
                </a:cxn>
                <a:cxn ang="0">
                  <a:pos x="329" y="940"/>
                </a:cxn>
                <a:cxn ang="0">
                  <a:pos x="429" y="999"/>
                </a:cxn>
                <a:cxn ang="0">
                  <a:pos x="585" y="930"/>
                </a:cxn>
                <a:cxn ang="0">
                  <a:pos x="667" y="821"/>
                </a:cxn>
                <a:cxn ang="0">
                  <a:pos x="694" y="712"/>
                </a:cxn>
                <a:cxn ang="0">
                  <a:pos x="749" y="465"/>
                </a:cxn>
                <a:cxn ang="0">
                  <a:pos x="804" y="198"/>
                </a:cxn>
                <a:cxn ang="0">
                  <a:pos x="840" y="70"/>
                </a:cxn>
                <a:cxn ang="0">
                  <a:pos x="868" y="30"/>
                </a:cxn>
                <a:cxn ang="0">
                  <a:pos x="895" y="20"/>
                </a:cxn>
                <a:cxn ang="0">
                  <a:pos x="959" y="30"/>
                </a:cxn>
                <a:cxn ang="0">
                  <a:pos x="977" y="79"/>
                </a:cxn>
                <a:cxn ang="0">
                  <a:pos x="950" y="178"/>
                </a:cxn>
                <a:cxn ang="0">
                  <a:pos x="931" y="287"/>
                </a:cxn>
                <a:cxn ang="0">
                  <a:pos x="904" y="396"/>
                </a:cxn>
                <a:cxn ang="0">
                  <a:pos x="831" y="732"/>
                </a:cxn>
                <a:cxn ang="0">
                  <a:pos x="804" y="880"/>
                </a:cxn>
                <a:cxn ang="0">
                  <a:pos x="813" y="950"/>
                </a:cxn>
                <a:cxn ang="0">
                  <a:pos x="840" y="989"/>
                </a:cxn>
                <a:cxn ang="0">
                  <a:pos x="931" y="960"/>
                </a:cxn>
                <a:cxn ang="0">
                  <a:pos x="1004" y="801"/>
                </a:cxn>
                <a:cxn ang="0">
                  <a:pos x="1032" y="683"/>
                </a:cxn>
                <a:cxn ang="0">
                  <a:pos x="1078" y="663"/>
                </a:cxn>
                <a:cxn ang="0">
                  <a:pos x="1087" y="683"/>
                </a:cxn>
                <a:cxn ang="0">
                  <a:pos x="1068" y="772"/>
                </a:cxn>
                <a:cxn ang="0">
                  <a:pos x="1023" y="910"/>
                </a:cxn>
                <a:cxn ang="0">
                  <a:pos x="931" y="1019"/>
                </a:cxn>
                <a:cxn ang="0">
                  <a:pos x="785" y="1019"/>
                </a:cxn>
                <a:cxn ang="0">
                  <a:pos x="685" y="900"/>
                </a:cxn>
                <a:cxn ang="0">
                  <a:pos x="676" y="880"/>
                </a:cxn>
                <a:cxn ang="0">
                  <a:pos x="658" y="940"/>
                </a:cxn>
                <a:cxn ang="0">
                  <a:pos x="530" y="1029"/>
                </a:cxn>
                <a:cxn ang="0">
                  <a:pos x="365" y="1039"/>
                </a:cxn>
                <a:cxn ang="0">
                  <a:pos x="229" y="960"/>
                </a:cxn>
                <a:cxn ang="0">
                  <a:pos x="174" y="772"/>
                </a:cxn>
                <a:cxn ang="0">
                  <a:pos x="210" y="574"/>
                </a:cxn>
                <a:cxn ang="0">
                  <a:pos x="302" y="287"/>
                </a:cxn>
                <a:cxn ang="0">
                  <a:pos x="329" y="188"/>
                </a:cxn>
                <a:cxn ang="0">
                  <a:pos x="338" y="99"/>
                </a:cxn>
                <a:cxn ang="0">
                  <a:pos x="311" y="60"/>
                </a:cxn>
                <a:cxn ang="0">
                  <a:pos x="283" y="50"/>
                </a:cxn>
                <a:cxn ang="0">
                  <a:pos x="165" y="119"/>
                </a:cxn>
                <a:cxn ang="0">
                  <a:pos x="64" y="337"/>
                </a:cxn>
                <a:cxn ang="0">
                  <a:pos x="37" y="376"/>
                </a:cxn>
                <a:cxn ang="0">
                  <a:pos x="0" y="366"/>
                </a:cxn>
                <a:cxn ang="0">
                  <a:pos x="9" y="327"/>
                </a:cxn>
                <a:cxn ang="0">
                  <a:pos x="64" y="168"/>
                </a:cxn>
                <a:cxn ang="0">
                  <a:pos x="192" y="30"/>
                </a:cxn>
              </a:cxnLst>
              <a:rect l="0" t="0" r="r" b="b"/>
              <a:pathLst>
                <a:path w="1087" h="1049">
                  <a:moveTo>
                    <a:pt x="283" y="0"/>
                  </a:moveTo>
                  <a:lnTo>
                    <a:pt x="356" y="20"/>
                  </a:lnTo>
                  <a:lnTo>
                    <a:pt x="411" y="60"/>
                  </a:lnTo>
                  <a:lnTo>
                    <a:pt x="448" y="119"/>
                  </a:lnTo>
                  <a:lnTo>
                    <a:pt x="457" y="188"/>
                  </a:lnTo>
                  <a:lnTo>
                    <a:pt x="457" y="218"/>
                  </a:lnTo>
                  <a:lnTo>
                    <a:pt x="448" y="238"/>
                  </a:lnTo>
                  <a:lnTo>
                    <a:pt x="448" y="267"/>
                  </a:lnTo>
                  <a:lnTo>
                    <a:pt x="438" y="297"/>
                  </a:lnTo>
                  <a:lnTo>
                    <a:pt x="420" y="337"/>
                  </a:lnTo>
                  <a:lnTo>
                    <a:pt x="375" y="455"/>
                  </a:lnTo>
                  <a:lnTo>
                    <a:pt x="338" y="584"/>
                  </a:lnTo>
                  <a:lnTo>
                    <a:pt x="311" y="702"/>
                  </a:lnTo>
                  <a:lnTo>
                    <a:pt x="302" y="811"/>
                  </a:lnTo>
                  <a:lnTo>
                    <a:pt x="311" y="871"/>
                  </a:lnTo>
                  <a:lnTo>
                    <a:pt x="329" y="940"/>
                  </a:lnTo>
                  <a:lnTo>
                    <a:pt x="365" y="979"/>
                  </a:lnTo>
                  <a:lnTo>
                    <a:pt x="429" y="999"/>
                  </a:lnTo>
                  <a:lnTo>
                    <a:pt x="512" y="979"/>
                  </a:lnTo>
                  <a:lnTo>
                    <a:pt x="585" y="930"/>
                  </a:lnTo>
                  <a:lnTo>
                    <a:pt x="630" y="871"/>
                  </a:lnTo>
                  <a:lnTo>
                    <a:pt x="667" y="821"/>
                  </a:lnTo>
                  <a:lnTo>
                    <a:pt x="676" y="801"/>
                  </a:lnTo>
                  <a:lnTo>
                    <a:pt x="694" y="712"/>
                  </a:lnTo>
                  <a:lnTo>
                    <a:pt x="712" y="604"/>
                  </a:lnTo>
                  <a:lnTo>
                    <a:pt x="749" y="465"/>
                  </a:lnTo>
                  <a:lnTo>
                    <a:pt x="776" y="327"/>
                  </a:lnTo>
                  <a:lnTo>
                    <a:pt x="804" y="198"/>
                  </a:lnTo>
                  <a:lnTo>
                    <a:pt x="831" y="99"/>
                  </a:lnTo>
                  <a:lnTo>
                    <a:pt x="840" y="70"/>
                  </a:lnTo>
                  <a:lnTo>
                    <a:pt x="849" y="50"/>
                  </a:lnTo>
                  <a:lnTo>
                    <a:pt x="868" y="30"/>
                  </a:lnTo>
                  <a:lnTo>
                    <a:pt x="886" y="30"/>
                  </a:lnTo>
                  <a:lnTo>
                    <a:pt x="895" y="20"/>
                  </a:lnTo>
                  <a:lnTo>
                    <a:pt x="941" y="20"/>
                  </a:lnTo>
                  <a:lnTo>
                    <a:pt x="959" y="30"/>
                  </a:lnTo>
                  <a:lnTo>
                    <a:pt x="968" y="50"/>
                  </a:lnTo>
                  <a:lnTo>
                    <a:pt x="977" y="79"/>
                  </a:lnTo>
                  <a:lnTo>
                    <a:pt x="968" y="119"/>
                  </a:lnTo>
                  <a:lnTo>
                    <a:pt x="950" y="178"/>
                  </a:lnTo>
                  <a:lnTo>
                    <a:pt x="941" y="238"/>
                  </a:lnTo>
                  <a:lnTo>
                    <a:pt x="931" y="287"/>
                  </a:lnTo>
                  <a:lnTo>
                    <a:pt x="913" y="346"/>
                  </a:lnTo>
                  <a:lnTo>
                    <a:pt x="904" y="396"/>
                  </a:lnTo>
                  <a:lnTo>
                    <a:pt x="840" y="643"/>
                  </a:lnTo>
                  <a:lnTo>
                    <a:pt x="831" y="732"/>
                  </a:lnTo>
                  <a:lnTo>
                    <a:pt x="813" y="811"/>
                  </a:lnTo>
                  <a:lnTo>
                    <a:pt x="804" y="880"/>
                  </a:lnTo>
                  <a:lnTo>
                    <a:pt x="804" y="920"/>
                  </a:lnTo>
                  <a:lnTo>
                    <a:pt x="813" y="950"/>
                  </a:lnTo>
                  <a:lnTo>
                    <a:pt x="822" y="970"/>
                  </a:lnTo>
                  <a:lnTo>
                    <a:pt x="840" y="989"/>
                  </a:lnTo>
                  <a:lnTo>
                    <a:pt x="868" y="989"/>
                  </a:lnTo>
                  <a:lnTo>
                    <a:pt x="931" y="960"/>
                  </a:lnTo>
                  <a:lnTo>
                    <a:pt x="977" y="890"/>
                  </a:lnTo>
                  <a:lnTo>
                    <a:pt x="1004" y="801"/>
                  </a:lnTo>
                  <a:lnTo>
                    <a:pt x="1032" y="702"/>
                  </a:lnTo>
                  <a:lnTo>
                    <a:pt x="1032" y="683"/>
                  </a:lnTo>
                  <a:lnTo>
                    <a:pt x="1050" y="663"/>
                  </a:lnTo>
                  <a:lnTo>
                    <a:pt x="1078" y="663"/>
                  </a:lnTo>
                  <a:lnTo>
                    <a:pt x="1087" y="673"/>
                  </a:lnTo>
                  <a:lnTo>
                    <a:pt x="1087" y="683"/>
                  </a:lnTo>
                  <a:lnTo>
                    <a:pt x="1078" y="702"/>
                  </a:lnTo>
                  <a:lnTo>
                    <a:pt x="1068" y="772"/>
                  </a:lnTo>
                  <a:lnTo>
                    <a:pt x="1050" y="841"/>
                  </a:lnTo>
                  <a:lnTo>
                    <a:pt x="1023" y="910"/>
                  </a:lnTo>
                  <a:lnTo>
                    <a:pt x="986" y="970"/>
                  </a:lnTo>
                  <a:lnTo>
                    <a:pt x="931" y="1019"/>
                  </a:lnTo>
                  <a:lnTo>
                    <a:pt x="868" y="1039"/>
                  </a:lnTo>
                  <a:lnTo>
                    <a:pt x="785" y="1019"/>
                  </a:lnTo>
                  <a:lnTo>
                    <a:pt x="721" y="970"/>
                  </a:lnTo>
                  <a:lnTo>
                    <a:pt x="685" y="900"/>
                  </a:lnTo>
                  <a:lnTo>
                    <a:pt x="694" y="890"/>
                  </a:lnTo>
                  <a:lnTo>
                    <a:pt x="676" y="880"/>
                  </a:lnTo>
                  <a:lnTo>
                    <a:pt x="685" y="900"/>
                  </a:lnTo>
                  <a:lnTo>
                    <a:pt x="658" y="940"/>
                  </a:lnTo>
                  <a:lnTo>
                    <a:pt x="603" y="989"/>
                  </a:lnTo>
                  <a:lnTo>
                    <a:pt x="530" y="1029"/>
                  </a:lnTo>
                  <a:lnTo>
                    <a:pt x="438" y="1049"/>
                  </a:lnTo>
                  <a:lnTo>
                    <a:pt x="365" y="1039"/>
                  </a:lnTo>
                  <a:lnTo>
                    <a:pt x="292" y="1009"/>
                  </a:lnTo>
                  <a:lnTo>
                    <a:pt x="229" y="960"/>
                  </a:lnTo>
                  <a:lnTo>
                    <a:pt x="192" y="880"/>
                  </a:lnTo>
                  <a:lnTo>
                    <a:pt x="174" y="772"/>
                  </a:lnTo>
                  <a:lnTo>
                    <a:pt x="183" y="683"/>
                  </a:lnTo>
                  <a:lnTo>
                    <a:pt x="210" y="574"/>
                  </a:lnTo>
                  <a:lnTo>
                    <a:pt x="247" y="445"/>
                  </a:lnTo>
                  <a:lnTo>
                    <a:pt x="302" y="287"/>
                  </a:lnTo>
                  <a:lnTo>
                    <a:pt x="311" y="248"/>
                  </a:lnTo>
                  <a:lnTo>
                    <a:pt x="329" y="188"/>
                  </a:lnTo>
                  <a:lnTo>
                    <a:pt x="338" y="129"/>
                  </a:lnTo>
                  <a:lnTo>
                    <a:pt x="338" y="99"/>
                  </a:lnTo>
                  <a:lnTo>
                    <a:pt x="320" y="60"/>
                  </a:lnTo>
                  <a:lnTo>
                    <a:pt x="311" y="60"/>
                  </a:lnTo>
                  <a:lnTo>
                    <a:pt x="302" y="50"/>
                  </a:lnTo>
                  <a:lnTo>
                    <a:pt x="283" y="50"/>
                  </a:lnTo>
                  <a:lnTo>
                    <a:pt x="219" y="70"/>
                  </a:lnTo>
                  <a:lnTo>
                    <a:pt x="165" y="119"/>
                  </a:lnTo>
                  <a:lnTo>
                    <a:pt x="110" y="208"/>
                  </a:lnTo>
                  <a:lnTo>
                    <a:pt x="64" y="337"/>
                  </a:lnTo>
                  <a:lnTo>
                    <a:pt x="55" y="356"/>
                  </a:lnTo>
                  <a:lnTo>
                    <a:pt x="37" y="376"/>
                  </a:lnTo>
                  <a:lnTo>
                    <a:pt x="19" y="376"/>
                  </a:lnTo>
                  <a:lnTo>
                    <a:pt x="0" y="366"/>
                  </a:lnTo>
                  <a:lnTo>
                    <a:pt x="0" y="356"/>
                  </a:lnTo>
                  <a:lnTo>
                    <a:pt x="9" y="327"/>
                  </a:lnTo>
                  <a:lnTo>
                    <a:pt x="28" y="257"/>
                  </a:lnTo>
                  <a:lnTo>
                    <a:pt x="64" y="168"/>
                  </a:lnTo>
                  <a:lnTo>
                    <a:pt x="119" y="89"/>
                  </a:lnTo>
                  <a:lnTo>
                    <a:pt x="192" y="30"/>
                  </a:lnTo>
                  <a:lnTo>
                    <a:pt x="2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0" name="Freeform 26"/>
            <p:cNvSpPr>
              <a:spLocks/>
            </p:cNvSpPr>
            <p:nvPr/>
          </p:nvSpPr>
          <p:spPr bwMode="auto">
            <a:xfrm>
              <a:off x="24964" y="2567"/>
              <a:ext cx="794" cy="1049"/>
            </a:xfrm>
            <a:custGeom>
              <a:avLst/>
              <a:gdLst/>
              <a:ahLst/>
              <a:cxnLst>
                <a:cxn ang="0">
                  <a:pos x="648" y="20"/>
                </a:cxn>
                <a:cxn ang="0">
                  <a:pos x="776" y="119"/>
                </a:cxn>
                <a:cxn ang="0">
                  <a:pos x="794" y="238"/>
                </a:cxn>
                <a:cxn ang="0">
                  <a:pos x="740" y="317"/>
                </a:cxn>
                <a:cxn ang="0">
                  <a:pos x="667" y="327"/>
                </a:cxn>
                <a:cxn ang="0">
                  <a:pos x="630" y="277"/>
                </a:cxn>
                <a:cxn ang="0">
                  <a:pos x="639" y="208"/>
                </a:cxn>
                <a:cxn ang="0">
                  <a:pos x="703" y="149"/>
                </a:cxn>
                <a:cxn ang="0">
                  <a:pos x="740" y="159"/>
                </a:cxn>
                <a:cxn ang="0">
                  <a:pos x="648" y="70"/>
                </a:cxn>
                <a:cxn ang="0">
                  <a:pos x="548" y="50"/>
                </a:cxn>
                <a:cxn ang="0">
                  <a:pos x="375" y="99"/>
                </a:cxn>
                <a:cxn ang="0">
                  <a:pos x="311" y="208"/>
                </a:cxn>
                <a:cxn ang="0">
                  <a:pos x="320" y="327"/>
                </a:cxn>
                <a:cxn ang="0">
                  <a:pos x="411" y="386"/>
                </a:cxn>
                <a:cxn ang="0">
                  <a:pos x="548" y="416"/>
                </a:cxn>
                <a:cxn ang="0">
                  <a:pos x="676" y="495"/>
                </a:cxn>
                <a:cxn ang="0">
                  <a:pos x="731" y="594"/>
                </a:cxn>
                <a:cxn ang="0">
                  <a:pos x="731" y="722"/>
                </a:cxn>
                <a:cxn ang="0">
                  <a:pos x="676" y="861"/>
                </a:cxn>
                <a:cxn ang="0">
                  <a:pos x="548" y="989"/>
                </a:cxn>
                <a:cxn ang="0">
                  <a:pos x="311" y="1049"/>
                </a:cxn>
                <a:cxn ang="0">
                  <a:pos x="82" y="989"/>
                </a:cxn>
                <a:cxn ang="0">
                  <a:pos x="0" y="821"/>
                </a:cxn>
                <a:cxn ang="0">
                  <a:pos x="18" y="752"/>
                </a:cxn>
                <a:cxn ang="0">
                  <a:pos x="46" y="702"/>
                </a:cxn>
                <a:cxn ang="0">
                  <a:pos x="92" y="673"/>
                </a:cxn>
                <a:cxn ang="0">
                  <a:pos x="165" y="683"/>
                </a:cxn>
                <a:cxn ang="0">
                  <a:pos x="192" y="722"/>
                </a:cxn>
                <a:cxn ang="0">
                  <a:pos x="155" y="841"/>
                </a:cxn>
                <a:cxn ang="0">
                  <a:pos x="92" y="871"/>
                </a:cxn>
                <a:cxn ang="0">
                  <a:pos x="101" y="930"/>
                </a:cxn>
                <a:cxn ang="0">
                  <a:pos x="219" y="989"/>
                </a:cxn>
                <a:cxn ang="0">
                  <a:pos x="301" y="999"/>
                </a:cxn>
                <a:cxn ang="0">
                  <a:pos x="493" y="950"/>
                </a:cxn>
                <a:cxn ang="0">
                  <a:pos x="584" y="831"/>
                </a:cxn>
                <a:cxn ang="0">
                  <a:pos x="612" y="742"/>
                </a:cxn>
                <a:cxn ang="0">
                  <a:pos x="566" y="633"/>
                </a:cxn>
                <a:cxn ang="0">
                  <a:pos x="457" y="574"/>
                </a:cxn>
                <a:cxn ang="0">
                  <a:pos x="347" y="554"/>
                </a:cxn>
                <a:cxn ang="0">
                  <a:pos x="228" y="495"/>
                </a:cxn>
                <a:cxn ang="0">
                  <a:pos x="174" y="337"/>
                </a:cxn>
                <a:cxn ang="0">
                  <a:pos x="201" y="208"/>
                </a:cxn>
                <a:cxn ang="0">
                  <a:pos x="320" y="70"/>
                </a:cxn>
                <a:cxn ang="0">
                  <a:pos x="539" y="0"/>
                </a:cxn>
              </a:cxnLst>
              <a:rect l="0" t="0" r="r" b="b"/>
              <a:pathLst>
                <a:path w="794" h="1049">
                  <a:moveTo>
                    <a:pt x="539" y="0"/>
                  </a:moveTo>
                  <a:lnTo>
                    <a:pt x="648" y="20"/>
                  </a:lnTo>
                  <a:lnTo>
                    <a:pt x="731" y="60"/>
                  </a:lnTo>
                  <a:lnTo>
                    <a:pt x="776" y="119"/>
                  </a:lnTo>
                  <a:lnTo>
                    <a:pt x="794" y="198"/>
                  </a:lnTo>
                  <a:lnTo>
                    <a:pt x="794" y="238"/>
                  </a:lnTo>
                  <a:lnTo>
                    <a:pt x="758" y="297"/>
                  </a:lnTo>
                  <a:lnTo>
                    <a:pt x="740" y="317"/>
                  </a:lnTo>
                  <a:lnTo>
                    <a:pt x="721" y="327"/>
                  </a:lnTo>
                  <a:lnTo>
                    <a:pt x="667" y="327"/>
                  </a:lnTo>
                  <a:lnTo>
                    <a:pt x="639" y="297"/>
                  </a:lnTo>
                  <a:lnTo>
                    <a:pt x="630" y="277"/>
                  </a:lnTo>
                  <a:lnTo>
                    <a:pt x="630" y="228"/>
                  </a:lnTo>
                  <a:lnTo>
                    <a:pt x="639" y="208"/>
                  </a:lnTo>
                  <a:lnTo>
                    <a:pt x="676" y="168"/>
                  </a:lnTo>
                  <a:lnTo>
                    <a:pt x="703" y="149"/>
                  </a:lnTo>
                  <a:lnTo>
                    <a:pt x="731" y="149"/>
                  </a:lnTo>
                  <a:lnTo>
                    <a:pt x="740" y="159"/>
                  </a:lnTo>
                  <a:lnTo>
                    <a:pt x="703" y="99"/>
                  </a:lnTo>
                  <a:lnTo>
                    <a:pt x="648" y="70"/>
                  </a:lnTo>
                  <a:lnTo>
                    <a:pt x="594" y="50"/>
                  </a:lnTo>
                  <a:lnTo>
                    <a:pt x="548" y="50"/>
                  </a:lnTo>
                  <a:lnTo>
                    <a:pt x="448" y="70"/>
                  </a:lnTo>
                  <a:lnTo>
                    <a:pt x="375" y="99"/>
                  </a:lnTo>
                  <a:lnTo>
                    <a:pt x="329" y="159"/>
                  </a:lnTo>
                  <a:lnTo>
                    <a:pt x="311" y="208"/>
                  </a:lnTo>
                  <a:lnTo>
                    <a:pt x="301" y="257"/>
                  </a:lnTo>
                  <a:lnTo>
                    <a:pt x="320" y="327"/>
                  </a:lnTo>
                  <a:lnTo>
                    <a:pt x="356" y="356"/>
                  </a:lnTo>
                  <a:lnTo>
                    <a:pt x="411" y="386"/>
                  </a:lnTo>
                  <a:lnTo>
                    <a:pt x="466" y="396"/>
                  </a:lnTo>
                  <a:lnTo>
                    <a:pt x="548" y="416"/>
                  </a:lnTo>
                  <a:lnTo>
                    <a:pt x="621" y="445"/>
                  </a:lnTo>
                  <a:lnTo>
                    <a:pt x="676" y="495"/>
                  </a:lnTo>
                  <a:lnTo>
                    <a:pt x="703" y="534"/>
                  </a:lnTo>
                  <a:lnTo>
                    <a:pt x="731" y="594"/>
                  </a:lnTo>
                  <a:lnTo>
                    <a:pt x="740" y="663"/>
                  </a:lnTo>
                  <a:lnTo>
                    <a:pt x="731" y="722"/>
                  </a:lnTo>
                  <a:lnTo>
                    <a:pt x="712" y="791"/>
                  </a:lnTo>
                  <a:lnTo>
                    <a:pt x="676" y="861"/>
                  </a:lnTo>
                  <a:lnTo>
                    <a:pt x="621" y="930"/>
                  </a:lnTo>
                  <a:lnTo>
                    <a:pt x="548" y="989"/>
                  </a:lnTo>
                  <a:lnTo>
                    <a:pt x="448" y="1029"/>
                  </a:lnTo>
                  <a:lnTo>
                    <a:pt x="311" y="1049"/>
                  </a:lnTo>
                  <a:lnTo>
                    <a:pt x="183" y="1029"/>
                  </a:lnTo>
                  <a:lnTo>
                    <a:pt x="82" y="989"/>
                  </a:lnTo>
                  <a:lnTo>
                    <a:pt x="18" y="920"/>
                  </a:lnTo>
                  <a:lnTo>
                    <a:pt x="0" y="821"/>
                  </a:lnTo>
                  <a:lnTo>
                    <a:pt x="0" y="782"/>
                  </a:lnTo>
                  <a:lnTo>
                    <a:pt x="18" y="752"/>
                  </a:lnTo>
                  <a:lnTo>
                    <a:pt x="28" y="722"/>
                  </a:lnTo>
                  <a:lnTo>
                    <a:pt x="46" y="702"/>
                  </a:lnTo>
                  <a:lnTo>
                    <a:pt x="73" y="683"/>
                  </a:lnTo>
                  <a:lnTo>
                    <a:pt x="92" y="673"/>
                  </a:lnTo>
                  <a:lnTo>
                    <a:pt x="137" y="673"/>
                  </a:lnTo>
                  <a:lnTo>
                    <a:pt x="165" y="683"/>
                  </a:lnTo>
                  <a:lnTo>
                    <a:pt x="174" y="702"/>
                  </a:lnTo>
                  <a:lnTo>
                    <a:pt x="192" y="722"/>
                  </a:lnTo>
                  <a:lnTo>
                    <a:pt x="192" y="782"/>
                  </a:lnTo>
                  <a:lnTo>
                    <a:pt x="155" y="841"/>
                  </a:lnTo>
                  <a:lnTo>
                    <a:pt x="128" y="861"/>
                  </a:lnTo>
                  <a:lnTo>
                    <a:pt x="92" y="871"/>
                  </a:lnTo>
                  <a:lnTo>
                    <a:pt x="55" y="871"/>
                  </a:lnTo>
                  <a:lnTo>
                    <a:pt x="101" y="930"/>
                  </a:lnTo>
                  <a:lnTo>
                    <a:pt x="155" y="970"/>
                  </a:lnTo>
                  <a:lnTo>
                    <a:pt x="219" y="989"/>
                  </a:lnTo>
                  <a:lnTo>
                    <a:pt x="274" y="999"/>
                  </a:lnTo>
                  <a:lnTo>
                    <a:pt x="301" y="999"/>
                  </a:lnTo>
                  <a:lnTo>
                    <a:pt x="411" y="979"/>
                  </a:lnTo>
                  <a:lnTo>
                    <a:pt x="493" y="950"/>
                  </a:lnTo>
                  <a:lnTo>
                    <a:pt x="557" y="890"/>
                  </a:lnTo>
                  <a:lnTo>
                    <a:pt x="584" y="831"/>
                  </a:lnTo>
                  <a:lnTo>
                    <a:pt x="603" y="782"/>
                  </a:lnTo>
                  <a:lnTo>
                    <a:pt x="612" y="742"/>
                  </a:lnTo>
                  <a:lnTo>
                    <a:pt x="603" y="673"/>
                  </a:lnTo>
                  <a:lnTo>
                    <a:pt x="566" y="633"/>
                  </a:lnTo>
                  <a:lnTo>
                    <a:pt x="521" y="594"/>
                  </a:lnTo>
                  <a:lnTo>
                    <a:pt x="457" y="574"/>
                  </a:lnTo>
                  <a:lnTo>
                    <a:pt x="393" y="564"/>
                  </a:lnTo>
                  <a:lnTo>
                    <a:pt x="347" y="554"/>
                  </a:lnTo>
                  <a:lnTo>
                    <a:pt x="292" y="534"/>
                  </a:lnTo>
                  <a:lnTo>
                    <a:pt x="228" y="495"/>
                  </a:lnTo>
                  <a:lnTo>
                    <a:pt x="192" y="426"/>
                  </a:lnTo>
                  <a:lnTo>
                    <a:pt x="174" y="337"/>
                  </a:lnTo>
                  <a:lnTo>
                    <a:pt x="183" y="277"/>
                  </a:lnTo>
                  <a:lnTo>
                    <a:pt x="201" y="208"/>
                  </a:lnTo>
                  <a:lnTo>
                    <a:pt x="247" y="129"/>
                  </a:lnTo>
                  <a:lnTo>
                    <a:pt x="320" y="70"/>
                  </a:lnTo>
                  <a:lnTo>
                    <a:pt x="411" y="20"/>
                  </a:lnTo>
                  <a:lnTo>
                    <a:pt x="5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1" name="Freeform 27"/>
            <p:cNvSpPr>
              <a:spLocks noEditPoints="1"/>
            </p:cNvSpPr>
            <p:nvPr/>
          </p:nvSpPr>
          <p:spPr bwMode="auto">
            <a:xfrm>
              <a:off x="25804" y="2557"/>
              <a:ext cx="1105" cy="1474"/>
            </a:xfrm>
            <a:custGeom>
              <a:avLst/>
              <a:gdLst/>
              <a:ahLst/>
              <a:cxnLst>
                <a:cxn ang="0">
                  <a:pos x="776" y="50"/>
                </a:cxn>
                <a:cxn ang="0">
                  <a:pos x="648" y="129"/>
                </a:cxn>
                <a:cxn ang="0">
                  <a:pos x="566" y="228"/>
                </a:cxn>
                <a:cxn ang="0">
                  <a:pos x="539" y="287"/>
                </a:cxn>
                <a:cxn ang="0">
                  <a:pos x="429" y="762"/>
                </a:cxn>
                <a:cxn ang="0">
                  <a:pos x="447" y="861"/>
                </a:cxn>
                <a:cxn ang="0">
                  <a:pos x="520" y="970"/>
                </a:cxn>
                <a:cxn ang="0">
                  <a:pos x="657" y="980"/>
                </a:cxn>
                <a:cxn ang="0">
                  <a:pos x="785" y="861"/>
                </a:cxn>
                <a:cxn ang="0">
                  <a:pos x="876" y="683"/>
                </a:cxn>
                <a:cxn ang="0">
                  <a:pos x="931" y="465"/>
                </a:cxn>
                <a:cxn ang="0">
                  <a:pos x="959" y="258"/>
                </a:cxn>
                <a:cxn ang="0">
                  <a:pos x="922" y="99"/>
                </a:cxn>
                <a:cxn ang="0">
                  <a:pos x="822" y="40"/>
                </a:cxn>
                <a:cxn ang="0">
                  <a:pos x="402" y="10"/>
                </a:cxn>
                <a:cxn ang="0">
                  <a:pos x="511" y="99"/>
                </a:cxn>
                <a:cxn ang="0">
                  <a:pos x="621" y="89"/>
                </a:cxn>
                <a:cxn ang="0">
                  <a:pos x="822" y="0"/>
                </a:cxn>
                <a:cxn ang="0">
                  <a:pos x="1023" y="109"/>
                </a:cxn>
                <a:cxn ang="0">
                  <a:pos x="1105" y="376"/>
                </a:cxn>
                <a:cxn ang="0">
                  <a:pos x="1023" y="703"/>
                </a:cxn>
                <a:cxn ang="0">
                  <a:pos x="840" y="950"/>
                </a:cxn>
                <a:cxn ang="0">
                  <a:pos x="593" y="1049"/>
                </a:cxn>
                <a:cxn ang="0">
                  <a:pos x="466" y="999"/>
                </a:cxn>
                <a:cxn ang="0">
                  <a:pos x="393" y="900"/>
                </a:cxn>
                <a:cxn ang="0">
                  <a:pos x="365" y="1039"/>
                </a:cxn>
                <a:cxn ang="0">
                  <a:pos x="320" y="1247"/>
                </a:cxn>
                <a:cxn ang="0">
                  <a:pos x="292" y="1385"/>
                </a:cxn>
                <a:cxn ang="0">
                  <a:pos x="310" y="1395"/>
                </a:cxn>
                <a:cxn ang="0">
                  <a:pos x="447" y="1405"/>
                </a:cxn>
                <a:cxn ang="0">
                  <a:pos x="457" y="1454"/>
                </a:cxn>
                <a:cxn ang="0">
                  <a:pos x="320" y="1474"/>
                </a:cxn>
                <a:cxn ang="0">
                  <a:pos x="119" y="1474"/>
                </a:cxn>
                <a:cxn ang="0">
                  <a:pos x="0" y="1464"/>
                </a:cxn>
                <a:cxn ang="0">
                  <a:pos x="18" y="1405"/>
                </a:cxn>
                <a:cxn ang="0">
                  <a:pos x="137" y="1385"/>
                </a:cxn>
                <a:cxn ang="0">
                  <a:pos x="164" y="1306"/>
                </a:cxn>
                <a:cxn ang="0">
                  <a:pos x="393" y="277"/>
                </a:cxn>
                <a:cxn ang="0">
                  <a:pos x="402" y="119"/>
                </a:cxn>
                <a:cxn ang="0">
                  <a:pos x="384" y="70"/>
                </a:cxn>
                <a:cxn ang="0">
                  <a:pos x="356" y="50"/>
                </a:cxn>
                <a:cxn ang="0">
                  <a:pos x="292" y="70"/>
                </a:cxn>
                <a:cxn ang="0">
                  <a:pos x="210" y="208"/>
                </a:cxn>
                <a:cxn ang="0">
                  <a:pos x="174" y="347"/>
                </a:cxn>
                <a:cxn ang="0">
                  <a:pos x="164" y="376"/>
                </a:cxn>
                <a:cxn ang="0">
                  <a:pos x="119" y="366"/>
                </a:cxn>
                <a:cxn ang="0">
                  <a:pos x="128" y="327"/>
                </a:cxn>
                <a:cxn ang="0">
                  <a:pos x="155" y="198"/>
                </a:cxn>
                <a:cxn ang="0">
                  <a:pos x="237" y="50"/>
                </a:cxn>
                <a:cxn ang="0">
                  <a:pos x="347" y="0"/>
                </a:cxn>
              </a:cxnLst>
              <a:rect l="0" t="0" r="r" b="b"/>
              <a:pathLst>
                <a:path w="1105" h="1474">
                  <a:moveTo>
                    <a:pt x="822" y="40"/>
                  </a:moveTo>
                  <a:lnTo>
                    <a:pt x="776" y="50"/>
                  </a:lnTo>
                  <a:lnTo>
                    <a:pt x="721" y="80"/>
                  </a:lnTo>
                  <a:lnTo>
                    <a:pt x="648" y="129"/>
                  </a:lnTo>
                  <a:lnTo>
                    <a:pt x="603" y="178"/>
                  </a:lnTo>
                  <a:lnTo>
                    <a:pt x="566" y="228"/>
                  </a:lnTo>
                  <a:lnTo>
                    <a:pt x="539" y="297"/>
                  </a:lnTo>
                  <a:lnTo>
                    <a:pt x="539" y="287"/>
                  </a:lnTo>
                  <a:lnTo>
                    <a:pt x="438" y="742"/>
                  </a:lnTo>
                  <a:lnTo>
                    <a:pt x="429" y="762"/>
                  </a:lnTo>
                  <a:lnTo>
                    <a:pt x="429" y="811"/>
                  </a:lnTo>
                  <a:lnTo>
                    <a:pt x="447" y="861"/>
                  </a:lnTo>
                  <a:lnTo>
                    <a:pt x="475" y="920"/>
                  </a:lnTo>
                  <a:lnTo>
                    <a:pt x="520" y="970"/>
                  </a:lnTo>
                  <a:lnTo>
                    <a:pt x="593" y="989"/>
                  </a:lnTo>
                  <a:lnTo>
                    <a:pt x="657" y="980"/>
                  </a:lnTo>
                  <a:lnTo>
                    <a:pt x="721" y="930"/>
                  </a:lnTo>
                  <a:lnTo>
                    <a:pt x="785" y="861"/>
                  </a:lnTo>
                  <a:lnTo>
                    <a:pt x="849" y="752"/>
                  </a:lnTo>
                  <a:lnTo>
                    <a:pt x="876" y="683"/>
                  </a:lnTo>
                  <a:lnTo>
                    <a:pt x="904" y="584"/>
                  </a:lnTo>
                  <a:lnTo>
                    <a:pt x="931" y="465"/>
                  </a:lnTo>
                  <a:lnTo>
                    <a:pt x="950" y="356"/>
                  </a:lnTo>
                  <a:lnTo>
                    <a:pt x="959" y="258"/>
                  </a:lnTo>
                  <a:lnTo>
                    <a:pt x="950" y="169"/>
                  </a:lnTo>
                  <a:lnTo>
                    <a:pt x="922" y="99"/>
                  </a:lnTo>
                  <a:lnTo>
                    <a:pt x="886" y="50"/>
                  </a:lnTo>
                  <a:lnTo>
                    <a:pt x="822" y="40"/>
                  </a:lnTo>
                  <a:close/>
                  <a:moveTo>
                    <a:pt x="347" y="0"/>
                  </a:moveTo>
                  <a:lnTo>
                    <a:pt x="402" y="10"/>
                  </a:lnTo>
                  <a:lnTo>
                    <a:pt x="466" y="40"/>
                  </a:lnTo>
                  <a:lnTo>
                    <a:pt x="511" y="99"/>
                  </a:lnTo>
                  <a:lnTo>
                    <a:pt x="539" y="178"/>
                  </a:lnTo>
                  <a:lnTo>
                    <a:pt x="621" y="89"/>
                  </a:lnTo>
                  <a:lnTo>
                    <a:pt x="712" y="20"/>
                  </a:lnTo>
                  <a:lnTo>
                    <a:pt x="822" y="0"/>
                  </a:lnTo>
                  <a:lnTo>
                    <a:pt x="931" y="30"/>
                  </a:lnTo>
                  <a:lnTo>
                    <a:pt x="1023" y="109"/>
                  </a:lnTo>
                  <a:lnTo>
                    <a:pt x="1086" y="228"/>
                  </a:lnTo>
                  <a:lnTo>
                    <a:pt x="1105" y="376"/>
                  </a:lnTo>
                  <a:lnTo>
                    <a:pt x="1086" y="544"/>
                  </a:lnTo>
                  <a:lnTo>
                    <a:pt x="1023" y="703"/>
                  </a:lnTo>
                  <a:lnTo>
                    <a:pt x="940" y="841"/>
                  </a:lnTo>
                  <a:lnTo>
                    <a:pt x="840" y="950"/>
                  </a:lnTo>
                  <a:lnTo>
                    <a:pt x="721" y="1019"/>
                  </a:lnTo>
                  <a:lnTo>
                    <a:pt x="593" y="1049"/>
                  </a:lnTo>
                  <a:lnTo>
                    <a:pt x="520" y="1039"/>
                  </a:lnTo>
                  <a:lnTo>
                    <a:pt x="466" y="999"/>
                  </a:lnTo>
                  <a:lnTo>
                    <a:pt x="420" y="950"/>
                  </a:lnTo>
                  <a:lnTo>
                    <a:pt x="393" y="900"/>
                  </a:lnTo>
                  <a:lnTo>
                    <a:pt x="384" y="950"/>
                  </a:lnTo>
                  <a:lnTo>
                    <a:pt x="365" y="1039"/>
                  </a:lnTo>
                  <a:lnTo>
                    <a:pt x="338" y="1148"/>
                  </a:lnTo>
                  <a:lnTo>
                    <a:pt x="320" y="1247"/>
                  </a:lnTo>
                  <a:lnTo>
                    <a:pt x="292" y="1365"/>
                  </a:lnTo>
                  <a:lnTo>
                    <a:pt x="292" y="1385"/>
                  </a:lnTo>
                  <a:lnTo>
                    <a:pt x="301" y="1385"/>
                  </a:lnTo>
                  <a:lnTo>
                    <a:pt x="310" y="1395"/>
                  </a:lnTo>
                  <a:lnTo>
                    <a:pt x="329" y="1405"/>
                  </a:lnTo>
                  <a:lnTo>
                    <a:pt x="447" y="1405"/>
                  </a:lnTo>
                  <a:lnTo>
                    <a:pt x="457" y="1415"/>
                  </a:lnTo>
                  <a:lnTo>
                    <a:pt x="457" y="1454"/>
                  </a:lnTo>
                  <a:lnTo>
                    <a:pt x="438" y="1474"/>
                  </a:lnTo>
                  <a:lnTo>
                    <a:pt x="320" y="1474"/>
                  </a:lnTo>
                  <a:lnTo>
                    <a:pt x="210" y="1464"/>
                  </a:lnTo>
                  <a:lnTo>
                    <a:pt x="119" y="1474"/>
                  </a:lnTo>
                  <a:lnTo>
                    <a:pt x="9" y="1474"/>
                  </a:lnTo>
                  <a:lnTo>
                    <a:pt x="0" y="1464"/>
                  </a:lnTo>
                  <a:lnTo>
                    <a:pt x="0" y="1425"/>
                  </a:lnTo>
                  <a:lnTo>
                    <a:pt x="18" y="1405"/>
                  </a:lnTo>
                  <a:lnTo>
                    <a:pt x="82" y="1405"/>
                  </a:lnTo>
                  <a:lnTo>
                    <a:pt x="137" y="1385"/>
                  </a:lnTo>
                  <a:lnTo>
                    <a:pt x="155" y="1345"/>
                  </a:lnTo>
                  <a:lnTo>
                    <a:pt x="164" y="1306"/>
                  </a:lnTo>
                  <a:lnTo>
                    <a:pt x="155" y="1306"/>
                  </a:lnTo>
                  <a:lnTo>
                    <a:pt x="393" y="277"/>
                  </a:lnTo>
                  <a:lnTo>
                    <a:pt x="402" y="248"/>
                  </a:lnTo>
                  <a:lnTo>
                    <a:pt x="402" y="119"/>
                  </a:lnTo>
                  <a:lnTo>
                    <a:pt x="393" y="89"/>
                  </a:lnTo>
                  <a:lnTo>
                    <a:pt x="384" y="70"/>
                  </a:lnTo>
                  <a:lnTo>
                    <a:pt x="374" y="60"/>
                  </a:lnTo>
                  <a:lnTo>
                    <a:pt x="356" y="50"/>
                  </a:lnTo>
                  <a:lnTo>
                    <a:pt x="338" y="50"/>
                  </a:lnTo>
                  <a:lnTo>
                    <a:pt x="292" y="70"/>
                  </a:lnTo>
                  <a:lnTo>
                    <a:pt x="247" y="129"/>
                  </a:lnTo>
                  <a:lnTo>
                    <a:pt x="210" y="208"/>
                  </a:lnTo>
                  <a:lnTo>
                    <a:pt x="183" y="327"/>
                  </a:lnTo>
                  <a:lnTo>
                    <a:pt x="174" y="347"/>
                  </a:lnTo>
                  <a:lnTo>
                    <a:pt x="174" y="366"/>
                  </a:lnTo>
                  <a:lnTo>
                    <a:pt x="164" y="376"/>
                  </a:lnTo>
                  <a:lnTo>
                    <a:pt x="128" y="376"/>
                  </a:lnTo>
                  <a:lnTo>
                    <a:pt x="119" y="366"/>
                  </a:lnTo>
                  <a:lnTo>
                    <a:pt x="119" y="356"/>
                  </a:lnTo>
                  <a:lnTo>
                    <a:pt x="128" y="327"/>
                  </a:lnTo>
                  <a:lnTo>
                    <a:pt x="137" y="267"/>
                  </a:lnTo>
                  <a:lnTo>
                    <a:pt x="155" y="198"/>
                  </a:lnTo>
                  <a:lnTo>
                    <a:pt x="183" y="129"/>
                  </a:lnTo>
                  <a:lnTo>
                    <a:pt x="237" y="50"/>
                  </a:lnTo>
                  <a:lnTo>
                    <a:pt x="283" y="10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2" name="Freeform 28"/>
            <p:cNvSpPr>
              <a:spLocks/>
            </p:cNvSpPr>
            <p:nvPr/>
          </p:nvSpPr>
          <p:spPr bwMode="auto">
            <a:xfrm>
              <a:off x="27155" y="1835"/>
              <a:ext cx="502" cy="2315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93" y="0"/>
                </a:cxn>
                <a:cxn ang="0">
                  <a:pos x="502" y="10"/>
                </a:cxn>
                <a:cxn ang="0">
                  <a:pos x="502" y="40"/>
                </a:cxn>
                <a:cxn ang="0">
                  <a:pos x="475" y="70"/>
                </a:cxn>
                <a:cxn ang="0">
                  <a:pos x="338" y="258"/>
                </a:cxn>
                <a:cxn ang="0">
                  <a:pos x="238" y="465"/>
                </a:cxn>
                <a:cxn ang="0">
                  <a:pos x="174" y="693"/>
                </a:cxn>
                <a:cxn ang="0">
                  <a:pos x="137" y="930"/>
                </a:cxn>
                <a:cxn ang="0">
                  <a:pos x="128" y="1167"/>
                </a:cxn>
                <a:cxn ang="0">
                  <a:pos x="137" y="1355"/>
                </a:cxn>
                <a:cxn ang="0">
                  <a:pos x="155" y="1543"/>
                </a:cxn>
                <a:cxn ang="0">
                  <a:pos x="201" y="1731"/>
                </a:cxn>
                <a:cxn ang="0">
                  <a:pos x="265" y="1919"/>
                </a:cxn>
                <a:cxn ang="0">
                  <a:pos x="347" y="2097"/>
                </a:cxn>
                <a:cxn ang="0">
                  <a:pos x="466" y="2255"/>
                </a:cxn>
                <a:cxn ang="0">
                  <a:pos x="502" y="2295"/>
                </a:cxn>
                <a:cxn ang="0">
                  <a:pos x="502" y="2305"/>
                </a:cxn>
                <a:cxn ang="0">
                  <a:pos x="493" y="2295"/>
                </a:cxn>
                <a:cxn ang="0">
                  <a:pos x="475" y="2315"/>
                </a:cxn>
                <a:cxn ang="0">
                  <a:pos x="466" y="2315"/>
                </a:cxn>
                <a:cxn ang="0">
                  <a:pos x="438" y="2295"/>
                </a:cxn>
                <a:cxn ang="0">
                  <a:pos x="374" y="2245"/>
                </a:cxn>
                <a:cxn ang="0">
                  <a:pos x="301" y="2156"/>
                </a:cxn>
                <a:cxn ang="0">
                  <a:pos x="219" y="2038"/>
                </a:cxn>
                <a:cxn ang="0">
                  <a:pos x="137" y="1880"/>
                </a:cxn>
                <a:cxn ang="0">
                  <a:pos x="73" y="1682"/>
                </a:cxn>
                <a:cxn ang="0">
                  <a:pos x="28" y="1494"/>
                </a:cxn>
                <a:cxn ang="0">
                  <a:pos x="9" y="1306"/>
                </a:cxn>
                <a:cxn ang="0">
                  <a:pos x="0" y="1158"/>
                </a:cxn>
                <a:cxn ang="0">
                  <a:pos x="9" y="950"/>
                </a:cxn>
                <a:cxn ang="0">
                  <a:pos x="55" y="713"/>
                </a:cxn>
                <a:cxn ang="0">
                  <a:pos x="137" y="455"/>
                </a:cxn>
                <a:cxn ang="0">
                  <a:pos x="201" y="317"/>
                </a:cxn>
                <a:cxn ang="0">
                  <a:pos x="274" y="208"/>
                </a:cxn>
                <a:cxn ang="0">
                  <a:pos x="347" y="119"/>
                </a:cxn>
                <a:cxn ang="0">
                  <a:pos x="411" y="50"/>
                </a:cxn>
                <a:cxn ang="0">
                  <a:pos x="457" y="10"/>
                </a:cxn>
                <a:cxn ang="0">
                  <a:pos x="475" y="0"/>
                </a:cxn>
              </a:cxnLst>
              <a:rect l="0" t="0" r="r" b="b"/>
              <a:pathLst>
                <a:path w="502" h="2315">
                  <a:moveTo>
                    <a:pt x="475" y="0"/>
                  </a:moveTo>
                  <a:lnTo>
                    <a:pt x="493" y="0"/>
                  </a:lnTo>
                  <a:lnTo>
                    <a:pt x="502" y="10"/>
                  </a:lnTo>
                  <a:lnTo>
                    <a:pt x="502" y="40"/>
                  </a:lnTo>
                  <a:lnTo>
                    <a:pt x="475" y="70"/>
                  </a:lnTo>
                  <a:lnTo>
                    <a:pt x="338" y="258"/>
                  </a:lnTo>
                  <a:lnTo>
                    <a:pt x="238" y="465"/>
                  </a:lnTo>
                  <a:lnTo>
                    <a:pt x="174" y="693"/>
                  </a:lnTo>
                  <a:lnTo>
                    <a:pt x="137" y="930"/>
                  </a:lnTo>
                  <a:lnTo>
                    <a:pt x="128" y="1167"/>
                  </a:lnTo>
                  <a:lnTo>
                    <a:pt x="137" y="1355"/>
                  </a:lnTo>
                  <a:lnTo>
                    <a:pt x="155" y="1543"/>
                  </a:lnTo>
                  <a:lnTo>
                    <a:pt x="201" y="1731"/>
                  </a:lnTo>
                  <a:lnTo>
                    <a:pt x="265" y="1919"/>
                  </a:lnTo>
                  <a:lnTo>
                    <a:pt x="347" y="2097"/>
                  </a:lnTo>
                  <a:lnTo>
                    <a:pt x="466" y="2255"/>
                  </a:lnTo>
                  <a:lnTo>
                    <a:pt x="502" y="2295"/>
                  </a:lnTo>
                  <a:lnTo>
                    <a:pt x="502" y="2305"/>
                  </a:lnTo>
                  <a:lnTo>
                    <a:pt x="493" y="2295"/>
                  </a:lnTo>
                  <a:lnTo>
                    <a:pt x="475" y="2315"/>
                  </a:lnTo>
                  <a:lnTo>
                    <a:pt x="466" y="2315"/>
                  </a:lnTo>
                  <a:lnTo>
                    <a:pt x="438" y="2295"/>
                  </a:lnTo>
                  <a:lnTo>
                    <a:pt x="374" y="2245"/>
                  </a:lnTo>
                  <a:lnTo>
                    <a:pt x="301" y="2156"/>
                  </a:lnTo>
                  <a:lnTo>
                    <a:pt x="219" y="2038"/>
                  </a:lnTo>
                  <a:lnTo>
                    <a:pt x="137" y="1880"/>
                  </a:lnTo>
                  <a:lnTo>
                    <a:pt x="73" y="1682"/>
                  </a:lnTo>
                  <a:lnTo>
                    <a:pt x="28" y="1494"/>
                  </a:lnTo>
                  <a:lnTo>
                    <a:pt x="9" y="1306"/>
                  </a:lnTo>
                  <a:lnTo>
                    <a:pt x="0" y="1158"/>
                  </a:lnTo>
                  <a:lnTo>
                    <a:pt x="9" y="950"/>
                  </a:lnTo>
                  <a:lnTo>
                    <a:pt x="55" y="713"/>
                  </a:lnTo>
                  <a:lnTo>
                    <a:pt x="137" y="455"/>
                  </a:lnTo>
                  <a:lnTo>
                    <a:pt x="201" y="317"/>
                  </a:lnTo>
                  <a:lnTo>
                    <a:pt x="274" y="208"/>
                  </a:lnTo>
                  <a:lnTo>
                    <a:pt x="347" y="119"/>
                  </a:lnTo>
                  <a:lnTo>
                    <a:pt x="411" y="50"/>
                  </a:lnTo>
                  <a:lnTo>
                    <a:pt x="457" y="10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3" name="Freeform 29"/>
            <p:cNvSpPr>
              <a:spLocks/>
            </p:cNvSpPr>
            <p:nvPr/>
          </p:nvSpPr>
          <p:spPr bwMode="auto">
            <a:xfrm>
              <a:off x="27876" y="2043"/>
              <a:ext cx="868" cy="1543"/>
            </a:xfrm>
            <a:custGeom>
              <a:avLst/>
              <a:gdLst/>
              <a:ahLst/>
              <a:cxnLst>
                <a:cxn ang="0">
                  <a:pos x="411" y="0"/>
                </a:cxn>
                <a:cxn ang="0">
                  <a:pos x="557" y="20"/>
                </a:cxn>
                <a:cxn ang="0">
                  <a:pos x="685" y="79"/>
                </a:cxn>
                <a:cxn ang="0">
                  <a:pos x="785" y="168"/>
                </a:cxn>
                <a:cxn ang="0">
                  <a:pos x="849" y="297"/>
                </a:cxn>
                <a:cxn ang="0">
                  <a:pos x="868" y="445"/>
                </a:cxn>
                <a:cxn ang="0">
                  <a:pos x="859" y="554"/>
                </a:cxn>
                <a:cxn ang="0">
                  <a:pos x="822" y="653"/>
                </a:cxn>
                <a:cxn ang="0">
                  <a:pos x="758" y="752"/>
                </a:cxn>
                <a:cxn ang="0">
                  <a:pos x="676" y="851"/>
                </a:cxn>
                <a:cxn ang="0">
                  <a:pos x="557" y="969"/>
                </a:cxn>
                <a:cxn ang="0">
                  <a:pos x="402" y="1118"/>
                </a:cxn>
                <a:cxn ang="0">
                  <a:pos x="174" y="1355"/>
                </a:cxn>
                <a:cxn ang="0">
                  <a:pos x="174" y="1365"/>
                </a:cxn>
                <a:cxn ang="0">
                  <a:pos x="676" y="1365"/>
                </a:cxn>
                <a:cxn ang="0">
                  <a:pos x="731" y="1355"/>
                </a:cxn>
                <a:cxn ang="0">
                  <a:pos x="758" y="1345"/>
                </a:cxn>
                <a:cxn ang="0">
                  <a:pos x="776" y="1286"/>
                </a:cxn>
                <a:cxn ang="0">
                  <a:pos x="795" y="1217"/>
                </a:cxn>
                <a:cxn ang="0">
                  <a:pos x="804" y="1137"/>
                </a:cxn>
                <a:cxn ang="0">
                  <a:pos x="859" y="1137"/>
                </a:cxn>
                <a:cxn ang="0">
                  <a:pos x="795" y="1543"/>
                </a:cxn>
                <a:cxn ang="0">
                  <a:pos x="0" y="1543"/>
                </a:cxn>
                <a:cxn ang="0">
                  <a:pos x="0" y="1494"/>
                </a:cxn>
                <a:cxn ang="0">
                  <a:pos x="19" y="1474"/>
                </a:cxn>
                <a:cxn ang="0">
                  <a:pos x="28" y="1454"/>
                </a:cxn>
                <a:cxn ang="0">
                  <a:pos x="439" y="959"/>
                </a:cxn>
                <a:cxn ang="0">
                  <a:pos x="521" y="841"/>
                </a:cxn>
                <a:cxn ang="0">
                  <a:pos x="594" y="712"/>
                </a:cxn>
                <a:cxn ang="0">
                  <a:pos x="649" y="584"/>
                </a:cxn>
                <a:cxn ang="0">
                  <a:pos x="667" y="445"/>
                </a:cxn>
                <a:cxn ang="0">
                  <a:pos x="658" y="336"/>
                </a:cxn>
                <a:cxn ang="0">
                  <a:pos x="621" y="228"/>
                </a:cxn>
                <a:cxn ang="0">
                  <a:pos x="566" y="148"/>
                </a:cxn>
                <a:cxn ang="0">
                  <a:pos x="484" y="89"/>
                </a:cxn>
                <a:cxn ang="0">
                  <a:pos x="384" y="69"/>
                </a:cxn>
                <a:cxn ang="0">
                  <a:pos x="293" y="89"/>
                </a:cxn>
                <a:cxn ang="0">
                  <a:pos x="210" y="129"/>
                </a:cxn>
                <a:cxn ang="0">
                  <a:pos x="137" y="208"/>
                </a:cxn>
                <a:cxn ang="0">
                  <a:pos x="92" y="307"/>
                </a:cxn>
                <a:cxn ang="0">
                  <a:pos x="156" y="307"/>
                </a:cxn>
                <a:cxn ang="0">
                  <a:pos x="210" y="346"/>
                </a:cxn>
                <a:cxn ang="0">
                  <a:pos x="229" y="366"/>
                </a:cxn>
                <a:cxn ang="0">
                  <a:pos x="238" y="396"/>
                </a:cxn>
                <a:cxn ang="0">
                  <a:pos x="238" y="455"/>
                </a:cxn>
                <a:cxn ang="0">
                  <a:pos x="219" y="485"/>
                </a:cxn>
                <a:cxn ang="0">
                  <a:pos x="210" y="514"/>
                </a:cxn>
                <a:cxn ang="0">
                  <a:pos x="183" y="524"/>
                </a:cxn>
                <a:cxn ang="0">
                  <a:pos x="146" y="544"/>
                </a:cxn>
                <a:cxn ang="0">
                  <a:pos x="92" y="544"/>
                </a:cxn>
                <a:cxn ang="0">
                  <a:pos x="55" y="524"/>
                </a:cxn>
                <a:cxn ang="0">
                  <a:pos x="37" y="505"/>
                </a:cxn>
                <a:cxn ang="0">
                  <a:pos x="28" y="485"/>
                </a:cxn>
                <a:cxn ang="0">
                  <a:pos x="10" y="455"/>
                </a:cxn>
                <a:cxn ang="0">
                  <a:pos x="10" y="416"/>
                </a:cxn>
                <a:cxn ang="0">
                  <a:pos x="28" y="297"/>
                </a:cxn>
                <a:cxn ang="0">
                  <a:pos x="83" y="178"/>
                </a:cxn>
                <a:cxn ang="0">
                  <a:pos x="165" y="89"/>
                </a:cxn>
                <a:cxn ang="0">
                  <a:pos x="274" y="20"/>
                </a:cxn>
                <a:cxn ang="0">
                  <a:pos x="411" y="0"/>
                </a:cxn>
              </a:cxnLst>
              <a:rect l="0" t="0" r="r" b="b"/>
              <a:pathLst>
                <a:path w="868" h="1543">
                  <a:moveTo>
                    <a:pt x="411" y="0"/>
                  </a:moveTo>
                  <a:lnTo>
                    <a:pt x="557" y="20"/>
                  </a:lnTo>
                  <a:lnTo>
                    <a:pt x="685" y="79"/>
                  </a:lnTo>
                  <a:lnTo>
                    <a:pt x="785" y="168"/>
                  </a:lnTo>
                  <a:lnTo>
                    <a:pt x="849" y="297"/>
                  </a:lnTo>
                  <a:lnTo>
                    <a:pt x="868" y="445"/>
                  </a:lnTo>
                  <a:lnTo>
                    <a:pt x="859" y="554"/>
                  </a:lnTo>
                  <a:lnTo>
                    <a:pt x="822" y="653"/>
                  </a:lnTo>
                  <a:lnTo>
                    <a:pt x="758" y="752"/>
                  </a:lnTo>
                  <a:lnTo>
                    <a:pt x="676" y="851"/>
                  </a:lnTo>
                  <a:lnTo>
                    <a:pt x="557" y="969"/>
                  </a:lnTo>
                  <a:lnTo>
                    <a:pt x="402" y="1118"/>
                  </a:lnTo>
                  <a:lnTo>
                    <a:pt x="174" y="1355"/>
                  </a:lnTo>
                  <a:lnTo>
                    <a:pt x="174" y="1365"/>
                  </a:lnTo>
                  <a:lnTo>
                    <a:pt x="676" y="1365"/>
                  </a:lnTo>
                  <a:lnTo>
                    <a:pt x="731" y="1355"/>
                  </a:lnTo>
                  <a:lnTo>
                    <a:pt x="758" y="1345"/>
                  </a:lnTo>
                  <a:lnTo>
                    <a:pt x="776" y="1286"/>
                  </a:lnTo>
                  <a:lnTo>
                    <a:pt x="795" y="1217"/>
                  </a:lnTo>
                  <a:lnTo>
                    <a:pt x="804" y="1137"/>
                  </a:lnTo>
                  <a:lnTo>
                    <a:pt x="859" y="1137"/>
                  </a:lnTo>
                  <a:lnTo>
                    <a:pt x="795" y="1543"/>
                  </a:lnTo>
                  <a:lnTo>
                    <a:pt x="0" y="1543"/>
                  </a:lnTo>
                  <a:lnTo>
                    <a:pt x="0" y="1494"/>
                  </a:lnTo>
                  <a:lnTo>
                    <a:pt x="19" y="1474"/>
                  </a:lnTo>
                  <a:lnTo>
                    <a:pt x="28" y="1454"/>
                  </a:lnTo>
                  <a:lnTo>
                    <a:pt x="439" y="959"/>
                  </a:lnTo>
                  <a:lnTo>
                    <a:pt x="521" y="841"/>
                  </a:lnTo>
                  <a:lnTo>
                    <a:pt x="594" y="712"/>
                  </a:lnTo>
                  <a:lnTo>
                    <a:pt x="649" y="584"/>
                  </a:lnTo>
                  <a:lnTo>
                    <a:pt x="667" y="445"/>
                  </a:lnTo>
                  <a:lnTo>
                    <a:pt x="658" y="336"/>
                  </a:lnTo>
                  <a:lnTo>
                    <a:pt x="621" y="228"/>
                  </a:lnTo>
                  <a:lnTo>
                    <a:pt x="566" y="148"/>
                  </a:lnTo>
                  <a:lnTo>
                    <a:pt x="484" y="89"/>
                  </a:lnTo>
                  <a:lnTo>
                    <a:pt x="384" y="69"/>
                  </a:lnTo>
                  <a:lnTo>
                    <a:pt x="293" y="89"/>
                  </a:lnTo>
                  <a:lnTo>
                    <a:pt x="210" y="129"/>
                  </a:lnTo>
                  <a:lnTo>
                    <a:pt x="137" y="208"/>
                  </a:lnTo>
                  <a:lnTo>
                    <a:pt x="92" y="307"/>
                  </a:lnTo>
                  <a:lnTo>
                    <a:pt x="156" y="307"/>
                  </a:lnTo>
                  <a:lnTo>
                    <a:pt x="210" y="346"/>
                  </a:lnTo>
                  <a:lnTo>
                    <a:pt x="229" y="366"/>
                  </a:lnTo>
                  <a:lnTo>
                    <a:pt x="238" y="396"/>
                  </a:lnTo>
                  <a:lnTo>
                    <a:pt x="238" y="455"/>
                  </a:lnTo>
                  <a:lnTo>
                    <a:pt x="219" y="485"/>
                  </a:lnTo>
                  <a:lnTo>
                    <a:pt x="210" y="514"/>
                  </a:lnTo>
                  <a:lnTo>
                    <a:pt x="183" y="524"/>
                  </a:lnTo>
                  <a:lnTo>
                    <a:pt x="146" y="544"/>
                  </a:lnTo>
                  <a:lnTo>
                    <a:pt x="92" y="544"/>
                  </a:lnTo>
                  <a:lnTo>
                    <a:pt x="55" y="524"/>
                  </a:lnTo>
                  <a:lnTo>
                    <a:pt x="37" y="505"/>
                  </a:lnTo>
                  <a:lnTo>
                    <a:pt x="28" y="485"/>
                  </a:lnTo>
                  <a:lnTo>
                    <a:pt x="10" y="455"/>
                  </a:lnTo>
                  <a:lnTo>
                    <a:pt x="10" y="416"/>
                  </a:lnTo>
                  <a:lnTo>
                    <a:pt x="28" y="297"/>
                  </a:lnTo>
                  <a:lnTo>
                    <a:pt x="83" y="178"/>
                  </a:lnTo>
                  <a:lnTo>
                    <a:pt x="165" y="89"/>
                  </a:lnTo>
                  <a:lnTo>
                    <a:pt x="274" y="2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4" name="Freeform 30"/>
            <p:cNvSpPr>
              <a:spLocks/>
            </p:cNvSpPr>
            <p:nvPr/>
          </p:nvSpPr>
          <p:spPr bwMode="auto">
            <a:xfrm>
              <a:off x="28990" y="1964"/>
              <a:ext cx="968" cy="1642"/>
            </a:xfrm>
            <a:custGeom>
              <a:avLst/>
              <a:gdLst/>
              <a:ahLst/>
              <a:cxnLst>
                <a:cxn ang="0">
                  <a:pos x="466" y="0"/>
                </a:cxn>
                <a:cxn ang="0">
                  <a:pos x="484" y="30"/>
                </a:cxn>
                <a:cxn ang="0">
                  <a:pos x="274" y="1009"/>
                </a:cxn>
                <a:cxn ang="0">
                  <a:pos x="594" y="702"/>
                </a:cxn>
                <a:cxn ang="0">
                  <a:pos x="730" y="603"/>
                </a:cxn>
                <a:cxn ang="0">
                  <a:pos x="822" y="584"/>
                </a:cxn>
                <a:cxn ang="0">
                  <a:pos x="931" y="633"/>
                </a:cxn>
                <a:cxn ang="0">
                  <a:pos x="968" y="732"/>
                </a:cxn>
                <a:cxn ang="0">
                  <a:pos x="931" y="831"/>
                </a:cxn>
                <a:cxn ang="0">
                  <a:pos x="822" y="870"/>
                </a:cxn>
                <a:cxn ang="0">
                  <a:pos x="776" y="841"/>
                </a:cxn>
                <a:cxn ang="0">
                  <a:pos x="767" y="771"/>
                </a:cxn>
                <a:cxn ang="0">
                  <a:pos x="803" y="712"/>
                </a:cxn>
                <a:cxn ang="0">
                  <a:pos x="895" y="663"/>
                </a:cxn>
                <a:cxn ang="0">
                  <a:pos x="822" y="633"/>
                </a:cxn>
                <a:cxn ang="0">
                  <a:pos x="612" y="742"/>
                </a:cxn>
                <a:cxn ang="0">
                  <a:pos x="393" y="969"/>
                </a:cxn>
                <a:cxn ang="0">
                  <a:pos x="429" y="1038"/>
                </a:cxn>
                <a:cxn ang="0">
                  <a:pos x="584" y="1127"/>
                </a:cxn>
                <a:cxn ang="0">
                  <a:pos x="648" y="1266"/>
                </a:cxn>
                <a:cxn ang="0">
                  <a:pos x="639" y="1335"/>
                </a:cxn>
                <a:cxn ang="0">
                  <a:pos x="621" y="1424"/>
                </a:cxn>
                <a:cxn ang="0">
                  <a:pos x="630" y="1533"/>
                </a:cxn>
                <a:cxn ang="0">
                  <a:pos x="685" y="1573"/>
                </a:cxn>
                <a:cxn ang="0">
                  <a:pos x="794" y="1493"/>
                </a:cxn>
                <a:cxn ang="0">
                  <a:pos x="867" y="1286"/>
                </a:cxn>
                <a:cxn ang="0">
                  <a:pos x="886" y="1246"/>
                </a:cxn>
                <a:cxn ang="0">
                  <a:pos x="922" y="1256"/>
                </a:cxn>
                <a:cxn ang="0">
                  <a:pos x="904" y="1355"/>
                </a:cxn>
                <a:cxn ang="0">
                  <a:pos x="849" y="1503"/>
                </a:cxn>
                <a:cxn ang="0">
                  <a:pos x="749" y="1622"/>
                </a:cxn>
                <a:cxn ang="0">
                  <a:pos x="612" y="1612"/>
                </a:cxn>
                <a:cxn ang="0">
                  <a:pos x="502" y="1503"/>
                </a:cxn>
                <a:cxn ang="0">
                  <a:pos x="484" y="1365"/>
                </a:cxn>
                <a:cxn ang="0">
                  <a:pos x="502" y="1305"/>
                </a:cxn>
                <a:cxn ang="0">
                  <a:pos x="484" y="1197"/>
                </a:cxn>
                <a:cxn ang="0">
                  <a:pos x="374" y="1098"/>
                </a:cxn>
                <a:cxn ang="0">
                  <a:pos x="256" y="1078"/>
                </a:cxn>
                <a:cxn ang="0">
                  <a:pos x="228" y="1207"/>
                </a:cxn>
                <a:cxn ang="0">
                  <a:pos x="183" y="1404"/>
                </a:cxn>
                <a:cxn ang="0">
                  <a:pos x="146" y="1563"/>
                </a:cxn>
                <a:cxn ang="0">
                  <a:pos x="128" y="1612"/>
                </a:cxn>
                <a:cxn ang="0">
                  <a:pos x="82" y="1642"/>
                </a:cxn>
                <a:cxn ang="0">
                  <a:pos x="0" y="1602"/>
                </a:cxn>
                <a:cxn ang="0">
                  <a:pos x="9" y="1523"/>
                </a:cxn>
                <a:cxn ang="0">
                  <a:pos x="329" y="138"/>
                </a:cxn>
                <a:cxn ang="0">
                  <a:pos x="320" y="119"/>
                </a:cxn>
                <a:cxn ang="0">
                  <a:pos x="183" y="99"/>
                </a:cxn>
                <a:cxn ang="0">
                  <a:pos x="164" y="49"/>
                </a:cxn>
                <a:cxn ang="0">
                  <a:pos x="183" y="20"/>
                </a:cxn>
                <a:cxn ang="0">
                  <a:pos x="402" y="0"/>
                </a:cxn>
              </a:cxnLst>
              <a:rect l="0" t="0" r="r" b="b"/>
              <a:pathLst>
                <a:path w="968" h="1642">
                  <a:moveTo>
                    <a:pt x="402" y="0"/>
                  </a:moveTo>
                  <a:lnTo>
                    <a:pt x="466" y="0"/>
                  </a:lnTo>
                  <a:lnTo>
                    <a:pt x="484" y="20"/>
                  </a:lnTo>
                  <a:lnTo>
                    <a:pt x="484" y="30"/>
                  </a:lnTo>
                  <a:lnTo>
                    <a:pt x="493" y="30"/>
                  </a:lnTo>
                  <a:lnTo>
                    <a:pt x="274" y="1009"/>
                  </a:lnTo>
                  <a:lnTo>
                    <a:pt x="393" y="920"/>
                  </a:lnTo>
                  <a:lnTo>
                    <a:pt x="594" y="702"/>
                  </a:lnTo>
                  <a:lnTo>
                    <a:pt x="667" y="633"/>
                  </a:lnTo>
                  <a:lnTo>
                    <a:pt x="730" y="603"/>
                  </a:lnTo>
                  <a:lnTo>
                    <a:pt x="776" y="584"/>
                  </a:lnTo>
                  <a:lnTo>
                    <a:pt x="822" y="584"/>
                  </a:lnTo>
                  <a:lnTo>
                    <a:pt x="886" y="593"/>
                  </a:lnTo>
                  <a:lnTo>
                    <a:pt x="931" y="633"/>
                  </a:lnTo>
                  <a:lnTo>
                    <a:pt x="959" y="682"/>
                  </a:lnTo>
                  <a:lnTo>
                    <a:pt x="968" y="732"/>
                  </a:lnTo>
                  <a:lnTo>
                    <a:pt x="950" y="811"/>
                  </a:lnTo>
                  <a:lnTo>
                    <a:pt x="931" y="831"/>
                  </a:lnTo>
                  <a:lnTo>
                    <a:pt x="877" y="870"/>
                  </a:lnTo>
                  <a:lnTo>
                    <a:pt x="822" y="870"/>
                  </a:lnTo>
                  <a:lnTo>
                    <a:pt x="794" y="851"/>
                  </a:lnTo>
                  <a:lnTo>
                    <a:pt x="776" y="841"/>
                  </a:lnTo>
                  <a:lnTo>
                    <a:pt x="767" y="811"/>
                  </a:lnTo>
                  <a:lnTo>
                    <a:pt x="767" y="771"/>
                  </a:lnTo>
                  <a:lnTo>
                    <a:pt x="785" y="732"/>
                  </a:lnTo>
                  <a:lnTo>
                    <a:pt x="803" y="712"/>
                  </a:lnTo>
                  <a:lnTo>
                    <a:pt x="822" y="682"/>
                  </a:lnTo>
                  <a:lnTo>
                    <a:pt x="895" y="663"/>
                  </a:lnTo>
                  <a:lnTo>
                    <a:pt x="867" y="633"/>
                  </a:lnTo>
                  <a:lnTo>
                    <a:pt x="822" y="633"/>
                  </a:lnTo>
                  <a:lnTo>
                    <a:pt x="712" y="663"/>
                  </a:lnTo>
                  <a:lnTo>
                    <a:pt x="612" y="742"/>
                  </a:lnTo>
                  <a:lnTo>
                    <a:pt x="457" y="910"/>
                  </a:lnTo>
                  <a:lnTo>
                    <a:pt x="393" y="969"/>
                  </a:lnTo>
                  <a:lnTo>
                    <a:pt x="329" y="1019"/>
                  </a:lnTo>
                  <a:lnTo>
                    <a:pt x="429" y="1038"/>
                  </a:lnTo>
                  <a:lnTo>
                    <a:pt x="520" y="1078"/>
                  </a:lnTo>
                  <a:lnTo>
                    <a:pt x="584" y="1127"/>
                  </a:lnTo>
                  <a:lnTo>
                    <a:pt x="630" y="1187"/>
                  </a:lnTo>
                  <a:lnTo>
                    <a:pt x="648" y="1266"/>
                  </a:lnTo>
                  <a:lnTo>
                    <a:pt x="648" y="1315"/>
                  </a:lnTo>
                  <a:lnTo>
                    <a:pt x="639" y="1335"/>
                  </a:lnTo>
                  <a:lnTo>
                    <a:pt x="630" y="1375"/>
                  </a:lnTo>
                  <a:lnTo>
                    <a:pt x="621" y="1424"/>
                  </a:lnTo>
                  <a:lnTo>
                    <a:pt x="621" y="1503"/>
                  </a:lnTo>
                  <a:lnTo>
                    <a:pt x="630" y="1533"/>
                  </a:lnTo>
                  <a:lnTo>
                    <a:pt x="667" y="1573"/>
                  </a:lnTo>
                  <a:lnTo>
                    <a:pt x="685" y="1573"/>
                  </a:lnTo>
                  <a:lnTo>
                    <a:pt x="749" y="1553"/>
                  </a:lnTo>
                  <a:lnTo>
                    <a:pt x="794" y="1493"/>
                  </a:lnTo>
                  <a:lnTo>
                    <a:pt x="840" y="1404"/>
                  </a:lnTo>
                  <a:lnTo>
                    <a:pt x="867" y="1286"/>
                  </a:lnTo>
                  <a:lnTo>
                    <a:pt x="867" y="1266"/>
                  </a:lnTo>
                  <a:lnTo>
                    <a:pt x="886" y="1246"/>
                  </a:lnTo>
                  <a:lnTo>
                    <a:pt x="913" y="1246"/>
                  </a:lnTo>
                  <a:lnTo>
                    <a:pt x="922" y="1256"/>
                  </a:lnTo>
                  <a:lnTo>
                    <a:pt x="922" y="1296"/>
                  </a:lnTo>
                  <a:lnTo>
                    <a:pt x="904" y="1355"/>
                  </a:lnTo>
                  <a:lnTo>
                    <a:pt x="886" y="1424"/>
                  </a:lnTo>
                  <a:lnTo>
                    <a:pt x="849" y="1503"/>
                  </a:lnTo>
                  <a:lnTo>
                    <a:pt x="803" y="1573"/>
                  </a:lnTo>
                  <a:lnTo>
                    <a:pt x="749" y="1622"/>
                  </a:lnTo>
                  <a:lnTo>
                    <a:pt x="685" y="1632"/>
                  </a:lnTo>
                  <a:lnTo>
                    <a:pt x="612" y="1612"/>
                  </a:lnTo>
                  <a:lnTo>
                    <a:pt x="548" y="1573"/>
                  </a:lnTo>
                  <a:lnTo>
                    <a:pt x="502" y="1503"/>
                  </a:lnTo>
                  <a:lnTo>
                    <a:pt x="484" y="1404"/>
                  </a:lnTo>
                  <a:lnTo>
                    <a:pt x="484" y="1365"/>
                  </a:lnTo>
                  <a:lnTo>
                    <a:pt x="493" y="1325"/>
                  </a:lnTo>
                  <a:lnTo>
                    <a:pt x="502" y="1305"/>
                  </a:lnTo>
                  <a:lnTo>
                    <a:pt x="502" y="1276"/>
                  </a:lnTo>
                  <a:lnTo>
                    <a:pt x="484" y="1197"/>
                  </a:lnTo>
                  <a:lnTo>
                    <a:pt x="438" y="1137"/>
                  </a:lnTo>
                  <a:lnTo>
                    <a:pt x="374" y="1098"/>
                  </a:lnTo>
                  <a:lnTo>
                    <a:pt x="311" y="1078"/>
                  </a:lnTo>
                  <a:lnTo>
                    <a:pt x="256" y="1078"/>
                  </a:lnTo>
                  <a:lnTo>
                    <a:pt x="247" y="1127"/>
                  </a:lnTo>
                  <a:lnTo>
                    <a:pt x="228" y="1207"/>
                  </a:lnTo>
                  <a:lnTo>
                    <a:pt x="210" y="1296"/>
                  </a:lnTo>
                  <a:lnTo>
                    <a:pt x="183" y="1404"/>
                  </a:lnTo>
                  <a:lnTo>
                    <a:pt x="164" y="1493"/>
                  </a:lnTo>
                  <a:lnTo>
                    <a:pt x="146" y="1563"/>
                  </a:lnTo>
                  <a:lnTo>
                    <a:pt x="137" y="1592"/>
                  </a:lnTo>
                  <a:lnTo>
                    <a:pt x="128" y="1612"/>
                  </a:lnTo>
                  <a:lnTo>
                    <a:pt x="110" y="1632"/>
                  </a:lnTo>
                  <a:lnTo>
                    <a:pt x="82" y="1642"/>
                  </a:lnTo>
                  <a:lnTo>
                    <a:pt x="37" y="1642"/>
                  </a:lnTo>
                  <a:lnTo>
                    <a:pt x="0" y="1602"/>
                  </a:lnTo>
                  <a:lnTo>
                    <a:pt x="0" y="1543"/>
                  </a:lnTo>
                  <a:lnTo>
                    <a:pt x="9" y="1523"/>
                  </a:lnTo>
                  <a:lnTo>
                    <a:pt x="320" y="188"/>
                  </a:lnTo>
                  <a:lnTo>
                    <a:pt x="329" y="138"/>
                  </a:lnTo>
                  <a:lnTo>
                    <a:pt x="329" y="119"/>
                  </a:lnTo>
                  <a:lnTo>
                    <a:pt x="320" y="119"/>
                  </a:lnTo>
                  <a:lnTo>
                    <a:pt x="283" y="99"/>
                  </a:lnTo>
                  <a:lnTo>
                    <a:pt x="183" y="99"/>
                  </a:lnTo>
                  <a:lnTo>
                    <a:pt x="164" y="89"/>
                  </a:lnTo>
                  <a:lnTo>
                    <a:pt x="164" y="49"/>
                  </a:lnTo>
                  <a:lnTo>
                    <a:pt x="174" y="30"/>
                  </a:lnTo>
                  <a:lnTo>
                    <a:pt x="183" y="20"/>
                  </a:lnTo>
                  <a:lnTo>
                    <a:pt x="256" y="20"/>
                  </a:lnTo>
                  <a:lnTo>
                    <a:pt x="4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5" name="Freeform 31"/>
            <p:cNvSpPr>
              <a:spLocks/>
            </p:cNvSpPr>
            <p:nvPr/>
          </p:nvSpPr>
          <p:spPr bwMode="auto">
            <a:xfrm>
              <a:off x="30168" y="1845"/>
              <a:ext cx="502" cy="231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6" y="0"/>
                </a:cxn>
                <a:cxn ang="0">
                  <a:pos x="64" y="20"/>
                </a:cxn>
                <a:cxn ang="0">
                  <a:pos x="128" y="70"/>
                </a:cxn>
                <a:cxn ang="0">
                  <a:pos x="201" y="159"/>
                </a:cxn>
                <a:cxn ang="0">
                  <a:pos x="283" y="277"/>
                </a:cxn>
                <a:cxn ang="0">
                  <a:pos x="365" y="435"/>
                </a:cxn>
                <a:cxn ang="0">
                  <a:pos x="429" y="633"/>
                </a:cxn>
                <a:cxn ang="0">
                  <a:pos x="474" y="831"/>
                </a:cxn>
                <a:cxn ang="0">
                  <a:pos x="493" y="1009"/>
                </a:cxn>
                <a:cxn ang="0">
                  <a:pos x="502" y="1157"/>
                </a:cxn>
                <a:cxn ang="0">
                  <a:pos x="493" y="1365"/>
                </a:cxn>
                <a:cxn ang="0">
                  <a:pos x="447" y="1602"/>
                </a:cxn>
                <a:cxn ang="0">
                  <a:pos x="365" y="1860"/>
                </a:cxn>
                <a:cxn ang="0">
                  <a:pos x="301" y="1998"/>
                </a:cxn>
                <a:cxn ang="0">
                  <a:pos x="228" y="2107"/>
                </a:cxn>
                <a:cxn ang="0">
                  <a:pos x="155" y="2196"/>
                </a:cxn>
                <a:cxn ang="0">
                  <a:pos x="91" y="2265"/>
                </a:cxn>
                <a:cxn ang="0">
                  <a:pos x="45" y="2305"/>
                </a:cxn>
                <a:cxn ang="0">
                  <a:pos x="27" y="2315"/>
                </a:cxn>
                <a:cxn ang="0">
                  <a:pos x="9" y="2315"/>
                </a:cxn>
                <a:cxn ang="0">
                  <a:pos x="0" y="2305"/>
                </a:cxn>
                <a:cxn ang="0">
                  <a:pos x="0" y="2285"/>
                </a:cxn>
                <a:cxn ang="0">
                  <a:pos x="27" y="2255"/>
                </a:cxn>
                <a:cxn ang="0">
                  <a:pos x="164" y="2067"/>
                </a:cxn>
                <a:cxn ang="0">
                  <a:pos x="264" y="1850"/>
                </a:cxn>
                <a:cxn ang="0">
                  <a:pos x="328" y="1632"/>
                </a:cxn>
                <a:cxn ang="0">
                  <a:pos x="365" y="1395"/>
                </a:cxn>
                <a:cxn ang="0">
                  <a:pos x="374" y="1157"/>
                </a:cxn>
                <a:cxn ang="0">
                  <a:pos x="356" y="881"/>
                </a:cxn>
                <a:cxn ang="0">
                  <a:pos x="319" y="633"/>
                </a:cxn>
                <a:cxn ang="0">
                  <a:pos x="255" y="416"/>
                </a:cxn>
                <a:cxn ang="0">
                  <a:pos x="164" y="228"/>
                </a:cxn>
                <a:cxn ang="0">
                  <a:pos x="45" y="79"/>
                </a:cxn>
                <a:cxn ang="0">
                  <a:pos x="9" y="40"/>
                </a:cxn>
                <a:cxn ang="0">
                  <a:pos x="9" y="20"/>
                </a:cxn>
                <a:cxn ang="0">
                  <a:pos x="27" y="0"/>
                </a:cxn>
              </a:cxnLst>
              <a:rect l="0" t="0" r="r" b="b"/>
              <a:pathLst>
                <a:path w="502" h="2315">
                  <a:moveTo>
                    <a:pt x="27" y="0"/>
                  </a:moveTo>
                  <a:lnTo>
                    <a:pt x="36" y="0"/>
                  </a:lnTo>
                  <a:lnTo>
                    <a:pt x="64" y="20"/>
                  </a:lnTo>
                  <a:lnTo>
                    <a:pt x="128" y="70"/>
                  </a:lnTo>
                  <a:lnTo>
                    <a:pt x="201" y="159"/>
                  </a:lnTo>
                  <a:lnTo>
                    <a:pt x="283" y="277"/>
                  </a:lnTo>
                  <a:lnTo>
                    <a:pt x="365" y="435"/>
                  </a:lnTo>
                  <a:lnTo>
                    <a:pt x="429" y="633"/>
                  </a:lnTo>
                  <a:lnTo>
                    <a:pt x="474" y="831"/>
                  </a:lnTo>
                  <a:lnTo>
                    <a:pt x="493" y="1009"/>
                  </a:lnTo>
                  <a:lnTo>
                    <a:pt x="502" y="1157"/>
                  </a:lnTo>
                  <a:lnTo>
                    <a:pt x="493" y="1365"/>
                  </a:lnTo>
                  <a:lnTo>
                    <a:pt x="447" y="1602"/>
                  </a:lnTo>
                  <a:lnTo>
                    <a:pt x="365" y="1860"/>
                  </a:lnTo>
                  <a:lnTo>
                    <a:pt x="301" y="1998"/>
                  </a:lnTo>
                  <a:lnTo>
                    <a:pt x="228" y="2107"/>
                  </a:lnTo>
                  <a:lnTo>
                    <a:pt x="155" y="2196"/>
                  </a:lnTo>
                  <a:lnTo>
                    <a:pt x="91" y="2265"/>
                  </a:lnTo>
                  <a:lnTo>
                    <a:pt x="45" y="2305"/>
                  </a:lnTo>
                  <a:lnTo>
                    <a:pt x="27" y="2315"/>
                  </a:lnTo>
                  <a:lnTo>
                    <a:pt x="9" y="2315"/>
                  </a:lnTo>
                  <a:lnTo>
                    <a:pt x="0" y="2305"/>
                  </a:lnTo>
                  <a:lnTo>
                    <a:pt x="0" y="2285"/>
                  </a:lnTo>
                  <a:lnTo>
                    <a:pt x="27" y="2255"/>
                  </a:lnTo>
                  <a:lnTo>
                    <a:pt x="164" y="2067"/>
                  </a:lnTo>
                  <a:lnTo>
                    <a:pt x="264" y="1850"/>
                  </a:lnTo>
                  <a:lnTo>
                    <a:pt x="328" y="1632"/>
                  </a:lnTo>
                  <a:lnTo>
                    <a:pt x="365" y="1395"/>
                  </a:lnTo>
                  <a:lnTo>
                    <a:pt x="374" y="1157"/>
                  </a:lnTo>
                  <a:lnTo>
                    <a:pt x="356" y="881"/>
                  </a:lnTo>
                  <a:lnTo>
                    <a:pt x="319" y="633"/>
                  </a:lnTo>
                  <a:lnTo>
                    <a:pt x="255" y="416"/>
                  </a:lnTo>
                  <a:lnTo>
                    <a:pt x="164" y="228"/>
                  </a:lnTo>
                  <a:lnTo>
                    <a:pt x="45" y="79"/>
                  </a:lnTo>
                  <a:lnTo>
                    <a:pt x="9" y="40"/>
                  </a:lnTo>
                  <a:lnTo>
                    <a:pt x="9" y="2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332" name="Group 12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385855" y="3006545"/>
            <a:ext cx="1331285" cy="537670"/>
            <a:chOff x="144" y="1844"/>
            <a:chExt cx="5732" cy="2315"/>
          </a:xfrm>
          <a:solidFill>
            <a:srgbClr val="FF0000"/>
          </a:solidFill>
        </p:grpSpPr>
        <p:sp>
          <p:nvSpPr>
            <p:cNvPr id="56334" name="Freeform 14"/>
            <p:cNvSpPr>
              <a:spLocks/>
            </p:cNvSpPr>
            <p:nvPr/>
          </p:nvSpPr>
          <p:spPr bwMode="auto">
            <a:xfrm>
              <a:off x="144" y="1844"/>
              <a:ext cx="504" cy="2315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496" y="6"/>
                </a:cxn>
                <a:cxn ang="0">
                  <a:pos x="504" y="28"/>
                </a:cxn>
                <a:cxn ang="0">
                  <a:pos x="496" y="40"/>
                </a:cxn>
                <a:cxn ang="0">
                  <a:pos x="472" y="61"/>
                </a:cxn>
                <a:cxn ang="0">
                  <a:pos x="345" y="229"/>
                </a:cxn>
                <a:cxn ang="0">
                  <a:pos x="251" y="417"/>
                </a:cxn>
                <a:cxn ang="0">
                  <a:pos x="186" y="619"/>
                </a:cxn>
                <a:cxn ang="0">
                  <a:pos x="146" y="828"/>
                </a:cxn>
                <a:cxn ang="0">
                  <a:pos x="127" y="1046"/>
                </a:cxn>
                <a:cxn ang="0">
                  <a:pos x="127" y="1247"/>
                </a:cxn>
                <a:cxn ang="0">
                  <a:pos x="140" y="1433"/>
                </a:cxn>
                <a:cxn ang="0">
                  <a:pos x="172" y="1625"/>
                </a:cxn>
                <a:cxn ang="0">
                  <a:pos x="221" y="1815"/>
                </a:cxn>
                <a:cxn ang="0">
                  <a:pos x="297" y="1998"/>
                </a:cxn>
                <a:cxn ang="0">
                  <a:pos x="401" y="2164"/>
                </a:cxn>
                <a:cxn ang="0">
                  <a:pos x="491" y="2269"/>
                </a:cxn>
                <a:cxn ang="0">
                  <a:pos x="500" y="2285"/>
                </a:cxn>
                <a:cxn ang="0">
                  <a:pos x="502" y="2299"/>
                </a:cxn>
                <a:cxn ang="0">
                  <a:pos x="495" y="2309"/>
                </a:cxn>
                <a:cxn ang="0">
                  <a:pos x="484" y="2315"/>
                </a:cxn>
                <a:cxn ang="0">
                  <a:pos x="469" y="2311"/>
                </a:cxn>
                <a:cxn ang="0">
                  <a:pos x="436" y="2287"/>
                </a:cxn>
                <a:cxn ang="0">
                  <a:pos x="382" y="2238"/>
                </a:cxn>
                <a:cxn ang="0">
                  <a:pos x="317" y="2164"/>
                </a:cxn>
                <a:cxn ang="0">
                  <a:pos x="245" y="2068"/>
                </a:cxn>
                <a:cxn ang="0">
                  <a:pos x="175" y="1947"/>
                </a:cxn>
                <a:cxn ang="0">
                  <a:pos x="98" y="1765"/>
                </a:cxn>
                <a:cxn ang="0">
                  <a:pos x="37" y="1542"/>
                </a:cxn>
                <a:cxn ang="0">
                  <a:pos x="7" y="1334"/>
                </a:cxn>
                <a:cxn ang="0">
                  <a:pos x="0" y="1157"/>
                </a:cxn>
                <a:cxn ang="0">
                  <a:pos x="7" y="977"/>
                </a:cxn>
                <a:cxn ang="0">
                  <a:pos x="37" y="775"/>
                </a:cxn>
                <a:cxn ang="0">
                  <a:pos x="94" y="560"/>
                </a:cxn>
                <a:cxn ang="0">
                  <a:pos x="170" y="380"/>
                </a:cxn>
                <a:cxn ang="0">
                  <a:pos x="242" y="257"/>
                </a:cxn>
                <a:cxn ang="0">
                  <a:pos x="314" y="156"/>
                </a:cxn>
                <a:cxn ang="0">
                  <a:pos x="382" y="79"/>
                </a:cxn>
                <a:cxn ang="0">
                  <a:pos x="436" y="30"/>
                </a:cxn>
                <a:cxn ang="0">
                  <a:pos x="471" y="4"/>
                </a:cxn>
              </a:cxnLst>
              <a:rect l="0" t="0" r="r" b="b"/>
              <a:pathLst>
                <a:path w="504" h="2315">
                  <a:moveTo>
                    <a:pt x="480" y="0"/>
                  </a:moveTo>
                  <a:lnTo>
                    <a:pt x="485" y="0"/>
                  </a:lnTo>
                  <a:lnTo>
                    <a:pt x="491" y="2"/>
                  </a:lnTo>
                  <a:lnTo>
                    <a:pt x="496" y="6"/>
                  </a:lnTo>
                  <a:lnTo>
                    <a:pt x="504" y="18"/>
                  </a:lnTo>
                  <a:lnTo>
                    <a:pt x="504" y="28"/>
                  </a:lnTo>
                  <a:lnTo>
                    <a:pt x="502" y="32"/>
                  </a:lnTo>
                  <a:lnTo>
                    <a:pt x="496" y="40"/>
                  </a:lnTo>
                  <a:lnTo>
                    <a:pt x="487" y="48"/>
                  </a:lnTo>
                  <a:lnTo>
                    <a:pt x="472" y="61"/>
                  </a:lnTo>
                  <a:lnTo>
                    <a:pt x="404" y="143"/>
                  </a:lnTo>
                  <a:lnTo>
                    <a:pt x="345" y="229"/>
                  </a:lnTo>
                  <a:lnTo>
                    <a:pt x="293" y="322"/>
                  </a:lnTo>
                  <a:lnTo>
                    <a:pt x="251" y="417"/>
                  </a:lnTo>
                  <a:lnTo>
                    <a:pt x="214" y="516"/>
                  </a:lnTo>
                  <a:lnTo>
                    <a:pt x="186" y="619"/>
                  </a:lnTo>
                  <a:lnTo>
                    <a:pt x="162" y="722"/>
                  </a:lnTo>
                  <a:lnTo>
                    <a:pt x="146" y="828"/>
                  </a:lnTo>
                  <a:lnTo>
                    <a:pt x="135" y="937"/>
                  </a:lnTo>
                  <a:lnTo>
                    <a:pt x="127" y="1046"/>
                  </a:lnTo>
                  <a:lnTo>
                    <a:pt x="126" y="1157"/>
                  </a:lnTo>
                  <a:lnTo>
                    <a:pt x="127" y="1247"/>
                  </a:lnTo>
                  <a:lnTo>
                    <a:pt x="131" y="1338"/>
                  </a:lnTo>
                  <a:lnTo>
                    <a:pt x="140" y="1433"/>
                  </a:lnTo>
                  <a:lnTo>
                    <a:pt x="153" y="1530"/>
                  </a:lnTo>
                  <a:lnTo>
                    <a:pt x="172" y="1625"/>
                  </a:lnTo>
                  <a:lnTo>
                    <a:pt x="194" y="1722"/>
                  </a:lnTo>
                  <a:lnTo>
                    <a:pt x="221" y="1815"/>
                  </a:lnTo>
                  <a:lnTo>
                    <a:pt x="257" y="1908"/>
                  </a:lnTo>
                  <a:lnTo>
                    <a:pt x="297" y="1998"/>
                  </a:lnTo>
                  <a:lnTo>
                    <a:pt x="345" y="2083"/>
                  </a:lnTo>
                  <a:lnTo>
                    <a:pt x="401" y="2164"/>
                  </a:lnTo>
                  <a:lnTo>
                    <a:pt x="465" y="2242"/>
                  </a:lnTo>
                  <a:lnTo>
                    <a:pt x="491" y="2269"/>
                  </a:lnTo>
                  <a:lnTo>
                    <a:pt x="496" y="2279"/>
                  </a:lnTo>
                  <a:lnTo>
                    <a:pt x="500" y="2285"/>
                  </a:lnTo>
                  <a:lnTo>
                    <a:pt x="502" y="2289"/>
                  </a:lnTo>
                  <a:lnTo>
                    <a:pt x="502" y="2299"/>
                  </a:lnTo>
                  <a:lnTo>
                    <a:pt x="498" y="2305"/>
                  </a:lnTo>
                  <a:lnTo>
                    <a:pt x="495" y="2309"/>
                  </a:lnTo>
                  <a:lnTo>
                    <a:pt x="489" y="2313"/>
                  </a:lnTo>
                  <a:lnTo>
                    <a:pt x="484" y="2315"/>
                  </a:lnTo>
                  <a:lnTo>
                    <a:pt x="478" y="2315"/>
                  </a:lnTo>
                  <a:lnTo>
                    <a:pt x="469" y="2311"/>
                  </a:lnTo>
                  <a:lnTo>
                    <a:pt x="456" y="2303"/>
                  </a:lnTo>
                  <a:lnTo>
                    <a:pt x="436" y="2287"/>
                  </a:lnTo>
                  <a:lnTo>
                    <a:pt x="410" y="2265"/>
                  </a:lnTo>
                  <a:lnTo>
                    <a:pt x="382" y="2238"/>
                  </a:lnTo>
                  <a:lnTo>
                    <a:pt x="351" y="2204"/>
                  </a:lnTo>
                  <a:lnTo>
                    <a:pt x="317" y="2164"/>
                  </a:lnTo>
                  <a:lnTo>
                    <a:pt x="282" y="2119"/>
                  </a:lnTo>
                  <a:lnTo>
                    <a:pt x="245" y="2068"/>
                  </a:lnTo>
                  <a:lnTo>
                    <a:pt x="210" y="2010"/>
                  </a:lnTo>
                  <a:lnTo>
                    <a:pt x="175" y="1947"/>
                  </a:lnTo>
                  <a:lnTo>
                    <a:pt x="142" y="1878"/>
                  </a:lnTo>
                  <a:lnTo>
                    <a:pt x="98" y="1765"/>
                  </a:lnTo>
                  <a:lnTo>
                    <a:pt x="63" y="1653"/>
                  </a:lnTo>
                  <a:lnTo>
                    <a:pt x="37" y="1542"/>
                  </a:lnTo>
                  <a:lnTo>
                    <a:pt x="18" y="1435"/>
                  </a:lnTo>
                  <a:lnTo>
                    <a:pt x="7" y="1334"/>
                  </a:lnTo>
                  <a:lnTo>
                    <a:pt x="2" y="1239"/>
                  </a:lnTo>
                  <a:lnTo>
                    <a:pt x="0" y="1157"/>
                  </a:lnTo>
                  <a:lnTo>
                    <a:pt x="2" y="1070"/>
                  </a:lnTo>
                  <a:lnTo>
                    <a:pt x="7" y="977"/>
                  </a:lnTo>
                  <a:lnTo>
                    <a:pt x="20" y="878"/>
                  </a:lnTo>
                  <a:lnTo>
                    <a:pt x="37" y="775"/>
                  </a:lnTo>
                  <a:lnTo>
                    <a:pt x="63" y="668"/>
                  </a:lnTo>
                  <a:lnTo>
                    <a:pt x="94" y="560"/>
                  </a:lnTo>
                  <a:lnTo>
                    <a:pt x="137" y="451"/>
                  </a:lnTo>
                  <a:lnTo>
                    <a:pt x="170" y="380"/>
                  </a:lnTo>
                  <a:lnTo>
                    <a:pt x="205" y="314"/>
                  </a:lnTo>
                  <a:lnTo>
                    <a:pt x="242" y="257"/>
                  </a:lnTo>
                  <a:lnTo>
                    <a:pt x="279" y="204"/>
                  </a:lnTo>
                  <a:lnTo>
                    <a:pt x="314" y="156"/>
                  </a:lnTo>
                  <a:lnTo>
                    <a:pt x="349" y="115"/>
                  </a:lnTo>
                  <a:lnTo>
                    <a:pt x="382" y="79"/>
                  </a:lnTo>
                  <a:lnTo>
                    <a:pt x="410" y="52"/>
                  </a:lnTo>
                  <a:lnTo>
                    <a:pt x="436" y="30"/>
                  </a:lnTo>
                  <a:lnTo>
                    <a:pt x="456" y="14"/>
                  </a:lnTo>
                  <a:lnTo>
                    <a:pt x="471" y="4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5" name="Freeform 15"/>
            <p:cNvSpPr>
              <a:spLocks noEditPoints="1"/>
            </p:cNvSpPr>
            <p:nvPr/>
          </p:nvSpPr>
          <p:spPr bwMode="auto">
            <a:xfrm>
              <a:off x="849" y="2042"/>
              <a:ext cx="912" cy="1591"/>
            </a:xfrm>
            <a:custGeom>
              <a:avLst/>
              <a:gdLst/>
              <a:ahLst/>
              <a:cxnLst>
                <a:cxn ang="0">
                  <a:pos x="404" y="57"/>
                </a:cxn>
                <a:cxn ang="0">
                  <a:pos x="334" y="87"/>
                </a:cxn>
                <a:cxn ang="0">
                  <a:pos x="264" y="156"/>
                </a:cxn>
                <a:cxn ang="0">
                  <a:pos x="209" y="286"/>
                </a:cxn>
                <a:cxn ang="0">
                  <a:pos x="185" y="506"/>
                </a:cxn>
                <a:cxn ang="0">
                  <a:pos x="181" y="901"/>
                </a:cxn>
                <a:cxn ang="0">
                  <a:pos x="196" y="1196"/>
                </a:cxn>
                <a:cxn ang="0">
                  <a:pos x="233" y="1366"/>
                </a:cxn>
                <a:cxn ang="0">
                  <a:pos x="299" y="1470"/>
                </a:cxn>
                <a:cxn ang="0">
                  <a:pos x="380" y="1524"/>
                </a:cxn>
                <a:cxn ang="0">
                  <a:pos x="456" y="1540"/>
                </a:cxn>
                <a:cxn ang="0">
                  <a:pos x="544" y="1518"/>
                </a:cxn>
                <a:cxn ang="0">
                  <a:pos x="631" y="1447"/>
                </a:cxn>
                <a:cxn ang="0">
                  <a:pos x="694" y="1312"/>
                </a:cxn>
                <a:cxn ang="0">
                  <a:pos x="727" y="1020"/>
                </a:cxn>
                <a:cxn ang="0">
                  <a:pos x="729" y="539"/>
                </a:cxn>
                <a:cxn ang="0">
                  <a:pos x="711" y="320"/>
                </a:cxn>
                <a:cxn ang="0">
                  <a:pos x="659" y="172"/>
                </a:cxn>
                <a:cxn ang="0">
                  <a:pos x="581" y="91"/>
                </a:cxn>
                <a:cxn ang="0">
                  <a:pos x="500" y="55"/>
                </a:cxn>
                <a:cxn ang="0">
                  <a:pos x="454" y="0"/>
                </a:cxn>
                <a:cxn ang="0">
                  <a:pos x="544" y="12"/>
                </a:cxn>
                <a:cxn ang="0">
                  <a:pos x="653" y="57"/>
                </a:cxn>
                <a:cxn ang="0">
                  <a:pos x="760" y="156"/>
                </a:cxn>
                <a:cxn ang="0">
                  <a:pos x="855" y="346"/>
                </a:cxn>
                <a:cxn ang="0">
                  <a:pos x="904" y="615"/>
                </a:cxn>
                <a:cxn ang="0">
                  <a:pos x="912" y="802"/>
                </a:cxn>
                <a:cxn ang="0">
                  <a:pos x="899" y="1071"/>
                </a:cxn>
                <a:cxn ang="0">
                  <a:pos x="831" y="1322"/>
                </a:cxn>
                <a:cxn ang="0">
                  <a:pos x="729" y="1478"/>
                </a:cxn>
                <a:cxn ang="0">
                  <a:pos x="611" y="1559"/>
                </a:cxn>
                <a:cxn ang="0">
                  <a:pos x="493" y="1589"/>
                </a:cxn>
                <a:cxn ang="0">
                  <a:pos x="378" y="1583"/>
                </a:cxn>
                <a:cxn ang="0">
                  <a:pos x="249" y="1532"/>
                </a:cxn>
                <a:cxn ang="0">
                  <a:pos x="129" y="1415"/>
                </a:cxn>
                <a:cxn ang="0">
                  <a:pos x="39" y="1200"/>
                </a:cxn>
                <a:cxn ang="0">
                  <a:pos x="4" y="955"/>
                </a:cxn>
                <a:cxn ang="0">
                  <a:pos x="2" y="707"/>
                </a:cxn>
                <a:cxn ang="0">
                  <a:pos x="28" y="439"/>
                </a:cxn>
                <a:cxn ang="0">
                  <a:pos x="105" y="213"/>
                </a:cxn>
                <a:cxn ang="0">
                  <a:pos x="210" y="83"/>
                </a:cxn>
                <a:cxn ang="0">
                  <a:pos x="332" y="18"/>
                </a:cxn>
                <a:cxn ang="0">
                  <a:pos x="454" y="0"/>
                </a:cxn>
              </a:cxnLst>
              <a:rect l="0" t="0" r="r" b="b"/>
              <a:pathLst>
                <a:path w="912" h="1591">
                  <a:moveTo>
                    <a:pt x="441" y="51"/>
                  </a:moveTo>
                  <a:lnTo>
                    <a:pt x="425" y="53"/>
                  </a:lnTo>
                  <a:lnTo>
                    <a:pt x="404" y="57"/>
                  </a:lnTo>
                  <a:lnTo>
                    <a:pt x="382" y="63"/>
                  </a:lnTo>
                  <a:lnTo>
                    <a:pt x="358" y="73"/>
                  </a:lnTo>
                  <a:lnTo>
                    <a:pt x="334" y="87"/>
                  </a:lnTo>
                  <a:lnTo>
                    <a:pt x="310" y="105"/>
                  </a:lnTo>
                  <a:lnTo>
                    <a:pt x="286" y="128"/>
                  </a:lnTo>
                  <a:lnTo>
                    <a:pt x="264" y="156"/>
                  </a:lnTo>
                  <a:lnTo>
                    <a:pt x="242" y="194"/>
                  </a:lnTo>
                  <a:lnTo>
                    <a:pt x="223" y="235"/>
                  </a:lnTo>
                  <a:lnTo>
                    <a:pt x="209" y="286"/>
                  </a:lnTo>
                  <a:lnTo>
                    <a:pt x="198" y="346"/>
                  </a:lnTo>
                  <a:lnTo>
                    <a:pt x="190" y="423"/>
                  </a:lnTo>
                  <a:lnTo>
                    <a:pt x="185" y="506"/>
                  </a:lnTo>
                  <a:lnTo>
                    <a:pt x="183" y="591"/>
                  </a:lnTo>
                  <a:lnTo>
                    <a:pt x="181" y="680"/>
                  </a:lnTo>
                  <a:lnTo>
                    <a:pt x="181" y="901"/>
                  </a:lnTo>
                  <a:lnTo>
                    <a:pt x="185" y="1051"/>
                  </a:lnTo>
                  <a:lnTo>
                    <a:pt x="190" y="1124"/>
                  </a:lnTo>
                  <a:lnTo>
                    <a:pt x="196" y="1196"/>
                  </a:lnTo>
                  <a:lnTo>
                    <a:pt x="205" y="1259"/>
                  </a:lnTo>
                  <a:lnTo>
                    <a:pt x="218" y="1316"/>
                  </a:lnTo>
                  <a:lnTo>
                    <a:pt x="233" y="1366"/>
                  </a:lnTo>
                  <a:lnTo>
                    <a:pt x="253" y="1407"/>
                  </a:lnTo>
                  <a:lnTo>
                    <a:pt x="275" y="1443"/>
                  </a:lnTo>
                  <a:lnTo>
                    <a:pt x="299" y="1470"/>
                  </a:lnTo>
                  <a:lnTo>
                    <a:pt x="325" y="1494"/>
                  </a:lnTo>
                  <a:lnTo>
                    <a:pt x="353" y="1512"/>
                  </a:lnTo>
                  <a:lnTo>
                    <a:pt x="380" y="1524"/>
                  </a:lnTo>
                  <a:lnTo>
                    <a:pt x="406" y="1534"/>
                  </a:lnTo>
                  <a:lnTo>
                    <a:pt x="432" y="1538"/>
                  </a:lnTo>
                  <a:lnTo>
                    <a:pt x="456" y="1540"/>
                  </a:lnTo>
                  <a:lnTo>
                    <a:pt x="485" y="1538"/>
                  </a:lnTo>
                  <a:lnTo>
                    <a:pt x="515" y="1530"/>
                  </a:lnTo>
                  <a:lnTo>
                    <a:pt x="544" y="1518"/>
                  </a:lnTo>
                  <a:lnTo>
                    <a:pt x="576" y="1502"/>
                  </a:lnTo>
                  <a:lnTo>
                    <a:pt x="604" y="1478"/>
                  </a:lnTo>
                  <a:lnTo>
                    <a:pt x="631" y="1447"/>
                  </a:lnTo>
                  <a:lnTo>
                    <a:pt x="655" y="1409"/>
                  </a:lnTo>
                  <a:lnTo>
                    <a:pt x="677" y="1366"/>
                  </a:lnTo>
                  <a:lnTo>
                    <a:pt x="694" y="1312"/>
                  </a:lnTo>
                  <a:lnTo>
                    <a:pt x="707" y="1251"/>
                  </a:lnTo>
                  <a:lnTo>
                    <a:pt x="722" y="1138"/>
                  </a:lnTo>
                  <a:lnTo>
                    <a:pt x="727" y="1020"/>
                  </a:lnTo>
                  <a:lnTo>
                    <a:pt x="731" y="899"/>
                  </a:lnTo>
                  <a:lnTo>
                    <a:pt x="731" y="619"/>
                  </a:lnTo>
                  <a:lnTo>
                    <a:pt x="729" y="539"/>
                  </a:lnTo>
                  <a:lnTo>
                    <a:pt x="725" y="462"/>
                  </a:lnTo>
                  <a:lnTo>
                    <a:pt x="720" y="389"/>
                  </a:lnTo>
                  <a:lnTo>
                    <a:pt x="711" y="320"/>
                  </a:lnTo>
                  <a:lnTo>
                    <a:pt x="698" y="263"/>
                  </a:lnTo>
                  <a:lnTo>
                    <a:pt x="679" y="213"/>
                  </a:lnTo>
                  <a:lnTo>
                    <a:pt x="659" y="172"/>
                  </a:lnTo>
                  <a:lnTo>
                    <a:pt x="635" y="138"/>
                  </a:lnTo>
                  <a:lnTo>
                    <a:pt x="609" y="111"/>
                  </a:lnTo>
                  <a:lnTo>
                    <a:pt x="581" y="91"/>
                  </a:lnTo>
                  <a:lnTo>
                    <a:pt x="554" y="75"/>
                  </a:lnTo>
                  <a:lnTo>
                    <a:pt x="528" y="63"/>
                  </a:lnTo>
                  <a:lnTo>
                    <a:pt x="500" y="55"/>
                  </a:lnTo>
                  <a:lnTo>
                    <a:pt x="456" y="51"/>
                  </a:lnTo>
                  <a:lnTo>
                    <a:pt x="441" y="51"/>
                  </a:lnTo>
                  <a:close/>
                  <a:moveTo>
                    <a:pt x="454" y="0"/>
                  </a:moveTo>
                  <a:lnTo>
                    <a:pt x="482" y="2"/>
                  </a:lnTo>
                  <a:lnTo>
                    <a:pt x="511" y="4"/>
                  </a:lnTo>
                  <a:lnTo>
                    <a:pt x="544" y="12"/>
                  </a:lnTo>
                  <a:lnTo>
                    <a:pt x="581" y="22"/>
                  </a:lnTo>
                  <a:lnTo>
                    <a:pt x="616" y="37"/>
                  </a:lnTo>
                  <a:lnTo>
                    <a:pt x="653" y="57"/>
                  </a:lnTo>
                  <a:lnTo>
                    <a:pt x="690" y="83"/>
                  </a:lnTo>
                  <a:lnTo>
                    <a:pt x="727" y="116"/>
                  </a:lnTo>
                  <a:lnTo>
                    <a:pt x="760" y="156"/>
                  </a:lnTo>
                  <a:lnTo>
                    <a:pt x="794" y="203"/>
                  </a:lnTo>
                  <a:lnTo>
                    <a:pt x="821" y="259"/>
                  </a:lnTo>
                  <a:lnTo>
                    <a:pt x="855" y="346"/>
                  </a:lnTo>
                  <a:lnTo>
                    <a:pt x="879" y="433"/>
                  </a:lnTo>
                  <a:lnTo>
                    <a:pt x="895" y="524"/>
                  </a:lnTo>
                  <a:lnTo>
                    <a:pt x="904" y="615"/>
                  </a:lnTo>
                  <a:lnTo>
                    <a:pt x="908" y="707"/>
                  </a:lnTo>
                  <a:lnTo>
                    <a:pt x="910" y="800"/>
                  </a:lnTo>
                  <a:lnTo>
                    <a:pt x="912" y="802"/>
                  </a:lnTo>
                  <a:lnTo>
                    <a:pt x="910" y="893"/>
                  </a:lnTo>
                  <a:lnTo>
                    <a:pt x="906" y="982"/>
                  </a:lnTo>
                  <a:lnTo>
                    <a:pt x="899" y="1071"/>
                  </a:lnTo>
                  <a:lnTo>
                    <a:pt x="884" y="1156"/>
                  </a:lnTo>
                  <a:lnTo>
                    <a:pt x="862" y="1241"/>
                  </a:lnTo>
                  <a:lnTo>
                    <a:pt x="831" y="1322"/>
                  </a:lnTo>
                  <a:lnTo>
                    <a:pt x="799" y="1383"/>
                  </a:lnTo>
                  <a:lnTo>
                    <a:pt x="766" y="1435"/>
                  </a:lnTo>
                  <a:lnTo>
                    <a:pt x="729" y="1478"/>
                  </a:lnTo>
                  <a:lnTo>
                    <a:pt x="690" y="1512"/>
                  </a:lnTo>
                  <a:lnTo>
                    <a:pt x="652" y="1540"/>
                  </a:lnTo>
                  <a:lnTo>
                    <a:pt x="611" y="1559"/>
                  </a:lnTo>
                  <a:lnTo>
                    <a:pt x="570" y="1575"/>
                  </a:lnTo>
                  <a:lnTo>
                    <a:pt x="530" y="1585"/>
                  </a:lnTo>
                  <a:lnTo>
                    <a:pt x="493" y="1589"/>
                  </a:lnTo>
                  <a:lnTo>
                    <a:pt x="456" y="1591"/>
                  </a:lnTo>
                  <a:lnTo>
                    <a:pt x="417" y="1589"/>
                  </a:lnTo>
                  <a:lnTo>
                    <a:pt x="378" y="1583"/>
                  </a:lnTo>
                  <a:lnTo>
                    <a:pt x="336" y="1571"/>
                  </a:lnTo>
                  <a:lnTo>
                    <a:pt x="293" y="1555"/>
                  </a:lnTo>
                  <a:lnTo>
                    <a:pt x="249" y="1532"/>
                  </a:lnTo>
                  <a:lnTo>
                    <a:pt x="209" y="1500"/>
                  </a:lnTo>
                  <a:lnTo>
                    <a:pt x="168" y="1462"/>
                  </a:lnTo>
                  <a:lnTo>
                    <a:pt x="129" y="1415"/>
                  </a:lnTo>
                  <a:lnTo>
                    <a:pt x="96" y="1358"/>
                  </a:lnTo>
                  <a:lnTo>
                    <a:pt x="63" y="1281"/>
                  </a:lnTo>
                  <a:lnTo>
                    <a:pt x="39" y="1200"/>
                  </a:lnTo>
                  <a:lnTo>
                    <a:pt x="20" y="1119"/>
                  </a:lnTo>
                  <a:lnTo>
                    <a:pt x="9" y="1036"/>
                  </a:lnTo>
                  <a:lnTo>
                    <a:pt x="4" y="955"/>
                  </a:lnTo>
                  <a:lnTo>
                    <a:pt x="0" y="875"/>
                  </a:lnTo>
                  <a:lnTo>
                    <a:pt x="0" y="800"/>
                  </a:lnTo>
                  <a:lnTo>
                    <a:pt x="2" y="707"/>
                  </a:lnTo>
                  <a:lnTo>
                    <a:pt x="6" y="617"/>
                  </a:lnTo>
                  <a:lnTo>
                    <a:pt x="13" y="528"/>
                  </a:lnTo>
                  <a:lnTo>
                    <a:pt x="28" y="439"/>
                  </a:lnTo>
                  <a:lnTo>
                    <a:pt x="48" y="354"/>
                  </a:lnTo>
                  <a:lnTo>
                    <a:pt x="78" y="273"/>
                  </a:lnTo>
                  <a:lnTo>
                    <a:pt x="105" y="213"/>
                  </a:lnTo>
                  <a:lnTo>
                    <a:pt x="138" y="162"/>
                  </a:lnTo>
                  <a:lnTo>
                    <a:pt x="174" y="118"/>
                  </a:lnTo>
                  <a:lnTo>
                    <a:pt x="210" y="83"/>
                  </a:lnTo>
                  <a:lnTo>
                    <a:pt x="249" y="55"/>
                  </a:lnTo>
                  <a:lnTo>
                    <a:pt x="290" y="33"/>
                  </a:lnTo>
                  <a:lnTo>
                    <a:pt x="332" y="18"/>
                  </a:lnTo>
                  <a:lnTo>
                    <a:pt x="373" y="8"/>
                  </a:lnTo>
                  <a:lnTo>
                    <a:pt x="415" y="2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6" name="Freeform 16"/>
            <p:cNvSpPr>
              <a:spLocks/>
            </p:cNvSpPr>
            <p:nvPr/>
          </p:nvSpPr>
          <p:spPr bwMode="auto">
            <a:xfrm>
              <a:off x="2045" y="3336"/>
              <a:ext cx="255" cy="692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49" y="6"/>
                </a:cxn>
                <a:cxn ang="0">
                  <a:pos x="179" y="22"/>
                </a:cxn>
                <a:cxn ang="0">
                  <a:pos x="205" y="48"/>
                </a:cxn>
                <a:cxn ang="0">
                  <a:pos x="225" y="83"/>
                </a:cxn>
                <a:cxn ang="0">
                  <a:pos x="240" y="127"/>
                </a:cxn>
                <a:cxn ang="0">
                  <a:pos x="249" y="180"/>
                </a:cxn>
                <a:cxn ang="0">
                  <a:pos x="253" y="242"/>
                </a:cxn>
                <a:cxn ang="0">
                  <a:pos x="255" y="242"/>
                </a:cxn>
                <a:cxn ang="0">
                  <a:pos x="251" y="307"/>
                </a:cxn>
                <a:cxn ang="0">
                  <a:pos x="242" y="370"/>
                </a:cxn>
                <a:cxn ang="0">
                  <a:pos x="227" y="427"/>
                </a:cxn>
                <a:cxn ang="0">
                  <a:pos x="209" y="479"/>
                </a:cxn>
                <a:cxn ang="0">
                  <a:pos x="188" y="526"/>
                </a:cxn>
                <a:cxn ang="0">
                  <a:pos x="164" y="570"/>
                </a:cxn>
                <a:cxn ang="0">
                  <a:pos x="142" y="605"/>
                </a:cxn>
                <a:cxn ang="0">
                  <a:pos x="120" y="637"/>
                </a:cxn>
                <a:cxn ang="0">
                  <a:pos x="98" y="661"/>
                </a:cxn>
                <a:cxn ang="0">
                  <a:pos x="79" y="678"/>
                </a:cxn>
                <a:cxn ang="0">
                  <a:pos x="66" y="688"/>
                </a:cxn>
                <a:cxn ang="0">
                  <a:pos x="57" y="692"/>
                </a:cxn>
                <a:cxn ang="0">
                  <a:pos x="52" y="690"/>
                </a:cxn>
                <a:cxn ang="0">
                  <a:pos x="41" y="682"/>
                </a:cxn>
                <a:cxn ang="0">
                  <a:pos x="37" y="667"/>
                </a:cxn>
                <a:cxn ang="0">
                  <a:pos x="37" y="663"/>
                </a:cxn>
                <a:cxn ang="0">
                  <a:pos x="39" y="659"/>
                </a:cxn>
                <a:cxn ang="0">
                  <a:pos x="42" y="653"/>
                </a:cxn>
                <a:cxn ang="0">
                  <a:pos x="50" y="645"/>
                </a:cxn>
                <a:cxn ang="0">
                  <a:pos x="61" y="631"/>
                </a:cxn>
                <a:cxn ang="0">
                  <a:pos x="92" y="593"/>
                </a:cxn>
                <a:cxn ang="0">
                  <a:pos x="122" y="550"/>
                </a:cxn>
                <a:cxn ang="0">
                  <a:pos x="148" y="499"/>
                </a:cxn>
                <a:cxn ang="0">
                  <a:pos x="172" y="443"/>
                </a:cxn>
                <a:cxn ang="0">
                  <a:pos x="190" y="380"/>
                </a:cxn>
                <a:cxn ang="0">
                  <a:pos x="203" y="313"/>
                </a:cxn>
                <a:cxn ang="0">
                  <a:pos x="207" y="242"/>
                </a:cxn>
                <a:cxn ang="0">
                  <a:pos x="207" y="212"/>
                </a:cxn>
                <a:cxn ang="0">
                  <a:pos x="205" y="208"/>
                </a:cxn>
                <a:cxn ang="0">
                  <a:pos x="199" y="208"/>
                </a:cxn>
                <a:cxn ang="0">
                  <a:pos x="192" y="216"/>
                </a:cxn>
                <a:cxn ang="0">
                  <a:pos x="166" y="232"/>
                </a:cxn>
                <a:cxn ang="0">
                  <a:pos x="142" y="242"/>
                </a:cxn>
                <a:cxn ang="0">
                  <a:pos x="116" y="246"/>
                </a:cxn>
                <a:cxn ang="0">
                  <a:pos x="87" y="242"/>
                </a:cxn>
                <a:cxn ang="0">
                  <a:pos x="61" y="232"/>
                </a:cxn>
                <a:cxn ang="0">
                  <a:pos x="39" y="216"/>
                </a:cxn>
                <a:cxn ang="0">
                  <a:pos x="22" y="196"/>
                </a:cxn>
                <a:cxn ang="0">
                  <a:pos x="9" y="172"/>
                </a:cxn>
                <a:cxn ang="0">
                  <a:pos x="2" y="147"/>
                </a:cxn>
                <a:cxn ang="0">
                  <a:pos x="0" y="121"/>
                </a:cxn>
                <a:cxn ang="0">
                  <a:pos x="2" y="95"/>
                </a:cxn>
                <a:cxn ang="0">
                  <a:pos x="9" y="70"/>
                </a:cxn>
                <a:cxn ang="0">
                  <a:pos x="22" y="48"/>
                </a:cxn>
                <a:cxn ang="0">
                  <a:pos x="39" y="28"/>
                </a:cxn>
                <a:cxn ang="0">
                  <a:pos x="61" y="12"/>
                </a:cxn>
                <a:cxn ang="0">
                  <a:pos x="87" y="4"/>
                </a:cxn>
                <a:cxn ang="0">
                  <a:pos x="116" y="0"/>
                </a:cxn>
              </a:cxnLst>
              <a:rect l="0" t="0" r="r" b="b"/>
              <a:pathLst>
                <a:path w="255" h="692">
                  <a:moveTo>
                    <a:pt x="116" y="0"/>
                  </a:moveTo>
                  <a:lnTo>
                    <a:pt x="149" y="6"/>
                  </a:lnTo>
                  <a:lnTo>
                    <a:pt x="179" y="22"/>
                  </a:lnTo>
                  <a:lnTo>
                    <a:pt x="205" y="48"/>
                  </a:lnTo>
                  <a:lnTo>
                    <a:pt x="225" y="83"/>
                  </a:lnTo>
                  <a:lnTo>
                    <a:pt x="240" y="127"/>
                  </a:lnTo>
                  <a:lnTo>
                    <a:pt x="249" y="180"/>
                  </a:lnTo>
                  <a:lnTo>
                    <a:pt x="253" y="242"/>
                  </a:lnTo>
                  <a:lnTo>
                    <a:pt x="255" y="242"/>
                  </a:lnTo>
                  <a:lnTo>
                    <a:pt x="251" y="307"/>
                  </a:lnTo>
                  <a:lnTo>
                    <a:pt x="242" y="370"/>
                  </a:lnTo>
                  <a:lnTo>
                    <a:pt x="227" y="427"/>
                  </a:lnTo>
                  <a:lnTo>
                    <a:pt x="209" y="479"/>
                  </a:lnTo>
                  <a:lnTo>
                    <a:pt x="188" y="526"/>
                  </a:lnTo>
                  <a:lnTo>
                    <a:pt x="164" y="570"/>
                  </a:lnTo>
                  <a:lnTo>
                    <a:pt x="142" y="605"/>
                  </a:lnTo>
                  <a:lnTo>
                    <a:pt x="120" y="637"/>
                  </a:lnTo>
                  <a:lnTo>
                    <a:pt x="98" y="661"/>
                  </a:lnTo>
                  <a:lnTo>
                    <a:pt x="79" y="678"/>
                  </a:lnTo>
                  <a:lnTo>
                    <a:pt x="66" y="688"/>
                  </a:lnTo>
                  <a:lnTo>
                    <a:pt x="57" y="692"/>
                  </a:lnTo>
                  <a:lnTo>
                    <a:pt x="52" y="690"/>
                  </a:lnTo>
                  <a:lnTo>
                    <a:pt x="41" y="682"/>
                  </a:lnTo>
                  <a:lnTo>
                    <a:pt x="37" y="667"/>
                  </a:lnTo>
                  <a:lnTo>
                    <a:pt x="37" y="663"/>
                  </a:lnTo>
                  <a:lnTo>
                    <a:pt x="39" y="659"/>
                  </a:lnTo>
                  <a:lnTo>
                    <a:pt x="42" y="653"/>
                  </a:lnTo>
                  <a:lnTo>
                    <a:pt x="50" y="645"/>
                  </a:lnTo>
                  <a:lnTo>
                    <a:pt x="61" y="631"/>
                  </a:lnTo>
                  <a:lnTo>
                    <a:pt x="92" y="593"/>
                  </a:lnTo>
                  <a:lnTo>
                    <a:pt x="122" y="550"/>
                  </a:lnTo>
                  <a:lnTo>
                    <a:pt x="148" y="499"/>
                  </a:lnTo>
                  <a:lnTo>
                    <a:pt x="172" y="443"/>
                  </a:lnTo>
                  <a:lnTo>
                    <a:pt x="190" y="380"/>
                  </a:lnTo>
                  <a:lnTo>
                    <a:pt x="203" y="313"/>
                  </a:lnTo>
                  <a:lnTo>
                    <a:pt x="207" y="242"/>
                  </a:lnTo>
                  <a:lnTo>
                    <a:pt x="207" y="212"/>
                  </a:lnTo>
                  <a:lnTo>
                    <a:pt x="205" y="208"/>
                  </a:lnTo>
                  <a:lnTo>
                    <a:pt x="199" y="208"/>
                  </a:lnTo>
                  <a:lnTo>
                    <a:pt x="192" y="216"/>
                  </a:lnTo>
                  <a:lnTo>
                    <a:pt x="166" y="232"/>
                  </a:lnTo>
                  <a:lnTo>
                    <a:pt x="142" y="242"/>
                  </a:lnTo>
                  <a:lnTo>
                    <a:pt x="116" y="246"/>
                  </a:lnTo>
                  <a:lnTo>
                    <a:pt x="87" y="242"/>
                  </a:lnTo>
                  <a:lnTo>
                    <a:pt x="61" y="232"/>
                  </a:lnTo>
                  <a:lnTo>
                    <a:pt x="39" y="216"/>
                  </a:lnTo>
                  <a:lnTo>
                    <a:pt x="22" y="196"/>
                  </a:lnTo>
                  <a:lnTo>
                    <a:pt x="9" y="172"/>
                  </a:lnTo>
                  <a:lnTo>
                    <a:pt x="2" y="147"/>
                  </a:lnTo>
                  <a:lnTo>
                    <a:pt x="0" y="121"/>
                  </a:lnTo>
                  <a:lnTo>
                    <a:pt x="2" y="95"/>
                  </a:lnTo>
                  <a:lnTo>
                    <a:pt x="9" y="70"/>
                  </a:lnTo>
                  <a:lnTo>
                    <a:pt x="22" y="48"/>
                  </a:lnTo>
                  <a:lnTo>
                    <a:pt x="39" y="28"/>
                  </a:lnTo>
                  <a:lnTo>
                    <a:pt x="61" y="12"/>
                  </a:lnTo>
                  <a:lnTo>
                    <a:pt x="87" y="4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7" name="Freeform 17"/>
            <p:cNvSpPr>
              <a:spLocks/>
            </p:cNvSpPr>
            <p:nvPr/>
          </p:nvSpPr>
          <p:spPr bwMode="auto">
            <a:xfrm>
              <a:off x="2944" y="1975"/>
              <a:ext cx="976" cy="1630"/>
            </a:xfrm>
            <a:custGeom>
              <a:avLst/>
              <a:gdLst/>
              <a:ahLst/>
              <a:cxnLst>
                <a:cxn ang="0">
                  <a:pos x="496" y="8"/>
                </a:cxn>
                <a:cxn ang="0">
                  <a:pos x="502" y="21"/>
                </a:cxn>
                <a:cxn ang="0">
                  <a:pos x="422" y="885"/>
                </a:cxn>
                <a:cxn ang="0">
                  <a:pos x="601" y="689"/>
                </a:cxn>
                <a:cxn ang="0">
                  <a:pos x="738" y="597"/>
                </a:cxn>
                <a:cxn ang="0">
                  <a:pos x="830" y="579"/>
                </a:cxn>
                <a:cxn ang="0">
                  <a:pos x="939" y="626"/>
                </a:cxn>
                <a:cxn ang="0">
                  <a:pos x="976" y="725"/>
                </a:cxn>
                <a:cxn ang="0">
                  <a:pos x="928" y="840"/>
                </a:cxn>
                <a:cxn ang="0">
                  <a:pos x="832" y="863"/>
                </a:cxn>
                <a:cxn ang="0">
                  <a:pos x="779" y="806"/>
                </a:cxn>
                <a:cxn ang="0">
                  <a:pos x="786" y="745"/>
                </a:cxn>
                <a:cxn ang="0">
                  <a:pos x="843" y="678"/>
                </a:cxn>
                <a:cxn ang="0">
                  <a:pos x="893" y="654"/>
                </a:cxn>
                <a:cxn ang="0">
                  <a:pos x="862" y="638"/>
                </a:cxn>
                <a:cxn ang="0">
                  <a:pos x="782" y="638"/>
                </a:cxn>
                <a:cxn ang="0">
                  <a:pos x="605" y="755"/>
                </a:cxn>
                <a:cxn ang="0">
                  <a:pos x="432" y="944"/>
                </a:cxn>
                <a:cxn ang="0">
                  <a:pos x="435" y="1045"/>
                </a:cxn>
                <a:cxn ang="0">
                  <a:pos x="592" y="1124"/>
                </a:cxn>
                <a:cxn ang="0">
                  <a:pos x="651" y="1269"/>
                </a:cxn>
                <a:cxn ang="0">
                  <a:pos x="635" y="1381"/>
                </a:cxn>
                <a:cxn ang="0">
                  <a:pos x="636" y="1533"/>
                </a:cxn>
                <a:cxn ang="0">
                  <a:pos x="696" y="1577"/>
                </a:cxn>
                <a:cxn ang="0">
                  <a:pos x="808" y="1498"/>
                </a:cxn>
                <a:cxn ang="0">
                  <a:pos x="882" y="1290"/>
                </a:cxn>
                <a:cxn ang="0">
                  <a:pos x="913" y="1251"/>
                </a:cxn>
                <a:cxn ang="0">
                  <a:pos x="941" y="1267"/>
                </a:cxn>
                <a:cxn ang="0">
                  <a:pos x="930" y="1322"/>
                </a:cxn>
                <a:cxn ang="0">
                  <a:pos x="882" y="1466"/>
                </a:cxn>
                <a:cxn ang="0">
                  <a:pos x="767" y="1612"/>
                </a:cxn>
                <a:cxn ang="0">
                  <a:pos x="614" y="1614"/>
                </a:cxn>
                <a:cxn ang="0">
                  <a:pos x="507" y="1496"/>
                </a:cxn>
                <a:cxn ang="0">
                  <a:pos x="502" y="1320"/>
                </a:cxn>
                <a:cxn ang="0">
                  <a:pos x="505" y="1229"/>
                </a:cxn>
                <a:cxn ang="0">
                  <a:pos x="424" y="1124"/>
                </a:cxn>
                <a:cxn ang="0">
                  <a:pos x="306" y="1081"/>
                </a:cxn>
                <a:cxn ang="0">
                  <a:pos x="247" y="1118"/>
                </a:cxn>
                <a:cxn ang="0">
                  <a:pos x="197" y="1342"/>
                </a:cxn>
                <a:cxn ang="0">
                  <a:pos x="153" y="1520"/>
                </a:cxn>
                <a:cxn ang="0">
                  <a:pos x="123" y="1601"/>
                </a:cxn>
                <a:cxn ang="0">
                  <a:pos x="50" y="1630"/>
                </a:cxn>
                <a:cxn ang="0">
                  <a:pos x="3" y="1589"/>
                </a:cxn>
                <a:cxn ang="0">
                  <a:pos x="5" y="1529"/>
                </a:cxn>
                <a:cxn ang="0">
                  <a:pos x="330" y="124"/>
                </a:cxn>
                <a:cxn ang="0">
                  <a:pos x="289" y="98"/>
                </a:cxn>
                <a:cxn ang="0">
                  <a:pos x="188" y="93"/>
                </a:cxn>
                <a:cxn ang="0">
                  <a:pos x="171" y="51"/>
                </a:cxn>
                <a:cxn ang="0">
                  <a:pos x="210" y="21"/>
                </a:cxn>
                <a:cxn ang="0">
                  <a:pos x="345" y="10"/>
                </a:cxn>
              </a:cxnLst>
              <a:rect l="0" t="0" r="r" b="b"/>
              <a:pathLst>
                <a:path w="976" h="1630">
                  <a:moveTo>
                    <a:pt x="450" y="0"/>
                  </a:moveTo>
                  <a:lnTo>
                    <a:pt x="472" y="0"/>
                  </a:lnTo>
                  <a:lnTo>
                    <a:pt x="487" y="2"/>
                  </a:lnTo>
                  <a:lnTo>
                    <a:pt x="496" y="8"/>
                  </a:lnTo>
                  <a:lnTo>
                    <a:pt x="502" y="15"/>
                  </a:lnTo>
                  <a:lnTo>
                    <a:pt x="504" y="21"/>
                  </a:lnTo>
                  <a:lnTo>
                    <a:pt x="504" y="25"/>
                  </a:lnTo>
                  <a:lnTo>
                    <a:pt x="502" y="21"/>
                  </a:lnTo>
                  <a:lnTo>
                    <a:pt x="277" y="998"/>
                  </a:lnTo>
                  <a:lnTo>
                    <a:pt x="326" y="970"/>
                  </a:lnTo>
                  <a:lnTo>
                    <a:pt x="374" y="933"/>
                  </a:lnTo>
                  <a:lnTo>
                    <a:pt x="422" y="885"/>
                  </a:lnTo>
                  <a:lnTo>
                    <a:pt x="470" y="836"/>
                  </a:lnTo>
                  <a:lnTo>
                    <a:pt x="515" y="782"/>
                  </a:lnTo>
                  <a:lnTo>
                    <a:pt x="559" y="731"/>
                  </a:lnTo>
                  <a:lnTo>
                    <a:pt x="601" y="689"/>
                  </a:lnTo>
                  <a:lnTo>
                    <a:pt x="640" y="656"/>
                  </a:lnTo>
                  <a:lnTo>
                    <a:pt x="675" y="630"/>
                  </a:lnTo>
                  <a:lnTo>
                    <a:pt x="708" y="610"/>
                  </a:lnTo>
                  <a:lnTo>
                    <a:pt x="738" y="597"/>
                  </a:lnTo>
                  <a:lnTo>
                    <a:pt x="764" y="587"/>
                  </a:lnTo>
                  <a:lnTo>
                    <a:pt x="790" y="583"/>
                  </a:lnTo>
                  <a:lnTo>
                    <a:pt x="810" y="579"/>
                  </a:lnTo>
                  <a:lnTo>
                    <a:pt x="830" y="579"/>
                  </a:lnTo>
                  <a:lnTo>
                    <a:pt x="865" y="583"/>
                  </a:lnTo>
                  <a:lnTo>
                    <a:pt x="895" y="593"/>
                  </a:lnTo>
                  <a:lnTo>
                    <a:pt x="919" y="606"/>
                  </a:lnTo>
                  <a:lnTo>
                    <a:pt x="939" y="626"/>
                  </a:lnTo>
                  <a:lnTo>
                    <a:pt x="956" y="648"/>
                  </a:lnTo>
                  <a:lnTo>
                    <a:pt x="967" y="674"/>
                  </a:lnTo>
                  <a:lnTo>
                    <a:pt x="974" y="699"/>
                  </a:lnTo>
                  <a:lnTo>
                    <a:pt x="976" y="725"/>
                  </a:lnTo>
                  <a:lnTo>
                    <a:pt x="972" y="761"/>
                  </a:lnTo>
                  <a:lnTo>
                    <a:pt x="963" y="792"/>
                  </a:lnTo>
                  <a:lnTo>
                    <a:pt x="948" y="820"/>
                  </a:lnTo>
                  <a:lnTo>
                    <a:pt x="928" y="840"/>
                  </a:lnTo>
                  <a:lnTo>
                    <a:pt x="906" y="856"/>
                  </a:lnTo>
                  <a:lnTo>
                    <a:pt x="882" y="863"/>
                  </a:lnTo>
                  <a:lnTo>
                    <a:pt x="858" y="867"/>
                  </a:lnTo>
                  <a:lnTo>
                    <a:pt x="832" y="863"/>
                  </a:lnTo>
                  <a:lnTo>
                    <a:pt x="812" y="856"/>
                  </a:lnTo>
                  <a:lnTo>
                    <a:pt x="795" y="842"/>
                  </a:lnTo>
                  <a:lnTo>
                    <a:pt x="786" y="824"/>
                  </a:lnTo>
                  <a:lnTo>
                    <a:pt x="779" y="806"/>
                  </a:lnTo>
                  <a:lnTo>
                    <a:pt x="777" y="788"/>
                  </a:lnTo>
                  <a:lnTo>
                    <a:pt x="777" y="776"/>
                  </a:lnTo>
                  <a:lnTo>
                    <a:pt x="780" y="763"/>
                  </a:lnTo>
                  <a:lnTo>
                    <a:pt x="786" y="745"/>
                  </a:lnTo>
                  <a:lnTo>
                    <a:pt x="795" y="727"/>
                  </a:lnTo>
                  <a:lnTo>
                    <a:pt x="806" y="709"/>
                  </a:lnTo>
                  <a:lnTo>
                    <a:pt x="823" y="691"/>
                  </a:lnTo>
                  <a:lnTo>
                    <a:pt x="843" y="678"/>
                  </a:lnTo>
                  <a:lnTo>
                    <a:pt x="871" y="668"/>
                  </a:lnTo>
                  <a:lnTo>
                    <a:pt x="902" y="662"/>
                  </a:lnTo>
                  <a:lnTo>
                    <a:pt x="899" y="660"/>
                  </a:lnTo>
                  <a:lnTo>
                    <a:pt x="893" y="654"/>
                  </a:lnTo>
                  <a:lnTo>
                    <a:pt x="891" y="654"/>
                  </a:lnTo>
                  <a:lnTo>
                    <a:pt x="880" y="646"/>
                  </a:lnTo>
                  <a:lnTo>
                    <a:pt x="873" y="642"/>
                  </a:lnTo>
                  <a:lnTo>
                    <a:pt x="862" y="638"/>
                  </a:lnTo>
                  <a:lnTo>
                    <a:pt x="847" y="636"/>
                  </a:lnTo>
                  <a:lnTo>
                    <a:pt x="839" y="632"/>
                  </a:lnTo>
                  <a:lnTo>
                    <a:pt x="827" y="632"/>
                  </a:lnTo>
                  <a:lnTo>
                    <a:pt x="782" y="638"/>
                  </a:lnTo>
                  <a:lnTo>
                    <a:pt x="738" y="654"/>
                  </a:lnTo>
                  <a:lnTo>
                    <a:pt x="694" y="680"/>
                  </a:lnTo>
                  <a:lnTo>
                    <a:pt x="649" y="713"/>
                  </a:lnTo>
                  <a:lnTo>
                    <a:pt x="605" y="755"/>
                  </a:lnTo>
                  <a:lnTo>
                    <a:pt x="563" y="802"/>
                  </a:lnTo>
                  <a:lnTo>
                    <a:pt x="518" y="854"/>
                  </a:lnTo>
                  <a:lnTo>
                    <a:pt x="478" y="899"/>
                  </a:lnTo>
                  <a:lnTo>
                    <a:pt x="432" y="944"/>
                  </a:lnTo>
                  <a:lnTo>
                    <a:pt x="384" y="990"/>
                  </a:lnTo>
                  <a:lnTo>
                    <a:pt x="332" y="1026"/>
                  </a:lnTo>
                  <a:lnTo>
                    <a:pt x="385" y="1035"/>
                  </a:lnTo>
                  <a:lnTo>
                    <a:pt x="435" y="1045"/>
                  </a:lnTo>
                  <a:lnTo>
                    <a:pt x="481" y="1061"/>
                  </a:lnTo>
                  <a:lnTo>
                    <a:pt x="524" y="1077"/>
                  </a:lnTo>
                  <a:lnTo>
                    <a:pt x="561" y="1101"/>
                  </a:lnTo>
                  <a:lnTo>
                    <a:pt x="592" y="1124"/>
                  </a:lnTo>
                  <a:lnTo>
                    <a:pt x="616" y="1154"/>
                  </a:lnTo>
                  <a:lnTo>
                    <a:pt x="636" y="1188"/>
                  </a:lnTo>
                  <a:lnTo>
                    <a:pt x="648" y="1225"/>
                  </a:lnTo>
                  <a:lnTo>
                    <a:pt x="651" y="1269"/>
                  </a:lnTo>
                  <a:lnTo>
                    <a:pt x="651" y="1298"/>
                  </a:lnTo>
                  <a:lnTo>
                    <a:pt x="648" y="1316"/>
                  </a:lnTo>
                  <a:lnTo>
                    <a:pt x="644" y="1342"/>
                  </a:lnTo>
                  <a:lnTo>
                    <a:pt x="635" y="1381"/>
                  </a:lnTo>
                  <a:lnTo>
                    <a:pt x="629" y="1427"/>
                  </a:lnTo>
                  <a:lnTo>
                    <a:pt x="627" y="1468"/>
                  </a:lnTo>
                  <a:lnTo>
                    <a:pt x="629" y="1506"/>
                  </a:lnTo>
                  <a:lnTo>
                    <a:pt x="636" y="1533"/>
                  </a:lnTo>
                  <a:lnTo>
                    <a:pt x="646" y="1553"/>
                  </a:lnTo>
                  <a:lnTo>
                    <a:pt x="660" y="1567"/>
                  </a:lnTo>
                  <a:lnTo>
                    <a:pt x="677" y="1575"/>
                  </a:lnTo>
                  <a:lnTo>
                    <a:pt x="696" y="1577"/>
                  </a:lnTo>
                  <a:lnTo>
                    <a:pt x="729" y="1571"/>
                  </a:lnTo>
                  <a:lnTo>
                    <a:pt x="758" y="1557"/>
                  </a:lnTo>
                  <a:lnTo>
                    <a:pt x="786" y="1531"/>
                  </a:lnTo>
                  <a:lnTo>
                    <a:pt x="808" y="1498"/>
                  </a:lnTo>
                  <a:lnTo>
                    <a:pt x="830" y="1456"/>
                  </a:lnTo>
                  <a:lnTo>
                    <a:pt x="849" y="1407"/>
                  </a:lnTo>
                  <a:lnTo>
                    <a:pt x="865" y="1352"/>
                  </a:lnTo>
                  <a:lnTo>
                    <a:pt x="882" y="1290"/>
                  </a:lnTo>
                  <a:lnTo>
                    <a:pt x="887" y="1271"/>
                  </a:lnTo>
                  <a:lnTo>
                    <a:pt x="893" y="1259"/>
                  </a:lnTo>
                  <a:lnTo>
                    <a:pt x="900" y="1253"/>
                  </a:lnTo>
                  <a:lnTo>
                    <a:pt x="913" y="1251"/>
                  </a:lnTo>
                  <a:lnTo>
                    <a:pt x="924" y="1251"/>
                  </a:lnTo>
                  <a:lnTo>
                    <a:pt x="935" y="1257"/>
                  </a:lnTo>
                  <a:lnTo>
                    <a:pt x="939" y="1261"/>
                  </a:lnTo>
                  <a:lnTo>
                    <a:pt x="941" y="1267"/>
                  </a:lnTo>
                  <a:lnTo>
                    <a:pt x="941" y="1273"/>
                  </a:lnTo>
                  <a:lnTo>
                    <a:pt x="939" y="1280"/>
                  </a:lnTo>
                  <a:lnTo>
                    <a:pt x="937" y="1296"/>
                  </a:lnTo>
                  <a:lnTo>
                    <a:pt x="930" y="1322"/>
                  </a:lnTo>
                  <a:lnTo>
                    <a:pt x="923" y="1352"/>
                  </a:lnTo>
                  <a:lnTo>
                    <a:pt x="911" y="1387"/>
                  </a:lnTo>
                  <a:lnTo>
                    <a:pt x="899" y="1427"/>
                  </a:lnTo>
                  <a:lnTo>
                    <a:pt x="882" y="1466"/>
                  </a:lnTo>
                  <a:lnTo>
                    <a:pt x="863" y="1506"/>
                  </a:lnTo>
                  <a:lnTo>
                    <a:pt x="834" y="1553"/>
                  </a:lnTo>
                  <a:lnTo>
                    <a:pt x="801" y="1589"/>
                  </a:lnTo>
                  <a:lnTo>
                    <a:pt x="767" y="1612"/>
                  </a:lnTo>
                  <a:lnTo>
                    <a:pt x="732" y="1626"/>
                  </a:lnTo>
                  <a:lnTo>
                    <a:pt x="694" y="1630"/>
                  </a:lnTo>
                  <a:lnTo>
                    <a:pt x="653" y="1626"/>
                  </a:lnTo>
                  <a:lnTo>
                    <a:pt x="614" y="1614"/>
                  </a:lnTo>
                  <a:lnTo>
                    <a:pt x="581" y="1595"/>
                  </a:lnTo>
                  <a:lnTo>
                    <a:pt x="552" y="1567"/>
                  </a:lnTo>
                  <a:lnTo>
                    <a:pt x="526" y="1533"/>
                  </a:lnTo>
                  <a:lnTo>
                    <a:pt x="507" y="1496"/>
                  </a:lnTo>
                  <a:lnTo>
                    <a:pt x="496" y="1450"/>
                  </a:lnTo>
                  <a:lnTo>
                    <a:pt x="492" y="1401"/>
                  </a:lnTo>
                  <a:lnTo>
                    <a:pt x="494" y="1361"/>
                  </a:lnTo>
                  <a:lnTo>
                    <a:pt x="502" y="1320"/>
                  </a:lnTo>
                  <a:lnTo>
                    <a:pt x="505" y="1304"/>
                  </a:lnTo>
                  <a:lnTo>
                    <a:pt x="509" y="1292"/>
                  </a:lnTo>
                  <a:lnTo>
                    <a:pt x="509" y="1269"/>
                  </a:lnTo>
                  <a:lnTo>
                    <a:pt x="505" y="1229"/>
                  </a:lnTo>
                  <a:lnTo>
                    <a:pt x="492" y="1197"/>
                  </a:lnTo>
                  <a:lnTo>
                    <a:pt x="474" y="1168"/>
                  </a:lnTo>
                  <a:lnTo>
                    <a:pt x="452" y="1144"/>
                  </a:lnTo>
                  <a:lnTo>
                    <a:pt x="424" y="1124"/>
                  </a:lnTo>
                  <a:lnTo>
                    <a:pt x="397" y="1108"/>
                  </a:lnTo>
                  <a:lnTo>
                    <a:pt x="365" y="1097"/>
                  </a:lnTo>
                  <a:lnTo>
                    <a:pt x="336" y="1087"/>
                  </a:lnTo>
                  <a:lnTo>
                    <a:pt x="306" y="1081"/>
                  </a:lnTo>
                  <a:lnTo>
                    <a:pt x="280" y="1075"/>
                  </a:lnTo>
                  <a:lnTo>
                    <a:pt x="258" y="1073"/>
                  </a:lnTo>
                  <a:lnTo>
                    <a:pt x="254" y="1091"/>
                  </a:lnTo>
                  <a:lnTo>
                    <a:pt x="247" y="1118"/>
                  </a:lnTo>
                  <a:lnTo>
                    <a:pt x="240" y="1154"/>
                  </a:lnTo>
                  <a:lnTo>
                    <a:pt x="230" y="1195"/>
                  </a:lnTo>
                  <a:lnTo>
                    <a:pt x="219" y="1243"/>
                  </a:lnTo>
                  <a:lnTo>
                    <a:pt x="197" y="1342"/>
                  </a:lnTo>
                  <a:lnTo>
                    <a:pt x="184" y="1391"/>
                  </a:lnTo>
                  <a:lnTo>
                    <a:pt x="173" y="1439"/>
                  </a:lnTo>
                  <a:lnTo>
                    <a:pt x="162" y="1482"/>
                  </a:lnTo>
                  <a:lnTo>
                    <a:pt x="153" y="1520"/>
                  </a:lnTo>
                  <a:lnTo>
                    <a:pt x="146" y="1551"/>
                  </a:lnTo>
                  <a:lnTo>
                    <a:pt x="140" y="1573"/>
                  </a:lnTo>
                  <a:lnTo>
                    <a:pt x="136" y="1583"/>
                  </a:lnTo>
                  <a:lnTo>
                    <a:pt x="123" y="1601"/>
                  </a:lnTo>
                  <a:lnTo>
                    <a:pt x="105" y="1616"/>
                  </a:lnTo>
                  <a:lnTo>
                    <a:pt x="83" y="1626"/>
                  </a:lnTo>
                  <a:lnTo>
                    <a:pt x="61" y="1630"/>
                  </a:lnTo>
                  <a:lnTo>
                    <a:pt x="50" y="1630"/>
                  </a:lnTo>
                  <a:lnTo>
                    <a:pt x="37" y="1626"/>
                  </a:lnTo>
                  <a:lnTo>
                    <a:pt x="24" y="1618"/>
                  </a:lnTo>
                  <a:lnTo>
                    <a:pt x="13" y="1607"/>
                  </a:lnTo>
                  <a:lnTo>
                    <a:pt x="3" y="1589"/>
                  </a:lnTo>
                  <a:lnTo>
                    <a:pt x="0" y="1565"/>
                  </a:lnTo>
                  <a:lnTo>
                    <a:pt x="0" y="1549"/>
                  </a:lnTo>
                  <a:lnTo>
                    <a:pt x="2" y="1541"/>
                  </a:lnTo>
                  <a:lnTo>
                    <a:pt x="5" y="1529"/>
                  </a:lnTo>
                  <a:lnTo>
                    <a:pt x="11" y="1514"/>
                  </a:lnTo>
                  <a:lnTo>
                    <a:pt x="323" y="182"/>
                  </a:lnTo>
                  <a:lnTo>
                    <a:pt x="330" y="134"/>
                  </a:lnTo>
                  <a:lnTo>
                    <a:pt x="330" y="124"/>
                  </a:lnTo>
                  <a:lnTo>
                    <a:pt x="326" y="116"/>
                  </a:lnTo>
                  <a:lnTo>
                    <a:pt x="321" y="110"/>
                  </a:lnTo>
                  <a:lnTo>
                    <a:pt x="308" y="102"/>
                  </a:lnTo>
                  <a:lnTo>
                    <a:pt x="289" y="98"/>
                  </a:lnTo>
                  <a:lnTo>
                    <a:pt x="260" y="97"/>
                  </a:lnTo>
                  <a:lnTo>
                    <a:pt x="221" y="95"/>
                  </a:lnTo>
                  <a:lnTo>
                    <a:pt x="203" y="95"/>
                  </a:lnTo>
                  <a:lnTo>
                    <a:pt x="188" y="93"/>
                  </a:lnTo>
                  <a:lnTo>
                    <a:pt x="177" y="89"/>
                  </a:lnTo>
                  <a:lnTo>
                    <a:pt x="171" y="81"/>
                  </a:lnTo>
                  <a:lnTo>
                    <a:pt x="170" y="69"/>
                  </a:lnTo>
                  <a:lnTo>
                    <a:pt x="171" y="51"/>
                  </a:lnTo>
                  <a:lnTo>
                    <a:pt x="177" y="37"/>
                  </a:lnTo>
                  <a:lnTo>
                    <a:pt x="184" y="29"/>
                  </a:lnTo>
                  <a:lnTo>
                    <a:pt x="192" y="25"/>
                  </a:lnTo>
                  <a:lnTo>
                    <a:pt x="210" y="21"/>
                  </a:lnTo>
                  <a:lnTo>
                    <a:pt x="236" y="19"/>
                  </a:lnTo>
                  <a:lnTo>
                    <a:pt x="267" y="15"/>
                  </a:lnTo>
                  <a:lnTo>
                    <a:pt x="304" y="14"/>
                  </a:lnTo>
                  <a:lnTo>
                    <a:pt x="345" y="10"/>
                  </a:lnTo>
                  <a:lnTo>
                    <a:pt x="384" y="6"/>
                  </a:lnTo>
                  <a:lnTo>
                    <a:pt x="419" y="2"/>
                  </a:lnTo>
                  <a:lnTo>
                    <a:pt x="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8" name="Freeform 18"/>
            <p:cNvSpPr>
              <a:spLocks/>
            </p:cNvSpPr>
            <p:nvPr/>
          </p:nvSpPr>
          <p:spPr bwMode="auto">
            <a:xfrm>
              <a:off x="4147" y="1844"/>
              <a:ext cx="504" cy="231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8" y="12"/>
                </a:cxn>
                <a:cxn ang="0">
                  <a:pos x="94" y="50"/>
                </a:cxn>
                <a:cxn ang="0">
                  <a:pos x="153" y="111"/>
                </a:cxn>
                <a:cxn ang="0">
                  <a:pos x="222" y="198"/>
                </a:cxn>
                <a:cxn ang="0">
                  <a:pos x="293" y="307"/>
                </a:cxn>
                <a:cxn ang="0">
                  <a:pos x="362" y="437"/>
                </a:cxn>
                <a:cxn ang="0">
                  <a:pos x="441" y="662"/>
                </a:cxn>
                <a:cxn ang="0">
                  <a:pos x="485" y="882"/>
                </a:cxn>
                <a:cxn ang="0">
                  <a:pos x="502" y="1075"/>
                </a:cxn>
                <a:cxn ang="0">
                  <a:pos x="502" y="1245"/>
                </a:cxn>
                <a:cxn ang="0">
                  <a:pos x="484" y="1437"/>
                </a:cxn>
                <a:cxn ang="0">
                  <a:pos x="441" y="1647"/>
                </a:cxn>
                <a:cxn ang="0">
                  <a:pos x="367" y="1864"/>
                </a:cxn>
                <a:cxn ang="0">
                  <a:pos x="299" y="2000"/>
                </a:cxn>
                <a:cxn ang="0">
                  <a:pos x="225" y="2111"/>
                </a:cxn>
                <a:cxn ang="0">
                  <a:pos x="155" y="2200"/>
                </a:cxn>
                <a:cxn ang="0">
                  <a:pos x="94" y="2263"/>
                </a:cxn>
                <a:cxn ang="0">
                  <a:pos x="48" y="2301"/>
                </a:cxn>
                <a:cxn ang="0">
                  <a:pos x="24" y="2315"/>
                </a:cxn>
                <a:cxn ang="0">
                  <a:pos x="2" y="2299"/>
                </a:cxn>
                <a:cxn ang="0">
                  <a:pos x="0" y="2289"/>
                </a:cxn>
                <a:cxn ang="0">
                  <a:pos x="17" y="2267"/>
                </a:cxn>
                <a:cxn ang="0">
                  <a:pos x="94" y="2178"/>
                </a:cxn>
                <a:cxn ang="0">
                  <a:pos x="199" y="2016"/>
                </a:cxn>
                <a:cxn ang="0">
                  <a:pos x="277" y="1838"/>
                </a:cxn>
                <a:cxn ang="0">
                  <a:pos x="330" y="1651"/>
                </a:cxn>
                <a:cxn ang="0">
                  <a:pos x="362" y="1457"/>
                </a:cxn>
                <a:cxn ang="0">
                  <a:pos x="377" y="1257"/>
                </a:cxn>
                <a:cxn ang="0">
                  <a:pos x="375" y="1016"/>
                </a:cxn>
                <a:cxn ang="0">
                  <a:pos x="347" y="755"/>
                </a:cxn>
                <a:cxn ang="0">
                  <a:pos x="292" y="522"/>
                </a:cxn>
                <a:cxn ang="0">
                  <a:pos x="209" y="320"/>
                </a:cxn>
                <a:cxn ang="0">
                  <a:pos x="103" y="150"/>
                </a:cxn>
                <a:cxn ang="0">
                  <a:pos x="15" y="48"/>
                </a:cxn>
                <a:cxn ang="0">
                  <a:pos x="4" y="32"/>
                </a:cxn>
                <a:cxn ang="0">
                  <a:pos x="2" y="18"/>
                </a:cxn>
                <a:cxn ang="0">
                  <a:pos x="15" y="4"/>
                </a:cxn>
              </a:cxnLst>
              <a:rect l="0" t="0" r="r" b="b"/>
              <a:pathLst>
                <a:path w="504" h="2315">
                  <a:moveTo>
                    <a:pt x="20" y="0"/>
                  </a:moveTo>
                  <a:lnTo>
                    <a:pt x="26" y="0"/>
                  </a:lnTo>
                  <a:lnTo>
                    <a:pt x="35" y="4"/>
                  </a:lnTo>
                  <a:lnTo>
                    <a:pt x="48" y="12"/>
                  </a:lnTo>
                  <a:lnTo>
                    <a:pt x="68" y="28"/>
                  </a:lnTo>
                  <a:lnTo>
                    <a:pt x="94" y="50"/>
                  </a:lnTo>
                  <a:lnTo>
                    <a:pt x="122" y="77"/>
                  </a:lnTo>
                  <a:lnTo>
                    <a:pt x="153" y="111"/>
                  </a:lnTo>
                  <a:lnTo>
                    <a:pt x="186" y="152"/>
                  </a:lnTo>
                  <a:lnTo>
                    <a:pt x="222" y="198"/>
                  </a:lnTo>
                  <a:lnTo>
                    <a:pt x="258" y="249"/>
                  </a:lnTo>
                  <a:lnTo>
                    <a:pt x="293" y="307"/>
                  </a:lnTo>
                  <a:lnTo>
                    <a:pt x="329" y="368"/>
                  </a:lnTo>
                  <a:lnTo>
                    <a:pt x="362" y="437"/>
                  </a:lnTo>
                  <a:lnTo>
                    <a:pt x="406" y="550"/>
                  </a:lnTo>
                  <a:lnTo>
                    <a:pt x="441" y="662"/>
                  </a:lnTo>
                  <a:lnTo>
                    <a:pt x="467" y="775"/>
                  </a:lnTo>
                  <a:lnTo>
                    <a:pt x="485" y="882"/>
                  </a:lnTo>
                  <a:lnTo>
                    <a:pt x="497" y="983"/>
                  </a:lnTo>
                  <a:lnTo>
                    <a:pt x="502" y="1075"/>
                  </a:lnTo>
                  <a:lnTo>
                    <a:pt x="504" y="1158"/>
                  </a:lnTo>
                  <a:lnTo>
                    <a:pt x="502" y="1245"/>
                  </a:lnTo>
                  <a:lnTo>
                    <a:pt x="497" y="1338"/>
                  </a:lnTo>
                  <a:lnTo>
                    <a:pt x="484" y="1437"/>
                  </a:lnTo>
                  <a:lnTo>
                    <a:pt x="467" y="1540"/>
                  </a:lnTo>
                  <a:lnTo>
                    <a:pt x="441" y="1647"/>
                  </a:lnTo>
                  <a:lnTo>
                    <a:pt x="410" y="1755"/>
                  </a:lnTo>
                  <a:lnTo>
                    <a:pt x="367" y="1864"/>
                  </a:lnTo>
                  <a:lnTo>
                    <a:pt x="334" y="1935"/>
                  </a:lnTo>
                  <a:lnTo>
                    <a:pt x="299" y="2000"/>
                  </a:lnTo>
                  <a:lnTo>
                    <a:pt x="262" y="2058"/>
                  </a:lnTo>
                  <a:lnTo>
                    <a:pt x="225" y="2111"/>
                  </a:lnTo>
                  <a:lnTo>
                    <a:pt x="190" y="2159"/>
                  </a:lnTo>
                  <a:lnTo>
                    <a:pt x="155" y="2200"/>
                  </a:lnTo>
                  <a:lnTo>
                    <a:pt x="122" y="2236"/>
                  </a:lnTo>
                  <a:lnTo>
                    <a:pt x="94" y="2263"/>
                  </a:lnTo>
                  <a:lnTo>
                    <a:pt x="68" y="2285"/>
                  </a:lnTo>
                  <a:lnTo>
                    <a:pt x="48" y="2301"/>
                  </a:lnTo>
                  <a:lnTo>
                    <a:pt x="33" y="2311"/>
                  </a:lnTo>
                  <a:lnTo>
                    <a:pt x="24" y="2315"/>
                  </a:lnTo>
                  <a:lnTo>
                    <a:pt x="9" y="2311"/>
                  </a:lnTo>
                  <a:lnTo>
                    <a:pt x="2" y="2299"/>
                  </a:lnTo>
                  <a:lnTo>
                    <a:pt x="0" y="2293"/>
                  </a:lnTo>
                  <a:lnTo>
                    <a:pt x="0" y="2289"/>
                  </a:lnTo>
                  <a:lnTo>
                    <a:pt x="2" y="2283"/>
                  </a:lnTo>
                  <a:lnTo>
                    <a:pt x="17" y="2267"/>
                  </a:lnTo>
                  <a:lnTo>
                    <a:pt x="31" y="2253"/>
                  </a:lnTo>
                  <a:lnTo>
                    <a:pt x="94" y="2178"/>
                  </a:lnTo>
                  <a:lnTo>
                    <a:pt x="151" y="2099"/>
                  </a:lnTo>
                  <a:lnTo>
                    <a:pt x="199" y="2016"/>
                  </a:lnTo>
                  <a:lnTo>
                    <a:pt x="242" y="1929"/>
                  </a:lnTo>
                  <a:lnTo>
                    <a:pt x="277" y="1838"/>
                  </a:lnTo>
                  <a:lnTo>
                    <a:pt x="306" y="1745"/>
                  </a:lnTo>
                  <a:lnTo>
                    <a:pt x="330" y="1651"/>
                  </a:lnTo>
                  <a:lnTo>
                    <a:pt x="349" y="1554"/>
                  </a:lnTo>
                  <a:lnTo>
                    <a:pt x="362" y="1457"/>
                  </a:lnTo>
                  <a:lnTo>
                    <a:pt x="371" y="1358"/>
                  </a:lnTo>
                  <a:lnTo>
                    <a:pt x="377" y="1257"/>
                  </a:lnTo>
                  <a:lnTo>
                    <a:pt x="378" y="1158"/>
                  </a:lnTo>
                  <a:lnTo>
                    <a:pt x="375" y="1016"/>
                  </a:lnTo>
                  <a:lnTo>
                    <a:pt x="364" y="882"/>
                  </a:lnTo>
                  <a:lnTo>
                    <a:pt x="347" y="755"/>
                  </a:lnTo>
                  <a:lnTo>
                    <a:pt x="321" y="635"/>
                  </a:lnTo>
                  <a:lnTo>
                    <a:pt x="292" y="522"/>
                  </a:lnTo>
                  <a:lnTo>
                    <a:pt x="253" y="417"/>
                  </a:lnTo>
                  <a:lnTo>
                    <a:pt x="209" y="320"/>
                  </a:lnTo>
                  <a:lnTo>
                    <a:pt x="159" y="231"/>
                  </a:lnTo>
                  <a:lnTo>
                    <a:pt x="103" y="150"/>
                  </a:lnTo>
                  <a:lnTo>
                    <a:pt x="42" y="77"/>
                  </a:lnTo>
                  <a:lnTo>
                    <a:pt x="15" y="48"/>
                  </a:lnTo>
                  <a:lnTo>
                    <a:pt x="7" y="38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2" y="18"/>
                  </a:lnTo>
                  <a:lnTo>
                    <a:pt x="9" y="6"/>
                  </a:lnTo>
                  <a:lnTo>
                    <a:pt x="15" y="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9" name="Freeform 19"/>
            <p:cNvSpPr>
              <a:spLocks noEditPoints="1"/>
            </p:cNvSpPr>
            <p:nvPr/>
          </p:nvSpPr>
          <p:spPr bwMode="auto">
            <a:xfrm>
              <a:off x="5648" y="2583"/>
              <a:ext cx="228" cy="999"/>
            </a:xfrm>
            <a:custGeom>
              <a:avLst/>
              <a:gdLst/>
              <a:ahLst/>
              <a:cxnLst>
                <a:cxn ang="0">
                  <a:pos x="116" y="753"/>
                </a:cxn>
                <a:cxn ang="0">
                  <a:pos x="151" y="759"/>
                </a:cxn>
                <a:cxn ang="0">
                  <a:pos x="182" y="777"/>
                </a:cxn>
                <a:cxn ang="0">
                  <a:pos x="206" y="803"/>
                </a:cxn>
                <a:cxn ang="0">
                  <a:pos x="223" y="836"/>
                </a:cxn>
                <a:cxn ang="0">
                  <a:pos x="228" y="874"/>
                </a:cxn>
                <a:cxn ang="0">
                  <a:pos x="225" y="908"/>
                </a:cxn>
                <a:cxn ang="0">
                  <a:pos x="214" y="937"/>
                </a:cxn>
                <a:cxn ang="0">
                  <a:pos x="195" y="963"/>
                </a:cxn>
                <a:cxn ang="0">
                  <a:pos x="171" y="981"/>
                </a:cxn>
                <a:cxn ang="0">
                  <a:pos x="145" y="995"/>
                </a:cxn>
                <a:cxn ang="0">
                  <a:pos x="116" y="999"/>
                </a:cxn>
                <a:cxn ang="0">
                  <a:pos x="84" y="995"/>
                </a:cxn>
                <a:cxn ang="0">
                  <a:pos x="57" y="981"/>
                </a:cxn>
                <a:cxn ang="0">
                  <a:pos x="33" y="963"/>
                </a:cxn>
                <a:cxn ang="0">
                  <a:pos x="16" y="937"/>
                </a:cxn>
                <a:cxn ang="0">
                  <a:pos x="3" y="908"/>
                </a:cxn>
                <a:cxn ang="0">
                  <a:pos x="0" y="874"/>
                </a:cxn>
                <a:cxn ang="0">
                  <a:pos x="3" y="842"/>
                </a:cxn>
                <a:cxn ang="0">
                  <a:pos x="16" y="815"/>
                </a:cxn>
                <a:cxn ang="0">
                  <a:pos x="33" y="789"/>
                </a:cxn>
                <a:cxn ang="0">
                  <a:pos x="57" y="769"/>
                </a:cxn>
                <a:cxn ang="0">
                  <a:pos x="84" y="757"/>
                </a:cxn>
                <a:cxn ang="0">
                  <a:pos x="116" y="753"/>
                </a:cxn>
                <a:cxn ang="0">
                  <a:pos x="116" y="0"/>
                </a:cxn>
                <a:cxn ang="0">
                  <a:pos x="145" y="4"/>
                </a:cxn>
                <a:cxn ang="0">
                  <a:pos x="171" y="18"/>
                </a:cxn>
                <a:cxn ang="0">
                  <a:pos x="195" y="36"/>
                </a:cxn>
                <a:cxn ang="0">
                  <a:pos x="214" y="62"/>
                </a:cxn>
                <a:cxn ang="0">
                  <a:pos x="225" y="91"/>
                </a:cxn>
                <a:cxn ang="0">
                  <a:pos x="228" y="125"/>
                </a:cxn>
                <a:cxn ang="0">
                  <a:pos x="223" y="163"/>
                </a:cxn>
                <a:cxn ang="0">
                  <a:pos x="206" y="196"/>
                </a:cxn>
                <a:cxn ang="0">
                  <a:pos x="182" y="222"/>
                </a:cxn>
                <a:cxn ang="0">
                  <a:pos x="151" y="240"/>
                </a:cxn>
                <a:cxn ang="0">
                  <a:pos x="116" y="246"/>
                </a:cxn>
                <a:cxn ang="0">
                  <a:pos x="84" y="242"/>
                </a:cxn>
                <a:cxn ang="0">
                  <a:pos x="57" y="230"/>
                </a:cxn>
                <a:cxn ang="0">
                  <a:pos x="33" y="210"/>
                </a:cxn>
                <a:cxn ang="0">
                  <a:pos x="16" y="184"/>
                </a:cxn>
                <a:cxn ang="0">
                  <a:pos x="3" y="157"/>
                </a:cxn>
                <a:cxn ang="0">
                  <a:pos x="0" y="125"/>
                </a:cxn>
                <a:cxn ang="0">
                  <a:pos x="3" y="91"/>
                </a:cxn>
                <a:cxn ang="0">
                  <a:pos x="16" y="62"/>
                </a:cxn>
                <a:cxn ang="0">
                  <a:pos x="33" y="36"/>
                </a:cxn>
                <a:cxn ang="0">
                  <a:pos x="57" y="18"/>
                </a:cxn>
                <a:cxn ang="0">
                  <a:pos x="84" y="4"/>
                </a:cxn>
                <a:cxn ang="0">
                  <a:pos x="116" y="0"/>
                </a:cxn>
              </a:cxnLst>
              <a:rect l="0" t="0" r="r" b="b"/>
              <a:pathLst>
                <a:path w="228" h="999">
                  <a:moveTo>
                    <a:pt x="116" y="753"/>
                  </a:moveTo>
                  <a:lnTo>
                    <a:pt x="151" y="759"/>
                  </a:lnTo>
                  <a:lnTo>
                    <a:pt x="182" y="777"/>
                  </a:lnTo>
                  <a:lnTo>
                    <a:pt x="206" y="803"/>
                  </a:lnTo>
                  <a:lnTo>
                    <a:pt x="223" y="836"/>
                  </a:lnTo>
                  <a:lnTo>
                    <a:pt x="228" y="874"/>
                  </a:lnTo>
                  <a:lnTo>
                    <a:pt x="225" y="908"/>
                  </a:lnTo>
                  <a:lnTo>
                    <a:pt x="214" y="937"/>
                  </a:lnTo>
                  <a:lnTo>
                    <a:pt x="195" y="963"/>
                  </a:lnTo>
                  <a:lnTo>
                    <a:pt x="171" y="981"/>
                  </a:lnTo>
                  <a:lnTo>
                    <a:pt x="145" y="995"/>
                  </a:lnTo>
                  <a:lnTo>
                    <a:pt x="116" y="999"/>
                  </a:lnTo>
                  <a:lnTo>
                    <a:pt x="84" y="995"/>
                  </a:lnTo>
                  <a:lnTo>
                    <a:pt x="57" y="981"/>
                  </a:lnTo>
                  <a:lnTo>
                    <a:pt x="33" y="963"/>
                  </a:lnTo>
                  <a:lnTo>
                    <a:pt x="16" y="937"/>
                  </a:lnTo>
                  <a:lnTo>
                    <a:pt x="3" y="908"/>
                  </a:lnTo>
                  <a:lnTo>
                    <a:pt x="0" y="874"/>
                  </a:lnTo>
                  <a:lnTo>
                    <a:pt x="3" y="842"/>
                  </a:lnTo>
                  <a:lnTo>
                    <a:pt x="16" y="815"/>
                  </a:lnTo>
                  <a:lnTo>
                    <a:pt x="33" y="789"/>
                  </a:lnTo>
                  <a:lnTo>
                    <a:pt x="57" y="769"/>
                  </a:lnTo>
                  <a:lnTo>
                    <a:pt x="84" y="757"/>
                  </a:lnTo>
                  <a:lnTo>
                    <a:pt x="116" y="753"/>
                  </a:lnTo>
                  <a:close/>
                  <a:moveTo>
                    <a:pt x="116" y="0"/>
                  </a:moveTo>
                  <a:lnTo>
                    <a:pt x="145" y="4"/>
                  </a:lnTo>
                  <a:lnTo>
                    <a:pt x="171" y="18"/>
                  </a:lnTo>
                  <a:lnTo>
                    <a:pt x="195" y="36"/>
                  </a:lnTo>
                  <a:lnTo>
                    <a:pt x="214" y="62"/>
                  </a:lnTo>
                  <a:lnTo>
                    <a:pt x="225" y="91"/>
                  </a:lnTo>
                  <a:lnTo>
                    <a:pt x="228" y="125"/>
                  </a:lnTo>
                  <a:lnTo>
                    <a:pt x="223" y="163"/>
                  </a:lnTo>
                  <a:lnTo>
                    <a:pt x="206" y="196"/>
                  </a:lnTo>
                  <a:lnTo>
                    <a:pt x="182" y="222"/>
                  </a:lnTo>
                  <a:lnTo>
                    <a:pt x="151" y="240"/>
                  </a:lnTo>
                  <a:lnTo>
                    <a:pt x="116" y="246"/>
                  </a:lnTo>
                  <a:lnTo>
                    <a:pt x="84" y="242"/>
                  </a:lnTo>
                  <a:lnTo>
                    <a:pt x="57" y="230"/>
                  </a:lnTo>
                  <a:lnTo>
                    <a:pt x="33" y="210"/>
                  </a:lnTo>
                  <a:lnTo>
                    <a:pt x="16" y="184"/>
                  </a:lnTo>
                  <a:lnTo>
                    <a:pt x="3" y="157"/>
                  </a:lnTo>
                  <a:lnTo>
                    <a:pt x="0" y="125"/>
                  </a:lnTo>
                  <a:lnTo>
                    <a:pt x="3" y="91"/>
                  </a:lnTo>
                  <a:lnTo>
                    <a:pt x="16" y="62"/>
                  </a:lnTo>
                  <a:lnTo>
                    <a:pt x="33" y="36"/>
                  </a:lnTo>
                  <a:lnTo>
                    <a:pt x="57" y="18"/>
                  </a:lnTo>
                  <a:lnTo>
                    <a:pt x="84" y="4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342" name="Group 22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232235" y="3044950"/>
            <a:ext cx="1320940" cy="537670"/>
            <a:chOff x="294" y="2208"/>
            <a:chExt cx="5685" cy="2314"/>
          </a:xfrm>
          <a:solidFill>
            <a:srgbClr val="FF0000"/>
          </a:solidFill>
        </p:grpSpPr>
        <p:sp>
          <p:nvSpPr>
            <p:cNvPr id="56344" name="Freeform 24"/>
            <p:cNvSpPr>
              <a:spLocks/>
            </p:cNvSpPr>
            <p:nvPr/>
          </p:nvSpPr>
          <p:spPr bwMode="auto">
            <a:xfrm>
              <a:off x="294" y="2208"/>
              <a:ext cx="507" cy="2314"/>
            </a:xfrm>
            <a:custGeom>
              <a:avLst/>
              <a:gdLst/>
              <a:ahLst/>
              <a:cxnLst>
                <a:cxn ang="0">
                  <a:pos x="489" y="0"/>
                </a:cxn>
                <a:cxn ang="0">
                  <a:pos x="498" y="4"/>
                </a:cxn>
                <a:cxn ang="0">
                  <a:pos x="507" y="18"/>
                </a:cxn>
                <a:cxn ang="0">
                  <a:pos x="505" y="33"/>
                </a:cxn>
                <a:cxn ang="0">
                  <a:pos x="476" y="61"/>
                </a:cxn>
                <a:cxn ang="0">
                  <a:pos x="348" y="231"/>
                </a:cxn>
                <a:cxn ang="0">
                  <a:pos x="253" y="418"/>
                </a:cxn>
                <a:cxn ang="0">
                  <a:pos x="187" y="618"/>
                </a:cxn>
                <a:cxn ang="0">
                  <a:pos x="145" y="830"/>
                </a:cxn>
                <a:cxn ang="0">
                  <a:pos x="127" y="1047"/>
                </a:cxn>
                <a:cxn ang="0">
                  <a:pos x="127" y="1247"/>
                </a:cxn>
                <a:cxn ang="0">
                  <a:pos x="140" y="1434"/>
                </a:cxn>
                <a:cxn ang="0">
                  <a:pos x="170" y="1626"/>
                </a:cxn>
                <a:cxn ang="0">
                  <a:pos x="222" y="1815"/>
                </a:cxn>
                <a:cxn ang="0">
                  <a:pos x="300" y="1998"/>
                </a:cxn>
                <a:cxn ang="0">
                  <a:pos x="404" y="2166"/>
                </a:cxn>
                <a:cxn ang="0">
                  <a:pos x="485" y="2257"/>
                </a:cxn>
                <a:cxn ang="0">
                  <a:pos x="501" y="2278"/>
                </a:cxn>
                <a:cxn ang="0">
                  <a:pos x="507" y="2290"/>
                </a:cxn>
                <a:cxn ang="0">
                  <a:pos x="505" y="2301"/>
                </a:cxn>
                <a:cxn ang="0">
                  <a:pos x="498" y="2310"/>
                </a:cxn>
                <a:cxn ang="0">
                  <a:pos x="483" y="2314"/>
                </a:cxn>
                <a:cxn ang="0">
                  <a:pos x="460" y="2303"/>
                </a:cxn>
                <a:cxn ang="0">
                  <a:pos x="415" y="2265"/>
                </a:cxn>
                <a:cxn ang="0">
                  <a:pos x="356" y="2204"/>
                </a:cxn>
                <a:cxn ang="0">
                  <a:pos x="285" y="2118"/>
                </a:cxn>
                <a:cxn ang="0">
                  <a:pos x="213" y="2009"/>
                </a:cxn>
                <a:cxn ang="0">
                  <a:pos x="143" y="1878"/>
                </a:cxn>
                <a:cxn ang="0">
                  <a:pos x="70" y="1681"/>
                </a:cxn>
                <a:cxn ang="0">
                  <a:pos x="26" y="1489"/>
                </a:cxn>
                <a:cxn ang="0">
                  <a:pos x="5" y="1312"/>
                </a:cxn>
                <a:cxn ang="0">
                  <a:pos x="0" y="1157"/>
                </a:cxn>
                <a:cxn ang="0">
                  <a:pos x="7" y="978"/>
                </a:cxn>
                <a:cxn ang="0">
                  <a:pos x="35" y="776"/>
                </a:cxn>
                <a:cxn ang="0">
                  <a:pos x="95" y="561"/>
                </a:cxn>
                <a:cxn ang="0">
                  <a:pos x="170" y="382"/>
                </a:cxn>
                <a:cxn ang="0">
                  <a:pos x="242" y="258"/>
                </a:cxn>
                <a:cxn ang="0">
                  <a:pos x="316" y="157"/>
                </a:cxn>
                <a:cxn ang="0">
                  <a:pos x="384" y="81"/>
                </a:cxn>
                <a:cxn ang="0">
                  <a:pos x="438" y="29"/>
                </a:cxn>
                <a:cxn ang="0">
                  <a:pos x="474" y="4"/>
                </a:cxn>
              </a:cxnLst>
              <a:rect l="0" t="0" r="r" b="b"/>
              <a:pathLst>
                <a:path w="507" h="2314">
                  <a:moveTo>
                    <a:pt x="483" y="0"/>
                  </a:moveTo>
                  <a:lnTo>
                    <a:pt x="489" y="0"/>
                  </a:lnTo>
                  <a:lnTo>
                    <a:pt x="494" y="2"/>
                  </a:lnTo>
                  <a:lnTo>
                    <a:pt x="498" y="4"/>
                  </a:lnTo>
                  <a:lnTo>
                    <a:pt x="505" y="12"/>
                  </a:lnTo>
                  <a:lnTo>
                    <a:pt x="507" y="18"/>
                  </a:lnTo>
                  <a:lnTo>
                    <a:pt x="507" y="27"/>
                  </a:lnTo>
                  <a:lnTo>
                    <a:pt x="505" y="33"/>
                  </a:lnTo>
                  <a:lnTo>
                    <a:pt x="490" y="48"/>
                  </a:lnTo>
                  <a:lnTo>
                    <a:pt x="476" y="61"/>
                  </a:lnTo>
                  <a:lnTo>
                    <a:pt x="408" y="143"/>
                  </a:lnTo>
                  <a:lnTo>
                    <a:pt x="348" y="231"/>
                  </a:lnTo>
                  <a:lnTo>
                    <a:pt x="296" y="323"/>
                  </a:lnTo>
                  <a:lnTo>
                    <a:pt x="253" y="418"/>
                  </a:lnTo>
                  <a:lnTo>
                    <a:pt x="215" y="517"/>
                  </a:lnTo>
                  <a:lnTo>
                    <a:pt x="187" y="618"/>
                  </a:lnTo>
                  <a:lnTo>
                    <a:pt x="163" y="723"/>
                  </a:lnTo>
                  <a:lnTo>
                    <a:pt x="145" y="830"/>
                  </a:lnTo>
                  <a:lnTo>
                    <a:pt x="134" y="938"/>
                  </a:lnTo>
                  <a:lnTo>
                    <a:pt x="127" y="1047"/>
                  </a:lnTo>
                  <a:lnTo>
                    <a:pt x="125" y="1157"/>
                  </a:lnTo>
                  <a:lnTo>
                    <a:pt x="127" y="1247"/>
                  </a:lnTo>
                  <a:lnTo>
                    <a:pt x="133" y="1340"/>
                  </a:lnTo>
                  <a:lnTo>
                    <a:pt x="140" y="1434"/>
                  </a:lnTo>
                  <a:lnTo>
                    <a:pt x="154" y="1529"/>
                  </a:lnTo>
                  <a:lnTo>
                    <a:pt x="170" y="1626"/>
                  </a:lnTo>
                  <a:lnTo>
                    <a:pt x="194" y="1722"/>
                  </a:lnTo>
                  <a:lnTo>
                    <a:pt x="222" y="1815"/>
                  </a:lnTo>
                  <a:lnTo>
                    <a:pt x="257" y="1908"/>
                  </a:lnTo>
                  <a:lnTo>
                    <a:pt x="300" y="1998"/>
                  </a:lnTo>
                  <a:lnTo>
                    <a:pt x="348" y="2084"/>
                  </a:lnTo>
                  <a:lnTo>
                    <a:pt x="404" y="2166"/>
                  </a:lnTo>
                  <a:lnTo>
                    <a:pt x="469" y="2242"/>
                  </a:lnTo>
                  <a:lnTo>
                    <a:pt x="485" y="2257"/>
                  </a:lnTo>
                  <a:lnTo>
                    <a:pt x="496" y="2270"/>
                  </a:lnTo>
                  <a:lnTo>
                    <a:pt x="501" y="2278"/>
                  </a:lnTo>
                  <a:lnTo>
                    <a:pt x="505" y="2284"/>
                  </a:lnTo>
                  <a:lnTo>
                    <a:pt x="507" y="2290"/>
                  </a:lnTo>
                  <a:lnTo>
                    <a:pt x="507" y="2293"/>
                  </a:lnTo>
                  <a:lnTo>
                    <a:pt x="505" y="2301"/>
                  </a:lnTo>
                  <a:lnTo>
                    <a:pt x="503" y="2307"/>
                  </a:lnTo>
                  <a:lnTo>
                    <a:pt x="498" y="2310"/>
                  </a:lnTo>
                  <a:lnTo>
                    <a:pt x="490" y="2314"/>
                  </a:lnTo>
                  <a:lnTo>
                    <a:pt x="483" y="2314"/>
                  </a:lnTo>
                  <a:lnTo>
                    <a:pt x="474" y="2310"/>
                  </a:lnTo>
                  <a:lnTo>
                    <a:pt x="460" y="2303"/>
                  </a:lnTo>
                  <a:lnTo>
                    <a:pt x="440" y="2286"/>
                  </a:lnTo>
                  <a:lnTo>
                    <a:pt x="415" y="2265"/>
                  </a:lnTo>
                  <a:lnTo>
                    <a:pt x="386" y="2238"/>
                  </a:lnTo>
                  <a:lnTo>
                    <a:pt x="356" y="2204"/>
                  </a:lnTo>
                  <a:lnTo>
                    <a:pt x="321" y="2164"/>
                  </a:lnTo>
                  <a:lnTo>
                    <a:pt x="285" y="2118"/>
                  </a:lnTo>
                  <a:lnTo>
                    <a:pt x="249" y="2067"/>
                  </a:lnTo>
                  <a:lnTo>
                    <a:pt x="213" y="2009"/>
                  </a:lnTo>
                  <a:lnTo>
                    <a:pt x="178" y="1946"/>
                  </a:lnTo>
                  <a:lnTo>
                    <a:pt x="143" y="1878"/>
                  </a:lnTo>
                  <a:lnTo>
                    <a:pt x="102" y="1781"/>
                  </a:lnTo>
                  <a:lnTo>
                    <a:pt x="70" y="1681"/>
                  </a:lnTo>
                  <a:lnTo>
                    <a:pt x="44" y="1584"/>
                  </a:lnTo>
                  <a:lnTo>
                    <a:pt x="26" y="1489"/>
                  </a:lnTo>
                  <a:lnTo>
                    <a:pt x="14" y="1398"/>
                  </a:lnTo>
                  <a:lnTo>
                    <a:pt x="5" y="1312"/>
                  </a:lnTo>
                  <a:lnTo>
                    <a:pt x="1" y="1230"/>
                  </a:lnTo>
                  <a:lnTo>
                    <a:pt x="0" y="1157"/>
                  </a:lnTo>
                  <a:lnTo>
                    <a:pt x="1" y="1072"/>
                  </a:lnTo>
                  <a:lnTo>
                    <a:pt x="7" y="978"/>
                  </a:lnTo>
                  <a:lnTo>
                    <a:pt x="19" y="879"/>
                  </a:lnTo>
                  <a:lnTo>
                    <a:pt x="35" y="776"/>
                  </a:lnTo>
                  <a:lnTo>
                    <a:pt x="61" y="669"/>
                  </a:lnTo>
                  <a:lnTo>
                    <a:pt x="95" y="561"/>
                  </a:lnTo>
                  <a:lnTo>
                    <a:pt x="136" y="452"/>
                  </a:lnTo>
                  <a:lnTo>
                    <a:pt x="170" y="382"/>
                  </a:lnTo>
                  <a:lnTo>
                    <a:pt x="206" y="317"/>
                  </a:lnTo>
                  <a:lnTo>
                    <a:pt x="242" y="258"/>
                  </a:lnTo>
                  <a:lnTo>
                    <a:pt x="280" y="204"/>
                  </a:lnTo>
                  <a:lnTo>
                    <a:pt x="316" y="157"/>
                  </a:lnTo>
                  <a:lnTo>
                    <a:pt x="352" y="115"/>
                  </a:lnTo>
                  <a:lnTo>
                    <a:pt x="384" y="81"/>
                  </a:lnTo>
                  <a:lnTo>
                    <a:pt x="413" y="52"/>
                  </a:lnTo>
                  <a:lnTo>
                    <a:pt x="438" y="29"/>
                  </a:lnTo>
                  <a:lnTo>
                    <a:pt x="460" y="14"/>
                  </a:lnTo>
                  <a:lnTo>
                    <a:pt x="474" y="4"/>
                  </a:lnTo>
                  <a:lnTo>
                    <a:pt x="4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5" name="Freeform 25"/>
            <p:cNvSpPr>
              <a:spLocks noEditPoints="1"/>
            </p:cNvSpPr>
            <p:nvPr/>
          </p:nvSpPr>
          <p:spPr bwMode="auto">
            <a:xfrm>
              <a:off x="1006" y="2403"/>
              <a:ext cx="920" cy="1589"/>
            </a:xfrm>
            <a:custGeom>
              <a:avLst/>
              <a:gdLst/>
              <a:ahLst/>
              <a:cxnLst>
                <a:cxn ang="0">
                  <a:pos x="920" y="800"/>
                </a:cxn>
                <a:cxn ang="0">
                  <a:pos x="409" y="57"/>
                </a:cxn>
                <a:cxn ang="0">
                  <a:pos x="339" y="88"/>
                </a:cxn>
                <a:cxn ang="0">
                  <a:pos x="267" y="158"/>
                </a:cxn>
                <a:cxn ang="0">
                  <a:pos x="212" y="288"/>
                </a:cxn>
                <a:cxn ang="0">
                  <a:pos x="187" y="507"/>
                </a:cxn>
                <a:cxn ang="0">
                  <a:pos x="183" y="903"/>
                </a:cxn>
                <a:cxn ang="0">
                  <a:pos x="197" y="1197"/>
                </a:cxn>
                <a:cxn ang="0">
                  <a:pos x="235" y="1365"/>
                </a:cxn>
                <a:cxn ang="0">
                  <a:pos x="302" y="1471"/>
                </a:cxn>
                <a:cxn ang="0">
                  <a:pos x="383" y="1525"/>
                </a:cxn>
                <a:cxn ang="0">
                  <a:pos x="460" y="1540"/>
                </a:cxn>
                <a:cxn ang="0">
                  <a:pos x="521" y="1530"/>
                </a:cxn>
                <a:cxn ang="0">
                  <a:pos x="611" y="1479"/>
                </a:cxn>
                <a:cxn ang="0">
                  <a:pos x="685" y="1366"/>
                </a:cxn>
                <a:cxn ang="0">
                  <a:pos x="730" y="1140"/>
                </a:cxn>
                <a:cxn ang="0">
                  <a:pos x="739" y="680"/>
                </a:cxn>
                <a:cxn ang="0">
                  <a:pos x="719" y="320"/>
                </a:cxn>
                <a:cxn ang="0">
                  <a:pos x="665" y="171"/>
                </a:cxn>
                <a:cxn ang="0">
                  <a:pos x="588" y="89"/>
                </a:cxn>
                <a:cxn ang="0">
                  <a:pos x="507" y="57"/>
                </a:cxn>
                <a:cxn ang="0">
                  <a:pos x="447" y="51"/>
                </a:cxn>
                <a:cxn ang="0">
                  <a:pos x="517" y="4"/>
                </a:cxn>
                <a:cxn ang="0">
                  <a:pos x="623" y="38"/>
                </a:cxn>
                <a:cxn ang="0">
                  <a:pos x="735" y="116"/>
                </a:cxn>
                <a:cxn ang="0">
                  <a:pos x="830" y="259"/>
                </a:cxn>
                <a:cxn ang="0">
                  <a:pos x="904" y="526"/>
                </a:cxn>
                <a:cxn ang="0">
                  <a:pos x="920" y="800"/>
                </a:cxn>
                <a:cxn ang="0">
                  <a:pos x="906" y="1069"/>
                </a:cxn>
                <a:cxn ang="0">
                  <a:pos x="837" y="1321"/>
                </a:cxn>
                <a:cxn ang="0">
                  <a:pos x="737" y="1477"/>
                </a:cxn>
                <a:cxn ang="0">
                  <a:pos x="616" y="1559"/>
                </a:cxn>
                <a:cxn ang="0">
                  <a:pos x="496" y="1588"/>
                </a:cxn>
                <a:cxn ang="0">
                  <a:pos x="381" y="1582"/>
                </a:cxn>
                <a:cxn ang="0">
                  <a:pos x="251" y="1530"/>
                </a:cxn>
                <a:cxn ang="0">
                  <a:pos x="131" y="1414"/>
                </a:cxn>
                <a:cxn ang="0">
                  <a:pos x="37" y="1199"/>
                </a:cxn>
                <a:cxn ang="0">
                  <a:pos x="3" y="955"/>
                </a:cxn>
                <a:cxn ang="0">
                  <a:pos x="1" y="709"/>
                </a:cxn>
                <a:cxn ang="0">
                  <a:pos x="28" y="440"/>
                </a:cxn>
                <a:cxn ang="0">
                  <a:pos x="107" y="213"/>
                </a:cxn>
                <a:cxn ang="0">
                  <a:pos x="214" y="84"/>
                </a:cxn>
                <a:cxn ang="0">
                  <a:pos x="336" y="19"/>
                </a:cxn>
                <a:cxn ang="0">
                  <a:pos x="460" y="0"/>
                </a:cxn>
              </a:cxnLst>
              <a:rect l="0" t="0" r="r" b="b"/>
              <a:pathLst>
                <a:path w="920" h="1589">
                  <a:moveTo>
                    <a:pt x="920" y="800"/>
                  </a:moveTo>
                  <a:lnTo>
                    <a:pt x="920" y="802"/>
                  </a:lnTo>
                  <a:lnTo>
                    <a:pt x="920" y="800"/>
                  </a:lnTo>
                  <a:close/>
                  <a:moveTo>
                    <a:pt x="447" y="51"/>
                  </a:moveTo>
                  <a:lnTo>
                    <a:pt x="429" y="53"/>
                  </a:lnTo>
                  <a:lnTo>
                    <a:pt x="409" y="57"/>
                  </a:lnTo>
                  <a:lnTo>
                    <a:pt x="388" y="63"/>
                  </a:lnTo>
                  <a:lnTo>
                    <a:pt x="363" y="74"/>
                  </a:lnTo>
                  <a:lnTo>
                    <a:pt x="339" y="88"/>
                  </a:lnTo>
                  <a:lnTo>
                    <a:pt x="314" y="105"/>
                  </a:lnTo>
                  <a:lnTo>
                    <a:pt x="291" y="128"/>
                  </a:lnTo>
                  <a:lnTo>
                    <a:pt x="267" y="158"/>
                  </a:lnTo>
                  <a:lnTo>
                    <a:pt x="246" y="194"/>
                  </a:lnTo>
                  <a:lnTo>
                    <a:pt x="228" y="236"/>
                  </a:lnTo>
                  <a:lnTo>
                    <a:pt x="212" y="288"/>
                  </a:lnTo>
                  <a:lnTo>
                    <a:pt x="201" y="347"/>
                  </a:lnTo>
                  <a:lnTo>
                    <a:pt x="192" y="423"/>
                  </a:lnTo>
                  <a:lnTo>
                    <a:pt x="187" y="507"/>
                  </a:lnTo>
                  <a:lnTo>
                    <a:pt x="185" y="593"/>
                  </a:lnTo>
                  <a:lnTo>
                    <a:pt x="183" y="682"/>
                  </a:lnTo>
                  <a:lnTo>
                    <a:pt x="183" y="903"/>
                  </a:lnTo>
                  <a:lnTo>
                    <a:pt x="187" y="1052"/>
                  </a:lnTo>
                  <a:lnTo>
                    <a:pt x="192" y="1126"/>
                  </a:lnTo>
                  <a:lnTo>
                    <a:pt x="197" y="1197"/>
                  </a:lnTo>
                  <a:lnTo>
                    <a:pt x="206" y="1260"/>
                  </a:lnTo>
                  <a:lnTo>
                    <a:pt x="219" y="1317"/>
                  </a:lnTo>
                  <a:lnTo>
                    <a:pt x="235" y="1365"/>
                  </a:lnTo>
                  <a:lnTo>
                    <a:pt x="255" y="1406"/>
                  </a:lnTo>
                  <a:lnTo>
                    <a:pt x="278" y="1441"/>
                  </a:lnTo>
                  <a:lnTo>
                    <a:pt x="302" y="1471"/>
                  </a:lnTo>
                  <a:lnTo>
                    <a:pt x="329" y="1494"/>
                  </a:lnTo>
                  <a:lnTo>
                    <a:pt x="356" y="1511"/>
                  </a:lnTo>
                  <a:lnTo>
                    <a:pt x="383" y="1525"/>
                  </a:lnTo>
                  <a:lnTo>
                    <a:pt x="409" y="1534"/>
                  </a:lnTo>
                  <a:lnTo>
                    <a:pt x="435" y="1538"/>
                  </a:lnTo>
                  <a:lnTo>
                    <a:pt x="460" y="1540"/>
                  </a:lnTo>
                  <a:lnTo>
                    <a:pt x="462" y="1540"/>
                  </a:lnTo>
                  <a:lnTo>
                    <a:pt x="490" y="1538"/>
                  </a:lnTo>
                  <a:lnTo>
                    <a:pt x="521" y="1530"/>
                  </a:lnTo>
                  <a:lnTo>
                    <a:pt x="552" y="1519"/>
                  </a:lnTo>
                  <a:lnTo>
                    <a:pt x="582" y="1502"/>
                  </a:lnTo>
                  <a:lnTo>
                    <a:pt x="611" y="1479"/>
                  </a:lnTo>
                  <a:lnTo>
                    <a:pt x="638" y="1448"/>
                  </a:lnTo>
                  <a:lnTo>
                    <a:pt x="663" y="1410"/>
                  </a:lnTo>
                  <a:lnTo>
                    <a:pt x="685" y="1366"/>
                  </a:lnTo>
                  <a:lnTo>
                    <a:pt x="703" y="1313"/>
                  </a:lnTo>
                  <a:lnTo>
                    <a:pt x="715" y="1252"/>
                  </a:lnTo>
                  <a:lnTo>
                    <a:pt x="730" y="1140"/>
                  </a:lnTo>
                  <a:lnTo>
                    <a:pt x="735" y="1021"/>
                  </a:lnTo>
                  <a:lnTo>
                    <a:pt x="739" y="900"/>
                  </a:lnTo>
                  <a:lnTo>
                    <a:pt x="739" y="680"/>
                  </a:lnTo>
                  <a:lnTo>
                    <a:pt x="735" y="494"/>
                  </a:lnTo>
                  <a:lnTo>
                    <a:pt x="728" y="404"/>
                  </a:lnTo>
                  <a:lnTo>
                    <a:pt x="719" y="320"/>
                  </a:lnTo>
                  <a:lnTo>
                    <a:pt x="704" y="263"/>
                  </a:lnTo>
                  <a:lnTo>
                    <a:pt x="686" y="213"/>
                  </a:lnTo>
                  <a:lnTo>
                    <a:pt x="665" y="171"/>
                  </a:lnTo>
                  <a:lnTo>
                    <a:pt x="641" y="139"/>
                  </a:lnTo>
                  <a:lnTo>
                    <a:pt x="614" y="110"/>
                  </a:lnTo>
                  <a:lnTo>
                    <a:pt x="588" y="89"/>
                  </a:lnTo>
                  <a:lnTo>
                    <a:pt x="561" y="74"/>
                  </a:lnTo>
                  <a:lnTo>
                    <a:pt x="534" y="63"/>
                  </a:lnTo>
                  <a:lnTo>
                    <a:pt x="507" y="57"/>
                  </a:lnTo>
                  <a:lnTo>
                    <a:pt x="483" y="53"/>
                  </a:lnTo>
                  <a:lnTo>
                    <a:pt x="462" y="51"/>
                  </a:lnTo>
                  <a:lnTo>
                    <a:pt x="447" y="51"/>
                  </a:lnTo>
                  <a:close/>
                  <a:moveTo>
                    <a:pt x="460" y="0"/>
                  </a:moveTo>
                  <a:lnTo>
                    <a:pt x="487" y="2"/>
                  </a:lnTo>
                  <a:lnTo>
                    <a:pt x="517" y="4"/>
                  </a:lnTo>
                  <a:lnTo>
                    <a:pt x="552" y="11"/>
                  </a:lnTo>
                  <a:lnTo>
                    <a:pt x="588" y="23"/>
                  </a:lnTo>
                  <a:lnTo>
                    <a:pt x="623" y="38"/>
                  </a:lnTo>
                  <a:lnTo>
                    <a:pt x="661" y="57"/>
                  </a:lnTo>
                  <a:lnTo>
                    <a:pt x="699" y="84"/>
                  </a:lnTo>
                  <a:lnTo>
                    <a:pt x="735" y="116"/>
                  </a:lnTo>
                  <a:lnTo>
                    <a:pt x="769" y="156"/>
                  </a:lnTo>
                  <a:lnTo>
                    <a:pt x="801" y="204"/>
                  </a:lnTo>
                  <a:lnTo>
                    <a:pt x="830" y="259"/>
                  </a:lnTo>
                  <a:lnTo>
                    <a:pt x="864" y="347"/>
                  </a:lnTo>
                  <a:lnTo>
                    <a:pt x="890" y="434"/>
                  </a:lnTo>
                  <a:lnTo>
                    <a:pt x="904" y="526"/>
                  </a:lnTo>
                  <a:lnTo>
                    <a:pt x="915" y="617"/>
                  </a:lnTo>
                  <a:lnTo>
                    <a:pt x="918" y="709"/>
                  </a:lnTo>
                  <a:lnTo>
                    <a:pt x="920" y="800"/>
                  </a:lnTo>
                  <a:lnTo>
                    <a:pt x="918" y="890"/>
                  </a:lnTo>
                  <a:lnTo>
                    <a:pt x="915" y="980"/>
                  </a:lnTo>
                  <a:lnTo>
                    <a:pt x="906" y="1069"/>
                  </a:lnTo>
                  <a:lnTo>
                    <a:pt x="891" y="1155"/>
                  </a:lnTo>
                  <a:lnTo>
                    <a:pt x="868" y="1239"/>
                  </a:lnTo>
                  <a:lnTo>
                    <a:pt x="837" y="1321"/>
                  </a:lnTo>
                  <a:lnTo>
                    <a:pt x="807" y="1382"/>
                  </a:lnTo>
                  <a:lnTo>
                    <a:pt x="773" y="1433"/>
                  </a:lnTo>
                  <a:lnTo>
                    <a:pt x="737" y="1477"/>
                  </a:lnTo>
                  <a:lnTo>
                    <a:pt x="697" y="1511"/>
                  </a:lnTo>
                  <a:lnTo>
                    <a:pt x="656" y="1538"/>
                  </a:lnTo>
                  <a:lnTo>
                    <a:pt x="616" y="1559"/>
                  </a:lnTo>
                  <a:lnTo>
                    <a:pt x="575" y="1572"/>
                  </a:lnTo>
                  <a:lnTo>
                    <a:pt x="535" y="1582"/>
                  </a:lnTo>
                  <a:lnTo>
                    <a:pt x="496" y="1588"/>
                  </a:lnTo>
                  <a:lnTo>
                    <a:pt x="460" y="1589"/>
                  </a:lnTo>
                  <a:lnTo>
                    <a:pt x="422" y="1588"/>
                  </a:lnTo>
                  <a:lnTo>
                    <a:pt x="381" y="1582"/>
                  </a:lnTo>
                  <a:lnTo>
                    <a:pt x="338" y="1570"/>
                  </a:lnTo>
                  <a:lnTo>
                    <a:pt x="294" y="1553"/>
                  </a:lnTo>
                  <a:lnTo>
                    <a:pt x="251" y="1530"/>
                  </a:lnTo>
                  <a:lnTo>
                    <a:pt x="208" y="1500"/>
                  </a:lnTo>
                  <a:lnTo>
                    <a:pt x="169" y="1462"/>
                  </a:lnTo>
                  <a:lnTo>
                    <a:pt x="131" y="1414"/>
                  </a:lnTo>
                  <a:lnTo>
                    <a:pt x="97" y="1357"/>
                  </a:lnTo>
                  <a:lnTo>
                    <a:pt x="62" y="1279"/>
                  </a:lnTo>
                  <a:lnTo>
                    <a:pt x="37" y="1199"/>
                  </a:lnTo>
                  <a:lnTo>
                    <a:pt x="21" y="1117"/>
                  </a:lnTo>
                  <a:lnTo>
                    <a:pt x="10" y="1035"/>
                  </a:lnTo>
                  <a:lnTo>
                    <a:pt x="3" y="955"/>
                  </a:lnTo>
                  <a:lnTo>
                    <a:pt x="0" y="877"/>
                  </a:lnTo>
                  <a:lnTo>
                    <a:pt x="0" y="800"/>
                  </a:lnTo>
                  <a:lnTo>
                    <a:pt x="1" y="709"/>
                  </a:lnTo>
                  <a:lnTo>
                    <a:pt x="5" y="617"/>
                  </a:lnTo>
                  <a:lnTo>
                    <a:pt x="14" y="528"/>
                  </a:lnTo>
                  <a:lnTo>
                    <a:pt x="28" y="440"/>
                  </a:lnTo>
                  <a:lnTo>
                    <a:pt x="50" y="354"/>
                  </a:lnTo>
                  <a:lnTo>
                    <a:pt x="79" y="272"/>
                  </a:lnTo>
                  <a:lnTo>
                    <a:pt x="107" y="213"/>
                  </a:lnTo>
                  <a:lnTo>
                    <a:pt x="140" y="162"/>
                  </a:lnTo>
                  <a:lnTo>
                    <a:pt x="176" y="120"/>
                  </a:lnTo>
                  <a:lnTo>
                    <a:pt x="214" y="84"/>
                  </a:lnTo>
                  <a:lnTo>
                    <a:pt x="253" y="55"/>
                  </a:lnTo>
                  <a:lnTo>
                    <a:pt x="294" y="34"/>
                  </a:lnTo>
                  <a:lnTo>
                    <a:pt x="336" y="19"/>
                  </a:lnTo>
                  <a:lnTo>
                    <a:pt x="379" y="8"/>
                  </a:lnTo>
                  <a:lnTo>
                    <a:pt x="420" y="2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6" name="Freeform 26"/>
            <p:cNvSpPr>
              <a:spLocks/>
            </p:cNvSpPr>
            <p:nvPr/>
          </p:nvSpPr>
          <p:spPr bwMode="auto">
            <a:xfrm>
              <a:off x="2216" y="3701"/>
              <a:ext cx="255" cy="69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49" y="6"/>
                </a:cxn>
                <a:cxn ang="0">
                  <a:pos x="179" y="21"/>
                </a:cxn>
                <a:cxn ang="0">
                  <a:pos x="205" y="46"/>
                </a:cxn>
                <a:cxn ang="0">
                  <a:pos x="224" y="82"/>
                </a:cxn>
                <a:cxn ang="0">
                  <a:pos x="241" y="126"/>
                </a:cxn>
                <a:cxn ang="0">
                  <a:pos x="250" y="179"/>
                </a:cxn>
                <a:cxn ang="0">
                  <a:pos x="253" y="240"/>
                </a:cxn>
                <a:cxn ang="0">
                  <a:pos x="255" y="238"/>
                </a:cxn>
                <a:cxn ang="0">
                  <a:pos x="251" y="305"/>
                </a:cxn>
                <a:cxn ang="0">
                  <a:pos x="242" y="366"/>
                </a:cxn>
                <a:cxn ang="0">
                  <a:pos x="226" y="423"/>
                </a:cxn>
                <a:cxn ang="0">
                  <a:pos x="208" y="476"/>
                </a:cxn>
                <a:cxn ang="0">
                  <a:pos x="187" y="524"/>
                </a:cxn>
                <a:cxn ang="0">
                  <a:pos x="163" y="566"/>
                </a:cxn>
                <a:cxn ang="0">
                  <a:pos x="140" y="602"/>
                </a:cxn>
                <a:cxn ang="0">
                  <a:pos x="118" y="633"/>
                </a:cxn>
                <a:cxn ang="0">
                  <a:pos x="97" y="657"/>
                </a:cxn>
                <a:cxn ang="0">
                  <a:pos x="79" y="675"/>
                </a:cxn>
                <a:cxn ang="0">
                  <a:pos x="64" y="686"/>
                </a:cxn>
                <a:cxn ang="0">
                  <a:pos x="55" y="690"/>
                </a:cxn>
                <a:cxn ang="0">
                  <a:pos x="50" y="690"/>
                </a:cxn>
                <a:cxn ang="0">
                  <a:pos x="46" y="686"/>
                </a:cxn>
                <a:cxn ang="0">
                  <a:pos x="43" y="684"/>
                </a:cxn>
                <a:cxn ang="0">
                  <a:pos x="36" y="673"/>
                </a:cxn>
                <a:cxn ang="0">
                  <a:pos x="36" y="661"/>
                </a:cxn>
                <a:cxn ang="0">
                  <a:pos x="37" y="655"/>
                </a:cxn>
                <a:cxn ang="0">
                  <a:pos x="41" y="650"/>
                </a:cxn>
                <a:cxn ang="0">
                  <a:pos x="48" y="642"/>
                </a:cxn>
                <a:cxn ang="0">
                  <a:pos x="59" y="629"/>
                </a:cxn>
                <a:cxn ang="0">
                  <a:pos x="90" y="593"/>
                </a:cxn>
                <a:cxn ang="0">
                  <a:pos x="120" y="549"/>
                </a:cxn>
                <a:cxn ang="0">
                  <a:pos x="147" y="497"/>
                </a:cxn>
                <a:cxn ang="0">
                  <a:pos x="170" y="440"/>
                </a:cxn>
                <a:cxn ang="0">
                  <a:pos x="190" y="379"/>
                </a:cxn>
                <a:cxn ang="0">
                  <a:pos x="203" y="312"/>
                </a:cxn>
                <a:cxn ang="0">
                  <a:pos x="206" y="240"/>
                </a:cxn>
                <a:cxn ang="0">
                  <a:pos x="206" y="211"/>
                </a:cxn>
                <a:cxn ang="0">
                  <a:pos x="205" y="208"/>
                </a:cxn>
                <a:cxn ang="0">
                  <a:pos x="199" y="208"/>
                </a:cxn>
                <a:cxn ang="0">
                  <a:pos x="192" y="215"/>
                </a:cxn>
                <a:cxn ang="0">
                  <a:pos x="167" y="230"/>
                </a:cxn>
                <a:cxn ang="0">
                  <a:pos x="142" y="240"/>
                </a:cxn>
                <a:cxn ang="0">
                  <a:pos x="117" y="244"/>
                </a:cxn>
                <a:cxn ang="0">
                  <a:pos x="86" y="240"/>
                </a:cxn>
                <a:cxn ang="0">
                  <a:pos x="61" y="230"/>
                </a:cxn>
                <a:cxn ang="0">
                  <a:pos x="39" y="215"/>
                </a:cxn>
                <a:cxn ang="0">
                  <a:pos x="21" y="194"/>
                </a:cxn>
                <a:cxn ang="0">
                  <a:pos x="10" y="171"/>
                </a:cxn>
                <a:cxn ang="0">
                  <a:pos x="1" y="147"/>
                </a:cxn>
                <a:cxn ang="0">
                  <a:pos x="0" y="120"/>
                </a:cxn>
                <a:cxn ang="0">
                  <a:pos x="1" y="93"/>
                </a:cxn>
                <a:cxn ang="0">
                  <a:pos x="10" y="70"/>
                </a:cxn>
                <a:cxn ang="0">
                  <a:pos x="21" y="47"/>
                </a:cxn>
                <a:cxn ang="0">
                  <a:pos x="39" y="28"/>
                </a:cxn>
                <a:cxn ang="0">
                  <a:pos x="61" y="13"/>
                </a:cxn>
                <a:cxn ang="0">
                  <a:pos x="86" y="4"/>
                </a:cxn>
                <a:cxn ang="0">
                  <a:pos x="117" y="0"/>
                </a:cxn>
              </a:cxnLst>
              <a:rect l="0" t="0" r="r" b="b"/>
              <a:pathLst>
                <a:path w="255" h="690">
                  <a:moveTo>
                    <a:pt x="117" y="0"/>
                  </a:moveTo>
                  <a:lnTo>
                    <a:pt x="149" y="6"/>
                  </a:lnTo>
                  <a:lnTo>
                    <a:pt x="179" y="21"/>
                  </a:lnTo>
                  <a:lnTo>
                    <a:pt x="205" y="46"/>
                  </a:lnTo>
                  <a:lnTo>
                    <a:pt x="224" y="82"/>
                  </a:lnTo>
                  <a:lnTo>
                    <a:pt x="241" y="126"/>
                  </a:lnTo>
                  <a:lnTo>
                    <a:pt x="250" y="179"/>
                  </a:lnTo>
                  <a:lnTo>
                    <a:pt x="253" y="240"/>
                  </a:lnTo>
                  <a:lnTo>
                    <a:pt x="255" y="238"/>
                  </a:lnTo>
                  <a:lnTo>
                    <a:pt x="251" y="305"/>
                  </a:lnTo>
                  <a:lnTo>
                    <a:pt x="242" y="366"/>
                  </a:lnTo>
                  <a:lnTo>
                    <a:pt x="226" y="423"/>
                  </a:lnTo>
                  <a:lnTo>
                    <a:pt x="208" y="476"/>
                  </a:lnTo>
                  <a:lnTo>
                    <a:pt x="187" y="524"/>
                  </a:lnTo>
                  <a:lnTo>
                    <a:pt x="163" y="566"/>
                  </a:lnTo>
                  <a:lnTo>
                    <a:pt x="140" y="602"/>
                  </a:lnTo>
                  <a:lnTo>
                    <a:pt x="118" y="633"/>
                  </a:lnTo>
                  <a:lnTo>
                    <a:pt x="97" y="657"/>
                  </a:lnTo>
                  <a:lnTo>
                    <a:pt x="79" y="675"/>
                  </a:lnTo>
                  <a:lnTo>
                    <a:pt x="64" y="686"/>
                  </a:lnTo>
                  <a:lnTo>
                    <a:pt x="55" y="690"/>
                  </a:lnTo>
                  <a:lnTo>
                    <a:pt x="50" y="690"/>
                  </a:lnTo>
                  <a:lnTo>
                    <a:pt x="46" y="686"/>
                  </a:lnTo>
                  <a:lnTo>
                    <a:pt x="43" y="684"/>
                  </a:lnTo>
                  <a:lnTo>
                    <a:pt x="36" y="673"/>
                  </a:lnTo>
                  <a:lnTo>
                    <a:pt x="36" y="661"/>
                  </a:lnTo>
                  <a:lnTo>
                    <a:pt x="37" y="655"/>
                  </a:lnTo>
                  <a:lnTo>
                    <a:pt x="41" y="650"/>
                  </a:lnTo>
                  <a:lnTo>
                    <a:pt x="48" y="642"/>
                  </a:lnTo>
                  <a:lnTo>
                    <a:pt x="59" y="629"/>
                  </a:lnTo>
                  <a:lnTo>
                    <a:pt x="90" y="593"/>
                  </a:lnTo>
                  <a:lnTo>
                    <a:pt x="120" y="549"/>
                  </a:lnTo>
                  <a:lnTo>
                    <a:pt x="147" y="497"/>
                  </a:lnTo>
                  <a:lnTo>
                    <a:pt x="170" y="440"/>
                  </a:lnTo>
                  <a:lnTo>
                    <a:pt x="190" y="379"/>
                  </a:lnTo>
                  <a:lnTo>
                    <a:pt x="203" y="312"/>
                  </a:lnTo>
                  <a:lnTo>
                    <a:pt x="206" y="240"/>
                  </a:lnTo>
                  <a:lnTo>
                    <a:pt x="206" y="211"/>
                  </a:lnTo>
                  <a:lnTo>
                    <a:pt x="205" y="208"/>
                  </a:lnTo>
                  <a:lnTo>
                    <a:pt x="199" y="208"/>
                  </a:lnTo>
                  <a:lnTo>
                    <a:pt x="192" y="215"/>
                  </a:lnTo>
                  <a:lnTo>
                    <a:pt x="167" y="230"/>
                  </a:lnTo>
                  <a:lnTo>
                    <a:pt x="142" y="240"/>
                  </a:lnTo>
                  <a:lnTo>
                    <a:pt x="117" y="244"/>
                  </a:lnTo>
                  <a:lnTo>
                    <a:pt x="86" y="240"/>
                  </a:lnTo>
                  <a:lnTo>
                    <a:pt x="61" y="230"/>
                  </a:lnTo>
                  <a:lnTo>
                    <a:pt x="39" y="215"/>
                  </a:lnTo>
                  <a:lnTo>
                    <a:pt x="21" y="194"/>
                  </a:lnTo>
                  <a:lnTo>
                    <a:pt x="10" y="171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1" y="93"/>
                  </a:lnTo>
                  <a:lnTo>
                    <a:pt x="10" y="70"/>
                  </a:lnTo>
                  <a:lnTo>
                    <a:pt x="21" y="47"/>
                  </a:lnTo>
                  <a:lnTo>
                    <a:pt x="39" y="28"/>
                  </a:lnTo>
                  <a:lnTo>
                    <a:pt x="61" y="13"/>
                  </a:lnTo>
                  <a:lnTo>
                    <a:pt x="86" y="4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7" name="Freeform 27"/>
            <p:cNvSpPr>
              <a:spLocks/>
            </p:cNvSpPr>
            <p:nvPr/>
          </p:nvSpPr>
          <p:spPr bwMode="auto">
            <a:xfrm>
              <a:off x="3111" y="2405"/>
              <a:ext cx="874" cy="1542"/>
            </a:xfrm>
            <a:custGeom>
              <a:avLst/>
              <a:gdLst/>
              <a:ahLst/>
              <a:cxnLst>
                <a:cxn ang="0">
                  <a:pos x="482" y="4"/>
                </a:cxn>
                <a:cxn ang="0">
                  <a:pos x="611" y="38"/>
                </a:cxn>
                <a:cxn ang="0">
                  <a:pos x="719" y="105"/>
                </a:cxn>
                <a:cxn ang="0">
                  <a:pos x="802" y="196"/>
                </a:cxn>
                <a:cxn ang="0">
                  <a:pos x="856" y="312"/>
                </a:cxn>
                <a:cxn ang="0">
                  <a:pos x="874" y="448"/>
                </a:cxn>
                <a:cxn ang="0">
                  <a:pos x="865" y="547"/>
                </a:cxn>
                <a:cxn ang="0">
                  <a:pos x="834" y="638"/>
                </a:cxn>
                <a:cxn ang="0">
                  <a:pos x="782" y="728"/>
                </a:cxn>
                <a:cxn ang="0">
                  <a:pos x="707" y="823"/>
                </a:cxn>
                <a:cxn ang="0">
                  <a:pos x="604" y="930"/>
                </a:cxn>
                <a:cxn ang="0">
                  <a:pos x="475" y="1054"/>
                </a:cxn>
                <a:cxn ang="0">
                  <a:pos x="169" y="1361"/>
                </a:cxn>
                <a:cxn ang="0">
                  <a:pos x="610" y="1364"/>
                </a:cxn>
                <a:cxn ang="0">
                  <a:pos x="676" y="1363"/>
                </a:cxn>
                <a:cxn ang="0">
                  <a:pos x="735" y="1357"/>
                </a:cxn>
                <a:cxn ang="0">
                  <a:pos x="768" y="1345"/>
                </a:cxn>
                <a:cxn ang="0">
                  <a:pos x="788" y="1290"/>
                </a:cxn>
                <a:cxn ang="0">
                  <a:pos x="811" y="1174"/>
                </a:cxn>
                <a:cxn ang="0">
                  <a:pos x="872" y="1138"/>
                </a:cxn>
                <a:cxn ang="0">
                  <a:pos x="0" y="1542"/>
                </a:cxn>
                <a:cxn ang="0">
                  <a:pos x="5" y="1479"/>
                </a:cxn>
                <a:cxn ang="0">
                  <a:pos x="23" y="1454"/>
                </a:cxn>
                <a:cxn ang="0">
                  <a:pos x="493" y="896"/>
                </a:cxn>
                <a:cxn ang="0">
                  <a:pos x="584" y="756"/>
                </a:cxn>
                <a:cxn ang="0">
                  <a:pos x="647" y="606"/>
                </a:cxn>
                <a:cxn ang="0">
                  <a:pos x="672" y="450"/>
                </a:cxn>
                <a:cxn ang="0">
                  <a:pos x="664" y="347"/>
                </a:cxn>
                <a:cxn ang="0">
                  <a:pos x="635" y="251"/>
                </a:cxn>
                <a:cxn ang="0">
                  <a:pos x="588" y="169"/>
                </a:cxn>
                <a:cxn ang="0">
                  <a:pos x="521" y="108"/>
                </a:cxn>
                <a:cxn ang="0">
                  <a:pos x="433" y="74"/>
                </a:cxn>
                <a:cxn ang="0">
                  <a:pos x="334" y="74"/>
                </a:cxn>
                <a:cxn ang="0">
                  <a:pos x="245" y="107"/>
                </a:cxn>
                <a:cxn ang="0">
                  <a:pos x="167" y="166"/>
                </a:cxn>
                <a:cxn ang="0">
                  <a:pos x="108" y="253"/>
                </a:cxn>
                <a:cxn ang="0">
                  <a:pos x="113" y="307"/>
                </a:cxn>
                <a:cxn ang="0">
                  <a:pos x="169" y="320"/>
                </a:cxn>
                <a:cxn ang="0">
                  <a:pos x="209" y="354"/>
                </a:cxn>
                <a:cxn ang="0">
                  <a:pos x="228" y="400"/>
                </a:cxn>
                <a:cxn ang="0">
                  <a:pos x="227" y="459"/>
                </a:cxn>
                <a:cxn ang="0">
                  <a:pos x="203" y="507"/>
                </a:cxn>
                <a:cxn ang="0">
                  <a:pos x="167" y="533"/>
                </a:cxn>
                <a:cxn ang="0">
                  <a:pos x="131" y="545"/>
                </a:cxn>
                <a:cxn ang="0">
                  <a:pos x="111" y="547"/>
                </a:cxn>
                <a:cxn ang="0">
                  <a:pos x="88" y="543"/>
                </a:cxn>
                <a:cxn ang="0">
                  <a:pos x="56" y="532"/>
                </a:cxn>
                <a:cxn ang="0">
                  <a:pos x="23" y="503"/>
                </a:cxn>
                <a:cxn ang="0">
                  <a:pos x="4" y="453"/>
                </a:cxn>
                <a:cxn ang="0">
                  <a:pos x="4" y="362"/>
                </a:cxn>
                <a:cxn ang="0">
                  <a:pos x="34" y="253"/>
                </a:cxn>
                <a:cxn ang="0">
                  <a:pos x="94" y="154"/>
                </a:cxn>
                <a:cxn ang="0">
                  <a:pos x="178" y="74"/>
                </a:cxn>
                <a:cxn ang="0">
                  <a:pos x="284" y="19"/>
                </a:cxn>
                <a:cxn ang="0">
                  <a:pos x="410" y="0"/>
                </a:cxn>
              </a:cxnLst>
              <a:rect l="0" t="0" r="r" b="b"/>
              <a:pathLst>
                <a:path w="874" h="1542">
                  <a:moveTo>
                    <a:pt x="410" y="0"/>
                  </a:moveTo>
                  <a:lnTo>
                    <a:pt x="482" y="4"/>
                  </a:lnTo>
                  <a:lnTo>
                    <a:pt x="548" y="17"/>
                  </a:lnTo>
                  <a:lnTo>
                    <a:pt x="611" y="38"/>
                  </a:lnTo>
                  <a:lnTo>
                    <a:pt x="667" y="68"/>
                  </a:lnTo>
                  <a:lnTo>
                    <a:pt x="719" y="105"/>
                  </a:lnTo>
                  <a:lnTo>
                    <a:pt x="764" y="147"/>
                  </a:lnTo>
                  <a:lnTo>
                    <a:pt x="802" y="196"/>
                  </a:lnTo>
                  <a:lnTo>
                    <a:pt x="833" y="251"/>
                  </a:lnTo>
                  <a:lnTo>
                    <a:pt x="856" y="312"/>
                  </a:lnTo>
                  <a:lnTo>
                    <a:pt x="868" y="377"/>
                  </a:lnTo>
                  <a:lnTo>
                    <a:pt x="874" y="448"/>
                  </a:lnTo>
                  <a:lnTo>
                    <a:pt x="872" y="499"/>
                  </a:lnTo>
                  <a:lnTo>
                    <a:pt x="865" y="547"/>
                  </a:lnTo>
                  <a:lnTo>
                    <a:pt x="852" y="594"/>
                  </a:lnTo>
                  <a:lnTo>
                    <a:pt x="834" y="638"/>
                  </a:lnTo>
                  <a:lnTo>
                    <a:pt x="811" y="684"/>
                  </a:lnTo>
                  <a:lnTo>
                    <a:pt x="782" y="728"/>
                  </a:lnTo>
                  <a:lnTo>
                    <a:pt x="746" y="776"/>
                  </a:lnTo>
                  <a:lnTo>
                    <a:pt x="707" y="823"/>
                  </a:lnTo>
                  <a:lnTo>
                    <a:pt x="658" y="875"/>
                  </a:lnTo>
                  <a:lnTo>
                    <a:pt x="604" y="930"/>
                  </a:lnTo>
                  <a:lnTo>
                    <a:pt x="543" y="989"/>
                  </a:lnTo>
                  <a:lnTo>
                    <a:pt x="475" y="1054"/>
                  </a:lnTo>
                  <a:lnTo>
                    <a:pt x="399" y="1124"/>
                  </a:lnTo>
                  <a:lnTo>
                    <a:pt x="169" y="1361"/>
                  </a:lnTo>
                  <a:lnTo>
                    <a:pt x="167" y="1364"/>
                  </a:lnTo>
                  <a:lnTo>
                    <a:pt x="610" y="1364"/>
                  </a:lnTo>
                  <a:lnTo>
                    <a:pt x="642" y="1363"/>
                  </a:lnTo>
                  <a:lnTo>
                    <a:pt x="676" y="1363"/>
                  </a:lnTo>
                  <a:lnTo>
                    <a:pt x="708" y="1361"/>
                  </a:lnTo>
                  <a:lnTo>
                    <a:pt x="735" y="1357"/>
                  </a:lnTo>
                  <a:lnTo>
                    <a:pt x="757" y="1351"/>
                  </a:lnTo>
                  <a:lnTo>
                    <a:pt x="768" y="1345"/>
                  </a:lnTo>
                  <a:lnTo>
                    <a:pt x="779" y="1322"/>
                  </a:lnTo>
                  <a:lnTo>
                    <a:pt x="788" y="1290"/>
                  </a:lnTo>
                  <a:lnTo>
                    <a:pt x="797" y="1254"/>
                  </a:lnTo>
                  <a:lnTo>
                    <a:pt x="811" y="1174"/>
                  </a:lnTo>
                  <a:lnTo>
                    <a:pt x="816" y="1138"/>
                  </a:lnTo>
                  <a:lnTo>
                    <a:pt x="872" y="1138"/>
                  </a:lnTo>
                  <a:lnTo>
                    <a:pt x="811" y="1542"/>
                  </a:lnTo>
                  <a:lnTo>
                    <a:pt x="0" y="1542"/>
                  </a:lnTo>
                  <a:lnTo>
                    <a:pt x="0" y="1494"/>
                  </a:lnTo>
                  <a:lnTo>
                    <a:pt x="5" y="1479"/>
                  </a:lnTo>
                  <a:lnTo>
                    <a:pt x="13" y="1467"/>
                  </a:lnTo>
                  <a:lnTo>
                    <a:pt x="23" y="1454"/>
                  </a:lnTo>
                  <a:lnTo>
                    <a:pt x="442" y="959"/>
                  </a:lnTo>
                  <a:lnTo>
                    <a:pt x="493" y="896"/>
                  </a:lnTo>
                  <a:lnTo>
                    <a:pt x="541" y="829"/>
                  </a:lnTo>
                  <a:lnTo>
                    <a:pt x="584" y="756"/>
                  </a:lnTo>
                  <a:lnTo>
                    <a:pt x="620" y="684"/>
                  </a:lnTo>
                  <a:lnTo>
                    <a:pt x="647" y="606"/>
                  </a:lnTo>
                  <a:lnTo>
                    <a:pt x="665" y="528"/>
                  </a:lnTo>
                  <a:lnTo>
                    <a:pt x="672" y="450"/>
                  </a:lnTo>
                  <a:lnTo>
                    <a:pt x="671" y="398"/>
                  </a:lnTo>
                  <a:lnTo>
                    <a:pt x="664" y="347"/>
                  </a:lnTo>
                  <a:lnTo>
                    <a:pt x="651" y="297"/>
                  </a:lnTo>
                  <a:lnTo>
                    <a:pt x="635" y="251"/>
                  </a:lnTo>
                  <a:lnTo>
                    <a:pt x="615" y="208"/>
                  </a:lnTo>
                  <a:lnTo>
                    <a:pt x="588" y="169"/>
                  </a:lnTo>
                  <a:lnTo>
                    <a:pt x="557" y="137"/>
                  </a:lnTo>
                  <a:lnTo>
                    <a:pt x="521" y="108"/>
                  </a:lnTo>
                  <a:lnTo>
                    <a:pt x="480" y="87"/>
                  </a:lnTo>
                  <a:lnTo>
                    <a:pt x="433" y="74"/>
                  </a:lnTo>
                  <a:lnTo>
                    <a:pt x="381" y="70"/>
                  </a:lnTo>
                  <a:lnTo>
                    <a:pt x="334" y="74"/>
                  </a:lnTo>
                  <a:lnTo>
                    <a:pt x="290" y="86"/>
                  </a:lnTo>
                  <a:lnTo>
                    <a:pt x="245" y="107"/>
                  </a:lnTo>
                  <a:lnTo>
                    <a:pt x="205" y="133"/>
                  </a:lnTo>
                  <a:lnTo>
                    <a:pt x="167" y="166"/>
                  </a:lnTo>
                  <a:lnTo>
                    <a:pt x="135" y="208"/>
                  </a:lnTo>
                  <a:lnTo>
                    <a:pt x="108" y="253"/>
                  </a:lnTo>
                  <a:lnTo>
                    <a:pt x="86" y="307"/>
                  </a:lnTo>
                  <a:lnTo>
                    <a:pt x="113" y="307"/>
                  </a:lnTo>
                  <a:lnTo>
                    <a:pt x="144" y="310"/>
                  </a:lnTo>
                  <a:lnTo>
                    <a:pt x="169" y="320"/>
                  </a:lnTo>
                  <a:lnTo>
                    <a:pt x="191" y="335"/>
                  </a:lnTo>
                  <a:lnTo>
                    <a:pt x="209" y="354"/>
                  </a:lnTo>
                  <a:lnTo>
                    <a:pt x="219" y="377"/>
                  </a:lnTo>
                  <a:lnTo>
                    <a:pt x="228" y="400"/>
                  </a:lnTo>
                  <a:lnTo>
                    <a:pt x="230" y="427"/>
                  </a:lnTo>
                  <a:lnTo>
                    <a:pt x="227" y="459"/>
                  </a:lnTo>
                  <a:lnTo>
                    <a:pt x="218" y="486"/>
                  </a:lnTo>
                  <a:lnTo>
                    <a:pt x="203" y="507"/>
                  </a:lnTo>
                  <a:lnTo>
                    <a:pt x="187" y="522"/>
                  </a:lnTo>
                  <a:lnTo>
                    <a:pt x="167" y="533"/>
                  </a:lnTo>
                  <a:lnTo>
                    <a:pt x="149" y="541"/>
                  </a:lnTo>
                  <a:lnTo>
                    <a:pt x="131" y="545"/>
                  </a:lnTo>
                  <a:lnTo>
                    <a:pt x="117" y="547"/>
                  </a:lnTo>
                  <a:lnTo>
                    <a:pt x="111" y="547"/>
                  </a:lnTo>
                  <a:lnTo>
                    <a:pt x="103" y="545"/>
                  </a:lnTo>
                  <a:lnTo>
                    <a:pt x="88" y="543"/>
                  </a:lnTo>
                  <a:lnTo>
                    <a:pt x="72" y="539"/>
                  </a:lnTo>
                  <a:lnTo>
                    <a:pt x="56" y="532"/>
                  </a:lnTo>
                  <a:lnTo>
                    <a:pt x="40" y="520"/>
                  </a:lnTo>
                  <a:lnTo>
                    <a:pt x="23" y="503"/>
                  </a:lnTo>
                  <a:lnTo>
                    <a:pt x="11" y="482"/>
                  </a:lnTo>
                  <a:lnTo>
                    <a:pt x="4" y="453"/>
                  </a:lnTo>
                  <a:lnTo>
                    <a:pt x="0" y="419"/>
                  </a:lnTo>
                  <a:lnTo>
                    <a:pt x="4" y="362"/>
                  </a:lnTo>
                  <a:lnTo>
                    <a:pt x="16" y="307"/>
                  </a:lnTo>
                  <a:lnTo>
                    <a:pt x="34" y="253"/>
                  </a:lnTo>
                  <a:lnTo>
                    <a:pt x="61" y="202"/>
                  </a:lnTo>
                  <a:lnTo>
                    <a:pt x="94" y="154"/>
                  </a:lnTo>
                  <a:lnTo>
                    <a:pt x="133" y="110"/>
                  </a:lnTo>
                  <a:lnTo>
                    <a:pt x="178" y="74"/>
                  </a:lnTo>
                  <a:lnTo>
                    <a:pt x="228" y="42"/>
                  </a:lnTo>
                  <a:lnTo>
                    <a:pt x="284" y="19"/>
                  </a:lnTo>
                  <a:lnTo>
                    <a:pt x="345" y="6"/>
                  </a:lnTo>
                  <a:lnTo>
                    <a:pt x="4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8" name="Freeform 28"/>
            <p:cNvSpPr>
              <a:spLocks noEditPoints="1"/>
            </p:cNvSpPr>
            <p:nvPr/>
          </p:nvSpPr>
          <p:spPr bwMode="auto">
            <a:xfrm>
              <a:off x="4235" y="2208"/>
              <a:ext cx="507" cy="2314"/>
            </a:xfrm>
            <a:custGeom>
              <a:avLst/>
              <a:gdLst/>
              <a:ahLst/>
              <a:cxnLst>
                <a:cxn ang="0">
                  <a:pos x="507" y="1157"/>
                </a:cxn>
                <a:cxn ang="0">
                  <a:pos x="16" y="0"/>
                </a:cxn>
                <a:cxn ang="0">
                  <a:pos x="32" y="4"/>
                </a:cxn>
                <a:cxn ang="0">
                  <a:pos x="66" y="29"/>
                </a:cxn>
                <a:cxn ang="0">
                  <a:pos x="120" y="79"/>
                </a:cxn>
                <a:cxn ang="0">
                  <a:pos x="185" y="151"/>
                </a:cxn>
                <a:cxn ang="0">
                  <a:pos x="257" y="248"/>
                </a:cxn>
                <a:cxn ang="0">
                  <a:pos x="329" y="368"/>
                </a:cxn>
                <a:cxn ang="0">
                  <a:pos x="410" y="549"/>
                </a:cxn>
                <a:cxn ang="0">
                  <a:pos x="471" y="772"/>
                </a:cxn>
                <a:cxn ang="0">
                  <a:pos x="500" y="980"/>
                </a:cxn>
                <a:cxn ang="0">
                  <a:pos x="507" y="1157"/>
                </a:cxn>
                <a:cxn ang="0">
                  <a:pos x="500" y="1337"/>
                </a:cxn>
                <a:cxn ang="0">
                  <a:pos x="471" y="1539"/>
                </a:cxn>
                <a:cxn ang="0">
                  <a:pos x="412" y="1754"/>
                </a:cxn>
                <a:cxn ang="0">
                  <a:pos x="336" y="1933"/>
                </a:cxn>
                <a:cxn ang="0">
                  <a:pos x="264" y="2057"/>
                </a:cxn>
                <a:cxn ang="0">
                  <a:pos x="190" y="2158"/>
                </a:cxn>
                <a:cxn ang="0">
                  <a:pos x="122" y="2234"/>
                </a:cxn>
                <a:cxn ang="0">
                  <a:pos x="68" y="2286"/>
                </a:cxn>
                <a:cxn ang="0">
                  <a:pos x="32" y="2310"/>
                </a:cxn>
                <a:cxn ang="0">
                  <a:pos x="9" y="2310"/>
                </a:cxn>
                <a:cxn ang="0">
                  <a:pos x="0" y="2293"/>
                </a:cxn>
                <a:cxn ang="0">
                  <a:pos x="2" y="2284"/>
                </a:cxn>
                <a:cxn ang="0">
                  <a:pos x="16" y="2267"/>
                </a:cxn>
                <a:cxn ang="0">
                  <a:pos x="95" y="2179"/>
                </a:cxn>
                <a:cxn ang="0">
                  <a:pos x="199" y="2015"/>
                </a:cxn>
                <a:cxn ang="0">
                  <a:pos x="279" y="1838"/>
                </a:cxn>
                <a:cxn ang="0">
                  <a:pos x="332" y="1649"/>
                </a:cxn>
                <a:cxn ang="0">
                  <a:pos x="365" y="1455"/>
                </a:cxn>
                <a:cxn ang="0">
                  <a:pos x="379" y="1256"/>
                </a:cxn>
                <a:cxn ang="0">
                  <a:pos x="377" y="1016"/>
                </a:cxn>
                <a:cxn ang="0">
                  <a:pos x="349" y="753"/>
                </a:cxn>
                <a:cxn ang="0">
                  <a:pos x="293" y="521"/>
                </a:cxn>
                <a:cxn ang="0">
                  <a:pos x="210" y="319"/>
                </a:cxn>
                <a:cxn ang="0">
                  <a:pos x="102" y="149"/>
                </a:cxn>
                <a:cxn ang="0">
                  <a:pos x="23" y="60"/>
                </a:cxn>
                <a:cxn ang="0">
                  <a:pos x="5" y="37"/>
                </a:cxn>
                <a:cxn ang="0">
                  <a:pos x="0" y="27"/>
                </a:cxn>
                <a:cxn ang="0">
                  <a:pos x="7" y="8"/>
                </a:cxn>
                <a:cxn ang="0">
                  <a:pos x="16" y="0"/>
                </a:cxn>
              </a:cxnLst>
              <a:rect l="0" t="0" r="r" b="b"/>
              <a:pathLst>
                <a:path w="507" h="2314">
                  <a:moveTo>
                    <a:pt x="507" y="1156"/>
                  </a:moveTo>
                  <a:lnTo>
                    <a:pt x="507" y="1157"/>
                  </a:lnTo>
                  <a:lnTo>
                    <a:pt x="507" y="1156"/>
                  </a:lnTo>
                  <a:close/>
                  <a:moveTo>
                    <a:pt x="16" y="0"/>
                  </a:moveTo>
                  <a:lnTo>
                    <a:pt x="23" y="0"/>
                  </a:lnTo>
                  <a:lnTo>
                    <a:pt x="32" y="4"/>
                  </a:lnTo>
                  <a:lnTo>
                    <a:pt x="47" y="14"/>
                  </a:lnTo>
                  <a:lnTo>
                    <a:pt x="66" y="29"/>
                  </a:lnTo>
                  <a:lnTo>
                    <a:pt x="92" y="50"/>
                  </a:lnTo>
                  <a:lnTo>
                    <a:pt x="120" y="79"/>
                  </a:lnTo>
                  <a:lnTo>
                    <a:pt x="151" y="113"/>
                  </a:lnTo>
                  <a:lnTo>
                    <a:pt x="185" y="151"/>
                  </a:lnTo>
                  <a:lnTo>
                    <a:pt x="221" y="197"/>
                  </a:lnTo>
                  <a:lnTo>
                    <a:pt x="257" y="248"/>
                  </a:lnTo>
                  <a:lnTo>
                    <a:pt x="293" y="305"/>
                  </a:lnTo>
                  <a:lnTo>
                    <a:pt x="329" y="368"/>
                  </a:lnTo>
                  <a:lnTo>
                    <a:pt x="363" y="437"/>
                  </a:lnTo>
                  <a:lnTo>
                    <a:pt x="410" y="549"/>
                  </a:lnTo>
                  <a:lnTo>
                    <a:pt x="444" y="662"/>
                  </a:lnTo>
                  <a:lnTo>
                    <a:pt x="471" y="772"/>
                  </a:lnTo>
                  <a:lnTo>
                    <a:pt x="489" y="879"/>
                  </a:lnTo>
                  <a:lnTo>
                    <a:pt x="500" y="980"/>
                  </a:lnTo>
                  <a:lnTo>
                    <a:pt x="505" y="1074"/>
                  </a:lnTo>
                  <a:lnTo>
                    <a:pt x="507" y="1157"/>
                  </a:lnTo>
                  <a:lnTo>
                    <a:pt x="505" y="1243"/>
                  </a:lnTo>
                  <a:lnTo>
                    <a:pt x="500" y="1337"/>
                  </a:lnTo>
                  <a:lnTo>
                    <a:pt x="487" y="1436"/>
                  </a:lnTo>
                  <a:lnTo>
                    <a:pt x="471" y="1539"/>
                  </a:lnTo>
                  <a:lnTo>
                    <a:pt x="446" y="1645"/>
                  </a:lnTo>
                  <a:lnTo>
                    <a:pt x="412" y="1754"/>
                  </a:lnTo>
                  <a:lnTo>
                    <a:pt x="370" y="1863"/>
                  </a:lnTo>
                  <a:lnTo>
                    <a:pt x="336" y="1933"/>
                  </a:lnTo>
                  <a:lnTo>
                    <a:pt x="300" y="1998"/>
                  </a:lnTo>
                  <a:lnTo>
                    <a:pt x="264" y="2057"/>
                  </a:lnTo>
                  <a:lnTo>
                    <a:pt x="226" y="2110"/>
                  </a:lnTo>
                  <a:lnTo>
                    <a:pt x="190" y="2158"/>
                  </a:lnTo>
                  <a:lnTo>
                    <a:pt x="154" y="2200"/>
                  </a:lnTo>
                  <a:lnTo>
                    <a:pt x="122" y="2234"/>
                  </a:lnTo>
                  <a:lnTo>
                    <a:pt x="93" y="2263"/>
                  </a:lnTo>
                  <a:lnTo>
                    <a:pt x="68" y="2286"/>
                  </a:lnTo>
                  <a:lnTo>
                    <a:pt x="47" y="2301"/>
                  </a:lnTo>
                  <a:lnTo>
                    <a:pt x="32" y="2310"/>
                  </a:lnTo>
                  <a:lnTo>
                    <a:pt x="23" y="2314"/>
                  </a:lnTo>
                  <a:lnTo>
                    <a:pt x="9" y="2310"/>
                  </a:lnTo>
                  <a:lnTo>
                    <a:pt x="2" y="2299"/>
                  </a:lnTo>
                  <a:lnTo>
                    <a:pt x="0" y="2293"/>
                  </a:lnTo>
                  <a:lnTo>
                    <a:pt x="0" y="2290"/>
                  </a:lnTo>
                  <a:lnTo>
                    <a:pt x="2" y="2284"/>
                  </a:lnTo>
                  <a:lnTo>
                    <a:pt x="7" y="2276"/>
                  </a:lnTo>
                  <a:lnTo>
                    <a:pt x="16" y="2267"/>
                  </a:lnTo>
                  <a:lnTo>
                    <a:pt x="30" y="2253"/>
                  </a:lnTo>
                  <a:lnTo>
                    <a:pt x="95" y="2179"/>
                  </a:lnTo>
                  <a:lnTo>
                    <a:pt x="151" y="2099"/>
                  </a:lnTo>
                  <a:lnTo>
                    <a:pt x="199" y="2015"/>
                  </a:lnTo>
                  <a:lnTo>
                    <a:pt x="243" y="1927"/>
                  </a:lnTo>
                  <a:lnTo>
                    <a:pt x="279" y="1838"/>
                  </a:lnTo>
                  <a:lnTo>
                    <a:pt x="307" y="1744"/>
                  </a:lnTo>
                  <a:lnTo>
                    <a:pt x="332" y="1649"/>
                  </a:lnTo>
                  <a:lnTo>
                    <a:pt x="350" y="1554"/>
                  </a:lnTo>
                  <a:lnTo>
                    <a:pt x="365" y="1455"/>
                  </a:lnTo>
                  <a:lnTo>
                    <a:pt x="374" y="1356"/>
                  </a:lnTo>
                  <a:lnTo>
                    <a:pt x="379" y="1256"/>
                  </a:lnTo>
                  <a:lnTo>
                    <a:pt x="381" y="1157"/>
                  </a:lnTo>
                  <a:lnTo>
                    <a:pt x="377" y="1016"/>
                  </a:lnTo>
                  <a:lnTo>
                    <a:pt x="367" y="881"/>
                  </a:lnTo>
                  <a:lnTo>
                    <a:pt x="349" y="753"/>
                  </a:lnTo>
                  <a:lnTo>
                    <a:pt x="323" y="633"/>
                  </a:lnTo>
                  <a:lnTo>
                    <a:pt x="293" y="521"/>
                  </a:lnTo>
                  <a:lnTo>
                    <a:pt x="253" y="416"/>
                  </a:lnTo>
                  <a:lnTo>
                    <a:pt x="210" y="319"/>
                  </a:lnTo>
                  <a:lnTo>
                    <a:pt x="160" y="231"/>
                  </a:lnTo>
                  <a:lnTo>
                    <a:pt x="102" y="149"/>
                  </a:lnTo>
                  <a:lnTo>
                    <a:pt x="41" y="77"/>
                  </a:lnTo>
                  <a:lnTo>
                    <a:pt x="23" y="60"/>
                  </a:lnTo>
                  <a:lnTo>
                    <a:pt x="12" y="46"/>
                  </a:lnTo>
                  <a:lnTo>
                    <a:pt x="5" y="37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9" name="Freeform 29"/>
            <p:cNvSpPr>
              <a:spLocks noEditPoints="1"/>
            </p:cNvSpPr>
            <p:nvPr/>
          </p:nvSpPr>
          <p:spPr bwMode="auto">
            <a:xfrm>
              <a:off x="5749" y="2946"/>
              <a:ext cx="230" cy="997"/>
            </a:xfrm>
            <a:custGeom>
              <a:avLst/>
              <a:gdLst/>
              <a:ahLst/>
              <a:cxnLst>
                <a:cxn ang="0">
                  <a:pos x="117" y="753"/>
                </a:cxn>
                <a:cxn ang="0">
                  <a:pos x="145" y="757"/>
                </a:cxn>
                <a:cxn ang="0">
                  <a:pos x="172" y="770"/>
                </a:cxn>
                <a:cxn ang="0">
                  <a:pos x="196" y="789"/>
                </a:cxn>
                <a:cxn ang="0">
                  <a:pos x="214" y="814"/>
                </a:cxn>
                <a:cxn ang="0">
                  <a:pos x="226" y="842"/>
                </a:cxn>
                <a:cxn ang="0">
                  <a:pos x="230" y="873"/>
                </a:cxn>
                <a:cxn ang="0">
                  <a:pos x="226" y="905"/>
                </a:cxn>
                <a:cxn ang="0">
                  <a:pos x="214" y="936"/>
                </a:cxn>
                <a:cxn ang="0">
                  <a:pos x="196" y="961"/>
                </a:cxn>
                <a:cxn ang="0">
                  <a:pos x="172" y="980"/>
                </a:cxn>
                <a:cxn ang="0">
                  <a:pos x="145" y="993"/>
                </a:cxn>
                <a:cxn ang="0">
                  <a:pos x="117" y="997"/>
                </a:cxn>
                <a:cxn ang="0">
                  <a:pos x="86" y="993"/>
                </a:cxn>
                <a:cxn ang="0">
                  <a:pos x="57" y="980"/>
                </a:cxn>
                <a:cxn ang="0">
                  <a:pos x="34" y="961"/>
                </a:cxn>
                <a:cxn ang="0">
                  <a:pos x="16" y="936"/>
                </a:cxn>
                <a:cxn ang="0">
                  <a:pos x="3" y="905"/>
                </a:cxn>
                <a:cxn ang="0">
                  <a:pos x="0" y="873"/>
                </a:cxn>
                <a:cxn ang="0">
                  <a:pos x="3" y="842"/>
                </a:cxn>
                <a:cxn ang="0">
                  <a:pos x="16" y="814"/>
                </a:cxn>
                <a:cxn ang="0">
                  <a:pos x="34" y="789"/>
                </a:cxn>
                <a:cxn ang="0">
                  <a:pos x="57" y="770"/>
                </a:cxn>
                <a:cxn ang="0">
                  <a:pos x="86" y="757"/>
                </a:cxn>
                <a:cxn ang="0">
                  <a:pos x="117" y="753"/>
                </a:cxn>
                <a:cxn ang="0">
                  <a:pos x="117" y="0"/>
                </a:cxn>
                <a:cxn ang="0">
                  <a:pos x="145" y="4"/>
                </a:cxn>
                <a:cxn ang="0">
                  <a:pos x="172" y="17"/>
                </a:cxn>
                <a:cxn ang="0">
                  <a:pos x="196" y="36"/>
                </a:cxn>
                <a:cxn ang="0">
                  <a:pos x="214" y="61"/>
                </a:cxn>
                <a:cxn ang="0">
                  <a:pos x="226" y="92"/>
                </a:cxn>
                <a:cxn ang="0">
                  <a:pos x="230" y="124"/>
                </a:cxn>
                <a:cxn ang="0">
                  <a:pos x="226" y="154"/>
                </a:cxn>
                <a:cxn ang="0">
                  <a:pos x="214" y="183"/>
                </a:cxn>
                <a:cxn ang="0">
                  <a:pos x="196" y="208"/>
                </a:cxn>
                <a:cxn ang="0">
                  <a:pos x="172" y="227"/>
                </a:cxn>
                <a:cxn ang="0">
                  <a:pos x="145" y="240"/>
                </a:cxn>
                <a:cxn ang="0">
                  <a:pos x="117" y="244"/>
                </a:cxn>
                <a:cxn ang="0">
                  <a:pos x="86" y="240"/>
                </a:cxn>
                <a:cxn ang="0">
                  <a:pos x="57" y="227"/>
                </a:cxn>
                <a:cxn ang="0">
                  <a:pos x="34" y="208"/>
                </a:cxn>
                <a:cxn ang="0">
                  <a:pos x="16" y="183"/>
                </a:cxn>
                <a:cxn ang="0">
                  <a:pos x="3" y="154"/>
                </a:cxn>
                <a:cxn ang="0">
                  <a:pos x="0" y="124"/>
                </a:cxn>
                <a:cxn ang="0">
                  <a:pos x="3" y="92"/>
                </a:cxn>
                <a:cxn ang="0">
                  <a:pos x="16" y="61"/>
                </a:cxn>
                <a:cxn ang="0">
                  <a:pos x="34" y="36"/>
                </a:cxn>
                <a:cxn ang="0">
                  <a:pos x="57" y="17"/>
                </a:cxn>
                <a:cxn ang="0">
                  <a:pos x="86" y="4"/>
                </a:cxn>
                <a:cxn ang="0">
                  <a:pos x="117" y="0"/>
                </a:cxn>
              </a:cxnLst>
              <a:rect l="0" t="0" r="r" b="b"/>
              <a:pathLst>
                <a:path w="230" h="997">
                  <a:moveTo>
                    <a:pt x="117" y="753"/>
                  </a:moveTo>
                  <a:lnTo>
                    <a:pt x="145" y="757"/>
                  </a:lnTo>
                  <a:lnTo>
                    <a:pt x="172" y="770"/>
                  </a:lnTo>
                  <a:lnTo>
                    <a:pt x="196" y="789"/>
                  </a:lnTo>
                  <a:lnTo>
                    <a:pt x="214" y="814"/>
                  </a:lnTo>
                  <a:lnTo>
                    <a:pt x="226" y="842"/>
                  </a:lnTo>
                  <a:lnTo>
                    <a:pt x="230" y="873"/>
                  </a:lnTo>
                  <a:lnTo>
                    <a:pt x="226" y="905"/>
                  </a:lnTo>
                  <a:lnTo>
                    <a:pt x="214" y="936"/>
                  </a:lnTo>
                  <a:lnTo>
                    <a:pt x="196" y="961"/>
                  </a:lnTo>
                  <a:lnTo>
                    <a:pt x="172" y="980"/>
                  </a:lnTo>
                  <a:lnTo>
                    <a:pt x="145" y="993"/>
                  </a:lnTo>
                  <a:lnTo>
                    <a:pt x="117" y="997"/>
                  </a:lnTo>
                  <a:lnTo>
                    <a:pt x="86" y="993"/>
                  </a:lnTo>
                  <a:lnTo>
                    <a:pt x="57" y="980"/>
                  </a:lnTo>
                  <a:lnTo>
                    <a:pt x="34" y="961"/>
                  </a:lnTo>
                  <a:lnTo>
                    <a:pt x="16" y="936"/>
                  </a:lnTo>
                  <a:lnTo>
                    <a:pt x="3" y="905"/>
                  </a:lnTo>
                  <a:lnTo>
                    <a:pt x="0" y="873"/>
                  </a:lnTo>
                  <a:lnTo>
                    <a:pt x="3" y="842"/>
                  </a:lnTo>
                  <a:lnTo>
                    <a:pt x="16" y="814"/>
                  </a:lnTo>
                  <a:lnTo>
                    <a:pt x="34" y="789"/>
                  </a:lnTo>
                  <a:lnTo>
                    <a:pt x="57" y="770"/>
                  </a:lnTo>
                  <a:lnTo>
                    <a:pt x="86" y="757"/>
                  </a:lnTo>
                  <a:lnTo>
                    <a:pt x="117" y="753"/>
                  </a:lnTo>
                  <a:close/>
                  <a:moveTo>
                    <a:pt x="117" y="0"/>
                  </a:moveTo>
                  <a:lnTo>
                    <a:pt x="145" y="4"/>
                  </a:lnTo>
                  <a:lnTo>
                    <a:pt x="172" y="17"/>
                  </a:lnTo>
                  <a:lnTo>
                    <a:pt x="196" y="36"/>
                  </a:lnTo>
                  <a:lnTo>
                    <a:pt x="214" y="61"/>
                  </a:lnTo>
                  <a:lnTo>
                    <a:pt x="226" y="92"/>
                  </a:lnTo>
                  <a:lnTo>
                    <a:pt x="230" y="124"/>
                  </a:lnTo>
                  <a:lnTo>
                    <a:pt x="226" y="154"/>
                  </a:lnTo>
                  <a:lnTo>
                    <a:pt x="214" y="183"/>
                  </a:lnTo>
                  <a:lnTo>
                    <a:pt x="196" y="208"/>
                  </a:lnTo>
                  <a:lnTo>
                    <a:pt x="172" y="227"/>
                  </a:lnTo>
                  <a:lnTo>
                    <a:pt x="145" y="240"/>
                  </a:lnTo>
                  <a:lnTo>
                    <a:pt x="117" y="244"/>
                  </a:lnTo>
                  <a:lnTo>
                    <a:pt x="86" y="240"/>
                  </a:lnTo>
                  <a:lnTo>
                    <a:pt x="57" y="227"/>
                  </a:lnTo>
                  <a:lnTo>
                    <a:pt x="34" y="208"/>
                  </a:lnTo>
                  <a:lnTo>
                    <a:pt x="16" y="183"/>
                  </a:lnTo>
                  <a:lnTo>
                    <a:pt x="3" y="154"/>
                  </a:lnTo>
                  <a:lnTo>
                    <a:pt x="0" y="124"/>
                  </a:lnTo>
                  <a:lnTo>
                    <a:pt x="3" y="92"/>
                  </a:lnTo>
                  <a:lnTo>
                    <a:pt x="16" y="61"/>
                  </a:lnTo>
                  <a:lnTo>
                    <a:pt x="34" y="36"/>
                  </a:lnTo>
                  <a:lnTo>
                    <a:pt x="57" y="17"/>
                  </a:lnTo>
                  <a:lnTo>
                    <a:pt x="86" y="4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advTm="76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4" grpId="0"/>
      <p:bldP spid="85" grpId="0"/>
      <p:bldP spid="8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S-Duality - B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9475" y="1355130"/>
            <a:ext cx="8604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sym typeface="Mathematica5"/>
              </a:rPr>
              <a:t>Two different points in </a:t>
            </a:r>
            <a:r>
              <a:rPr lang="en-US" sz="3200" dirty="0" err="1" smtClean="0">
                <a:solidFill>
                  <a:srgbClr val="0000FF"/>
                </a:solidFill>
                <a:sym typeface="Mathematica5"/>
              </a:rPr>
              <a:t>Teich</a:t>
            </a:r>
            <a:r>
              <a:rPr lang="en-US" sz="3200" baseline="-25000" dirty="0" err="1" smtClean="0">
                <a:solidFill>
                  <a:srgbClr val="0000FF"/>
                </a:solidFill>
                <a:sym typeface="Mathematica5"/>
              </a:rPr>
              <a:t>g,n</a:t>
            </a:r>
            <a:r>
              <a:rPr lang="en-US" sz="3200" dirty="0" smtClean="0">
                <a:solidFill>
                  <a:srgbClr val="0000FF"/>
                </a:solidFill>
                <a:sym typeface="Mathematica5"/>
              </a:rPr>
              <a:t>  can project to the </a:t>
            </a:r>
          </a:p>
          <a:p>
            <a:r>
              <a:rPr lang="en-US" sz="3200" b="1" i="1" u="sng" dirty="0" smtClean="0">
                <a:solidFill>
                  <a:srgbClr val="0000FF"/>
                </a:solidFill>
                <a:sym typeface="Mathematica5"/>
              </a:rPr>
              <a:t>same</a:t>
            </a:r>
            <a:r>
              <a:rPr lang="en-US" sz="3200" dirty="0" smtClean="0">
                <a:solidFill>
                  <a:srgbClr val="0000FF"/>
                </a:solidFill>
                <a:sym typeface="Mathematica5"/>
              </a:rPr>
              <a:t> point in   </a:t>
            </a:r>
            <a:r>
              <a:rPr lang="en-US" sz="3200" baseline="-25000" dirty="0" err="1" smtClean="0">
                <a:solidFill>
                  <a:srgbClr val="0000FF"/>
                </a:solidFill>
                <a:sym typeface="Mathematica5"/>
              </a:rPr>
              <a:t>g,n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260" y="2929735"/>
            <a:ext cx="8410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When we have two different presentations of the same theory we call it a duality.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14080" y="4773175"/>
            <a:ext cx="4147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This is an S-duality.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43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S-Duality - 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04800" y="2507280"/>
            <a:ext cx="8839200" cy="2209800"/>
            <a:chOff x="304800" y="3813050"/>
            <a:chExt cx="8839200" cy="2209800"/>
          </a:xfrm>
        </p:grpSpPr>
        <p:grpSp>
          <p:nvGrpSpPr>
            <p:cNvPr id="5" name="Group 13"/>
            <p:cNvGrpSpPr/>
            <p:nvPr/>
          </p:nvGrpSpPr>
          <p:grpSpPr>
            <a:xfrm>
              <a:off x="304800" y="3889250"/>
              <a:ext cx="2630184" cy="1828800"/>
              <a:chOff x="914400" y="4038600"/>
              <a:chExt cx="2630184" cy="1828800"/>
            </a:xfrm>
          </p:grpSpPr>
          <p:pic>
            <p:nvPicPr>
              <p:cNvPr id="14" name="Picture 13" descr="GenusThreeCurve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14400" y="4038600"/>
                <a:ext cx="2630184" cy="1828800"/>
              </a:xfrm>
              <a:prstGeom prst="rect">
                <a:avLst/>
              </a:prstGeom>
            </p:spPr>
          </p:pic>
          <p:sp>
            <p:nvSpPr>
              <p:cNvPr id="15" name="Freeform 14"/>
              <p:cNvSpPr/>
              <p:nvPr/>
            </p:nvSpPr>
            <p:spPr>
              <a:xfrm>
                <a:off x="1219200" y="4191000"/>
                <a:ext cx="1385668" cy="1406768"/>
              </a:xfrm>
              <a:custGeom>
                <a:avLst/>
                <a:gdLst>
                  <a:gd name="connsiteX0" fmla="*/ 970671 w 1385668"/>
                  <a:gd name="connsiteY0" fmla="*/ 722141 h 1406768"/>
                  <a:gd name="connsiteX1" fmla="*/ 1209822 w 1385668"/>
                  <a:gd name="connsiteY1" fmla="*/ 342313 h 1406768"/>
                  <a:gd name="connsiteX2" fmla="*/ 1139484 w 1385668"/>
                  <a:gd name="connsiteY2" fmla="*/ 46892 h 1406768"/>
                  <a:gd name="connsiteX3" fmla="*/ 647115 w 1385668"/>
                  <a:gd name="connsiteY3" fmla="*/ 60959 h 1406768"/>
                  <a:gd name="connsiteX4" fmla="*/ 337625 w 1385668"/>
                  <a:gd name="connsiteY4" fmla="*/ 271975 h 1406768"/>
                  <a:gd name="connsiteX5" fmla="*/ 168813 w 1385668"/>
                  <a:gd name="connsiteY5" fmla="*/ 637735 h 1406768"/>
                  <a:gd name="connsiteX6" fmla="*/ 1041010 w 1385668"/>
                  <a:gd name="connsiteY6" fmla="*/ 694006 h 1406768"/>
                  <a:gd name="connsiteX7" fmla="*/ 1364567 w 1385668"/>
                  <a:gd name="connsiteY7" fmla="*/ 1200442 h 1406768"/>
                  <a:gd name="connsiteX8" fmla="*/ 1167619 w 1385668"/>
                  <a:gd name="connsiteY8" fmla="*/ 1397390 h 1406768"/>
                  <a:gd name="connsiteX9" fmla="*/ 267287 w 1385668"/>
                  <a:gd name="connsiteY9" fmla="*/ 1256713 h 1406768"/>
                  <a:gd name="connsiteX10" fmla="*/ 14068 w 1385668"/>
                  <a:gd name="connsiteY10" fmla="*/ 792479 h 1406768"/>
                  <a:gd name="connsiteX11" fmla="*/ 182881 w 1385668"/>
                  <a:gd name="connsiteY11" fmla="*/ 595532 h 1406768"/>
                  <a:gd name="connsiteX12" fmla="*/ 182881 w 1385668"/>
                  <a:gd name="connsiteY12" fmla="*/ 595532 h 1406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8" h="1406768">
                    <a:moveTo>
                      <a:pt x="970671" y="722141"/>
                    </a:moveTo>
                    <a:cubicBezTo>
                      <a:pt x="1076179" y="588497"/>
                      <a:pt x="1181687" y="454854"/>
                      <a:pt x="1209822" y="342313"/>
                    </a:cubicBezTo>
                    <a:cubicBezTo>
                      <a:pt x="1237957" y="229772"/>
                      <a:pt x="1233268" y="93784"/>
                      <a:pt x="1139484" y="46892"/>
                    </a:cubicBezTo>
                    <a:cubicBezTo>
                      <a:pt x="1045700" y="0"/>
                      <a:pt x="780758" y="23445"/>
                      <a:pt x="647115" y="60959"/>
                    </a:cubicBezTo>
                    <a:cubicBezTo>
                      <a:pt x="513472" y="98473"/>
                      <a:pt x="417342" y="175846"/>
                      <a:pt x="337625" y="271975"/>
                    </a:cubicBezTo>
                    <a:cubicBezTo>
                      <a:pt x="257908" y="368104"/>
                      <a:pt x="51582" y="567397"/>
                      <a:pt x="168813" y="637735"/>
                    </a:cubicBezTo>
                    <a:cubicBezTo>
                      <a:pt x="286044" y="708073"/>
                      <a:pt x="841718" y="600222"/>
                      <a:pt x="1041010" y="694006"/>
                    </a:cubicBezTo>
                    <a:cubicBezTo>
                      <a:pt x="1240302" y="787790"/>
                      <a:pt x="1343466" y="1083211"/>
                      <a:pt x="1364567" y="1200442"/>
                    </a:cubicBezTo>
                    <a:cubicBezTo>
                      <a:pt x="1385668" y="1317673"/>
                      <a:pt x="1350499" y="1388012"/>
                      <a:pt x="1167619" y="1397390"/>
                    </a:cubicBezTo>
                    <a:cubicBezTo>
                      <a:pt x="984739" y="1406768"/>
                      <a:pt x="459546" y="1357532"/>
                      <a:pt x="267287" y="1256713"/>
                    </a:cubicBezTo>
                    <a:cubicBezTo>
                      <a:pt x="75028" y="1155894"/>
                      <a:pt x="28136" y="902676"/>
                      <a:pt x="14068" y="792479"/>
                    </a:cubicBezTo>
                    <a:cubicBezTo>
                      <a:pt x="0" y="682282"/>
                      <a:pt x="182881" y="595532"/>
                      <a:pt x="182881" y="595532"/>
                    </a:cubicBezTo>
                    <a:lnTo>
                      <a:pt x="182881" y="595532"/>
                    </a:ln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2438400" y="4419600"/>
                <a:ext cx="818270" cy="1029286"/>
              </a:xfrm>
              <a:custGeom>
                <a:avLst/>
                <a:gdLst>
                  <a:gd name="connsiteX0" fmla="*/ 0 w 818270"/>
                  <a:gd name="connsiteY0" fmla="*/ 93785 h 1029286"/>
                  <a:gd name="connsiteX1" fmla="*/ 464233 w 818270"/>
                  <a:gd name="connsiteY1" fmla="*/ 23446 h 1029286"/>
                  <a:gd name="connsiteX2" fmla="*/ 787790 w 818270"/>
                  <a:gd name="connsiteY2" fmla="*/ 234462 h 1029286"/>
                  <a:gd name="connsiteX3" fmla="*/ 647113 w 818270"/>
                  <a:gd name="connsiteY3" fmla="*/ 712763 h 1029286"/>
                  <a:gd name="connsiteX4" fmla="*/ 196947 w 818270"/>
                  <a:gd name="connsiteY4" fmla="*/ 980049 h 1029286"/>
                  <a:gd name="connsiteX5" fmla="*/ 196947 w 818270"/>
                  <a:gd name="connsiteY5" fmla="*/ 1008185 h 1029286"/>
                  <a:gd name="connsiteX6" fmla="*/ 196947 w 818270"/>
                  <a:gd name="connsiteY6" fmla="*/ 1008185 h 1029286"/>
                  <a:gd name="connsiteX7" fmla="*/ 196947 w 818270"/>
                  <a:gd name="connsiteY7" fmla="*/ 937846 h 1029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8270" h="1029286">
                    <a:moveTo>
                      <a:pt x="0" y="93785"/>
                    </a:moveTo>
                    <a:cubicBezTo>
                      <a:pt x="166467" y="46892"/>
                      <a:pt x="332935" y="0"/>
                      <a:pt x="464233" y="23446"/>
                    </a:cubicBezTo>
                    <a:cubicBezTo>
                      <a:pt x="595531" y="46892"/>
                      <a:pt x="757310" y="119576"/>
                      <a:pt x="787790" y="234462"/>
                    </a:cubicBezTo>
                    <a:cubicBezTo>
                      <a:pt x="818270" y="349348"/>
                      <a:pt x="745587" y="588499"/>
                      <a:pt x="647113" y="712763"/>
                    </a:cubicBezTo>
                    <a:cubicBezTo>
                      <a:pt x="548639" y="837027"/>
                      <a:pt x="271975" y="930812"/>
                      <a:pt x="196947" y="980049"/>
                    </a:cubicBezTo>
                    <a:cubicBezTo>
                      <a:pt x="121919" y="1029286"/>
                      <a:pt x="196947" y="1008185"/>
                      <a:pt x="196947" y="1008185"/>
                    </a:cubicBezTo>
                    <a:lnTo>
                      <a:pt x="196947" y="1008185"/>
                    </a:lnTo>
                    <a:lnTo>
                      <a:pt x="196947" y="937846"/>
                    </a:lnTo>
                  </a:path>
                </a:pathLst>
              </a:cu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17"/>
            <p:cNvGrpSpPr/>
            <p:nvPr/>
          </p:nvGrpSpPr>
          <p:grpSpPr>
            <a:xfrm>
              <a:off x="4456606" y="3813050"/>
              <a:ext cx="4687394" cy="2209800"/>
              <a:chOff x="4456606" y="3886201"/>
              <a:chExt cx="4687394" cy="2209800"/>
            </a:xfrm>
          </p:grpSpPr>
          <p:pic>
            <p:nvPicPr>
              <p:cNvPr id="8" name="Picture 7" descr="GenusThreeCurveC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56606" y="3886201"/>
                <a:ext cx="4687394" cy="2209800"/>
              </a:xfrm>
              <a:prstGeom prst="rect">
                <a:avLst/>
              </a:prstGeom>
            </p:spPr>
          </p:pic>
          <p:sp>
            <p:nvSpPr>
              <p:cNvPr id="9" name="Freeform 8"/>
              <p:cNvSpPr/>
              <p:nvPr/>
            </p:nvSpPr>
            <p:spPr>
              <a:xfrm>
                <a:off x="5171768" y="4240161"/>
                <a:ext cx="1182329" cy="742336"/>
              </a:xfrm>
              <a:custGeom>
                <a:avLst/>
                <a:gdLst>
                  <a:gd name="connsiteX0" fmla="*/ 1081548 w 1182329"/>
                  <a:gd name="connsiteY0" fmla="*/ 390833 h 742336"/>
                  <a:gd name="connsiteX1" fmla="*/ 1111045 w 1182329"/>
                  <a:gd name="connsiteY1" fmla="*/ 154858 h 742336"/>
                  <a:gd name="connsiteX2" fmla="*/ 653845 w 1182329"/>
                  <a:gd name="connsiteY2" fmla="*/ 22123 h 742336"/>
                  <a:gd name="connsiteX3" fmla="*/ 49161 w 1182329"/>
                  <a:gd name="connsiteY3" fmla="*/ 287594 h 742336"/>
                  <a:gd name="connsiteX4" fmla="*/ 358877 w 1182329"/>
                  <a:gd name="connsiteY4" fmla="*/ 700549 h 742336"/>
                  <a:gd name="connsiteX5" fmla="*/ 978309 w 1182329"/>
                  <a:gd name="connsiteY5" fmla="*/ 538316 h 742336"/>
                  <a:gd name="connsiteX6" fmla="*/ 1081548 w 1182329"/>
                  <a:gd name="connsiteY6" fmla="*/ 390833 h 742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2329" h="742336">
                    <a:moveTo>
                      <a:pt x="1081548" y="390833"/>
                    </a:moveTo>
                    <a:cubicBezTo>
                      <a:pt x="1103671" y="326923"/>
                      <a:pt x="1182329" y="216310"/>
                      <a:pt x="1111045" y="154858"/>
                    </a:cubicBezTo>
                    <a:cubicBezTo>
                      <a:pt x="1039761" y="93406"/>
                      <a:pt x="830826" y="0"/>
                      <a:pt x="653845" y="22123"/>
                    </a:cubicBezTo>
                    <a:cubicBezTo>
                      <a:pt x="476864" y="44246"/>
                      <a:pt x="98322" y="174523"/>
                      <a:pt x="49161" y="287594"/>
                    </a:cubicBezTo>
                    <a:cubicBezTo>
                      <a:pt x="0" y="400665"/>
                      <a:pt x="204019" y="658762"/>
                      <a:pt x="358877" y="700549"/>
                    </a:cubicBezTo>
                    <a:cubicBezTo>
                      <a:pt x="513735" y="742336"/>
                      <a:pt x="862780" y="594851"/>
                      <a:pt x="978309" y="538316"/>
                    </a:cubicBezTo>
                    <a:cubicBezTo>
                      <a:pt x="1093838" y="481781"/>
                      <a:pt x="1059425" y="454743"/>
                      <a:pt x="1081548" y="390833"/>
                    </a:cubicBezTo>
                    <a:close/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6223819" y="4734232"/>
                <a:ext cx="132736" cy="88491"/>
              </a:xfrm>
              <a:custGeom>
                <a:avLst/>
                <a:gdLst>
                  <a:gd name="connsiteX0" fmla="*/ 0 w 132736"/>
                  <a:gd name="connsiteY0" fmla="*/ 0 h 88491"/>
                  <a:gd name="connsiteX1" fmla="*/ 132736 w 132736"/>
                  <a:gd name="connsiteY1" fmla="*/ 88491 h 88491"/>
                  <a:gd name="connsiteX2" fmla="*/ 132736 w 132736"/>
                  <a:gd name="connsiteY2" fmla="*/ 88491 h 8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736" h="88491">
                    <a:moveTo>
                      <a:pt x="0" y="0"/>
                    </a:moveTo>
                    <a:lnTo>
                      <a:pt x="132736" y="88491"/>
                    </a:lnTo>
                    <a:lnTo>
                      <a:pt x="132736" y="88491"/>
                    </a:lnTo>
                  </a:path>
                </a:pathLst>
              </a:cu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6270523" y="4704735"/>
                <a:ext cx="983225" cy="562897"/>
              </a:xfrm>
              <a:custGeom>
                <a:avLst/>
                <a:gdLst>
                  <a:gd name="connsiteX0" fmla="*/ 115529 w 983225"/>
                  <a:gd name="connsiteY0" fmla="*/ 103239 h 562897"/>
                  <a:gd name="connsiteX1" fmla="*/ 425245 w 983225"/>
                  <a:gd name="connsiteY1" fmla="*/ 0 h 562897"/>
                  <a:gd name="connsiteX2" fmla="*/ 852948 w 983225"/>
                  <a:gd name="connsiteY2" fmla="*/ 103239 h 562897"/>
                  <a:gd name="connsiteX3" fmla="*/ 867696 w 983225"/>
                  <a:gd name="connsiteY3" fmla="*/ 280220 h 562897"/>
                  <a:gd name="connsiteX4" fmla="*/ 159774 w 983225"/>
                  <a:gd name="connsiteY4" fmla="*/ 545691 h 562897"/>
                  <a:gd name="connsiteX5" fmla="*/ 12290 w 983225"/>
                  <a:gd name="connsiteY5" fmla="*/ 383459 h 562897"/>
                  <a:gd name="connsiteX6" fmla="*/ 115529 w 983225"/>
                  <a:gd name="connsiteY6" fmla="*/ 103239 h 562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225" h="562897">
                    <a:moveTo>
                      <a:pt x="115529" y="103239"/>
                    </a:moveTo>
                    <a:cubicBezTo>
                      <a:pt x="184355" y="39329"/>
                      <a:pt x="302342" y="0"/>
                      <a:pt x="425245" y="0"/>
                    </a:cubicBezTo>
                    <a:cubicBezTo>
                      <a:pt x="548148" y="0"/>
                      <a:pt x="779206" y="56536"/>
                      <a:pt x="852948" y="103239"/>
                    </a:cubicBezTo>
                    <a:cubicBezTo>
                      <a:pt x="926690" y="149942"/>
                      <a:pt x="983225" y="206478"/>
                      <a:pt x="867696" y="280220"/>
                    </a:cubicBezTo>
                    <a:cubicBezTo>
                      <a:pt x="752167" y="353962"/>
                      <a:pt x="302342" y="528485"/>
                      <a:pt x="159774" y="545691"/>
                    </a:cubicBezTo>
                    <a:cubicBezTo>
                      <a:pt x="17206" y="562897"/>
                      <a:pt x="24580" y="454743"/>
                      <a:pt x="12290" y="383459"/>
                    </a:cubicBezTo>
                    <a:cubicBezTo>
                      <a:pt x="0" y="312175"/>
                      <a:pt x="46703" y="167149"/>
                      <a:pt x="115529" y="103239"/>
                    </a:cubicBezTo>
                    <a:close/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7138219" y="4999703"/>
                <a:ext cx="309716" cy="73742"/>
              </a:xfrm>
              <a:custGeom>
                <a:avLst/>
                <a:gdLst>
                  <a:gd name="connsiteX0" fmla="*/ 0 w 309716"/>
                  <a:gd name="connsiteY0" fmla="*/ 0 h 73742"/>
                  <a:gd name="connsiteX1" fmla="*/ 309716 w 309716"/>
                  <a:gd name="connsiteY1" fmla="*/ 73742 h 73742"/>
                  <a:gd name="connsiteX2" fmla="*/ 309716 w 309716"/>
                  <a:gd name="connsiteY2" fmla="*/ 73742 h 73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716" h="73742">
                    <a:moveTo>
                      <a:pt x="0" y="0"/>
                    </a:moveTo>
                    <a:lnTo>
                      <a:pt x="309716" y="73742"/>
                    </a:lnTo>
                    <a:lnTo>
                      <a:pt x="309716" y="73742"/>
                    </a:lnTo>
                  </a:path>
                </a:pathLst>
              </a:cu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7391400" y="4832554"/>
                <a:ext cx="1206910" cy="555523"/>
              </a:xfrm>
              <a:custGeom>
                <a:avLst/>
                <a:gdLst>
                  <a:gd name="connsiteX0" fmla="*/ 86032 w 1206910"/>
                  <a:gd name="connsiteY0" fmla="*/ 255640 h 555523"/>
                  <a:gd name="connsiteX1" fmla="*/ 218768 w 1206910"/>
                  <a:gd name="connsiteY1" fmla="*/ 19665 h 555523"/>
                  <a:gd name="connsiteX2" fmla="*/ 838200 w 1206910"/>
                  <a:gd name="connsiteY2" fmla="*/ 137652 h 555523"/>
                  <a:gd name="connsiteX3" fmla="*/ 1162665 w 1206910"/>
                  <a:gd name="connsiteY3" fmla="*/ 417872 h 555523"/>
                  <a:gd name="connsiteX4" fmla="*/ 572729 w 1206910"/>
                  <a:gd name="connsiteY4" fmla="*/ 550607 h 555523"/>
                  <a:gd name="connsiteX5" fmla="*/ 86032 w 1206910"/>
                  <a:gd name="connsiteY5" fmla="*/ 447369 h 555523"/>
                  <a:gd name="connsiteX6" fmla="*/ 86032 w 1206910"/>
                  <a:gd name="connsiteY6" fmla="*/ 255640 h 5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6910" h="555523">
                    <a:moveTo>
                      <a:pt x="86032" y="255640"/>
                    </a:moveTo>
                    <a:cubicBezTo>
                      <a:pt x="108155" y="184356"/>
                      <a:pt x="93407" y="39330"/>
                      <a:pt x="218768" y="19665"/>
                    </a:cubicBezTo>
                    <a:cubicBezTo>
                      <a:pt x="344129" y="0"/>
                      <a:pt x="680884" y="71284"/>
                      <a:pt x="838200" y="137652"/>
                    </a:cubicBezTo>
                    <a:cubicBezTo>
                      <a:pt x="995516" y="204020"/>
                      <a:pt x="1206910" y="349046"/>
                      <a:pt x="1162665" y="417872"/>
                    </a:cubicBezTo>
                    <a:cubicBezTo>
                      <a:pt x="1118420" y="486698"/>
                      <a:pt x="752168" y="545691"/>
                      <a:pt x="572729" y="550607"/>
                    </a:cubicBezTo>
                    <a:cubicBezTo>
                      <a:pt x="393290" y="555523"/>
                      <a:pt x="172064" y="498988"/>
                      <a:pt x="86032" y="447369"/>
                    </a:cubicBezTo>
                    <a:cubicBezTo>
                      <a:pt x="0" y="395750"/>
                      <a:pt x="63909" y="326924"/>
                      <a:pt x="86032" y="255640"/>
                    </a:cubicBezTo>
                    <a:close/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ight Arrow 6"/>
            <p:cNvSpPr/>
            <p:nvPr/>
          </p:nvSpPr>
          <p:spPr>
            <a:xfrm>
              <a:off x="3352800" y="4727450"/>
              <a:ext cx="990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139353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More generally, in conformal field theory it is useful to introduce a  ``duality </a:t>
            </a:r>
            <a:r>
              <a:rPr lang="en-US" sz="2800" dirty="0" err="1" smtClean="0">
                <a:solidFill>
                  <a:srgbClr val="C00000"/>
                </a:solidFill>
              </a:rPr>
              <a:t>groupoid</a:t>
            </a:r>
            <a:r>
              <a:rPr lang="en-US" sz="2800" dirty="0" smtClean="0">
                <a:solidFill>
                  <a:srgbClr val="C00000"/>
                </a:solidFill>
              </a:rPr>
              <a:t>’’: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8115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Braiding, Fusing and S – moves  generate the </a:t>
            </a:r>
            <a:r>
              <a:rPr lang="en-US" sz="2400" dirty="0" err="1" smtClean="0">
                <a:solidFill>
                  <a:srgbClr val="FF0000"/>
                </a:solidFill>
              </a:rPr>
              <a:t>morphisms</a:t>
            </a:r>
            <a:r>
              <a:rPr lang="en-US" sz="2400" dirty="0" smtClean="0">
                <a:solidFill>
                  <a:srgbClr val="FF0000"/>
                </a:solidFill>
              </a:rPr>
              <a:t>.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31084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In this context there is therefore an ``S-duality </a:t>
            </a:r>
            <a:r>
              <a:rPr lang="en-US" sz="2400" dirty="0" err="1" smtClean="0">
                <a:solidFill>
                  <a:srgbClr val="7030A0"/>
                </a:solidFill>
              </a:rPr>
              <a:t>groupoid</a:t>
            </a:r>
            <a:r>
              <a:rPr lang="en-US" sz="2400" dirty="0" smtClean="0">
                <a:solidFill>
                  <a:srgbClr val="7030A0"/>
                </a:solidFill>
              </a:rPr>
              <a:t>.’’  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 It was usefully applied to the AGT correspondence in: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3477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Alday</a:t>
            </a:r>
            <a:r>
              <a:rPr lang="en-US" sz="2400" dirty="0" smtClean="0"/>
              <a:t>, </a:t>
            </a:r>
            <a:r>
              <a:rPr lang="en-US" sz="2400" dirty="0" err="1" smtClean="0"/>
              <a:t>Gaiotto</a:t>
            </a:r>
            <a:r>
              <a:rPr lang="en-US" sz="2400" dirty="0" smtClean="0"/>
              <a:t>, </a:t>
            </a:r>
            <a:r>
              <a:rPr lang="en-US" sz="2400" dirty="0" err="1" smtClean="0"/>
              <a:t>Gukov</a:t>
            </a:r>
            <a:r>
              <a:rPr lang="en-US" sz="2400" dirty="0" smtClean="0"/>
              <a:t>, </a:t>
            </a:r>
            <a:r>
              <a:rPr lang="en-US" sz="2400" dirty="0" err="1" smtClean="0"/>
              <a:t>Tachikawa</a:t>
            </a:r>
            <a:r>
              <a:rPr lang="en-US" sz="2400" dirty="0" smtClean="0"/>
              <a:t>;   </a:t>
            </a:r>
            <a:r>
              <a:rPr lang="en-US" sz="2400" dirty="0" err="1" smtClean="0"/>
              <a:t>Drukker</a:t>
            </a:r>
            <a:r>
              <a:rPr lang="en-US" sz="2400" dirty="0" smtClean="0"/>
              <a:t>, </a:t>
            </a:r>
            <a:r>
              <a:rPr lang="en-US" sz="2400" dirty="0" err="1" smtClean="0"/>
              <a:t>Gomis</a:t>
            </a:r>
            <a:r>
              <a:rPr lang="en-US" sz="2400" dirty="0" smtClean="0"/>
              <a:t>, Okuda, </a:t>
            </a:r>
            <a:r>
              <a:rPr lang="en-US" sz="2400" dirty="0" err="1" smtClean="0"/>
              <a:t>Teschner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Trinion</a:t>
            </a:r>
            <a:r>
              <a:rPr lang="en-US" dirty="0" smtClean="0"/>
              <a:t> Theories</a:t>
            </a:r>
            <a:endParaRPr lang="en-US" dirty="0"/>
          </a:p>
        </p:txBody>
      </p:sp>
      <p:pic>
        <p:nvPicPr>
          <p:cNvPr id="76802" name="Picture 2" descr="http://www.pxleyes.com/images/tutorials/video/Aqua-Sphere-Effec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752600"/>
            <a:ext cx="1752600" cy="1752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29000" y="220980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S[</a:t>
            </a:r>
            <a:r>
              <a:rPr lang="en-US" sz="4400" dirty="0" err="1" smtClean="0">
                <a:solidFill>
                  <a:srgbClr val="0000FF"/>
                </a:solidFill>
              </a:rPr>
              <a:t>su</a:t>
            </a:r>
            <a:r>
              <a:rPr lang="en-US" sz="4400" dirty="0" smtClean="0">
                <a:solidFill>
                  <a:srgbClr val="0000FF"/>
                </a:solidFill>
              </a:rPr>
              <a:t>(N),               ]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867400" y="2819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48400" y="2057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81800" y="2819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22860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TRIN(N) :=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810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N=2:  Free ``half’’ </a:t>
            </a:r>
            <a:r>
              <a:rPr lang="en-US" sz="3200" dirty="0" err="1" smtClean="0">
                <a:solidFill>
                  <a:srgbClr val="00B050"/>
                </a:solidFill>
              </a:rPr>
              <a:t>hypermultiplet</a:t>
            </a:r>
            <a:r>
              <a:rPr lang="en-US" sz="3200" dirty="0" smtClean="0">
                <a:solidFill>
                  <a:srgbClr val="00B050"/>
                </a:solidFill>
              </a:rPr>
              <a:t> in (2,2,2) of  SU(2)</a:t>
            </a:r>
            <a:r>
              <a:rPr lang="en-US" sz="3200" baseline="30000" dirty="0" smtClean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9200" y="45720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N=3:  E</a:t>
            </a:r>
            <a:r>
              <a:rPr lang="en-US" sz="2800" baseline="-25000" dirty="0" smtClean="0">
                <a:solidFill>
                  <a:srgbClr val="C00000"/>
                </a:solidFill>
              </a:rPr>
              <a:t>6</a:t>
            </a:r>
            <a:r>
              <a:rPr lang="en-US" sz="2800" dirty="0" smtClean="0">
                <a:solidFill>
                  <a:srgbClr val="C00000"/>
                </a:solidFill>
              </a:rPr>
              <a:t> SCFT  of </a:t>
            </a:r>
            <a:r>
              <a:rPr lang="en-US" sz="2800" dirty="0" err="1" smtClean="0">
                <a:solidFill>
                  <a:srgbClr val="C00000"/>
                </a:solidFill>
              </a:rPr>
              <a:t>Minahan-Nemeschansky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4" name="Notched Right Arrow 13"/>
          <p:cNvSpPr/>
          <p:nvPr/>
        </p:nvSpPr>
        <p:spPr>
          <a:xfrm>
            <a:off x="457200" y="5486400"/>
            <a:ext cx="1295400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57400" y="52578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Geometrical description of </a:t>
            </a:r>
            <a:r>
              <a:rPr lang="en-US" sz="2800" dirty="0" err="1" smtClean="0">
                <a:solidFill>
                  <a:srgbClr val="FF0000"/>
                </a:solidFill>
              </a:rPr>
              <a:t>Argyres-Seiberg</a:t>
            </a:r>
            <a:r>
              <a:rPr lang="en-US" sz="2800" dirty="0" smtClean="0">
                <a:solidFill>
                  <a:srgbClr val="FF0000"/>
                </a:solidFill>
              </a:rPr>
              <a:t> duality, and a generalization to SU(N).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42</a:t>
            </a:fld>
            <a:endParaRPr lang="en-US" dirty="0"/>
          </a:p>
        </p:txBody>
      </p:sp>
      <p:grpSp>
        <p:nvGrpSpPr>
          <p:cNvPr id="7885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20000" y="1066800"/>
            <a:ext cx="1219200" cy="494402"/>
            <a:chOff x="5208" y="610"/>
            <a:chExt cx="5006" cy="2030"/>
          </a:xfrm>
          <a:solidFill>
            <a:srgbClr val="FF0000"/>
          </a:solidFill>
        </p:grpSpPr>
        <p:sp>
          <p:nvSpPr>
            <p:cNvPr id="78854" name="Freeform 6"/>
            <p:cNvSpPr>
              <a:spLocks noEditPoints="1"/>
            </p:cNvSpPr>
            <p:nvPr/>
          </p:nvSpPr>
          <p:spPr bwMode="auto">
            <a:xfrm>
              <a:off x="5208" y="1125"/>
              <a:ext cx="1034" cy="1515"/>
            </a:xfrm>
            <a:custGeom>
              <a:avLst/>
              <a:gdLst/>
              <a:ahLst/>
              <a:cxnLst>
                <a:cxn ang="0">
                  <a:pos x="667" y="62"/>
                </a:cxn>
                <a:cxn ang="0">
                  <a:pos x="563" y="128"/>
                </a:cxn>
                <a:cxn ang="0">
                  <a:pos x="455" y="270"/>
                </a:cxn>
                <a:cxn ang="0">
                  <a:pos x="416" y="358"/>
                </a:cxn>
                <a:cxn ang="0">
                  <a:pos x="383" y="469"/>
                </a:cxn>
                <a:cxn ang="0">
                  <a:pos x="341" y="633"/>
                </a:cxn>
                <a:cxn ang="0">
                  <a:pos x="309" y="764"/>
                </a:cxn>
                <a:cxn ang="0">
                  <a:pos x="306" y="796"/>
                </a:cxn>
                <a:cxn ang="0">
                  <a:pos x="320" y="850"/>
                </a:cxn>
                <a:cxn ang="0">
                  <a:pos x="357" y="923"/>
                </a:cxn>
                <a:cxn ang="0">
                  <a:pos x="424" y="980"/>
                </a:cxn>
                <a:cxn ang="0">
                  <a:pos x="495" y="994"/>
                </a:cxn>
                <a:cxn ang="0">
                  <a:pos x="611" y="953"/>
                </a:cxn>
                <a:cxn ang="0">
                  <a:pos x="723" y="833"/>
                </a:cxn>
                <a:cxn ang="0">
                  <a:pos x="791" y="692"/>
                </a:cxn>
                <a:cxn ang="0">
                  <a:pos x="839" y="531"/>
                </a:cxn>
                <a:cxn ang="0">
                  <a:pos x="871" y="366"/>
                </a:cxn>
                <a:cxn ang="0">
                  <a:pos x="876" y="228"/>
                </a:cxn>
                <a:cxn ang="0">
                  <a:pos x="842" y="118"/>
                </a:cxn>
                <a:cxn ang="0">
                  <a:pos x="778" y="62"/>
                </a:cxn>
                <a:cxn ang="0">
                  <a:pos x="728" y="0"/>
                </a:cxn>
                <a:cxn ang="0">
                  <a:pos x="855" y="28"/>
                </a:cxn>
                <a:cxn ang="0">
                  <a:pos x="957" y="113"/>
                </a:cxn>
                <a:cxn ang="0">
                  <a:pos x="1021" y="253"/>
                </a:cxn>
                <a:cxn ang="0">
                  <a:pos x="1029" y="454"/>
                </a:cxn>
                <a:cxn ang="0">
                  <a:pos x="964" y="678"/>
                </a:cxn>
                <a:cxn ang="0">
                  <a:pos x="837" y="866"/>
                </a:cxn>
                <a:cxn ang="0">
                  <a:pos x="674" y="994"/>
                </a:cxn>
                <a:cxn ang="0">
                  <a:pos x="495" y="1043"/>
                </a:cxn>
                <a:cxn ang="0">
                  <a:pos x="381" y="1011"/>
                </a:cxn>
                <a:cxn ang="0">
                  <a:pos x="299" y="926"/>
                </a:cxn>
                <a:cxn ang="0">
                  <a:pos x="251" y="1006"/>
                </a:cxn>
                <a:cxn ang="0">
                  <a:pos x="210" y="1183"/>
                </a:cxn>
                <a:cxn ang="0">
                  <a:pos x="173" y="1335"/>
                </a:cxn>
                <a:cxn ang="0">
                  <a:pos x="146" y="1439"/>
                </a:cxn>
                <a:cxn ang="0">
                  <a:pos x="135" y="1473"/>
                </a:cxn>
                <a:cxn ang="0">
                  <a:pos x="101" y="1505"/>
                </a:cxn>
                <a:cxn ang="0">
                  <a:pos x="42" y="1512"/>
                </a:cxn>
                <a:cxn ang="0">
                  <a:pos x="3" y="1475"/>
                </a:cxn>
                <a:cxn ang="0">
                  <a:pos x="3" y="1434"/>
                </a:cxn>
                <a:cxn ang="0">
                  <a:pos x="242" y="437"/>
                </a:cxn>
                <a:cxn ang="0">
                  <a:pos x="349" y="234"/>
                </a:cxn>
                <a:cxn ang="0">
                  <a:pos x="499" y="82"/>
                </a:cxn>
                <a:cxn ang="0">
                  <a:pos x="671" y="5"/>
                </a:cxn>
              </a:cxnLst>
              <a:rect l="0" t="0" r="r" b="b"/>
              <a:pathLst>
                <a:path w="1034" h="1515">
                  <a:moveTo>
                    <a:pt x="727" y="52"/>
                  </a:moveTo>
                  <a:lnTo>
                    <a:pt x="699" y="54"/>
                  </a:lnTo>
                  <a:lnTo>
                    <a:pt x="667" y="62"/>
                  </a:lnTo>
                  <a:lnTo>
                    <a:pt x="635" y="77"/>
                  </a:lnTo>
                  <a:lnTo>
                    <a:pt x="600" y="98"/>
                  </a:lnTo>
                  <a:lnTo>
                    <a:pt x="563" y="128"/>
                  </a:lnTo>
                  <a:lnTo>
                    <a:pt x="527" y="165"/>
                  </a:lnTo>
                  <a:lnTo>
                    <a:pt x="490" y="212"/>
                  </a:lnTo>
                  <a:lnTo>
                    <a:pt x="455" y="270"/>
                  </a:lnTo>
                  <a:lnTo>
                    <a:pt x="440" y="298"/>
                  </a:lnTo>
                  <a:lnTo>
                    <a:pt x="429" y="327"/>
                  </a:lnTo>
                  <a:lnTo>
                    <a:pt x="416" y="358"/>
                  </a:lnTo>
                  <a:lnTo>
                    <a:pt x="405" y="390"/>
                  </a:lnTo>
                  <a:lnTo>
                    <a:pt x="394" y="427"/>
                  </a:lnTo>
                  <a:lnTo>
                    <a:pt x="383" y="469"/>
                  </a:lnTo>
                  <a:lnTo>
                    <a:pt x="370" y="516"/>
                  </a:lnTo>
                  <a:lnTo>
                    <a:pt x="357" y="570"/>
                  </a:lnTo>
                  <a:lnTo>
                    <a:pt x="341" y="633"/>
                  </a:lnTo>
                  <a:lnTo>
                    <a:pt x="323" y="705"/>
                  </a:lnTo>
                  <a:lnTo>
                    <a:pt x="319" y="724"/>
                  </a:lnTo>
                  <a:lnTo>
                    <a:pt x="309" y="764"/>
                  </a:lnTo>
                  <a:lnTo>
                    <a:pt x="307" y="779"/>
                  </a:lnTo>
                  <a:lnTo>
                    <a:pt x="306" y="788"/>
                  </a:lnTo>
                  <a:lnTo>
                    <a:pt x="306" y="796"/>
                  </a:lnTo>
                  <a:lnTo>
                    <a:pt x="309" y="810"/>
                  </a:lnTo>
                  <a:lnTo>
                    <a:pt x="314" y="828"/>
                  </a:lnTo>
                  <a:lnTo>
                    <a:pt x="320" y="850"/>
                  </a:lnTo>
                  <a:lnTo>
                    <a:pt x="330" y="874"/>
                  </a:lnTo>
                  <a:lnTo>
                    <a:pt x="341" y="899"/>
                  </a:lnTo>
                  <a:lnTo>
                    <a:pt x="357" y="923"/>
                  </a:lnTo>
                  <a:lnTo>
                    <a:pt x="376" y="945"/>
                  </a:lnTo>
                  <a:lnTo>
                    <a:pt x="399" y="965"/>
                  </a:lnTo>
                  <a:lnTo>
                    <a:pt x="424" y="980"/>
                  </a:lnTo>
                  <a:lnTo>
                    <a:pt x="456" y="990"/>
                  </a:lnTo>
                  <a:lnTo>
                    <a:pt x="491" y="994"/>
                  </a:lnTo>
                  <a:lnTo>
                    <a:pt x="495" y="994"/>
                  </a:lnTo>
                  <a:lnTo>
                    <a:pt x="533" y="989"/>
                  </a:lnTo>
                  <a:lnTo>
                    <a:pt x="571" y="975"/>
                  </a:lnTo>
                  <a:lnTo>
                    <a:pt x="611" y="953"/>
                  </a:lnTo>
                  <a:lnTo>
                    <a:pt x="650" y="923"/>
                  </a:lnTo>
                  <a:lnTo>
                    <a:pt x="687" y="882"/>
                  </a:lnTo>
                  <a:lnTo>
                    <a:pt x="723" y="833"/>
                  </a:lnTo>
                  <a:lnTo>
                    <a:pt x="755" y="776"/>
                  </a:lnTo>
                  <a:lnTo>
                    <a:pt x="773" y="737"/>
                  </a:lnTo>
                  <a:lnTo>
                    <a:pt x="791" y="692"/>
                  </a:lnTo>
                  <a:lnTo>
                    <a:pt x="808" y="641"/>
                  </a:lnTo>
                  <a:lnTo>
                    <a:pt x="824" y="587"/>
                  </a:lnTo>
                  <a:lnTo>
                    <a:pt x="839" y="531"/>
                  </a:lnTo>
                  <a:lnTo>
                    <a:pt x="852" y="474"/>
                  </a:lnTo>
                  <a:lnTo>
                    <a:pt x="863" y="418"/>
                  </a:lnTo>
                  <a:lnTo>
                    <a:pt x="871" y="366"/>
                  </a:lnTo>
                  <a:lnTo>
                    <a:pt x="877" y="319"/>
                  </a:lnTo>
                  <a:lnTo>
                    <a:pt x="879" y="276"/>
                  </a:lnTo>
                  <a:lnTo>
                    <a:pt x="876" y="228"/>
                  </a:lnTo>
                  <a:lnTo>
                    <a:pt x="869" y="184"/>
                  </a:lnTo>
                  <a:lnTo>
                    <a:pt x="856" y="148"/>
                  </a:lnTo>
                  <a:lnTo>
                    <a:pt x="842" y="118"/>
                  </a:lnTo>
                  <a:lnTo>
                    <a:pt x="823" y="94"/>
                  </a:lnTo>
                  <a:lnTo>
                    <a:pt x="802" y="76"/>
                  </a:lnTo>
                  <a:lnTo>
                    <a:pt x="778" y="62"/>
                  </a:lnTo>
                  <a:lnTo>
                    <a:pt x="752" y="54"/>
                  </a:lnTo>
                  <a:lnTo>
                    <a:pt x="727" y="52"/>
                  </a:lnTo>
                  <a:close/>
                  <a:moveTo>
                    <a:pt x="728" y="0"/>
                  </a:moveTo>
                  <a:lnTo>
                    <a:pt x="771" y="3"/>
                  </a:lnTo>
                  <a:lnTo>
                    <a:pt x="815" y="13"/>
                  </a:lnTo>
                  <a:lnTo>
                    <a:pt x="855" y="28"/>
                  </a:lnTo>
                  <a:lnTo>
                    <a:pt x="892" y="50"/>
                  </a:lnTo>
                  <a:lnTo>
                    <a:pt x="925" y="79"/>
                  </a:lnTo>
                  <a:lnTo>
                    <a:pt x="957" y="113"/>
                  </a:lnTo>
                  <a:lnTo>
                    <a:pt x="983" y="153"/>
                  </a:lnTo>
                  <a:lnTo>
                    <a:pt x="1005" y="201"/>
                  </a:lnTo>
                  <a:lnTo>
                    <a:pt x="1021" y="253"/>
                  </a:lnTo>
                  <a:lnTo>
                    <a:pt x="1031" y="312"/>
                  </a:lnTo>
                  <a:lnTo>
                    <a:pt x="1034" y="376"/>
                  </a:lnTo>
                  <a:lnTo>
                    <a:pt x="1029" y="454"/>
                  </a:lnTo>
                  <a:lnTo>
                    <a:pt x="1015" y="531"/>
                  </a:lnTo>
                  <a:lnTo>
                    <a:pt x="992" y="606"/>
                  </a:lnTo>
                  <a:lnTo>
                    <a:pt x="964" y="678"/>
                  </a:lnTo>
                  <a:lnTo>
                    <a:pt x="927" y="746"/>
                  </a:lnTo>
                  <a:lnTo>
                    <a:pt x="884" y="808"/>
                  </a:lnTo>
                  <a:lnTo>
                    <a:pt x="837" y="866"/>
                  </a:lnTo>
                  <a:lnTo>
                    <a:pt x="786" y="916"/>
                  </a:lnTo>
                  <a:lnTo>
                    <a:pt x="730" y="960"/>
                  </a:lnTo>
                  <a:lnTo>
                    <a:pt x="674" y="994"/>
                  </a:lnTo>
                  <a:lnTo>
                    <a:pt x="615" y="1021"/>
                  </a:lnTo>
                  <a:lnTo>
                    <a:pt x="554" y="1038"/>
                  </a:lnTo>
                  <a:lnTo>
                    <a:pt x="495" y="1043"/>
                  </a:lnTo>
                  <a:lnTo>
                    <a:pt x="453" y="1039"/>
                  </a:lnTo>
                  <a:lnTo>
                    <a:pt x="415" y="1029"/>
                  </a:lnTo>
                  <a:lnTo>
                    <a:pt x="381" y="1011"/>
                  </a:lnTo>
                  <a:lnTo>
                    <a:pt x="351" y="989"/>
                  </a:lnTo>
                  <a:lnTo>
                    <a:pt x="323" y="960"/>
                  </a:lnTo>
                  <a:lnTo>
                    <a:pt x="299" y="926"/>
                  </a:lnTo>
                  <a:lnTo>
                    <a:pt x="279" y="887"/>
                  </a:lnTo>
                  <a:lnTo>
                    <a:pt x="266" y="947"/>
                  </a:lnTo>
                  <a:lnTo>
                    <a:pt x="251" y="1006"/>
                  </a:lnTo>
                  <a:lnTo>
                    <a:pt x="237" y="1066"/>
                  </a:lnTo>
                  <a:lnTo>
                    <a:pt x="223" y="1126"/>
                  </a:lnTo>
                  <a:lnTo>
                    <a:pt x="210" y="1183"/>
                  </a:lnTo>
                  <a:lnTo>
                    <a:pt x="197" y="1237"/>
                  </a:lnTo>
                  <a:lnTo>
                    <a:pt x="184" y="1289"/>
                  </a:lnTo>
                  <a:lnTo>
                    <a:pt x="173" y="1335"/>
                  </a:lnTo>
                  <a:lnTo>
                    <a:pt x="162" y="1377"/>
                  </a:lnTo>
                  <a:lnTo>
                    <a:pt x="154" y="1411"/>
                  </a:lnTo>
                  <a:lnTo>
                    <a:pt x="146" y="1439"/>
                  </a:lnTo>
                  <a:lnTo>
                    <a:pt x="141" y="1458"/>
                  </a:lnTo>
                  <a:lnTo>
                    <a:pt x="138" y="1468"/>
                  </a:lnTo>
                  <a:lnTo>
                    <a:pt x="135" y="1473"/>
                  </a:lnTo>
                  <a:lnTo>
                    <a:pt x="127" y="1483"/>
                  </a:lnTo>
                  <a:lnTo>
                    <a:pt x="115" y="1495"/>
                  </a:lnTo>
                  <a:lnTo>
                    <a:pt x="101" y="1505"/>
                  </a:lnTo>
                  <a:lnTo>
                    <a:pt x="83" y="1512"/>
                  </a:lnTo>
                  <a:lnTo>
                    <a:pt x="63" y="1515"/>
                  </a:lnTo>
                  <a:lnTo>
                    <a:pt x="42" y="1512"/>
                  </a:lnTo>
                  <a:lnTo>
                    <a:pt x="24" y="1504"/>
                  </a:lnTo>
                  <a:lnTo>
                    <a:pt x="11" y="1492"/>
                  </a:lnTo>
                  <a:lnTo>
                    <a:pt x="3" y="1475"/>
                  </a:lnTo>
                  <a:lnTo>
                    <a:pt x="0" y="1455"/>
                  </a:lnTo>
                  <a:lnTo>
                    <a:pt x="0" y="1445"/>
                  </a:lnTo>
                  <a:lnTo>
                    <a:pt x="3" y="1434"/>
                  </a:lnTo>
                  <a:lnTo>
                    <a:pt x="7" y="1418"/>
                  </a:lnTo>
                  <a:lnTo>
                    <a:pt x="219" y="511"/>
                  </a:lnTo>
                  <a:lnTo>
                    <a:pt x="242" y="437"/>
                  </a:lnTo>
                  <a:lnTo>
                    <a:pt x="272" y="364"/>
                  </a:lnTo>
                  <a:lnTo>
                    <a:pt x="307" y="297"/>
                  </a:lnTo>
                  <a:lnTo>
                    <a:pt x="349" y="234"/>
                  </a:lnTo>
                  <a:lnTo>
                    <a:pt x="395" y="177"/>
                  </a:lnTo>
                  <a:lnTo>
                    <a:pt x="445" y="126"/>
                  </a:lnTo>
                  <a:lnTo>
                    <a:pt x="499" y="82"/>
                  </a:lnTo>
                  <a:lnTo>
                    <a:pt x="554" y="49"/>
                  </a:lnTo>
                  <a:lnTo>
                    <a:pt x="611" y="22"/>
                  </a:lnTo>
                  <a:lnTo>
                    <a:pt x="671" y="5"/>
                  </a:lnTo>
                  <a:lnTo>
                    <a:pt x="7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55" name="Freeform 7"/>
            <p:cNvSpPr>
              <a:spLocks noEditPoints="1"/>
            </p:cNvSpPr>
            <p:nvPr/>
          </p:nvSpPr>
          <p:spPr bwMode="auto">
            <a:xfrm>
              <a:off x="7007" y="1299"/>
              <a:ext cx="1455" cy="536"/>
            </a:xfrm>
            <a:custGeom>
              <a:avLst/>
              <a:gdLst/>
              <a:ahLst/>
              <a:cxnLst>
                <a:cxn ang="0">
                  <a:pos x="61" y="445"/>
                </a:cxn>
                <a:cxn ang="0">
                  <a:pos x="1394" y="445"/>
                </a:cxn>
                <a:cxn ang="0">
                  <a:pos x="1410" y="447"/>
                </a:cxn>
                <a:cxn ang="0">
                  <a:pos x="1423" y="448"/>
                </a:cxn>
                <a:cxn ang="0">
                  <a:pos x="1435" y="454"/>
                </a:cxn>
                <a:cxn ang="0">
                  <a:pos x="1445" y="462"/>
                </a:cxn>
                <a:cxn ang="0">
                  <a:pos x="1451" y="475"/>
                </a:cxn>
                <a:cxn ang="0">
                  <a:pos x="1455" y="492"/>
                </a:cxn>
                <a:cxn ang="0">
                  <a:pos x="1453" y="509"/>
                </a:cxn>
                <a:cxn ang="0">
                  <a:pos x="1445" y="521"/>
                </a:cxn>
                <a:cxn ang="0">
                  <a:pos x="1435" y="528"/>
                </a:cxn>
                <a:cxn ang="0">
                  <a:pos x="1424" y="533"/>
                </a:cxn>
                <a:cxn ang="0">
                  <a:pos x="1395" y="536"/>
                </a:cxn>
                <a:cxn ang="0">
                  <a:pos x="61" y="536"/>
                </a:cxn>
                <a:cxn ang="0">
                  <a:pos x="32" y="533"/>
                </a:cxn>
                <a:cxn ang="0">
                  <a:pos x="21" y="528"/>
                </a:cxn>
                <a:cxn ang="0">
                  <a:pos x="11" y="521"/>
                </a:cxn>
                <a:cxn ang="0">
                  <a:pos x="3" y="509"/>
                </a:cxn>
                <a:cxn ang="0">
                  <a:pos x="2" y="492"/>
                </a:cxn>
                <a:cxn ang="0">
                  <a:pos x="3" y="475"/>
                </a:cxn>
                <a:cxn ang="0">
                  <a:pos x="11" y="462"/>
                </a:cxn>
                <a:cxn ang="0">
                  <a:pos x="21" y="454"/>
                </a:cxn>
                <a:cxn ang="0">
                  <a:pos x="32" y="448"/>
                </a:cxn>
                <a:cxn ang="0">
                  <a:pos x="61" y="445"/>
                </a:cxn>
                <a:cxn ang="0">
                  <a:pos x="59" y="0"/>
                </a:cxn>
                <a:cxn ang="0">
                  <a:pos x="1395" y="0"/>
                </a:cxn>
                <a:cxn ang="0">
                  <a:pos x="1424" y="3"/>
                </a:cxn>
                <a:cxn ang="0">
                  <a:pos x="1435" y="8"/>
                </a:cxn>
                <a:cxn ang="0">
                  <a:pos x="1445" y="15"/>
                </a:cxn>
                <a:cxn ang="0">
                  <a:pos x="1453" y="27"/>
                </a:cxn>
                <a:cxn ang="0">
                  <a:pos x="1455" y="43"/>
                </a:cxn>
                <a:cxn ang="0">
                  <a:pos x="1451" y="60"/>
                </a:cxn>
                <a:cxn ang="0">
                  <a:pos x="1445" y="74"/>
                </a:cxn>
                <a:cxn ang="0">
                  <a:pos x="1435" y="82"/>
                </a:cxn>
                <a:cxn ang="0">
                  <a:pos x="1423" y="87"/>
                </a:cxn>
                <a:cxn ang="0">
                  <a:pos x="1410" y="89"/>
                </a:cxn>
                <a:cxn ang="0">
                  <a:pos x="1394" y="91"/>
                </a:cxn>
                <a:cxn ang="0">
                  <a:pos x="59" y="91"/>
                </a:cxn>
                <a:cxn ang="0">
                  <a:pos x="30" y="87"/>
                </a:cxn>
                <a:cxn ang="0">
                  <a:pos x="19" y="82"/>
                </a:cxn>
                <a:cxn ang="0">
                  <a:pos x="10" y="74"/>
                </a:cxn>
                <a:cxn ang="0">
                  <a:pos x="2" y="60"/>
                </a:cxn>
                <a:cxn ang="0">
                  <a:pos x="0" y="43"/>
                </a:cxn>
                <a:cxn ang="0">
                  <a:pos x="2" y="27"/>
                </a:cxn>
                <a:cxn ang="0">
                  <a:pos x="10" y="15"/>
                </a:cxn>
                <a:cxn ang="0">
                  <a:pos x="19" y="8"/>
                </a:cxn>
                <a:cxn ang="0">
                  <a:pos x="30" y="3"/>
                </a:cxn>
                <a:cxn ang="0">
                  <a:pos x="59" y="0"/>
                </a:cxn>
              </a:cxnLst>
              <a:rect l="0" t="0" r="r" b="b"/>
              <a:pathLst>
                <a:path w="1455" h="536">
                  <a:moveTo>
                    <a:pt x="61" y="445"/>
                  </a:moveTo>
                  <a:lnTo>
                    <a:pt x="1394" y="445"/>
                  </a:lnTo>
                  <a:lnTo>
                    <a:pt x="1410" y="447"/>
                  </a:lnTo>
                  <a:lnTo>
                    <a:pt x="1423" y="448"/>
                  </a:lnTo>
                  <a:lnTo>
                    <a:pt x="1435" y="454"/>
                  </a:lnTo>
                  <a:lnTo>
                    <a:pt x="1445" y="462"/>
                  </a:lnTo>
                  <a:lnTo>
                    <a:pt x="1451" y="475"/>
                  </a:lnTo>
                  <a:lnTo>
                    <a:pt x="1455" y="492"/>
                  </a:lnTo>
                  <a:lnTo>
                    <a:pt x="1453" y="509"/>
                  </a:lnTo>
                  <a:lnTo>
                    <a:pt x="1445" y="521"/>
                  </a:lnTo>
                  <a:lnTo>
                    <a:pt x="1435" y="528"/>
                  </a:lnTo>
                  <a:lnTo>
                    <a:pt x="1424" y="533"/>
                  </a:lnTo>
                  <a:lnTo>
                    <a:pt x="1395" y="536"/>
                  </a:lnTo>
                  <a:lnTo>
                    <a:pt x="61" y="536"/>
                  </a:lnTo>
                  <a:lnTo>
                    <a:pt x="32" y="533"/>
                  </a:lnTo>
                  <a:lnTo>
                    <a:pt x="21" y="528"/>
                  </a:lnTo>
                  <a:lnTo>
                    <a:pt x="11" y="521"/>
                  </a:lnTo>
                  <a:lnTo>
                    <a:pt x="3" y="509"/>
                  </a:lnTo>
                  <a:lnTo>
                    <a:pt x="2" y="492"/>
                  </a:lnTo>
                  <a:lnTo>
                    <a:pt x="3" y="475"/>
                  </a:lnTo>
                  <a:lnTo>
                    <a:pt x="11" y="462"/>
                  </a:lnTo>
                  <a:lnTo>
                    <a:pt x="21" y="454"/>
                  </a:lnTo>
                  <a:lnTo>
                    <a:pt x="32" y="448"/>
                  </a:lnTo>
                  <a:lnTo>
                    <a:pt x="61" y="445"/>
                  </a:lnTo>
                  <a:close/>
                  <a:moveTo>
                    <a:pt x="59" y="0"/>
                  </a:moveTo>
                  <a:lnTo>
                    <a:pt x="1395" y="0"/>
                  </a:lnTo>
                  <a:lnTo>
                    <a:pt x="1424" y="3"/>
                  </a:lnTo>
                  <a:lnTo>
                    <a:pt x="1435" y="8"/>
                  </a:lnTo>
                  <a:lnTo>
                    <a:pt x="1445" y="15"/>
                  </a:lnTo>
                  <a:lnTo>
                    <a:pt x="1453" y="27"/>
                  </a:lnTo>
                  <a:lnTo>
                    <a:pt x="1455" y="43"/>
                  </a:lnTo>
                  <a:lnTo>
                    <a:pt x="1451" y="60"/>
                  </a:lnTo>
                  <a:lnTo>
                    <a:pt x="1445" y="74"/>
                  </a:lnTo>
                  <a:lnTo>
                    <a:pt x="1435" y="82"/>
                  </a:lnTo>
                  <a:lnTo>
                    <a:pt x="1423" y="87"/>
                  </a:lnTo>
                  <a:lnTo>
                    <a:pt x="1410" y="89"/>
                  </a:lnTo>
                  <a:lnTo>
                    <a:pt x="1394" y="91"/>
                  </a:lnTo>
                  <a:lnTo>
                    <a:pt x="59" y="91"/>
                  </a:lnTo>
                  <a:lnTo>
                    <a:pt x="30" y="87"/>
                  </a:lnTo>
                  <a:lnTo>
                    <a:pt x="19" y="82"/>
                  </a:lnTo>
                  <a:lnTo>
                    <a:pt x="10" y="74"/>
                  </a:lnTo>
                  <a:lnTo>
                    <a:pt x="2" y="60"/>
                  </a:lnTo>
                  <a:lnTo>
                    <a:pt x="0" y="43"/>
                  </a:lnTo>
                  <a:lnTo>
                    <a:pt x="2" y="27"/>
                  </a:lnTo>
                  <a:lnTo>
                    <a:pt x="10" y="15"/>
                  </a:lnTo>
                  <a:lnTo>
                    <a:pt x="19" y="8"/>
                  </a:lnTo>
                  <a:lnTo>
                    <a:pt x="30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56" name="Freeform 8"/>
            <p:cNvSpPr>
              <a:spLocks noEditPoints="1"/>
            </p:cNvSpPr>
            <p:nvPr/>
          </p:nvSpPr>
          <p:spPr bwMode="auto">
            <a:xfrm>
              <a:off x="9292" y="610"/>
              <a:ext cx="922" cy="1586"/>
            </a:xfrm>
            <a:custGeom>
              <a:avLst/>
              <a:gdLst/>
              <a:ahLst/>
              <a:cxnLst>
                <a:cxn ang="0">
                  <a:pos x="413" y="57"/>
                </a:cxn>
                <a:cxn ang="0">
                  <a:pos x="349" y="81"/>
                </a:cxn>
                <a:cxn ang="0">
                  <a:pos x="282" y="138"/>
                </a:cxn>
                <a:cxn ang="0">
                  <a:pos x="224" y="243"/>
                </a:cxn>
                <a:cxn ang="0">
                  <a:pos x="192" y="424"/>
                </a:cxn>
                <a:cxn ang="0">
                  <a:pos x="183" y="680"/>
                </a:cxn>
                <a:cxn ang="0">
                  <a:pos x="191" y="1122"/>
                </a:cxn>
                <a:cxn ang="0">
                  <a:pos x="219" y="1311"/>
                </a:cxn>
                <a:cxn ang="0">
                  <a:pos x="279" y="1436"/>
                </a:cxn>
                <a:cxn ang="0">
                  <a:pos x="356" y="1505"/>
                </a:cxn>
                <a:cxn ang="0">
                  <a:pos x="437" y="1532"/>
                </a:cxn>
                <a:cxn ang="0">
                  <a:pos x="488" y="1534"/>
                </a:cxn>
                <a:cxn ang="0">
                  <a:pos x="572" y="1504"/>
                </a:cxn>
                <a:cxn ang="0">
                  <a:pos x="648" y="1431"/>
                </a:cxn>
                <a:cxn ang="0">
                  <a:pos x="704" y="1305"/>
                </a:cxn>
                <a:cxn ang="0">
                  <a:pos x="736" y="1019"/>
                </a:cxn>
                <a:cxn ang="0">
                  <a:pos x="733" y="462"/>
                </a:cxn>
                <a:cxn ang="0">
                  <a:pos x="706" y="268"/>
                </a:cxn>
                <a:cxn ang="0">
                  <a:pos x="650" y="150"/>
                </a:cxn>
                <a:cxn ang="0">
                  <a:pos x="576" y="84"/>
                </a:cxn>
                <a:cxn ang="0">
                  <a:pos x="503" y="56"/>
                </a:cxn>
                <a:cxn ang="0">
                  <a:pos x="448" y="52"/>
                </a:cxn>
                <a:cxn ang="0">
                  <a:pos x="519" y="5"/>
                </a:cxn>
                <a:cxn ang="0">
                  <a:pos x="626" y="37"/>
                </a:cxn>
                <a:cxn ang="0">
                  <a:pos x="736" y="115"/>
                </a:cxn>
                <a:cxn ang="0">
                  <a:pos x="832" y="258"/>
                </a:cxn>
                <a:cxn ang="0">
                  <a:pos x="901" y="484"/>
                </a:cxn>
                <a:cxn ang="0">
                  <a:pos x="922" y="719"/>
                </a:cxn>
                <a:cxn ang="0">
                  <a:pos x="919" y="954"/>
                </a:cxn>
                <a:cxn ang="0">
                  <a:pos x="887" y="1178"/>
                </a:cxn>
                <a:cxn ang="0">
                  <a:pos x="812" y="1374"/>
                </a:cxn>
                <a:cxn ang="0">
                  <a:pos x="712" y="1497"/>
                </a:cxn>
                <a:cxn ang="0">
                  <a:pos x="602" y="1561"/>
                </a:cxn>
                <a:cxn ang="0">
                  <a:pos x="495" y="1585"/>
                </a:cxn>
                <a:cxn ang="0">
                  <a:pos x="391" y="1580"/>
                </a:cxn>
                <a:cxn ang="0">
                  <a:pos x="274" y="1539"/>
                </a:cxn>
                <a:cxn ang="0">
                  <a:pos x="160" y="1450"/>
                </a:cxn>
                <a:cxn ang="0">
                  <a:pos x="66" y="1286"/>
                </a:cxn>
                <a:cxn ang="0">
                  <a:pos x="15" y="1073"/>
                </a:cxn>
                <a:cxn ang="0">
                  <a:pos x="0" y="864"/>
                </a:cxn>
                <a:cxn ang="0">
                  <a:pos x="10" y="564"/>
                </a:cxn>
                <a:cxn ang="0">
                  <a:pos x="53" y="341"/>
                </a:cxn>
                <a:cxn ang="0">
                  <a:pos x="135" y="170"/>
                </a:cxn>
                <a:cxn ang="0">
                  <a:pos x="235" y="67"/>
                </a:cxn>
                <a:cxn ang="0">
                  <a:pos x="349" y="15"/>
                </a:cxn>
                <a:cxn ang="0">
                  <a:pos x="461" y="0"/>
                </a:cxn>
              </a:cxnLst>
              <a:rect l="0" t="0" r="r" b="b"/>
              <a:pathLst>
                <a:path w="922" h="1586">
                  <a:moveTo>
                    <a:pt x="448" y="52"/>
                  </a:moveTo>
                  <a:lnTo>
                    <a:pt x="432" y="54"/>
                  </a:lnTo>
                  <a:lnTo>
                    <a:pt x="413" y="57"/>
                  </a:lnTo>
                  <a:lnTo>
                    <a:pt x="392" y="62"/>
                  </a:lnTo>
                  <a:lnTo>
                    <a:pt x="372" y="71"/>
                  </a:lnTo>
                  <a:lnTo>
                    <a:pt x="349" y="81"/>
                  </a:lnTo>
                  <a:lnTo>
                    <a:pt x="327" y="96"/>
                  </a:lnTo>
                  <a:lnTo>
                    <a:pt x="303" y="115"/>
                  </a:lnTo>
                  <a:lnTo>
                    <a:pt x="282" y="138"/>
                  </a:lnTo>
                  <a:lnTo>
                    <a:pt x="261" y="167"/>
                  </a:lnTo>
                  <a:lnTo>
                    <a:pt x="242" y="202"/>
                  </a:lnTo>
                  <a:lnTo>
                    <a:pt x="224" y="243"/>
                  </a:lnTo>
                  <a:lnTo>
                    <a:pt x="211" y="290"/>
                  </a:lnTo>
                  <a:lnTo>
                    <a:pt x="200" y="346"/>
                  </a:lnTo>
                  <a:lnTo>
                    <a:pt x="192" y="424"/>
                  </a:lnTo>
                  <a:lnTo>
                    <a:pt x="186" y="506"/>
                  </a:lnTo>
                  <a:lnTo>
                    <a:pt x="184" y="592"/>
                  </a:lnTo>
                  <a:lnTo>
                    <a:pt x="183" y="680"/>
                  </a:lnTo>
                  <a:lnTo>
                    <a:pt x="183" y="901"/>
                  </a:lnTo>
                  <a:lnTo>
                    <a:pt x="184" y="974"/>
                  </a:lnTo>
                  <a:lnTo>
                    <a:pt x="191" y="1122"/>
                  </a:lnTo>
                  <a:lnTo>
                    <a:pt x="197" y="1191"/>
                  </a:lnTo>
                  <a:lnTo>
                    <a:pt x="207" y="1256"/>
                  </a:lnTo>
                  <a:lnTo>
                    <a:pt x="219" y="1311"/>
                  </a:lnTo>
                  <a:lnTo>
                    <a:pt x="235" y="1360"/>
                  </a:lnTo>
                  <a:lnTo>
                    <a:pt x="256" y="1402"/>
                  </a:lnTo>
                  <a:lnTo>
                    <a:pt x="279" y="1436"/>
                  </a:lnTo>
                  <a:lnTo>
                    <a:pt x="303" y="1465"/>
                  </a:lnTo>
                  <a:lnTo>
                    <a:pt x="330" y="1489"/>
                  </a:lnTo>
                  <a:lnTo>
                    <a:pt x="356" y="1505"/>
                  </a:lnTo>
                  <a:lnTo>
                    <a:pt x="383" y="1519"/>
                  </a:lnTo>
                  <a:lnTo>
                    <a:pt x="410" y="1527"/>
                  </a:lnTo>
                  <a:lnTo>
                    <a:pt x="437" y="1532"/>
                  </a:lnTo>
                  <a:lnTo>
                    <a:pt x="461" y="1534"/>
                  </a:lnTo>
                  <a:lnTo>
                    <a:pt x="461" y="1536"/>
                  </a:lnTo>
                  <a:lnTo>
                    <a:pt x="488" y="1534"/>
                  </a:lnTo>
                  <a:lnTo>
                    <a:pt x="516" y="1529"/>
                  </a:lnTo>
                  <a:lnTo>
                    <a:pt x="544" y="1519"/>
                  </a:lnTo>
                  <a:lnTo>
                    <a:pt x="572" y="1504"/>
                  </a:lnTo>
                  <a:lnTo>
                    <a:pt x="599" y="1485"/>
                  </a:lnTo>
                  <a:lnTo>
                    <a:pt x="624" y="1462"/>
                  </a:lnTo>
                  <a:lnTo>
                    <a:pt x="648" y="1431"/>
                  </a:lnTo>
                  <a:lnTo>
                    <a:pt x="671" y="1396"/>
                  </a:lnTo>
                  <a:lnTo>
                    <a:pt x="688" y="1354"/>
                  </a:lnTo>
                  <a:lnTo>
                    <a:pt x="704" y="1305"/>
                  </a:lnTo>
                  <a:lnTo>
                    <a:pt x="716" y="1249"/>
                  </a:lnTo>
                  <a:lnTo>
                    <a:pt x="730" y="1136"/>
                  </a:lnTo>
                  <a:lnTo>
                    <a:pt x="736" y="1019"/>
                  </a:lnTo>
                  <a:lnTo>
                    <a:pt x="740" y="896"/>
                  </a:lnTo>
                  <a:lnTo>
                    <a:pt x="740" y="618"/>
                  </a:lnTo>
                  <a:lnTo>
                    <a:pt x="733" y="462"/>
                  </a:lnTo>
                  <a:lnTo>
                    <a:pt x="727" y="390"/>
                  </a:lnTo>
                  <a:lnTo>
                    <a:pt x="719" y="321"/>
                  </a:lnTo>
                  <a:lnTo>
                    <a:pt x="706" y="268"/>
                  </a:lnTo>
                  <a:lnTo>
                    <a:pt x="690" y="221"/>
                  </a:lnTo>
                  <a:lnTo>
                    <a:pt x="671" y="182"/>
                  </a:lnTo>
                  <a:lnTo>
                    <a:pt x="650" y="150"/>
                  </a:lnTo>
                  <a:lnTo>
                    <a:pt x="626" y="123"/>
                  </a:lnTo>
                  <a:lnTo>
                    <a:pt x="602" y="101"/>
                  </a:lnTo>
                  <a:lnTo>
                    <a:pt x="576" y="84"/>
                  </a:lnTo>
                  <a:lnTo>
                    <a:pt x="551" y="71"/>
                  </a:lnTo>
                  <a:lnTo>
                    <a:pt x="525" y="62"/>
                  </a:lnTo>
                  <a:lnTo>
                    <a:pt x="503" y="56"/>
                  </a:lnTo>
                  <a:lnTo>
                    <a:pt x="480" y="54"/>
                  </a:lnTo>
                  <a:lnTo>
                    <a:pt x="461" y="52"/>
                  </a:lnTo>
                  <a:lnTo>
                    <a:pt x="448" y="52"/>
                  </a:lnTo>
                  <a:close/>
                  <a:moveTo>
                    <a:pt x="461" y="0"/>
                  </a:moveTo>
                  <a:lnTo>
                    <a:pt x="488" y="1"/>
                  </a:lnTo>
                  <a:lnTo>
                    <a:pt x="519" y="5"/>
                  </a:lnTo>
                  <a:lnTo>
                    <a:pt x="552" y="12"/>
                  </a:lnTo>
                  <a:lnTo>
                    <a:pt x="589" y="22"/>
                  </a:lnTo>
                  <a:lnTo>
                    <a:pt x="626" y="37"/>
                  </a:lnTo>
                  <a:lnTo>
                    <a:pt x="663" y="57"/>
                  </a:lnTo>
                  <a:lnTo>
                    <a:pt x="701" y="83"/>
                  </a:lnTo>
                  <a:lnTo>
                    <a:pt x="736" y="115"/>
                  </a:lnTo>
                  <a:lnTo>
                    <a:pt x="772" y="155"/>
                  </a:lnTo>
                  <a:lnTo>
                    <a:pt x="804" y="202"/>
                  </a:lnTo>
                  <a:lnTo>
                    <a:pt x="832" y="258"/>
                  </a:lnTo>
                  <a:lnTo>
                    <a:pt x="863" y="332"/>
                  </a:lnTo>
                  <a:lnTo>
                    <a:pt x="885" y="407"/>
                  </a:lnTo>
                  <a:lnTo>
                    <a:pt x="901" y="484"/>
                  </a:lnTo>
                  <a:lnTo>
                    <a:pt x="912" y="562"/>
                  </a:lnTo>
                  <a:lnTo>
                    <a:pt x="919" y="640"/>
                  </a:lnTo>
                  <a:lnTo>
                    <a:pt x="922" y="719"/>
                  </a:lnTo>
                  <a:lnTo>
                    <a:pt x="922" y="800"/>
                  </a:lnTo>
                  <a:lnTo>
                    <a:pt x="920" y="878"/>
                  </a:lnTo>
                  <a:lnTo>
                    <a:pt x="919" y="954"/>
                  </a:lnTo>
                  <a:lnTo>
                    <a:pt x="912" y="1029"/>
                  </a:lnTo>
                  <a:lnTo>
                    <a:pt x="901" y="1104"/>
                  </a:lnTo>
                  <a:lnTo>
                    <a:pt x="887" y="1178"/>
                  </a:lnTo>
                  <a:lnTo>
                    <a:pt x="866" y="1249"/>
                  </a:lnTo>
                  <a:lnTo>
                    <a:pt x="839" y="1318"/>
                  </a:lnTo>
                  <a:lnTo>
                    <a:pt x="812" y="1374"/>
                  </a:lnTo>
                  <a:lnTo>
                    <a:pt x="780" y="1423"/>
                  </a:lnTo>
                  <a:lnTo>
                    <a:pt x="748" y="1463"/>
                  </a:lnTo>
                  <a:lnTo>
                    <a:pt x="712" y="1497"/>
                  </a:lnTo>
                  <a:lnTo>
                    <a:pt x="676" y="1524"/>
                  </a:lnTo>
                  <a:lnTo>
                    <a:pt x="639" y="1546"/>
                  </a:lnTo>
                  <a:lnTo>
                    <a:pt x="602" y="1561"/>
                  </a:lnTo>
                  <a:lnTo>
                    <a:pt x="565" y="1573"/>
                  </a:lnTo>
                  <a:lnTo>
                    <a:pt x="528" y="1581"/>
                  </a:lnTo>
                  <a:lnTo>
                    <a:pt x="495" y="1585"/>
                  </a:lnTo>
                  <a:lnTo>
                    <a:pt x="461" y="1586"/>
                  </a:lnTo>
                  <a:lnTo>
                    <a:pt x="426" y="1585"/>
                  </a:lnTo>
                  <a:lnTo>
                    <a:pt x="391" y="1580"/>
                  </a:lnTo>
                  <a:lnTo>
                    <a:pt x="352" y="1571"/>
                  </a:lnTo>
                  <a:lnTo>
                    <a:pt x="312" y="1558"/>
                  </a:lnTo>
                  <a:lnTo>
                    <a:pt x="274" y="1539"/>
                  </a:lnTo>
                  <a:lnTo>
                    <a:pt x="234" y="1516"/>
                  </a:lnTo>
                  <a:lnTo>
                    <a:pt x="197" y="1485"/>
                  </a:lnTo>
                  <a:lnTo>
                    <a:pt x="160" y="1450"/>
                  </a:lnTo>
                  <a:lnTo>
                    <a:pt x="127" y="1406"/>
                  </a:lnTo>
                  <a:lnTo>
                    <a:pt x="96" y="1354"/>
                  </a:lnTo>
                  <a:lnTo>
                    <a:pt x="66" y="1286"/>
                  </a:lnTo>
                  <a:lnTo>
                    <a:pt x="43" y="1215"/>
                  </a:lnTo>
                  <a:lnTo>
                    <a:pt x="26" y="1144"/>
                  </a:lnTo>
                  <a:lnTo>
                    <a:pt x="15" y="1073"/>
                  </a:lnTo>
                  <a:lnTo>
                    <a:pt x="7" y="1002"/>
                  </a:lnTo>
                  <a:lnTo>
                    <a:pt x="3" y="932"/>
                  </a:lnTo>
                  <a:lnTo>
                    <a:pt x="0" y="864"/>
                  </a:lnTo>
                  <a:lnTo>
                    <a:pt x="0" y="719"/>
                  </a:lnTo>
                  <a:lnTo>
                    <a:pt x="3" y="641"/>
                  </a:lnTo>
                  <a:lnTo>
                    <a:pt x="10" y="564"/>
                  </a:lnTo>
                  <a:lnTo>
                    <a:pt x="19" y="488"/>
                  </a:lnTo>
                  <a:lnTo>
                    <a:pt x="32" y="413"/>
                  </a:lnTo>
                  <a:lnTo>
                    <a:pt x="53" y="341"/>
                  </a:lnTo>
                  <a:lnTo>
                    <a:pt x="79" y="272"/>
                  </a:lnTo>
                  <a:lnTo>
                    <a:pt x="104" y="218"/>
                  </a:lnTo>
                  <a:lnTo>
                    <a:pt x="135" y="170"/>
                  </a:lnTo>
                  <a:lnTo>
                    <a:pt x="167" y="130"/>
                  </a:lnTo>
                  <a:lnTo>
                    <a:pt x="200" y="96"/>
                  </a:lnTo>
                  <a:lnTo>
                    <a:pt x="235" y="67"/>
                  </a:lnTo>
                  <a:lnTo>
                    <a:pt x="272" y="45"/>
                  </a:lnTo>
                  <a:lnTo>
                    <a:pt x="311" y="27"/>
                  </a:lnTo>
                  <a:lnTo>
                    <a:pt x="349" y="15"/>
                  </a:lnTo>
                  <a:lnTo>
                    <a:pt x="388" y="7"/>
                  </a:lnTo>
                  <a:lnTo>
                    <a:pt x="424" y="1"/>
                  </a:lnTo>
                  <a:lnTo>
                    <a:pt x="4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rot="10800000" flipV="1">
            <a:off x="6477000" y="1371600"/>
            <a:ext cx="9906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6096000" y="1524000"/>
            <a:ext cx="14478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6705600" y="1828800"/>
            <a:ext cx="11430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35800" y="1278320"/>
            <a:ext cx="2534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Gaiotto</a:t>
            </a:r>
            <a:r>
              <a:rPr lang="en-US" sz="2400" dirty="0" smtClean="0"/>
              <a:t> (2009)</a:t>
            </a:r>
            <a:endParaRPr lang="en-US" sz="2400" dirty="0"/>
          </a:p>
        </p:txBody>
      </p:sp>
    </p:spTree>
  </p:cSld>
  <p:clrMapOvr>
    <a:masterClrMapping/>
  </p:clrMapOvr>
  <p:transition advTm="391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 animBg="1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Moduli</a:t>
            </a:r>
            <a:r>
              <a:rPr lang="en-US" dirty="0" smtClean="0"/>
              <a:t> of </a:t>
            </a:r>
            <a:r>
              <a:rPr lang="en-US" dirty="0" err="1" smtClean="0"/>
              <a:t>Vacua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73771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Higgs branches of theories with </a:t>
            </a:r>
            <a:r>
              <a:rPr lang="en-US" sz="2400" dirty="0" err="1" smtClean="0">
                <a:solidFill>
                  <a:srgbClr val="FF0000"/>
                </a:solidFill>
              </a:rPr>
              <a:t>Lagrangian</a:t>
            </a:r>
            <a:r>
              <a:rPr lang="en-US" sz="2400" dirty="0" smtClean="0">
                <a:solidFill>
                  <a:srgbClr val="FF0000"/>
                </a:solidFill>
              </a:rPr>
              <a:t> presentation  are linear </a:t>
            </a:r>
            <a:r>
              <a:rPr lang="en-US" sz="2400" dirty="0" err="1" smtClean="0">
                <a:solidFill>
                  <a:srgbClr val="FF0000"/>
                </a:solidFill>
              </a:rPr>
              <a:t>hyperkahler</a:t>
            </a:r>
            <a:r>
              <a:rPr lang="en-US" sz="2400" dirty="0" smtClean="0">
                <a:solidFill>
                  <a:srgbClr val="FF0000"/>
                </a:solidFill>
              </a:rPr>
              <a:t> quotients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8100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D22AE"/>
                </a:solidFill>
              </a:rPr>
              <a:t>But Higgs branches of the non-</a:t>
            </a:r>
            <a:r>
              <a:rPr lang="en-US" sz="2400" dirty="0" err="1" smtClean="0">
                <a:solidFill>
                  <a:srgbClr val="8D22AE"/>
                </a:solidFill>
              </a:rPr>
              <a:t>Lagrangian</a:t>
            </a:r>
            <a:r>
              <a:rPr lang="en-US" sz="2400" dirty="0" smtClean="0">
                <a:solidFill>
                  <a:srgbClr val="8D22AE"/>
                </a:solidFill>
              </a:rPr>
              <a:t> TRIN(N) theories are unknown and interesting. </a:t>
            </a:r>
            <a:endParaRPr lang="en-US" sz="2400" dirty="0">
              <a:solidFill>
                <a:srgbClr val="8D22A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8380" y="4465935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err="1" smtClean="0"/>
              <a:t>Benini</a:t>
            </a:r>
            <a:r>
              <a:rPr lang="en-US" dirty="0" smtClean="0"/>
              <a:t>, </a:t>
            </a:r>
            <a:r>
              <a:rPr lang="en-US" dirty="0" err="1" smtClean="0"/>
              <a:t>Tachikawa</a:t>
            </a:r>
            <a:r>
              <a:rPr lang="en-US" dirty="0" smtClean="0"/>
              <a:t>, </a:t>
            </a:r>
            <a:r>
              <a:rPr lang="en-US" dirty="0" err="1" smtClean="0"/>
              <a:t>Xie</a:t>
            </a:r>
            <a:r>
              <a:rPr lang="en-US" dirty="0" smtClean="0"/>
              <a:t> 2010</a:t>
            </a:r>
          </a:p>
          <a:p>
            <a:endParaRPr lang="en-US" dirty="0" smtClean="0"/>
          </a:p>
          <a:p>
            <a:r>
              <a:rPr lang="en-US" dirty="0" err="1" smtClean="0"/>
              <a:t>Hanany</a:t>
            </a:r>
            <a:r>
              <a:rPr lang="en-US" dirty="0" smtClean="0"/>
              <a:t> &amp; </a:t>
            </a:r>
            <a:r>
              <a:rPr lang="en-US" dirty="0" err="1" smtClean="0"/>
              <a:t>Mekareeya</a:t>
            </a:r>
            <a:r>
              <a:rPr lang="en-US" dirty="0" smtClean="0"/>
              <a:t>, 2010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4" name="Group 21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539475" y="1470345"/>
            <a:ext cx="7579918" cy="767912"/>
            <a:chOff x="823" y="1022"/>
            <a:chExt cx="22999" cy="2330"/>
          </a:xfrm>
          <a:solidFill>
            <a:srgbClr val="0000FF"/>
          </a:solidFill>
        </p:grpSpPr>
        <p:sp>
          <p:nvSpPr>
            <p:cNvPr id="77847" name="Freeform 23"/>
            <p:cNvSpPr>
              <a:spLocks/>
            </p:cNvSpPr>
            <p:nvPr/>
          </p:nvSpPr>
          <p:spPr bwMode="auto">
            <a:xfrm>
              <a:off x="823" y="1137"/>
              <a:ext cx="2332" cy="1746"/>
            </a:xfrm>
            <a:custGeom>
              <a:avLst/>
              <a:gdLst/>
              <a:ahLst/>
              <a:cxnLst>
                <a:cxn ang="0">
                  <a:pos x="2304" y="8"/>
                </a:cxn>
                <a:cxn ang="0">
                  <a:pos x="2254" y="362"/>
                </a:cxn>
                <a:cxn ang="0">
                  <a:pos x="2183" y="892"/>
                </a:cxn>
                <a:cxn ang="0">
                  <a:pos x="2148" y="1323"/>
                </a:cxn>
                <a:cxn ang="0">
                  <a:pos x="2155" y="1500"/>
                </a:cxn>
                <a:cxn ang="0">
                  <a:pos x="2219" y="1569"/>
                </a:cxn>
                <a:cxn ang="0">
                  <a:pos x="2290" y="1538"/>
                </a:cxn>
                <a:cxn ang="0">
                  <a:pos x="2332" y="1538"/>
                </a:cxn>
                <a:cxn ang="0">
                  <a:pos x="2268" y="1615"/>
                </a:cxn>
                <a:cxn ang="0">
                  <a:pos x="2077" y="1692"/>
                </a:cxn>
                <a:cxn ang="0">
                  <a:pos x="1992" y="1654"/>
                </a:cxn>
                <a:cxn ang="0">
                  <a:pos x="1971" y="1415"/>
                </a:cxn>
                <a:cxn ang="0">
                  <a:pos x="2006" y="977"/>
                </a:cxn>
                <a:cxn ang="0">
                  <a:pos x="2063" y="531"/>
                </a:cxn>
                <a:cxn ang="0">
                  <a:pos x="1503" y="1154"/>
                </a:cxn>
                <a:cxn ang="0">
                  <a:pos x="1148" y="1538"/>
                </a:cxn>
                <a:cxn ang="0">
                  <a:pos x="1113" y="1531"/>
                </a:cxn>
                <a:cxn ang="0">
                  <a:pos x="978" y="1246"/>
                </a:cxn>
                <a:cxn ang="0">
                  <a:pos x="836" y="685"/>
                </a:cxn>
                <a:cxn ang="0">
                  <a:pos x="709" y="592"/>
                </a:cxn>
                <a:cxn ang="0">
                  <a:pos x="489" y="1292"/>
                </a:cxn>
                <a:cxn ang="0">
                  <a:pos x="312" y="1654"/>
                </a:cxn>
                <a:cxn ang="0">
                  <a:pos x="163" y="1746"/>
                </a:cxn>
                <a:cxn ang="0">
                  <a:pos x="42" y="1700"/>
                </a:cxn>
                <a:cxn ang="0">
                  <a:pos x="7" y="1577"/>
                </a:cxn>
                <a:cxn ang="0">
                  <a:pos x="78" y="1462"/>
                </a:cxn>
                <a:cxn ang="0">
                  <a:pos x="156" y="1508"/>
                </a:cxn>
                <a:cxn ang="0">
                  <a:pos x="269" y="1538"/>
                </a:cxn>
                <a:cxn ang="0">
                  <a:pos x="333" y="1477"/>
                </a:cxn>
                <a:cxn ang="0">
                  <a:pos x="453" y="1208"/>
                </a:cxn>
                <a:cxn ang="0">
                  <a:pos x="645" y="585"/>
                </a:cxn>
                <a:cxn ang="0">
                  <a:pos x="730" y="108"/>
                </a:cxn>
                <a:cxn ang="0">
                  <a:pos x="829" y="15"/>
                </a:cxn>
                <a:cxn ang="0">
                  <a:pos x="886" y="15"/>
                </a:cxn>
                <a:cxn ang="0">
                  <a:pos x="893" y="92"/>
                </a:cxn>
                <a:cxn ang="0">
                  <a:pos x="992" y="608"/>
                </a:cxn>
                <a:cxn ang="0">
                  <a:pos x="1099" y="1046"/>
                </a:cxn>
                <a:cxn ang="0">
                  <a:pos x="1176" y="1262"/>
                </a:cxn>
                <a:cxn ang="0">
                  <a:pos x="1354" y="1162"/>
                </a:cxn>
                <a:cxn ang="0">
                  <a:pos x="1786" y="646"/>
                </a:cxn>
                <a:cxn ang="0">
                  <a:pos x="2176" y="138"/>
                </a:cxn>
                <a:cxn ang="0">
                  <a:pos x="2268" y="23"/>
                </a:cxn>
                <a:cxn ang="0">
                  <a:pos x="2282" y="0"/>
                </a:cxn>
              </a:cxnLst>
              <a:rect l="0" t="0" r="r" b="b"/>
              <a:pathLst>
                <a:path w="2332" h="1746">
                  <a:moveTo>
                    <a:pt x="2282" y="0"/>
                  </a:moveTo>
                  <a:lnTo>
                    <a:pt x="2297" y="0"/>
                  </a:lnTo>
                  <a:lnTo>
                    <a:pt x="2304" y="8"/>
                  </a:lnTo>
                  <a:lnTo>
                    <a:pt x="2304" y="77"/>
                  </a:lnTo>
                  <a:lnTo>
                    <a:pt x="2275" y="200"/>
                  </a:lnTo>
                  <a:lnTo>
                    <a:pt x="2254" y="362"/>
                  </a:lnTo>
                  <a:lnTo>
                    <a:pt x="2226" y="531"/>
                  </a:lnTo>
                  <a:lnTo>
                    <a:pt x="2204" y="708"/>
                  </a:lnTo>
                  <a:lnTo>
                    <a:pt x="2183" y="892"/>
                  </a:lnTo>
                  <a:lnTo>
                    <a:pt x="2162" y="1062"/>
                  </a:lnTo>
                  <a:lnTo>
                    <a:pt x="2155" y="1208"/>
                  </a:lnTo>
                  <a:lnTo>
                    <a:pt x="2148" y="1323"/>
                  </a:lnTo>
                  <a:lnTo>
                    <a:pt x="2148" y="1408"/>
                  </a:lnTo>
                  <a:lnTo>
                    <a:pt x="2155" y="1477"/>
                  </a:lnTo>
                  <a:lnTo>
                    <a:pt x="2155" y="1500"/>
                  </a:lnTo>
                  <a:lnTo>
                    <a:pt x="2183" y="1562"/>
                  </a:lnTo>
                  <a:lnTo>
                    <a:pt x="2197" y="1569"/>
                  </a:lnTo>
                  <a:lnTo>
                    <a:pt x="2219" y="1569"/>
                  </a:lnTo>
                  <a:lnTo>
                    <a:pt x="2240" y="1554"/>
                  </a:lnTo>
                  <a:lnTo>
                    <a:pt x="2261" y="1546"/>
                  </a:lnTo>
                  <a:lnTo>
                    <a:pt x="2290" y="1538"/>
                  </a:lnTo>
                  <a:lnTo>
                    <a:pt x="2311" y="1531"/>
                  </a:lnTo>
                  <a:lnTo>
                    <a:pt x="2325" y="1531"/>
                  </a:lnTo>
                  <a:lnTo>
                    <a:pt x="2332" y="1538"/>
                  </a:lnTo>
                  <a:lnTo>
                    <a:pt x="2332" y="1546"/>
                  </a:lnTo>
                  <a:lnTo>
                    <a:pt x="2318" y="1577"/>
                  </a:lnTo>
                  <a:lnTo>
                    <a:pt x="2268" y="1615"/>
                  </a:lnTo>
                  <a:lnTo>
                    <a:pt x="2204" y="1654"/>
                  </a:lnTo>
                  <a:lnTo>
                    <a:pt x="2141" y="1685"/>
                  </a:lnTo>
                  <a:lnTo>
                    <a:pt x="2077" y="1692"/>
                  </a:lnTo>
                  <a:lnTo>
                    <a:pt x="2049" y="1692"/>
                  </a:lnTo>
                  <a:lnTo>
                    <a:pt x="2020" y="1685"/>
                  </a:lnTo>
                  <a:lnTo>
                    <a:pt x="1992" y="1654"/>
                  </a:lnTo>
                  <a:lnTo>
                    <a:pt x="1978" y="1623"/>
                  </a:lnTo>
                  <a:lnTo>
                    <a:pt x="1978" y="1600"/>
                  </a:lnTo>
                  <a:lnTo>
                    <a:pt x="1971" y="1415"/>
                  </a:lnTo>
                  <a:lnTo>
                    <a:pt x="1978" y="1285"/>
                  </a:lnTo>
                  <a:lnTo>
                    <a:pt x="1985" y="1138"/>
                  </a:lnTo>
                  <a:lnTo>
                    <a:pt x="2006" y="977"/>
                  </a:lnTo>
                  <a:lnTo>
                    <a:pt x="2020" y="815"/>
                  </a:lnTo>
                  <a:lnTo>
                    <a:pt x="2041" y="669"/>
                  </a:lnTo>
                  <a:lnTo>
                    <a:pt x="2063" y="531"/>
                  </a:lnTo>
                  <a:lnTo>
                    <a:pt x="2077" y="431"/>
                  </a:lnTo>
                  <a:lnTo>
                    <a:pt x="1609" y="1023"/>
                  </a:lnTo>
                  <a:lnTo>
                    <a:pt x="1503" y="1154"/>
                  </a:lnTo>
                  <a:lnTo>
                    <a:pt x="1403" y="1269"/>
                  </a:lnTo>
                  <a:lnTo>
                    <a:pt x="1155" y="1538"/>
                  </a:lnTo>
                  <a:lnTo>
                    <a:pt x="1148" y="1538"/>
                  </a:lnTo>
                  <a:lnTo>
                    <a:pt x="1141" y="1546"/>
                  </a:lnTo>
                  <a:lnTo>
                    <a:pt x="1134" y="1546"/>
                  </a:lnTo>
                  <a:lnTo>
                    <a:pt x="1113" y="1531"/>
                  </a:lnTo>
                  <a:lnTo>
                    <a:pt x="1084" y="1485"/>
                  </a:lnTo>
                  <a:lnTo>
                    <a:pt x="1042" y="1400"/>
                  </a:lnTo>
                  <a:lnTo>
                    <a:pt x="978" y="1246"/>
                  </a:lnTo>
                  <a:lnTo>
                    <a:pt x="928" y="1069"/>
                  </a:lnTo>
                  <a:lnTo>
                    <a:pt x="879" y="877"/>
                  </a:lnTo>
                  <a:lnTo>
                    <a:pt x="836" y="685"/>
                  </a:lnTo>
                  <a:lnTo>
                    <a:pt x="794" y="500"/>
                  </a:lnTo>
                  <a:lnTo>
                    <a:pt x="765" y="338"/>
                  </a:lnTo>
                  <a:lnTo>
                    <a:pt x="709" y="592"/>
                  </a:lnTo>
                  <a:lnTo>
                    <a:pt x="645" y="839"/>
                  </a:lnTo>
                  <a:lnTo>
                    <a:pt x="567" y="1077"/>
                  </a:lnTo>
                  <a:lnTo>
                    <a:pt x="489" y="1292"/>
                  </a:lnTo>
                  <a:lnTo>
                    <a:pt x="460" y="1369"/>
                  </a:lnTo>
                  <a:lnTo>
                    <a:pt x="368" y="1569"/>
                  </a:lnTo>
                  <a:lnTo>
                    <a:pt x="312" y="1654"/>
                  </a:lnTo>
                  <a:lnTo>
                    <a:pt x="248" y="1723"/>
                  </a:lnTo>
                  <a:lnTo>
                    <a:pt x="184" y="1746"/>
                  </a:lnTo>
                  <a:lnTo>
                    <a:pt x="163" y="1746"/>
                  </a:lnTo>
                  <a:lnTo>
                    <a:pt x="120" y="1738"/>
                  </a:lnTo>
                  <a:lnTo>
                    <a:pt x="70" y="1715"/>
                  </a:lnTo>
                  <a:lnTo>
                    <a:pt x="42" y="1700"/>
                  </a:lnTo>
                  <a:lnTo>
                    <a:pt x="0" y="1654"/>
                  </a:lnTo>
                  <a:lnTo>
                    <a:pt x="0" y="1631"/>
                  </a:lnTo>
                  <a:lnTo>
                    <a:pt x="7" y="1577"/>
                  </a:lnTo>
                  <a:lnTo>
                    <a:pt x="28" y="1523"/>
                  </a:lnTo>
                  <a:lnTo>
                    <a:pt x="56" y="1477"/>
                  </a:lnTo>
                  <a:lnTo>
                    <a:pt x="78" y="1462"/>
                  </a:lnTo>
                  <a:lnTo>
                    <a:pt x="85" y="1462"/>
                  </a:lnTo>
                  <a:lnTo>
                    <a:pt x="99" y="1469"/>
                  </a:lnTo>
                  <a:lnTo>
                    <a:pt x="156" y="1508"/>
                  </a:lnTo>
                  <a:lnTo>
                    <a:pt x="212" y="1531"/>
                  </a:lnTo>
                  <a:lnTo>
                    <a:pt x="255" y="1538"/>
                  </a:lnTo>
                  <a:lnTo>
                    <a:pt x="269" y="1538"/>
                  </a:lnTo>
                  <a:lnTo>
                    <a:pt x="283" y="1531"/>
                  </a:lnTo>
                  <a:lnTo>
                    <a:pt x="304" y="1515"/>
                  </a:lnTo>
                  <a:lnTo>
                    <a:pt x="333" y="1477"/>
                  </a:lnTo>
                  <a:lnTo>
                    <a:pt x="361" y="1415"/>
                  </a:lnTo>
                  <a:lnTo>
                    <a:pt x="404" y="1331"/>
                  </a:lnTo>
                  <a:lnTo>
                    <a:pt x="453" y="1208"/>
                  </a:lnTo>
                  <a:lnTo>
                    <a:pt x="510" y="1046"/>
                  </a:lnTo>
                  <a:lnTo>
                    <a:pt x="588" y="800"/>
                  </a:lnTo>
                  <a:lnTo>
                    <a:pt x="645" y="585"/>
                  </a:lnTo>
                  <a:lnTo>
                    <a:pt x="680" y="400"/>
                  </a:lnTo>
                  <a:lnTo>
                    <a:pt x="709" y="238"/>
                  </a:lnTo>
                  <a:lnTo>
                    <a:pt x="730" y="108"/>
                  </a:lnTo>
                  <a:lnTo>
                    <a:pt x="751" y="69"/>
                  </a:lnTo>
                  <a:lnTo>
                    <a:pt x="787" y="38"/>
                  </a:lnTo>
                  <a:lnTo>
                    <a:pt x="829" y="15"/>
                  </a:lnTo>
                  <a:lnTo>
                    <a:pt x="865" y="8"/>
                  </a:lnTo>
                  <a:lnTo>
                    <a:pt x="872" y="8"/>
                  </a:lnTo>
                  <a:lnTo>
                    <a:pt x="886" y="15"/>
                  </a:lnTo>
                  <a:lnTo>
                    <a:pt x="886" y="46"/>
                  </a:lnTo>
                  <a:lnTo>
                    <a:pt x="893" y="69"/>
                  </a:lnTo>
                  <a:lnTo>
                    <a:pt x="893" y="92"/>
                  </a:lnTo>
                  <a:lnTo>
                    <a:pt x="900" y="115"/>
                  </a:lnTo>
                  <a:lnTo>
                    <a:pt x="957" y="438"/>
                  </a:lnTo>
                  <a:lnTo>
                    <a:pt x="992" y="608"/>
                  </a:lnTo>
                  <a:lnTo>
                    <a:pt x="1035" y="792"/>
                  </a:lnTo>
                  <a:lnTo>
                    <a:pt x="1070" y="939"/>
                  </a:lnTo>
                  <a:lnTo>
                    <a:pt x="1099" y="1046"/>
                  </a:lnTo>
                  <a:lnTo>
                    <a:pt x="1127" y="1131"/>
                  </a:lnTo>
                  <a:lnTo>
                    <a:pt x="1155" y="1200"/>
                  </a:lnTo>
                  <a:lnTo>
                    <a:pt x="1176" y="1262"/>
                  </a:lnTo>
                  <a:lnTo>
                    <a:pt x="1205" y="1323"/>
                  </a:lnTo>
                  <a:lnTo>
                    <a:pt x="1276" y="1254"/>
                  </a:lnTo>
                  <a:lnTo>
                    <a:pt x="1354" y="1162"/>
                  </a:lnTo>
                  <a:lnTo>
                    <a:pt x="1453" y="1054"/>
                  </a:lnTo>
                  <a:lnTo>
                    <a:pt x="1559" y="923"/>
                  </a:lnTo>
                  <a:lnTo>
                    <a:pt x="1786" y="646"/>
                  </a:lnTo>
                  <a:lnTo>
                    <a:pt x="1999" y="369"/>
                  </a:lnTo>
                  <a:lnTo>
                    <a:pt x="2091" y="246"/>
                  </a:lnTo>
                  <a:lnTo>
                    <a:pt x="2176" y="138"/>
                  </a:lnTo>
                  <a:lnTo>
                    <a:pt x="2240" y="54"/>
                  </a:lnTo>
                  <a:lnTo>
                    <a:pt x="2254" y="31"/>
                  </a:lnTo>
                  <a:lnTo>
                    <a:pt x="2268" y="23"/>
                  </a:lnTo>
                  <a:lnTo>
                    <a:pt x="2275" y="8"/>
                  </a:lnTo>
                  <a:lnTo>
                    <a:pt x="2282" y="8"/>
                  </a:lnTo>
                  <a:lnTo>
                    <a:pt x="22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48" name="Freeform 24"/>
            <p:cNvSpPr>
              <a:spLocks noEditPoints="1"/>
            </p:cNvSpPr>
            <p:nvPr/>
          </p:nvSpPr>
          <p:spPr bwMode="auto">
            <a:xfrm>
              <a:off x="4056" y="1914"/>
              <a:ext cx="1425" cy="538"/>
            </a:xfrm>
            <a:custGeom>
              <a:avLst/>
              <a:gdLst/>
              <a:ahLst/>
              <a:cxnLst>
                <a:cxn ang="0">
                  <a:pos x="35" y="446"/>
                </a:cxn>
                <a:cxn ang="0">
                  <a:pos x="1396" y="446"/>
                </a:cxn>
                <a:cxn ang="0">
                  <a:pos x="1403" y="454"/>
                </a:cxn>
                <a:cxn ang="0">
                  <a:pos x="1417" y="461"/>
                </a:cxn>
                <a:cxn ang="0">
                  <a:pos x="1425" y="477"/>
                </a:cxn>
                <a:cxn ang="0">
                  <a:pos x="1425" y="508"/>
                </a:cxn>
                <a:cxn ang="0">
                  <a:pos x="1417" y="523"/>
                </a:cxn>
                <a:cxn ang="0">
                  <a:pos x="1403" y="531"/>
                </a:cxn>
                <a:cxn ang="0">
                  <a:pos x="1396" y="538"/>
                </a:cxn>
                <a:cxn ang="0">
                  <a:pos x="35" y="538"/>
                </a:cxn>
                <a:cxn ang="0">
                  <a:pos x="28" y="531"/>
                </a:cxn>
                <a:cxn ang="0">
                  <a:pos x="14" y="523"/>
                </a:cxn>
                <a:cxn ang="0">
                  <a:pos x="7" y="508"/>
                </a:cxn>
                <a:cxn ang="0">
                  <a:pos x="7" y="477"/>
                </a:cxn>
                <a:cxn ang="0">
                  <a:pos x="14" y="461"/>
                </a:cxn>
                <a:cxn ang="0">
                  <a:pos x="28" y="454"/>
                </a:cxn>
                <a:cxn ang="0">
                  <a:pos x="35" y="446"/>
                </a:cxn>
                <a:cxn ang="0">
                  <a:pos x="28" y="0"/>
                </a:cxn>
                <a:cxn ang="0">
                  <a:pos x="1389" y="0"/>
                </a:cxn>
                <a:cxn ang="0">
                  <a:pos x="1396" y="8"/>
                </a:cxn>
                <a:cxn ang="0">
                  <a:pos x="1410" y="15"/>
                </a:cxn>
                <a:cxn ang="0">
                  <a:pos x="1417" y="31"/>
                </a:cxn>
                <a:cxn ang="0">
                  <a:pos x="1417" y="69"/>
                </a:cxn>
                <a:cxn ang="0">
                  <a:pos x="1410" y="77"/>
                </a:cxn>
                <a:cxn ang="0">
                  <a:pos x="1382" y="92"/>
                </a:cxn>
                <a:cxn ang="0">
                  <a:pos x="28" y="92"/>
                </a:cxn>
                <a:cxn ang="0">
                  <a:pos x="21" y="85"/>
                </a:cxn>
                <a:cxn ang="0">
                  <a:pos x="7" y="77"/>
                </a:cxn>
                <a:cxn ang="0">
                  <a:pos x="0" y="62"/>
                </a:cxn>
                <a:cxn ang="0">
                  <a:pos x="0" y="31"/>
                </a:cxn>
                <a:cxn ang="0">
                  <a:pos x="7" y="15"/>
                </a:cxn>
                <a:cxn ang="0">
                  <a:pos x="21" y="8"/>
                </a:cxn>
                <a:cxn ang="0">
                  <a:pos x="28" y="0"/>
                </a:cxn>
              </a:cxnLst>
              <a:rect l="0" t="0" r="r" b="b"/>
              <a:pathLst>
                <a:path w="1425" h="538">
                  <a:moveTo>
                    <a:pt x="35" y="446"/>
                  </a:moveTo>
                  <a:lnTo>
                    <a:pt x="1396" y="446"/>
                  </a:lnTo>
                  <a:lnTo>
                    <a:pt x="1403" y="454"/>
                  </a:lnTo>
                  <a:lnTo>
                    <a:pt x="1417" y="461"/>
                  </a:lnTo>
                  <a:lnTo>
                    <a:pt x="1425" y="477"/>
                  </a:lnTo>
                  <a:lnTo>
                    <a:pt x="1425" y="508"/>
                  </a:lnTo>
                  <a:lnTo>
                    <a:pt x="1417" y="523"/>
                  </a:lnTo>
                  <a:lnTo>
                    <a:pt x="1403" y="531"/>
                  </a:lnTo>
                  <a:lnTo>
                    <a:pt x="1396" y="538"/>
                  </a:lnTo>
                  <a:lnTo>
                    <a:pt x="35" y="538"/>
                  </a:lnTo>
                  <a:lnTo>
                    <a:pt x="28" y="531"/>
                  </a:lnTo>
                  <a:lnTo>
                    <a:pt x="14" y="523"/>
                  </a:lnTo>
                  <a:lnTo>
                    <a:pt x="7" y="508"/>
                  </a:lnTo>
                  <a:lnTo>
                    <a:pt x="7" y="477"/>
                  </a:lnTo>
                  <a:lnTo>
                    <a:pt x="14" y="461"/>
                  </a:lnTo>
                  <a:lnTo>
                    <a:pt x="28" y="454"/>
                  </a:lnTo>
                  <a:lnTo>
                    <a:pt x="35" y="446"/>
                  </a:lnTo>
                  <a:close/>
                  <a:moveTo>
                    <a:pt x="28" y="0"/>
                  </a:moveTo>
                  <a:lnTo>
                    <a:pt x="1389" y="0"/>
                  </a:lnTo>
                  <a:lnTo>
                    <a:pt x="1396" y="8"/>
                  </a:lnTo>
                  <a:lnTo>
                    <a:pt x="1410" y="15"/>
                  </a:lnTo>
                  <a:lnTo>
                    <a:pt x="1417" y="31"/>
                  </a:lnTo>
                  <a:lnTo>
                    <a:pt x="1417" y="69"/>
                  </a:lnTo>
                  <a:lnTo>
                    <a:pt x="1410" y="77"/>
                  </a:lnTo>
                  <a:lnTo>
                    <a:pt x="1382" y="92"/>
                  </a:lnTo>
                  <a:lnTo>
                    <a:pt x="28" y="92"/>
                  </a:lnTo>
                  <a:lnTo>
                    <a:pt x="21" y="85"/>
                  </a:lnTo>
                  <a:lnTo>
                    <a:pt x="7" y="77"/>
                  </a:lnTo>
                  <a:lnTo>
                    <a:pt x="0" y="62"/>
                  </a:lnTo>
                  <a:lnTo>
                    <a:pt x="0" y="31"/>
                  </a:lnTo>
                  <a:lnTo>
                    <a:pt x="7" y="15"/>
                  </a:lnTo>
                  <a:lnTo>
                    <a:pt x="21" y="8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49" name="Freeform 25"/>
            <p:cNvSpPr>
              <a:spLocks/>
            </p:cNvSpPr>
            <p:nvPr/>
          </p:nvSpPr>
          <p:spPr bwMode="auto">
            <a:xfrm>
              <a:off x="6289" y="1183"/>
              <a:ext cx="1460" cy="1592"/>
            </a:xfrm>
            <a:custGeom>
              <a:avLst/>
              <a:gdLst/>
              <a:ahLst/>
              <a:cxnLst>
                <a:cxn ang="0">
                  <a:pos x="1425" y="0"/>
                </a:cxn>
                <a:cxn ang="0">
                  <a:pos x="1439" y="46"/>
                </a:cxn>
                <a:cxn ang="0">
                  <a:pos x="1418" y="69"/>
                </a:cxn>
                <a:cxn ang="0">
                  <a:pos x="1255" y="77"/>
                </a:cxn>
                <a:cxn ang="0">
                  <a:pos x="1219" y="131"/>
                </a:cxn>
                <a:cxn ang="0">
                  <a:pos x="1240" y="192"/>
                </a:cxn>
                <a:cxn ang="0">
                  <a:pos x="1248" y="1485"/>
                </a:cxn>
                <a:cxn ang="0">
                  <a:pos x="1318" y="1516"/>
                </a:cxn>
                <a:cxn ang="0">
                  <a:pos x="1453" y="1523"/>
                </a:cxn>
                <a:cxn ang="0">
                  <a:pos x="1460" y="1569"/>
                </a:cxn>
                <a:cxn ang="0">
                  <a:pos x="1439" y="1592"/>
                </a:cxn>
                <a:cxn ang="0">
                  <a:pos x="7" y="1585"/>
                </a:cxn>
                <a:cxn ang="0">
                  <a:pos x="0" y="1539"/>
                </a:cxn>
                <a:cxn ang="0">
                  <a:pos x="21" y="1516"/>
                </a:cxn>
                <a:cxn ang="0">
                  <a:pos x="184" y="1508"/>
                </a:cxn>
                <a:cxn ang="0">
                  <a:pos x="220" y="1454"/>
                </a:cxn>
                <a:cxn ang="0">
                  <a:pos x="212" y="116"/>
                </a:cxn>
                <a:cxn ang="0">
                  <a:pos x="142" y="85"/>
                </a:cxn>
                <a:cxn ang="0">
                  <a:pos x="7" y="77"/>
                </a:cxn>
                <a:cxn ang="0">
                  <a:pos x="0" y="31"/>
                </a:cxn>
                <a:cxn ang="0">
                  <a:pos x="361" y="16"/>
                </a:cxn>
                <a:cxn ang="0">
                  <a:pos x="595" y="8"/>
                </a:cxn>
                <a:cxn ang="0">
                  <a:pos x="609" y="54"/>
                </a:cxn>
                <a:cxn ang="0">
                  <a:pos x="588" y="77"/>
                </a:cxn>
                <a:cxn ang="0">
                  <a:pos x="425" y="85"/>
                </a:cxn>
                <a:cxn ang="0">
                  <a:pos x="390" y="139"/>
                </a:cxn>
                <a:cxn ang="0">
                  <a:pos x="1042" y="1516"/>
                </a:cxn>
                <a:cxn ang="0">
                  <a:pos x="1035" y="108"/>
                </a:cxn>
                <a:cxn ang="0">
                  <a:pos x="964" y="77"/>
                </a:cxn>
                <a:cxn ang="0">
                  <a:pos x="829" y="69"/>
                </a:cxn>
                <a:cxn ang="0">
                  <a:pos x="822" y="23"/>
                </a:cxn>
                <a:cxn ang="0">
                  <a:pos x="1191" y="8"/>
                </a:cxn>
              </a:cxnLst>
              <a:rect l="0" t="0" r="r" b="b"/>
              <a:pathLst>
                <a:path w="1460" h="1592">
                  <a:moveTo>
                    <a:pt x="1262" y="0"/>
                  </a:moveTo>
                  <a:lnTo>
                    <a:pt x="1425" y="0"/>
                  </a:lnTo>
                  <a:lnTo>
                    <a:pt x="1439" y="16"/>
                  </a:lnTo>
                  <a:lnTo>
                    <a:pt x="1439" y="46"/>
                  </a:lnTo>
                  <a:lnTo>
                    <a:pt x="1432" y="62"/>
                  </a:lnTo>
                  <a:lnTo>
                    <a:pt x="1418" y="69"/>
                  </a:lnTo>
                  <a:lnTo>
                    <a:pt x="1304" y="69"/>
                  </a:lnTo>
                  <a:lnTo>
                    <a:pt x="1255" y="77"/>
                  </a:lnTo>
                  <a:lnTo>
                    <a:pt x="1226" y="100"/>
                  </a:lnTo>
                  <a:lnTo>
                    <a:pt x="1219" y="131"/>
                  </a:lnTo>
                  <a:lnTo>
                    <a:pt x="1219" y="177"/>
                  </a:lnTo>
                  <a:lnTo>
                    <a:pt x="1240" y="192"/>
                  </a:lnTo>
                  <a:lnTo>
                    <a:pt x="1240" y="1454"/>
                  </a:lnTo>
                  <a:lnTo>
                    <a:pt x="1248" y="1485"/>
                  </a:lnTo>
                  <a:lnTo>
                    <a:pt x="1276" y="1508"/>
                  </a:lnTo>
                  <a:lnTo>
                    <a:pt x="1318" y="1516"/>
                  </a:lnTo>
                  <a:lnTo>
                    <a:pt x="1439" y="1516"/>
                  </a:lnTo>
                  <a:lnTo>
                    <a:pt x="1453" y="1523"/>
                  </a:lnTo>
                  <a:lnTo>
                    <a:pt x="1460" y="1539"/>
                  </a:lnTo>
                  <a:lnTo>
                    <a:pt x="1460" y="1569"/>
                  </a:lnTo>
                  <a:lnTo>
                    <a:pt x="1453" y="1585"/>
                  </a:lnTo>
                  <a:lnTo>
                    <a:pt x="1439" y="1592"/>
                  </a:lnTo>
                  <a:lnTo>
                    <a:pt x="21" y="1592"/>
                  </a:lnTo>
                  <a:lnTo>
                    <a:pt x="7" y="1585"/>
                  </a:lnTo>
                  <a:lnTo>
                    <a:pt x="0" y="1569"/>
                  </a:lnTo>
                  <a:lnTo>
                    <a:pt x="0" y="1539"/>
                  </a:lnTo>
                  <a:lnTo>
                    <a:pt x="7" y="1523"/>
                  </a:lnTo>
                  <a:lnTo>
                    <a:pt x="21" y="1516"/>
                  </a:lnTo>
                  <a:lnTo>
                    <a:pt x="134" y="1516"/>
                  </a:lnTo>
                  <a:lnTo>
                    <a:pt x="184" y="1508"/>
                  </a:lnTo>
                  <a:lnTo>
                    <a:pt x="212" y="1485"/>
                  </a:lnTo>
                  <a:lnTo>
                    <a:pt x="220" y="1454"/>
                  </a:lnTo>
                  <a:lnTo>
                    <a:pt x="220" y="146"/>
                  </a:lnTo>
                  <a:lnTo>
                    <a:pt x="212" y="116"/>
                  </a:lnTo>
                  <a:lnTo>
                    <a:pt x="184" y="92"/>
                  </a:lnTo>
                  <a:lnTo>
                    <a:pt x="142" y="85"/>
                  </a:lnTo>
                  <a:lnTo>
                    <a:pt x="21" y="85"/>
                  </a:lnTo>
                  <a:lnTo>
                    <a:pt x="7" y="77"/>
                  </a:lnTo>
                  <a:lnTo>
                    <a:pt x="0" y="62"/>
                  </a:lnTo>
                  <a:lnTo>
                    <a:pt x="0" y="31"/>
                  </a:lnTo>
                  <a:lnTo>
                    <a:pt x="14" y="16"/>
                  </a:lnTo>
                  <a:lnTo>
                    <a:pt x="361" y="16"/>
                  </a:lnTo>
                  <a:lnTo>
                    <a:pt x="439" y="8"/>
                  </a:lnTo>
                  <a:lnTo>
                    <a:pt x="595" y="8"/>
                  </a:lnTo>
                  <a:lnTo>
                    <a:pt x="609" y="23"/>
                  </a:lnTo>
                  <a:lnTo>
                    <a:pt x="609" y="54"/>
                  </a:lnTo>
                  <a:lnTo>
                    <a:pt x="602" y="69"/>
                  </a:lnTo>
                  <a:lnTo>
                    <a:pt x="588" y="77"/>
                  </a:lnTo>
                  <a:lnTo>
                    <a:pt x="475" y="77"/>
                  </a:lnTo>
                  <a:lnTo>
                    <a:pt x="425" y="85"/>
                  </a:lnTo>
                  <a:lnTo>
                    <a:pt x="397" y="108"/>
                  </a:lnTo>
                  <a:lnTo>
                    <a:pt x="390" y="139"/>
                  </a:lnTo>
                  <a:lnTo>
                    <a:pt x="390" y="1516"/>
                  </a:lnTo>
                  <a:lnTo>
                    <a:pt x="1042" y="1516"/>
                  </a:lnTo>
                  <a:lnTo>
                    <a:pt x="1042" y="139"/>
                  </a:lnTo>
                  <a:lnTo>
                    <a:pt x="1035" y="108"/>
                  </a:lnTo>
                  <a:lnTo>
                    <a:pt x="1007" y="85"/>
                  </a:lnTo>
                  <a:lnTo>
                    <a:pt x="964" y="77"/>
                  </a:lnTo>
                  <a:lnTo>
                    <a:pt x="843" y="77"/>
                  </a:lnTo>
                  <a:lnTo>
                    <a:pt x="829" y="69"/>
                  </a:lnTo>
                  <a:lnTo>
                    <a:pt x="822" y="54"/>
                  </a:lnTo>
                  <a:lnTo>
                    <a:pt x="822" y="23"/>
                  </a:lnTo>
                  <a:lnTo>
                    <a:pt x="836" y="8"/>
                  </a:lnTo>
                  <a:lnTo>
                    <a:pt x="1191" y="8"/>
                  </a:lnTo>
                  <a:lnTo>
                    <a:pt x="12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50" name="Freeform 26"/>
            <p:cNvSpPr>
              <a:spLocks noEditPoints="1"/>
            </p:cNvSpPr>
            <p:nvPr/>
          </p:nvSpPr>
          <p:spPr bwMode="auto">
            <a:xfrm>
              <a:off x="7905" y="2375"/>
              <a:ext cx="922" cy="739"/>
            </a:xfrm>
            <a:custGeom>
              <a:avLst/>
              <a:gdLst/>
              <a:ahLst/>
              <a:cxnLst>
                <a:cxn ang="0">
                  <a:pos x="362" y="54"/>
                </a:cxn>
                <a:cxn ang="0">
                  <a:pos x="213" y="170"/>
                </a:cxn>
                <a:cxn ang="0">
                  <a:pos x="135" y="362"/>
                </a:cxn>
                <a:cxn ang="0">
                  <a:pos x="114" y="508"/>
                </a:cxn>
                <a:cxn ang="0">
                  <a:pos x="156" y="647"/>
                </a:cxn>
                <a:cxn ang="0">
                  <a:pos x="270" y="693"/>
                </a:cxn>
                <a:cxn ang="0">
                  <a:pos x="404" y="670"/>
                </a:cxn>
                <a:cxn ang="0">
                  <a:pos x="603" y="547"/>
                </a:cxn>
                <a:cxn ang="0">
                  <a:pos x="596" y="447"/>
                </a:cxn>
                <a:cxn ang="0">
                  <a:pos x="589" y="270"/>
                </a:cxn>
                <a:cxn ang="0">
                  <a:pos x="525" y="93"/>
                </a:cxn>
                <a:cxn ang="0">
                  <a:pos x="419" y="39"/>
                </a:cxn>
                <a:cxn ang="0">
                  <a:pos x="539" y="24"/>
                </a:cxn>
                <a:cxn ang="0">
                  <a:pos x="681" y="162"/>
                </a:cxn>
                <a:cxn ang="0">
                  <a:pos x="716" y="339"/>
                </a:cxn>
                <a:cxn ang="0">
                  <a:pos x="723" y="416"/>
                </a:cxn>
                <a:cxn ang="0">
                  <a:pos x="858" y="116"/>
                </a:cxn>
                <a:cxn ang="0">
                  <a:pos x="879" y="77"/>
                </a:cxn>
                <a:cxn ang="0">
                  <a:pos x="922" y="93"/>
                </a:cxn>
                <a:cxn ang="0">
                  <a:pos x="915" y="124"/>
                </a:cxn>
                <a:cxn ang="0">
                  <a:pos x="872" y="247"/>
                </a:cxn>
                <a:cxn ang="0">
                  <a:pos x="787" y="408"/>
                </a:cxn>
                <a:cxn ang="0">
                  <a:pos x="730" y="593"/>
                </a:cxn>
                <a:cxn ang="0">
                  <a:pos x="752" y="677"/>
                </a:cxn>
                <a:cxn ang="0">
                  <a:pos x="794" y="693"/>
                </a:cxn>
                <a:cxn ang="0">
                  <a:pos x="823" y="685"/>
                </a:cxn>
                <a:cxn ang="0">
                  <a:pos x="865" y="624"/>
                </a:cxn>
                <a:cxn ang="0">
                  <a:pos x="872" y="608"/>
                </a:cxn>
                <a:cxn ang="0">
                  <a:pos x="922" y="616"/>
                </a:cxn>
                <a:cxn ang="0">
                  <a:pos x="915" y="654"/>
                </a:cxn>
                <a:cxn ang="0">
                  <a:pos x="837" y="724"/>
                </a:cxn>
                <a:cxn ang="0">
                  <a:pos x="745" y="731"/>
                </a:cxn>
                <a:cxn ang="0">
                  <a:pos x="660" y="677"/>
                </a:cxn>
                <a:cxn ang="0">
                  <a:pos x="553" y="654"/>
                </a:cxn>
                <a:cxn ang="0">
                  <a:pos x="376" y="724"/>
                </a:cxn>
                <a:cxn ang="0">
                  <a:pos x="177" y="724"/>
                </a:cxn>
                <a:cxn ang="0">
                  <a:pos x="50" y="624"/>
                </a:cxn>
                <a:cxn ang="0">
                  <a:pos x="0" y="454"/>
                </a:cxn>
                <a:cxn ang="0">
                  <a:pos x="85" y="193"/>
                </a:cxn>
                <a:cxn ang="0">
                  <a:pos x="298" y="24"/>
                </a:cxn>
              </a:cxnLst>
              <a:rect l="0" t="0" r="r" b="b"/>
              <a:pathLst>
                <a:path w="922" h="739">
                  <a:moveTo>
                    <a:pt x="419" y="39"/>
                  </a:moveTo>
                  <a:lnTo>
                    <a:pt x="362" y="54"/>
                  </a:lnTo>
                  <a:lnTo>
                    <a:pt x="284" y="93"/>
                  </a:lnTo>
                  <a:lnTo>
                    <a:pt x="213" y="170"/>
                  </a:lnTo>
                  <a:lnTo>
                    <a:pt x="163" y="262"/>
                  </a:lnTo>
                  <a:lnTo>
                    <a:pt x="135" y="362"/>
                  </a:lnTo>
                  <a:lnTo>
                    <a:pt x="121" y="454"/>
                  </a:lnTo>
                  <a:lnTo>
                    <a:pt x="114" y="508"/>
                  </a:lnTo>
                  <a:lnTo>
                    <a:pt x="121" y="585"/>
                  </a:lnTo>
                  <a:lnTo>
                    <a:pt x="156" y="647"/>
                  </a:lnTo>
                  <a:lnTo>
                    <a:pt x="206" y="677"/>
                  </a:lnTo>
                  <a:lnTo>
                    <a:pt x="270" y="693"/>
                  </a:lnTo>
                  <a:lnTo>
                    <a:pt x="326" y="685"/>
                  </a:lnTo>
                  <a:lnTo>
                    <a:pt x="404" y="670"/>
                  </a:lnTo>
                  <a:lnTo>
                    <a:pt x="497" y="624"/>
                  </a:lnTo>
                  <a:lnTo>
                    <a:pt x="603" y="547"/>
                  </a:lnTo>
                  <a:lnTo>
                    <a:pt x="603" y="539"/>
                  </a:lnTo>
                  <a:lnTo>
                    <a:pt x="596" y="447"/>
                  </a:lnTo>
                  <a:lnTo>
                    <a:pt x="596" y="354"/>
                  </a:lnTo>
                  <a:lnTo>
                    <a:pt x="589" y="270"/>
                  </a:lnTo>
                  <a:lnTo>
                    <a:pt x="560" y="147"/>
                  </a:lnTo>
                  <a:lnTo>
                    <a:pt x="525" y="93"/>
                  </a:lnTo>
                  <a:lnTo>
                    <a:pt x="482" y="54"/>
                  </a:lnTo>
                  <a:lnTo>
                    <a:pt x="419" y="39"/>
                  </a:lnTo>
                  <a:close/>
                  <a:moveTo>
                    <a:pt x="433" y="0"/>
                  </a:moveTo>
                  <a:lnTo>
                    <a:pt x="539" y="24"/>
                  </a:lnTo>
                  <a:lnTo>
                    <a:pt x="624" y="77"/>
                  </a:lnTo>
                  <a:lnTo>
                    <a:pt x="681" y="162"/>
                  </a:lnTo>
                  <a:lnTo>
                    <a:pt x="716" y="270"/>
                  </a:lnTo>
                  <a:lnTo>
                    <a:pt x="716" y="339"/>
                  </a:lnTo>
                  <a:lnTo>
                    <a:pt x="723" y="385"/>
                  </a:lnTo>
                  <a:lnTo>
                    <a:pt x="723" y="416"/>
                  </a:lnTo>
                  <a:lnTo>
                    <a:pt x="801" y="270"/>
                  </a:lnTo>
                  <a:lnTo>
                    <a:pt x="858" y="116"/>
                  </a:lnTo>
                  <a:lnTo>
                    <a:pt x="872" y="85"/>
                  </a:lnTo>
                  <a:lnTo>
                    <a:pt x="879" y="77"/>
                  </a:lnTo>
                  <a:lnTo>
                    <a:pt x="908" y="77"/>
                  </a:lnTo>
                  <a:lnTo>
                    <a:pt x="922" y="93"/>
                  </a:lnTo>
                  <a:lnTo>
                    <a:pt x="922" y="100"/>
                  </a:lnTo>
                  <a:lnTo>
                    <a:pt x="915" y="124"/>
                  </a:lnTo>
                  <a:lnTo>
                    <a:pt x="901" y="177"/>
                  </a:lnTo>
                  <a:lnTo>
                    <a:pt x="872" y="247"/>
                  </a:lnTo>
                  <a:lnTo>
                    <a:pt x="837" y="324"/>
                  </a:lnTo>
                  <a:lnTo>
                    <a:pt x="787" y="408"/>
                  </a:lnTo>
                  <a:lnTo>
                    <a:pt x="723" y="493"/>
                  </a:lnTo>
                  <a:lnTo>
                    <a:pt x="730" y="593"/>
                  </a:lnTo>
                  <a:lnTo>
                    <a:pt x="738" y="647"/>
                  </a:lnTo>
                  <a:lnTo>
                    <a:pt x="752" y="677"/>
                  </a:lnTo>
                  <a:lnTo>
                    <a:pt x="766" y="693"/>
                  </a:lnTo>
                  <a:lnTo>
                    <a:pt x="794" y="693"/>
                  </a:lnTo>
                  <a:lnTo>
                    <a:pt x="808" y="685"/>
                  </a:lnTo>
                  <a:lnTo>
                    <a:pt x="823" y="685"/>
                  </a:lnTo>
                  <a:lnTo>
                    <a:pt x="837" y="670"/>
                  </a:lnTo>
                  <a:lnTo>
                    <a:pt x="865" y="624"/>
                  </a:lnTo>
                  <a:lnTo>
                    <a:pt x="872" y="616"/>
                  </a:lnTo>
                  <a:lnTo>
                    <a:pt x="872" y="608"/>
                  </a:lnTo>
                  <a:lnTo>
                    <a:pt x="908" y="608"/>
                  </a:lnTo>
                  <a:lnTo>
                    <a:pt x="922" y="616"/>
                  </a:lnTo>
                  <a:lnTo>
                    <a:pt x="922" y="624"/>
                  </a:lnTo>
                  <a:lnTo>
                    <a:pt x="915" y="654"/>
                  </a:lnTo>
                  <a:lnTo>
                    <a:pt x="879" y="693"/>
                  </a:lnTo>
                  <a:lnTo>
                    <a:pt x="837" y="724"/>
                  </a:lnTo>
                  <a:lnTo>
                    <a:pt x="780" y="739"/>
                  </a:lnTo>
                  <a:lnTo>
                    <a:pt x="745" y="731"/>
                  </a:lnTo>
                  <a:lnTo>
                    <a:pt x="702" y="716"/>
                  </a:lnTo>
                  <a:lnTo>
                    <a:pt x="660" y="677"/>
                  </a:lnTo>
                  <a:lnTo>
                    <a:pt x="624" y="600"/>
                  </a:lnTo>
                  <a:lnTo>
                    <a:pt x="553" y="654"/>
                  </a:lnTo>
                  <a:lnTo>
                    <a:pt x="468" y="693"/>
                  </a:lnTo>
                  <a:lnTo>
                    <a:pt x="376" y="724"/>
                  </a:lnTo>
                  <a:lnTo>
                    <a:pt x="277" y="739"/>
                  </a:lnTo>
                  <a:lnTo>
                    <a:pt x="177" y="724"/>
                  </a:lnTo>
                  <a:lnTo>
                    <a:pt x="99" y="685"/>
                  </a:lnTo>
                  <a:lnTo>
                    <a:pt x="50" y="624"/>
                  </a:lnTo>
                  <a:lnTo>
                    <a:pt x="14" y="547"/>
                  </a:lnTo>
                  <a:lnTo>
                    <a:pt x="0" y="454"/>
                  </a:lnTo>
                  <a:lnTo>
                    <a:pt x="21" y="316"/>
                  </a:lnTo>
                  <a:lnTo>
                    <a:pt x="85" y="193"/>
                  </a:lnTo>
                  <a:lnTo>
                    <a:pt x="185" y="93"/>
                  </a:lnTo>
                  <a:lnTo>
                    <a:pt x="298" y="24"/>
                  </a:lnTo>
                  <a:lnTo>
                    <a:pt x="4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51" name="Freeform 27"/>
            <p:cNvSpPr>
              <a:spLocks/>
            </p:cNvSpPr>
            <p:nvPr/>
          </p:nvSpPr>
          <p:spPr bwMode="auto">
            <a:xfrm>
              <a:off x="9224" y="1029"/>
              <a:ext cx="496" cy="2323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89" y="0"/>
                </a:cxn>
                <a:cxn ang="0">
                  <a:pos x="496" y="8"/>
                </a:cxn>
                <a:cxn ang="0">
                  <a:pos x="496" y="31"/>
                </a:cxn>
                <a:cxn ang="0">
                  <a:pos x="468" y="62"/>
                </a:cxn>
                <a:cxn ang="0">
                  <a:pos x="354" y="216"/>
                </a:cxn>
                <a:cxn ang="0">
                  <a:pos x="262" y="385"/>
                </a:cxn>
                <a:cxn ang="0">
                  <a:pos x="198" y="562"/>
                </a:cxn>
                <a:cxn ang="0">
                  <a:pos x="156" y="754"/>
                </a:cxn>
                <a:cxn ang="0">
                  <a:pos x="135" y="954"/>
                </a:cxn>
                <a:cxn ang="0">
                  <a:pos x="128" y="1154"/>
                </a:cxn>
                <a:cxn ang="0">
                  <a:pos x="135" y="1308"/>
                </a:cxn>
                <a:cxn ang="0">
                  <a:pos x="149" y="1470"/>
                </a:cxn>
                <a:cxn ang="0">
                  <a:pos x="177" y="1639"/>
                </a:cxn>
                <a:cxn ang="0">
                  <a:pos x="220" y="1800"/>
                </a:cxn>
                <a:cxn ang="0">
                  <a:pos x="276" y="1954"/>
                </a:cxn>
                <a:cxn ang="0">
                  <a:pos x="354" y="2108"/>
                </a:cxn>
                <a:cxn ang="0">
                  <a:pos x="461" y="2239"/>
                </a:cxn>
                <a:cxn ang="0">
                  <a:pos x="489" y="2270"/>
                </a:cxn>
                <a:cxn ang="0">
                  <a:pos x="489" y="2277"/>
                </a:cxn>
                <a:cxn ang="0">
                  <a:pos x="496" y="2285"/>
                </a:cxn>
                <a:cxn ang="0">
                  <a:pos x="496" y="2316"/>
                </a:cxn>
                <a:cxn ang="0">
                  <a:pos x="489" y="2323"/>
                </a:cxn>
                <a:cxn ang="0">
                  <a:pos x="475" y="2323"/>
                </a:cxn>
                <a:cxn ang="0">
                  <a:pos x="454" y="2308"/>
                </a:cxn>
                <a:cxn ang="0">
                  <a:pos x="404" y="2270"/>
                </a:cxn>
                <a:cxn ang="0">
                  <a:pos x="347" y="2208"/>
                </a:cxn>
                <a:cxn ang="0">
                  <a:pos x="284" y="2123"/>
                </a:cxn>
                <a:cxn ang="0">
                  <a:pos x="213" y="2016"/>
                </a:cxn>
                <a:cxn ang="0">
                  <a:pos x="142" y="1885"/>
                </a:cxn>
                <a:cxn ang="0">
                  <a:pos x="71" y="1685"/>
                </a:cxn>
                <a:cxn ang="0">
                  <a:pos x="28" y="1493"/>
                </a:cxn>
                <a:cxn ang="0">
                  <a:pos x="7" y="1316"/>
                </a:cxn>
                <a:cxn ang="0">
                  <a:pos x="0" y="1162"/>
                </a:cxn>
                <a:cxn ang="0">
                  <a:pos x="7" y="1008"/>
                </a:cxn>
                <a:cxn ang="0">
                  <a:pos x="28" y="831"/>
                </a:cxn>
                <a:cxn ang="0">
                  <a:pos x="71" y="647"/>
                </a:cxn>
                <a:cxn ang="0">
                  <a:pos x="135" y="454"/>
                </a:cxn>
                <a:cxn ang="0">
                  <a:pos x="206" y="316"/>
                </a:cxn>
                <a:cxn ang="0">
                  <a:pos x="276" y="200"/>
                </a:cxn>
                <a:cxn ang="0">
                  <a:pos x="347" y="116"/>
                </a:cxn>
                <a:cxn ang="0">
                  <a:pos x="404" y="54"/>
                </a:cxn>
                <a:cxn ang="0">
                  <a:pos x="454" y="16"/>
                </a:cxn>
                <a:cxn ang="0">
                  <a:pos x="475" y="0"/>
                </a:cxn>
              </a:cxnLst>
              <a:rect l="0" t="0" r="r" b="b"/>
              <a:pathLst>
                <a:path w="496" h="2323">
                  <a:moveTo>
                    <a:pt x="475" y="0"/>
                  </a:moveTo>
                  <a:lnTo>
                    <a:pt x="489" y="0"/>
                  </a:lnTo>
                  <a:lnTo>
                    <a:pt x="496" y="8"/>
                  </a:lnTo>
                  <a:lnTo>
                    <a:pt x="496" y="31"/>
                  </a:lnTo>
                  <a:lnTo>
                    <a:pt x="468" y="62"/>
                  </a:lnTo>
                  <a:lnTo>
                    <a:pt x="354" y="216"/>
                  </a:lnTo>
                  <a:lnTo>
                    <a:pt x="262" y="385"/>
                  </a:lnTo>
                  <a:lnTo>
                    <a:pt x="198" y="562"/>
                  </a:lnTo>
                  <a:lnTo>
                    <a:pt x="156" y="754"/>
                  </a:lnTo>
                  <a:lnTo>
                    <a:pt x="135" y="954"/>
                  </a:lnTo>
                  <a:lnTo>
                    <a:pt x="128" y="1154"/>
                  </a:lnTo>
                  <a:lnTo>
                    <a:pt x="135" y="1308"/>
                  </a:lnTo>
                  <a:lnTo>
                    <a:pt x="149" y="1470"/>
                  </a:lnTo>
                  <a:lnTo>
                    <a:pt x="177" y="1639"/>
                  </a:lnTo>
                  <a:lnTo>
                    <a:pt x="220" y="1800"/>
                  </a:lnTo>
                  <a:lnTo>
                    <a:pt x="276" y="1954"/>
                  </a:lnTo>
                  <a:lnTo>
                    <a:pt x="354" y="2108"/>
                  </a:lnTo>
                  <a:lnTo>
                    <a:pt x="461" y="2239"/>
                  </a:lnTo>
                  <a:lnTo>
                    <a:pt x="489" y="2270"/>
                  </a:lnTo>
                  <a:lnTo>
                    <a:pt x="489" y="2277"/>
                  </a:lnTo>
                  <a:lnTo>
                    <a:pt x="496" y="2285"/>
                  </a:lnTo>
                  <a:lnTo>
                    <a:pt x="496" y="2316"/>
                  </a:lnTo>
                  <a:lnTo>
                    <a:pt x="489" y="2323"/>
                  </a:lnTo>
                  <a:lnTo>
                    <a:pt x="475" y="2323"/>
                  </a:lnTo>
                  <a:lnTo>
                    <a:pt x="454" y="2308"/>
                  </a:lnTo>
                  <a:lnTo>
                    <a:pt x="404" y="2270"/>
                  </a:lnTo>
                  <a:lnTo>
                    <a:pt x="347" y="2208"/>
                  </a:lnTo>
                  <a:lnTo>
                    <a:pt x="284" y="2123"/>
                  </a:lnTo>
                  <a:lnTo>
                    <a:pt x="213" y="2016"/>
                  </a:lnTo>
                  <a:lnTo>
                    <a:pt x="142" y="1885"/>
                  </a:lnTo>
                  <a:lnTo>
                    <a:pt x="71" y="1685"/>
                  </a:lnTo>
                  <a:lnTo>
                    <a:pt x="28" y="1493"/>
                  </a:lnTo>
                  <a:lnTo>
                    <a:pt x="7" y="1316"/>
                  </a:lnTo>
                  <a:lnTo>
                    <a:pt x="0" y="1162"/>
                  </a:lnTo>
                  <a:lnTo>
                    <a:pt x="7" y="1008"/>
                  </a:lnTo>
                  <a:lnTo>
                    <a:pt x="28" y="831"/>
                  </a:lnTo>
                  <a:lnTo>
                    <a:pt x="71" y="647"/>
                  </a:lnTo>
                  <a:lnTo>
                    <a:pt x="135" y="454"/>
                  </a:lnTo>
                  <a:lnTo>
                    <a:pt x="206" y="316"/>
                  </a:lnTo>
                  <a:lnTo>
                    <a:pt x="276" y="200"/>
                  </a:lnTo>
                  <a:lnTo>
                    <a:pt x="347" y="116"/>
                  </a:lnTo>
                  <a:lnTo>
                    <a:pt x="404" y="54"/>
                  </a:lnTo>
                  <a:lnTo>
                    <a:pt x="454" y="16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52" name="Freeform 28"/>
            <p:cNvSpPr>
              <a:spLocks/>
            </p:cNvSpPr>
            <p:nvPr/>
          </p:nvSpPr>
          <p:spPr bwMode="auto">
            <a:xfrm>
              <a:off x="9876" y="1137"/>
              <a:ext cx="1340" cy="1685"/>
            </a:xfrm>
            <a:custGeom>
              <a:avLst/>
              <a:gdLst/>
              <a:ahLst/>
              <a:cxnLst>
                <a:cxn ang="0">
                  <a:pos x="1049" y="0"/>
                </a:cxn>
                <a:cxn ang="0">
                  <a:pos x="1227" y="54"/>
                </a:cxn>
                <a:cxn ang="0">
                  <a:pos x="1305" y="100"/>
                </a:cxn>
                <a:cxn ang="0">
                  <a:pos x="1340" y="223"/>
                </a:cxn>
                <a:cxn ang="0">
                  <a:pos x="1319" y="338"/>
                </a:cxn>
                <a:cxn ang="0">
                  <a:pos x="1248" y="400"/>
                </a:cxn>
                <a:cxn ang="0">
                  <a:pos x="1170" y="431"/>
                </a:cxn>
                <a:cxn ang="0">
                  <a:pos x="1149" y="423"/>
                </a:cxn>
                <a:cxn ang="0">
                  <a:pos x="1156" y="369"/>
                </a:cxn>
                <a:cxn ang="0">
                  <a:pos x="1149" y="262"/>
                </a:cxn>
                <a:cxn ang="0">
                  <a:pos x="1092" y="200"/>
                </a:cxn>
                <a:cxn ang="0">
                  <a:pos x="964" y="146"/>
                </a:cxn>
                <a:cxn ang="0">
                  <a:pos x="815" y="131"/>
                </a:cxn>
                <a:cxn ang="0">
                  <a:pos x="695" y="162"/>
                </a:cxn>
                <a:cxn ang="0">
                  <a:pos x="582" y="269"/>
                </a:cxn>
                <a:cxn ang="0">
                  <a:pos x="553" y="400"/>
                </a:cxn>
                <a:cxn ang="0">
                  <a:pos x="624" y="569"/>
                </a:cxn>
                <a:cxn ang="0">
                  <a:pos x="801" y="700"/>
                </a:cxn>
                <a:cxn ang="0">
                  <a:pos x="979" y="792"/>
                </a:cxn>
                <a:cxn ang="0">
                  <a:pos x="1120" y="923"/>
                </a:cxn>
                <a:cxn ang="0">
                  <a:pos x="1184" y="1108"/>
                </a:cxn>
                <a:cxn ang="0">
                  <a:pos x="1099" y="1362"/>
                </a:cxn>
                <a:cxn ang="0">
                  <a:pos x="872" y="1554"/>
                </a:cxn>
                <a:cxn ang="0">
                  <a:pos x="582" y="1669"/>
                </a:cxn>
                <a:cxn ang="0">
                  <a:pos x="291" y="1669"/>
                </a:cxn>
                <a:cxn ang="0">
                  <a:pos x="78" y="1538"/>
                </a:cxn>
                <a:cxn ang="0">
                  <a:pos x="0" y="1346"/>
                </a:cxn>
                <a:cxn ang="0">
                  <a:pos x="57" y="1162"/>
                </a:cxn>
                <a:cxn ang="0">
                  <a:pos x="177" y="1046"/>
                </a:cxn>
                <a:cxn ang="0">
                  <a:pos x="284" y="1015"/>
                </a:cxn>
                <a:cxn ang="0">
                  <a:pos x="305" y="1023"/>
                </a:cxn>
                <a:cxn ang="0">
                  <a:pos x="291" y="1062"/>
                </a:cxn>
                <a:cxn ang="0">
                  <a:pos x="255" y="1092"/>
                </a:cxn>
                <a:cxn ang="0">
                  <a:pos x="220" y="1115"/>
                </a:cxn>
                <a:cxn ang="0">
                  <a:pos x="213" y="1123"/>
                </a:cxn>
                <a:cxn ang="0">
                  <a:pos x="192" y="1246"/>
                </a:cxn>
                <a:cxn ang="0">
                  <a:pos x="262" y="1423"/>
                </a:cxn>
                <a:cxn ang="0">
                  <a:pos x="454" y="1538"/>
                </a:cxn>
                <a:cxn ang="0">
                  <a:pos x="709" y="1546"/>
                </a:cxn>
                <a:cxn ang="0">
                  <a:pos x="886" y="1469"/>
                </a:cxn>
                <a:cxn ang="0">
                  <a:pos x="986" y="1346"/>
                </a:cxn>
                <a:cxn ang="0">
                  <a:pos x="1014" y="1208"/>
                </a:cxn>
                <a:cxn ang="0">
                  <a:pos x="957" y="1039"/>
                </a:cxn>
                <a:cxn ang="0">
                  <a:pos x="823" y="915"/>
                </a:cxn>
                <a:cxn ang="0">
                  <a:pos x="667" y="831"/>
                </a:cxn>
                <a:cxn ang="0">
                  <a:pos x="546" y="762"/>
                </a:cxn>
                <a:cxn ang="0">
                  <a:pos x="426" y="654"/>
                </a:cxn>
                <a:cxn ang="0">
                  <a:pos x="376" y="492"/>
                </a:cxn>
                <a:cxn ang="0">
                  <a:pos x="447" y="277"/>
                </a:cxn>
                <a:cxn ang="0">
                  <a:pos x="638" y="108"/>
                </a:cxn>
                <a:cxn ang="0">
                  <a:pos x="879" y="15"/>
                </a:cxn>
              </a:cxnLst>
              <a:rect l="0" t="0" r="r" b="b"/>
              <a:pathLst>
                <a:path w="1340" h="1685">
                  <a:moveTo>
                    <a:pt x="1000" y="0"/>
                  </a:moveTo>
                  <a:lnTo>
                    <a:pt x="1049" y="0"/>
                  </a:lnTo>
                  <a:lnTo>
                    <a:pt x="1127" y="15"/>
                  </a:lnTo>
                  <a:lnTo>
                    <a:pt x="1227" y="54"/>
                  </a:lnTo>
                  <a:lnTo>
                    <a:pt x="1269" y="77"/>
                  </a:lnTo>
                  <a:lnTo>
                    <a:pt x="1305" y="100"/>
                  </a:lnTo>
                  <a:lnTo>
                    <a:pt x="1333" y="154"/>
                  </a:lnTo>
                  <a:lnTo>
                    <a:pt x="1340" y="223"/>
                  </a:lnTo>
                  <a:lnTo>
                    <a:pt x="1333" y="300"/>
                  </a:lnTo>
                  <a:lnTo>
                    <a:pt x="1319" y="338"/>
                  </a:lnTo>
                  <a:lnTo>
                    <a:pt x="1291" y="369"/>
                  </a:lnTo>
                  <a:lnTo>
                    <a:pt x="1248" y="400"/>
                  </a:lnTo>
                  <a:lnTo>
                    <a:pt x="1205" y="423"/>
                  </a:lnTo>
                  <a:lnTo>
                    <a:pt x="1170" y="431"/>
                  </a:lnTo>
                  <a:lnTo>
                    <a:pt x="1156" y="431"/>
                  </a:lnTo>
                  <a:lnTo>
                    <a:pt x="1149" y="423"/>
                  </a:lnTo>
                  <a:lnTo>
                    <a:pt x="1149" y="392"/>
                  </a:lnTo>
                  <a:lnTo>
                    <a:pt x="1156" y="369"/>
                  </a:lnTo>
                  <a:lnTo>
                    <a:pt x="1156" y="323"/>
                  </a:lnTo>
                  <a:lnTo>
                    <a:pt x="1149" y="262"/>
                  </a:lnTo>
                  <a:lnTo>
                    <a:pt x="1120" y="223"/>
                  </a:lnTo>
                  <a:lnTo>
                    <a:pt x="1092" y="200"/>
                  </a:lnTo>
                  <a:lnTo>
                    <a:pt x="1057" y="177"/>
                  </a:lnTo>
                  <a:lnTo>
                    <a:pt x="964" y="146"/>
                  </a:lnTo>
                  <a:lnTo>
                    <a:pt x="893" y="131"/>
                  </a:lnTo>
                  <a:lnTo>
                    <a:pt x="815" y="131"/>
                  </a:lnTo>
                  <a:lnTo>
                    <a:pt x="759" y="138"/>
                  </a:lnTo>
                  <a:lnTo>
                    <a:pt x="695" y="162"/>
                  </a:lnTo>
                  <a:lnTo>
                    <a:pt x="638" y="200"/>
                  </a:lnTo>
                  <a:lnTo>
                    <a:pt x="582" y="269"/>
                  </a:lnTo>
                  <a:lnTo>
                    <a:pt x="560" y="338"/>
                  </a:lnTo>
                  <a:lnTo>
                    <a:pt x="553" y="400"/>
                  </a:lnTo>
                  <a:lnTo>
                    <a:pt x="574" y="492"/>
                  </a:lnTo>
                  <a:lnTo>
                    <a:pt x="624" y="569"/>
                  </a:lnTo>
                  <a:lnTo>
                    <a:pt x="702" y="639"/>
                  </a:lnTo>
                  <a:lnTo>
                    <a:pt x="801" y="700"/>
                  </a:lnTo>
                  <a:lnTo>
                    <a:pt x="886" y="739"/>
                  </a:lnTo>
                  <a:lnTo>
                    <a:pt x="979" y="792"/>
                  </a:lnTo>
                  <a:lnTo>
                    <a:pt x="1057" y="846"/>
                  </a:lnTo>
                  <a:lnTo>
                    <a:pt x="1120" y="923"/>
                  </a:lnTo>
                  <a:lnTo>
                    <a:pt x="1170" y="1008"/>
                  </a:lnTo>
                  <a:lnTo>
                    <a:pt x="1184" y="1108"/>
                  </a:lnTo>
                  <a:lnTo>
                    <a:pt x="1163" y="1238"/>
                  </a:lnTo>
                  <a:lnTo>
                    <a:pt x="1099" y="1362"/>
                  </a:lnTo>
                  <a:lnTo>
                    <a:pt x="1000" y="1469"/>
                  </a:lnTo>
                  <a:lnTo>
                    <a:pt x="872" y="1554"/>
                  </a:lnTo>
                  <a:lnTo>
                    <a:pt x="730" y="1623"/>
                  </a:lnTo>
                  <a:lnTo>
                    <a:pt x="582" y="1669"/>
                  </a:lnTo>
                  <a:lnTo>
                    <a:pt x="433" y="1685"/>
                  </a:lnTo>
                  <a:lnTo>
                    <a:pt x="291" y="1669"/>
                  </a:lnTo>
                  <a:lnTo>
                    <a:pt x="170" y="1615"/>
                  </a:lnTo>
                  <a:lnTo>
                    <a:pt x="78" y="1538"/>
                  </a:lnTo>
                  <a:lnTo>
                    <a:pt x="21" y="1446"/>
                  </a:lnTo>
                  <a:lnTo>
                    <a:pt x="0" y="1346"/>
                  </a:lnTo>
                  <a:lnTo>
                    <a:pt x="14" y="1238"/>
                  </a:lnTo>
                  <a:lnTo>
                    <a:pt x="57" y="1162"/>
                  </a:lnTo>
                  <a:lnTo>
                    <a:pt x="114" y="1092"/>
                  </a:lnTo>
                  <a:lnTo>
                    <a:pt x="177" y="1046"/>
                  </a:lnTo>
                  <a:lnTo>
                    <a:pt x="241" y="1023"/>
                  </a:lnTo>
                  <a:lnTo>
                    <a:pt x="284" y="1015"/>
                  </a:lnTo>
                  <a:lnTo>
                    <a:pt x="298" y="1015"/>
                  </a:lnTo>
                  <a:lnTo>
                    <a:pt x="305" y="1023"/>
                  </a:lnTo>
                  <a:lnTo>
                    <a:pt x="305" y="1031"/>
                  </a:lnTo>
                  <a:lnTo>
                    <a:pt x="291" y="1062"/>
                  </a:lnTo>
                  <a:lnTo>
                    <a:pt x="277" y="1077"/>
                  </a:lnTo>
                  <a:lnTo>
                    <a:pt x="255" y="1092"/>
                  </a:lnTo>
                  <a:lnTo>
                    <a:pt x="241" y="1108"/>
                  </a:lnTo>
                  <a:lnTo>
                    <a:pt x="220" y="1115"/>
                  </a:lnTo>
                  <a:lnTo>
                    <a:pt x="206" y="1123"/>
                  </a:lnTo>
                  <a:lnTo>
                    <a:pt x="213" y="1123"/>
                  </a:lnTo>
                  <a:lnTo>
                    <a:pt x="199" y="1185"/>
                  </a:lnTo>
                  <a:lnTo>
                    <a:pt x="192" y="1246"/>
                  </a:lnTo>
                  <a:lnTo>
                    <a:pt x="213" y="1338"/>
                  </a:lnTo>
                  <a:lnTo>
                    <a:pt x="262" y="1423"/>
                  </a:lnTo>
                  <a:lnTo>
                    <a:pt x="348" y="1492"/>
                  </a:lnTo>
                  <a:lnTo>
                    <a:pt x="454" y="1538"/>
                  </a:lnTo>
                  <a:lnTo>
                    <a:pt x="582" y="1554"/>
                  </a:lnTo>
                  <a:lnTo>
                    <a:pt x="709" y="1546"/>
                  </a:lnTo>
                  <a:lnTo>
                    <a:pt x="808" y="1515"/>
                  </a:lnTo>
                  <a:lnTo>
                    <a:pt x="886" y="1469"/>
                  </a:lnTo>
                  <a:lnTo>
                    <a:pt x="943" y="1408"/>
                  </a:lnTo>
                  <a:lnTo>
                    <a:pt x="986" y="1346"/>
                  </a:lnTo>
                  <a:lnTo>
                    <a:pt x="1007" y="1277"/>
                  </a:lnTo>
                  <a:lnTo>
                    <a:pt x="1014" y="1208"/>
                  </a:lnTo>
                  <a:lnTo>
                    <a:pt x="1000" y="1115"/>
                  </a:lnTo>
                  <a:lnTo>
                    <a:pt x="957" y="1039"/>
                  </a:lnTo>
                  <a:lnTo>
                    <a:pt x="893" y="969"/>
                  </a:lnTo>
                  <a:lnTo>
                    <a:pt x="823" y="915"/>
                  </a:lnTo>
                  <a:lnTo>
                    <a:pt x="745" y="869"/>
                  </a:lnTo>
                  <a:lnTo>
                    <a:pt x="667" y="831"/>
                  </a:lnTo>
                  <a:lnTo>
                    <a:pt x="610" y="800"/>
                  </a:lnTo>
                  <a:lnTo>
                    <a:pt x="546" y="762"/>
                  </a:lnTo>
                  <a:lnTo>
                    <a:pt x="482" y="715"/>
                  </a:lnTo>
                  <a:lnTo>
                    <a:pt x="426" y="654"/>
                  </a:lnTo>
                  <a:lnTo>
                    <a:pt x="390" y="577"/>
                  </a:lnTo>
                  <a:lnTo>
                    <a:pt x="376" y="492"/>
                  </a:lnTo>
                  <a:lnTo>
                    <a:pt x="397" y="385"/>
                  </a:lnTo>
                  <a:lnTo>
                    <a:pt x="447" y="277"/>
                  </a:lnTo>
                  <a:lnTo>
                    <a:pt x="532" y="192"/>
                  </a:lnTo>
                  <a:lnTo>
                    <a:pt x="638" y="108"/>
                  </a:lnTo>
                  <a:lnTo>
                    <a:pt x="752" y="54"/>
                  </a:lnTo>
                  <a:lnTo>
                    <a:pt x="879" y="15"/>
                  </a:lnTo>
                  <a:lnTo>
                    <a:pt x="10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53" name="Freeform 29"/>
            <p:cNvSpPr>
              <a:spLocks noEditPoints="1"/>
            </p:cNvSpPr>
            <p:nvPr/>
          </p:nvSpPr>
          <p:spPr bwMode="auto">
            <a:xfrm>
              <a:off x="11344" y="1129"/>
              <a:ext cx="1503" cy="1685"/>
            </a:xfrm>
            <a:custGeom>
              <a:avLst/>
              <a:gdLst/>
              <a:ahLst/>
              <a:cxnLst>
                <a:cxn ang="0">
                  <a:pos x="1425" y="8"/>
                </a:cxn>
                <a:cxn ang="0">
                  <a:pos x="1496" y="85"/>
                </a:cxn>
                <a:cxn ang="0">
                  <a:pos x="1489" y="193"/>
                </a:cxn>
                <a:cxn ang="0">
                  <a:pos x="1432" y="254"/>
                </a:cxn>
                <a:cxn ang="0">
                  <a:pos x="1382" y="262"/>
                </a:cxn>
                <a:cxn ang="0">
                  <a:pos x="1368" y="223"/>
                </a:cxn>
                <a:cxn ang="0">
                  <a:pos x="1375" y="200"/>
                </a:cxn>
                <a:cxn ang="0">
                  <a:pos x="1340" y="116"/>
                </a:cxn>
                <a:cxn ang="0">
                  <a:pos x="1247" y="108"/>
                </a:cxn>
                <a:cxn ang="0">
                  <a:pos x="1091" y="185"/>
                </a:cxn>
                <a:cxn ang="0">
                  <a:pos x="900" y="300"/>
                </a:cxn>
                <a:cxn ang="0">
                  <a:pos x="730" y="431"/>
                </a:cxn>
                <a:cxn ang="0">
                  <a:pos x="617" y="554"/>
                </a:cxn>
                <a:cxn ang="0">
                  <a:pos x="581" y="616"/>
                </a:cxn>
                <a:cxn ang="0">
                  <a:pos x="588" y="723"/>
                </a:cxn>
                <a:cxn ang="0">
                  <a:pos x="652" y="939"/>
                </a:cxn>
                <a:cxn ang="0">
                  <a:pos x="815" y="1316"/>
                </a:cxn>
                <a:cxn ang="0">
                  <a:pos x="950" y="1508"/>
                </a:cxn>
                <a:cxn ang="0">
                  <a:pos x="1084" y="1585"/>
                </a:cxn>
                <a:cxn ang="0">
                  <a:pos x="1141" y="1577"/>
                </a:cxn>
                <a:cxn ang="0">
                  <a:pos x="1262" y="1531"/>
                </a:cxn>
                <a:cxn ang="0">
                  <a:pos x="1354" y="1408"/>
                </a:cxn>
                <a:cxn ang="0">
                  <a:pos x="1375" y="1370"/>
                </a:cxn>
                <a:cxn ang="0">
                  <a:pos x="1396" y="1346"/>
                </a:cxn>
                <a:cxn ang="0">
                  <a:pos x="1439" y="1323"/>
                </a:cxn>
                <a:cxn ang="0">
                  <a:pos x="1481" y="1331"/>
                </a:cxn>
                <a:cxn ang="0">
                  <a:pos x="1489" y="1339"/>
                </a:cxn>
                <a:cxn ang="0">
                  <a:pos x="1489" y="1362"/>
                </a:cxn>
                <a:cxn ang="0">
                  <a:pos x="1432" y="1477"/>
                </a:cxn>
                <a:cxn ang="0">
                  <a:pos x="1255" y="1623"/>
                </a:cxn>
                <a:cxn ang="0">
                  <a:pos x="1006" y="1685"/>
                </a:cxn>
                <a:cxn ang="0">
                  <a:pos x="886" y="1639"/>
                </a:cxn>
                <a:cxn ang="0">
                  <a:pos x="758" y="1500"/>
                </a:cxn>
                <a:cxn ang="0">
                  <a:pos x="638" y="1277"/>
                </a:cxn>
                <a:cxn ang="0">
                  <a:pos x="524" y="1023"/>
                </a:cxn>
                <a:cxn ang="0">
                  <a:pos x="453" y="793"/>
                </a:cxn>
                <a:cxn ang="0">
                  <a:pos x="461" y="631"/>
                </a:cxn>
                <a:cxn ang="0">
                  <a:pos x="574" y="485"/>
                </a:cxn>
                <a:cxn ang="0">
                  <a:pos x="709" y="362"/>
                </a:cxn>
                <a:cxn ang="0">
                  <a:pos x="858" y="246"/>
                </a:cxn>
                <a:cxn ang="0">
                  <a:pos x="1191" y="54"/>
                </a:cxn>
                <a:cxn ang="0">
                  <a:pos x="1375" y="0"/>
                </a:cxn>
                <a:cxn ang="0">
                  <a:pos x="531" y="0"/>
                </a:cxn>
                <a:cxn ang="0">
                  <a:pos x="539" y="77"/>
                </a:cxn>
                <a:cxn ang="0">
                  <a:pos x="524" y="239"/>
                </a:cxn>
                <a:cxn ang="0">
                  <a:pos x="432" y="739"/>
                </a:cxn>
                <a:cxn ang="0">
                  <a:pos x="305" y="1200"/>
                </a:cxn>
                <a:cxn ang="0">
                  <a:pos x="227" y="1439"/>
                </a:cxn>
                <a:cxn ang="0">
                  <a:pos x="177" y="1577"/>
                </a:cxn>
                <a:cxn ang="0">
                  <a:pos x="127" y="1639"/>
                </a:cxn>
                <a:cxn ang="0">
                  <a:pos x="21" y="1685"/>
                </a:cxn>
                <a:cxn ang="0">
                  <a:pos x="0" y="1677"/>
                </a:cxn>
                <a:cxn ang="0">
                  <a:pos x="7" y="1631"/>
                </a:cxn>
                <a:cxn ang="0">
                  <a:pos x="149" y="1200"/>
                </a:cxn>
                <a:cxn ang="0">
                  <a:pos x="283" y="685"/>
                </a:cxn>
                <a:cxn ang="0">
                  <a:pos x="354" y="154"/>
                </a:cxn>
                <a:cxn ang="0">
                  <a:pos x="269" y="200"/>
                </a:cxn>
                <a:cxn ang="0">
                  <a:pos x="241" y="216"/>
                </a:cxn>
                <a:cxn ang="0">
                  <a:pos x="205" y="208"/>
                </a:cxn>
                <a:cxn ang="0">
                  <a:pos x="220" y="170"/>
                </a:cxn>
                <a:cxn ang="0">
                  <a:pos x="390" y="62"/>
                </a:cxn>
                <a:cxn ang="0">
                  <a:pos x="482" y="8"/>
                </a:cxn>
              </a:cxnLst>
              <a:rect l="0" t="0" r="r" b="b"/>
              <a:pathLst>
                <a:path w="1503" h="1685">
                  <a:moveTo>
                    <a:pt x="1375" y="0"/>
                  </a:moveTo>
                  <a:lnTo>
                    <a:pt x="1425" y="8"/>
                  </a:lnTo>
                  <a:lnTo>
                    <a:pt x="1467" y="39"/>
                  </a:lnTo>
                  <a:lnTo>
                    <a:pt x="1496" y="85"/>
                  </a:lnTo>
                  <a:lnTo>
                    <a:pt x="1503" y="139"/>
                  </a:lnTo>
                  <a:lnTo>
                    <a:pt x="1489" y="193"/>
                  </a:lnTo>
                  <a:lnTo>
                    <a:pt x="1467" y="231"/>
                  </a:lnTo>
                  <a:lnTo>
                    <a:pt x="1432" y="254"/>
                  </a:lnTo>
                  <a:lnTo>
                    <a:pt x="1411" y="262"/>
                  </a:lnTo>
                  <a:lnTo>
                    <a:pt x="1382" y="262"/>
                  </a:lnTo>
                  <a:lnTo>
                    <a:pt x="1368" y="246"/>
                  </a:lnTo>
                  <a:lnTo>
                    <a:pt x="1368" y="223"/>
                  </a:lnTo>
                  <a:lnTo>
                    <a:pt x="1375" y="216"/>
                  </a:lnTo>
                  <a:lnTo>
                    <a:pt x="1375" y="200"/>
                  </a:lnTo>
                  <a:lnTo>
                    <a:pt x="1361" y="139"/>
                  </a:lnTo>
                  <a:lnTo>
                    <a:pt x="1340" y="116"/>
                  </a:lnTo>
                  <a:lnTo>
                    <a:pt x="1297" y="100"/>
                  </a:lnTo>
                  <a:lnTo>
                    <a:pt x="1247" y="108"/>
                  </a:lnTo>
                  <a:lnTo>
                    <a:pt x="1177" y="139"/>
                  </a:lnTo>
                  <a:lnTo>
                    <a:pt x="1091" y="185"/>
                  </a:lnTo>
                  <a:lnTo>
                    <a:pt x="999" y="239"/>
                  </a:lnTo>
                  <a:lnTo>
                    <a:pt x="900" y="300"/>
                  </a:lnTo>
                  <a:lnTo>
                    <a:pt x="808" y="370"/>
                  </a:lnTo>
                  <a:lnTo>
                    <a:pt x="730" y="431"/>
                  </a:lnTo>
                  <a:lnTo>
                    <a:pt x="659" y="500"/>
                  </a:lnTo>
                  <a:lnTo>
                    <a:pt x="617" y="554"/>
                  </a:lnTo>
                  <a:lnTo>
                    <a:pt x="595" y="593"/>
                  </a:lnTo>
                  <a:lnTo>
                    <a:pt x="581" y="616"/>
                  </a:lnTo>
                  <a:lnTo>
                    <a:pt x="581" y="647"/>
                  </a:lnTo>
                  <a:lnTo>
                    <a:pt x="588" y="723"/>
                  </a:lnTo>
                  <a:lnTo>
                    <a:pt x="617" y="823"/>
                  </a:lnTo>
                  <a:lnTo>
                    <a:pt x="652" y="939"/>
                  </a:lnTo>
                  <a:lnTo>
                    <a:pt x="702" y="1070"/>
                  </a:lnTo>
                  <a:lnTo>
                    <a:pt x="815" y="1316"/>
                  </a:lnTo>
                  <a:lnTo>
                    <a:pt x="886" y="1423"/>
                  </a:lnTo>
                  <a:lnTo>
                    <a:pt x="950" y="1508"/>
                  </a:lnTo>
                  <a:lnTo>
                    <a:pt x="1021" y="1562"/>
                  </a:lnTo>
                  <a:lnTo>
                    <a:pt x="1084" y="1585"/>
                  </a:lnTo>
                  <a:lnTo>
                    <a:pt x="1099" y="1585"/>
                  </a:lnTo>
                  <a:lnTo>
                    <a:pt x="1141" y="1577"/>
                  </a:lnTo>
                  <a:lnTo>
                    <a:pt x="1198" y="1562"/>
                  </a:lnTo>
                  <a:lnTo>
                    <a:pt x="1262" y="1531"/>
                  </a:lnTo>
                  <a:lnTo>
                    <a:pt x="1311" y="1485"/>
                  </a:lnTo>
                  <a:lnTo>
                    <a:pt x="1354" y="1408"/>
                  </a:lnTo>
                  <a:lnTo>
                    <a:pt x="1361" y="1385"/>
                  </a:lnTo>
                  <a:lnTo>
                    <a:pt x="1375" y="1370"/>
                  </a:lnTo>
                  <a:lnTo>
                    <a:pt x="1382" y="1354"/>
                  </a:lnTo>
                  <a:lnTo>
                    <a:pt x="1396" y="1346"/>
                  </a:lnTo>
                  <a:lnTo>
                    <a:pt x="1418" y="1331"/>
                  </a:lnTo>
                  <a:lnTo>
                    <a:pt x="1439" y="1323"/>
                  </a:lnTo>
                  <a:lnTo>
                    <a:pt x="1474" y="1323"/>
                  </a:lnTo>
                  <a:lnTo>
                    <a:pt x="1481" y="1331"/>
                  </a:lnTo>
                  <a:lnTo>
                    <a:pt x="1489" y="1331"/>
                  </a:lnTo>
                  <a:lnTo>
                    <a:pt x="1489" y="1339"/>
                  </a:lnTo>
                  <a:lnTo>
                    <a:pt x="1496" y="1339"/>
                  </a:lnTo>
                  <a:lnTo>
                    <a:pt x="1489" y="1362"/>
                  </a:lnTo>
                  <a:lnTo>
                    <a:pt x="1474" y="1416"/>
                  </a:lnTo>
                  <a:lnTo>
                    <a:pt x="1432" y="1477"/>
                  </a:lnTo>
                  <a:lnTo>
                    <a:pt x="1354" y="1562"/>
                  </a:lnTo>
                  <a:lnTo>
                    <a:pt x="1255" y="1623"/>
                  </a:lnTo>
                  <a:lnTo>
                    <a:pt x="1134" y="1670"/>
                  </a:lnTo>
                  <a:lnTo>
                    <a:pt x="1006" y="1685"/>
                  </a:lnTo>
                  <a:lnTo>
                    <a:pt x="943" y="1677"/>
                  </a:lnTo>
                  <a:lnTo>
                    <a:pt x="886" y="1639"/>
                  </a:lnTo>
                  <a:lnTo>
                    <a:pt x="822" y="1577"/>
                  </a:lnTo>
                  <a:lnTo>
                    <a:pt x="758" y="1500"/>
                  </a:lnTo>
                  <a:lnTo>
                    <a:pt x="695" y="1400"/>
                  </a:lnTo>
                  <a:lnTo>
                    <a:pt x="638" y="1277"/>
                  </a:lnTo>
                  <a:lnTo>
                    <a:pt x="574" y="1154"/>
                  </a:lnTo>
                  <a:lnTo>
                    <a:pt x="524" y="1023"/>
                  </a:lnTo>
                  <a:lnTo>
                    <a:pt x="482" y="908"/>
                  </a:lnTo>
                  <a:lnTo>
                    <a:pt x="453" y="793"/>
                  </a:lnTo>
                  <a:lnTo>
                    <a:pt x="446" y="708"/>
                  </a:lnTo>
                  <a:lnTo>
                    <a:pt x="461" y="631"/>
                  </a:lnTo>
                  <a:lnTo>
                    <a:pt x="510" y="554"/>
                  </a:lnTo>
                  <a:lnTo>
                    <a:pt x="574" y="485"/>
                  </a:lnTo>
                  <a:lnTo>
                    <a:pt x="645" y="416"/>
                  </a:lnTo>
                  <a:lnTo>
                    <a:pt x="709" y="362"/>
                  </a:lnTo>
                  <a:lnTo>
                    <a:pt x="765" y="316"/>
                  </a:lnTo>
                  <a:lnTo>
                    <a:pt x="858" y="246"/>
                  </a:lnTo>
                  <a:lnTo>
                    <a:pt x="1084" y="108"/>
                  </a:lnTo>
                  <a:lnTo>
                    <a:pt x="1191" y="54"/>
                  </a:lnTo>
                  <a:lnTo>
                    <a:pt x="1290" y="16"/>
                  </a:lnTo>
                  <a:lnTo>
                    <a:pt x="1375" y="0"/>
                  </a:lnTo>
                  <a:close/>
                  <a:moveTo>
                    <a:pt x="517" y="0"/>
                  </a:moveTo>
                  <a:lnTo>
                    <a:pt x="531" y="0"/>
                  </a:lnTo>
                  <a:lnTo>
                    <a:pt x="539" y="8"/>
                  </a:lnTo>
                  <a:lnTo>
                    <a:pt x="539" y="77"/>
                  </a:lnTo>
                  <a:lnTo>
                    <a:pt x="531" y="146"/>
                  </a:lnTo>
                  <a:lnTo>
                    <a:pt x="524" y="239"/>
                  </a:lnTo>
                  <a:lnTo>
                    <a:pt x="503" y="400"/>
                  </a:lnTo>
                  <a:lnTo>
                    <a:pt x="432" y="739"/>
                  </a:lnTo>
                  <a:lnTo>
                    <a:pt x="347" y="1062"/>
                  </a:lnTo>
                  <a:lnTo>
                    <a:pt x="305" y="1200"/>
                  </a:lnTo>
                  <a:lnTo>
                    <a:pt x="262" y="1331"/>
                  </a:lnTo>
                  <a:lnTo>
                    <a:pt x="227" y="1439"/>
                  </a:lnTo>
                  <a:lnTo>
                    <a:pt x="198" y="1523"/>
                  </a:lnTo>
                  <a:lnTo>
                    <a:pt x="177" y="1577"/>
                  </a:lnTo>
                  <a:lnTo>
                    <a:pt x="170" y="1600"/>
                  </a:lnTo>
                  <a:lnTo>
                    <a:pt x="127" y="1639"/>
                  </a:lnTo>
                  <a:lnTo>
                    <a:pt x="71" y="1670"/>
                  </a:lnTo>
                  <a:lnTo>
                    <a:pt x="21" y="1685"/>
                  </a:lnTo>
                  <a:lnTo>
                    <a:pt x="7" y="1685"/>
                  </a:lnTo>
                  <a:lnTo>
                    <a:pt x="0" y="1677"/>
                  </a:lnTo>
                  <a:lnTo>
                    <a:pt x="0" y="1646"/>
                  </a:lnTo>
                  <a:lnTo>
                    <a:pt x="7" y="1631"/>
                  </a:lnTo>
                  <a:lnTo>
                    <a:pt x="78" y="1431"/>
                  </a:lnTo>
                  <a:lnTo>
                    <a:pt x="149" y="1200"/>
                  </a:lnTo>
                  <a:lnTo>
                    <a:pt x="220" y="947"/>
                  </a:lnTo>
                  <a:lnTo>
                    <a:pt x="283" y="685"/>
                  </a:lnTo>
                  <a:lnTo>
                    <a:pt x="333" y="416"/>
                  </a:lnTo>
                  <a:lnTo>
                    <a:pt x="354" y="154"/>
                  </a:lnTo>
                  <a:lnTo>
                    <a:pt x="305" y="185"/>
                  </a:lnTo>
                  <a:lnTo>
                    <a:pt x="269" y="200"/>
                  </a:lnTo>
                  <a:lnTo>
                    <a:pt x="248" y="208"/>
                  </a:lnTo>
                  <a:lnTo>
                    <a:pt x="241" y="216"/>
                  </a:lnTo>
                  <a:lnTo>
                    <a:pt x="212" y="216"/>
                  </a:lnTo>
                  <a:lnTo>
                    <a:pt x="205" y="208"/>
                  </a:lnTo>
                  <a:lnTo>
                    <a:pt x="205" y="200"/>
                  </a:lnTo>
                  <a:lnTo>
                    <a:pt x="220" y="170"/>
                  </a:lnTo>
                  <a:lnTo>
                    <a:pt x="262" y="131"/>
                  </a:lnTo>
                  <a:lnTo>
                    <a:pt x="390" y="62"/>
                  </a:lnTo>
                  <a:lnTo>
                    <a:pt x="432" y="31"/>
                  </a:lnTo>
                  <a:lnTo>
                    <a:pt x="482" y="8"/>
                  </a:lnTo>
                  <a:lnTo>
                    <a:pt x="5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54" name="Freeform 30"/>
            <p:cNvSpPr>
              <a:spLocks noEditPoints="1"/>
            </p:cNvSpPr>
            <p:nvPr/>
          </p:nvSpPr>
          <p:spPr bwMode="auto">
            <a:xfrm>
              <a:off x="13003" y="2375"/>
              <a:ext cx="921" cy="739"/>
            </a:xfrm>
            <a:custGeom>
              <a:avLst/>
              <a:gdLst/>
              <a:ahLst/>
              <a:cxnLst>
                <a:cxn ang="0">
                  <a:pos x="368" y="54"/>
                </a:cxn>
                <a:cxn ang="0">
                  <a:pos x="219" y="170"/>
                </a:cxn>
                <a:cxn ang="0">
                  <a:pos x="141" y="362"/>
                </a:cxn>
                <a:cxn ang="0">
                  <a:pos x="120" y="508"/>
                </a:cxn>
                <a:cxn ang="0">
                  <a:pos x="163" y="647"/>
                </a:cxn>
                <a:cxn ang="0">
                  <a:pos x="276" y="693"/>
                </a:cxn>
                <a:cxn ang="0">
                  <a:pos x="411" y="670"/>
                </a:cxn>
                <a:cxn ang="0">
                  <a:pos x="609" y="547"/>
                </a:cxn>
                <a:cxn ang="0">
                  <a:pos x="602" y="447"/>
                </a:cxn>
                <a:cxn ang="0">
                  <a:pos x="595" y="270"/>
                </a:cxn>
                <a:cxn ang="0">
                  <a:pos x="531" y="93"/>
                </a:cxn>
                <a:cxn ang="0">
                  <a:pos x="425" y="39"/>
                </a:cxn>
                <a:cxn ang="0">
                  <a:pos x="538" y="24"/>
                </a:cxn>
                <a:cxn ang="0">
                  <a:pos x="680" y="162"/>
                </a:cxn>
                <a:cxn ang="0">
                  <a:pos x="716" y="293"/>
                </a:cxn>
                <a:cxn ang="0">
                  <a:pos x="723" y="416"/>
                </a:cxn>
                <a:cxn ang="0">
                  <a:pos x="858" y="116"/>
                </a:cxn>
                <a:cxn ang="0">
                  <a:pos x="879" y="77"/>
                </a:cxn>
                <a:cxn ang="0">
                  <a:pos x="921" y="93"/>
                </a:cxn>
                <a:cxn ang="0">
                  <a:pos x="914" y="124"/>
                </a:cxn>
                <a:cxn ang="0">
                  <a:pos x="879" y="247"/>
                </a:cxn>
                <a:cxn ang="0">
                  <a:pos x="787" y="408"/>
                </a:cxn>
                <a:cxn ang="0">
                  <a:pos x="730" y="593"/>
                </a:cxn>
                <a:cxn ang="0">
                  <a:pos x="751" y="677"/>
                </a:cxn>
                <a:cxn ang="0">
                  <a:pos x="794" y="693"/>
                </a:cxn>
                <a:cxn ang="0">
                  <a:pos x="822" y="685"/>
                </a:cxn>
                <a:cxn ang="0">
                  <a:pos x="865" y="624"/>
                </a:cxn>
                <a:cxn ang="0">
                  <a:pos x="872" y="608"/>
                </a:cxn>
                <a:cxn ang="0">
                  <a:pos x="921" y="616"/>
                </a:cxn>
                <a:cxn ang="0">
                  <a:pos x="914" y="654"/>
                </a:cxn>
                <a:cxn ang="0">
                  <a:pos x="836" y="724"/>
                </a:cxn>
                <a:cxn ang="0">
                  <a:pos x="744" y="731"/>
                </a:cxn>
                <a:cxn ang="0">
                  <a:pos x="659" y="677"/>
                </a:cxn>
                <a:cxn ang="0">
                  <a:pos x="553" y="654"/>
                </a:cxn>
                <a:cxn ang="0">
                  <a:pos x="375" y="724"/>
                </a:cxn>
                <a:cxn ang="0">
                  <a:pos x="177" y="724"/>
                </a:cxn>
                <a:cxn ang="0">
                  <a:pos x="49" y="624"/>
                </a:cxn>
                <a:cxn ang="0">
                  <a:pos x="0" y="454"/>
                </a:cxn>
                <a:cxn ang="0">
                  <a:pos x="85" y="193"/>
                </a:cxn>
                <a:cxn ang="0">
                  <a:pos x="297" y="24"/>
                </a:cxn>
              </a:cxnLst>
              <a:rect l="0" t="0" r="r" b="b"/>
              <a:pathLst>
                <a:path w="921" h="739">
                  <a:moveTo>
                    <a:pt x="425" y="39"/>
                  </a:moveTo>
                  <a:lnTo>
                    <a:pt x="368" y="54"/>
                  </a:lnTo>
                  <a:lnTo>
                    <a:pt x="290" y="93"/>
                  </a:lnTo>
                  <a:lnTo>
                    <a:pt x="219" y="170"/>
                  </a:lnTo>
                  <a:lnTo>
                    <a:pt x="170" y="262"/>
                  </a:lnTo>
                  <a:lnTo>
                    <a:pt x="141" y="362"/>
                  </a:lnTo>
                  <a:lnTo>
                    <a:pt x="127" y="454"/>
                  </a:lnTo>
                  <a:lnTo>
                    <a:pt x="120" y="508"/>
                  </a:lnTo>
                  <a:lnTo>
                    <a:pt x="127" y="585"/>
                  </a:lnTo>
                  <a:lnTo>
                    <a:pt x="163" y="647"/>
                  </a:lnTo>
                  <a:lnTo>
                    <a:pt x="212" y="677"/>
                  </a:lnTo>
                  <a:lnTo>
                    <a:pt x="276" y="693"/>
                  </a:lnTo>
                  <a:lnTo>
                    <a:pt x="333" y="685"/>
                  </a:lnTo>
                  <a:lnTo>
                    <a:pt x="411" y="670"/>
                  </a:lnTo>
                  <a:lnTo>
                    <a:pt x="503" y="624"/>
                  </a:lnTo>
                  <a:lnTo>
                    <a:pt x="609" y="547"/>
                  </a:lnTo>
                  <a:lnTo>
                    <a:pt x="609" y="539"/>
                  </a:lnTo>
                  <a:lnTo>
                    <a:pt x="602" y="447"/>
                  </a:lnTo>
                  <a:lnTo>
                    <a:pt x="602" y="354"/>
                  </a:lnTo>
                  <a:lnTo>
                    <a:pt x="595" y="270"/>
                  </a:lnTo>
                  <a:lnTo>
                    <a:pt x="567" y="147"/>
                  </a:lnTo>
                  <a:lnTo>
                    <a:pt x="531" y="93"/>
                  </a:lnTo>
                  <a:lnTo>
                    <a:pt x="489" y="54"/>
                  </a:lnTo>
                  <a:lnTo>
                    <a:pt x="425" y="39"/>
                  </a:lnTo>
                  <a:close/>
                  <a:moveTo>
                    <a:pt x="432" y="0"/>
                  </a:moveTo>
                  <a:lnTo>
                    <a:pt x="538" y="24"/>
                  </a:lnTo>
                  <a:lnTo>
                    <a:pt x="624" y="77"/>
                  </a:lnTo>
                  <a:lnTo>
                    <a:pt x="680" y="162"/>
                  </a:lnTo>
                  <a:lnTo>
                    <a:pt x="716" y="270"/>
                  </a:lnTo>
                  <a:lnTo>
                    <a:pt x="716" y="293"/>
                  </a:lnTo>
                  <a:lnTo>
                    <a:pt x="723" y="339"/>
                  </a:lnTo>
                  <a:lnTo>
                    <a:pt x="723" y="416"/>
                  </a:lnTo>
                  <a:lnTo>
                    <a:pt x="801" y="270"/>
                  </a:lnTo>
                  <a:lnTo>
                    <a:pt x="858" y="116"/>
                  </a:lnTo>
                  <a:lnTo>
                    <a:pt x="872" y="85"/>
                  </a:lnTo>
                  <a:lnTo>
                    <a:pt x="879" y="77"/>
                  </a:lnTo>
                  <a:lnTo>
                    <a:pt x="907" y="77"/>
                  </a:lnTo>
                  <a:lnTo>
                    <a:pt x="921" y="93"/>
                  </a:lnTo>
                  <a:lnTo>
                    <a:pt x="921" y="100"/>
                  </a:lnTo>
                  <a:lnTo>
                    <a:pt x="914" y="124"/>
                  </a:lnTo>
                  <a:lnTo>
                    <a:pt x="900" y="177"/>
                  </a:lnTo>
                  <a:lnTo>
                    <a:pt x="879" y="247"/>
                  </a:lnTo>
                  <a:lnTo>
                    <a:pt x="836" y="324"/>
                  </a:lnTo>
                  <a:lnTo>
                    <a:pt x="787" y="408"/>
                  </a:lnTo>
                  <a:lnTo>
                    <a:pt x="723" y="493"/>
                  </a:lnTo>
                  <a:lnTo>
                    <a:pt x="730" y="593"/>
                  </a:lnTo>
                  <a:lnTo>
                    <a:pt x="737" y="647"/>
                  </a:lnTo>
                  <a:lnTo>
                    <a:pt x="751" y="677"/>
                  </a:lnTo>
                  <a:lnTo>
                    <a:pt x="765" y="693"/>
                  </a:lnTo>
                  <a:lnTo>
                    <a:pt x="794" y="693"/>
                  </a:lnTo>
                  <a:lnTo>
                    <a:pt x="808" y="685"/>
                  </a:lnTo>
                  <a:lnTo>
                    <a:pt x="822" y="685"/>
                  </a:lnTo>
                  <a:lnTo>
                    <a:pt x="836" y="670"/>
                  </a:lnTo>
                  <a:lnTo>
                    <a:pt x="865" y="624"/>
                  </a:lnTo>
                  <a:lnTo>
                    <a:pt x="872" y="616"/>
                  </a:lnTo>
                  <a:lnTo>
                    <a:pt x="872" y="608"/>
                  </a:lnTo>
                  <a:lnTo>
                    <a:pt x="907" y="608"/>
                  </a:lnTo>
                  <a:lnTo>
                    <a:pt x="921" y="616"/>
                  </a:lnTo>
                  <a:lnTo>
                    <a:pt x="921" y="624"/>
                  </a:lnTo>
                  <a:lnTo>
                    <a:pt x="914" y="654"/>
                  </a:lnTo>
                  <a:lnTo>
                    <a:pt x="886" y="693"/>
                  </a:lnTo>
                  <a:lnTo>
                    <a:pt x="836" y="724"/>
                  </a:lnTo>
                  <a:lnTo>
                    <a:pt x="780" y="739"/>
                  </a:lnTo>
                  <a:lnTo>
                    <a:pt x="744" y="731"/>
                  </a:lnTo>
                  <a:lnTo>
                    <a:pt x="702" y="716"/>
                  </a:lnTo>
                  <a:lnTo>
                    <a:pt x="659" y="677"/>
                  </a:lnTo>
                  <a:lnTo>
                    <a:pt x="624" y="600"/>
                  </a:lnTo>
                  <a:lnTo>
                    <a:pt x="553" y="654"/>
                  </a:lnTo>
                  <a:lnTo>
                    <a:pt x="475" y="693"/>
                  </a:lnTo>
                  <a:lnTo>
                    <a:pt x="375" y="724"/>
                  </a:lnTo>
                  <a:lnTo>
                    <a:pt x="276" y="739"/>
                  </a:lnTo>
                  <a:lnTo>
                    <a:pt x="177" y="724"/>
                  </a:lnTo>
                  <a:lnTo>
                    <a:pt x="99" y="685"/>
                  </a:lnTo>
                  <a:lnTo>
                    <a:pt x="49" y="624"/>
                  </a:lnTo>
                  <a:lnTo>
                    <a:pt x="14" y="547"/>
                  </a:lnTo>
                  <a:lnTo>
                    <a:pt x="0" y="454"/>
                  </a:lnTo>
                  <a:lnTo>
                    <a:pt x="21" y="316"/>
                  </a:lnTo>
                  <a:lnTo>
                    <a:pt x="85" y="193"/>
                  </a:lnTo>
                  <a:lnTo>
                    <a:pt x="184" y="93"/>
                  </a:lnTo>
                  <a:lnTo>
                    <a:pt x="297" y="24"/>
                  </a:lnTo>
                  <a:lnTo>
                    <a:pt x="4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55" name="Freeform 31"/>
            <p:cNvSpPr>
              <a:spLocks/>
            </p:cNvSpPr>
            <p:nvPr/>
          </p:nvSpPr>
          <p:spPr bwMode="auto">
            <a:xfrm>
              <a:off x="14931" y="1629"/>
              <a:ext cx="1028" cy="112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64" y="0"/>
                </a:cxn>
                <a:cxn ang="0">
                  <a:pos x="518" y="493"/>
                </a:cxn>
                <a:cxn ang="0">
                  <a:pos x="511" y="500"/>
                </a:cxn>
                <a:cxn ang="0">
                  <a:pos x="525" y="493"/>
                </a:cxn>
                <a:cxn ang="0">
                  <a:pos x="518" y="493"/>
                </a:cxn>
                <a:cxn ang="0">
                  <a:pos x="936" y="39"/>
                </a:cxn>
                <a:cxn ang="0">
                  <a:pos x="957" y="23"/>
                </a:cxn>
                <a:cxn ang="0">
                  <a:pos x="964" y="16"/>
                </a:cxn>
                <a:cxn ang="0">
                  <a:pos x="978" y="8"/>
                </a:cxn>
                <a:cxn ang="0">
                  <a:pos x="986" y="8"/>
                </a:cxn>
                <a:cxn ang="0">
                  <a:pos x="1007" y="16"/>
                </a:cxn>
                <a:cxn ang="0">
                  <a:pos x="1021" y="23"/>
                </a:cxn>
                <a:cxn ang="0">
                  <a:pos x="1028" y="39"/>
                </a:cxn>
                <a:cxn ang="0">
                  <a:pos x="1028" y="77"/>
                </a:cxn>
                <a:cxn ang="0">
                  <a:pos x="1021" y="85"/>
                </a:cxn>
                <a:cxn ang="0">
                  <a:pos x="1007" y="93"/>
                </a:cxn>
                <a:cxn ang="0">
                  <a:pos x="1000" y="108"/>
                </a:cxn>
                <a:cxn ang="0">
                  <a:pos x="574" y="570"/>
                </a:cxn>
                <a:cxn ang="0">
                  <a:pos x="801" y="816"/>
                </a:cxn>
                <a:cxn ang="0">
                  <a:pos x="872" y="885"/>
                </a:cxn>
                <a:cxn ang="0">
                  <a:pos x="929" y="954"/>
                </a:cxn>
                <a:cxn ang="0">
                  <a:pos x="978" y="1000"/>
                </a:cxn>
                <a:cxn ang="0">
                  <a:pos x="1007" y="1039"/>
                </a:cxn>
                <a:cxn ang="0">
                  <a:pos x="1021" y="1054"/>
                </a:cxn>
                <a:cxn ang="0">
                  <a:pos x="1028" y="1070"/>
                </a:cxn>
                <a:cxn ang="0">
                  <a:pos x="1028" y="1100"/>
                </a:cxn>
                <a:cxn ang="0">
                  <a:pos x="1021" y="1116"/>
                </a:cxn>
                <a:cxn ang="0">
                  <a:pos x="1007" y="1123"/>
                </a:cxn>
                <a:cxn ang="0">
                  <a:pos x="978" y="1123"/>
                </a:cxn>
                <a:cxn ang="0">
                  <a:pos x="971" y="1116"/>
                </a:cxn>
                <a:cxn ang="0">
                  <a:pos x="957" y="1108"/>
                </a:cxn>
                <a:cxn ang="0">
                  <a:pos x="518" y="631"/>
                </a:cxn>
                <a:cxn ang="0">
                  <a:pos x="78" y="1108"/>
                </a:cxn>
                <a:cxn ang="0">
                  <a:pos x="64" y="1116"/>
                </a:cxn>
                <a:cxn ang="0">
                  <a:pos x="57" y="1123"/>
                </a:cxn>
                <a:cxn ang="0">
                  <a:pos x="43" y="1123"/>
                </a:cxn>
                <a:cxn ang="0">
                  <a:pos x="14" y="1108"/>
                </a:cxn>
                <a:cxn ang="0">
                  <a:pos x="0" y="1077"/>
                </a:cxn>
                <a:cxn ang="0">
                  <a:pos x="0" y="1070"/>
                </a:cxn>
                <a:cxn ang="0">
                  <a:pos x="7" y="1054"/>
                </a:cxn>
                <a:cxn ang="0">
                  <a:pos x="28" y="1031"/>
                </a:cxn>
                <a:cxn ang="0">
                  <a:pos x="454" y="562"/>
                </a:cxn>
                <a:cxn ang="0">
                  <a:pos x="28" y="93"/>
                </a:cxn>
                <a:cxn ang="0">
                  <a:pos x="0" y="62"/>
                </a:cxn>
                <a:cxn ang="0">
                  <a:pos x="0" y="47"/>
                </a:cxn>
                <a:cxn ang="0">
                  <a:pos x="14" y="16"/>
                </a:cxn>
                <a:cxn ang="0">
                  <a:pos x="43" y="0"/>
                </a:cxn>
              </a:cxnLst>
              <a:rect l="0" t="0" r="r" b="b"/>
              <a:pathLst>
                <a:path w="1028" h="1123">
                  <a:moveTo>
                    <a:pt x="43" y="0"/>
                  </a:moveTo>
                  <a:lnTo>
                    <a:pt x="64" y="0"/>
                  </a:lnTo>
                  <a:lnTo>
                    <a:pt x="518" y="493"/>
                  </a:lnTo>
                  <a:lnTo>
                    <a:pt x="511" y="500"/>
                  </a:lnTo>
                  <a:lnTo>
                    <a:pt x="525" y="493"/>
                  </a:lnTo>
                  <a:lnTo>
                    <a:pt x="518" y="493"/>
                  </a:lnTo>
                  <a:lnTo>
                    <a:pt x="936" y="39"/>
                  </a:lnTo>
                  <a:lnTo>
                    <a:pt x="957" y="23"/>
                  </a:lnTo>
                  <a:lnTo>
                    <a:pt x="964" y="16"/>
                  </a:lnTo>
                  <a:lnTo>
                    <a:pt x="978" y="8"/>
                  </a:lnTo>
                  <a:lnTo>
                    <a:pt x="986" y="8"/>
                  </a:lnTo>
                  <a:lnTo>
                    <a:pt x="1007" y="16"/>
                  </a:lnTo>
                  <a:lnTo>
                    <a:pt x="1021" y="23"/>
                  </a:lnTo>
                  <a:lnTo>
                    <a:pt x="1028" y="39"/>
                  </a:lnTo>
                  <a:lnTo>
                    <a:pt x="1028" y="77"/>
                  </a:lnTo>
                  <a:lnTo>
                    <a:pt x="1021" y="85"/>
                  </a:lnTo>
                  <a:lnTo>
                    <a:pt x="1007" y="93"/>
                  </a:lnTo>
                  <a:lnTo>
                    <a:pt x="1000" y="108"/>
                  </a:lnTo>
                  <a:lnTo>
                    <a:pt x="574" y="570"/>
                  </a:lnTo>
                  <a:lnTo>
                    <a:pt x="801" y="816"/>
                  </a:lnTo>
                  <a:lnTo>
                    <a:pt x="872" y="885"/>
                  </a:lnTo>
                  <a:lnTo>
                    <a:pt x="929" y="954"/>
                  </a:lnTo>
                  <a:lnTo>
                    <a:pt x="978" y="1000"/>
                  </a:lnTo>
                  <a:lnTo>
                    <a:pt x="1007" y="1039"/>
                  </a:lnTo>
                  <a:lnTo>
                    <a:pt x="1021" y="1054"/>
                  </a:lnTo>
                  <a:lnTo>
                    <a:pt x="1028" y="1070"/>
                  </a:lnTo>
                  <a:lnTo>
                    <a:pt x="1028" y="1100"/>
                  </a:lnTo>
                  <a:lnTo>
                    <a:pt x="1021" y="1116"/>
                  </a:lnTo>
                  <a:lnTo>
                    <a:pt x="1007" y="1123"/>
                  </a:lnTo>
                  <a:lnTo>
                    <a:pt x="978" y="1123"/>
                  </a:lnTo>
                  <a:lnTo>
                    <a:pt x="971" y="1116"/>
                  </a:lnTo>
                  <a:lnTo>
                    <a:pt x="957" y="1108"/>
                  </a:lnTo>
                  <a:lnTo>
                    <a:pt x="518" y="631"/>
                  </a:lnTo>
                  <a:lnTo>
                    <a:pt x="78" y="1108"/>
                  </a:lnTo>
                  <a:lnTo>
                    <a:pt x="64" y="1116"/>
                  </a:lnTo>
                  <a:lnTo>
                    <a:pt x="57" y="1123"/>
                  </a:lnTo>
                  <a:lnTo>
                    <a:pt x="43" y="1123"/>
                  </a:lnTo>
                  <a:lnTo>
                    <a:pt x="14" y="1108"/>
                  </a:lnTo>
                  <a:lnTo>
                    <a:pt x="0" y="1077"/>
                  </a:lnTo>
                  <a:lnTo>
                    <a:pt x="0" y="1070"/>
                  </a:lnTo>
                  <a:lnTo>
                    <a:pt x="7" y="1054"/>
                  </a:lnTo>
                  <a:lnTo>
                    <a:pt x="28" y="1031"/>
                  </a:lnTo>
                  <a:lnTo>
                    <a:pt x="454" y="562"/>
                  </a:lnTo>
                  <a:lnTo>
                    <a:pt x="28" y="93"/>
                  </a:lnTo>
                  <a:lnTo>
                    <a:pt x="0" y="62"/>
                  </a:lnTo>
                  <a:lnTo>
                    <a:pt x="0" y="47"/>
                  </a:lnTo>
                  <a:lnTo>
                    <a:pt x="14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56" name="Freeform 32"/>
            <p:cNvSpPr>
              <a:spLocks/>
            </p:cNvSpPr>
            <p:nvPr/>
          </p:nvSpPr>
          <p:spPr bwMode="auto">
            <a:xfrm>
              <a:off x="16810" y="1183"/>
              <a:ext cx="1666" cy="1708"/>
            </a:xfrm>
            <a:custGeom>
              <a:avLst/>
              <a:gdLst/>
              <a:ahLst/>
              <a:cxnLst>
                <a:cxn ang="0">
                  <a:pos x="716" y="16"/>
                </a:cxn>
                <a:cxn ang="0">
                  <a:pos x="780" y="131"/>
                </a:cxn>
                <a:cxn ang="0">
                  <a:pos x="751" y="354"/>
                </a:cxn>
                <a:cxn ang="0">
                  <a:pos x="666" y="816"/>
                </a:cxn>
                <a:cxn ang="0">
                  <a:pos x="1453" y="123"/>
                </a:cxn>
                <a:cxn ang="0">
                  <a:pos x="1475" y="85"/>
                </a:cxn>
                <a:cxn ang="0">
                  <a:pos x="1609" y="16"/>
                </a:cxn>
                <a:cxn ang="0">
                  <a:pos x="1630" y="39"/>
                </a:cxn>
                <a:cxn ang="0">
                  <a:pos x="1467" y="546"/>
                </a:cxn>
                <a:cxn ang="0">
                  <a:pos x="1326" y="1131"/>
                </a:cxn>
                <a:cxn ang="0">
                  <a:pos x="1290" y="1385"/>
                </a:cxn>
                <a:cxn ang="0">
                  <a:pos x="1297" y="1531"/>
                </a:cxn>
                <a:cxn ang="0">
                  <a:pos x="1333" y="1569"/>
                </a:cxn>
                <a:cxn ang="0">
                  <a:pos x="1418" y="1569"/>
                </a:cxn>
                <a:cxn ang="0">
                  <a:pos x="1475" y="1562"/>
                </a:cxn>
                <a:cxn ang="0">
                  <a:pos x="1517" y="1485"/>
                </a:cxn>
                <a:cxn ang="0">
                  <a:pos x="1659" y="1423"/>
                </a:cxn>
                <a:cxn ang="0">
                  <a:pos x="1652" y="1485"/>
                </a:cxn>
                <a:cxn ang="0">
                  <a:pos x="1467" y="1654"/>
                </a:cxn>
                <a:cxn ang="0">
                  <a:pos x="1170" y="1700"/>
                </a:cxn>
                <a:cxn ang="0">
                  <a:pos x="1099" y="1577"/>
                </a:cxn>
                <a:cxn ang="0">
                  <a:pos x="1148" y="1216"/>
                </a:cxn>
                <a:cxn ang="0">
                  <a:pos x="1212" y="923"/>
                </a:cxn>
                <a:cxn ang="0">
                  <a:pos x="631" y="946"/>
                </a:cxn>
                <a:cxn ang="0">
                  <a:pos x="432" y="1585"/>
                </a:cxn>
                <a:cxn ang="0">
                  <a:pos x="369" y="1646"/>
                </a:cxn>
                <a:cxn ang="0">
                  <a:pos x="262" y="1685"/>
                </a:cxn>
                <a:cxn ang="0">
                  <a:pos x="269" y="1631"/>
                </a:cxn>
                <a:cxn ang="0">
                  <a:pos x="397" y="1231"/>
                </a:cxn>
                <a:cxn ang="0">
                  <a:pos x="283" y="939"/>
                </a:cxn>
                <a:cxn ang="0">
                  <a:pos x="283" y="893"/>
                </a:cxn>
                <a:cxn ang="0">
                  <a:pos x="425" y="808"/>
                </a:cxn>
                <a:cxn ang="0">
                  <a:pos x="546" y="631"/>
                </a:cxn>
                <a:cxn ang="0">
                  <a:pos x="581" y="392"/>
                </a:cxn>
                <a:cxn ang="0">
                  <a:pos x="602" y="216"/>
                </a:cxn>
                <a:cxn ang="0">
                  <a:pos x="546" y="139"/>
                </a:cxn>
                <a:cxn ang="0">
                  <a:pos x="397" y="139"/>
                </a:cxn>
                <a:cxn ang="0">
                  <a:pos x="220" y="269"/>
                </a:cxn>
                <a:cxn ang="0">
                  <a:pos x="92" y="423"/>
                </a:cxn>
                <a:cxn ang="0">
                  <a:pos x="7" y="446"/>
                </a:cxn>
                <a:cxn ang="0">
                  <a:pos x="7" y="408"/>
                </a:cxn>
                <a:cxn ang="0">
                  <a:pos x="142" y="216"/>
                </a:cxn>
                <a:cxn ang="0">
                  <a:pos x="482" y="23"/>
                </a:cxn>
              </a:cxnLst>
              <a:rect l="0" t="0" r="r" b="b"/>
              <a:pathLst>
                <a:path w="1666" h="1708">
                  <a:moveTo>
                    <a:pt x="638" y="0"/>
                  </a:moveTo>
                  <a:lnTo>
                    <a:pt x="659" y="0"/>
                  </a:lnTo>
                  <a:lnTo>
                    <a:pt x="716" y="16"/>
                  </a:lnTo>
                  <a:lnTo>
                    <a:pt x="744" y="39"/>
                  </a:lnTo>
                  <a:lnTo>
                    <a:pt x="773" y="77"/>
                  </a:lnTo>
                  <a:lnTo>
                    <a:pt x="780" y="131"/>
                  </a:lnTo>
                  <a:lnTo>
                    <a:pt x="773" y="177"/>
                  </a:lnTo>
                  <a:lnTo>
                    <a:pt x="766" y="254"/>
                  </a:lnTo>
                  <a:lnTo>
                    <a:pt x="751" y="354"/>
                  </a:lnTo>
                  <a:lnTo>
                    <a:pt x="737" y="469"/>
                  </a:lnTo>
                  <a:lnTo>
                    <a:pt x="659" y="808"/>
                  </a:lnTo>
                  <a:lnTo>
                    <a:pt x="666" y="816"/>
                  </a:lnTo>
                  <a:lnTo>
                    <a:pt x="1233" y="816"/>
                  </a:lnTo>
                  <a:lnTo>
                    <a:pt x="1340" y="469"/>
                  </a:lnTo>
                  <a:lnTo>
                    <a:pt x="1453" y="123"/>
                  </a:lnTo>
                  <a:lnTo>
                    <a:pt x="1460" y="108"/>
                  </a:lnTo>
                  <a:lnTo>
                    <a:pt x="1475" y="92"/>
                  </a:lnTo>
                  <a:lnTo>
                    <a:pt x="1475" y="85"/>
                  </a:lnTo>
                  <a:lnTo>
                    <a:pt x="1517" y="46"/>
                  </a:lnTo>
                  <a:lnTo>
                    <a:pt x="1567" y="23"/>
                  </a:lnTo>
                  <a:lnTo>
                    <a:pt x="1609" y="16"/>
                  </a:lnTo>
                  <a:lnTo>
                    <a:pt x="1623" y="16"/>
                  </a:lnTo>
                  <a:lnTo>
                    <a:pt x="1630" y="23"/>
                  </a:lnTo>
                  <a:lnTo>
                    <a:pt x="1630" y="39"/>
                  </a:lnTo>
                  <a:lnTo>
                    <a:pt x="1623" y="54"/>
                  </a:lnTo>
                  <a:lnTo>
                    <a:pt x="1538" y="308"/>
                  </a:lnTo>
                  <a:lnTo>
                    <a:pt x="1467" y="546"/>
                  </a:lnTo>
                  <a:lnTo>
                    <a:pt x="1411" y="762"/>
                  </a:lnTo>
                  <a:lnTo>
                    <a:pt x="1361" y="954"/>
                  </a:lnTo>
                  <a:lnTo>
                    <a:pt x="1326" y="1131"/>
                  </a:lnTo>
                  <a:lnTo>
                    <a:pt x="1304" y="1269"/>
                  </a:lnTo>
                  <a:lnTo>
                    <a:pt x="1297" y="1323"/>
                  </a:lnTo>
                  <a:lnTo>
                    <a:pt x="1290" y="1385"/>
                  </a:lnTo>
                  <a:lnTo>
                    <a:pt x="1283" y="1439"/>
                  </a:lnTo>
                  <a:lnTo>
                    <a:pt x="1283" y="1508"/>
                  </a:lnTo>
                  <a:lnTo>
                    <a:pt x="1297" y="1531"/>
                  </a:lnTo>
                  <a:lnTo>
                    <a:pt x="1304" y="1546"/>
                  </a:lnTo>
                  <a:lnTo>
                    <a:pt x="1319" y="1562"/>
                  </a:lnTo>
                  <a:lnTo>
                    <a:pt x="1333" y="1569"/>
                  </a:lnTo>
                  <a:lnTo>
                    <a:pt x="1354" y="1577"/>
                  </a:lnTo>
                  <a:lnTo>
                    <a:pt x="1404" y="1577"/>
                  </a:lnTo>
                  <a:lnTo>
                    <a:pt x="1418" y="1569"/>
                  </a:lnTo>
                  <a:lnTo>
                    <a:pt x="1432" y="1569"/>
                  </a:lnTo>
                  <a:lnTo>
                    <a:pt x="1453" y="1562"/>
                  </a:lnTo>
                  <a:lnTo>
                    <a:pt x="1475" y="1562"/>
                  </a:lnTo>
                  <a:lnTo>
                    <a:pt x="1475" y="1554"/>
                  </a:lnTo>
                  <a:lnTo>
                    <a:pt x="1482" y="1546"/>
                  </a:lnTo>
                  <a:lnTo>
                    <a:pt x="1517" y="1485"/>
                  </a:lnTo>
                  <a:lnTo>
                    <a:pt x="1616" y="1431"/>
                  </a:lnTo>
                  <a:lnTo>
                    <a:pt x="1645" y="1423"/>
                  </a:lnTo>
                  <a:lnTo>
                    <a:pt x="1659" y="1423"/>
                  </a:lnTo>
                  <a:lnTo>
                    <a:pt x="1666" y="1431"/>
                  </a:lnTo>
                  <a:lnTo>
                    <a:pt x="1666" y="1439"/>
                  </a:lnTo>
                  <a:lnTo>
                    <a:pt x="1652" y="1485"/>
                  </a:lnTo>
                  <a:lnTo>
                    <a:pt x="1616" y="1546"/>
                  </a:lnTo>
                  <a:lnTo>
                    <a:pt x="1553" y="1600"/>
                  </a:lnTo>
                  <a:lnTo>
                    <a:pt x="1467" y="1654"/>
                  </a:lnTo>
                  <a:lnTo>
                    <a:pt x="1354" y="1692"/>
                  </a:lnTo>
                  <a:lnTo>
                    <a:pt x="1226" y="1708"/>
                  </a:lnTo>
                  <a:lnTo>
                    <a:pt x="1170" y="1700"/>
                  </a:lnTo>
                  <a:lnTo>
                    <a:pt x="1127" y="1669"/>
                  </a:lnTo>
                  <a:lnTo>
                    <a:pt x="1106" y="1623"/>
                  </a:lnTo>
                  <a:lnTo>
                    <a:pt x="1099" y="1577"/>
                  </a:lnTo>
                  <a:lnTo>
                    <a:pt x="1106" y="1469"/>
                  </a:lnTo>
                  <a:lnTo>
                    <a:pt x="1120" y="1346"/>
                  </a:lnTo>
                  <a:lnTo>
                    <a:pt x="1148" y="1216"/>
                  </a:lnTo>
                  <a:lnTo>
                    <a:pt x="1177" y="1092"/>
                  </a:lnTo>
                  <a:lnTo>
                    <a:pt x="1198" y="993"/>
                  </a:lnTo>
                  <a:lnTo>
                    <a:pt x="1212" y="923"/>
                  </a:lnTo>
                  <a:lnTo>
                    <a:pt x="1184" y="939"/>
                  </a:lnTo>
                  <a:lnTo>
                    <a:pt x="1155" y="946"/>
                  </a:lnTo>
                  <a:lnTo>
                    <a:pt x="631" y="946"/>
                  </a:lnTo>
                  <a:lnTo>
                    <a:pt x="539" y="1262"/>
                  </a:lnTo>
                  <a:lnTo>
                    <a:pt x="439" y="1569"/>
                  </a:lnTo>
                  <a:lnTo>
                    <a:pt x="432" y="1585"/>
                  </a:lnTo>
                  <a:lnTo>
                    <a:pt x="432" y="1592"/>
                  </a:lnTo>
                  <a:lnTo>
                    <a:pt x="418" y="1608"/>
                  </a:lnTo>
                  <a:lnTo>
                    <a:pt x="369" y="1646"/>
                  </a:lnTo>
                  <a:lnTo>
                    <a:pt x="319" y="1677"/>
                  </a:lnTo>
                  <a:lnTo>
                    <a:pt x="276" y="1685"/>
                  </a:lnTo>
                  <a:lnTo>
                    <a:pt x="262" y="1685"/>
                  </a:lnTo>
                  <a:lnTo>
                    <a:pt x="255" y="1677"/>
                  </a:lnTo>
                  <a:lnTo>
                    <a:pt x="255" y="1662"/>
                  </a:lnTo>
                  <a:lnTo>
                    <a:pt x="269" y="1631"/>
                  </a:lnTo>
                  <a:lnTo>
                    <a:pt x="276" y="1608"/>
                  </a:lnTo>
                  <a:lnTo>
                    <a:pt x="340" y="1408"/>
                  </a:lnTo>
                  <a:lnTo>
                    <a:pt x="397" y="1231"/>
                  </a:lnTo>
                  <a:lnTo>
                    <a:pt x="439" y="1069"/>
                  </a:lnTo>
                  <a:lnTo>
                    <a:pt x="475" y="939"/>
                  </a:lnTo>
                  <a:lnTo>
                    <a:pt x="283" y="939"/>
                  </a:lnTo>
                  <a:lnTo>
                    <a:pt x="269" y="931"/>
                  </a:lnTo>
                  <a:lnTo>
                    <a:pt x="269" y="923"/>
                  </a:lnTo>
                  <a:lnTo>
                    <a:pt x="283" y="893"/>
                  </a:lnTo>
                  <a:lnTo>
                    <a:pt x="326" y="854"/>
                  </a:lnTo>
                  <a:lnTo>
                    <a:pt x="376" y="823"/>
                  </a:lnTo>
                  <a:lnTo>
                    <a:pt x="425" y="808"/>
                  </a:lnTo>
                  <a:lnTo>
                    <a:pt x="503" y="808"/>
                  </a:lnTo>
                  <a:lnTo>
                    <a:pt x="532" y="708"/>
                  </a:lnTo>
                  <a:lnTo>
                    <a:pt x="546" y="631"/>
                  </a:lnTo>
                  <a:lnTo>
                    <a:pt x="553" y="577"/>
                  </a:lnTo>
                  <a:lnTo>
                    <a:pt x="567" y="500"/>
                  </a:lnTo>
                  <a:lnTo>
                    <a:pt x="581" y="392"/>
                  </a:lnTo>
                  <a:lnTo>
                    <a:pt x="595" y="308"/>
                  </a:lnTo>
                  <a:lnTo>
                    <a:pt x="602" y="254"/>
                  </a:lnTo>
                  <a:lnTo>
                    <a:pt x="602" y="216"/>
                  </a:lnTo>
                  <a:lnTo>
                    <a:pt x="581" y="169"/>
                  </a:lnTo>
                  <a:lnTo>
                    <a:pt x="567" y="154"/>
                  </a:lnTo>
                  <a:lnTo>
                    <a:pt x="546" y="139"/>
                  </a:lnTo>
                  <a:lnTo>
                    <a:pt x="524" y="131"/>
                  </a:lnTo>
                  <a:lnTo>
                    <a:pt x="496" y="131"/>
                  </a:lnTo>
                  <a:lnTo>
                    <a:pt x="397" y="139"/>
                  </a:lnTo>
                  <a:lnTo>
                    <a:pt x="319" y="169"/>
                  </a:lnTo>
                  <a:lnTo>
                    <a:pt x="262" y="208"/>
                  </a:lnTo>
                  <a:lnTo>
                    <a:pt x="220" y="269"/>
                  </a:lnTo>
                  <a:lnTo>
                    <a:pt x="184" y="331"/>
                  </a:lnTo>
                  <a:lnTo>
                    <a:pt x="142" y="385"/>
                  </a:lnTo>
                  <a:lnTo>
                    <a:pt x="92" y="423"/>
                  </a:lnTo>
                  <a:lnTo>
                    <a:pt x="49" y="439"/>
                  </a:lnTo>
                  <a:lnTo>
                    <a:pt x="21" y="446"/>
                  </a:lnTo>
                  <a:lnTo>
                    <a:pt x="7" y="446"/>
                  </a:lnTo>
                  <a:lnTo>
                    <a:pt x="0" y="439"/>
                  </a:lnTo>
                  <a:lnTo>
                    <a:pt x="0" y="431"/>
                  </a:lnTo>
                  <a:lnTo>
                    <a:pt x="7" y="408"/>
                  </a:lnTo>
                  <a:lnTo>
                    <a:pt x="28" y="362"/>
                  </a:lnTo>
                  <a:lnTo>
                    <a:pt x="78" y="292"/>
                  </a:lnTo>
                  <a:lnTo>
                    <a:pt x="142" y="216"/>
                  </a:lnTo>
                  <a:lnTo>
                    <a:pt x="234" y="139"/>
                  </a:lnTo>
                  <a:lnTo>
                    <a:pt x="340" y="69"/>
                  </a:lnTo>
                  <a:lnTo>
                    <a:pt x="482" y="23"/>
                  </a:lnTo>
                  <a:lnTo>
                    <a:pt x="6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57" name="Freeform 33"/>
            <p:cNvSpPr>
              <a:spLocks noEditPoints="1"/>
            </p:cNvSpPr>
            <p:nvPr/>
          </p:nvSpPr>
          <p:spPr bwMode="auto">
            <a:xfrm>
              <a:off x="18667" y="2375"/>
              <a:ext cx="922" cy="739"/>
            </a:xfrm>
            <a:custGeom>
              <a:avLst/>
              <a:gdLst/>
              <a:ahLst/>
              <a:cxnLst>
                <a:cxn ang="0">
                  <a:pos x="369" y="54"/>
                </a:cxn>
                <a:cxn ang="0">
                  <a:pos x="220" y="170"/>
                </a:cxn>
                <a:cxn ang="0">
                  <a:pos x="142" y="362"/>
                </a:cxn>
                <a:cxn ang="0">
                  <a:pos x="121" y="508"/>
                </a:cxn>
                <a:cxn ang="0">
                  <a:pos x="163" y="647"/>
                </a:cxn>
                <a:cxn ang="0">
                  <a:pos x="277" y="693"/>
                </a:cxn>
                <a:cxn ang="0">
                  <a:pos x="412" y="670"/>
                </a:cxn>
                <a:cxn ang="0">
                  <a:pos x="610" y="547"/>
                </a:cxn>
                <a:cxn ang="0">
                  <a:pos x="603" y="447"/>
                </a:cxn>
                <a:cxn ang="0">
                  <a:pos x="596" y="270"/>
                </a:cxn>
                <a:cxn ang="0">
                  <a:pos x="532" y="93"/>
                </a:cxn>
                <a:cxn ang="0">
                  <a:pos x="426" y="39"/>
                </a:cxn>
                <a:cxn ang="0">
                  <a:pos x="539" y="24"/>
                </a:cxn>
                <a:cxn ang="0">
                  <a:pos x="681" y="162"/>
                </a:cxn>
                <a:cxn ang="0">
                  <a:pos x="716" y="293"/>
                </a:cxn>
                <a:cxn ang="0">
                  <a:pos x="724" y="416"/>
                </a:cxn>
                <a:cxn ang="0">
                  <a:pos x="858" y="116"/>
                </a:cxn>
                <a:cxn ang="0">
                  <a:pos x="879" y="77"/>
                </a:cxn>
                <a:cxn ang="0">
                  <a:pos x="922" y="93"/>
                </a:cxn>
                <a:cxn ang="0">
                  <a:pos x="915" y="124"/>
                </a:cxn>
                <a:cxn ang="0">
                  <a:pos x="879" y="247"/>
                </a:cxn>
                <a:cxn ang="0">
                  <a:pos x="787" y="408"/>
                </a:cxn>
                <a:cxn ang="0">
                  <a:pos x="731" y="593"/>
                </a:cxn>
                <a:cxn ang="0">
                  <a:pos x="752" y="677"/>
                </a:cxn>
                <a:cxn ang="0">
                  <a:pos x="794" y="693"/>
                </a:cxn>
                <a:cxn ang="0">
                  <a:pos x="823" y="685"/>
                </a:cxn>
                <a:cxn ang="0">
                  <a:pos x="865" y="624"/>
                </a:cxn>
                <a:cxn ang="0">
                  <a:pos x="872" y="608"/>
                </a:cxn>
                <a:cxn ang="0">
                  <a:pos x="922" y="616"/>
                </a:cxn>
                <a:cxn ang="0">
                  <a:pos x="915" y="654"/>
                </a:cxn>
                <a:cxn ang="0">
                  <a:pos x="837" y="724"/>
                </a:cxn>
                <a:cxn ang="0">
                  <a:pos x="745" y="731"/>
                </a:cxn>
                <a:cxn ang="0">
                  <a:pos x="660" y="677"/>
                </a:cxn>
                <a:cxn ang="0">
                  <a:pos x="553" y="654"/>
                </a:cxn>
                <a:cxn ang="0">
                  <a:pos x="376" y="724"/>
                </a:cxn>
                <a:cxn ang="0">
                  <a:pos x="178" y="724"/>
                </a:cxn>
                <a:cxn ang="0">
                  <a:pos x="50" y="624"/>
                </a:cxn>
                <a:cxn ang="0">
                  <a:pos x="0" y="454"/>
                </a:cxn>
                <a:cxn ang="0">
                  <a:pos x="85" y="193"/>
                </a:cxn>
                <a:cxn ang="0">
                  <a:pos x="298" y="24"/>
                </a:cxn>
              </a:cxnLst>
              <a:rect l="0" t="0" r="r" b="b"/>
              <a:pathLst>
                <a:path w="922" h="739">
                  <a:moveTo>
                    <a:pt x="426" y="39"/>
                  </a:moveTo>
                  <a:lnTo>
                    <a:pt x="369" y="54"/>
                  </a:lnTo>
                  <a:lnTo>
                    <a:pt x="291" y="93"/>
                  </a:lnTo>
                  <a:lnTo>
                    <a:pt x="220" y="170"/>
                  </a:lnTo>
                  <a:lnTo>
                    <a:pt x="171" y="262"/>
                  </a:lnTo>
                  <a:lnTo>
                    <a:pt x="142" y="362"/>
                  </a:lnTo>
                  <a:lnTo>
                    <a:pt x="128" y="454"/>
                  </a:lnTo>
                  <a:lnTo>
                    <a:pt x="121" y="508"/>
                  </a:lnTo>
                  <a:lnTo>
                    <a:pt x="128" y="585"/>
                  </a:lnTo>
                  <a:lnTo>
                    <a:pt x="163" y="647"/>
                  </a:lnTo>
                  <a:lnTo>
                    <a:pt x="213" y="677"/>
                  </a:lnTo>
                  <a:lnTo>
                    <a:pt x="277" y="693"/>
                  </a:lnTo>
                  <a:lnTo>
                    <a:pt x="334" y="685"/>
                  </a:lnTo>
                  <a:lnTo>
                    <a:pt x="412" y="670"/>
                  </a:lnTo>
                  <a:lnTo>
                    <a:pt x="504" y="624"/>
                  </a:lnTo>
                  <a:lnTo>
                    <a:pt x="610" y="547"/>
                  </a:lnTo>
                  <a:lnTo>
                    <a:pt x="610" y="539"/>
                  </a:lnTo>
                  <a:lnTo>
                    <a:pt x="603" y="447"/>
                  </a:lnTo>
                  <a:lnTo>
                    <a:pt x="603" y="354"/>
                  </a:lnTo>
                  <a:lnTo>
                    <a:pt x="596" y="270"/>
                  </a:lnTo>
                  <a:lnTo>
                    <a:pt x="568" y="147"/>
                  </a:lnTo>
                  <a:lnTo>
                    <a:pt x="532" y="93"/>
                  </a:lnTo>
                  <a:lnTo>
                    <a:pt x="490" y="54"/>
                  </a:lnTo>
                  <a:lnTo>
                    <a:pt x="426" y="39"/>
                  </a:lnTo>
                  <a:close/>
                  <a:moveTo>
                    <a:pt x="433" y="0"/>
                  </a:moveTo>
                  <a:lnTo>
                    <a:pt x="539" y="24"/>
                  </a:lnTo>
                  <a:lnTo>
                    <a:pt x="624" y="77"/>
                  </a:lnTo>
                  <a:lnTo>
                    <a:pt x="681" y="162"/>
                  </a:lnTo>
                  <a:lnTo>
                    <a:pt x="716" y="270"/>
                  </a:lnTo>
                  <a:lnTo>
                    <a:pt x="716" y="293"/>
                  </a:lnTo>
                  <a:lnTo>
                    <a:pt x="724" y="339"/>
                  </a:lnTo>
                  <a:lnTo>
                    <a:pt x="724" y="416"/>
                  </a:lnTo>
                  <a:lnTo>
                    <a:pt x="802" y="270"/>
                  </a:lnTo>
                  <a:lnTo>
                    <a:pt x="858" y="116"/>
                  </a:lnTo>
                  <a:lnTo>
                    <a:pt x="872" y="85"/>
                  </a:lnTo>
                  <a:lnTo>
                    <a:pt x="879" y="77"/>
                  </a:lnTo>
                  <a:lnTo>
                    <a:pt x="908" y="77"/>
                  </a:lnTo>
                  <a:lnTo>
                    <a:pt x="922" y="93"/>
                  </a:lnTo>
                  <a:lnTo>
                    <a:pt x="922" y="100"/>
                  </a:lnTo>
                  <a:lnTo>
                    <a:pt x="915" y="124"/>
                  </a:lnTo>
                  <a:lnTo>
                    <a:pt x="901" y="177"/>
                  </a:lnTo>
                  <a:lnTo>
                    <a:pt x="879" y="247"/>
                  </a:lnTo>
                  <a:lnTo>
                    <a:pt x="837" y="324"/>
                  </a:lnTo>
                  <a:lnTo>
                    <a:pt x="787" y="408"/>
                  </a:lnTo>
                  <a:lnTo>
                    <a:pt x="724" y="493"/>
                  </a:lnTo>
                  <a:lnTo>
                    <a:pt x="731" y="593"/>
                  </a:lnTo>
                  <a:lnTo>
                    <a:pt x="738" y="647"/>
                  </a:lnTo>
                  <a:lnTo>
                    <a:pt x="752" y="677"/>
                  </a:lnTo>
                  <a:lnTo>
                    <a:pt x="766" y="693"/>
                  </a:lnTo>
                  <a:lnTo>
                    <a:pt x="794" y="693"/>
                  </a:lnTo>
                  <a:lnTo>
                    <a:pt x="809" y="685"/>
                  </a:lnTo>
                  <a:lnTo>
                    <a:pt x="823" y="685"/>
                  </a:lnTo>
                  <a:lnTo>
                    <a:pt x="837" y="670"/>
                  </a:lnTo>
                  <a:lnTo>
                    <a:pt x="865" y="624"/>
                  </a:lnTo>
                  <a:lnTo>
                    <a:pt x="872" y="616"/>
                  </a:lnTo>
                  <a:lnTo>
                    <a:pt x="872" y="608"/>
                  </a:lnTo>
                  <a:lnTo>
                    <a:pt x="908" y="608"/>
                  </a:lnTo>
                  <a:lnTo>
                    <a:pt x="922" y="616"/>
                  </a:lnTo>
                  <a:lnTo>
                    <a:pt x="922" y="624"/>
                  </a:lnTo>
                  <a:lnTo>
                    <a:pt x="915" y="654"/>
                  </a:lnTo>
                  <a:lnTo>
                    <a:pt x="887" y="693"/>
                  </a:lnTo>
                  <a:lnTo>
                    <a:pt x="837" y="724"/>
                  </a:lnTo>
                  <a:lnTo>
                    <a:pt x="780" y="739"/>
                  </a:lnTo>
                  <a:lnTo>
                    <a:pt x="745" y="731"/>
                  </a:lnTo>
                  <a:lnTo>
                    <a:pt x="702" y="716"/>
                  </a:lnTo>
                  <a:lnTo>
                    <a:pt x="660" y="677"/>
                  </a:lnTo>
                  <a:lnTo>
                    <a:pt x="624" y="600"/>
                  </a:lnTo>
                  <a:lnTo>
                    <a:pt x="553" y="654"/>
                  </a:lnTo>
                  <a:lnTo>
                    <a:pt x="475" y="693"/>
                  </a:lnTo>
                  <a:lnTo>
                    <a:pt x="376" y="724"/>
                  </a:lnTo>
                  <a:lnTo>
                    <a:pt x="277" y="739"/>
                  </a:lnTo>
                  <a:lnTo>
                    <a:pt x="178" y="724"/>
                  </a:lnTo>
                  <a:lnTo>
                    <a:pt x="100" y="685"/>
                  </a:lnTo>
                  <a:lnTo>
                    <a:pt x="50" y="624"/>
                  </a:lnTo>
                  <a:lnTo>
                    <a:pt x="15" y="547"/>
                  </a:lnTo>
                  <a:lnTo>
                    <a:pt x="0" y="454"/>
                  </a:lnTo>
                  <a:lnTo>
                    <a:pt x="22" y="316"/>
                  </a:lnTo>
                  <a:lnTo>
                    <a:pt x="85" y="193"/>
                  </a:lnTo>
                  <a:lnTo>
                    <a:pt x="185" y="93"/>
                  </a:lnTo>
                  <a:lnTo>
                    <a:pt x="298" y="24"/>
                  </a:lnTo>
                  <a:lnTo>
                    <a:pt x="4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58" name="Freeform 34"/>
            <p:cNvSpPr>
              <a:spLocks/>
            </p:cNvSpPr>
            <p:nvPr/>
          </p:nvSpPr>
          <p:spPr bwMode="auto">
            <a:xfrm>
              <a:off x="19901" y="1022"/>
              <a:ext cx="503" cy="230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" y="0"/>
                </a:cxn>
                <a:cxn ang="0">
                  <a:pos x="43" y="15"/>
                </a:cxn>
                <a:cxn ang="0">
                  <a:pos x="92" y="53"/>
                </a:cxn>
                <a:cxn ang="0">
                  <a:pos x="149" y="115"/>
                </a:cxn>
                <a:cxn ang="0">
                  <a:pos x="213" y="200"/>
                </a:cxn>
                <a:cxn ang="0">
                  <a:pos x="284" y="307"/>
                </a:cxn>
                <a:cxn ang="0">
                  <a:pos x="354" y="438"/>
                </a:cxn>
                <a:cxn ang="0">
                  <a:pos x="425" y="638"/>
                </a:cxn>
                <a:cxn ang="0">
                  <a:pos x="468" y="830"/>
                </a:cxn>
                <a:cxn ang="0">
                  <a:pos x="489" y="1007"/>
                </a:cxn>
                <a:cxn ang="0">
                  <a:pos x="496" y="1161"/>
                </a:cxn>
                <a:cxn ang="0">
                  <a:pos x="503" y="1146"/>
                </a:cxn>
                <a:cxn ang="0">
                  <a:pos x="496" y="1300"/>
                </a:cxn>
                <a:cxn ang="0">
                  <a:pos x="475" y="1477"/>
                </a:cxn>
                <a:cxn ang="0">
                  <a:pos x="432" y="1661"/>
                </a:cxn>
                <a:cxn ang="0">
                  <a:pos x="369" y="1853"/>
                </a:cxn>
                <a:cxn ang="0">
                  <a:pos x="298" y="1992"/>
                </a:cxn>
                <a:cxn ang="0">
                  <a:pos x="227" y="2107"/>
                </a:cxn>
                <a:cxn ang="0">
                  <a:pos x="156" y="2192"/>
                </a:cxn>
                <a:cxn ang="0">
                  <a:pos x="99" y="2254"/>
                </a:cxn>
                <a:cxn ang="0">
                  <a:pos x="50" y="2292"/>
                </a:cxn>
                <a:cxn ang="0">
                  <a:pos x="28" y="2307"/>
                </a:cxn>
                <a:cxn ang="0">
                  <a:pos x="21" y="2307"/>
                </a:cxn>
                <a:cxn ang="0">
                  <a:pos x="7" y="2292"/>
                </a:cxn>
                <a:cxn ang="0">
                  <a:pos x="7" y="2277"/>
                </a:cxn>
                <a:cxn ang="0">
                  <a:pos x="35" y="2246"/>
                </a:cxn>
                <a:cxn ang="0">
                  <a:pos x="149" y="2092"/>
                </a:cxn>
                <a:cxn ang="0">
                  <a:pos x="241" y="1923"/>
                </a:cxn>
                <a:cxn ang="0">
                  <a:pos x="305" y="1746"/>
                </a:cxn>
                <a:cxn ang="0">
                  <a:pos x="347" y="1553"/>
                </a:cxn>
                <a:cxn ang="0">
                  <a:pos x="369" y="1353"/>
                </a:cxn>
                <a:cxn ang="0">
                  <a:pos x="376" y="1154"/>
                </a:cxn>
                <a:cxn ang="0">
                  <a:pos x="362" y="884"/>
                </a:cxn>
                <a:cxn ang="0">
                  <a:pos x="319" y="638"/>
                </a:cxn>
                <a:cxn ang="0">
                  <a:pos x="255" y="415"/>
                </a:cxn>
                <a:cxn ang="0">
                  <a:pos x="156" y="230"/>
                </a:cxn>
                <a:cxn ang="0">
                  <a:pos x="43" y="77"/>
                </a:cxn>
                <a:cxn ang="0">
                  <a:pos x="14" y="46"/>
                </a:cxn>
                <a:cxn ang="0">
                  <a:pos x="7" y="30"/>
                </a:cxn>
                <a:cxn ang="0">
                  <a:pos x="0" y="23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503" h="2307">
                  <a:moveTo>
                    <a:pt x="7" y="0"/>
                  </a:moveTo>
                  <a:lnTo>
                    <a:pt x="21" y="0"/>
                  </a:lnTo>
                  <a:lnTo>
                    <a:pt x="43" y="15"/>
                  </a:lnTo>
                  <a:lnTo>
                    <a:pt x="92" y="53"/>
                  </a:lnTo>
                  <a:lnTo>
                    <a:pt x="149" y="115"/>
                  </a:lnTo>
                  <a:lnTo>
                    <a:pt x="213" y="200"/>
                  </a:lnTo>
                  <a:lnTo>
                    <a:pt x="284" y="307"/>
                  </a:lnTo>
                  <a:lnTo>
                    <a:pt x="354" y="438"/>
                  </a:lnTo>
                  <a:lnTo>
                    <a:pt x="425" y="638"/>
                  </a:lnTo>
                  <a:lnTo>
                    <a:pt x="468" y="830"/>
                  </a:lnTo>
                  <a:lnTo>
                    <a:pt x="489" y="1007"/>
                  </a:lnTo>
                  <a:lnTo>
                    <a:pt x="496" y="1161"/>
                  </a:lnTo>
                  <a:lnTo>
                    <a:pt x="503" y="1146"/>
                  </a:lnTo>
                  <a:lnTo>
                    <a:pt x="496" y="1300"/>
                  </a:lnTo>
                  <a:lnTo>
                    <a:pt x="475" y="1477"/>
                  </a:lnTo>
                  <a:lnTo>
                    <a:pt x="432" y="1661"/>
                  </a:lnTo>
                  <a:lnTo>
                    <a:pt x="369" y="1853"/>
                  </a:lnTo>
                  <a:lnTo>
                    <a:pt x="298" y="1992"/>
                  </a:lnTo>
                  <a:lnTo>
                    <a:pt x="227" y="2107"/>
                  </a:lnTo>
                  <a:lnTo>
                    <a:pt x="156" y="2192"/>
                  </a:lnTo>
                  <a:lnTo>
                    <a:pt x="99" y="2254"/>
                  </a:lnTo>
                  <a:lnTo>
                    <a:pt x="50" y="2292"/>
                  </a:lnTo>
                  <a:lnTo>
                    <a:pt x="28" y="2307"/>
                  </a:lnTo>
                  <a:lnTo>
                    <a:pt x="21" y="2307"/>
                  </a:lnTo>
                  <a:lnTo>
                    <a:pt x="7" y="2292"/>
                  </a:lnTo>
                  <a:lnTo>
                    <a:pt x="7" y="2277"/>
                  </a:lnTo>
                  <a:lnTo>
                    <a:pt x="35" y="2246"/>
                  </a:lnTo>
                  <a:lnTo>
                    <a:pt x="149" y="2092"/>
                  </a:lnTo>
                  <a:lnTo>
                    <a:pt x="241" y="1923"/>
                  </a:lnTo>
                  <a:lnTo>
                    <a:pt x="305" y="1746"/>
                  </a:lnTo>
                  <a:lnTo>
                    <a:pt x="347" y="1553"/>
                  </a:lnTo>
                  <a:lnTo>
                    <a:pt x="369" y="1353"/>
                  </a:lnTo>
                  <a:lnTo>
                    <a:pt x="376" y="1154"/>
                  </a:lnTo>
                  <a:lnTo>
                    <a:pt x="362" y="884"/>
                  </a:lnTo>
                  <a:lnTo>
                    <a:pt x="319" y="638"/>
                  </a:lnTo>
                  <a:lnTo>
                    <a:pt x="255" y="415"/>
                  </a:lnTo>
                  <a:lnTo>
                    <a:pt x="156" y="230"/>
                  </a:lnTo>
                  <a:lnTo>
                    <a:pt x="43" y="77"/>
                  </a:lnTo>
                  <a:lnTo>
                    <a:pt x="14" y="46"/>
                  </a:lnTo>
                  <a:lnTo>
                    <a:pt x="7" y="30"/>
                  </a:lnTo>
                  <a:lnTo>
                    <a:pt x="0" y="23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59" name="Freeform 35"/>
            <p:cNvSpPr>
              <a:spLocks/>
            </p:cNvSpPr>
            <p:nvPr/>
          </p:nvSpPr>
          <p:spPr bwMode="auto">
            <a:xfrm>
              <a:off x="20716" y="1029"/>
              <a:ext cx="830" cy="2316"/>
            </a:xfrm>
            <a:custGeom>
              <a:avLst/>
              <a:gdLst/>
              <a:ahLst/>
              <a:cxnLst>
                <a:cxn ang="0">
                  <a:pos x="773" y="0"/>
                </a:cxn>
                <a:cxn ang="0">
                  <a:pos x="787" y="0"/>
                </a:cxn>
                <a:cxn ang="0">
                  <a:pos x="816" y="16"/>
                </a:cxn>
                <a:cxn ang="0">
                  <a:pos x="830" y="46"/>
                </a:cxn>
                <a:cxn ang="0">
                  <a:pos x="830" y="70"/>
                </a:cxn>
                <a:cxn ang="0">
                  <a:pos x="823" y="85"/>
                </a:cxn>
                <a:cxn ang="0">
                  <a:pos x="823" y="93"/>
                </a:cxn>
                <a:cxn ang="0">
                  <a:pos x="92" y="2262"/>
                </a:cxn>
                <a:cxn ang="0">
                  <a:pos x="85" y="2285"/>
                </a:cxn>
                <a:cxn ang="0">
                  <a:pos x="71" y="2300"/>
                </a:cxn>
                <a:cxn ang="0">
                  <a:pos x="64" y="2316"/>
                </a:cxn>
                <a:cxn ang="0">
                  <a:pos x="43" y="2316"/>
                </a:cxn>
                <a:cxn ang="0">
                  <a:pos x="14" y="2300"/>
                </a:cxn>
                <a:cxn ang="0">
                  <a:pos x="0" y="2270"/>
                </a:cxn>
                <a:cxn ang="0">
                  <a:pos x="0" y="2247"/>
                </a:cxn>
                <a:cxn ang="0">
                  <a:pos x="7" y="2231"/>
                </a:cxn>
                <a:cxn ang="0">
                  <a:pos x="752" y="23"/>
                </a:cxn>
                <a:cxn ang="0">
                  <a:pos x="759" y="8"/>
                </a:cxn>
                <a:cxn ang="0">
                  <a:pos x="773" y="0"/>
                </a:cxn>
              </a:cxnLst>
              <a:rect l="0" t="0" r="r" b="b"/>
              <a:pathLst>
                <a:path w="830" h="2316">
                  <a:moveTo>
                    <a:pt x="773" y="0"/>
                  </a:moveTo>
                  <a:lnTo>
                    <a:pt x="787" y="0"/>
                  </a:lnTo>
                  <a:lnTo>
                    <a:pt x="816" y="16"/>
                  </a:lnTo>
                  <a:lnTo>
                    <a:pt x="830" y="46"/>
                  </a:lnTo>
                  <a:lnTo>
                    <a:pt x="830" y="70"/>
                  </a:lnTo>
                  <a:lnTo>
                    <a:pt x="823" y="85"/>
                  </a:lnTo>
                  <a:lnTo>
                    <a:pt x="823" y="93"/>
                  </a:lnTo>
                  <a:lnTo>
                    <a:pt x="92" y="2262"/>
                  </a:lnTo>
                  <a:lnTo>
                    <a:pt x="85" y="2285"/>
                  </a:lnTo>
                  <a:lnTo>
                    <a:pt x="71" y="2300"/>
                  </a:lnTo>
                  <a:lnTo>
                    <a:pt x="64" y="2316"/>
                  </a:lnTo>
                  <a:lnTo>
                    <a:pt x="43" y="2316"/>
                  </a:lnTo>
                  <a:lnTo>
                    <a:pt x="14" y="2300"/>
                  </a:lnTo>
                  <a:lnTo>
                    <a:pt x="0" y="2270"/>
                  </a:lnTo>
                  <a:lnTo>
                    <a:pt x="0" y="2247"/>
                  </a:lnTo>
                  <a:lnTo>
                    <a:pt x="7" y="2231"/>
                  </a:lnTo>
                  <a:lnTo>
                    <a:pt x="752" y="23"/>
                  </a:lnTo>
                  <a:lnTo>
                    <a:pt x="759" y="8"/>
                  </a:lnTo>
                  <a:lnTo>
                    <a:pt x="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60" name="Freeform 36"/>
            <p:cNvSpPr>
              <a:spLocks/>
            </p:cNvSpPr>
            <p:nvPr/>
          </p:nvSpPr>
          <p:spPr bwMode="auto">
            <a:xfrm>
              <a:off x="22397" y="1914"/>
              <a:ext cx="1425" cy="538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467" y="15"/>
                </a:cxn>
                <a:cxn ang="0">
                  <a:pos x="560" y="62"/>
                </a:cxn>
                <a:cxn ang="0">
                  <a:pos x="645" y="131"/>
                </a:cxn>
                <a:cxn ang="0">
                  <a:pos x="730" y="208"/>
                </a:cxn>
                <a:cxn ang="0">
                  <a:pos x="808" y="285"/>
                </a:cxn>
                <a:cxn ang="0">
                  <a:pos x="886" y="346"/>
                </a:cxn>
                <a:cxn ang="0">
                  <a:pos x="971" y="392"/>
                </a:cxn>
                <a:cxn ang="0">
                  <a:pos x="1070" y="408"/>
                </a:cxn>
                <a:cxn ang="0">
                  <a:pos x="1155" y="392"/>
                </a:cxn>
                <a:cxn ang="0">
                  <a:pos x="1240" y="354"/>
                </a:cxn>
                <a:cxn ang="0">
                  <a:pos x="1304" y="277"/>
                </a:cxn>
                <a:cxn ang="0">
                  <a:pos x="1347" y="185"/>
                </a:cxn>
                <a:cxn ang="0">
                  <a:pos x="1368" y="62"/>
                </a:cxn>
                <a:cxn ang="0">
                  <a:pos x="1368" y="38"/>
                </a:cxn>
                <a:cxn ang="0">
                  <a:pos x="1382" y="8"/>
                </a:cxn>
                <a:cxn ang="0">
                  <a:pos x="1389" y="0"/>
                </a:cxn>
                <a:cxn ang="0">
                  <a:pos x="1403" y="0"/>
                </a:cxn>
                <a:cxn ang="0">
                  <a:pos x="1410" y="15"/>
                </a:cxn>
                <a:cxn ang="0">
                  <a:pos x="1418" y="23"/>
                </a:cxn>
                <a:cxn ang="0">
                  <a:pos x="1425" y="46"/>
                </a:cxn>
                <a:cxn ang="0">
                  <a:pos x="1425" y="77"/>
                </a:cxn>
                <a:cxn ang="0">
                  <a:pos x="1418" y="169"/>
                </a:cxn>
                <a:cxn ang="0">
                  <a:pos x="1396" y="262"/>
                </a:cxn>
                <a:cxn ang="0">
                  <a:pos x="1354" y="346"/>
                </a:cxn>
                <a:cxn ang="0">
                  <a:pos x="1304" y="423"/>
                </a:cxn>
                <a:cxn ang="0">
                  <a:pos x="1240" y="485"/>
                </a:cxn>
                <a:cxn ang="0">
                  <a:pos x="1155" y="523"/>
                </a:cxn>
                <a:cxn ang="0">
                  <a:pos x="1063" y="538"/>
                </a:cxn>
                <a:cxn ang="0">
                  <a:pos x="957" y="523"/>
                </a:cxn>
                <a:cxn ang="0">
                  <a:pos x="865" y="477"/>
                </a:cxn>
                <a:cxn ang="0">
                  <a:pos x="779" y="408"/>
                </a:cxn>
                <a:cxn ang="0">
                  <a:pos x="694" y="331"/>
                </a:cxn>
                <a:cxn ang="0">
                  <a:pos x="616" y="254"/>
                </a:cxn>
                <a:cxn ang="0">
                  <a:pos x="538" y="192"/>
                </a:cxn>
                <a:cxn ang="0">
                  <a:pos x="453" y="146"/>
                </a:cxn>
                <a:cxn ang="0">
                  <a:pos x="354" y="131"/>
                </a:cxn>
                <a:cxn ang="0">
                  <a:pos x="290" y="138"/>
                </a:cxn>
                <a:cxn ang="0">
                  <a:pos x="219" y="169"/>
                </a:cxn>
                <a:cxn ang="0">
                  <a:pos x="163" y="215"/>
                </a:cxn>
                <a:cxn ang="0">
                  <a:pos x="106" y="277"/>
                </a:cxn>
                <a:cxn ang="0">
                  <a:pos x="70" y="369"/>
                </a:cxn>
                <a:cxn ang="0">
                  <a:pos x="56" y="485"/>
                </a:cxn>
                <a:cxn ang="0">
                  <a:pos x="56" y="492"/>
                </a:cxn>
                <a:cxn ang="0">
                  <a:pos x="49" y="508"/>
                </a:cxn>
                <a:cxn ang="0">
                  <a:pos x="49" y="523"/>
                </a:cxn>
                <a:cxn ang="0">
                  <a:pos x="42" y="531"/>
                </a:cxn>
                <a:cxn ang="0">
                  <a:pos x="28" y="538"/>
                </a:cxn>
                <a:cxn ang="0">
                  <a:pos x="21" y="538"/>
                </a:cxn>
                <a:cxn ang="0">
                  <a:pos x="14" y="531"/>
                </a:cxn>
                <a:cxn ang="0">
                  <a:pos x="14" y="523"/>
                </a:cxn>
                <a:cxn ang="0">
                  <a:pos x="0" y="492"/>
                </a:cxn>
                <a:cxn ang="0">
                  <a:pos x="0" y="461"/>
                </a:cxn>
                <a:cxn ang="0">
                  <a:pos x="7" y="369"/>
                </a:cxn>
                <a:cxn ang="0">
                  <a:pos x="28" y="277"/>
                </a:cxn>
                <a:cxn ang="0">
                  <a:pos x="70" y="192"/>
                </a:cxn>
                <a:cxn ang="0">
                  <a:pos x="120" y="115"/>
                </a:cxn>
                <a:cxn ang="0">
                  <a:pos x="184" y="54"/>
                </a:cxn>
                <a:cxn ang="0">
                  <a:pos x="269" y="15"/>
                </a:cxn>
                <a:cxn ang="0">
                  <a:pos x="361" y="0"/>
                </a:cxn>
              </a:cxnLst>
              <a:rect l="0" t="0" r="r" b="b"/>
              <a:pathLst>
                <a:path w="1425" h="538">
                  <a:moveTo>
                    <a:pt x="361" y="0"/>
                  </a:moveTo>
                  <a:lnTo>
                    <a:pt x="467" y="15"/>
                  </a:lnTo>
                  <a:lnTo>
                    <a:pt x="560" y="62"/>
                  </a:lnTo>
                  <a:lnTo>
                    <a:pt x="645" y="131"/>
                  </a:lnTo>
                  <a:lnTo>
                    <a:pt x="730" y="208"/>
                  </a:lnTo>
                  <a:lnTo>
                    <a:pt x="808" y="285"/>
                  </a:lnTo>
                  <a:lnTo>
                    <a:pt x="886" y="346"/>
                  </a:lnTo>
                  <a:lnTo>
                    <a:pt x="971" y="392"/>
                  </a:lnTo>
                  <a:lnTo>
                    <a:pt x="1070" y="408"/>
                  </a:lnTo>
                  <a:lnTo>
                    <a:pt x="1155" y="392"/>
                  </a:lnTo>
                  <a:lnTo>
                    <a:pt x="1240" y="354"/>
                  </a:lnTo>
                  <a:lnTo>
                    <a:pt x="1304" y="277"/>
                  </a:lnTo>
                  <a:lnTo>
                    <a:pt x="1347" y="185"/>
                  </a:lnTo>
                  <a:lnTo>
                    <a:pt x="1368" y="62"/>
                  </a:lnTo>
                  <a:lnTo>
                    <a:pt x="1368" y="38"/>
                  </a:lnTo>
                  <a:lnTo>
                    <a:pt x="1382" y="8"/>
                  </a:lnTo>
                  <a:lnTo>
                    <a:pt x="1389" y="0"/>
                  </a:lnTo>
                  <a:lnTo>
                    <a:pt x="1403" y="0"/>
                  </a:lnTo>
                  <a:lnTo>
                    <a:pt x="1410" y="15"/>
                  </a:lnTo>
                  <a:lnTo>
                    <a:pt x="1418" y="23"/>
                  </a:lnTo>
                  <a:lnTo>
                    <a:pt x="1425" y="46"/>
                  </a:lnTo>
                  <a:lnTo>
                    <a:pt x="1425" y="77"/>
                  </a:lnTo>
                  <a:lnTo>
                    <a:pt x="1418" y="169"/>
                  </a:lnTo>
                  <a:lnTo>
                    <a:pt x="1396" y="262"/>
                  </a:lnTo>
                  <a:lnTo>
                    <a:pt x="1354" y="346"/>
                  </a:lnTo>
                  <a:lnTo>
                    <a:pt x="1304" y="423"/>
                  </a:lnTo>
                  <a:lnTo>
                    <a:pt x="1240" y="485"/>
                  </a:lnTo>
                  <a:lnTo>
                    <a:pt x="1155" y="523"/>
                  </a:lnTo>
                  <a:lnTo>
                    <a:pt x="1063" y="538"/>
                  </a:lnTo>
                  <a:lnTo>
                    <a:pt x="957" y="523"/>
                  </a:lnTo>
                  <a:lnTo>
                    <a:pt x="865" y="477"/>
                  </a:lnTo>
                  <a:lnTo>
                    <a:pt x="779" y="408"/>
                  </a:lnTo>
                  <a:lnTo>
                    <a:pt x="694" y="331"/>
                  </a:lnTo>
                  <a:lnTo>
                    <a:pt x="616" y="254"/>
                  </a:lnTo>
                  <a:lnTo>
                    <a:pt x="538" y="192"/>
                  </a:lnTo>
                  <a:lnTo>
                    <a:pt x="453" y="146"/>
                  </a:lnTo>
                  <a:lnTo>
                    <a:pt x="354" y="131"/>
                  </a:lnTo>
                  <a:lnTo>
                    <a:pt x="290" y="138"/>
                  </a:lnTo>
                  <a:lnTo>
                    <a:pt x="219" y="169"/>
                  </a:lnTo>
                  <a:lnTo>
                    <a:pt x="163" y="215"/>
                  </a:lnTo>
                  <a:lnTo>
                    <a:pt x="106" y="277"/>
                  </a:lnTo>
                  <a:lnTo>
                    <a:pt x="70" y="369"/>
                  </a:lnTo>
                  <a:lnTo>
                    <a:pt x="56" y="485"/>
                  </a:lnTo>
                  <a:lnTo>
                    <a:pt x="56" y="492"/>
                  </a:lnTo>
                  <a:lnTo>
                    <a:pt x="49" y="508"/>
                  </a:lnTo>
                  <a:lnTo>
                    <a:pt x="49" y="523"/>
                  </a:lnTo>
                  <a:lnTo>
                    <a:pt x="42" y="531"/>
                  </a:lnTo>
                  <a:lnTo>
                    <a:pt x="28" y="538"/>
                  </a:lnTo>
                  <a:lnTo>
                    <a:pt x="21" y="538"/>
                  </a:lnTo>
                  <a:lnTo>
                    <a:pt x="14" y="531"/>
                  </a:lnTo>
                  <a:lnTo>
                    <a:pt x="14" y="523"/>
                  </a:lnTo>
                  <a:lnTo>
                    <a:pt x="0" y="492"/>
                  </a:lnTo>
                  <a:lnTo>
                    <a:pt x="0" y="461"/>
                  </a:lnTo>
                  <a:lnTo>
                    <a:pt x="7" y="369"/>
                  </a:lnTo>
                  <a:lnTo>
                    <a:pt x="28" y="277"/>
                  </a:lnTo>
                  <a:lnTo>
                    <a:pt x="70" y="192"/>
                  </a:lnTo>
                  <a:lnTo>
                    <a:pt x="120" y="115"/>
                  </a:lnTo>
                  <a:lnTo>
                    <a:pt x="184" y="54"/>
                  </a:lnTo>
                  <a:lnTo>
                    <a:pt x="269" y="15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93095" y="4773175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Gaiotto</a:t>
            </a:r>
            <a:r>
              <a:rPr lang="en-US" dirty="0" smtClean="0"/>
              <a:t>, </a:t>
            </a:r>
            <a:r>
              <a:rPr lang="en-US" dirty="0" err="1" smtClean="0"/>
              <a:t>Neitzke</a:t>
            </a:r>
            <a:r>
              <a:rPr lang="en-US" dirty="0" smtClean="0"/>
              <a:t>, </a:t>
            </a:r>
            <a:r>
              <a:rPr lang="en-US" dirty="0" err="1" smtClean="0"/>
              <a:t>Tachikawa</a:t>
            </a:r>
            <a:r>
              <a:rPr lang="en-US" dirty="0" smtClean="0"/>
              <a:t> 2009</a:t>
            </a:r>
          </a:p>
          <a:p>
            <a:endParaRPr lang="en-US" dirty="0" smtClean="0"/>
          </a:p>
          <a:p>
            <a:r>
              <a:rPr lang="en-US" dirty="0" err="1" smtClean="0"/>
              <a:t>Benini</a:t>
            </a:r>
            <a:r>
              <a:rPr lang="en-US" dirty="0" smtClean="0"/>
              <a:t>, </a:t>
            </a:r>
            <a:r>
              <a:rPr lang="en-US" dirty="0" err="1" smtClean="0"/>
              <a:t>Benvenuti</a:t>
            </a:r>
            <a:r>
              <a:rPr lang="en-US" dirty="0" smtClean="0"/>
              <a:t>, </a:t>
            </a:r>
            <a:r>
              <a:rPr lang="en-US" dirty="0" err="1" smtClean="0"/>
              <a:t>Tachikawa</a:t>
            </a:r>
            <a:r>
              <a:rPr lang="en-US" dirty="0" smtClean="0"/>
              <a:t>, 2009</a:t>
            </a: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883650" y="5963730"/>
            <a:ext cx="675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http://www.math.upenn.edu/StringMath2011/notespt.html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5848515"/>
            <a:ext cx="188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Tachikawa</a:t>
            </a:r>
            <a:r>
              <a:rPr lang="en-US" sz="2800" dirty="0" smtClean="0"/>
              <a:t>: 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536535" y="6488668"/>
            <a:ext cx="3878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Moore &amp; </a:t>
            </a:r>
            <a:r>
              <a:rPr lang="en-US" dirty="0" err="1" smtClean="0"/>
              <a:t>Tachikawa</a:t>
            </a:r>
            <a:r>
              <a:rPr lang="en-US" dirty="0" smtClean="0"/>
              <a:t>, to appear</a:t>
            </a:r>
            <a:endParaRPr lang="en-US" dirty="0"/>
          </a:p>
        </p:txBody>
      </p:sp>
      <p:grpSp>
        <p:nvGrpSpPr>
          <p:cNvPr id="148484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496660" y="1470345"/>
            <a:ext cx="2872307" cy="659880"/>
            <a:chOff x="2071" y="1103"/>
            <a:chExt cx="7539" cy="1732"/>
          </a:xfrm>
          <a:solidFill>
            <a:srgbClr val="0000FF"/>
          </a:solidFill>
        </p:grpSpPr>
        <p:sp>
          <p:nvSpPr>
            <p:cNvPr id="148486" name="Freeform 6"/>
            <p:cNvSpPr>
              <a:spLocks/>
            </p:cNvSpPr>
            <p:nvPr/>
          </p:nvSpPr>
          <p:spPr bwMode="auto">
            <a:xfrm>
              <a:off x="2071" y="1106"/>
              <a:ext cx="1360" cy="1669"/>
            </a:xfrm>
            <a:custGeom>
              <a:avLst/>
              <a:gdLst/>
              <a:ahLst/>
              <a:cxnLst>
                <a:cxn ang="0">
                  <a:pos x="1076" y="2"/>
                </a:cxn>
                <a:cxn ang="0">
                  <a:pos x="1243" y="50"/>
                </a:cxn>
                <a:cxn ang="0">
                  <a:pos x="1314" y="93"/>
                </a:cxn>
                <a:cxn ang="0">
                  <a:pos x="1357" y="177"/>
                </a:cxn>
                <a:cxn ang="0">
                  <a:pos x="1350" y="303"/>
                </a:cxn>
                <a:cxn ang="0">
                  <a:pos x="1310" y="364"/>
                </a:cxn>
                <a:cxn ang="0">
                  <a:pos x="1207" y="419"/>
                </a:cxn>
                <a:cxn ang="0">
                  <a:pos x="1169" y="422"/>
                </a:cxn>
                <a:cxn ang="0">
                  <a:pos x="1162" y="392"/>
                </a:cxn>
                <a:cxn ang="0">
                  <a:pos x="1174" y="344"/>
                </a:cxn>
                <a:cxn ang="0">
                  <a:pos x="1162" y="247"/>
                </a:cxn>
                <a:cxn ang="0">
                  <a:pos x="1112" y="189"/>
                </a:cxn>
                <a:cxn ang="0">
                  <a:pos x="1019" y="146"/>
                </a:cxn>
                <a:cxn ang="0">
                  <a:pos x="888" y="124"/>
                </a:cxn>
                <a:cxn ang="0">
                  <a:pos x="769" y="134"/>
                </a:cxn>
                <a:cxn ang="0">
                  <a:pos x="648" y="189"/>
                </a:cxn>
                <a:cxn ang="0">
                  <a:pos x="579" y="293"/>
                </a:cxn>
                <a:cxn ang="0">
                  <a:pos x="562" y="392"/>
                </a:cxn>
                <a:cxn ang="0">
                  <a:pos x="614" y="538"/>
                </a:cxn>
                <a:cxn ang="0">
                  <a:pos x="753" y="655"/>
                </a:cxn>
                <a:cxn ang="0">
                  <a:pos x="912" y="736"/>
                </a:cxn>
                <a:cxn ang="0">
                  <a:pos x="1055" y="824"/>
                </a:cxn>
                <a:cxn ang="0">
                  <a:pos x="1164" y="940"/>
                </a:cxn>
                <a:cxn ang="0">
                  <a:pos x="1207" y="1097"/>
                </a:cxn>
                <a:cxn ang="0">
                  <a:pos x="1148" y="1302"/>
                </a:cxn>
                <a:cxn ang="0">
                  <a:pos x="991" y="1474"/>
                </a:cxn>
                <a:cxn ang="0">
                  <a:pos x="772" y="1600"/>
                </a:cxn>
                <a:cxn ang="0">
                  <a:pos x="526" y="1664"/>
                </a:cxn>
                <a:cxn ang="0">
                  <a:pos x="279" y="1646"/>
                </a:cxn>
                <a:cxn ang="0">
                  <a:pos x="98" y="1542"/>
                </a:cxn>
                <a:cxn ang="0">
                  <a:pos x="7" y="1388"/>
                </a:cxn>
                <a:cxn ang="0">
                  <a:pos x="19" y="1221"/>
                </a:cxn>
                <a:cxn ang="0">
                  <a:pos x="100" y="1097"/>
                </a:cxn>
                <a:cxn ang="0">
                  <a:pos x="205" y="1026"/>
                </a:cxn>
                <a:cxn ang="0">
                  <a:pos x="291" y="1004"/>
                </a:cxn>
                <a:cxn ang="0">
                  <a:pos x="307" y="1006"/>
                </a:cxn>
                <a:cxn ang="0">
                  <a:pos x="310" y="1039"/>
                </a:cxn>
                <a:cxn ang="0">
                  <a:pos x="229" y="1107"/>
                </a:cxn>
                <a:cxn ang="0">
                  <a:pos x="196" y="1178"/>
                </a:cxn>
                <a:cxn ang="0">
                  <a:pos x="219" y="1355"/>
                </a:cxn>
                <a:cxn ang="0">
                  <a:pos x="365" y="1494"/>
                </a:cxn>
                <a:cxn ang="0">
                  <a:pos x="588" y="1550"/>
                </a:cxn>
                <a:cxn ang="0">
                  <a:pos x="795" y="1517"/>
                </a:cxn>
                <a:cxn ang="0">
                  <a:pos x="931" y="1433"/>
                </a:cxn>
                <a:cxn ang="0">
                  <a:pos x="1002" y="1322"/>
                </a:cxn>
                <a:cxn ang="0">
                  <a:pos x="1024" y="1201"/>
                </a:cxn>
                <a:cxn ang="0">
                  <a:pos x="976" y="1049"/>
                </a:cxn>
                <a:cxn ang="0">
                  <a:pos x="862" y="935"/>
                </a:cxn>
                <a:cxn ang="0">
                  <a:pos x="722" y="849"/>
                </a:cxn>
                <a:cxn ang="0">
                  <a:pos x="603" y="791"/>
                </a:cxn>
                <a:cxn ang="0">
                  <a:pos x="488" y="713"/>
                </a:cxn>
                <a:cxn ang="0">
                  <a:pos x="403" y="596"/>
                </a:cxn>
                <a:cxn ang="0">
                  <a:pos x="388" y="422"/>
                </a:cxn>
                <a:cxn ang="0">
                  <a:pos x="498" y="227"/>
                </a:cxn>
                <a:cxn ang="0">
                  <a:pos x="695" y="81"/>
                </a:cxn>
                <a:cxn ang="0">
                  <a:pos x="933" y="5"/>
                </a:cxn>
              </a:cxnLst>
              <a:rect l="0" t="0" r="r" b="b"/>
              <a:pathLst>
                <a:path w="1360" h="1669">
                  <a:moveTo>
                    <a:pt x="1012" y="0"/>
                  </a:moveTo>
                  <a:lnTo>
                    <a:pt x="1038" y="0"/>
                  </a:lnTo>
                  <a:lnTo>
                    <a:pt x="1076" y="2"/>
                  </a:lnTo>
                  <a:lnTo>
                    <a:pt x="1126" y="10"/>
                  </a:lnTo>
                  <a:lnTo>
                    <a:pt x="1183" y="25"/>
                  </a:lnTo>
                  <a:lnTo>
                    <a:pt x="1243" y="50"/>
                  </a:lnTo>
                  <a:lnTo>
                    <a:pt x="1269" y="63"/>
                  </a:lnTo>
                  <a:lnTo>
                    <a:pt x="1293" y="75"/>
                  </a:lnTo>
                  <a:lnTo>
                    <a:pt x="1314" y="93"/>
                  </a:lnTo>
                  <a:lnTo>
                    <a:pt x="1333" y="113"/>
                  </a:lnTo>
                  <a:lnTo>
                    <a:pt x="1348" y="141"/>
                  </a:lnTo>
                  <a:lnTo>
                    <a:pt x="1357" y="177"/>
                  </a:lnTo>
                  <a:lnTo>
                    <a:pt x="1360" y="220"/>
                  </a:lnTo>
                  <a:lnTo>
                    <a:pt x="1357" y="268"/>
                  </a:lnTo>
                  <a:lnTo>
                    <a:pt x="1350" y="303"/>
                  </a:lnTo>
                  <a:lnTo>
                    <a:pt x="1338" y="328"/>
                  </a:lnTo>
                  <a:lnTo>
                    <a:pt x="1324" y="349"/>
                  </a:lnTo>
                  <a:lnTo>
                    <a:pt x="1310" y="364"/>
                  </a:lnTo>
                  <a:lnTo>
                    <a:pt x="1274" y="389"/>
                  </a:lnTo>
                  <a:lnTo>
                    <a:pt x="1238" y="409"/>
                  </a:lnTo>
                  <a:lnTo>
                    <a:pt x="1207" y="419"/>
                  </a:lnTo>
                  <a:lnTo>
                    <a:pt x="1183" y="424"/>
                  </a:lnTo>
                  <a:lnTo>
                    <a:pt x="1171" y="424"/>
                  </a:lnTo>
                  <a:lnTo>
                    <a:pt x="1169" y="422"/>
                  </a:lnTo>
                  <a:lnTo>
                    <a:pt x="1164" y="419"/>
                  </a:lnTo>
                  <a:lnTo>
                    <a:pt x="1162" y="414"/>
                  </a:lnTo>
                  <a:lnTo>
                    <a:pt x="1162" y="392"/>
                  </a:lnTo>
                  <a:lnTo>
                    <a:pt x="1164" y="384"/>
                  </a:lnTo>
                  <a:lnTo>
                    <a:pt x="1169" y="361"/>
                  </a:lnTo>
                  <a:lnTo>
                    <a:pt x="1174" y="344"/>
                  </a:lnTo>
                  <a:lnTo>
                    <a:pt x="1174" y="316"/>
                  </a:lnTo>
                  <a:lnTo>
                    <a:pt x="1171" y="278"/>
                  </a:lnTo>
                  <a:lnTo>
                    <a:pt x="1162" y="247"/>
                  </a:lnTo>
                  <a:lnTo>
                    <a:pt x="1148" y="222"/>
                  </a:lnTo>
                  <a:lnTo>
                    <a:pt x="1131" y="204"/>
                  </a:lnTo>
                  <a:lnTo>
                    <a:pt x="1112" y="189"/>
                  </a:lnTo>
                  <a:lnTo>
                    <a:pt x="1093" y="177"/>
                  </a:lnTo>
                  <a:lnTo>
                    <a:pt x="1074" y="167"/>
                  </a:lnTo>
                  <a:lnTo>
                    <a:pt x="1019" y="146"/>
                  </a:lnTo>
                  <a:lnTo>
                    <a:pt x="969" y="134"/>
                  </a:lnTo>
                  <a:lnTo>
                    <a:pt x="924" y="126"/>
                  </a:lnTo>
                  <a:lnTo>
                    <a:pt x="888" y="124"/>
                  </a:lnTo>
                  <a:lnTo>
                    <a:pt x="845" y="124"/>
                  </a:lnTo>
                  <a:lnTo>
                    <a:pt x="810" y="129"/>
                  </a:lnTo>
                  <a:lnTo>
                    <a:pt x="769" y="134"/>
                  </a:lnTo>
                  <a:lnTo>
                    <a:pt x="726" y="146"/>
                  </a:lnTo>
                  <a:lnTo>
                    <a:pt x="683" y="164"/>
                  </a:lnTo>
                  <a:lnTo>
                    <a:pt x="648" y="189"/>
                  </a:lnTo>
                  <a:lnTo>
                    <a:pt x="617" y="222"/>
                  </a:lnTo>
                  <a:lnTo>
                    <a:pt x="595" y="258"/>
                  </a:lnTo>
                  <a:lnTo>
                    <a:pt x="579" y="293"/>
                  </a:lnTo>
                  <a:lnTo>
                    <a:pt x="569" y="331"/>
                  </a:lnTo>
                  <a:lnTo>
                    <a:pt x="564" y="364"/>
                  </a:lnTo>
                  <a:lnTo>
                    <a:pt x="562" y="392"/>
                  </a:lnTo>
                  <a:lnTo>
                    <a:pt x="569" y="445"/>
                  </a:lnTo>
                  <a:lnTo>
                    <a:pt x="586" y="493"/>
                  </a:lnTo>
                  <a:lnTo>
                    <a:pt x="614" y="538"/>
                  </a:lnTo>
                  <a:lnTo>
                    <a:pt x="650" y="581"/>
                  </a:lnTo>
                  <a:lnTo>
                    <a:pt x="698" y="619"/>
                  </a:lnTo>
                  <a:lnTo>
                    <a:pt x="753" y="655"/>
                  </a:lnTo>
                  <a:lnTo>
                    <a:pt x="814" y="687"/>
                  </a:lnTo>
                  <a:lnTo>
                    <a:pt x="862" y="710"/>
                  </a:lnTo>
                  <a:lnTo>
                    <a:pt x="912" y="736"/>
                  </a:lnTo>
                  <a:lnTo>
                    <a:pt x="962" y="763"/>
                  </a:lnTo>
                  <a:lnTo>
                    <a:pt x="1010" y="791"/>
                  </a:lnTo>
                  <a:lnTo>
                    <a:pt x="1055" y="824"/>
                  </a:lnTo>
                  <a:lnTo>
                    <a:pt x="1095" y="859"/>
                  </a:lnTo>
                  <a:lnTo>
                    <a:pt x="1133" y="897"/>
                  </a:lnTo>
                  <a:lnTo>
                    <a:pt x="1164" y="940"/>
                  </a:lnTo>
                  <a:lnTo>
                    <a:pt x="1188" y="988"/>
                  </a:lnTo>
                  <a:lnTo>
                    <a:pt x="1202" y="1039"/>
                  </a:lnTo>
                  <a:lnTo>
                    <a:pt x="1207" y="1097"/>
                  </a:lnTo>
                  <a:lnTo>
                    <a:pt x="1200" y="1168"/>
                  </a:lnTo>
                  <a:lnTo>
                    <a:pt x="1179" y="1236"/>
                  </a:lnTo>
                  <a:lnTo>
                    <a:pt x="1148" y="1302"/>
                  </a:lnTo>
                  <a:lnTo>
                    <a:pt x="1105" y="1363"/>
                  </a:lnTo>
                  <a:lnTo>
                    <a:pt x="1052" y="1421"/>
                  </a:lnTo>
                  <a:lnTo>
                    <a:pt x="991" y="1474"/>
                  </a:lnTo>
                  <a:lnTo>
                    <a:pt x="924" y="1522"/>
                  </a:lnTo>
                  <a:lnTo>
                    <a:pt x="850" y="1565"/>
                  </a:lnTo>
                  <a:lnTo>
                    <a:pt x="772" y="1600"/>
                  </a:lnTo>
                  <a:lnTo>
                    <a:pt x="691" y="1631"/>
                  </a:lnTo>
                  <a:lnTo>
                    <a:pt x="610" y="1651"/>
                  </a:lnTo>
                  <a:lnTo>
                    <a:pt x="526" y="1664"/>
                  </a:lnTo>
                  <a:lnTo>
                    <a:pt x="443" y="1669"/>
                  </a:lnTo>
                  <a:lnTo>
                    <a:pt x="357" y="1664"/>
                  </a:lnTo>
                  <a:lnTo>
                    <a:pt x="279" y="1646"/>
                  </a:lnTo>
                  <a:lnTo>
                    <a:pt x="210" y="1618"/>
                  </a:lnTo>
                  <a:lnTo>
                    <a:pt x="148" y="1583"/>
                  </a:lnTo>
                  <a:lnTo>
                    <a:pt x="98" y="1542"/>
                  </a:lnTo>
                  <a:lnTo>
                    <a:pt x="55" y="1494"/>
                  </a:lnTo>
                  <a:lnTo>
                    <a:pt x="27" y="1441"/>
                  </a:lnTo>
                  <a:lnTo>
                    <a:pt x="7" y="1388"/>
                  </a:lnTo>
                  <a:lnTo>
                    <a:pt x="0" y="1332"/>
                  </a:lnTo>
                  <a:lnTo>
                    <a:pt x="5" y="1274"/>
                  </a:lnTo>
                  <a:lnTo>
                    <a:pt x="19" y="1221"/>
                  </a:lnTo>
                  <a:lnTo>
                    <a:pt x="41" y="1173"/>
                  </a:lnTo>
                  <a:lnTo>
                    <a:pt x="69" y="1133"/>
                  </a:lnTo>
                  <a:lnTo>
                    <a:pt x="100" y="1097"/>
                  </a:lnTo>
                  <a:lnTo>
                    <a:pt x="134" y="1069"/>
                  </a:lnTo>
                  <a:lnTo>
                    <a:pt x="169" y="1044"/>
                  </a:lnTo>
                  <a:lnTo>
                    <a:pt x="205" y="1026"/>
                  </a:lnTo>
                  <a:lnTo>
                    <a:pt x="238" y="1014"/>
                  </a:lnTo>
                  <a:lnTo>
                    <a:pt x="267" y="1006"/>
                  </a:lnTo>
                  <a:lnTo>
                    <a:pt x="291" y="1004"/>
                  </a:lnTo>
                  <a:lnTo>
                    <a:pt x="300" y="1004"/>
                  </a:lnTo>
                  <a:lnTo>
                    <a:pt x="305" y="1006"/>
                  </a:lnTo>
                  <a:lnTo>
                    <a:pt x="307" y="1006"/>
                  </a:lnTo>
                  <a:lnTo>
                    <a:pt x="315" y="1014"/>
                  </a:lnTo>
                  <a:lnTo>
                    <a:pt x="315" y="1021"/>
                  </a:lnTo>
                  <a:lnTo>
                    <a:pt x="310" y="1039"/>
                  </a:lnTo>
                  <a:lnTo>
                    <a:pt x="274" y="1077"/>
                  </a:lnTo>
                  <a:lnTo>
                    <a:pt x="250" y="1095"/>
                  </a:lnTo>
                  <a:lnTo>
                    <a:pt x="229" y="1107"/>
                  </a:lnTo>
                  <a:lnTo>
                    <a:pt x="212" y="1115"/>
                  </a:lnTo>
                  <a:lnTo>
                    <a:pt x="212" y="1122"/>
                  </a:lnTo>
                  <a:lnTo>
                    <a:pt x="196" y="1178"/>
                  </a:lnTo>
                  <a:lnTo>
                    <a:pt x="188" y="1241"/>
                  </a:lnTo>
                  <a:lnTo>
                    <a:pt x="196" y="1299"/>
                  </a:lnTo>
                  <a:lnTo>
                    <a:pt x="219" y="1355"/>
                  </a:lnTo>
                  <a:lnTo>
                    <a:pt x="257" y="1408"/>
                  </a:lnTo>
                  <a:lnTo>
                    <a:pt x="305" y="1454"/>
                  </a:lnTo>
                  <a:lnTo>
                    <a:pt x="365" y="1494"/>
                  </a:lnTo>
                  <a:lnTo>
                    <a:pt x="434" y="1525"/>
                  </a:lnTo>
                  <a:lnTo>
                    <a:pt x="507" y="1542"/>
                  </a:lnTo>
                  <a:lnTo>
                    <a:pt x="588" y="1550"/>
                  </a:lnTo>
                  <a:lnTo>
                    <a:pt x="667" y="1545"/>
                  </a:lnTo>
                  <a:lnTo>
                    <a:pt x="736" y="1535"/>
                  </a:lnTo>
                  <a:lnTo>
                    <a:pt x="795" y="1517"/>
                  </a:lnTo>
                  <a:lnTo>
                    <a:pt x="848" y="1494"/>
                  </a:lnTo>
                  <a:lnTo>
                    <a:pt x="893" y="1466"/>
                  </a:lnTo>
                  <a:lnTo>
                    <a:pt x="931" y="1433"/>
                  </a:lnTo>
                  <a:lnTo>
                    <a:pt x="960" y="1398"/>
                  </a:lnTo>
                  <a:lnTo>
                    <a:pt x="983" y="1360"/>
                  </a:lnTo>
                  <a:lnTo>
                    <a:pt x="1002" y="1322"/>
                  </a:lnTo>
                  <a:lnTo>
                    <a:pt x="1014" y="1282"/>
                  </a:lnTo>
                  <a:lnTo>
                    <a:pt x="1021" y="1241"/>
                  </a:lnTo>
                  <a:lnTo>
                    <a:pt x="1024" y="1201"/>
                  </a:lnTo>
                  <a:lnTo>
                    <a:pt x="1019" y="1145"/>
                  </a:lnTo>
                  <a:lnTo>
                    <a:pt x="1002" y="1095"/>
                  </a:lnTo>
                  <a:lnTo>
                    <a:pt x="976" y="1049"/>
                  </a:lnTo>
                  <a:lnTo>
                    <a:pt x="945" y="1006"/>
                  </a:lnTo>
                  <a:lnTo>
                    <a:pt x="905" y="968"/>
                  </a:lnTo>
                  <a:lnTo>
                    <a:pt x="862" y="935"/>
                  </a:lnTo>
                  <a:lnTo>
                    <a:pt x="817" y="902"/>
                  </a:lnTo>
                  <a:lnTo>
                    <a:pt x="769" y="875"/>
                  </a:lnTo>
                  <a:lnTo>
                    <a:pt x="722" y="849"/>
                  </a:lnTo>
                  <a:lnTo>
                    <a:pt x="674" y="827"/>
                  </a:lnTo>
                  <a:lnTo>
                    <a:pt x="641" y="811"/>
                  </a:lnTo>
                  <a:lnTo>
                    <a:pt x="603" y="791"/>
                  </a:lnTo>
                  <a:lnTo>
                    <a:pt x="564" y="768"/>
                  </a:lnTo>
                  <a:lnTo>
                    <a:pt x="526" y="743"/>
                  </a:lnTo>
                  <a:lnTo>
                    <a:pt x="488" y="713"/>
                  </a:lnTo>
                  <a:lnTo>
                    <a:pt x="455" y="680"/>
                  </a:lnTo>
                  <a:lnTo>
                    <a:pt x="424" y="639"/>
                  </a:lnTo>
                  <a:lnTo>
                    <a:pt x="403" y="596"/>
                  </a:lnTo>
                  <a:lnTo>
                    <a:pt x="386" y="548"/>
                  </a:lnTo>
                  <a:lnTo>
                    <a:pt x="381" y="493"/>
                  </a:lnTo>
                  <a:lnTo>
                    <a:pt x="388" y="422"/>
                  </a:lnTo>
                  <a:lnTo>
                    <a:pt x="412" y="354"/>
                  </a:lnTo>
                  <a:lnTo>
                    <a:pt x="450" y="288"/>
                  </a:lnTo>
                  <a:lnTo>
                    <a:pt x="498" y="227"/>
                  </a:lnTo>
                  <a:lnTo>
                    <a:pt x="557" y="172"/>
                  </a:lnTo>
                  <a:lnTo>
                    <a:pt x="624" y="124"/>
                  </a:lnTo>
                  <a:lnTo>
                    <a:pt x="695" y="81"/>
                  </a:lnTo>
                  <a:lnTo>
                    <a:pt x="774" y="48"/>
                  </a:lnTo>
                  <a:lnTo>
                    <a:pt x="852" y="20"/>
                  </a:lnTo>
                  <a:lnTo>
                    <a:pt x="933" y="5"/>
                  </a:lnTo>
                  <a:lnTo>
                    <a:pt x="10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487" name="Freeform 7"/>
            <p:cNvSpPr>
              <a:spLocks noEditPoints="1"/>
            </p:cNvSpPr>
            <p:nvPr/>
          </p:nvSpPr>
          <p:spPr bwMode="auto">
            <a:xfrm>
              <a:off x="3564" y="1103"/>
              <a:ext cx="1528" cy="1674"/>
            </a:xfrm>
            <a:custGeom>
              <a:avLst/>
              <a:gdLst/>
              <a:ahLst/>
              <a:cxnLst>
                <a:cxn ang="0">
                  <a:pos x="1495" y="38"/>
                </a:cxn>
                <a:cxn ang="0">
                  <a:pos x="1523" y="170"/>
                </a:cxn>
                <a:cxn ang="0">
                  <a:pos x="1466" y="243"/>
                </a:cxn>
                <a:cxn ang="0">
                  <a:pos x="1409" y="256"/>
                </a:cxn>
                <a:cxn ang="0">
                  <a:pos x="1392" y="223"/>
                </a:cxn>
                <a:cxn ang="0">
                  <a:pos x="1395" y="159"/>
                </a:cxn>
                <a:cxn ang="0">
                  <a:pos x="1321" y="96"/>
                </a:cxn>
                <a:cxn ang="0">
                  <a:pos x="1161" y="154"/>
                </a:cxn>
                <a:cxn ang="0">
                  <a:pos x="814" y="374"/>
                </a:cxn>
                <a:cxn ang="0">
                  <a:pos x="645" y="531"/>
                </a:cxn>
                <a:cxn ang="0">
                  <a:pos x="595" y="612"/>
                </a:cxn>
                <a:cxn ang="0">
                  <a:pos x="607" y="741"/>
                </a:cxn>
                <a:cxn ang="0">
                  <a:pos x="700" y="1027"/>
                </a:cxn>
                <a:cxn ang="0">
                  <a:pos x="852" y="1333"/>
                </a:cxn>
                <a:cxn ang="0">
                  <a:pos x="1023" y="1543"/>
                </a:cxn>
                <a:cxn ang="0">
                  <a:pos x="1149" y="1571"/>
                </a:cxn>
                <a:cxn ang="0">
                  <a:pos x="1276" y="1528"/>
                </a:cxn>
                <a:cxn ang="0">
                  <a:pos x="1383" y="1396"/>
                </a:cxn>
                <a:cxn ang="0">
                  <a:pos x="1423" y="1335"/>
                </a:cxn>
                <a:cxn ang="0">
                  <a:pos x="1497" y="1310"/>
                </a:cxn>
                <a:cxn ang="0">
                  <a:pos x="1514" y="1325"/>
                </a:cxn>
                <a:cxn ang="0">
                  <a:pos x="1492" y="1388"/>
                </a:cxn>
                <a:cxn ang="0">
                  <a:pos x="1357" y="1558"/>
                </a:cxn>
                <a:cxn ang="0">
                  <a:pos x="1092" y="1669"/>
                </a:cxn>
                <a:cxn ang="0">
                  <a:pos x="914" y="1639"/>
                </a:cxn>
                <a:cxn ang="0">
                  <a:pos x="759" y="1467"/>
                </a:cxn>
                <a:cxn ang="0">
                  <a:pos x="604" y="1184"/>
                </a:cxn>
                <a:cxn ang="0">
                  <a:pos x="471" y="812"/>
                </a:cxn>
                <a:cxn ang="0">
                  <a:pos x="483" y="612"/>
                </a:cxn>
                <a:cxn ang="0">
                  <a:pos x="628" y="438"/>
                </a:cxn>
                <a:cxn ang="0">
                  <a:pos x="781" y="311"/>
                </a:cxn>
                <a:cxn ang="0">
                  <a:pos x="1007" y="162"/>
                </a:cxn>
                <a:cxn ang="0">
                  <a:pos x="1252" y="35"/>
                </a:cxn>
                <a:cxn ang="0">
                  <a:pos x="523" y="0"/>
                </a:cxn>
                <a:cxn ang="0">
                  <a:pos x="547" y="48"/>
                </a:cxn>
                <a:cxn ang="0">
                  <a:pos x="535" y="185"/>
                </a:cxn>
                <a:cxn ang="0">
                  <a:pos x="483" y="531"/>
                </a:cxn>
                <a:cxn ang="0">
                  <a:pos x="385" y="936"/>
                </a:cxn>
                <a:cxn ang="0">
                  <a:pos x="281" y="1285"/>
                </a:cxn>
                <a:cxn ang="0">
                  <a:pos x="200" y="1520"/>
                </a:cxn>
                <a:cxn ang="0">
                  <a:pos x="150" y="1611"/>
                </a:cxn>
                <a:cxn ang="0">
                  <a:pos x="21" y="1672"/>
                </a:cxn>
                <a:cxn ang="0">
                  <a:pos x="0" y="1651"/>
                </a:cxn>
                <a:cxn ang="0">
                  <a:pos x="9" y="1621"/>
                </a:cxn>
                <a:cxn ang="0">
                  <a:pos x="183" y="1093"/>
                </a:cxn>
                <a:cxn ang="0">
                  <a:pos x="328" y="460"/>
                </a:cxn>
                <a:cxn ang="0">
                  <a:pos x="324" y="172"/>
                </a:cxn>
                <a:cxn ang="0">
                  <a:pos x="245" y="210"/>
                </a:cxn>
                <a:cxn ang="0">
                  <a:pos x="207" y="195"/>
                </a:cxn>
                <a:cxn ang="0">
                  <a:pos x="297" y="106"/>
                </a:cxn>
                <a:cxn ang="0">
                  <a:pos x="478" y="13"/>
                </a:cxn>
              </a:cxnLst>
              <a:rect l="0" t="0" r="r" b="b"/>
              <a:pathLst>
                <a:path w="1528" h="1674">
                  <a:moveTo>
                    <a:pt x="1402" y="0"/>
                  </a:moveTo>
                  <a:lnTo>
                    <a:pt x="1438" y="5"/>
                  </a:lnTo>
                  <a:lnTo>
                    <a:pt x="1468" y="18"/>
                  </a:lnTo>
                  <a:lnTo>
                    <a:pt x="1495" y="38"/>
                  </a:lnTo>
                  <a:lnTo>
                    <a:pt x="1514" y="66"/>
                  </a:lnTo>
                  <a:lnTo>
                    <a:pt x="1523" y="99"/>
                  </a:lnTo>
                  <a:lnTo>
                    <a:pt x="1528" y="137"/>
                  </a:lnTo>
                  <a:lnTo>
                    <a:pt x="1523" y="170"/>
                  </a:lnTo>
                  <a:lnTo>
                    <a:pt x="1514" y="197"/>
                  </a:lnTo>
                  <a:lnTo>
                    <a:pt x="1499" y="218"/>
                  </a:lnTo>
                  <a:lnTo>
                    <a:pt x="1483" y="233"/>
                  </a:lnTo>
                  <a:lnTo>
                    <a:pt x="1466" y="243"/>
                  </a:lnTo>
                  <a:lnTo>
                    <a:pt x="1447" y="250"/>
                  </a:lnTo>
                  <a:lnTo>
                    <a:pt x="1433" y="253"/>
                  </a:lnTo>
                  <a:lnTo>
                    <a:pt x="1423" y="256"/>
                  </a:lnTo>
                  <a:lnTo>
                    <a:pt x="1409" y="256"/>
                  </a:lnTo>
                  <a:lnTo>
                    <a:pt x="1404" y="253"/>
                  </a:lnTo>
                  <a:lnTo>
                    <a:pt x="1397" y="248"/>
                  </a:lnTo>
                  <a:lnTo>
                    <a:pt x="1392" y="238"/>
                  </a:lnTo>
                  <a:lnTo>
                    <a:pt x="1392" y="223"/>
                  </a:lnTo>
                  <a:lnTo>
                    <a:pt x="1395" y="215"/>
                  </a:lnTo>
                  <a:lnTo>
                    <a:pt x="1399" y="205"/>
                  </a:lnTo>
                  <a:lnTo>
                    <a:pt x="1399" y="195"/>
                  </a:lnTo>
                  <a:lnTo>
                    <a:pt x="1395" y="159"/>
                  </a:lnTo>
                  <a:lnTo>
                    <a:pt x="1385" y="132"/>
                  </a:lnTo>
                  <a:lnTo>
                    <a:pt x="1368" y="114"/>
                  </a:lnTo>
                  <a:lnTo>
                    <a:pt x="1347" y="101"/>
                  </a:lnTo>
                  <a:lnTo>
                    <a:pt x="1321" y="96"/>
                  </a:lnTo>
                  <a:lnTo>
                    <a:pt x="1292" y="101"/>
                  </a:lnTo>
                  <a:lnTo>
                    <a:pt x="1254" y="111"/>
                  </a:lnTo>
                  <a:lnTo>
                    <a:pt x="1211" y="129"/>
                  </a:lnTo>
                  <a:lnTo>
                    <a:pt x="1161" y="154"/>
                  </a:lnTo>
                  <a:lnTo>
                    <a:pt x="1107" y="182"/>
                  </a:lnTo>
                  <a:lnTo>
                    <a:pt x="988" y="253"/>
                  </a:lnTo>
                  <a:lnTo>
                    <a:pt x="928" y="293"/>
                  </a:lnTo>
                  <a:lnTo>
                    <a:pt x="814" y="374"/>
                  </a:lnTo>
                  <a:lnTo>
                    <a:pt x="761" y="417"/>
                  </a:lnTo>
                  <a:lnTo>
                    <a:pt x="714" y="458"/>
                  </a:lnTo>
                  <a:lnTo>
                    <a:pt x="673" y="498"/>
                  </a:lnTo>
                  <a:lnTo>
                    <a:pt x="645" y="531"/>
                  </a:lnTo>
                  <a:lnTo>
                    <a:pt x="626" y="556"/>
                  </a:lnTo>
                  <a:lnTo>
                    <a:pt x="612" y="579"/>
                  </a:lnTo>
                  <a:lnTo>
                    <a:pt x="602" y="597"/>
                  </a:lnTo>
                  <a:lnTo>
                    <a:pt x="595" y="612"/>
                  </a:lnTo>
                  <a:lnTo>
                    <a:pt x="592" y="627"/>
                  </a:lnTo>
                  <a:lnTo>
                    <a:pt x="592" y="642"/>
                  </a:lnTo>
                  <a:lnTo>
                    <a:pt x="595" y="688"/>
                  </a:lnTo>
                  <a:lnTo>
                    <a:pt x="607" y="741"/>
                  </a:lnTo>
                  <a:lnTo>
                    <a:pt x="621" y="804"/>
                  </a:lnTo>
                  <a:lnTo>
                    <a:pt x="642" y="875"/>
                  </a:lnTo>
                  <a:lnTo>
                    <a:pt x="669" y="951"/>
                  </a:lnTo>
                  <a:lnTo>
                    <a:pt x="700" y="1027"/>
                  </a:lnTo>
                  <a:lnTo>
                    <a:pt x="733" y="1108"/>
                  </a:lnTo>
                  <a:lnTo>
                    <a:pt x="771" y="1186"/>
                  </a:lnTo>
                  <a:lnTo>
                    <a:pt x="809" y="1262"/>
                  </a:lnTo>
                  <a:lnTo>
                    <a:pt x="852" y="1333"/>
                  </a:lnTo>
                  <a:lnTo>
                    <a:pt x="892" y="1399"/>
                  </a:lnTo>
                  <a:lnTo>
                    <a:pt x="938" y="1457"/>
                  </a:lnTo>
                  <a:lnTo>
                    <a:pt x="980" y="1505"/>
                  </a:lnTo>
                  <a:lnTo>
                    <a:pt x="1023" y="1543"/>
                  </a:lnTo>
                  <a:lnTo>
                    <a:pt x="1066" y="1565"/>
                  </a:lnTo>
                  <a:lnTo>
                    <a:pt x="1107" y="1573"/>
                  </a:lnTo>
                  <a:lnTo>
                    <a:pt x="1128" y="1573"/>
                  </a:lnTo>
                  <a:lnTo>
                    <a:pt x="1149" y="1571"/>
                  </a:lnTo>
                  <a:lnTo>
                    <a:pt x="1176" y="1565"/>
                  </a:lnTo>
                  <a:lnTo>
                    <a:pt x="1207" y="1555"/>
                  </a:lnTo>
                  <a:lnTo>
                    <a:pt x="1240" y="1545"/>
                  </a:lnTo>
                  <a:lnTo>
                    <a:pt x="1276" y="1528"/>
                  </a:lnTo>
                  <a:lnTo>
                    <a:pt x="1309" y="1505"/>
                  </a:lnTo>
                  <a:lnTo>
                    <a:pt x="1338" y="1477"/>
                  </a:lnTo>
                  <a:lnTo>
                    <a:pt x="1364" y="1439"/>
                  </a:lnTo>
                  <a:lnTo>
                    <a:pt x="1383" y="1396"/>
                  </a:lnTo>
                  <a:lnTo>
                    <a:pt x="1390" y="1373"/>
                  </a:lnTo>
                  <a:lnTo>
                    <a:pt x="1397" y="1358"/>
                  </a:lnTo>
                  <a:lnTo>
                    <a:pt x="1409" y="1348"/>
                  </a:lnTo>
                  <a:lnTo>
                    <a:pt x="1423" y="1335"/>
                  </a:lnTo>
                  <a:lnTo>
                    <a:pt x="1445" y="1320"/>
                  </a:lnTo>
                  <a:lnTo>
                    <a:pt x="1464" y="1313"/>
                  </a:lnTo>
                  <a:lnTo>
                    <a:pt x="1478" y="1310"/>
                  </a:lnTo>
                  <a:lnTo>
                    <a:pt x="1497" y="1310"/>
                  </a:lnTo>
                  <a:lnTo>
                    <a:pt x="1507" y="1315"/>
                  </a:lnTo>
                  <a:lnTo>
                    <a:pt x="1511" y="1320"/>
                  </a:lnTo>
                  <a:lnTo>
                    <a:pt x="1511" y="1323"/>
                  </a:lnTo>
                  <a:lnTo>
                    <a:pt x="1514" y="1325"/>
                  </a:lnTo>
                  <a:lnTo>
                    <a:pt x="1514" y="1328"/>
                  </a:lnTo>
                  <a:lnTo>
                    <a:pt x="1511" y="1330"/>
                  </a:lnTo>
                  <a:lnTo>
                    <a:pt x="1504" y="1361"/>
                  </a:lnTo>
                  <a:lnTo>
                    <a:pt x="1492" y="1388"/>
                  </a:lnTo>
                  <a:lnTo>
                    <a:pt x="1476" y="1424"/>
                  </a:lnTo>
                  <a:lnTo>
                    <a:pt x="1447" y="1467"/>
                  </a:lnTo>
                  <a:lnTo>
                    <a:pt x="1407" y="1515"/>
                  </a:lnTo>
                  <a:lnTo>
                    <a:pt x="1357" y="1558"/>
                  </a:lnTo>
                  <a:lnTo>
                    <a:pt x="1299" y="1596"/>
                  </a:lnTo>
                  <a:lnTo>
                    <a:pt x="1233" y="1629"/>
                  </a:lnTo>
                  <a:lnTo>
                    <a:pt x="1164" y="1654"/>
                  </a:lnTo>
                  <a:lnTo>
                    <a:pt x="1092" y="1669"/>
                  </a:lnTo>
                  <a:lnTo>
                    <a:pt x="1019" y="1674"/>
                  </a:lnTo>
                  <a:lnTo>
                    <a:pt x="983" y="1672"/>
                  </a:lnTo>
                  <a:lnTo>
                    <a:pt x="947" y="1659"/>
                  </a:lnTo>
                  <a:lnTo>
                    <a:pt x="914" y="1639"/>
                  </a:lnTo>
                  <a:lnTo>
                    <a:pt x="876" y="1606"/>
                  </a:lnTo>
                  <a:lnTo>
                    <a:pt x="835" y="1565"/>
                  </a:lnTo>
                  <a:lnTo>
                    <a:pt x="797" y="1522"/>
                  </a:lnTo>
                  <a:lnTo>
                    <a:pt x="759" y="1467"/>
                  </a:lnTo>
                  <a:lnTo>
                    <a:pt x="719" y="1404"/>
                  </a:lnTo>
                  <a:lnTo>
                    <a:pt x="681" y="1335"/>
                  </a:lnTo>
                  <a:lnTo>
                    <a:pt x="642" y="1262"/>
                  </a:lnTo>
                  <a:lnTo>
                    <a:pt x="604" y="1184"/>
                  </a:lnTo>
                  <a:lnTo>
                    <a:pt x="538" y="1027"/>
                  </a:lnTo>
                  <a:lnTo>
                    <a:pt x="512" y="951"/>
                  </a:lnTo>
                  <a:lnTo>
                    <a:pt x="488" y="880"/>
                  </a:lnTo>
                  <a:lnTo>
                    <a:pt x="471" y="812"/>
                  </a:lnTo>
                  <a:lnTo>
                    <a:pt x="462" y="754"/>
                  </a:lnTo>
                  <a:lnTo>
                    <a:pt x="457" y="703"/>
                  </a:lnTo>
                  <a:lnTo>
                    <a:pt x="464" y="658"/>
                  </a:lnTo>
                  <a:lnTo>
                    <a:pt x="483" y="612"/>
                  </a:lnTo>
                  <a:lnTo>
                    <a:pt x="509" y="567"/>
                  </a:lnTo>
                  <a:lnTo>
                    <a:pt x="545" y="524"/>
                  </a:lnTo>
                  <a:lnTo>
                    <a:pt x="585" y="481"/>
                  </a:lnTo>
                  <a:lnTo>
                    <a:pt x="628" y="438"/>
                  </a:lnTo>
                  <a:lnTo>
                    <a:pt x="671" y="400"/>
                  </a:lnTo>
                  <a:lnTo>
                    <a:pt x="714" y="367"/>
                  </a:lnTo>
                  <a:lnTo>
                    <a:pt x="750" y="336"/>
                  </a:lnTo>
                  <a:lnTo>
                    <a:pt x="781" y="311"/>
                  </a:lnTo>
                  <a:lnTo>
                    <a:pt x="831" y="276"/>
                  </a:lnTo>
                  <a:lnTo>
                    <a:pt x="885" y="238"/>
                  </a:lnTo>
                  <a:lnTo>
                    <a:pt x="945" y="200"/>
                  </a:lnTo>
                  <a:lnTo>
                    <a:pt x="1007" y="162"/>
                  </a:lnTo>
                  <a:lnTo>
                    <a:pt x="1069" y="127"/>
                  </a:lnTo>
                  <a:lnTo>
                    <a:pt x="1133" y="91"/>
                  </a:lnTo>
                  <a:lnTo>
                    <a:pt x="1195" y="61"/>
                  </a:lnTo>
                  <a:lnTo>
                    <a:pt x="1252" y="35"/>
                  </a:lnTo>
                  <a:lnTo>
                    <a:pt x="1309" y="18"/>
                  </a:lnTo>
                  <a:lnTo>
                    <a:pt x="1359" y="5"/>
                  </a:lnTo>
                  <a:lnTo>
                    <a:pt x="1402" y="0"/>
                  </a:lnTo>
                  <a:close/>
                  <a:moveTo>
                    <a:pt x="523" y="0"/>
                  </a:moveTo>
                  <a:lnTo>
                    <a:pt x="533" y="0"/>
                  </a:lnTo>
                  <a:lnTo>
                    <a:pt x="543" y="5"/>
                  </a:lnTo>
                  <a:lnTo>
                    <a:pt x="547" y="15"/>
                  </a:lnTo>
                  <a:lnTo>
                    <a:pt x="547" y="48"/>
                  </a:lnTo>
                  <a:lnTo>
                    <a:pt x="545" y="71"/>
                  </a:lnTo>
                  <a:lnTo>
                    <a:pt x="543" y="101"/>
                  </a:lnTo>
                  <a:lnTo>
                    <a:pt x="540" y="142"/>
                  </a:lnTo>
                  <a:lnTo>
                    <a:pt x="535" y="185"/>
                  </a:lnTo>
                  <a:lnTo>
                    <a:pt x="531" y="230"/>
                  </a:lnTo>
                  <a:lnTo>
                    <a:pt x="519" y="329"/>
                  </a:lnTo>
                  <a:lnTo>
                    <a:pt x="502" y="430"/>
                  </a:lnTo>
                  <a:lnTo>
                    <a:pt x="483" y="531"/>
                  </a:lnTo>
                  <a:lnTo>
                    <a:pt x="462" y="635"/>
                  </a:lnTo>
                  <a:lnTo>
                    <a:pt x="438" y="736"/>
                  </a:lnTo>
                  <a:lnTo>
                    <a:pt x="412" y="837"/>
                  </a:lnTo>
                  <a:lnTo>
                    <a:pt x="385" y="936"/>
                  </a:lnTo>
                  <a:lnTo>
                    <a:pt x="359" y="1029"/>
                  </a:lnTo>
                  <a:lnTo>
                    <a:pt x="331" y="1120"/>
                  </a:lnTo>
                  <a:lnTo>
                    <a:pt x="304" y="1206"/>
                  </a:lnTo>
                  <a:lnTo>
                    <a:pt x="281" y="1285"/>
                  </a:lnTo>
                  <a:lnTo>
                    <a:pt x="257" y="1356"/>
                  </a:lnTo>
                  <a:lnTo>
                    <a:pt x="235" y="1419"/>
                  </a:lnTo>
                  <a:lnTo>
                    <a:pt x="214" y="1474"/>
                  </a:lnTo>
                  <a:lnTo>
                    <a:pt x="200" y="1520"/>
                  </a:lnTo>
                  <a:lnTo>
                    <a:pt x="185" y="1553"/>
                  </a:lnTo>
                  <a:lnTo>
                    <a:pt x="178" y="1576"/>
                  </a:lnTo>
                  <a:lnTo>
                    <a:pt x="174" y="1586"/>
                  </a:lnTo>
                  <a:lnTo>
                    <a:pt x="150" y="1611"/>
                  </a:lnTo>
                  <a:lnTo>
                    <a:pt x="116" y="1634"/>
                  </a:lnTo>
                  <a:lnTo>
                    <a:pt x="83" y="1654"/>
                  </a:lnTo>
                  <a:lnTo>
                    <a:pt x="50" y="1667"/>
                  </a:lnTo>
                  <a:lnTo>
                    <a:pt x="21" y="1672"/>
                  </a:lnTo>
                  <a:lnTo>
                    <a:pt x="12" y="1672"/>
                  </a:lnTo>
                  <a:lnTo>
                    <a:pt x="2" y="1667"/>
                  </a:lnTo>
                  <a:lnTo>
                    <a:pt x="0" y="1662"/>
                  </a:lnTo>
                  <a:lnTo>
                    <a:pt x="0" y="1651"/>
                  </a:lnTo>
                  <a:lnTo>
                    <a:pt x="2" y="1646"/>
                  </a:lnTo>
                  <a:lnTo>
                    <a:pt x="2" y="1639"/>
                  </a:lnTo>
                  <a:lnTo>
                    <a:pt x="7" y="1631"/>
                  </a:lnTo>
                  <a:lnTo>
                    <a:pt x="9" y="1621"/>
                  </a:lnTo>
                  <a:lnTo>
                    <a:pt x="50" y="1507"/>
                  </a:lnTo>
                  <a:lnTo>
                    <a:pt x="95" y="1378"/>
                  </a:lnTo>
                  <a:lnTo>
                    <a:pt x="138" y="1239"/>
                  </a:lnTo>
                  <a:lnTo>
                    <a:pt x="183" y="1093"/>
                  </a:lnTo>
                  <a:lnTo>
                    <a:pt x="226" y="938"/>
                  </a:lnTo>
                  <a:lnTo>
                    <a:pt x="264" y="782"/>
                  </a:lnTo>
                  <a:lnTo>
                    <a:pt x="300" y="622"/>
                  </a:lnTo>
                  <a:lnTo>
                    <a:pt x="328" y="460"/>
                  </a:lnTo>
                  <a:lnTo>
                    <a:pt x="350" y="304"/>
                  </a:lnTo>
                  <a:lnTo>
                    <a:pt x="362" y="149"/>
                  </a:lnTo>
                  <a:lnTo>
                    <a:pt x="359" y="152"/>
                  </a:lnTo>
                  <a:lnTo>
                    <a:pt x="324" y="172"/>
                  </a:lnTo>
                  <a:lnTo>
                    <a:pt x="297" y="185"/>
                  </a:lnTo>
                  <a:lnTo>
                    <a:pt x="264" y="202"/>
                  </a:lnTo>
                  <a:lnTo>
                    <a:pt x="252" y="207"/>
                  </a:lnTo>
                  <a:lnTo>
                    <a:pt x="245" y="210"/>
                  </a:lnTo>
                  <a:lnTo>
                    <a:pt x="219" y="210"/>
                  </a:lnTo>
                  <a:lnTo>
                    <a:pt x="209" y="205"/>
                  </a:lnTo>
                  <a:lnTo>
                    <a:pt x="207" y="200"/>
                  </a:lnTo>
                  <a:lnTo>
                    <a:pt x="207" y="195"/>
                  </a:lnTo>
                  <a:lnTo>
                    <a:pt x="214" y="172"/>
                  </a:lnTo>
                  <a:lnTo>
                    <a:pt x="231" y="152"/>
                  </a:lnTo>
                  <a:lnTo>
                    <a:pt x="259" y="129"/>
                  </a:lnTo>
                  <a:lnTo>
                    <a:pt x="297" y="106"/>
                  </a:lnTo>
                  <a:lnTo>
                    <a:pt x="340" y="84"/>
                  </a:lnTo>
                  <a:lnTo>
                    <a:pt x="390" y="58"/>
                  </a:lnTo>
                  <a:lnTo>
                    <a:pt x="416" y="43"/>
                  </a:lnTo>
                  <a:lnTo>
                    <a:pt x="478" y="13"/>
                  </a:lnTo>
                  <a:lnTo>
                    <a:pt x="504" y="3"/>
                  </a:lnTo>
                  <a:lnTo>
                    <a:pt x="5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488" name="Freeform 8"/>
            <p:cNvSpPr>
              <a:spLocks/>
            </p:cNvSpPr>
            <p:nvPr/>
          </p:nvSpPr>
          <p:spPr bwMode="auto">
            <a:xfrm>
              <a:off x="6020" y="1594"/>
              <a:ext cx="1048" cy="1110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74" y="15"/>
                </a:cxn>
                <a:cxn ang="0">
                  <a:pos x="524" y="488"/>
                </a:cxn>
                <a:cxn ang="0">
                  <a:pos x="969" y="20"/>
                </a:cxn>
                <a:cxn ang="0">
                  <a:pos x="990" y="5"/>
                </a:cxn>
                <a:cxn ang="0">
                  <a:pos x="1021" y="7"/>
                </a:cxn>
                <a:cxn ang="0">
                  <a:pos x="1045" y="33"/>
                </a:cxn>
                <a:cxn ang="0">
                  <a:pos x="1048" y="58"/>
                </a:cxn>
                <a:cxn ang="0">
                  <a:pos x="1040" y="76"/>
                </a:cxn>
                <a:cxn ang="0">
                  <a:pos x="612" y="581"/>
                </a:cxn>
                <a:cxn ang="0">
                  <a:pos x="676" y="650"/>
                </a:cxn>
                <a:cxn ang="0">
                  <a:pos x="833" y="819"/>
                </a:cxn>
                <a:cxn ang="0">
                  <a:pos x="979" y="971"/>
                </a:cxn>
                <a:cxn ang="0">
                  <a:pos x="1024" y="1021"/>
                </a:cxn>
                <a:cxn ang="0">
                  <a:pos x="1040" y="1042"/>
                </a:cxn>
                <a:cxn ang="0">
                  <a:pos x="1048" y="1054"/>
                </a:cxn>
                <a:cxn ang="0">
                  <a:pos x="1043" y="1090"/>
                </a:cxn>
                <a:cxn ang="0">
                  <a:pos x="1002" y="1110"/>
                </a:cxn>
                <a:cxn ang="0">
                  <a:pos x="990" y="1107"/>
                </a:cxn>
                <a:cxn ang="0">
                  <a:pos x="974" y="1097"/>
                </a:cxn>
                <a:cxn ang="0">
                  <a:pos x="521" y="619"/>
                </a:cxn>
                <a:cxn ang="0">
                  <a:pos x="74" y="1092"/>
                </a:cxn>
                <a:cxn ang="0">
                  <a:pos x="53" y="1107"/>
                </a:cxn>
                <a:cxn ang="0">
                  <a:pos x="26" y="1105"/>
                </a:cxn>
                <a:cxn ang="0">
                  <a:pos x="5" y="1082"/>
                </a:cxn>
                <a:cxn ang="0">
                  <a:pos x="0" y="1052"/>
                </a:cxn>
                <a:cxn ang="0">
                  <a:pos x="12" y="1031"/>
                </a:cxn>
                <a:cxn ang="0">
                  <a:pos x="460" y="553"/>
                </a:cxn>
                <a:cxn ang="0">
                  <a:pos x="12" y="76"/>
                </a:cxn>
                <a:cxn ang="0">
                  <a:pos x="0" y="58"/>
                </a:cxn>
                <a:cxn ang="0">
                  <a:pos x="5" y="25"/>
                </a:cxn>
                <a:cxn ang="0">
                  <a:pos x="41" y="0"/>
                </a:cxn>
              </a:cxnLst>
              <a:rect l="0" t="0" r="r" b="b"/>
              <a:pathLst>
                <a:path w="1048" h="1110">
                  <a:moveTo>
                    <a:pt x="41" y="0"/>
                  </a:moveTo>
                  <a:lnTo>
                    <a:pt x="53" y="0"/>
                  </a:lnTo>
                  <a:lnTo>
                    <a:pt x="62" y="5"/>
                  </a:lnTo>
                  <a:lnTo>
                    <a:pt x="74" y="15"/>
                  </a:lnTo>
                  <a:lnTo>
                    <a:pt x="88" y="33"/>
                  </a:lnTo>
                  <a:lnTo>
                    <a:pt x="524" y="488"/>
                  </a:lnTo>
                  <a:lnTo>
                    <a:pt x="526" y="490"/>
                  </a:lnTo>
                  <a:lnTo>
                    <a:pt x="969" y="20"/>
                  </a:lnTo>
                  <a:lnTo>
                    <a:pt x="981" y="10"/>
                  </a:lnTo>
                  <a:lnTo>
                    <a:pt x="990" y="5"/>
                  </a:lnTo>
                  <a:lnTo>
                    <a:pt x="1002" y="2"/>
                  </a:lnTo>
                  <a:lnTo>
                    <a:pt x="1021" y="7"/>
                  </a:lnTo>
                  <a:lnTo>
                    <a:pt x="1036" y="17"/>
                  </a:lnTo>
                  <a:lnTo>
                    <a:pt x="1045" y="33"/>
                  </a:lnTo>
                  <a:lnTo>
                    <a:pt x="1048" y="50"/>
                  </a:lnTo>
                  <a:lnTo>
                    <a:pt x="1048" y="58"/>
                  </a:lnTo>
                  <a:lnTo>
                    <a:pt x="1045" y="65"/>
                  </a:lnTo>
                  <a:lnTo>
                    <a:pt x="1040" y="76"/>
                  </a:lnTo>
                  <a:lnTo>
                    <a:pt x="588" y="556"/>
                  </a:lnTo>
                  <a:lnTo>
                    <a:pt x="612" y="581"/>
                  </a:lnTo>
                  <a:lnTo>
                    <a:pt x="641" y="614"/>
                  </a:lnTo>
                  <a:lnTo>
                    <a:pt x="676" y="650"/>
                  </a:lnTo>
                  <a:lnTo>
                    <a:pt x="712" y="690"/>
                  </a:lnTo>
                  <a:lnTo>
                    <a:pt x="833" y="819"/>
                  </a:lnTo>
                  <a:lnTo>
                    <a:pt x="874" y="860"/>
                  </a:lnTo>
                  <a:lnTo>
                    <a:pt x="979" y="971"/>
                  </a:lnTo>
                  <a:lnTo>
                    <a:pt x="1002" y="999"/>
                  </a:lnTo>
                  <a:lnTo>
                    <a:pt x="1024" y="1021"/>
                  </a:lnTo>
                  <a:lnTo>
                    <a:pt x="1036" y="1037"/>
                  </a:lnTo>
                  <a:lnTo>
                    <a:pt x="1040" y="1042"/>
                  </a:lnTo>
                  <a:lnTo>
                    <a:pt x="1045" y="1049"/>
                  </a:lnTo>
                  <a:lnTo>
                    <a:pt x="1048" y="1054"/>
                  </a:lnTo>
                  <a:lnTo>
                    <a:pt x="1048" y="1067"/>
                  </a:lnTo>
                  <a:lnTo>
                    <a:pt x="1043" y="1090"/>
                  </a:lnTo>
                  <a:lnTo>
                    <a:pt x="1026" y="1105"/>
                  </a:lnTo>
                  <a:lnTo>
                    <a:pt x="1002" y="1110"/>
                  </a:lnTo>
                  <a:lnTo>
                    <a:pt x="998" y="1110"/>
                  </a:lnTo>
                  <a:lnTo>
                    <a:pt x="990" y="1107"/>
                  </a:lnTo>
                  <a:lnTo>
                    <a:pt x="983" y="1102"/>
                  </a:lnTo>
                  <a:lnTo>
                    <a:pt x="974" y="1097"/>
                  </a:lnTo>
                  <a:lnTo>
                    <a:pt x="971" y="1095"/>
                  </a:lnTo>
                  <a:lnTo>
                    <a:pt x="521" y="619"/>
                  </a:lnTo>
                  <a:lnTo>
                    <a:pt x="88" y="1074"/>
                  </a:lnTo>
                  <a:lnTo>
                    <a:pt x="74" y="1092"/>
                  </a:lnTo>
                  <a:lnTo>
                    <a:pt x="62" y="1102"/>
                  </a:lnTo>
                  <a:lnTo>
                    <a:pt x="53" y="1107"/>
                  </a:lnTo>
                  <a:lnTo>
                    <a:pt x="41" y="1107"/>
                  </a:lnTo>
                  <a:lnTo>
                    <a:pt x="26" y="1105"/>
                  </a:lnTo>
                  <a:lnTo>
                    <a:pt x="14" y="1095"/>
                  </a:lnTo>
                  <a:lnTo>
                    <a:pt x="5" y="1082"/>
                  </a:lnTo>
                  <a:lnTo>
                    <a:pt x="0" y="1064"/>
                  </a:lnTo>
                  <a:lnTo>
                    <a:pt x="0" y="1052"/>
                  </a:lnTo>
                  <a:lnTo>
                    <a:pt x="5" y="1042"/>
                  </a:lnTo>
                  <a:lnTo>
                    <a:pt x="12" y="1031"/>
                  </a:lnTo>
                  <a:lnTo>
                    <a:pt x="26" y="1016"/>
                  </a:lnTo>
                  <a:lnTo>
                    <a:pt x="460" y="553"/>
                  </a:lnTo>
                  <a:lnTo>
                    <a:pt x="26" y="91"/>
                  </a:lnTo>
                  <a:lnTo>
                    <a:pt x="12" y="76"/>
                  </a:lnTo>
                  <a:lnTo>
                    <a:pt x="5" y="65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5" y="25"/>
                  </a:lnTo>
                  <a:lnTo>
                    <a:pt x="22" y="7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489" name="Freeform 9"/>
            <p:cNvSpPr>
              <a:spLocks/>
            </p:cNvSpPr>
            <p:nvPr/>
          </p:nvSpPr>
          <p:spPr bwMode="auto">
            <a:xfrm>
              <a:off x="7915" y="1149"/>
              <a:ext cx="1695" cy="1686"/>
            </a:xfrm>
            <a:custGeom>
              <a:avLst/>
              <a:gdLst/>
              <a:ahLst/>
              <a:cxnLst>
                <a:cxn ang="0">
                  <a:pos x="1657" y="5"/>
                </a:cxn>
                <a:cxn ang="0">
                  <a:pos x="1652" y="40"/>
                </a:cxn>
                <a:cxn ang="0">
                  <a:pos x="1450" y="680"/>
                </a:cxn>
                <a:cxn ang="0">
                  <a:pos x="1338" y="1163"/>
                </a:cxn>
                <a:cxn ang="0">
                  <a:pos x="1300" y="1461"/>
                </a:cxn>
                <a:cxn ang="0">
                  <a:pos x="1347" y="1550"/>
                </a:cxn>
                <a:cxn ang="0">
                  <a:pos x="1438" y="1557"/>
                </a:cxn>
                <a:cxn ang="0">
                  <a:pos x="1502" y="1537"/>
                </a:cxn>
                <a:cxn ang="0">
                  <a:pos x="1580" y="1441"/>
                </a:cxn>
                <a:cxn ang="0">
                  <a:pos x="1673" y="1403"/>
                </a:cxn>
                <a:cxn ang="0">
                  <a:pos x="1690" y="1446"/>
                </a:cxn>
                <a:cxn ang="0">
                  <a:pos x="1578" y="1580"/>
                </a:cxn>
                <a:cxn ang="0">
                  <a:pos x="1328" y="1681"/>
                </a:cxn>
                <a:cxn ang="0">
                  <a:pos x="1147" y="1648"/>
                </a:cxn>
                <a:cxn ang="0">
                  <a:pos x="1119" y="1507"/>
                </a:cxn>
                <a:cxn ang="0">
                  <a:pos x="1171" y="1165"/>
                </a:cxn>
                <a:cxn ang="0">
                  <a:pos x="1221" y="940"/>
                </a:cxn>
                <a:cxn ang="0">
                  <a:pos x="640" y="930"/>
                </a:cxn>
                <a:cxn ang="0">
                  <a:pos x="436" y="1570"/>
                </a:cxn>
                <a:cxn ang="0">
                  <a:pos x="359" y="1641"/>
                </a:cxn>
                <a:cxn ang="0">
                  <a:pos x="267" y="1669"/>
                </a:cxn>
                <a:cxn ang="0">
                  <a:pos x="257" y="1646"/>
                </a:cxn>
                <a:cxn ang="0">
                  <a:pos x="324" y="1459"/>
                </a:cxn>
                <a:cxn ang="0">
                  <a:pos x="457" y="1016"/>
                </a:cxn>
                <a:cxn ang="0">
                  <a:pos x="278" y="925"/>
                </a:cxn>
                <a:cxn ang="0">
                  <a:pos x="297" y="877"/>
                </a:cxn>
                <a:cxn ang="0">
                  <a:pos x="407" y="809"/>
                </a:cxn>
                <a:cxn ang="0">
                  <a:pos x="543" y="682"/>
                </a:cxn>
                <a:cxn ang="0">
                  <a:pos x="574" y="523"/>
                </a:cxn>
                <a:cxn ang="0">
                  <a:pos x="602" y="306"/>
                </a:cxn>
                <a:cxn ang="0">
                  <a:pos x="605" y="197"/>
                </a:cxn>
                <a:cxn ang="0">
                  <a:pos x="538" y="134"/>
                </a:cxn>
                <a:cxn ang="0">
                  <a:pos x="350" y="159"/>
                </a:cxn>
                <a:cxn ang="0">
                  <a:pos x="228" y="260"/>
                </a:cxn>
                <a:cxn ang="0">
                  <a:pos x="138" y="394"/>
                </a:cxn>
                <a:cxn ang="0">
                  <a:pos x="36" y="447"/>
                </a:cxn>
                <a:cxn ang="0">
                  <a:pos x="0" y="440"/>
                </a:cxn>
                <a:cxn ang="0">
                  <a:pos x="28" y="369"/>
                </a:cxn>
                <a:cxn ang="0">
                  <a:pos x="174" y="189"/>
                </a:cxn>
                <a:cxn ang="0">
                  <a:pos x="459" y="32"/>
                </a:cxn>
                <a:cxn ang="0">
                  <a:pos x="697" y="10"/>
                </a:cxn>
                <a:cxn ang="0">
                  <a:pos x="781" y="65"/>
                </a:cxn>
                <a:cxn ang="0">
                  <a:pos x="790" y="184"/>
                </a:cxn>
                <a:cxn ang="0">
                  <a:pos x="764" y="402"/>
                </a:cxn>
                <a:cxn ang="0">
                  <a:pos x="678" y="801"/>
                </a:cxn>
                <a:cxn ang="0">
                  <a:pos x="1416" y="278"/>
                </a:cxn>
                <a:cxn ang="0">
                  <a:pos x="1528" y="48"/>
                </a:cxn>
                <a:cxn ang="0">
                  <a:pos x="1638" y="0"/>
                </a:cxn>
              </a:cxnLst>
              <a:rect l="0" t="0" r="r" b="b"/>
              <a:pathLst>
                <a:path w="1695" h="1686">
                  <a:moveTo>
                    <a:pt x="1638" y="0"/>
                  </a:moveTo>
                  <a:lnTo>
                    <a:pt x="1649" y="0"/>
                  </a:lnTo>
                  <a:lnTo>
                    <a:pt x="1652" y="2"/>
                  </a:lnTo>
                  <a:lnTo>
                    <a:pt x="1657" y="5"/>
                  </a:lnTo>
                  <a:lnTo>
                    <a:pt x="1659" y="10"/>
                  </a:lnTo>
                  <a:lnTo>
                    <a:pt x="1659" y="20"/>
                  </a:lnTo>
                  <a:lnTo>
                    <a:pt x="1657" y="25"/>
                  </a:lnTo>
                  <a:lnTo>
                    <a:pt x="1652" y="40"/>
                  </a:lnTo>
                  <a:lnTo>
                    <a:pt x="1592" y="212"/>
                  </a:lnTo>
                  <a:lnTo>
                    <a:pt x="1540" y="376"/>
                  </a:lnTo>
                  <a:lnTo>
                    <a:pt x="1492" y="533"/>
                  </a:lnTo>
                  <a:lnTo>
                    <a:pt x="1450" y="680"/>
                  </a:lnTo>
                  <a:lnTo>
                    <a:pt x="1414" y="816"/>
                  </a:lnTo>
                  <a:lnTo>
                    <a:pt x="1383" y="943"/>
                  </a:lnTo>
                  <a:lnTo>
                    <a:pt x="1357" y="1059"/>
                  </a:lnTo>
                  <a:lnTo>
                    <a:pt x="1338" y="1163"/>
                  </a:lnTo>
                  <a:lnTo>
                    <a:pt x="1319" y="1284"/>
                  </a:lnTo>
                  <a:lnTo>
                    <a:pt x="1304" y="1406"/>
                  </a:lnTo>
                  <a:lnTo>
                    <a:pt x="1302" y="1439"/>
                  </a:lnTo>
                  <a:lnTo>
                    <a:pt x="1300" y="1461"/>
                  </a:lnTo>
                  <a:lnTo>
                    <a:pt x="1304" y="1494"/>
                  </a:lnTo>
                  <a:lnTo>
                    <a:pt x="1314" y="1519"/>
                  </a:lnTo>
                  <a:lnTo>
                    <a:pt x="1331" y="1537"/>
                  </a:lnTo>
                  <a:lnTo>
                    <a:pt x="1347" y="1550"/>
                  </a:lnTo>
                  <a:lnTo>
                    <a:pt x="1369" y="1557"/>
                  </a:lnTo>
                  <a:lnTo>
                    <a:pt x="1388" y="1560"/>
                  </a:lnTo>
                  <a:lnTo>
                    <a:pt x="1416" y="1560"/>
                  </a:lnTo>
                  <a:lnTo>
                    <a:pt x="1438" y="1557"/>
                  </a:lnTo>
                  <a:lnTo>
                    <a:pt x="1457" y="1552"/>
                  </a:lnTo>
                  <a:lnTo>
                    <a:pt x="1480" y="1547"/>
                  </a:lnTo>
                  <a:lnTo>
                    <a:pt x="1495" y="1545"/>
                  </a:lnTo>
                  <a:lnTo>
                    <a:pt x="1502" y="1537"/>
                  </a:lnTo>
                  <a:lnTo>
                    <a:pt x="1507" y="1527"/>
                  </a:lnTo>
                  <a:lnTo>
                    <a:pt x="1526" y="1492"/>
                  </a:lnTo>
                  <a:lnTo>
                    <a:pt x="1552" y="1464"/>
                  </a:lnTo>
                  <a:lnTo>
                    <a:pt x="1580" y="1441"/>
                  </a:lnTo>
                  <a:lnTo>
                    <a:pt x="1611" y="1423"/>
                  </a:lnTo>
                  <a:lnTo>
                    <a:pt x="1640" y="1411"/>
                  </a:lnTo>
                  <a:lnTo>
                    <a:pt x="1661" y="1406"/>
                  </a:lnTo>
                  <a:lnTo>
                    <a:pt x="1673" y="1403"/>
                  </a:lnTo>
                  <a:lnTo>
                    <a:pt x="1685" y="1403"/>
                  </a:lnTo>
                  <a:lnTo>
                    <a:pt x="1695" y="1413"/>
                  </a:lnTo>
                  <a:lnTo>
                    <a:pt x="1695" y="1421"/>
                  </a:lnTo>
                  <a:lnTo>
                    <a:pt x="1690" y="1446"/>
                  </a:lnTo>
                  <a:lnTo>
                    <a:pt x="1676" y="1476"/>
                  </a:lnTo>
                  <a:lnTo>
                    <a:pt x="1652" y="1509"/>
                  </a:lnTo>
                  <a:lnTo>
                    <a:pt x="1621" y="1545"/>
                  </a:lnTo>
                  <a:lnTo>
                    <a:pt x="1578" y="1580"/>
                  </a:lnTo>
                  <a:lnTo>
                    <a:pt x="1528" y="1613"/>
                  </a:lnTo>
                  <a:lnTo>
                    <a:pt x="1471" y="1643"/>
                  </a:lnTo>
                  <a:lnTo>
                    <a:pt x="1404" y="1666"/>
                  </a:lnTo>
                  <a:lnTo>
                    <a:pt x="1328" y="1681"/>
                  </a:lnTo>
                  <a:lnTo>
                    <a:pt x="1245" y="1686"/>
                  </a:lnTo>
                  <a:lnTo>
                    <a:pt x="1204" y="1681"/>
                  </a:lnTo>
                  <a:lnTo>
                    <a:pt x="1171" y="1669"/>
                  </a:lnTo>
                  <a:lnTo>
                    <a:pt x="1147" y="1648"/>
                  </a:lnTo>
                  <a:lnTo>
                    <a:pt x="1131" y="1623"/>
                  </a:lnTo>
                  <a:lnTo>
                    <a:pt x="1119" y="1593"/>
                  </a:lnTo>
                  <a:lnTo>
                    <a:pt x="1116" y="1560"/>
                  </a:lnTo>
                  <a:lnTo>
                    <a:pt x="1119" y="1507"/>
                  </a:lnTo>
                  <a:lnTo>
                    <a:pt x="1123" y="1444"/>
                  </a:lnTo>
                  <a:lnTo>
                    <a:pt x="1133" y="1378"/>
                  </a:lnTo>
                  <a:lnTo>
                    <a:pt x="1157" y="1236"/>
                  </a:lnTo>
                  <a:lnTo>
                    <a:pt x="1171" y="1165"/>
                  </a:lnTo>
                  <a:lnTo>
                    <a:pt x="1183" y="1100"/>
                  </a:lnTo>
                  <a:lnTo>
                    <a:pt x="1197" y="1036"/>
                  </a:lnTo>
                  <a:lnTo>
                    <a:pt x="1209" y="983"/>
                  </a:lnTo>
                  <a:lnTo>
                    <a:pt x="1221" y="940"/>
                  </a:lnTo>
                  <a:lnTo>
                    <a:pt x="1228" y="907"/>
                  </a:lnTo>
                  <a:lnTo>
                    <a:pt x="1192" y="923"/>
                  </a:lnTo>
                  <a:lnTo>
                    <a:pt x="1157" y="930"/>
                  </a:lnTo>
                  <a:lnTo>
                    <a:pt x="640" y="930"/>
                  </a:lnTo>
                  <a:lnTo>
                    <a:pt x="581" y="1140"/>
                  </a:lnTo>
                  <a:lnTo>
                    <a:pt x="514" y="1348"/>
                  </a:lnTo>
                  <a:lnTo>
                    <a:pt x="443" y="1552"/>
                  </a:lnTo>
                  <a:lnTo>
                    <a:pt x="436" y="1570"/>
                  </a:lnTo>
                  <a:lnTo>
                    <a:pt x="426" y="1580"/>
                  </a:lnTo>
                  <a:lnTo>
                    <a:pt x="419" y="1593"/>
                  </a:lnTo>
                  <a:lnTo>
                    <a:pt x="390" y="1618"/>
                  </a:lnTo>
                  <a:lnTo>
                    <a:pt x="359" y="1641"/>
                  </a:lnTo>
                  <a:lnTo>
                    <a:pt x="328" y="1656"/>
                  </a:lnTo>
                  <a:lnTo>
                    <a:pt x="300" y="1666"/>
                  </a:lnTo>
                  <a:lnTo>
                    <a:pt x="276" y="1669"/>
                  </a:lnTo>
                  <a:lnTo>
                    <a:pt x="267" y="1669"/>
                  </a:lnTo>
                  <a:lnTo>
                    <a:pt x="257" y="1664"/>
                  </a:lnTo>
                  <a:lnTo>
                    <a:pt x="255" y="1659"/>
                  </a:lnTo>
                  <a:lnTo>
                    <a:pt x="255" y="1651"/>
                  </a:lnTo>
                  <a:lnTo>
                    <a:pt x="257" y="1646"/>
                  </a:lnTo>
                  <a:lnTo>
                    <a:pt x="259" y="1636"/>
                  </a:lnTo>
                  <a:lnTo>
                    <a:pt x="267" y="1618"/>
                  </a:lnTo>
                  <a:lnTo>
                    <a:pt x="276" y="1593"/>
                  </a:lnTo>
                  <a:lnTo>
                    <a:pt x="324" y="1459"/>
                  </a:lnTo>
                  <a:lnTo>
                    <a:pt x="364" y="1332"/>
                  </a:lnTo>
                  <a:lnTo>
                    <a:pt x="400" y="1216"/>
                  </a:lnTo>
                  <a:lnTo>
                    <a:pt x="431" y="1110"/>
                  </a:lnTo>
                  <a:lnTo>
                    <a:pt x="457" y="1016"/>
                  </a:lnTo>
                  <a:lnTo>
                    <a:pt x="481" y="930"/>
                  </a:lnTo>
                  <a:lnTo>
                    <a:pt x="300" y="930"/>
                  </a:lnTo>
                  <a:lnTo>
                    <a:pt x="286" y="928"/>
                  </a:lnTo>
                  <a:lnTo>
                    <a:pt x="278" y="925"/>
                  </a:lnTo>
                  <a:lnTo>
                    <a:pt x="276" y="920"/>
                  </a:lnTo>
                  <a:lnTo>
                    <a:pt x="276" y="915"/>
                  </a:lnTo>
                  <a:lnTo>
                    <a:pt x="281" y="897"/>
                  </a:lnTo>
                  <a:lnTo>
                    <a:pt x="297" y="877"/>
                  </a:lnTo>
                  <a:lnTo>
                    <a:pt x="319" y="857"/>
                  </a:lnTo>
                  <a:lnTo>
                    <a:pt x="347" y="837"/>
                  </a:lnTo>
                  <a:lnTo>
                    <a:pt x="376" y="821"/>
                  </a:lnTo>
                  <a:lnTo>
                    <a:pt x="407" y="809"/>
                  </a:lnTo>
                  <a:lnTo>
                    <a:pt x="436" y="804"/>
                  </a:lnTo>
                  <a:lnTo>
                    <a:pt x="514" y="804"/>
                  </a:lnTo>
                  <a:lnTo>
                    <a:pt x="528" y="738"/>
                  </a:lnTo>
                  <a:lnTo>
                    <a:pt x="543" y="682"/>
                  </a:lnTo>
                  <a:lnTo>
                    <a:pt x="552" y="639"/>
                  </a:lnTo>
                  <a:lnTo>
                    <a:pt x="559" y="602"/>
                  </a:lnTo>
                  <a:lnTo>
                    <a:pt x="564" y="574"/>
                  </a:lnTo>
                  <a:lnTo>
                    <a:pt x="574" y="523"/>
                  </a:lnTo>
                  <a:lnTo>
                    <a:pt x="576" y="500"/>
                  </a:lnTo>
                  <a:lnTo>
                    <a:pt x="588" y="424"/>
                  </a:lnTo>
                  <a:lnTo>
                    <a:pt x="597" y="361"/>
                  </a:lnTo>
                  <a:lnTo>
                    <a:pt x="602" y="306"/>
                  </a:lnTo>
                  <a:lnTo>
                    <a:pt x="607" y="265"/>
                  </a:lnTo>
                  <a:lnTo>
                    <a:pt x="609" y="240"/>
                  </a:lnTo>
                  <a:lnTo>
                    <a:pt x="609" y="215"/>
                  </a:lnTo>
                  <a:lnTo>
                    <a:pt x="605" y="197"/>
                  </a:lnTo>
                  <a:lnTo>
                    <a:pt x="595" y="177"/>
                  </a:lnTo>
                  <a:lnTo>
                    <a:pt x="583" y="159"/>
                  </a:lnTo>
                  <a:lnTo>
                    <a:pt x="564" y="144"/>
                  </a:lnTo>
                  <a:lnTo>
                    <a:pt x="538" y="134"/>
                  </a:lnTo>
                  <a:lnTo>
                    <a:pt x="505" y="131"/>
                  </a:lnTo>
                  <a:lnTo>
                    <a:pt x="445" y="134"/>
                  </a:lnTo>
                  <a:lnTo>
                    <a:pt x="393" y="144"/>
                  </a:lnTo>
                  <a:lnTo>
                    <a:pt x="350" y="159"/>
                  </a:lnTo>
                  <a:lnTo>
                    <a:pt x="312" y="177"/>
                  </a:lnTo>
                  <a:lnTo>
                    <a:pt x="281" y="202"/>
                  </a:lnTo>
                  <a:lnTo>
                    <a:pt x="252" y="230"/>
                  </a:lnTo>
                  <a:lnTo>
                    <a:pt x="228" y="260"/>
                  </a:lnTo>
                  <a:lnTo>
                    <a:pt x="207" y="295"/>
                  </a:lnTo>
                  <a:lnTo>
                    <a:pt x="188" y="333"/>
                  </a:lnTo>
                  <a:lnTo>
                    <a:pt x="167" y="369"/>
                  </a:lnTo>
                  <a:lnTo>
                    <a:pt x="138" y="394"/>
                  </a:lnTo>
                  <a:lnTo>
                    <a:pt x="109" y="417"/>
                  </a:lnTo>
                  <a:lnTo>
                    <a:pt x="81" y="432"/>
                  </a:lnTo>
                  <a:lnTo>
                    <a:pt x="55" y="442"/>
                  </a:lnTo>
                  <a:lnTo>
                    <a:pt x="36" y="447"/>
                  </a:lnTo>
                  <a:lnTo>
                    <a:pt x="24" y="450"/>
                  </a:lnTo>
                  <a:lnTo>
                    <a:pt x="12" y="450"/>
                  </a:lnTo>
                  <a:lnTo>
                    <a:pt x="2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2" y="422"/>
                  </a:lnTo>
                  <a:lnTo>
                    <a:pt x="12" y="399"/>
                  </a:lnTo>
                  <a:lnTo>
                    <a:pt x="28" y="369"/>
                  </a:lnTo>
                  <a:lnTo>
                    <a:pt x="50" y="328"/>
                  </a:lnTo>
                  <a:lnTo>
                    <a:pt x="83" y="285"/>
                  </a:lnTo>
                  <a:lnTo>
                    <a:pt x="124" y="237"/>
                  </a:lnTo>
                  <a:lnTo>
                    <a:pt x="174" y="189"/>
                  </a:lnTo>
                  <a:lnTo>
                    <a:pt x="236" y="141"/>
                  </a:lnTo>
                  <a:lnTo>
                    <a:pt x="300" y="101"/>
                  </a:lnTo>
                  <a:lnTo>
                    <a:pt x="376" y="63"/>
                  </a:lnTo>
                  <a:lnTo>
                    <a:pt x="459" y="32"/>
                  </a:lnTo>
                  <a:lnTo>
                    <a:pt x="550" y="12"/>
                  </a:lnTo>
                  <a:lnTo>
                    <a:pt x="647" y="5"/>
                  </a:lnTo>
                  <a:lnTo>
                    <a:pt x="659" y="5"/>
                  </a:lnTo>
                  <a:lnTo>
                    <a:pt x="697" y="10"/>
                  </a:lnTo>
                  <a:lnTo>
                    <a:pt x="721" y="15"/>
                  </a:lnTo>
                  <a:lnTo>
                    <a:pt x="743" y="27"/>
                  </a:lnTo>
                  <a:lnTo>
                    <a:pt x="764" y="43"/>
                  </a:lnTo>
                  <a:lnTo>
                    <a:pt x="781" y="65"/>
                  </a:lnTo>
                  <a:lnTo>
                    <a:pt x="790" y="93"/>
                  </a:lnTo>
                  <a:lnTo>
                    <a:pt x="795" y="131"/>
                  </a:lnTo>
                  <a:lnTo>
                    <a:pt x="795" y="151"/>
                  </a:lnTo>
                  <a:lnTo>
                    <a:pt x="790" y="184"/>
                  </a:lnTo>
                  <a:lnTo>
                    <a:pt x="785" y="227"/>
                  </a:lnTo>
                  <a:lnTo>
                    <a:pt x="781" y="280"/>
                  </a:lnTo>
                  <a:lnTo>
                    <a:pt x="774" y="338"/>
                  </a:lnTo>
                  <a:lnTo>
                    <a:pt x="764" y="402"/>
                  </a:lnTo>
                  <a:lnTo>
                    <a:pt x="754" y="467"/>
                  </a:lnTo>
                  <a:lnTo>
                    <a:pt x="716" y="637"/>
                  </a:lnTo>
                  <a:lnTo>
                    <a:pt x="676" y="804"/>
                  </a:lnTo>
                  <a:lnTo>
                    <a:pt x="678" y="801"/>
                  </a:lnTo>
                  <a:lnTo>
                    <a:pt x="1257" y="801"/>
                  </a:lnTo>
                  <a:lnTo>
                    <a:pt x="1309" y="624"/>
                  </a:lnTo>
                  <a:lnTo>
                    <a:pt x="1361" y="450"/>
                  </a:lnTo>
                  <a:lnTo>
                    <a:pt x="1416" y="278"/>
                  </a:lnTo>
                  <a:lnTo>
                    <a:pt x="1478" y="108"/>
                  </a:lnTo>
                  <a:lnTo>
                    <a:pt x="1488" y="91"/>
                  </a:lnTo>
                  <a:lnTo>
                    <a:pt x="1502" y="68"/>
                  </a:lnTo>
                  <a:lnTo>
                    <a:pt x="1528" y="48"/>
                  </a:lnTo>
                  <a:lnTo>
                    <a:pt x="1557" y="27"/>
                  </a:lnTo>
                  <a:lnTo>
                    <a:pt x="1588" y="12"/>
                  </a:lnTo>
                  <a:lnTo>
                    <a:pt x="1614" y="2"/>
                  </a:lnTo>
                  <a:lnTo>
                    <a:pt x="16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advTm="490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58" grpId="0"/>
      <p:bldP spid="24" grpId="0"/>
      <p:bldP spid="25" grpId="0"/>
      <p:bldP spid="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Seiberg</a:t>
            </a:r>
            <a:r>
              <a:rPr lang="en-US" dirty="0" smtClean="0"/>
              <a:t>-Witten </a:t>
            </a:r>
            <a:r>
              <a:rPr lang="en-US" dirty="0" err="1" smtClean="0"/>
              <a:t>Moduli</a:t>
            </a:r>
            <a:r>
              <a:rPr lang="en-US" dirty="0" smtClean="0"/>
              <a:t> Space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105400" y="1969610"/>
            <a:ext cx="40386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Get a  3d sigma model with </a:t>
            </a:r>
            <a:r>
              <a:rPr lang="en-US" sz="2800" dirty="0" err="1" smtClean="0">
                <a:solidFill>
                  <a:srgbClr val="0000FF"/>
                </a:solidFill>
              </a:rPr>
              <a:t>hyperkahler</a:t>
            </a:r>
            <a:r>
              <a:rPr lang="en-US" sz="2800" dirty="0" smtClean="0">
                <a:solidFill>
                  <a:srgbClr val="0000FF"/>
                </a:solidFill>
              </a:rPr>
              <a:t> target space: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3695700" y="3238500"/>
            <a:ext cx="114300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9" name="Freeform 23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4038600" y="4038600"/>
            <a:ext cx="380999" cy="457200"/>
          </a:xfrm>
          <a:custGeom>
            <a:avLst/>
            <a:gdLst/>
            <a:ahLst/>
            <a:cxnLst>
              <a:cxn ang="0">
                <a:pos x="1390" y="35"/>
              </a:cxn>
              <a:cxn ang="0">
                <a:pos x="1510" y="177"/>
              </a:cxn>
              <a:cxn ang="0">
                <a:pos x="1470" y="385"/>
              </a:cxn>
              <a:cxn ang="0">
                <a:pos x="1295" y="561"/>
              </a:cxn>
              <a:cxn ang="0">
                <a:pos x="1076" y="683"/>
              </a:cxn>
              <a:cxn ang="0">
                <a:pos x="1274" y="785"/>
              </a:cxn>
              <a:cxn ang="0">
                <a:pos x="1413" y="974"/>
              </a:cxn>
              <a:cxn ang="0">
                <a:pos x="1398" y="1227"/>
              </a:cxn>
              <a:cxn ang="0">
                <a:pos x="1236" y="1444"/>
              </a:cxn>
              <a:cxn ang="0">
                <a:pos x="985" y="1594"/>
              </a:cxn>
              <a:cxn ang="0">
                <a:pos x="706" y="1671"/>
              </a:cxn>
              <a:cxn ang="0">
                <a:pos x="456" y="1663"/>
              </a:cxn>
              <a:cxn ang="0">
                <a:pos x="303" y="1590"/>
              </a:cxn>
              <a:cxn ang="0">
                <a:pos x="242" y="1526"/>
              </a:cxn>
              <a:cxn ang="0">
                <a:pos x="278" y="1470"/>
              </a:cxn>
              <a:cxn ang="0">
                <a:pos x="390" y="1411"/>
              </a:cxn>
              <a:cxn ang="0">
                <a:pos x="446" y="1422"/>
              </a:cxn>
              <a:cxn ang="0">
                <a:pos x="551" y="1505"/>
              </a:cxn>
              <a:cxn ang="0">
                <a:pos x="750" y="1552"/>
              </a:cxn>
              <a:cxn ang="0">
                <a:pos x="950" y="1524"/>
              </a:cxn>
              <a:cxn ang="0">
                <a:pos x="1121" y="1428"/>
              </a:cxn>
              <a:cxn ang="0">
                <a:pos x="1215" y="1245"/>
              </a:cxn>
              <a:cxn ang="0">
                <a:pos x="1178" y="1011"/>
              </a:cxn>
              <a:cxn ang="0">
                <a:pos x="1004" y="860"/>
              </a:cxn>
              <a:cxn ang="0">
                <a:pos x="751" y="818"/>
              </a:cxn>
              <a:cxn ang="0">
                <a:pos x="668" y="827"/>
              </a:cxn>
              <a:cxn ang="0">
                <a:pos x="648" y="797"/>
              </a:cxn>
              <a:cxn ang="0">
                <a:pos x="741" y="725"/>
              </a:cxn>
              <a:cxn ang="0">
                <a:pos x="876" y="677"/>
              </a:cxn>
              <a:cxn ang="0">
                <a:pos x="1103" y="591"/>
              </a:cxn>
              <a:cxn ang="0">
                <a:pos x="1264" y="476"/>
              </a:cxn>
              <a:cxn ang="0">
                <a:pos x="1312" y="304"/>
              </a:cxn>
              <a:cxn ang="0">
                <a:pos x="1220" y="168"/>
              </a:cxn>
              <a:cxn ang="0">
                <a:pos x="1034" y="128"/>
              </a:cxn>
              <a:cxn ang="0">
                <a:pos x="818" y="223"/>
              </a:cxn>
              <a:cxn ang="0">
                <a:pos x="610" y="507"/>
              </a:cxn>
              <a:cxn ang="0">
                <a:pos x="450" y="892"/>
              </a:cxn>
              <a:cxn ang="0">
                <a:pos x="350" y="1233"/>
              </a:cxn>
              <a:cxn ang="0">
                <a:pos x="250" y="1482"/>
              </a:cxn>
              <a:cxn ang="0">
                <a:pos x="176" y="1606"/>
              </a:cxn>
              <a:cxn ang="0">
                <a:pos x="50" y="1675"/>
              </a:cxn>
              <a:cxn ang="0">
                <a:pos x="2" y="1670"/>
              </a:cxn>
              <a:cxn ang="0">
                <a:pos x="12" y="1635"/>
              </a:cxn>
              <a:cxn ang="0">
                <a:pos x="118" y="1403"/>
              </a:cxn>
              <a:cxn ang="0">
                <a:pos x="201" y="1140"/>
              </a:cxn>
              <a:cxn ang="0">
                <a:pos x="287" y="771"/>
              </a:cxn>
              <a:cxn ang="0">
                <a:pos x="378" y="276"/>
              </a:cxn>
              <a:cxn ang="0">
                <a:pos x="311" y="197"/>
              </a:cxn>
              <a:cxn ang="0">
                <a:pos x="238" y="211"/>
              </a:cxn>
              <a:cxn ang="0">
                <a:pos x="262" y="151"/>
              </a:cxn>
              <a:cxn ang="0">
                <a:pos x="433" y="61"/>
              </a:cxn>
              <a:cxn ang="0">
                <a:pos x="545" y="11"/>
              </a:cxn>
              <a:cxn ang="0">
                <a:pos x="605" y="17"/>
              </a:cxn>
              <a:cxn ang="0">
                <a:pos x="596" y="62"/>
              </a:cxn>
              <a:cxn ang="0">
                <a:pos x="797" y="143"/>
              </a:cxn>
              <a:cxn ang="0">
                <a:pos x="1049" y="26"/>
              </a:cxn>
              <a:cxn ang="0">
                <a:pos x="1214" y="0"/>
              </a:cxn>
            </a:cxnLst>
            <a:rect l="0" t="0" r="r" b="b"/>
            <a:pathLst>
              <a:path w="1516" h="1679">
                <a:moveTo>
                  <a:pt x="1214" y="0"/>
                </a:moveTo>
                <a:lnTo>
                  <a:pt x="1227" y="0"/>
                </a:lnTo>
                <a:lnTo>
                  <a:pt x="1264" y="1"/>
                </a:lnTo>
                <a:lnTo>
                  <a:pt x="1299" y="6"/>
                </a:lnTo>
                <a:lnTo>
                  <a:pt x="1331" y="13"/>
                </a:lnTo>
                <a:lnTo>
                  <a:pt x="1361" y="23"/>
                </a:lnTo>
                <a:lnTo>
                  <a:pt x="1390" y="35"/>
                </a:lnTo>
                <a:lnTo>
                  <a:pt x="1415" y="49"/>
                </a:lnTo>
                <a:lnTo>
                  <a:pt x="1438" y="66"/>
                </a:lnTo>
                <a:lnTo>
                  <a:pt x="1458" y="85"/>
                </a:lnTo>
                <a:lnTo>
                  <a:pt x="1476" y="105"/>
                </a:lnTo>
                <a:lnTo>
                  <a:pt x="1490" y="128"/>
                </a:lnTo>
                <a:lnTo>
                  <a:pt x="1501" y="152"/>
                </a:lnTo>
                <a:lnTo>
                  <a:pt x="1510" y="177"/>
                </a:lnTo>
                <a:lnTo>
                  <a:pt x="1514" y="204"/>
                </a:lnTo>
                <a:lnTo>
                  <a:pt x="1516" y="232"/>
                </a:lnTo>
                <a:lnTo>
                  <a:pt x="1514" y="264"/>
                </a:lnTo>
                <a:lnTo>
                  <a:pt x="1508" y="296"/>
                </a:lnTo>
                <a:lnTo>
                  <a:pt x="1498" y="326"/>
                </a:lnTo>
                <a:lnTo>
                  <a:pt x="1486" y="356"/>
                </a:lnTo>
                <a:lnTo>
                  <a:pt x="1470" y="385"/>
                </a:lnTo>
                <a:lnTo>
                  <a:pt x="1451" y="413"/>
                </a:lnTo>
                <a:lnTo>
                  <a:pt x="1430" y="440"/>
                </a:lnTo>
                <a:lnTo>
                  <a:pt x="1406" y="466"/>
                </a:lnTo>
                <a:lnTo>
                  <a:pt x="1380" y="492"/>
                </a:lnTo>
                <a:lnTo>
                  <a:pt x="1354" y="516"/>
                </a:lnTo>
                <a:lnTo>
                  <a:pt x="1325" y="539"/>
                </a:lnTo>
                <a:lnTo>
                  <a:pt x="1295" y="561"/>
                </a:lnTo>
                <a:lnTo>
                  <a:pt x="1264" y="582"/>
                </a:lnTo>
                <a:lnTo>
                  <a:pt x="1232" y="602"/>
                </a:lnTo>
                <a:lnTo>
                  <a:pt x="1201" y="621"/>
                </a:lnTo>
                <a:lnTo>
                  <a:pt x="1169" y="638"/>
                </a:lnTo>
                <a:lnTo>
                  <a:pt x="1137" y="654"/>
                </a:lnTo>
                <a:lnTo>
                  <a:pt x="1106" y="670"/>
                </a:lnTo>
                <a:lnTo>
                  <a:pt x="1076" y="683"/>
                </a:lnTo>
                <a:lnTo>
                  <a:pt x="1047" y="696"/>
                </a:lnTo>
                <a:lnTo>
                  <a:pt x="1091" y="706"/>
                </a:lnTo>
                <a:lnTo>
                  <a:pt x="1133" y="717"/>
                </a:lnTo>
                <a:lnTo>
                  <a:pt x="1173" y="731"/>
                </a:lnTo>
                <a:lnTo>
                  <a:pt x="1209" y="747"/>
                </a:lnTo>
                <a:lnTo>
                  <a:pt x="1243" y="765"/>
                </a:lnTo>
                <a:lnTo>
                  <a:pt x="1274" y="785"/>
                </a:lnTo>
                <a:lnTo>
                  <a:pt x="1302" y="807"/>
                </a:lnTo>
                <a:lnTo>
                  <a:pt x="1328" y="831"/>
                </a:lnTo>
                <a:lnTo>
                  <a:pt x="1351" y="856"/>
                </a:lnTo>
                <a:lnTo>
                  <a:pt x="1371" y="883"/>
                </a:lnTo>
                <a:lnTo>
                  <a:pt x="1388" y="913"/>
                </a:lnTo>
                <a:lnTo>
                  <a:pt x="1401" y="942"/>
                </a:lnTo>
                <a:lnTo>
                  <a:pt x="1413" y="974"/>
                </a:lnTo>
                <a:lnTo>
                  <a:pt x="1420" y="1007"/>
                </a:lnTo>
                <a:lnTo>
                  <a:pt x="1425" y="1042"/>
                </a:lnTo>
                <a:lnTo>
                  <a:pt x="1426" y="1077"/>
                </a:lnTo>
                <a:lnTo>
                  <a:pt x="1424" y="1116"/>
                </a:lnTo>
                <a:lnTo>
                  <a:pt x="1419" y="1154"/>
                </a:lnTo>
                <a:lnTo>
                  <a:pt x="1410" y="1191"/>
                </a:lnTo>
                <a:lnTo>
                  <a:pt x="1398" y="1227"/>
                </a:lnTo>
                <a:lnTo>
                  <a:pt x="1382" y="1261"/>
                </a:lnTo>
                <a:lnTo>
                  <a:pt x="1365" y="1295"/>
                </a:lnTo>
                <a:lnTo>
                  <a:pt x="1344" y="1327"/>
                </a:lnTo>
                <a:lnTo>
                  <a:pt x="1320" y="1358"/>
                </a:lnTo>
                <a:lnTo>
                  <a:pt x="1295" y="1388"/>
                </a:lnTo>
                <a:lnTo>
                  <a:pt x="1266" y="1416"/>
                </a:lnTo>
                <a:lnTo>
                  <a:pt x="1236" y="1444"/>
                </a:lnTo>
                <a:lnTo>
                  <a:pt x="1205" y="1469"/>
                </a:lnTo>
                <a:lnTo>
                  <a:pt x="1171" y="1494"/>
                </a:lnTo>
                <a:lnTo>
                  <a:pt x="1137" y="1517"/>
                </a:lnTo>
                <a:lnTo>
                  <a:pt x="1100" y="1539"/>
                </a:lnTo>
                <a:lnTo>
                  <a:pt x="1062" y="1559"/>
                </a:lnTo>
                <a:lnTo>
                  <a:pt x="1024" y="1577"/>
                </a:lnTo>
                <a:lnTo>
                  <a:pt x="985" y="1594"/>
                </a:lnTo>
                <a:lnTo>
                  <a:pt x="946" y="1610"/>
                </a:lnTo>
                <a:lnTo>
                  <a:pt x="906" y="1625"/>
                </a:lnTo>
                <a:lnTo>
                  <a:pt x="865" y="1637"/>
                </a:lnTo>
                <a:lnTo>
                  <a:pt x="825" y="1648"/>
                </a:lnTo>
                <a:lnTo>
                  <a:pt x="785" y="1658"/>
                </a:lnTo>
                <a:lnTo>
                  <a:pt x="745" y="1665"/>
                </a:lnTo>
                <a:lnTo>
                  <a:pt x="706" y="1671"/>
                </a:lnTo>
                <a:lnTo>
                  <a:pt x="667" y="1675"/>
                </a:lnTo>
                <a:lnTo>
                  <a:pt x="629" y="1678"/>
                </a:lnTo>
                <a:lnTo>
                  <a:pt x="592" y="1679"/>
                </a:lnTo>
                <a:lnTo>
                  <a:pt x="555" y="1678"/>
                </a:lnTo>
                <a:lnTo>
                  <a:pt x="520" y="1675"/>
                </a:lnTo>
                <a:lnTo>
                  <a:pt x="487" y="1670"/>
                </a:lnTo>
                <a:lnTo>
                  <a:pt x="456" y="1663"/>
                </a:lnTo>
                <a:lnTo>
                  <a:pt x="428" y="1655"/>
                </a:lnTo>
                <a:lnTo>
                  <a:pt x="402" y="1646"/>
                </a:lnTo>
                <a:lnTo>
                  <a:pt x="378" y="1636"/>
                </a:lnTo>
                <a:lnTo>
                  <a:pt x="356" y="1625"/>
                </a:lnTo>
                <a:lnTo>
                  <a:pt x="337" y="1614"/>
                </a:lnTo>
                <a:lnTo>
                  <a:pt x="319" y="1602"/>
                </a:lnTo>
                <a:lnTo>
                  <a:pt x="303" y="1590"/>
                </a:lnTo>
                <a:lnTo>
                  <a:pt x="290" y="1578"/>
                </a:lnTo>
                <a:lnTo>
                  <a:pt x="277" y="1568"/>
                </a:lnTo>
                <a:lnTo>
                  <a:pt x="267" y="1557"/>
                </a:lnTo>
                <a:lnTo>
                  <a:pt x="259" y="1547"/>
                </a:lnTo>
                <a:lnTo>
                  <a:pt x="252" y="1539"/>
                </a:lnTo>
                <a:lnTo>
                  <a:pt x="246" y="1532"/>
                </a:lnTo>
                <a:lnTo>
                  <a:pt x="242" y="1526"/>
                </a:lnTo>
                <a:lnTo>
                  <a:pt x="240" y="1521"/>
                </a:lnTo>
                <a:lnTo>
                  <a:pt x="240" y="1520"/>
                </a:lnTo>
                <a:lnTo>
                  <a:pt x="242" y="1511"/>
                </a:lnTo>
                <a:lnTo>
                  <a:pt x="247" y="1501"/>
                </a:lnTo>
                <a:lnTo>
                  <a:pt x="255" y="1490"/>
                </a:lnTo>
                <a:lnTo>
                  <a:pt x="265" y="1480"/>
                </a:lnTo>
                <a:lnTo>
                  <a:pt x="278" y="1470"/>
                </a:lnTo>
                <a:lnTo>
                  <a:pt x="293" y="1459"/>
                </a:lnTo>
                <a:lnTo>
                  <a:pt x="308" y="1449"/>
                </a:lnTo>
                <a:lnTo>
                  <a:pt x="325" y="1439"/>
                </a:lnTo>
                <a:lnTo>
                  <a:pt x="341" y="1430"/>
                </a:lnTo>
                <a:lnTo>
                  <a:pt x="358" y="1423"/>
                </a:lnTo>
                <a:lnTo>
                  <a:pt x="374" y="1416"/>
                </a:lnTo>
                <a:lnTo>
                  <a:pt x="390" y="1411"/>
                </a:lnTo>
                <a:lnTo>
                  <a:pt x="404" y="1409"/>
                </a:lnTo>
                <a:lnTo>
                  <a:pt x="416" y="1407"/>
                </a:lnTo>
                <a:lnTo>
                  <a:pt x="426" y="1408"/>
                </a:lnTo>
                <a:lnTo>
                  <a:pt x="433" y="1409"/>
                </a:lnTo>
                <a:lnTo>
                  <a:pt x="438" y="1413"/>
                </a:lnTo>
                <a:lnTo>
                  <a:pt x="442" y="1416"/>
                </a:lnTo>
                <a:lnTo>
                  <a:pt x="446" y="1422"/>
                </a:lnTo>
                <a:lnTo>
                  <a:pt x="453" y="1430"/>
                </a:lnTo>
                <a:lnTo>
                  <a:pt x="472" y="1448"/>
                </a:lnTo>
                <a:lnTo>
                  <a:pt x="484" y="1459"/>
                </a:lnTo>
                <a:lnTo>
                  <a:pt x="497" y="1470"/>
                </a:lnTo>
                <a:lnTo>
                  <a:pt x="513" y="1482"/>
                </a:lnTo>
                <a:lnTo>
                  <a:pt x="531" y="1494"/>
                </a:lnTo>
                <a:lnTo>
                  <a:pt x="551" y="1505"/>
                </a:lnTo>
                <a:lnTo>
                  <a:pt x="573" y="1516"/>
                </a:lnTo>
                <a:lnTo>
                  <a:pt x="596" y="1526"/>
                </a:lnTo>
                <a:lnTo>
                  <a:pt x="623" y="1535"/>
                </a:lnTo>
                <a:lnTo>
                  <a:pt x="651" y="1542"/>
                </a:lnTo>
                <a:lnTo>
                  <a:pt x="682" y="1547"/>
                </a:lnTo>
                <a:lnTo>
                  <a:pt x="715" y="1551"/>
                </a:lnTo>
                <a:lnTo>
                  <a:pt x="750" y="1552"/>
                </a:lnTo>
                <a:lnTo>
                  <a:pt x="779" y="1552"/>
                </a:lnTo>
                <a:lnTo>
                  <a:pt x="808" y="1551"/>
                </a:lnTo>
                <a:lnTo>
                  <a:pt x="837" y="1547"/>
                </a:lnTo>
                <a:lnTo>
                  <a:pt x="866" y="1544"/>
                </a:lnTo>
                <a:lnTo>
                  <a:pt x="894" y="1539"/>
                </a:lnTo>
                <a:lnTo>
                  <a:pt x="923" y="1532"/>
                </a:lnTo>
                <a:lnTo>
                  <a:pt x="950" y="1524"/>
                </a:lnTo>
                <a:lnTo>
                  <a:pt x="978" y="1515"/>
                </a:lnTo>
                <a:lnTo>
                  <a:pt x="1005" y="1504"/>
                </a:lnTo>
                <a:lnTo>
                  <a:pt x="1030" y="1492"/>
                </a:lnTo>
                <a:lnTo>
                  <a:pt x="1055" y="1478"/>
                </a:lnTo>
                <a:lnTo>
                  <a:pt x="1078" y="1463"/>
                </a:lnTo>
                <a:lnTo>
                  <a:pt x="1101" y="1446"/>
                </a:lnTo>
                <a:lnTo>
                  <a:pt x="1121" y="1428"/>
                </a:lnTo>
                <a:lnTo>
                  <a:pt x="1141" y="1407"/>
                </a:lnTo>
                <a:lnTo>
                  <a:pt x="1158" y="1385"/>
                </a:lnTo>
                <a:lnTo>
                  <a:pt x="1173" y="1361"/>
                </a:lnTo>
                <a:lnTo>
                  <a:pt x="1187" y="1335"/>
                </a:lnTo>
                <a:lnTo>
                  <a:pt x="1198" y="1307"/>
                </a:lnTo>
                <a:lnTo>
                  <a:pt x="1207" y="1278"/>
                </a:lnTo>
                <a:lnTo>
                  <a:pt x="1215" y="1245"/>
                </a:lnTo>
                <a:lnTo>
                  <a:pt x="1219" y="1211"/>
                </a:lnTo>
                <a:lnTo>
                  <a:pt x="1220" y="1175"/>
                </a:lnTo>
                <a:lnTo>
                  <a:pt x="1218" y="1139"/>
                </a:lnTo>
                <a:lnTo>
                  <a:pt x="1213" y="1104"/>
                </a:lnTo>
                <a:lnTo>
                  <a:pt x="1204" y="1071"/>
                </a:lnTo>
                <a:lnTo>
                  <a:pt x="1192" y="1040"/>
                </a:lnTo>
                <a:lnTo>
                  <a:pt x="1178" y="1011"/>
                </a:lnTo>
                <a:lnTo>
                  <a:pt x="1160" y="983"/>
                </a:lnTo>
                <a:lnTo>
                  <a:pt x="1140" y="958"/>
                </a:lnTo>
                <a:lnTo>
                  <a:pt x="1118" y="935"/>
                </a:lnTo>
                <a:lnTo>
                  <a:pt x="1092" y="913"/>
                </a:lnTo>
                <a:lnTo>
                  <a:pt x="1064" y="893"/>
                </a:lnTo>
                <a:lnTo>
                  <a:pt x="1035" y="876"/>
                </a:lnTo>
                <a:lnTo>
                  <a:pt x="1004" y="860"/>
                </a:lnTo>
                <a:lnTo>
                  <a:pt x="971" y="847"/>
                </a:lnTo>
                <a:lnTo>
                  <a:pt x="936" y="836"/>
                </a:lnTo>
                <a:lnTo>
                  <a:pt x="900" y="828"/>
                </a:lnTo>
                <a:lnTo>
                  <a:pt x="862" y="821"/>
                </a:lnTo>
                <a:lnTo>
                  <a:pt x="823" y="818"/>
                </a:lnTo>
                <a:lnTo>
                  <a:pt x="784" y="816"/>
                </a:lnTo>
                <a:lnTo>
                  <a:pt x="751" y="818"/>
                </a:lnTo>
                <a:lnTo>
                  <a:pt x="735" y="819"/>
                </a:lnTo>
                <a:lnTo>
                  <a:pt x="719" y="821"/>
                </a:lnTo>
                <a:lnTo>
                  <a:pt x="705" y="823"/>
                </a:lnTo>
                <a:lnTo>
                  <a:pt x="692" y="825"/>
                </a:lnTo>
                <a:lnTo>
                  <a:pt x="682" y="826"/>
                </a:lnTo>
                <a:lnTo>
                  <a:pt x="673" y="827"/>
                </a:lnTo>
                <a:lnTo>
                  <a:pt x="668" y="827"/>
                </a:lnTo>
                <a:lnTo>
                  <a:pt x="664" y="827"/>
                </a:lnTo>
                <a:lnTo>
                  <a:pt x="659" y="826"/>
                </a:lnTo>
                <a:lnTo>
                  <a:pt x="654" y="823"/>
                </a:lnTo>
                <a:lnTo>
                  <a:pt x="650" y="820"/>
                </a:lnTo>
                <a:lnTo>
                  <a:pt x="647" y="815"/>
                </a:lnTo>
                <a:lnTo>
                  <a:pt x="646" y="809"/>
                </a:lnTo>
                <a:lnTo>
                  <a:pt x="648" y="797"/>
                </a:lnTo>
                <a:lnTo>
                  <a:pt x="653" y="786"/>
                </a:lnTo>
                <a:lnTo>
                  <a:pt x="663" y="775"/>
                </a:lnTo>
                <a:lnTo>
                  <a:pt x="675" y="764"/>
                </a:lnTo>
                <a:lnTo>
                  <a:pt x="690" y="754"/>
                </a:lnTo>
                <a:lnTo>
                  <a:pt x="706" y="744"/>
                </a:lnTo>
                <a:lnTo>
                  <a:pt x="723" y="734"/>
                </a:lnTo>
                <a:lnTo>
                  <a:pt x="741" y="725"/>
                </a:lnTo>
                <a:lnTo>
                  <a:pt x="777" y="710"/>
                </a:lnTo>
                <a:lnTo>
                  <a:pt x="794" y="704"/>
                </a:lnTo>
                <a:lnTo>
                  <a:pt x="809" y="699"/>
                </a:lnTo>
                <a:lnTo>
                  <a:pt x="823" y="694"/>
                </a:lnTo>
                <a:lnTo>
                  <a:pt x="833" y="691"/>
                </a:lnTo>
                <a:lnTo>
                  <a:pt x="841" y="689"/>
                </a:lnTo>
                <a:lnTo>
                  <a:pt x="876" y="677"/>
                </a:lnTo>
                <a:lnTo>
                  <a:pt x="911" y="666"/>
                </a:lnTo>
                <a:lnTo>
                  <a:pt x="945" y="654"/>
                </a:lnTo>
                <a:lnTo>
                  <a:pt x="979" y="642"/>
                </a:lnTo>
                <a:lnTo>
                  <a:pt x="1011" y="630"/>
                </a:lnTo>
                <a:lnTo>
                  <a:pt x="1043" y="617"/>
                </a:lnTo>
                <a:lnTo>
                  <a:pt x="1074" y="604"/>
                </a:lnTo>
                <a:lnTo>
                  <a:pt x="1103" y="591"/>
                </a:lnTo>
                <a:lnTo>
                  <a:pt x="1131" y="576"/>
                </a:lnTo>
                <a:lnTo>
                  <a:pt x="1158" y="562"/>
                </a:lnTo>
                <a:lnTo>
                  <a:pt x="1182" y="547"/>
                </a:lnTo>
                <a:lnTo>
                  <a:pt x="1206" y="530"/>
                </a:lnTo>
                <a:lnTo>
                  <a:pt x="1227" y="513"/>
                </a:lnTo>
                <a:lnTo>
                  <a:pt x="1247" y="495"/>
                </a:lnTo>
                <a:lnTo>
                  <a:pt x="1264" y="476"/>
                </a:lnTo>
                <a:lnTo>
                  <a:pt x="1279" y="455"/>
                </a:lnTo>
                <a:lnTo>
                  <a:pt x="1291" y="433"/>
                </a:lnTo>
                <a:lnTo>
                  <a:pt x="1301" y="410"/>
                </a:lnTo>
                <a:lnTo>
                  <a:pt x="1308" y="385"/>
                </a:lnTo>
                <a:lnTo>
                  <a:pt x="1313" y="358"/>
                </a:lnTo>
                <a:lnTo>
                  <a:pt x="1314" y="330"/>
                </a:lnTo>
                <a:lnTo>
                  <a:pt x="1312" y="304"/>
                </a:lnTo>
                <a:lnTo>
                  <a:pt x="1308" y="280"/>
                </a:lnTo>
                <a:lnTo>
                  <a:pt x="1299" y="257"/>
                </a:lnTo>
                <a:lnTo>
                  <a:pt x="1288" y="236"/>
                </a:lnTo>
                <a:lnTo>
                  <a:pt x="1275" y="216"/>
                </a:lnTo>
                <a:lnTo>
                  <a:pt x="1259" y="199"/>
                </a:lnTo>
                <a:lnTo>
                  <a:pt x="1240" y="182"/>
                </a:lnTo>
                <a:lnTo>
                  <a:pt x="1220" y="168"/>
                </a:lnTo>
                <a:lnTo>
                  <a:pt x="1198" y="156"/>
                </a:lnTo>
                <a:lnTo>
                  <a:pt x="1175" y="146"/>
                </a:lnTo>
                <a:lnTo>
                  <a:pt x="1150" y="138"/>
                </a:lnTo>
                <a:lnTo>
                  <a:pt x="1124" y="132"/>
                </a:lnTo>
                <a:lnTo>
                  <a:pt x="1097" y="128"/>
                </a:lnTo>
                <a:lnTo>
                  <a:pt x="1070" y="127"/>
                </a:lnTo>
                <a:lnTo>
                  <a:pt x="1034" y="128"/>
                </a:lnTo>
                <a:lnTo>
                  <a:pt x="999" y="133"/>
                </a:lnTo>
                <a:lnTo>
                  <a:pt x="966" y="140"/>
                </a:lnTo>
                <a:lnTo>
                  <a:pt x="935" y="151"/>
                </a:lnTo>
                <a:lnTo>
                  <a:pt x="904" y="164"/>
                </a:lnTo>
                <a:lnTo>
                  <a:pt x="874" y="180"/>
                </a:lnTo>
                <a:lnTo>
                  <a:pt x="846" y="200"/>
                </a:lnTo>
                <a:lnTo>
                  <a:pt x="818" y="223"/>
                </a:lnTo>
                <a:lnTo>
                  <a:pt x="791" y="249"/>
                </a:lnTo>
                <a:lnTo>
                  <a:pt x="764" y="278"/>
                </a:lnTo>
                <a:lnTo>
                  <a:pt x="737" y="312"/>
                </a:lnTo>
                <a:lnTo>
                  <a:pt x="710" y="348"/>
                </a:lnTo>
                <a:lnTo>
                  <a:pt x="674" y="399"/>
                </a:lnTo>
                <a:lnTo>
                  <a:pt x="641" y="452"/>
                </a:lnTo>
                <a:lnTo>
                  <a:pt x="610" y="507"/>
                </a:lnTo>
                <a:lnTo>
                  <a:pt x="581" y="562"/>
                </a:lnTo>
                <a:lnTo>
                  <a:pt x="554" y="618"/>
                </a:lnTo>
                <a:lnTo>
                  <a:pt x="530" y="674"/>
                </a:lnTo>
                <a:lnTo>
                  <a:pt x="507" y="730"/>
                </a:lnTo>
                <a:lnTo>
                  <a:pt x="486" y="785"/>
                </a:lnTo>
                <a:lnTo>
                  <a:pt x="467" y="839"/>
                </a:lnTo>
                <a:lnTo>
                  <a:pt x="450" y="892"/>
                </a:lnTo>
                <a:lnTo>
                  <a:pt x="434" y="944"/>
                </a:lnTo>
                <a:lnTo>
                  <a:pt x="419" y="993"/>
                </a:lnTo>
                <a:lnTo>
                  <a:pt x="406" y="1040"/>
                </a:lnTo>
                <a:lnTo>
                  <a:pt x="394" y="1084"/>
                </a:lnTo>
                <a:lnTo>
                  <a:pt x="380" y="1137"/>
                </a:lnTo>
                <a:lnTo>
                  <a:pt x="365" y="1186"/>
                </a:lnTo>
                <a:lnTo>
                  <a:pt x="350" y="1233"/>
                </a:lnTo>
                <a:lnTo>
                  <a:pt x="335" y="1277"/>
                </a:lnTo>
                <a:lnTo>
                  <a:pt x="320" y="1318"/>
                </a:lnTo>
                <a:lnTo>
                  <a:pt x="305" y="1356"/>
                </a:lnTo>
                <a:lnTo>
                  <a:pt x="290" y="1392"/>
                </a:lnTo>
                <a:lnTo>
                  <a:pt x="276" y="1425"/>
                </a:lnTo>
                <a:lnTo>
                  <a:pt x="263" y="1455"/>
                </a:lnTo>
                <a:lnTo>
                  <a:pt x="250" y="1482"/>
                </a:lnTo>
                <a:lnTo>
                  <a:pt x="238" y="1506"/>
                </a:lnTo>
                <a:lnTo>
                  <a:pt x="228" y="1527"/>
                </a:lnTo>
                <a:lnTo>
                  <a:pt x="218" y="1545"/>
                </a:lnTo>
                <a:lnTo>
                  <a:pt x="210" y="1561"/>
                </a:lnTo>
                <a:lnTo>
                  <a:pt x="203" y="1573"/>
                </a:lnTo>
                <a:lnTo>
                  <a:pt x="191" y="1590"/>
                </a:lnTo>
                <a:lnTo>
                  <a:pt x="176" y="1606"/>
                </a:lnTo>
                <a:lnTo>
                  <a:pt x="159" y="1621"/>
                </a:lnTo>
                <a:lnTo>
                  <a:pt x="141" y="1633"/>
                </a:lnTo>
                <a:lnTo>
                  <a:pt x="122" y="1645"/>
                </a:lnTo>
                <a:lnTo>
                  <a:pt x="103" y="1655"/>
                </a:lnTo>
                <a:lnTo>
                  <a:pt x="85" y="1663"/>
                </a:lnTo>
                <a:lnTo>
                  <a:pt x="67" y="1670"/>
                </a:lnTo>
                <a:lnTo>
                  <a:pt x="50" y="1675"/>
                </a:lnTo>
                <a:lnTo>
                  <a:pt x="35" y="1677"/>
                </a:lnTo>
                <a:lnTo>
                  <a:pt x="23" y="1678"/>
                </a:lnTo>
                <a:lnTo>
                  <a:pt x="21" y="1678"/>
                </a:lnTo>
                <a:lnTo>
                  <a:pt x="13" y="1677"/>
                </a:lnTo>
                <a:lnTo>
                  <a:pt x="8" y="1676"/>
                </a:lnTo>
                <a:lnTo>
                  <a:pt x="4" y="1673"/>
                </a:lnTo>
                <a:lnTo>
                  <a:pt x="2" y="1670"/>
                </a:lnTo>
                <a:lnTo>
                  <a:pt x="0" y="1664"/>
                </a:lnTo>
                <a:lnTo>
                  <a:pt x="0" y="1662"/>
                </a:lnTo>
                <a:lnTo>
                  <a:pt x="1" y="1659"/>
                </a:lnTo>
                <a:lnTo>
                  <a:pt x="2" y="1656"/>
                </a:lnTo>
                <a:lnTo>
                  <a:pt x="4" y="1651"/>
                </a:lnTo>
                <a:lnTo>
                  <a:pt x="7" y="1644"/>
                </a:lnTo>
                <a:lnTo>
                  <a:pt x="12" y="1635"/>
                </a:lnTo>
                <a:lnTo>
                  <a:pt x="29" y="1600"/>
                </a:lnTo>
                <a:lnTo>
                  <a:pt x="46" y="1566"/>
                </a:lnTo>
                <a:lnTo>
                  <a:pt x="62" y="1533"/>
                </a:lnTo>
                <a:lnTo>
                  <a:pt x="77" y="1501"/>
                </a:lnTo>
                <a:lnTo>
                  <a:pt x="92" y="1468"/>
                </a:lnTo>
                <a:lnTo>
                  <a:pt x="105" y="1436"/>
                </a:lnTo>
                <a:lnTo>
                  <a:pt x="118" y="1403"/>
                </a:lnTo>
                <a:lnTo>
                  <a:pt x="131" y="1370"/>
                </a:lnTo>
                <a:lnTo>
                  <a:pt x="143" y="1335"/>
                </a:lnTo>
                <a:lnTo>
                  <a:pt x="155" y="1300"/>
                </a:lnTo>
                <a:lnTo>
                  <a:pt x="166" y="1263"/>
                </a:lnTo>
                <a:lnTo>
                  <a:pt x="178" y="1224"/>
                </a:lnTo>
                <a:lnTo>
                  <a:pt x="189" y="1183"/>
                </a:lnTo>
                <a:lnTo>
                  <a:pt x="201" y="1140"/>
                </a:lnTo>
                <a:lnTo>
                  <a:pt x="213" y="1094"/>
                </a:lnTo>
                <a:lnTo>
                  <a:pt x="225" y="1045"/>
                </a:lnTo>
                <a:lnTo>
                  <a:pt x="237" y="992"/>
                </a:lnTo>
                <a:lnTo>
                  <a:pt x="250" y="937"/>
                </a:lnTo>
                <a:lnTo>
                  <a:pt x="263" y="876"/>
                </a:lnTo>
                <a:lnTo>
                  <a:pt x="275" y="826"/>
                </a:lnTo>
                <a:lnTo>
                  <a:pt x="287" y="771"/>
                </a:lnTo>
                <a:lnTo>
                  <a:pt x="299" y="713"/>
                </a:lnTo>
                <a:lnTo>
                  <a:pt x="311" y="654"/>
                </a:lnTo>
                <a:lnTo>
                  <a:pt x="323" y="592"/>
                </a:lnTo>
                <a:lnTo>
                  <a:pt x="347" y="465"/>
                </a:lnTo>
                <a:lnTo>
                  <a:pt x="358" y="401"/>
                </a:lnTo>
                <a:lnTo>
                  <a:pt x="368" y="338"/>
                </a:lnTo>
                <a:lnTo>
                  <a:pt x="378" y="276"/>
                </a:lnTo>
                <a:lnTo>
                  <a:pt x="387" y="216"/>
                </a:lnTo>
                <a:lnTo>
                  <a:pt x="395" y="159"/>
                </a:lnTo>
                <a:lnTo>
                  <a:pt x="378" y="166"/>
                </a:lnTo>
                <a:lnTo>
                  <a:pt x="361" y="175"/>
                </a:lnTo>
                <a:lnTo>
                  <a:pt x="344" y="182"/>
                </a:lnTo>
                <a:lnTo>
                  <a:pt x="327" y="190"/>
                </a:lnTo>
                <a:lnTo>
                  <a:pt x="311" y="197"/>
                </a:lnTo>
                <a:lnTo>
                  <a:pt x="295" y="204"/>
                </a:lnTo>
                <a:lnTo>
                  <a:pt x="280" y="209"/>
                </a:lnTo>
                <a:lnTo>
                  <a:pt x="267" y="212"/>
                </a:lnTo>
                <a:lnTo>
                  <a:pt x="256" y="213"/>
                </a:lnTo>
                <a:lnTo>
                  <a:pt x="252" y="213"/>
                </a:lnTo>
                <a:lnTo>
                  <a:pt x="243" y="212"/>
                </a:lnTo>
                <a:lnTo>
                  <a:pt x="238" y="211"/>
                </a:lnTo>
                <a:lnTo>
                  <a:pt x="234" y="208"/>
                </a:lnTo>
                <a:lnTo>
                  <a:pt x="231" y="204"/>
                </a:lnTo>
                <a:lnTo>
                  <a:pt x="230" y="199"/>
                </a:lnTo>
                <a:lnTo>
                  <a:pt x="232" y="187"/>
                </a:lnTo>
                <a:lnTo>
                  <a:pt x="238" y="175"/>
                </a:lnTo>
                <a:lnTo>
                  <a:pt x="249" y="163"/>
                </a:lnTo>
                <a:lnTo>
                  <a:pt x="262" y="151"/>
                </a:lnTo>
                <a:lnTo>
                  <a:pt x="279" y="139"/>
                </a:lnTo>
                <a:lnTo>
                  <a:pt x="299" y="126"/>
                </a:lnTo>
                <a:lnTo>
                  <a:pt x="322" y="114"/>
                </a:lnTo>
                <a:lnTo>
                  <a:pt x="347" y="101"/>
                </a:lnTo>
                <a:lnTo>
                  <a:pt x="373" y="88"/>
                </a:lnTo>
                <a:lnTo>
                  <a:pt x="402" y="75"/>
                </a:lnTo>
                <a:lnTo>
                  <a:pt x="433" y="61"/>
                </a:lnTo>
                <a:lnTo>
                  <a:pt x="447" y="53"/>
                </a:lnTo>
                <a:lnTo>
                  <a:pt x="463" y="45"/>
                </a:lnTo>
                <a:lnTo>
                  <a:pt x="479" y="37"/>
                </a:lnTo>
                <a:lnTo>
                  <a:pt x="496" y="30"/>
                </a:lnTo>
                <a:lnTo>
                  <a:pt x="513" y="23"/>
                </a:lnTo>
                <a:lnTo>
                  <a:pt x="530" y="16"/>
                </a:lnTo>
                <a:lnTo>
                  <a:pt x="545" y="11"/>
                </a:lnTo>
                <a:lnTo>
                  <a:pt x="558" y="7"/>
                </a:lnTo>
                <a:lnTo>
                  <a:pt x="570" y="4"/>
                </a:lnTo>
                <a:lnTo>
                  <a:pt x="579" y="3"/>
                </a:lnTo>
                <a:lnTo>
                  <a:pt x="589" y="4"/>
                </a:lnTo>
                <a:lnTo>
                  <a:pt x="597" y="6"/>
                </a:lnTo>
                <a:lnTo>
                  <a:pt x="602" y="11"/>
                </a:lnTo>
                <a:lnTo>
                  <a:pt x="605" y="17"/>
                </a:lnTo>
                <a:lnTo>
                  <a:pt x="606" y="25"/>
                </a:lnTo>
                <a:lnTo>
                  <a:pt x="606" y="32"/>
                </a:lnTo>
                <a:lnTo>
                  <a:pt x="605" y="36"/>
                </a:lnTo>
                <a:lnTo>
                  <a:pt x="604" y="42"/>
                </a:lnTo>
                <a:lnTo>
                  <a:pt x="602" y="51"/>
                </a:lnTo>
                <a:lnTo>
                  <a:pt x="598" y="61"/>
                </a:lnTo>
                <a:lnTo>
                  <a:pt x="596" y="62"/>
                </a:lnTo>
                <a:lnTo>
                  <a:pt x="551" y="366"/>
                </a:lnTo>
                <a:lnTo>
                  <a:pt x="592" y="320"/>
                </a:lnTo>
                <a:lnTo>
                  <a:pt x="634" y="276"/>
                </a:lnTo>
                <a:lnTo>
                  <a:pt x="675" y="237"/>
                </a:lnTo>
                <a:lnTo>
                  <a:pt x="716" y="202"/>
                </a:lnTo>
                <a:lnTo>
                  <a:pt x="757" y="171"/>
                </a:lnTo>
                <a:lnTo>
                  <a:pt x="797" y="143"/>
                </a:lnTo>
                <a:lnTo>
                  <a:pt x="836" y="118"/>
                </a:lnTo>
                <a:lnTo>
                  <a:pt x="875" y="96"/>
                </a:lnTo>
                <a:lnTo>
                  <a:pt x="912" y="77"/>
                </a:lnTo>
                <a:lnTo>
                  <a:pt x="949" y="61"/>
                </a:lnTo>
                <a:lnTo>
                  <a:pt x="984" y="47"/>
                </a:lnTo>
                <a:lnTo>
                  <a:pt x="1017" y="35"/>
                </a:lnTo>
                <a:lnTo>
                  <a:pt x="1049" y="26"/>
                </a:lnTo>
                <a:lnTo>
                  <a:pt x="1080" y="18"/>
                </a:lnTo>
                <a:lnTo>
                  <a:pt x="1108" y="12"/>
                </a:lnTo>
                <a:lnTo>
                  <a:pt x="1133" y="7"/>
                </a:lnTo>
                <a:lnTo>
                  <a:pt x="1158" y="4"/>
                </a:lnTo>
                <a:lnTo>
                  <a:pt x="1179" y="2"/>
                </a:lnTo>
                <a:lnTo>
                  <a:pt x="1198" y="1"/>
                </a:lnTo>
                <a:lnTo>
                  <a:pt x="12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909233" y="1785257"/>
            <a:ext cx="186267" cy="925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10800000">
            <a:off x="2057400" y="1981200"/>
            <a:ext cx="116417" cy="508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rot="5400000">
            <a:off x="1753394" y="3428206"/>
            <a:ext cx="76200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4" name="Freeform 28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1905000" y="4038600"/>
            <a:ext cx="381000" cy="375164"/>
          </a:xfrm>
          <a:custGeom>
            <a:avLst/>
            <a:gdLst/>
            <a:ahLst/>
            <a:cxnLst>
              <a:cxn ang="0">
                <a:pos x="408" y="33"/>
              </a:cxn>
              <a:cxn ang="0">
                <a:pos x="481" y="140"/>
              </a:cxn>
              <a:cxn ang="0">
                <a:pos x="488" y="251"/>
              </a:cxn>
              <a:cxn ang="0">
                <a:pos x="460" y="348"/>
              </a:cxn>
              <a:cxn ang="0">
                <a:pos x="389" y="564"/>
              </a:cxn>
              <a:cxn ang="0">
                <a:pos x="337" y="792"/>
              </a:cxn>
              <a:cxn ang="0">
                <a:pos x="333" y="955"/>
              </a:cxn>
              <a:cxn ang="0">
                <a:pos x="363" y="1044"/>
              </a:cxn>
              <a:cxn ang="0">
                <a:pos x="434" y="1096"/>
              </a:cxn>
              <a:cxn ang="0">
                <a:pos x="556" y="1081"/>
              </a:cxn>
              <a:cxn ang="0">
                <a:pos x="655" y="1004"/>
              </a:cxn>
              <a:cxn ang="0">
                <a:pos x="713" y="921"/>
              </a:cxn>
              <a:cxn ang="0">
                <a:pos x="734" y="869"/>
              </a:cxn>
              <a:cxn ang="0">
                <a:pos x="768" y="703"/>
              </a:cxn>
              <a:cxn ang="0">
                <a:pos x="825" y="446"/>
              </a:cxn>
              <a:cxn ang="0">
                <a:pos x="874" y="230"/>
              </a:cxn>
              <a:cxn ang="0">
                <a:pos x="910" y="86"/>
              </a:cxn>
              <a:cxn ang="0">
                <a:pos x="955" y="36"/>
              </a:cxn>
              <a:cxn ang="0">
                <a:pos x="989" y="28"/>
              </a:cxn>
              <a:cxn ang="0">
                <a:pos x="1047" y="59"/>
              </a:cxn>
              <a:cxn ang="0">
                <a:pos x="1054" y="119"/>
              </a:cxn>
              <a:cxn ang="0">
                <a:pos x="1030" y="223"/>
              </a:cxn>
              <a:cxn ang="0">
                <a:pos x="1012" y="310"/>
              </a:cxn>
              <a:cxn ang="0">
                <a:pos x="987" y="415"/>
              </a:cxn>
              <a:cxn ang="0">
                <a:pos x="903" y="790"/>
              </a:cxn>
              <a:cxn ang="0">
                <a:pos x="876" y="951"/>
              </a:cxn>
              <a:cxn ang="0">
                <a:pos x="883" y="1057"/>
              </a:cxn>
              <a:cxn ang="0">
                <a:pos x="930" y="1100"/>
              </a:cxn>
              <a:cxn ang="0">
                <a:pos x="1011" y="1065"/>
              </a:cxn>
              <a:cxn ang="0">
                <a:pos x="1069" y="953"/>
              </a:cxn>
              <a:cxn ang="0">
                <a:pos x="1114" y="783"/>
              </a:cxn>
              <a:cxn ang="0">
                <a:pos x="1138" y="740"/>
              </a:cxn>
              <a:cxn ang="0">
                <a:pos x="1172" y="751"/>
              </a:cxn>
              <a:cxn ang="0">
                <a:pos x="1170" y="788"/>
              </a:cxn>
              <a:cxn ang="0">
                <a:pos x="1143" y="904"/>
              </a:cxn>
              <a:cxn ang="0">
                <a:pos x="1097" y="1036"/>
              </a:cxn>
              <a:cxn ang="0">
                <a:pos x="1023" y="1129"/>
              </a:cxn>
              <a:cxn ang="0">
                <a:pos x="914" y="1155"/>
              </a:cxn>
              <a:cxn ang="0">
                <a:pos x="791" y="1093"/>
              </a:cxn>
              <a:cxn ang="0">
                <a:pos x="736" y="984"/>
              </a:cxn>
              <a:cxn ang="0">
                <a:pos x="700" y="1032"/>
              </a:cxn>
              <a:cxn ang="0">
                <a:pos x="616" y="1110"/>
              </a:cxn>
              <a:cxn ang="0">
                <a:pos x="489" y="1156"/>
              </a:cxn>
              <a:cxn ang="0">
                <a:pos x="381" y="1147"/>
              </a:cxn>
              <a:cxn ang="0">
                <a:pos x="285" y="1100"/>
              </a:cxn>
              <a:cxn ang="0">
                <a:pos x="212" y="1006"/>
              </a:cxn>
              <a:cxn ang="0">
                <a:pos x="183" y="852"/>
              </a:cxn>
              <a:cxn ang="0">
                <a:pos x="208" y="667"/>
              </a:cxn>
              <a:cxn ang="0">
                <a:pos x="281" y="417"/>
              </a:cxn>
              <a:cxn ang="0">
                <a:pos x="338" y="246"/>
              </a:cxn>
              <a:cxn ang="0">
                <a:pos x="355" y="123"/>
              </a:cxn>
              <a:cxn ang="0">
                <a:pos x="330" y="66"/>
              </a:cxn>
              <a:cxn ang="0">
                <a:pos x="298" y="56"/>
              </a:cxn>
              <a:cxn ang="0">
                <a:pos x="194" y="104"/>
              </a:cxn>
              <a:cxn ang="0">
                <a:pos x="102" y="256"/>
              </a:cxn>
              <a:cxn ang="0">
                <a:pos x="54" y="405"/>
              </a:cxn>
              <a:cxn ang="0">
                <a:pos x="19" y="417"/>
              </a:cxn>
              <a:cxn ang="0">
                <a:pos x="0" y="394"/>
              </a:cxn>
              <a:cxn ang="0">
                <a:pos x="13" y="334"/>
              </a:cxn>
              <a:cxn ang="0">
                <a:pos x="55" y="220"/>
              </a:cxn>
              <a:cxn ang="0">
                <a:pos x="128" y="96"/>
              </a:cxn>
              <a:cxn ang="0">
                <a:pos x="237" y="12"/>
              </a:cxn>
            </a:cxnLst>
            <a:rect l="0" t="0" r="r" b="b"/>
            <a:pathLst>
              <a:path w="1175" h="1157">
                <a:moveTo>
                  <a:pt x="305" y="0"/>
                </a:moveTo>
                <a:lnTo>
                  <a:pt x="328" y="2"/>
                </a:lnTo>
                <a:lnTo>
                  <a:pt x="350" y="5"/>
                </a:lnTo>
                <a:lnTo>
                  <a:pt x="371" y="12"/>
                </a:lnTo>
                <a:lnTo>
                  <a:pt x="390" y="22"/>
                </a:lnTo>
                <a:lnTo>
                  <a:pt x="408" y="33"/>
                </a:lnTo>
                <a:lnTo>
                  <a:pt x="424" y="47"/>
                </a:lnTo>
                <a:lnTo>
                  <a:pt x="439" y="62"/>
                </a:lnTo>
                <a:lnTo>
                  <a:pt x="453" y="80"/>
                </a:lnTo>
                <a:lnTo>
                  <a:pt x="464" y="98"/>
                </a:lnTo>
                <a:lnTo>
                  <a:pt x="474" y="118"/>
                </a:lnTo>
                <a:lnTo>
                  <a:pt x="481" y="140"/>
                </a:lnTo>
                <a:lnTo>
                  <a:pt x="487" y="162"/>
                </a:lnTo>
                <a:lnTo>
                  <a:pt x="490" y="185"/>
                </a:lnTo>
                <a:lnTo>
                  <a:pt x="491" y="209"/>
                </a:lnTo>
                <a:lnTo>
                  <a:pt x="491" y="223"/>
                </a:lnTo>
                <a:lnTo>
                  <a:pt x="490" y="237"/>
                </a:lnTo>
                <a:lnTo>
                  <a:pt x="488" y="251"/>
                </a:lnTo>
                <a:lnTo>
                  <a:pt x="485" y="264"/>
                </a:lnTo>
                <a:lnTo>
                  <a:pt x="482" y="279"/>
                </a:lnTo>
                <a:lnTo>
                  <a:pt x="478" y="294"/>
                </a:lnTo>
                <a:lnTo>
                  <a:pt x="473" y="310"/>
                </a:lnTo>
                <a:lnTo>
                  <a:pt x="467" y="328"/>
                </a:lnTo>
                <a:lnTo>
                  <a:pt x="460" y="348"/>
                </a:lnTo>
                <a:lnTo>
                  <a:pt x="452" y="370"/>
                </a:lnTo>
                <a:lnTo>
                  <a:pt x="438" y="408"/>
                </a:lnTo>
                <a:lnTo>
                  <a:pt x="425" y="446"/>
                </a:lnTo>
                <a:lnTo>
                  <a:pt x="413" y="486"/>
                </a:lnTo>
                <a:lnTo>
                  <a:pt x="401" y="525"/>
                </a:lnTo>
                <a:lnTo>
                  <a:pt x="389" y="564"/>
                </a:lnTo>
                <a:lnTo>
                  <a:pt x="378" y="603"/>
                </a:lnTo>
                <a:lnTo>
                  <a:pt x="367" y="642"/>
                </a:lnTo>
                <a:lnTo>
                  <a:pt x="358" y="681"/>
                </a:lnTo>
                <a:lnTo>
                  <a:pt x="350" y="719"/>
                </a:lnTo>
                <a:lnTo>
                  <a:pt x="343" y="756"/>
                </a:lnTo>
                <a:lnTo>
                  <a:pt x="337" y="792"/>
                </a:lnTo>
                <a:lnTo>
                  <a:pt x="333" y="826"/>
                </a:lnTo>
                <a:lnTo>
                  <a:pt x="330" y="860"/>
                </a:lnTo>
                <a:lnTo>
                  <a:pt x="329" y="891"/>
                </a:lnTo>
                <a:lnTo>
                  <a:pt x="329" y="907"/>
                </a:lnTo>
                <a:lnTo>
                  <a:pt x="331" y="939"/>
                </a:lnTo>
                <a:lnTo>
                  <a:pt x="333" y="955"/>
                </a:lnTo>
                <a:lnTo>
                  <a:pt x="336" y="971"/>
                </a:lnTo>
                <a:lnTo>
                  <a:pt x="340" y="986"/>
                </a:lnTo>
                <a:lnTo>
                  <a:pt x="344" y="1002"/>
                </a:lnTo>
                <a:lnTo>
                  <a:pt x="349" y="1016"/>
                </a:lnTo>
                <a:lnTo>
                  <a:pt x="355" y="1030"/>
                </a:lnTo>
                <a:lnTo>
                  <a:pt x="363" y="1044"/>
                </a:lnTo>
                <a:lnTo>
                  <a:pt x="371" y="1056"/>
                </a:lnTo>
                <a:lnTo>
                  <a:pt x="381" y="1066"/>
                </a:lnTo>
                <a:lnTo>
                  <a:pt x="392" y="1076"/>
                </a:lnTo>
                <a:lnTo>
                  <a:pt x="404" y="1084"/>
                </a:lnTo>
                <a:lnTo>
                  <a:pt x="418" y="1091"/>
                </a:lnTo>
                <a:lnTo>
                  <a:pt x="434" y="1096"/>
                </a:lnTo>
                <a:lnTo>
                  <a:pt x="451" y="1099"/>
                </a:lnTo>
                <a:lnTo>
                  <a:pt x="470" y="1100"/>
                </a:lnTo>
                <a:lnTo>
                  <a:pt x="493" y="1099"/>
                </a:lnTo>
                <a:lnTo>
                  <a:pt x="515" y="1095"/>
                </a:lnTo>
                <a:lnTo>
                  <a:pt x="536" y="1089"/>
                </a:lnTo>
                <a:lnTo>
                  <a:pt x="556" y="1081"/>
                </a:lnTo>
                <a:lnTo>
                  <a:pt x="575" y="1071"/>
                </a:lnTo>
                <a:lnTo>
                  <a:pt x="593" y="1059"/>
                </a:lnTo>
                <a:lnTo>
                  <a:pt x="610" y="1047"/>
                </a:lnTo>
                <a:lnTo>
                  <a:pt x="626" y="1033"/>
                </a:lnTo>
                <a:lnTo>
                  <a:pt x="640" y="1019"/>
                </a:lnTo>
                <a:lnTo>
                  <a:pt x="655" y="1004"/>
                </a:lnTo>
                <a:lnTo>
                  <a:pt x="667" y="990"/>
                </a:lnTo>
                <a:lnTo>
                  <a:pt x="678" y="975"/>
                </a:lnTo>
                <a:lnTo>
                  <a:pt x="689" y="960"/>
                </a:lnTo>
                <a:lnTo>
                  <a:pt x="698" y="946"/>
                </a:lnTo>
                <a:lnTo>
                  <a:pt x="707" y="933"/>
                </a:lnTo>
                <a:lnTo>
                  <a:pt x="713" y="921"/>
                </a:lnTo>
                <a:lnTo>
                  <a:pt x="719" y="911"/>
                </a:lnTo>
                <a:lnTo>
                  <a:pt x="724" y="902"/>
                </a:lnTo>
                <a:lnTo>
                  <a:pt x="728" y="895"/>
                </a:lnTo>
                <a:lnTo>
                  <a:pt x="730" y="890"/>
                </a:lnTo>
                <a:lnTo>
                  <a:pt x="731" y="888"/>
                </a:lnTo>
                <a:lnTo>
                  <a:pt x="734" y="869"/>
                </a:lnTo>
                <a:lnTo>
                  <a:pt x="739" y="847"/>
                </a:lnTo>
                <a:lnTo>
                  <a:pt x="744" y="823"/>
                </a:lnTo>
                <a:lnTo>
                  <a:pt x="749" y="797"/>
                </a:lnTo>
                <a:lnTo>
                  <a:pt x="755" y="767"/>
                </a:lnTo>
                <a:lnTo>
                  <a:pt x="762" y="736"/>
                </a:lnTo>
                <a:lnTo>
                  <a:pt x="768" y="703"/>
                </a:lnTo>
                <a:lnTo>
                  <a:pt x="776" y="669"/>
                </a:lnTo>
                <a:lnTo>
                  <a:pt x="783" y="633"/>
                </a:lnTo>
                <a:lnTo>
                  <a:pt x="792" y="597"/>
                </a:lnTo>
                <a:lnTo>
                  <a:pt x="800" y="560"/>
                </a:lnTo>
                <a:lnTo>
                  <a:pt x="817" y="484"/>
                </a:lnTo>
                <a:lnTo>
                  <a:pt x="825" y="446"/>
                </a:lnTo>
                <a:lnTo>
                  <a:pt x="834" y="408"/>
                </a:lnTo>
                <a:lnTo>
                  <a:pt x="842" y="370"/>
                </a:lnTo>
                <a:lnTo>
                  <a:pt x="850" y="334"/>
                </a:lnTo>
                <a:lnTo>
                  <a:pt x="858" y="298"/>
                </a:lnTo>
                <a:lnTo>
                  <a:pt x="866" y="263"/>
                </a:lnTo>
                <a:lnTo>
                  <a:pt x="874" y="230"/>
                </a:lnTo>
                <a:lnTo>
                  <a:pt x="881" y="198"/>
                </a:lnTo>
                <a:lnTo>
                  <a:pt x="887" y="169"/>
                </a:lnTo>
                <a:lnTo>
                  <a:pt x="893" y="142"/>
                </a:lnTo>
                <a:lnTo>
                  <a:pt x="899" y="117"/>
                </a:lnTo>
                <a:lnTo>
                  <a:pt x="904" y="100"/>
                </a:lnTo>
                <a:lnTo>
                  <a:pt x="910" y="86"/>
                </a:lnTo>
                <a:lnTo>
                  <a:pt x="916" y="73"/>
                </a:lnTo>
                <a:lnTo>
                  <a:pt x="923" y="63"/>
                </a:lnTo>
                <a:lnTo>
                  <a:pt x="931" y="54"/>
                </a:lnTo>
                <a:lnTo>
                  <a:pt x="939" y="47"/>
                </a:lnTo>
                <a:lnTo>
                  <a:pt x="947" y="41"/>
                </a:lnTo>
                <a:lnTo>
                  <a:pt x="955" y="36"/>
                </a:lnTo>
                <a:lnTo>
                  <a:pt x="963" y="33"/>
                </a:lnTo>
                <a:lnTo>
                  <a:pt x="969" y="31"/>
                </a:lnTo>
                <a:lnTo>
                  <a:pt x="976" y="29"/>
                </a:lnTo>
                <a:lnTo>
                  <a:pt x="982" y="29"/>
                </a:lnTo>
                <a:lnTo>
                  <a:pt x="986" y="28"/>
                </a:lnTo>
                <a:lnTo>
                  <a:pt x="989" y="28"/>
                </a:lnTo>
                <a:lnTo>
                  <a:pt x="1001" y="29"/>
                </a:lnTo>
                <a:lnTo>
                  <a:pt x="1012" y="32"/>
                </a:lnTo>
                <a:lnTo>
                  <a:pt x="1022" y="36"/>
                </a:lnTo>
                <a:lnTo>
                  <a:pt x="1032" y="42"/>
                </a:lnTo>
                <a:lnTo>
                  <a:pt x="1040" y="50"/>
                </a:lnTo>
                <a:lnTo>
                  <a:pt x="1047" y="59"/>
                </a:lnTo>
                <a:lnTo>
                  <a:pt x="1053" y="70"/>
                </a:lnTo>
                <a:lnTo>
                  <a:pt x="1056" y="82"/>
                </a:lnTo>
                <a:lnTo>
                  <a:pt x="1057" y="96"/>
                </a:lnTo>
                <a:lnTo>
                  <a:pt x="1056" y="101"/>
                </a:lnTo>
                <a:lnTo>
                  <a:pt x="1056" y="110"/>
                </a:lnTo>
                <a:lnTo>
                  <a:pt x="1054" y="119"/>
                </a:lnTo>
                <a:lnTo>
                  <a:pt x="1051" y="131"/>
                </a:lnTo>
                <a:lnTo>
                  <a:pt x="1048" y="144"/>
                </a:lnTo>
                <a:lnTo>
                  <a:pt x="1045" y="159"/>
                </a:lnTo>
                <a:lnTo>
                  <a:pt x="1041" y="174"/>
                </a:lnTo>
                <a:lnTo>
                  <a:pt x="1034" y="207"/>
                </a:lnTo>
                <a:lnTo>
                  <a:pt x="1030" y="223"/>
                </a:lnTo>
                <a:lnTo>
                  <a:pt x="1027" y="239"/>
                </a:lnTo>
                <a:lnTo>
                  <a:pt x="1024" y="255"/>
                </a:lnTo>
                <a:lnTo>
                  <a:pt x="1021" y="269"/>
                </a:lnTo>
                <a:lnTo>
                  <a:pt x="1019" y="281"/>
                </a:lnTo>
                <a:lnTo>
                  <a:pt x="1016" y="294"/>
                </a:lnTo>
                <a:lnTo>
                  <a:pt x="1012" y="310"/>
                </a:lnTo>
                <a:lnTo>
                  <a:pt x="1008" y="327"/>
                </a:lnTo>
                <a:lnTo>
                  <a:pt x="1003" y="345"/>
                </a:lnTo>
                <a:lnTo>
                  <a:pt x="999" y="364"/>
                </a:lnTo>
                <a:lnTo>
                  <a:pt x="995" y="382"/>
                </a:lnTo>
                <a:lnTo>
                  <a:pt x="991" y="399"/>
                </a:lnTo>
                <a:lnTo>
                  <a:pt x="987" y="415"/>
                </a:lnTo>
                <a:lnTo>
                  <a:pt x="984" y="430"/>
                </a:lnTo>
                <a:lnTo>
                  <a:pt x="982" y="442"/>
                </a:lnTo>
                <a:lnTo>
                  <a:pt x="917" y="719"/>
                </a:lnTo>
                <a:lnTo>
                  <a:pt x="912" y="742"/>
                </a:lnTo>
                <a:lnTo>
                  <a:pt x="908" y="765"/>
                </a:lnTo>
                <a:lnTo>
                  <a:pt x="903" y="790"/>
                </a:lnTo>
                <a:lnTo>
                  <a:pt x="898" y="815"/>
                </a:lnTo>
                <a:lnTo>
                  <a:pt x="889" y="864"/>
                </a:lnTo>
                <a:lnTo>
                  <a:pt x="885" y="888"/>
                </a:lnTo>
                <a:lnTo>
                  <a:pt x="881" y="910"/>
                </a:lnTo>
                <a:lnTo>
                  <a:pt x="878" y="931"/>
                </a:lnTo>
                <a:lnTo>
                  <a:pt x="876" y="951"/>
                </a:lnTo>
                <a:lnTo>
                  <a:pt x="874" y="969"/>
                </a:lnTo>
                <a:lnTo>
                  <a:pt x="874" y="984"/>
                </a:lnTo>
                <a:lnTo>
                  <a:pt x="874" y="1006"/>
                </a:lnTo>
                <a:lnTo>
                  <a:pt x="876" y="1025"/>
                </a:lnTo>
                <a:lnTo>
                  <a:pt x="879" y="1042"/>
                </a:lnTo>
                <a:lnTo>
                  <a:pt x="883" y="1057"/>
                </a:lnTo>
                <a:lnTo>
                  <a:pt x="888" y="1069"/>
                </a:lnTo>
                <a:lnTo>
                  <a:pt x="894" y="1079"/>
                </a:lnTo>
                <a:lnTo>
                  <a:pt x="901" y="1087"/>
                </a:lnTo>
                <a:lnTo>
                  <a:pt x="910" y="1093"/>
                </a:lnTo>
                <a:lnTo>
                  <a:pt x="919" y="1098"/>
                </a:lnTo>
                <a:lnTo>
                  <a:pt x="930" y="1100"/>
                </a:lnTo>
                <a:lnTo>
                  <a:pt x="942" y="1101"/>
                </a:lnTo>
                <a:lnTo>
                  <a:pt x="958" y="1099"/>
                </a:lnTo>
                <a:lnTo>
                  <a:pt x="972" y="1095"/>
                </a:lnTo>
                <a:lnTo>
                  <a:pt x="986" y="1087"/>
                </a:lnTo>
                <a:lnTo>
                  <a:pt x="999" y="1077"/>
                </a:lnTo>
                <a:lnTo>
                  <a:pt x="1011" y="1065"/>
                </a:lnTo>
                <a:lnTo>
                  <a:pt x="1023" y="1051"/>
                </a:lnTo>
                <a:lnTo>
                  <a:pt x="1033" y="1034"/>
                </a:lnTo>
                <a:lnTo>
                  <a:pt x="1043" y="1016"/>
                </a:lnTo>
                <a:lnTo>
                  <a:pt x="1053" y="996"/>
                </a:lnTo>
                <a:lnTo>
                  <a:pt x="1061" y="975"/>
                </a:lnTo>
                <a:lnTo>
                  <a:pt x="1069" y="953"/>
                </a:lnTo>
                <a:lnTo>
                  <a:pt x="1077" y="930"/>
                </a:lnTo>
                <a:lnTo>
                  <a:pt x="1084" y="906"/>
                </a:lnTo>
                <a:lnTo>
                  <a:pt x="1091" y="882"/>
                </a:lnTo>
                <a:lnTo>
                  <a:pt x="1097" y="857"/>
                </a:lnTo>
                <a:lnTo>
                  <a:pt x="1109" y="808"/>
                </a:lnTo>
                <a:lnTo>
                  <a:pt x="1114" y="783"/>
                </a:lnTo>
                <a:lnTo>
                  <a:pt x="1117" y="770"/>
                </a:lnTo>
                <a:lnTo>
                  <a:pt x="1120" y="759"/>
                </a:lnTo>
                <a:lnTo>
                  <a:pt x="1123" y="751"/>
                </a:lnTo>
                <a:lnTo>
                  <a:pt x="1127" y="745"/>
                </a:lnTo>
                <a:lnTo>
                  <a:pt x="1132" y="742"/>
                </a:lnTo>
                <a:lnTo>
                  <a:pt x="1138" y="740"/>
                </a:lnTo>
                <a:lnTo>
                  <a:pt x="1147" y="739"/>
                </a:lnTo>
                <a:lnTo>
                  <a:pt x="1153" y="739"/>
                </a:lnTo>
                <a:lnTo>
                  <a:pt x="1162" y="741"/>
                </a:lnTo>
                <a:lnTo>
                  <a:pt x="1166" y="744"/>
                </a:lnTo>
                <a:lnTo>
                  <a:pt x="1169" y="746"/>
                </a:lnTo>
                <a:lnTo>
                  <a:pt x="1172" y="751"/>
                </a:lnTo>
                <a:lnTo>
                  <a:pt x="1174" y="756"/>
                </a:lnTo>
                <a:lnTo>
                  <a:pt x="1175" y="763"/>
                </a:lnTo>
                <a:lnTo>
                  <a:pt x="1175" y="765"/>
                </a:lnTo>
                <a:lnTo>
                  <a:pt x="1174" y="770"/>
                </a:lnTo>
                <a:lnTo>
                  <a:pt x="1172" y="779"/>
                </a:lnTo>
                <a:lnTo>
                  <a:pt x="1170" y="788"/>
                </a:lnTo>
                <a:lnTo>
                  <a:pt x="1167" y="801"/>
                </a:lnTo>
                <a:lnTo>
                  <a:pt x="1165" y="815"/>
                </a:lnTo>
                <a:lnTo>
                  <a:pt x="1161" y="831"/>
                </a:lnTo>
                <a:lnTo>
                  <a:pt x="1157" y="848"/>
                </a:lnTo>
                <a:lnTo>
                  <a:pt x="1152" y="866"/>
                </a:lnTo>
                <a:lnTo>
                  <a:pt x="1143" y="904"/>
                </a:lnTo>
                <a:lnTo>
                  <a:pt x="1137" y="924"/>
                </a:lnTo>
                <a:lnTo>
                  <a:pt x="1126" y="963"/>
                </a:lnTo>
                <a:lnTo>
                  <a:pt x="1120" y="981"/>
                </a:lnTo>
                <a:lnTo>
                  <a:pt x="1113" y="999"/>
                </a:lnTo>
                <a:lnTo>
                  <a:pt x="1107" y="1016"/>
                </a:lnTo>
                <a:lnTo>
                  <a:pt x="1097" y="1036"/>
                </a:lnTo>
                <a:lnTo>
                  <a:pt x="1086" y="1055"/>
                </a:lnTo>
                <a:lnTo>
                  <a:pt x="1075" y="1072"/>
                </a:lnTo>
                <a:lnTo>
                  <a:pt x="1063" y="1089"/>
                </a:lnTo>
                <a:lnTo>
                  <a:pt x="1051" y="1104"/>
                </a:lnTo>
                <a:lnTo>
                  <a:pt x="1038" y="1117"/>
                </a:lnTo>
                <a:lnTo>
                  <a:pt x="1023" y="1129"/>
                </a:lnTo>
                <a:lnTo>
                  <a:pt x="1009" y="1138"/>
                </a:lnTo>
                <a:lnTo>
                  <a:pt x="993" y="1147"/>
                </a:lnTo>
                <a:lnTo>
                  <a:pt x="976" y="1152"/>
                </a:lnTo>
                <a:lnTo>
                  <a:pt x="958" y="1156"/>
                </a:lnTo>
                <a:lnTo>
                  <a:pt x="939" y="1157"/>
                </a:lnTo>
                <a:lnTo>
                  <a:pt x="914" y="1155"/>
                </a:lnTo>
                <a:lnTo>
                  <a:pt x="891" y="1151"/>
                </a:lnTo>
                <a:lnTo>
                  <a:pt x="868" y="1144"/>
                </a:lnTo>
                <a:lnTo>
                  <a:pt x="847" y="1135"/>
                </a:lnTo>
                <a:lnTo>
                  <a:pt x="827" y="1124"/>
                </a:lnTo>
                <a:lnTo>
                  <a:pt x="808" y="1109"/>
                </a:lnTo>
                <a:lnTo>
                  <a:pt x="791" y="1093"/>
                </a:lnTo>
                <a:lnTo>
                  <a:pt x="776" y="1075"/>
                </a:lnTo>
                <a:lnTo>
                  <a:pt x="763" y="1055"/>
                </a:lnTo>
                <a:lnTo>
                  <a:pt x="751" y="1033"/>
                </a:lnTo>
                <a:lnTo>
                  <a:pt x="742" y="1009"/>
                </a:lnTo>
                <a:lnTo>
                  <a:pt x="735" y="986"/>
                </a:lnTo>
                <a:lnTo>
                  <a:pt x="736" y="984"/>
                </a:lnTo>
                <a:lnTo>
                  <a:pt x="734" y="984"/>
                </a:lnTo>
                <a:lnTo>
                  <a:pt x="735" y="986"/>
                </a:lnTo>
                <a:lnTo>
                  <a:pt x="728" y="994"/>
                </a:lnTo>
                <a:lnTo>
                  <a:pt x="720" y="1006"/>
                </a:lnTo>
                <a:lnTo>
                  <a:pt x="710" y="1018"/>
                </a:lnTo>
                <a:lnTo>
                  <a:pt x="700" y="1032"/>
                </a:lnTo>
                <a:lnTo>
                  <a:pt x="689" y="1045"/>
                </a:lnTo>
                <a:lnTo>
                  <a:pt x="676" y="1058"/>
                </a:lnTo>
                <a:lnTo>
                  <a:pt x="663" y="1072"/>
                </a:lnTo>
                <a:lnTo>
                  <a:pt x="649" y="1085"/>
                </a:lnTo>
                <a:lnTo>
                  <a:pt x="633" y="1098"/>
                </a:lnTo>
                <a:lnTo>
                  <a:pt x="616" y="1110"/>
                </a:lnTo>
                <a:lnTo>
                  <a:pt x="598" y="1121"/>
                </a:lnTo>
                <a:lnTo>
                  <a:pt x="579" y="1131"/>
                </a:lnTo>
                <a:lnTo>
                  <a:pt x="559" y="1140"/>
                </a:lnTo>
                <a:lnTo>
                  <a:pt x="537" y="1147"/>
                </a:lnTo>
                <a:lnTo>
                  <a:pt x="513" y="1153"/>
                </a:lnTo>
                <a:lnTo>
                  <a:pt x="489" y="1156"/>
                </a:lnTo>
                <a:lnTo>
                  <a:pt x="463" y="1157"/>
                </a:lnTo>
                <a:lnTo>
                  <a:pt x="447" y="1156"/>
                </a:lnTo>
                <a:lnTo>
                  <a:pt x="431" y="1155"/>
                </a:lnTo>
                <a:lnTo>
                  <a:pt x="414" y="1154"/>
                </a:lnTo>
                <a:lnTo>
                  <a:pt x="398" y="1150"/>
                </a:lnTo>
                <a:lnTo>
                  <a:pt x="381" y="1147"/>
                </a:lnTo>
                <a:lnTo>
                  <a:pt x="364" y="1142"/>
                </a:lnTo>
                <a:lnTo>
                  <a:pt x="347" y="1136"/>
                </a:lnTo>
                <a:lnTo>
                  <a:pt x="331" y="1129"/>
                </a:lnTo>
                <a:lnTo>
                  <a:pt x="315" y="1120"/>
                </a:lnTo>
                <a:lnTo>
                  <a:pt x="300" y="1111"/>
                </a:lnTo>
                <a:lnTo>
                  <a:pt x="285" y="1100"/>
                </a:lnTo>
                <a:lnTo>
                  <a:pt x="271" y="1088"/>
                </a:lnTo>
                <a:lnTo>
                  <a:pt x="257" y="1075"/>
                </a:lnTo>
                <a:lnTo>
                  <a:pt x="244" y="1060"/>
                </a:lnTo>
                <a:lnTo>
                  <a:pt x="233" y="1044"/>
                </a:lnTo>
                <a:lnTo>
                  <a:pt x="222" y="1026"/>
                </a:lnTo>
                <a:lnTo>
                  <a:pt x="212" y="1006"/>
                </a:lnTo>
                <a:lnTo>
                  <a:pt x="204" y="985"/>
                </a:lnTo>
                <a:lnTo>
                  <a:pt x="197" y="962"/>
                </a:lnTo>
                <a:lnTo>
                  <a:pt x="191" y="937"/>
                </a:lnTo>
                <a:lnTo>
                  <a:pt x="187" y="910"/>
                </a:lnTo>
                <a:lnTo>
                  <a:pt x="184" y="882"/>
                </a:lnTo>
                <a:lnTo>
                  <a:pt x="183" y="852"/>
                </a:lnTo>
                <a:lnTo>
                  <a:pt x="184" y="824"/>
                </a:lnTo>
                <a:lnTo>
                  <a:pt x="186" y="796"/>
                </a:lnTo>
                <a:lnTo>
                  <a:pt x="190" y="766"/>
                </a:lnTo>
                <a:lnTo>
                  <a:pt x="195" y="735"/>
                </a:lnTo>
                <a:lnTo>
                  <a:pt x="201" y="702"/>
                </a:lnTo>
                <a:lnTo>
                  <a:pt x="208" y="667"/>
                </a:lnTo>
                <a:lnTo>
                  <a:pt x="218" y="631"/>
                </a:lnTo>
                <a:lnTo>
                  <a:pt x="228" y="592"/>
                </a:lnTo>
                <a:lnTo>
                  <a:pt x="239" y="552"/>
                </a:lnTo>
                <a:lnTo>
                  <a:pt x="252" y="509"/>
                </a:lnTo>
                <a:lnTo>
                  <a:pt x="266" y="464"/>
                </a:lnTo>
                <a:lnTo>
                  <a:pt x="281" y="417"/>
                </a:lnTo>
                <a:lnTo>
                  <a:pt x="298" y="366"/>
                </a:lnTo>
                <a:lnTo>
                  <a:pt x="316" y="313"/>
                </a:lnTo>
                <a:lnTo>
                  <a:pt x="321" y="300"/>
                </a:lnTo>
                <a:lnTo>
                  <a:pt x="327" y="284"/>
                </a:lnTo>
                <a:lnTo>
                  <a:pt x="332" y="265"/>
                </a:lnTo>
                <a:lnTo>
                  <a:pt x="338" y="246"/>
                </a:lnTo>
                <a:lnTo>
                  <a:pt x="344" y="225"/>
                </a:lnTo>
                <a:lnTo>
                  <a:pt x="348" y="204"/>
                </a:lnTo>
                <a:lnTo>
                  <a:pt x="352" y="183"/>
                </a:lnTo>
                <a:lnTo>
                  <a:pt x="354" y="161"/>
                </a:lnTo>
                <a:lnTo>
                  <a:pt x="355" y="141"/>
                </a:lnTo>
                <a:lnTo>
                  <a:pt x="355" y="123"/>
                </a:lnTo>
                <a:lnTo>
                  <a:pt x="353" y="108"/>
                </a:lnTo>
                <a:lnTo>
                  <a:pt x="350" y="96"/>
                </a:lnTo>
                <a:lnTo>
                  <a:pt x="346" y="86"/>
                </a:lnTo>
                <a:lnTo>
                  <a:pt x="341" y="77"/>
                </a:lnTo>
                <a:lnTo>
                  <a:pt x="336" y="71"/>
                </a:lnTo>
                <a:lnTo>
                  <a:pt x="330" y="66"/>
                </a:lnTo>
                <a:lnTo>
                  <a:pt x="325" y="62"/>
                </a:lnTo>
                <a:lnTo>
                  <a:pt x="319" y="59"/>
                </a:lnTo>
                <a:lnTo>
                  <a:pt x="313" y="58"/>
                </a:lnTo>
                <a:lnTo>
                  <a:pt x="308" y="57"/>
                </a:lnTo>
                <a:lnTo>
                  <a:pt x="302" y="56"/>
                </a:lnTo>
                <a:lnTo>
                  <a:pt x="298" y="56"/>
                </a:lnTo>
                <a:lnTo>
                  <a:pt x="280" y="57"/>
                </a:lnTo>
                <a:lnTo>
                  <a:pt x="262" y="62"/>
                </a:lnTo>
                <a:lnTo>
                  <a:pt x="245" y="68"/>
                </a:lnTo>
                <a:lnTo>
                  <a:pt x="227" y="77"/>
                </a:lnTo>
                <a:lnTo>
                  <a:pt x="210" y="89"/>
                </a:lnTo>
                <a:lnTo>
                  <a:pt x="194" y="104"/>
                </a:lnTo>
                <a:lnTo>
                  <a:pt x="177" y="122"/>
                </a:lnTo>
                <a:lnTo>
                  <a:pt x="161" y="143"/>
                </a:lnTo>
                <a:lnTo>
                  <a:pt x="146" y="166"/>
                </a:lnTo>
                <a:lnTo>
                  <a:pt x="131" y="193"/>
                </a:lnTo>
                <a:lnTo>
                  <a:pt x="116" y="223"/>
                </a:lnTo>
                <a:lnTo>
                  <a:pt x="102" y="256"/>
                </a:lnTo>
                <a:lnTo>
                  <a:pt x="89" y="292"/>
                </a:lnTo>
                <a:lnTo>
                  <a:pt x="76" y="331"/>
                </a:lnTo>
                <a:lnTo>
                  <a:pt x="65" y="373"/>
                </a:lnTo>
                <a:lnTo>
                  <a:pt x="61" y="387"/>
                </a:lnTo>
                <a:lnTo>
                  <a:pt x="57" y="397"/>
                </a:lnTo>
                <a:lnTo>
                  <a:pt x="54" y="405"/>
                </a:lnTo>
                <a:lnTo>
                  <a:pt x="51" y="411"/>
                </a:lnTo>
                <a:lnTo>
                  <a:pt x="47" y="414"/>
                </a:lnTo>
                <a:lnTo>
                  <a:pt x="42" y="417"/>
                </a:lnTo>
                <a:lnTo>
                  <a:pt x="36" y="418"/>
                </a:lnTo>
                <a:lnTo>
                  <a:pt x="23" y="418"/>
                </a:lnTo>
                <a:lnTo>
                  <a:pt x="19" y="417"/>
                </a:lnTo>
                <a:lnTo>
                  <a:pt x="15" y="415"/>
                </a:lnTo>
                <a:lnTo>
                  <a:pt x="11" y="413"/>
                </a:lnTo>
                <a:lnTo>
                  <a:pt x="7" y="411"/>
                </a:lnTo>
                <a:lnTo>
                  <a:pt x="3" y="406"/>
                </a:lnTo>
                <a:lnTo>
                  <a:pt x="1" y="401"/>
                </a:lnTo>
                <a:lnTo>
                  <a:pt x="0" y="394"/>
                </a:lnTo>
                <a:lnTo>
                  <a:pt x="0" y="390"/>
                </a:lnTo>
                <a:lnTo>
                  <a:pt x="1" y="383"/>
                </a:lnTo>
                <a:lnTo>
                  <a:pt x="3" y="374"/>
                </a:lnTo>
                <a:lnTo>
                  <a:pt x="6" y="363"/>
                </a:lnTo>
                <a:lnTo>
                  <a:pt x="9" y="349"/>
                </a:lnTo>
                <a:lnTo>
                  <a:pt x="13" y="334"/>
                </a:lnTo>
                <a:lnTo>
                  <a:pt x="18" y="318"/>
                </a:lnTo>
                <a:lnTo>
                  <a:pt x="24" y="300"/>
                </a:lnTo>
                <a:lnTo>
                  <a:pt x="31" y="281"/>
                </a:lnTo>
                <a:lnTo>
                  <a:pt x="38" y="261"/>
                </a:lnTo>
                <a:lnTo>
                  <a:pt x="46" y="240"/>
                </a:lnTo>
                <a:lnTo>
                  <a:pt x="55" y="220"/>
                </a:lnTo>
                <a:lnTo>
                  <a:pt x="65" y="198"/>
                </a:lnTo>
                <a:lnTo>
                  <a:pt x="76" y="177"/>
                </a:lnTo>
                <a:lnTo>
                  <a:pt x="88" y="156"/>
                </a:lnTo>
                <a:lnTo>
                  <a:pt x="100" y="136"/>
                </a:lnTo>
                <a:lnTo>
                  <a:pt x="114" y="116"/>
                </a:lnTo>
                <a:lnTo>
                  <a:pt x="128" y="96"/>
                </a:lnTo>
                <a:lnTo>
                  <a:pt x="144" y="78"/>
                </a:lnTo>
                <a:lnTo>
                  <a:pt x="161" y="62"/>
                </a:lnTo>
                <a:lnTo>
                  <a:pt x="178" y="47"/>
                </a:lnTo>
                <a:lnTo>
                  <a:pt x="197" y="33"/>
                </a:lnTo>
                <a:lnTo>
                  <a:pt x="216" y="22"/>
                </a:lnTo>
                <a:lnTo>
                  <a:pt x="237" y="12"/>
                </a:lnTo>
                <a:lnTo>
                  <a:pt x="258" y="6"/>
                </a:lnTo>
                <a:lnTo>
                  <a:pt x="281" y="2"/>
                </a:lnTo>
                <a:lnTo>
                  <a:pt x="30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514600" y="4343400"/>
            <a:ext cx="13716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Freeform 6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2971800" y="1981200"/>
            <a:ext cx="538218" cy="508124"/>
          </a:xfrm>
          <a:custGeom>
            <a:avLst/>
            <a:gdLst/>
            <a:ahLst/>
            <a:cxnLst>
              <a:cxn ang="0">
                <a:pos x="1343" y="0"/>
              </a:cxn>
              <a:cxn ang="0">
                <a:pos x="1368" y="5"/>
              </a:cxn>
              <a:cxn ang="0">
                <a:pos x="1387" y="18"/>
              </a:cxn>
              <a:cxn ang="0">
                <a:pos x="1395" y="43"/>
              </a:cxn>
              <a:cxn ang="0">
                <a:pos x="1387" y="70"/>
              </a:cxn>
              <a:cxn ang="0">
                <a:pos x="1369" y="84"/>
              </a:cxn>
              <a:cxn ang="0">
                <a:pos x="1343" y="89"/>
              </a:cxn>
              <a:cxn ang="0">
                <a:pos x="1316" y="89"/>
              </a:cxn>
              <a:cxn ang="0">
                <a:pos x="619" y="94"/>
              </a:cxn>
              <a:cxn ang="0">
                <a:pos x="497" y="121"/>
              </a:cxn>
              <a:cxn ang="0">
                <a:pos x="387" y="168"/>
              </a:cxn>
              <a:cxn ang="0">
                <a:pos x="292" y="234"/>
              </a:cxn>
              <a:cxn ang="0">
                <a:pos x="213" y="314"/>
              </a:cxn>
              <a:cxn ang="0">
                <a:pos x="152" y="407"/>
              </a:cxn>
              <a:cxn ang="0">
                <a:pos x="111" y="510"/>
              </a:cxn>
              <a:cxn ang="0">
                <a:pos x="91" y="620"/>
              </a:cxn>
              <a:cxn ang="0">
                <a:pos x="95" y="733"/>
              </a:cxn>
              <a:cxn ang="0">
                <a:pos x="122" y="841"/>
              </a:cxn>
              <a:cxn ang="0">
                <a:pos x="170" y="941"/>
              </a:cxn>
              <a:cxn ang="0">
                <a:pos x="237" y="1030"/>
              </a:cxn>
              <a:cxn ang="0">
                <a:pos x="322" y="1106"/>
              </a:cxn>
              <a:cxn ang="0">
                <a:pos x="422" y="1165"/>
              </a:cxn>
              <a:cxn ang="0">
                <a:pos x="536" y="1206"/>
              </a:cxn>
              <a:cxn ang="0">
                <a:pos x="662" y="1226"/>
              </a:cxn>
              <a:cxn ang="0">
                <a:pos x="1343" y="1228"/>
              </a:cxn>
              <a:cxn ang="0">
                <a:pos x="1368" y="1233"/>
              </a:cxn>
              <a:cxn ang="0">
                <a:pos x="1387" y="1247"/>
              </a:cxn>
              <a:cxn ang="0">
                <a:pos x="1395" y="1274"/>
              </a:cxn>
              <a:cxn ang="0">
                <a:pos x="1387" y="1299"/>
              </a:cxn>
              <a:cxn ang="0">
                <a:pos x="1369" y="1311"/>
              </a:cxn>
              <a:cxn ang="0">
                <a:pos x="1343" y="1316"/>
              </a:cxn>
              <a:cxn ang="0">
                <a:pos x="653" y="1315"/>
              </a:cxn>
              <a:cxn ang="0">
                <a:pos x="519" y="1295"/>
              </a:cxn>
              <a:cxn ang="0">
                <a:pos x="396" y="1252"/>
              </a:cxn>
              <a:cxn ang="0">
                <a:pos x="285" y="1190"/>
              </a:cxn>
              <a:cxn ang="0">
                <a:pos x="189" y="1110"/>
              </a:cxn>
              <a:cxn ang="0">
                <a:pos x="110" y="1014"/>
              </a:cxn>
              <a:cxn ang="0">
                <a:pos x="50" y="905"/>
              </a:cxn>
              <a:cxn ang="0">
                <a:pos x="14" y="786"/>
              </a:cxn>
              <a:cxn ang="0">
                <a:pos x="0" y="658"/>
              </a:cxn>
              <a:cxn ang="0">
                <a:pos x="14" y="530"/>
              </a:cxn>
              <a:cxn ang="0">
                <a:pos x="50" y="411"/>
              </a:cxn>
              <a:cxn ang="0">
                <a:pos x="110" y="302"/>
              </a:cxn>
              <a:cxn ang="0">
                <a:pos x="188" y="207"/>
              </a:cxn>
              <a:cxn ang="0">
                <a:pos x="285" y="127"/>
              </a:cxn>
              <a:cxn ang="0">
                <a:pos x="396" y="64"/>
              </a:cxn>
              <a:cxn ang="0">
                <a:pos x="519" y="22"/>
              </a:cxn>
              <a:cxn ang="0">
                <a:pos x="652" y="1"/>
              </a:cxn>
            </a:cxnLst>
            <a:rect l="0" t="0" r="r" b="b"/>
            <a:pathLst>
              <a:path w="1395" h="1317">
                <a:moveTo>
                  <a:pt x="699" y="0"/>
                </a:moveTo>
                <a:lnTo>
                  <a:pt x="1334" y="0"/>
                </a:lnTo>
                <a:lnTo>
                  <a:pt x="1343" y="0"/>
                </a:lnTo>
                <a:lnTo>
                  <a:pt x="1352" y="1"/>
                </a:lnTo>
                <a:lnTo>
                  <a:pt x="1361" y="3"/>
                </a:lnTo>
                <a:lnTo>
                  <a:pt x="1368" y="5"/>
                </a:lnTo>
                <a:lnTo>
                  <a:pt x="1376" y="9"/>
                </a:lnTo>
                <a:lnTo>
                  <a:pt x="1382" y="13"/>
                </a:lnTo>
                <a:lnTo>
                  <a:pt x="1387" y="18"/>
                </a:lnTo>
                <a:lnTo>
                  <a:pt x="1391" y="25"/>
                </a:lnTo>
                <a:lnTo>
                  <a:pt x="1394" y="33"/>
                </a:lnTo>
                <a:lnTo>
                  <a:pt x="1395" y="43"/>
                </a:lnTo>
                <a:lnTo>
                  <a:pt x="1394" y="54"/>
                </a:lnTo>
                <a:lnTo>
                  <a:pt x="1391" y="63"/>
                </a:lnTo>
                <a:lnTo>
                  <a:pt x="1387" y="70"/>
                </a:lnTo>
                <a:lnTo>
                  <a:pt x="1382" y="76"/>
                </a:lnTo>
                <a:lnTo>
                  <a:pt x="1376" y="81"/>
                </a:lnTo>
                <a:lnTo>
                  <a:pt x="1369" y="84"/>
                </a:lnTo>
                <a:lnTo>
                  <a:pt x="1361" y="86"/>
                </a:lnTo>
                <a:lnTo>
                  <a:pt x="1352" y="88"/>
                </a:lnTo>
                <a:lnTo>
                  <a:pt x="1343" y="89"/>
                </a:lnTo>
                <a:lnTo>
                  <a:pt x="1334" y="90"/>
                </a:lnTo>
                <a:lnTo>
                  <a:pt x="1316" y="90"/>
                </a:lnTo>
                <a:lnTo>
                  <a:pt x="1316" y="89"/>
                </a:lnTo>
                <a:lnTo>
                  <a:pt x="706" y="89"/>
                </a:lnTo>
                <a:lnTo>
                  <a:pt x="662" y="90"/>
                </a:lnTo>
                <a:lnTo>
                  <a:pt x="619" y="94"/>
                </a:lnTo>
                <a:lnTo>
                  <a:pt x="577" y="101"/>
                </a:lnTo>
                <a:lnTo>
                  <a:pt x="536" y="110"/>
                </a:lnTo>
                <a:lnTo>
                  <a:pt x="497" y="121"/>
                </a:lnTo>
                <a:lnTo>
                  <a:pt x="459" y="135"/>
                </a:lnTo>
                <a:lnTo>
                  <a:pt x="422" y="151"/>
                </a:lnTo>
                <a:lnTo>
                  <a:pt x="387" y="168"/>
                </a:lnTo>
                <a:lnTo>
                  <a:pt x="354" y="188"/>
                </a:lnTo>
                <a:lnTo>
                  <a:pt x="322" y="210"/>
                </a:lnTo>
                <a:lnTo>
                  <a:pt x="292" y="234"/>
                </a:lnTo>
                <a:lnTo>
                  <a:pt x="264" y="259"/>
                </a:lnTo>
                <a:lnTo>
                  <a:pt x="237" y="286"/>
                </a:lnTo>
                <a:lnTo>
                  <a:pt x="213" y="314"/>
                </a:lnTo>
                <a:lnTo>
                  <a:pt x="191" y="344"/>
                </a:lnTo>
                <a:lnTo>
                  <a:pt x="170" y="375"/>
                </a:lnTo>
                <a:lnTo>
                  <a:pt x="152" y="407"/>
                </a:lnTo>
                <a:lnTo>
                  <a:pt x="136" y="441"/>
                </a:lnTo>
                <a:lnTo>
                  <a:pt x="122" y="475"/>
                </a:lnTo>
                <a:lnTo>
                  <a:pt x="111" y="510"/>
                </a:lnTo>
                <a:lnTo>
                  <a:pt x="102" y="546"/>
                </a:lnTo>
                <a:lnTo>
                  <a:pt x="95" y="582"/>
                </a:lnTo>
                <a:lnTo>
                  <a:pt x="91" y="620"/>
                </a:lnTo>
                <a:lnTo>
                  <a:pt x="90" y="658"/>
                </a:lnTo>
                <a:lnTo>
                  <a:pt x="91" y="696"/>
                </a:lnTo>
                <a:lnTo>
                  <a:pt x="95" y="733"/>
                </a:lnTo>
                <a:lnTo>
                  <a:pt x="102" y="769"/>
                </a:lnTo>
                <a:lnTo>
                  <a:pt x="111" y="806"/>
                </a:lnTo>
                <a:lnTo>
                  <a:pt x="122" y="841"/>
                </a:lnTo>
                <a:lnTo>
                  <a:pt x="136" y="875"/>
                </a:lnTo>
                <a:lnTo>
                  <a:pt x="152" y="908"/>
                </a:lnTo>
                <a:lnTo>
                  <a:pt x="170" y="941"/>
                </a:lnTo>
                <a:lnTo>
                  <a:pt x="191" y="972"/>
                </a:lnTo>
                <a:lnTo>
                  <a:pt x="213" y="1002"/>
                </a:lnTo>
                <a:lnTo>
                  <a:pt x="237" y="1030"/>
                </a:lnTo>
                <a:lnTo>
                  <a:pt x="264" y="1057"/>
                </a:lnTo>
                <a:lnTo>
                  <a:pt x="292" y="1082"/>
                </a:lnTo>
                <a:lnTo>
                  <a:pt x="322" y="1106"/>
                </a:lnTo>
                <a:lnTo>
                  <a:pt x="354" y="1127"/>
                </a:lnTo>
                <a:lnTo>
                  <a:pt x="387" y="1147"/>
                </a:lnTo>
                <a:lnTo>
                  <a:pt x="422" y="1165"/>
                </a:lnTo>
                <a:lnTo>
                  <a:pt x="459" y="1181"/>
                </a:lnTo>
                <a:lnTo>
                  <a:pt x="497" y="1195"/>
                </a:lnTo>
                <a:lnTo>
                  <a:pt x="536" y="1206"/>
                </a:lnTo>
                <a:lnTo>
                  <a:pt x="577" y="1215"/>
                </a:lnTo>
                <a:lnTo>
                  <a:pt x="619" y="1222"/>
                </a:lnTo>
                <a:lnTo>
                  <a:pt x="662" y="1226"/>
                </a:lnTo>
                <a:lnTo>
                  <a:pt x="706" y="1227"/>
                </a:lnTo>
                <a:lnTo>
                  <a:pt x="1334" y="1227"/>
                </a:lnTo>
                <a:lnTo>
                  <a:pt x="1343" y="1228"/>
                </a:lnTo>
                <a:lnTo>
                  <a:pt x="1352" y="1229"/>
                </a:lnTo>
                <a:lnTo>
                  <a:pt x="1361" y="1231"/>
                </a:lnTo>
                <a:lnTo>
                  <a:pt x="1368" y="1233"/>
                </a:lnTo>
                <a:lnTo>
                  <a:pt x="1376" y="1236"/>
                </a:lnTo>
                <a:lnTo>
                  <a:pt x="1382" y="1241"/>
                </a:lnTo>
                <a:lnTo>
                  <a:pt x="1387" y="1247"/>
                </a:lnTo>
                <a:lnTo>
                  <a:pt x="1391" y="1254"/>
                </a:lnTo>
                <a:lnTo>
                  <a:pt x="1394" y="1263"/>
                </a:lnTo>
                <a:lnTo>
                  <a:pt x="1395" y="1274"/>
                </a:lnTo>
                <a:lnTo>
                  <a:pt x="1394" y="1284"/>
                </a:lnTo>
                <a:lnTo>
                  <a:pt x="1391" y="1292"/>
                </a:lnTo>
                <a:lnTo>
                  <a:pt x="1387" y="1299"/>
                </a:lnTo>
                <a:lnTo>
                  <a:pt x="1382" y="1304"/>
                </a:lnTo>
                <a:lnTo>
                  <a:pt x="1376" y="1308"/>
                </a:lnTo>
                <a:lnTo>
                  <a:pt x="1369" y="1311"/>
                </a:lnTo>
                <a:lnTo>
                  <a:pt x="1361" y="1314"/>
                </a:lnTo>
                <a:lnTo>
                  <a:pt x="1352" y="1315"/>
                </a:lnTo>
                <a:lnTo>
                  <a:pt x="1343" y="1316"/>
                </a:lnTo>
                <a:lnTo>
                  <a:pt x="1334" y="1317"/>
                </a:lnTo>
                <a:lnTo>
                  <a:pt x="699" y="1317"/>
                </a:lnTo>
                <a:lnTo>
                  <a:pt x="653" y="1315"/>
                </a:lnTo>
                <a:lnTo>
                  <a:pt x="607" y="1311"/>
                </a:lnTo>
                <a:lnTo>
                  <a:pt x="562" y="1304"/>
                </a:lnTo>
                <a:lnTo>
                  <a:pt x="519" y="1295"/>
                </a:lnTo>
                <a:lnTo>
                  <a:pt x="477" y="1283"/>
                </a:lnTo>
                <a:lnTo>
                  <a:pt x="435" y="1269"/>
                </a:lnTo>
                <a:lnTo>
                  <a:pt x="396" y="1252"/>
                </a:lnTo>
                <a:lnTo>
                  <a:pt x="357" y="1233"/>
                </a:lnTo>
                <a:lnTo>
                  <a:pt x="320" y="1213"/>
                </a:lnTo>
                <a:lnTo>
                  <a:pt x="285" y="1190"/>
                </a:lnTo>
                <a:lnTo>
                  <a:pt x="251" y="1165"/>
                </a:lnTo>
                <a:lnTo>
                  <a:pt x="219" y="1138"/>
                </a:lnTo>
                <a:lnTo>
                  <a:pt x="189" y="1110"/>
                </a:lnTo>
                <a:lnTo>
                  <a:pt x="160" y="1079"/>
                </a:lnTo>
                <a:lnTo>
                  <a:pt x="134" y="1047"/>
                </a:lnTo>
                <a:lnTo>
                  <a:pt x="110" y="1014"/>
                </a:lnTo>
                <a:lnTo>
                  <a:pt x="87" y="979"/>
                </a:lnTo>
                <a:lnTo>
                  <a:pt x="68" y="943"/>
                </a:lnTo>
                <a:lnTo>
                  <a:pt x="50" y="905"/>
                </a:lnTo>
                <a:lnTo>
                  <a:pt x="35" y="867"/>
                </a:lnTo>
                <a:lnTo>
                  <a:pt x="23" y="827"/>
                </a:lnTo>
                <a:lnTo>
                  <a:pt x="14" y="786"/>
                </a:lnTo>
                <a:lnTo>
                  <a:pt x="6" y="744"/>
                </a:lnTo>
                <a:lnTo>
                  <a:pt x="2" y="701"/>
                </a:lnTo>
                <a:lnTo>
                  <a:pt x="0" y="658"/>
                </a:lnTo>
                <a:lnTo>
                  <a:pt x="2" y="615"/>
                </a:lnTo>
                <a:lnTo>
                  <a:pt x="6" y="572"/>
                </a:lnTo>
                <a:lnTo>
                  <a:pt x="14" y="530"/>
                </a:lnTo>
                <a:lnTo>
                  <a:pt x="23" y="490"/>
                </a:lnTo>
                <a:lnTo>
                  <a:pt x="35" y="450"/>
                </a:lnTo>
                <a:lnTo>
                  <a:pt x="50" y="411"/>
                </a:lnTo>
                <a:lnTo>
                  <a:pt x="68" y="374"/>
                </a:lnTo>
                <a:lnTo>
                  <a:pt x="87" y="337"/>
                </a:lnTo>
                <a:lnTo>
                  <a:pt x="110" y="302"/>
                </a:lnTo>
                <a:lnTo>
                  <a:pt x="134" y="269"/>
                </a:lnTo>
                <a:lnTo>
                  <a:pt x="160" y="237"/>
                </a:lnTo>
                <a:lnTo>
                  <a:pt x="188" y="207"/>
                </a:lnTo>
                <a:lnTo>
                  <a:pt x="218" y="178"/>
                </a:lnTo>
                <a:lnTo>
                  <a:pt x="251" y="151"/>
                </a:lnTo>
                <a:lnTo>
                  <a:pt x="285" y="127"/>
                </a:lnTo>
                <a:lnTo>
                  <a:pt x="320" y="104"/>
                </a:lnTo>
                <a:lnTo>
                  <a:pt x="357" y="83"/>
                </a:lnTo>
                <a:lnTo>
                  <a:pt x="396" y="64"/>
                </a:lnTo>
                <a:lnTo>
                  <a:pt x="435" y="47"/>
                </a:lnTo>
                <a:lnTo>
                  <a:pt x="476" y="33"/>
                </a:lnTo>
                <a:lnTo>
                  <a:pt x="519" y="22"/>
                </a:lnTo>
                <a:lnTo>
                  <a:pt x="562" y="12"/>
                </a:lnTo>
                <a:lnTo>
                  <a:pt x="607" y="5"/>
                </a:lnTo>
                <a:lnTo>
                  <a:pt x="652" y="1"/>
                </a:lnTo>
                <a:lnTo>
                  <a:pt x="699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55315" y="4005075"/>
            <a:ext cx="3341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Seiberg</a:t>
            </a:r>
            <a:r>
              <a:rPr lang="en-US" sz="2400" dirty="0" smtClean="0"/>
              <a:t> &amp; Witten (1996)</a:t>
            </a:r>
            <a:endParaRPr lang="en-US" sz="2400" dirty="0"/>
          </a:p>
        </p:txBody>
      </p:sp>
      <p:sp>
        <p:nvSpPr>
          <p:cNvPr id="76806" name="Freeform 6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3733800" y="1905000"/>
            <a:ext cx="815769" cy="574513"/>
          </a:xfrm>
          <a:custGeom>
            <a:avLst/>
            <a:gdLst/>
            <a:ahLst/>
            <a:cxnLst>
              <a:cxn ang="0">
                <a:pos x="939" y="15"/>
              </a:cxn>
              <a:cxn ang="0">
                <a:pos x="956" y="109"/>
              </a:cxn>
              <a:cxn ang="0">
                <a:pos x="1032" y="499"/>
              </a:cxn>
              <a:cxn ang="0">
                <a:pos x="1126" y="896"/>
              </a:cxn>
              <a:cxn ang="0">
                <a:pos x="1194" y="1125"/>
              </a:cxn>
              <a:cxn ang="0">
                <a:pos x="1275" y="1314"/>
              </a:cxn>
              <a:cxn ang="0">
                <a:pos x="1448" y="1142"/>
              </a:cxn>
              <a:cxn ang="0">
                <a:pos x="1680" y="883"/>
              </a:cxn>
              <a:cxn ang="0">
                <a:pos x="1976" y="538"/>
              </a:cxn>
              <a:cxn ang="0">
                <a:pos x="2205" y="261"/>
              </a:cxn>
              <a:cxn ang="0">
                <a:pos x="2373" y="56"/>
              </a:cxn>
              <a:cxn ang="0">
                <a:pos x="2420" y="3"/>
              </a:cxn>
              <a:cxn ang="0">
                <a:pos x="2443" y="31"/>
              </a:cxn>
              <a:cxn ang="0">
                <a:pos x="2431" y="119"/>
              </a:cxn>
              <a:cxn ang="0">
                <a:pos x="2370" y="447"/>
              </a:cxn>
              <a:cxn ang="0">
                <a:pos x="2314" y="838"/>
              </a:cxn>
              <a:cxn ang="0">
                <a:pos x="2278" y="1188"/>
              </a:cxn>
              <a:cxn ang="0">
                <a:pos x="2275" y="1387"/>
              </a:cxn>
              <a:cxn ang="0">
                <a:pos x="2286" y="1512"/>
              </a:cxn>
              <a:cxn ang="0">
                <a:pos x="2344" y="1560"/>
              </a:cxn>
              <a:cxn ang="0">
                <a:pos x="2430" y="1525"/>
              </a:cxn>
              <a:cxn ang="0">
                <a:pos x="2465" y="1542"/>
              </a:cxn>
              <a:cxn ang="0">
                <a:pos x="2398" y="1612"/>
              </a:cxn>
              <a:cxn ang="0">
                <a:pos x="2260" y="1676"/>
              </a:cxn>
              <a:cxn ang="0">
                <a:pos x="2140" y="1676"/>
              </a:cxn>
              <a:cxn ang="0">
                <a:pos x="2095" y="1621"/>
              </a:cxn>
              <a:cxn ang="0">
                <a:pos x="2082" y="1367"/>
              </a:cxn>
              <a:cxn ang="0">
                <a:pos x="2108" y="1043"/>
              </a:cxn>
              <a:cxn ang="0">
                <a:pos x="2153" y="695"/>
              </a:cxn>
              <a:cxn ang="0">
                <a:pos x="2195" y="432"/>
              </a:cxn>
              <a:cxn ang="0">
                <a:pos x="1437" y="1313"/>
              </a:cxn>
              <a:cxn ang="0">
                <a:pos x="1228" y="1523"/>
              </a:cxn>
              <a:cxn ang="0">
                <a:pos x="1197" y="1542"/>
              </a:cxn>
              <a:cxn ang="0">
                <a:pos x="1143" y="1475"/>
              </a:cxn>
              <a:cxn ang="0">
                <a:pos x="1031" y="1222"/>
              </a:cxn>
              <a:cxn ang="0">
                <a:pos x="894" y="731"/>
              </a:cxn>
              <a:cxn ang="0">
                <a:pos x="810" y="338"/>
              </a:cxn>
              <a:cxn ang="0">
                <a:pos x="693" y="795"/>
              </a:cxn>
              <a:cxn ang="0">
                <a:pos x="515" y="1288"/>
              </a:cxn>
              <a:cxn ang="0">
                <a:pos x="442" y="1457"/>
              </a:cxn>
              <a:cxn ang="0">
                <a:pos x="329" y="1646"/>
              </a:cxn>
              <a:cxn ang="0">
                <a:pos x="195" y="1736"/>
              </a:cxn>
              <a:cxn ang="0">
                <a:pos x="98" y="1714"/>
              </a:cxn>
              <a:cxn ang="0">
                <a:pos x="7" y="1647"/>
              </a:cxn>
              <a:cxn ang="0">
                <a:pos x="4" y="1578"/>
              </a:cxn>
              <a:cxn ang="0">
                <a:pos x="53" y="1467"/>
              </a:cxn>
              <a:cxn ang="0">
                <a:pos x="96" y="1451"/>
              </a:cxn>
              <a:cxn ang="0">
                <a:pos x="214" y="1514"/>
              </a:cxn>
              <a:cxn ang="0">
                <a:pos x="289" y="1520"/>
              </a:cxn>
              <a:cxn ang="0">
                <a:pos x="333" y="1487"/>
              </a:cxn>
              <a:cxn ang="0">
                <a:pos x="412" y="1349"/>
              </a:cxn>
              <a:cxn ang="0">
                <a:pos x="518" y="1093"/>
              </a:cxn>
              <a:cxn ang="0">
                <a:pos x="658" y="661"/>
              </a:cxn>
              <a:cxn ang="0">
                <a:pos x="737" y="312"/>
              </a:cxn>
              <a:cxn ang="0">
                <a:pos x="776" y="83"/>
              </a:cxn>
              <a:cxn ang="0">
                <a:pos x="865" y="12"/>
              </a:cxn>
            </a:cxnLst>
            <a:rect l="0" t="0" r="r" b="b"/>
            <a:pathLst>
              <a:path w="2465" h="1736">
                <a:moveTo>
                  <a:pt x="913" y="0"/>
                </a:moveTo>
                <a:lnTo>
                  <a:pt x="919" y="0"/>
                </a:lnTo>
                <a:lnTo>
                  <a:pt x="926" y="2"/>
                </a:lnTo>
                <a:lnTo>
                  <a:pt x="932" y="4"/>
                </a:lnTo>
                <a:lnTo>
                  <a:pt x="938" y="11"/>
                </a:lnTo>
                <a:lnTo>
                  <a:pt x="939" y="15"/>
                </a:lnTo>
                <a:lnTo>
                  <a:pt x="940" y="23"/>
                </a:lnTo>
                <a:lnTo>
                  <a:pt x="942" y="35"/>
                </a:lnTo>
                <a:lnTo>
                  <a:pt x="944" y="49"/>
                </a:lnTo>
                <a:lnTo>
                  <a:pt x="946" y="65"/>
                </a:lnTo>
                <a:lnTo>
                  <a:pt x="953" y="95"/>
                </a:lnTo>
                <a:lnTo>
                  <a:pt x="956" y="109"/>
                </a:lnTo>
                <a:lnTo>
                  <a:pt x="967" y="175"/>
                </a:lnTo>
                <a:lnTo>
                  <a:pt x="980" y="240"/>
                </a:lnTo>
                <a:lnTo>
                  <a:pt x="991" y="305"/>
                </a:lnTo>
                <a:lnTo>
                  <a:pt x="1004" y="369"/>
                </a:lnTo>
                <a:lnTo>
                  <a:pt x="1018" y="434"/>
                </a:lnTo>
                <a:lnTo>
                  <a:pt x="1032" y="499"/>
                </a:lnTo>
                <a:lnTo>
                  <a:pt x="1046" y="567"/>
                </a:lnTo>
                <a:lnTo>
                  <a:pt x="1062" y="636"/>
                </a:lnTo>
                <a:lnTo>
                  <a:pt x="1080" y="710"/>
                </a:lnTo>
                <a:lnTo>
                  <a:pt x="1098" y="785"/>
                </a:lnTo>
                <a:lnTo>
                  <a:pt x="1112" y="843"/>
                </a:lnTo>
                <a:lnTo>
                  <a:pt x="1126" y="896"/>
                </a:lnTo>
                <a:lnTo>
                  <a:pt x="1138" y="943"/>
                </a:lnTo>
                <a:lnTo>
                  <a:pt x="1151" y="987"/>
                </a:lnTo>
                <a:lnTo>
                  <a:pt x="1162" y="1027"/>
                </a:lnTo>
                <a:lnTo>
                  <a:pt x="1174" y="1063"/>
                </a:lnTo>
                <a:lnTo>
                  <a:pt x="1184" y="1096"/>
                </a:lnTo>
                <a:lnTo>
                  <a:pt x="1194" y="1125"/>
                </a:lnTo>
                <a:lnTo>
                  <a:pt x="1205" y="1153"/>
                </a:lnTo>
                <a:lnTo>
                  <a:pt x="1215" y="1179"/>
                </a:lnTo>
                <a:lnTo>
                  <a:pt x="1225" y="1204"/>
                </a:lnTo>
                <a:lnTo>
                  <a:pt x="1235" y="1226"/>
                </a:lnTo>
                <a:lnTo>
                  <a:pt x="1265" y="1292"/>
                </a:lnTo>
                <a:lnTo>
                  <a:pt x="1275" y="1314"/>
                </a:lnTo>
                <a:lnTo>
                  <a:pt x="1299" y="1294"/>
                </a:lnTo>
                <a:lnTo>
                  <a:pt x="1324" y="1269"/>
                </a:lnTo>
                <a:lnTo>
                  <a:pt x="1352" y="1242"/>
                </a:lnTo>
                <a:lnTo>
                  <a:pt x="1382" y="1211"/>
                </a:lnTo>
                <a:lnTo>
                  <a:pt x="1414" y="1178"/>
                </a:lnTo>
                <a:lnTo>
                  <a:pt x="1448" y="1142"/>
                </a:lnTo>
                <a:lnTo>
                  <a:pt x="1484" y="1103"/>
                </a:lnTo>
                <a:lnTo>
                  <a:pt x="1521" y="1063"/>
                </a:lnTo>
                <a:lnTo>
                  <a:pt x="1559" y="1020"/>
                </a:lnTo>
                <a:lnTo>
                  <a:pt x="1599" y="976"/>
                </a:lnTo>
                <a:lnTo>
                  <a:pt x="1639" y="930"/>
                </a:lnTo>
                <a:lnTo>
                  <a:pt x="1680" y="883"/>
                </a:lnTo>
                <a:lnTo>
                  <a:pt x="1723" y="835"/>
                </a:lnTo>
                <a:lnTo>
                  <a:pt x="1765" y="786"/>
                </a:lnTo>
                <a:lnTo>
                  <a:pt x="1807" y="737"/>
                </a:lnTo>
                <a:lnTo>
                  <a:pt x="1850" y="687"/>
                </a:lnTo>
                <a:lnTo>
                  <a:pt x="1934" y="588"/>
                </a:lnTo>
                <a:lnTo>
                  <a:pt x="1976" y="538"/>
                </a:lnTo>
                <a:lnTo>
                  <a:pt x="2017" y="489"/>
                </a:lnTo>
                <a:lnTo>
                  <a:pt x="2057" y="441"/>
                </a:lnTo>
                <a:lnTo>
                  <a:pt x="2096" y="394"/>
                </a:lnTo>
                <a:lnTo>
                  <a:pt x="2134" y="348"/>
                </a:lnTo>
                <a:lnTo>
                  <a:pt x="2171" y="304"/>
                </a:lnTo>
                <a:lnTo>
                  <a:pt x="2205" y="261"/>
                </a:lnTo>
                <a:lnTo>
                  <a:pt x="2238" y="221"/>
                </a:lnTo>
                <a:lnTo>
                  <a:pt x="2270" y="183"/>
                </a:lnTo>
                <a:lnTo>
                  <a:pt x="2300" y="147"/>
                </a:lnTo>
                <a:lnTo>
                  <a:pt x="2327" y="113"/>
                </a:lnTo>
                <a:lnTo>
                  <a:pt x="2351" y="83"/>
                </a:lnTo>
                <a:lnTo>
                  <a:pt x="2373" y="56"/>
                </a:lnTo>
                <a:lnTo>
                  <a:pt x="2386" y="41"/>
                </a:lnTo>
                <a:lnTo>
                  <a:pt x="2395" y="29"/>
                </a:lnTo>
                <a:lnTo>
                  <a:pt x="2403" y="19"/>
                </a:lnTo>
                <a:lnTo>
                  <a:pt x="2409" y="13"/>
                </a:lnTo>
                <a:lnTo>
                  <a:pt x="2417" y="4"/>
                </a:lnTo>
                <a:lnTo>
                  <a:pt x="2420" y="3"/>
                </a:lnTo>
                <a:lnTo>
                  <a:pt x="2423" y="2"/>
                </a:lnTo>
                <a:lnTo>
                  <a:pt x="2426" y="2"/>
                </a:lnTo>
                <a:lnTo>
                  <a:pt x="2432" y="3"/>
                </a:lnTo>
                <a:lnTo>
                  <a:pt x="2437" y="9"/>
                </a:lnTo>
                <a:lnTo>
                  <a:pt x="2440" y="16"/>
                </a:lnTo>
                <a:lnTo>
                  <a:pt x="2443" y="31"/>
                </a:lnTo>
                <a:lnTo>
                  <a:pt x="2443" y="38"/>
                </a:lnTo>
                <a:lnTo>
                  <a:pt x="2443" y="49"/>
                </a:lnTo>
                <a:lnTo>
                  <a:pt x="2442" y="57"/>
                </a:lnTo>
                <a:lnTo>
                  <a:pt x="2441" y="67"/>
                </a:lnTo>
                <a:lnTo>
                  <a:pt x="2440" y="78"/>
                </a:lnTo>
                <a:lnTo>
                  <a:pt x="2431" y="119"/>
                </a:lnTo>
                <a:lnTo>
                  <a:pt x="2421" y="165"/>
                </a:lnTo>
                <a:lnTo>
                  <a:pt x="2411" y="216"/>
                </a:lnTo>
                <a:lnTo>
                  <a:pt x="2400" y="269"/>
                </a:lnTo>
                <a:lnTo>
                  <a:pt x="2391" y="326"/>
                </a:lnTo>
                <a:lnTo>
                  <a:pt x="2381" y="386"/>
                </a:lnTo>
                <a:lnTo>
                  <a:pt x="2370" y="447"/>
                </a:lnTo>
                <a:lnTo>
                  <a:pt x="2360" y="511"/>
                </a:lnTo>
                <a:lnTo>
                  <a:pt x="2350" y="576"/>
                </a:lnTo>
                <a:lnTo>
                  <a:pt x="2340" y="641"/>
                </a:lnTo>
                <a:lnTo>
                  <a:pt x="2331" y="707"/>
                </a:lnTo>
                <a:lnTo>
                  <a:pt x="2323" y="773"/>
                </a:lnTo>
                <a:lnTo>
                  <a:pt x="2314" y="838"/>
                </a:lnTo>
                <a:lnTo>
                  <a:pt x="2306" y="901"/>
                </a:lnTo>
                <a:lnTo>
                  <a:pt x="2299" y="964"/>
                </a:lnTo>
                <a:lnTo>
                  <a:pt x="2293" y="1024"/>
                </a:lnTo>
                <a:lnTo>
                  <a:pt x="2287" y="1082"/>
                </a:lnTo>
                <a:lnTo>
                  <a:pt x="2282" y="1136"/>
                </a:lnTo>
                <a:lnTo>
                  <a:pt x="2278" y="1188"/>
                </a:lnTo>
                <a:lnTo>
                  <a:pt x="2276" y="1235"/>
                </a:lnTo>
                <a:lnTo>
                  <a:pt x="2274" y="1277"/>
                </a:lnTo>
                <a:lnTo>
                  <a:pt x="2273" y="1315"/>
                </a:lnTo>
                <a:lnTo>
                  <a:pt x="2273" y="1346"/>
                </a:lnTo>
                <a:lnTo>
                  <a:pt x="2274" y="1364"/>
                </a:lnTo>
                <a:lnTo>
                  <a:pt x="2275" y="1387"/>
                </a:lnTo>
                <a:lnTo>
                  <a:pt x="2276" y="1411"/>
                </a:lnTo>
                <a:lnTo>
                  <a:pt x="2278" y="1438"/>
                </a:lnTo>
                <a:lnTo>
                  <a:pt x="2281" y="1466"/>
                </a:lnTo>
                <a:lnTo>
                  <a:pt x="2282" y="1483"/>
                </a:lnTo>
                <a:lnTo>
                  <a:pt x="2284" y="1498"/>
                </a:lnTo>
                <a:lnTo>
                  <a:pt x="2286" y="1512"/>
                </a:lnTo>
                <a:lnTo>
                  <a:pt x="2290" y="1525"/>
                </a:lnTo>
                <a:lnTo>
                  <a:pt x="2296" y="1537"/>
                </a:lnTo>
                <a:lnTo>
                  <a:pt x="2305" y="1546"/>
                </a:lnTo>
                <a:lnTo>
                  <a:pt x="2315" y="1553"/>
                </a:lnTo>
                <a:lnTo>
                  <a:pt x="2328" y="1558"/>
                </a:lnTo>
                <a:lnTo>
                  <a:pt x="2344" y="1560"/>
                </a:lnTo>
                <a:lnTo>
                  <a:pt x="2356" y="1554"/>
                </a:lnTo>
                <a:lnTo>
                  <a:pt x="2370" y="1547"/>
                </a:lnTo>
                <a:lnTo>
                  <a:pt x="2385" y="1540"/>
                </a:lnTo>
                <a:lnTo>
                  <a:pt x="2400" y="1534"/>
                </a:lnTo>
                <a:lnTo>
                  <a:pt x="2416" y="1529"/>
                </a:lnTo>
                <a:lnTo>
                  <a:pt x="2430" y="1525"/>
                </a:lnTo>
                <a:lnTo>
                  <a:pt x="2443" y="1524"/>
                </a:lnTo>
                <a:lnTo>
                  <a:pt x="2448" y="1525"/>
                </a:lnTo>
                <a:lnTo>
                  <a:pt x="2454" y="1526"/>
                </a:lnTo>
                <a:lnTo>
                  <a:pt x="2459" y="1529"/>
                </a:lnTo>
                <a:lnTo>
                  <a:pt x="2463" y="1534"/>
                </a:lnTo>
                <a:lnTo>
                  <a:pt x="2465" y="1542"/>
                </a:lnTo>
                <a:lnTo>
                  <a:pt x="2462" y="1551"/>
                </a:lnTo>
                <a:lnTo>
                  <a:pt x="2457" y="1562"/>
                </a:lnTo>
                <a:lnTo>
                  <a:pt x="2446" y="1574"/>
                </a:lnTo>
                <a:lnTo>
                  <a:pt x="2433" y="1586"/>
                </a:lnTo>
                <a:lnTo>
                  <a:pt x="2416" y="1599"/>
                </a:lnTo>
                <a:lnTo>
                  <a:pt x="2398" y="1612"/>
                </a:lnTo>
                <a:lnTo>
                  <a:pt x="2377" y="1624"/>
                </a:lnTo>
                <a:lnTo>
                  <a:pt x="2355" y="1637"/>
                </a:lnTo>
                <a:lnTo>
                  <a:pt x="2332" y="1648"/>
                </a:lnTo>
                <a:lnTo>
                  <a:pt x="2308" y="1659"/>
                </a:lnTo>
                <a:lnTo>
                  <a:pt x="2284" y="1668"/>
                </a:lnTo>
                <a:lnTo>
                  <a:pt x="2260" y="1676"/>
                </a:lnTo>
                <a:lnTo>
                  <a:pt x="2238" y="1682"/>
                </a:lnTo>
                <a:lnTo>
                  <a:pt x="2215" y="1685"/>
                </a:lnTo>
                <a:lnTo>
                  <a:pt x="2195" y="1687"/>
                </a:lnTo>
                <a:lnTo>
                  <a:pt x="2174" y="1685"/>
                </a:lnTo>
                <a:lnTo>
                  <a:pt x="2156" y="1682"/>
                </a:lnTo>
                <a:lnTo>
                  <a:pt x="2140" y="1676"/>
                </a:lnTo>
                <a:lnTo>
                  <a:pt x="2128" y="1669"/>
                </a:lnTo>
                <a:lnTo>
                  <a:pt x="2117" y="1660"/>
                </a:lnTo>
                <a:lnTo>
                  <a:pt x="2109" y="1650"/>
                </a:lnTo>
                <a:lnTo>
                  <a:pt x="2103" y="1640"/>
                </a:lnTo>
                <a:lnTo>
                  <a:pt x="2099" y="1630"/>
                </a:lnTo>
                <a:lnTo>
                  <a:pt x="2095" y="1621"/>
                </a:lnTo>
                <a:lnTo>
                  <a:pt x="2093" y="1611"/>
                </a:lnTo>
                <a:lnTo>
                  <a:pt x="2092" y="1602"/>
                </a:lnTo>
                <a:lnTo>
                  <a:pt x="2092" y="1596"/>
                </a:lnTo>
                <a:lnTo>
                  <a:pt x="2084" y="1504"/>
                </a:lnTo>
                <a:lnTo>
                  <a:pt x="2081" y="1411"/>
                </a:lnTo>
                <a:lnTo>
                  <a:pt x="2082" y="1367"/>
                </a:lnTo>
                <a:lnTo>
                  <a:pt x="2084" y="1320"/>
                </a:lnTo>
                <a:lnTo>
                  <a:pt x="2087" y="1268"/>
                </a:lnTo>
                <a:lnTo>
                  <a:pt x="2091" y="1214"/>
                </a:lnTo>
                <a:lnTo>
                  <a:pt x="2095" y="1159"/>
                </a:lnTo>
                <a:lnTo>
                  <a:pt x="2101" y="1102"/>
                </a:lnTo>
                <a:lnTo>
                  <a:pt x="2108" y="1043"/>
                </a:lnTo>
                <a:lnTo>
                  <a:pt x="2114" y="983"/>
                </a:lnTo>
                <a:lnTo>
                  <a:pt x="2122" y="924"/>
                </a:lnTo>
                <a:lnTo>
                  <a:pt x="2130" y="865"/>
                </a:lnTo>
                <a:lnTo>
                  <a:pt x="2138" y="807"/>
                </a:lnTo>
                <a:lnTo>
                  <a:pt x="2146" y="750"/>
                </a:lnTo>
                <a:lnTo>
                  <a:pt x="2153" y="695"/>
                </a:lnTo>
                <a:lnTo>
                  <a:pt x="2162" y="642"/>
                </a:lnTo>
                <a:lnTo>
                  <a:pt x="2169" y="593"/>
                </a:lnTo>
                <a:lnTo>
                  <a:pt x="2176" y="546"/>
                </a:lnTo>
                <a:lnTo>
                  <a:pt x="2183" y="503"/>
                </a:lnTo>
                <a:lnTo>
                  <a:pt x="2189" y="466"/>
                </a:lnTo>
                <a:lnTo>
                  <a:pt x="2195" y="432"/>
                </a:lnTo>
                <a:lnTo>
                  <a:pt x="1697" y="1018"/>
                </a:lnTo>
                <a:lnTo>
                  <a:pt x="1652" y="1071"/>
                </a:lnTo>
                <a:lnTo>
                  <a:pt x="1608" y="1123"/>
                </a:lnTo>
                <a:lnTo>
                  <a:pt x="1565" y="1172"/>
                </a:lnTo>
                <a:lnTo>
                  <a:pt x="1480" y="1267"/>
                </a:lnTo>
                <a:lnTo>
                  <a:pt x="1437" y="1313"/>
                </a:lnTo>
                <a:lnTo>
                  <a:pt x="1394" y="1359"/>
                </a:lnTo>
                <a:lnTo>
                  <a:pt x="1348" y="1406"/>
                </a:lnTo>
                <a:lnTo>
                  <a:pt x="1300" y="1453"/>
                </a:lnTo>
                <a:lnTo>
                  <a:pt x="1250" y="1502"/>
                </a:lnTo>
                <a:lnTo>
                  <a:pt x="1238" y="1514"/>
                </a:lnTo>
                <a:lnTo>
                  <a:pt x="1228" y="1523"/>
                </a:lnTo>
                <a:lnTo>
                  <a:pt x="1221" y="1530"/>
                </a:lnTo>
                <a:lnTo>
                  <a:pt x="1215" y="1535"/>
                </a:lnTo>
                <a:lnTo>
                  <a:pt x="1211" y="1538"/>
                </a:lnTo>
                <a:lnTo>
                  <a:pt x="1207" y="1540"/>
                </a:lnTo>
                <a:lnTo>
                  <a:pt x="1200" y="1542"/>
                </a:lnTo>
                <a:lnTo>
                  <a:pt x="1197" y="1542"/>
                </a:lnTo>
                <a:lnTo>
                  <a:pt x="1189" y="1540"/>
                </a:lnTo>
                <a:lnTo>
                  <a:pt x="1182" y="1534"/>
                </a:lnTo>
                <a:lnTo>
                  <a:pt x="1174" y="1525"/>
                </a:lnTo>
                <a:lnTo>
                  <a:pt x="1165" y="1512"/>
                </a:lnTo>
                <a:lnTo>
                  <a:pt x="1155" y="1496"/>
                </a:lnTo>
                <a:lnTo>
                  <a:pt x="1143" y="1475"/>
                </a:lnTo>
                <a:lnTo>
                  <a:pt x="1131" y="1452"/>
                </a:lnTo>
                <a:lnTo>
                  <a:pt x="1117" y="1425"/>
                </a:lnTo>
                <a:lnTo>
                  <a:pt x="1101" y="1394"/>
                </a:lnTo>
                <a:lnTo>
                  <a:pt x="1077" y="1341"/>
                </a:lnTo>
                <a:lnTo>
                  <a:pt x="1053" y="1283"/>
                </a:lnTo>
                <a:lnTo>
                  <a:pt x="1031" y="1222"/>
                </a:lnTo>
                <a:lnTo>
                  <a:pt x="1008" y="1157"/>
                </a:lnTo>
                <a:lnTo>
                  <a:pt x="988" y="1090"/>
                </a:lnTo>
                <a:lnTo>
                  <a:pt x="967" y="1020"/>
                </a:lnTo>
                <a:lnTo>
                  <a:pt x="947" y="949"/>
                </a:lnTo>
                <a:lnTo>
                  <a:pt x="911" y="804"/>
                </a:lnTo>
                <a:lnTo>
                  <a:pt x="894" y="731"/>
                </a:lnTo>
                <a:lnTo>
                  <a:pt x="878" y="660"/>
                </a:lnTo>
                <a:lnTo>
                  <a:pt x="862" y="590"/>
                </a:lnTo>
                <a:lnTo>
                  <a:pt x="848" y="522"/>
                </a:lnTo>
                <a:lnTo>
                  <a:pt x="835" y="457"/>
                </a:lnTo>
                <a:lnTo>
                  <a:pt x="822" y="396"/>
                </a:lnTo>
                <a:lnTo>
                  <a:pt x="810" y="338"/>
                </a:lnTo>
                <a:lnTo>
                  <a:pt x="810" y="337"/>
                </a:lnTo>
                <a:lnTo>
                  <a:pt x="791" y="428"/>
                </a:lnTo>
                <a:lnTo>
                  <a:pt x="770" y="519"/>
                </a:lnTo>
                <a:lnTo>
                  <a:pt x="746" y="611"/>
                </a:lnTo>
                <a:lnTo>
                  <a:pt x="720" y="703"/>
                </a:lnTo>
                <a:lnTo>
                  <a:pt x="693" y="795"/>
                </a:lnTo>
                <a:lnTo>
                  <a:pt x="664" y="884"/>
                </a:lnTo>
                <a:lnTo>
                  <a:pt x="635" y="971"/>
                </a:lnTo>
                <a:lnTo>
                  <a:pt x="604" y="1056"/>
                </a:lnTo>
                <a:lnTo>
                  <a:pt x="575" y="1138"/>
                </a:lnTo>
                <a:lnTo>
                  <a:pt x="545" y="1215"/>
                </a:lnTo>
                <a:lnTo>
                  <a:pt x="515" y="1288"/>
                </a:lnTo>
                <a:lnTo>
                  <a:pt x="507" y="1310"/>
                </a:lnTo>
                <a:lnTo>
                  <a:pt x="496" y="1335"/>
                </a:lnTo>
                <a:lnTo>
                  <a:pt x="484" y="1363"/>
                </a:lnTo>
                <a:lnTo>
                  <a:pt x="472" y="1393"/>
                </a:lnTo>
                <a:lnTo>
                  <a:pt x="458" y="1424"/>
                </a:lnTo>
                <a:lnTo>
                  <a:pt x="442" y="1457"/>
                </a:lnTo>
                <a:lnTo>
                  <a:pt x="426" y="1491"/>
                </a:lnTo>
                <a:lnTo>
                  <a:pt x="408" y="1524"/>
                </a:lnTo>
                <a:lnTo>
                  <a:pt x="389" y="1557"/>
                </a:lnTo>
                <a:lnTo>
                  <a:pt x="370" y="1588"/>
                </a:lnTo>
                <a:lnTo>
                  <a:pt x="350" y="1618"/>
                </a:lnTo>
                <a:lnTo>
                  <a:pt x="329" y="1646"/>
                </a:lnTo>
                <a:lnTo>
                  <a:pt x="308" y="1671"/>
                </a:lnTo>
                <a:lnTo>
                  <a:pt x="286" y="1693"/>
                </a:lnTo>
                <a:lnTo>
                  <a:pt x="264" y="1711"/>
                </a:lnTo>
                <a:lnTo>
                  <a:pt x="241" y="1724"/>
                </a:lnTo>
                <a:lnTo>
                  <a:pt x="218" y="1733"/>
                </a:lnTo>
                <a:lnTo>
                  <a:pt x="195" y="1736"/>
                </a:lnTo>
                <a:lnTo>
                  <a:pt x="188" y="1736"/>
                </a:lnTo>
                <a:lnTo>
                  <a:pt x="176" y="1735"/>
                </a:lnTo>
                <a:lnTo>
                  <a:pt x="160" y="1732"/>
                </a:lnTo>
                <a:lnTo>
                  <a:pt x="141" y="1729"/>
                </a:lnTo>
                <a:lnTo>
                  <a:pt x="120" y="1723"/>
                </a:lnTo>
                <a:lnTo>
                  <a:pt x="98" y="1714"/>
                </a:lnTo>
                <a:lnTo>
                  <a:pt x="74" y="1703"/>
                </a:lnTo>
                <a:lnTo>
                  <a:pt x="52" y="1691"/>
                </a:lnTo>
                <a:lnTo>
                  <a:pt x="35" y="1678"/>
                </a:lnTo>
                <a:lnTo>
                  <a:pt x="22" y="1667"/>
                </a:lnTo>
                <a:lnTo>
                  <a:pt x="12" y="1657"/>
                </a:lnTo>
                <a:lnTo>
                  <a:pt x="7" y="1647"/>
                </a:lnTo>
                <a:lnTo>
                  <a:pt x="2" y="1639"/>
                </a:lnTo>
                <a:lnTo>
                  <a:pt x="1" y="1630"/>
                </a:lnTo>
                <a:lnTo>
                  <a:pt x="0" y="1623"/>
                </a:lnTo>
                <a:lnTo>
                  <a:pt x="0" y="1617"/>
                </a:lnTo>
                <a:lnTo>
                  <a:pt x="1" y="1598"/>
                </a:lnTo>
                <a:lnTo>
                  <a:pt x="4" y="1578"/>
                </a:lnTo>
                <a:lnTo>
                  <a:pt x="10" y="1558"/>
                </a:lnTo>
                <a:lnTo>
                  <a:pt x="17" y="1537"/>
                </a:lnTo>
                <a:lnTo>
                  <a:pt x="25" y="1517"/>
                </a:lnTo>
                <a:lnTo>
                  <a:pt x="33" y="1498"/>
                </a:lnTo>
                <a:lnTo>
                  <a:pt x="43" y="1481"/>
                </a:lnTo>
                <a:lnTo>
                  <a:pt x="53" y="1467"/>
                </a:lnTo>
                <a:lnTo>
                  <a:pt x="63" y="1456"/>
                </a:lnTo>
                <a:lnTo>
                  <a:pt x="73" y="1449"/>
                </a:lnTo>
                <a:lnTo>
                  <a:pt x="82" y="1447"/>
                </a:lnTo>
                <a:lnTo>
                  <a:pt x="85" y="1447"/>
                </a:lnTo>
                <a:lnTo>
                  <a:pt x="90" y="1448"/>
                </a:lnTo>
                <a:lnTo>
                  <a:pt x="96" y="1451"/>
                </a:lnTo>
                <a:lnTo>
                  <a:pt x="103" y="1458"/>
                </a:lnTo>
                <a:lnTo>
                  <a:pt x="123" y="1474"/>
                </a:lnTo>
                <a:lnTo>
                  <a:pt x="145" y="1488"/>
                </a:lnTo>
                <a:lnTo>
                  <a:pt x="169" y="1499"/>
                </a:lnTo>
                <a:lnTo>
                  <a:pt x="192" y="1508"/>
                </a:lnTo>
                <a:lnTo>
                  <a:pt x="214" y="1514"/>
                </a:lnTo>
                <a:lnTo>
                  <a:pt x="235" y="1519"/>
                </a:lnTo>
                <a:lnTo>
                  <a:pt x="253" y="1522"/>
                </a:lnTo>
                <a:lnTo>
                  <a:pt x="267" y="1522"/>
                </a:lnTo>
                <a:lnTo>
                  <a:pt x="278" y="1522"/>
                </a:lnTo>
                <a:lnTo>
                  <a:pt x="284" y="1522"/>
                </a:lnTo>
                <a:lnTo>
                  <a:pt x="289" y="1520"/>
                </a:lnTo>
                <a:lnTo>
                  <a:pt x="296" y="1518"/>
                </a:lnTo>
                <a:lnTo>
                  <a:pt x="303" y="1515"/>
                </a:lnTo>
                <a:lnTo>
                  <a:pt x="309" y="1511"/>
                </a:lnTo>
                <a:lnTo>
                  <a:pt x="317" y="1505"/>
                </a:lnTo>
                <a:lnTo>
                  <a:pt x="325" y="1496"/>
                </a:lnTo>
                <a:lnTo>
                  <a:pt x="333" y="1487"/>
                </a:lnTo>
                <a:lnTo>
                  <a:pt x="342" y="1475"/>
                </a:lnTo>
                <a:lnTo>
                  <a:pt x="352" y="1462"/>
                </a:lnTo>
                <a:lnTo>
                  <a:pt x="363" y="1445"/>
                </a:lnTo>
                <a:lnTo>
                  <a:pt x="374" y="1426"/>
                </a:lnTo>
                <a:lnTo>
                  <a:pt x="386" y="1403"/>
                </a:lnTo>
                <a:lnTo>
                  <a:pt x="412" y="1349"/>
                </a:lnTo>
                <a:lnTo>
                  <a:pt x="427" y="1316"/>
                </a:lnTo>
                <a:lnTo>
                  <a:pt x="443" y="1280"/>
                </a:lnTo>
                <a:lnTo>
                  <a:pt x="460" y="1240"/>
                </a:lnTo>
                <a:lnTo>
                  <a:pt x="479" y="1195"/>
                </a:lnTo>
                <a:lnTo>
                  <a:pt x="498" y="1146"/>
                </a:lnTo>
                <a:lnTo>
                  <a:pt x="518" y="1093"/>
                </a:lnTo>
                <a:lnTo>
                  <a:pt x="541" y="1034"/>
                </a:lnTo>
                <a:lnTo>
                  <a:pt x="569" y="954"/>
                </a:lnTo>
                <a:lnTo>
                  <a:pt x="594" y="875"/>
                </a:lnTo>
                <a:lnTo>
                  <a:pt x="617" y="800"/>
                </a:lnTo>
                <a:lnTo>
                  <a:pt x="639" y="729"/>
                </a:lnTo>
                <a:lnTo>
                  <a:pt x="658" y="661"/>
                </a:lnTo>
                <a:lnTo>
                  <a:pt x="675" y="595"/>
                </a:lnTo>
                <a:lnTo>
                  <a:pt x="690" y="533"/>
                </a:lnTo>
                <a:lnTo>
                  <a:pt x="704" y="474"/>
                </a:lnTo>
                <a:lnTo>
                  <a:pt x="716" y="417"/>
                </a:lnTo>
                <a:lnTo>
                  <a:pt x="727" y="364"/>
                </a:lnTo>
                <a:lnTo>
                  <a:pt x="737" y="312"/>
                </a:lnTo>
                <a:lnTo>
                  <a:pt x="746" y="264"/>
                </a:lnTo>
                <a:lnTo>
                  <a:pt x="753" y="219"/>
                </a:lnTo>
                <a:lnTo>
                  <a:pt x="760" y="176"/>
                </a:lnTo>
                <a:lnTo>
                  <a:pt x="765" y="136"/>
                </a:lnTo>
                <a:lnTo>
                  <a:pt x="771" y="98"/>
                </a:lnTo>
                <a:lnTo>
                  <a:pt x="776" y="83"/>
                </a:lnTo>
                <a:lnTo>
                  <a:pt x="784" y="69"/>
                </a:lnTo>
                <a:lnTo>
                  <a:pt x="797" y="56"/>
                </a:lnTo>
                <a:lnTo>
                  <a:pt x="812" y="43"/>
                </a:lnTo>
                <a:lnTo>
                  <a:pt x="829" y="31"/>
                </a:lnTo>
                <a:lnTo>
                  <a:pt x="847" y="21"/>
                </a:lnTo>
                <a:lnTo>
                  <a:pt x="865" y="12"/>
                </a:lnTo>
                <a:lnTo>
                  <a:pt x="883" y="6"/>
                </a:lnTo>
                <a:lnTo>
                  <a:pt x="899" y="2"/>
                </a:lnTo>
                <a:lnTo>
                  <a:pt x="91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0" y="531084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Gorsky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Krichever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Marshakov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Mironov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Morozov</a:t>
            </a:r>
            <a:r>
              <a:rPr lang="en-US" dirty="0" smtClean="0">
                <a:solidFill>
                  <a:srgbClr val="002060"/>
                </a:solidFill>
              </a:rPr>
              <a:t>; </a:t>
            </a:r>
            <a:r>
              <a:rPr lang="en-US" dirty="0" err="1" smtClean="0">
                <a:solidFill>
                  <a:srgbClr val="002060"/>
                </a:solidFill>
              </a:rPr>
              <a:t>Martinec</a:t>
            </a:r>
            <a:r>
              <a:rPr lang="en-US" dirty="0" smtClean="0">
                <a:solidFill>
                  <a:srgbClr val="002060"/>
                </a:solidFill>
              </a:rPr>
              <a:t> &amp; Warner; </a:t>
            </a:r>
            <a:r>
              <a:rPr lang="en-US" dirty="0" err="1" smtClean="0">
                <a:solidFill>
                  <a:srgbClr val="002060"/>
                </a:solidFill>
              </a:rPr>
              <a:t>Donagi</a:t>
            </a:r>
            <a:r>
              <a:rPr lang="en-US" dirty="0" smtClean="0">
                <a:solidFill>
                  <a:srgbClr val="002060"/>
                </a:solidFill>
              </a:rPr>
              <a:t> &amp; Witten   (1995)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045" y="4734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The relation to </a:t>
            </a:r>
            <a:r>
              <a:rPr lang="en-US" sz="2800" dirty="0" err="1" smtClean="0">
                <a:solidFill>
                  <a:srgbClr val="7030A0"/>
                </a:solidFill>
              </a:rPr>
              <a:t>integrable</a:t>
            </a:r>
            <a:r>
              <a:rPr lang="en-US" sz="2800" dirty="0" smtClean="0">
                <a:solidFill>
                  <a:srgbClr val="7030A0"/>
                </a:solidFill>
              </a:rPr>
              <a:t> systems goes back to: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9670" y="1163105"/>
            <a:ext cx="3533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Compactify</a:t>
            </a:r>
            <a:r>
              <a:rPr lang="en-US" sz="3200" dirty="0" smtClean="0">
                <a:solidFill>
                  <a:srgbClr val="FF0000"/>
                </a:solidFill>
              </a:rPr>
              <a:t>   </a:t>
            </a:r>
            <a:r>
              <a:rPr lang="en-US" sz="3200" dirty="0" smtClean="0">
                <a:solidFill>
                  <a:srgbClr val="FF0000"/>
                </a:solidFill>
                <a:latin typeface="Mathematica7" pitchFamily="2" charset="0"/>
                <a:ea typeface="Mathematica7" pitchFamily="2" charset="0"/>
              </a:rPr>
              <a:t>R</a:t>
            </a:r>
            <a:r>
              <a:rPr lang="en-US" sz="3200" baseline="30000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>
                <a:solidFill>
                  <a:srgbClr val="FF0000"/>
                </a:solidFill>
              </a:rPr>
              <a:t> x S</a:t>
            </a:r>
            <a:r>
              <a:rPr lang="en-US" sz="3200" baseline="30000" dirty="0" smtClean="0">
                <a:solidFill>
                  <a:srgbClr val="FF0000"/>
                </a:solidFill>
              </a:rPr>
              <a:t>1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77880" y="1662370"/>
            <a:ext cx="358877" cy="988142"/>
          </a:xfrm>
          <a:custGeom>
            <a:avLst/>
            <a:gdLst>
              <a:gd name="connsiteX0" fmla="*/ 329381 w 358877"/>
              <a:gd name="connsiteY0" fmla="*/ 988142 h 988142"/>
              <a:gd name="connsiteX1" fmla="*/ 4916 w 358877"/>
              <a:gd name="connsiteY1" fmla="*/ 516193 h 988142"/>
              <a:gd name="connsiteX2" fmla="*/ 358877 w 358877"/>
              <a:gd name="connsiteY2" fmla="*/ 0 h 988142"/>
              <a:gd name="connsiteX3" fmla="*/ 358877 w 358877"/>
              <a:gd name="connsiteY3" fmla="*/ 0 h 98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877" h="988142">
                <a:moveTo>
                  <a:pt x="329381" y="988142"/>
                </a:moveTo>
                <a:cubicBezTo>
                  <a:pt x="164690" y="834512"/>
                  <a:pt x="0" y="680883"/>
                  <a:pt x="4916" y="516193"/>
                </a:cubicBezTo>
                <a:cubicBezTo>
                  <a:pt x="9832" y="351503"/>
                  <a:pt x="358877" y="0"/>
                  <a:pt x="358877" y="0"/>
                </a:cubicBezTo>
                <a:lnTo>
                  <a:pt x="358877" y="0"/>
                </a:ln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9045" y="2622495"/>
            <a:ext cx="1228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D22AE"/>
                </a:solidFill>
              </a:rPr>
              <a:t>Wilson loop scalars</a:t>
            </a:r>
            <a:endParaRPr lang="en-US" sz="2800" dirty="0">
              <a:solidFill>
                <a:srgbClr val="8D22AE"/>
              </a:solidFill>
            </a:endParaRPr>
          </a:p>
        </p:txBody>
      </p:sp>
      <p:pic>
        <p:nvPicPr>
          <p:cNvPr id="25" name="Picture 2" descr="http://www.math.cornell.edu/~numb3rs/belk2/204/blue%20toru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664694" y="1037886"/>
            <a:ext cx="2816370" cy="1837848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5109670" y="2814520"/>
            <a:ext cx="430316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            A torus </a:t>
            </a:r>
            <a:r>
              <a:rPr lang="en-US" sz="2800" dirty="0" err="1" smtClean="0">
                <a:solidFill>
                  <a:srgbClr val="0000FF"/>
                </a:solidFill>
              </a:rPr>
              <a:t>fibration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over the Coulomb branch.</a:t>
            </a:r>
            <a:endParaRPr lang="en-US" sz="2800" baseline="-25000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882180" y="5886920"/>
            <a:ext cx="2419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Which one?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8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119" grpId="0" animBg="1"/>
      <p:bldP spid="4124" grpId="0" animBg="1"/>
      <p:bldP spid="3078" grpId="0" animBg="1"/>
      <p:bldP spid="33" grpId="0"/>
      <p:bldP spid="76806" grpId="0" animBg="1"/>
      <p:bldP spid="40" grpId="0"/>
      <p:bldP spid="18" grpId="0"/>
      <p:bldP spid="19" grpId="0"/>
      <p:bldP spid="23" grpId="0" animBg="1"/>
      <p:bldP spid="24" grpId="0"/>
      <p:bldP spid="26" grpId="0"/>
      <p:bldP spid="2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Coulomb branch  &amp; </a:t>
            </a:r>
            <a:r>
              <a:rPr lang="en-US" dirty="0" err="1" smtClean="0"/>
              <a:t>Hitchin</a:t>
            </a:r>
            <a:r>
              <a:rPr lang="en-US" dirty="0" smtClean="0"/>
              <a:t> </a:t>
            </a:r>
            <a:r>
              <a:rPr lang="en-US" dirty="0" err="1" smtClean="0"/>
              <a:t>moduli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667000" y="2133600"/>
            <a:ext cx="1066800" cy="9906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4" name="Freeform 14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5410200" y="4495800"/>
            <a:ext cx="457200" cy="448346"/>
          </a:xfrm>
          <a:custGeom>
            <a:avLst/>
            <a:gdLst/>
            <a:ahLst/>
            <a:cxnLst>
              <a:cxn ang="0">
                <a:pos x="1184" y="10"/>
              </a:cxn>
              <a:cxn ang="0">
                <a:pos x="1300" y="49"/>
              </a:cxn>
              <a:cxn ang="0">
                <a:pos x="1384" y="102"/>
              </a:cxn>
              <a:cxn ang="0">
                <a:pos x="1440" y="157"/>
              </a:cxn>
              <a:cxn ang="0">
                <a:pos x="1470" y="197"/>
              </a:cxn>
              <a:cxn ang="0">
                <a:pos x="1655" y="10"/>
              </a:cxn>
              <a:cxn ang="0">
                <a:pos x="1674" y="0"/>
              </a:cxn>
              <a:cxn ang="0">
                <a:pos x="1697" y="6"/>
              </a:cxn>
              <a:cxn ang="0">
                <a:pos x="1703" y="21"/>
              </a:cxn>
              <a:cxn ang="0">
                <a:pos x="1546" y="633"/>
              </a:cxn>
              <a:cxn ang="0">
                <a:pos x="1528" y="653"/>
              </a:cxn>
              <a:cxn ang="0">
                <a:pos x="1493" y="653"/>
              </a:cxn>
              <a:cxn ang="0">
                <a:pos x="1475" y="640"/>
              </a:cxn>
              <a:cxn ang="0">
                <a:pos x="1477" y="603"/>
              </a:cxn>
              <a:cxn ang="0">
                <a:pos x="1480" y="556"/>
              </a:cxn>
              <a:cxn ang="0">
                <a:pos x="1476" y="432"/>
              </a:cxn>
              <a:cxn ang="0">
                <a:pos x="1440" y="290"/>
              </a:cxn>
              <a:cxn ang="0">
                <a:pos x="1369" y="179"/>
              </a:cxn>
              <a:cxn ang="0">
                <a:pos x="1265" y="104"/>
              </a:cxn>
              <a:cxn ang="0">
                <a:pos x="1131" y="70"/>
              </a:cxn>
              <a:cxn ang="0">
                <a:pos x="946" y="87"/>
              </a:cxn>
              <a:cxn ang="0">
                <a:pos x="754" y="159"/>
              </a:cxn>
              <a:cxn ang="0">
                <a:pos x="582" y="276"/>
              </a:cxn>
              <a:cxn ang="0">
                <a:pos x="439" y="436"/>
              </a:cxn>
              <a:cxn ang="0">
                <a:pos x="333" y="624"/>
              </a:cxn>
              <a:cxn ang="0">
                <a:pos x="267" y="810"/>
              </a:cxn>
              <a:cxn ang="0">
                <a:pos x="231" y="975"/>
              </a:cxn>
              <a:cxn ang="0">
                <a:pos x="220" y="1099"/>
              </a:cxn>
              <a:cxn ang="0">
                <a:pos x="230" y="1245"/>
              </a:cxn>
              <a:cxn ang="0">
                <a:pos x="276" y="1377"/>
              </a:cxn>
              <a:cxn ang="0">
                <a:pos x="350" y="1475"/>
              </a:cxn>
              <a:cxn ang="0">
                <a:pos x="445" y="1542"/>
              </a:cxn>
              <a:cxn ang="0">
                <a:pos x="552" y="1582"/>
              </a:cxn>
              <a:cxn ang="0">
                <a:pos x="662" y="1598"/>
              </a:cxn>
              <a:cxn ang="0">
                <a:pos x="797" y="1589"/>
              </a:cxn>
              <a:cxn ang="0">
                <a:pos x="956" y="1538"/>
              </a:cxn>
              <a:cxn ang="0">
                <a:pos x="1130" y="1432"/>
              </a:cxn>
              <a:cxn ang="0">
                <a:pos x="1254" y="1304"/>
              </a:cxn>
              <a:cxn ang="0">
                <a:pos x="1328" y="1181"/>
              </a:cxn>
              <a:cxn ang="0">
                <a:pos x="1366" y="1084"/>
              </a:cxn>
              <a:cxn ang="0">
                <a:pos x="1384" y="1049"/>
              </a:cxn>
              <a:cxn ang="0">
                <a:pos x="1405" y="1045"/>
              </a:cxn>
              <a:cxn ang="0">
                <a:pos x="1425" y="1050"/>
              </a:cxn>
              <a:cxn ang="0">
                <a:pos x="1432" y="1070"/>
              </a:cxn>
              <a:cxn ang="0">
                <a:pos x="1418" y="1120"/>
              </a:cxn>
              <a:cxn ang="0">
                <a:pos x="1377" y="1216"/>
              </a:cxn>
              <a:cxn ang="0">
                <a:pos x="1297" y="1339"/>
              </a:cxn>
              <a:cxn ang="0">
                <a:pos x="1169" y="1472"/>
              </a:cxn>
              <a:cxn ang="0">
                <a:pos x="1024" y="1572"/>
              </a:cxn>
              <a:cxn ang="0">
                <a:pos x="848" y="1644"/>
              </a:cxn>
              <a:cxn ang="0">
                <a:pos x="648" y="1671"/>
              </a:cxn>
              <a:cxn ang="0">
                <a:pos x="459" y="1647"/>
              </a:cxn>
              <a:cxn ang="0">
                <a:pos x="293" y="1577"/>
              </a:cxn>
              <a:cxn ang="0">
                <a:pos x="157" y="1467"/>
              </a:cxn>
              <a:cxn ang="0">
                <a:pos x="60" y="1320"/>
              </a:cxn>
              <a:cxn ang="0">
                <a:pos x="7" y="1142"/>
              </a:cxn>
              <a:cxn ang="0">
                <a:pos x="10" y="918"/>
              </a:cxn>
              <a:cxn ang="0">
                <a:pos x="80" y="681"/>
              </a:cxn>
              <a:cxn ang="0">
                <a:pos x="209" y="464"/>
              </a:cxn>
              <a:cxn ang="0">
                <a:pos x="385" y="276"/>
              </a:cxn>
              <a:cxn ang="0">
                <a:pos x="595" y="130"/>
              </a:cxn>
              <a:cxn ang="0">
                <a:pos x="829" y="34"/>
              </a:cxn>
              <a:cxn ang="0">
                <a:pos x="1075" y="0"/>
              </a:cxn>
            </a:cxnLst>
            <a:rect l="0" t="0" r="r" b="b"/>
            <a:pathLst>
              <a:path w="1704" h="1671">
                <a:moveTo>
                  <a:pt x="1075" y="0"/>
                </a:moveTo>
                <a:lnTo>
                  <a:pt x="1113" y="1"/>
                </a:lnTo>
                <a:lnTo>
                  <a:pt x="1150" y="5"/>
                </a:lnTo>
                <a:lnTo>
                  <a:pt x="1184" y="10"/>
                </a:lnTo>
                <a:lnTo>
                  <a:pt x="1217" y="17"/>
                </a:lnTo>
                <a:lnTo>
                  <a:pt x="1246" y="27"/>
                </a:lnTo>
                <a:lnTo>
                  <a:pt x="1274" y="37"/>
                </a:lnTo>
                <a:lnTo>
                  <a:pt x="1300" y="49"/>
                </a:lnTo>
                <a:lnTo>
                  <a:pt x="1324" y="61"/>
                </a:lnTo>
                <a:lnTo>
                  <a:pt x="1346" y="75"/>
                </a:lnTo>
                <a:lnTo>
                  <a:pt x="1366" y="89"/>
                </a:lnTo>
                <a:lnTo>
                  <a:pt x="1384" y="102"/>
                </a:lnTo>
                <a:lnTo>
                  <a:pt x="1401" y="117"/>
                </a:lnTo>
                <a:lnTo>
                  <a:pt x="1415" y="130"/>
                </a:lnTo>
                <a:lnTo>
                  <a:pt x="1428" y="144"/>
                </a:lnTo>
                <a:lnTo>
                  <a:pt x="1440" y="157"/>
                </a:lnTo>
                <a:lnTo>
                  <a:pt x="1449" y="169"/>
                </a:lnTo>
                <a:lnTo>
                  <a:pt x="1457" y="180"/>
                </a:lnTo>
                <a:lnTo>
                  <a:pt x="1465" y="188"/>
                </a:lnTo>
                <a:lnTo>
                  <a:pt x="1470" y="197"/>
                </a:lnTo>
                <a:lnTo>
                  <a:pt x="1474" y="202"/>
                </a:lnTo>
                <a:lnTo>
                  <a:pt x="1639" y="25"/>
                </a:lnTo>
                <a:lnTo>
                  <a:pt x="1648" y="17"/>
                </a:lnTo>
                <a:lnTo>
                  <a:pt x="1655" y="10"/>
                </a:lnTo>
                <a:lnTo>
                  <a:pt x="1661" y="6"/>
                </a:lnTo>
                <a:lnTo>
                  <a:pt x="1665" y="3"/>
                </a:lnTo>
                <a:lnTo>
                  <a:pt x="1669" y="1"/>
                </a:lnTo>
                <a:lnTo>
                  <a:pt x="1674" y="0"/>
                </a:lnTo>
                <a:lnTo>
                  <a:pt x="1677" y="0"/>
                </a:lnTo>
                <a:lnTo>
                  <a:pt x="1686" y="0"/>
                </a:lnTo>
                <a:lnTo>
                  <a:pt x="1692" y="3"/>
                </a:lnTo>
                <a:lnTo>
                  <a:pt x="1697" y="6"/>
                </a:lnTo>
                <a:lnTo>
                  <a:pt x="1700" y="10"/>
                </a:lnTo>
                <a:lnTo>
                  <a:pt x="1702" y="13"/>
                </a:lnTo>
                <a:lnTo>
                  <a:pt x="1703" y="18"/>
                </a:lnTo>
                <a:lnTo>
                  <a:pt x="1703" y="21"/>
                </a:lnTo>
                <a:lnTo>
                  <a:pt x="1704" y="22"/>
                </a:lnTo>
                <a:lnTo>
                  <a:pt x="1553" y="608"/>
                </a:lnTo>
                <a:lnTo>
                  <a:pt x="1549" y="622"/>
                </a:lnTo>
                <a:lnTo>
                  <a:pt x="1546" y="633"/>
                </a:lnTo>
                <a:lnTo>
                  <a:pt x="1543" y="641"/>
                </a:lnTo>
                <a:lnTo>
                  <a:pt x="1539" y="647"/>
                </a:lnTo>
                <a:lnTo>
                  <a:pt x="1534" y="651"/>
                </a:lnTo>
                <a:lnTo>
                  <a:pt x="1528" y="653"/>
                </a:lnTo>
                <a:lnTo>
                  <a:pt x="1519" y="654"/>
                </a:lnTo>
                <a:lnTo>
                  <a:pt x="1504" y="654"/>
                </a:lnTo>
                <a:lnTo>
                  <a:pt x="1499" y="654"/>
                </a:lnTo>
                <a:lnTo>
                  <a:pt x="1493" y="653"/>
                </a:lnTo>
                <a:lnTo>
                  <a:pt x="1488" y="652"/>
                </a:lnTo>
                <a:lnTo>
                  <a:pt x="1482" y="649"/>
                </a:lnTo>
                <a:lnTo>
                  <a:pt x="1478" y="645"/>
                </a:lnTo>
                <a:lnTo>
                  <a:pt x="1475" y="640"/>
                </a:lnTo>
                <a:lnTo>
                  <a:pt x="1474" y="633"/>
                </a:lnTo>
                <a:lnTo>
                  <a:pt x="1474" y="627"/>
                </a:lnTo>
                <a:lnTo>
                  <a:pt x="1476" y="609"/>
                </a:lnTo>
                <a:lnTo>
                  <a:pt x="1477" y="603"/>
                </a:lnTo>
                <a:lnTo>
                  <a:pt x="1478" y="595"/>
                </a:lnTo>
                <a:lnTo>
                  <a:pt x="1479" y="585"/>
                </a:lnTo>
                <a:lnTo>
                  <a:pt x="1480" y="572"/>
                </a:lnTo>
                <a:lnTo>
                  <a:pt x="1480" y="556"/>
                </a:lnTo>
                <a:lnTo>
                  <a:pt x="1481" y="537"/>
                </a:lnTo>
                <a:lnTo>
                  <a:pt x="1481" y="514"/>
                </a:lnTo>
                <a:lnTo>
                  <a:pt x="1480" y="472"/>
                </a:lnTo>
                <a:lnTo>
                  <a:pt x="1476" y="432"/>
                </a:lnTo>
                <a:lnTo>
                  <a:pt x="1470" y="394"/>
                </a:lnTo>
                <a:lnTo>
                  <a:pt x="1463" y="358"/>
                </a:lnTo>
                <a:lnTo>
                  <a:pt x="1452" y="323"/>
                </a:lnTo>
                <a:lnTo>
                  <a:pt x="1440" y="290"/>
                </a:lnTo>
                <a:lnTo>
                  <a:pt x="1425" y="259"/>
                </a:lnTo>
                <a:lnTo>
                  <a:pt x="1408" y="230"/>
                </a:lnTo>
                <a:lnTo>
                  <a:pt x="1389" y="204"/>
                </a:lnTo>
                <a:lnTo>
                  <a:pt x="1369" y="179"/>
                </a:lnTo>
                <a:lnTo>
                  <a:pt x="1345" y="157"/>
                </a:lnTo>
                <a:lnTo>
                  <a:pt x="1320" y="137"/>
                </a:lnTo>
                <a:lnTo>
                  <a:pt x="1294" y="119"/>
                </a:lnTo>
                <a:lnTo>
                  <a:pt x="1265" y="104"/>
                </a:lnTo>
                <a:lnTo>
                  <a:pt x="1234" y="92"/>
                </a:lnTo>
                <a:lnTo>
                  <a:pt x="1201" y="82"/>
                </a:lnTo>
                <a:lnTo>
                  <a:pt x="1167" y="75"/>
                </a:lnTo>
                <a:lnTo>
                  <a:pt x="1131" y="70"/>
                </a:lnTo>
                <a:lnTo>
                  <a:pt x="1093" y="69"/>
                </a:lnTo>
                <a:lnTo>
                  <a:pt x="1044" y="71"/>
                </a:lnTo>
                <a:lnTo>
                  <a:pt x="995" y="77"/>
                </a:lnTo>
                <a:lnTo>
                  <a:pt x="946" y="87"/>
                </a:lnTo>
                <a:lnTo>
                  <a:pt x="896" y="100"/>
                </a:lnTo>
                <a:lnTo>
                  <a:pt x="848" y="116"/>
                </a:lnTo>
                <a:lnTo>
                  <a:pt x="800" y="136"/>
                </a:lnTo>
                <a:lnTo>
                  <a:pt x="754" y="159"/>
                </a:lnTo>
                <a:lnTo>
                  <a:pt x="708" y="185"/>
                </a:lnTo>
                <a:lnTo>
                  <a:pt x="664" y="212"/>
                </a:lnTo>
                <a:lnTo>
                  <a:pt x="622" y="243"/>
                </a:lnTo>
                <a:lnTo>
                  <a:pt x="582" y="276"/>
                </a:lnTo>
                <a:lnTo>
                  <a:pt x="544" y="311"/>
                </a:lnTo>
                <a:lnTo>
                  <a:pt x="509" y="347"/>
                </a:lnTo>
                <a:lnTo>
                  <a:pt x="472" y="391"/>
                </a:lnTo>
                <a:lnTo>
                  <a:pt x="439" y="436"/>
                </a:lnTo>
                <a:lnTo>
                  <a:pt x="408" y="483"/>
                </a:lnTo>
                <a:lnTo>
                  <a:pt x="381" y="529"/>
                </a:lnTo>
                <a:lnTo>
                  <a:pt x="356" y="577"/>
                </a:lnTo>
                <a:lnTo>
                  <a:pt x="333" y="624"/>
                </a:lnTo>
                <a:lnTo>
                  <a:pt x="314" y="671"/>
                </a:lnTo>
                <a:lnTo>
                  <a:pt x="296" y="719"/>
                </a:lnTo>
                <a:lnTo>
                  <a:pt x="280" y="765"/>
                </a:lnTo>
                <a:lnTo>
                  <a:pt x="267" y="810"/>
                </a:lnTo>
                <a:lnTo>
                  <a:pt x="256" y="854"/>
                </a:lnTo>
                <a:lnTo>
                  <a:pt x="246" y="896"/>
                </a:lnTo>
                <a:lnTo>
                  <a:pt x="238" y="936"/>
                </a:lnTo>
                <a:lnTo>
                  <a:pt x="231" y="975"/>
                </a:lnTo>
                <a:lnTo>
                  <a:pt x="227" y="1010"/>
                </a:lnTo>
                <a:lnTo>
                  <a:pt x="223" y="1043"/>
                </a:lnTo>
                <a:lnTo>
                  <a:pt x="221" y="1073"/>
                </a:lnTo>
                <a:lnTo>
                  <a:pt x="220" y="1099"/>
                </a:lnTo>
                <a:lnTo>
                  <a:pt x="219" y="1121"/>
                </a:lnTo>
                <a:lnTo>
                  <a:pt x="220" y="1165"/>
                </a:lnTo>
                <a:lnTo>
                  <a:pt x="224" y="1206"/>
                </a:lnTo>
                <a:lnTo>
                  <a:pt x="230" y="1245"/>
                </a:lnTo>
                <a:lnTo>
                  <a:pt x="239" y="1281"/>
                </a:lnTo>
                <a:lnTo>
                  <a:pt x="249" y="1315"/>
                </a:lnTo>
                <a:lnTo>
                  <a:pt x="262" y="1347"/>
                </a:lnTo>
                <a:lnTo>
                  <a:pt x="276" y="1377"/>
                </a:lnTo>
                <a:lnTo>
                  <a:pt x="293" y="1404"/>
                </a:lnTo>
                <a:lnTo>
                  <a:pt x="310" y="1430"/>
                </a:lnTo>
                <a:lnTo>
                  <a:pt x="329" y="1454"/>
                </a:lnTo>
                <a:lnTo>
                  <a:pt x="350" y="1475"/>
                </a:lnTo>
                <a:lnTo>
                  <a:pt x="372" y="1495"/>
                </a:lnTo>
                <a:lnTo>
                  <a:pt x="396" y="1512"/>
                </a:lnTo>
                <a:lnTo>
                  <a:pt x="419" y="1528"/>
                </a:lnTo>
                <a:lnTo>
                  <a:pt x="445" y="1542"/>
                </a:lnTo>
                <a:lnTo>
                  <a:pt x="471" y="1555"/>
                </a:lnTo>
                <a:lnTo>
                  <a:pt x="497" y="1565"/>
                </a:lnTo>
                <a:lnTo>
                  <a:pt x="524" y="1575"/>
                </a:lnTo>
                <a:lnTo>
                  <a:pt x="552" y="1582"/>
                </a:lnTo>
                <a:lnTo>
                  <a:pt x="579" y="1588"/>
                </a:lnTo>
                <a:lnTo>
                  <a:pt x="607" y="1593"/>
                </a:lnTo>
                <a:lnTo>
                  <a:pt x="635" y="1596"/>
                </a:lnTo>
                <a:lnTo>
                  <a:pt x="662" y="1598"/>
                </a:lnTo>
                <a:lnTo>
                  <a:pt x="690" y="1599"/>
                </a:lnTo>
                <a:lnTo>
                  <a:pt x="725" y="1598"/>
                </a:lnTo>
                <a:lnTo>
                  <a:pt x="760" y="1594"/>
                </a:lnTo>
                <a:lnTo>
                  <a:pt x="797" y="1589"/>
                </a:lnTo>
                <a:lnTo>
                  <a:pt x="835" y="1580"/>
                </a:lnTo>
                <a:lnTo>
                  <a:pt x="875" y="1570"/>
                </a:lnTo>
                <a:lnTo>
                  <a:pt x="915" y="1556"/>
                </a:lnTo>
                <a:lnTo>
                  <a:pt x="956" y="1538"/>
                </a:lnTo>
                <a:lnTo>
                  <a:pt x="998" y="1517"/>
                </a:lnTo>
                <a:lnTo>
                  <a:pt x="1042" y="1493"/>
                </a:lnTo>
                <a:lnTo>
                  <a:pt x="1086" y="1464"/>
                </a:lnTo>
                <a:lnTo>
                  <a:pt x="1130" y="1432"/>
                </a:lnTo>
                <a:lnTo>
                  <a:pt x="1167" y="1401"/>
                </a:lnTo>
                <a:lnTo>
                  <a:pt x="1199" y="1369"/>
                </a:lnTo>
                <a:lnTo>
                  <a:pt x="1228" y="1336"/>
                </a:lnTo>
                <a:lnTo>
                  <a:pt x="1254" y="1304"/>
                </a:lnTo>
                <a:lnTo>
                  <a:pt x="1276" y="1272"/>
                </a:lnTo>
                <a:lnTo>
                  <a:pt x="1296" y="1240"/>
                </a:lnTo>
                <a:lnTo>
                  <a:pt x="1313" y="1210"/>
                </a:lnTo>
                <a:lnTo>
                  <a:pt x="1328" y="1181"/>
                </a:lnTo>
                <a:lnTo>
                  <a:pt x="1340" y="1153"/>
                </a:lnTo>
                <a:lnTo>
                  <a:pt x="1351" y="1128"/>
                </a:lnTo>
                <a:lnTo>
                  <a:pt x="1359" y="1104"/>
                </a:lnTo>
                <a:lnTo>
                  <a:pt x="1366" y="1084"/>
                </a:lnTo>
                <a:lnTo>
                  <a:pt x="1372" y="1067"/>
                </a:lnTo>
                <a:lnTo>
                  <a:pt x="1374" y="1059"/>
                </a:lnTo>
                <a:lnTo>
                  <a:pt x="1379" y="1053"/>
                </a:lnTo>
                <a:lnTo>
                  <a:pt x="1384" y="1049"/>
                </a:lnTo>
                <a:lnTo>
                  <a:pt x="1390" y="1047"/>
                </a:lnTo>
                <a:lnTo>
                  <a:pt x="1396" y="1046"/>
                </a:lnTo>
                <a:lnTo>
                  <a:pt x="1402" y="1045"/>
                </a:lnTo>
                <a:lnTo>
                  <a:pt x="1405" y="1045"/>
                </a:lnTo>
                <a:lnTo>
                  <a:pt x="1410" y="1046"/>
                </a:lnTo>
                <a:lnTo>
                  <a:pt x="1415" y="1046"/>
                </a:lnTo>
                <a:lnTo>
                  <a:pt x="1420" y="1048"/>
                </a:lnTo>
                <a:lnTo>
                  <a:pt x="1425" y="1050"/>
                </a:lnTo>
                <a:lnTo>
                  <a:pt x="1429" y="1054"/>
                </a:lnTo>
                <a:lnTo>
                  <a:pt x="1432" y="1060"/>
                </a:lnTo>
                <a:lnTo>
                  <a:pt x="1432" y="1067"/>
                </a:lnTo>
                <a:lnTo>
                  <a:pt x="1432" y="1070"/>
                </a:lnTo>
                <a:lnTo>
                  <a:pt x="1430" y="1077"/>
                </a:lnTo>
                <a:lnTo>
                  <a:pt x="1428" y="1088"/>
                </a:lnTo>
                <a:lnTo>
                  <a:pt x="1424" y="1103"/>
                </a:lnTo>
                <a:lnTo>
                  <a:pt x="1418" y="1120"/>
                </a:lnTo>
                <a:lnTo>
                  <a:pt x="1411" y="1140"/>
                </a:lnTo>
                <a:lnTo>
                  <a:pt x="1401" y="1163"/>
                </a:lnTo>
                <a:lnTo>
                  <a:pt x="1390" y="1188"/>
                </a:lnTo>
                <a:lnTo>
                  <a:pt x="1377" y="1216"/>
                </a:lnTo>
                <a:lnTo>
                  <a:pt x="1361" y="1244"/>
                </a:lnTo>
                <a:lnTo>
                  <a:pt x="1342" y="1274"/>
                </a:lnTo>
                <a:lnTo>
                  <a:pt x="1321" y="1306"/>
                </a:lnTo>
                <a:lnTo>
                  <a:pt x="1297" y="1339"/>
                </a:lnTo>
                <a:lnTo>
                  <a:pt x="1270" y="1371"/>
                </a:lnTo>
                <a:lnTo>
                  <a:pt x="1240" y="1405"/>
                </a:lnTo>
                <a:lnTo>
                  <a:pt x="1206" y="1438"/>
                </a:lnTo>
                <a:lnTo>
                  <a:pt x="1169" y="1472"/>
                </a:lnTo>
                <a:lnTo>
                  <a:pt x="1136" y="1498"/>
                </a:lnTo>
                <a:lnTo>
                  <a:pt x="1100" y="1524"/>
                </a:lnTo>
                <a:lnTo>
                  <a:pt x="1063" y="1549"/>
                </a:lnTo>
                <a:lnTo>
                  <a:pt x="1024" y="1572"/>
                </a:lnTo>
                <a:lnTo>
                  <a:pt x="982" y="1593"/>
                </a:lnTo>
                <a:lnTo>
                  <a:pt x="940" y="1612"/>
                </a:lnTo>
                <a:lnTo>
                  <a:pt x="895" y="1629"/>
                </a:lnTo>
                <a:lnTo>
                  <a:pt x="848" y="1644"/>
                </a:lnTo>
                <a:lnTo>
                  <a:pt x="801" y="1655"/>
                </a:lnTo>
                <a:lnTo>
                  <a:pt x="752" y="1664"/>
                </a:lnTo>
                <a:lnTo>
                  <a:pt x="700" y="1669"/>
                </a:lnTo>
                <a:lnTo>
                  <a:pt x="648" y="1671"/>
                </a:lnTo>
                <a:lnTo>
                  <a:pt x="599" y="1670"/>
                </a:lnTo>
                <a:lnTo>
                  <a:pt x="551" y="1664"/>
                </a:lnTo>
                <a:lnTo>
                  <a:pt x="504" y="1657"/>
                </a:lnTo>
                <a:lnTo>
                  <a:pt x="459" y="1647"/>
                </a:lnTo>
                <a:lnTo>
                  <a:pt x="415" y="1634"/>
                </a:lnTo>
                <a:lnTo>
                  <a:pt x="372" y="1618"/>
                </a:lnTo>
                <a:lnTo>
                  <a:pt x="331" y="1599"/>
                </a:lnTo>
                <a:lnTo>
                  <a:pt x="293" y="1577"/>
                </a:lnTo>
                <a:lnTo>
                  <a:pt x="256" y="1553"/>
                </a:lnTo>
                <a:lnTo>
                  <a:pt x="220" y="1527"/>
                </a:lnTo>
                <a:lnTo>
                  <a:pt x="187" y="1498"/>
                </a:lnTo>
                <a:lnTo>
                  <a:pt x="157" y="1467"/>
                </a:lnTo>
                <a:lnTo>
                  <a:pt x="129" y="1434"/>
                </a:lnTo>
                <a:lnTo>
                  <a:pt x="103" y="1398"/>
                </a:lnTo>
                <a:lnTo>
                  <a:pt x="80" y="1360"/>
                </a:lnTo>
                <a:lnTo>
                  <a:pt x="60" y="1320"/>
                </a:lnTo>
                <a:lnTo>
                  <a:pt x="42" y="1279"/>
                </a:lnTo>
                <a:lnTo>
                  <a:pt x="27" y="1234"/>
                </a:lnTo>
                <a:lnTo>
                  <a:pt x="16" y="1189"/>
                </a:lnTo>
                <a:lnTo>
                  <a:pt x="7" y="1142"/>
                </a:lnTo>
                <a:lnTo>
                  <a:pt x="2" y="1092"/>
                </a:lnTo>
                <a:lnTo>
                  <a:pt x="0" y="1041"/>
                </a:lnTo>
                <a:lnTo>
                  <a:pt x="3" y="979"/>
                </a:lnTo>
                <a:lnTo>
                  <a:pt x="10" y="918"/>
                </a:lnTo>
                <a:lnTo>
                  <a:pt x="21" y="858"/>
                </a:lnTo>
                <a:lnTo>
                  <a:pt x="37" y="798"/>
                </a:lnTo>
                <a:lnTo>
                  <a:pt x="56" y="739"/>
                </a:lnTo>
                <a:lnTo>
                  <a:pt x="80" y="681"/>
                </a:lnTo>
                <a:lnTo>
                  <a:pt x="107" y="625"/>
                </a:lnTo>
                <a:lnTo>
                  <a:pt x="138" y="569"/>
                </a:lnTo>
                <a:lnTo>
                  <a:pt x="171" y="515"/>
                </a:lnTo>
                <a:lnTo>
                  <a:pt x="209" y="464"/>
                </a:lnTo>
                <a:lnTo>
                  <a:pt x="248" y="414"/>
                </a:lnTo>
                <a:lnTo>
                  <a:pt x="291" y="366"/>
                </a:lnTo>
                <a:lnTo>
                  <a:pt x="337" y="320"/>
                </a:lnTo>
                <a:lnTo>
                  <a:pt x="385" y="276"/>
                </a:lnTo>
                <a:lnTo>
                  <a:pt x="435" y="235"/>
                </a:lnTo>
                <a:lnTo>
                  <a:pt x="486" y="197"/>
                </a:lnTo>
                <a:lnTo>
                  <a:pt x="540" y="162"/>
                </a:lnTo>
                <a:lnTo>
                  <a:pt x="595" y="130"/>
                </a:lnTo>
                <a:lnTo>
                  <a:pt x="652" y="101"/>
                </a:lnTo>
                <a:lnTo>
                  <a:pt x="710" y="75"/>
                </a:lnTo>
                <a:lnTo>
                  <a:pt x="769" y="53"/>
                </a:lnTo>
                <a:lnTo>
                  <a:pt x="829" y="34"/>
                </a:lnTo>
                <a:lnTo>
                  <a:pt x="890" y="19"/>
                </a:lnTo>
                <a:lnTo>
                  <a:pt x="951" y="8"/>
                </a:lnTo>
                <a:lnTo>
                  <a:pt x="1013" y="2"/>
                </a:lnTo>
                <a:lnTo>
                  <a:pt x="107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953000" y="2057400"/>
            <a:ext cx="1143000" cy="10668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7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486400" y="1905000"/>
            <a:ext cx="609600" cy="542436"/>
            <a:chOff x="3596" y="1502"/>
            <a:chExt cx="2142" cy="1906"/>
          </a:xfrm>
        </p:grpSpPr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3596" y="1787"/>
              <a:ext cx="1328" cy="1621"/>
            </a:xfrm>
            <a:custGeom>
              <a:avLst/>
              <a:gdLst/>
              <a:ahLst/>
              <a:cxnLst>
                <a:cxn ang="0">
                  <a:pos x="980" y="22"/>
                </a:cxn>
                <a:cxn ang="0">
                  <a:pos x="1117" y="109"/>
                </a:cxn>
                <a:cxn ang="0">
                  <a:pos x="1278" y="13"/>
                </a:cxn>
                <a:cxn ang="0">
                  <a:pos x="1303" y="0"/>
                </a:cxn>
                <a:cxn ang="0">
                  <a:pos x="1327" y="17"/>
                </a:cxn>
                <a:cxn ang="0">
                  <a:pos x="1199" y="535"/>
                </a:cxn>
                <a:cxn ang="0">
                  <a:pos x="1173" y="555"/>
                </a:cxn>
                <a:cxn ang="0">
                  <a:pos x="1146" y="541"/>
                </a:cxn>
                <a:cxn ang="0">
                  <a:pos x="1147" y="515"/>
                </a:cxn>
                <a:cxn ang="0">
                  <a:pos x="1156" y="408"/>
                </a:cxn>
                <a:cxn ang="0">
                  <a:pos x="1126" y="235"/>
                </a:cxn>
                <a:cxn ang="0">
                  <a:pos x="1044" y="125"/>
                </a:cxn>
                <a:cxn ang="0">
                  <a:pos x="921" y="72"/>
                </a:cxn>
                <a:cxn ang="0">
                  <a:pos x="754" y="73"/>
                </a:cxn>
                <a:cxn ang="0">
                  <a:pos x="585" y="157"/>
                </a:cxn>
                <a:cxn ang="0">
                  <a:pos x="474" y="299"/>
                </a:cxn>
                <a:cxn ang="0">
                  <a:pos x="444" y="461"/>
                </a:cxn>
                <a:cxn ang="0">
                  <a:pos x="487" y="571"/>
                </a:cxn>
                <a:cxn ang="0">
                  <a:pos x="561" y="630"/>
                </a:cxn>
                <a:cxn ang="0">
                  <a:pos x="642" y="652"/>
                </a:cxn>
                <a:cxn ang="0">
                  <a:pos x="728" y="675"/>
                </a:cxn>
                <a:cxn ang="0">
                  <a:pos x="871" y="714"/>
                </a:cxn>
                <a:cxn ang="0">
                  <a:pos x="951" y="743"/>
                </a:cxn>
                <a:cxn ang="0">
                  <a:pos x="1012" y="787"/>
                </a:cxn>
                <a:cxn ang="0">
                  <a:pos x="1057" y="839"/>
                </a:cxn>
                <a:cxn ang="0">
                  <a:pos x="1104" y="936"/>
                </a:cxn>
                <a:cxn ang="0">
                  <a:pos x="1118" y="1092"/>
                </a:cxn>
                <a:cxn ang="0">
                  <a:pos x="1055" y="1294"/>
                </a:cxn>
                <a:cxn ang="0">
                  <a:pos x="918" y="1470"/>
                </a:cxn>
                <a:cxn ang="0">
                  <a:pos x="728" y="1588"/>
                </a:cxn>
                <a:cxn ang="0">
                  <a:pos x="523" y="1621"/>
                </a:cxn>
                <a:cxn ang="0">
                  <a:pos x="379" y="1599"/>
                </a:cxn>
                <a:cxn ang="0">
                  <a:pos x="244" y="1531"/>
                </a:cxn>
                <a:cxn ang="0">
                  <a:pos x="58" y="1596"/>
                </a:cxn>
                <a:cxn ang="0">
                  <a:pos x="29" y="1621"/>
                </a:cxn>
                <a:cxn ang="0">
                  <a:pos x="0" y="1600"/>
                </a:cxn>
                <a:cxn ang="0">
                  <a:pos x="21" y="1510"/>
                </a:cxn>
                <a:cxn ang="0">
                  <a:pos x="53" y="1381"/>
                </a:cxn>
                <a:cxn ang="0">
                  <a:pos x="96" y="1213"/>
                </a:cxn>
                <a:cxn ang="0">
                  <a:pos x="124" y="1107"/>
                </a:cxn>
                <a:cxn ang="0">
                  <a:pos x="139" y="1069"/>
                </a:cxn>
                <a:cxn ang="0">
                  <a:pos x="172" y="1068"/>
                </a:cxn>
                <a:cxn ang="0">
                  <a:pos x="183" y="1094"/>
                </a:cxn>
                <a:cxn ang="0">
                  <a:pos x="171" y="1150"/>
                </a:cxn>
                <a:cxn ang="0">
                  <a:pos x="167" y="1259"/>
                </a:cxn>
                <a:cxn ang="0">
                  <a:pos x="210" y="1398"/>
                </a:cxn>
                <a:cxn ang="0">
                  <a:pos x="298" y="1485"/>
                </a:cxn>
                <a:cxn ang="0">
                  <a:pos x="408" y="1532"/>
                </a:cxn>
                <a:cxn ang="0">
                  <a:pos x="519" y="1549"/>
                </a:cxn>
                <a:cxn ang="0">
                  <a:pos x="670" y="1532"/>
                </a:cxn>
                <a:cxn ang="0">
                  <a:pos x="828" y="1434"/>
                </a:cxn>
                <a:cxn ang="0">
                  <a:pos x="931" y="1281"/>
                </a:cxn>
                <a:cxn ang="0">
                  <a:pos x="958" y="1111"/>
                </a:cxn>
                <a:cxn ang="0">
                  <a:pos x="924" y="1002"/>
                </a:cxn>
                <a:cxn ang="0">
                  <a:pos x="859" y="942"/>
                </a:cxn>
                <a:cxn ang="0">
                  <a:pos x="769" y="908"/>
                </a:cxn>
                <a:cxn ang="0">
                  <a:pos x="448" y="813"/>
                </a:cxn>
                <a:cxn ang="0">
                  <a:pos x="346" y="728"/>
                </a:cxn>
                <a:cxn ang="0">
                  <a:pos x="287" y="593"/>
                </a:cxn>
                <a:cxn ang="0">
                  <a:pos x="302" y="393"/>
                </a:cxn>
                <a:cxn ang="0">
                  <a:pos x="418" y="195"/>
                </a:cxn>
                <a:cxn ang="0">
                  <a:pos x="608" y="54"/>
                </a:cxn>
                <a:cxn ang="0">
                  <a:pos x="836" y="0"/>
                </a:cxn>
              </a:cxnLst>
              <a:rect l="0" t="0" r="r" b="b"/>
              <a:pathLst>
                <a:path w="1328" h="1621">
                  <a:moveTo>
                    <a:pt x="836" y="0"/>
                  </a:moveTo>
                  <a:lnTo>
                    <a:pt x="874" y="2"/>
                  </a:lnTo>
                  <a:lnTo>
                    <a:pt x="911" y="6"/>
                  </a:lnTo>
                  <a:lnTo>
                    <a:pt x="947" y="12"/>
                  </a:lnTo>
                  <a:lnTo>
                    <a:pt x="980" y="22"/>
                  </a:lnTo>
                  <a:lnTo>
                    <a:pt x="1012" y="34"/>
                  </a:lnTo>
                  <a:lnTo>
                    <a:pt x="1042" y="49"/>
                  </a:lnTo>
                  <a:lnTo>
                    <a:pt x="1069" y="67"/>
                  </a:lnTo>
                  <a:lnTo>
                    <a:pt x="1095" y="87"/>
                  </a:lnTo>
                  <a:lnTo>
                    <a:pt x="1117" y="109"/>
                  </a:lnTo>
                  <a:lnTo>
                    <a:pt x="1138" y="134"/>
                  </a:lnTo>
                  <a:lnTo>
                    <a:pt x="1155" y="161"/>
                  </a:lnTo>
                  <a:lnTo>
                    <a:pt x="1261" y="31"/>
                  </a:lnTo>
                  <a:lnTo>
                    <a:pt x="1270" y="21"/>
                  </a:lnTo>
                  <a:lnTo>
                    <a:pt x="1278" y="13"/>
                  </a:lnTo>
                  <a:lnTo>
                    <a:pt x="1284" y="8"/>
                  </a:lnTo>
                  <a:lnTo>
                    <a:pt x="1289" y="4"/>
                  </a:lnTo>
                  <a:lnTo>
                    <a:pt x="1292" y="2"/>
                  </a:lnTo>
                  <a:lnTo>
                    <a:pt x="1299" y="0"/>
                  </a:lnTo>
                  <a:lnTo>
                    <a:pt x="1303" y="0"/>
                  </a:lnTo>
                  <a:lnTo>
                    <a:pt x="1310" y="2"/>
                  </a:lnTo>
                  <a:lnTo>
                    <a:pt x="1317" y="4"/>
                  </a:lnTo>
                  <a:lnTo>
                    <a:pt x="1321" y="8"/>
                  </a:lnTo>
                  <a:lnTo>
                    <a:pt x="1325" y="13"/>
                  </a:lnTo>
                  <a:lnTo>
                    <a:pt x="1327" y="17"/>
                  </a:lnTo>
                  <a:lnTo>
                    <a:pt x="1327" y="21"/>
                  </a:lnTo>
                  <a:lnTo>
                    <a:pt x="1328" y="22"/>
                  </a:lnTo>
                  <a:lnTo>
                    <a:pt x="1205" y="510"/>
                  </a:lnTo>
                  <a:lnTo>
                    <a:pt x="1202" y="524"/>
                  </a:lnTo>
                  <a:lnTo>
                    <a:pt x="1199" y="535"/>
                  </a:lnTo>
                  <a:lnTo>
                    <a:pt x="1196" y="544"/>
                  </a:lnTo>
                  <a:lnTo>
                    <a:pt x="1192" y="550"/>
                  </a:lnTo>
                  <a:lnTo>
                    <a:pt x="1187" y="553"/>
                  </a:lnTo>
                  <a:lnTo>
                    <a:pt x="1181" y="554"/>
                  </a:lnTo>
                  <a:lnTo>
                    <a:pt x="1173" y="555"/>
                  </a:lnTo>
                  <a:lnTo>
                    <a:pt x="1163" y="554"/>
                  </a:lnTo>
                  <a:lnTo>
                    <a:pt x="1157" y="552"/>
                  </a:lnTo>
                  <a:lnTo>
                    <a:pt x="1152" y="548"/>
                  </a:lnTo>
                  <a:lnTo>
                    <a:pt x="1148" y="544"/>
                  </a:lnTo>
                  <a:lnTo>
                    <a:pt x="1146" y="541"/>
                  </a:lnTo>
                  <a:lnTo>
                    <a:pt x="1146" y="537"/>
                  </a:lnTo>
                  <a:lnTo>
                    <a:pt x="1145" y="535"/>
                  </a:lnTo>
                  <a:lnTo>
                    <a:pt x="1145" y="534"/>
                  </a:lnTo>
                  <a:lnTo>
                    <a:pt x="1146" y="526"/>
                  </a:lnTo>
                  <a:lnTo>
                    <a:pt x="1147" y="515"/>
                  </a:lnTo>
                  <a:lnTo>
                    <a:pt x="1149" y="500"/>
                  </a:lnTo>
                  <a:lnTo>
                    <a:pt x="1152" y="482"/>
                  </a:lnTo>
                  <a:lnTo>
                    <a:pt x="1154" y="461"/>
                  </a:lnTo>
                  <a:lnTo>
                    <a:pt x="1155" y="436"/>
                  </a:lnTo>
                  <a:lnTo>
                    <a:pt x="1156" y="408"/>
                  </a:lnTo>
                  <a:lnTo>
                    <a:pt x="1155" y="367"/>
                  </a:lnTo>
                  <a:lnTo>
                    <a:pt x="1151" y="330"/>
                  </a:lnTo>
                  <a:lnTo>
                    <a:pt x="1145" y="296"/>
                  </a:lnTo>
                  <a:lnTo>
                    <a:pt x="1137" y="264"/>
                  </a:lnTo>
                  <a:lnTo>
                    <a:pt x="1126" y="235"/>
                  </a:lnTo>
                  <a:lnTo>
                    <a:pt x="1114" y="208"/>
                  </a:lnTo>
                  <a:lnTo>
                    <a:pt x="1099" y="184"/>
                  </a:lnTo>
                  <a:lnTo>
                    <a:pt x="1082" y="162"/>
                  </a:lnTo>
                  <a:lnTo>
                    <a:pt x="1064" y="142"/>
                  </a:lnTo>
                  <a:lnTo>
                    <a:pt x="1044" y="125"/>
                  </a:lnTo>
                  <a:lnTo>
                    <a:pt x="1022" y="110"/>
                  </a:lnTo>
                  <a:lnTo>
                    <a:pt x="999" y="98"/>
                  </a:lnTo>
                  <a:lnTo>
                    <a:pt x="975" y="87"/>
                  </a:lnTo>
                  <a:lnTo>
                    <a:pt x="948" y="79"/>
                  </a:lnTo>
                  <a:lnTo>
                    <a:pt x="921" y="72"/>
                  </a:lnTo>
                  <a:lnTo>
                    <a:pt x="892" y="67"/>
                  </a:lnTo>
                  <a:lnTo>
                    <a:pt x="863" y="65"/>
                  </a:lnTo>
                  <a:lnTo>
                    <a:pt x="832" y="64"/>
                  </a:lnTo>
                  <a:lnTo>
                    <a:pt x="793" y="66"/>
                  </a:lnTo>
                  <a:lnTo>
                    <a:pt x="754" y="73"/>
                  </a:lnTo>
                  <a:lnTo>
                    <a:pt x="717" y="82"/>
                  </a:lnTo>
                  <a:lnTo>
                    <a:pt x="681" y="97"/>
                  </a:lnTo>
                  <a:lnTo>
                    <a:pt x="647" y="114"/>
                  </a:lnTo>
                  <a:lnTo>
                    <a:pt x="615" y="133"/>
                  </a:lnTo>
                  <a:lnTo>
                    <a:pt x="585" y="157"/>
                  </a:lnTo>
                  <a:lnTo>
                    <a:pt x="557" y="181"/>
                  </a:lnTo>
                  <a:lnTo>
                    <a:pt x="532" y="208"/>
                  </a:lnTo>
                  <a:lnTo>
                    <a:pt x="510" y="237"/>
                  </a:lnTo>
                  <a:lnTo>
                    <a:pt x="490" y="268"/>
                  </a:lnTo>
                  <a:lnTo>
                    <a:pt x="474" y="299"/>
                  </a:lnTo>
                  <a:lnTo>
                    <a:pt x="461" y="332"/>
                  </a:lnTo>
                  <a:lnTo>
                    <a:pt x="451" y="365"/>
                  </a:lnTo>
                  <a:lnTo>
                    <a:pt x="445" y="399"/>
                  </a:lnTo>
                  <a:lnTo>
                    <a:pt x="443" y="433"/>
                  </a:lnTo>
                  <a:lnTo>
                    <a:pt x="444" y="461"/>
                  </a:lnTo>
                  <a:lnTo>
                    <a:pt x="448" y="488"/>
                  </a:lnTo>
                  <a:lnTo>
                    <a:pt x="455" y="512"/>
                  </a:lnTo>
                  <a:lnTo>
                    <a:pt x="464" y="533"/>
                  </a:lnTo>
                  <a:lnTo>
                    <a:pt x="475" y="553"/>
                  </a:lnTo>
                  <a:lnTo>
                    <a:pt x="487" y="571"/>
                  </a:lnTo>
                  <a:lnTo>
                    <a:pt x="501" y="587"/>
                  </a:lnTo>
                  <a:lnTo>
                    <a:pt x="515" y="601"/>
                  </a:lnTo>
                  <a:lnTo>
                    <a:pt x="530" y="612"/>
                  </a:lnTo>
                  <a:lnTo>
                    <a:pt x="546" y="622"/>
                  </a:lnTo>
                  <a:lnTo>
                    <a:pt x="561" y="630"/>
                  </a:lnTo>
                  <a:lnTo>
                    <a:pt x="576" y="636"/>
                  </a:lnTo>
                  <a:lnTo>
                    <a:pt x="585" y="637"/>
                  </a:lnTo>
                  <a:lnTo>
                    <a:pt x="609" y="643"/>
                  </a:lnTo>
                  <a:lnTo>
                    <a:pt x="625" y="648"/>
                  </a:lnTo>
                  <a:lnTo>
                    <a:pt x="642" y="652"/>
                  </a:lnTo>
                  <a:lnTo>
                    <a:pt x="660" y="657"/>
                  </a:lnTo>
                  <a:lnTo>
                    <a:pt x="677" y="663"/>
                  </a:lnTo>
                  <a:lnTo>
                    <a:pt x="695" y="667"/>
                  </a:lnTo>
                  <a:lnTo>
                    <a:pt x="712" y="671"/>
                  </a:lnTo>
                  <a:lnTo>
                    <a:pt x="728" y="675"/>
                  </a:lnTo>
                  <a:lnTo>
                    <a:pt x="763" y="684"/>
                  </a:lnTo>
                  <a:lnTo>
                    <a:pt x="795" y="692"/>
                  </a:lnTo>
                  <a:lnTo>
                    <a:pt x="824" y="701"/>
                  </a:lnTo>
                  <a:lnTo>
                    <a:pt x="849" y="707"/>
                  </a:lnTo>
                  <a:lnTo>
                    <a:pt x="871" y="714"/>
                  </a:lnTo>
                  <a:lnTo>
                    <a:pt x="891" y="720"/>
                  </a:lnTo>
                  <a:lnTo>
                    <a:pt x="909" y="726"/>
                  </a:lnTo>
                  <a:lnTo>
                    <a:pt x="924" y="732"/>
                  </a:lnTo>
                  <a:lnTo>
                    <a:pt x="939" y="738"/>
                  </a:lnTo>
                  <a:lnTo>
                    <a:pt x="951" y="743"/>
                  </a:lnTo>
                  <a:lnTo>
                    <a:pt x="963" y="750"/>
                  </a:lnTo>
                  <a:lnTo>
                    <a:pt x="973" y="756"/>
                  </a:lnTo>
                  <a:lnTo>
                    <a:pt x="993" y="770"/>
                  </a:lnTo>
                  <a:lnTo>
                    <a:pt x="1002" y="778"/>
                  </a:lnTo>
                  <a:lnTo>
                    <a:pt x="1012" y="787"/>
                  </a:lnTo>
                  <a:lnTo>
                    <a:pt x="1019" y="794"/>
                  </a:lnTo>
                  <a:lnTo>
                    <a:pt x="1027" y="803"/>
                  </a:lnTo>
                  <a:lnTo>
                    <a:pt x="1037" y="813"/>
                  </a:lnTo>
                  <a:lnTo>
                    <a:pt x="1047" y="826"/>
                  </a:lnTo>
                  <a:lnTo>
                    <a:pt x="1057" y="839"/>
                  </a:lnTo>
                  <a:lnTo>
                    <a:pt x="1067" y="855"/>
                  </a:lnTo>
                  <a:lnTo>
                    <a:pt x="1078" y="873"/>
                  </a:lnTo>
                  <a:lnTo>
                    <a:pt x="1088" y="892"/>
                  </a:lnTo>
                  <a:lnTo>
                    <a:pt x="1097" y="913"/>
                  </a:lnTo>
                  <a:lnTo>
                    <a:pt x="1104" y="936"/>
                  </a:lnTo>
                  <a:lnTo>
                    <a:pt x="1111" y="961"/>
                  </a:lnTo>
                  <a:lnTo>
                    <a:pt x="1116" y="989"/>
                  </a:lnTo>
                  <a:lnTo>
                    <a:pt x="1119" y="1018"/>
                  </a:lnTo>
                  <a:lnTo>
                    <a:pt x="1120" y="1050"/>
                  </a:lnTo>
                  <a:lnTo>
                    <a:pt x="1118" y="1092"/>
                  </a:lnTo>
                  <a:lnTo>
                    <a:pt x="1113" y="1132"/>
                  </a:lnTo>
                  <a:lnTo>
                    <a:pt x="1103" y="1174"/>
                  </a:lnTo>
                  <a:lnTo>
                    <a:pt x="1091" y="1215"/>
                  </a:lnTo>
                  <a:lnTo>
                    <a:pt x="1075" y="1255"/>
                  </a:lnTo>
                  <a:lnTo>
                    <a:pt x="1055" y="1294"/>
                  </a:lnTo>
                  <a:lnTo>
                    <a:pt x="1033" y="1332"/>
                  </a:lnTo>
                  <a:lnTo>
                    <a:pt x="1008" y="1369"/>
                  </a:lnTo>
                  <a:lnTo>
                    <a:pt x="981" y="1404"/>
                  </a:lnTo>
                  <a:lnTo>
                    <a:pt x="950" y="1438"/>
                  </a:lnTo>
                  <a:lnTo>
                    <a:pt x="918" y="1470"/>
                  </a:lnTo>
                  <a:lnTo>
                    <a:pt x="884" y="1499"/>
                  </a:lnTo>
                  <a:lnTo>
                    <a:pt x="847" y="1525"/>
                  </a:lnTo>
                  <a:lnTo>
                    <a:pt x="809" y="1550"/>
                  </a:lnTo>
                  <a:lnTo>
                    <a:pt x="769" y="1570"/>
                  </a:lnTo>
                  <a:lnTo>
                    <a:pt x="728" y="1588"/>
                  </a:lnTo>
                  <a:lnTo>
                    <a:pt x="685" y="1602"/>
                  </a:lnTo>
                  <a:lnTo>
                    <a:pt x="642" y="1612"/>
                  </a:lnTo>
                  <a:lnTo>
                    <a:pt x="597" y="1619"/>
                  </a:lnTo>
                  <a:lnTo>
                    <a:pt x="551" y="1621"/>
                  </a:lnTo>
                  <a:lnTo>
                    <a:pt x="523" y="1621"/>
                  </a:lnTo>
                  <a:lnTo>
                    <a:pt x="495" y="1619"/>
                  </a:lnTo>
                  <a:lnTo>
                    <a:pt x="466" y="1617"/>
                  </a:lnTo>
                  <a:lnTo>
                    <a:pt x="437" y="1612"/>
                  </a:lnTo>
                  <a:lnTo>
                    <a:pt x="408" y="1606"/>
                  </a:lnTo>
                  <a:lnTo>
                    <a:pt x="379" y="1599"/>
                  </a:lnTo>
                  <a:lnTo>
                    <a:pt x="350" y="1589"/>
                  </a:lnTo>
                  <a:lnTo>
                    <a:pt x="322" y="1578"/>
                  </a:lnTo>
                  <a:lnTo>
                    <a:pt x="295" y="1565"/>
                  </a:lnTo>
                  <a:lnTo>
                    <a:pt x="269" y="1549"/>
                  </a:lnTo>
                  <a:lnTo>
                    <a:pt x="244" y="1531"/>
                  </a:lnTo>
                  <a:lnTo>
                    <a:pt x="220" y="1510"/>
                  </a:lnTo>
                  <a:lnTo>
                    <a:pt x="197" y="1487"/>
                  </a:lnTo>
                  <a:lnTo>
                    <a:pt x="176" y="1460"/>
                  </a:lnTo>
                  <a:lnTo>
                    <a:pt x="67" y="1586"/>
                  </a:lnTo>
                  <a:lnTo>
                    <a:pt x="58" y="1596"/>
                  </a:lnTo>
                  <a:lnTo>
                    <a:pt x="50" y="1604"/>
                  </a:lnTo>
                  <a:lnTo>
                    <a:pt x="39" y="1615"/>
                  </a:lnTo>
                  <a:lnTo>
                    <a:pt x="36" y="1618"/>
                  </a:lnTo>
                  <a:lnTo>
                    <a:pt x="32" y="1620"/>
                  </a:lnTo>
                  <a:lnTo>
                    <a:pt x="29" y="1621"/>
                  </a:lnTo>
                  <a:lnTo>
                    <a:pt x="25" y="1621"/>
                  </a:lnTo>
                  <a:lnTo>
                    <a:pt x="15" y="1619"/>
                  </a:lnTo>
                  <a:lnTo>
                    <a:pt x="7" y="1615"/>
                  </a:lnTo>
                  <a:lnTo>
                    <a:pt x="2" y="1608"/>
                  </a:lnTo>
                  <a:lnTo>
                    <a:pt x="0" y="1600"/>
                  </a:lnTo>
                  <a:lnTo>
                    <a:pt x="1" y="1597"/>
                  </a:lnTo>
                  <a:lnTo>
                    <a:pt x="4" y="1580"/>
                  </a:lnTo>
                  <a:lnTo>
                    <a:pt x="12" y="1550"/>
                  </a:lnTo>
                  <a:lnTo>
                    <a:pt x="17" y="1532"/>
                  </a:lnTo>
                  <a:lnTo>
                    <a:pt x="21" y="1510"/>
                  </a:lnTo>
                  <a:lnTo>
                    <a:pt x="28" y="1487"/>
                  </a:lnTo>
                  <a:lnTo>
                    <a:pt x="34" y="1462"/>
                  </a:lnTo>
                  <a:lnTo>
                    <a:pt x="40" y="1436"/>
                  </a:lnTo>
                  <a:lnTo>
                    <a:pt x="47" y="1408"/>
                  </a:lnTo>
                  <a:lnTo>
                    <a:pt x="53" y="1381"/>
                  </a:lnTo>
                  <a:lnTo>
                    <a:pt x="68" y="1323"/>
                  </a:lnTo>
                  <a:lnTo>
                    <a:pt x="75" y="1295"/>
                  </a:lnTo>
                  <a:lnTo>
                    <a:pt x="83" y="1266"/>
                  </a:lnTo>
                  <a:lnTo>
                    <a:pt x="90" y="1239"/>
                  </a:lnTo>
                  <a:lnTo>
                    <a:pt x="96" y="1213"/>
                  </a:lnTo>
                  <a:lnTo>
                    <a:pt x="102" y="1188"/>
                  </a:lnTo>
                  <a:lnTo>
                    <a:pt x="109" y="1164"/>
                  </a:lnTo>
                  <a:lnTo>
                    <a:pt x="114" y="1143"/>
                  </a:lnTo>
                  <a:lnTo>
                    <a:pt x="120" y="1124"/>
                  </a:lnTo>
                  <a:lnTo>
                    <a:pt x="124" y="1107"/>
                  </a:lnTo>
                  <a:lnTo>
                    <a:pt x="128" y="1094"/>
                  </a:lnTo>
                  <a:lnTo>
                    <a:pt x="130" y="1083"/>
                  </a:lnTo>
                  <a:lnTo>
                    <a:pt x="132" y="1077"/>
                  </a:lnTo>
                  <a:lnTo>
                    <a:pt x="134" y="1073"/>
                  </a:lnTo>
                  <a:lnTo>
                    <a:pt x="139" y="1069"/>
                  </a:lnTo>
                  <a:lnTo>
                    <a:pt x="143" y="1067"/>
                  </a:lnTo>
                  <a:lnTo>
                    <a:pt x="149" y="1066"/>
                  </a:lnTo>
                  <a:lnTo>
                    <a:pt x="163" y="1066"/>
                  </a:lnTo>
                  <a:lnTo>
                    <a:pt x="168" y="1067"/>
                  </a:lnTo>
                  <a:lnTo>
                    <a:pt x="172" y="1068"/>
                  </a:lnTo>
                  <a:lnTo>
                    <a:pt x="177" y="1071"/>
                  </a:lnTo>
                  <a:lnTo>
                    <a:pt x="179" y="1075"/>
                  </a:lnTo>
                  <a:lnTo>
                    <a:pt x="182" y="1082"/>
                  </a:lnTo>
                  <a:lnTo>
                    <a:pt x="183" y="1091"/>
                  </a:lnTo>
                  <a:lnTo>
                    <a:pt x="183" y="1094"/>
                  </a:lnTo>
                  <a:lnTo>
                    <a:pt x="182" y="1099"/>
                  </a:lnTo>
                  <a:lnTo>
                    <a:pt x="179" y="1105"/>
                  </a:lnTo>
                  <a:lnTo>
                    <a:pt x="176" y="1122"/>
                  </a:lnTo>
                  <a:lnTo>
                    <a:pt x="174" y="1135"/>
                  </a:lnTo>
                  <a:lnTo>
                    <a:pt x="171" y="1150"/>
                  </a:lnTo>
                  <a:lnTo>
                    <a:pt x="169" y="1167"/>
                  </a:lnTo>
                  <a:lnTo>
                    <a:pt x="168" y="1185"/>
                  </a:lnTo>
                  <a:lnTo>
                    <a:pt x="167" y="1204"/>
                  </a:lnTo>
                  <a:lnTo>
                    <a:pt x="166" y="1224"/>
                  </a:lnTo>
                  <a:lnTo>
                    <a:pt x="167" y="1259"/>
                  </a:lnTo>
                  <a:lnTo>
                    <a:pt x="171" y="1291"/>
                  </a:lnTo>
                  <a:lnTo>
                    <a:pt x="177" y="1321"/>
                  </a:lnTo>
                  <a:lnTo>
                    <a:pt x="186" y="1349"/>
                  </a:lnTo>
                  <a:lnTo>
                    <a:pt x="197" y="1374"/>
                  </a:lnTo>
                  <a:lnTo>
                    <a:pt x="210" y="1398"/>
                  </a:lnTo>
                  <a:lnTo>
                    <a:pt x="225" y="1419"/>
                  </a:lnTo>
                  <a:lnTo>
                    <a:pt x="241" y="1438"/>
                  </a:lnTo>
                  <a:lnTo>
                    <a:pt x="259" y="1455"/>
                  </a:lnTo>
                  <a:lnTo>
                    <a:pt x="278" y="1471"/>
                  </a:lnTo>
                  <a:lnTo>
                    <a:pt x="298" y="1485"/>
                  </a:lnTo>
                  <a:lnTo>
                    <a:pt x="319" y="1497"/>
                  </a:lnTo>
                  <a:lnTo>
                    <a:pt x="340" y="1508"/>
                  </a:lnTo>
                  <a:lnTo>
                    <a:pt x="363" y="1517"/>
                  </a:lnTo>
                  <a:lnTo>
                    <a:pt x="385" y="1525"/>
                  </a:lnTo>
                  <a:lnTo>
                    <a:pt x="408" y="1532"/>
                  </a:lnTo>
                  <a:lnTo>
                    <a:pt x="431" y="1537"/>
                  </a:lnTo>
                  <a:lnTo>
                    <a:pt x="453" y="1541"/>
                  </a:lnTo>
                  <a:lnTo>
                    <a:pt x="476" y="1544"/>
                  </a:lnTo>
                  <a:lnTo>
                    <a:pt x="497" y="1547"/>
                  </a:lnTo>
                  <a:lnTo>
                    <a:pt x="519" y="1549"/>
                  </a:lnTo>
                  <a:lnTo>
                    <a:pt x="540" y="1550"/>
                  </a:lnTo>
                  <a:lnTo>
                    <a:pt x="559" y="1550"/>
                  </a:lnTo>
                  <a:lnTo>
                    <a:pt x="597" y="1548"/>
                  </a:lnTo>
                  <a:lnTo>
                    <a:pt x="634" y="1542"/>
                  </a:lnTo>
                  <a:lnTo>
                    <a:pt x="670" y="1532"/>
                  </a:lnTo>
                  <a:lnTo>
                    <a:pt x="704" y="1519"/>
                  </a:lnTo>
                  <a:lnTo>
                    <a:pt x="738" y="1502"/>
                  </a:lnTo>
                  <a:lnTo>
                    <a:pt x="770" y="1482"/>
                  </a:lnTo>
                  <a:lnTo>
                    <a:pt x="800" y="1459"/>
                  </a:lnTo>
                  <a:lnTo>
                    <a:pt x="828" y="1434"/>
                  </a:lnTo>
                  <a:lnTo>
                    <a:pt x="853" y="1407"/>
                  </a:lnTo>
                  <a:lnTo>
                    <a:pt x="877" y="1378"/>
                  </a:lnTo>
                  <a:lnTo>
                    <a:pt x="897" y="1347"/>
                  </a:lnTo>
                  <a:lnTo>
                    <a:pt x="916" y="1315"/>
                  </a:lnTo>
                  <a:lnTo>
                    <a:pt x="931" y="1281"/>
                  </a:lnTo>
                  <a:lnTo>
                    <a:pt x="943" y="1247"/>
                  </a:lnTo>
                  <a:lnTo>
                    <a:pt x="952" y="1211"/>
                  </a:lnTo>
                  <a:lnTo>
                    <a:pt x="957" y="1176"/>
                  </a:lnTo>
                  <a:lnTo>
                    <a:pt x="959" y="1140"/>
                  </a:lnTo>
                  <a:lnTo>
                    <a:pt x="958" y="1111"/>
                  </a:lnTo>
                  <a:lnTo>
                    <a:pt x="955" y="1084"/>
                  </a:lnTo>
                  <a:lnTo>
                    <a:pt x="950" y="1060"/>
                  </a:lnTo>
                  <a:lnTo>
                    <a:pt x="943" y="1039"/>
                  </a:lnTo>
                  <a:lnTo>
                    <a:pt x="934" y="1019"/>
                  </a:lnTo>
                  <a:lnTo>
                    <a:pt x="924" y="1002"/>
                  </a:lnTo>
                  <a:lnTo>
                    <a:pt x="913" y="987"/>
                  </a:lnTo>
                  <a:lnTo>
                    <a:pt x="901" y="973"/>
                  </a:lnTo>
                  <a:lnTo>
                    <a:pt x="888" y="962"/>
                  </a:lnTo>
                  <a:lnTo>
                    <a:pt x="873" y="951"/>
                  </a:lnTo>
                  <a:lnTo>
                    <a:pt x="859" y="942"/>
                  </a:lnTo>
                  <a:lnTo>
                    <a:pt x="844" y="934"/>
                  </a:lnTo>
                  <a:lnTo>
                    <a:pt x="829" y="928"/>
                  </a:lnTo>
                  <a:lnTo>
                    <a:pt x="813" y="922"/>
                  </a:lnTo>
                  <a:lnTo>
                    <a:pt x="783" y="912"/>
                  </a:lnTo>
                  <a:lnTo>
                    <a:pt x="769" y="908"/>
                  </a:lnTo>
                  <a:lnTo>
                    <a:pt x="756" y="905"/>
                  </a:lnTo>
                  <a:lnTo>
                    <a:pt x="517" y="841"/>
                  </a:lnTo>
                  <a:lnTo>
                    <a:pt x="493" y="834"/>
                  </a:lnTo>
                  <a:lnTo>
                    <a:pt x="470" y="825"/>
                  </a:lnTo>
                  <a:lnTo>
                    <a:pt x="448" y="813"/>
                  </a:lnTo>
                  <a:lnTo>
                    <a:pt x="425" y="801"/>
                  </a:lnTo>
                  <a:lnTo>
                    <a:pt x="404" y="786"/>
                  </a:lnTo>
                  <a:lnTo>
                    <a:pt x="384" y="769"/>
                  </a:lnTo>
                  <a:lnTo>
                    <a:pt x="365" y="749"/>
                  </a:lnTo>
                  <a:lnTo>
                    <a:pt x="346" y="728"/>
                  </a:lnTo>
                  <a:lnTo>
                    <a:pt x="331" y="705"/>
                  </a:lnTo>
                  <a:lnTo>
                    <a:pt x="316" y="680"/>
                  </a:lnTo>
                  <a:lnTo>
                    <a:pt x="304" y="653"/>
                  </a:lnTo>
                  <a:lnTo>
                    <a:pt x="295" y="624"/>
                  </a:lnTo>
                  <a:lnTo>
                    <a:pt x="287" y="593"/>
                  </a:lnTo>
                  <a:lnTo>
                    <a:pt x="282" y="561"/>
                  </a:lnTo>
                  <a:lnTo>
                    <a:pt x="281" y="526"/>
                  </a:lnTo>
                  <a:lnTo>
                    <a:pt x="284" y="481"/>
                  </a:lnTo>
                  <a:lnTo>
                    <a:pt x="290" y="437"/>
                  </a:lnTo>
                  <a:lnTo>
                    <a:pt x="302" y="393"/>
                  </a:lnTo>
                  <a:lnTo>
                    <a:pt x="318" y="350"/>
                  </a:lnTo>
                  <a:lnTo>
                    <a:pt x="338" y="310"/>
                  </a:lnTo>
                  <a:lnTo>
                    <a:pt x="361" y="269"/>
                  </a:lnTo>
                  <a:lnTo>
                    <a:pt x="389" y="231"/>
                  </a:lnTo>
                  <a:lnTo>
                    <a:pt x="418" y="195"/>
                  </a:lnTo>
                  <a:lnTo>
                    <a:pt x="452" y="162"/>
                  </a:lnTo>
                  <a:lnTo>
                    <a:pt x="487" y="131"/>
                  </a:lnTo>
                  <a:lnTo>
                    <a:pt x="525" y="102"/>
                  </a:lnTo>
                  <a:lnTo>
                    <a:pt x="566" y="76"/>
                  </a:lnTo>
                  <a:lnTo>
                    <a:pt x="608" y="54"/>
                  </a:lnTo>
                  <a:lnTo>
                    <a:pt x="651" y="36"/>
                  </a:lnTo>
                  <a:lnTo>
                    <a:pt x="696" y="21"/>
                  </a:lnTo>
                  <a:lnTo>
                    <a:pt x="742" y="9"/>
                  </a:lnTo>
                  <a:lnTo>
                    <a:pt x="789" y="2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5162" y="1502"/>
              <a:ext cx="576" cy="1047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44" y="3"/>
                </a:cxn>
                <a:cxn ang="0">
                  <a:pos x="355" y="12"/>
                </a:cxn>
                <a:cxn ang="0">
                  <a:pos x="358" y="31"/>
                </a:cxn>
                <a:cxn ang="0">
                  <a:pos x="359" y="945"/>
                </a:cxn>
                <a:cxn ang="0">
                  <a:pos x="364" y="960"/>
                </a:cxn>
                <a:cxn ang="0">
                  <a:pos x="374" y="971"/>
                </a:cxn>
                <a:cxn ang="0">
                  <a:pos x="392" y="980"/>
                </a:cxn>
                <a:cxn ang="0">
                  <a:pos x="420" y="986"/>
                </a:cxn>
                <a:cxn ang="0">
                  <a:pos x="461" y="990"/>
                </a:cxn>
                <a:cxn ang="0">
                  <a:pos x="576" y="991"/>
                </a:cxn>
                <a:cxn ang="0">
                  <a:pos x="566" y="1047"/>
                </a:cxn>
                <a:cxn ang="0">
                  <a:pos x="534" y="1047"/>
                </a:cxn>
                <a:cxn ang="0">
                  <a:pos x="489" y="1045"/>
                </a:cxn>
                <a:cxn ang="0">
                  <a:pos x="413" y="1043"/>
                </a:cxn>
                <a:cxn ang="0">
                  <a:pos x="363" y="1042"/>
                </a:cxn>
                <a:cxn ang="0">
                  <a:pos x="321" y="1041"/>
                </a:cxn>
                <a:cxn ang="0">
                  <a:pos x="277" y="1041"/>
                </a:cxn>
                <a:cxn ang="0">
                  <a:pos x="239" y="1041"/>
                </a:cxn>
                <a:cxn ang="0">
                  <a:pos x="191" y="1043"/>
                </a:cxn>
                <a:cxn ang="0">
                  <a:pos x="140" y="1044"/>
                </a:cxn>
                <a:cxn ang="0">
                  <a:pos x="90" y="1045"/>
                </a:cxn>
                <a:cxn ang="0">
                  <a:pos x="48" y="1047"/>
                </a:cxn>
                <a:cxn ang="0">
                  <a:pos x="18" y="1047"/>
                </a:cxn>
                <a:cxn ang="0">
                  <a:pos x="10" y="992"/>
                </a:cxn>
                <a:cxn ang="0">
                  <a:pos x="125" y="990"/>
                </a:cxn>
                <a:cxn ang="0">
                  <a:pos x="166" y="987"/>
                </a:cxn>
                <a:cxn ang="0">
                  <a:pos x="194" y="981"/>
                </a:cxn>
                <a:cxn ang="0">
                  <a:pos x="212" y="972"/>
                </a:cxn>
                <a:cxn ang="0">
                  <a:pos x="222" y="960"/>
                </a:cxn>
                <a:cxn ang="0">
                  <a:pos x="227" y="946"/>
                </a:cxn>
                <a:cxn ang="0">
                  <a:pos x="228" y="115"/>
                </a:cxn>
                <a:cxn ang="0">
                  <a:pos x="170" y="138"/>
                </a:cxn>
                <a:cxn ang="0">
                  <a:pos x="111" y="150"/>
                </a:cxn>
                <a:cxn ang="0">
                  <a:pos x="58" y="156"/>
                </a:cxn>
                <a:cxn ang="0">
                  <a:pos x="15" y="157"/>
                </a:cxn>
                <a:cxn ang="0">
                  <a:pos x="0" y="101"/>
                </a:cxn>
                <a:cxn ang="0">
                  <a:pos x="36" y="100"/>
                </a:cxn>
                <a:cxn ang="0">
                  <a:pos x="80" y="98"/>
                </a:cxn>
                <a:cxn ang="0">
                  <a:pos x="130" y="91"/>
                </a:cxn>
                <a:cxn ang="0">
                  <a:pos x="182" y="77"/>
                </a:cxn>
                <a:cxn ang="0">
                  <a:pos x="235" y="55"/>
                </a:cxn>
                <a:cxn ang="0">
                  <a:pos x="286" y="21"/>
                </a:cxn>
              </a:cxnLst>
              <a:rect l="0" t="0" r="r" b="b"/>
              <a:pathLst>
                <a:path w="576" h="1047">
                  <a:moveTo>
                    <a:pt x="309" y="0"/>
                  </a:moveTo>
                  <a:lnTo>
                    <a:pt x="324" y="0"/>
                  </a:lnTo>
                  <a:lnTo>
                    <a:pt x="336" y="1"/>
                  </a:lnTo>
                  <a:lnTo>
                    <a:pt x="344" y="3"/>
                  </a:lnTo>
                  <a:lnTo>
                    <a:pt x="351" y="6"/>
                  </a:lnTo>
                  <a:lnTo>
                    <a:pt x="355" y="12"/>
                  </a:lnTo>
                  <a:lnTo>
                    <a:pt x="357" y="20"/>
                  </a:lnTo>
                  <a:lnTo>
                    <a:pt x="358" y="31"/>
                  </a:lnTo>
                  <a:lnTo>
                    <a:pt x="358" y="928"/>
                  </a:lnTo>
                  <a:lnTo>
                    <a:pt x="359" y="945"/>
                  </a:lnTo>
                  <a:lnTo>
                    <a:pt x="361" y="953"/>
                  </a:lnTo>
                  <a:lnTo>
                    <a:pt x="364" y="960"/>
                  </a:lnTo>
                  <a:lnTo>
                    <a:pt x="368" y="966"/>
                  </a:lnTo>
                  <a:lnTo>
                    <a:pt x="374" y="971"/>
                  </a:lnTo>
                  <a:lnTo>
                    <a:pt x="382" y="976"/>
                  </a:lnTo>
                  <a:lnTo>
                    <a:pt x="392" y="980"/>
                  </a:lnTo>
                  <a:lnTo>
                    <a:pt x="405" y="984"/>
                  </a:lnTo>
                  <a:lnTo>
                    <a:pt x="420" y="986"/>
                  </a:lnTo>
                  <a:lnTo>
                    <a:pt x="439" y="988"/>
                  </a:lnTo>
                  <a:lnTo>
                    <a:pt x="461" y="990"/>
                  </a:lnTo>
                  <a:lnTo>
                    <a:pt x="487" y="991"/>
                  </a:lnTo>
                  <a:lnTo>
                    <a:pt x="576" y="991"/>
                  </a:lnTo>
                  <a:lnTo>
                    <a:pt x="576" y="1047"/>
                  </a:lnTo>
                  <a:lnTo>
                    <a:pt x="566" y="1047"/>
                  </a:lnTo>
                  <a:lnTo>
                    <a:pt x="551" y="1047"/>
                  </a:lnTo>
                  <a:lnTo>
                    <a:pt x="534" y="1047"/>
                  </a:lnTo>
                  <a:lnTo>
                    <a:pt x="513" y="1046"/>
                  </a:lnTo>
                  <a:lnTo>
                    <a:pt x="489" y="1045"/>
                  </a:lnTo>
                  <a:lnTo>
                    <a:pt x="439" y="1044"/>
                  </a:lnTo>
                  <a:lnTo>
                    <a:pt x="413" y="1043"/>
                  </a:lnTo>
                  <a:lnTo>
                    <a:pt x="387" y="1043"/>
                  </a:lnTo>
                  <a:lnTo>
                    <a:pt x="363" y="1042"/>
                  </a:lnTo>
                  <a:lnTo>
                    <a:pt x="340" y="1041"/>
                  </a:lnTo>
                  <a:lnTo>
                    <a:pt x="321" y="1041"/>
                  </a:lnTo>
                  <a:lnTo>
                    <a:pt x="304" y="1041"/>
                  </a:lnTo>
                  <a:lnTo>
                    <a:pt x="277" y="1041"/>
                  </a:lnTo>
                  <a:lnTo>
                    <a:pt x="259" y="1041"/>
                  </a:lnTo>
                  <a:lnTo>
                    <a:pt x="239" y="1041"/>
                  </a:lnTo>
                  <a:lnTo>
                    <a:pt x="216" y="1042"/>
                  </a:lnTo>
                  <a:lnTo>
                    <a:pt x="191" y="1043"/>
                  </a:lnTo>
                  <a:lnTo>
                    <a:pt x="166" y="1043"/>
                  </a:lnTo>
                  <a:lnTo>
                    <a:pt x="140" y="1044"/>
                  </a:lnTo>
                  <a:lnTo>
                    <a:pt x="115" y="1045"/>
                  </a:lnTo>
                  <a:lnTo>
                    <a:pt x="90" y="1045"/>
                  </a:lnTo>
                  <a:lnTo>
                    <a:pt x="68" y="1046"/>
                  </a:lnTo>
                  <a:lnTo>
                    <a:pt x="48" y="1047"/>
                  </a:lnTo>
                  <a:lnTo>
                    <a:pt x="31" y="1047"/>
                  </a:lnTo>
                  <a:lnTo>
                    <a:pt x="18" y="1047"/>
                  </a:lnTo>
                  <a:lnTo>
                    <a:pt x="10" y="1047"/>
                  </a:lnTo>
                  <a:lnTo>
                    <a:pt x="10" y="992"/>
                  </a:lnTo>
                  <a:lnTo>
                    <a:pt x="99" y="992"/>
                  </a:lnTo>
                  <a:lnTo>
                    <a:pt x="125" y="990"/>
                  </a:lnTo>
                  <a:lnTo>
                    <a:pt x="147" y="989"/>
                  </a:lnTo>
                  <a:lnTo>
                    <a:pt x="166" y="987"/>
                  </a:lnTo>
                  <a:lnTo>
                    <a:pt x="181" y="984"/>
                  </a:lnTo>
                  <a:lnTo>
                    <a:pt x="194" y="981"/>
                  </a:lnTo>
                  <a:lnTo>
                    <a:pt x="204" y="977"/>
                  </a:lnTo>
                  <a:lnTo>
                    <a:pt x="212" y="972"/>
                  </a:lnTo>
                  <a:lnTo>
                    <a:pt x="218" y="967"/>
                  </a:lnTo>
                  <a:lnTo>
                    <a:pt x="222" y="960"/>
                  </a:lnTo>
                  <a:lnTo>
                    <a:pt x="225" y="954"/>
                  </a:lnTo>
                  <a:lnTo>
                    <a:pt x="227" y="946"/>
                  </a:lnTo>
                  <a:lnTo>
                    <a:pt x="228" y="928"/>
                  </a:lnTo>
                  <a:lnTo>
                    <a:pt x="228" y="115"/>
                  </a:lnTo>
                  <a:lnTo>
                    <a:pt x="199" y="127"/>
                  </a:lnTo>
                  <a:lnTo>
                    <a:pt x="170" y="138"/>
                  </a:lnTo>
                  <a:lnTo>
                    <a:pt x="140" y="145"/>
                  </a:lnTo>
                  <a:lnTo>
                    <a:pt x="111" y="150"/>
                  </a:lnTo>
                  <a:lnTo>
                    <a:pt x="84" y="154"/>
                  </a:lnTo>
                  <a:lnTo>
                    <a:pt x="58" y="156"/>
                  </a:lnTo>
                  <a:lnTo>
                    <a:pt x="35" y="157"/>
                  </a:lnTo>
                  <a:lnTo>
                    <a:pt x="15" y="157"/>
                  </a:lnTo>
                  <a:lnTo>
                    <a:pt x="0" y="157"/>
                  </a:lnTo>
                  <a:lnTo>
                    <a:pt x="0" y="101"/>
                  </a:lnTo>
                  <a:lnTo>
                    <a:pt x="17" y="101"/>
                  </a:lnTo>
                  <a:lnTo>
                    <a:pt x="36" y="100"/>
                  </a:lnTo>
                  <a:lnTo>
                    <a:pt x="57" y="100"/>
                  </a:lnTo>
                  <a:lnTo>
                    <a:pt x="80" y="98"/>
                  </a:lnTo>
                  <a:lnTo>
                    <a:pt x="104" y="95"/>
                  </a:lnTo>
                  <a:lnTo>
                    <a:pt x="130" y="91"/>
                  </a:lnTo>
                  <a:lnTo>
                    <a:pt x="156" y="85"/>
                  </a:lnTo>
                  <a:lnTo>
                    <a:pt x="182" y="77"/>
                  </a:lnTo>
                  <a:lnTo>
                    <a:pt x="209" y="68"/>
                  </a:lnTo>
                  <a:lnTo>
                    <a:pt x="235" y="55"/>
                  </a:lnTo>
                  <a:lnTo>
                    <a:pt x="261" y="40"/>
                  </a:lnTo>
                  <a:lnTo>
                    <a:pt x="286" y="21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181600" y="3276600"/>
            <a:ext cx="3352800" cy="646331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9900"/>
                </a:solidFill>
              </a:rPr>
              <a:t>5D </a:t>
            </a:r>
            <a:r>
              <a:rPr lang="en-US" sz="3600" dirty="0" smtClean="0">
                <a:solidFill>
                  <a:srgbClr val="009900"/>
                </a:solidFill>
                <a:latin typeface="eufm5"/>
              </a:rPr>
              <a:t>g </a:t>
            </a:r>
            <a:r>
              <a:rPr lang="en-US" sz="3600" dirty="0" smtClean="0">
                <a:solidFill>
                  <a:srgbClr val="009900"/>
                </a:solidFill>
              </a:rPr>
              <a:t>SYM</a:t>
            </a:r>
            <a:endParaRPr lang="en-US" sz="3600" dirty="0">
              <a:solidFill>
                <a:srgbClr val="0099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743200" y="4114800"/>
            <a:ext cx="1143000" cy="9906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4724400" y="4114800"/>
            <a:ext cx="1066800" cy="9144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57200" y="5562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sym typeface="Symbol"/>
              </a:rPr>
              <a:t>-Model: </a:t>
            </a:r>
            <a:endParaRPr lang="en-US" sz="2800" dirty="0">
              <a:solidFill>
                <a:srgbClr val="FF6600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286000" y="5486400"/>
            <a:ext cx="2964845" cy="609600"/>
            <a:chOff x="1621" y="3514"/>
            <a:chExt cx="9591" cy="1972"/>
          </a:xfrm>
          <a:solidFill>
            <a:srgbClr val="FF6600"/>
          </a:solidFill>
        </p:grpSpPr>
        <p:sp>
          <p:nvSpPr>
            <p:cNvPr id="5145" name="Freeform 25"/>
            <p:cNvSpPr>
              <a:spLocks noEditPoints="1"/>
            </p:cNvSpPr>
            <p:nvPr/>
          </p:nvSpPr>
          <p:spPr bwMode="auto">
            <a:xfrm>
              <a:off x="1621" y="3853"/>
              <a:ext cx="1475" cy="1521"/>
            </a:xfrm>
            <a:custGeom>
              <a:avLst/>
              <a:gdLst/>
              <a:ahLst/>
              <a:cxnLst>
                <a:cxn ang="0">
                  <a:pos x="735" y="816"/>
                </a:cxn>
                <a:cxn ang="0">
                  <a:pos x="1298" y="1445"/>
                </a:cxn>
                <a:cxn ang="0">
                  <a:pos x="1108" y="1208"/>
                </a:cxn>
                <a:cxn ang="0">
                  <a:pos x="942" y="957"/>
                </a:cxn>
                <a:cxn ang="0">
                  <a:pos x="855" y="810"/>
                </a:cxn>
                <a:cxn ang="0">
                  <a:pos x="1009" y="281"/>
                </a:cxn>
                <a:cxn ang="0">
                  <a:pos x="1012" y="535"/>
                </a:cxn>
                <a:cxn ang="0">
                  <a:pos x="1030" y="691"/>
                </a:cxn>
                <a:cxn ang="0">
                  <a:pos x="1207" y="560"/>
                </a:cxn>
                <a:cxn ang="0">
                  <a:pos x="1231" y="347"/>
                </a:cxn>
                <a:cxn ang="0">
                  <a:pos x="1120" y="175"/>
                </a:cxn>
                <a:cxn ang="0">
                  <a:pos x="966" y="103"/>
                </a:cxn>
                <a:cxn ang="0">
                  <a:pos x="596" y="84"/>
                </a:cxn>
                <a:cxn ang="0">
                  <a:pos x="542" y="153"/>
                </a:cxn>
                <a:cxn ang="0">
                  <a:pos x="729" y="732"/>
                </a:cxn>
                <a:cxn ang="0">
                  <a:pos x="915" y="625"/>
                </a:cxn>
                <a:cxn ang="0">
                  <a:pos x="942" y="331"/>
                </a:cxn>
                <a:cxn ang="0">
                  <a:pos x="861" y="128"/>
                </a:cxn>
                <a:cxn ang="0">
                  <a:pos x="671" y="71"/>
                </a:cxn>
                <a:cxn ang="0">
                  <a:pos x="265" y="169"/>
                </a:cxn>
                <a:cxn ang="0">
                  <a:pos x="247" y="1442"/>
                </a:cxn>
                <a:cxn ang="0">
                  <a:pos x="464" y="1342"/>
                </a:cxn>
                <a:cxn ang="0">
                  <a:pos x="494" y="71"/>
                </a:cxn>
                <a:cxn ang="0">
                  <a:pos x="813" y="3"/>
                </a:cxn>
                <a:cxn ang="0">
                  <a:pos x="1072" y="62"/>
                </a:cxn>
                <a:cxn ang="0">
                  <a:pos x="1265" y="219"/>
                </a:cxn>
                <a:cxn ang="0">
                  <a:pos x="1313" y="488"/>
                </a:cxn>
                <a:cxn ang="0">
                  <a:pos x="1201" y="691"/>
                </a:cxn>
                <a:cxn ang="0">
                  <a:pos x="997" y="785"/>
                </a:cxn>
                <a:cxn ang="0">
                  <a:pos x="1084" y="1026"/>
                </a:cxn>
                <a:cxn ang="0">
                  <a:pos x="1198" y="1195"/>
                </a:cxn>
                <a:cxn ang="0">
                  <a:pos x="1295" y="1327"/>
                </a:cxn>
                <a:cxn ang="0">
                  <a:pos x="1442" y="1445"/>
                </a:cxn>
                <a:cxn ang="0">
                  <a:pos x="1475" y="1483"/>
                </a:cxn>
                <a:cxn ang="0">
                  <a:pos x="1424" y="1521"/>
                </a:cxn>
                <a:cxn ang="0">
                  <a:pos x="1033" y="1492"/>
                </a:cxn>
                <a:cxn ang="0">
                  <a:pos x="951" y="1364"/>
                </a:cxn>
                <a:cxn ang="0">
                  <a:pos x="545" y="823"/>
                </a:cxn>
                <a:cxn ang="0">
                  <a:pos x="587" y="1436"/>
                </a:cxn>
                <a:cxn ang="0">
                  <a:pos x="704" y="1449"/>
                </a:cxn>
                <a:cxn ang="0">
                  <a:pos x="732" y="1502"/>
                </a:cxn>
                <a:cxn ang="0">
                  <a:pos x="51" y="1521"/>
                </a:cxn>
                <a:cxn ang="0">
                  <a:pos x="0" y="1483"/>
                </a:cxn>
                <a:cxn ang="0">
                  <a:pos x="45" y="1445"/>
                </a:cxn>
                <a:cxn ang="0">
                  <a:pos x="171" y="1424"/>
                </a:cxn>
                <a:cxn ang="0">
                  <a:pos x="183" y="118"/>
                </a:cxn>
                <a:cxn ang="0">
                  <a:pos x="45" y="75"/>
                </a:cxn>
                <a:cxn ang="0">
                  <a:pos x="0" y="37"/>
                </a:cxn>
                <a:cxn ang="0">
                  <a:pos x="51" y="0"/>
                </a:cxn>
              </a:cxnLst>
              <a:rect l="0" t="0" r="r" b="b"/>
              <a:pathLst>
                <a:path w="1475" h="1521">
                  <a:moveTo>
                    <a:pt x="855" y="810"/>
                  </a:moveTo>
                  <a:lnTo>
                    <a:pt x="819" y="813"/>
                  </a:lnTo>
                  <a:lnTo>
                    <a:pt x="780" y="816"/>
                  </a:lnTo>
                  <a:lnTo>
                    <a:pt x="735" y="816"/>
                  </a:lnTo>
                  <a:lnTo>
                    <a:pt x="723" y="819"/>
                  </a:lnTo>
                  <a:lnTo>
                    <a:pt x="701" y="819"/>
                  </a:lnTo>
                  <a:lnTo>
                    <a:pt x="1087" y="1445"/>
                  </a:lnTo>
                  <a:lnTo>
                    <a:pt x="1298" y="1445"/>
                  </a:lnTo>
                  <a:lnTo>
                    <a:pt x="1253" y="1395"/>
                  </a:lnTo>
                  <a:lnTo>
                    <a:pt x="1204" y="1336"/>
                  </a:lnTo>
                  <a:lnTo>
                    <a:pt x="1156" y="1273"/>
                  </a:lnTo>
                  <a:lnTo>
                    <a:pt x="1108" y="1208"/>
                  </a:lnTo>
                  <a:lnTo>
                    <a:pt x="1063" y="1142"/>
                  </a:lnTo>
                  <a:lnTo>
                    <a:pt x="1021" y="1076"/>
                  </a:lnTo>
                  <a:lnTo>
                    <a:pt x="978" y="1014"/>
                  </a:lnTo>
                  <a:lnTo>
                    <a:pt x="942" y="957"/>
                  </a:lnTo>
                  <a:lnTo>
                    <a:pt x="912" y="904"/>
                  </a:lnTo>
                  <a:lnTo>
                    <a:pt x="885" y="863"/>
                  </a:lnTo>
                  <a:lnTo>
                    <a:pt x="867" y="829"/>
                  </a:lnTo>
                  <a:lnTo>
                    <a:pt x="855" y="810"/>
                  </a:lnTo>
                  <a:close/>
                  <a:moveTo>
                    <a:pt x="936" y="97"/>
                  </a:moveTo>
                  <a:lnTo>
                    <a:pt x="972" y="153"/>
                  </a:lnTo>
                  <a:lnTo>
                    <a:pt x="994" y="215"/>
                  </a:lnTo>
                  <a:lnTo>
                    <a:pt x="1009" y="281"/>
                  </a:lnTo>
                  <a:lnTo>
                    <a:pt x="1015" y="347"/>
                  </a:lnTo>
                  <a:lnTo>
                    <a:pt x="1018" y="413"/>
                  </a:lnTo>
                  <a:lnTo>
                    <a:pt x="1018" y="472"/>
                  </a:lnTo>
                  <a:lnTo>
                    <a:pt x="1012" y="535"/>
                  </a:lnTo>
                  <a:lnTo>
                    <a:pt x="1003" y="597"/>
                  </a:lnTo>
                  <a:lnTo>
                    <a:pt x="981" y="657"/>
                  </a:lnTo>
                  <a:lnTo>
                    <a:pt x="954" y="710"/>
                  </a:lnTo>
                  <a:lnTo>
                    <a:pt x="1030" y="691"/>
                  </a:lnTo>
                  <a:lnTo>
                    <a:pt x="1090" y="666"/>
                  </a:lnTo>
                  <a:lnTo>
                    <a:pt x="1141" y="635"/>
                  </a:lnTo>
                  <a:lnTo>
                    <a:pt x="1177" y="600"/>
                  </a:lnTo>
                  <a:lnTo>
                    <a:pt x="1207" y="560"/>
                  </a:lnTo>
                  <a:lnTo>
                    <a:pt x="1225" y="513"/>
                  </a:lnTo>
                  <a:lnTo>
                    <a:pt x="1234" y="463"/>
                  </a:lnTo>
                  <a:lnTo>
                    <a:pt x="1237" y="410"/>
                  </a:lnTo>
                  <a:lnTo>
                    <a:pt x="1231" y="347"/>
                  </a:lnTo>
                  <a:lnTo>
                    <a:pt x="1213" y="294"/>
                  </a:lnTo>
                  <a:lnTo>
                    <a:pt x="1189" y="247"/>
                  </a:lnTo>
                  <a:lnTo>
                    <a:pt x="1156" y="206"/>
                  </a:lnTo>
                  <a:lnTo>
                    <a:pt x="1120" y="175"/>
                  </a:lnTo>
                  <a:lnTo>
                    <a:pt x="1081" y="150"/>
                  </a:lnTo>
                  <a:lnTo>
                    <a:pt x="1039" y="131"/>
                  </a:lnTo>
                  <a:lnTo>
                    <a:pt x="1003" y="115"/>
                  </a:lnTo>
                  <a:lnTo>
                    <a:pt x="966" y="103"/>
                  </a:lnTo>
                  <a:lnTo>
                    <a:pt x="936" y="97"/>
                  </a:lnTo>
                  <a:close/>
                  <a:moveTo>
                    <a:pt x="671" y="71"/>
                  </a:moveTo>
                  <a:lnTo>
                    <a:pt x="626" y="75"/>
                  </a:lnTo>
                  <a:lnTo>
                    <a:pt x="596" y="84"/>
                  </a:lnTo>
                  <a:lnTo>
                    <a:pt x="572" y="97"/>
                  </a:lnTo>
                  <a:lnTo>
                    <a:pt x="554" y="112"/>
                  </a:lnTo>
                  <a:lnTo>
                    <a:pt x="545" y="131"/>
                  </a:lnTo>
                  <a:lnTo>
                    <a:pt x="542" y="153"/>
                  </a:lnTo>
                  <a:lnTo>
                    <a:pt x="539" y="172"/>
                  </a:lnTo>
                  <a:lnTo>
                    <a:pt x="539" y="741"/>
                  </a:lnTo>
                  <a:lnTo>
                    <a:pt x="641" y="738"/>
                  </a:lnTo>
                  <a:lnTo>
                    <a:pt x="729" y="732"/>
                  </a:lnTo>
                  <a:lnTo>
                    <a:pt x="795" y="719"/>
                  </a:lnTo>
                  <a:lnTo>
                    <a:pt x="849" y="701"/>
                  </a:lnTo>
                  <a:lnTo>
                    <a:pt x="888" y="669"/>
                  </a:lnTo>
                  <a:lnTo>
                    <a:pt x="915" y="625"/>
                  </a:lnTo>
                  <a:lnTo>
                    <a:pt x="933" y="569"/>
                  </a:lnTo>
                  <a:lnTo>
                    <a:pt x="942" y="500"/>
                  </a:lnTo>
                  <a:lnTo>
                    <a:pt x="945" y="413"/>
                  </a:lnTo>
                  <a:lnTo>
                    <a:pt x="942" y="331"/>
                  </a:lnTo>
                  <a:lnTo>
                    <a:pt x="933" y="262"/>
                  </a:lnTo>
                  <a:lnTo>
                    <a:pt x="915" y="206"/>
                  </a:lnTo>
                  <a:lnTo>
                    <a:pt x="891" y="162"/>
                  </a:lnTo>
                  <a:lnTo>
                    <a:pt x="861" y="128"/>
                  </a:lnTo>
                  <a:lnTo>
                    <a:pt x="825" y="103"/>
                  </a:lnTo>
                  <a:lnTo>
                    <a:pt x="780" y="84"/>
                  </a:lnTo>
                  <a:lnTo>
                    <a:pt x="729" y="75"/>
                  </a:lnTo>
                  <a:lnTo>
                    <a:pt x="671" y="71"/>
                  </a:lnTo>
                  <a:close/>
                  <a:moveTo>
                    <a:pt x="247" y="71"/>
                  </a:moveTo>
                  <a:lnTo>
                    <a:pt x="256" y="103"/>
                  </a:lnTo>
                  <a:lnTo>
                    <a:pt x="262" y="137"/>
                  </a:lnTo>
                  <a:lnTo>
                    <a:pt x="265" y="169"/>
                  </a:lnTo>
                  <a:lnTo>
                    <a:pt x="265" y="1342"/>
                  </a:lnTo>
                  <a:lnTo>
                    <a:pt x="262" y="1373"/>
                  </a:lnTo>
                  <a:lnTo>
                    <a:pt x="256" y="1408"/>
                  </a:lnTo>
                  <a:lnTo>
                    <a:pt x="247" y="1442"/>
                  </a:lnTo>
                  <a:lnTo>
                    <a:pt x="482" y="1442"/>
                  </a:lnTo>
                  <a:lnTo>
                    <a:pt x="473" y="1408"/>
                  </a:lnTo>
                  <a:lnTo>
                    <a:pt x="467" y="1373"/>
                  </a:lnTo>
                  <a:lnTo>
                    <a:pt x="464" y="1342"/>
                  </a:lnTo>
                  <a:lnTo>
                    <a:pt x="464" y="159"/>
                  </a:lnTo>
                  <a:lnTo>
                    <a:pt x="467" y="128"/>
                  </a:lnTo>
                  <a:lnTo>
                    <a:pt x="476" y="100"/>
                  </a:lnTo>
                  <a:lnTo>
                    <a:pt x="494" y="71"/>
                  </a:lnTo>
                  <a:lnTo>
                    <a:pt x="247" y="71"/>
                  </a:lnTo>
                  <a:close/>
                  <a:moveTo>
                    <a:pt x="51" y="0"/>
                  </a:moveTo>
                  <a:lnTo>
                    <a:pt x="750" y="0"/>
                  </a:lnTo>
                  <a:lnTo>
                    <a:pt x="813" y="3"/>
                  </a:lnTo>
                  <a:lnTo>
                    <a:pt x="879" y="9"/>
                  </a:lnTo>
                  <a:lnTo>
                    <a:pt x="945" y="21"/>
                  </a:lnTo>
                  <a:lnTo>
                    <a:pt x="1009" y="37"/>
                  </a:lnTo>
                  <a:lnTo>
                    <a:pt x="1072" y="62"/>
                  </a:lnTo>
                  <a:lnTo>
                    <a:pt x="1129" y="90"/>
                  </a:lnTo>
                  <a:lnTo>
                    <a:pt x="1180" y="125"/>
                  </a:lnTo>
                  <a:lnTo>
                    <a:pt x="1228" y="169"/>
                  </a:lnTo>
                  <a:lnTo>
                    <a:pt x="1265" y="219"/>
                  </a:lnTo>
                  <a:lnTo>
                    <a:pt x="1295" y="275"/>
                  </a:lnTo>
                  <a:lnTo>
                    <a:pt x="1313" y="341"/>
                  </a:lnTo>
                  <a:lnTo>
                    <a:pt x="1319" y="413"/>
                  </a:lnTo>
                  <a:lnTo>
                    <a:pt x="1313" y="488"/>
                  </a:lnTo>
                  <a:lnTo>
                    <a:pt x="1298" y="550"/>
                  </a:lnTo>
                  <a:lnTo>
                    <a:pt x="1274" y="607"/>
                  </a:lnTo>
                  <a:lnTo>
                    <a:pt x="1240" y="654"/>
                  </a:lnTo>
                  <a:lnTo>
                    <a:pt x="1201" y="691"/>
                  </a:lnTo>
                  <a:lnTo>
                    <a:pt x="1156" y="722"/>
                  </a:lnTo>
                  <a:lnTo>
                    <a:pt x="1105" y="751"/>
                  </a:lnTo>
                  <a:lnTo>
                    <a:pt x="1054" y="769"/>
                  </a:lnTo>
                  <a:lnTo>
                    <a:pt x="997" y="785"/>
                  </a:lnTo>
                  <a:lnTo>
                    <a:pt x="939" y="798"/>
                  </a:lnTo>
                  <a:lnTo>
                    <a:pt x="994" y="882"/>
                  </a:lnTo>
                  <a:lnTo>
                    <a:pt x="1042" y="960"/>
                  </a:lnTo>
                  <a:lnTo>
                    <a:pt x="1084" y="1026"/>
                  </a:lnTo>
                  <a:lnTo>
                    <a:pt x="1123" y="1086"/>
                  </a:lnTo>
                  <a:lnTo>
                    <a:pt x="1156" y="1132"/>
                  </a:lnTo>
                  <a:lnTo>
                    <a:pt x="1180" y="1167"/>
                  </a:lnTo>
                  <a:lnTo>
                    <a:pt x="1198" y="1195"/>
                  </a:lnTo>
                  <a:lnTo>
                    <a:pt x="1207" y="1208"/>
                  </a:lnTo>
                  <a:lnTo>
                    <a:pt x="1231" y="1242"/>
                  </a:lnTo>
                  <a:lnTo>
                    <a:pt x="1262" y="1283"/>
                  </a:lnTo>
                  <a:lnTo>
                    <a:pt x="1295" y="1327"/>
                  </a:lnTo>
                  <a:lnTo>
                    <a:pt x="1331" y="1367"/>
                  </a:lnTo>
                  <a:lnTo>
                    <a:pt x="1370" y="1402"/>
                  </a:lnTo>
                  <a:lnTo>
                    <a:pt x="1406" y="1430"/>
                  </a:lnTo>
                  <a:lnTo>
                    <a:pt x="1442" y="1445"/>
                  </a:lnTo>
                  <a:lnTo>
                    <a:pt x="1451" y="1449"/>
                  </a:lnTo>
                  <a:lnTo>
                    <a:pt x="1469" y="1461"/>
                  </a:lnTo>
                  <a:lnTo>
                    <a:pt x="1472" y="1470"/>
                  </a:lnTo>
                  <a:lnTo>
                    <a:pt x="1475" y="1483"/>
                  </a:lnTo>
                  <a:lnTo>
                    <a:pt x="1472" y="1502"/>
                  </a:lnTo>
                  <a:lnTo>
                    <a:pt x="1460" y="1511"/>
                  </a:lnTo>
                  <a:lnTo>
                    <a:pt x="1445" y="1517"/>
                  </a:lnTo>
                  <a:lnTo>
                    <a:pt x="1424" y="1521"/>
                  </a:lnTo>
                  <a:lnTo>
                    <a:pt x="1075" y="1521"/>
                  </a:lnTo>
                  <a:lnTo>
                    <a:pt x="1054" y="1517"/>
                  </a:lnTo>
                  <a:lnTo>
                    <a:pt x="1042" y="1508"/>
                  </a:lnTo>
                  <a:lnTo>
                    <a:pt x="1033" y="1492"/>
                  </a:lnTo>
                  <a:lnTo>
                    <a:pt x="1018" y="1467"/>
                  </a:lnTo>
                  <a:lnTo>
                    <a:pt x="997" y="1436"/>
                  </a:lnTo>
                  <a:lnTo>
                    <a:pt x="972" y="1399"/>
                  </a:lnTo>
                  <a:lnTo>
                    <a:pt x="951" y="1364"/>
                  </a:lnTo>
                  <a:lnTo>
                    <a:pt x="936" y="1339"/>
                  </a:lnTo>
                  <a:lnTo>
                    <a:pt x="617" y="819"/>
                  </a:lnTo>
                  <a:lnTo>
                    <a:pt x="539" y="819"/>
                  </a:lnTo>
                  <a:lnTo>
                    <a:pt x="545" y="823"/>
                  </a:lnTo>
                  <a:lnTo>
                    <a:pt x="545" y="1367"/>
                  </a:lnTo>
                  <a:lnTo>
                    <a:pt x="551" y="1399"/>
                  </a:lnTo>
                  <a:lnTo>
                    <a:pt x="563" y="1424"/>
                  </a:lnTo>
                  <a:lnTo>
                    <a:pt x="587" y="1436"/>
                  </a:lnTo>
                  <a:lnTo>
                    <a:pt x="623" y="1442"/>
                  </a:lnTo>
                  <a:lnTo>
                    <a:pt x="674" y="1445"/>
                  </a:lnTo>
                  <a:lnTo>
                    <a:pt x="689" y="1445"/>
                  </a:lnTo>
                  <a:lnTo>
                    <a:pt x="704" y="1449"/>
                  </a:lnTo>
                  <a:lnTo>
                    <a:pt x="719" y="1455"/>
                  </a:lnTo>
                  <a:lnTo>
                    <a:pt x="732" y="1464"/>
                  </a:lnTo>
                  <a:lnTo>
                    <a:pt x="735" y="1483"/>
                  </a:lnTo>
                  <a:lnTo>
                    <a:pt x="732" y="1502"/>
                  </a:lnTo>
                  <a:lnTo>
                    <a:pt x="719" y="1511"/>
                  </a:lnTo>
                  <a:lnTo>
                    <a:pt x="704" y="1517"/>
                  </a:lnTo>
                  <a:lnTo>
                    <a:pt x="683" y="1521"/>
                  </a:lnTo>
                  <a:lnTo>
                    <a:pt x="51" y="1521"/>
                  </a:lnTo>
                  <a:lnTo>
                    <a:pt x="30" y="1517"/>
                  </a:lnTo>
                  <a:lnTo>
                    <a:pt x="15" y="1511"/>
                  </a:lnTo>
                  <a:lnTo>
                    <a:pt x="3" y="1502"/>
                  </a:lnTo>
                  <a:lnTo>
                    <a:pt x="0" y="1483"/>
                  </a:lnTo>
                  <a:lnTo>
                    <a:pt x="3" y="1464"/>
                  </a:lnTo>
                  <a:lnTo>
                    <a:pt x="15" y="1455"/>
                  </a:lnTo>
                  <a:lnTo>
                    <a:pt x="30" y="1449"/>
                  </a:lnTo>
                  <a:lnTo>
                    <a:pt x="45" y="1445"/>
                  </a:lnTo>
                  <a:lnTo>
                    <a:pt x="57" y="1445"/>
                  </a:lnTo>
                  <a:lnTo>
                    <a:pt x="111" y="1442"/>
                  </a:lnTo>
                  <a:lnTo>
                    <a:pt x="147" y="1436"/>
                  </a:lnTo>
                  <a:lnTo>
                    <a:pt x="171" y="1424"/>
                  </a:lnTo>
                  <a:lnTo>
                    <a:pt x="186" y="1402"/>
                  </a:lnTo>
                  <a:lnTo>
                    <a:pt x="192" y="1367"/>
                  </a:lnTo>
                  <a:lnTo>
                    <a:pt x="192" y="153"/>
                  </a:lnTo>
                  <a:lnTo>
                    <a:pt x="183" y="118"/>
                  </a:lnTo>
                  <a:lnTo>
                    <a:pt x="171" y="93"/>
                  </a:lnTo>
                  <a:lnTo>
                    <a:pt x="147" y="81"/>
                  </a:lnTo>
                  <a:lnTo>
                    <a:pt x="111" y="75"/>
                  </a:lnTo>
                  <a:lnTo>
                    <a:pt x="45" y="75"/>
                  </a:lnTo>
                  <a:lnTo>
                    <a:pt x="30" y="71"/>
                  </a:lnTo>
                  <a:lnTo>
                    <a:pt x="15" y="65"/>
                  </a:lnTo>
                  <a:lnTo>
                    <a:pt x="3" y="56"/>
                  </a:lnTo>
                  <a:lnTo>
                    <a:pt x="0" y="37"/>
                  </a:lnTo>
                  <a:lnTo>
                    <a:pt x="3" y="18"/>
                  </a:lnTo>
                  <a:lnTo>
                    <a:pt x="15" y="9"/>
                  </a:lnTo>
                  <a:lnTo>
                    <a:pt x="33" y="3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>
              <a:off x="3301" y="3514"/>
              <a:ext cx="557" cy="1052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325" y="4"/>
                </a:cxn>
                <a:cxn ang="0">
                  <a:pos x="340" y="10"/>
                </a:cxn>
                <a:cxn ang="0">
                  <a:pos x="346" y="22"/>
                </a:cxn>
                <a:cxn ang="0">
                  <a:pos x="346" y="47"/>
                </a:cxn>
                <a:cxn ang="0">
                  <a:pos x="349" y="47"/>
                </a:cxn>
                <a:cxn ang="0">
                  <a:pos x="349" y="943"/>
                </a:cxn>
                <a:cxn ang="0">
                  <a:pos x="352" y="958"/>
                </a:cxn>
                <a:cxn ang="0">
                  <a:pos x="362" y="974"/>
                </a:cxn>
                <a:cxn ang="0">
                  <a:pos x="377" y="983"/>
                </a:cxn>
                <a:cxn ang="0">
                  <a:pos x="404" y="990"/>
                </a:cxn>
                <a:cxn ang="0">
                  <a:pos x="443" y="996"/>
                </a:cxn>
                <a:cxn ang="0">
                  <a:pos x="557" y="996"/>
                </a:cxn>
                <a:cxn ang="0">
                  <a:pos x="557" y="1052"/>
                </a:cxn>
                <a:cxn ang="0">
                  <a:pos x="497" y="1052"/>
                </a:cxn>
                <a:cxn ang="0">
                  <a:pos x="452" y="1049"/>
                </a:cxn>
                <a:cxn ang="0">
                  <a:pos x="401" y="1049"/>
                </a:cxn>
                <a:cxn ang="0">
                  <a:pos x="352" y="1046"/>
                </a:cxn>
                <a:cxn ang="0">
                  <a:pos x="211" y="1046"/>
                </a:cxn>
                <a:cxn ang="0">
                  <a:pos x="163" y="1049"/>
                </a:cxn>
                <a:cxn ang="0">
                  <a:pos x="115" y="1049"/>
                </a:cxn>
                <a:cxn ang="0">
                  <a:pos x="69" y="1052"/>
                </a:cxn>
                <a:cxn ang="0">
                  <a:pos x="12" y="1052"/>
                </a:cxn>
                <a:cxn ang="0">
                  <a:pos x="12" y="996"/>
                </a:cxn>
                <a:cxn ang="0">
                  <a:pos x="127" y="996"/>
                </a:cxn>
                <a:cxn ang="0">
                  <a:pos x="166" y="990"/>
                </a:cxn>
                <a:cxn ang="0">
                  <a:pos x="193" y="983"/>
                </a:cxn>
                <a:cxn ang="0">
                  <a:pos x="208" y="974"/>
                </a:cxn>
                <a:cxn ang="0">
                  <a:pos x="217" y="958"/>
                </a:cxn>
                <a:cxn ang="0">
                  <a:pos x="220" y="943"/>
                </a:cxn>
                <a:cxn ang="0">
                  <a:pos x="220" y="116"/>
                </a:cxn>
                <a:cxn ang="0">
                  <a:pos x="169" y="135"/>
                </a:cxn>
                <a:cxn ang="0">
                  <a:pos x="118" y="148"/>
                </a:cxn>
                <a:cxn ang="0">
                  <a:pos x="69" y="154"/>
                </a:cxn>
                <a:cxn ang="0">
                  <a:pos x="30" y="157"/>
                </a:cxn>
                <a:cxn ang="0">
                  <a:pos x="0" y="157"/>
                </a:cxn>
                <a:cxn ang="0">
                  <a:pos x="0" y="101"/>
                </a:cxn>
                <a:cxn ang="0">
                  <a:pos x="39" y="101"/>
                </a:cxn>
                <a:cxn ang="0">
                  <a:pos x="87" y="98"/>
                </a:cxn>
                <a:cxn ang="0">
                  <a:pos x="139" y="88"/>
                </a:cxn>
                <a:cxn ang="0">
                  <a:pos x="193" y="72"/>
                </a:cxn>
                <a:cxn ang="0">
                  <a:pos x="247" y="41"/>
                </a:cxn>
                <a:cxn ang="0">
                  <a:pos x="298" y="0"/>
                </a:cxn>
              </a:cxnLst>
              <a:rect l="0" t="0" r="r" b="b"/>
              <a:pathLst>
                <a:path w="557" h="1052">
                  <a:moveTo>
                    <a:pt x="298" y="0"/>
                  </a:moveTo>
                  <a:lnTo>
                    <a:pt x="325" y="4"/>
                  </a:lnTo>
                  <a:lnTo>
                    <a:pt x="340" y="10"/>
                  </a:lnTo>
                  <a:lnTo>
                    <a:pt x="346" y="22"/>
                  </a:lnTo>
                  <a:lnTo>
                    <a:pt x="346" y="47"/>
                  </a:lnTo>
                  <a:lnTo>
                    <a:pt x="349" y="47"/>
                  </a:lnTo>
                  <a:lnTo>
                    <a:pt x="349" y="943"/>
                  </a:lnTo>
                  <a:lnTo>
                    <a:pt x="352" y="958"/>
                  </a:lnTo>
                  <a:lnTo>
                    <a:pt x="362" y="974"/>
                  </a:lnTo>
                  <a:lnTo>
                    <a:pt x="377" y="983"/>
                  </a:lnTo>
                  <a:lnTo>
                    <a:pt x="404" y="990"/>
                  </a:lnTo>
                  <a:lnTo>
                    <a:pt x="443" y="996"/>
                  </a:lnTo>
                  <a:lnTo>
                    <a:pt x="557" y="996"/>
                  </a:lnTo>
                  <a:lnTo>
                    <a:pt x="557" y="1052"/>
                  </a:lnTo>
                  <a:lnTo>
                    <a:pt x="497" y="1052"/>
                  </a:lnTo>
                  <a:lnTo>
                    <a:pt x="452" y="1049"/>
                  </a:lnTo>
                  <a:lnTo>
                    <a:pt x="401" y="1049"/>
                  </a:lnTo>
                  <a:lnTo>
                    <a:pt x="352" y="1046"/>
                  </a:lnTo>
                  <a:lnTo>
                    <a:pt x="211" y="1046"/>
                  </a:lnTo>
                  <a:lnTo>
                    <a:pt x="163" y="1049"/>
                  </a:lnTo>
                  <a:lnTo>
                    <a:pt x="115" y="1049"/>
                  </a:lnTo>
                  <a:lnTo>
                    <a:pt x="69" y="1052"/>
                  </a:lnTo>
                  <a:lnTo>
                    <a:pt x="12" y="1052"/>
                  </a:lnTo>
                  <a:lnTo>
                    <a:pt x="12" y="996"/>
                  </a:lnTo>
                  <a:lnTo>
                    <a:pt x="127" y="996"/>
                  </a:lnTo>
                  <a:lnTo>
                    <a:pt x="166" y="990"/>
                  </a:lnTo>
                  <a:lnTo>
                    <a:pt x="193" y="983"/>
                  </a:lnTo>
                  <a:lnTo>
                    <a:pt x="208" y="974"/>
                  </a:lnTo>
                  <a:lnTo>
                    <a:pt x="217" y="958"/>
                  </a:lnTo>
                  <a:lnTo>
                    <a:pt x="220" y="943"/>
                  </a:lnTo>
                  <a:lnTo>
                    <a:pt x="220" y="116"/>
                  </a:lnTo>
                  <a:lnTo>
                    <a:pt x="169" y="135"/>
                  </a:lnTo>
                  <a:lnTo>
                    <a:pt x="118" y="148"/>
                  </a:lnTo>
                  <a:lnTo>
                    <a:pt x="69" y="154"/>
                  </a:lnTo>
                  <a:lnTo>
                    <a:pt x="30" y="157"/>
                  </a:lnTo>
                  <a:lnTo>
                    <a:pt x="0" y="157"/>
                  </a:lnTo>
                  <a:lnTo>
                    <a:pt x="0" y="101"/>
                  </a:lnTo>
                  <a:lnTo>
                    <a:pt x="39" y="101"/>
                  </a:lnTo>
                  <a:lnTo>
                    <a:pt x="87" y="98"/>
                  </a:lnTo>
                  <a:lnTo>
                    <a:pt x="139" y="88"/>
                  </a:lnTo>
                  <a:lnTo>
                    <a:pt x="193" y="72"/>
                  </a:lnTo>
                  <a:lnTo>
                    <a:pt x="247" y="41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4165" y="4385"/>
              <a:ext cx="196" cy="48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21" y="6"/>
                </a:cxn>
                <a:cxn ang="0">
                  <a:pos x="148" y="21"/>
                </a:cxn>
                <a:cxn ang="0">
                  <a:pos x="169" y="50"/>
                </a:cxn>
                <a:cxn ang="0">
                  <a:pos x="184" y="84"/>
                </a:cxn>
                <a:cxn ang="0">
                  <a:pos x="193" y="125"/>
                </a:cxn>
                <a:cxn ang="0">
                  <a:pos x="196" y="172"/>
                </a:cxn>
                <a:cxn ang="0">
                  <a:pos x="190" y="241"/>
                </a:cxn>
                <a:cxn ang="0">
                  <a:pos x="175" y="303"/>
                </a:cxn>
                <a:cxn ang="0">
                  <a:pos x="154" y="356"/>
                </a:cxn>
                <a:cxn ang="0">
                  <a:pos x="130" y="400"/>
                </a:cxn>
                <a:cxn ang="0">
                  <a:pos x="103" y="438"/>
                </a:cxn>
                <a:cxn ang="0">
                  <a:pos x="79" y="466"/>
                </a:cxn>
                <a:cxn ang="0">
                  <a:pos x="58" y="482"/>
                </a:cxn>
                <a:cxn ang="0">
                  <a:pos x="46" y="488"/>
                </a:cxn>
                <a:cxn ang="0">
                  <a:pos x="37" y="485"/>
                </a:cxn>
                <a:cxn ang="0">
                  <a:pos x="31" y="482"/>
                </a:cxn>
                <a:cxn ang="0">
                  <a:pos x="28" y="472"/>
                </a:cxn>
                <a:cxn ang="0">
                  <a:pos x="25" y="466"/>
                </a:cxn>
                <a:cxn ang="0">
                  <a:pos x="25" y="460"/>
                </a:cxn>
                <a:cxn ang="0">
                  <a:pos x="31" y="447"/>
                </a:cxn>
                <a:cxn ang="0">
                  <a:pos x="34" y="444"/>
                </a:cxn>
                <a:cxn ang="0">
                  <a:pos x="85" y="381"/>
                </a:cxn>
                <a:cxn ang="0">
                  <a:pos x="121" y="322"/>
                </a:cxn>
                <a:cxn ang="0">
                  <a:pos x="139" y="266"/>
                </a:cxn>
                <a:cxn ang="0">
                  <a:pos x="148" y="209"/>
                </a:cxn>
                <a:cxn ang="0">
                  <a:pos x="151" y="156"/>
                </a:cxn>
                <a:cxn ang="0">
                  <a:pos x="145" y="159"/>
                </a:cxn>
                <a:cxn ang="0">
                  <a:pos x="133" y="169"/>
                </a:cxn>
                <a:cxn ang="0">
                  <a:pos x="115" y="178"/>
                </a:cxn>
                <a:cxn ang="0">
                  <a:pos x="91" y="181"/>
                </a:cxn>
                <a:cxn ang="0">
                  <a:pos x="55" y="175"/>
                </a:cxn>
                <a:cxn ang="0">
                  <a:pos x="25" y="156"/>
                </a:cxn>
                <a:cxn ang="0">
                  <a:pos x="6" y="125"/>
                </a:cxn>
                <a:cxn ang="0">
                  <a:pos x="0" y="90"/>
                </a:cxn>
                <a:cxn ang="0">
                  <a:pos x="6" y="56"/>
                </a:cxn>
                <a:cxn ang="0">
                  <a:pos x="25" y="25"/>
                </a:cxn>
                <a:cxn ang="0">
                  <a:pos x="52" y="6"/>
                </a:cxn>
                <a:cxn ang="0">
                  <a:pos x="88" y="0"/>
                </a:cxn>
              </a:cxnLst>
              <a:rect l="0" t="0" r="r" b="b"/>
              <a:pathLst>
                <a:path w="196" h="488">
                  <a:moveTo>
                    <a:pt x="88" y="0"/>
                  </a:moveTo>
                  <a:lnTo>
                    <a:pt x="121" y="6"/>
                  </a:lnTo>
                  <a:lnTo>
                    <a:pt x="148" y="21"/>
                  </a:lnTo>
                  <a:lnTo>
                    <a:pt x="169" y="50"/>
                  </a:lnTo>
                  <a:lnTo>
                    <a:pt x="184" y="84"/>
                  </a:lnTo>
                  <a:lnTo>
                    <a:pt x="193" y="125"/>
                  </a:lnTo>
                  <a:lnTo>
                    <a:pt x="196" y="172"/>
                  </a:lnTo>
                  <a:lnTo>
                    <a:pt x="190" y="241"/>
                  </a:lnTo>
                  <a:lnTo>
                    <a:pt x="175" y="303"/>
                  </a:lnTo>
                  <a:lnTo>
                    <a:pt x="154" y="356"/>
                  </a:lnTo>
                  <a:lnTo>
                    <a:pt x="130" y="400"/>
                  </a:lnTo>
                  <a:lnTo>
                    <a:pt x="103" y="438"/>
                  </a:lnTo>
                  <a:lnTo>
                    <a:pt x="79" y="466"/>
                  </a:lnTo>
                  <a:lnTo>
                    <a:pt x="58" y="482"/>
                  </a:lnTo>
                  <a:lnTo>
                    <a:pt x="46" y="488"/>
                  </a:lnTo>
                  <a:lnTo>
                    <a:pt x="37" y="485"/>
                  </a:lnTo>
                  <a:lnTo>
                    <a:pt x="31" y="482"/>
                  </a:lnTo>
                  <a:lnTo>
                    <a:pt x="28" y="472"/>
                  </a:lnTo>
                  <a:lnTo>
                    <a:pt x="25" y="466"/>
                  </a:lnTo>
                  <a:lnTo>
                    <a:pt x="25" y="460"/>
                  </a:lnTo>
                  <a:lnTo>
                    <a:pt x="31" y="447"/>
                  </a:lnTo>
                  <a:lnTo>
                    <a:pt x="34" y="444"/>
                  </a:lnTo>
                  <a:lnTo>
                    <a:pt x="85" y="381"/>
                  </a:lnTo>
                  <a:lnTo>
                    <a:pt x="121" y="322"/>
                  </a:lnTo>
                  <a:lnTo>
                    <a:pt x="139" y="266"/>
                  </a:lnTo>
                  <a:lnTo>
                    <a:pt x="148" y="209"/>
                  </a:lnTo>
                  <a:lnTo>
                    <a:pt x="151" y="156"/>
                  </a:lnTo>
                  <a:lnTo>
                    <a:pt x="145" y="159"/>
                  </a:lnTo>
                  <a:lnTo>
                    <a:pt x="133" y="169"/>
                  </a:lnTo>
                  <a:lnTo>
                    <a:pt x="115" y="178"/>
                  </a:lnTo>
                  <a:lnTo>
                    <a:pt x="91" y="181"/>
                  </a:lnTo>
                  <a:lnTo>
                    <a:pt x="55" y="175"/>
                  </a:lnTo>
                  <a:lnTo>
                    <a:pt x="25" y="156"/>
                  </a:lnTo>
                  <a:lnTo>
                    <a:pt x="6" y="125"/>
                  </a:lnTo>
                  <a:lnTo>
                    <a:pt x="0" y="90"/>
                  </a:lnTo>
                  <a:lnTo>
                    <a:pt x="6" y="56"/>
                  </a:lnTo>
                  <a:lnTo>
                    <a:pt x="25" y="25"/>
                  </a:lnTo>
                  <a:lnTo>
                    <a:pt x="52" y="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4611" y="3514"/>
              <a:ext cx="675" cy="1049"/>
            </a:xfrm>
            <a:custGeom>
              <a:avLst/>
              <a:gdLst/>
              <a:ahLst/>
              <a:cxnLst>
                <a:cxn ang="0">
                  <a:pos x="389" y="7"/>
                </a:cxn>
                <a:cxn ang="0">
                  <a:pos x="515" y="51"/>
                </a:cxn>
                <a:cxn ang="0">
                  <a:pos x="611" y="129"/>
                </a:cxn>
                <a:cxn ang="0">
                  <a:pos x="669" y="245"/>
                </a:cxn>
                <a:cxn ang="0">
                  <a:pos x="669" y="373"/>
                </a:cxn>
                <a:cxn ang="0">
                  <a:pos x="624" y="479"/>
                </a:cxn>
                <a:cxn ang="0">
                  <a:pos x="548" y="570"/>
                </a:cxn>
                <a:cxn ang="0">
                  <a:pos x="455" y="651"/>
                </a:cxn>
                <a:cxn ang="0">
                  <a:pos x="392" y="702"/>
                </a:cxn>
                <a:cxn ang="0">
                  <a:pos x="328" y="755"/>
                </a:cxn>
                <a:cxn ang="0">
                  <a:pos x="253" y="824"/>
                </a:cxn>
                <a:cxn ang="0">
                  <a:pos x="151" y="918"/>
                </a:cxn>
                <a:cxn ang="0">
                  <a:pos x="542" y="914"/>
                </a:cxn>
                <a:cxn ang="0">
                  <a:pos x="581" y="908"/>
                </a:cxn>
                <a:cxn ang="0">
                  <a:pos x="599" y="861"/>
                </a:cxn>
                <a:cxn ang="0">
                  <a:pos x="614" y="792"/>
                </a:cxn>
                <a:cxn ang="0">
                  <a:pos x="672" y="764"/>
                </a:cxn>
                <a:cxn ang="0">
                  <a:pos x="627" y="1049"/>
                </a:cxn>
                <a:cxn ang="0">
                  <a:pos x="0" y="1024"/>
                </a:cxn>
                <a:cxn ang="0">
                  <a:pos x="9" y="999"/>
                </a:cxn>
                <a:cxn ang="0">
                  <a:pos x="383" y="611"/>
                </a:cxn>
                <a:cxn ang="0">
                  <a:pos x="443" y="539"/>
                </a:cxn>
                <a:cxn ang="0">
                  <a:pos x="500" y="436"/>
                </a:cxn>
                <a:cxn ang="0">
                  <a:pos x="527" y="310"/>
                </a:cxn>
                <a:cxn ang="0">
                  <a:pos x="506" y="204"/>
                </a:cxn>
                <a:cxn ang="0">
                  <a:pos x="449" y="116"/>
                </a:cxn>
                <a:cxn ang="0">
                  <a:pos x="356" y="63"/>
                </a:cxn>
                <a:cxn ang="0">
                  <a:pos x="256" y="60"/>
                </a:cxn>
                <a:cxn ang="0">
                  <a:pos x="175" y="88"/>
                </a:cxn>
                <a:cxn ang="0">
                  <a:pos x="103" y="154"/>
                </a:cxn>
                <a:cxn ang="0">
                  <a:pos x="109" y="207"/>
                </a:cxn>
                <a:cxn ang="0">
                  <a:pos x="148" y="235"/>
                </a:cxn>
                <a:cxn ang="0">
                  <a:pos x="163" y="273"/>
                </a:cxn>
                <a:cxn ang="0">
                  <a:pos x="157" y="320"/>
                </a:cxn>
                <a:cxn ang="0">
                  <a:pos x="127" y="360"/>
                </a:cxn>
                <a:cxn ang="0">
                  <a:pos x="81" y="373"/>
                </a:cxn>
                <a:cxn ang="0">
                  <a:pos x="54" y="370"/>
                </a:cxn>
                <a:cxn ang="0">
                  <a:pos x="18" y="345"/>
                </a:cxn>
                <a:cxn ang="0">
                  <a:pos x="0" y="285"/>
                </a:cxn>
                <a:cxn ang="0">
                  <a:pos x="30" y="163"/>
                </a:cxn>
                <a:cxn ang="0">
                  <a:pos x="112" y="66"/>
                </a:cxn>
                <a:cxn ang="0">
                  <a:pos x="238" y="10"/>
                </a:cxn>
              </a:cxnLst>
              <a:rect l="0" t="0" r="r" b="b"/>
              <a:pathLst>
                <a:path w="675" h="1049">
                  <a:moveTo>
                    <a:pt x="316" y="0"/>
                  </a:moveTo>
                  <a:lnTo>
                    <a:pt x="389" y="7"/>
                  </a:lnTo>
                  <a:lnTo>
                    <a:pt x="455" y="22"/>
                  </a:lnTo>
                  <a:lnTo>
                    <a:pt x="515" y="51"/>
                  </a:lnTo>
                  <a:lnTo>
                    <a:pt x="569" y="85"/>
                  </a:lnTo>
                  <a:lnTo>
                    <a:pt x="611" y="129"/>
                  </a:lnTo>
                  <a:lnTo>
                    <a:pt x="648" y="182"/>
                  </a:lnTo>
                  <a:lnTo>
                    <a:pt x="669" y="245"/>
                  </a:lnTo>
                  <a:lnTo>
                    <a:pt x="675" y="310"/>
                  </a:lnTo>
                  <a:lnTo>
                    <a:pt x="669" y="373"/>
                  </a:lnTo>
                  <a:lnTo>
                    <a:pt x="651" y="429"/>
                  </a:lnTo>
                  <a:lnTo>
                    <a:pt x="624" y="479"/>
                  </a:lnTo>
                  <a:lnTo>
                    <a:pt x="587" y="526"/>
                  </a:lnTo>
                  <a:lnTo>
                    <a:pt x="548" y="570"/>
                  </a:lnTo>
                  <a:lnTo>
                    <a:pt x="503" y="611"/>
                  </a:lnTo>
                  <a:lnTo>
                    <a:pt x="455" y="651"/>
                  </a:lnTo>
                  <a:lnTo>
                    <a:pt x="422" y="677"/>
                  </a:lnTo>
                  <a:lnTo>
                    <a:pt x="392" y="702"/>
                  </a:lnTo>
                  <a:lnTo>
                    <a:pt x="362" y="730"/>
                  </a:lnTo>
                  <a:lnTo>
                    <a:pt x="328" y="755"/>
                  </a:lnTo>
                  <a:lnTo>
                    <a:pt x="292" y="789"/>
                  </a:lnTo>
                  <a:lnTo>
                    <a:pt x="253" y="824"/>
                  </a:lnTo>
                  <a:lnTo>
                    <a:pt x="205" y="867"/>
                  </a:lnTo>
                  <a:lnTo>
                    <a:pt x="151" y="918"/>
                  </a:lnTo>
                  <a:lnTo>
                    <a:pt x="509" y="918"/>
                  </a:lnTo>
                  <a:lnTo>
                    <a:pt x="542" y="914"/>
                  </a:lnTo>
                  <a:lnTo>
                    <a:pt x="566" y="911"/>
                  </a:lnTo>
                  <a:lnTo>
                    <a:pt x="581" y="908"/>
                  </a:lnTo>
                  <a:lnTo>
                    <a:pt x="590" y="889"/>
                  </a:lnTo>
                  <a:lnTo>
                    <a:pt x="599" y="861"/>
                  </a:lnTo>
                  <a:lnTo>
                    <a:pt x="608" y="827"/>
                  </a:lnTo>
                  <a:lnTo>
                    <a:pt x="614" y="792"/>
                  </a:lnTo>
                  <a:lnTo>
                    <a:pt x="618" y="764"/>
                  </a:lnTo>
                  <a:lnTo>
                    <a:pt x="672" y="764"/>
                  </a:lnTo>
                  <a:lnTo>
                    <a:pt x="675" y="761"/>
                  </a:lnTo>
                  <a:lnTo>
                    <a:pt x="627" y="1049"/>
                  </a:lnTo>
                  <a:lnTo>
                    <a:pt x="0" y="1049"/>
                  </a:lnTo>
                  <a:lnTo>
                    <a:pt x="0" y="1024"/>
                  </a:lnTo>
                  <a:lnTo>
                    <a:pt x="3" y="1008"/>
                  </a:lnTo>
                  <a:lnTo>
                    <a:pt x="9" y="999"/>
                  </a:lnTo>
                  <a:lnTo>
                    <a:pt x="18" y="986"/>
                  </a:lnTo>
                  <a:lnTo>
                    <a:pt x="383" y="611"/>
                  </a:lnTo>
                  <a:lnTo>
                    <a:pt x="410" y="580"/>
                  </a:lnTo>
                  <a:lnTo>
                    <a:pt x="443" y="539"/>
                  </a:lnTo>
                  <a:lnTo>
                    <a:pt x="473" y="492"/>
                  </a:lnTo>
                  <a:lnTo>
                    <a:pt x="500" y="436"/>
                  </a:lnTo>
                  <a:lnTo>
                    <a:pt x="521" y="376"/>
                  </a:lnTo>
                  <a:lnTo>
                    <a:pt x="527" y="310"/>
                  </a:lnTo>
                  <a:lnTo>
                    <a:pt x="521" y="257"/>
                  </a:lnTo>
                  <a:lnTo>
                    <a:pt x="506" y="204"/>
                  </a:lnTo>
                  <a:lnTo>
                    <a:pt x="482" y="157"/>
                  </a:lnTo>
                  <a:lnTo>
                    <a:pt x="449" y="116"/>
                  </a:lnTo>
                  <a:lnTo>
                    <a:pt x="407" y="85"/>
                  </a:lnTo>
                  <a:lnTo>
                    <a:pt x="356" y="63"/>
                  </a:lnTo>
                  <a:lnTo>
                    <a:pt x="295" y="57"/>
                  </a:lnTo>
                  <a:lnTo>
                    <a:pt x="256" y="60"/>
                  </a:lnTo>
                  <a:lnTo>
                    <a:pt x="217" y="69"/>
                  </a:lnTo>
                  <a:lnTo>
                    <a:pt x="175" y="88"/>
                  </a:lnTo>
                  <a:lnTo>
                    <a:pt x="139" y="116"/>
                  </a:lnTo>
                  <a:lnTo>
                    <a:pt x="103" y="154"/>
                  </a:lnTo>
                  <a:lnTo>
                    <a:pt x="75" y="204"/>
                  </a:lnTo>
                  <a:lnTo>
                    <a:pt x="109" y="207"/>
                  </a:lnTo>
                  <a:lnTo>
                    <a:pt x="133" y="220"/>
                  </a:lnTo>
                  <a:lnTo>
                    <a:pt x="148" y="235"/>
                  </a:lnTo>
                  <a:lnTo>
                    <a:pt x="157" y="254"/>
                  </a:lnTo>
                  <a:lnTo>
                    <a:pt x="163" y="273"/>
                  </a:lnTo>
                  <a:lnTo>
                    <a:pt x="163" y="288"/>
                  </a:lnTo>
                  <a:lnTo>
                    <a:pt x="157" y="320"/>
                  </a:lnTo>
                  <a:lnTo>
                    <a:pt x="145" y="342"/>
                  </a:lnTo>
                  <a:lnTo>
                    <a:pt x="127" y="360"/>
                  </a:lnTo>
                  <a:lnTo>
                    <a:pt x="103" y="370"/>
                  </a:lnTo>
                  <a:lnTo>
                    <a:pt x="81" y="373"/>
                  </a:lnTo>
                  <a:lnTo>
                    <a:pt x="69" y="373"/>
                  </a:lnTo>
                  <a:lnTo>
                    <a:pt x="54" y="370"/>
                  </a:lnTo>
                  <a:lnTo>
                    <a:pt x="36" y="360"/>
                  </a:lnTo>
                  <a:lnTo>
                    <a:pt x="18" y="345"/>
                  </a:lnTo>
                  <a:lnTo>
                    <a:pt x="6" y="320"/>
                  </a:lnTo>
                  <a:lnTo>
                    <a:pt x="0" y="285"/>
                  </a:lnTo>
                  <a:lnTo>
                    <a:pt x="9" y="223"/>
                  </a:lnTo>
                  <a:lnTo>
                    <a:pt x="30" y="163"/>
                  </a:lnTo>
                  <a:lnTo>
                    <a:pt x="63" y="110"/>
                  </a:lnTo>
                  <a:lnTo>
                    <a:pt x="112" y="66"/>
                  </a:lnTo>
                  <a:lnTo>
                    <a:pt x="172" y="32"/>
                  </a:lnTo>
                  <a:lnTo>
                    <a:pt x="238" y="10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>
              <a:off x="6183" y="4228"/>
              <a:ext cx="1912" cy="1167"/>
            </a:xfrm>
            <a:custGeom>
              <a:avLst/>
              <a:gdLst/>
              <a:ahLst/>
              <a:cxnLst>
                <a:cxn ang="0">
                  <a:pos x="1428" y="0"/>
                </a:cxn>
                <a:cxn ang="0">
                  <a:pos x="1446" y="3"/>
                </a:cxn>
                <a:cxn ang="0">
                  <a:pos x="1458" y="35"/>
                </a:cxn>
                <a:cxn ang="0">
                  <a:pos x="1518" y="213"/>
                </a:cxn>
                <a:cxn ang="0">
                  <a:pos x="1602" y="347"/>
                </a:cxn>
                <a:cxn ang="0">
                  <a:pos x="1696" y="441"/>
                </a:cxn>
                <a:cxn ang="0">
                  <a:pos x="1786" y="507"/>
                </a:cxn>
                <a:cxn ang="0">
                  <a:pos x="1864" y="545"/>
                </a:cxn>
                <a:cxn ang="0">
                  <a:pos x="1900" y="560"/>
                </a:cxn>
                <a:cxn ang="0">
                  <a:pos x="1909" y="573"/>
                </a:cxn>
                <a:cxn ang="0">
                  <a:pos x="1912" y="592"/>
                </a:cxn>
                <a:cxn ang="0">
                  <a:pos x="1903" y="604"/>
                </a:cxn>
                <a:cxn ang="0">
                  <a:pos x="1882" y="610"/>
                </a:cxn>
                <a:cxn ang="0">
                  <a:pos x="1702" y="720"/>
                </a:cxn>
                <a:cxn ang="0">
                  <a:pos x="1572" y="861"/>
                </a:cxn>
                <a:cxn ang="0">
                  <a:pos x="1488" y="1030"/>
                </a:cxn>
                <a:cxn ang="0">
                  <a:pos x="1458" y="1146"/>
                </a:cxn>
                <a:cxn ang="0">
                  <a:pos x="1437" y="1167"/>
                </a:cxn>
                <a:cxn ang="0">
                  <a:pos x="1385" y="1164"/>
                </a:cxn>
                <a:cxn ang="0">
                  <a:pos x="1376" y="1155"/>
                </a:cxn>
                <a:cxn ang="0">
                  <a:pos x="1370" y="1130"/>
                </a:cxn>
                <a:cxn ang="0">
                  <a:pos x="1385" y="1070"/>
                </a:cxn>
                <a:cxn ang="0">
                  <a:pos x="1418" y="970"/>
                </a:cxn>
                <a:cxn ang="0">
                  <a:pos x="1485" y="845"/>
                </a:cxn>
                <a:cxn ang="0">
                  <a:pos x="1518" y="798"/>
                </a:cxn>
                <a:cxn ang="0">
                  <a:pos x="1578" y="723"/>
                </a:cxn>
                <a:cxn ang="0">
                  <a:pos x="1677" y="632"/>
                </a:cxn>
                <a:cxn ang="0">
                  <a:pos x="54" y="629"/>
                </a:cxn>
                <a:cxn ang="0">
                  <a:pos x="15" y="620"/>
                </a:cxn>
                <a:cxn ang="0">
                  <a:pos x="0" y="582"/>
                </a:cxn>
                <a:cxn ang="0">
                  <a:pos x="15" y="545"/>
                </a:cxn>
                <a:cxn ang="0">
                  <a:pos x="54" y="535"/>
                </a:cxn>
                <a:cxn ang="0">
                  <a:pos x="1611" y="482"/>
                </a:cxn>
                <a:cxn ang="0">
                  <a:pos x="1512" y="372"/>
                </a:cxn>
                <a:cxn ang="0">
                  <a:pos x="1443" y="260"/>
                </a:cxn>
                <a:cxn ang="0">
                  <a:pos x="1382" y="97"/>
                </a:cxn>
                <a:cxn ang="0">
                  <a:pos x="1367" y="38"/>
                </a:cxn>
                <a:cxn ang="0">
                  <a:pos x="1373" y="13"/>
                </a:cxn>
                <a:cxn ang="0">
                  <a:pos x="1382" y="3"/>
                </a:cxn>
              </a:cxnLst>
              <a:rect l="0" t="0" r="r" b="b"/>
              <a:pathLst>
                <a:path w="1912" h="1167">
                  <a:moveTo>
                    <a:pt x="1391" y="0"/>
                  </a:moveTo>
                  <a:lnTo>
                    <a:pt x="1428" y="0"/>
                  </a:lnTo>
                  <a:lnTo>
                    <a:pt x="1437" y="3"/>
                  </a:lnTo>
                  <a:lnTo>
                    <a:pt x="1446" y="3"/>
                  </a:lnTo>
                  <a:lnTo>
                    <a:pt x="1452" y="16"/>
                  </a:lnTo>
                  <a:lnTo>
                    <a:pt x="1458" y="35"/>
                  </a:lnTo>
                  <a:lnTo>
                    <a:pt x="1485" y="128"/>
                  </a:lnTo>
                  <a:lnTo>
                    <a:pt x="1518" y="213"/>
                  </a:lnTo>
                  <a:lnTo>
                    <a:pt x="1557" y="285"/>
                  </a:lnTo>
                  <a:lnTo>
                    <a:pt x="1602" y="347"/>
                  </a:lnTo>
                  <a:lnTo>
                    <a:pt x="1647" y="398"/>
                  </a:lnTo>
                  <a:lnTo>
                    <a:pt x="1696" y="441"/>
                  </a:lnTo>
                  <a:lnTo>
                    <a:pt x="1744" y="479"/>
                  </a:lnTo>
                  <a:lnTo>
                    <a:pt x="1786" y="507"/>
                  </a:lnTo>
                  <a:lnTo>
                    <a:pt x="1828" y="529"/>
                  </a:lnTo>
                  <a:lnTo>
                    <a:pt x="1864" y="545"/>
                  </a:lnTo>
                  <a:lnTo>
                    <a:pt x="1894" y="557"/>
                  </a:lnTo>
                  <a:lnTo>
                    <a:pt x="1900" y="560"/>
                  </a:lnTo>
                  <a:lnTo>
                    <a:pt x="1906" y="567"/>
                  </a:lnTo>
                  <a:lnTo>
                    <a:pt x="1909" y="573"/>
                  </a:lnTo>
                  <a:lnTo>
                    <a:pt x="1912" y="582"/>
                  </a:lnTo>
                  <a:lnTo>
                    <a:pt x="1912" y="592"/>
                  </a:lnTo>
                  <a:lnTo>
                    <a:pt x="1909" y="598"/>
                  </a:lnTo>
                  <a:lnTo>
                    <a:pt x="1903" y="604"/>
                  </a:lnTo>
                  <a:lnTo>
                    <a:pt x="1894" y="607"/>
                  </a:lnTo>
                  <a:lnTo>
                    <a:pt x="1882" y="610"/>
                  </a:lnTo>
                  <a:lnTo>
                    <a:pt x="1786" y="660"/>
                  </a:lnTo>
                  <a:lnTo>
                    <a:pt x="1702" y="720"/>
                  </a:lnTo>
                  <a:lnTo>
                    <a:pt x="1629" y="786"/>
                  </a:lnTo>
                  <a:lnTo>
                    <a:pt x="1572" y="861"/>
                  </a:lnTo>
                  <a:lnTo>
                    <a:pt x="1524" y="942"/>
                  </a:lnTo>
                  <a:lnTo>
                    <a:pt x="1488" y="1030"/>
                  </a:lnTo>
                  <a:lnTo>
                    <a:pt x="1464" y="1121"/>
                  </a:lnTo>
                  <a:lnTo>
                    <a:pt x="1458" y="1146"/>
                  </a:lnTo>
                  <a:lnTo>
                    <a:pt x="1449" y="1161"/>
                  </a:lnTo>
                  <a:lnTo>
                    <a:pt x="1437" y="1167"/>
                  </a:lnTo>
                  <a:lnTo>
                    <a:pt x="1394" y="1167"/>
                  </a:lnTo>
                  <a:lnTo>
                    <a:pt x="1385" y="1164"/>
                  </a:lnTo>
                  <a:lnTo>
                    <a:pt x="1379" y="1161"/>
                  </a:lnTo>
                  <a:lnTo>
                    <a:pt x="1376" y="1155"/>
                  </a:lnTo>
                  <a:lnTo>
                    <a:pt x="1370" y="1149"/>
                  </a:lnTo>
                  <a:lnTo>
                    <a:pt x="1370" y="1130"/>
                  </a:lnTo>
                  <a:lnTo>
                    <a:pt x="1376" y="1108"/>
                  </a:lnTo>
                  <a:lnTo>
                    <a:pt x="1385" y="1070"/>
                  </a:lnTo>
                  <a:lnTo>
                    <a:pt x="1400" y="1027"/>
                  </a:lnTo>
                  <a:lnTo>
                    <a:pt x="1418" y="970"/>
                  </a:lnTo>
                  <a:lnTo>
                    <a:pt x="1449" y="911"/>
                  </a:lnTo>
                  <a:lnTo>
                    <a:pt x="1485" y="845"/>
                  </a:lnTo>
                  <a:lnTo>
                    <a:pt x="1497" y="826"/>
                  </a:lnTo>
                  <a:lnTo>
                    <a:pt x="1518" y="798"/>
                  </a:lnTo>
                  <a:lnTo>
                    <a:pt x="1545" y="764"/>
                  </a:lnTo>
                  <a:lnTo>
                    <a:pt x="1578" y="723"/>
                  </a:lnTo>
                  <a:lnTo>
                    <a:pt x="1623" y="676"/>
                  </a:lnTo>
                  <a:lnTo>
                    <a:pt x="1677" y="632"/>
                  </a:lnTo>
                  <a:lnTo>
                    <a:pt x="1674" y="629"/>
                  </a:lnTo>
                  <a:lnTo>
                    <a:pt x="54" y="629"/>
                  </a:lnTo>
                  <a:lnTo>
                    <a:pt x="33" y="626"/>
                  </a:lnTo>
                  <a:lnTo>
                    <a:pt x="15" y="620"/>
                  </a:lnTo>
                  <a:lnTo>
                    <a:pt x="3" y="604"/>
                  </a:lnTo>
                  <a:lnTo>
                    <a:pt x="0" y="582"/>
                  </a:lnTo>
                  <a:lnTo>
                    <a:pt x="3" y="560"/>
                  </a:lnTo>
                  <a:lnTo>
                    <a:pt x="15" y="545"/>
                  </a:lnTo>
                  <a:lnTo>
                    <a:pt x="33" y="538"/>
                  </a:lnTo>
                  <a:lnTo>
                    <a:pt x="54" y="535"/>
                  </a:lnTo>
                  <a:lnTo>
                    <a:pt x="1674" y="535"/>
                  </a:lnTo>
                  <a:lnTo>
                    <a:pt x="1611" y="482"/>
                  </a:lnTo>
                  <a:lnTo>
                    <a:pt x="1557" y="429"/>
                  </a:lnTo>
                  <a:lnTo>
                    <a:pt x="1512" y="372"/>
                  </a:lnTo>
                  <a:lnTo>
                    <a:pt x="1476" y="322"/>
                  </a:lnTo>
                  <a:lnTo>
                    <a:pt x="1443" y="260"/>
                  </a:lnTo>
                  <a:lnTo>
                    <a:pt x="1415" y="200"/>
                  </a:lnTo>
                  <a:lnTo>
                    <a:pt x="1382" y="97"/>
                  </a:lnTo>
                  <a:lnTo>
                    <a:pt x="1373" y="63"/>
                  </a:lnTo>
                  <a:lnTo>
                    <a:pt x="1367" y="38"/>
                  </a:lnTo>
                  <a:lnTo>
                    <a:pt x="1367" y="19"/>
                  </a:lnTo>
                  <a:lnTo>
                    <a:pt x="1373" y="13"/>
                  </a:lnTo>
                  <a:lnTo>
                    <a:pt x="1376" y="6"/>
                  </a:lnTo>
                  <a:lnTo>
                    <a:pt x="1382" y="3"/>
                  </a:lnTo>
                  <a:lnTo>
                    <a:pt x="13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8866" y="3802"/>
              <a:ext cx="2346" cy="1684"/>
            </a:xfrm>
            <a:custGeom>
              <a:avLst/>
              <a:gdLst/>
              <a:ahLst/>
              <a:cxnLst>
                <a:cxn ang="0">
                  <a:pos x="889" y="4"/>
                </a:cxn>
                <a:cxn ang="0">
                  <a:pos x="901" y="35"/>
                </a:cxn>
                <a:cxn ang="0">
                  <a:pos x="913" y="104"/>
                </a:cxn>
                <a:cxn ang="0">
                  <a:pos x="1015" y="617"/>
                </a:cxn>
                <a:cxn ang="0">
                  <a:pos x="1100" y="958"/>
                </a:cxn>
                <a:cxn ang="0">
                  <a:pos x="1160" y="1143"/>
                </a:cxn>
                <a:cxn ang="0">
                  <a:pos x="1217" y="1274"/>
                </a:cxn>
                <a:cxn ang="0">
                  <a:pos x="1374" y="1115"/>
                </a:cxn>
                <a:cxn ang="0">
                  <a:pos x="1587" y="874"/>
                </a:cxn>
                <a:cxn ang="0">
                  <a:pos x="1898" y="504"/>
                </a:cxn>
                <a:cxn ang="0">
                  <a:pos x="2105" y="245"/>
                </a:cxn>
                <a:cxn ang="0">
                  <a:pos x="2259" y="54"/>
                </a:cxn>
                <a:cxn ang="0">
                  <a:pos x="2304" y="0"/>
                </a:cxn>
                <a:cxn ang="0">
                  <a:pos x="2322" y="10"/>
                </a:cxn>
                <a:cxn ang="0">
                  <a:pos x="2328" y="51"/>
                </a:cxn>
                <a:cxn ang="0">
                  <a:pos x="2307" y="148"/>
                </a:cxn>
                <a:cxn ang="0">
                  <a:pos x="2253" y="451"/>
                </a:cxn>
                <a:cxn ang="0">
                  <a:pos x="2205" y="798"/>
                </a:cxn>
                <a:cxn ang="0">
                  <a:pos x="2172" y="1115"/>
                </a:cxn>
                <a:cxn ang="0">
                  <a:pos x="2166" y="1318"/>
                </a:cxn>
                <a:cxn ang="0">
                  <a:pos x="2175" y="1446"/>
                </a:cxn>
                <a:cxn ang="0">
                  <a:pos x="2205" y="1503"/>
                </a:cxn>
                <a:cxn ang="0">
                  <a:pos x="2277" y="1487"/>
                </a:cxn>
                <a:cxn ang="0">
                  <a:pos x="2334" y="1475"/>
                </a:cxn>
                <a:cxn ang="0">
                  <a:pos x="2346" y="1487"/>
                </a:cxn>
                <a:cxn ang="0">
                  <a:pos x="2319" y="1534"/>
                </a:cxn>
                <a:cxn ang="0">
                  <a:pos x="2169" y="1619"/>
                </a:cxn>
                <a:cxn ang="0">
                  <a:pos x="2054" y="1628"/>
                </a:cxn>
                <a:cxn ang="0">
                  <a:pos x="2000" y="1581"/>
                </a:cxn>
                <a:cxn ang="0">
                  <a:pos x="1985" y="1368"/>
                </a:cxn>
                <a:cxn ang="0">
                  <a:pos x="2003" y="1083"/>
                </a:cxn>
                <a:cxn ang="0">
                  <a:pos x="2042" y="758"/>
                </a:cxn>
                <a:cxn ang="0">
                  <a:pos x="2084" y="482"/>
                </a:cxn>
                <a:cxn ang="0">
                  <a:pos x="1536" y="1086"/>
                </a:cxn>
                <a:cxn ang="0">
                  <a:pos x="1289" y="1362"/>
                </a:cxn>
                <a:cxn ang="0">
                  <a:pos x="1163" y="1484"/>
                </a:cxn>
                <a:cxn ang="0">
                  <a:pos x="1145" y="1493"/>
                </a:cxn>
                <a:cxn ang="0">
                  <a:pos x="1103" y="1440"/>
                </a:cxn>
                <a:cxn ang="0">
                  <a:pos x="1009" y="1243"/>
                </a:cxn>
                <a:cxn ang="0">
                  <a:pos x="892" y="849"/>
                </a:cxn>
                <a:cxn ang="0">
                  <a:pos x="801" y="442"/>
                </a:cxn>
                <a:cxn ang="0">
                  <a:pos x="738" y="489"/>
                </a:cxn>
                <a:cxn ang="0">
                  <a:pos x="597" y="971"/>
                </a:cxn>
                <a:cxn ang="0">
                  <a:pos x="473" y="1296"/>
                </a:cxn>
                <a:cxn ang="0">
                  <a:pos x="389" y="1478"/>
                </a:cxn>
                <a:cxn ang="0">
                  <a:pos x="274" y="1644"/>
                </a:cxn>
                <a:cxn ang="0">
                  <a:pos x="172" y="1684"/>
                </a:cxn>
                <a:cxn ang="0">
                  <a:pos x="73" y="1653"/>
                </a:cxn>
                <a:cxn ang="0">
                  <a:pos x="6" y="1597"/>
                </a:cxn>
                <a:cxn ang="0">
                  <a:pos x="3" y="1534"/>
                </a:cxn>
                <a:cxn ang="0">
                  <a:pos x="45" y="1431"/>
                </a:cxn>
                <a:cxn ang="0">
                  <a:pos x="88" y="1403"/>
                </a:cxn>
                <a:cxn ang="0">
                  <a:pos x="133" y="1434"/>
                </a:cxn>
                <a:cxn ang="0">
                  <a:pos x="232" y="1471"/>
                </a:cxn>
                <a:cxn ang="0">
                  <a:pos x="274" y="1471"/>
                </a:cxn>
                <a:cxn ang="0">
                  <a:pos x="311" y="1446"/>
                </a:cxn>
                <a:cxn ang="0">
                  <a:pos x="365" y="1365"/>
                </a:cxn>
                <a:cxn ang="0">
                  <a:pos x="443" y="1190"/>
                </a:cxn>
                <a:cxn ang="0">
                  <a:pos x="566" y="849"/>
                </a:cxn>
                <a:cxn ang="0">
                  <a:pos x="672" y="457"/>
                </a:cxn>
                <a:cxn ang="0">
                  <a:pos x="723" y="169"/>
                </a:cxn>
                <a:cxn ang="0">
                  <a:pos x="774" y="41"/>
                </a:cxn>
                <a:cxn ang="0">
                  <a:pos x="871" y="0"/>
                </a:cxn>
              </a:cxnLst>
              <a:rect l="0" t="0" r="r" b="b"/>
              <a:pathLst>
                <a:path w="2346" h="1684">
                  <a:moveTo>
                    <a:pt x="871" y="0"/>
                  </a:moveTo>
                  <a:lnTo>
                    <a:pt x="883" y="0"/>
                  </a:lnTo>
                  <a:lnTo>
                    <a:pt x="889" y="4"/>
                  </a:lnTo>
                  <a:lnTo>
                    <a:pt x="895" y="10"/>
                  </a:lnTo>
                  <a:lnTo>
                    <a:pt x="895" y="19"/>
                  </a:lnTo>
                  <a:lnTo>
                    <a:pt x="901" y="35"/>
                  </a:lnTo>
                  <a:lnTo>
                    <a:pt x="904" y="57"/>
                  </a:lnTo>
                  <a:lnTo>
                    <a:pt x="910" y="82"/>
                  </a:lnTo>
                  <a:lnTo>
                    <a:pt x="913" y="104"/>
                  </a:lnTo>
                  <a:lnTo>
                    <a:pt x="937" y="232"/>
                  </a:lnTo>
                  <a:lnTo>
                    <a:pt x="985" y="482"/>
                  </a:lnTo>
                  <a:lnTo>
                    <a:pt x="1015" y="617"/>
                  </a:lnTo>
                  <a:lnTo>
                    <a:pt x="1048" y="761"/>
                  </a:lnTo>
                  <a:lnTo>
                    <a:pt x="1075" y="867"/>
                  </a:lnTo>
                  <a:lnTo>
                    <a:pt x="1100" y="958"/>
                  </a:lnTo>
                  <a:lnTo>
                    <a:pt x="1121" y="1030"/>
                  </a:lnTo>
                  <a:lnTo>
                    <a:pt x="1142" y="1093"/>
                  </a:lnTo>
                  <a:lnTo>
                    <a:pt x="1160" y="1143"/>
                  </a:lnTo>
                  <a:lnTo>
                    <a:pt x="1178" y="1190"/>
                  </a:lnTo>
                  <a:lnTo>
                    <a:pt x="1196" y="1230"/>
                  </a:lnTo>
                  <a:lnTo>
                    <a:pt x="1217" y="1274"/>
                  </a:lnTo>
                  <a:lnTo>
                    <a:pt x="1262" y="1234"/>
                  </a:lnTo>
                  <a:lnTo>
                    <a:pt x="1313" y="1180"/>
                  </a:lnTo>
                  <a:lnTo>
                    <a:pt x="1374" y="1115"/>
                  </a:lnTo>
                  <a:lnTo>
                    <a:pt x="1440" y="1043"/>
                  </a:lnTo>
                  <a:lnTo>
                    <a:pt x="1512" y="961"/>
                  </a:lnTo>
                  <a:lnTo>
                    <a:pt x="1587" y="874"/>
                  </a:lnTo>
                  <a:lnTo>
                    <a:pt x="1663" y="783"/>
                  </a:lnTo>
                  <a:lnTo>
                    <a:pt x="1741" y="692"/>
                  </a:lnTo>
                  <a:lnTo>
                    <a:pt x="1898" y="504"/>
                  </a:lnTo>
                  <a:lnTo>
                    <a:pt x="1970" y="414"/>
                  </a:lnTo>
                  <a:lnTo>
                    <a:pt x="2042" y="326"/>
                  </a:lnTo>
                  <a:lnTo>
                    <a:pt x="2105" y="245"/>
                  </a:lnTo>
                  <a:lnTo>
                    <a:pt x="2166" y="173"/>
                  </a:lnTo>
                  <a:lnTo>
                    <a:pt x="2217" y="107"/>
                  </a:lnTo>
                  <a:lnTo>
                    <a:pt x="2259" y="54"/>
                  </a:lnTo>
                  <a:lnTo>
                    <a:pt x="2280" y="29"/>
                  </a:lnTo>
                  <a:lnTo>
                    <a:pt x="2292" y="13"/>
                  </a:lnTo>
                  <a:lnTo>
                    <a:pt x="2304" y="0"/>
                  </a:lnTo>
                  <a:lnTo>
                    <a:pt x="2316" y="0"/>
                  </a:lnTo>
                  <a:lnTo>
                    <a:pt x="2319" y="7"/>
                  </a:lnTo>
                  <a:lnTo>
                    <a:pt x="2322" y="10"/>
                  </a:lnTo>
                  <a:lnTo>
                    <a:pt x="2325" y="16"/>
                  </a:lnTo>
                  <a:lnTo>
                    <a:pt x="2328" y="25"/>
                  </a:lnTo>
                  <a:lnTo>
                    <a:pt x="2328" y="51"/>
                  </a:lnTo>
                  <a:lnTo>
                    <a:pt x="2325" y="57"/>
                  </a:lnTo>
                  <a:lnTo>
                    <a:pt x="2325" y="72"/>
                  </a:lnTo>
                  <a:lnTo>
                    <a:pt x="2307" y="148"/>
                  </a:lnTo>
                  <a:lnTo>
                    <a:pt x="2289" y="238"/>
                  </a:lnTo>
                  <a:lnTo>
                    <a:pt x="2271" y="342"/>
                  </a:lnTo>
                  <a:lnTo>
                    <a:pt x="2253" y="451"/>
                  </a:lnTo>
                  <a:lnTo>
                    <a:pt x="2238" y="564"/>
                  </a:lnTo>
                  <a:lnTo>
                    <a:pt x="2220" y="680"/>
                  </a:lnTo>
                  <a:lnTo>
                    <a:pt x="2205" y="798"/>
                  </a:lnTo>
                  <a:lnTo>
                    <a:pt x="2193" y="911"/>
                  </a:lnTo>
                  <a:lnTo>
                    <a:pt x="2181" y="1018"/>
                  </a:lnTo>
                  <a:lnTo>
                    <a:pt x="2172" y="1115"/>
                  </a:lnTo>
                  <a:lnTo>
                    <a:pt x="2169" y="1199"/>
                  </a:lnTo>
                  <a:lnTo>
                    <a:pt x="2166" y="1271"/>
                  </a:lnTo>
                  <a:lnTo>
                    <a:pt x="2166" y="1318"/>
                  </a:lnTo>
                  <a:lnTo>
                    <a:pt x="2169" y="1365"/>
                  </a:lnTo>
                  <a:lnTo>
                    <a:pt x="2172" y="1418"/>
                  </a:lnTo>
                  <a:lnTo>
                    <a:pt x="2175" y="1446"/>
                  </a:lnTo>
                  <a:lnTo>
                    <a:pt x="2181" y="1471"/>
                  </a:lnTo>
                  <a:lnTo>
                    <a:pt x="2190" y="1490"/>
                  </a:lnTo>
                  <a:lnTo>
                    <a:pt x="2205" y="1503"/>
                  </a:lnTo>
                  <a:lnTo>
                    <a:pt x="2232" y="1509"/>
                  </a:lnTo>
                  <a:lnTo>
                    <a:pt x="2253" y="1500"/>
                  </a:lnTo>
                  <a:lnTo>
                    <a:pt x="2277" y="1487"/>
                  </a:lnTo>
                  <a:lnTo>
                    <a:pt x="2301" y="1478"/>
                  </a:lnTo>
                  <a:lnTo>
                    <a:pt x="2325" y="1475"/>
                  </a:lnTo>
                  <a:lnTo>
                    <a:pt x="2334" y="1475"/>
                  </a:lnTo>
                  <a:lnTo>
                    <a:pt x="2337" y="1478"/>
                  </a:lnTo>
                  <a:lnTo>
                    <a:pt x="2343" y="1481"/>
                  </a:lnTo>
                  <a:lnTo>
                    <a:pt x="2346" y="1487"/>
                  </a:lnTo>
                  <a:lnTo>
                    <a:pt x="2346" y="1493"/>
                  </a:lnTo>
                  <a:lnTo>
                    <a:pt x="2340" y="1512"/>
                  </a:lnTo>
                  <a:lnTo>
                    <a:pt x="2319" y="1534"/>
                  </a:lnTo>
                  <a:lnTo>
                    <a:pt x="2289" y="1556"/>
                  </a:lnTo>
                  <a:lnTo>
                    <a:pt x="2253" y="1581"/>
                  </a:lnTo>
                  <a:lnTo>
                    <a:pt x="2169" y="1619"/>
                  </a:lnTo>
                  <a:lnTo>
                    <a:pt x="2126" y="1631"/>
                  </a:lnTo>
                  <a:lnTo>
                    <a:pt x="2090" y="1634"/>
                  </a:lnTo>
                  <a:lnTo>
                    <a:pt x="2054" y="1628"/>
                  </a:lnTo>
                  <a:lnTo>
                    <a:pt x="2027" y="1619"/>
                  </a:lnTo>
                  <a:lnTo>
                    <a:pt x="2009" y="1600"/>
                  </a:lnTo>
                  <a:lnTo>
                    <a:pt x="2000" y="1581"/>
                  </a:lnTo>
                  <a:lnTo>
                    <a:pt x="1994" y="1562"/>
                  </a:lnTo>
                  <a:lnTo>
                    <a:pt x="1994" y="1547"/>
                  </a:lnTo>
                  <a:lnTo>
                    <a:pt x="1985" y="1368"/>
                  </a:lnTo>
                  <a:lnTo>
                    <a:pt x="1988" y="1284"/>
                  </a:lnTo>
                  <a:lnTo>
                    <a:pt x="1994" y="1187"/>
                  </a:lnTo>
                  <a:lnTo>
                    <a:pt x="2003" y="1083"/>
                  </a:lnTo>
                  <a:lnTo>
                    <a:pt x="2015" y="977"/>
                  </a:lnTo>
                  <a:lnTo>
                    <a:pt x="2027" y="867"/>
                  </a:lnTo>
                  <a:lnTo>
                    <a:pt x="2042" y="758"/>
                  </a:lnTo>
                  <a:lnTo>
                    <a:pt x="2057" y="658"/>
                  </a:lnTo>
                  <a:lnTo>
                    <a:pt x="2069" y="564"/>
                  </a:lnTo>
                  <a:lnTo>
                    <a:pt x="2084" y="482"/>
                  </a:lnTo>
                  <a:lnTo>
                    <a:pt x="2093" y="417"/>
                  </a:lnTo>
                  <a:lnTo>
                    <a:pt x="1621" y="986"/>
                  </a:lnTo>
                  <a:lnTo>
                    <a:pt x="1536" y="1086"/>
                  </a:lnTo>
                  <a:lnTo>
                    <a:pt x="1455" y="1180"/>
                  </a:lnTo>
                  <a:lnTo>
                    <a:pt x="1374" y="1271"/>
                  </a:lnTo>
                  <a:lnTo>
                    <a:pt x="1289" y="1362"/>
                  </a:lnTo>
                  <a:lnTo>
                    <a:pt x="1196" y="1456"/>
                  </a:lnTo>
                  <a:lnTo>
                    <a:pt x="1178" y="1475"/>
                  </a:lnTo>
                  <a:lnTo>
                    <a:pt x="1163" y="1484"/>
                  </a:lnTo>
                  <a:lnTo>
                    <a:pt x="1157" y="1490"/>
                  </a:lnTo>
                  <a:lnTo>
                    <a:pt x="1151" y="1493"/>
                  </a:lnTo>
                  <a:lnTo>
                    <a:pt x="1145" y="1493"/>
                  </a:lnTo>
                  <a:lnTo>
                    <a:pt x="1133" y="1487"/>
                  </a:lnTo>
                  <a:lnTo>
                    <a:pt x="1118" y="1468"/>
                  </a:lnTo>
                  <a:lnTo>
                    <a:pt x="1103" y="1440"/>
                  </a:lnTo>
                  <a:lnTo>
                    <a:pt x="1081" y="1399"/>
                  </a:lnTo>
                  <a:lnTo>
                    <a:pt x="1054" y="1349"/>
                  </a:lnTo>
                  <a:lnTo>
                    <a:pt x="1009" y="1243"/>
                  </a:lnTo>
                  <a:lnTo>
                    <a:pt x="967" y="1121"/>
                  </a:lnTo>
                  <a:lnTo>
                    <a:pt x="928" y="986"/>
                  </a:lnTo>
                  <a:lnTo>
                    <a:pt x="892" y="849"/>
                  </a:lnTo>
                  <a:lnTo>
                    <a:pt x="859" y="708"/>
                  </a:lnTo>
                  <a:lnTo>
                    <a:pt x="828" y="570"/>
                  </a:lnTo>
                  <a:lnTo>
                    <a:pt x="801" y="442"/>
                  </a:lnTo>
                  <a:lnTo>
                    <a:pt x="777" y="326"/>
                  </a:lnTo>
                  <a:lnTo>
                    <a:pt x="771" y="326"/>
                  </a:lnTo>
                  <a:lnTo>
                    <a:pt x="738" y="489"/>
                  </a:lnTo>
                  <a:lnTo>
                    <a:pt x="696" y="651"/>
                  </a:lnTo>
                  <a:lnTo>
                    <a:pt x="648" y="814"/>
                  </a:lnTo>
                  <a:lnTo>
                    <a:pt x="597" y="971"/>
                  </a:lnTo>
                  <a:lnTo>
                    <a:pt x="542" y="1115"/>
                  </a:lnTo>
                  <a:lnTo>
                    <a:pt x="491" y="1249"/>
                  </a:lnTo>
                  <a:lnTo>
                    <a:pt x="473" y="1296"/>
                  </a:lnTo>
                  <a:lnTo>
                    <a:pt x="449" y="1349"/>
                  </a:lnTo>
                  <a:lnTo>
                    <a:pt x="422" y="1412"/>
                  </a:lnTo>
                  <a:lnTo>
                    <a:pt x="389" y="1478"/>
                  </a:lnTo>
                  <a:lnTo>
                    <a:pt x="353" y="1540"/>
                  </a:lnTo>
                  <a:lnTo>
                    <a:pt x="314" y="1597"/>
                  </a:lnTo>
                  <a:lnTo>
                    <a:pt x="274" y="1644"/>
                  </a:lnTo>
                  <a:lnTo>
                    <a:pt x="232" y="1672"/>
                  </a:lnTo>
                  <a:lnTo>
                    <a:pt x="187" y="1684"/>
                  </a:lnTo>
                  <a:lnTo>
                    <a:pt x="172" y="1684"/>
                  </a:lnTo>
                  <a:lnTo>
                    <a:pt x="145" y="1678"/>
                  </a:lnTo>
                  <a:lnTo>
                    <a:pt x="112" y="1669"/>
                  </a:lnTo>
                  <a:lnTo>
                    <a:pt x="73" y="1653"/>
                  </a:lnTo>
                  <a:lnTo>
                    <a:pt x="36" y="1631"/>
                  </a:lnTo>
                  <a:lnTo>
                    <a:pt x="15" y="1612"/>
                  </a:lnTo>
                  <a:lnTo>
                    <a:pt x="6" y="1597"/>
                  </a:lnTo>
                  <a:lnTo>
                    <a:pt x="0" y="1581"/>
                  </a:lnTo>
                  <a:lnTo>
                    <a:pt x="0" y="1568"/>
                  </a:lnTo>
                  <a:lnTo>
                    <a:pt x="3" y="1534"/>
                  </a:lnTo>
                  <a:lnTo>
                    <a:pt x="15" y="1496"/>
                  </a:lnTo>
                  <a:lnTo>
                    <a:pt x="27" y="1462"/>
                  </a:lnTo>
                  <a:lnTo>
                    <a:pt x="45" y="1431"/>
                  </a:lnTo>
                  <a:lnTo>
                    <a:pt x="64" y="1409"/>
                  </a:lnTo>
                  <a:lnTo>
                    <a:pt x="79" y="1403"/>
                  </a:lnTo>
                  <a:lnTo>
                    <a:pt x="88" y="1403"/>
                  </a:lnTo>
                  <a:lnTo>
                    <a:pt x="94" y="1406"/>
                  </a:lnTo>
                  <a:lnTo>
                    <a:pt x="100" y="1412"/>
                  </a:lnTo>
                  <a:lnTo>
                    <a:pt x="133" y="1434"/>
                  </a:lnTo>
                  <a:lnTo>
                    <a:pt x="166" y="1453"/>
                  </a:lnTo>
                  <a:lnTo>
                    <a:pt x="202" y="1465"/>
                  </a:lnTo>
                  <a:lnTo>
                    <a:pt x="232" y="1471"/>
                  </a:lnTo>
                  <a:lnTo>
                    <a:pt x="256" y="1475"/>
                  </a:lnTo>
                  <a:lnTo>
                    <a:pt x="265" y="1475"/>
                  </a:lnTo>
                  <a:lnTo>
                    <a:pt x="274" y="1471"/>
                  </a:lnTo>
                  <a:lnTo>
                    <a:pt x="286" y="1468"/>
                  </a:lnTo>
                  <a:lnTo>
                    <a:pt x="298" y="1462"/>
                  </a:lnTo>
                  <a:lnTo>
                    <a:pt x="311" y="1446"/>
                  </a:lnTo>
                  <a:lnTo>
                    <a:pt x="329" y="1428"/>
                  </a:lnTo>
                  <a:lnTo>
                    <a:pt x="347" y="1399"/>
                  </a:lnTo>
                  <a:lnTo>
                    <a:pt x="365" y="1365"/>
                  </a:lnTo>
                  <a:lnTo>
                    <a:pt x="389" y="1318"/>
                  </a:lnTo>
                  <a:lnTo>
                    <a:pt x="416" y="1259"/>
                  </a:lnTo>
                  <a:lnTo>
                    <a:pt x="443" y="1190"/>
                  </a:lnTo>
                  <a:lnTo>
                    <a:pt x="479" y="1102"/>
                  </a:lnTo>
                  <a:lnTo>
                    <a:pt x="515" y="1002"/>
                  </a:lnTo>
                  <a:lnTo>
                    <a:pt x="566" y="849"/>
                  </a:lnTo>
                  <a:lnTo>
                    <a:pt x="609" y="708"/>
                  </a:lnTo>
                  <a:lnTo>
                    <a:pt x="642" y="576"/>
                  </a:lnTo>
                  <a:lnTo>
                    <a:pt x="672" y="457"/>
                  </a:lnTo>
                  <a:lnTo>
                    <a:pt x="693" y="351"/>
                  </a:lnTo>
                  <a:lnTo>
                    <a:pt x="711" y="254"/>
                  </a:lnTo>
                  <a:lnTo>
                    <a:pt x="723" y="169"/>
                  </a:lnTo>
                  <a:lnTo>
                    <a:pt x="735" y="94"/>
                  </a:lnTo>
                  <a:lnTo>
                    <a:pt x="747" y="69"/>
                  </a:lnTo>
                  <a:lnTo>
                    <a:pt x="774" y="41"/>
                  </a:lnTo>
                  <a:lnTo>
                    <a:pt x="807" y="22"/>
                  </a:lnTo>
                  <a:lnTo>
                    <a:pt x="844" y="7"/>
                  </a:lnTo>
                  <a:lnTo>
                    <a:pt x="8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Freeform 14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2743200" y="2133600"/>
            <a:ext cx="457200" cy="448346"/>
          </a:xfrm>
          <a:custGeom>
            <a:avLst/>
            <a:gdLst/>
            <a:ahLst/>
            <a:cxnLst>
              <a:cxn ang="0">
                <a:pos x="1184" y="10"/>
              </a:cxn>
              <a:cxn ang="0">
                <a:pos x="1300" y="49"/>
              </a:cxn>
              <a:cxn ang="0">
                <a:pos x="1384" y="102"/>
              </a:cxn>
              <a:cxn ang="0">
                <a:pos x="1440" y="157"/>
              </a:cxn>
              <a:cxn ang="0">
                <a:pos x="1470" y="197"/>
              </a:cxn>
              <a:cxn ang="0">
                <a:pos x="1655" y="10"/>
              </a:cxn>
              <a:cxn ang="0">
                <a:pos x="1674" y="0"/>
              </a:cxn>
              <a:cxn ang="0">
                <a:pos x="1697" y="6"/>
              </a:cxn>
              <a:cxn ang="0">
                <a:pos x="1703" y="21"/>
              </a:cxn>
              <a:cxn ang="0">
                <a:pos x="1546" y="633"/>
              </a:cxn>
              <a:cxn ang="0">
                <a:pos x="1528" y="653"/>
              </a:cxn>
              <a:cxn ang="0">
                <a:pos x="1493" y="653"/>
              </a:cxn>
              <a:cxn ang="0">
                <a:pos x="1475" y="640"/>
              </a:cxn>
              <a:cxn ang="0">
                <a:pos x="1477" y="603"/>
              </a:cxn>
              <a:cxn ang="0">
                <a:pos x="1480" y="556"/>
              </a:cxn>
              <a:cxn ang="0">
                <a:pos x="1476" y="432"/>
              </a:cxn>
              <a:cxn ang="0">
                <a:pos x="1440" y="290"/>
              </a:cxn>
              <a:cxn ang="0">
                <a:pos x="1369" y="179"/>
              </a:cxn>
              <a:cxn ang="0">
                <a:pos x="1265" y="104"/>
              </a:cxn>
              <a:cxn ang="0">
                <a:pos x="1131" y="70"/>
              </a:cxn>
              <a:cxn ang="0">
                <a:pos x="946" y="87"/>
              </a:cxn>
              <a:cxn ang="0">
                <a:pos x="754" y="159"/>
              </a:cxn>
              <a:cxn ang="0">
                <a:pos x="582" y="276"/>
              </a:cxn>
              <a:cxn ang="0">
                <a:pos x="439" y="436"/>
              </a:cxn>
              <a:cxn ang="0">
                <a:pos x="333" y="624"/>
              </a:cxn>
              <a:cxn ang="0">
                <a:pos x="267" y="810"/>
              </a:cxn>
              <a:cxn ang="0">
                <a:pos x="231" y="975"/>
              </a:cxn>
              <a:cxn ang="0">
                <a:pos x="220" y="1099"/>
              </a:cxn>
              <a:cxn ang="0">
                <a:pos x="230" y="1245"/>
              </a:cxn>
              <a:cxn ang="0">
                <a:pos x="276" y="1377"/>
              </a:cxn>
              <a:cxn ang="0">
                <a:pos x="350" y="1475"/>
              </a:cxn>
              <a:cxn ang="0">
                <a:pos x="445" y="1542"/>
              </a:cxn>
              <a:cxn ang="0">
                <a:pos x="552" y="1582"/>
              </a:cxn>
              <a:cxn ang="0">
                <a:pos x="662" y="1598"/>
              </a:cxn>
              <a:cxn ang="0">
                <a:pos x="797" y="1589"/>
              </a:cxn>
              <a:cxn ang="0">
                <a:pos x="956" y="1538"/>
              </a:cxn>
              <a:cxn ang="0">
                <a:pos x="1130" y="1432"/>
              </a:cxn>
              <a:cxn ang="0">
                <a:pos x="1254" y="1304"/>
              </a:cxn>
              <a:cxn ang="0">
                <a:pos x="1328" y="1181"/>
              </a:cxn>
              <a:cxn ang="0">
                <a:pos x="1366" y="1084"/>
              </a:cxn>
              <a:cxn ang="0">
                <a:pos x="1384" y="1049"/>
              </a:cxn>
              <a:cxn ang="0">
                <a:pos x="1405" y="1045"/>
              </a:cxn>
              <a:cxn ang="0">
                <a:pos x="1425" y="1050"/>
              </a:cxn>
              <a:cxn ang="0">
                <a:pos x="1432" y="1070"/>
              </a:cxn>
              <a:cxn ang="0">
                <a:pos x="1418" y="1120"/>
              </a:cxn>
              <a:cxn ang="0">
                <a:pos x="1377" y="1216"/>
              </a:cxn>
              <a:cxn ang="0">
                <a:pos x="1297" y="1339"/>
              </a:cxn>
              <a:cxn ang="0">
                <a:pos x="1169" y="1472"/>
              </a:cxn>
              <a:cxn ang="0">
                <a:pos x="1024" y="1572"/>
              </a:cxn>
              <a:cxn ang="0">
                <a:pos x="848" y="1644"/>
              </a:cxn>
              <a:cxn ang="0">
                <a:pos x="648" y="1671"/>
              </a:cxn>
              <a:cxn ang="0">
                <a:pos x="459" y="1647"/>
              </a:cxn>
              <a:cxn ang="0">
                <a:pos x="293" y="1577"/>
              </a:cxn>
              <a:cxn ang="0">
                <a:pos x="157" y="1467"/>
              </a:cxn>
              <a:cxn ang="0">
                <a:pos x="60" y="1320"/>
              </a:cxn>
              <a:cxn ang="0">
                <a:pos x="7" y="1142"/>
              </a:cxn>
              <a:cxn ang="0">
                <a:pos x="10" y="918"/>
              </a:cxn>
              <a:cxn ang="0">
                <a:pos x="80" y="681"/>
              </a:cxn>
              <a:cxn ang="0">
                <a:pos x="209" y="464"/>
              </a:cxn>
              <a:cxn ang="0">
                <a:pos x="385" y="276"/>
              </a:cxn>
              <a:cxn ang="0">
                <a:pos x="595" y="130"/>
              </a:cxn>
              <a:cxn ang="0">
                <a:pos x="829" y="34"/>
              </a:cxn>
              <a:cxn ang="0">
                <a:pos x="1075" y="0"/>
              </a:cxn>
            </a:cxnLst>
            <a:rect l="0" t="0" r="r" b="b"/>
            <a:pathLst>
              <a:path w="1704" h="1671">
                <a:moveTo>
                  <a:pt x="1075" y="0"/>
                </a:moveTo>
                <a:lnTo>
                  <a:pt x="1113" y="1"/>
                </a:lnTo>
                <a:lnTo>
                  <a:pt x="1150" y="5"/>
                </a:lnTo>
                <a:lnTo>
                  <a:pt x="1184" y="10"/>
                </a:lnTo>
                <a:lnTo>
                  <a:pt x="1217" y="17"/>
                </a:lnTo>
                <a:lnTo>
                  <a:pt x="1246" y="27"/>
                </a:lnTo>
                <a:lnTo>
                  <a:pt x="1274" y="37"/>
                </a:lnTo>
                <a:lnTo>
                  <a:pt x="1300" y="49"/>
                </a:lnTo>
                <a:lnTo>
                  <a:pt x="1324" y="61"/>
                </a:lnTo>
                <a:lnTo>
                  <a:pt x="1346" y="75"/>
                </a:lnTo>
                <a:lnTo>
                  <a:pt x="1366" y="89"/>
                </a:lnTo>
                <a:lnTo>
                  <a:pt x="1384" y="102"/>
                </a:lnTo>
                <a:lnTo>
                  <a:pt x="1401" y="117"/>
                </a:lnTo>
                <a:lnTo>
                  <a:pt x="1415" y="130"/>
                </a:lnTo>
                <a:lnTo>
                  <a:pt x="1428" y="144"/>
                </a:lnTo>
                <a:lnTo>
                  <a:pt x="1440" y="157"/>
                </a:lnTo>
                <a:lnTo>
                  <a:pt x="1449" y="169"/>
                </a:lnTo>
                <a:lnTo>
                  <a:pt x="1457" y="180"/>
                </a:lnTo>
                <a:lnTo>
                  <a:pt x="1465" y="188"/>
                </a:lnTo>
                <a:lnTo>
                  <a:pt x="1470" y="197"/>
                </a:lnTo>
                <a:lnTo>
                  <a:pt x="1474" y="202"/>
                </a:lnTo>
                <a:lnTo>
                  <a:pt x="1639" y="25"/>
                </a:lnTo>
                <a:lnTo>
                  <a:pt x="1648" y="17"/>
                </a:lnTo>
                <a:lnTo>
                  <a:pt x="1655" y="10"/>
                </a:lnTo>
                <a:lnTo>
                  <a:pt x="1661" y="6"/>
                </a:lnTo>
                <a:lnTo>
                  <a:pt x="1665" y="3"/>
                </a:lnTo>
                <a:lnTo>
                  <a:pt x="1669" y="1"/>
                </a:lnTo>
                <a:lnTo>
                  <a:pt x="1674" y="0"/>
                </a:lnTo>
                <a:lnTo>
                  <a:pt x="1677" y="0"/>
                </a:lnTo>
                <a:lnTo>
                  <a:pt x="1686" y="0"/>
                </a:lnTo>
                <a:lnTo>
                  <a:pt x="1692" y="3"/>
                </a:lnTo>
                <a:lnTo>
                  <a:pt x="1697" y="6"/>
                </a:lnTo>
                <a:lnTo>
                  <a:pt x="1700" y="10"/>
                </a:lnTo>
                <a:lnTo>
                  <a:pt x="1702" y="13"/>
                </a:lnTo>
                <a:lnTo>
                  <a:pt x="1703" y="18"/>
                </a:lnTo>
                <a:lnTo>
                  <a:pt x="1703" y="21"/>
                </a:lnTo>
                <a:lnTo>
                  <a:pt x="1704" y="22"/>
                </a:lnTo>
                <a:lnTo>
                  <a:pt x="1553" y="608"/>
                </a:lnTo>
                <a:lnTo>
                  <a:pt x="1549" y="622"/>
                </a:lnTo>
                <a:lnTo>
                  <a:pt x="1546" y="633"/>
                </a:lnTo>
                <a:lnTo>
                  <a:pt x="1543" y="641"/>
                </a:lnTo>
                <a:lnTo>
                  <a:pt x="1539" y="647"/>
                </a:lnTo>
                <a:lnTo>
                  <a:pt x="1534" y="651"/>
                </a:lnTo>
                <a:lnTo>
                  <a:pt x="1528" y="653"/>
                </a:lnTo>
                <a:lnTo>
                  <a:pt x="1519" y="654"/>
                </a:lnTo>
                <a:lnTo>
                  <a:pt x="1504" y="654"/>
                </a:lnTo>
                <a:lnTo>
                  <a:pt x="1499" y="654"/>
                </a:lnTo>
                <a:lnTo>
                  <a:pt x="1493" y="653"/>
                </a:lnTo>
                <a:lnTo>
                  <a:pt x="1488" y="652"/>
                </a:lnTo>
                <a:lnTo>
                  <a:pt x="1482" y="649"/>
                </a:lnTo>
                <a:lnTo>
                  <a:pt x="1478" y="645"/>
                </a:lnTo>
                <a:lnTo>
                  <a:pt x="1475" y="640"/>
                </a:lnTo>
                <a:lnTo>
                  <a:pt x="1474" y="633"/>
                </a:lnTo>
                <a:lnTo>
                  <a:pt x="1474" y="627"/>
                </a:lnTo>
                <a:lnTo>
                  <a:pt x="1476" y="609"/>
                </a:lnTo>
                <a:lnTo>
                  <a:pt x="1477" y="603"/>
                </a:lnTo>
                <a:lnTo>
                  <a:pt x="1478" y="595"/>
                </a:lnTo>
                <a:lnTo>
                  <a:pt x="1479" y="585"/>
                </a:lnTo>
                <a:lnTo>
                  <a:pt x="1480" y="572"/>
                </a:lnTo>
                <a:lnTo>
                  <a:pt x="1480" y="556"/>
                </a:lnTo>
                <a:lnTo>
                  <a:pt x="1481" y="537"/>
                </a:lnTo>
                <a:lnTo>
                  <a:pt x="1481" y="514"/>
                </a:lnTo>
                <a:lnTo>
                  <a:pt x="1480" y="472"/>
                </a:lnTo>
                <a:lnTo>
                  <a:pt x="1476" y="432"/>
                </a:lnTo>
                <a:lnTo>
                  <a:pt x="1470" y="394"/>
                </a:lnTo>
                <a:lnTo>
                  <a:pt x="1463" y="358"/>
                </a:lnTo>
                <a:lnTo>
                  <a:pt x="1452" y="323"/>
                </a:lnTo>
                <a:lnTo>
                  <a:pt x="1440" y="290"/>
                </a:lnTo>
                <a:lnTo>
                  <a:pt x="1425" y="259"/>
                </a:lnTo>
                <a:lnTo>
                  <a:pt x="1408" y="230"/>
                </a:lnTo>
                <a:lnTo>
                  <a:pt x="1389" y="204"/>
                </a:lnTo>
                <a:lnTo>
                  <a:pt x="1369" y="179"/>
                </a:lnTo>
                <a:lnTo>
                  <a:pt x="1345" y="157"/>
                </a:lnTo>
                <a:lnTo>
                  <a:pt x="1320" y="137"/>
                </a:lnTo>
                <a:lnTo>
                  <a:pt x="1294" y="119"/>
                </a:lnTo>
                <a:lnTo>
                  <a:pt x="1265" y="104"/>
                </a:lnTo>
                <a:lnTo>
                  <a:pt x="1234" y="92"/>
                </a:lnTo>
                <a:lnTo>
                  <a:pt x="1201" y="82"/>
                </a:lnTo>
                <a:lnTo>
                  <a:pt x="1167" y="75"/>
                </a:lnTo>
                <a:lnTo>
                  <a:pt x="1131" y="70"/>
                </a:lnTo>
                <a:lnTo>
                  <a:pt x="1093" y="69"/>
                </a:lnTo>
                <a:lnTo>
                  <a:pt x="1044" y="71"/>
                </a:lnTo>
                <a:lnTo>
                  <a:pt x="995" y="77"/>
                </a:lnTo>
                <a:lnTo>
                  <a:pt x="946" y="87"/>
                </a:lnTo>
                <a:lnTo>
                  <a:pt x="896" y="100"/>
                </a:lnTo>
                <a:lnTo>
                  <a:pt x="848" y="116"/>
                </a:lnTo>
                <a:lnTo>
                  <a:pt x="800" y="136"/>
                </a:lnTo>
                <a:lnTo>
                  <a:pt x="754" y="159"/>
                </a:lnTo>
                <a:lnTo>
                  <a:pt x="708" y="185"/>
                </a:lnTo>
                <a:lnTo>
                  <a:pt x="664" y="212"/>
                </a:lnTo>
                <a:lnTo>
                  <a:pt x="622" y="243"/>
                </a:lnTo>
                <a:lnTo>
                  <a:pt x="582" y="276"/>
                </a:lnTo>
                <a:lnTo>
                  <a:pt x="544" y="311"/>
                </a:lnTo>
                <a:lnTo>
                  <a:pt x="509" y="347"/>
                </a:lnTo>
                <a:lnTo>
                  <a:pt x="472" y="391"/>
                </a:lnTo>
                <a:lnTo>
                  <a:pt x="439" y="436"/>
                </a:lnTo>
                <a:lnTo>
                  <a:pt x="408" y="483"/>
                </a:lnTo>
                <a:lnTo>
                  <a:pt x="381" y="529"/>
                </a:lnTo>
                <a:lnTo>
                  <a:pt x="356" y="577"/>
                </a:lnTo>
                <a:lnTo>
                  <a:pt x="333" y="624"/>
                </a:lnTo>
                <a:lnTo>
                  <a:pt x="314" y="671"/>
                </a:lnTo>
                <a:lnTo>
                  <a:pt x="296" y="719"/>
                </a:lnTo>
                <a:lnTo>
                  <a:pt x="280" y="765"/>
                </a:lnTo>
                <a:lnTo>
                  <a:pt x="267" y="810"/>
                </a:lnTo>
                <a:lnTo>
                  <a:pt x="256" y="854"/>
                </a:lnTo>
                <a:lnTo>
                  <a:pt x="246" y="896"/>
                </a:lnTo>
                <a:lnTo>
                  <a:pt x="238" y="936"/>
                </a:lnTo>
                <a:lnTo>
                  <a:pt x="231" y="975"/>
                </a:lnTo>
                <a:lnTo>
                  <a:pt x="227" y="1010"/>
                </a:lnTo>
                <a:lnTo>
                  <a:pt x="223" y="1043"/>
                </a:lnTo>
                <a:lnTo>
                  <a:pt x="221" y="1073"/>
                </a:lnTo>
                <a:lnTo>
                  <a:pt x="220" y="1099"/>
                </a:lnTo>
                <a:lnTo>
                  <a:pt x="219" y="1121"/>
                </a:lnTo>
                <a:lnTo>
                  <a:pt x="220" y="1165"/>
                </a:lnTo>
                <a:lnTo>
                  <a:pt x="224" y="1206"/>
                </a:lnTo>
                <a:lnTo>
                  <a:pt x="230" y="1245"/>
                </a:lnTo>
                <a:lnTo>
                  <a:pt x="239" y="1281"/>
                </a:lnTo>
                <a:lnTo>
                  <a:pt x="249" y="1315"/>
                </a:lnTo>
                <a:lnTo>
                  <a:pt x="262" y="1347"/>
                </a:lnTo>
                <a:lnTo>
                  <a:pt x="276" y="1377"/>
                </a:lnTo>
                <a:lnTo>
                  <a:pt x="293" y="1404"/>
                </a:lnTo>
                <a:lnTo>
                  <a:pt x="310" y="1430"/>
                </a:lnTo>
                <a:lnTo>
                  <a:pt x="329" y="1454"/>
                </a:lnTo>
                <a:lnTo>
                  <a:pt x="350" y="1475"/>
                </a:lnTo>
                <a:lnTo>
                  <a:pt x="372" y="1495"/>
                </a:lnTo>
                <a:lnTo>
                  <a:pt x="396" y="1512"/>
                </a:lnTo>
                <a:lnTo>
                  <a:pt x="419" y="1528"/>
                </a:lnTo>
                <a:lnTo>
                  <a:pt x="445" y="1542"/>
                </a:lnTo>
                <a:lnTo>
                  <a:pt x="471" y="1555"/>
                </a:lnTo>
                <a:lnTo>
                  <a:pt x="497" y="1565"/>
                </a:lnTo>
                <a:lnTo>
                  <a:pt x="524" y="1575"/>
                </a:lnTo>
                <a:lnTo>
                  <a:pt x="552" y="1582"/>
                </a:lnTo>
                <a:lnTo>
                  <a:pt x="579" y="1588"/>
                </a:lnTo>
                <a:lnTo>
                  <a:pt x="607" y="1593"/>
                </a:lnTo>
                <a:lnTo>
                  <a:pt x="635" y="1596"/>
                </a:lnTo>
                <a:lnTo>
                  <a:pt x="662" y="1598"/>
                </a:lnTo>
                <a:lnTo>
                  <a:pt x="690" y="1599"/>
                </a:lnTo>
                <a:lnTo>
                  <a:pt x="725" y="1598"/>
                </a:lnTo>
                <a:lnTo>
                  <a:pt x="760" y="1594"/>
                </a:lnTo>
                <a:lnTo>
                  <a:pt x="797" y="1589"/>
                </a:lnTo>
                <a:lnTo>
                  <a:pt x="835" y="1580"/>
                </a:lnTo>
                <a:lnTo>
                  <a:pt x="875" y="1570"/>
                </a:lnTo>
                <a:lnTo>
                  <a:pt x="915" y="1556"/>
                </a:lnTo>
                <a:lnTo>
                  <a:pt x="956" y="1538"/>
                </a:lnTo>
                <a:lnTo>
                  <a:pt x="998" y="1517"/>
                </a:lnTo>
                <a:lnTo>
                  <a:pt x="1042" y="1493"/>
                </a:lnTo>
                <a:lnTo>
                  <a:pt x="1086" y="1464"/>
                </a:lnTo>
                <a:lnTo>
                  <a:pt x="1130" y="1432"/>
                </a:lnTo>
                <a:lnTo>
                  <a:pt x="1167" y="1401"/>
                </a:lnTo>
                <a:lnTo>
                  <a:pt x="1199" y="1369"/>
                </a:lnTo>
                <a:lnTo>
                  <a:pt x="1228" y="1336"/>
                </a:lnTo>
                <a:lnTo>
                  <a:pt x="1254" y="1304"/>
                </a:lnTo>
                <a:lnTo>
                  <a:pt x="1276" y="1272"/>
                </a:lnTo>
                <a:lnTo>
                  <a:pt x="1296" y="1240"/>
                </a:lnTo>
                <a:lnTo>
                  <a:pt x="1313" y="1210"/>
                </a:lnTo>
                <a:lnTo>
                  <a:pt x="1328" y="1181"/>
                </a:lnTo>
                <a:lnTo>
                  <a:pt x="1340" y="1153"/>
                </a:lnTo>
                <a:lnTo>
                  <a:pt x="1351" y="1128"/>
                </a:lnTo>
                <a:lnTo>
                  <a:pt x="1359" y="1104"/>
                </a:lnTo>
                <a:lnTo>
                  <a:pt x="1366" y="1084"/>
                </a:lnTo>
                <a:lnTo>
                  <a:pt x="1372" y="1067"/>
                </a:lnTo>
                <a:lnTo>
                  <a:pt x="1374" y="1059"/>
                </a:lnTo>
                <a:lnTo>
                  <a:pt x="1379" y="1053"/>
                </a:lnTo>
                <a:lnTo>
                  <a:pt x="1384" y="1049"/>
                </a:lnTo>
                <a:lnTo>
                  <a:pt x="1390" y="1047"/>
                </a:lnTo>
                <a:lnTo>
                  <a:pt x="1396" y="1046"/>
                </a:lnTo>
                <a:lnTo>
                  <a:pt x="1402" y="1045"/>
                </a:lnTo>
                <a:lnTo>
                  <a:pt x="1405" y="1045"/>
                </a:lnTo>
                <a:lnTo>
                  <a:pt x="1410" y="1046"/>
                </a:lnTo>
                <a:lnTo>
                  <a:pt x="1415" y="1046"/>
                </a:lnTo>
                <a:lnTo>
                  <a:pt x="1420" y="1048"/>
                </a:lnTo>
                <a:lnTo>
                  <a:pt x="1425" y="1050"/>
                </a:lnTo>
                <a:lnTo>
                  <a:pt x="1429" y="1054"/>
                </a:lnTo>
                <a:lnTo>
                  <a:pt x="1432" y="1060"/>
                </a:lnTo>
                <a:lnTo>
                  <a:pt x="1432" y="1067"/>
                </a:lnTo>
                <a:lnTo>
                  <a:pt x="1432" y="1070"/>
                </a:lnTo>
                <a:lnTo>
                  <a:pt x="1430" y="1077"/>
                </a:lnTo>
                <a:lnTo>
                  <a:pt x="1428" y="1088"/>
                </a:lnTo>
                <a:lnTo>
                  <a:pt x="1424" y="1103"/>
                </a:lnTo>
                <a:lnTo>
                  <a:pt x="1418" y="1120"/>
                </a:lnTo>
                <a:lnTo>
                  <a:pt x="1411" y="1140"/>
                </a:lnTo>
                <a:lnTo>
                  <a:pt x="1401" y="1163"/>
                </a:lnTo>
                <a:lnTo>
                  <a:pt x="1390" y="1188"/>
                </a:lnTo>
                <a:lnTo>
                  <a:pt x="1377" y="1216"/>
                </a:lnTo>
                <a:lnTo>
                  <a:pt x="1361" y="1244"/>
                </a:lnTo>
                <a:lnTo>
                  <a:pt x="1342" y="1274"/>
                </a:lnTo>
                <a:lnTo>
                  <a:pt x="1321" y="1306"/>
                </a:lnTo>
                <a:lnTo>
                  <a:pt x="1297" y="1339"/>
                </a:lnTo>
                <a:lnTo>
                  <a:pt x="1270" y="1371"/>
                </a:lnTo>
                <a:lnTo>
                  <a:pt x="1240" y="1405"/>
                </a:lnTo>
                <a:lnTo>
                  <a:pt x="1206" y="1438"/>
                </a:lnTo>
                <a:lnTo>
                  <a:pt x="1169" y="1472"/>
                </a:lnTo>
                <a:lnTo>
                  <a:pt x="1136" y="1498"/>
                </a:lnTo>
                <a:lnTo>
                  <a:pt x="1100" y="1524"/>
                </a:lnTo>
                <a:lnTo>
                  <a:pt x="1063" y="1549"/>
                </a:lnTo>
                <a:lnTo>
                  <a:pt x="1024" y="1572"/>
                </a:lnTo>
                <a:lnTo>
                  <a:pt x="982" y="1593"/>
                </a:lnTo>
                <a:lnTo>
                  <a:pt x="940" y="1612"/>
                </a:lnTo>
                <a:lnTo>
                  <a:pt x="895" y="1629"/>
                </a:lnTo>
                <a:lnTo>
                  <a:pt x="848" y="1644"/>
                </a:lnTo>
                <a:lnTo>
                  <a:pt x="801" y="1655"/>
                </a:lnTo>
                <a:lnTo>
                  <a:pt x="752" y="1664"/>
                </a:lnTo>
                <a:lnTo>
                  <a:pt x="700" y="1669"/>
                </a:lnTo>
                <a:lnTo>
                  <a:pt x="648" y="1671"/>
                </a:lnTo>
                <a:lnTo>
                  <a:pt x="599" y="1670"/>
                </a:lnTo>
                <a:lnTo>
                  <a:pt x="551" y="1664"/>
                </a:lnTo>
                <a:lnTo>
                  <a:pt x="504" y="1657"/>
                </a:lnTo>
                <a:lnTo>
                  <a:pt x="459" y="1647"/>
                </a:lnTo>
                <a:lnTo>
                  <a:pt x="415" y="1634"/>
                </a:lnTo>
                <a:lnTo>
                  <a:pt x="372" y="1618"/>
                </a:lnTo>
                <a:lnTo>
                  <a:pt x="331" y="1599"/>
                </a:lnTo>
                <a:lnTo>
                  <a:pt x="293" y="1577"/>
                </a:lnTo>
                <a:lnTo>
                  <a:pt x="256" y="1553"/>
                </a:lnTo>
                <a:lnTo>
                  <a:pt x="220" y="1527"/>
                </a:lnTo>
                <a:lnTo>
                  <a:pt x="187" y="1498"/>
                </a:lnTo>
                <a:lnTo>
                  <a:pt x="157" y="1467"/>
                </a:lnTo>
                <a:lnTo>
                  <a:pt x="129" y="1434"/>
                </a:lnTo>
                <a:lnTo>
                  <a:pt x="103" y="1398"/>
                </a:lnTo>
                <a:lnTo>
                  <a:pt x="80" y="1360"/>
                </a:lnTo>
                <a:lnTo>
                  <a:pt x="60" y="1320"/>
                </a:lnTo>
                <a:lnTo>
                  <a:pt x="42" y="1279"/>
                </a:lnTo>
                <a:lnTo>
                  <a:pt x="27" y="1234"/>
                </a:lnTo>
                <a:lnTo>
                  <a:pt x="16" y="1189"/>
                </a:lnTo>
                <a:lnTo>
                  <a:pt x="7" y="1142"/>
                </a:lnTo>
                <a:lnTo>
                  <a:pt x="2" y="1092"/>
                </a:lnTo>
                <a:lnTo>
                  <a:pt x="0" y="1041"/>
                </a:lnTo>
                <a:lnTo>
                  <a:pt x="3" y="979"/>
                </a:lnTo>
                <a:lnTo>
                  <a:pt x="10" y="918"/>
                </a:lnTo>
                <a:lnTo>
                  <a:pt x="21" y="858"/>
                </a:lnTo>
                <a:lnTo>
                  <a:pt x="37" y="798"/>
                </a:lnTo>
                <a:lnTo>
                  <a:pt x="56" y="739"/>
                </a:lnTo>
                <a:lnTo>
                  <a:pt x="80" y="681"/>
                </a:lnTo>
                <a:lnTo>
                  <a:pt x="107" y="625"/>
                </a:lnTo>
                <a:lnTo>
                  <a:pt x="138" y="569"/>
                </a:lnTo>
                <a:lnTo>
                  <a:pt x="171" y="515"/>
                </a:lnTo>
                <a:lnTo>
                  <a:pt x="209" y="464"/>
                </a:lnTo>
                <a:lnTo>
                  <a:pt x="248" y="414"/>
                </a:lnTo>
                <a:lnTo>
                  <a:pt x="291" y="366"/>
                </a:lnTo>
                <a:lnTo>
                  <a:pt x="337" y="320"/>
                </a:lnTo>
                <a:lnTo>
                  <a:pt x="385" y="276"/>
                </a:lnTo>
                <a:lnTo>
                  <a:pt x="435" y="235"/>
                </a:lnTo>
                <a:lnTo>
                  <a:pt x="486" y="197"/>
                </a:lnTo>
                <a:lnTo>
                  <a:pt x="540" y="162"/>
                </a:lnTo>
                <a:lnTo>
                  <a:pt x="595" y="130"/>
                </a:lnTo>
                <a:lnTo>
                  <a:pt x="652" y="101"/>
                </a:lnTo>
                <a:lnTo>
                  <a:pt x="710" y="75"/>
                </a:lnTo>
                <a:lnTo>
                  <a:pt x="769" y="53"/>
                </a:lnTo>
                <a:lnTo>
                  <a:pt x="829" y="34"/>
                </a:lnTo>
                <a:lnTo>
                  <a:pt x="890" y="19"/>
                </a:lnTo>
                <a:lnTo>
                  <a:pt x="951" y="8"/>
                </a:lnTo>
                <a:lnTo>
                  <a:pt x="1013" y="2"/>
                </a:lnTo>
                <a:lnTo>
                  <a:pt x="107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17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2362200" y="4419600"/>
            <a:ext cx="609600" cy="542436"/>
            <a:chOff x="3596" y="1502"/>
            <a:chExt cx="2142" cy="1906"/>
          </a:xfrm>
        </p:grpSpPr>
        <p:sp>
          <p:nvSpPr>
            <p:cNvPr id="38" name="Freeform 19"/>
            <p:cNvSpPr>
              <a:spLocks/>
            </p:cNvSpPr>
            <p:nvPr/>
          </p:nvSpPr>
          <p:spPr bwMode="auto">
            <a:xfrm>
              <a:off x="3596" y="1787"/>
              <a:ext cx="1328" cy="1621"/>
            </a:xfrm>
            <a:custGeom>
              <a:avLst/>
              <a:gdLst/>
              <a:ahLst/>
              <a:cxnLst>
                <a:cxn ang="0">
                  <a:pos x="980" y="22"/>
                </a:cxn>
                <a:cxn ang="0">
                  <a:pos x="1117" y="109"/>
                </a:cxn>
                <a:cxn ang="0">
                  <a:pos x="1278" y="13"/>
                </a:cxn>
                <a:cxn ang="0">
                  <a:pos x="1303" y="0"/>
                </a:cxn>
                <a:cxn ang="0">
                  <a:pos x="1327" y="17"/>
                </a:cxn>
                <a:cxn ang="0">
                  <a:pos x="1199" y="535"/>
                </a:cxn>
                <a:cxn ang="0">
                  <a:pos x="1173" y="555"/>
                </a:cxn>
                <a:cxn ang="0">
                  <a:pos x="1146" y="541"/>
                </a:cxn>
                <a:cxn ang="0">
                  <a:pos x="1147" y="515"/>
                </a:cxn>
                <a:cxn ang="0">
                  <a:pos x="1156" y="408"/>
                </a:cxn>
                <a:cxn ang="0">
                  <a:pos x="1126" y="235"/>
                </a:cxn>
                <a:cxn ang="0">
                  <a:pos x="1044" y="125"/>
                </a:cxn>
                <a:cxn ang="0">
                  <a:pos x="921" y="72"/>
                </a:cxn>
                <a:cxn ang="0">
                  <a:pos x="754" y="73"/>
                </a:cxn>
                <a:cxn ang="0">
                  <a:pos x="585" y="157"/>
                </a:cxn>
                <a:cxn ang="0">
                  <a:pos x="474" y="299"/>
                </a:cxn>
                <a:cxn ang="0">
                  <a:pos x="444" y="461"/>
                </a:cxn>
                <a:cxn ang="0">
                  <a:pos x="487" y="571"/>
                </a:cxn>
                <a:cxn ang="0">
                  <a:pos x="561" y="630"/>
                </a:cxn>
                <a:cxn ang="0">
                  <a:pos x="642" y="652"/>
                </a:cxn>
                <a:cxn ang="0">
                  <a:pos x="728" y="675"/>
                </a:cxn>
                <a:cxn ang="0">
                  <a:pos x="871" y="714"/>
                </a:cxn>
                <a:cxn ang="0">
                  <a:pos x="951" y="743"/>
                </a:cxn>
                <a:cxn ang="0">
                  <a:pos x="1012" y="787"/>
                </a:cxn>
                <a:cxn ang="0">
                  <a:pos x="1057" y="839"/>
                </a:cxn>
                <a:cxn ang="0">
                  <a:pos x="1104" y="936"/>
                </a:cxn>
                <a:cxn ang="0">
                  <a:pos x="1118" y="1092"/>
                </a:cxn>
                <a:cxn ang="0">
                  <a:pos x="1055" y="1294"/>
                </a:cxn>
                <a:cxn ang="0">
                  <a:pos x="918" y="1470"/>
                </a:cxn>
                <a:cxn ang="0">
                  <a:pos x="728" y="1588"/>
                </a:cxn>
                <a:cxn ang="0">
                  <a:pos x="523" y="1621"/>
                </a:cxn>
                <a:cxn ang="0">
                  <a:pos x="379" y="1599"/>
                </a:cxn>
                <a:cxn ang="0">
                  <a:pos x="244" y="1531"/>
                </a:cxn>
                <a:cxn ang="0">
                  <a:pos x="58" y="1596"/>
                </a:cxn>
                <a:cxn ang="0">
                  <a:pos x="29" y="1621"/>
                </a:cxn>
                <a:cxn ang="0">
                  <a:pos x="0" y="1600"/>
                </a:cxn>
                <a:cxn ang="0">
                  <a:pos x="21" y="1510"/>
                </a:cxn>
                <a:cxn ang="0">
                  <a:pos x="53" y="1381"/>
                </a:cxn>
                <a:cxn ang="0">
                  <a:pos x="96" y="1213"/>
                </a:cxn>
                <a:cxn ang="0">
                  <a:pos x="124" y="1107"/>
                </a:cxn>
                <a:cxn ang="0">
                  <a:pos x="139" y="1069"/>
                </a:cxn>
                <a:cxn ang="0">
                  <a:pos x="172" y="1068"/>
                </a:cxn>
                <a:cxn ang="0">
                  <a:pos x="183" y="1094"/>
                </a:cxn>
                <a:cxn ang="0">
                  <a:pos x="171" y="1150"/>
                </a:cxn>
                <a:cxn ang="0">
                  <a:pos x="167" y="1259"/>
                </a:cxn>
                <a:cxn ang="0">
                  <a:pos x="210" y="1398"/>
                </a:cxn>
                <a:cxn ang="0">
                  <a:pos x="298" y="1485"/>
                </a:cxn>
                <a:cxn ang="0">
                  <a:pos x="408" y="1532"/>
                </a:cxn>
                <a:cxn ang="0">
                  <a:pos x="519" y="1549"/>
                </a:cxn>
                <a:cxn ang="0">
                  <a:pos x="670" y="1532"/>
                </a:cxn>
                <a:cxn ang="0">
                  <a:pos x="828" y="1434"/>
                </a:cxn>
                <a:cxn ang="0">
                  <a:pos x="931" y="1281"/>
                </a:cxn>
                <a:cxn ang="0">
                  <a:pos x="958" y="1111"/>
                </a:cxn>
                <a:cxn ang="0">
                  <a:pos x="924" y="1002"/>
                </a:cxn>
                <a:cxn ang="0">
                  <a:pos x="859" y="942"/>
                </a:cxn>
                <a:cxn ang="0">
                  <a:pos x="769" y="908"/>
                </a:cxn>
                <a:cxn ang="0">
                  <a:pos x="448" y="813"/>
                </a:cxn>
                <a:cxn ang="0">
                  <a:pos x="346" y="728"/>
                </a:cxn>
                <a:cxn ang="0">
                  <a:pos x="287" y="593"/>
                </a:cxn>
                <a:cxn ang="0">
                  <a:pos x="302" y="393"/>
                </a:cxn>
                <a:cxn ang="0">
                  <a:pos x="418" y="195"/>
                </a:cxn>
                <a:cxn ang="0">
                  <a:pos x="608" y="54"/>
                </a:cxn>
                <a:cxn ang="0">
                  <a:pos x="836" y="0"/>
                </a:cxn>
              </a:cxnLst>
              <a:rect l="0" t="0" r="r" b="b"/>
              <a:pathLst>
                <a:path w="1328" h="1621">
                  <a:moveTo>
                    <a:pt x="836" y="0"/>
                  </a:moveTo>
                  <a:lnTo>
                    <a:pt x="874" y="2"/>
                  </a:lnTo>
                  <a:lnTo>
                    <a:pt x="911" y="6"/>
                  </a:lnTo>
                  <a:lnTo>
                    <a:pt x="947" y="12"/>
                  </a:lnTo>
                  <a:lnTo>
                    <a:pt x="980" y="22"/>
                  </a:lnTo>
                  <a:lnTo>
                    <a:pt x="1012" y="34"/>
                  </a:lnTo>
                  <a:lnTo>
                    <a:pt x="1042" y="49"/>
                  </a:lnTo>
                  <a:lnTo>
                    <a:pt x="1069" y="67"/>
                  </a:lnTo>
                  <a:lnTo>
                    <a:pt x="1095" y="87"/>
                  </a:lnTo>
                  <a:lnTo>
                    <a:pt x="1117" y="109"/>
                  </a:lnTo>
                  <a:lnTo>
                    <a:pt x="1138" y="134"/>
                  </a:lnTo>
                  <a:lnTo>
                    <a:pt x="1155" y="161"/>
                  </a:lnTo>
                  <a:lnTo>
                    <a:pt x="1261" y="31"/>
                  </a:lnTo>
                  <a:lnTo>
                    <a:pt x="1270" y="21"/>
                  </a:lnTo>
                  <a:lnTo>
                    <a:pt x="1278" y="13"/>
                  </a:lnTo>
                  <a:lnTo>
                    <a:pt x="1284" y="8"/>
                  </a:lnTo>
                  <a:lnTo>
                    <a:pt x="1289" y="4"/>
                  </a:lnTo>
                  <a:lnTo>
                    <a:pt x="1292" y="2"/>
                  </a:lnTo>
                  <a:lnTo>
                    <a:pt x="1299" y="0"/>
                  </a:lnTo>
                  <a:lnTo>
                    <a:pt x="1303" y="0"/>
                  </a:lnTo>
                  <a:lnTo>
                    <a:pt x="1310" y="2"/>
                  </a:lnTo>
                  <a:lnTo>
                    <a:pt x="1317" y="4"/>
                  </a:lnTo>
                  <a:lnTo>
                    <a:pt x="1321" y="8"/>
                  </a:lnTo>
                  <a:lnTo>
                    <a:pt x="1325" y="13"/>
                  </a:lnTo>
                  <a:lnTo>
                    <a:pt x="1327" y="17"/>
                  </a:lnTo>
                  <a:lnTo>
                    <a:pt x="1327" y="21"/>
                  </a:lnTo>
                  <a:lnTo>
                    <a:pt x="1328" y="22"/>
                  </a:lnTo>
                  <a:lnTo>
                    <a:pt x="1205" y="510"/>
                  </a:lnTo>
                  <a:lnTo>
                    <a:pt x="1202" y="524"/>
                  </a:lnTo>
                  <a:lnTo>
                    <a:pt x="1199" y="535"/>
                  </a:lnTo>
                  <a:lnTo>
                    <a:pt x="1196" y="544"/>
                  </a:lnTo>
                  <a:lnTo>
                    <a:pt x="1192" y="550"/>
                  </a:lnTo>
                  <a:lnTo>
                    <a:pt x="1187" y="553"/>
                  </a:lnTo>
                  <a:lnTo>
                    <a:pt x="1181" y="554"/>
                  </a:lnTo>
                  <a:lnTo>
                    <a:pt x="1173" y="555"/>
                  </a:lnTo>
                  <a:lnTo>
                    <a:pt x="1163" y="554"/>
                  </a:lnTo>
                  <a:lnTo>
                    <a:pt x="1157" y="552"/>
                  </a:lnTo>
                  <a:lnTo>
                    <a:pt x="1152" y="548"/>
                  </a:lnTo>
                  <a:lnTo>
                    <a:pt x="1148" y="544"/>
                  </a:lnTo>
                  <a:lnTo>
                    <a:pt x="1146" y="541"/>
                  </a:lnTo>
                  <a:lnTo>
                    <a:pt x="1146" y="537"/>
                  </a:lnTo>
                  <a:lnTo>
                    <a:pt x="1145" y="535"/>
                  </a:lnTo>
                  <a:lnTo>
                    <a:pt x="1145" y="534"/>
                  </a:lnTo>
                  <a:lnTo>
                    <a:pt x="1146" y="526"/>
                  </a:lnTo>
                  <a:lnTo>
                    <a:pt x="1147" y="515"/>
                  </a:lnTo>
                  <a:lnTo>
                    <a:pt x="1149" y="500"/>
                  </a:lnTo>
                  <a:lnTo>
                    <a:pt x="1152" y="482"/>
                  </a:lnTo>
                  <a:lnTo>
                    <a:pt x="1154" y="461"/>
                  </a:lnTo>
                  <a:lnTo>
                    <a:pt x="1155" y="436"/>
                  </a:lnTo>
                  <a:lnTo>
                    <a:pt x="1156" y="408"/>
                  </a:lnTo>
                  <a:lnTo>
                    <a:pt x="1155" y="367"/>
                  </a:lnTo>
                  <a:lnTo>
                    <a:pt x="1151" y="330"/>
                  </a:lnTo>
                  <a:lnTo>
                    <a:pt x="1145" y="296"/>
                  </a:lnTo>
                  <a:lnTo>
                    <a:pt x="1137" y="264"/>
                  </a:lnTo>
                  <a:lnTo>
                    <a:pt x="1126" y="235"/>
                  </a:lnTo>
                  <a:lnTo>
                    <a:pt x="1114" y="208"/>
                  </a:lnTo>
                  <a:lnTo>
                    <a:pt x="1099" y="184"/>
                  </a:lnTo>
                  <a:lnTo>
                    <a:pt x="1082" y="162"/>
                  </a:lnTo>
                  <a:lnTo>
                    <a:pt x="1064" y="142"/>
                  </a:lnTo>
                  <a:lnTo>
                    <a:pt x="1044" y="125"/>
                  </a:lnTo>
                  <a:lnTo>
                    <a:pt x="1022" y="110"/>
                  </a:lnTo>
                  <a:lnTo>
                    <a:pt x="999" y="98"/>
                  </a:lnTo>
                  <a:lnTo>
                    <a:pt x="975" y="87"/>
                  </a:lnTo>
                  <a:lnTo>
                    <a:pt x="948" y="79"/>
                  </a:lnTo>
                  <a:lnTo>
                    <a:pt x="921" y="72"/>
                  </a:lnTo>
                  <a:lnTo>
                    <a:pt x="892" y="67"/>
                  </a:lnTo>
                  <a:lnTo>
                    <a:pt x="863" y="65"/>
                  </a:lnTo>
                  <a:lnTo>
                    <a:pt x="832" y="64"/>
                  </a:lnTo>
                  <a:lnTo>
                    <a:pt x="793" y="66"/>
                  </a:lnTo>
                  <a:lnTo>
                    <a:pt x="754" y="73"/>
                  </a:lnTo>
                  <a:lnTo>
                    <a:pt x="717" y="82"/>
                  </a:lnTo>
                  <a:lnTo>
                    <a:pt x="681" y="97"/>
                  </a:lnTo>
                  <a:lnTo>
                    <a:pt x="647" y="114"/>
                  </a:lnTo>
                  <a:lnTo>
                    <a:pt x="615" y="133"/>
                  </a:lnTo>
                  <a:lnTo>
                    <a:pt x="585" y="157"/>
                  </a:lnTo>
                  <a:lnTo>
                    <a:pt x="557" y="181"/>
                  </a:lnTo>
                  <a:lnTo>
                    <a:pt x="532" y="208"/>
                  </a:lnTo>
                  <a:lnTo>
                    <a:pt x="510" y="237"/>
                  </a:lnTo>
                  <a:lnTo>
                    <a:pt x="490" y="268"/>
                  </a:lnTo>
                  <a:lnTo>
                    <a:pt x="474" y="299"/>
                  </a:lnTo>
                  <a:lnTo>
                    <a:pt x="461" y="332"/>
                  </a:lnTo>
                  <a:lnTo>
                    <a:pt x="451" y="365"/>
                  </a:lnTo>
                  <a:lnTo>
                    <a:pt x="445" y="399"/>
                  </a:lnTo>
                  <a:lnTo>
                    <a:pt x="443" y="433"/>
                  </a:lnTo>
                  <a:lnTo>
                    <a:pt x="444" y="461"/>
                  </a:lnTo>
                  <a:lnTo>
                    <a:pt x="448" y="488"/>
                  </a:lnTo>
                  <a:lnTo>
                    <a:pt x="455" y="512"/>
                  </a:lnTo>
                  <a:lnTo>
                    <a:pt x="464" y="533"/>
                  </a:lnTo>
                  <a:lnTo>
                    <a:pt x="475" y="553"/>
                  </a:lnTo>
                  <a:lnTo>
                    <a:pt x="487" y="571"/>
                  </a:lnTo>
                  <a:lnTo>
                    <a:pt x="501" y="587"/>
                  </a:lnTo>
                  <a:lnTo>
                    <a:pt x="515" y="601"/>
                  </a:lnTo>
                  <a:lnTo>
                    <a:pt x="530" y="612"/>
                  </a:lnTo>
                  <a:lnTo>
                    <a:pt x="546" y="622"/>
                  </a:lnTo>
                  <a:lnTo>
                    <a:pt x="561" y="630"/>
                  </a:lnTo>
                  <a:lnTo>
                    <a:pt x="576" y="636"/>
                  </a:lnTo>
                  <a:lnTo>
                    <a:pt x="585" y="637"/>
                  </a:lnTo>
                  <a:lnTo>
                    <a:pt x="609" y="643"/>
                  </a:lnTo>
                  <a:lnTo>
                    <a:pt x="625" y="648"/>
                  </a:lnTo>
                  <a:lnTo>
                    <a:pt x="642" y="652"/>
                  </a:lnTo>
                  <a:lnTo>
                    <a:pt x="660" y="657"/>
                  </a:lnTo>
                  <a:lnTo>
                    <a:pt x="677" y="663"/>
                  </a:lnTo>
                  <a:lnTo>
                    <a:pt x="695" y="667"/>
                  </a:lnTo>
                  <a:lnTo>
                    <a:pt x="712" y="671"/>
                  </a:lnTo>
                  <a:lnTo>
                    <a:pt x="728" y="675"/>
                  </a:lnTo>
                  <a:lnTo>
                    <a:pt x="763" y="684"/>
                  </a:lnTo>
                  <a:lnTo>
                    <a:pt x="795" y="692"/>
                  </a:lnTo>
                  <a:lnTo>
                    <a:pt x="824" y="701"/>
                  </a:lnTo>
                  <a:lnTo>
                    <a:pt x="849" y="707"/>
                  </a:lnTo>
                  <a:lnTo>
                    <a:pt x="871" y="714"/>
                  </a:lnTo>
                  <a:lnTo>
                    <a:pt x="891" y="720"/>
                  </a:lnTo>
                  <a:lnTo>
                    <a:pt x="909" y="726"/>
                  </a:lnTo>
                  <a:lnTo>
                    <a:pt x="924" y="732"/>
                  </a:lnTo>
                  <a:lnTo>
                    <a:pt x="939" y="738"/>
                  </a:lnTo>
                  <a:lnTo>
                    <a:pt x="951" y="743"/>
                  </a:lnTo>
                  <a:lnTo>
                    <a:pt x="963" y="750"/>
                  </a:lnTo>
                  <a:lnTo>
                    <a:pt x="973" y="756"/>
                  </a:lnTo>
                  <a:lnTo>
                    <a:pt x="993" y="770"/>
                  </a:lnTo>
                  <a:lnTo>
                    <a:pt x="1002" y="778"/>
                  </a:lnTo>
                  <a:lnTo>
                    <a:pt x="1012" y="787"/>
                  </a:lnTo>
                  <a:lnTo>
                    <a:pt x="1019" y="794"/>
                  </a:lnTo>
                  <a:lnTo>
                    <a:pt x="1027" y="803"/>
                  </a:lnTo>
                  <a:lnTo>
                    <a:pt x="1037" y="813"/>
                  </a:lnTo>
                  <a:lnTo>
                    <a:pt x="1047" y="826"/>
                  </a:lnTo>
                  <a:lnTo>
                    <a:pt x="1057" y="839"/>
                  </a:lnTo>
                  <a:lnTo>
                    <a:pt x="1067" y="855"/>
                  </a:lnTo>
                  <a:lnTo>
                    <a:pt x="1078" y="873"/>
                  </a:lnTo>
                  <a:lnTo>
                    <a:pt x="1088" y="892"/>
                  </a:lnTo>
                  <a:lnTo>
                    <a:pt x="1097" y="913"/>
                  </a:lnTo>
                  <a:lnTo>
                    <a:pt x="1104" y="936"/>
                  </a:lnTo>
                  <a:lnTo>
                    <a:pt x="1111" y="961"/>
                  </a:lnTo>
                  <a:lnTo>
                    <a:pt x="1116" y="989"/>
                  </a:lnTo>
                  <a:lnTo>
                    <a:pt x="1119" y="1018"/>
                  </a:lnTo>
                  <a:lnTo>
                    <a:pt x="1120" y="1050"/>
                  </a:lnTo>
                  <a:lnTo>
                    <a:pt x="1118" y="1092"/>
                  </a:lnTo>
                  <a:lnTo>
                    <a:pt x="1113" y="1132"/>
                  </a:lnTo>
                  <a:lnTo>
                    <a:pt x="1103" y="1174"/>
                  </a:lnTo>
                  <a:lnTo>
                    <a:pt x="1091" y="1215"/>
                  </a:lnTo>
                  <a:lnTo>
                    <a:pt x="1075" y="1255"/>
                  </a:lnTo>
                  <a:lnTo>
                    <a:pt x="1055" y="1294"/>
                  </a:lnTo>
                  <a:lnTo>
                    <a:pt x="1033" y="1332"/>
                  </a:lnTo>
                  <a:lnTo>
                    <a:pt x="1008" y="1369"/>
                  </a:lnTo>
                  <a:lnTo>
                    <a:pt x="981" y="1404"/>
                  </a:lnTo>
                  <a:lnTo>
                    <a:pt x="950" y="1438"/>
                  </a:lnTo>
                  <a:lnTo>
                    <a:pt x="918" y="1470"/>
                  </a:lnTo>
                  <a:lnTo>
                    <a:pt x="884" y="1499"/>
                  </a:lnTo>
                  <a:lnTo>
                    <a:pt x="847" y="1525"/>
                  </a:lnTo>
                  <a:lnTo>
                    <a:pt x="809" y="1550"/>
                  </a:lnTo>
                  <a:lnTo>
                    <a:pt x="769" y="1570"/>
                  </a:lnTo>
                  <a:lnTo>
                    <a:pt x="728" y="1588"/>
                  </a:lnTo>
                  <a:lnTo>
                    <a:pt x="685" y="1602"/>
                  </a:lnTo>
                  <a:lnTo>
                    <a:pt x="642" y="1612"/>
                  </a:lnTo>
                  <a:lnTo>
                    <a:pt x="597" y="1619"/>
                  </a:lnTo>
                  <a:lnTo>
                    <a:pt x="551" y="1621"/>
                  </a:lnTo>
                  <a:lnTo>
                    <a:pt x="523" y="1621"/>
                  </a:lnTo>
                  <a:lnTo>
                    <a:pt x="495" y="1619"/>
                  </a:lnTo>
                  <a:lnTo>
                    <a:pt x="466" y="1617"/>
                  </a:lnTo>
                  <a:lnTo>
                    <a:pt x="437" y="1612"/>
                  </a:lnTo>
                  <a:lnTo>
                    <a:pt x="408" y="1606"/>
                  </a:lnTo>
                  <a:lnTo>
                    <a:pt x="379" y="1599"/>
                  </a:lnTo>
                  <a:lnTo>
                    <a:pt x="350" y="1589"/>
                  </a:lnTo>
                  <a:lnTo>
                    <a:pt x="322" y="1578"/>
                  </a:lnTo>
                  <a:lnTo>
                    <a:pt x="295" y="1565"/>
                  </a:lnTo>
                  <a:lnTo>
                    <a:pt x="269" y="1549"/>
                  </a:lnTo>
                  <a:lnTo>
                    <a:pt x="244" y="1531"/>
                  </a:lnTo>
                  <a:lnTo>
                    <a:pt x="220" y="1510"/>
                  </a:lnTo>
                  <a:lnTo>
                    <a:pt x="197" y="1487"/>
                  </a:lnTo>
                  <a:lnTo>
                    <a:pt x="176" y="1460"/>
                  </a:lnTo>
                  <a:lnTo>
                    <a:pt x="67" y="1586"/>
                  </a:lnTo>
                  <a:lnTo>
                    <a:pt x="58" y="1596"/>
                  </a:lnTo>
                  <a:lnTo>
                    <a:pt x="50" y="1604"/>
                  </a:lnTo>
                  <a:lnTo>
                    <a:pt x="39" y="1615"/>
                  </a:lnTo>
                  <a:lnTo>
                    <a:pt x="36" y="1618"/>
                  </a:lnTo>
                  <a:lnTo>
                    <a:pt x="32" y="1620"/>
                  </a:lnTo>
                  <a:lnTo>
                    <a:pt x="29" y="1621"/>
                  </a:lnTo>
                  <a:lnTo>
                    <a:pt x="25" y="1621"/>
                  </a:lnTo>
                  <a:lnTo>
                    <a:pt x="15" y="1619"/>
                  </a:lnTo>
                  <a:lnTo>
                    <a:pt x="7" y="1615"/>
                  </a:lnTo>
                  <a:lnTo>
                    <a:pt x="2" y="1608"/>
                  </a:lnTo>
                  <a:lnTo>
                    <a:pt x="0" y="1600"/>
                  </a:lnTo>
                  <a:lnTo>
                    <a:pt x="1" y="1597"/>
                  </a:lnTo>
                  <a:lnTo>
                    <a:pt x="4" y="1580"/>
                  </a:lnTo>
                  <a:lnTo>
                    <a:pt x="12" y="1550"/>
                  </a:lnTo>
                  <a:lnTo>
                    <a:pt x="17" y="1532"/>
                  </a:lnTo>
                  <a:lnTo>
                    <a:pt x="21" y="1510"/>
                  </a:lnTo>
                  <a:lnTo>
                    <a:pt x="28" y="1487"/>
                  </a:lnTo>
                  <a:lnTo>
                    <a:pt x="34" y="1462"/>
                  </a:lnTo>
                  <a:lnTo>
                    <a:pt x="40" y="1436"/>
                  </a:lnTo>
                  <a:lnTo>
                    <a:pt x="47" y="1408"/>
                  </a:lnTo>
                  <a:lnTo>
                    <a:pt x="53" y="1381"/>
                  </a:lnTo>
                  <a:lnTo>
                    <a:pt x="68" y="1323"/>
                  </a:lnTo>
                  <a:lnTo>
                    <a:pt x="75" y="1295"/>
                  </a:lnTo>
                  <a:lnTo>
                    <a:pt x="83" y="1266"/>
                  </a:lnTo>
                  <a:lnTo>
                    <a:pt x="90" y="1239"/>
                  </a:lnTo>
                  <a:lnTo>
                    <a:pt x="96" y="1213"/>
                  </a:lnTo>
                  <a:lnTo>
                    <a:pt x="102" y="1188"/>
                  </a:lnTo>
                  <a:lnTo>
                    <a:pt x="109" y="1164"/>
                  </a:lnTo>
                  <a:lnTo>
                    <a:pt x="114" y="1143"/>
                  </a:lnTo>
                  <a:lnTo>
                    <a:pt x="120" y="1124"/>
                  </a:lnTo>
                  <a:lnTo>
                    <a:pt x="124" y="1107"/>
                  </a:lnTo>
                  <a:lnTo>
                    <a:pt x="128" y="1094"/>
                  </a:lnTo>
                  <a:lnTo>
                    <a:pt x="130" y="1083"/>
                  </a:lnTo>
                  <a:lnTo>
                    <a:pt x="132" y="1077"/>
                  </a:lnTo>
                  <a:lnTo>
                    <a:pt x="134" y="1073"/>
                  </a:lnTo>
                  <a:lnTo>
                    <a:pt x="139" y="1069"/>
                  </a:lnTo>
                  <a:lnTo>
                    <a:pt x="143" y="1067"/>
                  </a:lnTo>
                  <a:lnTo>
                    <a:pt x="149" y="1066"/>
                  </a:lnTo>
                  <a:lnTo>
                    <a:pt x="163" y="1066"/>
                  </a:lnTo>
                  <a:lnTo>
                    <a:pt x="168" y="1067"/>
                  </a:lnTo>
                  <a:lnTo>
                    <a:pt x="172" y="1068"/>
                  </a:lnTo>
                  <a:lnTo>
                    <a:pt x="177" y="1071"/>
                  </a:lnTo>
                  <a:lnTo>
                    <a:pt x="179" y="1075"/>
                  </a:lnTo>
                  <a:lnTo>
                    <a:pt x="182" y="1082"/>
                  </a:lnTo>
                  <a:lnTo>
                    <a:pt x="183" y="1091"/>
                  </a:lnTo>
                  <a:lnTo>
                    <a:pt x="183" y="1094"/>
                  </a:lnTo>
                  <a:lnTo>
                    <a:pt x="182" y="1099"/>
                  </a:lnTo>
                  <a:lnTo>
                    <a:pt x="179" y="1105"/>
                  </a:lnTo>
                  <a:lnTo>
                    <a:pt x="176" y="1122"/>
                  </a:lnTo>
                  <a:lnTo>
                    <a:pt x="174" y="1135"/>
                  </a:lnTo>
                  <a:lnTo>
                    <a:pt x="171" y="1150"/>
                  </a:lnTo>
                  <a:lnTo>
                    <a:pt x="169" y="1167"/>
                  </a:lnTo>
                  <a:lnTo>
                    <a:pt x="168" y="1185"/>
                  </a:lnTo>
                  <a:lnTo>
                    <a:pt x="167" y="1204"/>
                  </a:lnTo>
                  <a:lnTo>
                    <a:pt x="166" y="1224"/>
                  </a:lnTo>
                  <a:lnTo>
                    <a:pt x="167" y="1259"/>
                  </a:lnTo>
                  <a:lnTo>
                    <a:pt x="171" y="1291"/>
                  </a:lnTo>
                  <a:lnTo>
                    <a:pt x="177" y="1321"/>
                  </a:lnTo>
                  <a:lnTo>
                    <a:pt x="186" y="1349"/>
                  </a:lnTo>
                  <a:lnTo>
                    <a:pt x="197" y="1374"/>
                  </a:lnTo>
                  <a:lnTo>
                    <a:pt x="210" y="1398"/>
                  </a:lnTo>
                  <a:lnTo>
                    <a:pt x="225" y="1419"/>
                  </a:lnTo>
                  <a:lnTo>
                    <a:pt x="241" y="1438"/>
                  </a:lnTo>
                  <a:lnTo>
                    <a:pt x="259" y="1455"/>
                  </a:lnTo>
                  <a:lnTo>
                    <a:pt x="278" y="1471"/>
                  </a:lnTo>
                  <a:lnTo>
                    <a:pt x="298" y="1485"/>
                  </a:lnTo>
                  <a:lnTo>
                    <a:pt x="319" y="1497"/>
                  </a:lnTo>
                  <a:lnTo>
                    <a:pt x="340" y="1508"/>
                  </a:lnTo>
                  <a:lnTo>
                    <a:pt x="363" y="1517"/>
                  </a:lnTo>
                  <a:lnTo>
                    <a:pt x="385" y="1525"/>
                  </a:lnTo>
                  <a:lnTo>
                    <a:pt x="408" y="1532"/>
                  </a:lnTo>
                  <a:lnTo>
                    <a:pt x="431" y="1537"/>
                  </a:lnTo>
                  <a:lnTo>
                    <a:pt x="453" y="1541"/>
                  </a:lnTo>
                  <a:lnTo>
                    <a:pt x="476" y="1544"/>
                  </a:lnTo>
                  <a:lnTo>
                    <a:pt x="497" y="1547"/>
                  </a:lnTo>
                  <a:lnTo>
                    <a:pt x="519" y="1549"/>
                  </a:lnTo>
                  <a:lnTo>
                    <a:pt x="540" y="1550"/>
                  </a:lnTo>
                  <a:lnTo>
                    <a:pt x="559" y="1550"/>
                  </a:lnTo>
                  <a:lnTo>
                    <a:pt x="597" y="1548"/>
                  </a:lnTo>
                  <a:lnTo>
                    <a:pt x="634" y="1542"/>
                  </a:lnTo>
                  <a:lnTo>
                    <a:pt x="670" y="1532"/>
                  </a:lnTo>
                  <a:lnTo>
                    <a:pt x="704" y="1519"/>
                  </a:lnTo>
                  <a:lnTo>
                    <a:pt x="738" y="1502"/>
                  </a:lnTo>
                  <a:lnTo>
                    <a:pt x="770" y="1482"/>
                  </a:lnTo>
                  <a:lnTo>
                    <a:pt x="800" y="1459"/>
                  </a:lnTo>
                  <a:lnTo>
                    <a:pt x="828" y="1434"/>
                  </a:lnTo>
                  <a:lnTo>
                    <a:pt x="853" y="1407"/>
                  </a:lnTo>
                  <a:lnTo>
                    <a:pt x="877" y="1378"/>
                  </a:lnTo>
                  <a:lnTo>
                    <a:pt x="897" y="1347"/>
                  </a:lnTo>
                  <a:lnTo>
                    <a:pt x="916" y="1315"/>
                  </a:lnTo>
                  <a:lnTo>
                    <a:pt x="931" y="1281"/>
                  </a:lnTo>
                  <a:lnTo>
                    <a:pt x="943" y="1247"/>
                  </a:lnTo>
                  <a:lnTo>
                    <a:pt x="952" y="1211"/>
                  </a:lnTo>
                  <a:lnTo>
                    <a:pt x="957" y="1176"/>
                  </a:lnTo>
                  <a:lnTo>
                    <a:pt x="959" y="1140"/>
                  </a:lnTo>
                  <a:lnTo>
                    <a:pt x="958" y="1111"/>
                  </a:lnTo>
                  <a:lnTo>
                    <a:pt x="955" y="1084"/>
                  </a:lnTo>
                  <a:lnTo>
                    <a:pt x="950" y="1060"/>
                  </a:lnTo>
                  <a:lnTo>
                    <a:pt x="943" y="1039"/>
                  </a:lnTo>
                  <a:lnTo>
                    <a:pt x="934" y="1019"/>
                  </a:lnTo>
                  <a:lnTo>
                    <a:pt x="924" y="1002"/>
                  </a:lnTo>
                  <a:lnTo>
                    <a:pt x="913" y="987"/>
                  </a:lnTo>
                  <a:lnTo>
                    <a:pt x="901" y="973"/>
                  </a:lnTo>
                  <a:lnTo>
                    <a:pt x="888" y="962"/>
                  </a:lnTo>
                  <a:lnTo>
                    <a:pt x="873" y="951"/>
                  </a:lnTo>
                  <a:lnTo>
                    <a:pt x="859" y="942"/>
                  </a:lnTo>
                  <a:lnTo>
                    <a:pt x="844" y="934"/>
                  </a:lnTo>
                  <a:lnTo>
                    <a:pt x="829" y="928"/>
                  </a:lnTo>
                  <a:lnTo>
                    <a:pt x="813" y="922"/>
                  </a:lnTo>
                  <a:lnTo>
                    <a:pt x="783" y="912"/>
                  </a:lnTo>
                  <a:lnTo>
                    <a:pt x="769" y="908"/>
                  </a:lnTo>
                  <a:lnTo>
                    <a:pt x="756" y="905"/>
                  </a:lnTo>
                  <a:lnTo>
                    <a:pt x="517" y="841"/>
                  </a:lnTo>
                  <a:lnTo>
                    <a:pt x="493" y="834"/>
                  </a:lnTo>
                  <a:lnTo>
                    <a:pt x="470" y="825"/>
                  </a:lnTo>
                  <a:lnTo>
                    <a:pt x="448" y="813"/>
                  </a:lnTo>
                  <a:lnTo>
                    <a:pt x="425" y="801"/>
                  </a:lnTo>
                  <a:lnTo>
                    <a:pt x="404" y="786"/>
                  </a:lnTo>
                  <a:lnTo>
                    <a:pt x="384" y="769"/>
                  </a:lnTo>
                  <a:lnTo>
                    <a:pt x="365" y="749"/>
                  </a:lnTo>
                  <a:lnTo>
                    <a:pt x="346" y="728"/>
                  </a:lnTo>
                  <a:lnTo>
                    <a:pt x="331" y="705"/>
                  </a:lnTo>
                  <a:lnTo>
                    <a:pt x="316" y="680"/>
                  </a:lnTo>
                  <a:lnTo>
                    <a:pt x="304" y="653"/>
                  </a:lnTo>
                  <a:lnTo>
                    <a:pt x="295" y="624"/>
                  </a:lnTo>
                  <a:lnTo>
                    <a:pt x="287" y="593"/>
                  </a:lnTo>
                  <a:lnTo>
                    <a:pt x="282" y="561"/>
                  </a:lnTo>
                  <a:lnTo>
                    <a:pt x="281" y="526"/>
                  </a:lnTo>
                  <a:lnTo>
                    <a:pt x="284" y="481"/>
                  </a:lnTo>
                  <a:lnTo>
                    <a:pt x="290" y="437"/>
                  </a:lnTo>
                  <a:lnTo>
                    <a:pt x="302" y="393"/>
                  </a:lnTo>
                  <a:lnTo>
                    <a:pt x="318" y="350"/>
                  </a:lnTo>
                  <a:lnTo>
                    <a:pt x="338" y="310"/>
                  </a:lnTo>
                  <a:lnTo>
                    <a:pt x="361" y="269"/>
                  </a:lnTo>
                  <a:lnTo>
                    <a:pt x="389" y="231"/>
                  </a:lnTo>
                  <a:lnTo>
                    <a:pt x="418" y="195"/>
                  </a:lnTo>
                  <a:lnTo>
                    <a:pt x="452" y="162"/>
                  </a:lnTo>
                  <a:lnTo>
                    <a:pt x="487" y="131"/>
                  </a:lnTo>
                  <a:lnTo>
                    <a:pt x="525" y="102"/>
                  </a:lnTo>
                  <a:lnTo>
                    <a:pt x="566" y="76"/>
                  </a:lnTo>
                  <a:lnTo>
                    <a:pt x="608" y="54"/>
                  </a:lnTo>
                  <a:lnTo>
                    <a:pt x="651" y="36"/>
                  </a:lnTo>
                  <a:lnTo>
                    <a:pt x="696" y="21"/>
                  </a:lnTo>
                  <a:lnTo>
                    <a:pt x="742" y="9"/>
                  </a:lnTo>
                  <a:lnTo>
                    <a:pt x="789" y="2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5162" y="1502"/>
              <a:ext cx="576" cy="1047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44" y="3"/>
                </a:cxn>
                <a:cxn ang="0">
                  <a:pos x="355" y="12"/>
                </a:cxn>
                <a:cxn ang="0">
                  <a:pos x="358" y="31"/>
                </a:cxn>
                <a:cxn ang="0">
                  <a:pos x="359" y="945"/>
                </a:cxn>
                <a:cxn ang="0">
                  <a:pos x="364" y="960"/>
                </a:cxn>
                <a:cxn ang="0">
                  <a:pos x="374" y="971"/>
                </a:cxn>
                <a:cxn ang="0">
                  <a:pos x="392" y="980"/>
                </a:cxn>
                <a:cxn ang="0">
                  <a:pos x="420" y="986"/>
                </a:cxn>
                <a:cxn ang="0">
                  <a:pos x="461" y="990"/>
                </a:cxn>
                <a:cxn ang="0">
                  <a:pos x="576" y="991"/>
                </a:cxn>
                <a:cxn ang="0">
                  <a:pos x="566" y="1047"/>
                </a:cxn>
                <a:cxn ang="0">
                  <a:pos x="534" y="1047"/>
                </a:cxn>
                <a:cxn ang="0">
                  <a:pos x="489" y="1045"/>
                </a:cxn>
                <a:cxn ang="0">
                  <a:pos x="413" y="1043"/>
                </a:cxn>
                <a:cxn ang="0">
                  <a:pos x="363" y="1042"/>
                </a:cxn>
                <a:cxn ang="0">
                  <a:pos x="321" y="1041"/>
                </a:cxn>
                <a:cxn ang="0">
                  <a:pos x="277" y="1041"/>
                </a:cxn>
                <a:cxn ang="0">
                  <a:pos x="239" y="1041"/>
                </a:cxn>
                <a:cxn ang="0">
                  <a:pos x="191" y="1043"/>
                </a:cxn>
                <a:cxn ang="0">
                  <a:pos x="140" y="1044"/>
                </a:cxn>
                <a:cxn ang="0">
                  <a:pos x="90" y="1045"/>
                </a:cxn>
                <a:cxn ang="0">
                  <a:pos x="48" y="1047"/>
                </a:cxn>
                <a:cxn ang="0">
                  <a:pos x="18" y="1047"/>
                </a:cxn>
                <a:cxn ang="0">
                  <a:pos x="10" y="992"/>
                </a:cxn>
                <a:cxn ang="0">
                  <a:pos x="125" y="990"/>
                </a:cxn>
                <a:cxn ang="0">
                  <a:pos x="166" y="987"/>
                </a:cxn>
                <a:cxn ang="0">
                  <a:pos x="194" y="981"/>
                </a:cxn>
                <a:cxn ang="0">
                  <a:pos x="212" y="972"/>
                </a:cxn>
                <a:cxn ang="0">
                  <a:pos x="222" y="960"/>
                </a:cxn>
                <a:cxn ang="0">
                  <a:pos x="227" y="946"/>
                </a:cxn>
                <a:cxn ang="0">
                  <a:pos x="228" y="115"/>
                </a:cxn>
                <a:cxn ang="0">
                  <a:pos x="170" y="138"/>
                </a:cxn>
                <a:cxn ang="0">
                  <a:pos x="111" y="150"/>
                </a:cxn>
                <a:cxn ang="0">
                  <a:pos x="58" y="156"/>
                </a:cxn>
                <a:cxn ang="0">
                  <a:pos x="15" y="157"/>
                </a:cxn>
                <a:cxn ang="0">
                  <a:pos x="0" y="101"/>
                </a:cxn>
                <a:cxn ang="0">
                  <a:pos x="36" y="100"/>
                </a:cxn>
                <a:cxn ang="0">
                  <a:pos x="80" y="98"/>
                </a:cxn>
                <a:cxn ang="0">
                  <a:pos x="130" y="91"/>
                </a:cxn>
                <a:cxn ang="0">
                  <a:pos x="182" y="77"/>
                </a:cxn>
                <a:cxn ang="0">
                  <a:pos x="235" y="55"/>
                </a:cxn>
                <a:cxn ang="0">
                  <a:pos x="286" y="21"/>
                </a:cxn>
              </a:cxnLst>
              <a:rect l="0" t="0" r="r" b="b"/>
              <a:pathLst>
                <a:path w="576" h="1047">
                  <a:moveTo>
                    <a:pt x="309" y="0"/>
                  </a:moveTo>
                  <a:lnTo>
                    <a:pt x="324" y="0"/>
                  </a:lnTo>
                  <a:lnTo>
                    <a:pt x="336" y="1"/>
                  </a:lnTo>
                  <a:lnTo>
                    <a:pt x="344" y="3"/>
                  </a:lnTo>
                  <a:lnTo>
                    <a:pt x="351" y="6"/>
                  </a:lnTo>
                  <a:lnTo>
                    <a:pt x="355" y="12"/>
                  </a:lnTo>
                  <a:lnTo>
                    <a:pt x="357" y="20"/>
                  </a:lnTo>
                  <a:lnTo>
                    <a:pt x="358" y="31"/>
                  </a:lnTo>
                  <a:lnTo>
                    <a:pt x="358" y="928"/>
                  </a:lnTo>
                  <a:lnTo>
                    <a:pt x="359" y="945"/>
                  </a:lnTo>
                  <a:lnTo>
                    <a:pt x="361" y="953"/>
                  </a:lnTo>
                  <a:lnTo>
                    <a:pt x="364" y="960"/>
                  </a:lnTo>
                  <a:lnTo>
                    <a:pt x="368" y="966"/>
                  </a:lnTo>
                  <a:lnTo>
                    <a:pt x="374" y="971"/>
                  </a:lnTo>
                  <a:lnTo>
                    <a:pt x="382" y="976"/>
                  </a:lnTo>
                  <a:lnTo>
                    <a:pt x="392" y="980"/>
                  </a:lnTo>
                  <a:lnTo>
                    <a:pt x="405" y="984"/>
                  </a:lnTo>
                  <a:lnTo>
                    <a:pt x="420" y="986"/>
                  </a:lnTo>
                  <a:lnTo>
                    <a:pt x="439" y="988"/>
                  </a:lnTo>
                  <a:lnTo>
                    <a:pt x="461" y="990"/>
                  </a:lnTo>
                  <a:lnTo>
                    <a:pt x="487" y="991"/>
                  </a:lnTo>
                  <a:lnTo>
                    <a:pt x="576" y="991"/>
                  </a:lnTo>
                  <a:lnTo>
                    <a:pt x="576" y="1047"/>
                  </a:lnTo>
                  <a:lnTo>
                    <a:pt x="566" y="1047"/>
                  </a:lnTo>
                  <a:lnTo>
                    <a:pt x="551" y="1047"/>
                  </a:lnTo>
                  <a:lnTo>
                    <a:pt x="534" y="1047"/>
                  </a:lnTo>
                  <a:lnTo>
                    <a:pt x="513" y="1046"/>
                  </a:lnTo>
                  <a:lnTo>
                    <a:pt x="489" y="1045"/>
                  </a:lnTo>
                  <a:lnTo>
                    <a:pt x="439" y="1044"/>
                  </a:lnTo>
                  <a:lnTo>
                    <a:pt x="413" y="1043"/>
                  </a:lnTo>
                  <a:lnTo>
                    <a:pt x="387" y="1043"/>
                  </a:lnTo>
                  <a:lnTo>
                    <a:pt x="363" y="1042"/>
                  </a:lnTo>
                  <a:lnTo>
                    <a:pt x="340" y="1041"/>
                  </a:lnTo>
                  <a:lnTo>
                    <a:pt x="321" y="1041"/>
                  </a:lnTo>
                  <a:lnTo>
                    <a:pt x="304" y="1041"/>
                  </a:lnTo>
                  <a:lnTo>
                    <a:pt x="277" y="1041"/>
                  </a:lnTo>
                  <a:lnTo>
                    <a:pt x="259" y="1041"/>
                  </a:lnTo>
                  <a:lnTo>
                    <a:pt x="239" y="1041"/>
                  </a:lnTo>
                  <a:lnTo>
                    <a:pt x="216" y="1042"/>
                  </a:lnTo>
                  <a:lnTo>
                    <a:pt x="191" y="1043"/>
                  </a:lnTo>
                  <a:lnTo>
                    <a:pt x="166" y="1043"/>
                  </a:lnTo>
                  <a:lnTo>
                    <a:pt x="140" y="1044"/>
                  </a:lnTo>
                  <a:lnTo>
                    <a:pt x="115" y="1045"/>
                  </a:lnTo>
                  <a:lnTo>
                    <a:pt x="90" y="1045"/>
                  </a:lnTo>
                  <a:lnTo>
                    <a:pt x="68" y="1046"/>
                  </a:lnTo>
                  <a:lnTo>
                    <a:pt x="48" y="1047"/>
                  </a:lnTo>
                  <a:lnTo>
                    <a:pt x="31" y="1047"/>
                  </a:lnTo>
                  <a:lnTo>
                    <a:pt x="18" y="1047"/>
                  </a:lnTo>
                  <a:lnTo>
                    <a:pt x="10" y="1047"/>
                  </a:lnTo>
                  <a:lnTo>
                    <a:pt x="10" y="992"/>
                  </a:lnTo>
                  <a:lnTo>
                    <a:pt x="99" y="992"/>
                  </a:lnTo>
                  <a:lnTo>
                    <a:pt x="125" y="990"/>
                  </a:lnTo>
                  <a:lnTo>
                    <a:pt x="147" y="989"/>
                  </a:lnTo>
                  <a:lnTo>
                    <a:pt x="166" y="987"/>
                  </a:lnTo>
                  <a:lnTo>
                    <a:pt x="181" y="984"/>
                  </a:lnTo>
                  <a:lnTo>
                    <a:pt x="194" y="981"/>
                  </a:lnTo>
                  <a:lnTo>
                    <a:pt x="204" y="977"/>
                  </a:lnTo>
                  <a:lnTo>
                    <a:pt x="212" y="972"/>
                  </a:lnTo>
                  <a:lnTo>
                    <a:pt x="218" y="967"/>
                  </a:lnTo>
                  <a:lnTo>
                    <a:pt x="222" y="960"/>
                  </a:lnTo>
                  <a:lnTo>
                    <a:pt x="225" y="954"/>
                  </a:lnTo>
                  <a:lnTo>
                    <a:pt x="227" y="946"/>
                  </a:lnTo>
                  <a:lnTo>
                    <a:pt x="228" y="928"/>
                  </a:lnTo>
                  <a:lnTo>
                    <a:pt x="228" y="115"/>
                  </a:lnTo>
                  <a:lnTo>
                    <a:pt x="199" y="127"/>
                  </a:lnTo>
                  <a:lnTo>
                    <a:pt x="170" y="138"/>
                  </a:lnTo>
                  <a:lnTo>
                    <a:pt x="140" y="145"/>
                  </a:lnTo>
                  <a:lnTo>
                    <a:pt x="111" y="150"/>
                  </a:lnTo>
                  <a:lnTo>
                    <a:pt x="84" y="154"/>
                  </a:lnTo>
                  <a:lnTo>
                    <a:pt x="58" y="156"/>
                  </a:lnTo>
                  <a:lnTo>
                    <a:pt x="35" y="157"/>
                  </a:lnTo>
                  <a:lnTo>
                    <a:pt x="15" y="157"/>
                  </a:lnTo>
                  <a:lnTo>
                    <a:pt x="0" y="157"/>
                  </a:lnTo>
                  <a:lnTo>
                    <a:pt x="0" y="101"/>
                  </a:lnTo>
                  <a:lnTo>
                    <a:pt x="17" y="101"/>
                  </a:lnTo>
                  <a:lnTo>
                    <a:pt x="36" y="100"/>
                  </a:lnTo>
                  <a:lnTo>
                    <a:pt x="57" y="100"/>
                  </a:lnTo>
                  <a:lnTo>
                    <a:pt x="80" y="98"/>
                  </a:lnTo>
                  <a:lnTo>
                    <a:pt x="104" y="95"/>
                  </a:lnTo>
                  <a:lnTo>
                    <a:pt x="130" y="91"/>
                  </a:lnTo>
                  <a:lnTo>
                    <a:pt x="156" y="85"/>
                  </a:lnTo>
                  <a:lnTo>
                    <a:pt x="182" y="77"/>
                  </a:lnTo>
                  <a:lnTo>
                    <a:pt x="209" y="68"/>
                  </a:lnTo>
                  <a:lnTo>
                    <a:pt x="235" y="55"/>
                  </a:lnTo>
                  <a:lnTo>
                    <a:pt x="261" y="40"/>
                  </a:lnTo>
                  <a:lnTo>
                    <a:pt x="286" y="21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67"/>
          <p:cNvGrpSpPr/>
          <p:nvPr/>
        </p:nvGrpSpPr>
        <p:grpSpPr>
          <a:xfrm>
            <a:off x="5867400" y="5181600"/>
            <a:ext cx="2997364" cy="1068696"/>
            <a:chOff x="5715000" y="4495800"/>
            <a:chExt cx="2997364" cy="1068696"/>
          </a:xfrm>
          <a:solidFill>
            <a:srgbClr val="FF0000"/>
          </a:solidFill>
        </p:grpSpPr>
        <p:grpSp>
          <p:nvGrpSpPr>
            <p:cNvPr id="9" name="Group 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5715000" y="4495800"/>
              <a:ext cx="2997364" cy="469250"/>
              <a:chOff x="3802" y="3082"/>
              <a:chExt cx="15624" cy="2446"/>
            </a:xfrm>
            <a:grpFill/>
          </p:grpSpPr>
          <p:sp>
            <p:nvSpPr>
              <p:cNvPr id="2054" name="Freeform 6"/>
              <p:cNvSpPr>
                <a:spLocks/>
              </p:cNvSpPr>
              <p:nvPr/>
            </p:nvSpPr>
            <p:spPr bwMode="auto">
              <a:xfrm>
                <a:off x="3802" y="3438"/>
                <a:ext cx="1513" cy="1527"/>
              </a:xfrm>
              <a:custGeom>
                <a:avLst/>
                <a:gdLst/>
                <a:ahLst/>
                <a:cxnLst>
                  <a:cxn ang="0">
                    <a:pos x="1489" y="0"/>
                  </a:cxn>
                  <a:cxn ang="0">
                    <a:pos x="1508" y="10"/>
                  </a:cxn>
                  <a:cxn ang="0">
                    <a:pos x="1513" y="61"/>
                  </a:cxn>
                  <a:cxn ang="0">
                    <a:pos x="1470" y="472"/>
                  </a:cxn>
                  <a:cxn ang="0">
                    <a:pos x="1465" y="498"/>
                  </a:cxn>
                  <a:cxn ang="0">
                    <a:pos x="1432" y="508"/>
                  </a:cxn>
                  <a:cxn ang="0">
                    <a:pos x="1423" y="493"/>
                  </a:cxn>
                  <a:cxn ang="0">
                    <a:pos x="1418" y="462"/>
                  </a:cxn>
                  <a:cxn ang="0">
                    <a:pos x="1423" y="437"/>
                  </a:cxn>
                  <a:cxn ang="0">
                    <a:pos x="1427" y="312"/>
                  </a:cxn>
                  <a:cxn ang="0">
                    <a:pos x="1413" y="186"/>
                  </a:cxn>
                  <a:cxn ang="0">
                    <a:pos x="1346" y="111"/>
                  </a:cxn>
                  <a:cxn ang="0">
                    <a:pos x="1213" y="71"/>
                  </a:cxn>
                  <a:cxn ang="0">
                    <a:pos x="785" y="66"/>
                  </a:cxn>
                  <a:cxn ang="0">
                    <a:pos x="737" y="91"/>
                  </a:cxn>
                  <a:cxn ang="0">
                    <a:pos x="718" y="156"/>
                  </a:cxn>
                  <a:cxn ang="0">
                    <a:pos x="775" y="729"/>
                  </a:cxn>
                  <a:cxn ang="0">
                    <a:pos x="918" y="714"/>
                  </a:cxn>
                  <a:cxn ang="0">
                    <a:pos x="999" y="648"/>
                  </a:cxn>
                  <a:cxn ang="0">
                    <a:pos x="1051" y="513"/>
                  </a:cxn>
                  <a:cxn ang="0">
                    <a:pos x="1061" y="478"/>
                  </a:cxn>
                  <a:cxn ang="0">
                    <a:pos x="1075" y="462"/>
                  </a:cxn>
                  <a:cxn ang="0">
                    <a:pos x="1099" y="467"/>
                  </a:cxn>
                  <a:cxn ang="0">
                    <a:pos x="1109" y="483"/>
                  </a:cxn>
                  <a:cxn ang="0">
                    <a:pos x="1104" y="523"/>
                  </a:cxn>
                  <a:cxn ang="0">
                    <a:pos x="980" y="1030"/>
                  </a:cxn>
                  <a:cxn ang="0">
                    <a:pos x="975" y="1050"/>
                  </a:cxn>
                  <a:cxn ang="0">
                    <a:pos x="947" y="1060"/>
                  </a:cxn>
                  <a:cxn ang="0">
                    <a:pos x="932" y="1045"/>
                  </a:cxn>
                  <a:cxn ang="0">
                    <a:pos x="928" y="1020"/>
                  </a:cxn>
                  <a:cxn ang="0">
                    <a:pos x="942" y="960"/>
                  </a:cxn>
                  <a:cxn ang="0">
                    <a:pos x="951" y="909"/>
                  </a:cxn>
                  <a:cxn ang="0">
                    <a:pos x="942" y="839"/>
                  </a:cxn>
                  <a:cxn ang="0">
                    <a:pos x="890" y="809"/>
                  </a:cxn>
                  <a:cxn ang="0">
                    <a:pos x="775" y="794"/>
                  </a:cxn>
                  <a:cxn ang="0">
                    <a:pos x="423" y="1377"/>
                  </a:cxn>
                  <a:cxn ang="0">
                    <a:pos x="428" y="1427"/>
                  </a:cxn>
                  <a:cxn ang="0">
                    <a:pos x="437" y="1442"/>
                  </a:cxn>
                  <a:cxn ang="0">
                    <a:pos x="490" y="1452"/>
                  </a:cxn>
                  <a:cxn ang="0">
                    <a:pos x="656" y="1457"/>
                  </a:cxn>
                  <a:cxn ang="0">
                    <a:pos x="661" y="1462"/>
                  </a:cxn>
                  <a:cxn ang="0">
                    <a:pos x="666" y="1467"/>
                  </a:cxn>
                  <a:cxn ang="0">
                    <a:pos x="675" y="1502"/>
                  </a:cxn>
                  <a:cxn ang="0">
                    <a:pos x="656" y="1522"/>
                  </a:cxn>
                  <a:cxn ang="0">
                    <a:pos x="509" y="1527"/>
                  </a:cxn>
                  <a:cxn ang="0">
                    <a:pos x="252" y="1522"/>
                  </a:cxn>
                  <a:cxn ang="0">
                    <a:pos x="19" y="1527"/>
                  </a:cxn>
                  <a:cxn ang="0">
                    <a:pos x="4" y="1517"/>
                  </a:cxn>
                  <a:cxn ang="0">
                    <a:pos x="0" y="1482"/>
                  </a:cxn>
                  <a:cxn ang="0">
                    <a:pos x="14" y="1462"/>
                  </a:cxn>
                  <a:cxn ang="0">
                    <a:pos x="33" y="1457"/>
                  </a:cxn>
                  <a:cxn ang="0">
                    <a:pos x="180" y="1452"/>
                  </a:cxn>
                  <a:cxn ang="0">
                    <a:pos x="233" y="1417"/>
                  </a:cxn>
                  <a:cxn ang="0">
                    <a:pos x="257" y="1352"/>
                  </a:cxn>
                  <a:cxn ang="0">
                    <a:pos x="542" y="141"/>
                  </a:cxn>
                  <a:cxn ang="0">
                    <a:pos x="547" y="106"/>
                  </a:cxn>
                  <a:cxn ang="0">
                    <a:pos x="504" y="71"/>
                  </a:cxn>
                  <a:cxn ang="0">
                    <a:pos x="376" y="66"/>
                  </a:cxn>
                  <a:cxn ang="0">
                    <a:pos x="352" y="61"/>
                  </a:cxn>
                  <a:cxn ang="0">
                    <a:pos x="347" y="25"/>
                  </a:cxn>
                  <a:cxn ang="0">
                    <a:pos x="366" y="5"/>
                  </a:cxn>
                </a:cxnLst>
                <a:rect l="0" t="0" r="r" b="b"/>
                <a:pathLst>
                  <a:path w="1513" h="1527">
                    <a:moveTo>
                      <a:pt x="376" y="0"/>
                    </a:moveTo>
                    <a:lnTo>
                      <a:pt x="1489" y="0"/>
                    </a:lnTo>
                    <a:lnTo>
                      <a:pt x="1504" y="5"/>
                    </a:lnTo>
                    <a:lnTo>
                      <a:pt x="1508" y="10"/>
                    </a:lnTo>
                    <a:lnTo>
                      <a:pt x="1513" y="20"/>
                    </a:lnTo>
                    <a:lnTo>
                      <a:pt x="1513" y="61"/>
                    </a:lnTo>
                    <a:lnTo>
                      <a:pt x="1475" y="452"/>
                    </a:lnTo>
                    <a:lnTo>
                      <a:pt x="1470" y="472"/>
                    </a:lnTo>
                    <a:lnTo>
                      <a:pt x="1470" y="488"/>
                    </a:lnTo>
                    <a:lnTo>
                      <a:pt x="1465" y="498"/>
                    </a:lnTo>
                    <a:lnTo>
                      <a:pt x="1456" y="508"/>
                    </a:lnTo>
                    <a:lnTo>
                      <a:pt x="1432" y="508"/>
                    </a:lnTo>
                    <a:lnTo>
                      <a:pt x="1427" y="498"/>
                    </a:lnTo>
                    <a:lnTo>
                      <a:pt x="1423" y="493"/>
                    </a:lnTo>
                    <a:lnTo>
                      <a:pt x="1418" y="483"/>
                    </a:lnTo>
                    <a:lnTo>
                      <a:pt x="1418" y="462"/>
                    </a:lnTo>
                    <a:lnTo>
                      <a:pt x="1423" y="452"/>
                    </a:lnTo>
                    <a:lnTo>
                      <a:pt x="1423" y="437"/>
                    </a:lnTo>
                    <a:lnTo>
                      <a:pt x="1427" y="397"/>
                    </a:lnTo>
                    <a:lnTo>
                      <a:pt x="1427" y="312"/>
                    </a:lnTo>
                    <a:lnTo>
                      <a:pt x="1423" y="246"/>
                    </a:lnTo>
                    <a:lnTo>
                      <a:pt x="1413" y="186"/>
                    </a:lnTo>
                    <a:lnTo>
                      <a:pt x="1389" y="141"/>
                    </a:lnTo>
                    <a:lnTo>
                      <a:pt x="1346" y="111"/>
                    </a:lnTo>
                    <a:lnTo>
                      <a:pt x="1294" y="86"/>
                    </a:lnTo>
                    <a:lnTo>
                      <a:pt x="1213" y="71"/>
                    </a:lnTo>
                    <a:lnTo>
                      <a:pt x="1113" y="66"/>
                    </a:lnTo>
                    <a:lnTo>
                      <a:pt x="785" y="66"/>
                    </a:lnTo>
                    <a:lnTo>
                      <a:pt x="756" y="76"/>
                    </a:lnTo>
                    <a:lnTo>
                      <a:pt x="737" y="91"/>
                    </a:lnTo>
                    <a:lnTo>
                      <a:pt x="728" y="116"/>
                    </a:lnTo>
                    <a:lnTo>
                      <a:pt x="718" y="156"/>
                    </a:lnTo>
                    <a:lnTo>
                      <a:pt x="580" y="729"/>
                    </a:lnTo>
                    <a:lnTo>
                      <a:pt x="775" y="729"/>
                    </a:lnTo>
                    <a:lnTo>
                      <a:pt x="856" y="724"/>
                    </a:lnTo>
                    <a:lnTo>
                      <a:pt x="918" y="714"/>
                    </a:lnTo>
                    <a:lnTo>
                      <a:pt x="966" y="689"/>
                    </a:lnTo>
                    <a:lnTo>
                      <a:pt x="999" y="648"/>
                    </a:lnTo>
                    <a:lnTo>
                      <a:pt x="1028" y="588"/>
                    </a:lnTo>
                    <a:lnTo>
                      <a:pt x="1051" y="513"/>
                    </a:lnTo>
                    <a:lnTo>
                      <a:pt x="1056" y="493"/>
                    </a:lnTo>
                    <a:lnTo>
                      <a:pt x="1061" y="478"/>
                    </a:lnTo>
                    <a:lnTo>
                      <a:pt x="1066" y="467"/>
                    </a:lnTo>
                    <a:lnTo>
                      <a:pt x="1075" y="462"/>
                    </a:lnTo>
                    <a:lnTo>
                      <a:pt x="1094" y="462"/>
                    </a:lnTo>
                    <a:lnTo>
                      <a:pt x="1099" y="467"/>
                    </a:lnTo>
                    <a:lnTo>
                      <a:pt x="1104" y="478"/>
                    </a:lnTo>
                    <a:lnTo>
                      <a:pt x="1109" y="483"/>
                    </a:lnTo>
                    <a:lnTo>
                      <a:pt x="1109" y="508"/>
                    </a:lnTo>
                    <a:lnTo>
                      <a:pt x="1104" y="523"/>
                    </a:lnTo>
                    <a:lnTo>
                      <a:pt x="985" y="1010"/>
                    </a:lnTo>
                    <a:lnTo>
                      <a:pt x="980" y="1030"/>
                    </a:lnTo>
                    <a:lnTo>
                      <a:pt x="975" y="1045"/>
                    </a:lnTo>
                    <a:lnTo>
                      <a:pt x="975" y="1050"/>
                    </a:lnTo>
                    <a:lnTo>
                      <a:pt x="966" y="1060"/>
                    </a:lnTo>
                    <a:lnTo>
                      <a:pt x="947" y="1060"/>
                    </a:lnTo>
                    <a:lnTo>
                      <a:pt x="937" y="1055"/>
                    </a:lnTo>
                    <a:lnTo>
                      <a:pt x="932" y="1045"/>
                    </a:lnTo>
                    <a:lnTo>
                      <a:pt x="928" y="1030"/>
                    </a:lnTo>
                    <a:lnTo>
                      <a:pt x="928" y="1020"/>
                    </a:lnTo>
                    <a:lnTo>
                      <a:pt x="932" y="1005"/>
                    </a:lnTo>
                    <a:lnTo>
                      <a:pt x="942" y="960"/>
                    </a:lnTo>
                    <a:lnTo>
                      <a:pt x="947" y="930"/>
                    </a:lnTo>
                    <a:lnTo>
                      <a:pt x="951" y="909"/>
                    </a:lnTo>
                    <a:lnTo>
                      <a:pt x="951" y="864"/>
                    </a:lnTo>
                    <a:lnTo>
                      <a:pt x="942" y="839"/>
                    </a:lnTo>
                    <a:lnTo>
                      <a:pt x="923" y="819"/>
                    </a:lnTo>
                    <a:lnTo>
                      <a:pt x="890" y="809"/>
                    </a:lnTo>
                    <a:lnTo>
                      <a:pt x="842" y="799"/>
                    </a:lnTo>
                    <a:lnTo>
                      <a:pt x="775" y="794"/>
                    </a:lnTo>
                    <a:lnTo>
                      <a:pt x="561" y="794"/>
                    </a:lnTo>
                    <a:lnTo>
                      <a:pt x="423" y="1377"/>
                    </a:lnTo>
                    <a:lnTo>
                      <a:pt x="423" y="1417"/>
                    </a:lnTo>
                    <a:lnTo>
                      <a:pt x="428" y="1427"/>
                    </a:lnTo>
                    <a:lnTo>
                      <a:pt x="428" y="1437"/>
                    </a:lnTo>
                    <a:lnTo>
                      <a:pt x="437" y="1442"/>
                    </a:lnTo>
                    <a:lnTo>
                      <a:pt x="466" y="1452"/>
                    </a:lnTo>
                    <a:lnTo>
                      <a:pt x="490" y="1452"/>
                    </a:lnTo>
                    <a:lnTo>
                      <a:pt x="533" y="1457"/>
                    </a:lnTo>
                    <a:lnTo>
                      <a:pt x="656" y="1457"/>
                    </a:lnTo>
                    <a:lnTo>
                      <a:pt x="656" y="1462"/>
                    </a:lnTo>
                    <a:lnTo>
                      <a:pt x="661" y="1462"/>
                    </a:lnTo>
                    <a:lnTo>
                      <a:pt x="661" y="1467"/>
                    </a:lnTo>
                    <a:lnTo>
                      <a:pt x="666" y="1467"/>
                    </a:lnTo>
                    <a:lnTo>
                      <a:pt x="675" y="1477"/>
                    </a:lnTo>
                    <a:lnTo>
                      <a:pt x="675" y="1502"/>
                    </a:lnTo>
                    <a:lnTo>
                      <a:pt x="666" y="1522"/>
                    </a:lnTo>
                    <a:lnTo>
                      <a:pt x="656" y="1522"/>
                    </a:lnTo>
                    <a:lnTo>
                      <a:pt x="652" y="1527"/>
                    </a:lnTo>
                    <a:lnTo>
                      <a:pt x="509" y="1527"/>
                    </a:lnTo>
                    <a:lnTo>
                      <a:pt x="437" y="1522"/>
                    </a:lnTo>
                    <a:lnTo>
                      <a:pt x="252" y="1522"/>
                    </a:lnTo>
                    <a:lnTo>
                      <a:pt x="171" y="1527"/>
                    </a:lnTo>
                    <a:lnTo>
                      <a:pt x="19" y="1527"/>
                    </a:lnTo>
                    <a:lnTo>
                      <a:pt x="9" y="1522"/>
                    </a:lnTo>
                    <a:lnTo>
                      <a:pt x="4" y="1517"/>
                    </a:lnTo>
                    <a:lnTo>
                      <a:pt x="0" y="1507"/>
                    </a:lnTo>
                    <a:lnTo>
                      <a:pt x="0" y="1482"/>
                    </a:lnTo>
                    <a:lnTo>
                      <a:pt x="4" y="1472"/>
                    </a:lnTo>
                    <a:lnTo>
                      <a:pt x="14" y="1462"/>
                    </a:lnTo>
                    <a:lnTo>
                      <a:pt x="23" y="1462"/>
                    </a:lnTo>
                    <a:lnTo>
                      <a:pt x="33" y="1457"/>
                    </a:lnTo>
                    <a:lnTo>
                      <a:pt x="133" y="1457"/>
                    </a:lnTo>
                    <a:lnTo>
                      <a:pt x="180" y="1452"/>
                    </a:lnTo>
                    <a:lnTo>
                      <a:pt x="214" y="1437"/>
                    </a:lnTo>
                    <a:lnTo>
                      <a:pt x="233" y="1417"/>
                    </a:lnTo>
                    <a:lnTo>
                      <a:pt x="247" y="1392"/>
                    </a:lnTo>
                    <a:lnTo>
                      <a:pt x="257" y="1352"/>
                    </a:lnTo>
                    <a:lnTo>
                      <a:pt x="537" y="161"/>
                    </a:lnTo>
                    <a:lnTo>
                      <a:pt x="542" y="141"/>
                    </a:lnTo>
                    <a:lnTo>
                      <a:pt x="547" y="126"/>
                    </a:lnTo>
                    <a:lnTo>
                      <a:pt x="547" y="106"/>
                    </a:lnTo>
                    <a:lnTo>
                      <a:pt x="537" y="81"/>
                    </a:lnTo>
                    <a:lnTo>
                      <a:pt x="504" y="71"/>
                    </a:lnTo>
                    <a:lnTo>
                      <a:pt x="461" y="66"/>
                    </a:lnTo>
                    <a:lnTo>
                      <a:pt x="376" y="66"/>
                    </a:lnTo>
                    <a:lnTo>
                      <a:pt x="361" y="61"/>
                    </a:lnTo>
                    <a:lnTo>
                      <a:pt x="352" y="61"/>
                    </a:lnTo>
                    <a:lnTo>
                      <a:pt x="347" y="51"/>
                    </a:lnTo>
                    <a:lnTo>
                      <a:pt x="347" y="25"/>
                    </a:lnTo>
                    <a:lnTo>
                      <a:pt x="357" y="5"/>
                    </a:lnTo>
                    <a:lnTo>
                      <a:pt x="366" y="5"/>
                    </a:lnTo>
                    <a:lnTo>
                      <a:pt x="3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" name="Freeform 7"/>
              <p:cNvSpPr>
                <a:spLocks/>
              </p:cNvSpPr>
              <p:nvPr/>
            </p:nvSpPr>
            <p:spPr bwMode="auto">
              <a:xfrm>
                <a:off x="6010" y="3649"/>
                <a:ext cx="1423" cy="1507"/>
              </a:xfrm>
              <a:custGeom>
                <a:avLst/>
                <a:gdLst/>
                <a:ahLst/>
                <a:cxnLst>
                  <a:cxn ang="0">
                    <a:pos x="700" y="0"/>
                  </a:cxn>
                  <a:cxn ang="0">
                    <a:pos x="728" y="0"/>
                  </a:cxn>
                  <a:cxn ang="0">
                    <a:pos x="738" y="5"/>
                  </a:cxn>
                  <a:cxn ang="0">
                    <a:pos x="747" y="25"/>
                  </a:cxn>
                  <a:cxn ang="0">
                    <a:pos x="752" y="40"/>
                  </a:cxn>
                  <a:cxn ang="0">
                    <a:pos x="752" y="709"/>
                  </a:cxn>
                  <a:cxn ang="0">
                    <a:pos x="1390" y="709"/>
                  </a:cxn>
                  <a:cxn ang="0">
                    <a:pos x="1409" y="719"/>
                  </a:cxn>
                  <a:cxn ang="0">
                    <a:pos x="1418" y="729"/>
                  </a:cxn>
                  <a:cxn ang="0">
                    <a:pos x="1423" y="739"/>
                  </a:cxn>
                  <a:cxn ang="0">
                    <a:pos x="1423" y="769"/>
                  </a:cxn>
                  <a:cxn ang="0">
                    <a:pos x="1413" y="779"/>
                  </a:cxn>
                  <a:cxn ang="0">
                    <a:pos x="1409" y="789"/>
                  </a:cxn>
                  <a:cxn ang="0">
                    <a:pos x="1399" y="794"/>
                  </a:cxn>
                  <a:cxn ang="0">
                    <a:pos x="1385" y="799"/>
                  </a:cxn>
                  <a:cxn ang="0">
                    <a:pos x="752" y="799"/>
                  </a:cxn>
                  <a:cxn ang="0">
                    <a:pos x="752" y="1462"/>
                  </a:cxn>
                  <a:cxn ang="0">
                    <a:pos x="747" y="1477"/>
                  </a:cxn>
                  <a:cxn ang="0">
                    <a:pos x="747" y="1487"/>
                  </a:cxn>
                  <a:cxn ang="0">
                    <a:pos x="728" y="1507"/>
                  </a:cxn>
                  <a:cxn ang="0">
                    <a:pos x="700" y="1507"/>
                  </a:cxn>
                  <a:cxn ang="0">
                    <a:pos x="690" y="1502"/>
                  </a:cxn>
                  <a:cxn ang="0">
                    <a:pos x="680" y="1492"/>
                  </a:cxn>
                  <a:cxn ang="0">
                    <a:pos x="676" y="1482"/>
                  </a:cxn>
                  <a:cxn ang="0">
                    <a:pos x="671" y="1467"/>
                  </a:cxn>
                  <a:cxn ang="0">
                    <a:pos x="671" y="799"/>
                  </a:cxn>
                  <a:cxn ang="0">
                    <a:pos x="33" y="799"/>
                  </a:cxn>
                  <a:cxn ang="0">
                    <a:pos x="14" y="789"/>
                  </a:cxn>
                  <a:cxn ang="0">
                    <a:pos x="5" y="779"/>
                  </a:cxn>
                  <a:cxn ang="0">
                    <a:pos x="0" y="769"/>
                  </a:cxn>
                  <a:cxn ang="0">
                    <a:pos x="0" y="739"/>
                  </a:cxn>
                  <a:cxn ang="0">
                    <a:pos x="5" y="729"/>
                  </a:cxn>
                  <a:cxn ang="0">
                    <a:pos x="14" y="719"/>
                  </a:cxn>
                  <a:cxn ang="0">
                    <a:pos x="24" y="714"/>
                  </a:cxn>
                  <a:cxn ang="0">
                    <a:pos x="38" y="709"/>
                  </a:cxn>
                  <a:cxn ang="0">
                    <a:pos x="671" y="709"/>
                  </a:cxn>
                  <a:cxn ang="0">
                    <a:pos x="671" y="35"/>
                  </a:cxn>
                  <a:cxn ang="0">
                    <a:pos x="680" y="15"/>
                  </a:cxn>
                  <a:cxn ang="0">
                    <a:pos x="690" y="5"/>
                  </a:cxn>
                  <a:cxn ang="0">
                    <a:pos x="700" y="0"/>
                  </a:cxn>
                </a:cxnLst>
                <a:rect l="0" t="0" r="r" b="b"/>
                <a:pathLst>
                  <a:path w="1423" h="1507">
                    <a:moveTo>
                      <a:pt x="700" y="0"/>
                    </a:moveTo>
                    <a:lnTo>
                      <a:pt x="728" y="0"/>
                    </a:lnTo>
                    <a:lnTo>
                      <a:pt x="738" y="5"/>
                    </a:lnTo>
                    <a:lnTo>
                      <a:pt x="747" y="25"/>
                    </a:lnTo>
                    <a:lnTo>
                      <a:pt x="752" y="40"/>
                    </a:lnTo>
                    <a:lnTo>
                      <a:pt x="752" y="709"/>
                    </a:lnTo>
                    <a:lnTo>
                      <a:pt x="1390" y="709"/>
                    </a:lnTo>
                    <a:lnTo>
                      <a:pt x="1409" y="719"/>
                    </a:lnTo>
                    <a:lnTo>
                      <a:pt x="1418" y="729"/>
                    </a:lnTo>
                    <a:lnTo>
                      <a:pt x="1423" y="739"/>
                    </a:lnTo>
                    <a:lnTo>
                      <a:pt x="1423" y="769"/>
                    </a:lnTo>
                    <a:lnTo>
                      <a:pt x="1413" y="779"/>
                    </a:lnTo>
                    <a:lnTo>
                      <a:pt x="1409" y="789"/>
                    </a:lnTo>
                    <a:lnTo>
                      <a:pt x="1399" y="794"/>
                    </a:lnTo>
                    <a:lnTo>
                      <a:pt x="1385" y="799"/>
                    </a:lnTo>
                    <a:lnTo>
                      <a:pt x="752" y="799"/>
                    </a:lnTo>
                    <a:lnTo>
                      <a:pt x="752" y="1462"/>
                    </a:lnTo>
                    <a:lnTo>
                      <a:pt x="747" y="1477"/>
                    </a:lnTo>
                    <a:lnTo>
                      <a:pt x="747" y="1487"/>
                    </a:lnTo>
                    <a:lnTo>
                      <a:pt x="728" y="1507"/>
                    </a:lnTo>
                    <a:lnTo>
                      <a:pt x="700" y="1507"/>
                    </a:lnTo>
                    <a:lnTo>
                      <a:pt x="690" y="1502"/>
                    </a:lnTo>
                    <a:lnTo>
                      <a:pt x="680" y="1492"/>
                    </a:lnTo>
                    <a:lnTo>
                      <a:pt x="676" y="1482"/>
                    </a:lnTo>
                    <a:lnTo>
                      <a:pt x="671" y="1467"/>
                    </a:lnTo>
                    <a:lnTo>
                      <a:pt x="671" y="799"/>
                    </a:lnTo>
                    <a:lnTo>
                      <a:pt x="33" y="799"/>
                    </a:lnTo>
                    <a:lnTo>
                      <a:pt x="14" y="789"/>
                    </a:lnTo>
                    <a:lnTo>
                      <a:pt x="5" y="779"/>
                    </a:lnTo>
                    <a:lnTo>
                      <a:pt x="0" y="769"/>
                    </a:lnTo>
                    <a:lnTo>
                      <a:pt x="0" y="739"/>
                    </a:lnTo>
                    <a:lnTo>
                      <a:pt x="5" y="729"/>
                    </a:lnTo>
                    <a:lnTo>
                      <a:pt x="14" y="719"/>
                    </a:lnTo>
                    <a:lnTo>
                      <a:pt x="24" y="714"/>
                    </a:lnTo>
                    <a:lnTo>
                      <a:pt x="38" y="709"/>
                    </a:lnTo>
                    <a:lnTo>
                      <a:pt x="671" y="709"/>
                    </a:lnTo>
                    <a:lnTo>
                      <a:pt x="671" y="35"/>
                    </a:lnTo>
                    <a:lnTo>
                      <a:pt x="680" y="15"/>
                    </a:lnTo>
                    <a:lnTo>
                      <a:pt x="690" y="5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" name="Freeform 8"/>
              <p:cNvSpPr>
                <a:spLocks noEditPoints="1"/>
              </p:cNvSpPr>
              <p:nvPr/>
            </p:nvSpPr>
            <p:spPr bwMode="auto">
              <a:xfrm>
                <a:off x="8114" y="3423"/>
                <a:ext cx="1523" cy="1578"/>
              </a:xfrm>
              <a:custGeom>
                <a:avLst/>
                <a:gdLst/>
                <a:ahLst/>
                <a:cxnLst>
                  <a:cxn ang="0">
                    <a:pos x="756" y="81"/>
                  </a:cxn>
                  <a:cxn ang="0">
                    <a:pos x="718" y="156"/>
                  </a:cxn>
                  <a:cxn ang="0">
                    <a:pos x="928" y="734"/>
                  </a:cxn>
                  <a:cxn ang="0">
                    <a:pos x="1142" y="648"/>
                  </a:cxn>
                  <a:cxn ang="0">
                    <a:pos x="1261" y="487"/>
                  </a:cxn>
                  <a:cxn ang="0">
                    <a:pos x="1299" y="292"/>
                  </a:cxn>
                  <a:cxn ang="0">
                    <a:pos x="1232" y="131"/>
                  </a:cxn>
                  <a:cxn ang="0">
                    <a:pos x="1023" y="66"/>
                  </a:cxn>
                  <a:cxn ang="0">
                    <a:pos x="1023" y="0"/>
                  </a:cxn>
                  <a:cxn ang="0">
                    <a:pos x="1327" y="71"/>
                  </a:cxn>
                  <a:cxn ang="0">
                    <a:pos x="1489" y="256"/>
                  </a:cxn>
                  <a:cxn ang="0">
                    <a:pos x="1456" y="493"/>
                  </a:cxn>
                  <a:cxn ang="0">
                    <a:pos x="1270" y="673"/>
                  </a:cxn>
                  <a:cxn ang="0">
                    <a:pos x="1047" y="769"/>
                  </a:cxn>
                  <a:cxn ang="0">
                    <a:pos x="1023" y="774"/>
                  </a:cxn>
                  <a:cxn ang="0">
                    <a:pos x="1118" y="814"/>
                  </a:cxn>
                  <a:cxn ang="0">
                    <a:pos x="1204" y="950"/>
                  </a:cxn>
                  <a:cxn ang="0">
                    <a:pos x="1208" y="1125"/>
                  </a:cxn>
                  <a:cxn ang="0">
                    <a:pos x="1185" y="1326"/>
                  </a:cxn>
                  <a:cxn ang="0">
                    <a:pos x="1208" y="1497"/>
                  </a:cxn>
                  <a:cxn ang="0">
                    <a:pos x="1304" y="1517"/>
                  </a:cxn>
                  <a:cxn ang="0">
                    <a:pos x="1432" y="1402"/>
                  </a:cxn>
                  <a:cxn ang="0">
                    <a:pos x="1470" y="1301"/>
                  </a:cxn>
                  <a:cxn ang="0">
                    <a:pos x="1508" y="1291"/>
                  </a:cxn>
                  <a:cxn ang="0">
                    <a:pos x="1523" y="1316"/>
                  </a:cxn>
                  <a:cxn ang="0">
                    <a:pos x="1489" y="1417"/>
                  </a:cxn>
                  <a:cxn ang="0">
                    <a:pos x="1380" y="1542"/>
                  </a:cxn>
                  <a:cxn ang="0">
                    <a:pos x="1251" y="1578"/>
                  </a:cxn>
                  <a:cxn ang="0">
                    <a:pos x="1137" y="1557"/>
                  </a:cxn>
                  <a:cxn ang="0">
                    <a:pos x="1018" y="1462"/>
                  </a:cxn>
                  <a:cxn ang="0">
                    <a:pos x="989" y="1296"/>
                  </a:cxn>
                  <a:cxn ang="0">
                    <a:pos x="1018" y="1141"/>
                  </a:cxn>
                  <a:cxn ang="0">
                    <a:pos x="1047" y="985"/>
                  </a:cxn>
                  <a:cxn ang="0">
                    <a:pos x="1018" y="874"/>
                  </a:cxn>
                  <a:cxn ang="0">
                    <a:pos x="890" y="789"/>
                  </a:cxn>
                  <a:cxn ang="0">
                    <a:pos x="418" y="1382"/>
                  </a:cxn>
                  <a:cxn ang="0">
                    <a:pos x="414" y="1422"/>
                  </a:cxn>
                  <a:cxn ang="0">
                    <a:pos x="494" y="1462"/>
                  </a:cxn>
                  <a:cxn ang="0">
                    <a:pos x="609" y="1467"/>
                  </a:cxn>
                  <a:cxn ang="0">
                    <a:pos x="609" y="1517"/>
                  </a:cxn>
                  <a:cxn ang="0">
                    <a:pos x="590" y="1532"/>
                  </a:cxn>
                  <a:cxn ang="0">
                    <a:pos x="237" y="1527"/>
                  </a:cxn>
                  <a:cxn ang="0">
                    <a:pos x="14" y="1527"/>
                  </a:cxn>
                  <a:cxn ang="0">
                    <a:pos x="0" y="1492"/>
                  </a:cxn>
                  <a:cxn ang="0">
                    <a:pos x="28" y="1462"/>
                  </a:cxn>
                  <a:cxn ang="0">
                    <a:pos x="209" y="1442"/>
                  </a:cxn>
                  <a:cxn ang="0">
                    <a:pos x="252" y="1357"/>
                  </a:cxn>
                  <a:cxn ang="0">
                    <a:pos x="547" y="111"/>
                  </a:cxn>
                  <a:cxn ang="0">
                    <a:pos x="523" y="76"/>
                  </a:cxn>
                  <a:cxn ang="0">
                    <a:pos x="452" y="66"/>
                  </a:cxn>
                  <a:cxn ang="0">
                    <a:pos x="352" y="60"/>
                  </a:cxn>
                  <a:cxn ang="0">
                    <a:pos x="352" y="15"/>
                  </a:cxn>
                  <a:cxn ang="0">
                    <a:pos x="380" y="0"/>
                  </a:cxn>
                </a:cxnLst>
                <a:rect l="0" t="0" r="r" b="b"/>
                <a:pathLst>
                  <a:path w="1523" h="1578">
                    <a:moveTo>
                      <a:pt x="813" y="66"/>
                    </a:moveTo>
                    <a:lnTo>
                      <a:pt x="780" y="71"/>
                    </a:lnTo>
                    <a:lnTo>
                      <a:pt x="756" y="81"/>
                    </a:lnTo>
                    <a:lnTo>
                      <a:pt x="737" y="96"/>
                    </a:lnTo>
                    <a:lnTo>
                      <a:pt x="728" y="121"/>
                    </a:lnTo>
                    <a:lnTo>
                      <a:pt x="718" y="156"/>
                    </a:lnTo>
                    <a:lnTo>
                      <a:pt x="575" y="744"/>
                    </a:lnTo>
                    <a:lnTo>
                      <a:pt x="818" y="744"/>
                    </a:lnTo>
                    <a:lnTo>
                      <a:pt x="928" y="734"/>
                    </a:lnTo>
                    <a:lnTo>
                      <a:pt x="1013" y="714"/>
                    </a:lnTo>
                    <a:lnTo>
                      <a:pt x="1085" y="683"/>
                    </a:lnTo>
                    <a:lnTo>
                      <a:pt x="1142" y="648"/>
                    </a:lnTo>
                    <a:lnTo>
                      <a:pt x="1180" y="613"/>
                    </a:lnTo>
                    <a:lnTo>
                      <a:pt x="1227" y="553"/>
                    </a:lnTo>
                    <a:lnTo>
                      <a:pt x="1261" y="487"/>
                    </a:lnTo>
                    <a:lnTo>
                      <a:pt x="1280" y="417"/>
                    </a:lnTo>
                    <a:lnTo>
                      <a:pt x="1294" y="347"/>
                    </a:lnTo>
                    <a:lnTo>
                      <a:pt x="1299" y="292"/>
                    </a:lnTo>
                    <a:lnTo>
                      <a:pt x="1289" y="226"/>
                    </a:lnTo>
                    <a:lnTo>
                      <a:pt x="1266" y="171"/>
                    </a:lnTo>
                    <a:lnTo>
                      <a:pt x="1232" y="131"/>
                    </a:lnTo>
                    <a:lnTo>
                      <a:pt x="1189" y="106"/>
                    </a:lnTo>
                    <a:lnTo>
                      <a:pt x="1137" y="86"/>
                    </a:lnTo>
                    <a:lnTo>
                      <a:pt x="1023" y="66"/>
                    </a:lnTo>
                    <a:lnTo>
                      <a:pt x="813" y="66"/>
                    </a:lnTo>
                    <a:close/>
                    <a:moveTo>
                      <a:pt x="380" y="0"/>
                    </a:moveTo>
                    <a:lnTo>
                      <a:pt x="1023" y="0"/>
                    </a:lnTo>
                    <a:lnTo>
                      <a:pt x="1137" y="10"/>
                    </a:lnTo>
                    <a:lnTo>
                      <a:pt x="1242" y="30"/>
                    </a:lnTo>
                    <a:lnTo>
                      <a:pt x="1327" y="71"/>
                    </a:lnTo>
                    <a:lnTo>
                      <a:pt x="1399" y="121"/>
                    </a:lnTo>
                    <a:lnTo>
                      <a:pt x="1451" y="186"/>
                    </a:lnTo>
                    <a:lnTo>
                      <a:pt x="1489" y="256"/>
                    </a:lnTo>
                    <a:lnTo>
                      <a:pt x="1499" y="337"/>
                    </a:lnTo>
                    <a:lnTo>
                      <a:pt x="1489" y="417"/>
                    </a:lnTo>
                    <a:lnTo>
                      <a:pt x="1456" y="493"/>
                    </a:lnTo>
                    <a:lnTo>
                      <a:pt x="1404" y="563"/>
                    </a:lnTo>
                    <a:lnTo>
                      <a:pt x="1342" y="623"/>
                    </a:lnTo>
                    <a:lnTo>
                      <a:pt x="1270" y="673"/>
                    </a:lnTo>
                    <a:lnTo>
                      <a:pt x="1189" y="719"/>
                    </a:lnTo>
                    <a:lnTo>
                      <a:pt x="1108" y="749"/>
                    </a:lnTo>
                    <a:lnTo>
                      <a:pt x="1047" y="769"/>
                    </a:lnTo>
                    <a:lnTo>
                      <a:pt x="1042" y="764"/>
                    </a:lnTo>
                    <a:lnTo>
                      <a:pt x="1013" y="754"/>
                    </a:lnTo>
                    <a:lnTo>
                      <a:pt x="1023" y="774"/>
                    </a:lnTo>
                    <a:lnTo>
                      <a:pt x="1047" y="769"/>
                    </a:lnTo>
                    <a:lnTo>
                      <a:pt x="1080" y="784"/>
                    </a:lnTo>
                    <a:lnTo>
                      <a:pt x="1118" y="814"/>
                    </a:lnTo>
                    <a:lnTo>
                      <a:pt x="1151" y="849"/>
                    </a:lnTo>
                    <a:lnTo>
                      <a:pt x="1185" y="894"/>
                    </a:lnTo>
                    <a:lnTo>
                      <a:pt x="1204" y="950"/>
                    </a:lnTo>
                    <a:lnTo>
                      <a:pt x="1213" y="1020"/>
                    </a:lnTo>
                    <a:lnTo>
                      <a:pt x="1213" y="1075"/>
                    </a:lnTo>
                    <a:lnTo>
                      <a:pt x="1208" y="1125"/>
                    </a:lnTo>
                    <a:lnTo>
                      <a:pt x="1199" y="1186"/>
                    </a:lnTo>
                    <a:lnTo>
                      <a:pt x="1194" y="1256"/>
                    </a:lnTo>
                    <a:lnTo>
                      <a:pt x="1185" y="1326"/>
                    </a:lnTo>
                    <a:lnTo>
                      <a:pt x="1185" y="1432"/>
                    </a:lnTo>
                    <a:lnTo>
                      <a:pt x="1194" y="1472"/>
                    </a:lnTo>
                    <a:lnTo>
                      <a:pt x="1208" y="1497"/>
                    </a:lnTo>
                    <a:lnTo>
                      <a:pt x="1232" y="1517"/>
                    </a:lnTo>
                    <a:lnTo>
                      <a:pt x="1270" y="1522"/>
                    </a:lnTo>
                    <a:lnTo>
                      <a:pt x="1304" y="1517"/>
                    </a:lnTo>
                    <a:lnTo>
                      <a:pt x="1346" y="1497"/>
                    </a:lnTo>
                    <a:lnTo>
                      <a:pt x="1389" y="1462"/>
                    </a:lnTo>
                    <a:lnTo>
                      <a:pt x="1432" y="1402"/>
                    </a:lnTo>
                    <a:lnTo>
                      <a:pt x="1465" y="1316"/>
                    </a:lnTo>
                    <a:lnTo>
                      <a:pt x="1470" y="1311"/>
                    </a:lnTo>
                    <a:lnTo>
                      <a:pt x="1470" y="1301"/>
                    </a:lnTo>
                    <a:lnTo>
                      <a:pt x="1484" y="1286"/>
                    </a:lnTo>
                    <a:lnTo>
                      <a:pt x="1503" y="1286"/>
                    </a:lnTo>
                    <a:lnTo>
                      <a:pt x="1508" y="1291"/>
                    </a:lnTo>
                    <a:lnTo>
                      <a:pt x="1518" y="1296"/>
                    </a:lnTo>
                    <a:lnTo>
                      <a:pt x="1523" y="1301"/>
                    </a:lnTo>
                    <a:lnTo>
                      <a:pt x="1523" y="1316"/>
                    </a:lnTo>
                    <a:lnTo>
                      <a:pt x="1518" y="1336"/>
                    </a:lnTo>
                    <a:lnTo>
                      <a:pt x="1508" y="1372"/>
                    </a:lnTo>
                    <a:lnTo>
                      <a:pt x="1489" y="1417"/>
                    </a:lnTo>
                    <a:lnTo>
                      <a:pt x="1461" y="1462"/>
                    </a:lnTo>
                    <a:lnTo>
                      <a:pt x="1427" y="1502"/>
                    </a:lnTo>
                    <a:lnTo>
                      <a:pt x="1380" y="1542"/>
                    </a:lnTo>
                    <a:lnTo>
                      <a:pt x="1327" y="1568"/>
                    </a:lnTo>
                    <a:lnTo>
                      <a:pt x="1266" y="1578"/>
                    </a:lnTo>
                    <a:lnTo>
                      <a:pt x="1251" y="1578"/>
                    </a:lnTo>
                    <a:lnTo>
                      <a:pt x="1223" y="1573"/>
                    </a:lnTo>
                    <a:lnTo>
                      <a:pt x="1180" y="1568"/>
                    </a:lnTo>
                    <a:lnTo>
                      <a:pt x="1137" y="1557"/>
                    </a:lnTo>
                    <a:lnTo>
                      <a:pt x="1094" y="1537"/>
                    </a:lnTo>
                    <a:lnTo>
                      <a:pt x="1051" y="1502"/>
                    </a:lnTo>
                    <a:lnTo>
                      <a:pt x="1018" y="1462"/>
                    </a:lnTo>
                    <a:lnTo>
                      <a:pt x="994" y="1407"/>
                    </a:lnTo>
                    <a:lnTo>
                      <a:pt x="985" y="1331"/>
                    </a:lnTo>
                    <a:lnTo>
                      <a:pt x="989" y="1296"/>
                    </a:lnTo>
                    <a:lnTo>
                      <a:pt x="994" y="1246"/>
                    </a:lnTo>
                    <a:lnTo>
                      <a:pt x="1004" y="1191"/>
                    </a:lnTo>
                    <a:lnTo>
                      <a:pt x="1018" y="1141"/>
                    </a:lnTo>
                    <a:lnTo>
                      <a:pt x="1028" y="1085"/>
                    </a:lnTo>
                    <a:lnTo>
                      <a:pt x="1042" y="1030"/>
                    </a:lnTo>
                    <a:lnTo>
                      <a:pt x="1047" y="985"/>
                    </a:lnTo>
                    <a:lnTo>
                      <a:pt x="1042" y="950"/>
                    </a:lnTo>
                    <a:lnTo>
                      <a:pt x="1032" y="909"/>
                    </a:lnTo>
                    <a:lnTo>
                      <a:pt x="1018" y="874"/>
                    </a:lnTo>
                    <a:lnTo>
                      <a:pt x="985" y="839"/>
                    </a:lnTo>
                    <a:lnTo>
                      <a:pt x="947" y="809"/>
                    </a:lnTo>
                    <a:lnTo>
                      <a:pt x="890" y="789"/>
                    </a:lnTo>
                    <a:lnTo>
                      <a:pt x="813" y="784"/>
                    </a:lnTo>
                    <a:lnTo>
                      <a:pt x="561" y="784"/>
                    </a:lnTo>
                    <a:lnTo>
                      <a:pt x="418" y="1382"/>
                    </a:lnTo>
                    <a:lnTo>
                      <a:pt x="418" y="1397"/>
                    </a:lnTo>
                    <a:lnTo>
                      <a:pt x="414" y="1407"/>
                    </a:lnTo>
                    <a:lnTo>
                      <a:pt x="414" y="1422"/>
                    </a:lnTo>
                    <a:lnTo>
                      <a:pt x="423" y="1447"/>
                    </a:lnTo>
                    <a:lnTo>
                      <a:pt x="452" y="1457"/>
                    </a:lnTo>
                    <a:lnTo>
                      <a:pt x="494" y="1462"/>
                    </a:lnTo>
                    <a:lnTo>
                      <a:pt x="585" y="1462"/>
                    </a:lnTo>
                    <a:lnTo>
                      <a:pt x="599" y="1467"/>
                    </a:lnTo>
                    <a:lnTo>
                      <a:pt x="609" y="1467"/>
                    </a:lnTo>
                    <a:lnTo>
                      <a:pt x="613" y="1477"/>
                    </a:lnTo>
                    <a:lnTo>
                      <a:pt x="613" y="1502"/>
                    </a:lnTo>
                    <a:lnTo>
                      <a:pt x="609" y="1517"/>
                    </a:lnTo>
                    <a:lnTo>
                      <a:pt x="604" y="1522"/>
                    </a:lnTo>
                    <a:lnTo>
                      <a:pt x="594" y="1527"/>
                    </a:lnTo>
                    <a:lnTo>
                      <a:pt x="590" y="1532"/>
                    </a:lnTo>
                    <a:lnTo>
                      <a:pt x="433" y="1532"/>
                    </a:lnTo>
                    <a:lnTo>
                      <a:pt x="361" y="1527"/>
                    </a:lnTo>
                    <a:lnTo>
                      <a:pt x="237" y="1527"/>
                    </a:lnTo>
                    <a:lnTo>
                      <a:pt x="161" y="1532"/>
                    </a:lnTo>
                    <a:lnTo>
                      <a:pt x="19" y="1532"/>
                    </a:lnTo>
                    <a:lnTo>
                      <a:pt x="14" y="1527"/>
                    </a:lnTo>
                    <a:lnTo>
                      <a:pt x="9" y="1527"/>
                    </a:lnTo>
                    <a:lnTo>
                      <a:pt x="0" y="1517"/>
                    </a:lnTo>
                    <a:lnTo>
                      <a:pt x="0" y="1492"/>
                    </a:lnTo>
                    <a:lnTo>
                      <a:pt x="4" y="1477"/>
                    </a:lnTo>
                    <a:lnTo>
                      <a:pt x="9" y="1472"/>
                    </a:lnTo>
                    <a:lnTo>
                      <a:pt x="28" y="1462"/>
                    </a:lnTo>
                    <a:lnTo>
                      <a:pt x="128" y="1462"/>
                    </a:lnTo>
                    <a:lnTo>
                      <a:pt x="180" y="1457"/>
                    </a:lnTo>
                    <a:lnTo>
                      <a:pt x="209" y="1442"/>
                    </a:lnTo>
                    <a:lnTo>
                      <a:pt x="233" y="1422"/>
                    </a:lnTo>
                    <a:lnTo>
                      <a:pt x="242" y="1397"/>
                    </a:lnTo>
                    <a:lnTo>
                      <a:pt x="252" y="1357"/>
                    </a:lnTo>
                    <a:lnTo>
                      <a:pt x="542" y="146"/>
                    </a:lnTo>
                    <a:lnTo>
                      <a:pt x="542" y="116"/>
                    </a:lnTo>
                    <a:lnTo>
                      <a:pt x="547" y="111"/>
                    </a:lnTo>
                    <a:lnTo>
                      <a:pt x="547" y="91"/>
                    </a:lnTo>
                    <a:lnTo>
                      <a:pt x="542" y="86"/>
                    </a:lnTo>
                    <a:lnTo>
                      <a:pt x="523" y="76"/>
                    </a:lnTo>
                    <a:lnTo>
                      <a:pt x="509" y="71"/>
                    </a:lnTo>
                    <a:lnTo>
                      <a:pt x="490" y="71"/>
                    </a:lnTo>
                    <a:lnTo>
                      <a:pt x="452" y="66"/>
                    </a:lnTo>
                    <a:lnTo>
                      <a:pt x="376" y="66"/>
                    </a:lnTo>
                    <a:lnTo>
                      <a:pt x="361" y="60"/>
                    </a:lnTo>
                    <a:lnTo>
                      <a:pt x="352" y="60"/>
                    </a:lnTo>
                    <a:lnTo>
                      <a:pt x="347" y="50"/>
                    </a:lnTo>
                    <a:lnTo>
                      <a:pt x="347" y="25"/>
                    </a:lnTo>
                    <a:lnTo>
                      <a:pt x="352" y="15"/>
                    </a:lnTo>
                    <a:lnTo>
                      <a:pt x="361" y="5"/>
                    </a:lnTo>
                    <a:lnTo>
                      <a:pt x="371" y="5"/>
                    </a:lnTo>
                    <a:lnTo>
                      <a:pt x="3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" name="Freeform 9"/>
              <p:cNvSpPr>
                <a:spLocks/>
              </p:cNvSpPr>
              <p:nvPr/>
            </p:nvSpPr>
            <p:spPr bwMode="auto">
              <a:xfrm>
                <a:off x="9779" y="3082"/>
                <a:ext cx="676" cy="1065"/>
              </a:xfrm>
              <a:custGeom>
                <a:avLst/>
                <a:gdLst/>
                <a:ahLst/>
                <a:cxnLst>
                  <a:cxn ang="0">
                    <a:pos x="395" y="5"/>
                  </a:cxn>
                  <a:cxn ang="0">
                    <a:pos x="538" y="60"/>
                  </a:cxn>
                  <a:cxn ang="0">
                    <a:pos x="633" y="165"/>
                  </a:cxn>
                  <a:cxn ang="0">
                    <a:pos x="671" y="311"/>
                  </a:cxn>
                  <a:cxn ang="0">
                    <a:pos x="638" y="452"/>
                  </a:cxn>
                  <a:cxn ang="0">
                    <a:pos x="557" y="562"/>
                  </a:cxn>
                  <a:cxn ang="0">
                    <a:pos x="452" y="658"/>
                  </a:cxn>
                  <a:cxn ang="0">
                    <a:pos x="276" y="808"/>
                  </a:cxn>
                  <a:cxn ang="0">
                    <a:pos x="148" y="929"/>
                  </a:cxn>
                  <a:cxn ang="0">
                    <a:pos x="562" y="924"/>
                  </a:cxn>
                  <a:cxn ang="0">
                    <a:pos x="595" y="894"/>
                  </a:cxn>
                  <a:cxn ang="0">
                    <a:pos x="614" y="808"/>
                  </a:cxn>
                  <a:cxn ang="0">
                    <a:pos x="676" y="773"/>
                  </a:cxn>
                  <a:cxn ang="0">
                    <a:pos x="5" y="1065"/>
                  </a:cxn>
                  <a:cxn ang="0">
                    <a:pos x="10" y="1014"/>
                  </a:cxn>
                  <a:cxn ang="0">
                    <a:pos x="419" y="577"/>
                  </a:cxn>
                  <a:cxn ang="0">
                    <a:pos x="491" y="462"/>
                  </a:cxn>
                  <a:cxn ang="0">
                    <a:pos x="529" y="311"/>
                  </a:cxn>
                  <a:cxn ang="0">
                    <a:pos x="500" y="185"/>
                  </a:cxn>
                  <a:cxn ang="0">
                    <a:pos x="424" y="90"/>
                  </a:cxn>
                  <a:cxn ang="0">
                    <a:pos x="295" y="55"/>
                  </a:cxn>
                  <a:cxn ang="0">
                    <a:pos x="200" y="75"/>
                  </a:cxn>
                  <a:cxn ang="0">
                    <a:pos x="110" y="145"/>
                  </a:cxn>
                  <a:cxn ang="0">
                    <a:pos x="115" y="211"/>
                  </a:cxn>
                  <a:cxn ang="0">
                    <a:pos x="153" y="246"/>
                  </a:cxn>
                  <a:cxn ang="0">
                    <a:pos x="162" y="291"/>
                  </a:cxn>
                  <a:cxn ang="0">
                    <a:pos x="134" y="356"/>
                  </a:cxn>
                  <a:cxn ang="0">
                    <a:pos x="81" y="376"/>
                  </a:cxn>
                  <a:cxn ang="0">
                    <a:pos x="48" y="366"/>
                  </a:cxn>
                  <a:cxn ang="0">
                    <a:pos x="5" y="326"/>
                  </a:cxn>
                  <a:cxn ang="0">
                    <a:pos x="10" y="216"/>
                  </a:cxn>
                  <a:cxn ang="0">
                    <a:pos x="86" y="90"/>
                  </a:cxn>
                  <a:cxn ang="0">
                    <a:pos x="224" y="10"/>
                  </a:cxn>
                </a:cxnLst>
                <a:rect l="0" t="0" r="r" b="b"/>
                <a:pathLst>
                  <a:path w="676" h="1065">
                    <a:moveTo>
                      <a:pt x="314" y="0"/>
                    </a:moveTo>
                    <a:lnTo>
                      <a:pt x="395" y="5"/>
                    </a:lnTo>
                    <a:lnTo>
                      <a:pt x="471" y="30"/>
                    </a:lnTo>
                    <a:lnTo>
                      <a:pt x="538" y="60"/>
                    </a:lnTo>
                    <a:lnTo>
                      <a:pt x="590" y="110"/>
                    </a:lnTo>
                    <a:lnTo>
                      <a:pt x="633" y="165"/>
                    </a:lnTo>
                    <a:lnTo>
                      <a:pt x="662" y="236"/>
                    </a:lnTo>
                    <a:lnTo>
                      <a:pt x="671" y="311"/>
                    </a:lnTo>
                    <a:lnTo>
                      <a:pt x="662" y="386"/>
                    </a:lnTo>
                    <a:lnTo>
                      <a:pt x="638" y="452"/>
                    </a:lnTo>
                    <a:lnTo>
                      <a:pt x="605" y="507"/>
                    </a:lnTo>
                    <a:lnTo>
                      <a:pt x="557" y="562"/>
                    </a:lnTo>
                    <a:lnTo>
                      <a:pt x="505" y="612"/>
                    </a:lnTo>
                    <a:lnTo>
                      <a:pt x="452" y="658"/>
                    </a:lnTo>
                    <a:lnTo>
                      <a:pt x="324" y="763"/>
                    </a:lnTo>
                    <a:lnTo>
                      <a:pt x="276" y="808"/>
                    </a:lnTo>
                    <a:lnTo>
                      <a:pt x="219" y="864"/>
                    </a:lnTo>
                    <a:lnTo>
                      <a:pt x="148" y="929"/>
                    </a:lnTo>
                    <a:lnTo>
                      <a:pt x="529" y="929"/>
                    </a:lnTo>
                    <a:lnTo>
                      <a:pt x="562" y="924"/>
                    </a:lnTo>
                    <a:lnTo>
                      <a:pt x="581" y="919"/>
                    </a:lnTo>
                    <a:lnTo>
                      <a:pt x="595" y="894"/>
                    </a:lnTo>
                    <a:lnTo>
                      <a:pt x="605" y="854"/>
                    </a:lnTo>
                    <a:lnTo>
                      <a:pt x="614" y="808"/>
                    </a:lnTo>
                    <a:lnTo>
                      <a:pt x="619" y="773"/>
                    </a:lnTo>
                    <a:lnTo>
                      <a:pt x="676" y="773"/>
                    </a:lnTo>
                    <a:lnTo>
                      <a:pt x="629" y="1065"/>
                    </a:lnTo>
                    <a:lnTo>
                      <a:pt x="5" y="1065"/>
                    </a:lnTo>
                    <a:lnTo>
                      <a:pt x="5" y="1024"/>
                    </a:lnTo>
                    <a:lnTo>
                      <a:pt x="10" y="1014"/>
                    </a:lnTo>
                    <a:lnTo>
                      <a:pt x="386" y="617"/>
                    </a:lnTo>
                    <a:lnTo>
                      <a:pt x="419" y="577"/>
                    </a:lnTo>
                    <a:lnTo>
                      <a:pt x="457" y="522"/>
                    </a:lnTo>
                    <a:lnTo>
                      <a:pt x="491" y="462"/>
                    </a:lnTo>
                    <a:lnTo>
                      <a:pt x="519" y="391"/>
                    </a:lnTo>
                    <a:lnTo>
                      <a:pt x="529" y="311"/>
                    </a:lnTo>
                    <a:lnTo>
                      <a:pt x="524" y="246"/>
                    </a:lnTo>
                    <a:lnTo>
                      <a:pt x="500" y="185"/>
                    </a:lnTo>
                    <a:lnTo>
                      <a:pt x="467" y="135"/>
                    </a:lnTo>
                    <a:lnTo>
                      <a:pt x="424" y="90"/>
                    </a:lnTo>
                    <a:lnTo>
                      <a:pt x="367" y="65"/>
                    </a:lnTo>
                    <a:lnTo>
                      <a:pt x="295" y="55"/>
                    </a:lnTo>
                    <a:lnTo>
                      <a:pt x="248" y="60"/>
                    </a:lnTo>
                    <a:lnTo>
                      <a:pt x="200" y="75"/>
                    </a:lnTo>
                    <a:lnTo>
                      <a:pt x="153" y="105"/>
                    </a:lnTo>
                    <a:lnTo>
                      <a:pt x="110" y="145"/>
                    </a:lnTo>
                    <a:lnTo>
                      <a:pt x="76" y="206"/>
                    </a:lnTo>
                    <a:lnTo>
                      <a:pt x="115" y="211"/>
                    </a:lnTo>
                    <a:lnTo>
                      <a:pt x="138" y="226"/>
                    </a:lnTo>
                    <a:lnTo>
                      <a:pt x="153" y="246"/>
                    </a:lnTo>
                    <a:lnTo>
                      <a:pt x="162" y="271"/>
                    </a:lnTo>
                    <a:lnTo>
                      <a:pt x="162" y="291"/>
                    </a:lnTo>
                    <a:lnTo>
                      <a:pt x="153" y="326"/>
                    </a:lnTo>
                    <a:lnTo>
                      <a:pt x="134" y="356"/>
                    </a:lnTo>
                    <a:lnTo>
                      <a:pt x="110" y="371"/>
                    </a:lnTo>
                    <a:lnTo>
                      <a:pt x="81" y="376"/>
                    </a:lnTo>
                    <a:lnTo>
                      <a:pt x="67" y="376"/>
                    </a:lnTo>
                    <a:lnTo>
                      <a:pt x="48" y="366"/>
                    </a:lnTo>
                    <a:lnTo>
                      <a:pt x="24" y="351"/>
                    </a:lnTo>
                    <a:lnTo>
                      <a:pt x="5" y="326"/>
                    </a:lnTo>
                    <a:lnTo>
                      <a:pt x="0" y="286"/>
                    </a:lnTo>
                    <a:lnTo>
                      <a:pt x="10" y="216"/>
                    </a:lnTo>
                    <a:lnTo>
                      <a:pt x="38" y="145"/>
                    </a:lnTo>
                    <a:lnTo>
                      <a:pt x="86" y="90"/>
                    </a:lnTo>
                    <a:lnTo>
                      <a:pt x="148" y="40"/>
                    </a:lnTo>
                    <a:lnTo>
                      <a:pt x="224" y="10"/>
                    </a:lnTo>
                    <a:lnTo>
                      <a:pt x="3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auto">
              <a:xfrm>
                <a:off x="10893" y="3272"/>
                <a:ext cx="290" cy="22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0" y="0"/>
                  </a:cxn>
                  <a:cxn ang="0">
                    <a:pos x="290" y="91"/>
                  </a:cxn>
                  <a:cxn ang="0">
                    <a:pos x="86" y="91"/>
                  </a:cxn>
                  <a:cxn ang="0">
                    <a:pos x="86" y="2166"/>
                  </a:cxn>
                  <a:cxn ang="0">
                    <a:pos x="290" y="2166"/>
                  </a:cxn>
                  <a:cxn ang="0">
                    <a:pos x="290" y="2256"/>
                  </a:cxn>
                  <a:cxn ang="0">
                    <a:pos x="0" y="2256"/>
                  </a:cxn>
                  <a:cxn ang="0">
                    <a:pos x="0" y="0"/>
                  </a:cxn>
                </a:cxnLst>
                <a:rect l="0" t="0" r="r" b="b"/>
                <a:pathLst>
                  <a:path w="290" h="2256">
                    <a:moveTo>
                      <a:pt x="0" y="0"/>
                    </a:moveTo>
                    <a:lnTo>
                      <a:pt x="290" y="0"/>
                    </a:lnTo>
                    <a:lnTo>
                      <a:pt x="290" y="91"/>
                    </a:lnTo>
                    <a:lnTo>
                      <a:pt x="86" y="91"/>
                    </a:lnTo>
                    <a:lnTo>
                      <a:pt x="86" y="2166"/>
                    </a:lnTo>
                    <a:lnTo>
                      <a:pt x="290" y="2166"/>
                    </a:lnTo>
                    <a:lnTo>
                      <a:pt x="290" y="2256"/>
                    </a:lnTo>
                    <a:lnTo>
                      <a:pt x="0" y="22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9" name="Freeform 11"/>
              <p:cNvSpPr>
                <a:spLocks noEditPoints="1"/>
              </p:cNvSpPr>
              <p:nvPr/>
            </p:nvSpPr>
            <p:spPr bwMode="auto">
              <a:xfrm>
                <a:off x="11340" y="3971"/>
                <a:ext cx="1214" cy="1487"/>
              </a:xfrm>
              <a:custGeom>
                <a:avLst/>
                <a:gdLst/>
                <a:ahLst/>
                <a:cxnLst>
                  <a:cxn ang="0">
                    <a:pos x="866" y="145"/>
                  </a:cxn>
                  <a:cxn ang="0">
                    <a:pos x="724" y="236"/>
                  </a:cxn>
                  <a:cxn ang="0">
                    <a:pos x="605" y="407"/>
                  </a:cxn>
                  <a:cxn ang="0">
                    <a:pos x="524" y="633"/>
                  </a:cxn>
                  <a:cxn ang="0">
                    <a:pos x="514" y="698"/>
                  </a:cxn>
                  <a:cxn ang="0">
                    <a:pos x="490" y="834"/>
                  </a:cxn>
                  <a:cxn ang="0">
                    <a:pos x="481" y="884"/>
                  </a:cxn>
                  <a:cxn ang="0">
                    <a:pos x="519" y="889"/>
                  </a:cxn>
                  <a:cxn ang="0">
                    <a:pos x="686" y="874"/>
                  </a:cxn>
                  <a:cxn ang="0">
                    <a:pos x="924" y="763"/>
                  </a:cxn>
                  <a:cxn ang="0">
                    <a:pos x="1090" y="577"/>
                  </a:cxn>
                  <a:cxn ang="0">
                    <a:pos x="1152" y="361"/>
                  </a:cxn>
                  <a:cxn ang="0">
                    <a:pos x="1133" y="251"/>
                  </a:cxn>
                  <a:cxn ang="0">
                    <a:pos x="1066" y="166"/>
                  </a:cxn>
                  <a:cxn ang="0">
                    <a:pos x="947" y="130"/>
                  </a:cxn>
                  <a:cxn ang="0">
                    <a:pos x="1043" y="10"/>
                  </a:cxn>
                  <a:cxn ang="0">
                    <a:pos x="1152" y="90"/>
                  </a:cxn>
                  <a:cxn ang="0">
                    <a:pos x="1209" y="226"/>
                  </a:cxn>
                  <a:cxn ang="0">
                    <a:pos x="1200" y="442"/>
                  </a:cxn>
                  <a:cxn ang="0">
                    <a:pos x="1090" y="688"/>
                  </a:cxn>
                  <a:cxn ang="0">
                    <a:pos x="905" y="889"/>
                  </a:cxn>
                  <a:cxn ang="0">
                    <a:pos x="662" y="1004"/>
                  </a:cxn>
                  <a:cxn ang="0">
                    <a:pos x="486" y="1020"/>
                  </a:cxn>
                  <a:cxn ang="0">
                    <a:pos x="457" y="1014"/>
                  </a:cxn>
                  <a:cxn ang="0">
                    <a:pos x="419" y="1236"/>
                  </a:cxn>
                  <a:cxn ang="0">
                    <a:pos x="395" y="1356"/>
                  </a:cxn>
                  <a:cxn ang="0">
                    <a:pos x="386" y="1416"/>
                  </a:cxn>
                  <a:cxn ang="0">
                    <a:pos x="362" y="1462"/>
                  </a:cxn>
                  <a:cxn ang="0">
                    <a:pos x="319" y="1487"/>
                  </a:cxn>
                  <a:cxn ang="0">
                    <a:pos x="281" y="1482"/>
                  </a:cxn>
                  <a:cxn ang="0">
                    <a:pos x="253" y="1457"/>
                  </a:cxn>
                  <a:cxn ang="0">
                    <a:pos x="243" y="1416"/>
                  </a:cxn>
                  <a:cxn ang="0">
                    <a:pos x="248" y="1396"/>
                  </a:cxn>
                  <a:cxn ang="0">
                    <a:pos x="257" y="1381"/>
                  </a:cxn>
                  <a:cxn ang="0">
                    <a:pos x="267" y="964"/>
                  </a:cxn>
                  <a:cxn ang="0">
                    <a:pos x="100" y="844"/>
                  </a:cxn>
                  <a:cxn ang="0">
                    <a:pos x="10" y="668"/>
                  </a:cxn>
                  <a:cxn ang="0">
                    <a:pos x="5" y="492"/>
                  </a:cxn>
                  <a:cxn ang="0">
                    <a:pos x="43" y="331"/>
                  </a:cxn>
                  <a:cxn ang="0">
                    <a:pos x="105" y="181"/>
                  </a:cxn>
                  <a:cxn ang="0">
                    <a:pos x="172" y="70"/>
                  </a:cxn>
                  <a:cxn ang="0">
                    <a:pos x="224" y="25"/>
                  </a:cxn>
                  <a:cxn ang="0">
                    <a:pos x="248" y="40"/>
                  </a:cxn>
                  <a:cxn ang="0">
                    <a:pos x="243" y="55"/>
                  </a:cxn>
                  <a:cxn ang="0">
                    <a:pos x="229" y="75"/>
                  </a:cxn>
                  <a:cxn ang="0">
                    <a:pos x="129" y="251"/>
                  </a:cxn>
                  <a:cxn ang="0">
                    <a:pos x="72" y="427"/>
                  </a:cxn>
                  <a:cxn ang="0">
                    <a:pos x="53" y="542"/>
                  </a:cxn>
                  <a:cxn ang="0">
                    <a:pos x="91" y="693"/>
                  </a:cxn>
                  <a:cxn ang="0">
                    <a:pos x="210" y="803"/>
                  </a:cxn>
                  <a:cxn ang="0">
                    <a:pos x="405" y="874"/>
                  </a:cxn>
                  <a:cxn ang="0">
                    <a:pos x="524" y="492"/>
                  </a:cxn>
                  <a:cxn ang="0">
                    <a:pos x="619" y="271"/>
                  </a:cxn>
                  <a:cxn ang="0">
                    <a:pos x="733" y="105"/>
                  </a:cxn>
                  <a:cxn ang="0">
                    <a:pos x="881" y="15"/>
                  </a:cxn>
                </a:cxnLst>
                <a:rect l="0" t="0" r="r" b="b"/>
                <a:pathLst>
                  <a:path w="1214" h="1487">
                    <a:moveTo>
                      <a:pt x="947" y="130"/>
                    </a:moveTo>
                    <a:lnTo>
                      <a:pt x="866" y="145"/>
                    </a:lnTo>
                    <a:lnTo>
                      <a:pt x="790" y="181"/>
                    </a:lnTo>
                    <a:lnTo>
                      <a:pt x="724" y="236"/>
                    </a:lnTo>
                    <a:lnTo>
                      <a:pt x="657" y="316"/>
                    </a:lnTo>
                    <a:lnTo>
                      <a:pt x="605" y="407"/>
                    </a:lnTo>
                    <a:lnTo>
                      <a:pt x="557" y="517"/>
                    </a:lnTo>
                    <a:lnTo>
                      <a:pt x="524" y="633"/>
                    </a:lnTo>
                    <a:lnTo>
                      <a:pt x="519" y="658"/>
                    </a:lnTo>
                    <a:lnTo>
                      <a:pt x="514" y="698"/>
                    </a:lnTo>
                    <a:lnTo>
                      <a:pt x="495" y="788"/>
                    </a:lnTo>
                    <a:lnTo>
                      <a:pt x="490" y="834"/>
                    </a:lnTo>
                    <a:lnTo>
                      <a:pt x="481" y="864"/>
                    </a:lnTo>
                    <a:lnTo>
                      <a:pt x="481" y="884"/>
                    </a:lnTo>
                    <a:lnTo>
                      <a:pt x="510" y="884"/>
                    </a:lnTo>
                    <a:lnTo>
                      <a:pt x="519" y="889"/>
                    </a:lnTo>
                    <a:lnTo>
                      <a:pt x="548" y="889"/>
                    </a:lnTo>
                    <a:lnTo>
                      <a:pt x="686" y="874"/>
                    </a:lnTo>
                    <a:lnTo>
                      <a:pt x="809" y="829"/>
                    </a:lnTo>
                    <a:lnTo>
                      <a:pt x="924" y="763"/>
                    </a:lnTo>
                    <a:lnTo>
                      <a:pt x="1019" y="678"/>
                    </a:lnTo>
                    <a:lnTo>
                      <a:pt x="1090" y="577"/>
                    </a:lnTo>
                    <a:lnTo>
                      <a:pt x="1138" y="472"/>
                    </a:lnTo>
                    <a:lnTo>
                      <a:pt x="1152" y="361"/>
                    </a:lnTo>
                    <a:lnTo>
                      <a:pt x="1147" y="306"/>
                    </a:lnTo>
                    <a:lnTo>
                      <a:pt x="1133" y="251"/>
                    </a:lnTo>
                    <a:lnTo>
                      <a:pt x="1104" y="206"/>
                    </a:lnTo>
                    <a:lnTo>
                      <a:pt x="1066" y="166"/>
                    </a:lnTo>
                    <a:lnTo>
                      <a:pt x="1014" y="140"/>
                    </a:lnTo>
                    <a:lnTo>
                      <a:pt x="947" y="130"/>
                    </a:lnTo>
                    <a:close/>
                    <a:moveTo>
                      <a:pt x="971" y="0"/>
                    </a:moveTo>
                    <a:lnTo>
                      <a:pt x="1043" y="10"/>
                    </a:lnTo>
                    <a:lnTo>
                      <a:pt x="1104" y="40"/>
                    </a:lnTo>
                    <a:lnTo>
                      <a:pt x="1152" y="90"/>
                    </a:lnTo>
                    <a:lnTo>
                      <a:pt x="1185" y="150"/>
                    </a:lnTo>
                    <a:lnTo>
                      <a:pt x="1209" y="226"/>
                    </a:lnTo>
                    <a:lnTo>
                      <a:pt x="1214" y="311"/>
                    </a:lnTo>
                    <a:lnTo>
                      <a:pt x="1200" y="442"/>
                    </a:lnTo>
                    <a:lnTo>
                      <a:pt x="1157" y="572"/>
                    </a:lnTo>
                    <a:lnTo>
                      <a:pt x="1090" y="688"/>
                    </a:lnTo>
                    <a:lnTo>
                      <a:pt x="1005" y="798"/>
                    </a:lnTo>
                    <a:lnTo>
                      <a:pt x="905" y="889"/>
                    </a:lnTo>
                    <a:lnTo>
                      <a:pt x="786" y="959"/>
                    </a:lnTo>
                    <a:lnTo>
                      <a:pt x="662" y="1004"/>
                    </a:lnTo>
                    <a:lnTo>
                      <a:pt x="529" y="1020"/>
                    </a:lnTo>
                    <a:lnTo>
                      <a:pt x="486" y="1020"/>
                    </a:lnTo>
                    <a:lnTo>
                      <a:pt x="471" y="1014"/>
                    </a:lnTo>
                    <a:lnTo>
                      <a:pt x="457" y="1014"/>
                    </a:lnTo>
                    <a:lnTo>
                      <a:pt x="433" y="1135"/>
                    </a:lnTo>
                    <a:lnTo>
                      <a:pt x="419" y="1236"/>
                    </a:lnTo>
                    <a:lnTo>
                      <a:pt x="405" y="1306"/>
                    </a:lnTo>
                    <a:lnTo>
                      <a:pt x="395" y="1356"/>
                    </a:lnTo>
                    <a:lnTo>
                      <a:pt x="391" y="1391"/>
                    </a:lnTo>
                    <a:lnTo>
                      <a:pt x="386" y="1416"/>
                    </a:lnTo>
                    <a:lnTo>
                      <a:pt x="381" y="1426"/>
                    </a:lnTo>
                    <a:lnTo>
                      <a:pt x="362" y="1462"/>
                    </a:lnTo>
                    <a:lnTo>
                      <a:pt x="338" y="1477"/>
                    </a:lnTo>
                    <a:lnTo>
                      <a:pt x="319" y="1487"/>
                    </a:lnTo>
                    <a:lnTo>
                      <a:pt x="295" y="1487"/>
                    </a:lnTo>
                    <a:lnTo>
                      <a:pt x="281" y="1482"/>
                    </a:lnTo>
                    <a:lnTo>
                      <a:pt x="272" y="1477"/>
                    </a:lnTo>
                    <a:lnTo>
                      <a:pt x="253" y="1457"/>
                    </a:lnTo>
                    <a:lnTo>
                      <a:pt x="243" y="1442"/>
                    </a:lnTo>
                    <a:lnTo>
                      <a:pt x="243" y="1416"/>
                    </a:lnTo>
                    <a:lnTo>
                      <a:pt x="248" y="1406"/>
                    </a:lnTo>
                    <a:lnTo>
                      <a:pt x="248" y="1396"/>
                    </a:lnTo>
                    <a:lnTo>
                      <a:pt x="253" y="1376"/>
                    </a:lnTo>
                    <a:lnTo>
                      <a:pt x="257" y="1381"/>
                    </a:lnTo>
                    <a:lnTo>
                      <a:pt x="372" y="999"/>
                    </a:lnTo>
                    <a:lnTo>
                      <a:pt x="267" y="964"/>
                    </a:lnTo>
                    <a:lnTo>
                      <a:pt x="172" y="909"/>
                    </a:lnTo>
                    <a:lnTo>
                      <a:pt x="100" y="844"/>
                    </a:lnTo>
                    <a:lnTo>
                      <a:pt x="48" y="763"/>
                    </a:lnTo>
                    <a:lnTo>
                      <a:pt x="10" y="668"/>
                    </a:lnTo>
                    <a:lnTo>
                      <a:pt x="0" y="567"/>
                    </a:lnTo>
                    <a:lnTo>
                      <a:pt x="5" y="492"/>
                    </a:lnTo>
                    <a:lnTo>
                      <a:pt x="19" y="412"/>
                    </a:lnTo>
                    <a:lnTo>
                      <a:pt x="43" y="331"/>
                    </a:lnTo>
                    <a:lnTo>
                      <a:pt x="72" y="251"/>
                    </a:lnTo>
                    <a:lnTo>
                      <a:pt x="105" y="181"/>
                    </a:lnTo>
                    <a:lnTo>
                      <a:pt x="138" y="115"/>
                    </a:lnTo>
                    <a:lnTo>
                      <a:pt x="172" y="70"/>
                    </a:lnTo>
                    <a:lnTo>
                      <a:pt x="200" y="35"/>
                    </a:lnTo>
                    <a:lnTo>
                      <a:pt x="224" y="25"/>
                    </a:lnTo>
                    <a:lnTo>
                      <a:pt x="234" y="25"/>
                    </a:lnTo>
                    <a:lnTo>
                      <a:pt x="248" y="40"/>
                    </a:lnTo>
                    <a:lnTo>
                      <a:pt x="248" y="50"/>
                    </a:lnTo>
                    <a:lnTo>
                      <a:pt x="243" y="55"/>
                    </a:lnTo>
                    <a:lnTo>
                      <a:pt x="238" y="65"/>
                    </a:lnTo>
                    <a:lnTo>
                      <a:pt x="229" y="75"/>
                    </a:lnTo>
                    <a:lnTo>
                      <a:pt x="172" y="161"/>
                    </a:lnTo>
                    <a:lnTo>
                      <a:pt x="129" y="251"/>
                    </a:lnTo>
                    <a:lnTo>
                      <a:pt x="96" y="341"/>
                    </a:lnTo>
                    <a:lnTo>
                      <a:pt x="72" y="427"/>
                    </a:lnTo>
                    <a:lnTo>
                      <a:pt x="57" y="497"/>
                    </a:lnTo>
                    <a:lnTo>
                      <a:pt x="53" y="542"/>
                    </a:lnTo>
                    <a:lnTo>
                      <a:pt x="62" y="618"/>
                    </a:lnTo>
                    <a:lnTo>
                      <a:pt x="91" y="693"/>
                    </a:lnTo>
                    <a:lnTo>
                      <a:pt x="143" y="753"/>
                    </a:lnTo>
                    <a:lnTo>
                      <a:pt x="210" y="803"/>
                    </a:lnTo>
                    <a:lnTo>
                      <a:pt x="295" y="849"/>
                    </a:lnTo>
                    <a:lnTo>
                      <a:pt x="405" y="874"/>
                    </a:lnTo>
                    <a:lnTo>
                      <a:pt x="481" y="613"/>
                    </a:lnTo>
                    <a:lnTo>
                      <a:pt x="524" y="492"/>
                    </a:lnTo>
                    <a:lnTo>
                      <a:pt x="567" y="376"/>
                    </a:lnTo>
                    <a:lnTo>
                      <a:pt x="619" y="271"/>
                    </a:lnTo>
                    <a:lnTo>
                      <a:pt x="671" y="181"/>
                    </a:lnTo>
                    <a:lnTo>
                      <a:pt x="733" y="105"/>
                    </a:lnTo>
                    <a:lnTo>
                      <a:pt x="805" y="50"/>
                    </a:lnTo>
                    <a:lnTo>
                      <a:pt x="881" y="15"/>
                    </a:lnTo>
                    <a:lnTo>
                      <a:pt x="9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12811" y="4724"/>
                <a:ext cx="252" cy="673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157" y="10"/>
                  </a:cxn>
                  <a:cxn ang="0">
                    <a:pos x="195" y="40"/>
                  </a:cxn>
                  <a:cxn ang="0">
                    <a:pos x="224" y="86"/>
                  </a:cxn>
                  <a:cxn ang="0">
                    <a:pos x="243" y="156"/>
                  </a:cxn>
                  <a:cxn ang="0">
                    <a:pos x="247" y="236"/>
                  </a:cxn>
                  <a:cxn ang="0">
                    <a:pos x="252" y="231"/>
                  </a:cxn>
                  <a:cxn ang="0">
                    <a:pos x="243" y="327"/>
                  </a:cxn>
                  <a:cxn ang="0">
                    <a:pos x="224" y="412"/>
                  </a:cxn>
                  <a:cxn ang="0">
                    <a:pos x="195" y="488"/>
                  </a:cxn>
                  <a:cxn ang="0">
                    <a:pos x="162" y="553"/>
                  </a:cxn>
                  <a:cxn ang="0">
                    <a:pos x="128" y="603"/>
                  </a:cxn>
                  <a:cxn ang="0">
                    <a:pos x="100" y="643"/>
                  </a:cxn>
                  <a:cxn ang="0">
                    <a:pos x="57" y="673"/>
                  </a:cxn>
                  <a:cxn ang="0">
                    <a:pos x="52" y="673"/>
                  </a:cxn>
                  <a:cxn ang="0">
                    <a:pos x="43" y="668"/>
                  </a:cxn>
                  <a:cxn ang="0">
                    <a:pos x="38" y="658"/>
                  </a:cxn>
                  <a:cxn ang="0">
                    <a:pos x="38" y="643"/>
                  </a:cxn>
                  <a:cxn ang="0">
                    <a:pos x="43" y="638"/>
                  </a:cxn>
                  <a:cxn ang="0">
                    <a:pos x="43" y="633"/>
                  </a:cxn>
                  <a:cxn ang="0">
                    <a:pos x="62" y="613"/>
                  </a:cxn>
                  <a:cxn ang="0">
                    <a:pos x="114" y="543"/>
                  </a:cxn>
                  <a:cxn ang="0">
                    <a:pos x="157" y="457"/>
                  </a:cxn>
                  <a:cxn ang="0">
                    <a:pos x="190" y="352"/>
                  </a:cxn>
                  <a:cxn ang="0">
                    <a:pos x="205" y="231"/>
                  </a:cxn>
                  <a:cxn ang="0">
                    <a:pos x="205" y="201"/>
                  </a:cxn>
                  <a:cxn ang="0">
                    <a:pos x="195" y="201"/>
                  </a:cxn>
                  <a:cxn ang="0">
                    <a:pos x="190" y="206"/>
                  </a:cxn>
                  <a:cxn ang="0">
                    <a:pos x="152" y="231"/>
                  </a:cxn>
                  <a:cxn ang="0">
                    <a:pos x="114" y="236"/>
                  </a:cxn>
                  <a:cxn ang="0">
                    <a:pos x="67" y="226"/>
                  </a:cxn>
                  <a:cxn ang="0">
                    <a:pos x="28" y="201"/>
                  </a:cxn>
                  <a:cxn ang="0">
                    <a:pos x="9" y="161"/>
                  </a:cxn>
                  <a:cxn ang="0">
                    <a:pos x="0" y="116"/>
                  </a:cxn>
                  <a:cxn ang="0">
                    <a:pos x="9" y="71"/>
                  </a:cxn>
                  <a:cxn ang="0">
                    <a:pos x="28" y="35"/>
                  </a:cxn>
                  <a:cxn ang="0">
                    <a:pos x="67" y="10"/>
                  </a:cxn>
                  <a:cxn ang="0">
                    <a:pos x="114" y="0"/>
                  </a:cxn>
                </a:cxnLst>
                <a:rect l="0" t="0" r="r" b="b"/>
                <a:pathLst>
                  <a:path w="252" h="673">
                    <a:moveTo>
                      <a:pt x="114" y="0"/>
                    </a:moveTo>
                    <a:lnTo>
                      <a:pt x="157" y="10"/>
                    </a:lnTo>
                    <a:lnTo>
                      <a:pt x="195" y="40"/>
                    </a:lnTo>
                    <a:lnTo>
                      <a:pt x="224" y="86"/>
                    </a:lnTo>
                    <a:lnTo>
                      <a:pt x="243" y="156"/>
                    </a:lnTo>
                    <a:lnTo>
                      <a:pt x="247" y="236"/>
                    </a:lnTo>
                    <a:lnTo>
                      <a:pt x="252" y="231"/>
                    </a:lnTo>
                    <a:lnTo>
                      <a:pt x="243" y="327"/>
                    </a:lnTo>
                    <a:lnTo>
                      <a:pt x="224" y="412"/>
                    </a:lnTo>
                    <a:lnTo>
                      <a:pt x="195" y="488"/>
                    </a:lnTo>
                    <a:lnTo>
                      <a:pt x="162" y="553"/>
                    </a:lnTo>
                    <a:lnTo>
                      <a:pt x="128" y="603"/>
                    </a:lnTo>
                    <a:lnTo>
                      <a:pt x="100" y="643"/>
                    </a:lnTo>
                    <a:lnTo>
                      <a:pt x="57" y="673"/>
                    </a:lnTo>
                    <a:lnTo>
                      <a:pt x="52" y="673"/>
                    </a:lnTo>
                    <a:lnTo>
                      <a:pt x="43" y="668"/>
                    </a:lnTo>
                    <a:lnTo>
                      <a:pt x="38" y="658"/>
                    </a:lnTo>
                    <a:lnTo>
                      <a:pt x="38" y="643"/>
                    </a:lnTo>
                    <a:lnTo>
                      <a:pt x="43" y="638"/>
                    </a:lnTo>
                    <a:lnTo>
                      <a:pt x="43" y="633"/>
                    </a:lnTo>
                    <a:lnTo>
                      <a:pt x="62" y="613"/>
                    </a:lnTo>
                    <a:lnTo>
                      <a:pt x="114" y="543"/>
                    </a:lnTo>
                    <a:lnTo>
                      <a:pt x="157" y="457"/>
                    </a:lnTo>
                    <a:lnTo>
                      <a:pt x="190" y="352"/>
                    </a:lnTo>
                    <a:lnTo>
                      <a:pt x="205" y="231"/>
                    </a:lnTo>
                    <a:lnTo>
                      <a:pt x="205" y="201"/>
                    </a:lnTo>
                    <a:lnTo>
                      <a:pt x="195" y="201"/>
                    </a:lnTo>
                    <a:lnTo>
                      <a:pt x="190" y="206"/>
                    </a:lnTo>
                    <a:lnTo>
                      <a:pt x="152" y="231"/>
                    </a:lnTo>
                    <a:lnTo>
                      <a:pt x="114" y="236"/>
                    </a:lnTo>
                    <a:lnTo>
                      <a:pt x="67" y="226"/>
                    </a:lnTo>
                    <a:lnTo>
                      <a:pt x="28" y="201"/>
                    </a:lnTo>
                    <a:lnTo>
                      <a:pt x="9" y="161"/>
                    </a:lnTo>
                    <a:lnTo>
                      <a:pt x="0" y="116"/>
                    </a:lnTo>
                    <a:lnTo>
                      <a:pt x="9" y="71"/>
                    </a:lnTo>
                    <a:lnTo>
                      <a:pt x="28" y="35"/>
                    </a:lnTo>
                    <a:lnTo>
                      <a:pt x="67" y="10"/>
                    </a:lnTo>
                    <a:lnTo>
                      <a:pt x="1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14063" y="3634"/>
                <a:ext cx="771" cy="7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2" name="Freeform 14"/>
              <p:cNvSpPr>
                <a:spLocks noEditPoints="1"/>
              </p:cNvSpPr>
              <p:nvPr/>
            </p:nvSpPr>
            <p:spPr bwMode="auto">
              <a:xfrm>
                <a:off x="13691" y="3971"/>
                <a:ext cx="1214" cy="1487"/>
              </a:xfrm>
              <a:custGeom>
                <a:avLst/>
                <a:gdLst/>
                <a:ahLst/>
                <a:cxnLst>
                  <a:cxn ang="0">
                    <a:pos x="867" y="145"/>
                  </a:cxn>
                  <a:cxn ang="0">
                    <a:pos x="724" y="236"/>
                  </a:cxn>
                  <a:cxn ang="0">
                    <a:pos x="605" y="407"/>
                  </a:cxn>
                  <a:cxn ang="0">
                    <a:pos x="524" y="633"/>
                  </a:cxn>
                  <a:cxn ang="0">
                    <a:pos x="514" y="698"/>
                  </a:cxn>
                  <a:cxn ang="0">
                    <a:pos x="491" y="834"/>
                  </a:cxn>
                  <a:cxn ang="0">
                    <a:pos x="481" y="884"/>
                  </a:cxn>
                  <a:cxn ang="0">
                    <a:pos x="519" y="889"/>
                  </a:cxn>
                  <a:cxn ang="0">
                    <a:pos x="686" y="874"/>
                  </a:cxn>
                  <a:cxn ang="0">
                    <a:pos x="924" y="763"/>
                  </a:cxn>
                  <a:cxn ang="0">
                    <a:pos x="1090" y="577"/>
                  </a:cxn>
                  <a:cxn ang="0">
                    <a:pos x="1152" y="361"/>
                  </a:cxn>
                  <a:cxn ang="0">
                    <a:pos x="1133" y="251"/>
                  </a:cxn>
                  <a:cxn ang="0">
                    <a:pos x="1066" y="166"/>
                  </a:cxn>
                  <a:cxn ang="0">
                    <a:pos x="948" y="130"/>
                  </a:cxn>
                  <a:cxn ang="0">
                    <a:pos x="1043" y="10"/>
                  </a:cxn>
                  <a:cxn ang="0">
                    <a:pos x="1152" y="90"/>
                  </a:cxn>
                  <a:cxn ang="0">
                    <a:pos x="1209" y="226"/>
                  </a:cxn>
                  <a:cxn ang="0">
                    <a:pos x="1200" y="442"/>
                  </a:cxn>
                  <a:cxn ang="0">
                    <a:pos x="1090" y="688"/>
                  </a:cxn>
                  <a:cxn ang="0">
                    <a:pos x="905" y="889"/>
                  </a:cxn>
                  <a:cxn ang="0">
                    <a:pos x="662" y="1004"/>
                  </a:cxn>
                  <a:cxn ang="0">
                    <a:pos x="486" y="1020"/>
                  </a:cxn>
                  <a:cxn ang="0">
                    <a:pos x="457" y="1014"/>
                  </a:cxn>
                  <a:cxn ang="0">
                    <a:pos x="419" y="1236"/>
                  </a:cxn>
                  <a:cxn ang="0">
                    <a:pos x="395" y="1356"/>
                  </a:cxn>
                  <a:cxn ang="0">
                    <a:pos x="386" y="1416"/>
                  </a:cxn>
                  <a:cxn ang="0">
                    <a:pos x="362" y="1462"/>
                  </a:cxn>
                  <a:cxn ang="0">
                    <a:pos x="319" y="1487"/>
                  </a:cxn>
                  <a:cxn ang="0">
                    <a:pos x="281" y="1482"/>
                  </a:cxn>
                  <a:cxn ang="0">
                    <a:pos x="253" y="1457"/>
                  </a:cxn>
                  <a:cxn ang="0">
                    <a:pos x="243" y="1416"/>
                  </a:cxn>
                  <a:cxn ang="0">
                    <a:pos x="248" y="1396"/>
                  </a:cxn>
                  <a:cxn ang="0">
                    <a:pos x="257" y="1381"/>
                  </a:cxn>
                  <a:cxn ang="0">
                    <a:pos x="267" y="964"/>
                  </a:cxn>
                  <a:cxn ang="0">
                    <a:pos x="100" y="844"/>
                  </a:cxn>
                  <a:cxn ang="0">
                    <a:pos x="10" y="668"/>
                  </a:cxn>
                  <a:cxn ang="0">
                    <a:pos x="5" y="492"/>
                  </a:cxn>
                  <a:cxn ang="0">
                    <a:pos x="43" y="331"/>
                  </a:cxn>
                  <a:cxn ang="0">
                    <a:pos x="105" y="181"/>
                  </a:cxn>
                  <a:cxn ang="0">
                    <a:pos x="172" y="70"/>
                  </a:cxn>
                  <a:cxn ang="0">
                    <a:pos x="224" y="25"/>
                  </a:cxn>
                  <a:cxn ang="0">
                    <a:pos x="248" y="40"/>
                  </a:cxn>
                  <a:cxn ang="0">
                    <a:pos x="243" y="55"/>
                  </a:cxn>
                  <a:cxn ang="0">
                    <a:pos x="229" y="75"/>
                  </a:cxn>
                  <a:cxn ang="0">
                    <a:pos x="129" y="251"/>
                  </a:cxn>
                  <a:cxn ang="0">
                    <a:pos x="72" y="427"/>
                  </a:cxn>
                  <a:cxn ang="0">
                    <a:pos x="53" y="542"/>
                  </a:cxn>
                  <a:cxn ang="0">
                    <a:pos x="91" y="693"/>
                  </a:cxn>
                  <a:cxn ang="0">
                    <a:pos x="210" y="803"/>
                  </a:cxn>
                  <a:cxn ang="0">
                    <a:pos x="405" y="874"/>
                  </a:cxn>
                  <a:cxn ang="0">
                    <a:pos x="524" y="492"/>
                  </a:cxn>
                  <a:cxn ang="0">
                    <a:pos x="619" y="271"/>
                  </a:cxn>
                  <a:cxn ang="0">
                    <a:pos x="733" y="105"/>
                  </a:cxn>
                  <a:cxn ang="0">
                    <a:pos x="881" y="15"/>
                  </a:cxn>
                </a:cxnLst>
                <a:rect l="0" t="0" r="r" b="b"/>
                <a:pathLst>
                  <a:path w="1214" h="1487">
                    <a:moveTo>
                      <a:pt x="948" y="130"/>
                    </a:moveTo>
                    <a:lnTo>
                      <a:pt x="867" y="145"/>
                    </a:lnTo>
                    <a:lnTo>
                      <a:pt x="790" y="181"/>
                    </a:lnTo>
                    <a:lnTo>
                      <a:pt x="724" y="236"/>
                    </a:lnTo>
                    <a:lnTo>
                      <a:pt x="657" y="316"/>
                    </a:lnTo>
                    <a:lnTo>
                      <a:pt x="605" y="407"/>
                    </a:lnTo>
                    <a:lnTo>
                      <a:pt x="557" y="517"/>
                    </a:lnTo>
                    <a:lnTo>
                      <a:pt x="524" y="633"/>
                    </a:lnTo>
                    <a:lnTo>
                      <a:pt x="519" y="658"/>
                    </a:lnTo>
                    <a:lnTo>
                      <a:pt x="514" y="698"/>
                    </a:lnTo>
                    <a:lnTo>
                      <a:pt x="495" y="788"/>
                    </a:lnTo>
                    <a:lnTo>
                      <a:pt x="491" y="834"/>
                    </a:lnTo>
                    <a:lnTo>
                      <a:pt x="481" y="864"/>
                    </a:lnTo>
                    <a:lnTo>
                      <a:pt x="481" y="884"/>
                    </a:lnTo>
                    <a:lnTo>
                      <a:pt x="510" y="884"/>
                    </a:lnTo>
                    <a:lnTo>
                      <a:pt x="519" y="889"/>
                    </a:lnTo>
                    <a:lnTo>
                      <a:pt x="548" y="889"/>
                    </a:lnTo>
                    <a:lnTo>
                      <a:pt x="686" y="874"/>
                    </a:lnTo>
                    <a:lnTo>
                      <a:pt x="809" y="829"/>
                    </a:lnTo>
                    <a:lnTo>
                      <a:pt x="924" y="763"/>
                    </a:lnTo>
                    <a:lnTo>
                      <a:pt x="1019" y="678"/>
                    </a:lnTo>
                    <a:lnTo>
                      <a:pt x="1090" y="577"/>
                    </a:lnTo>
                    <a:lnTo>
                      <a:pt x="1138" y="472"/>
                    </a:lnTo>
                    <a:lnTo>
                      <a:pt x="1152" y="361"/>
                    </a:lnTo>
                    <a:lnTo>
                      <a:pt x="1147" y="306"/>
                    </a:lnTo>
                    <a:lnTo>
                      <a:pt x="1133" y="251"/>
                    </a:lnTo>
                    <a:lnTo>
                      <a:pt x="1105" y="206"/>
                    </a:lnTo>
                    <a:lnTo>
                      <a:pt x="1066" y="166"/>
                    </a:lnTo>
                    <a:lnTo>
                      <a:pt x="1014" y="140"/>
                    </a:lnTo>
                    <a:lnTo>
                      <a:pt x="948" y="130"/>
                    </a:lnTo>
                    <a:close/>
                    <a:moveTo>
                      <a:pt x="971" y="0"/>
                    </a:moveTo>
                    <a:lnTo>
                      <a:pt x="1043" y="10"/>
                    </a:lnTo>
                    <a:lnTo>
                      <a:pt x="1105" y="40"/>
                    </a:lnTo>
                    <a:lnTo>
                      <a:pt x="1152" y="90"/>
                    </a:lnTo>
                    <a:lnTo>
                      <a:pt x="1185" y="150"/>
                    </a:lnTo>
                    <a:lnTo>
                      <a:pt x="1209" y="226"/>
                    </a:lnTo>
                    <a:lnTo>
                      <a:pt x="1214" y="311"/>
                    </a:lnTo>
                    <a:lnTo>
                      <a:pt x="1200" y="442"/>
                    </a:lnTo>
                    <a:lnTo>
                      <a:pt x="1157" y="572"/>
                    </a:lnTo>
                    <a:lnTo>
                      <a:pt x="1090" y="688"/>
                    </a:lnTo>
                    <a:lnTo>
                      <a:pt x="1005" y="798"/>
                    </a:lnTo>
                    <a:lnTo>
                      <a:pt x="905" y="889"/>
                    </a:lnTo>
                    <a:lnTo>
                      <a:pt x="786" y="959"/>
                    </a:lnTo>
                    <a:lnTo>
                      <a:pt x="662" y="1004"/>
                    </a:lnTo>
                    <a:lnTo>
                      <a:pt x="529" y="1020"/>
                    </a:lnTo>
                    <a:lnTo>
                      <a:pt x="486" y="1020"/>
                    </a:lnTo>
                    <a:lnTo>
                      <a:pt x="472" y="1014"/>
                    </a:lnTo>
                    <a:lnTo>
                      <a:pt x="457" y="1014"/>
                    </a:lnTo>
                    <a:lnTo>
                      <a:pt x="433" y="1135"/>
                    </a:lnTo>
                    <a:lnTo>
                      <a:pt x="419" y="1236"/>
                    </a:lnTo>
                    <a:lnTo>
                      <a:pt x="405" y="1306"/>
                    </a:lnTo>
                    <a:lnTo>
                      <a:pt x="395" y="1356"/>
                    </a:lnTo>
                    <a:lnTo>
                      <a:pt x="391" y="1391"/>
                    </a:lnTo>
                    <a:lnTo>
                      <a:pt x="386" y="1416"/>
                    </a:lnTo>
                    <a:lnTo>
                      <a:pt x="381" y="1426"/>
                    </a:lnTo>
                    <a:lnTo>
                      <a:pt x="362" y="1462"/>
                    </a:lnTo>
                    <a:lnTo>
                      <a:pt x="338" y="1477"/>
                    </a:lnTo>
                    <a:lnTo>
                      <a:pt x="319" y="1487"/>
                    </a:lnTo>
                    <a:lnTo>
                      <a:pt x="295" y="1487"/>
                    </a:lnTo>
                    <a:lnTo>
                      <a:pt x="281" y="1482"/>
                    </a:lnTo>
                    <a:lnTo>
                      <a:pt x="272" y="1477"/>
                    </a:lnTo>
                    <a:lnTo>
                      <a:pt x="253" y="1457"/>
                    </a:lnTo>
                    <a:lnTo>
                      <a:pt x="243" y="1442"/>
                    </a:lnTo>
                    <a:lnTo>
                      <a:pt x="243" y="1416"/>
                    </a:lnTo>
                    <a:lnTo>
                      <a:pt x="248" y="1406"/>
                    </a:lnTo>
                    <a:lnTo>
                      <a:pt x="248" y="1396"/>
                    </a:lnTo>
                    <a:lnTo>
                      <a:pt x="253" y="1376"/>
                    </a:lnTo>
                    <a:lnTo>
                      <a:pt x="257" y="1381"/>
                    </a:lnTo>
                    <a:lnTo>
                      <a:pt x="372" y="999"/>
                    </a:lnTo>
                    <a:lnTo>
                      <a:pt x="267" y="964"/>
                    </a:lnTo>
                    <a:lnTo>
                      <a:pt x="172" y="909"/>
                    </a:lnTo>
                    <a:lnTo>
                      <a:pt x="100" y="844"/>
                    </a:lnTo>
                    <a:lnTo>
                      <a:pt x="48" y="763"/>
                    </a:lnTo>
                    <a:lnTo>
                      <a:pt x="10" y="668"/>
                    </a:lnTo>
                    <a:lnTo>
                      <a:pt x="0" y="567"/>
                    </a:lnTo>
                    <a:lnTo>
                      <a:pt x="5" y="492"/>
                    </a:lnTo>
                    <a:lnTo>
                      <a:pt x="19" y="412"/>
                    </a:lnTo>
                    <a:lnTo>
                      <a:pt x="43" y="331"/>
                    </a:lnTo>
                    <a:lnTo>
                      <a:pt x="72" y="251"/>
                    </a:lnTo>
                    <a:lnTo>
                      <a:pt x="105" y="181"/>
                    </a:lnTo>
                    <a:lnTo>
                      <a:pt x="138" y="115"/>
                    </a:lnTo>
                    <a:lnTo>
                      <a:pt x="172" y="70"/>
                    </a:lnTo>
                    <a:lnTo>
                      <a:pt x="200" y="35"/>
                    </a:lnTo>
                    <a:lnTo>
                      <a:pt x="224" y="25"/>
                    </a:lnTo>
                    <a:lnTo>
                      <a:pt x="234" y="25"/>
                    </a:lnTo>
                    <a:lnTo>
                      <a:pt x="248" y="40"/>
                    </a:lnTo>
                    <a:lnTo>
                      <a:pt x="248" y="50"/>
                    </a:lnTo>
                    <a:lnTo>
                      <a:pt x="243" y="55"/>
                    </a:lnTo>
                    <a:lnTo>
                      <a:pt x="238" y="65"/>
                    </a:lnTo>
                    <a:lnTo>
                      <a:pt x="229" y="75"/>
                    </a:lnTo>
                    <a:lnTo>
                      <a:pt x="172" y="161"/>
                    </a:lnTo>
                    <a:lnTo>
                      <a:pt x="129" y="251"/>
                    </a:lnTo>
                    <a:lnTo>
                      <a:pt x="96" y="341"/>
                    </a:lnTo>
                    <a:lnTo>
                      <a:pt x="72" y="427"/>
                    </a:lnTo>
                    <a:lnTo>
                      <a:pt x="58" y="497"/>
                    </a:lnTo>
                    <a:lnTo>
                      <a:pt x="53" y="542"/>
                    </a:lnTo>
                    <a:lnTo>
                      <a:pt x="62" y="618"/>
                    </a:lnTo>
                    <a:lnTo>
                      <a:pt x="91" y="693"/>
                    </a:lnTo>
                    <a:lnTo>
                      <a:pt x="143" y="753"/>
                    </a:lnTo>
                    <a:lnTo>
                      <a:pt x="210" y="803"/>
                    </a:lnTo>
                    <a:lnTo>
                      <a:pt x="300" y="849"/>
                    </a:lnTo>
                    <a:lnTo>
                      <a:pt x="405" y="874"/>
                    </a:lnTo>
                    <a:lnTo>
                      <a:pt x="481" y="613"/>
                    </a:lnTo>
                    <a:lnTo>
                      <a:pt x="524" y="492"/>
                    </a:lnTo>
                    <a:lnTo>
                      <a:pt x="567" y="376"/>
                    </a:lnTo>
                    <a:lnTo>
                      <a:pt x="619" y="271"/>
                    </a:lnTo>
                    <a:lnTo>
                      <a:pt x="671" y="181"/>
                    </a:lnTo>
                    <a:lnTo>
                      <a:pt x="733" y="105"/>
                    </a:lnTo>
                    <a:lnTo>
                      <a:pt x="805" y="50"/>
                    </a:lnTo>
                    <a:lnTo>
                      <a:pt x="881" y="15"/>
                    </a:lnTo>
                    <a:lnTo>
                      <a:pt x="9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15019" y="3272"/>
                <a:ext cx="291" cy="22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1" y="0"/>
                  </a:cxn>
                  <a:cxn ang="0">
                    <a:pos x="291" y="2256"/>
                  </a:cxn>
                  <a:cxn ang="0">
                    <a:pos x="0" y="2256"/>
                  </a:cxn>
                  <a:cxn ang="0">
                    <a:pos x="0" y="2166"/>
                  </a:cxn>
                  <a:cxn ang="0">
                    <a:pos x="210" y="2166"/>
                  </a:cxn>
                  <a:cxn ang="0">
                    <a:pos x="210" y="91"/>
                  </a:cxn>
                  <a:cxn ang="0">
                    <a:pos x="0" y="91"/>
                  </a:cxn>
                  <a:cxn ang="0">
                    <a:pos x="0" y="0"/>
                  </a:cxn>
                </a:cxnLst>
                <a:rect l="0" t="0" r="r" b="b"/>
                <a:pathLst>
                  <a:path w="291" h="2256">
                    <a:moveTo>
                      <a:pt x="0" y="0"/>
                    </a:moveTo>
                    <a:lnTo>
                      <a:pt x="291" y="0"/>
                    </a:lnTo>
                    <a:lnTo>
                      <a:pt x="291" y="2256"/>
                    </a:lnTo>
                    <a:lnTo>
                      <a:pt x="0" y="2256"/>
                    </a:lnTo>
                    <a:lnTo>
                      <a:pt x="0" y="2166"/>
                    </a:lnTo>
                    <a:lnTo>
                      <a:pt x="210" y="2166"/>
                    </a:lnTo>
                    <a:lnTo>
                      <a:pt x="210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4" name="Freeform 16"/>
              <p:cNvSpPr>
                <a:spLocks noEditPoints="1"/>
              </p:cNvSpPr>
              <p:nvPr/>
            </p:nvSpPr>
            <p:spPr bwMode="auto">
              <a:xfrm>
                <a:off x="16280" y="4142"/>
                <a:ext cx="1424" cy="522"/>
              </a:xfrm>
              <a:custGeom>
                <a:avLst/>
                <a:gdLst/>
                <a:ahLst/>
                <a:cxnLst>
                  <a:cxn ang="0">
                    <a:pos x="39" y="437"/>
                  </a:cxn>
                  <a:cxn ang="0">
                    <a:pos x="1376" y="437"/>
                  </a:cxn>
                  <a:cxn ang="0">
                    <a:pos x="1400" y="442"/>
                  </a:cxn>
                  <a:cxn ang="0">
                    <a:pos x="1419" y="457"/>
                  </a:cxn>
                  <a:cxn ang="0">
                    <a:pos x="1424" y="482"/>
                  </a:cxn>
                  <a:cxn ang="0">
                    <a:pos x="1424" y="497"/>
                  </a:cxn>
                  <a:cxn ang="0">
                    <a:pos x="1419" y="507"/>
                  </a:cxn>
                  <a:cxn ang="0">
                    <a:pos x="1400" y="517"/>
                  </a:cxn>
                  <a:cxn ang="0">
                    <a:pos x="1385" y="522"/>
                  </a:cxn>
                  <a:cxn ang="0">
                    <a:pos x="43" y="522"/>
                  </a:cxn>
                  <a:cxn ang="0">
                    <a:pos x="29" y="517"/>
                  </a:cxn>
                  <a:cxn ang="0">
                    <a:pos x="20" y="517"/>
                  </a:cxn>
                  <a:cxn ang="0">
                    <a:pos x="0" y="497"/>
                  </a:cxn>
                  <a:cxn ang="0">
                    <a:pos x="0" y="467"/>
                  </a:cxn>
                  <a:cxn ang="0">
                    <a:pos x="10" y="457"/>
                  </a:cxn>
                  <a:cxn ang="0">
                    <a:pos x="15" y="447"/>
                  </a:cxn>
                  <a:cxn ang="0">
                    <a:pos x="24" y="442"/>
                  </a:cxn>
                  <a:cxn ang="0">
                    <a:pos x="39" y="437"/>
                  </a:cxn>
                  <a:cxn ang="0">
                    <a:pos x="39" y="0"/>
                  </a:cxn>
                  <a:cxn ang="0">
                    <a:pos x="1381" y="0"/>
                  </a:cxn>
                  <a:cxn ang="0">
                    <a:pos x="1395" y="5"/>
                  </a:cxn>
                  <a:cxn ang="0">
                    <a:pos x="1404" y="5"/>
                  </a:cxn>
                  <a:cxn ang="0">
                    <a:pos x="1424" y="25"/>
                  </a:cxn>
                  <a:cxn ang="0">
                    <a:pos x="1424" y="40"/>
                  </a:cxn>
                  <a:cxn ang="0">
                    <a:pos x="1414" y="65"/>
                  </a:cxn>
                  <a:cxn ang="0">
                    <a:pos x="1400" y="80"/>
                  </a:cxn>
                  <a:cxn ang="0">
                    <a:pos x="1371" y="85"/>
                  </a:cxn>
                  <a:cxn ang="0">
                    <a:pos x="34" y="85"/>
                  </a:cxn>
                  <a:cxn ang="0">
                    <a:pos x="15" y="75"/>
                  </a:cxn>
                  <a:cxn ang="0">
                    <a:pos x="5" y="65"/>
                  </a:cxn>
                  <a:cxn ang="0">
                    <a:pos x="0" y="55"/>
                  </a:cxn>
                  <a:cxn ang="0">
                    <a:pos x="0" y="25"/>
                  </a:cxn>
                  <a:cxn ang="0">
                    <a:pos x="15" y="10"/>
                  </a:cxn>
                  <a:cxn ang="0">
                    <a:pos x="24" y="5"/>
                  </a:cxn>
                  <a:cxn ang="0">
                    <a:pos x="39" y="0"/>
                  </a:cxn>
                </a:cxnLst>
                <a:rect l="0" t="0" r="r" b="b"/>
                <a:pathLst>
                  <a:path w="1424" h="522">
                    <a:moveTo>
                      <a:pt x="39" y="437"/>
                    </a:moveTo>
                    <a:lnTo>
                      <a:pt x="1376" y="437"/>
                    </a:lnTo>
                    <a:lnTo>
                      <a:pt x="1400" y="442"/>
                    </a:lnTo>
                    <a:lnTo>
                      <a:pt x="1419" y="457"/>
                    </a:lnTo>
                    <a:lnTo>
                      <a:pt x="1424" y="482"/>
                    </a:lnTo>
                    <a:lnTo>
                      <a:pt x="1424" y="497"/>
                    </a:lnTo>
                    <a:lnTo>
                      <a:pt x="1419" y="507"/>
                    </a:lnTo>
                    <a:lnTo>
                      <a:pt x="1400" y="517"/>
                    </a:lnTo>
                    <a:lnTo>
                      <a:pt x="1385" y="522"/>
                    </a:lnTo>
                    <a:lnTo>
                      <a:pt x="43" y="522"/>
                    </a:lnTo>
                    <a:lnTo>
                      <a:pt x="29" y="517"/>
                    </a:lnTo>
                    <a:lnTo>
                      <a:pt x="20" y="517"/>
                    </a:lnTo>
                    <a:lnTo>
                      <a:pt x="0" y="497"/>
                    </a:lnTo>
                    <a:lnTo>
                      <a:pt x="0" y="467"/>
                    </a:lnTo>
                    <a:lnTo>
                      <a:pt x="10" y="457"/>
                    </a:lnTo>
                    <a:lnTo>
                      <a:pt x="15" y="447"/>
                    </a:lnTo>
                    <a:lnTo>
                      <a:pt x="24" y="442"/>
                    </a:lnTo>
                    <a:lnTo>
                      <a:pt x="39" y="437"/>
                    </a:lnTo>
                    <a:close/>
                    <a:moveTo>
                      <a:pt x="39" y="0"/>
                    </a:moveTo>
                    <a:lnTo>
                      <a:pt x="1381" y="0"/>
                    </a:lnTo>
                    <a:lnTo>
                      <a:pt x="1395" y="5"/>
                    </a:lnTo>
                    <a:lnTo>
                      <a:pt x="1404" y="5"/>
                    </a:lnTo>
                    <a:lnTo>
                      <a:pt x="1424" y="25"/>
                    </a:lnTo>
                    <a:lnTo>
                      <a:pt x="1424" y="40"/>
                    </a:lnTo>
                    <a:lnTo>
                      <a:pt x="1414" y="65"/>
                    </a:lnTo>
                    <a:lnTo>
                      <a:pt x="1400" y="80"/>
                    </a:lnTo>
                    <a:lnTo>
                      <a:pt x="1371" y="85"/>
                    </a:lnTo>
                    <a:lnTo>
                      <a:pt x="34" y="85"/>
                    </a:lnTo>
                    <a:lnTo>
                      <a:pt x="15" y="75"/>
                    </a:lnTo>
                    <a:lnTo>
                      <a:pt x="5" y="65"/>
                    </a:lnTo>
                    <a:lnTo>
                      <a:pt x="0" y="55"/>
                    </a:lnTo>
                    <a:lnTo>
                      <a:pt x="0" y="25"/>
                    </a:lnTo>
                    <a:lnTo>
                      <a:pt x="15" y="10"/>
                    </a:lnTo>
                    <a:lnTo>
                      <a:pt x="24" y="5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5" name="Freeform 17"/>
              <p:cNvSpPr>
                <a:spLocks noEditPoints="1"/>
              </p:cNvSpPr>
              <p:nvPr/>
            </p:nvSpPr>
            <p:spPr bwMode="auto">
              <a:xfrm>
                <a:off x="18522" y="3463"/>
                <a:ext cx="904" cy="1548"/>
              </a:xfrm>
              <a:custGeom>
                <a:avLst/>
                <a:gdLst/>
                <a:ahLst/>
                <a:cxnLst>
                  <a:cxn ang="0">
                    <a:pos x="390" y="56"/>
                  </a:cxn>
                  <a:cxn ang="0">
                    <a:pos x="314" y="91"/>
                  </a:cxn>
                  <a:cxn ang="0">
                    <a:pos x="238" y="176"/>
                  </a:cxn>
                  <a:cxn ang="0">
                    <a:pos x="190" y="337"/>
                  </a:cxn>
                  <a:cxn ang="0">
                    <a:pos x="171" y="608"/>
                  </a:cxn>
                  <a:cxn ang="0">
                    <a:pos x="181" y="1116"/>
                  </a:cxn>
                  <a:cxn ang="0">
                    <a:pos x="214" y="1317"/>
                  </a:cxn>
                  <a:cxn ang="0">
                    <a:pos x="281" y="1427"/>
                  </a:cxn>
                  <a:cxn ang="0">
                    <a:pos x="362" y="1487"/>
                  </a:cxn>
                  <a:cxn ang="0">
                    <a:pos x="443" y="1502"/>
                  </a:cxn>
                  <a:cxn ang="0">
                    <a:pos x="495" y="1497"/>
                  </a:cxn>
                  <a:cxn ang="0">
                    <a:pos x="595" y="1442"/>
                  </a:cxn>
                  <a:cxn ang="0">
                    <a:pos x="671" y="1317"/>
                  </a:cxn>
                  <a:cxn ang="0">
                    <a:pos x="714" y="1075"/>
                  </a:cxn>
                  <a:cxn ang="0">
                    <a:pos x="719" y="523"/>
                  </a:cxn>
                  <a:cxn ang="0">
                    <a:pos x="700" y="312"/>
                  </a:cxn>
                  <a:cxn ang="0">
                    <a:pos x="643" y="161"/>
                  </a:cxn>
                  <a:cxn ang="0">
                    <a:pos x="562" y="86"/>
                  </a:cxn>
                  <a:cxn ang="0">
                    <a:pos x="481" y="56"/>
                  </a:cxn>
                  <a:cxn ang="0">
                    <a:pos x="424" y="51"/>
                  </a:cxn>
                  <a:cxn ang="0">
                    <a:pos x="490" y="5"/>
                  </a:cxn>
                  <a:cxn ang="0">
                    <a:pos x="600" y="31"/>
                  </a:cxn>
                  <a:cxn ang="0">
                    <a:pos x="714" y="106"/>
                  </a:cxn>
                  <a:cxn ang="0">
                    <a:pos x="809" y="252"/>
                  </a:cxn>
                  <a:cxn ang="0">
                    <a:pos x="881" y="508"/>
                  </a:cxn>
                  <a:cxn ang="0">
                    <a:pos x="895" y="779"/>
                  </a:cxn>
                  <a:cxn ang="0">
                    <a:pos x="900" y="910"/>
                  </a:cxn>
                  <a:cxn ang="0">
                    <a:pos x="866" y="1166"/>
                  </a:cxn>
                  <a:cxn ang="0">
                    <a:pos x="781" y="1367"/>
                  </a:cxn>
                  <a:cxn ang="0">
                    <a:pos x="671" y="1482"/>
                  </a:cxn>
                  <a:cxn ang="0">
                    <a:pos x="557" y="1533"/>
                  </a:cxn>
                  <a:cxn ang="0">
                    <a:pos x="452" y="1548"/>
                  </a:cxn>
                  <a:cxn ang="0">
                    <a:pos x="333" y="1528"/>
                  </a:cxn>
                  <a:cxn ang="0">
                    <a:pos x="205" y="1462"/>
                  </a:cxn>
                  <a:cxn ang="0">
                    <a:pos x="95" y="1322"/>
                  </a:cxn>
                  <a:cxn ang="0">
                    <a:pos x="24" y="1101"/>
                  </a:cxn>
                  <a:cxn ang="0">
                    <a:pos x="0" y="884"/>
                  </a:cxn>
                  <a:cxn ang="0">
                    <a:pos x="5" y="643"/>
                  </a:cxn>
                  <a:cxn ang="0">
                    <a:pos x="38" y="387"/>
                  </a:cxn>
                  <a:cxn ang="0">
                    <a:pos x="124" y="171"/>
                  </a:cxn>
                  <a:cxn ang="0">
                    <a:pos x="248" y="56"/>
                  </a:cxn>
                  <a:cxn ang="0">
                    <a:pos x="381" y="5"/>
                  </a:cxn>
                </a:cxnLst>
                <a:rect l="0" t="0" r="r" b="b"/>
                <a:pathLst>
                  <a:path w="904" h="1548">
                    <a:moveTo>
                      <a:pt x="424" y="51"/>
                    </a:moveTo>
                    <a:lnTo>
                      <a:pt x="390" y="56"/>
                    </a:lnTo>
                    <a:lnTo>
                      <a:pt x="352" y="71"/>
                    </a:lnTo>
                    <a:lnTo>
                      <a:pt x="314" y="91"/>
                    </a:lnTo>
                    <a:lnTo>
                      <a:pt x="271" y="126"/>
                    </a:lnTo>
                    <a:lnTo>
                      <a:pt x="238" y="176"/>
                    </a:lnTo>
                    <a:lnTo>
                      <a:pt x="210" y="247"/>
                    </a:lnTo>
                    <a:lnTo>
                      <a:pt x="190" y="337"/>
                    </a:lnTo>
                    <a:lnTo>
                      <a:pt x="176" y="468"/>
                    </a:lnTo>
                    <a:lnTo>
                      <a:pt x="171" y="608"/>
                    </a:lnTo>
                    <a:lnTo>
                      <a:pt x="171" y="864"/>
                    </a:lnTo>
                    <a:lnTo>
                      <a:pt x="181" y="1116"/>
                    </a:lnTo>
                    <a:lnTo>
                      <a:pt x="195" y="1231"/>
                    </a:lnTo>
                    <a:lnTo>
                      <a:pt x="214" y="1317"/>
                    </a:lnTo>
                    <a:lnTo>
                      <a:pt x="248" y="1382"/>
                    </a:lnTo>
                    <a:lnTo>
                      <a:pt x="281" y="1427"/>
                    </a:lnTo>
                    <a:lnTo>
                      <a:pt x="319" y="1462"/>
                    </a:lnTo>
                    <a:lnTo>
                      <a:pt x="362" y="1487"/>
                    </a:lnTo>
                    <a:lnTo>
                      <a:pt x="405" y="1497"/>
                    </a:lnTo>
                    <a:lnTo>
                      <a:pt x="443" y="1502"/>
                    </a:lnTo>
                    <a:lnTo>
                      <a:pt x="447" y="1502"/>
                    </a:lnTo>
                    <a:lnTo>
                      <a:pt x="495" y="1497"/>
                    </a:lnTo>
                    <a:lnTo>
                      <a:pt x="543" y="1477"/>
                    </a:lnTo>
                    <a:lnTo>
                      <a:pt x="595" y="1442"/>
                    </a:lnTo>
                    <a:lnTo>
                      <a:pt x="638" y="1387"/>
                    </a:lnTo>
                    <a:lnTo>
                      <a:pt x="671" y="1317"/>
                    </a:lnTo>
                    <a:lnTo>
                      <a:pt x="695" y="1221"/>
                    </a:lnTo>
                    <a:lnTo>
                      <a:pt x="714" y="1075"/>
                    </a:lnTo>
                    <a:lnTo>
                      <a:pt x="719" y="920"/>
                    </a:lnTo>
                    <a:lnTo>
                      <a:pt x="719" y="523"/>
                    </a:lnTo>
                    <a:lnTo>
                      <a:pt x="709" y="412"/>
                    </a:lnTo>
                    <a:lnTo>
                      <a:pt x="700" y="312"/>
                    </a:lnTo>
                    <a:lnTo>
                      <a:pt x="676" y="226"/>
                    </a:lnTo>
                    <a:lnTo>
                      <a:pt x="643" y="161"/>
                    </a:lnTo>
                    <a:lnTo>
                      <a:pt x="605" y="116"/>
                    </a:lnTo>
                    <a:lnTo>
                      <a:pt x="562" y="86"/>
                    </a:lnTo>
                    <a:lnTo>
                      <a:pt x="519" y="66"/>
                    </a:lnTo>
                    <a:lnTo>
                      <a:pt x="481" y="56"/>
                    </a:lnTo>
                    <a:lnTo>
                      <a:pt x="447" y="51"/>
                    </a:lnTo>
                    <a:lnTo>
                      <a:pt x="424" y="51"/>
                    </a:lnTo>
                    <a:close/>
                    <a:moveTo>
                      <a:pt x="447" y="0"/>
                    </a:moveTo>
                    <a:lnTo>
                      <a:pt x="490" y="5"/>
                    </a:lnTo>
                    <a:lnTo>
                      <a:pt x="543" y="10"/>
                    </a:lnTo>
                    <a:lnTo>
                      <a:pt x="600" y="31"/>
                    </a:lnTo>
                    <a:lnTo>
                      <a:pt x="657" y="61"/>
                    </a:lnTo>
                    <a:lnTo>
                      <a:pt x="714" y="106"/>
                    </a:lnTo>
                    <a:lnTo>
                      <a:pt x="762" y="171"/>
                    </a:lnTo>
                    <a:lnTo>
                      <a:pt x="809" y="252"/>
                    </a:lnTo>
                    <a:lnTo>
                      <a:pt x="857" y="377"/>
                    </a:lnTo>
                    <a:lnTo>
                      <a:pt x="881" y="508"/>
                    </a:lnTo>
                    <a:lnTo>
                      <a:pt x="890" y="643"/>
                    </a:lnTo>
                    <a:lnTo>
                      <a:pt x="895" y="779"/>
                    </a:lnTo>
                    <a:lnTo>
                      <a:pt x="904" y="779"/>
                    </a:lnTo>
                    <a:lnTo>
                      <a:pt x="900" y="910"/>
                    </a:lnTo>
                    <a:lnTo>
                      <a:pt x="890" y="1040"/>
                    </a:lnTo>
                    <a:lnTo>
                      <a:pt x="866" y="1166"/>
                    </a:lnTo>
                    <a:lnTo>
                      <a:pt x="823" y="1286"/>
                    </a:lnTo>
                    <a:lnTo>
                      <a:pt x="781" y="1367"/>
                    </a:lnTo>
                    <a:lnTo>
                      <a:pt x="728" y="1432"/>
                    </a:lnTo>
                    <a:lnTo>
                      <a:pt x="671" y="1482"/>
                    </a:lnTo>
                    <a:lnTo>
                      <a:pt x="614" y="1512"/>
                    </a:lnTo>
                    <a:lnTo>
                      <a:pt x="557" y="1533"/>
                    </a:lnTo>
                    <a:lnTo>
                      <a:pt x="505" y="1543"/>
                    </a:lnTo>
                    <a:lnTo>
                      <a:pt x="452" y="1548"/>
                    </a:lnTo>
                    <a:lnTo>
                      <a:pt x="395" y="1543"/>
                    </a:lnTo>
                    <a:lnTo>
                      <a:pt x="333" y="1528"/>
                    </a:lnTo>
                    <a:lnTo>
                      <a:pt x="267" y="1502"/>
                    </a:lnTo>
                    <a:lnTo>
                      <a:pt x="205" y="1462"/>
                    </a:lnTo>
                    <a:lnTo>
                      <a:pt x="148" y="1402"/>
                    </a:lnTo>
                    <a:lnTo>
                      <a:pt x="95" y="1322"/>
                    </a:lnTo>
                    <a:lnTo>
                      <a:pt x="52" y="1211"/>
                    </a:lnTo>
                    <a:lnTo>
                      <a:pt x="24" y="1101"/>
                    </a:lnTo>
                    <a:lnTo>
                      <a:pt x="10" y="990"/>
                    </a:lnTo>
                    <a:lnTo>
                      <a:pt x="0" y="884"/>
                    </a:lnTo>
                    <a:lnTo>
                      <a:pt x="0" y="779"/>
                    </a:lnTo>
                    <a:lnTo>
                      <a:pt x="5" y="643"/>
                    </a:lnTo>
                    <a:lnTo>
                      <a:pt x="14" y="513"/>
                    </a:lnTo>
                    <a:lnTo>
                      <a:pt x="38" y="387"/>
                    </a:lnTo>
                    <a:lnTo>
                      <a:pt x="76" y="267"/>
                    </a:lnTo>
                    <a:lnTo>
                      <a:pt x="124" y="171"/>
                    </a:lnTo>
                    <a:lnTo>
                      <a:pt x="181" y="106"/>
                    </a:lnTo>
                    <a:lnTo>
                      <a:pt x="248" y="56"/>
                    </a:lnTo>
                    <a:lnTo>
                      <a:pt x="314" y="20"/>
                    </a:lnTo>
                    <a:lnTo>
                      <a:pt x="381" y="5"/>
                    </a:lnTo>
                    <a:lnTo>
                      <a:pt x="44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20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400800" y="5029200"/>
              <a:ext cx="1676400" cy="535296"/>
              <a:chOff x="3617" y="3275"/>
              <a:chExt cx="7798" cy="2490"/>
            </a:xfrm>
            <a:grpFill/>
          </p:grpSpPr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3969" y="3275"/>
                <a:ext cx="783" cy="7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1" name="Freeform 23"/>
              <p:cNvSpPr>
                <a:spLocks noEditPoints="1"/>
              </p:cNvSpPr>
              <p:nvPr/>
            </p:nvSpPr>
            <p:spPr bwMode="auto">
              <a:xfrm>
                <a:off x="3617" y="3602"/>
                <a:ext cx="1142" cy="1708"/>
              </a:xfrm>
              <a:custGeom>
                <a:avLst/>
                <a:gdLst/>
                <a:ahLst/>
                <a:cxnLst>
                  <a:cxn ang="0">
                    <a:pos x="511" y="671"/>
                  </a:cxn>
                  <a:cxn ang="0">
                    <a:pos x="357" y="793"/>
                  </a:cxn>
                  <a:cxn ang="0">
                    <a:pos x="262" y="956"/>
                  </a:cxn>
                  <a:cxn ang="0">
                    <a:pos x="202" y="1144"/>
                  </a:cxn>
                  <a:cxn ang="0">
                    <a:pos x="171" y="1314"/>
                  </a:cxn>
                  <a:cxn ang="0">
                    <a:pos x="164" y="1403"/>
                  </a:cxn>
                  <a:cxn ang="0">
                    <a:pos x="178" y="1474"/>
                  </a:cxn>
                  <a:cxn ang="0">
                    <a:pos x="221" y="1561"/>
                  </a:cxn>
                  <a:cxn ang="0">
                    <a:pos x="312" y="1624"/>
                  </a:cxn>
                  <a:cxn ang="0">
                    <a:pos x="407" y="1639"/>
                  </a:cxn>
                  <a:cxn ang="0">
                    <a:pos x="528" y="1614"/>
                  </a:cxn>
                  <a:cxn ang="0">
                    <a:pos x="676" y="1497"/>
                  </a:cxn>
                  <a:cxn ang="0">
                    <a:pos x="780" y="1327"/>
                  </a:cxn>
                  <a:cxn ang="0">
                    <a:pos x="845" y="1144"/>
                  </a:cxn>
                  <a:cxn ang="0">
                    <a:pos x="873" y="989"/>
                  </a:cxn>
                  <a:cxn ang="0">
                    <a:pos x="873" y="892"/>
                  </a:cxn>
                  <a:cxn ang="0">
                    <a:pos x="852" y="798"/>
                  </a:cxn>
                  <a:cxn ang="0">
                    <a:pos x="795" y="707"/>
                  </a:cxn>
                  <a:cxn ang="0">
                    <a:pos x="688" y="651"/>
                  </a:cxn>
                  <a:cxn ang="0">
                    <a:pos x="747" y="5"/>
                  </a:cxn>
                  <a:cxn ang="0">
                    <a:pos x="933" y="87"/>
                  </a:cxn>
                  <a:cxn ang="0">
                    <a:pos x="1068" y="254"/>
                  </a:cxn>
                  <a:cxn ang="0">
                    <a:pos x="1138" y="501"/>
                  </a:cxn>
                  <a:cxn ang="0">
                    <a:pos x="1133" y="722"/>
                  </a:cxn>
                  <a:cxn ang="0">
                    <a:pos x="1088" y="951"/>
                  </a:cxn>
                  <a:cxn ang="0">
                    <a:pos x="1002" y="1197"/>
                  </a:cxn>
                  <a:cxn ang="0">
                    <a:pos x="876" y="1426"/>
                  </a:cxn>
                  <a:cxn ang="0">
                    <a:pos x="702" y="1606"/>
                  </a:cxn>
                  <a:cxn ang="0">
                    <a:pos x="485" y="1700"/>
                  </a:cxn>
                  <a:cxn ang="0">
                    <a:pos x="276" y="1690"/>
                  </a:cxn>
                  <a:cxn ang="0">
                    <a:pos x="135" y="1611"/>
                  </a:cxn>
                  <a:cxn ang="0">
                    <a:pos x="50" y="1495"/>
                  </a:cxn>
                  <a:cxn ang="0">
                    <a:pos x="7" y="1370"/>
                  </a:cxn>
                  <a:cxn ang="0">
                    <a:pos x="0" y="1263"/>
                  </a:cxn>
                  <a:cxn ang="0">
                    <a:pos x="31" y="1101"/>
                  </a:cxn>
                  <a:cxn ang="0">
                    <a:pos x="138" y="890"/>
                  </a:cxn>
                  <a:cxn ang="0">
                    <a:pos x="335" y="694"/>
                  </a:cxn>
                  <a:cxn ang="0">
                    <a:pos x="523" y="610"/>
                  </a:cxn>
                  <a:cxn ang="0">
                    <a:pos x="700" y="603"/>
                  </a:cxn>
                  <a:cxn ang="0">
                    <a:pos x="833" y="679"/>
                  </a:cxn>
                  <a:cxn ang="0">
                    <a:pos x="907" y="816"/>
                  </a:cxn>
                  <a:cxn ang="0">
                    <a:pos x="940" y="786"/>
                  </a:cxn>
                  <a:cxn ang="0">
                    <a:pos x="976" y="580"/>
                  </a:cxn>
                  <a:cxn ang="0">
                    <a:pos x="976" y="402"/>
                  </a:cxn>
                  <a:cxn ang="0">
                    <a:pos x="928" y="219"/>
                  </a:cxn>
                  <a:cxn ang="0">
                    <a:pos x="833" y="110"/>
                  </a:cxn>
                  <a:cxn ang="0">
                    <a:pos x="714" y="61"/>
                  </a:cxn>
                  <a:cxn ang="0">
                    <a:pos x="616" y="61"/>
                  </a:cxn>
                  <a:cxn ang="0">
                    <a:pos x="507" y="97"/>
                  </a:cxn>
                  <a:cxn ang="0">
                    <a:pos x="390" y="193"/>
                  </a:cxn>
                  <a:cxn ang="0">
                    <a:pos x="392" y="247"/>
                  </a:cxn>
                  <a:cxn ang="0">
                    <a:pos x="445" y="275"/>
                  </a:cxn>
                  <a:cxn ang="0">
                    <a:pos x="454" y="351"/>
                  </a:cxn>
                  <a:cxn ang="0">
                    <a:pos x="402" y="425"/>
                  </a:cxn>
                  <a:cxn ang="0">
                    <a:pos x="312" y="443"/>
                  </a:cxn>
                  <a:cxn ang="0">
                    <a:pos x="266" y="399"/>
                  </a:cxn>
                  <a:cxn ang="0">
                    <a:pos x="262" y="346"/>
                  </a:cxn>
                  <a:cxn ang="0">
                    <a:pos x="292" y="254"/>
                  </a:cxn>
                  <a:cxn ang="0">
                    <a:pos x="366" y="140"/>
                  </a:cxn>
                  <a:cxn ang="0">
                    <a:pos x="490" y="41"/>
                  </a:cxn>
                  <a:cxn ang="0">
                    <a:pos x="676" y="0"/>
                  </a:cxn>
                </a:cxnLst>
                <a:rect l="0" t="0" r="r" b="b"/>
                <a:pathLst>
                  <a:path w="1142" h="1708">
                    <a:moveTo>
                      <a:pt x="638" y="646"/>
                    </a:moveTo>
                    <a:lnTo>
                      <a:pt x="573" y="651"/>
                    </a:lnTo>
                    <a:lnTo>
                      <a:pt x="511" y="671"/>
                    </a:lnTo>
                    <a:lnTo>
                      <a:pt x="457" y="699"/>
                    </a:lnTo>
                    <a:lnTo>
                      <a:pt x="404" y="742"/>
                    </a:lnTo>
                    <a:lnTo>
                      <a:pt x="357" y="793"/>
                    </a:lnTo>
                    <a:lnTo>
                      <a:pt x="312" y="854"/>
                    </a:lnTo>
                    <a:lnTo>
                      <a:pt x="285" y="900"/>
                    </a:lnTo>
                    <a:lnTo>
                      <a:pt x="262" y="956"/>
                    </a:lnTo>
                    <a:lnTo>
                      <a:pt x="238" y="1017"/>
                    </a:lnTo>
                    <a:lnTo>
                      <a:pt x="219" y="1080"/>
                    </a:lnTo>
                    <a:lnTo>
                      <a:pt x="202" y="1144"/>
                    </a:lnTo>
                    <a:lnTo>
                      <a:pt x="190" y="1207"/>
                    </a:lnTo>
                    <a:lnTo>
                      <a:pt x="178" y="1263"/>
                    </a:lnTo>
                    <a:lnTo>
                      <a:pt x="171" y="1314"/>
                    </a:lnTo>
                    <a:lnTo>
                      <a:pt x="166" y="1352"/>
                    </a:lnTo>
                    <a:lnTo>
                      <a:pt x="164" y="1378"/>
                    </a:lnTo>
                    <a:lnTo>
                      <a:pt x="164" y="1403"/>
                    </a:lnTo>
                    <a:lnTo>
                      <a:pt x="166" y="1423"/>
                    </a:lnTo>
                    <a:lnTo>
                      <a:pt x="171" y="1449"/>
                    </a:lnTo>
                    <a:lnTo>
                      <a:pt x="178" y="1474"/>
                    </a:lnTo>
                    <a:lnTo>
                      <a:pt x="188" y="1505"/>
                    </a:lnTo>
                    <a:lnTo>
                      <a:pt x="202" y="1533"/>
                    </a:lnTo>
                    <a:lnTo>
                      <a:pt x="221" y="1561"/>
                    </a:lnTo>
                    <a:lnTo>
                      <a:pt x="245" y="1586"/>
                    </a:lnTo>
                    <a:lnTo>
                      <a:pt x="273" y="1606"/>
                    </a:lnTo>
                    <a:lnTo>
                      <a:pt x="312" y="1624"/>
                    </a:lnTo>
                    <a:lnTo>
                      <a:pt x="354" y="1634"/>
                    </a:lnTo>
                    <a:lnTo>
                      <a:pt x="404" y="1639"/>
                    </a:lnTo>
                    <a:lnTo>
                      <a:pt x="407" y="1639"/>
                    </a:lnTo>
                    <a:lnTo>
                      <a:pt x="404" y="1639"/>
                    </a:lnTo>
                    <a:lnTo>
                      <a:pt x="469" y="1632"/>
                    </a:lnTo>
                    <a:lnTo>
                      <a:pt x="528" y="1614"/>
                    </a:lnTo>
                    <a:lnTo>
                      <a:pt x="583" y="1584"/>
                    </a:lnTo>
                    <a:lnTo>
                      <a:pt x="630" y="1545"/>
                    </a:lnTo>
                    <a:lnTo>
                      <a:pt x="676" y="1497"/>
                    </a:lnTo>
                    <a:lnTo>
                      <a:pt x="716" y="1446"/>
                    </a:lnTo>
                    <a:lnTo>
                      <a:pt x="750" y="1388"/>
                    </a:lnTo>
                    <a:lnTo>
                      <a:pt x="780" y="1327"/>
                    </a:lnTo>
                    <a:lnTo>
                      <a:pt x="807" y="1266"/>
                    </a:lnTo>
                    <a:lnTo>
                      <a:pt x="828" y="1205"/>
                    </a:lnTo>
                    <a:lnTo>
                      <a:pt x="845" y="1144"/>
                    </a:lnTo>
                    <a:lnTo>
                      <a:pt x="859" y="1088"/>
                    </a:lnTo>
                    <a:lnTo>
                      <a:pt x="869" y="1035"/>
                    </a:lnTo>
                    <a:lnTo>
                      <a:pt x="873" y="989"/>
                    </a:lnTo>
                    <a:lnTo>
                      <a:pt x="876" y="951"/>
                    </a:lnTo>
                    <a:lnTo>
                      <a:pt x="876" y="918"/>
                    </a:lnTo>
                    <a:lnTo>
                      <a:pt x="873" y="892"/>
                    </a:lnTo>
                    <a:lnTo>
                      <a:pt x="869" y="862"/>
                    </a:lnTo>
                    <a:lnTo>
                      <a:pt x="861" y="831"/>
                    </a:lnTo>
                    <a:lnTo>
                      <a:pt x="852" y="798"/>
                    </a:lnTo>
                    <a:lnTo>
                      <a:pt x="838" y="765"/>
                    </a:lnTo>
                    <a:lnTo>
                      <a:pt x="819" y="735"/>
                    </a:lnTo>
                    <a:lnTo>
                      <a:pt x="795" y="707"/>
                    </a:lnTo>
                    <a:lnTo>
                      <a:pt x="766" y="681"/>
                    </a:lnTo>
                    <a:lnTo>
                      <a:pt x="730" y="664"/>
                    </a:lnTo>
                    <a:lnTo>
                      <a:pt x="688" y="651"/>
                    </a:lnTo>
                    <a:lnTo>
                      <a:pt x="638" y="646"/>
                    </a:lnTo>
                    <a:close/>
                    <a:moveTo>
                      <a:pt x="676" y="0"/>
                    </a:moveTo>
                    <a:lnTo>
                      <a:pt x="747" y="5"/>
                    </a:lnTo>
                    <a:lnTo>
                      <a:pt x="814" y="23"/>
                    </a:lnTo>
                    <a:lnTo>
                      <a:pt x="876" y="49"/>
                    </a:lnTo>
                    <a:lnTo>
                      <a:pt x="933" y="87"/>
                    </a:lnTo>
                    <a:lnTo>
                      <a:pt x="985" y="132"/>
                    </a:lnTo>
                    <a:lnTo>
                      <a:pt x="1030" y="191"/>
                    </a:lnTo>
                    <a:lnTo>
                      <a:pt x="1068" y="254"/>
                    </a:lnTo>
                    <a:lnTo>
                      <a:pt x="1099" y="328"/>
                    </a:lnTo>
                    <a:lnTo>
                      <a:pt x="1123" y="412"/>
                    </a:lnTo>
                    <a:lnTo>
                      <a:pt x="1138" y="501"/>
                    </a:lnTo>
                    <a:lnTo>
                      <a:pt x="1142" y="598"/>
                    </a:lnTo>
                    <a:lnTo>
                      <a:pt x="1140" y="656"/>
                    </a:lnTo>
                    <a:lnTo>
                      <a:pt x="1133" y="722"/>
                    </a:lnTo>
                    <a:lnTo>
                      <a:pt x="1123" y="796"/>
                    </a:lnTo>
                    <a:lnTo>
                      <a:pt x="1109" y="872"/>
                    </a:lnTo>
                    <a:lnTo>
                      <a:pt x="1088" y="951"/>
                    </a:lnTo>
                    <a:lnTo>
                      <a:pt x="1064" y="1035"/>
                    </a:lnTo>
                    <a:lnTo>
                      <a:pt x="1035" y="1116"/>
                    </a:lnTo>
                    <a:lnTo>
                      <a:pt x="1002" y="1197"/>
                    </a:lnTo>
                    <a:lnTo>
                      <a:pt x="964" y="1279"/>
                    </a:lnTo>
                    <a:lnTo>
                      <a:pt x="923" y="1355"/>
                    </a:lnTo>
                    <a:lnTo>
                      <a:pt x="876" y="1426"/>
                    </a:lnTo>
                    <a:lnTo>
                      <a:pt x="823" y="1495"/>
                    </a:lnTo>
                    <a:lnTo>
                      <a:pt x="766" y="1553"/>
                    </a:lnTo>
                    <a:lnTo>
                      <a:pt x="702" y="1606"/>
                    </a:lnTo>
                    <a:lnTo>
                      <a:pt x="635" y="1650"/>
                    </a:lnTo>
                    <a:lnTo>
                      <a:pt x="564" y="1680"/>
                    </a:lnTo>
                    <a:lnTo>
                      <a:pt x="485" y="1700"/>
                    </a:lnTo>
                    <a:lnTo>
                      <a:pt x="402" y="1708"/>
                    </a:lnTo>
                    <a:lnTo>
                      <a:pt x="335" y="1703"/>
                    </a:lnTo>
                    <a:lnTo>
                      <a:pt x="276" y="1690"/>
                    </a:lnTo>
                    <a:lnTo>
                      <a:pt x="221" y="1670"/>
                    </a:lnTo>
                    <a:lnTo>
                      <a:pt x="176" y="1642"/>
                    </a:lnTo>
                    <a:lnTo>
                      <a:pt x="135" y="1611"/>
                    </a:lnTo>
                    <a:lnTo>
                      <a:pt x="100" y="1576"/>
                    </a:lnTo>
                    <a:lnTo>
                      <a:pt x="71" y="1535"/>
                    </a:lnTo>
                    <a:lnTo>
                      <a:pt x="50" y="1495"/>
                    </a:lnTo>
                    <a:lnTo>
                      <a:pt x="31" y="1451"/>
                    </a:lnTo>
                    <a:lnTo>
                      <a:pt x="16" y="1411"/>
                    </a:lnTo>
                    <a:lnTo>
                      <a:pt x="7" y="1370"/>
                    </a:lnTo>
                    <a:lnTo>
                      <a:pt x="2" y="1332"/>
                    </a:lnTo>
                    <a:lnTo>
                      <a:pt x="0" y="1296"/>
                    </a:lnTo>
                    <a:lnTo>
                      <a:pt x="0" y="1263"/>
                    </a:lnTo>
                    <a:lnTo>
                      <a:pt x="4" y="1218"/>
                    </a:lnTo>
                    <a:lnTo>
                      <a:pt x="14" y="1162"/>
                    </a:lnTo>
                    <a:lnTo>
                      <a:pt x="31" y="1101"/>
                    </a:lnTo>
                    <a:lnTo>
                      <a:pt x="54" y="1035"/>
                    </a:lnTo>
                    <a:lnTo>
                      <a:pt x="90" y="963"/>
                    </a:lnTo>
                    <a:lnTo>
                      <a:pt x="138" y="890"/>
                    </a:lnTo>
                    <a:lnTo>
                      <a:pt x="197" y="816"/>
                    </a:lnTo>
                    <a:lnTo>
                      <a:pt x="266" y="747"/>
                    </a:lnTo>
                    <a:lnTo>
                      <a:pt x="335" y="694"/>
                    </a:lnTo>
                    <a:lnTo>
                      <a:pt x="400" y="656"/>
                    </a:lnTo>
                    <a:lnTo>
                      <a:pt x="461" y="628"/>
                    </a:lnTo>
                    <a:lnTo>
                      <a:pt x="523" y="610"/>
                    </a:lnTo>
                    <a:lnTo>
                      <a:pt x="583" y="600"/>
                    </a:lnTo>
                    <a:lnTo>
                      <a:pt x="640" y="598"/>
                    </a:lnTo>
                    <a:lnTo>
                      <a:pt x="700" y="603"/>
                    </a:lnTo>
                    <a:lnTo>
                      <a:pt x="750" y="620"/>
                    </a:lnTo>
                    <a:lnTo>
                      <a:pt x="795" y="646"/>
                    </a:lnTo>
                    <a:lnTo>
                      <a:pt x="833" y="679"/>
                    </a:lnTo>
                    <a:lnTo>
                      <a:pt x="864" y="722"/>
                    </a:lnTo>
                    <a:lnTo>
                      <a:pt x="888" y="768"/>
                    </a:lnTo>
                    <a:lnTo>
                      <a:pt x="907" y="816"/>
                    </a:lnTo>
                    <a:lnTo>
                      <a:pt x="919" y="869"/>
                    </a:lnTo>
                    <a:lnTo>
                      <a:pt x="919" y="872"/>
                    </a:lnTo>
                    <a:lnTo>
                      <a:pt x="940" y="786"/>
                    </a:lnTo>
                    <a:lnTo>
                      <a:pt x="957" y="707"/>
                    </a:lnTo>
                    <a:lnTo>
                      <a:pt x="966" y="641"/>
                    </a:lnTo>
                    <a:lnTo>
                      <a:pt x="976" y="580"/>
                    </a:lnTo>
                    <a:lnTo>
                      <a:pt x="978" y="526"/>
                    </a:lnTo>
                    <a:lnTo>
                      <a:pt x="980" y="478"/>
                    </a:lnTo>
                    <a:lnTo>
                      <a:pt x="976" y="402"/>
                    </a:lnTo>
                    <a:lnTo>
                      <a:pt x="966" y="333"/>
                    </a:lnTo>
                    <a:lnTo>
                      <a:pt x="949" y="272"/>
                    </a:lnTo>
                    <a:lnTo>
                      <a:pt x="928" y="219"/>
                    </a:lnTo>
                    <a:lnTo>
                      <a:pt x="899" y="176"/>
                    </a:lnTo>
                    <a:lnTo>
                      <a:pt x="869" y="138"/>
                    </a:lnTo>
                    <a:lnTo>
                      <a:pt x="833" y="110"/>
                    </a:lnTo>
                    <a:lnTo>
                      <a:pt x="795" y="87"/>
                    </a:lnTo>
                    <a:lnTo>
                      <a:pt x="754" y="71"/>
                    </a:lnTo>
                    <a:lnTo>
                      <a:pt x="714" y="61"/>
                    </a:lnTo>
                    <a:lnTo>
                      <a:pt x="671" y="59"/>
                    </a:lnTo>
                    <a:lnTo>
                      <a:pt x="647" y="59"/>
                    </a:lnTo>
                    <a:lnTo>
                      <a:pt x="616" y="61"/>
                    </a:lnTo>
                    <a:lnTo>
                      <a:pt x="583" y="69"/>
                    </a:lnTo>
                    <a:lnTo>
                      <a:pt x="545" y="79"/>
                    </a:lnTo>
                    <a:lnTo>
                      <a:pt x="507" y="97"/>
                    </a:lnTo>
                    <a:lnTo>
                      <a:pt x="466" y="120"/>
                    </a:lnTo>
                    <a:lnTo>
                      <a:pt x="428" y="153"/>
                    </a:lnTo>
                    <a:lnTo>
                      <a:pt x="390" y="193"/>
                    </a:lnTo>
                    <a:lnTo>
                      <a:pt x="357" y="244"/>
                    </a:lnTo>
                    <a:lnTo>
                      <a:pt x="373" y="244"/>
                    </a:lnTo>
                    <a:lnTo>
                      <a:pt x="392" y="247"/>
                    </a:lnTo>
                    <a:lnTo>
                      <a:pt x="412" y="252"/>
                    </a:lnTo>
                    <a:lnTo>
                      <a:pt x="428" y="260"/>
                    </a:lnTo>
                    <a:lnTo>
                      <a:pt x="445" y="275"/>
                    </a:lnTo>
                    <a:lnTo>
                      <a:pt x="454" y="295"/>
                    </a:lnTo>
                    <a:lnTo>
                      <a:pt x="459" y="326"/>
                    </a:lnTo>
                    <a:lnTo>
                      <a:pt x="454" y="351"/>
                    </a:lnTo>
                    <a:lnTo>
                      <a:pt x="445" y="379"/>
                    </a:lnTo>
                    <a:lnTo>
                      <a:pt x="426" y="404"/>
                    </a:lnTo>
                    <a:lnTo>
                      <a:pt x="402" y="425"/>
                    </a:lnTo>
                    <a:lnTo>
                      <a:pt x="373" y="440"/>
                    </a:lnTo>
                    <a:lnTo>
                      <a:pt x="340" y="445"/>
                    </a:lnTo>
                    <a:lnTo>
                      <a:pt x="312" y="443"/>
                    </a:lnTo>
                    <a:lnTo>
                      <a:pt x="290" y="432"/>
                    </a:lnTo>
                    <a:lnTo>
                      <a:pt x="276" y="417"/>
                    </a:lnTo>
                    <a:lnTo>
                      <a:pt x="266" y="399"/>
                    </a:lnTo>
                    <a:lnTo>
                      <a:pt x="262" y="382"/>
                    </a:lnTo>
                    <a:lnTo>
                      <a:pt x="259" y="364"/>
                    </a:lnTo>
                    <a:lnTo>
                      <a:pt x="262" y="346"/>
                    </a:lnTo>
                    <a:lnTo>
                      <a:pt x="266" y="321"/>
                    </a:lnTo>
                    <a:lnTo>
                      <a:pt x="276" y="288"/>
                    </a:lnTo>
                    <a:lnTo>
                      <a:pt x="292" y="254"/>
                    </a:lnTo>
                    <a:lnTo>
                      <a:pt x="312" y="216"/>
                    </a:lnTo>
                    <a:lnTo>
                      <a:pt x="335" y="178"/>
                    </a:lnTo>
                    <a:lnTo>
                      <a:pt x="366" y="140"/>
                    </a:lnTo>
                    <a:lnTo>
                      <a:pt x="402" y="102"/>
                    </a:lnTo>
                    <a:lnTo>
                      <a:pt x="442" y="69"/>
                    </a:lnTo>
                    <a:lnTo>
                      <a:pt x="490" y="41"/>
                    </a:lnTo>
                    <a:lnTo>
                      <a:pt x="545" y="21"/>
                    </a:lnTo>
                    <a:lnTo>
                      <a:pt x="607" y="5"/>
                    </a:lnTo>
                    <a:lnTo>
                      <a:pt x="6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2" name="Freeform 24"/>
              <p:cNvSpPr>
                <a:spLocks noEditPoints="1"/>
              </p:cNvSpPr>
              <p:nvPr/>
            </p:nvSpPr>
            <p:spPr bwMode="auto">
              <a:xfrm>
                <a:off x="4771" y="4418"/>
                <a:ext cx="1159" cy="1172"/>
              </a:xfrm>
              <a:custGeom>
                <a:avLst/>
                <a:gdLst/>
                <a:ahLst/>
                <a:cxnLst>
                  <a:cxn ang="0">
                    <a:pos x="429" y="740"/>
                  </a:cxn>
                  <a:cxn ang="0">
                    <a:pos x="752" y="203"/>
                  </a:cxn>
                  <a:cxn ang="0">
                    <a:pos x="867" y="3"/>
                  </a:cxn>
                  <a:cxn ang="0">
                    <a:pos x="881" y="26"/>
                  </a:cxn>
                  <a:cxn ang="0">
                    <a:pos x="1019" y="1057"/>
                  </a:cxn>
                  <a:cxn ang="0">
                    <a:pos x="1026" y="1088"/>
                  </a:cxn>
                  <a:cxn ang="0">
                    <a:pos x="1050" y="1105"/>
                  </a:cxn>
                  <a:cxn ang="0">
                    <a:pos x="1114" y="1111"/>
                  </a:cxn>
                  <a:cxn ang="0">
                    <a:pos x="1147" y="1113"/>
                  </a:cxn>
                  <a:cxn ang="0">
                    <a:pos x="1159" y="1136"/>
                  </a:cxn>
                  <a:cxn ang="0">
                    <a:pos x="1157" y="1151"/>
                  </a:cxn>
                  <a:cxn ang="0">
                    <a:pos x="1138" y="1169"/>
                  </a:cxn>
                  <a:cxn ang="0">
                    <a:pos x="1040" y="1166"/>
                  </a:cxn>
                  <a:cxn ang="0">
                    <a:pos x="952" y="1164"/>
                  </a:cxn>
                  <a:cxn ang="0">
                    <a:pos x="876" y="1166"/>
                  </a:cxn>
                  <a:cxn ang="0">
                    <a:pos x="788" y="1172"/>
                  </a:cxn>
                  <a:cxn ang="0">
                    <a:pos x="740" y="1166"/>
                  </a:cxn>
                  <a:cxn ang="0">
                    <a:pos x="729" y="1154"/>
                  </a:cxn>
                  <a:cxn ang="0">
                    <a:pos x="731" y="1131"/>
                  </a:cxn>
                  <a:cxn ang="0">
                    <a:pos x="748" y="1116"/>
                  </a:cxn>
                  <a:cxn ang="0">
                    <a:pos x="769" y="1113"/>
                  </a:cxn>
                  <a:cxn ang="0">
                    <a:pos x="836" y="1105"/>
                  </a:cxn>
                  <a:cxn ang="0">
                    <a:pos x="864" y="1090"/>
                  </a:cxn>
                  <a:cxn ang="0">
                    <a:pos x="836" y="798"/>
                  </a:cxn>
                  <a:cxn ang="0">
                    <a:pos x="272" y="1001"/>
                  </a:cxn>
                  <a:cxn ang="0">
                    <a:pos x="255" y="1042"/>
                  </a:cxn>
                  <a:cxn ang="0">
                    <a:pos x="255" y="1080"/>
                  </a:cxn>
                  <a:cxn ang="0">
                    <a:pos x="279" y="1103"/>
                  </a:cxn>
                  <a:cxn ang="0">
                    <a:pos x="310" y="1111"/>
                  </a:cxn>
                  <a:cxn ang="0">
                    <a:pos x="329" y="1113"/>
                  </a:cxn>
                  <a:cxn ang="0">
                    <a:pos x="336" y="1118"/>
                  </a:cxn>
                  <a:cxn ang="0">
                    <a:pos x="343" y="1128"/>
                  </a:cxn>
                  <a:cxn ang="0">
                    <a:pos x="341" y="1154"/>
                  </a:cxn>
                  <a:cxn ang="0">
                    <a:pos x="333" y="1166"/>
                  </a:cxn>
                  <a:cxn ang="0">
                    <a:pos x="324" y="1169"/>
                  </a:cxn>
                  <a:cxn ang="0">
                    <a:pos x="312" y="1172"/>
                  </a:cxn>
                  <a:cxn ang="0">
                    <a:pos x="207" y="1166"/>
                  </a:cxn>
                  <a:cxn ang="0">
                    <a:pos x="112" y="1166"/>
                  </a:cxn>
                  <a:cxn ang="0">
                    <a:pos x="22" y="1172"/>
                  </a:cxn>
                  <a:cxn ang="0">
                    <a:pos x="7" y="1166"/>
                  </a:cxn>
                  <a:cxn ang="0">
                    <a:pos x="0" y="1154"/>
                  </a:cxn>
                  <a:cxn ang="0">
                    <a:pos x="3" y="1126"/>
                  </a:cxn>
                  <a:cxn ang="0">
                    <a:pos x="22" y="1113"/>
                  </a:cxn>
                  <a:cxn ang="0">
                    <a:pos x="76" y="1108"/>
                  </a:cxn>
                  <a:cxn ang="0">
                    <a:pos x="145" y="1075"/>
                  </a:cxn>
                  <a:cxn ang="0">
                    <a:pos x="202" y="1017"/>
                  </a:cxn>
                  <a:cxn ang="0">
                    <a:pos x="233" y="973"/>
                  </a:cxn>
                  <a:cxn ang="0">
                    <a:pos x="805" y="23"/>
                  </a:cxn>
                  <a:cxn ang="0">
                    <a:pos x="831" y="3"/>
                  </a:cxn>
                </a:cxnLst>
                <a:rect l="0" t="0" r="r" b="b"/>
                <a:pathLst>
                  <a:path w="1159" h="1172">
                    <a:moveTo>
                      <a:pt x="752" y="203"/>
                    </a:moveTo>
                    <a:lnTo>
                      <a:pt x="429" y="740"/>
                    </a:lnTo>
                    <a:lnTo>
                      <a:pt x="824" y="740"/>
                    </a:lnTo>
                    <a:lnTo>
                      <a:pt x="752" y="203"/>
                    </a:lnTo>
                    <a:close/>
                    <a:moveTo>
                      <a:pt x="850" y="0"/>
                    </a:moveTo>
                    <a:lnTo>
                      <a:pt x="867" y="3"/>
                    </a:lnTo>
                    <a:lnTo>
                      <a:pt x="876" y="10"/>
                    </a:lnTo>
                    <a:lnTo>
                      <a:pt x="881" y="26"/>
                    </a:lnTo>
                    <a:lnTo>
                      <a:pt x="883" y="48"/>
                    </a:lnTo>
                    <a:lnTo>
                      <a:pt x="1019" y="1057"/>
                    </a:lnTo>
                    <a:lnTo>
                      <a:pt x="1021" y="1075"/>
                    </a:lnTo>
                    <a:lnTo>
                      <a:pt x="1026" y="1088"/>
                    </a:lnTo>
                    <a:lnTo>
                      <a:pt x="1033" y="1098"/>
                    </a:lnTo>
                    <a:lnTo>
                      <a:pt x="1050" y="1105"/>
                    </a:lnTo>
                    <a:lnTo>
                      <a:pt x="1076" y="1108"/>
                    </a:lnTo>
                    <a:lnTo>
                      <a:pt x="1114" y="1111"/>
                    </a:lnTo>
                    <a:lnTo>
                      <a:pt x="1133" y="1111"/>
                    </a:lnTo>
                    <a:lnTo>
                      <a:pt x="1147" y="1113"/>
                    </a:lnTo>
                    <a:lnTo>
                      <a:pt x="1157" y="1121"/>
                    </a:lnTo>
                    <a:lnTo>
                      <a:pt x="1159" y="1136"/>
                    </a:lnTo>
                    <a:lnTo>
                      <a:pt x="1159" y="1144"/>
                    </a:lnTo>
                    <a:lnTo>
                      <a:pt x="1157" y="1151"/>
                    </a:lnTo>
                    <a:lnTo>
                      <a:pt x="1152" y="1159"/>
                    </a:lnTo>
                    <a:lnTo>
                      <a:pt x="1138" y="1169"/>
                    </a:lnTo>
                    <a:lnTo>
                      <a:pt x="1083" y="1169"/>
                    </a:lnTo>
                    <a:lnTo>
                      <a:pt x="1040" y="1166"/>
                    </a:lnTo>
                    <a:lnTo>
                      <a:pt x="995" y="1166"/>
                    </a:lnTo>
                    <a:lnTo>
                      <a:pt x="952" y="1164"/>
                    </a:lnTo>
                    <a:lnTo>
                      <a:pt x="919" y="1164"/>
                    </a:lnTo>
                    <a:lnTo>
                      <a:pt x="876" y="1166"/>
                    </a:lnTo>
                    <a:lnTo>
                      <a:pt x="831" y="1169"/>
                    </a:lnTo>
                    <a:lnTo>
                      <a:pt x="788" y="1172"/>
                    </a:lnTo>
                    <a:lnTo>
                      <a:pt x="745" y="1172"/>
                    </a:lnTo>
                    <a:lnTo>
                      <a:pt x="740" y="1166"/>
                    </a:lnTo>
                    <a:lnTo>
                      <a:pt x="733" y="1164"/>
                    </a:lnTo>
                    <a:lnTo>
                      <a:pt x="729" y="1154"/>
                    </a:lnTo>
                    <a:lnTo>
                      <a:pt x="729" y="1149"/>
                    </a:lnTo>
                    <a:lnTo>
                      <a:pt x="731" y="1131"/>
                    </a:lnTo>
                    <a:lnTo>
                      <a:pt x="738" y="1121"/>
                    </a:lnTo>
                    <a:lnTo>
                      <a:pt x="748" y="1116"/>
                    </a:lnTo>
                    <a:lnTo>
                      <a:pt x="759" y="1113"/>
                    </a:lnTo>
                    <a:lnTo>
                      <a:pt x="769" y="1113"/>
                    </a:lnTo>
                    <a:lnTo>
                      <a:pt x="807" y="1111"/>
                    </a:lnTo>
                    <a:lnTo>
                      <a:pt x="836" y="1105"/>
                    </a:lnTo>
                    <a:lnTo>
                      <a:pt x="852" y="1098"/>
                    </a:lnTo>
                    <a:lnTo>
                      <a:pt x="864" y="1090"/>
                    </a:lnTo>
                    <a:lnTo>
                      <a:pt x="874" y="1070"/>
                    </a:lnTo>
                    <a:lnTo>
                      <a:pt x="836" y="798"/>
                    </a:lnTo>
                    <a:lnTo>
                      <a:pt x="395" y="798"/>
                    </a:lnTo>
                    <a:lnTo>
                      <a:pt x="272" y="1001"/>
                    </a:lnTo>
                    <a:lnTo>
                      <a:pt x="262" y="1019"/>
                    </a:lnTo>
                    <a:lnTo>
                      <a:pt x="255" y="1042"/>
                    </a:lnTo>
                    <a:lnTo>
                      <a:pt x="250" y="1062"/>
                    </a:lnTo>
                    <a:lnTo>
                      <a:pt x="255" y="1080"/>
                    </a:lnTo>
                    <a:lnTo>
                      <a:pt x="264" y="1095"/>
                    </a:lnTo>
                    <a:lnTo>
                      <a:pt x="279" y="1103"/>
                    </a:lnTo>
                    <a:lnTo>
                      <a:pt x="295" y="1108"/>
                    </a:lnTo>
                    <a:lnTo>
                      <a:pt x="310" y="1111"/>
                    </a:lnTo>
                    <a:lnTo>
                      <a:pt x="319" y="1113"/>
                    </a:lnTo>
                    <a:lnTo>
                      <a:pt x="329" y="1113"/>
                    </a:lnTo>
                    <a:lnTo>
                      <a:pt x="331" y="1116"/>
                    </a:lnTo>
                    <a:lnTo>
                      <a:pt x="336" y="1118"/>
                    </a:lnTo>
                    <a:lnTo>
                      <a:pt x="341" y="1123"/>
                    </a:lnTo>
                    <a:lnTo>
                      <a:pt x="343" y="1128"/>
                    </a:lnTo>
                    <a:lnTo>
                      <a:pt x="343" y="1146"/>
                    </a:lnTo>
                    <a:lnTo>
                      <a:pt x="341" y="1154"/>
                    </a:lnTo>
                    <a:lnTo>
                      <a:pt x="336" y="1161"/>
                    </a:lnTo>
                    <a:lnTo>
                      <a:pt x="333" y="1166"/>
                    </a:lnTo>
                    <a:lnTo>
                      <a:pt x="329" y="1169"/>
                    </a:lnTo>
                    <a:lnTo>
                      <a:pt x="324" y="1169"/>
                    </a:lnTo>
                    <a:lnTo>
                      <a:pt x="319" y="1172"/>
                    </a:lnTo>
                    <a:lnTo>
                      <a:pt x="312" y="1172"/>
                    </a:lnTo>
                    <a:lnTo>
                      <a:pt x="262" y="1169"/>
                    </a:lnTo>
                    <a:lnTo>
                      <a:pt x="207" y="1166"/>
                    </a:lnTo>
                    <a:lnTo>
                      <a:pt x="155" y="1164"/>
                    </a:lnTo>
                    <a:lnTo>
                      <a:pt x="112" y="1166"/>
                    </a:lnTo>
                    <a:lnTo>
                      <a:pt x="64" y="1169"/>
                    </a:lnTo>
                    <a:lnTo>
                      <a:pt x="22" y="1172"/>
                    </a:lnTo>
                    <a:lnTo>
                      <a:pt x="17" y="1172"/>
                    </a:lnTo>
                    <a:lnTo>
                      <a:pt x="7" y="1166"/>
                    </a:lnTo>
                    <a:lnTo>
                      <a:pt x="5" y="1161"/>
                    </a:lnTo>
                    <a:lnTo>
                      <a:pt x="0" y="1154"/>
                    </a:lnTo>
                    <a:lnTo>
                      <a:pt x="0" y="1136"/>
                    </a:lnTo>
                    <a:lnTo>
                      <a:pt x="3" y="1126"/>
                    </a:lnTo>
                    <a:lnTo>
                      <a:pt x="7" y="1121"/>
                    </a:lnTo>
                    <a:lnTo>
                      <a:pt x="22" y="1113"/>
                    </a:lnTo>
                    <a:lnTo>
                      <a:pt x="33" y="1113"/>
                    </a:lnTo>
                    <a:lnTo>
                      <a:pt x="76" y="1108"/>
                    </a:lnTo>
                    <a:lnTo>
                      <a:pt x="112" y="1095"/>
                    </a:lnTo>
                    <a:lnTo>
                      <a:pt x="145" y="1075"/>
                    </a:lnTo>
                    <a:lnTo>
                      <a:pt x="174" y="1050"/>
                    </a:lnTo>
                    <a:lnTo>
                      <a:pt x="202" y="1017"/>
                    </a:lnTo>
                    <a:lnTo>
                      <a:pt x="229" y="976"/>
                    </a:lnTo>
                    <a:lnTo>
                      <a:pt x="233" y="973"/>
                    </a:lnTo>
                    <a:lnTo>
                      <a:pt x="795" y="41"/>
                    </a:lnTo>
                    <a:lnTo>
                      <a:pt x="805" y="23"/>
                    </a:lnTo>
                    <a:lnTo>
                      <a:pt x="817" y="10"/>
                    </a:lnTo>
                    <a:lnTo>
                      <a:pt x="831" y="3"/>
                    </a:lnTo>
                    <a:lnTo>
                      <a:pt x="8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3" name="Freeform 25"/>
              <p:cNvSpPr>
                <a:spLocks noEditPoints="1"/>
              </p:cNvSpPr>
              <p:nvPr/>
            </p:nvSpPr>
            <p:spPr bwMode="auto">
              <a:xfrm>
                <a:off x="6206" y="4238"/>
                <a:ext cx="1233" cy="1527"/>
              </a:xfrm>
              <a:custGeom>
                <a:avLst/>
                <a:gdLst/>
                <a:ahLst/>
                <a:cxnLst>
                  <a:cxn ang="0">
                    <a:pos x="841" y="162"/>
                  </a:cxn>
                  <a:cxn ang="0">
                    <a:pos x="681" y="312"/>
                  </a:cxn>
                  <a:cxn ang="0">
                    <a:pos x="562" y="551"/>
                  </a:cxn>
                  <a:cxn ang="0">
                    <a:pos x="527" y="693"/>
                  </a:cxn>
                  <a:cxn ang="0">
                    <a:pos x="500" y="841"/>
                  </a:cxn>
                  <a:cxn ang="0">
                    <a:pos x="491" y="899"/>
                  </a:cxn>
                  <a:cxn ang="0">
                    <a:pos x="522" y="907"/>
                  </a:cxn>
                  <a:cxn ang="0">
                    <a:pos x="648" y="902"/>
                  </a:cxn>
                  <a:cxn ang="0">
                    <a:pos x="891" y="813"/>
                  </a:cxn>
                  <a:cxn ang="0">
                    <a:pos x="1072" y="648"/>
                  </a:cxn>
                  <a:cxn ang="0">
                    <a:pos x="1164" y="439"/>
                  </a:cxn>
                  <a:cxn ang="0">
                    <a:pos x="1162" y="294"/>
                  </a:cxn>
                  <a:cxn ang="0">
                    <a:pos x="1112" y="193"/>
                  </a:cxn>
                  <a:cxn ang="0">
                    <a:pos x="1012" y="137"/>
                  </a:cxn>
                  <a:cxn ang="0">
                    <a:pos x="1045" y="5"/>
                  </a:cxn>
                  <a:cxn ang="0">
                    <a:pos x="1172" y="91"/>
                  </a:cxn>
                  <a:cxn ang="0">
                    <a:pos x="1229" y="254"/>
                  </a:cxn>
                  <a:cxn ang="0">
                    <a:pos x="1203" y="515"/>
                  </a:cxn>
                  <a:cxn ang="0">
                    <a:pos x="1055" y="782"/>
                  </a:cxn>
                  <a:cxn ang="0">
                    <a:pos x="822" y="973"/>
                  </a:cxn>
                  <a:cxn ang="0">
                    <a:pos x="538" y="1047"/>
                  </a:cxn>
                  <a:cxn ang="0">
                    <a:pos x="467" y="1044"/>
                  </a:cxn>
                  <a:cxn ang="0">
                    <a:pos x="427" y="1275"/>
                  </a:cxn>
                  <a:cxn ang="0">
                    <a:pos x="403" y="1405"/>
                  </a:cxn>
                  <a:cxn ang="0">
                    <a:pos x="393" y="1458"/>
                  </a:cxn>
                  <a:cxn ang="0">
                    <a:pos x="358" y="1512"/>
                  </a:cxn>
                  <a:cxn ang="0">
                    <a:pos x="312" y="1527"/>
                  </a:cxn>
                  <a:cxn ang="0">
                    <a:pos x="265" y="1507"/>
                  </a:cxn>
                  <a:cxn ang="0">
                    <a:pos x="248" y="1448"/>
                  </a:cxn>
                  <a:cxn ang="0">
                    <a:pos x="260" y="1413"/>
                  </a:cxn>
                  <a:cxn ang="0">
                    <a:pos x="219" y="960"/>
                  </a:cxn>
                  <a:cxn ang="0">
                    <a:pos x="58" y="800"/>
                  </a:cxn>
                  <a:cxn ang="0">
                    <a:pos x="0" y="579"/>
                  </a:cxn>
                  <a:cxn ang="0">
                    <a:pos x="27" y="399"/>
                  </a:cxn>
                  <a:cxn ang="0">
                    <a:pos x="91" y="218"/>
                  </a:cxn>
                  <a:cxn ang="0">
                    <a:pos x="167" y="78"/>
                  </a:cxn>
                  <a:cxn ang="0">
                    <a:pos x="229" y="23"/>
                  </a:cxn>
                  <a:cxn ang="0">
                    <a:pos x="250" y="33"/>
                  </a:cxn>
                  <a:cxn ang="0">
                    <a:pos x="250" y="56"/>
                  </a:cxn>
                  <a:cxn ang="0">
                    <a:pos x="243" y="71"/>
                  </a:cxn>
                  <a:cxn ang="0">
                    <a:pos x="162" y="195"/>
                  </a:cxn>
                  <a:cxn ang="0">
                    <a:pos x="89" y="381"/>
                  </a:cxn>
                  <a:cxn ang="0">
                    <a:pos x="58" y="528"/>
                  </a:cxn>
                  <a:cxn ang="0">
                    <a:pos x="79" y="676"/>
                  </a:cxn>
                  <a:cxn ang="0">
                    <a:pos x="196" y="815"/>
                  </a:cxn>
                  <a:cxn ang="0">
                    <a:pos x="412" y="899"/>
                  </a:cxn>
                  <a:cxn ang="0">
                    <a:pos x="498" y="615"/>
                  </a:cxn>
                  <a:cxn ang="0">
                    <a:pos x="593" y="355"/>
                  </a:cxn>
                  <a:cxn ang="0">
                    <a:pos x="712" y="150"/>
                  </a:cxn>
                  <a:cxn ang="0">
                    <a:pos x="865" y="25"/>
                  </a:cxn>
                </a:cxnLst>
                <a:rect l="0" t="0" r="r" b="b"/>
                <a:pathLst>
                  <a:path w="1233" h="1527">
                    <a:moveTo>
                      <a:pt x="965" y="132"/>
                    </a:moveTo>
                    <a:lnTo>
                      <a:pt x="903" y="139"/>
                    </a:lnTo>
                    <a:lnTo>
                      <a:pt x="841" y="162"/>
                    </a:lnTo>
                    <a:lnTo>
                      <a:pt x="784" y="200"/>
                    </a:lnTo>
                    <a:lnTo>
                      <a:pt x="731" y="249"/>
                    </a:lnTo>
                    <a:lnTo>
                      <a:pt x="681" y="312"/>
                    </a:lnTo>
                    <a:lnTo>
                      <a:pt x="636" y="383"/>
                    </a:lnTo>
                    <a:lnTo>
                      <a:pt x="596" y="465"/>
                    </a:lnTo>
                    <a:lnTo>
                      <a:pt x="562" y="551"/>
                    </a:lnTo>
                    <a:lnTo>
                      <a:pt x="536" y="648"/>
                    </a:lnTo>
                    <a:lnTo>
                      <a:pt x="534" y="665"/>
                    </a:lnTo>
                    <a:lnTo>
                      <a:pt x="527" y="693"/>
                    </a:lnTo>
                    <a:lnTo>
                      <a:pt x="522" y="729"/>
                    </a:lnTo>
                    <a:lnTo>
                      <a:pt x="507" y="805"/>
                    </a:lnTo>
                    <a:lnTo>
                      <a:pt x="500" y="841"/>
                    </a:lnTo>
                    <a:lnTo>
                      <a:pt x="496" y="871"/>
                    </a:lnTo>
                    <a:lnTo>
                      <a:pt x="493" y="892"/>
                    </a:lnTo>
                    <a:lnTo>
                      <a:pt x="491" y="899"/>
                    </a:lnTo>
                    <a:lnTo>
                      <a:pt x="491" y="902"/>
                    </a:lnTo>
                    <a:lnTo>
                      <a:pt x="496" y="907"/>
                    </a:lnTo>
                    <a:lnTo>
                      <a:pt x="522" y="907"/>
                    </a:lnTo>
                    <a:lnTo>
                      <a:pt x="536" y="909"/>
                    </a:lnTo>
                    <a:lnTo>
                      <a:pt x="557" y="909"/>
                    </a:lnTo>
                    <a:lnTo>
                      <a:pt x="648" y="902"/>
                    </a:lnTo>
                    <a:lnTo>
                      <a:pt x="734" y="884"/>
                    </a:lnTo>
                    <a:lnTo>
                      <a:pt x="815" y="853"/>
                    </a:lnTo>
                    <a:lnTo>
                      <a:pt x="891" y="813"/>
                    </a:lnTo>
                    <a:lnTo>
                      <a:pt x="960" y="765"/>
                    </a:lnTo>
                    <a:lnTo>
                      <a:pt x="1019" y="709"/>
                    </a:lnTo>
                    <a:lnTo>
                      <a:pt x="1072" y="648"/>
                    </a:lnTo>
                    <a:lnTo>
                      <a:pt x="1114" y="579"/>
                    </a:lnTo>
                    <a:lnTo>
                      <a:pt x="1145" y="510"/>
                    </a:lnTo>
                    <a:lnTo>
                      <a:pt x="1164" y="439"/>
                    </a:lnTo>
                    <a:lnTo>
                      <a:pt x="1172" y="368"/>
                    </a:lnTo>
                    <a:lnTo>
                      <a:pt x="1169" y="330"/>
                    </a:lnTo>
                    <a:lnTo>
                      <a:pt x="1162" y="294"/>
                    </a:lnTo>
                    <a:lnTo>
                      <a:pt x="1150" y="256"/>
                    </a:lnTo>
                    <a:lnTo>
                      <a:pt x="1134" y="223"/>
                    </a:lnTo>
                    <a:lnTo>
                      <a:pt x="1112" y="193"/>
                    </a:lnTo>
                    <a:lnTo>
                      <a:pt x="1086" y="167"/>
                    </a:lnTo>
                    <a:lnTo>
                      <a:pt x="1050" y="150"/>
                    </a:lnTo>
                    <a:lnTo>
                      <a:pt x="1012" y="137"/>
                    </a:lnTo>
                    <a:lnTo>
                      <a:pt x="965" y="132"/>
                    </a:lnTo>
                    <a:close/>
                    <a:moveTo>
                      <a:pt x="988" y="0"/>
                    </a:moveTo>
                    <a:lnTo>
                      <a:pt x="1045" y="5"/>
                    </a:lnTo>
                    <a:lnTo>
                      <a:pt x="1093" y="25"/>
                    </a:lnTo>
                    <a:lnTo>
                      <a:pt x="1136" y="53"/>
                    </a:lnTo>
                    <a:lnTo>
                      <a:pt x="1172" y="91"/>
                    </a:lnTo>
                    <a:lnTo>
                      <a:pt x="1198" y="137"/>
                    </a:lnTo>
                    <a:lnTo>
                      <a:pt x="1217" y="193"/>
                    </a:lnTo>
                    <a:lnTo>
                      <a:pt x="1229" y="254"/>
                    </a:lnTo>
                    <a:lnTo>
                      <a:pt x="1233" y="320"/>
                    </a:lnTo>
                    <a:lnTo>
                      <a:pt x="1226" y="419"/>
                    </a:lnTo>
                    <a:lnTo>
                      <a:pt x="1203" y="515"/>
                    </a:lnTo>
                    <a:lnTo>
                      <a:pt x="1164" y="610"/>
                    </a:lnTo>
                    <a:lnTo>
                      <a:pt x="1117" y="698"/>
                    </a:lnTo>
                    <a:lnTo>
                      <a:pt x="1055" y="782"/>
                    </a:lnTo>
                    <a:lnTo>
                      <a:pt x="986" y="856"/>
                    </a:lnTo>
                    <a:lnTo>
                      <a:pt x="907" y="920"/>
                    </a:lnTo>
                    <a:lnTo>
                      <a:pt x="822" y="973"/>
                    </a:lnTo>
                    <a:lnTo>
                      <a:pt x="731" y="1014"/>
                    </a:lnTo>
                    <a:lnTo>
                      <a:pt x="636" y="1039"/>
                    </a:lnTo>
                    <a:lnTo>
                      <a:pt x="538" y="1047"/>
                    </a:lnTo>
                    <a:lnTo>
                      <a:pt x="510" y="1047"/>
                    </a:lnTo>
                    <a:lnTo>
                      <a:pt x="488" y="1044"/>
                    </a:lnTo>
                    <a:lnTo>
                      <a:pt x="467" y="1044"/>
                    </a:lnTo>
                    <a:lnTo>
                      <a:pt x="450" y="1136"/>
                    </a:lnTo>
                    <a:lnTo>
                      <a:pt x="436" y="1212"/>
                    </a:lnTo>
                    <a:lnTo>
                      <a:pt x="427" y="1275"/>
                    </a:lnTo>
                    <a:lnTo>
                      <a:pt x="417" y="1329"/>
                    </a:lnTo>
                    <a:lnTo>
                      <a:pt x="410" y="1372"/>
                    </a:lnTo>
                    <a:lnTo>
                      <a:pt x="403" y="1405"/>
                    </a:lnTo>
                    <a:lnTo>
                      <a:pt x="400" y="1428"/>
                    </a:lnTo>
                    <a:lnTo>
                      <a:pt x="396" y="1446"/>
                    </a:lnTo>
                    <a:lnTo>
                      <a:pt x="393" y="1458"/>
                    </a:lnTo>
                    <a:lnTo>
                      <a:pt x="391" y="1466"/>
                    </a:lnTo>
                    <a:lnTo>
                      <a:pt x="374" y="1494"/>
                    </a:lnTo>
                    <a:lnTo>
                      <a:pt x="358" y="1512"/>
                    </a:lnTo>
                    <a:lnTo>
                      <a:pt x="338" y="1522"/>
                    </a:lnTo>
                    <a:lnTo>
                      <a:pt x="322" y="1527"/>
                    </a:lnTo>
                    <a:lnTo>
                      <a:pt x="312" y="1527"/>
                    </a:lnTo>
                    <a:lnTo>
                      <a:pt x="296" y="1524"/>
                    </a:lnTo>
                    <a:lnTo>
                      <a:pt x="279" y="1519"/>
                    </a:lnTo>
                    <a:lnTo>
                      <a:pt x="265" y="1507"/>
                    </a:lnTo>
                    <a:lnTo>
                      <a:pt x="253" y="1486"/>
                    </a:lnTo>
                    <a:lnTo>
                      <a:pt x="248" y="1461"/>
                    </a:lnTo>
                    <a:lnTo>
                      <a:pt x="248" y="1448"/>
                    </a:lnTo>
                    <a:lnTo>
                      <a:pt x="253" y="1435"/>
                    </a:lnTo>
                    <a:lnTo>
                      <a:pt x="258" y="1413"/>
                    </a:lnTo>
                    <a:lnTo>
                      <a:pt x="260" y="1413"/>
                    </a:lnTo>
                    <a:lnTo>
                      <a:pt x="377" y="1024"/>
                    </a:lnTo>
                    <a:lnTo>
                      <a:pt x="293" y="996"/>
                    </a:lnTo>
                    <a:lnTo>
                      <a:pt x="219" y="960"/>
                    </a:lnTo>
                    <a:lnTo>
                      <a:pt x="155" y="914"/>
                    </a:lnTo>
                    <a:lnTo>
                      <a:pt x="100" y="861"/>
                    </a:lnTo>
                    <a:lnTo>
                      <a:pt x="58" y="800"/>
                    </a:lnTo>
                    <a:lnTo>
                      <a:pt x="27" y="731"/>
                    </a:lnTo>
                    <a:lnTo>
                      <a:pt x="8" y="658"/>
                    </a:lnTo>
                    <a:lnTo>
                      <a:pt x="0" y="579"/>
                    </a:lnTo>
                    <a:lnTo>
                      <a:pt x="3" y="521"/>
                    </a:lnTo>
                    <a:lnTo>
                      <a:pt x="12" y="462"/>
                    </a:lnTo>
                    <a:lnTo>
                      <a:pt x="27" y="399"/>
                    </a:lnTo>
                    <a:lnTo>
                      <a:pt x="46" y="338"/>
                    </a:lnTo>
                    <a:lnTo>
                      <a:pt x="67" y="277"/>
                    </a:lnTo>
                    <a:lnTo>
                      <a:pt x="91" y="218"/>
                    </a:lnTo>
                    <a:lnTo>
                      <a:pt x="117" y="165"/>
                    </a:lnTo>
                    <a:lnTo>
                      <a:pt x="143" y="117"/>
                    </a:lnTo>
                    <a:lnTo>
                      <a:pt x="167" y="78"/>
                    </a:lnTo>
                    <a:lnTo>
                      <a:pt x="191" y="48"/>
                    </a:lnTo>
                    <a:lnTo>
                      <a:pt x="212" y="30"/>
                    </a:lnTo>
                    <a:lnTo>
                      <a:pt x="229" y="23"/>
                    </a:lnTo>
                    <a:lnTo>
                      <a:pt x="236" y="23"/>
                    </a:lnTo>
                    <a:lnTo>
                      <a:pt x="243" y="25"/>
                    </a:lnTo>
                    <a:lnTo>
                      <a:pt x="250" y="33"/>
                    </a:lnTo>
                    <a:lnTo>
                      <a:pt x="253" y="38"/>
                    </a:lnTo>
                    <a:lnTo>
                      <a:pt x="253" y="50"/>
                    </a:lnTo>
                    <a:lnTo>
                      <a:pt x="250" y="56"/>
                    </a:lnTo>
                    <a:lnTo>
                      <a:pt x="250" y="58"/>
                    </a:lnTo>
                    <a:lnTo>
                      <a:pt x="246" y="63"/>
                    </a:lnTo>
                    <a:lnTo>
                      <a:pt x="243" y="71"/>
                    </a:lnTo>
                    <a:lnTo>
                      <a:pt x="236" y="78"/>
                    </a:lnTo>
                    <a:lnTo>
                      <a:pt x="196" y="134"/>
                    </a:lnTo>
                    <a:lnTo>
                      <a:pt x="162" y="195"/>
                    </a:lnTo>
                    <a:lnTo>
                      <a:pt x="131" y="256"/>
                    </a:lnTo>
                    <a:lnTo>
                      <a:pt x="108" y="320"/>
                    </a:lnTo>
                    <a:lnTo>
                      <a:pt x="89" y="381"/>
                    </a:lnTo>
                    <a:lnTo>
                      <a:pt x="74" y="437"/>
                    </a:lnTo>
                    <a:lnTo>
                      <a:pt x="62" y="488"/>
                    </a:lnTo>
                    <a:lnTo>
                      <a:pt x="58" y="528"/>
                    </a:lnTo>
                    <a:lnTo>
                      <a:pt x="55" y="556"/>
                    </a:lnTo>
                    <a:lnTo>
                      <a:pt x="60" y="617"/>
                    </a:lnTo>
                    <a:lnTo>
                      <a:pt x="79" y="676"/>
                    </a:lnTo>
                    <a:lnTo>
                      <a:pt x="105" y="726"/>
                    </a:lnTo>
                    <a:lnTo>
                      <a:pt x="146" y="775"/>
                    </a:lnTo>
                    <a:lnTo>
                      <a:pt x="196" y="815"/>
                    </a:lnTo>
                    <a:lnTo>
                      <a:pt x="258" y="851"/>
                    </a:lnTo>
                    <a:lnTo>
                      <a:pt x="329" y="879"/>
                    </a:lnTo>
                    <a:lnTo>
                      <a:pt x="412" y="899"/>
                    </a:lnTo>
                    <a:lnTo>
                      <a:pt x="441" y="803"/>
                    </a:lnTo>
                    <a:lnTo>
                      <a:pt x="467" y="706"/>
                    </a:lnTo>
                    <a:lnTo>
                      <a:pt x="498" y="615"/>
                    </a:lnTo>
                    <a:lnTo>
                      <a:pt x="527" y="523"/>
                    </a:lnTo>
                    <a:lnTo>
                      <a:pt x="560" y="437"/>
                    </a:lnTo>
                    <a:lnTo>
                      <a:pt x="593" y="355"/>
                    </a:lnTo>
                    <a:lnTo>
                      <a:pt x="629" y="279"/>
                    </a:lnTo>
                    <a:lnTo>
                      <a:pt x="669" y="211"/>
                    </a:lnTo>
                    <a:lnTo>
                      <a:pt x="712" y="150"/>
                    </a:lnTo>
                    <a:lnTo>
                      <a:pt x="757" y="99"/>
                    </a:lnTo>
                    <a:lnTo>
                      <a:pt x="807" y="58"/>
                    </a:lnTo>
                    <a:lnTo>
                      <a:pt x="865" y="25"/>
                    </a:lnTo>
                    <a:lnTo>
                      <a:pt x="924" y="7"/>
                    </a:lnTo>
                    <a:lnTo>
                      <a:pt x="9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4" name="Freeform 26"/>
              <p:cNvSpPr>
                <a:spLocks noEditPoints="1"/>
              </p:cNvSpPr>
              <p:nvPr/>
            </p:nvSpPr>
            <p:spPr bwMode="auto">
              <a:xfrm>
                <a:off x="8261" y="4408"/>
                <a:ext cx="1442" cy="539"/>
              </a:xfrm>
              <a:custGeom>
                <a:avLst/>
                <a:gdLst/>
                <a:ahLst/>
                <a:cxnLst>
                  <a:cxn ang="0">
                    <a:pos x="54" y="447"/>
                  </a:cxn>
                  <a:cxn ang="0">
                    <a:pos x="1385" y="447"/>
                  </a:cxn>
                  <a:cxn ang="0">
                    <a:pos x="1418" y="452"/>
                  </a:cxn>
                  <a:cxn ang="0">
                    <a:pos x="1430" y="462"/>
                  </a:cxn>
                  <a:cxn ang="0">
                    <a:pos x="1440" y="475"/>
                  </a:cxn>
                  <a:cxn ang="0">
                    <a:pos x="1442" y="495"/>
                  </a:cxn>
                  <a:cxn ang="0">
                    <a:pos x="1440" y="513"/>
                  </a:cxn>
                  <a:cxn ang="0">
                    <a:pos x="1430" y="526"/>
                  </a:cxn>
                  <a:cxn ang="0">
                    <a:pos x="1418" y="534"/>
                  </a:cxn>
                  <a:cxn ang="0">
                    <a:pos x="1404" y="536"/>
                  </a:cxn>
                  <a:cxn ang="0">
                    <a:pos x="1387" y="539"/>
                  </a:cxn>
                  <a:cxn ang="0">
                    <a:pos x="54" y="539"/>
                  </a:cxn>
                  <a:cxn ang="0">
                    <a:pos x="38" y="536"/>
                  </a:cxn>
                  <a:cxn ang="0">
                    <a:pos x="23" y="534"/>
                  </a:cxn>
                  <a:cxn ang="0">
                    <a:pos x="12" y="526"/>
                  </a:cxn>
                  <a:cxn ang="0">
                    <a:pos x="2" y="513"/>
                  </a:cxn>
                  <a:cxn ang="0">
                    <a:pos x="0" y="495"/>
                  </a:cxn>
                  <a:cxn ang="0">
                    <a:pos x="2" y="475"/>
                  </a:cxn>
                  <a:cxn ang="0">
                    <a:pos x="12" y="462"/>
                  </a:cxn>
                  <a:cxn ang="0">
                    <a:pos x="23" y="452"/>
                  </a:cxn>
                  <a:cxn ang="0">
                    <a:pos x="38" y="450"/>
                  </a:cxn>
                  <a:cxn ang="0">
                    <a:pos x="54" y="447"/>
                  </a:cxn>
                  <a:cxn ang="0">
                    <a:pos x="54" y="0"/>
                  </a:cxn>
                  <a:cxn ang="0">
                    <a:pos x="1387" y="0"/>
                  </a:cxn>
                  <a:cxn ang="0">
                    <a:pos x="1404" y="2"/>
                  </a:cxn>
                  <a:cxn ang="0">
                    <a:pos x="1418" y="5"/>
                  </a:cxn>
                  <a:cxn ang="0">
                    <a:pos x="1430" y="13"/>
                  </a:cxn>
                  <a:cxn ang="0">
                    <a:pos x="1440" y="25"/>
                  </a:cxn>
                  <a:cxn ang="0">
                    <a:pos x="1442" y="43"/>
                  </a:cxn>
                  <a:cxn ang="0">
                    <a:pos x="1440" y="63"/>
                  </a:cxn>
                  <a:cxn ang="0">
                    <a:pos x="1430" y="76"/>
                  </a:cxn>
                  <a:cxn ang="0">
                    <a:pos x="1416" y="86"/>
                  </a:cxn>
                  <a:cxn ang="0">
                    <a:pos x="1402" y="89"/>
                  </a:cxn>
                  <a:cxn ang="0">
                    <a:pos x="1383" y="91"/>
                  </a:cxn>
                  <a:cxn ang="0">
                    <a:pos x="54" y="91"/>
                  </a:cxn>
                  <a:cxn ang="0">
                    <a:pos x="38" y="89"/>
                  </a:cxn>
                  <a:cxn ang="0">
                    <a:pos x="23" y="86"/>
                  </a:cxn>
                  <a:cxn ang="0">
                    <a:pos x="12" y="76"/>
                  </a:cxn>
                  <a:cxn ang="0">
                    <a:pos x="2" y="63"/>
                  </a:cxn>
                  <a:cxn ang="0">
                    <a:pos x="0" y="43"/>
                  </a:cxn>
                  <a:cxn ang="0">
                    <a:pos x="2" y="25"/>
                  </a:cxn>
                  <a:cxn ang="0">
                    <a:pos x="12" y="13"/>
                  </a:cxn>
                  <a:cxn ang="0">
                    <a:pos x="23" y="5"/>
                  </a:cxn>
                  <a:cxn ang="0">
                    <a:pos x="38" y="2"/>
                  </a:cxn>
                  <a:cxn ang="0">
                    <a:pos x="54" y="0"/>
                  </a:cxn>
                </a:cxnLst>
                <a:rect l="0" t="0" r="r" b="b"/>
                <a:pathLst>
                  <a:path w="1442" h="539">
                    <a:moveTo>
                      <a:pt x="54" y="447"/>
                    </a:moveTo>
                    <a:lnTo>
                      <a:pt x="1385" y="447"/>
                    </a:lnTo>
                    <a:lnTo>
                      <a:pt x="1418" y="452"/>
                    </a:lnTo>
                    <a:lnTo>
                      <a:pt x="1430" y="462"/>
                    </a:lnTo>
                    <a:lnTo>
                      <a:pt x="1440" y="475"/>
                    </a:lnTo>
                    <a:lnTo>
                      <a:pt x="1442" y="495"/>
                    </a:lnTo>
                    <a:lnTo>
                      <a:pt x="1440" y="513"/>
                    </a:lnTo>
                    <a:lnTo>
                      <a:pt x="1430" y="526"/>
                    </a:lnTo>
                    <a:lnTo>
                      <a:pt x="1418" y="534"/>
                    </a:lnTo>
                    <a:lnTo>
                      <a:pt x="1404" y="536"/>
                    </a:lnTo>
                    <a:lnTo>
                      <a:pt x="1387" y="539"/>
                    </a:lnTo>
                    <a:lnTo>
                      <a:pt x="54" y="539"/>
                    </a:lnTo>
                    <a:lnTo>
                      <a:pt x="38" y="536"/>
                    </a:lnTo>
                    <a:lnTo>
                      <a:pt x="23" y="534"/>
                    </a:lnTo>
                    <a:lnTo>
                      <a:pt x="12" y="526"/>
                    </a:lnTo>
                    <a:lnTo>
                      <a:pt x="2" y="513"/>
                    </a:lnTo>
                    <a:lnTo>
                      <a:pt x="0" y="495"/>
                    </a:lnTo>
                    <a:lnTo>
                      <a:pt x="2" y="475"/>
                    </a:lnTo>
                    <a:lnTo>
                      <a:pt x="12" y="462"/>
                    </a:lnTo>
                    <a:lnTo>
                      <a:pt x="23" y="452"/>
                    </a:lnTo>
                    <a:lnTo>
                      <a:pt x="38" y="450"/>
                    </a:lnTo>
                    <a:lnTo>
                      <a:pt x="54" y="447"/>
                    </a:lnTo>
                    <a:close/>
                    <a:moveTo>
                      <a:pt x="54" y="0"/>
                    </a:moveTo>
                    <a:lnTo>
                      <a:pt x="1387" y="0"/>
                    </a:lnTo>
                    <a:lnTo>
                      <a:pt x="1404" y="2"/>
                    </a:lnTo>
                    <a:lnTo>
                      <a:pt x="1418" y="5"/>
                    </a:lnTo>
                    <a:lnTo>
                      <a:pt x="1430" y="13"/>
                    </a:lnTo>
                    <a:lnTo>
                      <a:pt x="1440" y="25"/>
                    </a:lnTo>
                    <a:lnTo>
                      <a:pt x="1442" y="43"/>
                    </a:lnTo>
                    <a:lnTo>
                      <a:pt x="1440" y="63"/>
                    </a:lnTo>
                    <a:lnTo>
                      <a:pt x="1430" y="76"/>
                    </a:lnTo>
                    <a:lnTo>
                      <a:pt x="1416" y="86"/>
                    </a:lnTo>
                    <a:lnTo>
                      <a:pt x="1402" y="89"/>
                    </a:lnTo>
                    <a:lnTo>
                      <a:pt x="1383" y="91"/>
                    </a:lnTo>
                    <a:lnTo>
                      <a:pt x="54" y="91"/>
                    </a:lnTo>
                    <a:lnTo>
                      <a:pt x="38" y="89"/>
                    </a:lnTo>
                    <a:lnTo>
                      <a:pt x="23" y="86"/>
                    </a:lnTo>
                    <a:lnTo>
                      <a:pt x="12" y="76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5"/>
                    </a:lnTo>
                    <a:lnTo>
                      <a:pt x="12" y="13"/>
                    </a:lnTo>
                    <a:lnTo>
                      <a:pt x="23" y="5"/>
                    </a:lnTo>
                    <a:lnTo>
                      <a:pt x="38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5" name="Freeform 27"/>
              <p:cNvSpPr>
                <a:spLocks noEditPoints="1"/>
              </p:cNvSpPr>
              <p:nvPr/>
            </p:nvSpPr>
            <p:spPr bwMode="auto">
              <a:xfrm>
                <a:off x="10501" y="3717"/>
                <a:ext cx="914" cy="1590"/>
              </a:xfrm>
              <a:custGeom>
                <a:avLst/>
                <a:gdLst/>
                <a:ahLst/>
                <a:cxnLst>
                  <a:cxn ang="0">
                    <a:pos x="416" y="53"/>
                  </a:cxn>
                  <a:cxn ang="0">
                    <a:pos x="364" y="68"/>
                  </a:cxn>
                  <a:cxn ang="0">
                    <a:pos x="307" y="106"/>
                  </a:cxn>
                  <a:cxn ang="0">
                    <a:pos x="254" y="173"/>
                  </a:cxn>
                  <a:cxn ang="0">
                    <a:pos x="211" y="277"/>
                  </a:cxn>
                  <a:cxn ang="0">
                    <a:pos x="188" y="444"/>
                  </a:cxn>
                  <a:cxn ang="0">
                    <a:pos x="180" y="660"/>
                  </a:cxn>
                  <a:cxn ang="0">
                    <a:pos x="183" y="1016"/>
                  </a:cxn>
                  <a:cxn ang="0">
                    <a:pos x="195" y="1186"/>
                  </a:cxn>
                  <a:cxn ang="0">
                    <a:pos x="221" y="1329"/>
                  </a:cxn>
                  <a:cxn ang="0">
                    <a:pos x="268" y="1430"/>
                  </a:cxn>
                  <a:cxn ang="0">
                    <a:pos x="328" y="1496"/>
                  </a:cxn>
                  <a:cxn ang="0">
                    <a:pos x="395" y="1529"/>
                  </a:cxn>
                  <a:cxn ang="0">
                    <a:pos x="457" y="1540"/>
                  </a:cxn>
                  <a:cxn ang="0">
                    <a:pos x="523" y="1529"/>
                  </a:cxn>
                  <a:cxn ang="0">
                    <a:pos x="590" y="1491"/>
                  </a:cxn>
                  <a:cxn ang="0">
                    <a:pos x="649" y="1425"/>
                  </a:cxn>
                  <a:cxn ang="0">
                    <a:pos x="695" y="1321"/>
                  </a:cxn>
                  <a:cxn ang="0">
                    <a:pos x="723" y="1138"/>
                  </a:cxn>
                  <a:cxn ang="0">
                    <a:pos x="733" y="899"/>
                  </a:cxn>
                  <a:cxn ang="0">
                    <a:pos x="728" y="493"/>
                  </a:cxn>
                  <a:cxn ang="0">
                    <a:pos x="711" y="320"/>
                  </a:cxn>
                  <a:cxn ang="0">
                    <a:pos x="676" y="203"/>
                  </a:cxn>
                  <a:cxn ang="0">
                    <a:pos x="626" y="127"/>
                  </a:cxn>
                  <a:cxn ang="0">
                    <a:pos x="566" y="78"/>
                  </a:cxn>
                  <a:cxn ang="0">
                    <a:pos x="507" y="56"/>
                  </a:cxn>
                  <a:cxn ang="0">
                    <a:pos x="457" y="51"/>
                  </a:cxn>
                  <a:cxn ang="0">
                    <a:pos x="457" y="0"/>
                  </a:cxn>
                  <a:cxn ang="0">
                    <a:pos x="528" y="7"/>
                  </a:cxn>
                  <a:cxn ang="0">
                    <a:pos x="616" y="35"/>
                  </a:cxn>
                  <a:cxn ang="0">
                    <a:pos x="706" y="94"/>
                  </a:cxn>
                  <a:cxn ang="0">
                    <a:pos x="790" y="193"/>
                  </a:cxn>
                  <a:cxn ang="0">
                    <a:pos x="859" y="345"/>
                  </a:cxn>
                  <a:cxn ang="0">
                    <a:pos x="899" y="523"/>
                  </a:cxn>
                  <a:cxn ang="0">
                    <a:pos x="914" y="709"/>
                  </a:cxn>
                  <a:cxn ang="0">
                    <a:pos x="911" y="909"/>
                  </a:cxn>
                  <a:cxn ang="0">
                    <a:pos x="892" y="1120"/>
                  </a:cxn>
                  <a:cxn ang="0">
                    <a:pos x="833" y="1321"/>
                  </a:cxn>
                  <a:cxn ang="0">
                    <a:pos x="759" y="1443"/>
                  </a:cxn>
                  <a:cxn ang="0">
                    <a:pos x="673" y="1524"/>
                  </a:cxn>
                  <a:cxn ang="0">
                    <a:pos x="585" y="1570"/>
                  </a:cxn>
                  <a:cxn ang="0">
                    <a:pos x="497" y="1588"/>
                  </a:cxn>
                  <a:cxn ang="0">
                    <a:pos x="414" y="1588"/>
                  </a:cxn>
                  <a:cxn ang="0">
                    <a:pos x="318" y="1565"/>
                  </a:cxn>
                  <a:cxn ang="0">
                    <a:pos x="223" y="1512"/>
                  </a:cxn>
                  <a:cxn ang="0">
                    <a:pos x="133" y="1420"/>
                  </a:cxn>
                  <a:cxn ang="0">
                    <a:pos x="57" y="1265"/>
                  </a:cxn>
                  <a:cxn ang="0">
                    <a:pos x="14" y="1075"/>
                  </a:cxn>
                  <a:cxn ang="0">
                    <a:pos x="0" y="889"/>
                  </a:cxn>
                  <a:cxn ang="0">
                    <a:pos x="4" y="617"/>
                  </a:cxn>
                  <a:cxn ang="0">
                    <a:pos x="28" y="439"/>
                  </a:cxn>
                  <a:cxn ang="0">
                    <a:pos x="78" y="272"/>
                  </a:cxn>
                  <a:cxn ang="0">
                    <a:pos x="147" y="152"/>
                  </a:cxn>
                  <a:cxn ang="0">
                    <a:pos x="230" y="71"/>
                  </a:cxn>
                  <a:cxn ang="0">
                    <a:pos x="321" y="23"/>
                  </a:cxn>
                  <a:cxn ang="0">
                    <a:pos x="414" y="2"/>
                  </a:cxn>
                </a:cxnLst>
                <a:rect l="0" t="0" r="r" b="b"/>
                <a:pathLst>
                  <a:path w="914" h="1590">
                    <a:moveTo>
                      <a:pt x="440" y="51"/>
                    </a:moveTo>
                    <a:lnTo>
                      <a:pt x="416" y="53"/>
                    </a:lnTo>
                    <a:lnTo>
                      <a:pt x="392" y="58"/>
                    </a:lnTo>
                    <a:lnTo>
                      <a:pt x="364" y="68"/>
                    </a:lnTo>
                    <a:lnTo>
                      <a:pt x="335" y="84"/>
                    </a:lnTo>
                    <a:lnTo>
                      <a:pt x="307" y="106"/>
                    </a:lnTo>
                    <a:lnTo>
                      <a:pt x="278" y="134"/>
                    </a:lnTo>
                    <a:lnTo>
                      <a:pt x="254" y="173"/>
                    </a:lnTo>
                    <a:lnTo>
                      <a:pt x="230" y="218"/>
                    </a:lnTo>
                    <a:lnTo>
                      <a:pt x="211" y="277"/>
                    </a:lnTo>
                    <a:lnTo>
                      <a:pt x="197" y="345"/>
                    </a:lnTo>
                    <a:lnTo>
                      <a:pt x="188" y="444"/>
                    </a:lnTo>
                    <a:lnTo>
                      <a:pt x="183" y="549"/>
                    </a:lnTo>
                    <a:lnTo>
                      <a:pt x="180" y="660"/>
                    </a:lnTo>
                    <a:lnTo>
                      <a:pt x="180" y="927"/>
                    </a:lnTo>
                    <a:lnTo>
                      <a:pt x="183" y="1016"/>
                    </a:lnTo>
                    <a:lnTo>
                      <a:pt x="188" y="1103"/>
                    </a:lnTo>
                    <a:lnTo>
                      <a:pt x="195" y="1186"/>
                    </a:lnTo>
                    <a:lnTo>
                      <a:pt x="204" y="1260"/>
                    </a:lnTo>
                    <a:lnTo>
                      <a:pt x="221" y="1329"/>
                    </a:lnTo>
                    <a:lnTo>
                      <a:pt x="242" y="1385"/>
                    </a:lnTo>
                    <a:lnTo>
                      <a:pt x="268" y="1430"/>
                    </a:lnTo>
                    <a:lnTo>
                      <a:pt x="297" y="1469"/>
                    </a:lnTo>
                    <a:lnTo>
                      <a:pt x="328" y="1496"/>
                    </a:lnTo>
                    <a:lnTo>
                      <a:pt x="361" y="1517"/>
                    </a:lnTo>
                    <a:lnTo>
                      <a:pt x="395" y="1529"/>
                    </a:lnTo>
                    <a:lnTo>
                      <a:pt x="426" y="1537"/>
                    </a:lnTo>
                    <a:lnTo>
                      <a:pt x="457" y="1540"/>
                    </a:lnTo>
                    <a:lnTo>
                      <a:pt x="490" y="1537"/>
                    </a:lnTo>
                    <a:lnTo>
                      <a:pt x="523" y="1529"/>
                    </a:lnTo>
                    <a:lnTo>
                      <a:pt x="556" y="1514"/>
                    </a:lnTo>
                    <a:lnTo>
                      <a:pt x="590" y="1491"/>
                    </a:lnTo>
                    <a:lnTo>
                      <a:pt x="621" y="1463"/>
                    </a:lnTo>
                    <a:lnTo>
                      <a:pt x="649" y="1425"/>
                    </a:lnTo>
                    <a:lnTo>
                      <a:pt x="676" y="1377"/>
                    </a:lnTo>
                    <a:lnTo>
                      <a:pt x="695" y="1321"/>
                    </a:lnTo>
                    <a:lnTo>
                      <a:pt x="709" y="1252"/>
                    </a:lnTo>
                    <a:lnTo>
                      <a:pt x="723" y="1138"/>
                    </a:lnTo>
                    <a:lnTo>
                      <a:pt x="730" y="1021"/>
                    </a:lnTo>
                    <a:lnTo>
                      <a:pt x="733" y="899"/>
                    </a:lnTo>
                    <a:lnTo>
                      <a:pt x="733" y="681"/>
                    </a:lnTo>
                    <a:lnTo>
                      <a:pt x="728" y="493"/>
                    </a:lnTo>
                    <a:lnTo>
                      <a:pt x="721" y="404"/>
                    </a:lnTo>
                    <a:lnTo>
                      <a:pt x="711" y="320"/>
                    </a:lnTo>
                    <a:lnTo>
                      <a:pt x="697" y="256"/>
                    </a:lnTo>
                    <a:lnTo>
                      <a:pt x="676" y="203"/>
                    </a:lnTo>
                    <a:lnTo>
                      <a:pt x="652" y="160"/>
                    </a:lnTo>
                    <a:lnTo>
                      <a:pt x="626" y="127"/>
                    </a:lnTo>
                    <a:lnTo>
                      <a:pt x="595" y="99"/>
                    </a:lnTo>
                    <a:lnTo>
                      <a:pt x="566" y="78"/>
                    </a:lnTo>
                    <a:lnTo>
                      <a:pt x="535" y="66"/>
                    </a:lnTo>
                    <a:lnTo>
                      <a:pt x="507" y="56"/>
                    </a:lnTo>
                    <a:lnTo>
                      <a:pt x="480" y="53"/>
                    </a:lnTo>
                    <a:lnTo>
                      <a:pt x="457" y="51"/>
                    </a:lnTo>
                    <a:lnTo>
                      <a:pt x="440" y="51"/>
                    </a:lnTo>
                    <a:close/>
                    <a:moveTo>
                      <a:pt x="457" y="0"/>
                    </a:moveTo>
                    <a:lnTo>
                      <a:pt x="490" y="2"/>
                    </a:lnTo>
                    <a:lnTo>
                      <a:pt x="528" y="7"/>
                    </a:lnTo>
                    <a:lnTo>
                      <a:pt x="571" y="17"/>
                    </a:lnTo>
                    <a:lnTo>
                      <a:pt x="616" y="35"/>
                    </a:lnTo>
                    <a:lnTo>
                      <a:pt x="661" y="61"/>
                    </a:lnTo>
                    <a:lnTo>
                      <a:pt x="706" y="94"/>
                    </a:lnTo>
                    <a:lnTo>
                      <a:pt x="749" y="137"/>
                    </a:lnTo>
                    <a:lnTo>
                      <a:pt x="790" y="193"/>
                    </a:lnTo>
                    <a:lnTo>
                      <a:pt x="825" y="259"/>
                    </a:lnTo>
                    <a:lnTo>
                      <a:pt x="859" y="345"/>
                    </a:lnTo>
                    <a:lnTo>
                      <a:pt x="883" y="434"/>
                    </a:lnTo>
                    <a:lnTo>
                      <a:pt x="899" y="523"/>
                    </a:lnTo>
                    <a:lnTo>
                      <a:pt x="909" y="615"/>
                    </a:lnTo>
                    <a:lnTo>
                      <a:pt x="914" y="709"/>
                    </a:lnTo>
                    <a:lnTo>
                      <a:pt x="914" y="800"/>
                    </a:lnTo>
                    <a:lnTo>
                      <a:pt x="911" y="909"/>
                    </a:lnTo>
                    <a:lnTo>
                      <a:pt x="906" y="1016"/>
                    </a:lnTo>
                    <a:lnTo>
                      <a:pt x="892" y="1120"/>
                    </a:lnTo>
                    <a:lnTo>
                      <a:pt x="868" y="1222"/>
                    </a:lnTo>
                    <a:lnTo>
                      <a:pt x="833" y="1321"/>
                    </a:lnTo>
                    <a:lnTo>
                      <a:pt x="797" y="1390"/>
                    </a:lnTo>
                    <a:lnTo>
                      <a:pt x="759" y="1443"/>
                    </a:lnTo>
                    <a:lnTo>
                      <a:pt x="718" y="1489"/>
                    </a:lnTo>
                    <a:lnTo>
                      <a:pt x="673" y="1524"/>
                    </a:lnTo>
                    <a:lnTo>
                      <a:pt x="630" y="1550"/>
                    </a:lnTo>
                    <a:lnTo>
                      <a:pt x="585" y="1570"/>
                    </a:lnTo>
                    <a:lnTo>
                      <a:pt x="540" y="1583"/>
                    </a:lnTo>
                    <a:lnTo>
                      <a:pt x="497" y="1588"/>
                    </a:lnTo>
                    <a:lnTo>
                      <a:pt x="457" y="1590"/>
                    </a:lnTo>
                    <a:lnTo>
                      <a:pt x="414" y="1588"/>
                    </a:lnTo>
                    <a:lnTo>
                      <a:pt x="366" y="1580"/>
                    </a:lnTo>
                    <a:lnTo>
                      <a:pt x="318" y="1565"/>
                    </a:lnTo>
                    <a:lnTo>
                      <a:pt x="271" y="1542"/>
                    </a:lnTo>
                    <a:lnTo>
                      <a:pt x="223" y="1512"/>
                    </a:lnTo>
                    <a:lnTo>
                      <a:pt x="176" y="1471"/>
                    </a:lnTo>
                    <a:lnTo>
                      <a:pt x="133" y="1420"/>
                    </a:lnTo>
                    <a:lnTo>
                      <a:pt x="95" y="1357"/>
                    </a:lnTo>
                    <a:lnTo>
                      <a:pt x="57" y="1265"/>
                    </a:lnTo>
                    <a:lnTo>
                      <a:pt x="30" y="1171"/>
                    </a:lnTo>
                    <a:lnTo>
                      <a:pt x="14" y="1075"/>
                    </a:lnTo>
                    <a:lnTo>
                      <a:pt x="4" y="981"/>
                    </a:lnTo>
                    <a:lnTo>
                      <a:pt x="0" y="889"/>
                    </a:lnTo>
                    <a:lnTo>
                      <a:pt x="0" y="709"/>
                    </a:lnTo>
                    <a:lnTo>
                      <a:pt x="4" y="617"/>
                    </a:lnTo>
                    <a:lnTo>
                      <a:pt x="14" y="526"/>
                    </a:lnTo>
                    <a:lnTo>
                      <a:pt x="28" y="439"/>
                    </a:lnTo>
                    <a:lnTo>
                      <a:pt x="47" y="353"/>
                    </a:lnTo>
                    <a:lnTo>
                      <a:pt x="78" y="272"/>
                    </a:lnTo>
                    <a:lnTo>
                      <a:pt x="109" y="206"/>
                    </a:lnTo>
                    <a:lnTo>
                      <a:pt x="147" y="152"/>
                    </a:lnTo>
                    <a:lnTo>
                      <a:pt x="188" y="106"/>
                    </a:lnTo>
                    <a:lnTo>
                      <a:pt x="230" y="71"/>
                    </a:lnTo>
                    <a:lnTo>
                      <a:pt x="276" y="43"/>
                    </a:lnTo>
                    <a:lnTo>
                      <a:pt x="321" y="23"/>
                    </a:lnTo>
                    <a:lnTo>
                      <a:pt x="366" y="10"/>
                    </a:lnTo>
                    <a:lnTo>
                      <a:pt x="414" y="2"/>
                    </a:lnTo>
                    <a:lnTo>
                      <a:pt x="4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9" name="Rectangle 58"/>
          <p:cNvSpPr/>
          <p:nvPr/>
        </p:nvSpPr>
        <p:spPr>
          <a:xfrm>
            <a:off x="838200" y="3200400"/>
            <a:ext cx="2971800" cy="8382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81924" name="Group 4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3733800" y="1447801"/>
            <a:ext cx="998820" cy="674029"/>
            <a:chOff x="2395" y="983"/>
            <a:chExt cx="3432" cy="2316"/>
          </a:xfrm>
          <a:solidFill>
            <a:srgbClr val="0000FF"/>
          </a:solidFill>
        </p:grpSpPr>
        <p:sp>
          <p:nvSpPr>
            <p:cNvPr id="81926" name="Freeform 6"/>
            <p:cNvSpPr>
              <a:spLocks noEditPoints="1"/>
            </p:cNvSpPr>
            <p:nvPr/>
          </p:nvSpPr>
          <p:spPr bwMode="auto">
            <a:xfrm>
              <a:off x="2395" y="1089"/>
              <a:ext cx="1302" cy="1680"/>
            </a:xfrm>
            <a:custGeom>
              <a:avLst/>
              <a:gdLst/>
              <a:ahLst/>
              <a:cxnLst>
                <a:cxn ang="0">
                  <a:pos x="865" y="3"/>
                </a:cxn>
                <a:cxn ang="0">
                  <a:pos x="1056" y="76"/>
                </a:cxn>
                <a:cxn ang="0">
                  <a:pos x="1247" y="21"/>
                </a:cxn>
                <a:cxn ang="0">
                  <a:pos x="1278" y="0"/>
                </a:cxn>
                <a:cxn ang="0">
                  <a:pos x="1302" y="21"/>
                </a:cxn>
                <a:cxn ang="0">
                  <a:pos x="1165" y="571"/>
                </a:cxn>
                <a:cxn ang="0">
                  <a:pos x="1126" y="563"/>
                </a:cxn>
                <a:cxn ang="0">
                  <a:pos x="1126" y="529"/>
                </a:cxn>
                <a:cxn ang="0">
                  <a:pos x="1131" y="372"/>
                </a:cxn>
                <a:cxn ang="0">
                  <a:pos x="1075" y="184"/>
                </a:cxn>
                <a:cxn ang="0">
                  <a:pos x="951" y="87"/>
                </a:cxn>
                <a:cxn ang="0">
                  <a:pos x="768" y="68"/>
                </a:cxn>
                <a:cxn ang="0">
                  <a:pos x="563" y="170"/>
                </a:cxn>
                <a:cxn ang="0">
                  <a:pos x="445" y="361"/>
                </a:cxn>
                <a:cxn ang="0">
                  <a:pos x="451" y="543"/>
                </a:cxn>
                <a:cxn ang="0">
                  <a:pos x="529" y="640"/>
                </a:cxn>
                <a:cxn ang="0">
                  <a:pos x="609" y="669"/>
                </a:cxn>
                <a:cxn ang="0">
                  <a:pos x="713" y="697"/>
                </a:cxn>
                <a:cxn ang="0">
                  <a:pos x="877" y="746"/>
                </a:cxn>
                <a:cxn ang="0">
                  <a:pos x="958" y="784"/>
                </a:cxn>
                <a:cxn ang="0">
                  <a:pos x="1013" y="836"/>
                </a:cxn>
                <a:cxn ang="0">
                  <a:pos x="1075" y="942"/>
                </a:cxn>
                <a:cxn ang="0">
                  <a:pos x="1096" y="1140"/>
                </a:cxn>
                <a:cxn ang="0">
                  <a:pos x="1002" y="1399"/>
                </a:cxn>
                <a:cxn ang="0">
                  <a:pos x="804" y="1600"/>
                </a:cxn>
                <a:cxn ang="0">
                  <a:pos x="541" y="1680"/>
                </a:cxn>
                <a:cxn ang="0">
                  <a:pos x="362" y="1653"/>
                </a:cxn>
                <a:cxn ang="0">
                  <a:pos x="200" y="1547"/>
                </a:cxn>
                <a:cxn ang="0">
                  <a:pos x="41" y="1672"/>
                </a:cxn>
                <a:cxn ang="0">
                  <a:pos x="15" y="1678"/>
                </a:cxn>
                <a:cxn ang="0">
                  <a:pos x="3" y="1644"/>
                </a:cxn>
                <a:cxn ang="0">
                  <a:pos x="33" y="1516"/>
                </a:cxn>
                <a:cxn ang="0">
                  <a:pos x="77" y="1330"/>
                </a:cxn>
                <a:cxn ang="0">
                  <a:pos x="122" y="1147"/>
                </a:cxn>
                <a:cxn ang="0">
                  <a:pos x="144" y="1106"/>
                </a:cxn>
                <a:cxn ang="0">
                  <a:pos x="178" y="1121"/>
                </a:cxn>
                <a:cxn ang="0">
                  <a:pos x="176" y="1146"/>
                </a:cxn>
                <a:cxn ang="0">
                  <a:pos x="163" y="1243"/>
                </a:cxn>
                <a:cxn ang="0">
                  <a:pos x="191" y="1422"/>
                </a:cxn>
                <a:cxn ang="0">
                  <a:pos x="289" y="1540"/>
                </a:cxn>
                <a:cxn ang="0">
                  <a:pos x="422" y="1595"/>
                </a:cxn>
                <a:cxn ang="0">
                  <a:pos x="643" y="1594"/>
                </a:cxn>
                <a:cxn ang="0">
                  <a:pos x="840" y="1456"/>
                </a:cxn>
                <a:cxn ang="0">
                  <a:pos x="937" y="1231"/>
                </a:cxn>
                <a:cxn ang="0">
                  <a:pos x="914" y="1055"/>
                </a:cxn>
                <a:cxn ang="0">
                  <a:pos x="833" y="973"/>
                </a:cxn>
                <a:cxn ang="0">
                  <a:pos x="740" y="939"/>
                </a:cxn>
                <a:cxn ang="0">
                  <a:pos x="396" y="815"/>
                </a:cxn>
                <a:cxn ang="0">
                  <a:pos x="296" y="670"/>
                </a:cxn>
                <a:cxn ang="0">
                  <a:pos x="290" y="427"/>
                </a:cxn>
                <a:cxn ang="0">
                  <a:pos x="443" y="168"/>
                </a:cxn>
                <a:cxn ang="0">
                  <a:pos x="702" y="16"/>
                </a:cxn>
              </a:cxnLst>
              <a:rect l="0" t="0" r="r" b="b"/>
              <a:pathLst>
                <a:path w="1302" h="1680">
                  <a:moveTo>
                    <a:pt x="1302" y="21"/>
                  </a:moveTo>
                  <a:lnTo>
                    <a:pt x="1302" y="22"/>
                  </a:lnTo>
                  <a:lnTo>
                    <a:pt x="1302" y="21"/>
                  </a:lnTo>
                  <a:close/>
                  <a:moveTo>
                    <a:pt x="819" y="0"/>
                  </a:moveTo>
                  <a:lnTo>
                    <a:pt x="865" y="3"/>
                  </a:lnTo>
                  <a:lnTo>
                    <a:pt x="909" y="9"/>
                  </a:lnTo>
                  <a:lnTo>
                    <a:pt x="950" y="20"/>
                  </a:lnTo>
                  <a:lnTo>
                    <a:pt x="988" y="34"/>
                  </a:lnTo>
                  <a:lnTo>
                    <a:pt x="1024" y="52"/>
                  </a:lnTo>
                  <a:lnTo>
                    <a:pt x="1056" y="76"/>
                  </a:lnTo>
                  <a:lnTo>
                    <a:pt x="1085" y="102"/>
                  </a:lnTo>
                  <a:lnTo>
                    <a:pt x="1111" y="133"/>
                  </a:lnTo>
                  <a:lnTo>
                    <a:pt x="1132" y="168"/>
                  </a:lnTo>
                  <a:lnTo>
                    <a:pt x="1236" y="33"/>
                  </a:lnTo>
                  <a:lnTo>
                    <a:pt x="1247" y="21"/>
                  </a:lnTo>
                  <a:lnTo>
                    <a:pt x="1260" y="6"/>
                  </a:lnTo>
                  <a:lnTo>
                    <a:pt x="1266" y="3"/>
                  </a:lnTo>
                  <a:lnTo>
                    <a:pt x="1269" y="2"/>
                  </a:lnTo>
                  <a:lnTo>
                    <a:pt x="1273" y="0"/>
                  </a:lnTo>
                  <a:lnTo>
                    <a:pt x="1278" y="0"/>
                  </a:lnTo>
                  <a:lnTo>
                    <a:pt x="1287" y="2"/>
                  </a:lnTo>
                  <a:lnTo>
                    <a:pt x="1294" y="6"/>
                  </a:lnTo>
                  <a:lnTo>
                    <a:pt x="1299" y="12"/>
                  </a:lnTo>
                  <a:lnTo>
                    <a:pt x="1301" y="17"/>
                  </a:lnTo>
                  <a:lnTo>
                    <a:pt x="1302" y="21"/>
                  </a:lnTo>
                  <a:lnTo>
                    <a:pt x="1181" y="527"/>
                  </a:lnTo>
                  <a:lnTo>
                    <a:pt x="1178" y="545"/>
                  </a:lnTo>
                  <a:lnTo>
                    <a:pt x="1175" y="557"/>
                  </a:lnTo>
                  <a:lnTo>
                    <a:pt x="1171" y="565"/>
                  </a:lnTo>
                  <a:lnTo>
                    <a:pt x="1165" y="571"/>
                  </a:lnTo>
                  <a:lnTo>
                    <a:pt x="1159" y="573"/>
                  </a:lnTo>
                  <a:lnTo>
                    <a:pt x="1150" y="574"/>
                  </a:lnTo>
                  <a:lnTo>
                    <a:pt x="1139" y="573"/>
                  </a:lnTo>
                  <a:lnTo>
                    <a:pt x="1131" y="569"/>
                  </a:lnTo>
                  <a:lnTo>
                    <a:pt x="1126" y="563"/>
                  </a:lnTo>
                  <a:lnTo>
                    <a:pt x="1124" y="558"/>
                  </a:lnTo>
                  <a:lnTo>
                    <a:pt x="1123" y="554"/>
                  </a:lnTo>
                  <a:lnTo>
                    <a:pt x="1123" y="553"/>
                  </a:lnTo>
                  <a:lnTo>
                    <a:pt x="1124" y="543"/>
                  </a:lnTo>
                  <a:lnTo>
                    <a:pt x="1126" y="529"/>
                  </a:lnTo>
                  <a:lnTo>
                    <a:pt x="1128" y="509"/>
                  </a:lnTo>
                  <a:lnTo>
                    <a:pt x="1130" y="485"/>
                  </a:lnTo>
                  <a:lnTo>
                    <a:pt x="1132" y="456"/>
                  </a:lnTo>
                  <a:lnTo>
                    <a:pt x="1133" y="422"/>
                  </a:lnTo>
                  <a:lnTo>
                    <a:pt x="1131" y="372"/>
                  </a:lnTo>
                  <a:lnTo>
                    <a:pt x="1126" y="327"/>
                  </a:lnTo>
                  <a:lnTo>
                    <a:pt x="1118" y="285"/>
                  </a:lnTo>
                  <a:lnTo>
                    <a:pt x="1107" y="248"/>
                  </a:lnTo>
                  <a:lnTo>
                    <a:pt x="1092" y="214"/>
                  </a:lnTo>
                  <a:lnTo>
                    <a:pt x="1075" y="184"/>
                  </a:lnTo>
                  <a:lnTo>
                    <a:pt x="1054" y="159"/>
                  </a:lnTo>
                  <a:lnTo>
                    <a:pt x="1032" y="135"/>
                  </a:lnTo>
                  <a:lnTo>
                    <a:pt x="1006" y="116"/>
                  </a:lnTo>
                  <a:lnTo>
                    <a:pt x="979" y="100"/>
                  </a:lnTo>
                  <a:lnTo>
                    <a:pt x="951" y="87"/>
                  </a:lnTo>
                  <a:lnTo>
                    <a:pt x="920" y="77"/>
                  </a:lnTo>
                  <a:lnTo>
                    <a:pt x="887" y="70"/>
                  </a:lnTo>
                  <a:lnTo>
                    <a:pt x="852" y="66"/>
                  </a:lnTo>
                  <a:lnTo>
                    <a:pt x="816" y="65"/>
                  </a:lnTo>
                  <a:lnTo>
                    <a:pt x="768" y="68"/>
                  </a:lnTo>
                  <a:lnTo>
                    <a:pt x="722" y="78"/>
                  </a:lnTo>
                  <a:lnTo>
                    <a:pt x="678" y="94"/>
                  </a:lnTo>
                  <a:lnTo>
                    <a:pt x="637" y="114"/>
                  </a:lnTo>
                  <a:lnTo>
                    <a:pt x="598" y="140"/>
                  </a:lnTo>
                  <a:lnTo>
                    <a:pt x="563" y="170"/>
                  </a:lnTo>
                  <a:lnTo>
                    <a:pt x="531" y="204"/>
                  </a:lnTo>
                  <a:lnTo>
                    <a:pt x="502" y="240"/>
                  </a:lnTo>
                  <a:lnTo>
                    <a:pt x="478" y="278"/>
                  </a:lnTo>
                  <a:lnTo>
                    <a:pt x="459" y="319"/>
                  </a:lnTo>
                  <a:lnTo>
                    <a:pt x="445" y="361"/>
                  </a:lnTo>
                  <a:lnTo>
                    <a:pt x="437" y="404"/>
                  </a:lnTo>
                  <a:lnTo>
                    <a:pt x="434" y="447"/>
                  </a:lnTo>
                  <a:lnTo>
                    <a:pt x="436" y="482"/>
                  </a:lnTo>
                  <a:lnTo>
                    <a:pt x="442" y="514"/>
                  </a:lnTo>
                  <a:lnTo>
                    <a:pt x="451" y="543"/>
                  </a:lnTo>
                  <a:lnTo>
                    <a:pt x="462" y="569"/>
                  </a:lnTo>
                  <a:lnTo>
                    <a:pt x="477" y="591"/>
                  </a:lnTo>
                  <a:lnTo>
                    <a:pt x="493" y="610"/>
                  </a:lnTo>
                  <a:lnTo>
                    <a:pt x="510" y="626"/>
                  </a:lnTo>
                  <a:lnTo>
                    <a:pt x="529" y="640"/>
                  </a:lnTo>
                  <a:lnTo>
                    <a:pt x="547" y="650"/>
                  </a:lnTo>
                  <a:lnTo>
                    <a:pt x="565" y="658"/>
                  </a:lnTo>
                  <a:lnTo>
                    <a:pt x="576" y="660"/>
                  </a:lnTo>
                  <a:lnTo>
                    <a:pt x="591" y="663"/>
                  </a:lnTo>
                  <a:lnTo>
                    <a:pt x="609" y="669"/>
                  </a:lnTo>
                  <a:lnTo>
                    <a:pt x="629" y="675"/>
                  </a:lnTo>
                  <a:lnTo>
                    <a:pt x="651" y="680"/>
                  </a:lnTo>
                  <a:lnTo>
                    <a:pt x="673" y="687"/>
                  </a:lnTo>
                  <a:lnTo>
                    <a:pt x="694" y="693"/>
                  </a:lnTo>
                  <a:lnTo>
                    <a:pt x="713" y="697"/>
                  </a:lnTo>
                  <a:lnTo>
                    <a:pt x="756" y="709"/>
                  </a:lnTo>
                  <a:lnTo>
                    <a:pt x="794" y="720"/>
                  </a:lnTo>
                  <a:lnTo>
                    <a:pt x="826" y="729"/>
                  </a:lnTo>
                  <a:lnTo>
                    <a:pt x="853" y="738"/>
                  </a:lnTo>
                  <a:lnTo>
                    <a:pt x="877" y="746"/>
                  </a:lnTo>
                  <a:lnTo>
                    <a:pt x="898" y="753"/>
                  </a:lnTo>
                  <a:lnTo>
                    <a:pt x="916" y="761"/>
                  </a:lnTo>
                  <a:lnTo>
                    <a:pt x="931" y="767"/>
                  </a:lnTo>
                  <a:lnTo>
                    <a:pt x="945" y="775"/>
                  </a:lnTo>
                  <a:lnTo>
                    <a:pt x="958" y="784"/>
                  </a:lnTo>
                  <a:lnTo>
                    <a:pt x="970" y="792"/>
                  </a:lnTo>
                  <a:lnTo>
                    <a:pt x="981" y="802"/>
                  </a:lnTo>
                  <a:lnTo>
                    <a:pt x="992" y="814"/>
                  </a:lnTo>
                  <a:lnTo>
                    <a:pt x="1002" y="824"/>
                  </a:lnTo>
                  <a:lnTo>
                    <a:pt x="1013" y="836"/>
                  </a:lnTo>
                  <a:lnTo>
                    <a:pt x="1025" y="852"/>
                  </a:lnTo>
                  <a:lnTo>
                    <a:pt x="1038" y="870"/>
                  </a:lnTo>
                  <a:lnTo>
                    <a:pt x="1051" y="890"/>
                  </a:lnTo>
                  <a:lnTo>
                    <a:pt x="1064" y="915"/>
                  </a:lnTo>
                  <a:lnTo>
                    <a:pt x="1075" y="942"/>
                  </a:lnTo>
                  <a:lnTo>
                    <a:pt x="1084" y="973"/>
                  </a:lnTo>
                  <a:lnTo>
                    <a:pt x="1093" y="1007"/>
                  </a:lnTo>
                  <a:lnTo>
                    <a:pt x="1097" y="1045"/>
                  </a:lnTo>
                  <a:lnTo>
                    <a:pt x="1099" y="1087"/>
                  </a:lnTo>
                  <a:lnTo>
                    <a:pt x="1096" y="1140"/>
                  </a:lnTo>
                  <a:lnTo>
                    <a:pt x="1087" y="1194"/>
                  </a:lnTo>
                  <a:lnTo>
                    <a:pt x="1074" y="1247"/>
                  </a:lnTo>
                  <a:lnTo>
                    <a:pt x="1054" y="1299"/>
                  </a:lnTo>
                  <a:lnTo>
                    <a:pt x="1031" y="1350"/>
                  </a:lnTo>
                  <a:lnTo>
                    <a:pt x="1002" y="1399"/>
                  </a:lnTo>
                  <a:lnTo>
                    <a:pt x="969" y="1446"/>
                  </a:lnTo>
                  <a:lnTo>
                    <a:pt x="932" y="1490"/>
                  </a:lnTo>
                  <a:lnTo>
                    <a:pt x="893" y="1531"/>
                  </a:lnTo>
                  <a:lnTo>
                    <a:pt x="850" y="1567"/>
                  </a:lnTo>
                  <a:lnTo>
                    <a:pt x="804" y="1600"/>
                  </a:lnTo>
                  <a:lnTo>
                    <a:pt x="755" y="1627"/>
                  </a:lnTo>
                  <a:lnTo>
                    <a:pt x="705" y="1649"/>
                  </a:lnTo>
                  <a:lnTo>
                    <a:pt x="651" y="1666"/>
                  </a:lnTo>
                  <a:lnTo>
                    <a:pt x="597" y="1676"/>
                  </a:lnTo>
                  <a:lnTo>
                    <a:pt x="541" y="1680"/>
                  </a:lnTo>
                  <a:lnTo>
                    <a:pt x="506" y="1679"/>
                  </a:lnTo>
                  <a:lnTo>
                    <a:pt x="470" y="1676"/>
                  </a:lnTo>
                  <a:lnTo>
                    <a:pt x="434" y="1671"/>
                  </a:lnTo>
                  <a:lnTo>
                    <a:pt x="397" y="1664"/>
                  </a:lnTo>
                  <a:lnTo>
                    <a:pt x="362" y="1653"/>
                  </a:lnTo>
                  <a:lnTo>
                    <a:pt x="327" y="1639"/>
                  </a:lnTo>
                  <a:lnTo>
                    <a:pt x="293" y="1622"/>
                  </a:lnTo>
                  <a:lnTo>
                    <a:pt x="259" y="1602"/>
                  </a:lnTo>
                  <a:lnTo>
                    <a:pt x="228" y="1576"/>
                  </a:lnTo>
                  <a:lnTo>
                    <a:pt x="200" y="1547"/>
                  </a:lnTo>
                  <a:lnTo>
                    <a:pt x="173" y="1513"/>
                  </a:lnTo>
                  <a:lnTo>
                    <a:pt x="66" y="1644"/>
                  </a:lnTo>
                  <a:lnTo>
                    <a:pt x="55" y="1656"/>
                  </a:lnTo>
                  <a:lnTo>
                    <a:pt x="48" y="1665"/>
                  </a:lnTo>
                  <a:lnTo>
                    <a:pt x="41" y="1672"/>
                  </a:lnTo>
                  <a:lnTo>
                    <a:pt x="36" y="1676"/>
                  </a:lnTo>
                  <a:lnTo>
                    <a:pt x="33" y="1679"/>
                  </a:lnTo>
                  <a:lnTo>
                    <a:pt x="29" y="1680"/>
                  </a:lnTo>
                  <a:lnTo>
                    <a:pt x="24" y="1680"/>
                  </a:lnTo>
                  <a:lnTo>
                    <a:pt x="15" y="1678"/>
                  </a:lnTo>
                  <a:lnTo>
                    <a:pt x="7" y="1673"/>
                  </a:lnTo>
                  <a:lnTo>
                    <a:pt x="2" y="1666"/>
                  </a:lnTo>
                  <a:lnTo>
                    <a:pt x="0" y="1658"/>
                  </a:lnTo>
                  <a:lnTo>
                    <a:pt x="1" y="1654"/>
                  </a:lnTo>
                  <a:lnTo>
                    <a:pt x="3" y="1644"/>
                  </a:lnTo>
                  <a:lnTo>
                    <a:pt x="6" y="1627"/>
                  </a:lnTo>
                  <a:lnTo>
                    <a:pt x="12" y="1605"/>
                  </a:lnTo>
                  <a:lnTo>
                    <a:pt x="18" y="1579"/>
                  </a:lnTo>
                  <a:lnTo>
                    <a:pt x="24" y="1549"/>
                  </a:lnTo>
                  <a:lnTo>
                    <a:pt x="33" y="1516"/>
                  </a:lnTo>
                  <a:lnTo>
                    <a:pt x="40" y="1481"/>
                  </a:lnTo>
                  <a:lnTo>
                    <a:pt x="50" y="1445"/>
                  </a:lnTo>
                  <a:lnTo>
                    <a:pt x="59" y="1407"/>
                  </a:lnTo>
                  <a:lnTo>
                    <a:pt x="68" y="1368"/>
                  </a:lnTo>
                  <a:lnTo>
                    <a:pt x="77" y="1330"/>
                  </a:lnTo>
                  <a:lnTo>
                    <a:pt x="94" y="1257"/>
                  </a:lnTo>
                  <a:lnTo>
                    <a:pt x="102" y="1225"/>
                  </a:lnTo>
                  <a:lnTo>
                    <a:pt x="110" y="1194"/>
                  </a:lnTo>
                  <a:lnTo>
                    <a:pt x="116" y="1168"/>
                  </a:lnTo>
                  <a:lnTo>
                    <a:pt x="122" y="1147"/>
                  </a:lnTo>
                  <a:lnTo>
                    <a:pt x="126" y="1129"/>
                  </a:lnTo>
                  <a:lnTo>
                    <a:pt x="129" y="1117"/>
                  </a:lnTo>
                  <a:lnTo>
                    <a:pt x="131" y="1113"/>
                  </a:lnTo>
                  <a:lnTo>
                    <a:pt x="137" y="1108"/>
                  </a:lnTo>
                  <a:lnTo>
                    <a:pt x="144" y="1106"/>
                  </a:lnTo>
                  <a:lnTo>
                    <a:pt x="160" y="1106"/>
                  </a:lnTo>
                  <a:lnTo>
                    <a:pt x="165" y="1107"/>
                  </a:lnTo>
                  <a:lnTo>
                    <a:pt x="171" y="1109"/>
                  </a:lnTo>
                  <a:lnTo>
                    <a:pt x="175" y="1114"/>
                  </a:lnTo>
                  <a:lnTo>
                    <a:pt x="178" y="1121"/>
                  </a:lnTo>
                  <a:lnTo>
                    <a:pt x="179" y="1131"/>
                  </a:lnTo>
                  <a:lnTo>
                    <a:pt x="179" y="1135"/>
                  </a:lnTo>
                  <a:lnTo>
                    <a:pt x="178" y="1138"/>
                  </a:lnTo>
                  <a:lnTo>
                    <a:pt x="177" y="1141"/>
                  </a:lnTo>
                  <a:lnTo>
                    <a:pt x="176" y="1146"/>
                  </a:lnTo>
                  <a:lnTo>
                    <a:pt x="174" y="1156"/>
                  </a:lnTo>
                  <a:lnTo>
                    <a:pt x="171" y="1173"/>
                  </a:lnTo>
                  <a:lnTo>
                    <a:pt x="168" y="1193"/>
                  </a:lnTo>
                  <a:lnTo>
                    <a:pt x="165" y="1217"/>
                  </a:lnTo>
                  <a:lnTo>
                    <a:pt x="163" y="1243"/>
                  </a:lnTo>
                  <a:lnTo>
                    <a:pt x="162" y="1270"/>
                  </a:lnTo>
                  <a:lnTo>
                    <a:pt x="164" y="1314"/>
                  </a:lnTo>
                  <a:lnTo>
                    <a:pt x="170" y="1353"/>
                  </a:lnTo>
                  <a:lnTo>
                    <a:pt x="179" y="1390"/>
                  </a:lnTo>
                  <a:lnTo>
                    <a:pt x="191" y="1422"/>
                  </a:lnTo>
                  <a:lnTo>
                    <a:pt x="207" y="1452"/>
                  </a:lnTo>
                  <a:lnTo>
                    <a:pt x="224" y="1478"/>
                  </a:lnTo>
                  <a:lnTo>
                    <a:pt x="244" y="1501"/>
                  </a:lnTo>
                  <a:lnTo>
                    <a:pt x="266" y="1522"/>
                  </a:lnTo>
                  <a:lnTo>
                    <a:pt x="289" y="1540"/>
                  </a:lnTo>
                  <a:lnTo>
                    <a:pt x="315" y="1554"/>
                  </a:lnTo>
                  <a:lnTo>
                    <a:pt x="341" y="1568"/>
                  </a:lnTo>
                  <a:lnTo>
                    <a:pt x="367" y="1578"/>
                  </a:lnTo>
                  <a:lnTo>
                    <a:pt x="394" y="1587"/>
                  </a:lnTo>
                  <a:lnTo>
                    <a:pt x="422" y="1595"/>
                  </a:lnTo>
                  <a:lnTo>
                    <a:pt x="475" y="1604"/>
                  </a:lnTo>
                  <a:lnTo>
                    <a:pt x="524" y="1609"/>
                  </a:lnTo>
                  <a:lnTo>
                    <a:pt x="548" y="1609"/>
                  </a:lnTo>
                  <a:lnTo>
                    <a:pt x="596" y="1605"/>
                  </a:lnTo>
                  <a:lnTo>
                    <a:pt x="643" y="1594"/>
                  </a:lnTo>
                  <a:lnTo>
                    <a:pt x="688" y="1577"/>
                  </a:lnTo>
                  <a:lnTo>
                    <a:pt x="731" y="1554"/>
                  </a:lnTo>
                  <a:lnTo>
                    <a:pt x="770" y="1526"/>
                  </a:lnTo>
                  <a:lnTo>
                    <a:pt x="806" y="1493"/>
                  </a:lnTo>
                  <a:lnTo>
                    <a:pt x="840" y="1456"/>
                  </a:lnTo>
                  <a:lnTo>
                    <a:pt x="868" y="1416"/>
                  </a:lnTo>
                  <a:lnTo>
                    <a:pt x="893" y="1373"/>
                  </a:lnTo>
                  <a:lnTo>
                    <a:pt x="913" y="1327"/>
                  </a:lnTo>
                  <a:lnTo>
                    <a:pt x="928" y="1280"/>
                  </a:lnTo>
                  <a:lnTo>
                    <a:pt x="937" y="1231"/>
                  </a:lnTo>
                  <a:lnTo>
                    <a:pt x="940" y="1183"/>
                  </a:lnTo>
                  <a:lnTo>
                    <a:pt x="938" y="1144"/>
                  </a:lnTo>
                  <a:lnTo>
                    <a:pt x="934" y="1111"/>
                  </a:lnTo>
                  <a:lnTo>
                    <a:pt x="925" y="1081"/>
                  </a:lnTo>
                  <a:lnTo>
                    <a:pt x="914" y="1055"/>
                  </a:lnTo>
                  <a:lnTo>
                    <a:pt x="901" y="1033"/>
                  </a:lnTo>
                  <a:lnTo>
                    <a:pt x="887" y="1014"/>
                  </a:lnTo>
                  <a:lnTo>
                    <a:pt x="869" y="998"/>
                  </a:lnTo>
                  <a:lnTo>
                    <a:pt x="852" y="984"/>
                  </a:lnTo>
                  <a:lnTo>
                    <a:pt x="833" y="973"/>
                  </a:lnTo>
                  <a:lnTo>
                    <a:pt x="814" y="964"/>
                  </a:lnTo>
                  <a:lnTo>
                    <a:pt x="795" y="956"/>
                  </a:lnTo>
                  <a:lnTo>
                    <a:pt x="776" y="949"/>
                  </a:lnTo>
                  <a:lnTo>
                    <a:pt x="757" y="943"/>
                  </a:lnTo>
                  <a:lnTo>
                    <a:pt x="740" y="939"/>
                  </a:lnTo>
                  <a:lnTo>
                    <a:pt x="506" y="873"/>
                  </a:lnTo>
                  <a:lnTo>
                    <a:pt x="477" y="863"/>
                  </a:lnTo>
                  <a:lnTo>
                    <a:pt x="450" y="851"/>
                  </a:lnTo>
                  <a:lnTo>
                    <a:pt x="423" y="835"/>
                  </a:lnTo>
                  <a:lnTo>
                    <a:pt x="396" y="815"/>
                  </a:lnTo>
                  <a:lnTo>
                    <a:pt x="372" y="792"/>
                  </a:lnTo>
                  <a:lnTo>
                    <a:pt x="348" y="767"/>
                  </a:lnTo>
                  <a:lnTo>
                    <a:pt x="328" y="738"/>
                  </a:lnTo>
                  <a:lnTo>
                    <a:pt x="310" y="706"/>
                  </a:lnTo>
                  <a:lnTo>
                    <a:pt x="296" y="670"/>
                  </a:lnTo>
                  <a:lnTo>
                    <a:pt x="285" y="632"/>
                  </a:lnTo>
                  <a:lnTo>
                    <a:pt x="278" y="591"/>
                  </a:lnTo>
                  <a:lnTo>
                    <a:pt x="275" y="546"/>
                  </a:lnTo>
                  <a:lnTo>
                    <a:pt x="280" y="486"/>
                  </a:lnTo>
                  <a:lnTo>
                    <a:pt x="290" y="427"/>
                  </a:lnTo>
                  <a:lnTo>
                    <a:pt x="310" y="371"/>
                  </a:lnTo>
                  <a:lnTo>
                    <a:pt x="334" y="316"/>
                  </a:lnTo>
                  <a:lnTo>
                    <a:pt x="365" y="262"/>
                  </a:lnTo>
                  <a:lnTo>
                    <a:pt x="401" y="214"/>
                  </a:lnTo>
                  <a:lnTo>
                    <a:pt x="443" y="168"/>
                  </a:lnTo>
                  <a:lnTo>
                    <a:pt x="488" y="127"/>
                  </a:lnTo>
                  <a:lnTo>
                    <a:pt x="537" y="91"/>
                  </a:lnTo>
                  <a:lnTo>
                    <a:pt x="590" y="59"/>
                  </a:lnTo>
                  <a:lnTo>
                    <a:pt x="644" y="34"/>
                  </a:lnTo>
                  <a:lnTo>
                    <a:pt x="702" y="16"/>
                  </a:lnTo>
                  <a:lnTo>
                    <a:pt x="759" y="5"/>
                  </a:lnTo>
                  <a:lnTo>
                    <a:pt x="8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27" name="Freeform 7"/>
            <p:cNvSpPr>
              <a:spLocks/>
            </p:cNvSpPr>
            <p:nvPr/>
          </p:nvSpPr>
          <p:spPr bwMode="auto">
            <a:xfrm>
              <a:off x="4021" y="983"/>
              <a:ext cx="299" cy="23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9" y="0"/>
                </a:cxn>
                <a:cxn ang="0">
                  <a:pos x="299" y="95"/>
                </a:cxn>
                <a:cxn ang="0">
                  <a:pos x="89" y="95"/>
                </a:cxn>
                <a:cxn ang="0">
                  <a:pos x="89" y="2224"/>
                </a:cxn>
                <a:cxn ang="0">
                  <a:pos x="299" y="2224"/>
                </a:cxn>
                <a:cxn ang="0">
                  <a:pos x="299" y="2316"/>
                </a:cxn>
                <a:cxn ang="0">
                  <a:pos x="0" y="2316"/>
                </a:cxn>
                <a:cxn ang="0">
                  <a:pos x="0" y="0"/>
                </a:cxn>
              </a:cxnLst>
              <a:rect l="0" t="0" r="r" b="b"/>
              <a:pathLst>
                <a:path w="299" h="2316">
                  <a:moveTo>
                    <a:pt x="0" y="0"/>
                  </a:moveTo>
                  <a:lnTo>
                    <a:pt x="299" y="0"/>
                  </a:lnTo>
                  <a:lnTo>
                    <a:pt x="299" y="95"/>
                  </a:lnTo>
                  <a:lnTo>
                    <a:pt x="89" y="95"/>
                  </a:lnTo>
                  <a:lnTo>
                    <a:pt x="89" y="2224"/>
                  </a:lnTo>
                  <a:lnTo>
                    <a:pt x="299" y="2224"/>
                  </a:lnTo>
                  <a:lnTo>
                    <a:pt x="299" y="2316"/>
                  </a:lnTo>
                  <a:lnTo>
                    <a:pt x="0" y="23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28" name="Freeform 8"/>
            <p:cNvSpPr>
              <a:spLocks noEditPoints="1"/>
            </p:cNvSpPr>
            <p:nvPr/>
          </p:nvSpPr>
          <p:spPr bwMode="auto">
            <a:xfrm>
              <a:off x="4403" y="1633"/>
              <a:ext cx="964" cy="1571"/>
            </a:xfrm>
            <a:custGeom>
              <a:avLst/>
              <a:gdLst/>
              <a:ahLst/>
              <a:cxnLst>
                <a:cxn ang="0">
                  <a:pos x="607" y="944"/>
                </a:cxn>
                <a:cxn ang="0">
                  <a:pos x="392" y="1121"/>
                </a:cxn>
                <a:cxn ang="0">
                  <a:pos x="328" y="1253"/>
                </a:cxn>
                <a:cxn ang="0">
                  <a:pos x="413" y="1323"/>
                </a:cxn>
                <a:cxn ang="0">
                  <a:pos x="495" y="1372"/>
                </a:cxn>
                <a:cxn ang="0">
                  <a:pos x="573" y="1396"/>
                </a:cxn>
                <a:cxn ang="0">
                  <a:pos x="640" y="1397"/>
                </a:cxn>
                <a:cxn ang="0">
                  <a:pos x="689" y="1376"/>
                </a:cxn>
                <a:cxn ang="0">
                  <a:pos x="731" y="1345"/>
                </a:cxn>
                <a:cxn ang="0">
                  <a:pos x="757" y="1298"/>
                </a:cxn>
                <a:cxn ang="0">
                  <a:pos x="772" y="1244"/>
                </a:cxn>
                <a:cxn ang="0">
                  <a:pos x="776" y="1192"/>
                </a:cxn>
                <a:cxn ang="0">
                  <a:pos x="773" y="1154"/>
                </a:cxn>
                <a:cxn ang="0">
                  <a:pos x="764" y="1099"/>
                </a:cxn>
                <a:cxn ang="0">
                  <a:pos x="752" y="1032"/>
                </a:cxn>
                <a:cxn ang="0">
                  <a:pos x="739" y="961"/>
                </a:cxn>
                <a:cxn ang="0">
                  <a:pos x="724" y="893"/>
                </a:cxn>
                <a:cxn ang="0">
                  <a:pos x="717" y="860"/>
                </a:cxn>
                <a:cxn ang="0">
                  <a:pos x="331" y="218"/>
                </a:cxn>
                <a:cxn ang="0">
                  <a:pos x="315" y="306"/>
                </a:cxn>
                <a:cxn ang="0">
                  <a:pos x="308" y="396"/>
                </a:cxn>
                <a:cxn ang="0">
                  <a:pos x="307" y="564"/>
                </a:cxn>
                <a:cxn ang="0">
                  <a:pos x="311" y="721"/>
                </a:cxn>
                <a:cxn ang="0">
                  <a:pos x="340" y="841"/>
                </a:cxn>
                <a:cxn ang="0">
                  <a:pos x="399" y="921"/>
                </a:cxn>
                <a:cxn ang="0">
                  <a:pos x="466" y="992"/>
                </a:cxn>
                <a:cxn ang="0">
                  <a:pos x="710" y="803"/>
                </a:cxn>
                <a:cxn ang="0">
                  <a:pos x="718" y="450"/>
                </a:cxn>
                <a:cxn ang="0">
                  <a:pos x="674" y="266"/>
                </a:cxn>
                <a:cxn ang="0">
                  <a:pos x="558" y="244"/>
                </a:cxn>
                <a:cxn ang="0">
                  <a:pos x="445" y="214"/>
                </a:cxn>
                <a:cxn ang="0">
                  <a:pos x="344" y="177"/>
                </a:cxn>
                <a:cxn ang="0">
                  <a:pos x="554" y="25"/>
                </a:cxn>
                <a:cxn ang="0">
                  <a:pos x="636" y="64"/>
                </a:cxn>
                <a:cxn ang="0">
                  <a:pos x="721" y="93"/>
                </a:cxn>
                <a:cxn ang="0">
                  <a:pos x="922" y="10"/>
                </a:cxn>
                <a:cxn ang="0">
                  <a:pos x="921" y="66"/>
                </a:cxn>
                <a:cxn ang="0">
                  <a:pos x="904" y="154"/>
                </a:cxn>
                <a:cxn ang="0">
                  <a:pos x="899" y="242"/>
                </a:cxn>
                <a:cxn ang="0">
                  <a:pos x="892" y="350"/>
                </a:cxn>
                <a:cxn ang="0">
                  <a:pos x="889" y="476"/>
                </a:cxn>
                <a:cxn ang="0">
                  <a:pos x="888" y="610"/>
                </a:cxn>
                <a:cxn ang="0">
                  <a:pos x="889" y="772"/>
                </a:cxn>
                <a:cxn ang="0">
                  <a:pos x="899" y="835"/>
                </a:cxn>
                <a:cxn ang="0">
                  <a:pos x="896" y="1215"/>
                </a:cxn>
                <a:cxn ang="0">
                  <a:pos x="755" y="1388"/>
                </a:cxn>
                <a:cxn ang="0">
                  <a:pos x="606" y="1553"/>
                </a:cxn>
                <a:cxn ang="0">
                  <a:pos x="571" y="1562"/>
                </a:cxn>
                <a:cxn ang="0">
                  <a:pos x="539" y="1570"/>
                </a:cxn>
                <a:cxn ang="0">
                  <a:pos x="476" y="1567"/>
                </a:cxn>
                <a:cxn ang="0">
                  <a:pos x="373" y="1541"/>
                </a:cxn>
                <a:cxn ang="0">
                  <a:pos x="265" y="1492"/>
                </a:cxn>
                <a:cxn ang="0">
                  <a:pos x="153" y="1417"/>
                </a:cxn>
                <a:cxn ang="0">
                  <a:pos x="25" y="1422"/>
                </a:cxn>
                <a:cxn ang="0">
                  <a:pos x="0" y="1389"/>
                </a:cxn>
                <a:cxn ang="0">
                  <a:pos x="149" y="1274"/>
                </a:cxn>
                <a:cxn ang="0">
                  <a:pos x="296" y="1141"/>
                </a:cxn>
                <a:cxn ang="0">
                  <a:pos x="130" y="818"/>
                </a:cxn>
                <a:cxn ang="0">
                  <a:pos x="130" y="582"/>
                </a:cxn>
                <a:cxn ang="0">
                  <a:pos x="147" y="351"/>
                </a:cxn>
                <a:cxn ang="0">
                  <a:pos x="248" y="175"/>
                </a:cxn>
                <a:cxn ang="0">
                  <a:pos x="516" y="0"/>
                </a:cxn>
              </a:cxnLst>
              <a:rect l="0" t="0" r="r" b="b"/>
              <a:pathLst>
                <a:path w="964" h="1571">
                  <a:moveTo>
                    <a:pt x="717" y="860"/>
                  </a:moveTo>
                  <a:lnTo>
                    <a:pt x="607" y="944"/>
                  </a:lnTo>
                  <a:lnTo>
                    <a:pt x="498" y="1032"/>
                  </a:lnTo>
                  <a:lnTo>
                    <a:pt x="392" y="1121"/>
                  </a:lnTo>
                  <a:lnTo>
                    <a:pt x="290" y="1214"/>
                  </a:lnTo>
                  <a:lnTo>
                    <a:pt x="328" y="1253"/>
                  </a:lnTo>
                  <a:lnTo>
                    <a:pt x="369" y="1291"/>
                  </a:lnTo>
                  <a:lnTo>
                    <a:pt x="413" y="1323"/>
                  </a:lnTo>
                  <a:lnTo>
                    <a:pt x="459" y="1352"/>
                  </a:lnTo>
                  <a:lnTo>
                    <a:pt x="495" y="1372"/>
                  </a:lnTo>
                  <a:lnTo>
                    <a:pt x="533" y="1387"/>
                  </a:lnTo>
                  <a:lnTo>
                    <a:pt x="573" y="1396"/>
                  </a:lnTo>
                  <a:lnTo>
                    <a:pt x="614" y="1399"/>
                  </a:lnTo>
                  <a:lnTo>
                    <a:pt x="640" y="1397"/>
                  </a:lnTo>
                  <a:lnTo>
                    <a:pt x="666" y="1389"/>
                  </a:lnTo>
                  <a:lnTo>
                    <a:pt x="689" y="1376"/>
                  </a:lnTo>
                  <a:lnTo>
                    <a:pt x="711" y="1362"/>
                  </a:lnTo>
                  <a:lnTo>
                    <a:pt x="731" y="1345"/>
                  </a:lnTo>
                  <a:lnTo>
                    <a:pt x="745" y="1323"/>
                  </a:lnTo>
                  <a:lnTo>
                    <a:pt x="757" y="1298"/>
                  </a:lnTo>
                  <a:lnTo>
                    <a:pt x="765" y="1271"/>
                  </a:lnTo>
                  <a:lnTo>
                    <a:pt x="772" y="1244"/>
                  </a:lnTo>
                  <a:lnTo>
                    <a:pt x="775" y="1217"/>
                  </a:lnTo>
                  <a:lnTo>
                    <a:pt x="776" y="1192"/>
                  </a:lnTo>
                  <a:lnTo>
                    <a:pt x="775" y="1175"/>
                  </a:lnTo>
                  <a:lnTo>
                    <a:pt x="773" y="1154"/>
                  </a:lnTo>
                  <a:lnTo>
                    <a:pt x="770" y="1128"/>
                  </a:lnTo>
                  <a:lnTo>
                    <a:pt x="764" y="1099"/>
                  </a:lnTo>
                  <a:lnTo>
                    <a:pt x="759" y="1066"/>
                  </a:lnTo>
                  <a:lnTo>
                    <a:pt x="752" y="1032"/>
                  </a:lnTo>
                  <a:lnTo>
                    <a:pt x="745" y="997"/>
                  </a:lnTo>
                  <a:lnTo>
                    <a:pt x="739" y="961"/>
                  </a:lnTo>
                  <a:lnTo>
                    <a:pt x="731" y="926"/>
                  </a:lnTo>
                  <a:lnTo>
                    <a:pt x="724" y="893"/>
                  </a:lnTo>
                  <a:lnTo>
                    <a:pt x="717" y="861"/>
                  </a:lnTo>
                  <a:lnTo>
                    <a:pt x="717" y="860"/>
                  </a:lnTo>
                  <a:close/>
                  <a:moveTo>
                    <a:pt x="344" y="177"/>
                  </a:moveTo>
                  <a:lnTo>
                    <a:pt x="331" y="218"/>
                  </a:lnTo>
                  <a:lnTo>
                    <a:pt x="322" y="261"/>
                  </a:lnTo>
                  <a:lnTo>
                    <a:pt x="315" y="306"/>
                  </a:lnTo>
                  <a:lnTo>
                    <a:pt x="311" y="351"/>
                  </a:lnTo>
                  <a:lnTo>
                    <a:pt x="308" y="396"/>
                  </a:lnTo>
                  <a:lnTo>
                    <a:pt x="307" y="442"/>
                  </a:lnTo>
                  <a:lnTo>
                    <a:pt x="307" y="564"/>
                  </a:lnTo>
                  <a:lnTo>
                    <a:pt x="308" y="643"/>
                  </a:lnTo>
                  <a:lnTo>
                    <a:pt x="311" y="721"/>
                  </a:lnTo>
                  <a:lnTo>
                    <a:pt x="318" y="799"/>
                  </a:lnTo>
                  <a:lnTo>
                    <a:pt x="340" y="841"/>
                  </a:lnTo>
                  <a:lnTo>
                    <a:pt x="367" y="882"/>
                  </a:lnTo>
                  <a:lnTo>
                    <a:pt x="399" y="921"/>
                  </a:lnTo>
                  <a:lnTo>
                    <a:pt x="432" y="959"/>
                  </a:lnTo>
                  <a:lnTo>
                    <a:pt x="466" y="992"/>
                  </a:lnTo>
                  <a:lnTo>
                    <a:pt x="465" y="991"/>
                  </a:lnTo>
                  <a:lnTo>
                    <a:pt x="710" y="803"/>
                  </a:lnTo>
                  <a:lnTo>
                    <a:pt x="712" y="625"/>
                  </a:lnTo>
                  <a:lnTo>
                    <a:pt x="718" y="450"/>
                  </a:lnTo>
                  <a:lnTo>
                    <a:pt x="730" y="275"/>
                  </a:lnTo>
                  <a:lnTo>
                    <a:pt x="674" y="266"/>
                  </a:lnTo>
                  <a:lnTo>
                    <a:pt x="617" y="256"/>
                  </a:lnTo>
                  <a:lnTo>
                    <a:pt x="558" y="244"/>
                  </a:lnTo>
                  <a:lnTo>
                    <a:pt x="501" y="230"/>
                  </a:lnTo>
                  <a:lnTo>
                    <a:pt x="445" y="214"/>
                  </a:lnTo>
                  <a:lnTo>
                    <a:pt x="392" y="196"/>
                  </a:lnTo>
                  <a:lnTo>
                    <a:pt x="344" y="177"/>
                  </a:lnTo>
                  <a:close/>
                  <a:moveTo>
                    <a:pt x="516" y="0"/>
                  </a:moveTo>
                  <a:lnTo>
                    <a:pt x="554" y="25"/>
                  </a:lnTo>
                  <a:lnTo>
                    <a:pt x="594" y="46"/>
                  </a:lnTo>
                  <a:lnTo>
                    <a:pt x="636" y="64"/>
                  </a:lnTo>
                  <a:lnTo>
                    <a:pt x="678" y="80"/>
                  </a:lnTo>
                  <a:lnTo>
                    <a:pt x="721" y="93"/>
                  </a:lnTo>
                  <a:lnTo>
                    <a:pt x="764" y="105"/>
                  </a:lnTo>
                  <a:lnTo>
                    <a:pt x="922" y="10"/>
                  </a:lnTo>
                  <a:lnTo>
                    <a:pt x="936" y="25"/>
                  </a:lnTo>
                  <a:lnTo>
                    <a:pt x="921" y="66"/>
                  </a:lnTo>
                  <a:lnTo>
                    <a:pt x="911" y="110"/>
                  </a:lnTo>
                  <a:lnTo>
                    <a:pt x="904" y="154"/>
                  </a:lnTo>
                  <a:lnTo>
                    <a:pt x="901" y="198"/>
                  </a:lnTo>
                  <a:lnTo>
                    <a:pt x="899" y="242"/>
                  </a:lnTo>
                  <a:lnTo>
                    <a:pt x="896" y="293"/>
                  </a:lnTo>
                  <a:lnTo>
                    <a:pt x="892" y="350"/>
                  </a:lnTo>
                  <a:lnTo>
                    <a:pt x="890" y="412"/>
                  </a:lnTo>
                  <a:lnTo>
                    <a:pt x="889" y="476"/>
                  </a:lnTo>
                  <a:lnTo>
                    <a:pt x="889" y="543"/>
                  </a:lnTo>
                  <a:lnTo>
                    <a:pt x="888" y="610"/>
                  </a:lnTo>
                  <a:lnTo>
                    <a:pt x="888" y="741"/>
                  </a:lnTo>
                  <a:lnTo>
                    <a:pt x="889" y="772"/>
                  </a:lnTo>
                  <a:lnTo>
                    <a:pt x="892" y="804"/>
                  </a:lnTo>
                  <a:lnTo>
                    <a:pt x="899" y="835"/>
                  </a:lnTo>
                  <a:lnTo>
                    <a:pt x="964" y="1127"/>
                  </a:lnTo>
                  <a:lnTo>
                    <a:pt x="896" y="1215"/>
                  </a:lnTo>
                  <a:lnTo>
                    <a:pt x="826" y="1302"/>
                  </a:lnTo>
                  <a:lnTo>
                    <a:pt x="755" y="1388"/>
                  </a:lnTo>
                  <a:lnTo>
                    <a:pt x="681" y="1472"/>
                  </a:lnTo>
                  <a:lnTo>
                    <a:pt x="606" y="1553"/>
                  </a:lnTo>
                  <a:lnTo>
                    <a:pt x="589" y="1557"/>
                  </a:lnTo>
                  <a:lnTo>
                    <a:pt x="571" y="1562"/>
                  </a:lnTo>
                  <a:lnTo>
                    <a:pt x="554" y="1566"/>
                  </a:lnTo>
                  <a:lnTo>
                    <a:pt x="539" y="1570"/>
                  </a:lnTo>
                  <a:lnTo>
                    <a:pt x="527" y="1571"/>
                  </a:lnTo>
                  <a:lnTo>
                    <a:pt x="476" y="1567"/>
                  </a:lnTo>
                  <a:lnTo>
                    <a:pt x="424" y="1556"/>
                  </a:lnTo>
                  <a:lnTo>
                    <a:pt x="373" y="1541"/>
                  </a:lnTo>
                  <a:lnTo>
                    <a:pt x="324" y="1523"/>
                  </a:lnTo>
                  <a:lnTo>
                    <a:pt x="265" y="1492"/>
                  </a:lnTo>
                  <a:lnTo>
                    <a:pt x="209" y="1455"/>
                  </a:lnTo>
                  <a:lnTo>
                    <a:pt x="153" y="1417"/>
                  </a:lnTo>
                  <a:lnTo>
                    <a:pt x="101" y="1374"/>
                  </a:lnTo>
                  <a:lnTo>
                    <a:pt x="25" y="1422"/>
                  </a:lnTo>
                  <a:lnTo>
                    <a:pt x="1" y="1389"/>
                  </a:lnTo>
                  <a:lnTo>
                    <a:pt x="0" y="1389"/>
                  </a:lnTo>
                  <a:lnTo>
                    <a:pt x="74" y="1333"/>
                  </a:lnTo>
                  <a:lnTo>
                    <a:pt x="149" y="1274"/>
                  </a:lnTo>
                  <a:lnTo>
                    <a:pt x="223" y="1209"/>
                  </a:lnTo>
                  <a:lnTo>
                    <a:pt x="296" y="1141"/>
                  </a:lnTo>
                  <a:lnTo>
                    <a:pt x="138" y="938"/>
                  </a:lnTo>
                  <a:lnTo>
                    <a:pt x="130" y="818"/>
                  </a:lnTo>
                  <a:lnTo>
                    <a:pt x="127" y="698"/>
                  </a:lnTo>
                  <a:lnTo>
                    <a:pt x="130" y="582"/>
                  </a:lnTo>
                  <a:lnTo>
                    <a:pt x="136" y="467"/>
                  </a:lnTo>
                  <a:lnTo>
                    <a:pt x="147" y="351"/>
                  </a:lnTo>
                  <a:lnTo>
                    <a:pt x="162" y="236"/>
                  </a:lnTo>
                  <a:lnTo>
                    <a:pt x="248" y="175"/>
                  </a:lnTo>
                  <a:lnTo>
                    <a:pt x="337" y="115"/>
                  </a:lnTo>
                  <a:lnTo>
                    <a:pt x="5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29" name="Freeform 9"/>
            <p:cNvSpPr>
              <a:spLocks/>
            </p:cNvSpPr>
            <p:nvPr/>
          </p:nvSpPr>
          <p:spPr bwMode="auto">
            <a:xfrm>
              <a:off x="5528" y="983"/>
              <a:ext cx="299" cy="23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9" y="0"/>
                </a:cxn>
                <a:cxn ang="0">
                  <a:pos x="299" y="2316"/>
                </a:cxn>
                <a:cxn ang="0">
                  <a:pos x="0" y="2316"/>
                </a:cxn>
                <a:cxn ang="0">
                  <a:pos x="0" y="2224"/>
                </a:cxn>
                <a:cxn ang="0">
                  <a:pos x="214" y="2224"/>
                </a:cxn>
                <a:cxn ang="0">
                  <a:pos x="214" y="95"/>
                </a:cxn>
                <a:cxn ang="0">
                  <a:pos x="0" y="95"/>
                </a:cxn>
                <a:cxn ang="0">
                  <a:pos x="0" y="0"/>
                </a:cxn>
              </a:cxnLst>
              <a:rect l="0" t="0" r="r" b="b"/>
              <a:pathLst>
                <a:path w="299" h="2316">
                  <a:moveTo>
                    <a:pt x="0" y="0"/>
                  </a:moveTo>
                  <a:lnTo>
                    <a:pt x="299" y="0"/>
                  </a:lnTo>
                  <a:lnTo>
                    <a:pt x="299" y="2316"/>
                  </a:lnTo>
                  <a:lnTo>
                    <a:pt x="0" y="2316"/>
                  </a:lnTo>
                  <a:lnTo>
                    <a:pt x="0" y="2224"/>
                  </a:lnTo>
                  <a:lnTo>
                    <a:pt x="214" y="2224"/>
                  </a:lnTo>
                  <a:lnTo>
                    <a:pt x="214" y="95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932" name="Group 12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914400" y="3276601"/>
            <a:ext cx="2554451" cy="672377"/>
            <a:chOff x="617" y="2134"/>
            <a:chExt cx="8795" cy="2315"/>
          </a:xfrm>
        </p:grpSpPr>
        <p:sp>
          <p:nvSpPr>
            <p:cNvPr id="81934" name="Freeform 14"/>
            <p:cNvSpPr>
              <a:spLocks/>
            </p:cNvSpPr>
            <p:nvPr/>
          </p:nvSpPr>
          <p:spPr bwMode="auto">
            <a:xfrm>
              <a:off x="617" y="2241"/>
              <a:ext cx="1294" cy="1678"/>
            </a:xfrm>
            <a:custGeom>
              <a:avLst/>
              <a:gdLst/>
              <a:ahLst/>
              <a:cxnLst>
                <a:cxn ang="0">
                  <a:pos x="946" y="20"/>
                </a:cxn>
                <a:cxn ang="0">
                  <a:pos x="1093" y="118"/>
                </a:cxn>
                <a:cxn ang="0">
                  <a:pos x="1237" y="20"/>
                </a:cxn>
                <a:cxn ang="0">
                  <a:pos x="1259" y="3"/>
                </a:cxn>
                <a:cxn ang="0">
                  <a:pos x="1286" y="5"/>
                </a:cxn>
                <a:cxn ang="0">
                  <a:pos x="1294" y="20"/>
                </a:cxn>
                <a:cxn ang="0">
                  <a:pos x="1169" y="547"/>
                </a:cxn>
                <a:cxn ang="0">
                  <a:pos x="1142" y="570"/>
                </a:cxn>
                <a:cxn ang="0">
                  <a:pos x="1120" y="564"/>
                </a:cxn>
                <a:cxn ang="0">
                  <a:pos x="1115" y="552"/>
                </a:cxn>
                <a:cxn ang="0">
                  <a:pos x="1120" y="506"/>
                </a:cxn>
                <a:cxn ang="0">
                  <a:pos x="1120" y="338"/>
                </a:cxn>
                <a:cxn ang="0">
                  <a:pos x="1055" y="165"/>
                </a:cxn>
                <a:cxn ang="0">
                  <a:pos x="925" y="78"/>
                </a:cxn>
                <a:cxn ang="0">
                  <a:pos x="734" y="72"/>
                </a:cxn>
                <a:cxn ang="0">
                  <a:pos x="541" y="185"/>
                </a:cxn>
                <a:cxn ang="0">
                  <a:pos x="438" y="376"/>
                </a:cxn>
                <a:cxn ang="0">
                  <a:pos x="446" y="538"/>
                </a:cxn>
                <a:cxn ang="0">
                  <a:pos x="508" y="628"/>
                </a:cxn>
                <a:cxn ang="0">
                  <a:pos x="579" y="660"/>
                </a:cxn>
                <a:cxn ang="0">
                  <a:pos x="674" y="689"/>
                </a:cxn>
                <a:cxn ang="0">
                  <a:pos x="867" y="744"/>
                </a:cxn>
                <a:cxn ang="0">
                  <a:pos x="946" y="781"/>
                </a:cxn>
                <a:cxn ang="0">
                  <a:pos x="1001" y="830"/>
                </a:cxn>
                <a:cxn ang="0">
                  <a:pos x="1058" y="920"/>
                </a:cxn>
                <a:cxn ang="0">
                  <a:pos x="1090" y="1085"/>
                </a:cxn>
                <a:cxn ang="0">
                  <a:pos x="1028" y="1337"/>
                </a:cxn>
                <a:cxn ang="0">
                  <a:pos x="859" y="1551"/>
                </a:cxn>
                <a:cxn ang="0">
                  <a:pos x="623" y="1670"/>
                </a:cxn>
                <a:cxn ang="0">
                  <a:pos x="424" y="1670"/>
                </a:cxn>
                <a:cxn ang="0">
                  <a:pos x="261" y="1603"/>
                </a:cxn>
                <a:cxn ang="0">
                  <a:pos x="65" y="1641"/>
                </a:cxn>
                <a:cxn ang="0">
                  <a:pos x="24" y="1678"/>
                </a:cxn>
                <a:cxn ang="0">
                  <a:pos x="3" y="1667"/>
                </a:cxn>
                <a:cxn ang="0">
                  <a:pos x="8" y="1620"/>
                </a:cxn>
                <a:cxn ang="0">
                  <a:pos x="41" y="1476"/>
                </a:cxn>
                <a:cxn ang="0">
                  <a:pos x="84" y="1293"/>
                </a:cxn>
                <a:cxn ang="0">
                  <a:pos x="120" y="1149"/>
                </a:cxn>
                <a:cxn ang="0">
                  <a:pos x="141" y="1105"/>
                </a:cxn>
                <a:cxn ang="0">
                  <a:pos x="174" y="1111"/>
                </a:cxn>
                <a:cxn ang="0">
                  <a:pos x="179" y="1140"/>
                </a:cxn>
                <a:cxn ang="0">
                  <a:pos x="168" y="1192"/>
                </a:cxn>
                <a:cxn ang="0">
                  <a:pos x="168" y="1337"/>
                </a:cxn>
                <a:cxn ang="0">
                  <a:pos x="231" y="1484"/>
                </a:cxn>
                <a:cxn ang="0">
                  <a:pos x="343" y="1568"/>
                </a:cxn>
                <a:cxn ang="0">
                  <a:pos x="508" y="1609"/>
                </a:cxn>
                <a:cxn ang="0">
                  <a:pos x="682" y="1580"/>
                </a:cxn>
                <a:cxn ang="0">
                  <a:pos x="843" y="1447"/>
                </a:cxn>
                <a:cxn ang="0">
                  <a:pos x="930" y="1253"/>
                </a:cxn>
                <a:cxn ang="0">
                  <a:pos x="919" y="1079"/>
                </a:cxn>
                <a:cxn ang="0">
                  <a:pos x="851" y="990"/>
                </a:cxn>
                <a:cxn ang="0">
                  <a:pos x="764" y="949"/>
                </a:cxn>
                <a:cxn ang="0">
                  <a:pos x="462" y="859"/>
                </a:cxn>
                <a:cxn ang="0">
                  <a:pos x="348" y="767"/>
                </a:cxn>
                <a:cxn ang="0">
                  <a:pos x="280" y="613"/>
                </a:cxn>
                <a:cxn ang="0">
                  <a:pos x="310" y="364"/>
                </a:cxn>
                <a:cxn ang="0">
                  <a:pos x="476" y="136"/>
                </a:cxn>
                <a:cxn ang="0">
                  <a:pos x="723" y="8"/>
                </a:cxn>
              </a:cxnLst>
              <a:rect l="0" t="0" r="r" b="b"/>
              <a:pathLst>
                <a:path w="1294" h="1678">
                  <a:moveTo>
                    <a:pt x="816" y="0"/>
                  </a:moveTo>
                  <a:lnTo>
                    <a:pt x="884" y="5"/>
                  </a:lnTo>
                  <a:lnTo>
                    <a:pt x="946" y="20"/>
                  </a:lnTo>
                  <a:lnTo>
                    <a:pt x="1001" y="43"/>
                  </a:lnTo>
                  <a:lnTo>
                    <a:pt x="1050" y="75"/>
                  </a:lnTo>
                  <a:lnTo>
                    <a:pt x="1093" y="118"/>
                  </a:lnTo>
                  <a:lnTo>
                    <a:pt x="1126" y="168"/>
                  </a:lnTo>
                  <a:lnTo>
                    <a:pt x="1229" y="31"/>
                  </a:lnTo>
                  <a:lnTo>
                    <a:pt x="1237" y="20"/>
                  </a:lnTo>
                  <a:lnTo>
                    <a:pt x="1245" y="14"/>
                  </a:lnTo>
                  <a:lnTo>
                    <a:pt x="1256" y="3"/>
                  </a:lnTo>
                  <a:lnTo>
                    <a:pt x="1259" y="3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86" y="5"/>
                  </a:lnTo>
                  <a:lnTo>
                    <a:pt x="1292" y="11"/>
                  </a:lnTo>
                  <a:lnTo>
                    <a:pt x="1294" y="17"/>
                  </a:lnTo>
                  <a:lnTo>
                    <a:pt x="1294" y="20"/>
                  </a:lnTo>
                  <a:lnTo>
                    <a:pt x="1292" y="17"/>
                  </a:lnTo>
                  <a:lnTo>
                    <a:pt x="1172" y="524"/>
                  </a:lnTo>
                  <a:lnTo>
                    <a:pt x="1169" y="547"/>
                  </a:lnTo>
                  <a:lnTo>
                    <a:pt x="1164" y="561"/>
                  </a:lnTo>
                  <a:lnTo>
                    <a:pt x="1156" y="567"/>
                  </a:lnTo>
                  <a:lnTo>
                    <a:pt x="1142" y="570"/>
                  </a:lnTo>
                  <a:lnTo>
                    <a:pt x="1134" y="570"/>
                  </a:lnTo>
                  <a:lnTo>
                    <a:pt x="1126" y="567"/>
                  </a:lnTo>
                  <a:lnTo>
                    <a:pt x="1120" y="564"/>
                  </a:lnTo>
                  <a:lnTo>
                    <a:pt x="1118" y="558"/>
                  </a:lnTo>
                  <a:lnTo>
                    <a:pt x="1118" y="555"/>
                  </a:lnTo>
                  <a:lnTo>
                    <a:pt x="1115" y="552"/>
                  </a:lnTo>
                  <a:lnTo>
                    <a:pt x="1115" y="550"/>
                  </a:lnTo>
                  <a:lnTo>
                    <a:pt x="1118" y="532"/>
                  </a:lnTo>
                  <a:lnTo>
                    <a:pt x="1120" y="506"/>
                  </a:lnTo>
                  <a:lnTo>
                    <a:pt x="1123" y="469"/>
                  </a:lnTo>
                  <a:lnTo>
                    <a:pt x="1126" y="419"/>
                  </a:lnTo>
                  <a:lnTo>
                    <a:pt x="1120" y="338"/>
                  </a:lnTo>
                  <a:lnTo>
                    <a:pt x="1107" y="272"/>
                  </a:lnTo>
                  <a:lnTo>
                    <a:pt x="1085" y="214"/>
                  </a:lnTo>
                  <a:lnTo>
                    <a:pt x="1055" y="165"/>
                  </a:lnTo>
                  <a:lnTo>
                    <a:pt x="1017" y="127"/>
                  </a:lnTo>
                  <a:lnTo>
                    <a:pt x="973" y="98"/>
                  </a:lnTo>
                  <a:lnTo>
                    <a:pt x="925" y="78"/>
                  </a:lnTo>
                  <a:lnTo>
                    <a:pt x="870" y="66"/>
                  </a:lnTo>
                  <a:lnTo>
                    <a:pt x="810" y="63"/>
                  </a:lnTo>
                  <a:lnTo>
                    <a:pt x="734" y="72"/>
                  </a:lnTo>
                  <a:lnTo>
                    <a:pt x="663" y="98"/>
                  </a:lnTo>
                  <a:lnTo>
                    <a:pt x="598" y="136"/>
                  </a:lnTo>
                  <a:lnTo>
                    <a:pt x="541" y="185"/>
                  </a:lnTo>
                  <a:lnTo>
                    <a:pt x="495" y="243"/>
                  </a:lnTo>
                  <a:lnTo>
                    <a:pt x="459" y="306"/>
                  </a:lnTo>
                  <a:lnTo>
                    <a:pt x="438" y="376"/>
                  </a:lnTo>
                  <a:lnTo>
                    <a:pt x="430" y="445"/>
                  </a:lnTo>
                  <a:lnTo>
                    <a:pt x="435" y="495"/>
                  </a:lnTo>
                  <a:lnTo>
                    <a:pt x="446" y="538"/>
                  </a:lnTo>
                  <a:lnTo>
                    <a:pt x="462" y="573"/>
                  </a:lnTo>
                  <a:lnTo>
                    <a:pt x="484" y="602"/>
                  </a:lnTo>
                  <a:lnTo>
                    <a:pt x="508" y="628"/>
                  </a:lnTo>
                  <a:lnTo>
                    <a:pt x="536" y="645"/>
                  </a:lnTo>
                  <a:lnTo>
                    <a:pt x="560" y="657"/>
                  </a:lnTo>
                  <a:lnTo>
                    <a:pt x="579" y="660"/>
                  </a:lnTo>
                  <a:lnTo>
                    <a:pt x="606" y="668"/>
                  </a:lnTo>
                  <a:lnTo>
                    <a:pt x="639" y="680"/>
                  </a:lnTo>
                  <a:lnTo>
                    <a:pt x="674" y="689"/>
                  </a:lnTo>
                  <a:lnTo>
                    <a:pt x="772" y="715"/>
                  </a:lnTo>
                  <a:lnTo>
                    <a:pt x="827" y="732"/>
                  </a:lnTo>
                  <a:lnTo>
                    <a:pt x="867" y="744"/>
                  </a:lnTo>
                  <a:lnTo>
                    <a:pt x="900" y="755"/>
                  </a:lnTo>
                  <a:lnTo>
                    <a:pt x="925" y="767"/>
                  </a:lnTo>
                  <a:lnTo>
                    <a:pt x="946" y="781"/>
                  </a:lnTo>
                  <a:lnTo>
                    <a:pt x="965" y="796"/>
                  </a:lnTo>
                  <a:lnTo>
                    <a:pt x="984" y="813"/>
                  </a:lnTo>
                  <a:lnTo>
                    <a:pt x="1001" y="830"/>
                  </a:lnTo>
                  <a:lnTo>
                    <a:pt x="1020" y="854"/>
                  </a:lnTo>
                  <a:lnTo>
                    <a:pt x="1039" y="882"/>
                  </a:lnTo>
                  <a:lnTo>
                    <a:pt x="1058" y="920"/>
                  </a:lnTo>
                  <a:lnTo>
                    <a:pt x="1074" y="966"/>
                  </a:lnTo>
                  <a:lnTo>
                    <a:pt x="1085" y="1021"/>
                  </a:lnTo>
                  <a:lnTo>
                    <a:pt x="1090" y="1085"/>
                  </a:lnTo>
                  <a:lnTo>
                    <a:pt x="1082" y="1172"/>
                  </a:lnTo>
                  <a:lnTo>
                    <a:pt x="1060" y="1256"/>
                  </a:lnTo>
                  <a:lnTo>
                    <a:pt x="1028" y="1337"/>
                  </a:lnTo>
                  <a:lnTo>
                    <a:pt x="982" y="1415"/>
                  </a:lnTo>
                  <a:lnTo>
                    <a:pt x="925" y="1487"/>
                  </a:lnTo>
                  <a:lnTo>
                    <a:pt x="859" y="1551"/>
                  </a:lnTo>
                  <a:lnTo>
                    <a:pt x="786" y="1603"/>
                  </a:lnTo>
                  <a:lnTo>
                    <a:pt x="707" y="1644"/>
                  </a:lnTo>
                  <a:lnTo>
                    <a:pt x="623" y="1670"/>
                  </a:lnTo>
                  <a:lnTo>
                    <a:pt x="536" y="1678"/>
                  </a:lnTo>
                  <a:lnTo>
                    <a:pt x="481" y="1675"/>
                  </a:lnTo>
                  <a:lnTo>
                    <a:pt x="424" y="1670"/>
                  </a:lnTo>
                  <a:lnTo>
                    <a:pt x="370" y="1655"/>
                  </a:lnTo>
                  <a:lnTo>
                    <a:pt x="315" y="1635"/>
                  </a:lnTo>
                  <a:lnTo>
                    <a:pt x="261" y="1603"/>
                  </a:lnTo>
                  <a:lnTo>
                    <a:pt x="215" y="1563"/>
                  </a:lnTo>
                  <a:lnTo>
                    <a:pt x="171" y="1510"/>
                  </a:lnTo>
                  <a:lnTo>
                    <a:pt x="65" y="1641"/>
                  </a:lnTo>
                  <a:lnTo>
                    <a:pt x="57" y="1652"/>
                  </a:lnTo>
                  <a:lnTo>
                    <a:pt x="32" y="1678"/>
                  </a:lnTo>
                  <a:lnTo>
                    <a:pt x="24" y="1678"/>
                  </a:lnTo>
                  <a:lnTo>
                    <a:pt x="13" y="1675"/>
                  </a:lnTo>
                  <a:lnTo>
                    <a:pt x="8" y="1673"/>
                  </a:lnTo>
                  <a:lnTo>
                    <a:pt x="3" y="1667"/>
                  </a:lnTo>
                  <a:lnTo>
                    <a:pt x="0" y="1658"/>
                  </a:lnTo>
                  <a:lnTo>
                    <a:pt x="3" y="1647"/>
                  </a:lnTo>
                  <a:lnTo>
                    <a:pt x="8" y="1620"/>
                  </a:lnTo>
                  <a:lnTo>
                    <a:pt x="16" y="1583"/>
                  </a:lnTo>
                  <a:lnTo>
                    <a:pt x="27" y="1534"/>
                  </a:lnTo>
                  <a:lnTo>
                    <a:pt x="41" y="1476"/>
                  </a:lnTo>
                  <a:lnTo>
                    <a:pt x="57" y="1418"/>
                  </a:lnTo>
                  <a:lnTo>
                    <a:pt x="71" y="1354"/>
                  </a:lnTo>
                  <a:lnTo>
                    <a:pt x="84" y="1293"/>
                  </a:lnTo>
                  <a:lnTo>
                    <a:pt x="98" y="1238"/>
                  </a:lnTo>
                  <a:lnTo>
                    <a:pt x="111" y="1189"/>
                  </a:lnTo>
                  <a:lnTo>
                    <a:pt x="120" y="1149"/>
                  </a:lnTo>
                  <a:lnTo>
                    <a:pt x="128" y="1123"/>
                  </a:lnTo>
                  <a:lnTo>
                    <a:pt x="130" y="1111"/>
                  </a:lnTo>
                  <a:lnTo>
                    <a:pt x="141" y="1105"/>
                  </a:lnTo>
                  <a:lnTo>
                    <a:pt x="166" y="1105"/>
                  </a:lnTo>
                  <a:lnTo>
                    <a:pt x="168" y="1108"/>
                  </a:lnTo>
                  <a:lnTo>
                    <a:pt x="174" y="1111"/>
                  </a:lnTo>
                  <a:lnTo>
                    <a:pt x="177" y="1114"/>
                  </a:lnTo>
                  <a:lnTo>
                    <a:pt x="179" y="1123"/>
                  </a:lnTo>
                  <a:lnTo>
                    <a:pt x="179" y="1140"/>
                  </a:lnTo>
                  <a:lnTo>
                    <a:pt x="177" y="1146"/>
                  </a:lnTo>
                  <a:lnTo>
                    <a:pt x="174" y="1163"/>
                  </a:lnTo>
                  <a:lnTo>
                    <a:pt x="168" y="1192"/>
                  </a:lnTo>
                  <a:lnTo>
                    <a:pt x="166" y="1230"/>
                  </a:lnTo>
                  <a:lnTo>
                    <a:pt x="163" y="1270"/>
                  </a:lnTo>
                  <a:lnTo>
                    <a:pt x="168" y="1337"/>
                  </a:lnTo>
                  <a:lnTo>
                    <a:pt x="182" y="1395"/>
                  </a:lnTo>
                  <a:lnTo>
                    <a:pt x="204" y="1444"/>
                  </a:lnTo>
                  <a:lnTo>
                    <a:pt x="231" y="1484"/>
                  </a:lnTo>
                  <a:lnTo>
                    <a:pt x="264" y="1519"/>
                  </a:lnTo>
                  <a:lnTo>
                    <a:pt x="302" y="1548"/>
                  </a:lnTo>
                  <a:lnTo>
                    <a:pt x="343" y="1568"/>
                  </a:lnTo>
                  <a:lnTo>
                    <a:pt x="383" y="1586"/>
                  </a:lnTo>
                  <a:lnTo>
                    <a:pt x="427" y="1597"/>
                  </a:lnTo>
                  <a:lnTo>
                    <a:pt x="508" y="1609"/>
                  </a:lnTo>
                  <a:lnTo>
                    <a:pt x="546" y="1609"/>
                  </a:lnTo>
                  <a:lnTo>
                    <a:pt x="614" y="1600"/>
                  </a:lnTo>
                  <a:lnTo>
                    <a:pt x="682" y="1580"/>
                  </a:lnTo>
                  <a:lnTo>
                    <a:pt x="742" y="1545"/>
                  </a:lnTo>
                  <a:lnTo>
                    <a:pt x="797" y="1502"/>
                  </a:lnTo>
                  <a:lnTo>
                    <a:pt x="843" y="1447"/>
                  </a:lnTo>
                  <a:lnTo>
                    <a:pt x="881" y="1389"/>
                  </a:lnTo>
                  <a:lnTo>
                    <a:pt x="911" y="1322"/>
                  </a:lnTo>
                  <a:lnTo>
                    <a:pt x="930" y="1253"/>
                  </a:lnTo>
                  <a:lnTo>
                    <a:pt x="935" y="1183"/>
                  </a:lnTo>
                  <a:lnTo>
                    <a:pt x="930" y="1126"/>
                  </a:lnTo>
                  <a:lnTo>
                    <a:pt x="919" y="1079"/>
                  </a:lnTo>
                  <a:lnTo>
                    <a:pt x="903" y="1042"/>
                  </a:lnTo>
                  <a:lnTo>
                    <a:pt x="878" y="1013"/>
                  </a:lnTo>
                  <a:lnTo>
                    <a:pt x="851" y="990"/>
                  </a:lnTo>
                  <a:lnTo>
                    <a:pt x="824" y="972"/>
                  </a:lnTo>
                  <a:lnTo>
                    <a:pt x="794" y="958"/>
                  </a:lnTo>
                  <a:lnTo>
                    <a:pt x="764" y="949"/>
                  </a:lnTo>
                  <a:lnTo>
                    <a:pt x="737" y="940"/>
                  </a:lnTo>
                  <a:lnTo>
                    <a:pt x="503" y="874"/>
                  </a:lnTo>
                  <a:lnTo>
                    <a:pt x="462" y="859"/>
                  </a:lnTo>
                  <a:lnTo>
                    <a:pt x="421" y="836"/>
                  </a:lnTo>
                  <a:lnTo>
                    <a:pt x="381" y="804"/>
                  </a:lnTo>
                  <a:lnTo>
                    <a:pt x="348" y="767"/>
                  </a:lnTo>
                  <a:lnTo>
                    <a:pt x="318" y="723"/>
                  </a:lnTo>
                  <a:lnTo>
                    <a:pt x="294" y="671"/>
                  </a:lnTo>
                  <a:lnTo>
                    <a:pt x="280" y="613"/>
                  </a:lnTo>
                  <a:lnTo>
                    <a:pt x="275" y="547"/>
                  </a:lnTo>
                  <a:lnTo>
                    <a:pt x="283" y="454"/>
                  </a:lnTo>
                  <a:lnTo>
                    <a:pt x="310" y="364"/>
                  </a:lnTo>
                  <a:lnTo>
                    <a:pt x="353" y="280"/>
                  </a:lnTo>
                  <a:lnTo>
                    <a:pt x="408" y="202"/>
                  </a:lnTo>
                  <a:lnTo>
                    <a:pt x="476" y="136"/>
                  </a:lnTo>
                  <a:lnTo>
                    <a:pt x="552" y="78"/>
                  </a:lnTo>
                  <a:lnTo>
                    <a:pt x="636" y="37"/>
                  </a:lnTo>
                  <a:lnTo>
                    <a:pt x="723" y="8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35" name="Freeform 15"/>
            <p:cNvSpPr>
              <a:spLocks/>
            </p:cNvSpPr>
            <p:nvPr/>
          </p:nvSpPr>
          <p:spPr bwMode="auto">
            <a:xfrm>
              <a:off x="2235" y="2134"/>
              <a:ext cx="296" cy="23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6" y="0"/>
                </a:cxn>
                <a:cxn ang="0">
                  <a:pos x="296" y="95"/>
                </a:cxn>
                <a:cxn ang="0">
                  <a:pos x="87" y="95"/>
                </a:cxn>
                <a:cxn ang="0">
                  <a:pos x="87" y="2225"/>
                </a:cxn>
                <a:cxn ang="0">
                  <a:pos x="296" y="2225"/>
                </a:cxn>
                <a:cxn ang="0">
                  <a:pos x="296" y="2315"/>
                </a:cxn>
                <a:cxn ang="0">
                  <a:pos x="0" y="2315"/>
                </a:cxn>
                <a:cxn ang="0">
                  <a:pos x="0" y="0"/>
                </a:cxn>
              </a:cxnLst>
              <a:rect l="0" t="0" r="r" b="b"/>
              <a:pathLst>
                <a:path w="296" h="2315">
                  <a:moveTo>
                    <a:pt x="0" y="0"/>
                  </a:moveTo>
                  <a:lnTo>
                    <a:pt x="296" y="0"/>
                  </a:lnTo>
                  <a:lnTo>
                    <a:pt x="296" y="95"/>
                  </a:lnTo>
                  <a:lnTo>
                    <a:pt x="87" y="95"/>
                  </a:lnTo>
                  <a:lnTo>
                    <a:pt x="87" y="2225"/>
                  </a:lnTo>
                  <a:lnTo>
                    <a:pt x="296" y="2225"/>
                  </a:lnTo>
                  <a:lnTo>
                    <a:pt x="296" y="2315"/>
                  </a:lnTo>
                  <a:lnTo>
                    <a:pt x="0" y="2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36" name="Freeform 16"/>
            <p:cNvSpPr>
              <a:spLocks noEditPoints="1"/>
            </p:cNvSpPr>
            <p:nvPr/>
          </p:nvSpPr>
          <p:spPr bwMode="auto">
            <a:xfrm>
              <a:off x="2616" y="2785"/>
              <a:ext cx="960" cy="1569"/>
            </a:xfrm>
            <a:custGeom>
              <a:avLst/>
              <a:gdLst/>
              <a:ahLst/>
              <a:cxnLst>
                <a:cxn ang="0">
                  <a:pos x="2" y="1389"/>
                </a:cxn>
                <a:cxn ang="0">
                  <a:pos x="0" y="1386"/>
                </a:cxn>
                <a:cxn ang="0">
                  <a:pos x="560" y="972"/>
                </a:cxn>
                <a:cxn ang="0">
                  <a:pos x="283" y="1213"/>
                </a:cxn>
                <a:cxn ang="0">
                  <a:pos x="391" y="1314"/>
                </a:cxn>
                <a:cxn ang="0">
                  <a:pos x="500" y="1378"/>
                </a:cxn>
                <a:cxn ang="0">
                  <a:pos x="606" y="1398"/>
                </a:cxn>
                <a:cxn ang="0">
                  <a:pos x="690" y="1369"/>
                </a:cxn>
                <a:cxn ang="0">
                  <a:pos x="742" y="1308"/>
                </a:cxn>
                <a:cxn ang="0">
                  <a:pos x="764" y="1227"/>
                </a:cxn>
                <a:cxn ang="0">
                  <a:pos x="764" y="1160"/>
                </a:cxn>
                <a:cxn ang="0">
                  <a:pos x="753" y="1074"/>
                </a:cxn>
                <a:cxn ang="0">
                  <a:pos x="710" y="859"/>
                </a:cxn>
                <a:cxn ang="0">
                  <a:pos x="340" y="173"/>
                </a:cxn>
                <a:cxn ang="0">
                  <a:pos x="307" y="324"/>
                </a:cxn>
                <a:cxn ang="0">
                  <a:pos x="302" y="587"/>
                </a:cxn>
                <a:cxn ang="0">
                  <a:pos x="312" y="796"/>
                </a:cxn>
                <a:cxn ang="0">
                  <a:pos x="378" y="897"/>
                </a:cxn>
                <a:cxn ang="0">
                  <a:pos x="459" y="990"/>
                </a:cxn>
                <a:cxn ang="0">
                  <a:pos x="701" y="799"/>
                </a:cxn>
                <a:cxn ang="0">
                  <a:pos x="723" y="272"/>
                </a:cxn>
                <a:cxn ang="0">
                  <a:pos x="522" y="234"/>
                </a:cxn>
                <a:cxn ang="0">
                  <a:pos x="340" y="173"/>
                </a:cxn>
                <a:cxn ang="0">
                  <a:pos x="571" y="35"/>
                </a:cxn>
                <a:cxn ang="0">
                  <a:pos x="696" y="87"/>
                </a:cxn>
                <a:cxn ang="0">
                  <a:pos x="919" y="8"/>
                </a:cxn>
                <a:cxn ang="0">
                  <a:pos x="913" y="75"/>
                </a:cxn>
                <a:cxn ang="0">
                  <a:pos x="897" y="185"/>
                </a:cxn>
                <a:cxn ang="0">
                  <a:pos x="889" y="324"/>
                </a:cxn>
                <a:cxn ang="0">
                  <a:pos x="884" y="527"/>
                </a:cxn>
                <a:cxn ang="0">
                  <a:pos x="886" y="787"/>
                </a:cxn>
                <a:cxn ang="0">
                  <a:pos x="960" y="1126"/>
                </a:cxn>
                <a:cxn ang="0">
                  <a:pos x="786" y="1343"/>
                </a:cxn>
                <a:cxn ang="0">
                  <a:pos x="603" y="1551"/>
                </a:cxn>
                <a:cxn ang="0">
                  <a:pos x="546" y="1566"/>
                </a:cxn>
                <a:cxn ang="0">
                  <a:pos x="457" y="1563"/>
                </a:cxn>
                <a:cxn ang="0">
                  <a:pos x="323" y="1522"/>
                </a:cxn>
                <a:cxn ang="0">
                  <a:pos x="100" y="1372"/>
                </a:cxn>
                <a:cxn ang="0">
                  <a:pos x="2" y="1389"/>
                </a:cxn>
                <a:cxn ang="0">
                  <a:pos x="196" y="1233"/>
                </a:cxn>
                <a:cxn ang="0">
                  <a:pos x="136" y="940"/>
                </a:cxn>
                <a:cxn ang="0">
                  <a:pos x="125" y="700"/>
                </a:cxn>
                <a:cxn ang="0">
                  <a:pos x="141" y="391"/>
                </a:cxn>
                <a:cxn ang="0">
                  <a:pos x="334" y="116"/>
                </a:cxn>
              </a:cxnLst>
              <a:rect l="0" t="0" r="r" b="b"/>
              <a:pathLst>
                <a:path w="960" h="1569">
                  <a:moveTo>
                    <a:pt x="0" y="1386"/>
                  </a:moveTo>
                  <a:lnTo>
                    <a:pt x="2" y="1389"/>
                  </a:lnTo>
                  <a:lnTo>
                    <a:pt x="0" y="1392"/>
                  </a:lnTo>
                  <a:lnTo>
                    <a:pt x="0" y="1386"/>
                  </a:lnTo>
                  <a:close/>
                  <a:moveTo>
                    <a:pt x="707" y="859"/>
                  </a:moveTo>
                  <a:lnTo>
                    <a:pt x="560" y="972"/>
                  </a:lnTo>
                  <a:lnTo>
                    <a:pt x="419" y="1091"/>
                  </a:lnTo>
                  <a:lnTo>
                    <a:pt x="283" y="1213"/>
                  </a:lnTo>
                  <a:lnTo>
                    <a:pt x="334" y="1265"/>
                  </a:lnTo>
                  <a:lnTo>
                    <a:pt x="391" y="1314"/>
                  </a:lnTo>
                  <a:lnTo>
                    <a:pt x="451" y="1351"/>
                  </a:lnTo>
                  <a:lnTo>
                    <a:pt x="500" y="1378"/>
                  </a:lnTo>
                  <a:lnTo>
                    <a:pt x="552" y="1392"/>
                  </a:lnTo>
                  <a:lnTo>
                    <a:pt x="606" y="1398"/>
                  </a:lnTo>
                  <a:lnTo>
                    <a:pt x="650" y="1389"/>
                  </a:lnTo>
                  <a:lnTo>
                    <a:pt x="690" y="1369"/>
                  </a:lnTo>
                  <a:lnTo>
                    <a:pt x="723" y="1343"/>
                  </a:lnTo>
                  <a:lnTo>
                    <a:pt x="742" y="1308"/>
                  </a:lnTo>
                  <a:lnTo>
                    <a:pt x="756" y="1268"/>
                  </a:lnTo>
                  <a:lnTo>
                    <a:pt x="764" y="1227"/>
                  </a:lnTo>
                  <a:lnTo>
                    <a:pt x="767" y="1189"/>
                  </a:lnTo>
                  <a:lnTo>
                    <a:pt x="764" y="1160"/>
                  </a:lnTo>
                  <a:lnTo>
                    <a:pt x="758" y="1123"/>
                  </a:lnTo>
                  <a:lnTo>
                    <a:pt x="753" y="1074"/>
                  </a:lnTo>
                  <a:lnTo>
                    <a:pt x="720" y="909"/>
                  </a:lnTo>
                  <a:lnTo>
                    <a:pt x="710" y="859"/>
                  </a:lnTo>
                  <a:lnTo>
                    <a:pt x="707" y="859"/>
                  </a:lnTo>
                  <a:close/>
                  <a:moveTo>
                    <a:pt x="340" y="173"/>
                  </a:moveTo>
                  <a:lnTo>
                    <a:pt x="318" y="246"/>
                  </a:lnTo>
                  <a:lnTo>
                    <a:pt x="307" y="324"/>
                  </a:lnTo>
                  <a:lnTo>
                    <a:pt x="302" y="405"/>
                  </a:lnTo>
                  <a:lnTo>
                    <a:pt x="302" y="587"/>
                  </a:lnTo>
                  <a:lnTo>
                    <a:pt x="304" y="692"/>
                  </a:lnTo>
                  <a:lnTo>
                    <a:pt x="312" y="796"/>
                  </a:lnTo>
                  <a:lnTo>
                    <a:pt x="340" y="848"/>
                  </a:lnTo>
                  <a:lnTo>
                    <a:pt x="378" y="897"/>
                  </a:lnTo>
                  <a:lnTo>
                    <a:pt x="419" y="946"/>
                  </a:lnTo>
                  <a:lnTo>
                    <a:pt x="459" y="990"/>
                  </a:lnTo>
                  <a:lnTo>
                    <a:pt x="459" y="987"/>
                  </a:lnTo>
                  <a:lnTo>
                    <a:pt x="701" y="799"/>
                  </a:lnTo>
                  <a:lnTo>
                    <a:pt x="707" y="535"/>
                  </a:lnTo>
                  <a:lnTo>
                    <a:pt x="723" y="272"/>
                  </a:lnTo>
                  <a:lnTo>
                    <a:pt x="625" y="255"/>
                  </a:lnTo>
                  <a:lnTo>
                    <a:pt x="522" y="234"/>
                  </a:lnTo>
                  <a:lnTo>
                    <a:pt x="427" y="205"/>
                  </a:lnTo>
                  <a:lnTo>
                    <a:pt x="340" y="173"/>
                  </a:lnTo>
                  <a:close/>
                  <a:moveTo>
                    <a:pt x="514" y="0"/>
                  </a:moveTo>
                  <a:lnTo>
                    <a:pt x="571" y="35"/>
                  </a:lnTo>
                  <a:lnTo>
                    <a:pt x="633" y="63"/>
                  </a:lnTo>
                  <a:lnTo>
                    <a:pt x="696" y="87"/>
                  </a:lnTo>
                  <a:lnTo>
                    <a:pt x="761" y="104"/>
                  </a:lnTo>
                  <a:lnTo>
                    <a:pt x="919" y="8"/>
                  </a:lnTo>
                  <a:lnTo>
                    <a:pt x="933" y="23"/>
                  </a:lnTo>
                  <a:lnTo>
                    <a:pt x="913" y="75"/>
                  </a:lnTo>
                  <a:lnTo>
                    <a:pt x="903" y="130"/>
                  </a:lnTo>
                  <a:lnTo>
                    <a:pt x="897" y="185"/>
                  </a:lnTo>
                  <a:lnTo>
                    <a:pt x="894" y="240"/>
                  </a:lnTo>
                  <a:lnTo>
                    <a:pt x="889" y="324"/>
                  </a:lnTo>
                  <a:lnTo>
                    <a:pt x="886" y="422"/>
                  </a:lnTo>
                  <a:lnTo>
                    <a:pt x="884" y="527"/>
                  </a:lnTo>
                  <a:lnTo>
                    <a:pt x="884" y="738"/>
                  </a:lnTo>
                  <a:lnTo>
                    <a:pt x="886" y="787"/>
                  </a:lnTo>
                  <a:lnTo>
                    <a:pt x="894" y="833"/>
                  </a:lnTo>
                  <a:lnTo>
                    <a:pt x="960" y="1126"/>
                  </a:lnTo>
                  <a:lnTo>
                    <a:pt x="873" y="1236"/>
                  </a:lnTo>
                  <a:lnTo>
                    <a:pt x="786" y="1343"/>
                  </a:lnTo>
                  <a:lnTo>
                    <a:pt x="696" y="1450"/>
                  </a:lnTo>
                  <a:lnTo>
                    <a:pt x="603" y="1551"/>
                  </a:lnTo>
                  <a:lnTo>
                    <a:pt x="574" y="1557"/>
                  </a:lnTo>
                  <a:lnTo>
                    <a:pt x="546" y="1566"/>
                  </a:lnTo>
                  <a:lnTo>
                    <a:pt x="525" y="1569"/>
                  </a:lnTo>
                  <a:lnTo>
                    <a:pt x="457" y="1563"/>
                  </a:lnTo>
                  <a:lnTo>
                    <a:pt x="389" y="1545"/>
                  </a:lnTo>
                  <a:lnTo>
                    <a:pt x="323" y="1522"/>
                  </a:lnTo>
                  <a:lnTo>
                    <a:pt x="206" y="1453"/>
                  </a:lnTo>
                  <a:lnTo>
                    <a:pt x="100" y="1372"/>
                  </a:lnTo>
                  <a:lnTo>
                    <a:pt x="24" y="1418"/>
                  </a:lnTo>
                  <a:lnTo>
                    <a:pt x="2" y="1389"/>
                  </a:lnTo>
                  <a:lnTo>
                    <a:pt x="98" y="1317"/>
                  </a:lnTo>
                  <a:lnTo>
                    <a:pt x="196" y="1233"/>
                  </a:lnTo>
                  <a:lnTo>
                    <a:pt x="293" y="1143"/>
                  </a:lnTo>
                  <a:lnTo>
                    <a:pt x="136" y="940"/>
                  </a:lnTo>
                  <a:lnTo>
                    <a:pt x="128" y="822"/>
                  </a:lnTo>
                  <a:lnTo>
                    <a:pt x="125" y="700"/>
                  </a:lnTo>
                  <a:lnTo>
                    <a:pt x="128" y="547"/>
                  </a:lnTo>
                  <a:lnTo>
                    <a:pt x="141" y="391"/>
                  </a:lnTo>
                  <a:lnTo>
                    <a:pt x="160" y="237"/>
                  </a:lnTo>
                  <a:lnTo>
                    <a:pt x="334" y="116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37" name="Freeform 17"/>
            <p:cNvSpPr>
              <a:spLocks/>
            </p:cNvSpPr>
            <p:nvPr/>
          </p:nvSpPr>
          <p:spPr bwMode="auto">
            <a:xfrm>
              <a:off x="3872" y="3627"/>
              <a:ext cx="256" cy="69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55" y="6"/>
                </a:cxn>
                <a:cxn ang="0">
                  <a:pos x="188" y="29"/>
                </a:cxn>
                <a:cxn ang="0">
                  <a:pos x="215" y="64"/>
                </a:cxn>
                <a:cxn ang="0">
                  <a:pos x="237" y="110"/>
                </a:cxn>
                <a:cxn ang="0">
                  <a:pos x="248" y="168"/>
                </a:cxn>
                <a:cxn ang="0">
                  <a:pos x="253" y="240"/>
                </a:cxn>
                <a:cxn ang="0">
                  <a:pos x="256" y="240"/>
                </a:cxn>
                <a:cxn ang="0">
                  <a:pos x="250" y="318"/>
                </a:cxn>
                <a:cxn ang="0">
                  <a:pos x="237" y="391"/>
                </a:cxn>
                <a:cxn ang="0">
                  <a:pos x="218" y="457"/>
                </a:cxn>
                <a:cxn ang="0">
                  <a:pos x="193" y="518"/>
                </a:cxn>
                <a:cxn ang="0">
                  <a:pos x="166" y="567"/>
                </a:cxn>
                <a:cxn ang="0">
                  <a:pos x="139" y="611"/>
                </a:cxn>
                <a:cxn ang="0">
                  <a:pos x="112" y="646"/>
                </a:cxn>
                <a:cxn ang="0">
                  <a:pos x="87" y="672"/>
                </a:cxn>
                <a:cxn ang="0">
                  <a:pos x="68" y="686"/>
                </a:cxn>
                <a:cxn ang="0">
                  <a:pos x="57" y="692"/>
                </a:cxn>
                <a:cxn ang="0">
                  <a:pos x="49" y="689"/>
                </a:cxn>
                <a:cxn ang="0">
                  <a:pos x="41" y="683"/>
                </a:cxn>
                <a:cxn ang="0">
                  <a:pos x="38" y="677"/>
                </a:cxn>
                <a:cxn ang="0">
                  <a:pos x="36" y="666"/>
                </a:cxn>
                <a:cxn ang="0">
                  <a:pos x="36" y="657"/>
                </a:cxn>
                <a:cxn ang="0">
                  <a:pos x="38" y="654"/>
                </a:cxn>
                <a:cxn ang="0">
                  <a:pos x="41" y="648"/>
                </a:cxn>
                <a:cxn ang="0">
                  <a:pos x="60" y="628"/>
                </a:cxn>
                <a:cxn ang="0">
                  <a:pos x="95" y="585"/>
                </a:cxn>
                <a:cxn ang="0">
                  <a:pos x="131" y="530"/>
                </a:cxn>
                <a:cxn ang="0">
                  <a:pos x="161" y="469"/>
                </a:cxn>
                <a:cxn ang="0">
                  <a:pos x="185" y="397"/>
                </a:cxn>
                <a:cxn ang="0">
                  <a:pos x="201" y="321"/>
                </a:cxn>
                <a:cxn ang="0">
                  <a:pos x="207" y="237"/>
                </a:cxn>
                <a:cxn ang="0">
                  <a:pos x="207" y="206"/>
                </a:cxn>
                <a:cxn ang="0">
                  <a:pos x="199" y="206"/>
                </a:cxn>
                <a:cxn ang="0">
                  <a:pos x="196" y="208"/>
                </a:cxn>
                <a:cxn ang="0">
                  <a:pos x="193" y="214"/>
                </a:cxn>
                <a:cxn ang="0">
                  <a:pos x="155" y="234"/>
                </a:cxn>
                <a:cxn ang="0">
                  <a:pos x="117" y="243"/>
                </a:cxn>
                <a:cxn ang="0">
                  <a:pos x="82" y="237"/>
                </a:cxn>
                <a:cxn ang="0">
                  <a:pos x="52" y="226"/>
                </a:cxn>
                <a:cxn ang="0">
                  <a:pos x="30" y="203"/>
                </a:cxn>
                <a:cxn ang="0">
                  <a:pos x="14" y="177"/>
                </a:cxn>
                <a:cxn ang="0">
                  <a:pos x="3" y="148"/>
                </a:cxn>
                <a:cxn ang="0">
                  <a:pos x="0" y="119"/>
                </a:cxn>
                <a:cxn ang="0">
                  <a:pos x="6" y="84"/>
                </a:cxn>
                <a:cxn ang="0">
                  <a:pos x="19" y="49"/>
                </a:cxn>
                <a:cxn ang="0">
                  <a:pos x="44" y="23"/>
                </a:cxn>
                <a:cxn ang="0">
                  <a:pos x="76" y="6"/>
                </a:cxn>
                <a:cxn ang="0">
                  <a:pos x="117" y="0"/>
                </a:cxn>
              </a:cxnLst>
              <a:rect l="0" t="0" r="r" b="b"/>
              <a:pathLst>
                <a:path w="256" h="692">
                  <a:moveTo>
                    <a:pt x="117" y="0"/>
                  </a:moveTo>
                  <a:lnTo>
                    <a:pt x="155" y="6"/>
                  </a:lnTo>
                  <a:lnTo>
                    <a:pt x="188" y="29"/>
                  </a:lnTo>
                  <a:lnTo>
                    <a:pt x="215" y="64"/>
                  </a:lnTo>
                  <a:lnTo>
                    <a:pt x="237" y="110"/>
                  </a:lnTo>
                  <a:lnTo>
                    <a:pt x="248" y="168"/>
                  </a:lnTo>
                  <a:lnTo>
                    <a:pt x="253" y="240"/>
                  </a:lnTo>
                  <a:lnTo>
                    <a:pt x="256" y="240"/>
                  </a:lnTo>
                  <a:lnTo>
                    <a:pt x="250" y="318"/>
                  </a:lnTo>
                  <a:lnTo>
                    <a:pt x="237" y="391"/>
                  </a:lnTo>
                  <a:lnTo>
                    <a:pt x="218" y="457"/>
                  </a:lnTo>
                  <a:lnTo>
                    <a:pt x="193" y="518"/>
                  </a:lnTo>
                  <a:lnTo>
                    <a:pt x="166" y="567"/>
                  </a:lnTo>
                  <a:lnTo>
                    <a:pt x="139" y="611"/>
                  </a:lnTo>
                  <a:lnTo>
                    <a:pt x="112" y="646"/>
                  </a:lnTo>
                  <a:lnTo>
                    <a:pt x="87" y="672"/>
                  </a:lnTo>
                  <a:lnTo>
                    <a:pt x="68" y="686"/>
                  </a:lnTo>
                  <a:lnTo>
                    <a:pt x="57" y="692"/>
                  </a:lnTo>
                  <a:lnTo>
                    <a:pt x="49" y="689"/>
                  </a:lnTo>
                  <a:lnTo>
                    <a:pt x="41" y="683"/>
                  </a:lnTo>
                  <a:lnTo>
                    <a:pt x="38" y="677"/>
                  </a:lnTo>
                  <a:lnTo>
                    <a:pt x="36" y="666"/>
                  </a:lnTo>
                  <a:lnTo>
                    <a:pt x="36" y="657"/>
                  </a:lnTo>
                  <a:lnTo>
                    <a:pt x="38" y="654"/>
                  </a:lnTo>
                  <a:lnTo>
                    <a:pt x="41" y="648"/>
                  </a:lnTo>
                  <a:lnTo>
                    <a:pt x="60" y="628"/>
                  </a:lnTo>
                  <a:lnTo>
                    <a:pt x="95" y="585"/>
                  </a:lnTo>
                  <a:lnTo>
                    <a:pt x="131" y="530"/>
                  </a:lnTo>
                  <a:lnTo>
                    <a:pt x="161" y="469"/>
                  </a:lnTo>
                  <a:lnTo>
                    <a:pt x="185" y="397"/>
                  </a:lnTo>
                  <a:lnTo>
                    <a:pt x="201" y="321"/>
                  </a:lnTo>
                  <a:lnTo>
                    <a:pt x="207" y="237"/>
                  </a:lnTo>
                  <a:lnTo>
                    <a:pt x="207" y="206"/>
                  </a:lnTo>
                  <a:lnTo>
                    <a:pt x="199" y="206"/>
                  </a:lnTo>
                  <a:lnTo>
                    <a:pt x="196" y="208"/>
                  </a:lnTo>
                  <a:lnTo>
                    <a:pt x="193" y="214"/>
                  </a:lnTo>
                  <a:lnTo>
                    <a:pt x="155" y="234"/>
                  </a:lnTo>
                  <a:lnTo>
                    <a:pt x="117" y="243"/>
                  </a:lnTo>
                  <a:lnTo>
                    <a:pt x="82" y="237"/>
                  </a:lnTo>
                  <a:lnTo>
                    <a:pt x="52" y="226"/>
                  </a:lnTo>
                  <a:lnTo>
                    <a:pt x="30" y="203"/>
                  </a:lnTo>
                  <a:lnTo>
                    <a:pt x="14" y="177"/>
                  </a:lnTo>
                  <a:lnTo>
                    <a:pt x="3" y="148"/>
                  </a:lnTo>
                  <a:lnTo>
                    <a:pt x="0" y="119"/>
                  </a:lnTo>
                  <a:lnTo>
                    <a:pt x="6" y="84"/>
                  </a:lnTo>
                  <a:lnTo>
                    <a:pt x="19" y="49"/>
                  </a:lnTo>
                  <a:lnTo>
                    <a:pt x="44" y="23"/>
                  </a:lnTo>
                  <a:lnTo>
                    <a:pt x="76" y="6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38" name="Freeform 18"/>
            <p:cNvSpPr>
              <a:spLocks/>
            </p:cNvSpPr>
            <p:nvPr/>
          </p:nvSpPr>
          <p:spPr bwMode="auto">
            <a:xfrm>
              <a:off x="4764" y="2241"/>
              <a:ext cx="1550" cy="1684"/>
            </a:xfrm>
            <a:custGeom>
              <a:avLst/>
              <a:gdLst/>
              <a:ahLst/>
              <a:cxnLst>
                <a:cxn ang="0">
                  <a:pos x="1539" y="5"/>
                </a:cxn>
                <a:cxn ang="0">
                  <a:pos x="1545" y="20"/>
                </a:cxn>
                <a:cxn ang="0">
                  <a:pos x="1409" y="645"/>
                </a:cxn>
                <a:cxn ang="0">
                  <a:pos x="1363" y="665"/>
                </a:cxn>
                <a:cxn ang="0">
                  <a:pos x="1344" y="631"/>
                </a:cxn>
                <a:cxn ang="0">
                  <a:pos x="1349" y="561"/>
                </a:cxn>
                <a:cxn ang="0">
                  <a:pos x="1330" y="356"/>
                </a:cxn>
                <a:cxn ang="0">
                  <a:pos x="1235" y="170"/>
                </a:cxn>
                <a:cxn ang="0">
                  <a:pos x="1066" y="78"/>
                </a:cxn>
                <a:cxn ang="0">
                  <a:pos x="802" y="107"/>
                </a:cxn>
                <a:cxn ang="0">
                  <a:pos x="539" y="275"/>
                </a:cxn>
                <a:cxn ang="0">
                  <a:pos x="343" y="547"/>
                </a:cxn>
                <a:cxn ang="0">
                  <a:pos x="239" y="842"/>
                </a:cxn>
                <a:cxn ang="0">
                  <a:pos x="204" y="1079"/>
                </a:cxn>
                <a:cxn ang="0">
                  <a:pos x="220" y="1291"/>
                </a:cxn>
                <a:cxn ang="0">
                  <a:pos x="302" y="1464"/>
                </a:cxn>
                <a:cxn ang="0">
                  <a:pos x="430" y="1568"/>
                </a:cxn>
                <a:cxn ang="0">
                  <a:pos x="579" y="1609"/>
                </a:cxn>
                <a:cxn ang="0">
                  <a:pos x="748" y="1597"/>
                </a:cxn>
                <a:cxn ang="0">
                  <a:pos x="955" y="1502"/>
                </a:cxn>
                <a:cxn ang="0">
                  <a:pos x="1148" y="1305"/>
                </a:cxn>
                <a:cxn ang="0">
                  <a:pos x="1232" y="1117"/>
                </a:cxn>
                <a:cxn ang="0">
                  <a:pos x="1251" y="1062"/>
                </a:cxn>
                <a:cxn ang="0">
                  <a:pos x="1267" y="1053"/>
                </a:cxn>
                <a:cxn ang="0">
                  <a:pos x="1292" y="1056"/>
                </a:cxn>
                <a:cxn ang="0">
                  <a:pos x="1300" y="1076"/>
                </a:cxn>
                <a:cxn ang="0">
                  <a:pos x="1278" y="1160"/>
                </a:cxn>
                <a:cxn ang="0">
                  <a:pos x="1183" y="1343"/>
                </a:cxn>
                <a:cxn ang="0">
                  <a:pos x="998" y="1537"/>
                </a:cxn>
                <a:cxn ang="0">
                  <a:pos x="770" y="1658"/>
                </a:cxn>
                <a:cxn ang="0">
                  <a:pos x="498" y="1678"/>
                </a:cxn>
                <a:cxn ang="0">
                  <a:pos x="264" y="1592"/>
                </a:cxn>
                <a:cxn ang="0">
                  <a:pos x="93" y="1409"/>
                </a:cxn>
                <a:cxn ang="0">
                  <a:pos x="6" y="1152"/>
                </a:cxn>
                <a:cxn ang="0">
                  <a:pos x="38" y="787"/>
                </a:cxn>
                <a:cxn ang="0">
                  <a:pos x="218" y="428"/>
                </a:cxn>
                <a:cxn ang="0">
                  <a:pos x="506" y="156"/>
                </a:cxn>
                <a:cxn ang="0">
                  <a:pos x="851" y="14"/>
                </a:cxn>
                <a:cxn ang="0">
                  <a:pos x="1102" y="20"/>
                </a:cxn>
                <a:cxn ang="0">
                  <a:pos x="1237" y="92"/>
                </a:cxn>
                <a:cxn ang="0">
                  <a:pos x="1314" y="170"/>
                </a:cxn>
                <a:cxn ang="0">
                  <a:pos x="1485" y="26"/>
                </a:cxn>
                <a:cxn ang="0">
                  <a:pos x="1515" y="0"/>
                </a:cxn>
              </a:cxnLst>
              <a:rect l="0" t="0" r="r" b="b"/>
              <a:pathLst>
                <a:path w="1550" h="1684">
                  <a:moveTo>
                    <a:pt x="1515" y="0"/>
                  </a:moveTo>
                  <a:lnTo>
                    <a:pt x="1528" y="0"/>
                  </a:lnTo>
                  <a:lnTo>
                    <a:pt x="1539" y="5"/>
                  </a:lnTo>
                  <a:lnTo>
                    <a:pt x="1542" y="8"/>
                  </a:lnTo>
                  <a:lnTo>
                    <a:pt x="1545" y="14"/>
                  </a:lnTo>
                  <a:lnTo>
                    <a:pt x="1545" y="20"/>
                  </a:lnTo>
                  <a:lnTo>
                    <a:pt x="1550" y="29"/>
                  </a:lnTo>
                  <a:lnTo>
                    <a:pt x="1414" y="619"/>
                  </a:lnTo>
                  <a:lnTo>
                    <a:pt x="1409" y="645"/>
                  </a:lnTo>
                  <a:lnTo>
                    <a:pt x="1401" y="660"/>
                  </a:lnTo>
                  <a:lnTo>
                    <a:pt x="1390" y="665"/>
                  </a:lnTo>
                  <a:lnTo>
                    <a:pt x="1363" y="665"/>
                  </a:lnTo>
                  <a:lnTo>
                    <a:pt x="1346" y="657"/>
                  </a:lnTo>
                  <a:lnTo>
                    <a:pt x="1344" y="651"/>
                  </a:lnTo>
                  <a:lnTo>
                    <a:pt x="1344" y="631"/>
                  </a:lnTo>
                  <a:lnTo>
                    <a:pt x="1346" y="619"/>
                  </a:lnTo>
                  <a:lnTo>
                    <a:pt x="1346" y="590"/>
                  </a:lnTo>
                  <a:lnTo>
                    <a:pt x="1349" y="561"/>
                  </a:lnTo>
                  <a:lnTo>
                    <a:pt x="1349" y="521"/>
                  </a:lnTo>
                  <a:lnTo>
                    <a:pt x="1344" y="434"/>
                  </a:lnTo>
                  <a:lnTo>
                    <a:pt x="1330" y="356"/>
                  </a:lnTo>
                  <a:lnTo>
                    <a:pt x="1308" y="283"/>
                  </a:lnTo>
                  <a:lnTo>
                    <a:pt x="1276" y="223"/>
                  </a:lnTo>
                  <a:lnTo>
                    <a:pt x="1235" y="170"/>
                  </a:lnTo>
                  <a:lnTo>
                    <a:pt x="1186" y="130"/>
                  </a:lnTo>
                  <a:lnTo>
                    <a:pt x="1129" y="98"/>
                  </a:lnTo>
                  <a:lnTo>
                    <a:pt x="1066" y="78"/>
                  </a:lnTo>
                  <a:lnTo>
                    <a:pt x="995" y="72"/>
                  </a:lnTo>
                  <a:lnTo>
                    <a:pt x="900" y="81"/>
                  </a:lnTo>
                  <a:lnTo>
                    <a:pt x="802" y="107"/>
                  </a:lnTo>
                  <a:lnTo>
                    <a:pt x="710" y="150"/>
                  </a:lnTo>
                  <a:lnTo>
                    <a:pt x="620" y="208"/>
                  </a:lnTo>
                  <a:lnTo>
                    <a:pt x="539" y="275"/>
                  </a:lnTo>
                  <a:lnTo>
                    <a:pt x="465" y="353"/>
                  </a:lnTo>
                  <a:lnTo>
                    <a:pt x="397" y="448"/>
                  </a:lnTo>
                  <a:lnTo>
                    <a:pt x="343" y="547"/>
                  </a:lnTo>
                  <a:lnTo>
                    <a:pt x="297" y="648"/>
                  </a:lnTo>
                  <a:lnTo>
                    <a:pt x="264" y="746"/>
                  </a:lnTo>
                  <a:lnTo>
                    <a:pt x="239" y="842"/>
                  </a:lnTo>
                  <a:lnTo>
                    <a:pt x="220" y="932"/>
                  </a:lnTo>
                  <a:lnTo>
                    <a:pt x="210" y="1013"/>
                  </a:lnTo>
                  <a:lnTo>
                    <a:pt x="204" y="1079"/>
                  </a:lnTo>
                  <a:lnTo>
                    <a:pt x="201" y="1131"/>
                  </a:lnTo>
                  <a:lnTo>
                    <a:pt x="207" y="1215"/>
                  </a:lnTo>
                  <a:lnTo>
                    <a:pt x="220" y="1291"/>
                  </a:lnTo>
                  <a:lnTo>
                    <a:pt x="239" y="1357"/>
                  </a:lnTo>
                  <a:lnTo>
                    <a:pt x="267" y="1415"/>
                  </a:lnTo>
                  <a:lnTo>
                    <a:pt x="302" y="1464"/>
                  </a:lnTo>
                  <a:lnTo>
                    <a:pt x="340" y="1508"/>
                  </a:lnTo>
                  <a:lnTo>
                    <a:pt x="384" y="1539"/>
                  </a:lnTo>
                  <a:lnTo>
                    <a:pt x="430" y="1568"/>
                  </a:lnTo>
                  <a:lnTo>
                    <a:pt x="479" y="1589"/>
                  </a:lnTo>
                  <a:lnTo>
                    <a:pt x="528" y="1600"/>
                  </a:lnTo>
                  <a:lnTo>
                    <a:pt x="579" y="1609"/>
                  </a:lnTo>
                  <a:lnTo>
                    <a:pt x="628" y="1612"/>
                  </a:lnTo>
                  <a:lnTo>
                    <a:pt x="685" y="1609"/>
                  </a:lnTo>
                  <a:lnTo>
                    <a:pt x="748" y="1597"/>
                  </a:lnTo>
                  <a:lnTo>
                    <a:pt x="813" y="1577"/>
                  </a:lnTo>
                  <a:lnTo>
                    <a:pt x="884" y="1545"/>
                  </a:lnTo>
                  <a:lnTo>
                    <a:pt x="955" y="1502"/>
                  </a:lnTo>
                  <a:lnTo>
                    <a:pt x="1028" y="1444"/>
                  </a:lnTo>
                  <a:lnTo>
                    <a:pt x="1096" y="1374"/>
                  </a:lnTo>
                  <a:lnTo>
                    <a:pt x="1148" y="1305"/>
                  </a:lnTo>
                  <a:lnTo>
                    <a:pt x="1186" y="1236"/>
                  </a:lnTo>
                  <a:lnTo>
                    <a:pt x="1213" y="1172"/>
                  </a:lnTo>
                  <a:lnTo>
                    <a:pt x="1232" y="1117"/>
                  </a:lnTo>
                  <a:lnTo>
                    <a:pt x="1246" y="1076"/>
                  </a:lnTo>
                  <a:lnTo>
                    <a:pt x="1248" y="1068"/>
                  </a:lnTo>
                  <a:lnTo>
                    <a:pt x="1251" y="1062"/>
                  </a:lnTo>
                  <a:lnTo>
                    <a:pt x="1257" y="1056"/>
                  </a:lnTo>
                  <a:lnTo>
                    <a:pt x="1262" y="1056"/>
                  </a:lnTo>
                  <a:lnTo>
                    <a:pt x="1267" y="1053"/>
                  </a:lnTo>
                  <a:lnTo>
                    <a:pt x="1281" y="1053"/>
                  </a:lnTo>
                  <a:lnTo>
                    <a:pt x="1286" y="1056"/>
                  </a:lnTo>
                  <a:lnTo>
                    <a:pt x="1292" y="1056"/>
                  </a:lnTo>
                  <a:lnTo>
                    <a:pt x="1297" y="1062"/>
                  </a:lnTo>
                  <a:lnTo>
                    <a:pt x="1300" y="1068"/>
                  </a:lnTo>
                  <a:lnTo>
                    <a:pt x="1300" y="1076"/>
                  </a:lnTo>
                  <a:lnTo>
                    <a:pt x="1297" y="1088"/>
                  </a:lnTo>
                  <a:lnTo>
                    <a:pt x="1292" y="1117"/>
                  </a:lnTo>
                  <a:lnTo>
                    <a:pt x="1278" y="1160"/>
                  </a:lnTo>
                  <a:lnTo>
                    <a:pt x="1257" y="1212"/>
                  </a:lnTo>
                  <a:lnTo>
                    <a:pt x="1224" y="1276"/>
                  </a:lnTo>
                  <a:lnTo>
                    <a:pt x="1183" y="1343"/>
                  </a:lnTo>
                  <a:lnTo>
                    <a:pt x="1129" y="1412"/>
                  </a:lnTo>
                  <a:lnTo>
                    <a:pt x="1061" y="1484"/>
                  </a:lnTo>
                  <a:lnTo>
                    <a:pt x="998" y="1537"/>
                  </a:lnTo>
                  <a:lnTo>
                    <a:pt x="927" y="1586"/>
                  </a:lnTo>
                  <a:lnTo>
                    <a:pt x="851" y="1626"/>
                  </a:lnTo>
                  <a:lnTo>
                    <a:pt x="770" y="1658"/>
                  </a:lnTo>
                  <a:lnTo>
                    <a:pt x="680" y="1678"/>
                  </a:lnTo>
                  <a:lnTo>
                    <a:pt x="588" y="1684"/>
                  </a:lnTo>
                  <a:lnTo>
                    <a:pt x="498" y="1678"/>
                  </a:lnTo>
                  <a:lnTo>
                    <a:pt x="416" y="1661"/>
                  </a:lnTo>
                  <a:lnTo>
                    <a:pt x="337" y="1629"/>
                  </a:lnTo>
                  <a:lnTo>
                    <a:pt x="264" y="1592"/>
                  </a:lnTo>
                  <a:lnTo>
                    <a:pt x="199" y="1539"/>
                  </a:lnTo>
                  <a:lnTo>
                    <a:pt x="142" y="1479"/>
                  </a:lnTo>
                  <a:lnTo>
                    <a:pt x="93" y="1409"/>
                  </a:lnTo>
                  <a:lnTo>
                    <a:pt x="55" y="1331"/>
                  </a:lnTo>
                  <a:lnTo>
                    <a:pt x="25" y="1244"/>
                  </a:lnTo>
                  <a:lnTo>
                    <a:pt x="6" y="1152"/>
                  </a:lnTo>
                  <a:lnTo>
                    <a:pt x="0" y="1050"/>
                  </a:lnTo>
                  <a:lnTo>
                    <a:pt x="11" y="917"/>
                  </a:lnTo>
                  <a:lnTo>
                    <a:pt x="38" y="787"/>
                  </a:lnTo>
                  <a:lnTo>
                    <a:pt x="84" y="660"/>
                  </a:lnTo>
                  <a:lnTo>
                    <a:pt x="144" y="538"/>
                  </a:lnTo>
                  <a:lnTo>
                    <a:pt x="218" y="428"/>
                  </a:lnTo>
                  <a:lnTo>
                    <a:pt x="305" y="324"/>
                  </a:lnTo>
                  <a:lnTo>
                    <a:pt x="400" y="234"/>
                  </a:lnTo>
                  <a:lnTo>
                    <a:pt x="506" y="156"/>
                  </a:lnTo>
                  <a:lnTo>
                    <a:pt x="617" y="89"/>
                  </a:lnTo>
                  <a:lnTo>
                    <a:pt x="732" y="43"/>
                  </a:lnTo>
                  <a:lnTo>
                    <a:pt x="851" y="14"/>
                  </a:lnTo>
                  <a:lnTo>
                    <a:pt x="974" y="3"/>
                  </a:lnTo>
                  <a:lnTo>
                    <a:pt x="1042" y="8"/>
                  </a:lnTo>
                  <a:lnTo>
                    <a:pt x="1102" y="20"/>
                  </a:lnTo>
                  <a:lnTo>
                    <a:pt x="1153" y="40"/>
                  </a:lnTo>
                  <a:lnTo>
                    <a:pt x="1199" y="63"/>
                  </a:lnTo>
                  <a:lnTo>
                    <a:pt x="1237" y="92"/>
                  </a:lnTo>
                  <a:lnTo>
                    <a:pt x="1267" y="121"/>
                  </a:lnTo>
                  <a:lnTo>
                    <a:pt x="1295" y="147"/>
                  </a:lnTo>
                  <a:lnTo>
                    <a:pt x="1314" y="170"/>
                  </a:lnTo>
                  <a:lnTo>
                    <a:pt x="1327" y="191"/>
                  </a:lnTo>
                  <a:lnTo>
                    <a:pt x="1335" y="205"/>
                  </a:lnTo>
                  <a:lnTo>
                    <a:pt x="1485" y="26"/>
                  </a:lnTo>
                  <a:lnTo>
                    <a:pt x="1501" y="8"/>
                  </a:lnTo>
                  <a:lnTo>
                    <a:pt x="1512" y="3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39" name="Freeform 19"/>
            <p:cNvSpPr>
              <a:spLocks/>
            </p:cNvSpPr>
            <p:nvPr/>
          </p:nvSpPr>
          <p:spPr bwMode="auto">
            <a:xfrm>
              <a:off x="6418" y="3627"/>
              <a:ext cx="255" cy="69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55" y="6"/>
                </a:cxn>
                <a:cxn ang="0">
                  <a:pos x="187" y="29"/>
                </a:cxn>
                <a:cxn ang="0">
                  <a:pos x="214" y="64"/>
                </a:cxn>
                <a:cxn ang="0">
                  <a:pos x="236" y="110"/>
                </a:cxn>
                <a:cxn ang="0">
                  <a:pos x="247" y="168"/>
                </a:cxn>
                <a:cxn ang="0">
                  <a:pos x="252" y="240"/>
                </a:cxn>
                <a:cxn ang="0">
                  <a:pos x="255" y="240"/>
                </a:cxn>
                <a:cxn ang="0">
                  <a:pos x="250" y="318"/>
                </a:cxn>
                <a:cxn ang="0">
                  <a:pos x="236" y="391"/>
                </a:cxn>
                <a:cxn ang="0">
                  <a:pos x="217" y="457"/>
                </a:cxn>
                <a:cxn ang="0">
                  <a:pos x="193" y="518"/>
                </a:cxn>
                <a:cxn ang="0">
                  <a:pos x="165" y="567"/>
                </a:cxn>
                <a:cxn ang="0">
                  <a:pos x="138" y="611"/>
                </a:cxn>
                <a:cxn ang="0">
                  <a:pos x="111" y="646"/>
                </a:cxn>
                <a:cxn ang="0">
                  <a:pos x="87" y="672"/>
                </a:cxn>
                <a:cxn ang="0">
                  <a:pos x="68" y="686"/>
                </a:cxn>
                <a:cxn ang="0">
                  <a:pos x="57" y="692"/>
                </a:cxn>
                <a:cxn ang="0">
                  <a:pos x="49" y="689"/>
                </a:cxn>
                <a:cxn ang="0">
                  <a:pos x="38" y="677"/>
                </a:cxn>
                <a:cxn ang="0">
                  <a:pos x="35" y="666"/>
                </a:cxn>
                <a:cxn ang="0">
                  <a:pos x="35" y="657"/>
                </a:cxn>
                <a:cxn ang="0">
                  <a:pos x="38" y="654"/>
                </a:cxn>
                <a:cxn ang="0">
                  <a:pos x="40" y="648"/>
                </a:cxn>
                <a:cxn ang="0">
                  <a:pos x="59" y="628"/>
                </a:cxn>
                <a:cxn ang="0">
                  <a:pos x="95" y="585"/>
                </a:cxn>
                <a:cxn ang="0">
                  <a:pos x="130" y="530"/>
                </a:cxn>
                <a:cxn ang="0">
                  <a:pos x="160" y="469"/>
                </a:cxn>
                <a:cxn ang="0">
                  <a:pos x="185" y="397"/>
                </a:cxn>
                <a:cxn ang="0">
                  <a:pos x="201" y="321"/>
                </a:cxn>
                <a:cxn ang="0">
                  <a:pos x="206" y="237"/>
                </a:cxn>
                <a:cxn ang="0">
                  <a:pos x="206" y="206"/>
                </a:cxn>
                <a:cxn ang="0">
                  <a:pos x="198" y="206"/>
                </a:cxn>
                <a:cxn ang="0">
                  <a:pos x="195" y="208"/>
                </a:cxn>
                <a:cxn ang="0">
                  <a:pos x="193" y="214"/>
                </a:cxn>
                <a:cxn ang="0">
                  <a:pos x="155" y="234"/>
                </a:cxn>
                <a:cxn ang="0">
                  <a:pos x="117" y="243"/>
                </a:cxn>
                <a:cxn ang="0">
                  <a:pos x="81" y="237"/>
                </a:cxn>
                <a:cxn ang="0">
                  <a:pos x="51" y="226"/>
                </a:cxn>
                <a:cxn ang="0">
                  <a:pos x="29" y="203"/>
                </a:cxn>
                <a:cxn ang="0">
                  <a:pos x="13" y="177"/>
                </a:cxn>
                <a:cxn ang="0">
                  <a:pos x="2" y="148"/>
                </a:cxn>
                <a:cxn ang="0">
                  <a:pos x="0" y="119"/>
                </a:cxn>
                <a:cxn ang="0">
                  <a:pos x="5" y="84"/>
                </a:cxn>
                <a:cxn ang="0">
                  <a:pos x="19" y="49"/>
                </a:cxn>
                <a:cxn ang="0">
                  <a:pos x="43" y="23"/>
                </a:cxn>
                <a:cxn ang="0">
                  <a:pos x="76" y="6"/>
                </a:cxn>
                <a:cxn ang="0">
                  <a:pos x="117" y="0"/>
                </a:cxn>
              </a:cxnLst>
              <a:rect l="0" t="0" r="r" b="b"/>
              <a:pathLst>
                <a:path w="255" h="692">
                  <a:moveTo>
                    <a:pt x="117" y="0"/>
                  </a:moveTo>
                  <a:lnTo>
                    <a:pt x="155" y="6"/>
                  </a:lnTo>
                  <a:lnTo>
                    <a:pt x="187" y="29"/>
                  </a:lnTo>
                  <a:lnTo>
                    <a:pt x="214" y="64"/>
                  </a:lnTo>
                  <a:lnTo>
                    <a:pt x="236" y="110"/>
                  </a:lnTo>
                  <a:lnTo>
                    <a:pt x="247" y="168"/>
                  </a:lnTo>
                  <a:lnTo>
                    <a:pt x="252" y="240"/>
                  </a:lnTo>
                  <a:lnTo>
                    <a:pt x="255" y="240"/>
                  </a:lnTo>
                  <a:lnTo>
                    <a:pt x="250" y="318"/>
                  </a:lnTo>
                  <a:lnTo>
                    <a:pt x="236" y="391"/>
                  </a:lnTo>
                  <a:lnTo>
                    <a:pt x="217" y="457"/>
                  </a:lnTo>
                  <a:lnTo>
                    <a:pt x="193" y="518"/>
                  </a:lnTo>
                  <a:lnTo>
                    <a:pt x="165" y="567"/>
                  </a:lnTo>
                  <a:lnTo>
                    <a:pt x="138" y="611"/>
                  </a:lnTo>
                  <a:lnTo>
                    <a:pt x="111" y="646"/>
                  </a:lnTo>
                  <a:lnTo>
                    <a:pt x="87" y="672"/>
                  </a:lnTo>
                  <a:lnTo>
                    <a:pt x="68" y="686"/>
                  </a:lnTo>
                  <a:lnTo>
                    <a:pt x="57" y="692"/>
                  </a:lnTo>
                  <a:lnTo>
                    <a:pt x="49" y="689"/>
                  </a:lnTo>
                  <a:lnTo>
                    <a:pt x="38" y="677"/>
                  </a:lnTo>
                  <a:lnTo>
                    <a:pt x="35" y="666"/>
                  </a:lnTo>
                  <a:lnTo>
                    <a:pt x="35" y="657"/>
                  </a:lnTo>
                  <a:lnTo>
                    <a:pt x="38" y="654"/>
                  </a:lnTo>
                  <a:lnTo>
                    <a:pt x="40" y="648"/>
                  </a:lnTo>
                  <a:lnTo>
                    <a:pt x="59" y="628"/>
                  </a:lnTo>
                  <a:lnTo>
                    <a:pt x="95" y="585"/>
                  </a:lnTo>
                  <a:lnTo>
                    <a:pt x="130" y="530"/>
                  </a:lnTo>
                  <a:lnTo>
                    <a:pt x="160" y="469"/>
                  </a:lnTo>
                  <a:lnTo>
                    <a:pt x="185" y="397"/>
                  </a:lnTo>
                  <a:lnTo>
                    <a:pt x="201" y="321"/>
                  </a:lnTo>
                  <a:lnTo>
                    <a:pt x="206" y="237"/>
                  </a:lnTo>
                  <a:lnTo>
                    <a:pt x="206" y="206"/>
                  </a:lnTo>
                  <a:lnTo>
                    <a:pt x="198" y="206"/>
                  </a:lnTo>
                  <a:lnTo>
                    <a:pt x="195" y="208"/>
                  </a:lnTo>
                  <a:lnTo>
                    <a:pt x="193" y="214"/>
                  </a:lnTo>
                  <a:lnTo>
                    <a:pt x="155" y="234"/>
                  </a:lnTo>
                  <a:lnTo>
                    <a:pt x="117" y="243"/>
                  </a:lnTo>
                  <a:lnTo>
                    <a:pt x="81" y="237"/>
                  </a:lnTo>
                  <a:lnTo>
                    <a:pt x="51" y="226"/>
                  </a:lnTo>
                  <a:lnTo>
                    <a:pt x="29" y="203"/>
                  </a:lnTo>
                  <a:lnTo>
                    <a:pt x="13" y="177"/>
                  </a:lnTo>
                  <a:lnTo>
                    <a:pt x="2" y="148"/>
                  </a:lnTo>
                  <a:lnTo>
                    <a:pt x="0" y="119"/>
                  </a:lnTo>
                  <a:lnTo>
                    <a:pt x="5" y="84"/>
                  </a:lnTo>
                  <a:lnTo>
                    <a:pt x="19" y="49"/>
                  </a:lnTo>
                  <a:lnTo>
                    <a:pt x="43" y="23"/>
                  </a:lnTo>
                  <a:lnTo>
                    <a:pt x="76" y="6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0" name="Freeform 20"/>
            <p:cNvSpPr>
              <a:spLocks noEditPoints="1"/>
            </p:cNvSpPr>
            <p:nvPr/>
          </p:nvSpPr>
          <p:spPr bwMode="auto">
            <a:xfrm>
              <a:off x="7285" y="2290"/>
              <a:ext cx="1667" cy="1580"/>
            </a:xfrm>
            <a:custGeom>
              <a:avLst/>
              <a:gdLst/>
              <a:ahLst/>
              <a:cxnLst>
                <a:cxn ang="0">
                  <a:pos x="786" y="78"/>
                </a:cxn>
                <a:cxn ang="0">
                  <a:pos x="753" y="101"/>
                </a:cxn>
                <a:cxn ang="0">
                  <a:pos x="438" y="1433"/>
                </a:cxn>
                <a:cxn ang="0">
                  <a:pos x="427" y="1473"/>
                </a:cxn>
                <a:cxn ang="0">
                  <a:pos x="424" y="1496"/>
                </a:cxn>
                <a:cxn ang="0">
                  <a:pos x="433" y="1505"/>
                </a:cxn>
                <a:cxn ang="0">
                  <a:pos x="454" y="1511"/>
                </a:cxn>
                <a:cxn ang="0">
                  <a:pos x="835" y="1505"/>
                </a:cxn>
                <a:cxn ang="0">
                  <a:pos x="985" y="1461"/>
                </a:cxn>
                <a:cxn ang="0">
                  <a:pos x="1104" y="1392"/>
                </a:cxn>
                <a:cxn ang="0">
                  <a:pos x="1194" y="1317"/>
                </a:cxn>
                <a:cxn ang="0">
                  <a:pos x="1254" y="1247"/>
                </a:cxn>
                <a:cxn ang="0">
                  <a:pos x="1349" y="1085"/>
                </a:cxn>
                <a:cxn ang="0">
                  <a:pos x="1414" y="909"/>
                </a:cxn>
                <a:cxn ang="0">
                  <a:pos x="1455" y="741"/>
                </a:cxn>
                <a:cxn ang="0">
                  <a:pos x="1477" y="596"/>
                </a:cxn>
                <a:cxn ang="0">
                  <a:pos x="1482" y="501"/>
                </a:cxn>
                <a:cxn ang="0">
                  <a:pos x="1461" y="338"/>
                </a:cxn>
                <a:cxn ang="0">
                  <a:pos x="1403" y="220"/>
                </a:cxn>
                <a:cxn ang="0">
                  <a:pos x="1319" y="136"/>
                </a:cxn>
                <a:cxn ang="0">
                  <a:pos x="1210" y="87"/>
                </a:cxn>
                <a:cxn ang="0">
                  <a:pos x="1085" y="72"/>
                </a:cxn>
                <a:cxn ang="0">
                  <a:pos x="400" y="0"/>
                </a:cxn>
                <a:cxn ang="0">
                  <a:pos x="1240" y="6"/>
                </a:cxn>
                <a:cxn ang="0">
                  <a:pos x="1390" y="55"/>
                </a:cxn>
                <a:cxn ang="0">
                  <a:pos x="1509" y="142"/>
                </a:cxn>
                <a:cxn ang="0">
                  <a:pos x="1596" y="266"/>
                </a:cxn>
                <a:cxn ang="0">
                  <a:pos x="1648" y="417"/>
                </a:cxn>
                <a:cxn ang="0">
                  <a:pos x="1667" y="587"/>
                </a:cxn>
                <a:cxn ang="0">
                  <a:pos x="1635" y="836"/>
                </a:cxn>
                <a:cxn ang="0">
                  <a:pos x="1539" y="1068"/>
                </a:cxn>
                <a:cxn ang="0">
                  <a:pos x="1395" y="1273"/>
                </a:cxn>
                <a:cxn ang="0">
                  <a:pos x="1213" y="1435"/>
                </a:cxn>
                <a:cxn ang="0">
                  <a:pos x="1006" y="1543"/>
                </a:cxn>
                <a:cxn ang="0">
                  <a:pos x="783" y="1580"/>
                </a:cxn>
                <a:cxn ang="0">
                  <a:pos x="16" y="1577"/>
                </a:cxn>
                <a:cxn ang="0">
                  <a:pos x="0" y="1551"/>
                </a:cxn>
                <a:cxn ang="0">
                  <a:pos x="11" y="1516"/>
                </a:cxn>
                <a:cxn ang="0">
                  <a:pos x="41" y="1508"/>
                </a:cxn>
                <a:cxn ang="0">
                  <a:pos x="163" y="1502"/>
                </a:cxn>
                <a:cxn ang="0">
                  <a:pos x="220" y="1488"/>
                </a:cxn>
                <a:cxn ang="0">
                  <a:pos x="245" y="1453"/>
                </a:cxn>
                <a:cxn ang="0">
                  <a:pos x="261" y="1398"/>
                </a:cxn>
                <a:cxn ang="0">
                  <a:pos x="555" y="159"/>
                </a:cxn>
                <a:cxn ang="0">
                  <a:pos x="560" y="133"/>
                </a:cxn>
                <a:cxn ang="0">
                  <a:pos x="563" y="116"/>
                </a:cxn>
                <a:cxn ang="0">
                  <a:pos x="541" y="84"/>
                </a:cxn>
                <a:cxn ang="0">
                  <a:pos x="468" y="72"/>
                </a:cxn>
                <a:cxn ang="0">
                  <a:pos x="394" y="69"/>
                </a:cxn>
                <a:cxn ang="0">
                  <a:pos x="362" y="58"/>
                </a:cxn>
                <a:cxn ang="0">
                  <a:pos x="359" y="23"/>
                </a:cxn>
                <a:cxn ang="0">
                  <a:pos x="381" y="3"/>
                </a:cxn>
              </a:cxnLst>
              <a:rect l="0" t="0" r="r" b="b"/>
              <a:pathLst>
                <a:path w="1667" h="1580">
                  <a:moveTo>
                    <a:pt x="813" y="72"/>
                  </a:moveTo>
                  <a:lnTo>
                    <a:pt x="786" y="78"/>
                  </a:lnTo>
                  <a:lnTo>
                    <a:pt x="767" y="87"/>
                  </a:lnTo>
                  <a:lnTo>
                    <a:pt x="753" y="101"/>
                  </a:lnTo>
                  <a:lnTo>
                    <a:pt x="734" y="162"/>
                  </a:lnTo>
                  <a:lnTo>
                    <a:pt x="438" y="1433"/>
                  </a:lnTo>
                  <a:lnTo>
                    <a:pt x="430" y="1456"/>
                  </a:lnTo>
                  <a:lnTo>
                    <a:pt x="427" y="1473"/>
                  </a:lnTo>
                  <a:lnTo>
                    <a:pt x="424" y="1479"/>
                  </a:lnTo>
                  <a:lnTo>
                    <a:pt x="424" y="1496"/>
                  </a:lnTo>
                  <a:lnTo>
                    <a:pt x="427" y="1502"/>
                  </a:lnTo>
                  <a:lnTo>
                    <a:pt x="433" y="1505"/>
                  </a:lnTo>
                  <a:lnTo>
                    <a:pt x="441" y="1508"/>
                  </a:lnTo>
                  <a:lnTo>
                    <a:pt x="454" y="1511"/>
                  </a:lnTo>
                  <a:lnTo>
                    <a:pt x="751" y="1511"/>
                  </a:lnTo>
                  <a:lnTo>
                    <a:pt x="835" y="1505"/>
                  </a:lnTo>
                  <a:lnTo>
                    <a:pt x="914" y="1488"/>
                  </a:lnTo>
                  <a:lnTo>
                    <a:pt x="985" y="1461"/>
                  </a:lnTo>
                  <a:lnTo>
                    <a:pt x="1050" y="1430"/>
                  </a:lnTo>
                  <a:lnTo>
                    <a:pt x="1104" y="1392"/>
                  </a:lnTo>
                  <a:lnTo>
                    <a:pt x="1153" y="1354"/>
                  </a:lnTo>
                  <a:lnTo>
                    <a:pt x="1194" y="1317"/>
                  </a:lnTo>
                  <a:lnTo>
                    <a:pt x="1229" y="1279"/>
                  </a:lnTo>
                  <a:lnTo>
                    <a:pt x="1254" y="1247"/>
                  </a:lnTo>
                  <a:lnTo>
                    <a:pt x="1305" y="1169"/>
                  </a:lnTo>
                  <a:lnTo>
                    <a:pt x="1349" y="1085"/>
                  </a:lnTo>
                  <a:lnTo>
                    <a:pt x="1384" y="996"/>
                  </a:lnTo>
                  <a:lnTo>
                    <a:pt x="1414" y="909"/>
                  </a:lnTo>
                  <a:lnTo>
                    <a:pt x="1439" y="822"/>
                  </a:lnTo>
                  <a:lnTo>
                    <a:pt x="1455" y="741"/>
                  </a:lnTo>
                  <a:lnTo>
                    <a:pt x="1469" y="663"/>
                  </a:lnTo>
                  <a:lnTo>
                    <a:pt x="1477" y="596"/>
                  </a:lnTo>
                  <a:lnTo>
                    <a:pt x="1480" y="541"/>
                  </a:lnTo>
                  <a:lnTo>
                    <a:pt x="1482" y="501"/>
                  </a:lnTo>
                  <a:lnTo>
                    <a:pt x="1477" y="414"/>
                  </a:lnTo>
                  <a:lnTo>
                    <a:pt x="1461" y="338"/>
                  </a:lnTo>
                  <a:lnTo>
                    <a:pt x="1436" y="275"/>
                  </a:lnTo>
                  <a:lnTo>
                    <a:pt x="1403" y="220"/>
                  </a:lnTo>
                  <a:lnTo>
                    <a:pt x="1365" y="174"/>
                  </a:lnTo>
                  <a:lnTo>
                    <a:pt x="1319" y="136"/>
                  </a:lnTo>
                  <a:lnTo>
                    <a:pt x="1265" y="107"/>
                  </a:lnTo>
                  <a:lnTo>
                    <a:pt x="1210" y="87"/>
                  </a:lnTo>
                  <a:lnTo>
                    <a:pt x="1148" y="75"/>
                  </a:lnTo>
                  <a:lnTo>
                    <a:pt x="1085" y="72"/>
                  </a:lnTo>
                  <a:lnTo>
                    <a:pt x="813" y="72"/>
                  </a:lnTo>
                  <a:close/>
                  <a:moveTo>
                    <a:pt x="400" y="0"/>
                  </a:moveTo>
                  <a:lnTo>
                    <a:pt x="1153" y="0"/>
                  </a:lnTo>
                  <a:lnTo>
                    <a:pt x="1240" y="6"/>
                  </a:lnTo>
                  <a:lnTo>
                    <a:pt x="1319" y="26"/>
                  </a:lnTo>
                  <a:lnTo>
                    <a:pt x="1390" y="55"/>
                  </a:lnTo>
                  <a:lnTo>
                    <a:pt x="1452" y="92"/>
                  </a:lnTo>
                  <a:lnTo>
                    <a:pt x="1509" y="142"/>
                  </a:lnTo>
                  <a:lnTo>
                    <a:pt x="1556" y="200"/>
                  </a:lnTo>
                  <a:lnTo>
                    <a:pt x="1596" y="266"/>
                  </a:lnTo>
                  <a:lnTo>
                    <a:pt x="1626" y="338"/>
                  </a:lnTo>
                  <a:lnTo>
                    <a:pt x="1648" y="417"/>
                  </a:lnTo>
                  <a:lnTo>
                    <a:pt x="1662" y="501"/>
                  </a:lnTo>
                  <a:lnTo>
                    <a:pt x="1667" y="587"/>
                  </a:lnTo>
                  <a:lnTo>
                    <a:pt x="1659" y="712"/>
                  </a:lnTo>
                  <a:lnTo>
                    <a:pt x="1635" y="836"/>
                  </a:lnTo>
                  <a:lnTo>
                    <a:pt x="1594" y="955"/>
                  </a:lnTo>
                  <a:lnTo>
                    <a:pt x="1539" y="1068"/>
                  </a:lnTo>
                  <a:lnTo>
                    <a:pt x="1471" y="1175"/>
                  </a:lnTo>
                  <a:lnTo>
                    <a:pt x="1395" y="1273"/>
                  </a:lnTo>
                  <a:lnTo>
                    <a:pt x="1308" y="1360"/>
                  </a:lnTo>
                  <a:lnTo>
                    <a:pt x="1213" y="1435"/>
                  </a:lnTo>
                  <a:lnTo>
                    <a:pt x="1112" y="1496"/>
                  </a:lnTo>
                  <a:lnTo>
                    <a:pt x="1006" y="1543"/>
                  </a:lnTo>
                  <a:lnTo>
                    <a:pt x="895" y="1571"/>
                  </a:lnTo>
                  <a:lnTo>
                    <a:pt x="783" y="1580"/>
                  </a:lnTo>
                  <a:lnTo>
                    <a:pt x="35" y="1580"/>
                  </a:lnTo>
                  <a:lnTo>
                    <a:pt x="16" y="1577"/>
                  </a:lnTo>
                  <a:lnTo>
                    <a:pt x="3" y="1569"/>
                  </a:lnTo>
                  <a:lnTo>
                    <a:pt x="0" y="1551"/>
                  </a:lnTo>
                  <a:lnTo>
                    <a:pt x="3" y="1531"/>
                  </a:lnTo>
                  <a:lnTo>
                    <a:pt x="11" y="1516"/>
                  </a:lnTo>
                  <a:lnTo>
                    <a:pt x="25" y="1511"/>
                  </a:lnTo>
                  <a:lnTo>
                    <a:pt x="41" y="1508"/>
                  </a:lnTo>
                  <a:lnTo>
                    <a:pt x="120" y="1508"/>
                  </a:lnTo>
                  <a:lnTo>
                    <a:pt x="163" y="1502"/>
                  </a:lnTo>
                  <a:lnTo>
                    <a:pt x="196" y="1496"/>
                  </a:lnTo>
                  <a:lnTo>
                    <a:pt x="220" y="1488"/>
                  </a:lnTo>
                  <a:lnTo>
                    <a:pt x="234" y="1473"/>
                  </a:lnTo>
                  <a:lnTo>
                    <a:pt x="245" y="1453"/>
                  </a:lnTo>
                  <a:lnTo>
                    <a:pt x="253" y="1430"/>
                  </a:lnTo>
                  <a:lnTo>
                    <a:pt x="261" y="1398"/>
                  </a:lnTo>
                  <a:lnTo>
                    <a:pt x="261" y="1401"/>
                  </a:lnTo>
                  <a:lnTo>
                    <a:pt x="555" y="159"/>
                  </a:lnTo>
                  <a:lnTo>
                    <a:pt x="558" y="145"/>
                  </a:lnTo>
                  <a:lnTo>
                    <a:pt x="560" y="133"/>
                  </a:lnTo>
                  <a:lnTo>
                    <a:pt x="563" y="124"/>
                  </a:lnTo>
                  <a:lnTo>
                    <a:pt x="563" y="116"/>
                  </a:lnTo>
                  <a:lnTo>
                    <a:pt x="558" y="95"/>
                  </a:lnTo>
                  <a:lnTo>
                    <a:pt x="541" y="84"/>
                  </a:lnTo>
                  <a:lnTo>
                    <a:pt x="514" y="78"/>
                  </a:lnTo>
                  <a:lnTo>
                    <a:pt x="468" y="72"/>
                  </a:lnTo>
                  <a:lnTo>
                    <a:pt x="422" y="69"/>
                  </a:lnTo>
                  <a:lnTo>
                    <a:pt x="394" y="69"/>
                  </a:lnTo>
                  <a:lnTo>
                    <a:pt x="373" y="66"/>
                  </a:lnTo>
                  <a:lnTo>
                    <a:pt x="362" y="58"/>
                  </a:lnTo>
                  <a:lnTo>
                    <a:pt x="356" y="43"/>
                  </a:lnTo>
                  <a:lnTo>
                    <a:pt x="359" y="23"/>
                  </a:lnTo>
                  <a:lnTo>
                    <a:pt x="367" y="9"/>
                  </a:lnTo>
                  <a:lnTo>
                    <a:pt x="381" y="3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1" name="Freeform 21"/>
            <p:cNvSpPr>
              <a:spLocks/>
            </p:cNvSpPr>
            <p:nvPr/>
          </p:nvSpPr>
          <p:spPr bwMode="auto">
            <a:xfrm>
              <a:off x="9115" y="2134"/>
              <a:ext cx="297" cy="23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297" y="2315"/>
                </a:cxn>
                <a:cxn ang="0">
                  <a:pos x="0" y="2315"/>
                </a:cxn>
                <a:cxn ang="0">
                  <a:pos x="0" y="2225"/>
                </a:cxn>
                <a:cxn ang="0">
                  <a:pos x="212" y="2225"/>
                </a:cxn>
                <a:cxn ang="0">
                  <a:pos x="212" y="95"/>
                </a:cxn>
                <a:cxn ang="0">
                  <a:pos x="0" y="95"/>
                </a:cxn>
                <a:cxn ang="0">
                  <a:pos x="0" y="0"/>
                </a:cxn>
              </a:cxnLst>
              <a:rect l="0" t="0" r="r" b="b"/>
              <a:pathLst>
                <a:path w="297" h="2315">
                  <a:moveTo>
                    <a:pt x="0" y="0"/>
                  </a:moveTo>
                  <a:lnTo>
                    <a:pt x="297" y="0"/>
                  </a:lnTo>
                  <a:lnTo>
                    <a:pt x="297" y="2315"/>
                  </a:lnTo>
                  <a:lnTo>
                    <a:pt x="0" y="2315"/>
                  </a:lnTo>
                  <a:lnTo>
                    <a:pt x="0" y="2225"/>
                  </a:lnTo>
                  <a:lnTo>
                    <a:pt x="212" y="2225"/>
                  </a:lnTo>
                  <a:lnTo>
                    <a:pt x="212" y="95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advTm="80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nimBg="1"/>
      <p:bldP spid="40" grpId="0" animBg="1"/>
      <p:bldP spid="44" grpId="0"/>
      <p:bldP spid="36" grpId="0" animBg="1"/>
      <p:bldP spid="5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http://t1.gstatic.com/images?q=tbn:ANd9GcQ9DrjQUWkkd_Cp3TJSYoiH7_q18im23dK_jC6a5TMO6BcqUSe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5675" y="0"/>
            <a:ext cx="4802430" cy="6846017"/>
          </a:xfrm>
          <a:prstGeom prst="rect">
            <a:avLst/>
          </a:prstGeom>
          <a:noFill/>
        </p:spPr>
      </p:pic>
      <p:grpSp>
        <p:nvGrpSpPr>
          <p:cNvPr id="2" name="Group 57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057400" y="2362200"/>
            <a:ext cx="4190997" cy="837750"/>
            <a:chOff x="896" y="1553"/>
            <a:chExt cx="14928" cy="2984"/>
          </a:xfrm>
          <a:solidFill>
            <a:srgbClr val="800080"/>
          </a:solidFill>
        </p:grpSpPr>
        <p:sp>
          <p:nvSpPr>
            <p:cNvPr id="3131" name="Freeform 59"/>
            <p:cNvSpPr>
              <a:spLocks noEditPoints="1"/>
            </p:cNvSpPr>
            <p:nvPr/>
          </p:nvSpPr>
          <p:spPr bwMode="auto">
            <a:xfrm>
              <a:off x="896" y="2548"/>
              <a:ext cx="1212" cy="1470"/>
            </a:xfrm>
            <a:custGeom>
              <a:avLst/>
              <a:gdLst/>
              <a:ahLst/>
              <a:cxnLst>
                <a:cxn ang="0">
                  <a:pos x="875" y="143"/>
                </a:cxn>
                <a:cxn ang="0">
                  <a:pos x="729" y="233"/>
                </a:cxn>
                <a:cxn ang="0">
                  <a:pos x="611" y="405"/>
                </a:cxn>
                <a:cxn ang="0">
                  <a:pos x="529" y="628"/>
                </a:cxn>
                <a:cxn ang="0">
                  <a:pos x="515" y="690"/>
                </a:cxn>
                <a:cxn ang="0">
                  <a:pos x="492" y="828"/>
                </a:cxn>
                <a:cxn ang="0">
                  <a:pos x="483" y="876"/>
                </a:cxn>
                <a:cxn ang="0">
                  <a:pos x="524" y="880"/>
                </a:cxn>
                <a:cxn ang="0">
                  <a:pos x="674" y="866"/>
                </a:cxn>
                <a:cxn ang="0">
                  <a:pos x="889" y="780"/>
                </a:cxn>
                <a:cxn ang="0">
                  <a:pos x="1053" y="633"/>
                </a:cxn>
                <a:cxn ang="0">
                  <a:pos x="1144" y="452"/>
                </a:cxn>
                <a:cxn ang="0">
                  <a:pos x="1153" y="300"/>
                </a:cxn>
                <a:cxn ang="0">
                  <a:pos x="1107" y="200"/>
                </a:cxn>
                <a:cxn ang="0">
                  <a:pos x="1016" y="138"/>
                </a:cxn>
                <a:cxn ang="0">
                  <a:pos x="971" y="0"/>
                </a:cxn>
                <a:cxn ang="0">
                  <a:pos x="1103" y="43"/>
                </a:cxn>
                <a:cxn ang="0">
                  <a:pos x="1185" y="152"/>
                </a:cxn>
                <a:cxn ang="0">
                  <a:pos x="1212" y="309"/>
                </a:cxn>
                <a:cxn ang="0">
                  <a:pos x="1157" y="566"/>
                </a:cxn>
                <a:cxn ang="0">
                  <a:pos x="1002" y="790"/>
                </a:cxn>
                <a:cxn ang="0">
                  <a:pos x="784" y="947"/>
                </a:cxn>
                <a:cxn ang="0">
                  <a:pos x="529" y="1009"/>
                </a:cxn>
                <a:cxn ang="0">
                  <a:pos x="474" y="1004"/>
                </a:cxn>
                <a:cxn ang="0">
                  <a:pos x="437" y="1123"/>
                </a:cxn>
                <a:cxn ang="0">
                  <a:pos x="410" y="1290"/>
                </a:cxn>
                <a:cxn ang="0">
                  <a:pos x="396" y="1375"/>
                </a:cxn>
                <a:cxn ang="0">
                  <a:pos x="387" y="1409"/>
                </a:cxn>
                <a:cxn ang="0">
                  <a:pos x="346" y="1461"/>
                </a:cxn>
                <a:cxn ang="0">
                  <a:pos x="301" y="1470"/>
                </a:cxn>
                <a:cxn ang="0">
                  <a:pos x="255" y="1442"/>
                </a:cxn>
                <a:cxn ang="0">
                  <a:pos x="246" y="1409"/>
                </a:cxn>
                <a:cxn ang="0">
                  <a:pos x="251" y="1390"/>
                </a:cxn>
                <a:cxn ang="0">
                  <a:pos x="255" y="1361"/>
                </a:cxn>
                <a:cxn ang="0">
                  <a:pos x="369" y="990"/>
                </a:cxn>
                <a:cxn ang="0">
                  <a:pos x="173" y="899"/>
                </a:cxn>
                <a:cxn ang="0">
                  <a:pos x="46" y="752"/>
                </a:cxn>
                <a:cxn ang="0">
                  <a:pos x="0" y="562"/>
                </a:cxn>
                <a:cxn ang="0">
                  <a:pos x="23" y="409"/>
                </a:cxn>
                <a:cxn ang="0">
                  <a:pos x="73" y="248"/>
                </a:cxn>
                <a:cxn ang="0">
                  <a:pos x="141" y="114"/>
                </a:cxn>
                <a:cxn ang="0">
                  <a:pos x="200" y="33"/>
                </a:cxn>
                <a:cxn ang="0">
                  <a:pos x="232" y="24"/>
                </a:cxn>
                <a:cxn ang="0">
                  <a:pos x="246" y="52"/>
                </a:cxn>
                <a:cxn ang="0">
                  <a:pos x="237" y="67"/>
                </a:cxn>
                <a:cxn ang="0">
                  <a:pos x="178" y="148"/>
                </a:cxn>
                <a:cxn ang="0">
                  <a:pos x="105" y="300"/>
                </a:cxn>
                <a:cxn ang="0">
                  <a:pos x="64" y="443"/>
                </a:cxn>
                <a:cxn ang="0">
                  <a:pos x="50" y="538"/>
                </a:cxn>
                <a:cxn ang="0">
                  <a:pos x="91" y="685"/>
                </a:cxn>
                <a:cxn ang="0">
                  <a:pos x="205" y="799"/>
                </a:cxn>
                <a:cxn ang="0">
                  <a:pos x="401" y="866"/>
                </a:cxn>
                <a:cxn ang="0">
                  <a:pos x="478" y="609"/>
                </a:cxn>
                <a:cxn ang="0">
                  <a:pos x="570" y="376"/>
                </a:cxn>
                <a:cxn ang="0">
                  <a:pos x="674" y="181"/>
                </a:cxn>
                <a:cxn ang="0">
                  <a:pos x="807" y="48"/>
                </a:cxn>
                <a:cxn ang="0">
                  <a:pos x="971" y="0"/>
                </a:cxn>
              </a:cxnLst>
              <a:rect l="0" t="0" r="r" b="b"/>
              <a:pathLst>
                <a:path w="1212" h="1470">
                  <a:moveTo>
                    <a:pt x="952" y="129"/>
                  </a:moveTo>
                  <a:lnTo>
                    <a:pt x="875" y="143"/>
                  </a:lnTo>
                  <a:lnTo>
                    <a:pt x="797" y="176"/>
                  </a:lnTo>
                  <a:lnTo>
                    <a:pt x="729" y="233"/>
                  </a:lnTo>
                  <a:lnTo>
                    <a:pt x="665" y="309"/>
                  </a:lnTo>
                  <a:lnTo>
                    <a:pt x="611" y="405"/>
                  </a:lnTo>
                  <a:lnTo>
                    <a:pt x="565" y="509"/>
                  </a:lnTo>
                  <a:lnTo>
                    <a:pt x="529" y="628"/>
                  </a:lnTo>
                  <a:lnTo>
                    <a:pt x="524" y="652"/>
                  </a:lnTo>
                  <a:lnTo>
                    <a:pt x="515" y="690"/>
                  </a:lnTo>
                  <a:lnTo>
                    <a:pt x="497" y="785"/>
                  </a:lnTo>
                  <a:lnTo>
                    <a:pt x="492" y="828"/>
                  </a:lnTo>
                  <a:lnTo>
                    <a:pt x="483" y="857"/>
                  </a:lnTo>
                  <a:lnTo>
                    <a:pt x="483" y="876"/>
                  </a:lnTo>
                  <a:lnTo>
                    <a:pt x="515" y="876"/>
                  </a:lnTo>
                  <a:lnTo>
                    <a:pt x="524" y="880"/>
                  </a:lnTo>
                  <a:lnTo>
                    <a:pt x="551" y="880"/>
                  </a:lnTo>
                  <a:lnTo>
                    <a:pt x="674" y="866"/>
                  </a:lnTo>
                  <a:lnTo>
                    <a:pt x="788" y="833"/>
                  </a:lnTo>
                  <a:lnTo>
                    <a:pt x="889" y="780"/>
                  </a:lnTo>
                  <a:lnTo>
                    <a:pt x="980" y="714"/>
                  </a:lnTo>
                  <a:lnTo>
                    <a:pt x="1053" y="633"/>
                  </a:lnTo>
                  <a:lnTo>
                    <a:pt x="1107" y="547"/>
                  </a:lnTo>
                  <a:lnTo>
                    <a:pt x="1144" y="452"/>
                  </a:lnTo>
                  <a:lnTo>
                    <a:pt x="1157" y="357"/>
                  </a:lnTo>
                  <a:lnTo>
                    <a:pt x="1153" y="300"/>
                  </a:lnTo>
                  <a:lnTo>
                    <a:pt x="1135" y="248"/>
                  </a:lnTo>
                  <a:lnTo>
                    <a:pt x="1107" y="200"/>
                  </a:lnTo>
                  <a:lnTo>
                    <a:pt x="1071" y="162"/>
                  </a:lnTo>
                  <a:lnTo>
                    <a:pt x="1016" y="138"/>
                  </a:lnTo>
                  <a:lnTo>
                    <a:pt x="952" y="129"/>
                  </a:lnTo>
                  <a:close/>
                  <a:moveTo>
                    <a:pt x="971" y="0"/>
                  </a:moveTo>
                  <a:lnTo>
                    <a:pt x="1043" y="10"/>
                  </a:lnTo>
                  <a:lnTo>
                    <a:pt x="1103" y="43"/>
                  </a:lnTo>
                  <a:lnTo>
                    <a:pt x="1153" y="90"/>
                  </a:lnTo>
                  <a:lnTo>
                    <a:pt x="1185" y="152"/>
                  </a:lnTo>
                  <a:lnTo>
                    <a:pt x="1208" y="224"/>
                  </a:lnTo>
                  <a:lnTo>
                    <a:pt x="1212" y="309"/>
                  </a:lnTo>
                  <a:lnTo>
                    <a:pt x="1198" y="438"/>
                  </a:lnTo>
                  <a:lnTo>
                    <a:pt x="1157" y="566"/>
                  </a:lnTo>
                  <a:lnTo>
                    <a:pt x="1089" y="685"/>
                  </a:lnTo>
                  <a:lnTo>
                    <a:pt x="1002" y="790"/>
                  </a:lnTo>
                  <a:lnTo>
                    <a:pt x="902" y="880"/>
                  </a:lnTo>
                  <a:lnTo>
                    <a:pt x="784" y="947"/>
                  </a:lnTo>
                  <a:lnTo>
                    <a:pt x="661" y="995"/>
                  </a:lnTo>
                  <a:lnTo>
                    <a:pt x="529" y="1009"/>
                  </a:lnTo>
                  <a:lnTo>
                    <a:pt x="488" y="1009"/>
                  </a:lnTo>
                  <a:lnTo>
                    <a:pt x="474" y="1004"/>
                  </a:lnTo>
                  <a:lnTo>
                    <a:pt x="460" y="1004"/>
                  </a:lnTo>
                  <a:lnTo>
                    <a:pt x="437" y="1123"/>
                  </a:lnTo>
                  <a:lnTo>
                    <a:pt x="424" y="1218"/>
                  </a:lnTo>
                  <a:lnTo>
                    <a:pt x="410" y="1290"/>
                  </a:lnTo>
                  <a:lnTo>
                    <a:pt x="401" y="1342"/>
                  </a:lnTo>
                  <a:lnTo>
                    <a:pt x="396" y="1375"/>
                  </a:lnTo>
                  <a:lnTo>
                    <a:pt x="392" y="1394"/>
                  </a:lnTo>
                  <a:lnTo>
                    <a:pt x="387" y="1409"/>
                  </a:lnTo>
                  <a:lnTo>
                    <a:pt x="369" y="1442"/>
                  </a:lnTo>
                  <a:lnTo>
                    <a:pt x="346" y="1461"/>
                  </a:lnTo>
                  <a:lnTo>
                    <a:pt x="323" y="1470"/>
                  </a:lnTo>
                  <a:lnTo>
                    <a:pt x="301" y="1470"/>
                  </a:lnTo>
                  <a:lnTo>
                    <a:pt x="273" y="1461"/>
                  </a:lnTo>
                  <a:lnTo>
                    <a:pt x="255" y="1442"/>
                  </a:lnTo>
                  <a:lnTo>
                    <a:pt x="251" y="1428"/>
                  </a:lnTo>
                  <a:lnTo>
                    <a:pt x="246" y="1409"/>
                  </a:lnTo>
                  <a:lnTo>
                    <a:pt x="246" y="1399"/>
                  </a:lnTo>
                  <a:lnTo>
                    <a:pt x="251" y="1390"/>
                  </a:lnTo>
                  <a:lnTo>
                    <a:pt x="251" y="1380"/>
                  </a:lnTo>
                  <a:lnTo>
                    <a:pt x="255" y="1361"/>
                  </a:lnTo>
                  <a:lnTo>
                    <a:pt x="255" y="1366"/>
                  </a:lnTo>
                  <a:lnTo>
                    <a:pt x="369" y="990"/>
                  </a:lnTo>
                  <a:lnTo>
                    <a:pt x="264" y="952"/>
                  </a:lnTo>
                  <a:lnTo>
                    <a:pt x="173" y="899"/>
                  </a:lnTo>
                  <a:lnTo>
                    <a:pt x="100" y="833"/>
                  </a:lnTo>
                  <a:lnTo>
                    <a:pt x="46" y="752"/>
                  </a:lnTo>
                  <a:lnTo>
                    <a:pt x="14" y="661"/>
                  </a:lnTo>
                  <a:lnTo>
                    <a:pt x="0" y="562"/>
                  </a:lnTo>
                  <a:lnTo>
                    <a:pt x="5" y="485"/>
                  </a:lnTo>
                  <a:lnTo>
                    <a:pt x="23" y="409"/>
                  </a:lnTo>
                  <a:lnTo>
                    <a:pt x="46" y="328"/>
                  </a:lnTo>
                  <a:lnTo>
                    <a:pt x="73" y="248"/>
                  </a:lnTo>
                  <a:lnTo>
                    <a:pt x="105" y="176"/>
                  </a:lnTo>
                  <a:lnTo>
                    <a:pt x="141" y="114"/>
                  </a:lnTo>
                  <a:lnTo>
                    <a:pt x="173" y="67"/>
                  </a:lnTo>
                  <a:lnTo>
                    <a:pt x="200" y="33"/>
                  </a:lnTo>
                  <a:lnTo>
                    <a:pt x="223" y="24"/>
                  </a:lnTo>
                  <a:lnTo>
                    <a:pt x="232" y="24"/>
                  </a:lnTo>
                  <a:lnTo>
                    <a:pt x="246" y="38"/>
                  </a:lnTo>
                  <a:lnTo>
                    <a:pt x="246" y="52"/>
                  </a:lnTo>
                  <a:lnTo>
                    <a:pt x="241" y="57"/>
                  </a:lnTo>
                  <a:lnTo>
                    <a:pt x="237" y="67"/>
                  </a:lnTo>
                  <a:lnTo>
                    <a:pt x="228" y="76"/>
                  </a:lnTo>
                  <a:lnTo>
                    <a:pt x="178" y="148"/>
                  </a:lnTo>
                  <a:lnTo>
                    <a:pt x="137" y="224"/>
                  </a:lnTo>
                  <a:lnTo>
                    <a:pt x="105" y="300"/>
                  </a:lnTo>
                  <a:lnTo>
                    <a:pt x="82" y="376"/>
                  </a:lnTo>
                  <a:lnTo>
                    <a:pt x="64" y="443"/>
                  </a:lnTo>
                  <a:lnTo>
                    <a:pt x="55" y="500"/>
                  </a:lnTo>
                  <a:lnTo>
                    <a:pt x="50" y="538"/>
                  </a:lnTo>
                  <a:lnTo>
                    <a:pt x="59" y="614"/>
                  </a:lnTo>
                  <a:lnTo>
                    <a:pt x="91" y="685"/>
                  </a:lnTo>
                  <a:lnTo>
                    <a:pt x="137" y="747"/>
                  </a:lnTo>
                  <a:lnTo>
                    <a:pt x="205" y="799"/>
                  </a:lnTo>
                  <a:lnTo>
                    <a:pt x="296" y="838"/>
                  </a:lnTo>
                  <a:lnTo>
                    <a:pt x="401" y="866"/>
                  </a:lnTo>
                  <a:lnTo>
                    <a:pt x="437" y="738"/>
                  </a:lnTo>
                  <a:lnTo>
                    <a:pt x="478" y="609"/>
                  </a:lnTo>
                  <a:lnTo>
                    <a:pt x="519" y="490"/>
                  </a:lnTo>
                  <a:lnTo>
                    <a:pt x="570" y="376"/>
                  </a:lnTo>
                  <a:lnTo>
                    <a:pt x="615" y="271"/>
                  </a:lnTo>
                  <a:lnTo>
                    <a:pt x="674" y="181"/>
                  </a:lnTo>
                  <a:lnTo>
                    <a:pt x="734" y="105"/>
                  </a:lnTo>
                  <a:lnTo>
                    <a:pt x="807" y="48"/>
                  </a:lnTo>
                  <a:lnTo>
                    <a:pt x="884" y="14"/>
                  </a:lnTo>
                  <a:lnTo>
                    <a:pt x="9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2" name="Freeform 60"/>
            <p:cNvSpPr>
              <a:spLocks/>
            </p:cNvSpPr>
            <p:nvPr/>
          </p:nvSpPr>
          <p:spPr bwMode="auto">
            <a:xfrm>
              <a:off x="2915" y="2715"/>
              <a:ext cx="1430" cy="523"/>
            </a:xfrm>
            <a:custGeom>
              <a:avLst/>
              <a:gdLst/>
              <a:ahLst/>
              <a:cxnLst>
                <a:cxn ang="0">
                  <a:pos x="442" y="9"/>
                </a:cxn>
                <a:cxn ang="0">
                  <a:pos x="587" y="90"/>
                </a:cxn>
                <a:cxn ang="0">
                  <a:pos x="724" y="204"/>
                </a:cxn>
                <a:cxn ang="0">
                  <a:pos x="920" y="361"/>
                </a:cxn>
                <a:cxn ang="0">
                  <a:pos x="1066" y="399"/>
                </a:cxn>
                <a:cxn ang="0">
                  <a:pos x="1189" y="371"/>
                </a:cxn>
                <a:cxn ang="0">
                  <a:pos x="1294" y="285"/>
                </a:cxn>
                <a:cxn ang="0">
                  <a:pos x="1353" y="147"/>
                </a:cxn>
                <a:cxn ang="0">
                  <a:pos x="1371" y="38"/>
                </a:cxn>
                <a:cxn ang="0">
                  <a:pos x="1385" y="9"/>
                </a:cxn>
                <a:cxn ang="0">
                  <a:pos x="1399" y="0"/>
                </a:cxn>
                <a:cxn ang="0">
                  <a:pos x="1426" y="23"/>
                </a:cxn>
                <a:cxn ang="0">
                  <a:pos x="1430" y="76"/>
                </a:cxn>
                <a:cxn ang="0">
                  <a:pos x="1408" y="233"/>
                </a:cxn>
                <a:cxn ang="0">
                  <a:pos x="1339" y="375"/>
                </a:cxn>
                <a:cxn ang="0">
                  <a:pos x="1225" y="480"/>
                </a:cxn>
                <a:cxn ang="0">
                  <a:pos x="1070" y="523"/>
                </a:cxn>
                <a:cxn ang="0">
                  <a:pos x="911" y="480"/>
                </a:cxn>
                <a:cxn ang="0">
                  <a:pos x="770" y="380"/>
                </a:cxn>
                <a:cxn ang="0">
                  <a:pos x="578" y="214"/>
                </a:cxn>
                <a:cxn ang="0">
                  <a:pos x="442" y="138"/>
                </a:cxn>
                <a:cxn ang="0">
                  <a:pos x="305" y="133"/>
                </a:cxn>
                <a:cxn ang="0">
                  <a:pos x="191" y="185"/>
                </a:cxn>
                <a:cxn ang="0">
                  <a:pos x="104" y="295"/>
                </a:cxn>
                <a:cxn ang="0">
                  <a:pos x="63" y="471"/>
                </a:cxn>
                <a:cxn ang="0">
                  <a:pos x="59" y="485"/>
                </a:cxn>
                <a:cxn ang="0">
                  <a:pos x="50" y="514"/>
                </a:cxn>
                <a:cxn ang="0">
                  <a:pos x="27" y="523"/>
                </a:cxn>
                <a:cxn ang="0">
                  <a:pos x="9" y="509"/>
                </a:cxn>
                <a:cxn ang="0">
                  <a:pos x="0" y="447"/>
                </a:cxn>
                <a:cxn ang="0">
                  <a:pos x="22" y="295"/>
                </a:cxn>
                <a:cxn ang="0">
                  <a:pos x="91" y="147"/>
                </a:cxn>
                <a:cxn ang="0">
                  <a:pos x="205" y="42"/>
                </a:cxn>
                <a:cxn ang="0">
                  <a:pos x="360" y="0"/>
                </a:cxn>
              </a:cxnLst>
              <a:rect l="0" t="0" r="r" b="b"/>
              <a:pathLst>
                <a:path w="1430" h="523">
                  <a:moveTo>
                    <a:pt x="360" y="0"/>
                  </a:moveTo>
                  <a:lnTo>
                    <a:pt x="442" y="9"/>
                  </a:lnTo>
                  <a:lnTo>
                    <a:pt x="519" y="42"/>
                  </a:lnTo>
                  <a:lnTo>
                    <a:pt x="587" y="90"/>
                  </a:lnTo>
                  <a:lnTo>
                    <a:pt x="656" y="142"/>
                  </a:lnTo>
                  <a:lnTo>
                    <a:pt x="724" y="204"/>
                  </a:lnTo>
                  <a:lnTo>
                    <a:pt x="852" y="318"/>
                  </a:lnTo>
                  <a:lnTo>
                    <a:pt x="920" y="361"/>
                  </a:lnTo>
                  <a:lnTo>
                    <a:pt x="988" y="390"/>
                  </a:lnTo>
                  <a:lnTo>
                    <a:pt x="1066" y="399"/>
                  </a:lnTo>
                  <a:lnTo>
                    <a:pt x="1130" y="390"/>
                  </a:lnTo>
                  <a:lnTo>
                    <a:pt x="1189" y="371"/>
                  </a:lnTo>
                  <a:lnTo>
                    <a:pt x="1244" y="333"/>
                  </a:lnTo>
                  <a:lnTo>
                    <a:pt x="1294" y="285"/>
                  </a:lnTo>
                  <a:lnTo>
                    <a:pt x="1330" y="223"/>
                  </a:lnTo>
                  <a:lnTo>
                    <a:pt x="1353" y="147"/>
                  </a:lnTo>
                  <a:lnTo>
                    <a:pt x="1367" y="61"/>
                  </a:lnTo>
                  <a:lnTo>
                    <a:pt x="1371" y="38"/>
                  </a:lnTo>
                  <a:lnTo>
                    <a:pt x="1376" y="23"/>
                  </a:lnTo>
                  <a:lnTo>
                    <a:pt x="1385" y="9"/>
                  </a:lnTo>
                  <a:lnTo>
                    <a:pt x="1394" y="0"/>
                  </a:lnTo>
                  <a:lnTo>
                    <a:pt x="1399" y="0"/>
                  </a:lnTo>
                  <a:lnTo>
                    <a:pt x="1417" y="9"/>
                  </a:lnTo>
                  <a:lnTo>
                    <a:pt x="1426" y="23"/>
                  </a:lnTo>
                  <a:lnTo>
                    <a:pt x="1430" y="47"/>
                  </a:lnTo>
                  <a:lnTo>
                    <a:pt x="1430" y="76"/>
                  </a:lnTo>
                  <a:lnTo>
                    <a:pt x="1426" y="152"/>
                  </a:lnTo>
                  <a:lnTo>
                    <a:pt x="1408" y="233"/>
                  </a:lnTo>
                  <a:lnTo>
                    <a:pt x="1376" y="304"/>
                  </a:lnTo>
                  <a:lnTo>
                    <a:pt x="1339" y="375"/>
                  </a:lnTo>
                  <a:lnTo>
                    <a:pt x="1285" y="437"/>
                  </a:lnTo>
                  <a:lnTo>
                    <a:pt x="1225" y="480"/>
                  </a:lnTo>
                  <a:lnTo>
                    <a:pt x="1152" y="514"/>
                  </a:lnTo>
                  <a:lnTo>
                    <a:pt x="1070" y="523"/>
                  </a:lnTo>
                  <a:lnTo>
                    <a:pt x="988" y="514"/>
                  </a:lnTo>
                  <a:lnTo>
                    <a:pt x="911" y="480"/>
                  </a:lnTo>
                  <a:lnTo>
                    <a:pt x="838" y="433"/>
                  </a:lnTo>
                  <a:lnTo>
                    <a:pt x="770" y="380"/>
                  </a:lnTo>
                  <a:lnTo>
                    <a:pt x="706" y="318"/>
                  </a:lnTo>
                  <a:lnTo>
                    <a:pt x="578" y="214"/>
                  </a:lnTo>
                  <a:lnTo>
                    <a:pt x="510" y="171"/>
                  </a:lnTo>
                  <a:lnTo>
                    <a:pt x="442" y="138"/>
                  </a:lnTo>
                  <a:lnTo>
                    <a:pt x="364" y="128"/>
                  </a:lnTo>
                  <a:lnTo>
                    <a:pt x="305" y="133"/>
                  </a:lnTo>
                  <a:lnTo>
                    <a:pt x="250" y="152"/>
                  </a:lnTo>
                  <a:lnTo>
                    <a:pt x="191" y="185"/>
                  </a:lnTo>
                  <a:lnTo>
                    <a:pt x="145" y="233"/>
                  </a:lnTo>
                  <a:lnTo>
                    <a:pt x="104" y="295"/>
                  </a:lnTo>
                  <a:lnTo>
                    <a:pt x="77" y="375"/>
                  </a:lnTo>
                  <a:lnTo>
                    <a:pt x="63" y="471"/>
                  </a:lnTo>
                  <a:lnTo>
                    <a:pt x="63" y="475"/>
                  </a:lnTo>
                  <a:lnTo>
                    <a:pt x="59" y="485"/>
                  </a:lnTo>
                  <a:lnTo>
                    <a:pt x="59" y="494"/>
                  </a:lnTo>
                  <a:lnTo>
                    <a:pt x="50" y="514"/>
                  </a:lnTo>
                  <a:lnTo>
                    <a:pt x="32" y="523"/>
                  </a:lnTo>
                  <a:lnTo>
                    <a:pt x="27" y="523"/>
                  </a:lnTo>
                  <a:lnTo>
                    <a:pt x="18" y="518"/>
                  </a:lnTo>
                  <a:lnTo>
                    <a:pt x="9" y="509"/>
                  </a:lnTo>
                  <a:lnTo>
                    <a:pt x="4" y="485"/>
                  </a:lnTo>
                  <a:lnTo>
                    <a:pt x="0" y="447"/>
                  </a:lnTo>
                  <a:lnTo>
                    <a:pt x="4" y="371"/>
                  </a:lnTo>
                  <a:lnTo>
                    <a:pt x="22" y="295"/>
                  </a:lnTo>
                  <a:lnTo>
                    <a:pt x="54" y="219"/>
                  </a:lnTo>
                  <a:lnTo>
                    <a:pt x="91" y="147"/>
                  </a:lnTo>
                  <a:lnTo>
                    <a:pt x="145" y="90"/>
                  </a:lnTo>
                  <a:lnTo>
                    <a:pt x="205" y="42"/>
                  </a:lnTo>
                  <a:lnTo>
                    <a:pt x="278" y="9"/>
                  </a:lnTo>
                  <a:lnTo>
                    <a:pt x="3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3" name="Freeform 61"/>
            <p:cNvSpPr>
              <a:spLocks noEditPoints="1"/>
            </p:cNvSpPr>
            <p:nvPr/>
          </p:nvSpPr>
          <p:spPr bwMode="auto">
            <a:xfrm>
              <a:off x="6505" y="1553"/>
              <a:ext cx="775" cy="1100"/>
            </a:xfrm>
            <a:custGeom>
              <a:avLst/>
              <a:gdLst/>
              <a:ahLst/>
              <a:cxnLst>
                <a:cxn ang="0">
                  <a:pos x="360" y="443"/>
                </a:cxn>
                <a:cxn ang="0">
                  <a:pos x="283" y="486"/>
                </a:cxn>
                <a:cxn ang="0">
                  <a:pos x="201" y="591"/>
                </a:cxn>
                <a:cxn ang="0">
                  <a:pos x="160" y="705"/>
                </a:cxn>
                <a:cxn ang="0">
                  <a:pos x="128" y="848"/>
                </a:cxn>
                <a:cxn ang="0">
                  <a:pos x="128" y="967"/>
                </a:cxn>
                <a:cxn ang="0">
                  <a:pos x="169" y="1038"/>
                </a:cxn>
                <a:cxn ang="0">
                  <a:pos x="233" y="1062"/>
                </a:cxn>
                <a:cxn ang="0">
                  <a:pos x="319" y="1038"/>
                </a:cxn>
                <a:cxn ang="0">
                  <a:pos x="369" y="1000"/>
                </a:cxn>
                <a:cxn ang="0">
                  <a:pos x="429" y="933"/>
                </a:cxn>
                <a:cxn ang="0">
                  <a:pos x="520" y="600"/>
                </a:cxn>
                <a:cxn ang="0">
                  <a:pos x="524" y="581"/>
                </a:cxn>
                <a:cxn ang="0">
                  <a:pos x="520" y="557"/>
                </a:cxn>
                <a:cxn ang="0">
                  <a:pos x="497" y="500"/>
                </a:cxn>
                <a:cxn ang="0">
                  <a:pos x="438" y="448"/>
                </a:cxn>
                <a:cxn ang="0">
                  <a:pos x="725" y="0"/>
                </a:cxn>
                <a:cxn ang="0">
                  <a:pos x="770" y="5"/>
                </a:cxn>
                <a:cxn ang="0">
                  <a:pos x="775" y="24"/>
                </a:cxn>
                <a:cxn ang="0">
                  <a:pos x="770" y="39"/>
                </a:cxn>
                <a:cxn ang="0">
                  <a:pos x="775" y="39"/>
                </a:cxn>
                <a:cxn ang="0">
                  <a:pos x="561" y="928"/>
                </a:cxn>
                <a:cxn ang="0">
                  <a:pos x="556" y="957"/>
                </a:cxn>
                <a:cxn ang="0">
                  <a:pos x="561" y="1009"/>
                </a:cxn>
                <a:cxn ang="0">
                  <a:pos x="584" y="1052"/>
                </a:cxn>
                <a:cxn ang="0">
                  <a:pos x="638" y="1047"/>
                </a:cxn>
                <a:cxn ang="0">
                  <a:pos x="688" y="981"/>
                </a:cxn>
                <a:cxn ang="0">
                  <a:pos x="716" y="890"/>
                </a:cxn>
                <a:cxn ang="0">
                  <a:pos x="725" y="857"/>
                </a:cxn>
                <a:cxn ang="0">
                  <a:pos x="757" y="843"/>
                </a:cxn>
                <a:cxn ang="0">
                  <a:pos x="770" y="852"/>
                </a:cxn>
                <a:cxn ang="0">
                  <a:pos x="761" y="900"/>
                </a:cxn>
                <a:cxn ang="0">
                  <a:pos x="739" y="981"/>
                </a:cxn>
                <a:cxn ang="0">
                  <a:pos x="688" y="1062"/>
                </a:cxn>
                <a:cxn ang="0">
                  <a:pos x="602" y="1100"/>
                </a:cxn>
                <a:cxn ang="0">
                  <a:pos x="538" y="1090"/>
                </a:cxn>
                <a:cxn ang="0">
                  <a:pos x="470" y="1038"/>
                </a:cxn>
                <a:cxn ang="0">
                  <a:pos x="397" y="1033"/>
                </a:cxn>
                <a:cxn ang="0">
                  <a:pos x="292" y="1090"/>
                </a:cxn>
                <a:cxn ang="0">
                  <a:pos x="160" y="1085"/>
                </a:cxn>
                <a:cxn ang="0">
                  <a:pos x="46" y="1000"/>
                </a:cxn>
                <a:cxn ang="0">
                  <a:pos x="0" y="843"/>
                </a:cxn>
                <a:cxn ang="0">
                  <a:pos x="60" y="624"/>
                </a:cxn>
                <a:cxn ang="0">
                  <a:pos x="205" y="462"/>
                </a:cxn>
                <a:cxn ang="0">
                  <a:pos x="392" y="395"/>
                </a:cxn>
                <a:cxn ang="0">
                  <a:pos x="483" y="419"/>
                </a:cxn>
                <a:cxn ang="0">
                  <a:pos x="547" y="486"/>
                </a:cxn>
                <a:cxn ang="0">
                  <a:pos x="634" y="115"/>
                </a:cxn>
                <a:cxn ang="0">
                  <a:pos x="638" y="86"/>
                </a:cxn>
                <a:cxn ang="0">
                  <a:pos x="606" y="72"/>
                </a:cxn>
                <a:cxn ang="0">
                  <a:pos x="538" y="67"/>
                </a:cxn>
                <a:cxn ang="0">
                  <a:pos x="524" y="62"/>
                </a:cxn>
                <a:cxn ang="0">
                  <a:pos x="529" y="34"/>
                </a:cxn>
                <a:cxn ang="0">
                  <a:pos x="538" y="20"/>
                </a:cxn>
                <a:cxn ang="0">
                  <a:pos x="552" y="15"/>
                </a:cxn>
                <a:cxn ang="0">
                  <a:pos x="588" y="10"/>
                </a:cxn>
                <a:cxn ang="0">
                  <a:pos x="725" y="0"/>
                </a:cxn>
              </a:cxnLst>
              <a:rect l="0" t="0" r="r" b="b"/>
              <a:pathLst>
                <a:path w="775" h="1100">
                  <a:moveTo>
                    <a:pt x="392" y="438"/>
                  </a:moveTo>
                  <a:lnTo>
                    <a:pt x="360" y="443"/>
                  </a:lnTo>
                  <a:lnTo>
                    <a:pt x="324" y="457"/>
                  </a:lnTo>
                  <a:lnTo>
                    <a:pt x="283" y="486"/>
                  </a:lnTo>
                  <a:lnTo>
                    <a:pt x="242" y="529"/>
                  </a:lnTo>
                  <a:lnTo>
                    <a:pt x="201" y="591"/>
                  </a:lnTo>
                  <a:lnTo>
                    <a:pt x="183" y="638"/>
                  </a:lnTo>
                  <a:lnTo>
                    <a:pt x="160" y="705"/>
                  </a:lnTo>
                  <a:lnTo>
                    <a:pt x="142" y="776"/>
                  </a:lnTo>
                  <a:lnTo>
                    <a:pt x="128" y="848"/>
                  </a:lnTo>
                  <a:lnTo>
                    <a:pt x="123" y="909"/>
                  </a:lnTo>
                  <a:lnTo>
                    <a:pt x="128" y="967"/>
                  </a:lnTo>
                  <a:lnTo>
                    <a:pt x="146" y="1009"/>
                  </a:lnTo>
                  <a:lnTo>
                    <a:pt x="169" y="1038"/>
                  </a:lnTo>
                  <a:lnTo>
                    <a:pt x="201" y="1057"/>
                  </a:lnTo>
                  <a:lnTo>
                    <a:pt x="233" y="1062"/>
                  </a:lnTo>
                  <a:lnTo>
                    <a:pt x="278" y="1052"/>
                  </a:lnTo>
                  <a:lnTo>
                    <a:pt x="319" y="1038"/>
                  </a:lnTo>
                  <a:lnTo>
                    <a:pt x="351" y="1014"/>
                  </a:lnTo>
                  <a:lnTo>
                    <a:pt x="369" y="1000"/>
                  </a:lnTo>
                  <a:lnTo>
                    <a:pt x="401" y="967"/>
                  </a:lnTo>
                  <a:lnTo>
                    <a:pt x="429" y="933"/>
                  </a:lnTo>
                  <a:lnTo>
                    <a:pt x="447" y="895"/>
                  </a:lnTo>
                  <a:lnTo>
                    <a:pt x="520" y="600"/>
                  </a:lnTo>
                  <a:lnTo>
                    <a:pt x="520" y="586"/>
                  </a:lnTo>
                  <a:lnTo>
                    <a:pt x="524" y="581"/>
                  </a:lnTo>
                  <a:lnTo>
                    <a:pt x="524" y="576"/>
                  </a:lnTo>
                  <a:lnTo>
                    <a:pt x="520" y="557"/>
                  </a:lnTo>
                  <a:lnTo>
                    <a:pt x="515" y="533"/>
                  </a:lnTo>
                  <a:lnTo>
                    <a:pt x="497" y="500"/>
                  </a:lnTo>
                  <a:lnTo>
                    <a:pt x="474" y="472"/>
                  </a:lnTo>
                  <a:lnTo>
                    <a:pt x="438" y="448"/>
                  </a:lnTo>
                  <a:lnTo>
                    <a:pt x="392" y="438"/>
                  </a:lnTo>
                  <a:close/>
                  <a:moveTo>
                    <a:pt x="725" y="0"/>
                  </a:moveTo>
                  <a:lnTo>
                    <a:pt x="761" y="0"/>
                  </a:lnTo>
                  <a:lnTo>
                    <a:pt x="770" y="5"/>
                  </a:lnTo>
                  <a:lnTo>
                    <a:pt x="775" y="15"/>
                  </a:lnTo>
                  <a:lnTo>
                    <a:pt x="775" y="24"/>
                  </a:lnTo>
                  <a:lnTo>
                    <a:pt x="770" y="29"/>
                  </a:lnTo>
                  <a:lnTo>
                    <a:pt x="770" y="39"/>
                  </a:lnTo>
                  <a:lnTo>
                    <a:pt x="766" y="43"/>
                  </a:lnTo>
                  <a:lnTo>
                    <a:pt x="775" y="39"/>
                  </a:lnTo>
                  <a:lnTo>
                    <a:pt x="565" y="914"/>
                  </a:lnTo>
                  <a:lnTo>
                    <a:pt x="561" y="928"/>
                  </a:lnTo>
                  <a:lnTo>
                    <a:pt x="561" y="943"/>
                  </a:lnTo>
                  <a:lnTo>
                    <a:pt x="556" y="957"/>
                  </a:lnTo>
                  <a:lnTo>
                    <a:pt x="556" y="981"/>
                  </a:lnTo>
                  <a:lnTo>
                    <a:pt x="561" y="1009"/>
                  </a:lnTo>
                  <a:lnTo>
                    <a:pt x="565" y="1033"/>
                  </a:lnTo>
                  <a:lnTo>
                    <a:pt x="584" y="1052"/>
                  </a:lnTo>
                  <a:lnTo>
                    <a:pt x="606" y="1057"/>
                  </a:lnTo>
                  <a:lnTo>
                    <a:pt x="638" y="1047"/>
                  </a:lnTo>
                  <a:lnTo>
                    <a:pt x="666" y="1019"/>
                  </a:lnTo>
                  <a:lnTo>
                    <a:pt x="688" y="981"/>
                  </a:lnTo>
                  <a:lnTo>
                    <a:pt x="702" y="933"/>
                  </a:lnTo>
                  <a:lnTo>
                    <a:pt x="716" y="890"/>
                  </a:lnTo>
                  <a:lnTo>
                    <a:pt x="720" y="871"/>
                  </a:lnTo>
                  <a:lnTo>
                    <a:pt x="725" y="857"/>
                  </a:lnTo>
                  <a:lnTo>
                    <a:pt x="739" y="843"/>
                  </a:lnTo>
                  <a:lnTo>
                    <a:pt x="757" y="843"/>
                  </a:lnTo>
                  <a:lnTo>
                    <a:pt x="766" y="848"/>
                  </a:lnTo>
                  <a:lnTo>
                    <a:pt x="770" y="852"/>
                  </a:lnTo>
                  <a:lnTo>
                    <a:pt x="770" y="876"/>
                  </a:lnTo>
                  <a:lnTo>
                    <a:pt x="761" y="900"/>
                  </a:lnTo>
                  <a:lnTo>
                    <a:pt x="752" y="938"/>
                  </a:lnTo>
                  <a:lnTo>
                    <a:pt x="739" y="981"/>
                  </a:lnTo>
                  <a:lnTo>
                    <a:pt x="720" y="1019"/>
                  </a:lnTo>
                  <a:lnTo>
                    <a:pt x="688" y="1062"/>
                  </a:lnTo>
                  <a:lnTo>
                    <a:pt x="652" y="1090"/>
                  </a:lnTo>
                  <a:lnTo>
                    <a:pt x="602" y="1100"/>
                  </a:lnTo>
                  <a:lnTo>
                    <a:pt x="575" y="1100"/>
                  </a:lnTo>
                  <a:lnTo>
                    <a:pt x="538" y="1090"/>
                  </a:lnTo>
                  <a:lnTo>
                    <a:pt x="502" y="1071"/>
                  </a:lnTo>
                  <a:lnTo>
                    <a:pt x="470" y="1038"/>
                  </a:lnTo>
                  <a:lnTo>
                    <a:pt x="447" y="990"/>
                  </a:lnTo>
                  <a:lnTo>
                    <a:pt x="397" y="1033"/>
                  </a:lnTo>
                  <a:lnTo>
                    <a:pt x="347" y="1066"/>
                  </a:lnTo>
                  <a:lnTo>
                    <a:pt x="292" y="1090"/>
                  </a:lnTo>
                  <a:lnTo>
                    <a:pt x="233" y="1100"/>
                  </a:lnTo>
                  <a:lnTo>
                    <a:pt x="160" y="1085"/>
                  </a:lnTo>
                  <a:lnTo>
                    <a:pt x="96" y="1052"/>
                  </a:lnTo>
                  <a:lnTo>
                    <a:pt x="46" y="1000"/>
                  </a:lnTo>
                  <a:lnTo>
                    <a:pt x="14" y="928"/>
                  </a:lnTo>
                  <a:lnTo>
                    <a:pt x="0" y="843"/>
                  </a:lnTo>
                  <a:lnTo>
                    <a:pt x="14" y="729"/>
                  </a:lnTo>
                  <a:lnTo>
                    <a:pt x="60" y="624"/>
                  </a:lnTo>
                  <a:lnTo>
                    <a:pt x="123" y="533"/>
                  </a:lnTo>
                  <a:lnTo>
                    <a:pt x="205" y="462"/>
                  </a:lnTo>
                  <a:lnTo>
                    <a:pt x="297" y="414"/>
                  </a:lnTo>
                  <a:lnTo>
                    <a:pt x="392" y="395"/>
                  </a:lnTo>
                  <a:lnTo>
                    <a:pt x="442" y="400"/>
                  </a:lnTo>
                  <a:lnTo>
                    <a:pt x="483" y="419"/>
                  </a:lnTo>
                  <a:lnTo>
                    <a:pt x="520" y="448"/>
                  </a:lnTo>
                  <a:lnTo>
                    <a:pt x="547" y="486"/>
                  </a:lnTo>
                  <a:lnTo>
                    <a:pt x="634" y="129"/>
                  </a:lnTo>
                  <a:lnTo>
                    <a:pt x="634" y="115"/>
                  </a:lnTo>
                  <a:lnTo>
                    <a:pt x="638" y="105"/>
                  </a:lnTo>
                  <a:lnTo>
                    <a:pt x="638" y="86"/>
                  </a:lnTo>
                  <a:lnTo>
                    <a:pt x="629" y="77"/>
                  </a:lnTo>
                  <a:lnTo>
                    <a:pt x="606" y="72"/>
                  </a:lnTo>
                  <a:lnTo>
                    <a:pt x="547" y="72"/>
                  </a:lnTo>
                  <a:lnTo>
                    <a:pt x="538" y="67"/>
                  </a:lnTo>
                  <a:lnTo>
                    <a:pt x="529" y="67"/>
                  </a:lnTo>
                  <a:lnTo>
                    <a:pt x="524" y="62"/>
                  </a:lnTo>
                  <a:lnTo>
                    <a:pt x="524" y="39"/>
                  </a:lnTo>
                  <a:lnTo>
                    <a:pt x="529" y="34"/>
                  </a:lnTo>
                  <a:lnTo>
                    <a:pt x="533" y="24"/>
                  </a:lnTo>
                  <a:lnTo>
                    <a:pt x="538" y="20"/>
                  </a:lnTo>
                  <a:lnTo>
                    <a:pt x="547" y="20"/>
                  </a:lnTo>
                  <a:lnTo>
                    <a:pt x="552" y="15"/>
                  </a:lnTo>
                  <a:lnTo>
                    <a:pt x="556" y="15"/>
                  </a:lnTo>
                  <a:lnTo>
                    <a:pt x="588" y="10"/>
                  </a:lnTo>
                  <a:lnTo>
                    <a:pt x="634" y="10"/>
                  </a:lnTo>
                  <a:lnTo>
                    <a:pt x="7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4" name="Freeform 62"/>
            <p:cNvSpPr>
              <a:spLocks/>
            </p:cNvSpPr>
            <p:nvPr/>
          </p:nvSpPr>
          <p:spPr bwMode="auto">
            <a:xfrm>
              <a:off x="7412" y="1944"/>
              <a:ext cx="688" cy="709"/>
            </a:xfrm>
            <a:custGeom>
              <a:avLst/>
              <a:gdLst/>
              <a:ahLst/>
              <a:cxnLst>
                <a:cxn ang="0">
                  <a:pos x="675" y="0"/>
                </a:cxn>
                <a:cxn ang="0">
                  <a:pos x="688" y="9"/>
                </a:cxn>
                <a:cxn ang="0">
                  <a:pos x="684" y="38"/>
                </a:cxn>
                <a:cxn ang="0">
                  <a:pos x="634" y="109"/>
                </a:cxn>
                <a:cxn ang="0">
                  <a:pos x="538" y="214"/>
                </a:cxn>
                <a:cxn ang="0">
                  <a:pos x="465" y="280"/>
                </a:cxn>
                <a:cxn ang="0">
                  <a:pos x="378" y="357"/>
                </a:cxn>
                <a:cxn ang="0">
                  <a:pos x="251" y="466"/>
                </a:cxn>
                <a:cxn ang="0">
                  <a:pos x="192" y="518"/>
                </a:cxn>
                <a:cxn ang="0">
                  <a:pos x="233" y="552"/>
                </a:cxn>
                <a:cxn ang="0">
                  <a:pos x="301" y="566"/>
                </a:cxn>
                <a:cxn ang="0">
                  <a:pos x="410" y="585"/>
                </a:cxn>
                <a:cxn ang="0">
                  <a:pos x="501" y="566"/>
                </a:cxn>
                <a:cxn ang="0">
                  <a:pos x="579" y="514"/>
                </a:cxn>
                <a:cxn ang="0">
                  <a:pos x="615" y="452"/>
                </a:cxn>
                <a:cxn ang="0">
                  <a:pos x="643" y="447"/>
                </a:cxn>
                <a:cxn ang="0">
                  <a:pos x="656" y="457"/>
                </a:cxn>
                <a:cxn ang="0">
                  <a:pos x="652" y="495"/>
                </a:cxn>
                <a:cxn ang="0">
                  <a:pos x="606" y="585"/>
                </a:cxn>
                <a:cxn ang="0">
                  <a:pos x="520" y="671"/>
                </a:cxn>
                <a:cxn ang="0">
                  <a:pos x="397" y="709"/>
                </a:cxn>
                <a:cxn ang="0">
                  <a:pos x="315" y="675"/>
                </a:cxn>
                <a:cxn ang="0">
                  <a:pos x="246" y="614"/>
                </a:cxn>
                <a:cxn ang="0">
                  <a:pos x="205" y="599"/>
                </a:cxn>
                <a:cxn ang="0">
                  <a:pos x="141" y="609"/>
                </a:cxn>
                <a:cxn ang="0">
                  <a:pos x="55" y="694"/>
                </a:cxn>
                <a:cxn ang="0">
                  <a:pos x="46" y="709"/>
                </a:cxn>
                <a:cxn ang="0">
                  <a:pos x="9" y="704"/>
                </a:cxn>
                <a:cxn ang="0">
                  <a:pos x="0" y="690"/>
                </a:cxn>
                <a:cxn ang="0">
                  <a:pos x="23" y="647"/>
                </a:cxn>
                <a:cxn ang="0">
                  <a:pos x="87" y="566"/>
                </a:cxn>
                <a:cxn ang="0">
                  <a:pos x="255" y="399"/>
                </a:cxn>
                <a:cxn ang="0">
                  <a:pos x="428" y="257"/>
                </a:cxn>
                <a:cxn ang="0">
                  <a:pos x="488" y="200"/>
                </a:cxn>
                <a:cxn ang="0">
                  <a:pos x="506" y="157"/>
                </a:cxn>
                <a:cxn ang="0">
                  <a:pos x="447" y="147"/>
                </a:cxn>
                <a:cxn ang="0">
                  <a:pos x="351" y="128"/>
                </a:cxn>
                <a:cxn ang="0">
                  <a:pos x="283" y="123"/>
                </a:cxn>
                <a:cxn ang="0">
                  <a:pos x="219" y="138"/>
                </a:cxn>
                <a:cxn ang="0">
                  <a:pos x="169" y="181"/>
                </a:cxn>
                <a:cxn ang="0">
                  <a:pos x="151" y="204"/>
                </a:cxn>
                <a:cxn ang="0">
                  <a:pos x="128" y="200"/>
                </a:cxn>
                <a:cxn ang="0">
                  <a:pos x="119" y="185"/>
                </a:cxn>
                <a:cxn ang="0">
                  <a:pos x="141" y="119"/>
                </a:cxn>
                <a:cxn ang="0">
                  <a:pos x="214" y="43"/>
                </a:cxn>
                <a:cxn ang="0">
                  <a:pos x="319" y="4"/>
                </a:cxn>
                <a:cxn ang="0">
                  <a:pos x="369" y="14"/>
                </a:cxn>
                <a:cxn ang="0">
                  <a:pos x="438" y="66"/>
                </a:cxn>
                <a:cxn ang="0">
                  <a:pos x="488" y="104"/>
                </a:cxn>
                <a:cxn ang="0">
                  <a:pos x="520" y="114"/>
                </a:cxn>
                <a:cxn ang="0">
                  <a:pos x="574" y="90"/>
                </a:cxn>
                <a:cxn ang="0">
                  <a:pos x="634" y="14"/>
                </a:cxn>
                <a:cxn ang="0">
                  <a:pos x="647" y="0"/>
                </a:cxn>
              </a:cxnLst>
              <a:rect l="0" t="0" r="r" b="b"/>
              <a:pathLst>
                <a:path w="688" h="709">
                  <a:moveTo>
                    <a:pt x="647" y="0"/>
                  </a:moveTo>
                  <a:lnTo>
                    <a:pt x="675" y="0"/>
                  </a:lnTo>
                  <a:lnTo>
                    <a:pt x="679" y="4"/>
                  </a:lnTo>
                  <a:lnTo>
                    <a:pt x="688" y="9"/>
                  </a:lnTo>
                  <a:lnTo>
                    <a:pt x="688" y="19"/>
                  </a:lnTo>
                  <a:lnTo>
                    <a:pt x="684" y="38"/>
                  </a:lnTo>
                  <a:lnTo>
                    <a:pt x="661" y="66"/>
                  </a:lnTo>
                  <a:lnTo>
                    <a:pt x="634" y="109"/>
                  </a:lnTo>
                  <a:lnTo>
                    <a:pt x="588" y="157"/>
                  </a:lnTo>
                  <a:lnTo>
                    <a:pt x="538" y="214"/>
                  </a:lnTo>
                  <a:lnTo>
                    <a:pt x="506" y="247"/>
                  </a:lnTo>
                  <a:lnTo>
                    <a:pt x="465" y="280"/>
                  </a:lnTo>
                  <a:lnTo>
                    <a:pt x="419" y="323"/>
                  </a:lnTo>
                  <a:lnTo>
                    <a:pt x="378" y="357"/>
                  </a:lnTo>
                  <a:lnTo>
                    <a:pt x="296" y="428"/>
                  </a:lnTo>
                  <a:lnTo>
                    <a:pt x="251" y="466"/>
                  </a:lnTo>
                  <a:lnTo>
                    <a:pt x="219" y="495"/>
                  </a:lnTo>
                  <a:lnTo>
                    <a:pt x="192" y="518"/>
                  </a:lnTo>
                  <a:lnTo>
                    <a:pt x="160" y="552"/>
                  </a:lnTo>
                  <a:lnTo>
                    <a:pt x="233" y="552"/>
                  </a:lnTo>
                  <a:lnTo>
                    <a:pt x="260" y="556"/>
                  </a:lnTo>
                  <a:lnTo>
                    <a:pt x="301" y="566"/>
                  </a:lnTo>
                  <a:lnTo>
                    <a:pt x="360" y="580"/>
                  </a:lnTo>
                  <a:lnTo>
                    <a:pt x="410" y="585"/>
                  </a:lnTo>
                  <a:lnTo>
                    <a:pt x="456" y="580"/>
                  </a:lnTo>
                  <a:lnTo>
                    <a:pt x="501" y="566"/>
                  </a:lnTo>
                  <a:lnTo>
                    <a:pt x="542" y="547"/>
                  </a:lnTo>
                  <a:lnTo>
                    <a:pt x="579" y="514"/>
                  </a:lnTo>
                  <a:lnTo>
                    <a:pt x="606" y="471"/>
                  </a:lnTo>
                  <a:lnTo>
                    <a:pt x="615" y="452"/>
                  </a:lnTo>
                  <a:lnTo>
                    <a:pt x="624" y="447"/>
                  </a:lnTo>
                  <a:lnTo>
                    <a:pt x="643" y="447"/>
                  </a:lnTo>
                  <a:lnTo>
                    <a:pt x="652" y="452"/>
                  </a:lnTo>
                  <a:lnTo>
                    <a:pt x="656" y="457"/>
                  </a:lnTo>
                  <a:lnTo>
                    <a:pt x="656" y="466"/>
                  </a:lnTo>
                  <a:lnTo>
                    <a:pt x="652" y="495"/>
                  </a:lnTo>
                  <a:lnTo>
                    <a:pt x="634" y="537"/>
                  </a:lnTo>
                  <a:lnTo>
                    <a:pt x="606" y="585"/>
                  </a:lnTo>
                  <a:lnTo>
                    <a:pt x="565" y="628"/>
                  </a:lnTo>
                  <a:lnTo>
                    <a:pt x="520" y="671"/>
                  </a:lnTo>
                  <a:lnTo>
                    <a:pt x="460" y="699"/>
                  </a:lnTo>
                  <a:lnTo>
                    <a:pt x="397" y="709"/>
                  </a:lnTo>
                  <a:lnTo>
                    <a:pt x="356" y="699"/>
                  </a:lnTo>
                  <a:lnTo>
                    <a:pt x="315" y="675"/>
                  </a:lnTo>
                  <a:lnTo>
                    <a:pt x="274" y="637"/>
                  </a:lnTo>
                  <a:lnTo>
                    <a:pt x="246" y="614"/>
                  </a:lnTo>
                  <a:lnTo>
                    <a:pt x="223" y="604"/>
                  </a:lnTo>
                  <a:lnTo>
                    <a:pt x="205" y="599"/>
                  </a:lnTo>
                  <a:lnTo>
                    <a:pt x="192" y="599"/>
                  </a:lnTo>
                  <a:lnTo>
                    <a:pt x="141" y="609"/>
                  </a:lnTo>
                  <a:lnTo>
                    <a:pt x="96" y="642"/>
                  </a:lnTo>
                  <a:lnTo>
                    <a:pt x="55" y="694"/>
                  </a:lnTo>
                  <a:lnTo>
                    <a:pt x="50" y="704"/>
                  </a:lnTo>
                  <a:lnTo>
                    <a:pt x="46" y="709"/>
                  </a:lnTo>
                  <a:lnTo>
                    <a:pt x="14" y="709"/>
                  </a:lnTo>
                  <a:lnTo>
                    <a:pt x="9" y="704"/>
                  </a:lnTo>
                  <a:lnTo>
                    <a:pt x="0" y="699"/>
                  </a:lnTo>
                  <a:lnTo>
                    <a:pt x="0" y="690"/>
                  </a:lnTo>
                  <a:lnTo>
                    <a:pt x="5" y="675"/>
                  </a:lnTo>
                  <a:lnTo>
                    <a:pt x="23" y="647"/>
                  </a:lnTo>
                  <a:lnTo>
                    <a:pt x="50" y="609"/>
                  </a:lnTo>
                  <a:lnTo>
                    <a:pt x="87" y="566"/>
                  </a:lnTo>
                  <a:lnTo>
                    <a:pt x="210" y="437"/>
                  </a:lnTo>
                  <a:lnTo>
                    <a:pt x="255" y="399"/>
                  </a:lnTo>
                  <a:lnTo>
                    <a:pt x="383" y="295"/>
                  </a:lnTo>
                  <a:lnTo>
                    <a:pt x="428" y="257"/>
                  </a:lnTo>
                  <a:lnTo>
                    <a:pt x="460" y="223"/>
                  </a:lnTo>
                  <a:lnTo>
                    <a:pt x="488" y="200"/>
                  </a:lnTo>
                  <a:lnTo>
                    <a:pt x="529" y="157"/>
                  </a:lnTo>
                  <a:lnTo>
                    <a:pt x="506" y="157"/>
                  </a:lnTo>
                  <a:lnTo>
                    <a:pt x="479" y="152"/>
                  </a:lnTo>
                  <a:lnTo>
                    <a:pt x="447" y="147"/>
                  </a:lnTo>
                  <a:lnTo>
                    <a:pt x="397" y="138"/>
                  </a:lnTo>
                  <a:lnTo>
                    <a:pt x="351" y="128"/>
                  </a:lnTo>
                  <a:lnTo>
                    <a:pt x="301" y="123"/>
                  </a:lnTo>
                  <a:lnTo>
                    <a:pt x="283" y="123"/>
                  </a:lnTo>
                  <a:lnTo>
                    <a:pt x="251" y="128"/>
                  </a:lnTo>
                  <a:lnTo>
                    <a:pt x="219" y="138"/>
                  </a:lnTo>
                  <a:lnTo>
                    <a:pt x="187" y="157"/>
                  </a:lnTo>
                  <a:lnTo>
                    <a:pt x="169" y="181"/>
                  </a:lnTo>
                  <a:lnTo>
                    <a:pt x="160" y="200"/>
                  </a:lnTo>
                  <a:lnTo>
                    <a:pt x="151" y="204"/>
                  </a:lnTo>
                  <a:lnTo>
                    <a:pt x="132" y="204"/>
                  </a:lnTo>
                  <a:lnTo>
                    <a:pt x="128" y="200"/>
                  </a:lnTo>
                  <a:lnTo>
                    <a:pt x="119" y="195"/>
                  </a:lnTo>
                  <a:lnTo>
                    <a:pt x="119" y="185"/>
                  </a:lnTo>
                  <a:lnTo>
                    <a:pt x="123" y="157"/>
                  </a:lnTo>
                  <a:lnTo>
                    <a:pt x="141" y="119"/>
                  </a:lnTo>
                  <a:lnTo>
                    <a:pt x="173" y="81"/>
                  </a:lnTo>
                  <a:lnTo>
                    <a:pt x="214" y="43"/>
                  </a:lnTo>
                  <a:lnTo>
                    <a:pt x="260" y="14"/>
                  </a:lnTo>
                  <a:lnTo>
                    <a:pt x="319" y="4"/>
                  </a:lnTo>
                  <a:lnTo>
                    <a:pt x="342" y="4"/>
                  </a:lnTo>
                  <a:lnTo>
                    <a:pt x="369" y="14"/>
                  </a:lnTo>
                  <a:lnTo>
                    <a:pt x="401" y="33"/>
                  </a:lnTo>
                  <a:lnTo>
                    <a:pt x="438" y="66"/>
                  </a:lnTo>
                  <a:lnTo>
                    <a:pt x="465" y="90"/>
                  </a:lnTo>
                  <a:lnTo>
                    <a:pt x="488" y="104"/>
                  </a:lnTo>
                  <a:lnTo>
                    <a:pt x="506" y="114"/>
                  </a:lnTo>
                  <a:lnTo>
                    <a:pt x="520" y="114"/>
                  </a:lnTo>
                  <a:lnTo>
                    <a:pt x="547" y="109"/>
                  </a:lnTo>
                  <a:lnTo>
                    <a:pt x="574" y="90"/>
                  </a:lnTo>
                  <a:lnTo>
                    <a:pt x="602" y="62"/>
                  </a:lnTo>
                  <a:lnTo>
                    <a:pt x="634" y="14"/>
                  </a:lnTo>
                  <a:lnTo>
                    <a:pt x="638" y="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5" name="Rectangle 63"/>
            <p:cNvSpPr>
              <a:spLocks noChangeArrowheads="1"/>
            </p:cNvSpPr>
            <p:nvPr/>
          </p:nvSpPr>
          <p:spPr bwMode="auto">
            <a:xfrm>
              <a:off x="5371" y="2800"/>
              <a:ext cx="3996" cy="11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6" name="Freeform 64"/>
            <p:cNvSpPr>
              <a:spLocks/>
            </p:cNvSpPr>
            <p:nvPr/>
          </p:nvSpPr>
          <p:spPr bwMode="auto">
            <a:xfrm>
              <a:off x="5393" y="3619"/>
              <a:ext cx="698" cy="709"/>
            </a:xfrm>
            <a:custGeom>
              <a:avLst/>
              <a:gdLst/>
              <a:ahLst/>
              <a:cxnLst>
                <a:cxn ang="0">
                  <a:pos x="684" y="0"/>
                </a:cxn>
                <a:cxn ang="0">
                  <a:pos x="698" y="9"/>
                </a:cxn>
                <a:cxn ang="0">
                  <a:pos x="693" y="33"/>
                </a:cxn>
                <a:cxn ang="0">
                  <a:pos x="643" y="104"/>
                </a:cxn>
                <a:cxn ang="0">
                  <a:pos x="547" y="209"/>
                </a:cxn>
                <a:cxn ang="0">
                  <a:pos x="474" y="276"/>
                </a:cxn>
                <a:cxn ang="0">
                  <a:pos x="388" y="352"/>
                </a:cxn>
                <a:cxn ang="0">
                  <a:pos x="260" y="461"/>
                </a:cxn>
                <a:cxn ang="0">
                  <a:pos x="201" y="514"/>
                </a:cxn>
                <a:cxn ang="0">
                  <a:pos x="233" y="552"/>
                </a:cxn>
                <a:cxn ang="0">
                  <a:pos x="301" y="566"/>
                </a:cxn>
                <a:cxn ang="0">
                  <a:pos x="411" y="585"/>
                </a:cxn>
                <a:cxn ang="0">
                  <a:pos x="502" y="566"/>
                </a:cxn>
                <a:cxn ang="0">
                  <a:pos x="579" y="514"/>
                </a:cxn>
                <a:cxn ang="0">
                  <a:pos x="616" y="452"/>
                </a:cxn>
                <a:cxn ang="0">
                  <a:pos x="643" y="447"/>
                </a:cxn>
                <a:cxn ang="0">
                  <a:pos x="657" y="457"/>
                </a:cxn>
                <a:cxn ang="0">
                  <a:pos x="652" y="495"/>
                </a:cxn>
                <a:cxn ang="0">
                  <a:pos x="607" y="585"/>
                </a:cxn>
                <a:cxn ang="0">
                  <a:pos x="520" y="671"/>
                </a:cxn>
                <a:cxn ang="0">
                  <a:pos x="397" y="709"/>
                </a:cxn>
                <a:cxn ang="0">
                  <a:pos x="315" y="675"/>
                </a:cxn>
                <a:cxn ang="0">
                  <a:pos x="247" y="614"/>
                </a:cxn>
                <a:cxn ang="0">
                  <a:pos x="206" y="599"/>
                </a:cxn>
                <a:cxn ang="0">
                  <a:pos x="142" y="614"/>
                </a:cxn>
                <a:cxn ang="0">
                  <a:pos x="55" y="695"/>
                </a:cxn>
                <a:cxn ang="0">
                  <a:pos x="46" y="709"/>
                </a:cxn>
                <a:cxn ang="0">
                  <a:pos x="10" y="704"/>
                </a:cxn>
                <a:cxn ang="0">
                  <a:pos x="0" y="690"/>
                </a:cxn>
                <a:cxn ang="0">
                  <a:pos x="23" y="647"/>
                </a:cxn>
                <a:cxn ang="0">
                  <a:pos x="87" y="566"/>
                </a:cxn>
                <a:cxn ang="0">
                  <a:pos x="183" y="471"/>
                </a:cxn>
                <a:cxn ang="0">
                  <a:pos x="260" y="399"/>
                </a:cxn>
                <a:cxn ang="0">
                  <a:pos x="433" y="257"/>
                </a:cxn>
                <a:cxn ang="0">
                  <a:pos x="493" y="200"/>
                </a:cxn>
                <a:cxn ang="0">
                  <a:pos x="484" y="157"/>
                </a:cxn>
                <a:cxn ang="0">
                  <a:pos x="401" y="138"/>
                </a:cxn>
                <a:cxn ang="0">
                  <a:pos x="306" y="123"/>
                </a:cxn>
                <a:cxn ang="0">
                  <a:pos x="256" y="128"/>
                </a:cxn>
                <a:cxn ang="0">
                  <a:pos x="192" y="157"/>
                </a:cxn>
                <a:cxn ang="0">
                  <a:pos x="165" y="200"/>
                </a:cxn>
                <a:cxn ang="0">
                  <a:pos x="137" y="204"/>
                </a:cxn>
                <a:cxn ang="0">
                  <a:pos x="124" y="195"/>
                </a:cxn>
                <a:cxn ang="0">
                  <a:pos x="128" y="157"/>
                </a:cxn>
                <a:cxn ang="0">
                  <a:pos x="178" y="81"/>
                </a:cxn>
                <a:cxn ang="0">
                  <a:pos x="269" y="14"/>
                </a:cxn>
                <a:cxn ang="0">
                  <a:pos x="351" y="4"/>
                </a:cxn>
                <a:cxn ang="0">
                  <a:pos x="411" y="33"/>
                </a:cxn>
                <a:cxn ang="0">
                  <a:pos x="474" y="90"/>
                </a:cxn>
                <a:cxn ang="0">
                  <a:pos x="515" y="114"/>
                </a:cxn>
                <a:cxn ang="0">
                  <a:pos x="556" y="109"/>
                </a:cxn>
                <a:cxn ang="0">
                  <a:pos x="611" y="62"/>
                </a:cxn>
                <a:cxn ang="0">
                  <a:pos x="648" y="4"/>
                </a:cxn>
              </a:cxnLst>
              <a:rect l="0" t="0" r="r" b="b"/>
              <a:pathLst>
                <a:path w="698" h="709">
                  <a:moveTo>
                    <a:pt x="657" y="0"/>
                  </a:moveTo>
                  <a:lnTo>
                    <a:pt x="684" y="0"/>
                  </a:lnTo>
                  <a:lnTo>
                    <a:pt x="689" y="4"/>
                  </a:lnTo>
                  <a:lnTo>
                    <a:pt x="698" y="9"/>
                  </a:lnTo>
                  <a:lnTo>
                    <a:pt x="698" y="19"/>
                  </a:lnTo>
                  <a:lnTo>
                    <a:pt x="693" y="33"/>
                  </a:lnTo>
                  <a:lnTo>
                    <a:pt x="670" y="66"/>
                  </a:lnTo>
                  <a:lnTo>
                    <a:pt x="643" y="104"/>
                  </a:lnTo>
                  <a:lnTo>
                    <a:pt x="597" y="152"/>
                  </a:lnTo>
                  <a:lnTo>
                    <a:pt x="547" y="209"/>
                  </a:lnTo>
                  <a:lnTo>
                    <a:pt x="515" y="242"/>
                  </a:lnTo>
                  <a:lnTo>
                    <a:pt x="474" y="276"/>
                  </a:lnTo>
                  <a:lnTo>
                    <a:pt x="429" y="319"/>
                  </a:lnTo>
                  <a:lnTo>
                    <a:pt x="388" y="352"/>
                  </a:lnTo>
                  <a:lnTo>
                    <a:pt x="306" y="423"/>
                  </a:lnTo>
                  <a:lnTo>
                    <a:pt x="260" y="461"/>
                  </a:lnTo>
                  <a:lnTo>
                    <a:pt x="228" y="490"/>
                  </a:lnTo>
                  <a:lnTo>
                    <a:pt x="201" y="514"/>
                  </a:lnTo>
                  <a:lnTo>
                    <a:pt x="165" y="552"/>
                  </a:lnTo>
                  <a:lnTo>
                    <a:pt x="233" y="552"/>
                  </a:lnTo>
                  <a:lnTo>
                    <a:pt x="260" y="557"/>
                  </a:lnTo>
                  <a:lnTo>
                    <a:pt x="301" y="566"/>
                  </a:lnTo>
                  <a:lnTo>
                    <a:pt x="360" y="580"/>
                  </a:lnTo>
                  <a:lnTo>
                    <a:pt x="411" y="585"/>
                  </a:lnTo>
                  <a:lnTo>
                    <a:pt x="456" y="580"/>
                  </a:lnTo>
                  <a:lnTo>
                    <a:pt x="502" y="566"/>
                  </a:lnTo>
                  <a:lnTo>
                    <a:pt x="547" y="547"/>
                  </a:lnTo>
                  <a:lnTo>
                    <a:pt x="579" y="514"/>
                  </a:lnTo>
                  <a:lnTo>
                    <a:pt x="607" y="471"/>
                  </a:lnTo>
                  <a:lnTo>
                    <a:pt x="616" y="452"/>
                  </a:lnTo>
                  <a:lnTo>
                    <a:pt x="625" y="447"/>
                  </a:lnTo>
                  <a:lnTo>
                    <a:pt x="643" y="447"/>
                  </a:lnTo>
                  <a:lnTo>
                    <a:pt x="652" y="452"/>
                  </a:lnTo>
                  <a:lnTo>
                    <a:pt x="657" y="457"/>
                  </a:lnTo>
                  <a:lnTo>
                    <a:pt x="657" y="466"/>
                  </a:lnTo>
                  <a:lnTo>
                    <a:pt x="652" y="495"/>
                  </a:lnTo>
                  <a:lnTo>
                    <a:pt x="634" y="537"/>
                  </a:lnTo>
                  <a:lnTo>
                    <a:pt x="607" y="585"/>
                  </a:lnTo>
                  <a:lnTo>
                    <a:pt x="566" y="628"/>
                  </a:lnTo>
                  <a:lnTo>
                    <a:pt x="520" y="671"/>
                  </a:lnTo>
                  <a:lnTo>
                    <a:pt x="461" y="699"/>
                  </a:lnTo>
                  <a:lnTo>
                    <a:pt x="397" y="709"/>
                  </a:lnTo>
                  <a:lnTo>
                    <a:pt x="356" y="699"/>
                  </a:lnTo>
                  <a:lnTo>
                    <a:pt x="315" y="675"/>
                  </a:lnTo>
                  <a:lnTo>
                    <a:pt x="274" y="637"/>
                  </a:lnTo>
                  <a:lnTo>
                    <a:pt x="247" y="614"/>
                  </a:lnTo>
                  <a:lnTo>
                    <a:pt x="224" y="604"/>
                  </a:lnTo>
                  <a:lnTo>
                    <a:pt x="206" y="599"/>
                  </a:lnTo>
                  <a:lnTo>
                    <a:pt x="192" y="599"/>
                  </a:lnTo>
                  <a:lnTo>
                    <a:pt x="142" y="614"/>
                  </a:lnTo>
                  <a:lnTo>
                    <a:pt x="96" y="642"/>
                  </a:lnTo>
                  <a:lnTo>
                    <a:pt x="55" y="695"/>
                  </a:lnTo>
                  <a:lnTo>
                    <a:pt x="51" y="704"/>
                  </a:lnTo>
                  <a:lnTo>
                    <a:pt x="46" y="709"/>
                  </a:lnTo>
                  <a:lnTo>
                    <a:pt x="14" y="709"/>
                  </a:lnTo>
                  <a:lnTo>
                    <a:pt x="10" y="704"/>
                  </a:lnTo>
                  <a:lnTo>
                    <a:pt x="0" y="699"/>
                  </a:lnTo>
                  <a:lnTo>
                    <a:pt x="0" y="690"/>
                  </a:lnTo>
                  <a:lnTo>
                    <a:pt x="5" y="675"/>
                  </a:lnTo>
                  <a:lnTo>
                    <a:pt x="23" y="647"/>
                  </a:lnTo>
                  <a:lnTo>
                    <a:pt x="51" y="609"/>
                  </a:lnTo>
                  <a:lnTo>
                    <a:pt x="87" y="566"/>
                  </a:lnTo>
                  <a:lnTo>
                    <a:pt x="155" y="495"/>
                  </a:lnTo>
                  <a:lnTo>
                    <a:pt x="183" y="471"/>
                  </a:lnTo>
                  <a:lnTo>
                    <a:pt x="215" y="438"/>
                  </a:lnTo>
                  <a:lnTo>
                    <a:pt x="260" y="399"/>
                  </a:lnTo>
                  <a:lnTo>
                    <a:pt x="388" y="295"/>
                  </a:lnTo>
                  <a:lnTo>
                    <a:pt x="433" y="257"/>
                  </a:lnTo>
                  <a:lnTo>
                    <a:pt x="465" y="223"/>
                  </a:lnTo>
                  <a:lnTo>
                    <a:pt x="493" y="200"/>
                  </a:lnTo>
                  <a:lnTo>
                    <a:pt x="534" y="157"/>
                  </a:lnTo>
                  <a:lnTo>
                    <a:pt x="484" y="157"/>
                  </a:lnTo>
                  <a:lnTo>
                    <a:pt x="452" y="147"/>
                  </a:lnTo>
                  <a:lnTo>
                    <a:pt x="401" y="138"/>
                  </a:lnTo>
                  <a:lnTo>
                    <a:pt x="356" y="128"/>
                  </a:lnTo>
                  <a:lnTo>
                    <a:pt x="306" y="123"/>
                  </a:lnTo>
                  <a:lnTo>
                    <a:pt x="288" y="123"/>
                  </a:lnTo>
                  <a:lnTo>
                    <a:pt x="256" y="128"/>
                  </a:lnTo>
                  <a:lnTo>
                    <a:pt x="224" y="138"/>
                  </a:lnTo>
                  <a:lnTo>
                    <a:pt x="192" y="157"/>
                  </a:lnTo>
                  <a:lnTo>
                    <a:pt x="174" y="181"/>
                  </a:lnTo>
                  <a:lnTo>
                    <a:pt x="165" y="200"/>
                  </a:lnTo>
                  <a:lnTo>
                    <a:pt x="155" y="204"/>
                  </a:lnTo>
                  <a:lnTo>
                    <a:pt x="137" y="204"/>
                  </a:lnTo>
                  <a:lnTo>
                    <a:pt x="133" y="200"/>
                  </a:lnTo>
                  <a:lnTo>
                    <a:pt x="124" y="195"/>
                  </a:lnTo>
                  <a:lnTo>
                    <a:pt x="124" y="185"/>
                  </a:lnTo>
                  <a:lnTo>
                    <a:pt x="128" y="157"/>
                  </a:lnTo>
                  <a:lnTo>
                    <a:pt x="151" y="119"/>
                  </a:lnTo>
                  <a:lnTo>
                    <a:pt x="178" y="81"/>
                  </a:lnTo>
                  <a:lnTo>
                    <a:pt x="219" y="43"/>
                  </a:lnTo>
                  <a:lnTo>
                    <a:pt x="269" y="14"/>
                  </a:lnTo>
                  <a:lnTo>
                    <a:pt x="324" y="4"/>
                  </a:lnTo>
                  <a:lnTo>
                    <a:pt x="351" y="4"/>
                  </a:lnTo>
                  <a:lnTo>
                    <a:pt x="379" y="14"/>
                  </a:lnTo>
                  <a:lnTo>
                    <a:pt x="411" y="33"/>
                  </a:lnTo>
                  <a:lnTo>
                    <a:pt x="447" y="66"/>
                  </a:lnTo>
                  <a:lnTo>
                    <a:pt x="474" y="90"/>
                  </a:lnTo>
                  <a:lnTo>
                    <a:pt x="497" y="104"/>
                  </a:lnTo>
                  <a:lnTo>
                    <a:pt x="515" y="114"/>
                  </a:lnTo>
                  <a:lnTo>
                    <a:pt x="529" y="114"/>
                  </a:lnTo>
                  <a:lnTo>
                    <a:pt x="556" y="109"/>
                  </a:lnTo>
                  <a:lnTo>
                    <a:pt x="584" y="90"/>
                  </a:lnTo>
                  <a:lnTo>
                    <a:pt x="611" y="62"/>
                  </a:lnTo>
                  <a:lnTo>
                    <a:pt x="643" y="14"/>
                  </a:lnTo>
                  <a:lnTo>
                    <a:pt x="648" y="4"/>
                  </a:lnTo>
                  <a:lnTo>
                    <a:pt x="6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7" name="Freeform 65"/>
            <p:cNvSpPr>
              <a:spLocks/>
            </p:cNvSpPr>
            <p:nvPr/>
          </p:nvSpPr>
          <p:spPr bwMode="auto">
            <a:xfrm>
              <a:off x="6346" y="3876"/>
              <a:ext cx="1016" cy="76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980" y="0"/>
                </a:cxn>
                <a:cxn ang="0">
                  <a:pos x="993" y="4"/>
                </a:cxn>
                <a:cxn ang="0">
                  <a:pos x="1002" y="9"/>
                </a:cxn>
                <a:cxn ang="0">
                  <a:pos x="1007" y="14"/>
                </a:cxn>
                <a:cxn ang="0">
                  <a:pos x="1016" y="28"/>
                </a:cxn>
                <a:cxn ang="0">
                  <a:pos x="1016" y="57"/>
                </a:cxn>
                <a:cxn ang="0">
                  <a:pos x="1007" y="62"/>
                </a:cxn>
                <a:cxn ang="0">
                  <a:pos x="998" y="71"/>
                </a:cxn>
                <a:cxn ang="0">
                  <a:pos x="989" y="71"/>
                </a:cxn>
                <a:cxn ang="0">
                  <a:pos x="980" y="76"/>
                </a:cxn>
                <a:cxn ang="0">
                  <a:pos x="36" y="76"/>
                </a:cxn>
                <a:cxn ang="0">
                  <a:pos x="23" y="71"/>
                </a:cxn>
                <a:cxn ang="0">
                  <a:pos x="14" y="71"/>
                </a:cxn>
                <a:cxn ang="0">
                  <a:pos x="9" y="62"/>
                </a:cxn>
                <a:cxn ang="0">
                  <a:pos x="0" y="52"/>
                </a:cxn>
                <a:cxn ang="0">
                  <a:pos x="0" y="23"/>
                </a:cxn>
                <a:cxn ang="0">
                  <a:pos x="9" y="14"/>
                </a:cxn>
                <a:cxn ang="0">
                  <a:pos x="14" y="4"/>
                </a:cxn>
                <a:cxn ang="0">
                  <a:pos x="23" y="4"/>
                </a:cxn>
                <a:cxn ang="0">
                  <a:pos x="36" y="0"/>
                </a:cxn>
              </a:cxnLst>
              <a:rect l="0" t="0" r="r" b="b"/>
              <a:pathLst>
                <a:path w="1016" h="76">
                  <a:moveTo>
                    <a:pt x="36" y="0"/>
                  </a:moveTo>
                  <a:lnTo>
                    <a:pt x="980" y="0"/>
                  </a:lnTo>
                  <a:lnTo>
                    <a:pt x="993" y="4"/>
                  </a:lnTo>
                  <a:lnTo>
                    <a:pt x="1002" y="9"/>
                  </a:lnTo>
                  <a:lnTo>
                    <a:pt x="1007" y="14"/>
                  </a:lnTo>
                  <a:lnTo>
                    <a:pt x="1016" y="28"/>
                  </a:lnTo>
                  <a:lnTo>
                    <a:pt x="1016" y="57"/>
                  </a:lnTo>
                  <a:lnTo>
                    <a:pt x="1007" y="62"/>
                  </a:lnTo>
                  <a:lnTo>
                    <a:pt x="998" y="71"/>
                  </a:lnTo>
                  <a:lnTo>
                    <a:pt x="989" y="71"/>
                  </a:lnTo>
                  <a:lnTo>
                    <a:pt x="980" y="76"/>
                  </a:lnTo>
                  <a:lnTo>
                    <a:pt x="36" y="76"/>
                  </a:lnTo>
                  <a:lnTo>
                    <a:pt x="23" y="71"/>
                  </a:lnTo>
                  <a:lnTo>
                    <a:pt x="14" y="71"/>
                  </a:lnTo>
                  <a:lnTo>
                    <a:pt x="9" y="62"/>
                  </a:lnTo>
                  <a:lnTo>
                    <a:pt x="0" y="52"/>
                  </a:lnTo>
                  <a:lnTo>
                    <a:pt x="0" y="23"/>
                  </a:lnTo>
                  <a:lnTo>
                    <a:pt x="9" y="14"/>
                  </a:lnTo>
                  <a:lnTo>
                    <a:pt x="14" y="4"/>
                  </a:lnTo>
                  <a:lnTo>
                    <a:pt x="23" y="4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8" name="Freeform 66"/>
            <p:cNvSpPr>
              <a:spLocks/>
            </p:cNvSpPr>
            <p:nvPr/>
          </p:nvSpPr>
          <p:spPr bwMode="auto">
            <a:xfrm>
              <a:off x="7617" y="3619"/>
              <a:ext cx="688" cy="709"/>
            </a:xfrm>
            <a:custGeom>
              <a:avLst/>
              <a:gdLst/>
              <a:ahLst/>
              <a:cxnLst>
                <a:cxn ang="0">
                  <a:pos x="675" y="0"/>
                </a:cxn>
                <a:cxn ang="0">
                  <a:pos x="688" y="9"/>
                </a:cxn>
                <a:cxn ang="0">
                  <a:pos x="684" y="33"/>
                </a:cxn>
                <a:cxn ang="0">
                  <a:pos x="634" y="104"/>
                </a:cxn>
                <a:cxn ang="0">
                  <a:pos x="538" y="209"/>
                </a:cxn>
                <a:cxn ang="0">
                  <a:pos x="465" y="276"/>
                </a:cxn>
                <a:cxn ang="0">
                  <a:pos x="378" y="352"/>
                </a:cxn>
                <a:cxn ang="0">
                  <a:pos x="251" y="461"/>
                </a:cxn>
                <a:cxn ang="0">
                  <a:pos x="192" y="514"/>
                </a:cxn>
                <a:cxn ang="0">
                  <a:pos x="233" y="552"/>
                </a:cxn>
                <a:cxn ang="0">
                  <a:pos x="301" y="566"/>
                </a:cxn>
                <a:cxn ang="0">
                  <a:pos x="410" y="585"/>
                </a:cxn>
                <a:cxn ang="0">
                  <a:pos x="501" y="566"/>
                </a:cxn>
                <a:cxn ang="0">
                  <a:pos x="579" y="514"/>
                </a:cxn>
                <a:cxn ang="0">
                  <a:pos x="615" y="452"/>
                </a:cxn>
                <a:cxn ang="0">
                  <a:pos x="643" y="447"/>
                </a:cxn>
                <a:cxn ang="0">
                  <a:pos x="656" y="457"/>
                </a:cxn>
                <a:cxn ang="0">
                  <a:pos x="652" y="495"/>
                </a:cxn>
                <a:cxn ang="0">
                  <a:pos x="606" y="585"/>
                </a:cxn>
                <a:cxn ang="0">
                  <a:pos x="520" y="671"/>
                </a:cxn>
                <a:cxn ang="0">
                  <a:pos x="397" y="709"/>
                </a:cxn>
                <a:cxn ang="0">
                  <a:pos x="315" y="675"/>
                </a:cxn>
                <a:cxn ang="0">
                  <a:pos x="246" y="614"/>
                </a:cxn>
                <a:cxn ang="0">
                  <a:pos x="205" y="599"/>
                </a:cxn>
                <a:cxn ang="0">
                  <a:pos x="141" y="614"/>
                </a:cxn>
                <a:cxn ang="0">
                  <a:pos x="55" y="695"/>
                </a:cxn>
                <a:cxn ang="0">
                  <a:pos x="46" y="709"/>
                </a:cxn>
                <a:cxn ang="0">
                  <a:pos x="9" y="704"/>
                </a:cxn>
                <a:cxn ang="0">
                  <a:pos x="0" y="690"/>
                </a:cxn>
                <a:cxn ang="0">
                  <a:pos x="23" y="647"/>
                </a:cxn>
                <a:cxn ang="0">
                  <a:pos x="87" y="566"/>
                </a:cxn>
                <a:cxn ang="0">
                  <a:pos x="255" y="399"/>
                </a:cxn>
                <a:cxn ang="0">
                  <a:pos x="429" y="257"/>
                </a:cxn>
                <a:cxn ang="0">
                  <a:pos x="488" y="200"/>
                </a:cxn>
                <a:cxn ang="0">
                  <a:pos x="479" y="157"/>
                </a:cxn>
                <a:cxn ang="0">
                  <a:pos x="397" y="138"/>
                </a:cxn>
                <a:cxn ang="0">
                  <a:pos x="301" y="123"/>
                </a:cxn>
                <a:cxn ang="0">
                  <a:pos x="251" y="128"/>
                </a:cxn>
                <a:cxn ang="0">
                  <a:pos x="187" y="157"/>
                </a:cxn>
                <a:cxn ang="0">
                  <a:pos x="160" y="200"/>
                </a:cxn>
                <a:cxn ang="0">
                  <a:pos x="132" y="204"/>
                </a:cxn>
                <a:cxn ang="0">
                  <a:pos x="119" y="195"/>
                </a:cxn>
                <a:cxn ang="0">
                  <a:pos x="123" y="157"/>
                </a:cxn>
                <a:cxn ang="0">
                  <a:pos x="173" y="81"/>
                </a:cxn>
                <a:cxn ang="0">
                  <a:pos x="260" y="14"/>
                </a:cxn>
                <a:cxn ang="0">
                  <a:pos x="342" y="4"/>
                </a:cxn>
                <a:cxn ang="0">
                  <a:pos x="401" y="33"/>
                </a:cxn>
                <a:cxn ang="0">
                  <a:pos x="465" y="90"/>
                </a:cxn>
                <a:cxn ang="0">
                  <a:pos x="506" y="114"/>
                </a:cxn>
                <a:cxn ang="0">
                  <a:pos x="547" y="109"/>
                </a:cxn>
                <a:cxn ang="0">
                  <a:pos x="602" y="62"/>
                </a:cxn>
                <a:cxn ang="0">
                  <a:pos x="638" y="4"/>
                </a:cxn>
              </a:cxnLst>
              <a:rect l="0" t="0" r="r" b="b"/>
              <a:pathLst>
                <a:path w="688" h="709">
                  <a:moveTo>
                    <a:pt x="647" y="0"/>
                  </a:moveTo>
                  <a:lnTo>
                    <a:pt x="675" y="0"/>
                  </a:lnTo>
                  <a:lnTo>
                    <a:pt x="679" y="4"/>
                  </a:lnTo>
                  <a:lnTo>
                    <a:pt x="688" y="9"/>
                  </a:lnTo>
                  <a:lnTo>
                    <a:pt x="688" y="19"/>
                  </a:lnTo>
                  <a:lnTo>
                    <a:pt x="684" y="33"/>
                  </a:lnTo>
                  <a:lnTo>
                    <a:pt x="661" y="66"/>
                  </a:lnTo>
                  <a:lnTo>
                    <a:pt x="634" y="104"/>
                  </a:lnTo>
                  <a:lnTo>
                    <a:pt x="588" y="152"/>
                  </a:lnTo>
                  <a:lnTo>
                    <a:pt x="538" y="209"/>
                  </a:lnTo>
                  <a:lnTo>
                    <a:pt x="506" y="242"/>
                  </a:lnTo>
                  <a:lnTo>
                    <a:pt x="465" y="276"/>
                  </a:lnTo>
                  <a:lnTo>
                    <a:pt x="419" y="319"/>
                  </a:lnTo>
                  <a:lnTo>
                    <a:pt x="378" y="352"/>
                  </a:lnTo>
                  <a:lnTo>
                    <a:pt x="296" y="423"/>
                  </a:lnTo>
                  <a:lnTo>
                    <a:pt x="251" y="461"/>
                  </a:lnTo>
                  <a:lnTo>
                    <a:pt x="219" y="490"/>
                  </a:lnTo>
                  <a:lnTo>
                    <a:pt x="192" y="514"/>
                  </a:lnTo>
                  <a:lnTo>
                    <a:pt x="155" y="552"/>
                  </a:lnTo>
                  <a:lnTo>
                    <a:pt x="233" y="552"/>
                  </a:lnTo>
                  <a:lnTo>
                    <a:pt x="260" y="557"/>
                  </a:lnTo>
                  <a:lnTo>
                    <a:pt x="301" y="566"/>
                  </a:lnTo>
                  <a:lnTo>
                    <a:pt x="360" y="580"/>
                  </a:lnTo>
                  <a:lnTo>
                    <a:pt x="410" y="585"/>
                  </a:lnTo>
                  <a:lnTo>
                    <a:pt x="456" y="580"/>
                  </a:lnTo>
                  <a:lnTo>
                    <a:pt x="501" y="566"/>
                  </a:lnTo>
                  <a:lnTo>
                    <a:pt x="542" y="547"/>
                  </a:lnTo>
                  <a:lnTo>
                    <a:pt x="579" y="514"/>
                  </a:lnTo>
                  <a:lnTo>
                    <a:pt x="606" y="471"/>
                  </a:lnTo>
                  <a:lnTo>
                    <a:pt x="615" y="452"/>
                  </a:lnTo>
                  <a:lnTo>
                    <a:pt x="624" y="447"/>
                  </a:lnTo>
                  <a:lnTo>
                    <a:pt x="643" y="447"/>
                  </a:lnTo>
                  <a:lnTo>
                    <a:pt x="652" y="452"/>
                  </a:lnTo>
                  <a:lnTo>
                    <a:pt x="656" y="457"/>
                  </a:lnTo>
                  <a:lnTo>
                    <a:pt x="656" y="466"/>
                  </a:lnTo>
                  <a:lnTo>
                    <a:pt x="652" y="495"/>
                  </a:lnTo>
                  <a:lnTo>
                    <a:pt x="634" y="537"/>
                  </a:lnTo>
                  <a:lnTo>
                    <a:pt x="606" y="585"/>
                  </a:lnTo>
                  <a:lnTo>
                    <a:pt x="565" y="628"/>
                  </a:lnTo>
                  <a:lnTo>
                    <a:pt x="520" y="671"/>
                  </a:lnTo>
                  <a:lnTo>
                    <a:pt x="460" y="699"/>
                  </a:lnTo>
                  <a:lnTo>
                    <a:pt x="397" y="709"/>
                  </a:lnTo>
                  <a:lnTo>
                    <a:pt x="356" y="699"/>
                  </a:lnTo>
                  <a:lnTo>
                    <a:pt x="315" y="675"/>
                  </a:lnTo>
                  <a:lnTo>
                    <a:pt x="274" y="637"/>
                  </a:lnTo>
                  <a:lnTo>
                    <a:pt x="246" y="614"/>
                  </a:lnTo>
                  <a:lnTo>
                    <a:pt x="223" y="604"/>
                  </a:lnTo>
                  <a:lnTo>
                    <a:pt x="205" y="599"/>
                  </a:lnTo>
                  <a:lnTo>
                    <a:pt x="192" y="599"/>
                  </a:lnTo>
                  <a:lnTo>
                    <a:pt x="141" y="614"/>
                  </a:lnTo>
                  <a:lnTo>
                    <a:pt x="96" y="642"/>
                  </a:lnTo>
                  <a:lnTo>
                    <a:pt x="55" y="695"/>
                  </a:lnTo>
                  <a:lnTo>
                    <a:pt x="50" y="704"/>
                  </a:lnTo>
                  <a:lnTo>
                    <a:pt x="46" y="709"/>
                  </a:lnTo>
                  <a:lnTo>
                    <a:pt x="14" y="709"/>
                  </a:lnTo>
                  <a:lnTo>
                    <a:pt x="9" y="704"/>
                  </a:lnTo>
                  <a:lnTo>
                    <a:pt x="0" y="699"/>
                  </a:lnTo>
                  <a:lnTo>
                    <a:pt x="0" y="690"/>
                  </a:lnTo>
                  <a:lnTo>
                    <a:pt x="5" y="675"/>
                  </a:lnTo>
                  <a:lnTo>
                    <a:pt x="23" y="647"/>
                  </a:lnTo>
                  <a:lnTo>
                    <a:pt x="50" y="609"/>
                  </a:lnTo>
                  <a:lnTo>
                    <a:pt x="87" y="566"/>
                  </a:lnTo>
                  <a:lnTo>
                    <a:pt x="210" y="438"/>
                  </a:lnTo>
                  <a:lnTo>
                    <a:pt x="255" y="399"/>
                  </a:lnTo>
                  <a:lnTo>
                    <a:pt x="383" y="295"/>
                  </a:lnTo>
                  <a:lnTo>
                    <a:pt x="429" y="257"/>
                  </a:lnTo>
                  <a:lnTo>
                    <a:pt x="460" y="223"/>
                  </a:lnTo>
                  <a:lnTo>
                    <a:pt x="488" y="200"/>
                  </a:lnTo>
                  <a:lnTo>
                    <a:pt x="529" y="157"/>
                  </a:lnTo>
                  <a:lnTo>
                    <a:pt x="479" y="157"/>
                  </a:lnTo>
                  <a:lnTo>
                    <a:pt x="447" y="147"/>
                  </a:lnTo>
                  <a:lnTo>
                    <a:pt x="397" y="138"/>
                  </a:lnTo>
                  <a:lnTo>
                    <a:pt x="351" y="128"/>
                  </a:lnTo>
                  <a:lnTo>
                    <a:pt x="301" y="123"/>
                  </a:lnTo>
                  <a:lnTo>
                    <a:pt x="283" y="123"/>
                  </a:lnTo>
                  <a:lnTo>
                    <a:pt x="251" y="128"/>
                  </a:lnTo>
                  <a:lnTo>
                    <a:pt x="219" y="138"/>
                  </a:lnTo>
                  <a:lnTo>
                    <a:pt x="187" y="157"/>
                  </a:lnTo>
                  <a:lnTo>
                    <a:pt x="169" y="181"/>
                  </a:lnTo>
                  <a:lnTo>
                    <a:pt x="160" y="200"/>
                  </a:lnTo>
                  <a:lnTo>
                    <a:pt x="151" y="204"/>
                  </a:lnTo>
                  <a:lnTo>
                    <a:pt x="132" y="204"/>
                  </a:lnTo>
                  <a:lnTo>
                    <a:pt x="128" y="200"/>
                  </a:lnTo>
                  <a:lnTo>
                    <a:pt x="119" y="195"/>
                  </a:lnTo>
                  <a:lnTo>
                    <a:pt x="119" y="185"/>
                  </a:lnTo>
                  <a:lnTo>
                    <a:pt x="123" y="157"/>
                  </a:lnTo>
                  <a:lnTo>
                    <a:pt x="141" y="119"/>
                  </a:lnTo>
                  <a:lnTo>
                    <a:pt x="173" y="81"/>
                  </a:lnTo>
                  <a:lnTo>
                    <a:pt x="214" y="43"/>
                  </a:lnTo>
                  <a:lnTo>
                    <a:pt x="260" y="14"/>
                  </a:lnTo>
                  <a:lnTo>
                    <a:pt x="319" y="4"/>
                  </a:lnTo>
                  <a:lnTo>
                    <a:pt x="342" y="4"/>
                  </a:lnTo>
                  <a:lnTo>
                    <a:pt x="369" y="14"/>
                  </a:lnTo>
                  <a:lnTo>
                    <a:pt x="401" y="33"/>
                  </a:lnTo>
                  <a:lnTo>
                    <a:pt x="438" y="66"/>
                  </a:lnTo>
                  <a:lnTo>
                    <a:pt x="465" y="90"/>
                  </a:lnTo>
                  <a:lnTo>
                    <a:pt x="488" y="104"/>
                  </a:lnTo>
                  <a:lnTo>
                    <a:pt x="506" y="114"/>
                  </a:lnTo>
                  <a:lnTo>
                    <a:pt x="520" y="114"/>
                  </a:lnTo>
                  <a:lnTo>
                    <a:pt x="547" y="109"/>
                  </a:lnTo>
                  <a:lnTo>
                    <a:pt x="574" y="90"/>
                  </a:lnTo>
                  <a:lnTo>
                    <a:pt x="602" y="62"/>
                  </a:lnTo>
                  <a:lnTo>
                    <a:pt x="634" y="14"/>
                  </a:lnTo>
                  <a:lnTo>
                    <a:pt x="638" y="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9" name="Freeform 67"/>
            <p:cNvSpPr>
              <a:spLocks noEditPoints="1"/>
            </p:cNvSpPr>
            <p:nvPr/>
          </p:nvSpPr>
          <p:spPr bwMode="auto">
            <a:xfrm>
              <a:off x="8456" y="4042"/>
              <a:ext cx="610" cy="495"/>
            </a:xfrm>
            <a:custGeom>
              <a:avLst/>
              <a:gdLst/>
              <a:ahLst/>
              <a:cxnLst>
                <a:cxn ang="0">
                  <a:pos x="246" y="48"/>
                </a:cxn>
                <a:cxn ang="0">
                  <a:pos x="155" y="124"/>
                </a:cxn>
                <a:cxn ang="0">
                  <a:pos x="109" y="238"/>
                </a:cxn>
                <a:cxn ang="0">
                  <a:pos x="91" y="348"/>
                </a:cxn>
                <a:cxn ang="0">
                  <a:pos x="114" y="429"/>
                </a:cxn>
                <a:cxn ang="0">
                  <a:pos x="164" y="457"/>
                </a:cxn>
                <a:cxn ang="0">
                  <a:pos x="237" y="452"/>
                </a:cxn>
                <a:cxn ang="0">
                  <a:pos x="341" y="371"/>
                </a:cxn>
                <a:cxn ang="0">
                  <a:pos x="350" y="357"/>
                </a:cxn>
                <a:cxn ang="0">
                  <a:pos x="355" y="348"/>
                </a:cxn>
                <a:cxn ang="0">
                  <a:pos x="350" y="343"/>
                </a:cxn>
                <a:cxn ang="0">
                  <a:pos x="382" y="95"/>
                </a:cxn>
                <a:cxn ang="0">
                  <a:pos x="328" y="43"/>
                </a:cxn>
                <a:cxn ang="0">
                  <a:pos x="296" y="0"/>
                </a:cxn>
                <a:cxn ang="0">
                  <a:pos x="378" y="19"/>
                </a:cxn>
                <a:cxn ang="0">
                  <a:pos x="423" y="62"/>
                </a:cxn>
                <a:cxn ang="0">
                  <a:pos x="437" y="34"/>
                </a:cxn>
                <a:cxn ang="0">
                  <a:pos x="460" y="19"/>
                </a:cxn>
                <a:cxn ang="0">
                  <a:pos x="501" y="29"/>
                </a:cxn>
                <a:cxn ang="0">
                  <a:pos x="515" y="48"/>
                </a:cxn>
                <a:cxn ang="0">
                  <a:pos x="510" y="72"/>
                </a:cxn>
                <a:cxn ang="0">
                  <a:pos x="501" y="114"/>
                </a:cxn>
                <a:cxn ang="0">
                  <a:pos x="501" y="129"/>
                </a:cxn>
                <a:cxn ang="0">
                  <a:pos x="446" y="343"/>
                </a:cxn>
                <a:cxn ang="0">
                  <a:pos x="437" y="395"/>
                </a:cxn>
                <a:cxn ang="0">
                  <a:pos x="446" y="443"/>
                </a:cxn>
                <a:cxn ang="0">
                  <a:pos x="469" y="457"/>
                </a:cxn>
                <a:cxn ang="0">
                  <a:pos x="515" y="443"/>
                </a:cxn>
                <a:cxn ang="0">
                  <a:pos x="565" y="329"/>
                </a:cxn>
                <a:cxn ang="0">
                  <a:pos x="574" y="314"/>
                </a:cxn>
                <a:cxn ang="0">
                  <a:pos x="597" y="310"/>
                </a:cxn>
                <a:cxn ang="0">
                  <a:pos x="610" y="319"/>
                </a:cxn>
                <a:cxn ang="0">
                  <a:pos x="606" y="338"/>
                </a:cxn>
                <a:cxn ang="0">
                  <a:pos x="587" y="400"/>
                </a:cxn>
                <a:cxn ang="0">
                  <a:pos x="542" y="467"/>
                </a:cxn>
                <a:cxn ang="0">
                  <a:pos x="473" y="495"/>
                </a:cxn>
                <a:cxn ang="0">
                  <a:pos x="401" y="481"/>
                </a:cxn>
                <a:cxn ang="0">
                  <a:pos x="350" y="424"/>
                </a:cxn>
                <a:cxn ang="0">
                  <a:pos x="314" y="452"/>
                </a:cxn>
                <a:cxn ang="0">
                  <a:pos x="232" y="490"/>
                </a:cxn>
                <a:cxn ang="0">
                  <a:pos x="127" y="486"/>
                </a:cxn>
                <a:cxn ang="0">
                  <a:pos x="36" y="419"/>
                </a:cxn>
                <a:cxn ang="0">
                  <a:pos x="0" y="305"/>
                </a:cxn>
                <a:cxn ang="0">
                  <a:pos x="63" y="134"/>
                </a:cxn>
                <a:cxn ang="0">
                  <a:pos x="209" y="19"/>
                </a:cxn>
              </a:cxnLst>
              <a:rect l="0" t="0" r="r" b="b"/>
              <a:pathLst>
                <a:path w="610" h="495">
                  <a:moveTo>
                    <a:pt x="291" y="38"/>
                  </a:moveTo>
                  <a:lnTo>
                    <a:pt x="246" y="48"/>
                  </a:lnTo>
                  <a:lnTo>
                    <a:pt x="200" y="76"/>
                  </a:lnTo>
                  <a:lnTo>
                    <a:pt x="155" y="124"/>
                  </a:lnTo>
                  <a:lnTo>
                    <a:pt x="127" y="176"/>
                  </a:lnTo>
                  <a:lnTo>
                    <a:pt x="109" y="238"/>
                  </a:lnTo>
                  <a:lnTo>
                    <a:pt x="95" y="300"/>
                  </a:lnTo>
                  <a:lnTo>
                    <a:pt x="91" y="348"/>
                  </a:lnTo>
                  <a:lnTo>
                    <a:pt x="95" y="395"/>
                  </a:lnTo>
                  <a:lnTo>
                    <a:pt x="114" y="429"/>
                  </a:lnTo>
                  <a:lnTo>
                    <a:pt x="136" y="448"/>
                  </a:lnTo>
                  <a:lnTo>
                    <a:pt x="164" y="457"/>
                  </a:lnTo>
                  <a:lnTo>
                    <a:pt x="186" y="462"/>
                  </a:lnTo>
                  <a:lnTo>
                    <a:pt x="237" y="452"/>
                  </a:lnTo>
                  <a:lnTo>
                    <a:pt x="291" y="424"/>
                  </a:lnTo>
                  <a:lnTo>
                    <a:pt x="341" y="371"/>
                  </a:lnTo>
                  <a:lnTo>
                    <a:pt x="346" y="362"/>
                  </a:lnTo>
                  <a:lnTo>
                    <a:pt x="350" y="357"/>
                  </a:lnTo>
                  <a:lnTo>
                    <a:pt x="350" y="352"/>
                  </a:lnTo>
                  <a:lnTo>
                    <a:pt x="355" y="348"/>
                  </a:lnTo>
                  <a:lnTo>
                    <a:pt x="355" y="338"/>
                  </a:lnTo>
                  <a:lnTo>
                    <a:pt x="350" y="343"/>
                  </a:lnTo>
                  <a:lnTo>
                    <a:pt x="401" y="138"/>
                  </a:lnTo>
                  <a:lnTo>
                    <a:pt x="382" y="95"/>
                  </a:lnTo>
                  <a:lnTo>
                    <a:pt x="360" y="62"/>
                  </a:lnTo>
                  <a:lnTo>
                    <a:pt x="328" y="43"/>
                  </a:lnTo>
                  <a:lnTo>
                    <a:pt x="291" y="38"/>
                  </a:lnTo>
                  <a:close/>
                  <a:moveTo>
                    <a:pt x="296" y="0"/>
                  </a:moveTo>
                  <a:lnTo>
                    <a:pt x="341" y="5"/>
                  </a:lnTo>
                  <a:lnTo>
                    <a:pt x="378" y="19"/>
                  </a:lnTo>
                  <a:lnTo>
                    <a:pt x="405" y="38"/>
                  </a:lnTo>
                  <a:lnTo>
                    <a:pt x="423" y="62"/>
                  </a:lnTo>
                  <a:lnTo>
                    <a:pt x="428" y="48"/>
                  </a:lnTo>
                  <a:lnTo>
                    <a:pt x="437" y="34"/>
                  </a:lnTo>
                  <a:lnTo>
                    <a:pt x="451" y="24"/>
                  </a:lnTo>
                  <a:lnTo>
                    <a:pt x="460" y="19"/>
                  </a:lnTo>
                  <a:lnTo>
                    <a:pt x="487" y="19"/>
                  </a:lnTo>
                  <a:lnTo>
                    <a:pt x="501" y="29"/>
                  </a:lnTo>
                  <a:lnTo>
                    <a:pt x="510" y="34"/>
                  </a:lnTo>
                  <a:lnTo>
                    <a:pt x="515" y="48"/>
                  </a:lnTo>
                  <a:lnTo>
                    <a:pt x="515" y="62"/>
                  </a:lnTo>
                  <a:lnTo>
                    <a:pt x="510" y="72"/>
                  </a:lnTo>
                  <a:lnTo>
                    <a:pt x="501" y="100"/>
                  </a:lnTo>
                  <a:lnTo>
                    <a:pt x="501" y="114"/>
                  </a:lnTo>
                  <a:lnTo>
                    <a:pt x="496" y="129"/>
                  </a:lnTo>
                  <a:lnTo>
                    <a:pt x="501" y="129"/>
                  </a:lnTo>
                  <a:lnTo>
                    <a:pt x="455" y="310"/>
                  </a:lnTo>
                  <a:lnTo>
                    <a:pt x="446" y="343"/>
                  </a:lnTo>
                  <a:lnTo>
                    <a:pt x="442" y="371"/>
                  </a:lnTo>
                  <a:lnTo>
                    <a:pt x="437" y="395"/>
                  </a:lnTo>
                  <a:lnTo>
                    <a:pt x="437" y="414"/>
                  </a:lnTo>
                  <a:lnTo>
                    <a:pt x="446" y="443"/>
                  </a:lnTo>
                  <a:lnTo>
                    <a:pt x="455" y="448"/>
                  </a:lnTo>
                  <a:lnTo>
                    <a:pt x="469" y="457"/>
                  </a:lnTo>
                  <a:lnTo>
                    <a:pt x="483" y="457"/>
                  </a:lnTo>
                  <a:lnTo>
                    <a:pt x="515" y="443"/>
                  </a:lnTo>
                  <a:lnTo>
                    <a:pt x="542" y="400"/>
                  </a:lnTo>
                  <a:lnTo>
                    <a:pt x="565" y="329"/>
                  </a:lnTo>
                  <a:lnTo>
                    <a:pt x="569" y="319"/>
                  </a:lnTo>
                  <a:lnTo>
                    <a:pt x="574" y="314"/>
                  </a:lnTo>
                  <a:lnTo>
                    <a:pt x="583" y="310"/>
                  </a:lnTo>
                  <a:lnTo>
                    <a:pt x="597" y="310"/>
                  </a:lnTo>
                  <a:lnTo>
                    <a:pt x="606" y="314"/>
                  </a:lnTo>
                  <a:lnTo>
                    <a:pt x="610" y="319"/>
                  </a:lnTo>
                  <a:lnTo>
                    <a:pt x="610" y="324"/>
                  </a:lnTo>
                  <a:lnTo>
                    <a:pt x="606" y="338"/>
                  </a:lnTo>
                  <a:lnTo>
                    <a:pt x="601" y="367"/>
                  </a:lnTo>
                  <a:lnTo>
                    <a:pt x="587" y="400"/>
                  </a:lnTo>
                  <a:lnTo>
                    <a:pt x="569" y="433"/>
                  </a:lnTo>
                  <a:lnTo>
                    <a:pt x="542" y="467"/>
                  </a:lnTo>
                  <a:lnTo>
                    <a:pt x="515" y="486"/>
                  </a:lnTo>
                  <a:lnTo>
                    <a:pt x="473" y="495"/>
                  </a:lnTo>
                  <a:lnTo>
                    <a:pt x="437" y="490"/>
                  </a:lnTo>
                  <a:lnTo>
                    <a:pt x="401" y="481"/>
                  </a:lnTo>
                  <a:lnTo>
                    <a:pt x="373" y="457"/>
                  </a:lnTo>
                  <a:lnTo>
                    <a:pt x="350" y="424"/>
                  </a:lnTo>
                  <a:lnTo>
                    <a:pt x="337" y="433"/>
                  </a:lnTo>
                  <a:lnTo>
                    <a:pt x="314" y="452"/>
                  </a:lnTo>
                  <a:lnTo>
                    <a:pt x="278" y="471"/>
                  </a:lnTo>
                  <a:lnTo>
                    <a:pt x="232" y="490"/>
                  </a:lnTo>
                  <a:lnTo>
                    <a:pt x="186" y="495"/>
                  </a:lnTo>
                  <a:lnTo>
                    <a:pt x="127" y="486"/>
                  </a:lnTo>
                  <a:lnTo>
                    <a:pt x="72" y="462"/>
                  </a:lnTo>
                  <a:lnTo>
                    <a:pt x="36" y="419"/>
                  </a:lnTo>
                  <a:lnTo>
                    <a:pt x="9" y="367"/>
                  </a:lnTo>
                  <a:lnTo>
                    <a:pt x="0" y="305"/>
                  </a:lnTo>
                  <a:lnTo>
                    <a:pt x="18" y="214"/>
                  </a:lnTo>
                  <a:lnTo>
                    <a:pt x="63" y="134"/>
                  </a:lnTo>
                  <a:lnTo>
                    <a:pt x="127" y="62"/>
                  </a:lnTo>
                  <a:lnTo>
                    <a:pt x="209" y="19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0" name="Freeform 68"/>
            <p:cNvSpPr>
              <a:spLocks/>
            </p:cNvSpPr>
            <p:nvPr/>
          </p:nvSpPr>
          <p:spPr bwMode="auto">
            <a:xfrm>
              <a:off x="9563" y="2477"/>
              <a:ext cx="816" cy="109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355" y="133"/>
                </a:cxn>
                <a:cxn ang="0">
                  <a:pos x="355" y="204"/>
                </a:cxn>
                <a:cxn ang="0">
                  <a:pos x="360" y="204"/>
                </a:cxn>
                <a:cxn ang="0">
                  <a:pos x="592" y="9"/>
                </a:cxn>
                <a:cxn ang="0">
                  <a:pos x="629" y="66"/>
                </a:cxn>
                <a:cxn ang="0">
                  <a:pos x="683" y="142"/>
                </a:cxn>
                <a:cxn ang="0">
                  <a:pos x="702" y="152"/>
                </a:cxn>
                <a:cxn ang="0">
                  <a:pos x="715" y="161"/>
                </a:cxn>
                <a:cxn ang="0">
                  <a:pos x="734" y="166"/>
                </a:cxn>
                <a:cxn ang="0">
                  <a:pos x="761" y="161"/>
                </a:cxn>
                <a:cxn ang="0">
                  <a:pos x="793" y="147"/>
                </a:cxn>
                <a:cxn ang="0">
                  <a:pos x="816" y="133"/>
                </a:cxn>
                <a:cxn ang="0">
                  <a:pos x="811" y="166"/>
                </a:cxn>
                <a:cxn ang="0">
                  <a:pos x="683" y="290"/>
                </a:cxn>
                <a:cxn ang="0">
                  <a:pos x="652" y="304"/>
                </a:cxn>
                <a:cxn ang="0">
                  <a:pos x="610" y="309"/>
                </a:cxn>
                <a:cxn ang="0">
                  <a:pos x="592" y="309"/>
                </a:cxn>
                <a:cxn ang="0">
                  <a:pos x="574" y="304"/>
                </a:cxn>
                <a:cxn ang="0">
                  <a:pos x="556" y="295"/>
                </a:cxn>
                <a:cxn ang="0">
                  <a:pos x="542" y="285"/>
                </a:cxn>
                <a:cxn ang="0">
                  <a:pos x="433" y="200"/>
                </a:cxn>
                <a:cxn ang="0">
                  <a:pos x="401" y="223"/>
                </a:cxn>
                <a:cxn ang="0">
                  <a:pos x="374" y="247"/>
                </a:cxn>
                <a:cxn ang="0">
                  <a:pos x="355" y="271"/>
                </a:cxn>
                <a:cxn ang="0">
                  <a:pos x="355" y="713"/>
                </a:cxn>
                <a:cxn ang="0">
                  <a:pos x="360" y="747"/>
                </a:cxn>
                <a:cxn ang="0">
                  <a:pos x="378" y="780"/>
                </a:cxn>
                <a:cxn ang="0">
                  <a:pos x="396" y="804"/>
                </a:cxn>
                <a:cxn ang="0">
                  <a:pos x="451" y="866"/>
                </a:cxn>
                <a:cxn ang="0">
                  <a:pos x="510" y="918"/>
                </a:cxn>
                <a:cxn ang="0">
                  <a:pos x="702" y="823"/>
                </a:cxn>
                <a:cxn ang="0">
                  <a:pos x="706" y="866"/>
                </a:cxn>
                <a:cxn ang="0">
                  <a:pos x="396" y="1099"/>
                </a:cxn>
                <a:cxn ang="0">
                  <a:pos x="282" y="999"/>
                </a:cxn>
                <a:cxn ang="0">
                  <a:pos x="178" y="885"/>
                </a:cxn>
                <a:cxn ang="0">
                  <a:pos x="187" y="756"/>
                </a:cxn>
                <a:cxn ang="0">
                  <a:pos x="191" y="633"/>
                </a:cxn>
                <a:cxn ang="0">
                  <a:pos x="191" y="418"/>
                </a:cxn>
                <a:cxn ang="0">
                  <a:pos x="187" y="333"/>
                </a:cxn>
                <a:cxn ang="0">
                  <a:pos x="182" y="290"/>
                </a:cxn>
                <a:cxn ang="0">
                  <a:pos x="178" y="257"/>
                </a:cxn>
                <a:cxn ang="0">
                  <a:pos x="168" y="242"/>
                </a:cxn>
                <a:cxn ang="0">
                  <a:pos x="168" y="238"/>
                </a:cxn>
                <a:cxn ang="0">
                  <a:pos x="150" y="223"/>
                </a:cxn>
                <a:cxn ang="0">
                  <a:pos x="127" y="204"/>
                </a:cxn>
                <a:cxn ang="0">
                  <a:pos x="105" y="190"/>
                </a:cxn>
                <a:cxn ang="0">
                  <a:pos x="23" y="223"/>
                </a:cxn>
                <a:cxn ang="0">
                  <a:pos x="0" y="204"/>
                </a:cxn>
                <a:cxn ang="0">
                  <a:pos x="214" y="0"/>
                </a:cxn>
              </a:cxnLst>
              <a:rect l="0" t="0" r="r" b="b"/>
              <a:pathLst>
                <a:path w="816" h="1099">
                  <a:moveTo>
                    <a:pt x="214" y="0"/>
                  </a:moveTo>
                  <a:lnTo>
                    <a:pt x="355" y="133"/>
                  </a:lnTo>
                  <a:lnTo>
                    <a:pt x="355" y="204"/>
                  </a:lnTo>
                  <a:lnTo>
                    <a:pt x="360" y="204"/>
                  </a:lnTo>
                  <a:lnTo>
                    <a:pt x="592" y="9"/>
                  </a:lnTo>
                  <a:lnTo>
                    <a:pt x="629" y="66"/>
                  </a:lnTo>
                  <a:lnTo>
                    <a:pt x="683" y="142"/>
                  </a:lnTo>
                  <a:lnTo>
                    <a:pt x="702" y="152"/>
                  </a:lnTo>
                  <a:lnTo>
                    <a:pt x="715" y="161"/>
                  </a:lnTo>
                  <a:lnTo>
                    <a:pt x="734" y="166"/>
                  </a:lnTo>
                  <a:lnTo>
                    <a:pt x="761" y="161"/>
                  </a:lnTo>
                  <a:lnTo>
                    <a:pt x="793" y="147"/>
                  </a:lnTo>
                  <a:lnTo>
                    <a:pt x="816" y="133"/>
                  </a:lnTo>
                  <a:lnTo>
                    <a:pt x="811" y="166"/>
                  </a:lnTo>
                  <a:lnTo>
                    <a:pt x="683" y="290"/>
                  </a:lnTo>
                  <a:lnTo>
                    <a:pt x="652" y="304"/>
                  </a:lnTo>
                  <a:lnTo>
                    <a:pt x="610" y="309"/>
                  </a:lnTo>
                  <a:lnTo>
                    <a:pt x="592" y="309"/>
                  </a:lnTo>
                  <a:lnTo>
                    <a:pt x="574" y="304"/>
                  </a:lnTo>
                  <a:lnTo>
                    <a:pt x="556" y="295"/>
                  </a:lnTo>
                  <a:lnTo>
                    <a:pt x="542" y="285"/>
                  </a:lnTo>
                  <a:lnTo>
                    <a:pt x="433" y="200"/>
                  </a:lnTo>
                  <a:lnTo>
                    <a:pt x="401" y="223"/>
                  </a:lnTo>
                  <a:lnTo>
                    <a:pt x="374" y="247"/>
                  </a:lnTo>
                  <a:lnTo>
                    <a:pt x="355" y="271"/>
                  </a:lnTo>
                  <a:lnTo>
                    <a:pt x="355" y="713"/>
                  </a:lnTo>
                  <a:lnTo>
                    <a:pt x="360" y="747"/>
                  </a:lnTo>
                  <a:lnTo>
                    <a:pt x="378" y="780"/>
                  </a:lnTo>
                  <a:lnTo>
                    <a:pt x="396" y="804"/>
                  </a:lnTo>
                  <a:lnTo>
                    <a:pt x="451" y="866"/>
                  </a:lnTo>
                  <a:lnTo>
                    <a:pt x="510" y="918"/>
                  </a:lnTo>
                  <a:lnTo>
                    <a:pt x="702" y="823"/>
                  </a:lnTo>
                  <a:lnTo>
                    <a:pt x="706" y="866"/>
                  </a:lnTo>
                  <a:lnTo>
                    <a:pt x="396" y="1099"/>
                  </a:lnTo>
                  <a:lnTo>
                    <a:pt x="282" y="999"/>
                  </a:lnTo>
                  <a:lnTo>
                    <a:pt x="178" y="885"/>
                  </a:lnTo>
                  <a:lnTo>
                    <a:pt x="187" y="756"/>
                  </a:lnTo>
                  <a:lnTo>
                    <a:pt x="191" y="633"/>
                  </a:lnTo>
                  <a:lnTo>
                    <a:pt x="191" y="418"/>
                  </a:lnTo>
                  <a:lnTo>
                    <a:pt x="187" y="333"/>
                  </a:lnTo>
                  <a:lnTo>
                    <a:pt x="182" y="290"/>
                  </a:lnTo>
                  <a:lnTo>
                    <a:pt x="178" y="257"/>
                  </a:lnTo>
                  <a:lnTo>
                    <a:pt x="168" y="242"/>
                  </a:lnTo>
                  <a:lnTo>
                    <a:pt x="168" y="238"/>
                  </a:lnTo>
                  <a:lnTo>
                    <a:pt x="150" y="223"/>
                  </a:lnTo>
                  <a:lnTo>
                    <a:pt x="127" y="204"/>
                  </a:lnTo>
                  <a:lnTo>
                    <a:pt x="105" y="190"/>
                  </a:lnTo>
                  <a:lnTo>
                    <a:pt x="23" y="223"/>
                  </a:lnTo>
                  <a:lnTo>
                    <a:pt x="0" y="204"/>
                  </a:lnTo>
                  <a:lnTo>
                    <a:pt x="2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1" name="Freeform 69"/>
            <p:cNvSpPr>
              <a:spLocks/>
            </p:cNvSpPr>
            <p:nvPr/>
          </p:nvSpPr>
          <p:spPr bwMode="auto">
            <a:xfrm>
              <a:off x="10966" y="2229"/>
              <a:ext cx="1418" cy="1485"/>
            </a:xfrm>
            <a:custGeom>
              <a:avLst/>
              <a:gdLst/>
              <a:ahLst/>
              <a:cxnLst>
                <a:cxn ang="0">
                  <a:pos x="698" y="0"/>
                </a:cxn>
                <a:cxn ang="0">
                  <a:pos x="725" y="0"/>
                </a:cxn>
                <a:cxn ang="0">
                  <a:pos x="734" y="5"/>
                </a:cxn>
                <a:cxn ang="0">
                  <a:pos x="743" y="14"/>
                </a:cxn>
                <a:cxn ang="0">
                  <a:pos x="752" y="34"/>
                </a:cxn>
                <a:cxn ang="0">
                  <a:pos x="752" y="695"/>
                </a:cxn>
                <a:cxn ang="0">
                  <a:pos x="1372" y="695"/>
                </a:cxn>
                <a:cxn ang="0">
                  <a:pos x="1381" y="700"/>
                </a:cxn>
                <a:cxn ang="0">
                  <a:pos x="1395" y="700"/>
                </a:cxn>
                <a:cxn ang="0">
                  <a:pos x="1404" y="705"/>
                </a:cxn>
                <a:cxn ang="0">
                  <a:pos x="1413" y="714"/>
                </a:cxn>
                <a:cxn ang="0">
                  <a:pos x="1418" y="728"/>
                </a:cxn>
                <a:cxn ang="0">
                  <a:pos x="1418" y="757"/>
                </a:cxn>
                <a:cxn ang="0">
                  <a:pos x="1413" y="771"/>
                </a:cxn>
                <a:cxn ang="0">
                  <a:pos x="1404" y="781"/>
                </a:cxn>
                <a:cxn ang="0">
                  <a:pos x="1395" y="785"/>
                </a:cxn>
                <a:cxn ang="0">
                  <a:pos x="1386" y="785"/>
                </a:cxn>
                <a:cxn ang="0">
                  <a:pos x="1372" y="790"/>
                </a:cxn>
                <a:cxn ang="0">
                  <a:pos x="752" y="790"/>
                </a:cxn>
                <a:cxn ang="0">
                  <a:pos x="752" y="1447"/>
                </a:cxn>
                <a:cxn ang="0">
                  <a:pos x="748" y="1461"/>
                </a:cxn>
                <a:cxn ang="0">
                  <a:pos x="743" y="1471"/>
                </a:cxn>
                <a:cxn ang="0">
                  <a:pos x="734" y="1480"/>
                </a:cxn>
                <a:cxn ang="0">
                  <a:pos x="725" y="1485"/>
                </a:cxn>
                <a:cxn ang="0">
                  <a:pos x="698" y="1485"/>
                </a:cxn>
                <a:cxn ang="0">
                  <a:pos x="684" y="1480"/>
                </a:cxn>
                <a:cxn ang="0">
                  <a:pos x="675" y="1471"/>
                </a:cxn>
                <a:cxn ang="0">
                  <a:pos x="670" y="1461"/>
                </a:cxn>
                <a:cxn ang="0">
                  <a:pos x="670" y="1452"/>
                </a:cxn>
                <a:cxn ang="0">
                  <a:pos x="666" y="1437"/>
                </a:cxn>
                <a:cxn ang="0">
                  <a:pos x="666" y="790"/>
                </a:cxn>
                <a:cxn ang="0">
                  <a:pos x="46" y="790"/>
                </a:cxn>
                <a:cxn ang="0">
                  <a:pos x="37" y="785"/>
                </a:cxn>
                <a:cxn ang="0">
                  <a:pos x="23" y="785"/>
                </a:cxn>
                <a:cxn ang="0">
                  <a:pos x="14" y="781"/>
                </a:cxn>
                <a:cxn ang="0">
                  <a:pos x="9" y="771"/>
                </a:cxn>
                <a:cxn ang="0">
                  <a:pos x="0" y="757"/>
                </a:cxn>
                <a:cxn ang="0">
                  <a:pos x="0" y="728"/>
                </a:cxn>
                <a:cxn ang="0">
                  <a:pos x="5" y="714"/>
                </a:cxn>
                <a:cxn ang="0">
                  <a:pos x="14" y="705"/>
                </a:cxn>
                <a:cxn ang="0">
                  <a:pos x="23" y="700"/>
                </a:cxn>
                <a:cxn ang="0">
                  <a:pos x="32" y="700"/>
                </a:cxn>
                <a:cxn ang="0">
                  <a:pos x="46" y="695"/>
                </a:cxn>
                <a:cxn ang="0">
                  <a:pos x="666" y="695"/>
                </a:cxn>
                <a:cxn ang="0">
                  <a:pos x="666" y="48"/>
                </a:cxn>
                <a:cxn ang="0">
                  <a:pos x="670" y="38"/>
                </a:cxn>
                <a:cxn ang="0">
                  <a:pos x="670" y="24"/>
                </a:cxn>
                <a:cxn ang="0">
                  <a:pos x="675" y="14"/>
                </a:cxn>
                <a:cxn ang="0">
                  <a:pos x="684" y="5"/>
                </a:cxn>
                <a:cxn ang="0">
                  <a:pos x="698" y="0"/>
                </a:cxn>
              </a:cxnLst>
              <a:rect l="0" t="0" r="r" b="b"/>
              <a:pathLst>
                <a:path w="1418" h="1485">
                  <a:moveTo>
                    <a:pt x="698" y="0"/>
                  </a:moveTo>
                  <a:lnTo>
                    <a:pt x="725" y="0"/>
                  </a:lnTo>
                  <a:lnTo>
                    <a:pt x="734" y="5"/>
                  </a:lnTo>
                  <a:lnTo>
                    <a:pt x="743" y="14"/>
                  </a:lnTo>
                  <a:lnTo>
                    <a:pt x="752" y="34"/>
                  </a:lnTo>
                  <a:lnTo>
                    <a:pt x="752" y="695"/>
                  </a:lnTo>
                  <a:lnTo>
                    <a:pt x="1372" y="695"/>
                  </a:lnTo>
                  <a:lnTo>
                    <a:pt x="1381" y="700"/>
                  </a:lnTo>
                  <a:lnTo>
                    <a:pt x="1395" y="700"/>
                  </a:lnTo>
                  <a:lnTo>
                    <a:pt x="1404" y="705"/>
                  </a:lnTo>
                  <a:lnTo>
                    <a:pt x="1413" y="714"/>
                  </a:lnTo>
                  <a:lnTo>
                    <a:pt x="1418" y="728"/>
                  </a:lnTo>
                  <a:lnTo>
                    <a:pt x="1418" y="757"/>
                  </a:lnTo>
                  <a:lnTo>
                    <a:pt x="1413" y="771"/>
                  </a:lnTo>
                  <a:lnTo>
                    <a:pt x="1404" y="781"/>
                  </a:lnTo>
                  <a:lnTo>
                    <a:pt x="1395" y="785"/>
                  </a:lnTo>
                  <a:lnTo>
                    <a:pt x="1386" y="785"/>
                  </a:lnTo>
                  <a:lnTo>
                    <a:pt x="1372" y="790"/>
                  </a:lnTo>
                  <a:lnTo>
                    <a:pt x="752" y="790"/>
                  </a:lnTo>
                  <a:lnTo>
                    <a:pt x="752" y="1447"/>
                  </a:lnTo>
                  <a:lnTo>
                    <a:pt x="748" y="1461"/>
                  </a:lnTo>
                  <a:lnTo>
                    <a:pt x="743" y="1471"/>
                  </a:lnTo>
                  <a:lnTo>
                    <a:pt x="734" y="1480"/>
                  </a:lnTo>
                  <a:lnTo>
                    <a:pt x="725" y="1485"/>
                  </a:lnTo>
                  <a:lnTo>
                    <a:pt x="698" y="1485"/>
                  </a:lnTo>
                  <a:lnTo>
                    <a:pt x="684" y="1480"/>
                  </a:lnTo>
                  <a:lnTo>
                    <a:pt x="675" y="1471"/>
                  </a:lnTo>
                  <a:lnTo>
                    <a:pt x="670" y="1461"/>
                  </a:lnTo>
                  <a:lnTo>
                    <a:pt x="670" y="1452"/>
                  </a:lnTo>
                  <a:lnTo>
                    <a:pt x="666" y="1437"/>
                  </a:lnTo>
                  <a:lnTo>
                    <a:pt x="666" y="790"/>
                  </a:lnTo>
                  <a:lnTo>
                    <a:pt x="46" y="790"/>
                  </a:lnTo>
                  <a:lnTo>
                    <a:pt x="37" y="785"/>
                  </a:lnTo>
                  <a:lnTo>
                    <a:pt x="23" y="785"/>
                  </a:lnTo>
                  <a:lnTo>
                    <a:pt x="14" y="781"/>
                  </a:lnTo>
                  <a:lnTo>
                    <a:pt x="9" y="771"/>
                  </a:lnTo>
                  <a:lnTo>
                    <a:pt x="0" y="757"/>
                  </a:lnTo>
                  <a:lnTo>
                    <a:pt x="0" y="728"/>
                  </a:lnTo>
                  <a:lnTo>
                    <a:pt x="5" y="714"/>
                  </a:lnTo>
                  <a:lnTo>
                    <a:pt x="14" y="705"/>
                  </a:lnTo>
                  <a:lnTo>
                    <a:pt x="23" y="700"/>
                  </a:lnTo>
                  <a:lnTo>
                    <a:pt x="32" y="700"/>
                  </a:lnTo>
                  <a:lnTo>
                    <a:pt x="46" y="695"/>
                  </a:lnTo>
                  <a:lnTo>
                    <a:pt x="666" y="695"/>
                  </a:lnTo>
                  <a:lnTo>
                    <a:pt x="666" y="48"/>
                  </a:lnTo>
                  <a:lnTo>
                    <a:pt x="670" y="38"/>
                  </a:lnTo>
                  <a:lnTo>
                    <a:pt x="670" y="24"/>
                  </a:lnTo>
                  <a:lnTo>
                    <a:pt x="675" y="14"/>
                  </a:lnTo>
                  <a:lnTo>
                    <a:pt x="684" y="5"/>
                  </a:lnTo>
                  <a:lnTo>
                    <a:pt x="6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2" name="Freeform 70"/>
            <p:cNvSpPr>
              <a:spLocks/>
            </p:cNvSpPr>
            <p:nvPr/>
          </p:nvSpPr>
          <p:spPr bwMode="auto">
            <a:xfrm>
              <a:off x="13044" y="2543"/>
              <a:ext cx="720" cy="99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257"/>
                </a:cxn>
                <a:cxn ang="0">
                  <a:pos x="310" y="214"/>
                </a:cxn>
                <a:cxn ang="0">
                  <a:pos x="333" y="167"/>
                </a:cxn>
                <a:cxn ang="0">
                  <a:pos x="360" y="119"/>
                </a:cxn>
                <a:cxn ang="0">
                  <a:pos x="397" y="76"/>
                </a:cxn>
                <a:cxn ang="0">
                  <a:pos x="442" y="43"/>
                </a:cxn>
                <a:cxn ang="0">
                  <a:pos x="497" y="19"/>
                </a:cxn>
                <a:cxn ang="0">
                  <a:pos x="561" y="10"/>
                </a:cxn>
                <a:cxn ang="0">
                  <a:pos x="625" y="19"/>
                </a:cxn>
                <a:cxn ang="0">
                  <a:pos x="675" y="53"/>
                </a:cxn>
                <a:cxn ang="0">
                  <a:pos x="707" y="95"/>
                </a:cxn>
                <a:cxn ang="0">
                  <a:pos x="720" y="148"/>
                </a:cxn>
                <a:cxn ang="0">
                  <a:pos x="711" y="195"/>
                </a:cxn>
                <a:cxn ang="0">
                  <a:pos x="688" y="224"/>
                </a:cxn>
                <a:cxn ang="0">
                  <a:pos x="656" y="243"/>
                </a:cxn>
                <a:cxn ang="0">
                  <a:pos x="625" y="248"/>
                </a:cxn>
                <a:cxn ang="0">
                  <a:pos x="593" y="243"/>
                </a:cxn>
                <a:cxn ang="0">
                  <a:pos x="561" y="219"/>
                </a:cxn>
                <a:cxn ang="0">
                  <a:pos x="543" y="191"/>
                </a:cxn>
                <a:cxn ang="0">
                  <a:pos x="533" y="148"/>
                </a:cxn>
                <a:cxn ang="0">
                  <a:pos x="538" y="110"/>
                </a:cxn>
                <a:cxn ang="0">
                  <a:pos x="556" y="81"/>
                </a:cxn>
                <a:cxn ang="0">
                  <a:pos x="570" y="67"/>
                </a:cxn>
                <a:cxn ang="0">
                  <a:pos x="584" y="62"/>
                </a:cxn>
                <a:cxn ang="0">
                  <a:pos x="579" y="57"/>
                </a:cxn>
                <a:cxn ang="0">
                  <a:pos x="561" y="57"/>
                </a:cxn>
                <a:cxn ang="0">
                  <a:pos x="497" y="67"/>
                </a:cxn>
                <a:cxn ang="0">
                  <a:pos x="438" y="100"/>
                </a:cxn>
                <a:cxn ang="0">
                  <a:pos x="392" y="153"/>
                </a:cxn>
                <a:cxn ang="0">
                  <a:pos x="356" y="219"/>
                </a:cxn>
                <a:cxn ang="0">
                  <a:pos x="333" y="295"/>
                </a:cxn>
                <a:cxn ang="0">
                  <a:pos x="315" y="386"/>
                </a:cxn>
                <a:cxn ang="0">
                  <a:pos x="310" y="476"/>
                </a:cxn>
                <a:cxn ang="0">
                  <a:pos x="310" y="852"/>
                </a:cxn>
                <a:cxn ang="0">
                  <a:pos x="315" y="876"/>
                </a:cxn>
                <a:cxn ang="0">
                  <a:pos x="328" y="895"/>
                </a:cxn>
                <a:cxn ang="0">
                  <a:pos x="356" y="909"/>
                </a:cxn>
                <a:cxn ang="0">
                  <a:pos x="401" y="919"/>
                </a:cxn>
                <a:cxn ang="0">
                  <a:pos x="515" y="919"/>
                </a:cxn>
                <a:cxn ang="0">
                  <a:pos x="515" y="990"/>
                </a:cxn>
                <a:cxn ang="0">
                  <a:pos x="378" y="981"/>
                </a:cxn>
                <a:cxn ang="0">
                  <a:pos x="169" y="981"/>
                </a:cxn>
                <a:cxn ang="0">
                  <a:pos x="87" y="985"/>
                </a:cxn>
                <a:cxn ang="0">
                  <a:pos x="0" y="990"/>
                </a:cxn>
                <a:cxn ang="0">
                  <a:pos x="0" y="919"/>
                </a:cxn>
                <a:cxn ang="0">
                  <a:pos x="73" y="919"/>
                </a:cxn>
                <a:cxn ang="0">
                  <a:pos x="119" y="914"/>
                </a:cxn>
                <a:cxn ang="0">
                  <a:pos x="146" y="895"/>
                </a:cxn>
                <a:cxn ang="0">
                  <a:pos x="160" y="866"/>
                </a:cxn>
                <a:cxn ang="0">
                  <a:pos x="164" y="819"/>
                </a:cxn>
                <a:cxn ang="0">
                  <a:pos x="164" y="219"/>
                </a:cxn>
                <a:cxn ang="0">
                  <a:pos x="160" y="162"/>
                </a:cxn>
                <a:cxn ang="0">
                  <a:pos x="151" y="129"/>
                </a:cxn>
                <a:cxn ang="0">
                  <a:pos x="119" y="110"/>
                </a:cxn>
                <a:cxn ang="0">
                  <a:pos x="73" y="95"/>
                </a:cxn>
                <a:cxn ang="0">
                  <a:pos x="0" y="95"/>
                </a:cxn>
                <a:cxn ang="0">
                  <a:pos x="0" y="24"/>
                </a:cxn>
                <a:cxn ang="0">
                  <a:pos x="296" y="0"/>
                </a:cxn>
              </a:cxnLst>
              <a:rect l="0" t="0" r="r" b="b"/>
              <a:pathLst>
                <a:path w="720" h="990">
                  <a:moveTo>
                    <a:pt x="296" y="0"/>
                  </a:moveTo>
                  <a:lnTo>
                    <a:pt x="296" y="257"/>
                  </a:lnTo>
                  <a:lnTo>
                    <a:pt x="310" y="214"/>
                  </a:lnTo>
                  <a:lnTo>
                    <a:pt x="333" y="167"/>
                  </a:lnTo>
                  <a:lnTo>
                    <a:pt x="360" y="119"/>
                  </a:lnTo>
                  <a:lnTo>
                    <a:pt x="397" y="76"/>
                  </a:lnTo>
                  <a:lnTo>
                    <a:pt x="442" y="43"/>
                  </a:lnTo>
                  <a:lnTo>
                    <a:pt x="497" y="19"/>
                  </a:lnTo>
                  <a:lnTo>
                    <a:pt x="561" y="10"/>
                  </a:lnTo>
                  <a:lnTo>
                    <a:pt x="625" y="19"/>
                  </a:lnTo>
                  <a:lnTo>
                    <a:pt x="675" y="53"/>
                  </a:lnTo>
                  <a:lnTo>
                    <a:pt x="707" y="95"/>
                  </a:lnTo>
                  <a:lnTo>
                    <a:pt x="720" y="148"/>
                  </a:lnTo>
                  <a:lnTo>
                    <a:pt x="711" y="195"/>
                  </a:lnTo>
                  <a:lnTo>
                    <a:pt x="688" y="224"/>
                  </a:lnTo>
                  <a:lnTo>
                    <a:pt x="656" y="243"/>
                  </a:lnTo>
                  <a:lnTo>
                    <a:pt x="625" y="248"/>
                  </a:lnTo>
                  <a:lnTo>
                    <a:pt x="593" y="243"/>
                  </a:lnTo>
                  <a:lnTo>
                    <a:pt x="561" y="219"/>
                  </a:lnTo>
                  <a:lnTo>
                    <a:pt x="543" y="191"/>
                  </a:lnTo>
                  <a:lnTo>
                    <a:pt x="533" y="148"/>
                  </a:lnTo>
                  <a:lnTo>
                    <a:pt x="538" y="110"/>
                  </a:lnTo>
                  <a:lnTo>
                    <a:pt x="556" y="81"/>
                  </a:lnTo>
                  <a:lnTo>
                    <a:pt x="570" y="67"/>
                  </a:lnTo>
                  <a:lnTo>
                    <a:pt x="584" y="62"/>
                  </a:lnTo>
                  <a:lnTo>
                    <a:pt x="579" y="57"/>
                  </a:lnTo>
                  <a:lnTo>
                    <a:pt x="561" y="57"/>
                  </a:lnTo>
                  <a:lnTo>
                    <a:pt x="497" y="67"/>
                  </a:lnTo>
                  <a:lnTo>
                    <a:pt x="438" y="100"/>
                  </a:lnTo>
                  <a:lnTo>
                    <a:pt x="392" y="153"/>
                  </a:lnTo>
                  <a:lnTo>
                    <a:pt x="356" y="219"/>
                  </a:lnTo>
                  <a:lnTo>
                    <a:pt x="333" y="295"/>
                  </a:lnTo>
                  <a:lnTo>
                    <a:pt x="315" y="386"/>
                  </a:lnTo>
                  <a:lnTo>
                    <a:pt x="310" y="476"/>
                  </a:lnTo>
                  <a:lnTo>
                    <a:pt x="310" y="852"/>
                  </a:lnTo>
                  <a:lnTo>
                    <a:pt x="315" y="876"/>
                  </a:lnTo>
                  <a:lnTo>
                    <a:pt x="328" y="895"/>
                  </a:lnTo>
                  <a:lnTo>
                    <a:pt x="356" y="909"/>
                  </a:lnTo>
                  <a:lnTo>
                    <a:pt x="401" y="919"/>
                  </a:lnTo>
                  <a:lnTo>
                    <a:pt x="515" y="919"/>
                  </a:lnTo>
                  <a:lnTo>
                    <a:pt x="515" y="990"/>
                  </a:lnTo>
                  <a:lnTo>
                    <a:pt x="378" y="981"/>
                  </a:lnTo>
                  <a:lnTo>
                    <a:pt x="169" y="981"/>
                  </a:lnTo>
                  <a:lnTo>
                    <a:pt x="87" y="985"/>
                  </a:lnTo>
                  <a:lnTo>
                    <a:pt x="0" y="990"/>
                  </a:lnTo>
                  <a:lnTo>
                    <a:pt x="0" y="919"/>
                  </a:lnTo>
                  <a:lnTo>
                    <a:pt x="73" y="919"/>
                  </a:lnTo>
                  <a:lnTo>
                    <a:pt x="119" y="914"/>
                  </a:lnTo>
                  <a:lnTo>
                    <a:pt x="146" y="895"/>
                  </a:lnTo>
                  <a:lnTo>
                    <a:pt x="160" y="866"/>
                  </a:lnTo>
                  <a:lnTo>
                    <a:pt x="164" y="819"/>
                  </a:lnTo>
                  <a:lnTo>
                    <a:pt x="164" y="219"/>
                  </a:lnTo>
                  <a:lnTo>
                    <a:pt x="160" y="162"/>
                  </a:lnTo>
                  <a:lnTo>
                    <a:pt x="151" y="129"/>
                  </a:lnTo>
                  <a:lnTo>
                    <a:pt x="119" y="110"/>
                  </a:lnTo>
                  <a:lnTo>
                    <a:pt x="73" y="95"/>
                  </a:lnTo>
                  <a:lnTo>
                    <a:pt x="0" y="95"/>
                  </a:lnTo>
                  <a:lnTo>
                    <a:pt x="0" y="24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3" name="Freeform 71"/>
            <p:cNvSpPr>
              <a:spLocks noEditPoints="1"/>
            </p:cNvSpPr>
            <p:nvPr/>
          </p:nvSpPr>
          <p:spPr bwMode="auto">
            <a:xfrm>
              <a:off x="13892" y="2529"/>
              <a:ext cx="825" cy="1023"/>
            </a:xfrm>
            <a:custGeom>
              <a:avLst/>
              <a:gdLst/>
              <a:ahLst/>
              <a:cxnLst>
                <a:cxn ang="0">
                  <a:pos x="414" y="57"/>
                </a:cxn>
                <a:cxn ang="0">
                  <a:pos x="346" y="81"/>
                </a:cxn>
                <a:cxn ang="0">
                  <a:pos x="269" y="143"/>
                </a:cxn>
                <a:cxn ang="0">
                  <a:pos x="209" y="257"/>
                </a:cxn>
                <a:cxn ang="0">
                  <a:pos x="178" y="443"/>
                </a:cxn>
                <a:cxn ang="0">
                  <a:pos x="683" y="409"/>
                </a:cxn>
                <a:cxn ang="0">
                  <a:pos x="674" y="319"/>
                </a:cxn>
                <a:cxn ang="0">
                  <a:pos x="624" y="162"/>
                </a:cxn>
                <a:cxn ang="0">
                  <a:pos x="551" y="86"/>
                </a:cxn>
                <a:cxn ang="0">
                  <a:pos x="442" y="52"/>
                </a:cxn>
                <a:cxn ang="0">
                  <a:pos x="538" y="10"/>
                </a:cxn>
                <a:cxn ang="0">
                  <a:pos x="683" y="81"/>
                </a:cxn>
                <a:cxn ang="0">
                  <a:pos x="774" y="205"/>
                </a:cxn>
                <a:cxn ang="0">
                  <a:pos x="820" y="357"/>
                </a:cxn>
                <a:cxn ang="0">
                  <a:pos x="825" y="457"/>
                </a:cxn>
                <a:cxn ang="0">
                  <a:pos x="811" y="481"/>
                </a:cxn>
                <a:cxn ang="0">
                  <a:pos x="178" y="485"/>
                </a:cxn>
                <a:cxn ang="0">
                  <a:pos x="182" y="609"/>
                </a:cxn>
                <a:cxn ang="0">
                  <a:pos x="209" y="752"/>
                </a:cxn>
                <a:cxn ang="0">
                  <a:pos x="282" y="880"/>
                </a:cxn>
                <a:cxn ang="0">
                  <a:pos x="405" y="961"/>
                </a:cxn>
                <a:cxn ang="0">
                  <a:pos x="497" y="971"/>
                </a:cxn>
                <a:cxn ang="0">
                  <a:pos x="560" y="956"/>
                </a:cxn>
                <a:cxn ang="0">
                  <a:pos x="651" y="914"/>
                </a:cxn>
                <a:cxn ang="0">
                  <a:pos x="738" y="818"/>
                </a:cxn>
                <a:cxn ang="0">
                  <a:pos x="774" y="733"/>
                </a:cxn>
                <a:cxn ang="0">
                  <a:pos x="779" y="714"/>
                </a:cxn>
                <a:cxn ang="0">
                  <a:pos x="802" y="709"/>
                </a:cxn>
                <a:cxn ang="0">
                  <a:pos x="815" y="719"/>
                </a:cxn>
                <a:cxn ang="0">
                  <a:pos x="825" y="733"/>
                </a:cxn>
                <a:cxn ang="0">
                  <a:pos x="811" y="785"/>
                </a:cxn>
                <a:cxn ang="0">
                  <a:pos x="761" y="871"/>
                </a:cxn>
                <a:cxn ang="0">
                  <a:pos x="679" y="956"/>
                </a:cxn>
                <a:cxn ang="0">
                  <a:pos x="551" y="1014"/>
                </a:cxn>
                <a:cxn ang="0">
                  <a:pos x="378" y="1014"/>
                </a:cxn>
                <a:cxn ang="0">
                  <a:pos x="214" y="937"/>
                </a:cxn>
                <a:cxn ang="0">
                  <a:pos x="82" y="804"/>
                </a:cxn>
                <a:cxn ang="0">
                  <a:pos x="9" y="619"/>
                </a:cxn>
                <a:cxn ang="0">
                  <a:pos x="13" y="395"/>
                </a:cxn>
                <a:cxn ang="0">
                  <a:pos x="96" y="195"/>
                </a:cxn>
                <a:cxn ang="0">
                  <a:pos x="246" y="52"/>
                </a:cxn>
                <a:cxn ang="0">
                  <a:pos x="442" y="0"/>
                </a:cxn>
              </a:cxnLst>
              <a:rect l="0" t="0" r="r" b="b"/>
              <a:pathLst>
                <a:path w="825" h="1023">
                  <a:moveTo>
                    <a:pt x="442" y="52"/>
                  </a:moveTo>
                  <a:lnTo>
                    <a:pt x="414" y="57"/>
                  </a:lnTo>
                  <a:lnTo>
                    <a:pt x="383" y="62"/>
                  </a:lnTo>
                  <a:lnTo>
                    <a:pt x="346" y="81"/>
                  </a:lnTo>
                  <a:lnTo>
                    <a:pt x="310" y="105"/>
                  </a:lnTo>
                  <a:lnTo>
                    <a:pt x="269" y="143"/>
                  </a:lnTo>
                  <a:lnTo>
                    <a:pt x="237" y="195"/>
                  </a:lnTo>
                  <a:lnTo>
                    <a:pt x="209" y="257"/>
                  </a:lnTo>
                  <a:lnTo>
                    <a:pt x="187" y="343"/>
                  </a:lnTo>
                  <a:lnTo>
                    <a:pt x="178" y="443"/>
                  </a:lnTo>
                  <a:lnTo>
                    <a:pt x="683" y="443"/>
                  </a:lnTo>
                  <a:lnTo>
                    <a:pt x="683" y="409"/>
                  </a:lnTo>
                  <a:lnTo>
                    <a:pt x="679" y="366"/>
                  </a:lnTo>
                  <a:lnTo>
                    <a:pt x="674" y="319"/>
                  </a:lnTo>
                  <a:lnTo>
                    <a:pt x="647" y="214"/>
                  </a:lnTo>
                  <a:lnTo>
                    <a:pt x="624" y="162"/>
                  </a:lnTo>
                  <a:lnTo>
                    <a:pt x="592" y="119"/>
                  </a:lnTo>
                  <a:lnTo>
                    <a:pt x="551" y="86"/>
                  </a:lnTo>
                  <a:lnTo>
                    <a:pt x="501" y="62"/>
                  </a:lnTo>
                  <a:lnTo>
                    <a:pt x="442" y="52"/>
                  </a:lnTo>
                  <a:close/>
                  <a:moveTo>
                    <a:pt x="442" y="0"/>
                  </a:moveTo>
                  <a:lnTo>
                    <a:pt x="538" y="10"/>
                  </a:lnTo>
                  <a:lnTo>
                    <a:pt x="615" y="38"/>
                  </a:lnTo>
                  <a:lnTo>
                    <a:pt x="683" y="81"/>
                  </a:lnTo>
                  <a:lnTo>
                    <a:pt x="733" y="138"/>
                  </a:lnTo>
                  <a:lnTo>
                    <a:pt x="774" y="205"/>
                  </a:lnTo>
                  <a:lnTo>
                    <a:pt x="802" y="276"/>
                  </a:lnTo>
                  <a:lnTo>
                    <a:pt x="820" y="357"/>
                  </a:lnTo>
                  <a:lnTo>
                    <a:pt x="825" y="438"/>
                  </a:lnTo>
                  <a:lnTo>
                    <a:pt x="825" y="457"/>
                  </a:lnTo>
                  <a:lnTo>
                    <a:pt x="815" y="476"/>
                  </a:lnTo>
                  <a:lnTo>
                    <a:pt x="811" y="481"/>
                  </a:lnTo>
                  <a:lnTo>
                    <a:pt x="802" y="485"/>
                  </a:lnTo>
                  <a:lnTo>
                    <a:pt x="178" y="485"/>
                  </a:lnTo>
                  <a:lnTo>
                    <a:pt x="178" y="542"/>
                  </a:lnTo>
                  <a:lnTo>
                    <a:pt x="182" y="609"/>
                  </a:lnTo>
                  <a:lnTo>
                    <a:pt x="191" y="680"/>
                  </a:lnTo>
                  <a:lnTo>
                    <a:pt x="209" y="752"/>
                  </a:lnTo>
                  <a:lnTo>
                    <a:pt x="241" y="823"/>
                  </a:lnTo>
                  <a:lnTo>
                    <a:pt x="282" y="880"/>
                  </a:lnTo>
                  <a:lnTo>
                    <a:pt x="337" y="928"/>
                  </a:lnTo>
                  <a:lnTo>
                    <a:pt x="405" y="961"/>
                  </a:lnTo>
                  <a:lnTo>
                    <a:pt x="483" y="971"/>
                  </a:lnTo>
                  <a:lnTo>
                    <a:pt x="497" y="971"/>
                  </a:lnTo>
                  <a:lnTo>
                    <a:pt x="524" y="966"/>
                  </a:lnTo>
                  <a:lnTo>
                    <a:pt x="560" y="956"/>
                  </a:lnTo>
                  <a:lnTo>
                    <a:pt x="606" y="942"/>
                  </a:lnTo>
                  <a:lnTo>
                    <a:pt x="651" y="914"/>
                  </a:lnTo>
                  <a:lnTo>
                    <a:pt x="697" y="876"/>
                  </a:lnTo>
                  <a:lnTo>
                    <a:pt x="738" y="818"/>
                  </a:lnTo>
                  <a:lnTo>
                    <a:pt x="770" y="742"/>
                  </a:lnTo>
                  <a:lnTo>
                    <a:pt x="774" y="733"/>
                  </a:lnTo>
                  <a:lnTo>
                    <a:pt x="774" y="723"/>
                  </a:lnTo>
                  <a:lnTo>
                    <a:pt x="779" y="714"/>
                  </a:lnTo>
                  <a:lnTo>
                    <a:pt x="788" y="709"/>
                  </a:lnTo>
                  <a:lnTo>
                    <a:pt x="802" y="709"/>
                  </a:lnTo>
                  <a:lnTo>
                    <a:pt x="811" y="714"/>
                  </a:lnTo>
                  <a:lnTo>
                    <a:pt x="815" y="719"/>
                  </a:lnTo>
                  <a:lnTo>
                    <a:pt x="825" y="723"/>
                  </a:lnTo>
                  <a:lnTo>
                    <a:pt x="825" y="733"/>
                  </a:lnTo>
                  <a:lnTo>
                    <a:pt x="820" y="752"/>
                  </a:lnTo>
                  <a:lnTo>
                    <a:pt x="811" y="785"/>
                  </a:lnTo>
                  <a:lnTo>
                    <a:pt x="788" y="828"/>
                  </a:lnTo>
                  <a:lnTo>
                    <a:pt x="761" y="871"/>
                  </a:lnTo>
                  <a:lnTo>
                    <a:pt x="724" y="918"/>
                  </a:lnTo>
                  <a:lnTo>
                    <a:pt x="679" y="956"/>
                  </a:lnTo>
                  <a:lnTo>
                    <a:pt x="620" y="990"/>
                  </a:lnTo>
                  <a:lnTo>
                    <a:pt x="551" y="1014"/>
                  </a:lnTo>
                  <a:lnTo>
                    <a:pt x="469" y="1023"/>
                  </a:lnTo>
                  <a:lnTo>
                    <a:pt x="378" y="1014"/>
                  </a:lnTo>
                  <a:lnTo>
                    <a:pt x="291" y="985"/>
                  </a:lnTo>
                  <a:lnTo>
                    <a:pt x="214" y="937"/>
                  </a:lnTo>
                  <a:lnTo>
                    <a:pt x="141" y="880"/>
                  </a:lnTo>
                  <a:lnTo>
                    <a:pt x="82" y="804"/>
                  </a:lnTo>
                  <a:lnTo>
                    <a:pt x="41" y="714"/>
                  </a:lnTo>
                  <a:lnTo>
                    <a:pt x="9" y="619"/>
                  </a:lnTo>
                  <a:lnTo>
                    <a:pt x="0" y="509"/>
                  </a:lnTo>
                  <a:lnTo>
                    <a:pt x="13" y="395"/>
                  </a:lnTo>
                  <a:lnTo>
                    <a:pt x="45" y="286"/>
                  </a:lnTo>
                  <a:lnTo>
                    <a:pt x="96" y="195"/>
                  </a:lnTo>
                  <a:lnTo>
                    <a:pt x="164" y="114"/>
                  </a:lnTo>
                  <a:lnTo>
                    <a:pt x="246" y="52"/>
                  </a:lnTo>
                  <a:lnTo>
                    <a:pt x="342" y="14"/>
                  </a:lnTo>
                  <a:lnTo>
                    <a:pt x="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4" name="Freeform 72"/>
            <p:cNvSpPr>
              <a:spLocks noEditPoints="1"/>
            </p:cNvSpPr>
            <p:nvPr/>
          </p:nvSpPr>
          <p:spPr bwMode="auto">
            <a:xfrm>
              <a:off x="14849" y="2529"/>
              <a:ext cx="975" cy="1466"/>
            </a:xfrm>
            <a:custGeom>
              <a:avLst/>
              <a:gdLst/>
              <a:ahLst/>
              <a:cxnLst>
                <a:cxn ang="0">
                  <a:pos x="159" y="1047"/>
                </a:cxn>
                <a:cxn ang="0">
                  <a:pos x="118" y="1232"/>
                </a:cxn>
                <a:cxn ang="0">
                  <a:pos x="278" y="1375"/>
                </a:cxn>
                <a:cxn ang="0">
                  <a:pos x="465" y="1409"/>
                </a:cxn>
                <a:cxn ang="0">
                  <a:pos x="656" y="1375"/>
                </a:cxn>
                <a:cxn ang="0">
                  <a:pos x="815" y="1237"/>
                </a:cxn>
                <a:cxn ang="0">
                  <a:pos x="797" y="1075"/>
                </a:cxn>
                <a:cxn ang="0">
                  <a:pos x="656" y="1004"/>
                </a:cxn>
                <a:cxn ang="0">
                  <a:pos x="278" y="985"/>
                </a:cxn>
                <a:cxn ang="0">
                  <a:pos x="310" y="105"/>
                </a:cxn>
                <a:cxn ang="0">
                  <a:pos x="241" y="219"/>
                </a:cxn>
                <a:cxn ang="0">
                  <a:pos x="232" y="438"/>
                </a:cxn>
                <a:cxn ang="0">
                  <a:pos x="282" y="557"/>
                </a:cxn>
                <a:cxn ang="0">
                  <a:pos x="410" y="619"/>
                </a:cxn>
                <a:cxn ang="0">
                  <a:pos x="547" y="557"/>
                </a:cxn>
                <a:cxn ang="0">
                  <a:pos x="597" y="405"/>
                </a:cxn>
                <a:cxn ang="0">
                  <a:pos x="565" y="167"/>
                </a:cxn>
                <a:cxn ang="0">
                  <a:pos x="465" y="81"/>
                </a:cxn>
                <a:cxn ang="0">
                  <a:pos x="907" y="10"/>
                </a:cxn>
                <a:cxn ang="0">
                  <a:pos x="970" y="86"/>
                </a:cxn>
                <a:cxn ang="0">
                  <a:pos x="970" y="143"/>
                </a:cxn>
                <a:cxn ang="0">
                  <a:pos x="929" y="171"/>
                </a:cxn>
                <a:cxn ang="0">
                  <a:pos x="870" y="157"/>
                </a:cxn>
                <a:cxn ang="0">
                  <a:pos x="852" y="95"/>
                </a:cxn>
                <a:cxn ang="0">
                  <a:pos x="884" y="52"/>
                </a:cxn>
                <a:cxn ang="0">
                  <a:pos x="829" y="52"/>
                </a:cxn>
                <a:cxn ang="0">
                  <a:pos x="670" y="133"/>
                </a:cxn>
                <a:cxn ang="0">
                  <a:pos x="756" y="286"/>
                </a:cxn>
                <a:cxn ang="0">
                  <a:pos x="715" y="509"/>
                </a:cxn>
                <a:cxn ang="0">
                  <a:pos x="506" y="657"/>
                </a:cxn>
                <a:cxn ang="0">
                  <a:pos x="323" y="661"/>
                </a:cxn>
                <a:cxn ang="0">
                  <a:pos x="173" y="647"/>
                </a:cxn>
                <a:cxn ang="0">
                  <a:pos x="168" y="704"/>
                </a:cxn>
                <a:cxn ang="0">
                  <a:pos x="237" y="838"/>
                </a:cxn>
                <a:cxn ang="0">
                  <a:pos x="537" y="861"/>
                </a:cxn>
                <a:cxn ang="0">
                  <a:pos x="811" y="923"/>
                </a:cxn>
                <a:cxn ang="0">
                  <a:pos x="929" y="1075"/>
                </a:cxn>
                <a:cxn ang="0">
                  <a:pos x="934" y="1252"/>
                </a:cxn>
                <a:cxn ang="0">
                  <a:pos x="765" y="1409"/>
                </a:cxn>
                <a:cxn ang="0">
                  <a:pos x="474" y="1466"/>
                </a:cxn>
                <a:cxn ang="0">
                  <a:pos x="177" y="1404"/>
                </a:cxn>
                <a:cxn ang="0">
                  <a:pos x="13" y="1247"/>
                </a:cxn>
                <a:cxn ang="0">
                  <a:pos x="32" y="1075"/>
                </a:cxn>
                <a:cxn ang="0">
                  <a:pos x="196" y="961"/>
                </a:cxn>
                <a:cxn ang="0">
                  <a:pos x="105" y="814"/>
                </a:cxn>
                <a:cxn ang="0">
                  <a:pos x="123" y="652"/>
                </a:cxn>
                <a:cxn ang="0">
                  <a:pos x="132" y="533"/>
                </a:cxn>
                <a:cxn ang="0">
                  <a:pos x="68" y="347"/>
                </a:cxn>
                <a:cxn ang="0">
                  <a:pos x="168" y="119"/>
                </a:cxn>
                <a:cxn ang="0">
                  <a:pos x="414" y="24"/>
                </a:cxn>
                <a:cxn ang="0">
                  <a:pos x="574" y="62"/>
                </a:cxn>
                <a:cxn ang="0">
                  <a:pos x="774" y="19"/>
                </a:cxn>
              </a:cxnLst>
              <a:rect l="0" t="0" r="r" b="b"/>
              <a:pathLst>
                <a:path w="975" h="1466">
                  <a:moveTo>
                    <a:pt x="278" y="985"/>
                  </a:moveTo>
                  <a:lnTo>
                    <a:pt x="214" y="1004"/>
                  </a:lnTo>
                  <a:lnTo>
                    <a:pt x="159" y="1047"/>
                  </a:lnTo>
                  <a:lnTo>
                    <a:pt x="118" y="1104"/>
                  </a:lnTo>
                  <a:lnTo>
                    <a:pt x="105" y="1175"/>
                  </a:lnTo>
                  <a:lnTo>
                    <a:pt x="118" y="1232"/>
                  </a:lnTo>
                  <a:lnTo>
                    <a:pt x="150" y="1290"/>
                  </a:lnTo>
                  <a:lnTo>
                    <a:pt x="205" y="1337"/>
                  </a:lnTo>
                  <a:lnTo>
                    <a:pt x="278" y="1375"/>
                  </a:lnTo>
                  <a:lnTo>
                    <a:pt x="369" y="1399"/>
                  </a:lnTo>
                  <a:lnTo>
                    <a:pt x="469" y="1409"/>
                  </a:lnTo>
                  <a:lnTo>
                    <a:pt x="465" y="1409"/>
                  </a:lnTo>
                  <a:lnTo>
                    <a:pt x="469" y="1409"/>
                  </a:lnTo>
                  <a:lnTo>
                    <a:pt x="565" y="1399"/>
                  </a:lnTo>
                  <a:lnTo>
                    <a:pt x="656" y="1375"/>
                  </a:lnTo>
                  <a:lnTo>
                    <a:pt x="729" y="1337"/>
                  </a:lnTo>
                  <a:lnTo>
                    <a:pt x="784" y="1290"/>
                  </a:lnTo>
                  <a:lnTo>
                    <a:pt x="815" y="1237"/>
                  </a:lnTo>
                  <a:lnTo>
                    <a:pt x="829" y="1175"/>
                  </a:lnTo>
                  <a:lnTo>
                    <a:pt x="820" y="1118"/>
                  </a:lnTo>
                  <a:lnTo>
                    <a:pt x="797" y="1075"/>
                  </a:lnTo>
                  <a:lnTo>
                    <a:pt x="761" y="1042"/>
                  </a:lnTo>
                  <a:lnTo>
                    <a:pt x="711" y="1018"/>
                  </a:lnTo>
                  <a:lnTo>
                    <a:pt x="656" y="1004"/>
                  </a:lnTo>
                  <a:lnTo>
                    <a:pt x="597" y="990"/>
                  </a:lnTo>
                  <a:lnTo>
                    <a:pt x="533" y="985"/>
                  </a:lnTo>
                  <a:lnTo>
                    <a:pt x="278" y="985"/>
                  </a:lnTo>
                  <a:close/>
                  <a:moveTo>
                    <a:pt x="410" y="71"/>
                  </a:moveTo>
                  <a:lnTo>
                    <a:pt x="355" y="81"/>
                  </a:lnTo>
                  <a:lnTo>
                    <a:pt x="310" y="105"/>
                  </a:lnTo>
                  <a:lnTo>
                    <a:pt x="278" y="133"/>
                  </a:lnTo>
                  <a:lnTo>
                    <a:pt x="259" y="157"/>
                  </a:lnTo>
                  <a:lnTo>
                    <a:pt x="241" y="219"/>
                  </a:lnTo>
                  <a:lnTo>
                    <a:pt x="228" y="281"/>
                  </a:lnTo>
                  <a:lnTo>
                    <a:pt x="228" y="400"/>
                  </a:lnTo>
                  <a:lnTo>
                    <a:pt x="232" y="438"/>
                  </a:lnTo>
                  <a:lnTo>
                    <a:pt x="246" y="481"/>
                  </a:lnTo>
                  <a:lnTo>
                    <a:pt x="259" y="519"/>
                  </a:lnTo>
                  <a:lnTo>
                    <a:pt x="282" y="557"/>
                  </a:lnTo>
                  <a:lnTo>
                    <a:pt x="314" y="590"/>
                  </a:lnTo>
                  <a:lnTo>
                    <a:pt x="355" y="609"/>
                  </a:lnTo>
                  <a:lnTo>
                    <a:pt x="410" y="619"/>
                  </a:lnTo>
                  <a:lnTo>
                    <a:pt x="469" y="609"/>
                  </a:lnTo>
                  <a:lnTo>
                    <a:pt x="515" y="585"/>
                  </a:lnTo>
                  <a:lnTo>
                    <a:pt x="547" y="557"/>
                  </a:lnTo>
                  <a:lnTo>
                    <a:pt x="565" y="528"/>
                  </a:lnTo>
                  <a:lnTo>
                    <a:pt x="583" y="466"/>
                  </a:lnTo>
                  <a:lnTo>
                    <a:pt x="597" y="405"/>
                  </a:lnTo>
                  <a:lnTo>
                    <a:pt x="597" y="286"/>
                  </a:lnTo>
                  <a:lnTo>
                    <a:pt x="578" y="209"/>
                  </a:lnTo>
                  <a:lnTo>
                    <a:pt x="565" y="167"/>
                  </a:lnTo>
                  <a:lnTo>
                    <a:pt x="542" y="129"/>
                  </a:lnTo>
                  <a:lnTo>
                    <a:pt x="510" y="100"/>
                  </a:lnTo>
                  <a:lnTo>
                    <a:pt x="465" y="81"/>
                  </a:lnTo>
                  <a:lnTo>
                    <a:pt x="410" y="71"/>
                  </a:lnTo>
                  <a:close/>
                  <a:moveTo>
                    <a:pt x="866" y="0"/>
                  </a:moveTo>
                  <a:lnTo>
                    <a:pt x="907" y="10"/>
                  </a:lnTo>
                  <a:lnTo>
                    <a:pt x="938" y="29"/>
                  </a:lnTo>
                  <a:lnTo>
                    <a:pt x="961" y="52"/>
                  </a:lnTo>
                  <a:lnTo>
                    <a:pt x="970" y="86"/>
                  </a:lnTo>
                  <a:lnTo>
                    <a:pt x="975" y="109"/>
                  </a:lnTo>
                  <a:lnTo>
                    <a:pt x="975" y="129"/>
                  </a:lnTo>
                  <a:lnTo>
                    <a:pt x="970" y="143"/>
                  </a:lnTo>
                  <a:lnTo>
                    <a:pt x="952" y="162"/>
                  </a:lnTo>
                  <a:lnTo>
                    <a:pt x="943" y="167"/>
                  </a:lnTo>
                  <a:lnTo>
                    <a:pt x="929" y="171"/>
                  </a:lnTo>
                  <a:lnTo>
                    <a:pt x="920" y="176"/>
                  </a:lnTo>
                  <a:lnTo>
                    <a:pt x="897" y="176"/>
                  </a:lnTo>
                  <a:lnTo>
                    <a:pt x="870" y="157"/>
                  </a:lnTo>
                  <a:lnTo>
                    <a:pt x="861" y="148"/>
                  </a:lnTo>
                  <a:lnTo>
                    <a:pt x="852" y="133"/>
                  </a:lnTo>
                  <a:lnTo>
                    <a:pt x="852" y="95"/>
                  </a:lnTo>
                  <a:lnTo>
                    <a:pt x="861" y="67"/>
                  </a:lnTo>
                  <a:lnTo>
                    <a:pt x="870" y="57"/>
                  </a:lnTo>
                  <a:lnTo>
                    <a:pt x="884" y="52"/>
                  </a:lnTo>
                  <a:lnTo>
                    <a:pt x="879" y="48"/>
                  </a:lnTo>
                  <a:lnTo>
                    <a:pt x="866" y="48"/>
                  </a:lnTo>
                  <a:lnTo>
                    <a:pt x="829" y="52"/>
                  </a:lnTo>
                  <a:lnTo>
                    <a:pt x="784" y="62"/>
                  </a:lnTo>
                  <a:lnTo>
                    <a:pt x="729" y="86"/>
                  </a:lnTo>
                  <a:lnTo>
                    <a:pt x="670" y="133"/>
                  </a:lnTo>
                  <a:lnTo>
                    <a:pt x="706" y="176"/>
                  </a:lnTo>
                  <a:lnTo>
                    <a:pt x="738" y="228"/>
                  </a:lnTo>
                  <a:lnTo>
                    <a:pt x="756" y="286"/>
                  </a:lnTo>
                  <a:lnTo>
                    <a:pt x="761" y="347"/>
                  </a:lnTo>
                  <a:lnTo>
                    <a:pt x="747" y="433"/>
                  </a:lnTo>
                  <a:lnTo>
                    <a:pt x="715" y="509"/>
                  </a:lnTo>
                  <a:lnTo>
                    <a:pt x="660" y="576"/>
                  </a:lnTo>
                  <a:lnTo>
                    <a:pt x="592" y="623"/>
                  </a:lnTo>
                  <a:lnTo>
                    <a:pt x="506" y="657"/>
                  </a:lnTo>
                  <a:lnTo>
                    <a:pt x="410" y="671"/>
                  </a:lnTo>
                  <a:lnTo>
                    <a:pt x="373" y="671"/>
                  </a:lnTo>
                  <a:lnTo>
                    <a:pt x="323" y="661"/>
                  </a:lnTo>
                  <a:lnTo>
                    <a:pt x="264" y="642"/>
                  </a:lnTo>
                  <a:lnTo>
                    <a:pt x="200" y="604"/>
                  </a:lnTo>
                  <a:lnTo>
                    <a:pt x="173" y="647"/>
                  </a:lnTo>
                  <a:lnTo>
                    <a:pt x="164" y="680"/>
                  </a:lnTo>
                  <a:lnTo>
                    <a:pt x="164" y="704"/>
                  </a:lnTo>
                  <a:lnTo>
                    <a:pt x="168" y="704"/>
                  </a:lnTo>
                  <a:lnTo>
                    <a:pt x="177" y="757"/>
                  </a:lnTo>
                  <a:lnTo>
                    <a:pt x="200" y="804"/>
                  </a:lnTo>
                  <a:lnTo>
                    <a:pt x="237" y="838"/>
                  </a:lnTo>
                  <a:lnTo>
                    <a:pt x="282" y="857"/>
                  </a:lnTo>
                  <a:lnTo>
                    <a:pt x="305" y="861"/>
                  </a:lnTo>
                  <a:lnTo>
                    <a:pt x="537" y="861"/>
                  </a:lnTo>
                  <a:lnTo>
                    <a:pt x="633" y="871"/>
                  </a:lnTo>
                  <a:lnTo>
                    <a:pt x="724" y="885"/>
                  </a:lnTo>
                  <a:lnTo>
                    <a:pt x="811" y="923"/>
                  </a:lnTo>
                  <a:lnTo>
                    <a:pt x="866" y="966"/>
                  </a:lnTo>
                  <a:lnTo>
                    <a:pt x="902" y="1018"/>
                  </a:lnTo>
                  <a:lnTo>
                    <a:pt x="929" y="1075"/>
                  </a:lnTo>
                  <a:lnTo>
                    <a:pt x="943" y="1133"/>
                  </a:lnTo>
                  <a:lnTo>
                    <a:pt x="948" y="1180"/>
                  </a:lnTo>
                  <a:lnTo>
                    <a:pt x="934" y="1252"/>
                  </a:lnTo>
                  <a:lnTo>
                    <a:pt x="897" y="1313"/>
                  </a:lnTo>
                  <a:lnTo>
                    <a:pt x="838" y="1366"/>
                  </a:lnTo>
                  <a:lnTo>
                    <a:pt x="765" y="1409"/>
                  </a:lnTo>
                  <a:lnTo>
                    <a:pt x="679" y="1437"/>
                  </a:lnTo>
                  <a:lnTo>
                    <a:pt x="578" y="1461"/>
                  </a:lnTo>
                  <a:lnTo>
                    <a:pt x="474" y="1466"/>
                  </a:lnTo>
                  <a:lnTo>
                    <a:pt x="364" y="1456"/>
                  </a:lnTo>
                  <a:lnTo>
                    <a:pt x="264" y="1437"/>
                  </a:lnTo>
                  <a:lnTo>
                    <a:pt x="177" y="1404"/>
                  </a:lnTo>
                  <a:lnTo>
                    <a:pt x="105" y="1361"/>
                  </a:lnTo>
                  <a:lnTo>
                    <a:pt x="45" y="1309"/>
                  </a:lnTo>
                  <a:lnTo>
                    <a:pt x="13" y="1247"/>
                  </a:lnTo>
                  <a:lnTo>
                    <a:pt x="0" y="1180"/>
                  </a:lnTo>
                  <a:lnTo>
                    <a:pt x="9" y="1128"/>
                  </a:lnTo>
                  <a:lnTo>
                    <a:pt x="32" y="1075"/>
                  </a:lnTo>
                  <a:lnTo>
                    <a:pt x="73" y="1028"/>
                  </a:lnTo>
                  <a:lnTo>
                    <a:pt x="127" y="990"/>
                  </a:lnTo>
                  <a:lnTo>
                    <a:pt x="196" y="961"/>
                  </a:lnTo>
                  <a:lnTo>
                    <a:pt x="155" y="918"/>
                  </a:lnTo>
                  <a:lnTo>
                    <a:pt x="123" y="871"/>
                  </a:lnTo>
                  <a:lnTo>
                    <a:pt x="105" y="814"/>
                  </a:lnTo>
                  <a:lnTo>
                    <a:pt x="100" y="761"/>
                  </a:lnTo>
                  <a:lnTo>
                    <a:pt x="109" y="704"/>
                  </a:lnTo>
                  <a:lnTo>
                    <a:pt x="123" y="652"/>
                  </a:lnTo>
                  <a:lnTo>
                    <a:pt x="146" y="609"/>
                  </a:lnTo>
                  <a:lnTo>
                    <a:pt x="168" y="576"/>
                  </a:lnTo>
                  <a:lnTo>
                    <a:pt x="132" y="533"/>
                  </a:lnTo>
                  <a:lnTo>
                    <a:pt x="100" y="481"/>
                  </a:lnTo>
                  <a:lnTo>
                    <a:pt x="77" y="419"/>
                  </a:lnTo>
                  <a:lnTo>
                    <a:pt x="68" y="347"/>
                  </a:lnTo>
                  <a:lnTo>
                    <a:pt x="82" y="262"/>
                  </a:lnTo>
                  <a:lnTo>
                    <a:pt x="114" y="186"/>
                  </a:lnTo>
                  <a:lnTo>
                    <a:pt x="168" y="119"/>
                  </a:lnTo>
                  <a:lnTo>
                    <a:pt x="237" y="71"/>
                  </a:lnTo>
                  <a:lnTo>
                    <a:pt x="319" y="38"/>
                  </a:lnTo>
                  <a:lnTo>
                    <a:pt x="414" y="24"/>
                  </a:lnTo>
                  <a:lnTo>
                    <a:pt x="455" y="29"/>
                  </a:lnTo>
                  <a:lnTo>
                    <a:pt x="510" y="38"/>
                  </a:lnTo>
                  <a:lnTo>
                    <a:pt x="574" y="62"/>
                  </a:lnTo>
                  <a:lnTo>
                    <a:pt x="642" y="105"/>
                  </a:lnTo>
                  <a:lnTo>
                    <a:pt x="711" y="52"/>
                  </a:lnTo>
                  <a:lnTo>
                    <a:pt x="774" y="19"/>
                  </a:lnTo>
                  <a:lnTo>
                    <a:pt x="825" y="5"/>
                  </a:lnTo>
                  <a:lnTo>
                    <a:pt x="8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0" name="TextBox 239"/>
          <p:cNvSpPr txBox="1"/>
          <p:nvPr/>
        </p:nvSpPr>
        <p:spPr>
          <a:xfrm>
            <a:off x="0" y="381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</a:rPr>
              <a:t>            Effects of Defects</a:t>
            </a:r>
            <a:r>
              <a:rPr lang="en-US" sz="5400" b="1" i="1" u="sng" dirty="0" smtClean="0">
                <a:solidFill>
                  <a:srgbClr val="0000FF"/>
                </a:solidFill>
              </a:rPr>
              <a:t> </a:t>
            </a:r>
            <a:endParaRPr lang="en-US" sz="5400" b="1" i="1" u="sng" dirty="0">
              <a:solidFill>
                <a:srgbClr val="0000FF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828800" y="16002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Regular singular punctures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28800" y="4495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Irregular singular punctures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21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295400" y="5410200"/>
            <a:ext cx="4438817" cy="837750"/>
            <a:chOff x="1235" y="2985"/>
            <a:chExt cx="16579" cy="3129"/>
          </a:xfrm>
        </p:grpSpPr>
        <p:sp>
          <p:nvSpPr>
            <p:cNvPr id="3" name="Freeform 6"/>
            <p:cNvSpPr>
              <a:spLocks noEditPoints="1"/>
            </p:cNvSpPr>
            <p:nvPr/>
          </p:nvSpPr>
          <p:spPr bwMode="auto">
            <a:xfrm>
              <a:off x="1235" y="3968"/>
              <a:ext cx="1225" cy="1446"/>
            </a:xfrm>
            <a:custGeom>
              <a:avLst/>
              <a:gdLst/>
              <a:ahLst/>
              <a:cxnLst>
                <a:cxn ang="0">
                  <a:pos x="867" y="139"/>
                </a:cxn>
                <a:cxn ang="0">
                  <a:pos x="701" y="262"/>
                </a:cxn>
                <a:cxn ang="0">
                  <a:pos x="575" y="479"/>
                </a:cxn>
                <a:cxn ang="0">
                  <a:pos x="530" y="638"/>
                </a:cxn>
                <a:cxn ang="0">
                  <a:pos x="509" y="741"/>
                </a:cxn>
                <a:cxn ang="0">
                  <a:pos x="494" y="834"/>
                </a:cxn>
                <a:cxn ang="0">
                  <a:pos x="489" y="854"/>
                </a:cxn>
                <a:cxn ang="0">
                  <a:pos x="530" y="859"/>
                </a:cxn>
                <a:cxn ang="0">
                  <a:pos x="555" y="865"/>
                </a:cxn>
                <a:cxn ang="0">
                  <a:pos x="822" y="808"/>
                </a:cxn>
                <a:cxn ang="0">
                  <a:pos x="1029" y="659"/>
                </a:cxn>
                <a:cxn ang="0">
                  <a:pos x="1150" y="458"/>
                </a:cxn>
                <a:cxn ang="0">
                  <a:pos x="1160" y="293"/>
                </a:cxn>
                <a:cxn ang="0">
                  <a:pos x="1114" y="195"/>
                </a:cxn>
                <a:cxn ang="0">
                  <a:pos x="1024" y="134"/>
                </a:cxn>
                <a:cxn ang="0">
                  <a:pos x="983" y="0"/>
                </a:cxn>
                <a:cxn ang="0">
                  <a:pos x="1114" y="41"/>
                </a:cxn>
                <a:cxn ang="0">
                  <a:pos x="1195" y="149"/>
                </a:cxn>
                <a:cxn ang="0">
                  <a:pos x="1225" y="304"/>
                </a:cxn>
                <a:cxn ang="0">
                  <a:pos x="1170" y="556"/>
                </a:cxn>
                <a:cxn ang="0">
                  <a:pos x="1014" y="777"/>
                </a:cxn>
                <a:cxn ang="0">
                  <a:pos x="792" y="931"/>
                </a:cxn>
                <a:cxn ang="0">
                  <a:pos x="535" y="993"/>
                </a:cxn>
                <a:cxn ang="0">
                  <a:pos x="479" y="988"/>
                </a:cxn>
                <a:cxn ang="0">
                  <a:pos x="439" y="1106"/>
                </a:cxn>
                <a:cxn ang="0">
                  <a:pos x="409" y="1271"/>
                </a:cxn>
                <a:cxn ang="0">
                  <a:pos x="394" y="1359"/>
                </a:cxn>
                <a:cxn ang="0">
                  <a:pos x="378" y="1410"/>
                </a:cxn>
                <a:cxn ang="0">
                  <a:pos x="353" y="1436"/>
                </a:cxn>
                <a:cxn ang="0">
                  <a:pos x="328" y="1446"/>
                </a:cxn>
                <a:cxn ang="0">
                  <a:pos x="288" y="1441"/>
                </a:cxn>
                <a:cxn ang="0">
                  <a:pos x="247" y="1400"/>
                </a:cxn>
                <a:cxn ang="0">
                  <a:pos x="252" y="1369"/>
                </a:cxn>
                <a:cxn ang="0">
                  <a:pos x="257" y="1338"/>
                </a:cxn>
                <a:cxn ang="0">
                  <a:pos x="268" y="931"/>
                </a:cxn>
                <a:cxn ang="0">
                  <a:pos x="101" y="813"/>
                </a:cxn>
                <a:cxn ang="0">
                  <a:pos x="10" y="643"/>
                </a:cxn>
                <a:cxn ang="0">
                  <a:pos x="5" y="463"/>
                </a:cxn>
                <a:cxn ang="0">
                  <a:pos x="56" y="288"/>
                </a:cxn>
                <a:cxn ang="0">
                  <a:pos x="126" y="134"/>
                </a:cxn>
                <a:cxn ang="0">
                  <a:pos x="202" y="36"/>
                </a:cxn>
                <a:cxn ang="0">
                  <a:pos x="237" y="20"/>
                </a:cxn>
                <a:cxn ang="0">
                  <a:pos x="252" y="46"/>
                </a:cxn>
                <a:cxn ang="0">
                  <a:pos x="237" y="72"/>
                </a:cxn>
                <a:cxn ang="0">
                  <a:pos x="136" y="242"/>
                </a:cxn>
                <a:cxn ang="0">
                  <a:pos x="81" y="412"/>
                </a:cxn>
                <a:cxn ang="0">
                  <a:pos x="61" y="525"/>
                </a:cxn>
                <a:cxn ang="0">
                  <a:pos x="101" y="669"/>
                </a:cxn>
                <a:cxn ang="0">
                  <a:pos x="217" y="782"/>
                </a:cxn>
                <a:cxn ang="0">
                  <a:pos x="414" y="849"/>
                </a:cxn>
                <a:cxn ang="0">
                  <a:pos x="489" y="597"/>
                </a:cxn>
                <a:cxn ang="0">
                  <a:pos x="580" y="365"/>
                </a:cxn>
                <a:cxn ang="0">
                  <a:pos x="686" y="175"/>
                </a:cxn>
                <a:cxn ang="0">
                  <a:pos x="817" y="46"/>
                </a:cxn>
                <a:cxn ang="0">
                  <a:pos x="983" y="0"/>
                </a:cxn>
              </a:cxnLst>
              <a:rect l="0" t="0" r="r" b="b"/>
              <a:pathLst>
                <a:path w="1225" h="1446">
                  <a:moveTo>
                    <a:pt x="958" y="123"/>
                  </a:moveTo>
                  <a:lnTo>
                    <a:pt x="867" y="139"/>
                  </a:lnTo>
                  <a:lnTo>
                    <a:pt x="782" y="190"/>
                  </a:lnTo>
                  <a:lnTo>
                    <a:pt x="701" y="262"/>
                  </a:lnTo>
                  <a:lnTo>
                    <a:pt x="630" y="360"/>
                  </a:lnTo>
                  <a:lnTo>
                    <a:pt x="575" y="479"/>
                  </a:lnTo>
                  <a:lnTo>
                    <a:pt x="535" y="612"/>
                  </a:lnTo>
                  <a:lnTo>
                    <a:pt x="530" y="638"/>
                  </a:lnTo>
                  <a:lnTo>
                    <a:pt x="520" y="684"/>
                  </a:lnTo>
                  <a:lnTo>
                    <a:pt x="509" y="741"/>
                  </a:lnTo>
                  <a:lnTo>
                    <a:pt x="499" y="792"/>
                  </a:lnTo>
                  <a:lnTo>
                    <a:pt x="494" y="834"/>
                  </a:lnTo>
                  <a:lnTo>
                    <a:pt x="489" y="849"/>
                  </a:lnTo>
                  <a:lnTo>
                    <a:pt x="489" y="854"/>
                  </a:lnTo>
                  <a:lnTo>
                    <a:pt x="520" y="854"/>
                  </a:lnTo>
                  <a:lnTo>
                    <a:pt x="530" y="859"/>
                  </a:lnTo>
                  <a:lnTo>
                    <a:pt x="555" y="859"/>
                  </a:lnTo>
                  <a:lnTo>
                    <a:pt x="555" y="865"/>
                  </a:lnTo>
                  <a:lnTo>
                    <a:pt x="691" y="849"/>
                  </a:lnTo>
                  <a:lnTo>
                    <a:pt x="822" y="808"/>
                  </a:lnTo>
                  <a:lnTo>
                    <a:pt x="933" y="741"/>
                  </a:lnTo>
                  <a:lnTo>
                    <a:pt x="1029" y="659"/>
                  </a:lnTo>
                  <a:lnTo>
                    <a:pt x="1104" y="561"/>
                  </a:lnTo>
                  <a:lnTo>
                    <a:pt x="1150" y="458"/>
                  </a:lnTo>
                  <a:lnTo>
                    <a:pt x="1165" y="350"/>
                  </a:lnTo>
                  <a:lnTo>
                    <a:pt x="1160" y="293"/>
                  </a:lnTo>
                  <a:lnTo>
                    <a:pt x="1145" y="242"/>
                  </a:lnTo>
                  <a:lnTo>
                    <a:pt x="1114" y="195"/>
                  </a:lnTo>
                  <a:lnTo>
                    <a:pt x="1079" y="159"/>
                  </a:lnTo>
                  <a:lnTo>
                    <a:pt x="1024" y="134"/>
                  </a:lnTo>
                  <a:lnTo>
                    <a:pt x="958" y="123"/>
                  </a:lnTo>
                  <a:close/>
                  <a:moveTo>
                    <a:pt x="983" y="0"/>
                  </a:moveTo>
                  <a:lnTo>
                    <a:pt x="1054" y="10"/>
                  </a:lnTo>
                  <a:lnTo>
                    <a:pt x="1114" y="41"/>
                  </a:lnTo>
                  <a:lnTo>
                    <a:pt x="1165" y="87"/>
                  </a:lnTo>
                  <a:lnTo>
                    <a:pt x="1195" y="149"/>
                  </a:lnTo>
                  <a:lnTo>
                    <a:pt x="1220" y="221"/>
                  </a:lnTo>
                  <a:lnTo>
                    <a:pt x="1225" y="304"/>
                  </a:lnTo>
                  <a:lnTo>
                    <a:pt x="1210" y="432"/>
                  </a:lnTo>
                  <a:lnTo>
                    <a:pt x="1170" y="556"/>
                  </a:lnTo>
                  <a:lnTo>
                    <a:pt x="1099" y="674"/>
                  </a:lnTo>
                  <a:lnTo>
                    <a:pt x="1014" y="777"/>
                  </a:lnTo>
                  <a:lnTo>
                    <a:pt x="913" y="865"/>
                  </a:lnTo>
                  <a:lnTo>
                    <a:pt x="792" y="931"/>
                  </a:lnTo>
                  <a:lnTo>
                    <a:pt x="666" y="978"/>
                  </a:lnTo>
                  <a:lnTo>
                    <a:pt x="535" y="993"/>
                  </a:lnTo>
                  <a:lnTo>
                    <a:pt x="494" y="993"/>
                  </a:lnTo>
                  <a:lnTo>
                    <a:pt x="479" y="988"/>
                  </a:lnTo>
                  <a:lnTo>
                    <a:pt x="464" y="988"/>
                  </a:lnTo>
                  <a:lnTo>
                    <a:pt x="439" y="1106"/>
                  </a:lnTo>
                  <a:lnTo>
                    <a:pt x="424" y="1204"/>
                  </a:lnTo>
                  <a:lnTo>
                    <a:pt x="409" y="1271"/>
                  </a:lnTo>
                  <a:lnTo>
                    <a:pt x="404" y="1323"/>
                  </a:lnTo>
                  <a:lnTo>
                    <a:pt x="394" y="1359"/>
                  </a:lnTo>
                  <a:lnTo>
                    <a:pt x="394" y="1379"/>
                  </a:lnTo>
                  <a:lnTo>
                    <a:pt x="378" y="1410"/>
                  </a:lnTo>
                  <a:lnTo>
                    <a:pt x="368" y="1426"/>
                  </a:lnTo>
                  <a:lnTo>
                    <a:pt x="353" y="1436"/>
                  </a:lnTo>
                  <a:lnTo>
                    <a:pt x="338" y="1441"/>
                  </a:lnTo>
                  <a:lnTo>
                    <a:pt x="328" y="1446"/>
                  </a:lnTo>
                  <a:lnTo>
                    <a:pt x="303" y="1446"/>
                  </a:lnTo>
                  <a:lnTo>
                    <a:pt x="288" y="1441"/>
                  </a:lnTo>
                  <a:lnTo>
                    <a:pt x="268" y="1431"/>
                  </a:lnTo>
                  <a:lnTo>
                    <a:pt x="247" y="1400"/>
                  </a:lnTo>
                  <a:lnTo>
                    <a:pt x="247" y="1374"/>
                  </a:lnTo>
                  <a:lnTo>
                    <a:pt x="252" y="1369"/>
                  </a:lnTo>
                  <a:lnTo>
                    <a:pt x="252" y="1354"/>
                  </a:lnTo>
                  <a:lnTo>
                    <a:pt x="257" y="1338"/>
                  </a:lnTo>
                  <a:lnTo>
                    <a:pt x="373" y="967"/>
                  </a:lnTo>
                  <a:lnTo>
                    <a:pt x="268" y="931"/>
                  </a:lnTo>
                  <a:lnTo>
                    <a:pt x="172" y="880"/>
                  </a:lnTo>
                  <a:lnTo>
                    <a:pt x="101" y="813"/>
                  </a:lnTo>
                  <a:lnTo>
                    <a:pt x="46" y="736"/>
                  </a:lnTo>
                  <a:lnTo>
                    <a:pt x="10" y="643"/>
                  </a:lnTo>
                  <a:lnTo>
                    <a:pt x="0" y="545"/>
                  </a:lnTo>
                  <a:lnTo>
                    <a:pt x="5" y="463"/>
                  </a:lnTo>
                  <a:lnTo>
                    <a:pt x="26" y="376"/>
                  </a:lnTo>
                  <a:lnTo>
                    <a:pt x="56" y="288"/>
                  </a:lnTo>
                  <a:lnTo>
                    <a:pt x="91" y="206"/>
                  </a:lnTo>
                  <a:lnTo>
                    <a:pt x="126" y="134"/>
                  </a:lnTo>
                  <a:lnTo>
                    <a:pt x="167" y="72"/>
                  </a:lnTo>
                  <a:lnTo>
                    <a:pt x="202" y="36"/>
                  </a:lnTo>
                  <a:lnTo>
                    <a:pt x="227" y="20"/>
                  </a:lnTo>
                  <a:lnTo>
                    <a:pt x="237" y="20"/>
                  </a:lnTo>
                  <a:lnTo>
                    <a:pt x="252" y="36"/>
                  </a:lnTo>
                  <a:lnTo>
                    <a:pt x="252" y="46"/>
                  </a:lnTo>
                  <a:lnTo>
                    <a:pt x="247" y="51"/>
                  </a:lnTo>
                  <a:lnTo>
                    <a:pt x="237" y="72"/>
                  </a:lnTo>
                  <a:lnTo>
                    <a:pt x="182" y="154"/>
                  </a:lnTo>
                  <a:lnTo>
                    <a:pt x="136" y="242"/>
                  </a:lnTo>
                  <a:lnTo>
                    <a:pt x="101" y="329"/>
                  </a:lnTo>
                  <a:lnTo>
                    <a:pt x="81" y="412"/>
                  </a:lnTo>
                  <a:lnTo>
                    <a:pt x="66" y="479"/>
                  </a:lnTo>
                  <a:lnTo>
                    <a:pt x="61" y="525"/>
                  </a:lnTo>
                  <a:lnTo>
                    <a:pt x="71" y="602"/>
                  </a:lnTo>
                  <a:lnTo>
                    <a:pt x="101" y="669"/>
                  </a:lnTo>
                  <a:lnTo>
                    <a:pt x="152" y="731"/>
                  </a:lnTo>
                  <a:lnTo>
                    <a:pt x="217" y="782"/>
                  </a:lnTo>
                  <a:lnTo>
                    <a:pt x="308" y="823"/>
                  </a:lnTo>
                  <a:lnTo>
                    <a:pt x="414" y="849"/>
                  </a:lnTo>
                  <a:lnTo>
                    <a:pt x="454" y="720"/>
                  </a:lnTo>
                  <a:lnTo>
                    <a:pt x="489" y="597"/>
                  </a:lnTo>
                  <a:lnTo>
                    <a:pt x="535" y="479"/>
                  </a:lnTo>
                  <a:lnTo>
                    <a:pt x="580" y="365"/>
                  </a:lnTo>
                  <a:lnTo>
                    <a:pt x="630" y="262"/>
                  </a:lnTo>
                  <a:lnTo>
                    <a:pt x="686" y="175"/>
                  </a:lnTo>
                  <a:lnTo>
                    <a:pt x="746" y="103"/>
                  </a:lnTo>
                  <a:lnTo>
                    <a:pt x="817" y="46"/>
                  </a:lnTo>
                  <a:lnTo>
                    <a:pt x="893" y="1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3262" y="4127"/>
              <a:ext cx="1436" cy="510"/>
            </a:xfrm>
            <a:custGeom>
              <a:avLst/>
              <a:gdLst/>
              <a:ahLst/>
              <a:cxnLst>
                <a:cxn ang="0">
                  <a:pos x="448" y="11"/>
                </a:cxn>
                <a:cxn ang="0">
                  <a:pos x="595" y="88"/>
                </a:cxn>
                <a:cxn ang="0">
                  <a:pos x="731" y="201"/>
                </a:cxn>
                <a:cxn ang="0">
                  <a:pos x="857" y="309"/>
                </a:cxn>
                <a:cxn ang="0">
                  <a:pos x="993" y="381"/>
                </a:cxn>
                <a:cxn ang="0">
                  <a:pos x="1149" y="381"/>
                </a:cxn>
                <a:cxn ang="0">
                  <a:pos x="1275" y="304"/>
                </a:cxn>
                <a:cxn ang="0">
                  <a:pos x="1361" y="160"/>
                </a:cxn>
                <a:cxn ang="0">
                  <a:pos x="1381" y="42"/>
                </a:cxn>
                <a:cxn ang="0">
                  <a:pos x="1391" y="16"/>
                </a:cxn>
                <a:cxn ang="0">
                  <a:pos x="1406" y="6"/>
                </a:cxn>
                <a:cxn ang="0">
                  <a:pos x="1421" y="16"/>
                </a:cxn>
                <a:cxn ang="0">
                  <a:pos x="1436" y="52"/>
                </a:cxn>
                <a:cxn ang="0">
                  <a:pos x="1431" y="150"/>
                </a:cxn>
                <a:cxn ang="0">
                  <a:pos x="1381" y="299"/>
                </a:cxn>
                <a:cxn ang="0">
                  <a:pos x="1290" y="422"/>
                </a:cxn>
                <a:cxn ang="0">
                  <a:pos x="1154" y="500"/>
                </a:cxn>
                <a:cxn ang="0">
                  <a:pos x="988" y="500"/>
                </a:cxn>
                <a:cxn ang="0">
                  <a:pos x="836" y="422"/>
                </a:cxn>
                <a:cxn ang="0">
                  <a:pos x="645" y="253"/>
                </a:cxn>
                <a:cxn ang="0">
                  <a:pos x="514" y="160"/>
                </a:cxn>
                <a:cxn ang="0">
                  <a:pos x="363" y="119"/>
                </a:cxn>
                <a:cxn ang="0">
                  <a:pos x="247" y="145"/>
                </a:cxn>
                <a:cxn ang="0">
                  <a:pos x="141" y="222"/>
                </a:cxn>
                <a:cxn ang="0">
                  <a:pos x="70" y="366"/>
                </a:cxn>
                <a:cxn ang="0">
                  <a:pos x="60" y="469"/>
                </a:cxn>
                <a:cxn ang="0">
                  <a:pos x="40" y="505"/>
                </a:cxn>
                <a:cxn ang="0">
                  <a:pos x="25" y="510"/>
                </a:cxn>
                <a:cxn ang="0">
                  <a:pos x="0" y="464"/>
                </a:cxn>
                <a:cxn ang="0">
                  <a:pos x="5" y="361"/>
                </a:cxn>
                <a:cxn ang="0">
                  <a:pos x="55" y="211"/>
                </a:cxn>
                <a:cxn ang="0">
                  <a:pos x="146" y="88"/>
                </a:cxn>
                <a:cxn ang="0">
                  <a:pos x="282" y="11"/>
                </a:cxn>
              </a:cxnLst>
              <a:rect l="0" t="0" r="r" b="b"/>
              <a:pathLst>
                <a:path w="1436" h="510">
                  <a:moveTo>
                    <a:pt x="363" y="0"/>
                  </a:moveTo>
                  <a:lnTo>
                    <a:pt x="448" y="11"/>
                  </a:lnTo>
                  <a:lnTo>
                    <a:pt x="524" y="42"/>
                  </a:lnTo>
                  <a:lnTo>
                    <a:pt x="595" y="88"/>
                  </a:lnTo>
                  <a:lnTo>
                    <a:pt x="665" y="145"/>
                  </a:lnTo>
                  <a:lnTo>
                    <a:pt x="731" y="201"/>
                  </a:lnTo>
                  <a:lnTo>
                    <a:pt x="791" y="258"/>
                  </a:lnTo>
                  <a:lnTo>
                    <a:pt x="857" y="309"/>
                  </a:lnTo>
                  <a:lnTo>
                    <a:pt x="922" y="350"/>
                  </a:lnTo>
                  <a:lnTo>
                    <a:pt x="993" y="381"/>
                  </a:lnTo>
                  <a:lnTo>
                    <a:pt x="1073" y="392"/>
                  </a:lnTo>
                  <a:lnTo>
                    <a:pt x="1149" y="381"/>
                  </a:lnTo>
                  <a:lnTo>
                    <a:pt x="1215" y="356"/>
                  </a:lnTo>
                  <a:lnTo>
                    <a:pt x="1275" y="304"/>
                  </a:lnTo>
                  <a:lnTo>
                    <a:pt x="1325" y="242"/>
                  </a:lnTo>
                  <a:lnTo>
                    <a:pt x="1361" y="160"/>
                  </a:lnTo>
                  <a:lnTo>
                    <a:pt x="1376" y="62"/>
                  </a:lnTo>
                  <a:lnTo>
                    <a:pt x="1381" y="42"/>
                  </a:lnTo>
                  <a:lnTo>
                    <a:pt x="1386" y="26"/>
                  </a:lnTo>
                  <a:lnTo>
                    <a:pt x="1391" y="16"/>
                  </a:lnTo>
                  <a:lnTo>
                    <a:pt x="1401" y="6"/>
                  </a:lnTo>
                  <a:lnTo>
                    <a:pt x="1406" y="6"/>
                  </a:lnTo>
                  <a:lnTo>
                    <a:pt x="1416" y="11"/>
                  </a:lnTo>
                  <a:lnTo>
                    <a:pt x="1421" y="16"/>
                  </a:lnTo>
                  <a:lnTo>
                    <a:pt x="1431" y="31"/>
                  </a:lnTo>
                  <a:lnTo>
                    <a:pt x="1436" y="52"/>
                  </a:lnTo>
                  <a:lnTo>
                    <a:pt x="1436" y="73"/>
                  </a:lnTo>
                  <a:lnTo>
                    <a:pt x="1431" y="150"/>
                  </a:lnTo>
                  <a:lnTo>
                    <a:pt x="1411" y="227"/>
                  </a:lnTo>
                  <a:lnTo>
                    <a:pt x="1381" y="299"/>
                  </a:lnTo>
                  <a:lnTo>
                    <a:pt x="1341" y="366"/>
                  </a:lnTo>
                  <a:lnTo>
                    <a:pt x="1290" y="422"/>
                  </a:lnTo>
                  <a:lnTo>
                    <a:pt x="1230" y="469"/>
                  </a:lnTo>
                  <a:lnTo>
                    <a:pt x="1154" y="500"/>
                  </a:lnTo>
                  <a:lnTo>
                    <a:pt x="1073" y="510"/>
                  </a:lnTo>
                  <a:lnTo>
                    <a:pt x="988" y="500"/>
                  </a:lnTo>
                  <a:lnTo>
                    <a:pt x="912" y="469"/>
                  </a:lnTo>
                  <a:lnTo>
                    <a:pt x="836" y="422"/>
                  </a:lnTo>
                  <a:lnTo>
                    <a:pt x="705" y="309"/>
                  </a:lnTo>
                  <a:lnTo>
                    <a:pt x="645" y="253"/>
                  </a:lnTo>
                  <a:lnTo>
                    <a:pt x="579" y="201"/>
                  </a:lnTo>
                  <a:lnTo>
                    <a:pt x="514" y="160"/>
                  </a:lnTo>
                  <a:lnTo>
                    <a:pt x="443" y="129"/>
                  </a:lnTo>
                  <a:lnTo>
                    <a:pt x="363" y="119"/>
                  </a:lnTo>
                  <a:lnTo>
                    <a:pt x="307" y="124"/>
                  </a:lnTo>
                  <a:lnTo>
                    <a:pt x="247" y="145"/>
                  </a:lnTo>
                  <a:lnTo>
                    <a:pt x="191" y="175"/>
                  </a:lnTo>
                  <a:lnTo>
                    <a:pt x="141" y="222"/>
                  </a:lnTo>
                  <a:lnTo>
                    <a:pt x="101" y="284"/>
                  </a:lnTo>
                  <a:lnTo>
                    <a:pt x="70" y="366"/>
                  </a:lnTo>
                  <a:lnTo>
                    <a:pt x="60" y="458"/>
                  </a:lnTo>
                  <a:lnTo>
                    <a:pt x="60" y="469"/>
                  </a:lnTo>
                  <a:lnTo>
                    <a:pt x="45" y="500"/>
                  </a:lnTo>
                  <a:lnTo>
                    <a:pt x="40" y="505"/>
                  </a:lnTo>
                  <a:lnTo>
                    <a:pt x="30" y="510"/>
                  </a:lnTo>
                  <a:lnTo>
                    <a:pt x="25" y="510"/>
                  </a:lnTo>
                  <a:lnTo>
                    <a:pt x="10" y="495"/>
                  </a:lnTo>
                  <a:lnTo>
                    <a:pt x="0" y="464"/>
                  </a:lnTo>
                  <a:lnTo>
                    <a:pt x="0" y="438"/>
                  </a:lnTo>
                  <a:lnTo>
                    <a:pt x="5" y="361"/>
                  </a:lnTo>
                  <a:lnTo>
                    <a:pt x="25" y="289"/>
                  </a:lnTo>
                  <a:lnTo>
                    <a:pt x="55" y="211"/>
                  </a:lnTo>
                  <a:lnTo>
                    <a:pt x="96" y="145"/>
                  </a:lnTo>
                  <a:lnTo>
                    <a:pt x="146" y="88"/>
                  </a:lnTo>
                  <a:lnTo>
                    <a:pt x="206" y="42"/>
                  </a:lnTo>
                  <a:lnTo>
                    <a:pt x="282" y="11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8"/>
            <p:cNvSpPr>
              <a:spLocks noEditPoints="1"/>
            </p:cNvSpPr>
            <p:nvPr/>
          </p:nvSpPr>
          <p:spPr bwMode="auto">
            <a:xfrm>
              <a:off x="7904" y="2985"/>
              <a:ext cx="782" cy="1096"/>
            </a:xfrm>
            <a:custGeom>
              <a:avLst/>
              <a:gdLst/>
              <a:ahLst/>
              <a:cxnLst>
                <a:cxn ang="0">
                  <a:pos x="358" y="437"/>
                </a:cxn>
                <a:cxn ang="0">
                  <a:pos x="262" y="504"/>
                </a:cxn>
                <a:cxn ang="0">
                  <a:pos x="187" y="628"/>
                </a:cxn>
                <a:cxn ang="0">
                  <a:pos x="136" y="839"/>
                </a:cxn>
                <a:cxn ang="0">
                  <a:pos x="136" y="952"/>
                </a:cxn>
                <a:cxn ang="0">
                  <a:pos x="182" y="1024"/>
                </a:cxn>
                <a:cxn ang="0">
                  <a:pos x="242" y="1045"/>
                </a:cxn>
                <a:cxn ang="0">
                  <a:pos x="328" y="1019"/>
                </a:cxn>
                <a:cxn ang="0">
                  <a:pos x="378" y="983"/>
                </a:cxn>
                <a:cxn ang="0">
                  <a:pos x="439" y="916"/>
                </a:cxn>
                <a:cxn ang="0">
                  <a:pos x="529" y="592"/>
                </a:cxn>
                <a:cxn ang="0">
                  <a:pos x="535" y="571"/>
                </a:cxn>
                <a:cxn ang="0">
                  <a:pos x="529" y="551"/>
                </a:cxn>
                <a:cxn ang="0">
                  <a:pos x="504" y="494"/>
                </a:cxn>
                <a:cxn ang="0">
                  <a:pos x="444" y="442"/>
                </a:cxn>
                <a:cxn ang="0">
                  <a:pos x="716" y="0"/>
                </a:cxn>
                <a:cxn ang="0">
                  <a:pos x="782" y="15"/>
                </a:cxn>
                <a:cxn ang="0">
                  <a:pos x="771" y="51"/>
                </a:cxn>
                <a:cxn ang="0">
                  <a:pos x="560" y="926"/>
                </a:cxn>
                <a:cxn ang="0">
                  <a:pos x="555" y="957"/>
                </a:cxn>
                <a:cxn ang="0">
                  <a:pos x="565" y="1029"/>
                </a:cxn>
                <a:cxn ang="0">
                  <a:pos x="605" y="1055"/>
                </a:cxn>
                <a:cxn ang="0">
                  <a:pos x="666" y="1019"/>
                </a:cxn>
                <a:cxn ang="0">
                  <a:pos x="706" y="937"/>
                </a:cxn>
                <a:cxn ang="0">
                  <a:pos x="721" y="870"/>
                </a:cxn>
                <a:cxn ang="0">
                  <a:pos x="731" y="849"/>
                </a:cxn>
                <a:cxn ang="0">
                  <a:pos x="761" y="844"/>
                </a:cxn>
                <a:cxn ang="0">
                  <a:pos x="776" y="854"/>
                </a:cxn>
                <a:cxn ang="0">
                  <a:pos x="771" y="880"/>
                </a:cxn>
                <a:cxn ang="0">
                  <a:pos x="746" y="967"/>
                </a:cxn>
                <a:cxn ang="0">
                  <a:pos x="696" y="1060"/>
                </a:cxn>
                <a:cxn ang="0">
                  <a:pos x="605" y="1096"/>
                </a:cxn>
                <a:cxn ang="0">
                  <a:pos x="540" y="1086"/>
                </a:cxn>
                <a:cxn ang="0">
                  <a:pos x="469" y="1034"/>
                </a:cxn>
                <a:cxn ang="0">
                  <a:pos x="383" y="1045"/>
                </a:cxn>
                <a:cxn ang="0">
                  <a:pos x="232" y="1096"/>
                </a:cxn>
                <a:cxn ang="0">
                  <a:pos x="96" y="1050"/>
                </a:cxn>
                <a:cxn ang="0">
                  <a:pos x="10" y="921"/>
                </a:cxn>
                <a:cxn ang="0">
                  <a:pos x="15" y="726"/>
                </a:cxn>
                <a:cxn ang="0">
                  <a:pos x="121" y="530"/>
                </a:cxn>
                <a:cxn ang="0">
                  <a:pos x="298" y="412"/>
                </a:cxn>
                <a:cxn ang="0">
                  <a:pos x="459" y="406"/>
                </a:cxn>
                <a:cxn ang="0">
                  <a:pos x="550" y="484"/>
                </a:cxn>
                <a:cxn ang="0">
                  <a:pos x="635" y="113"/>
                </a:cxn>
                <a:cxn ang="0">
                  <a:pos x="640" y="87"/>
                </a:cxn>
                <a:cxn ang="0">
                  <a:pos x="620" y="77"/>
                </a:cxn>
                <a:cxn ang="0">
                  <a:pos x="550" y="72"/>
                </a:cxn>
                <a:cxn ang="0">
                  <a:pos x="529" y="67"/>
                </a:cxn>
                <a:cxn ang="0">
                  <a:pos x="524" y="36"/>
                </a:cxn>
                <a:cxn ang="0">
                  <a:pos x="540" y="26"/>
                </a:cxn>
                <a:cxn ang="0">
                  <a:pos x="555" y="15"/>
                </a:cxn>
                <a:cxn ang="0">
                  <a:pos x="605" y="10"/>
                </a:cxn>
              </a:cxnLst>
              <a:rect l="0" t="0" r="r" b="b"/>
              <a:pathLst>
                <a:path w="782" h="1096">
                  <a:moveTo>
                    <a:pt x="398" y="432"/>
                  </a:moveTo>
                  <a:lnTo>
                    <a:pt x="358" y="437"/>
                  </a:lnTo>
                  <a:lnTo>
                    <a:pt x="313" y="458"/>
                  </a:lnTo>
                  <a:lnTo>
                    <a:pt x="262" y="504"/>
                  </a:lnTo>
                  <a:lnTo>
                    <a:pt x="207" y="581"/>
                  </a:lnTo>
                  <a:lnTo>
                    <a:pt x="187" y="628"/>
                  </a:lnTo>
                  <a:lnTo>
                    <a:pt x="167" y="695"/>
                  </a:lnTo>
                  <a:lnTo>
                    <a:pt x="136" y="839"/>
                  </a:lnTo>
                  <a:lnTo>
                    <a:pt x="131" y="895"/>
                  </a:lnTo>
                  <a:lnTo>
                    <a:pt x="136" y="952"/>
                  </a:lnTo>
                  <a:lnTo>
                    <a:pt x="156" y="993"/>
                  </a:lnTo>
                  <a:lnTo>
                    <a:pt x="182" y="1024"/>
                  </a:lnTo>
                  <a:lnTo>
                    <a:pt x="207" y="1040"/>
                  </a:lnTo>
                  <a:lnTo>
                    <a:pt x="242" y="1045"/>
                  </a:lnTo>
                  <a:lnTo>
                    <a:pt x="288" y="1040"/>
                  </a:lnTo>
                  <a:lnTo>
                    <a:pt x="328" y="1019"/>
                  </a:lnTo>
                  <a:lnTo>
                    <a:pt x="358" y="998"/>
                  </a:lnTo>
                  <a:lnTo>
                    <a:pt x="378" y="983"/>
                  </a:lnTo>
                  <a:lnTo>
                    <a:pt x="409" y="952"/>
                  </a:lnTo>
                  <a:lnTo>
                    <a:pt x="439" y="916"/>
                  </a:lnTo>
                  <a:lnTo>
                    <a:pt x="454" y="880"/>
                  </a:lnTo>
                  <a:lnTo>
                    <a:pt x="529" y="592"/>
                  </a:lnTo>
                  <a:lnTo>
                    <a:pt x="529" y="581"/>
                  </a:lnTo>
                  <a:lnTo>
                    <a:pt x="535" y="571"/>
                  </a:lnTo>
                  <a:lnTo>
                    <a:pt x="535" y="566"/>
                  </a:lnTo>
                  <a:lnTo>
                    <a:pt x="529" y="551"/>
                  </a:lnTo>
                  <a:lnTo>
                    <a:pt x="524" y="525"/>
                  </a:lnTo>
                  <a:lnTo>
                    <a:pt x="504" y="494"/>
                  </a:lnTo>
                  <a:lnTo>
                    <a:pt x="479" y="463"/>
                  </a:lnTo>
                  <a:lnTo>
                    <a:pt x="444" y="442"/>
                  </a:lnTo>
                  <a:lnTo>
                    <a:pt x="398" y="432"/>
                  </a:lnTo>
                  <a:close/>
                  <a:moveTo>
                    <a:pt x="716" y="0"/>
                  </a:moveTo>
                  <a:lnTo>
                    <a:pt x="766" y="0"/>
                  </a:lnTo>
                  <a:lnTo>
                    <a:pt x="782" y="15"/>
                  </a:lnTo>
                  <a:lnTo>
                    <a:pt x="782" y="41"/>
                  </a:lnTo>
                  <a:lnTo>
                    <a:pt x="771" y="51"/>
                  </a:lnTo>
                  <a:lnTo>
                    <a:pt x="565" y="911"/>
                  </a:lnTo>
                  <a:lnTo>
                    <a:pt x="560" y="926"/>
                  </a:lnTo>
                  <a:lnTo>
                    <a:pt x="560" y="942"/>
                  </a:lnTo>
                  <a:lnTo>
                    <a:pt x="555" y="957"/>
                  </a:lnTo>
                  <a:lnTo>
                    <a:pt x="555" y="998"/>
                  </a:lnTo>
                  <a:lnTo>
                    <a:pt x="565" y="1029"/>
                  </a:lnTo>
                  <a:lnTo>
                    <a:pt x="575" y="1045"/>
                  </a:lnTo>
                  <a:lnTo>
                    <a:pt x="605" y="1055"/>
                  </a:lnTo>
                  <a:lnTo>
                    <a:pt x="640" y="1045"/>
                  </a:lnTo>
                  <a:lnTo>
                    <a:pt x="666" y="1019"/>
                  </a:lnTo>
                  <a:lnTo>
                    <a:pt x="691" y="978"/>
                  </a:lnTo>
                  <a:lnTo>
                    <a:pt x="706" y="937"/>
                  </a:lnTo>
                  <a:lnTo>
                    <a:pt x="716" y="890"/>
                  </a:lnTo>
                  <a:lnTo>
                    <a:pt x="721" y="870"/>
                  </a:lnTo>
                  <a:lnTo>
                    <a:pt x="726" y="854"/>
                  </a:lnTo>
                  <a:lnTo>
                    <a:pt x="731" y="849"/>
                  </a:lnTo>
                  <a:lnTo>
                    <a:pt x="741" y="844"/>
                  </a:lnTo>
                  <a:lnTo>
                    <a:pt x="761" y="844"/>
                  </a:lnTo>
                  <a:lnTo>
                    <a:pt x="771" y="849"/>
                  </a:lnTo>
                  <a:lnTo>
                    <a:pt x="776" y="854"/>
                  </a:lnTo>
                  <a:lnTo>
                    <a:pt x="776" y="865"/>
                  </a:lnTo>
                  <a:lnTo>
                    <a:pt x="771" y="880"/>
                  </a:lnTo>
                  <a:lnTo>
                    <a:pt x="761" y="921"/>
                  </a:lnTo>
                  <a:lnTo>
                    <a:pt x="746" y="967"/>
                  </a:lnTo>
                  <a:lnTo>
                    <a:pt x="726" y="1019"/>
                  </a:lnTo>
                  <a:lnTo>
                    <a:pt x="696" y="1060"/>
                  </a:lnTo>
                  <a:lnTo>
                    <a:pt x="655" y="1086"/>
                  </a:lnTo>
                  <a:lnTo>
                    <a:pt x="605" y="1096"/>
                  </a:lnTo>
                  <a:lnTo>
                    <a:pt x="575" y="1096"/>
                  </a:lnTo>
                  <a:lnTo>
                    <a:pt x="540" y="1086"/>
                  </a:lnTo>
                  <a:lnTo>
                    <a:pt x="504" y="1065"/>
                  </a:lnTo>
                  <a:lnTo>
                    <a:pt x="469" y="1034"/>
                  </a:lnTo>
                  <a:lnTo>
                    <a:pt x="449" y="988"/>
                  </a:lnTo>
                  <a:lnTo>
                    <a:pt x="383" y="1045"/>
                  </a:lnTo>
                  <a:lnTo>
                    <a:pt x="308" y="1081"/>
                  </a:lnTo>
                  <a:lnTo>
                    <a:pt x="232" y="1096"/>
                  </a:lnTo>
                  <a:lnTo>
                    <a:pt x="156" y="1086"/>
                  </a:lnTo>
                  <a:lnTo>
                    <a:pt x="96" y="1050"/>
                  </a:lnTo>
                  <a:lnTo>
                    <a:pt x="46" y="993"/>
                  </a:lnTo>
                  <a:lnTo>
                    <a:pt x="10" y="921"/>
                  </a:lnTo>
                  <a:lnTo>
                    <a:pt x="0" y="839"/>
                  </a:lnTo>
                  <a:lnTo>
                    <a:pt x="15" y="726"/>
                  </a:lnTo>
                  <a:lnTo>
                    <a:pt x="61" y="623"/>
                  </a:lnTo>
                  <a:lnTo>
                    <a:pt x="121" y="530"/>
                  </a:lnTo>
                  <a:lnTo>
                    <a:pt x="202" y="463"/>
                  </a:lnTo>
                  <a:lnTo>
                    <a:pt x="298" y="412"/>
                  </a:lnTo>
                  <a:lnTo>
                    <a:pt x="393" y="396"/>
                  </a:lnTo>
                  <a:lnTo>
                    <a:pt x="459" y="406"/>
                  </a:lnTo>
                  <a:lnTo>
                    <a:pt x="509" y="437"/>
                  </a:lnTo>
                  <a:lnTo>
                    <a:pt x="550" y="484"/>
                  </a:lnTo>
                  <a:lnTo>
                    <a:pt x="635" y="134"/>
                  </a:lnTo>
                  <a:lnTo>
                    <a:pt x="635" y="113"/>
                  </a:lnTo>
                  <a:lnTo>
                    <a:pt x="640" y="103"/>
                  </a:lnTo>
                  <a:lnTo>
                    <a:pt x="640" y="87"/>
                  </a:lnTo>
                  <a:lnTo>
                    <a:pt x="630" y="77"/>
                  </a:lnTo>
                  <a:lnTo>
                    <a:pt x="620" y="77"/>
                  </a:lnTo>
                  <a:lnTo>
                    <a:pt x="610" y="72"/>
                  </a:lnTo>
                  <a:lnTo>
                    <a:pt x="550" y="72"/>
                  </a:lnTo>
                  <a:lnTo>
                    <a:pt x="540" y="67"/>
                  </a:lnTo>
                  <a:lnTo>
                    <a:pt x="529" y="67"/>
                  </a:lnTo>
                  <a:lnTo>
                    <a:pt x="524" y="62"/>
                  </a:lnTo>
                  <a:lnTo>
                    <a:pt x="524" y="36"/>
                  </a:lnTo>
                  <a:lnTo>
                    <a:pt x="529" y="31"/>
                  </a:lnTo>
                  <a:lnTo>
                    <a:pt x="540" y="26"/>
                  </a:lnTo>
                  <a:lnTo>
                    <a:pt x="545" y="20"/>
                  </a:lnTo>
                  <a:lnTo>
                    <a:pt x="555" y="15"/>
                  </a:lnTo>
                  <a:lnTo>
                    <a:pt x="560" y="15"/>
                  </a:lnTo>
                  <a:lnTo>
                    <a:pt x="605" y="1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8822" y="3381"/>
              <a:ext cx="695" cy="695"/>
            </a:xfrm>
            <a:custGeom>
              <a:avLst/>
              <a:gdLst/>
              <a:ahLst/>
              <a:cxnLst>
                <a:cxn ang="0">
                  <a:pos x="680" y="0"/>
                </a:cxn>
                <a:cxn ang="0">
                  <a:pos x="695" y="10"/>
                </a:cxn>
                <a:cxn ang="0">
                  <a:pos x="685" y="31"/>
                </a:cxn>
                <a:cxn ang="0">
                  <a:pos x="640" y="103"/>
                </a:cxn>
                <a:cxn ang="0">
                  <a:pos x="544" y="206"/>
                </a:cxn>
                <a:cxn ang="0">
                  <a:pos x="463" y="278"/>
                </a:cxn>
                <a:cxn ang="0">
                  <a:pos x="378" y="350"/>
                </a:cxn>
                <a:cxn ang="0">
                  <a:pos x="297" y="417"/>
                </a:cxn>
                <a:cxn ang="0">
                  <a:pos x="216" y="479"/>
                </a:cxn>
                <a:cxn ang="0">
                  <a:pos x="176" y="525"/>
                </a:cxn>
                <a:cxn ang="0">
                  <a:pos x="237" y="541"/>
                </a:cxn>
                <a:cxn ang="0">
                  <a:pos x="307" y="556"/>
                </a:cxn>
                <a:cxn ang="0">
                  <a:pos x="473" y="566"/>
                </a:cxn>
                <a:cxn ang="0">
                  <a:pos x="574" y="510"/>
                </a:cxn>
                <a:cxn ang="0">
                  <a:pos x="610" y="448"/>
                </a:cxn>
                <a:cxn ang="0">
                  <a:pos x="625" y="432"/>
                </a:cxn>
                <a:cxn ang="0">
                  <a:pos x="660" y="443"/>
                </a:cxn>
                <a:cxn ang="0">
                  <a:pos x="655" y="484"/>
                </a:cxn>
                <a:cxn ang="0">
                  <a:pos x="610" y="566"/>
                </a:cxn>
                <a:cxn ang="0">
                  <a:pos x="519" y="654"/>
                </a:cxn>
                <a:cxn ang="0">
                  <a:pos x="398" y="690"/>
                </a:cxn>
                <a:cxn ang="0">
                  <a:pos x="312" y="659"/>
                </a:cxn>
                <a:cxn ang="0">
                  <a:pos x="242" y="602"/>
                </a:cxn>
                <a:cxn ang="0">
                  <a:pos x="201" y="587"/>
                </a:cxn>
                <a:cxn ang="0">
                  <a:pos x="136" y="597"/>
                </a:cxn>
                <a:cxn ang="0">
                  <a:pos x="50" y="680"/>
                </a:cxn>
                <a:cxn ang="0">
                  <a:pos x="40" y="695"/>
                </a:cxn>
                <a:cxn ang="0">
                  <a:pos x="5" y="690"/>
                </a:cxn>
                <a:cxn ang="0">
                  <a:pos x="0" y="680"/>
                </a:cxn>
                <a:cxn ang="0">
                  <a:pos x="35" y="623"/>
                </a:cxn>
                <a:cxn ang="0">
                  <a:pos x="181" y="463"/>
                </a:cxn>
                <a:cxn ang="0">
                  <a:pos x="262" y="396"/>
                </a:cxn>
                <a:cxn ang="0">
                  <a:pos x="388" y="288"/>
                </a:cxn>
                <a:cxn ang="0">
                  <a:pos x="468" y="216"/>
                </a:cxn>
                <a:cxn ang="0">
                  <a:pos x="534" y="155"/>
                </a:cxn>
                <a:cxn ang="0">
                  <a:pos x="453" y="149"/>
                </a:cxn>
                <a:cxn ang="0">
                  <a:pos x="363" y="129"/>
                </a:cxn>
                <a:cxn ang="0">
                  <a:pos x="277" y="124"/>
                </a:cxn>
                <a:cxn ang="0">
                  <a:pos x="196" y="149"/>
                </a:cxn>
                <a:cxn ang="0">
                  <a:pos x="171" y="191"/>
                </a:cxn>
                <a:cxn ang="0">
                  <a:pos x="156" y="206"/>
                </a:cxn>
                <a:cxn ang="0">
                  <a:pos x="131" y="201"/>
                </a:cxn>
                <a:cxn ang="0">
                  <a:pos x="121" y="185"/>
                </a:cxn>
                <a:cxn ang="0">
                  <a:pos x="146" y="118"/>
                </a:cxn>
                <a:cxn ang="0">
                  <a:pos x="216" y="41"/>
                </a:cxn>
                <a:cxn ang="0">
                  <a:pos x="322" y="5"/>
                </a:cxn>
                <a:cxn ang="0">
                  <a:pos x="373" y="16"/>
                </a:cxn>
                <a:cxn ang="0">
                  <a:pos x="443" y="67"/>
                </a:cxn>
                <a:cxn ang="0">
                  <a:pos x="509" y="108"/>
                </a:cxn>
                <a:cxn ang="0">
                  <a:pos x="559" y="108"/>
                </a:cxn>
                <a:cxn ang="0">
                  <a:pos x="615" y="62"/>
                </a:cxn>
                <a:cxn ang="0">
                  <a:pos x="650" y="5"/>
                </a:cxn>
              </a:cxnLst>
              <a:rect l="0" t="0" r="r" b="b"/>
              <a:pathLst>
                <a:path w="695" h="695">
                  <a:moveTo>
                    <a:pt x="655" y="0"/>
                  </a:moveTo>
                  <a:lnTo>
                    <a:pt x="680" y="0"/>
                  </a:lnTo>
                  <a:lnTo>
                    <a:pt x="685" y="5"/>
                  </a:lnTo>
                  <a:lnTo>
                    <a:pt x="695" y="10"/>
                  </a:lnTo>
                  <a:lnTo>
                    <a:pt x="695" y="16"/>
                  </a:lnTo>
                  <a:lnTo>
                    <a:pt x="685" y="31"/>
                  </a:lnTo>
                  <a:lnTo>
                    <a:pt x="670" y="62"/>
                  </a:lnTo>
                  <a:lnTo>
                    <a:pt x="640" y="103"/>
                  </a:lnTo>
                  <a:lnTo>
                    <a:pt x="594" y="155"/>
                  </a:lnTo>
                  <a:lnTo>
                    <a:pt x="544" y="206"/>
                  </a:lnTo>
                  <a:lnTo>
                    <a:pt x="509" y="237"/>
                  </a:lnTo>
                  <a:lnTo>
                    <a:pt x="463" y="278"/>
                  </a:lnTo>
                  <a:lnTo>
                    <a:pt x="418" y="314"/>
                  </a:lnTo>
                  <a:lnTo>
                    <a:pt x="378" y="350"/>
                  </a:lnTo>
                  <a:lnTo>
                    <a:pt x="352" y="371"/>
                  </a:lnTo>
                  <a:lnTo>
                    <a:pt x="297" y="417"/>
                  </a:lnTo>
                  <a:lnTo>
                    <a:pt x="252" y="453"/>
                  </a:lnTo>
                  <a:lnTo>
                    <a:pt x="216" y="479"/>
                  </a:lnTo>
                  <a:lnTo>
                    <a:pt x="191" y="505"/>
                  </a:lnTo>
                  <a:lnTo>
                    <a:pt x="176" y="525"/>
                  </a:lnTo>
                  <a:lnTo>
                    <a:pt x="156" y="541"/>
                  </a:lnTo>
                  <a:lnTo>
                    <a:pt x="237" y="541"/>
                  </a:lnTo>
                  <a:lnTo>
                    <a:pt x="262" y="546"/>
                  </a:lnTo>
                  <a:lnTo>
                    <a:pt x="307" y="556"/>
                  </a:lnTo>
                  <a:lnTo>
                    <a:pt x="413" y="571"/>
                  </a:lnTo>
                  <a:lnTo>
                    <a:pt x="473" y="566"/>
                  </a:lnTo>
                  <a:lnTo>
                    <a:pt x="529" y="546"/>
                  </a:lnTo>
                  <a:lnTo>
                    <a:pt x="574" y="510"/>
                  </a:lnTo>
                  <a:lnTo>
                    <a:pt x="610" y="458"/>
                  </a:lnTo>
                  <a:lnTo>
                    <a:pt x="610" y="448"/>
                  </a:lnTo>
                  <a:lnTo>
                    <a:pt x="615" y="438"/>
                  </a:lnTo>
                  <a:lnTo>
                    <a:pt x="625" y="432"/>
                  </a:lnTo>
                  <a:lnTo>
                    <a:pt x="650" y="432"/>
                  </a:lnTo>
                  <a:lnTo>
                    <a:pt x="660" y="443"/>
                  </a:lnTo>
                  <a:lnTo>
                    <a:pt x="660" y="453"/>
                  </a:lnTo>
                  <a:lnTo>
                    <a:pt x="655" y="484"/>
                  </a:lnTo>
                  <a:lnTo>
                    <a:pt x="635" y="520"/>
                  </a:lnTo>
                  <a:lnTo>
                    <a:pt x="610" y="566"/>
                  </a:lnTo>
                  <a:lnTo>
                    <a:pt x="569" y="613"/>
                  </a:lnTo>
                  <a:lnTo>
                    <a:pt x="519" y="654"/>
                  </a:lnTo>
                  <a:lnTo>
                    <a:pt x="463" y="680"/>
                  </a:lnTo>
                  <a:lnTo>
                    <a:pt x="398" y="690"/>
                  </a:lnTo>
                  <a:lnTo>
                    <a:pt x="352" y="685"/>
                  </a:lnTo>
                  <a:lnTo>
                    <a:pt x="312" y="659"/>
                  </a:lnTo>
                  <a:lnTo>
                    <a:pt x="272" y="623"/>
                  </a:lnTo>
                  <a:lnTo>
                    <a:pt x="242" y="602"/>
                  </a:lnTo>
                  <a:lnTo>
                    <a:pt x="221" y="592"/>
                  </a:lnTo>
                  <a:lnTo>
                    <a:pt x="201" y="587"/>
                  </a:lnTo>
                  <a:lnTo>
                    <a:pt x="186" y="587"/>
                  </a:lnTo>
                  <a:lnTo>
                    <a:pt x="136" y="597"/>
                  </a:lnTo>
                  <a:lnTo>
                    <a:pt x="90" y="628"/>
                  </a:lnTo>
                  <a:lnTo>
                    <a:pt x="50" y="680"/>
                  </a:lnTo>
                  <a:lnTo>
                    <a:pt x="45" y="690"/>
                  </a:lnTo>
                  <a:lnTo>
                    <a:pt x="40" y="695"/>
                  </a:lnTo>
                  <a:lnTo>
                    <a:pt x="15" y="695"/>
                  </a:lnTo>
                  <a:lnTo>
                    <a:pt x="5" y="690"/>
                  </a:lnTo>
                  <a:lnTo>
                    <a:pt x="0" y="685"/>
                  </a:lnTo>
                  <a:lnTo>
                    <a:pt x="0" y="680"/>
                  </a:lnTo>
                  <a:lnTo>
                    <a:pt x="10" y="659"/>
                  </a:lnTo>
                  <a:lnTo>
                    <a:pt x="35" y="623"/>
                  </a:lnTo>
                  <a:lnTo>
                    <a:pt x="75" y="571"/>
                  </a:lnTo>
                  <a:lnTo>
                    <a:pt x="181" y="463"/>
                  </a:lnTo>
                  <a:lnTo>
                    <a:pt x="216" y="432"/>
                  </a:lnTo>
                  <a:lnTo>
                    <a:pt x="262" y="396"/>
                  </a:lnTo>
                  <a:lnTo>
                    <a:pt x="322" y="345"/>
                  </a:lnTo>
                  <a:lnTo>
                    <a:pt x="388" y="288"/>
                  </a:lnTo>
                  <a:lnTo>
                    <a:pt x="433" y="252"/>
                  </a:lnTo>
                  <a:lnTo>
                    <a:pt x="468" y="216"/>
                  </a:lnTo>
                  <a:lnTo>
                    <a:pt x="494" y="196"/>
                  </a:lnTo>
                  <a:lnTo>
                    <a:pt x="534" y="155"/>
                  </a:lnTo>
                  <a:lnTo>
                    <a:pt x="489" y="155"/>
                  </a:lnTo>
                  <a:lnTo>
                    <a:pt x="453" y="149"/>
                  </a:lnTo>
                  <a:lnTo>
                    <a:pt x="403" y="139"/>
                  </a:lnTo>
                  <a:lnTo>
                    <a:pt x="363" y="129"/>
                  </a:lnTo>
                  <a:lnTo>
                    <a:pt x="307" y="124"/>
                  </a:lnTo>
                  <a:lnTo>
                    <a:pt x="277" y="124"/>
                  </a:lnTo>
                  <a:lnTo>
                    <a:pt x="237" y="134"/>
                  </a:lnTo>
                  <a:lnTo>
                    <a:pt x="196" y="149"/>
                  </a:lnTo>
                  <a:lnTo>
                    <a:pt x="171" y="180"/>
                  </a:lnTo>
                  <a:lnTo>
                    <a:pt x="171" y="191"/>
                  </a:lnTo>
                  <a:lnTo>
                    <a:pt x="166" y="201"/>
                  </a:lnTo>
                  <a:lnTo>
                    <a:pt x="156" y="206"/>
                  </a:lnTo>
                  <a:lnTo>
                    <a:pt x="136" y="206"/>
                  </a:lnTo>
                  <a:lnTo>
                    <a:pt x="131" y="201"/>
                  </a:lnTo>
                  <a:lnTo>
                    <a:pt x="121" y="196"/>
                  </a:lnTo>
                  <a:lnTo>
                    <a:pt x="121" y="185"/>
                  </a:lnTo>
                  <a:lnTo>
                    <a:pt x="126" y="155"/>
                  </a:lnTo>
                  <a:lnTo>
                    <a:pt x="146" y="118"/>
                  </a:lnTo>
                  <a:lnTo>
                    <a:pt x="176" y="77"/>
                  </a:lnTo>
                  <a:lnTo>
                    <a:pt x="216" y="41"/>
                  </a:lnTo>
                  <a:lnTo>
                    <a:pt x="267" y="16"/>
                  </a:lnTo>
                  <a:lnTo>
                    <a:pt x="322" y="5"/>
                  </a:lnTo>
                  <a:lnTo>
                    <a:pt x="347" y="5"/>
                  </a:lnTo>
                  <a:lnTo>
                    <a:pt x="373" y="16"/>
                  </a:lnTo>
                  <a:lnTo>
                    <a:pt x="408" y="36"/>
                  </a:lnTo>
                  <a:lnTo>
                    <a:pt x="443" y="67"/>
                  </a:lnTo>
                  <a:lnTo>
                    <a:pt x="484" y="98"/>
                  </a:lnTo>
                  <a:lnTo>
                    <a:pt x="509" y="108"/>
                  </a:lnTo>
                  <a:lnTo>
                    <a:pt x="529" y="113"/>
                  </a:lnTo>
                  <a:lnTo>
                    <a:pt x="559" y="108"/>
                  </a:lnTo>
                  <a:lnTo>
                    <a:pt x="584" y="93"/>
                  </a:lnTo>
                  <a:lnTo>
                    <a:pt x="615" y="62"/>
                  </a:lnTo>
                  <a:lnTo>
                    <a:pt x="645" y="16"/>
                  </a:lnTo>
                  <a:lnTo>
                    <a:pt x="650" y="5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5732" y="4215"/>
              <a:ext cx="6094" cy="10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5838" y="4565"/>
              <a:ext cx="393" cy="1549"/>
            </a:xfrm>
            <a:custGeom>
              <a:avLst/>
              <a:gdLst/>
              <a:ahLst/>
              <a:cxnLst>
                <a:cxn ang="0">
                  <a:pos x="362" y="0"/>
                </a:cxn>
                <a:cxn ang="0">
                  <a:pos x="362" y="5"/>
                </a:cxn>
                <a:cxn ang="0">
                  <a:pos x="378" y="5"/>
                </a:cxn>
                <a:cxn ang="0">
                  <a:pos x="388" y="10"/>
                </a:cxn>
                <a:cxn ang="0">
                  <a:pos x="393" y="15"/>
                </a:cxn>
                <a:cxn ang="0">
                  <a:pos x="393" y="20"/>
                </a:cxn>
                <a:cxn ang="0">
                  <a:pos x="388" y="31"/>
                </a:cxn>
                <a:cxn ang="0">
                  <a:pos x="383" y="36"/>
                </a:cxn>
                <a:cxn ang="0">
                  <a:pos x="332" y="82"/>
                </a:cxn>
                <a:cxn ang="0">
                  <a:pos x="287" y="144"/>
                </a:cxn>
                <a:cxn ang="0">
                  <a:pos x="236" y="211"/>
                </a:cxn>
                <a:cxn ang="0">
                  <a:pos x="196" y="293"/>
                </a:cxn>
                <a:cxn ang="0">
                  <a:pos x="156" y="386"/>
                </a:cxn>
                <a:cxn ang="0">
                  <a:pos x="126" y="499"/>
                </a:cxn>
                <a:cxn ang="0">
                  <a:pos x="105" y="628"/>
                </a:cxn>
                <a:cxn ang="0">
                  <a:pos x="100" y="777"/>
                </a:cxn>
                <a:cxn ang="0">
                  <a:pos x="105" y="916"/>
                </a:cxn>
                <a:cxn ang="0">
                  <a:pos x="126" y="1050"/>
                </a:cxn>
                <a:cxn ang="0">
                  <a:pos x="161" y="1179"/>
                </a:cxn>
                <a:cxn ang="0">
                  <a:pos x="216" y="1297"/>
                </a:cxn>
                <a:cxn ang="0">
                  <a:pos x="287" y="1410"/>
                </a:cxn>
                <a:cxn ang="0">
                  <a:pos x="378" y="1508"/>
                </a:cxn>
                <a:cxn ang="0">
                  <a:pos x="393" y="1523"/>
                </a:cxn>
                <a:cxn ang="0">
                  <a:pos x="393" y="1539"/>
                </a:cxn>
                <a:cxn ang="0">
                  <a:pos x="388" y="1544"/>
                </a:cxn>
                <a:cxn ang="0">
                  <a:pos x="378" y="1549"/>
                </a:cxn>
                <a:cxn ang="0">
                  <a:pos x="362" y="1549"/>
                </a:cxn>
                <a:cxn ang="0">
                  <a:pos x="262" y="1462"/>
                </a:cxn>
                <a:cxn ang="0">
                  <a:pos x="181" y="1364"/>
                </a:cxn>
                <a:cxn ang="0">
                  <a:pos x="115" y="1266"/>
                </a:cxn>
                <a:cxn ang="0">
                  <a:pos x="70" y="1163"/>
                </a:cxn>
                <a:cxn ang="0">
                  <a:pos x="35" y="1055"/>
                </a:cxn>
                <a:cxn ang="0">
                  <a:pos x="15" y="957"/>
                </a:cxn>
                <a:cxn ang="0">
                  <a:pos x="5" y="859"/>
                </a:cxn>
                <a:cxn ang="0">
                  <a:pos x="0" y="772"/>
                </a:cxn>
                <a:cxn ang="0">
                  <a:pos x="5" y="679"/>
                </a:cxn>
                <a:cxn ang="0">
                  <a:pos x="15" y="582"/>
                </a:cxn>
                <a:cxn ang="0">
                  <a:pos x="35" y="479"/>
                </a:cxn>
                <a:cxn ang="0">
                  <a:pos x="70" y="376"/>
                </a:cxn>
                <a:cxn ang="0">
                  <a:pos x="121" y="273"/>
                </a:cxn>
                <a:cxn ang="0">
                  <a:pos x="181" y="175"/>
                </a:cxn>
                <a:cxn ang="0">
                  <a:pos x="262" y="82"/>
                </a:cxn>
                <a:cxn ang="0">
                  <a:pos x="362" y="0"/>
                </a:cxn>
              </a:cxnLst>
              <a:rect l="0" t="0" r="r" b="b"/>
              <a:pathLst>
                <a:path w="393" h="1549">
                  <a:moveTo>
                    <a:pt x="362" y="0"/>
                  </a:moveTo>
                  <a:lnTo>
                    <a:pt x="362" y="5"/>
                  </a:lnTo>
                  <a:lnTo>
                    <a:pt x="378" y="5"/>
                  </a:lnTo>
                  <a:lnTo>
                    <a:pt x="388" y="10"/>
                  </a:lnTo>
                  <a:lnTo>
                    <a:pt x="393" y="15"/>
                  </a:lnTo>
                  <a:lnTo>
                    <a:pt x="393" y="20"/>
                  </a:lnTo>
                  <a:lnTo>
                    <a:pt x="388" y="31"/>
                  </a:lnTo>
                  <a:lnTo>
                    <a:pt x="383" y="36"/>
                  </a:lnTo>
                  <a:lnTo>
                    <a:pt x="332" y="82"/>
                  </a:lnTo>
                  <a:lnTo>
                    <a:pt x="287" y="144"/>
                  </a:lnTo>
                  <a:lnTo>
                    <a:pt x="236" y="211"/>
                  </a:lnTo>
                  <a:lnTo>
                    <a:pt x="196" y="293"/>
                  </a:lnTo>
                  <a:lnTo>
                    <a:pt x="156" y="386"/>
                  </a:lnTo>
                  <a:lnTo>
                    <a:pt x="126" y="499"/>
                  </a:lnTo>
                  <a:lnTo>
                    <a:pt x="105" y="628"/>
                  </a:lnTo>
                  <a:lnTo>
                    <a:pt x="100" y="777"/>
                  </a:lnTo>
                  <a:lnTo>
                    <a:pt x="105" y="916"/>
                  </a:lnTo>
                  <a:lnTo>
                    <a:pt x="126" y="1050"/>
                  </a:lnTo>
                  <a:lnTo>
                    <a:pt x="161" y="1179"/>
                  </a:lnTo>
                  <a:lnTo>
                    <a:pt x="216" y="1297"/>
                  </a:lnTo>
                  <a:lnTo>
                    <a:pt x="287" y="1410"/>
                  </a:lnTo>
                  <a:lnTo>
                    <a:pt x="378" y="1508"/>
                  </a:lnTo>
                  <a:lnTo>
                    <a:pt x="393" y="1523"/>
                  </a:lnTo>
                  <a:lnTo>
                    <a:pt x="393" y="1539"/>
                  </a:lnTo>
                  <a:lnTo>
                    <a:pt x="388" y="1544"/>
                  </a:lnTo>
                  <a:lnTo>
                    <a:pt x="378" y="1549"/>
                  </a:lnTo>
                  <a:lnTo>
                    <a:pt x="362" y="1549"/>
                  </a:lnTo>
                  <a:lnTo>
                    <a:pt x="262" y="1462"/>
                  </a:lnTo>
                  <a:lnTo>
                    <a:pt x="181" y="1364"/>
                  </a:lnTo>
                  <a:lnTo>
                    <a:pt x="115" y="1266"/>
                  </a:lnTo>
                  <a:lnTo>
                    <a:pt x="70" y="1163"/>
                  </a:lnTo>
                  <a:lnTo>
                    <a:pt x="35" y="1055"/>
                  </a:lnTo>
                  <a:lnTo>
                    <a:pt x="15" y="957"/>
                  </a:lnTo>
                  <a:lnTo>
                    <a:pt x="5" y="859"/>
                  </a:lnTo>
                  <a:lnTo>
                    <a:pt x="0" y="772"/>
                  </a:lnTo>
                  <a:lnTo>
                    <a:pt x="5" y="679"/>
                  </a:lnTo>
                  <a:lnTo>
                    <a:pt x="15" y="582"/>
                  </a:lnTo>
                  <a:lnTo>
                    <a:pt x="35" y="479"/>
                  </a:lnTo>
                  <a:lnTo>
                    <a:pt x="70" y="376"/>
                  </a:lnTo>
                  <a:lnTo>
                    <a:pt x="121" y="273"/>
                  </a:lnTo>
                  <a:lnTo>
                    <a:pt x="181" y="175"/>
                  </a:lnTo>
                  <a:lnTo>
                    <a:pt x="262" y="82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6432" y="5049"/>
              <a:ext cx="696" cy="700"/>
            </a:xfrm>
            <a:custGeom>
              <a:avLst/>
              <a:gdLst/>
              <a:ahLst/>
              <a:cxnLst>
                <a:cxn ang="0">
                  <a:pos x="681" y="0"/>
                </a:cxn>
                <a:cxn ang="0">
                  <a:pos x="696" y="10"/>
                </a:cxn>
                <a:cxn ang="0">
                  <a:pos x="691" y="36"/>
                </a:cxn>
                <a:cxn ang="0">
                  <a:pos x="640" y="103"/>
                </a:cxn>
                <a:cxn ang="0">
                  <a:pos x="514" y="237"/>
                </a:cxn>
                <a:cxn ang="0">
                  <a:pos x="424" y="314"/>
                </a:cxn>
                <a:cxn ang="0">
                  <a:pos x="358" y="370"/>
                </a:cxn>
                <a:cxn ang="0">
                  <a:pos x="257" y="453"/>
                </a:cxn>
                <a:cxn ang="0">
                  <a:pos x="197" y="504"/>
                </a:cxn>
                <a:cxn ang="0">
                  <a:pos x="162" y="540"/>
                </a:cxn>
                <a:cxn ang="0">
                  <a:pos x="237" y="545"/>
                </a:cxn>
                <a:cxn ang="0">
                  <a:pos x="308" y="561"/>
                </a:cxn>
                <a:cxn ang="0">
                  <a:pos x="474" y="571"/>
                </a:cxn>
                <a:cxn ang="0">
                  <a:pos x="575" y="514"/>
                </a:cxn>
                <a:cxn ang="0">
                  <a:pos x="610" y="453"/>
                </a:cxn>
                <a:cxn ang="0">
                  <a:pos x="625" y="437"/>
                </a:cxn>
                <a:cxn ang="0">
                  <a:pos x="661" y="448"/>
                </a:cxn>
                <a:cxn ang="0">
                  <a:pos x="656" y="489"/>
                </a:cxn>
                <a:cxn ang="0">
                  <a:pos x="610" y="571"/>
                </a:cxn>
                <a:cxn ang="0">
                  <a:pos x="520" y="659"/>
                </a:cxn>
                <a:cxn ang="0">
                  <a:pos x="399" y="695"/>
                </a:cxn>
                <a:cxn ang="0">
                  <a:pos x="313" y="664"/>
                </a:cxn>
                <a:cxn ang="0">
                  <a:pos x="242" y="607"/>
                </a:cxn>
                <a:cxn ang="0">
                  <a:pos x="202" y="592"/>
                </a:cxn>
                <a:cxn ang="0">
                  <a:pos x="136" y="602"/>
                </a:cxn>
                <a:cxn ang="0">
                  <a:pos x="51" y="684"/>
                </a:cxn>
                <a:cxn ang="0">
                  <a:pos x="41" y="700"/>
                </a:cxn>
                <a:cxn ang="0">
                  <a:pos x="5" y="695"/>
                </a:cxn>
                <a:cxn ang="0">
                  <a:pos x="0" y="684"/>
                </a:cxn>
                <a:cxn ang="0">
                  <a:pos x="36" y="623"/>
                </a:cxn>
                <a:cxn ang="0">
                  <a:pos x="182" y="463"/>
                </a:cxn>
                <a:cxn ang="0">
                  <a:pos x="262" y="396"/>
                </a:cxn>
                <a:cxn ang="0">
                  <a:pos x="388" y="288"/>
                </a:cxn>
                <a:cxn ang="0">
                  <a:pos x="469" y="221"/>
                </a:cxn>
                <a:cxn ang="0">
                  <a:pos x="489" y="154"/>
                </a:cxn>
                <a:cxn ang="0">
                  <a:pos x="404" y="139"/>
                </a:cxn>
                <a:cxn ang="0">
                  <a:pos x="308" y="123"/>
                </a:cxn>
                <a:cxn ang="0">
                  <a:pos x="237" y="134"/>
                </a:cxn>
                <a:cxn ang="0">
                  <a:pos x="172" y="180"/>
                </a:cxn>
                <a:cxn ang="0">
                  <a:pos x="167" y="200"/>
                </a:cxn>
                <a:cxn ang="0">
                  <a:pos x="136" y="206"/>
                </a:cxn>
                <a:cxn ang="0">
                  <a:pos x="121" y="195"/>
                </a:cxn>
                <a:cxn ang="0">
                  <a:pos x="126" y="154"/>
                </a:cxn>
                <a:cxn ang="0">
                  <a:pos x="177" y="77"/>
                </a:cxn>
                <a:cxn ang="0">
                  <a:pos x="267" y="15"/>
                </a:cxn>
                <a:cxn ang="0">
                  <a:pos x="348" y="5"/>
                </a:cxn>
                <a:cxn ang="0">
                  <a:pos x="409" y="36"/>
                </a:cxn>
                <a:cxn ang="0">
                  <a:pos x="484" y="98"/>
                </a:cxn>
                <a:cxn ang="0">
                  <a:pos x="530" y="113"/>
                </a:cxn>
                <a:cxn ang="0">
                  <a:pos x="585" y="92"/>
                </a:cxn>
                <a:cxn ang="0">
                  <a:pos x="646" y="15"/>
                </a:cxn>
                <a:cxn ang="0">
                  <a:pos x="656" y="0"/>
                </a:cxn>
              </a:cxnLst>
              <a:rect l="0" t="0" r="r" b="b"/>
              <a:pathLst>
                <a:path w="696" h="700">
                  <a:moveTo>
                    <a:pt x="656" y="0"/>
                  </a:moveTo>
                  <a:lnTo>
                    <a:pt x="681" y="0"/>
                  </a:lnTo>
                  <a:lnTo>
                    <a:pt x="691" y="5"/>
                  </a:lnTo>
                  <a:lnTo>
                    <a:pt x="696" y="10"/>
                  </a:lnTo>
                  <a:lnTo>
                    <a:pt x="696" y="15"/>
                  </a:lnTo>
                  <a:lnTo>
                    <a:pt x="691" y="36"/>
                  </a:lnTo>
                  <a:lnTo>
                    <a:pt x="671" y="67"/>
                  </a:lnTo>
                  <a:lnTo>
                    <a:pt x="640" y="103"/>
                  </a:lnTo>
                  <a:lnTo>
                    <a:pt x="595" y="154"/>
                  </a:lnTo>
                  <a:lnTo>
                    <a:pt x="514" y="237"/>
                  </a:lnTo>
                  <a:lnTo>
                    <a:pt x="469" y="278"/>
                  </a:lnTo>
                  <a:lnTo>
                    <a:pt x="424" y="314"/>
                  </a:lnTo>
                  <a:lnTo>
                    <a:pt x="383" y="350"/>
                  </a:lnTo>
                  <a:lnTo>
                    <a:pt x="358" y="370"/>
                  </a:lnTo>
                  <a:lnTo>
                    <a:pt x="303" y="417"/>
                  </a:lnTo>
                  <a:lnTo>
                    <a:pt x="257" y="453"/>
                  </a:lnTo>
                  <a:lnTo>
                    <a:pt x="222" y="478"/>
                  </a:lnTo>
                  <a:lnTo>
                    <a:pt x="197" y="504"/>
                  </a:lnTo>
                  <a:lnTo>
                    <a:pt x="182" y="525"/>
                  </a:lnTo>
                  <a:lnTo>
                    <a:pt x="162" y="540"/>
                  </a:lnTo>
                  <a:lnTo>
                    <a:pt x="162" y="545"/>
                  </a:lnTo>
                  <a:lnTo>
                    <a:pt x="237" y="545"/>
                  </a:lnTo>
                  <a:lnTo>
                    <a:pt x="262" y="550"/>
                  </a:lnTo>
                  <a:lnTo>
                    <a:pt x="308" y="561"/>
                  </a:lnTo>
                  <a:lnTo>
                    <a:pt x="414" y="576"/>
                  </a:lnTo>
                  <a:lnTo>
                    <a:pt x="474" y="571"/>
                  </a:lnTo>
                  <a:lnTo>
                    <a:pt x="530" y="550"/>
                  </a:lnTo>
                  <a:lnTo>
                    <a:pt x="575" y="514"/>
                  </a:lnTo>
                  <a:lnTo>
                    <a:pt x="610" y="463"/>
                  </a:lnTo>
                  <a:lnTo>
                    <a:pt x="610" y="453"/>
                  </a:lnTo>
                  <a:lnTo>
                    <a:pt x="615" y="442"/>
                  </a:lnTo>
                  <a:lnTo>
                    <a:pt x="625" y="437"/>
                  </a:lnTo>
                  <a:lnTo>
                    <a:pt x="651" y="437"/>
                  </a:lnTo>
                  <a:lnTo>
                    <a:pt x="661" y="448"/>
                  </a:lnTo>
                  <a:lnTo>
                    <a:pt x="661" y="458"/>
                  </a:lnTo>
                  <a:lnTo>
                    <a:pt x="656" y="489"/>
                  </a:lnTo>
                  <a:lnTo>
                    <a:pt x="635" y="525"/>
                  </a:lnTo>
                  <a:lnTo>
                    <a:pt x="610" y="571"/>
                  </a:lnTo>
                  <a:lnTo>
                    <a:pt x="570" y="617"/>
                  </a:lnTo>
                  <a:lnTo>
                    <a:pt x="520" y="659"/>
                  </a:lnTo>
                  <a:lnTo>
                    <a:pt x="464" y="684"/>
                  </a:lnTo>
                  <a:lnTo>
                    <a:pt x="399" y="695"/>
                  </a:lnTo>
                  <a:lnTo>
                    <a:pt x="353" y="689"/>
                  </a:lnTo>
                  <a:lnTo>
                    <a:pt x="313" y="664"/>
                  </a:lnTo>
                  <a:lnTo>
                    <a:pt x="273" y="628"/>
                  </a:lnTo>
                  <a:lnTo>
                    <a:pt x="242" y="607"/>
                  </a:lnTo>
                  <a:lnTo>
                    <a:pt x="222" y="597"/>
                  </a:lnTo>
                  <a:lnTo>
                    <a:pt x="202" y="592"/>
                  </a:lnTo>
                  <a:lnTo>
                    <a:pt x="187" y="592"/>
                  </a:lnTo>
                  <a:lnTo>
                    <a:pt x="136" y="602"/>
                  </a:lnTo>
                  <a:lnTo>
                    <a:pt x="91" y="633"/>
                  </a:lnTo>
                  <a:lnTo>
                    <a:pt x="51" y="684"/>
                  </a:lnTo>
                  <a:lnTo>
                    <a:pt x="46" y="695"/>
                  </a:lnTo>
                  <a:lnTo>
                    <a:pt x="41" y="700"/>
                  </a:lnTo>
                  <a:lnTo>
                    <a:pt x="15" y="700"/>
                  </a:lnTo>
                  <a:lnTo>
                    <a:pt x="5" y="695"/>
                  </a:lnTo>
                  <a:lnTo>
                    <a:pt x="0" y="689"/>
                  </a:lnTo>
                  <a:lnTo>
                    <a:pt x="0" y="684"/>
                  </a:lnTo>
                  <a:lnTo>
                    <a:pt x="10" y="664"/>
                  </a:lnTo>
                  <a:lnTo>
                    <a:pt x="36" y="623"/>
                  </a:lnTo>
                  <a:lnTo>
                    <a:pt x="76" y="571"/>
                  </a:lnTo>
                  <a:lnTo>
                    <a:pt x="182" y="463"/>
                  </a:lnTo>
                  <a:lnTo>
                    <a:pt x="217" y="432"/>
                  </a:lnTo>
                  <a:lnTo>
                    <a:pt x="262" y="396"/>
                  </a:lnTo>
                  <a:lnTo>
                    <a:pt x="323" y="345"/>
                  </a:lnTo>
                  <a:lnTo>
                    <a:pt x="388" y="288"/>
                  </a:lnTo>
                  <a:lnTo>
                    <a:pt x="434" y="252"/>
                  </a:lnTo>
                  <a:lnTo>
                    <a:pt x="469" y="221"/>
                  </a:lnTo>
                  <a:lnTo>
                    <a:pt x="535" y="154"/>
                  </a:lnTo>
                  <a:lnTo>
                    <a:pt x="489" y="154"/>
                  </a:lnTo>
                  <a:lnTo>
                    <a:pt x="454" y="149"/>
                  </a:lnTo>
                  <a:lnTo>
                    <a:pt x="404" y="139"/>
                  </a:lnTo>
                  <a:lnTo>
                    <a:pt x="363" y="128"/>
                  </a:lnTo>
                  <a:lnTo>
                    <a:pt x="308" y="123"/>
                  </a:lnTo>
                  <a:lnTo>
                    <a:pt x="278" y="123"/>
                  </a:lnTo>
                  <a:lnTo>
                    <a:pt x="237" y="134"/>
                  </a:lnTo>
                  <a:lnTo>
                    <a:pt x="197" y="149"/>
                  </a:lnTo>
                  <a:lnTo>
                    <a:pt x="172" y="180"/>
                  </a:lnTo>
                  <a:lnTo>
                    <a:pt x="172" y="190"/>
                  </a:lnTo>
                  <a:lnTo>
                    <a:pt x="167" y="200"/>
                  </a:lnTo>
                  <a:lnTo>
                    <a:pt x="157" y="206"/>
                  </a:lnTo>
                  <a:lnTo>
                    <a:pt x="136" y="206"/>
                  </a:lnTo>
                  <a:lnTo>
                    <a:pt x="131" y="200"/>
                  </a:lnTo>
                  <a:lnTo>
                    <a:pt x="121" y="195"/>
                  </a:lnTo>
                  <a:lnTo>
                    <a:pt x="121" y="185"/>
                  </a:lnTo>
                  <a:lnTo>
                    <a:pt x="126" y="154"/>
                  </a:lnTo>
                  <a:lnTo>
                    <a:pt x="147" y="118"/>
                  </a:lnTo>
                  <a:lnTo>
                    <a:pt x="177" y="77"/>
                  </a:lnTo>
                  <a:lnTo>
                    <a:pt x="217" y="41"/>
                  </a:lnTo>
                  <a:lnTo>
                    <a:pt x="267" y="15"/>
                  </a:lnTo>
                  <a:lnTo>
                    <a:pt x="323" y="5"/>
                  </a:lnTo>
                  <a:lnTo>
                    <a:pt x="348" y="5"/>
                  </a:lnTo>
                  <a:lnTo>
                    <a:pt x="373" y="15"/>
                  </a:lnTo>
                  <a:lnTo>
                    <a:pt x="409" y="36"/>
                  </a:lnTo>
                  <a:lnTo>
                    <a:pt x="444" y="67"/>
                  </a:lnTo>
                  <a:lnTo>
                    <a:pt x="484" y="98"/>
                  </a:lnTo>
                  <a:lnTo>
                    <a:pt x="509" y="108"/>
                  </a:lnTo>
                  <a:lnTo>
                    <a:pt x="530" y="113"/>
                  </a:lnTo>
                  <a:lnTo>
                    <a:pt x="560" y="108"/>
                  </a:lnTo>
                  <a:lnTo>
                    <a:pt x="585" y="92"/>
                  </a:lnTo>
                  <a:lnTo>
                    <a:pt x="615" y="62"/>
                  </a:lnTo>
                  <a:lnTo>
                    <a:pt x="646" y="15"/>
                  </a:lnTo>
                  <a:lnTo>
                    <a:pt x="651" y="5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7385" y="5296"/>
              <a:ext cx="1023" cy="7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988" y="0"/>
                </a:cxn>
                <a:cxn ang="0">
                  <a:pos x="998" y="5"/>
                </a:cxn>
                <a:cxn ang="0">
                  <a:pos x="1008" y="5"/>
                </a:cxn>
                <a:cxn ang="0">
                  <a:pos x="1013" y="15"/>
                </a:cxn>
                <a:cxn ang="0">
                  <a:pos x="1023" y="26"/>
                </a:cxn>
                <a:cxn ang="0">
                  <a:pos x="1023" y="56"/>
                </a:cxn>
                <a:cxn ang="0">
                  <a:pos x="1013" y="62"/>
                </a:cxn>
                <a:cxn ang="0">
                  <a:pos x="1008" y="72"/>
                </a:cxn>
                <a:cxn ang="0">
                  <a:pos x="998" y="72"/>
                </a:cxn>
                <a:cxn ang="0">
                  <a:pos x="988" y="77"/>
                </a:cxn>
                <a:cxn ang="0">
                  <a:pos x="963" y="77"/>
                </a:cxn>
                <a:cxn ang="0">
                  <a:pos x="963" y="72"/>
                </a:cxn>
                <a:cxn ang="0">
                  <a:pos x="35" y="72"/>
                </a:cxn>
                <a:cxn ang="0">
                  <a:pos x="25" y="67"/>
                </a:cxn>
                <a:cxn ang="0">
                  <a:pos x="15" y="67"/>
                </a:cxn>
                <a:cxn ang="0">
                  <a:pos x="10" y="56"/>
                </a:cxn>
                <a:cxn ang="0">
                  <a:pos x="0" y="51"/>
                </a:cxn>
                <a:cxn ang="0">
                  <a:pos x="0" y="20"/>
                </a:cxn>
                <a:cxn ang="0">
                  <a:pos x="10" y="15"/>
                </a:cxn>
                <a:cxn ang="0">
                  <a:pos x="15" y="5"/>
                </a:cxn>
                <a:cxn ang="0">
                  <a:pos x="25" y="5"/>
                </a:cxn>
                <a:cxn ang="0">
                  <a:pos x="35" y="0"/>
                </a:cxn>
              </a:cxnLst>
              <a:rect l="0" t="0" r="r" b="b"/>
              <a:pathLst>
                <a:path w="1023" h="77">
                  <a:moveTo>
                    <a:pt x="35" y="0"/>
                  </a:moveTo>
                  <a:lnTo>
                    <a:pt x="988" y="0"/>
                  </a:lnTo>
                  <a:lnTo>
                    <a:pt x="998" y="5"/>
                  </a:lnTo>
                  <a:lnTo>
                    <a:pt x="1008" y="5"/>
                  </a:lnTo>
                  <a:lnTo>
                    <a:pt x="1013" y="15"/>
                  </a:lnTo>
                  <a:lnTo>
                    <a:pt x="1023" y="26"/>
                  </a:lnTo>
                  <a:lnTo>
                    <a:pt x="1023" y="56"/>
                  </a:lnTo>
                  <a:lnTo>
                    <a:pt x="1013" y="62"/>
                  </a:lnTo>
                  <a:lnTo>
                    <a:pt x="1008" y="72"/>
                  </a:lnTo>
                  <a:lnTo>
                    <a:pt x="998" y="72"/>
                  </a:lnTo>
                  <a:lnTo>
                    <a:pt x="988" y="77"/>
                  </a:lnTo>
                  <a:lnTo>
                    <a:pt x="963" y="77"/>
                  </a:lnTo>
                  <a:lnTo>
                    <a:pt x="963" y="72"/>
                  </a:lnTo>
                  <a:lnTo>
                    <a:pt x="35" y="72"/>
                  </a:lnTo>
                  <a:lnTo>
                    <a:pt x="25" y="67"/>
                  </a:lnTo>
                  <a:lnTo>
                    <a:pt x="15" y="67"/>
                  </a:lnTo>
                  <a:lnTo>
                    <a:pt x="10" y="56"/>
                  </a:lnTo>
                  <a:lnTo>
                    <a:pt x="0" y="51"/>
                  </a:lnTo>
                  <a:lnTo>
                    <a:pt x="0" y="20"/>
                  </a:lnTo>
                  <a:lnTo>
                    <a:pt x="10" y="15"/>
                  </a:lnTo>
                  <a:lnTo>
                    <a:pt x="15" y="5"/>
                  </a:lnTo>
                  <a:lnTo>
                    <a:pt x="25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8660" y="5049"/>
              <a:ext cx="696" cy="700"/>
            </a:xfrm>
            <a:custGeom>
              <a:avLst/>
              <a:gdLst/>
              <a:ahLst/>
              <a:cxnLst>
                <a:cxn ang="0">
                  <a:pos x="681" y="0"/>
                </a:cxn>
                <a:cxn ang="0">
                  <a:pos x="696" y="10"/>
                </a:cxn>
                <a:cxn ang="0">
                  <a:pos x="691" y="36"/>
                </a:cxn>
                <a:cxn ang="0">
                  <a:pos x="640" y="103"/>
                </a:cxn>
                <a:cxn ang="0">
                  <a:pos x="514" y="237"/>
                </a:cxn>
                <a:cxn ang="0">
                  <a:pos x="424" y="314"/>
                </a:cxn>
                <a:cxn ang="0">
                  <a:pos x="358" y="370"/>
                </a:cxn>
                <a:cxn ang="0">
                  <a:pos x="257" y="453"/>
                </a:cxn>
                <a:cxn ang="0">
                  <a:pos x="197" y="504"/>
                </a:cxn>
                <a:cxn ang="0">
                  <a:pos x="162" y="540"/>
                </a:cxn>
                <a:cxn ang="0">
                  <a:pos x="237" y="545"/>
                </a:cxn>
                <a:cxn ang="0">
                  <a:pos x="308" y="561"/>
                </a:cxn>
                <a:cxn ang="0">
                  <a:pos x="474" y="571"/>
                </a:cxn>
                <a:cxn ang="0">
                  <a:pos x="575" y="514"/>
                </a:cxn>
                <a:cxn ang="0">
                  <a:pos x="610" y="453"/>
                </a:cxn>
                <a:cxn ang="0">
                  <a:pos x="625" y="437"/>
                </a:cxn>
                <a:cxn ang="0">
                  <a:pos x="661" y="448"/>
                </a:cxn>
                <a:cxn ang="0">
                  <a:pos x="656" y="489"/>
                </a:cxn>
                <a:cxn ang="0">
                  <a:pos x="610" y="571"/>
                </a:cxn>
                <a:cxn ang="0">
                  <a:pos x="520" y="659"/>
                </a:cxn>
                <a:cxn ang="0">
                  <a:pos x="399" y="695"/>
                </a:cxn>
                <a:cxn ang="0">
                  <a:pos x="313" y="664"/>
                </a:cxn>
                <a:cxn ang="0">
                  <a:pos x="242" y="607"/>
                </a:cxn>
                <a:cxn ang="0">
                  <a:pos x="202" y="592"/>
                </a:cxn>
                <a:cxn ang="0">
                  <a:pos x="136" y="602"/>
                </a:cxn>
                <a:cxn ang="0">
                  <a:pos x="51" y="684"/>
                </a:cxn>
                <a:cxn ang="0">
                  <a:pos x="41" y="700"/>
                </a:cxn>
                <a:cxn ang="0">
                  <a:pos x="5" y="695"/>
                </a:cxn>
                <a:cxn ang="0">
                  <a:pos x="0" y="684"/>
                </a:cxn>
                <a:cxn ang="0">
                  <a:pos x="36" y="623"/>
                </a:cxn>
                <a:cxn ang="0">
                  <a:pos x="182" y="463"/>
                </a:cxn>
                <a:cxn ang="0">
                  <a:pos x="262" y="396"/>
                </a:cxn>
                <a:cxn ang="0">
                  <a:pos x="388" y="288"/>
                </a:cxn>
                <a:cxn ang="0">
                  <a:pos x="469" y="221"/>
                </a:cxn>
                <a:cxn ang="0">
                  <a:pos x="489" y="154"/>
                </a:cxn>
                <a:cxn ang="0">
                  <a:pos x="404" y="139"/>
                </a:cxn>
                <a:cxn ang="0">
                  <a:pos x="308" y="123"/>
                </a:cxn>
                <a:cxn ang="0">
                  <a:pos x="237" y="134"/>
                </a:cxn>
                <a:cxn ang="0">
                  <a:pos x="172" y="180"/>
                </a:cxn>
                <a:cxn ang="0">
                  <a:pos x="167" y="200"/>
                </a:cxn>
                <a:cxn ang="0">
                  <a:pos x="136" y="206"/>
                </a:cxn>
                <a:cxn ang="0">
                  <a:pos x="121" y="195"/>
                </a:cxn>
                <a:cxn ang="0">
                  <a:pos x="126" y="154"/>
                </a:cxn>
                <a:cxn ang="0">
                  <a:pos x="177" y="77"/>
                </a:cxn>
                <a:cxn ang="0">
                  <a:pos x="267" y="15"/>
                </a:cxn>
                <a:cxn ang="0">
                  <a:pos x="348" y="5"/>
                </a:cxn>
                <a:cxn ang="0">
                  <a:pos x="409" y="36"/>
                </a:cxn>
                <a:cxn ang="0">
                  <a:pos x="484" y="98"/>
                </a:cxn>
                <a:cxn ang="0">
                  <a:pos x="530" y="113"/>
                </a:cxn>
                <a:cxn ang="0">
                  <a:pos x="585" y="92"/>
                </a:cxn>
                <a:cxn ang="0">
                  <a:pos x="646" y="15"/>
                </a:cxn>
                <a:cxn ang="0">
                  <a:pos x="656" y="0"/>
                </a:cxn>
              </a:cxnLst>
              <a:rect l="0" t="0" r="r" b="b"/>
              <a:pathLst>
                <a:path w="696" h="700">
                  <a:moveTo>
                    <a:pt x="656" y="0"/>
                  </a:moveTo>
                  <a:lnTo>
                    <a:pt x="681" y="0"/>
                  </a:lnTo>
                  <a:lnTo>
                    <a:pt x="691" y="5"/>
                  </a:lnTo>
                  <a:lnTo>
                    <a:pt x="696" y="10"/>
                  </a:lnTo>
                  <a:lnTo>
                    <a:pt x="696" y="15"/>
                  </a:lnTo>
                  <a:lnTo>
                    <a:pt x="691" y="36"/>
                  </a:lnTo>
                  <a:lnTo>
                    <a:pt x="671" y="67"/>
                  </a:lnTo>
                  <a:lnTo>
                    <a:pt x="640" y="103"/>
                  </a:lnTo>
                  <a:lnTo>
                    <a:pt x="595" y="154"/>
                  </a:lnTo>
                  <a:lnTo>
                    <a:pt x="514" y="237"/>
                  </a:lnTo>
                  <a:lnTo>
                    <a:pt x="469" y="278"/>
                  </a:lnTo>
                  <a:lnTo>
                    <a:pt x="424" y="314"/>
                  </a:lnTo>
                  <a:lnTo>
                    <a:pt x="383" y="350"/>
                  </a:lnTo>
                  <a:lnTo>
                    <a:pt x="358" y="370"/>
                  </a:lnTo>
                  <a:lnTo>
                    <a:pt x="303" y="417"/>
                  </a:lnTo>
                  <a:lnTo>
                    <a:pt x="257" y="453"/>
                  </a:lnTo>
                  <a:lnTo>
                    <a:pt x="222" y="478"/>
                  </a:lnTo>
                  <a:lnTo>
                    <a:pt x="197" y="504"/>
                  </a:lnTo>
                  <a:lnTo>
                    <a:pt x="182" y="525"/>
                  </a:lnTo>
                  <a:lnTo>
                    <a:pt x="162" y="540"/>
                  </a:lnTo>
                  <a:lnTo>
                    <a:pt x="162" y="545"/>
                  </a:lnTo>
                  <a:lnTo>
                    <a:pt x="237" y="545"/>
                  </a:lnTo>
                  <a:lnTo>
                    <a:pt x="262" y="550"/>
                  </a:lnTo>
                  <a:lnTo>
                    <a:pt x="308" y="561"/>
                  </a:lnTo>
                  <a:lnTo>
                    <a:pt x="414" y="576"/>
                  </a:lnTo>
                  <a:lnTo>
                    <a:pt x="474" y="571"/>
                  </a:lnTo>
                  <a:lnTo>
                    <a:pt x="530" y="550"/>
                  </a:lnTo>
                  <a:lnTo>
                    <a:pt x="575" y="514"/>
                  </a:lnTo>
                  <a:lnTo>
                    <a:pt x="610" y="463"/>
                  </a:lnTo>
                  <a:lnTo>
                    <a:pt x="610" y="453"/>
                  </a:lnTo>
                  <a:lnTo>
                    <a:pt x="615" y="442"/>
                  </a:lnTo>
                  <a:lnTo>
                    <a:pt x="625" y="437"/>
                  </a:lnTo>
                  <a:lnTo>
                    <a:pt x="651" y="437"/>
                  </a:lnTo>
                  <a:lnTo>
                    <a:pt x="661" y="448"/>
                  </a:lnTo>
                  <a:lnTo>
                    <a:pt x="661" y="458"/>
                  </a:lnTo>
                  <a:lnTo>
                    <a:pt x="656" y="489"/>
                  </a:lnTo>
                  <a:lnTo>
                    <a:pt x="635" y="525"/>
                  </a:lnTo>
                  <a:lnTo>
                    <a:pt x="610" y="571"/>
                  </a:lnTo>
                  <a:lnTo>
                    <a:pt x="570" y="617"/>
                  </a:lnTo>
                  <a:lnTo>
                    <a:pt x="520" y="659"/>
                  </a:lnTo>
                  <a:lnTo>
                    <a:pt x="464" y="684"/>
                  </a:lnTo>
                  <a:lnTo>
                    <a:pt x="399" y="695"/>
                  </a:lnTo>
                  <a:lnTo>
                    <a:pt x="353" y="689"/>
                  </a:lnTo>
                  <a:lnTo>
                    <a:pt x="313" y="664"/>
                  </a:lnTo>
                  <a:lnTo>
                    <a:pt x="273" y="628"/>
                  </a:lnTo>
                  <a:lnTo>
                    <a:pt x="242" y="607"/>
                  </a:lnTo>
                  <a:lnTo>
                    <a:pt x="222" y="597"/>
                  </a:lnTo>
                  <a:lnTo>
                    <a:pt x="202" y="592"/>
                  </a:lnTo>
                  <a:lnTo>
                    <a:pt x="187" y="592"/>
                  </a:lnTo>
                  <a:lnTo>
                    <a:pt x="136" y="602"/>
                  </a:lnTo>
                  <a:lnTo>
                    <a:pt x="91" y="633"/>
                  </a:lnTo>
                  <a:lnTo>
                    <a:pt x="51" y="684"/>
                  </a:lnTo>
                  <a:lnTo>
                    <a:pt x="46" y="695"/>
                  </a:lnTo>
                  <a:lnTo>
                    <a:pt x="41" y="700"/>
                  </a:lnTo>
                  <a:lnTo>
                    <a:pt x="15" y="700"/>
                  </a:lnTo>
                  <a:lnTo>
                    <a:pt x="5" y="695"/>
                  </a:lnTo>
                  <a:lnTo>
                    <a:pt x="0" y="689"/>
                  </a:lnTo>
                  <a:lnTo>
                    <a:pt x="0" y="684"/>
                  </a:lnTo>
                  <a:lnTo>
                    <a:pt x="10" y="664"/>
                  </a:lnTo>
                  <a:lnTo>
                    <a:pt x="36" y="623"/>
                  </a:lnTo>
                  <a:lnTo>
                    <a:pt x="76" y="571"/>
                  </a:lnTo>
                  <a:lnTo>
                    <a:pt x="182" y="463"/>
                  </a:lnTo>
                  <a:lnTo>
                    <a:pt x="217" y="432"/>
                  </a:lnTo>
                  <a:lnTo>
                    <a:pt x="262" y="396"/>
                  </a:lnTo>
                  <a:lnTo>
                    <a:pt x="323" y="345"/>
                  </a:lnTo>
                  <a:lnTo>
                    <a:pt x="388" y="288"/>
                  </a:lnTo>
                  <a:lnTo>
                    <a:pt x="434" y="252"/>
                  </a:lnTo>
                  <a:lnTo>
                    <a:pt x="469" y="221"/>
                  </a:lnTo>
                  <a:lnTo>
                    <a:pt x="535" y="154"/>
                  </a:lnTo>
                  <a:lnTo>
                    <a:pt x="489" y="154"/>
                  </a:lnTo>
                  <a:lnTo>
                    <a:pt x="454" y="149"/>
                  </a:lnTo>
                  <a:lnTo>
                    <a:pt x="404" y="139"/>
                  </a:lnTo>
                  <a:lnTo>
                    <a:pt x="363" y="128"/>
                  </a:lnTo>
                  <a:lnTo>
                    <a:pt x="308" y="123"/>
                  </a:lnTo>
                  <a:lnTo>
                    <a:pt x="278" y="123"/>
                  </a:lnTo>
                  <a:lnTo>
                    <a:pt x="237" y="134"/>
                  </a:lnTo>
                  <a:lnTo>
                    <a:pt x="197" y="149"/>
                  </a:lnTo>
                  <a:lnTo>
                    <a:pt x="172" y="180"/>
                  </a:lnTo>
                  <a:lnTo>
                    <a:pt x="172" y="190"/>
                  </a:lnTo>
                  <a:lnTo>
                    <a:pt x="167" y="200"/>
                  </a:lnTo>
                  <a:lnTo>
                    <a:pt x="157" y="206"/>
                  </a:lnTo>
                  <a:lnTo>
                    <a:pt x="136" y="206"/>
                  </a:lnTo>
                  <a:lnTo>
                    <a:pt x="131" y="200"/>
                  </a:lnTo>
                  <a:lnTo>
                    <a:pt x="121" y="195"/>
                  </a:lnTo>
                  <a:lnTo>
                    <a:pt x="121" y="185"/>
                  </a:lnTo>
                  <a:lnTo>
                    <a:pt x="126" y="154"/>
                  </a:lnTo>
                  <a:lnTo>
                    <a:pt x="146" y="118"/>
                  </a:lnTo>
                  <a:lnTo>
                    <a:pt x="177" y="77"/>
                  </a:lnTo>
                  <a:lnTo>
                    <a:pt x="217" y="41"/>
                  </a:lnTo>
                  <a:lnTo>
                    <a:pt x="267" y="15"/>
                  </a:lnTo>
                  <a:lnTo>
                    <a:pt x="323" y="5"/>
                  </a:lnTo>
                  <a:lnTo>
                    <a:pt x="348" y="5"/>
                  </a:lnTo>
                  <a:lnTo>
                    <a:pt x="373" y="15"/>
                  </a:lnTo>
                  <a:lnTo>
                    <a:pt x="409" y="36"/>
                  </a:lnTo>
                  <a:lnTo>
                    <a:pt x="444" y="67"/>
                  </a:lnTo>
                  <a:lnTo>
                    <a:pt x="484" y="98"/>
                  </a:lnTo>
                  <a:lnTo>
                    <a:pt x="509" y="108"/>
                  </a:lnTo>
                  <a:lnTo>
                    <a:pt x="530" y="113"/>
                  </a:lnTo>
                  <a:lnTo>
                    <a:pt x="560" y="108"/>
                  </a:lnTo>
                  <a:lnTo>
                    <a:pt x="585" y="92"/>
                  </a:lnTo>
                  <a:lnTo>
                    <a:pt x="615" y="62"/>
                  </a:lnTo>
                  <a:lnTo>
                    <a:pt x="646" y="15"/>
                  </a:lnTo>
                  <a:lnTo>
                    <a:pt x="651" y="5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5"/>
            <p:cNvSpPr>
              <a:spLocks noEditPoints="1"/>
            </p:cNvSpPr>
            <p:nvPr/>
          </p:nvSpPr>
          <p:spPr bwMode="auto">
            <a:xfrm>
              <a:off x="9507" y="5466"/>
              <a:ext cx="615" cy="483"/>
            </a:xfrm>
            <a:custGeom>
              <a:avLst/>
              <a:gdLst/>
              <a:ahLst/>
              <a:cxnLst>
                <a:cxn ang="0">
                  <a:pos x="247" y="41"/>
                </a:cxn>
                <a:cxn ang="0">
                  <a:pos x="156" y="118"/>
                </a:cxn>
                <a:cxn ang="0">
                  <a:pos x="111" y="231"/>
                </a:cxn>
                <a:cxn ang="0">
                  <a:pos x="91" y="339"/>
                </a:cxn>
                <a:cxn ang="0">
                  <a:pos x="116" y="417"/>
                </a:cxn>
                <a:cxn ang="0">
                  <a:pos x="187" y="447"/>
                </a:cxn>
                <a:cxn ang="0">
                  <a:pos x="292" y="411"/>
                </a:cxn>
                <a:cxn ang="0">
                  <a:pos x="348" y="350"/>
                </a:cxn>
                <a:cxn ang="0">
                  <a:pos x="353" y="339"/>
                </a:cxn>
                <a:cxn ang="0">
                  <a:pos x="353" y="329"/>
                </a:cxn>
                <a:cxn ang="0">
                  <a:pos x="388" y="87"/>
                </a:cxn>
                <a:cxn ang="0">
                  <a:pos x="328" y="36"/>
                </a:cxn>
                <a:cxn ang="0">
                  <a:pos x="297" y="0"/>
                </a:cxn>
                <a:cxn ang="0">
                  <a:pos x="378" y="20"/>
                </a:cxn>
                <a:cxn ang="0">
                  <a:pos x="424" y="61"/>
                </a:cxn>
                <a:cxn ang="0">
                  <a:pos x="449" y="25"/>
                </a:cxn>
                <a:cxn ang="0">
                  <a:pos x="489" y="20"/>
                </a:cxn>
                <a:cxn ang="0">
                  <a:pos x="509" y="36"/>
                </a:cxn>
                <a:cxn ang="0">
                  <a:pos x="514" y="61"/>
                </a:cxn>
                <a:cxn ang="0">
                  <a:pos x="509" y="82"/>
                </a:cxn>
                <a:cxn ang="0">
                  <a:pos x="504" y="108"/>
                </a:cxn>
                <a:cxn ang="0">
                  <a:pos x="504" y="123"/>
                </a:cxn>
                <a:cxn ang="0">
                  <a:pos x="454" y="334"/>
                </a:cxn>
                <a:cxn ang="0">
                  <a:pos x="444" y="391"/>
                </a:cxn>
                <a:cxn ang="0">
                  <a:pos x="449" y="422"/>
                </a:cxn>
                <a:cxn ang="0">
                  <a:pos x="489" y="447"/>
                </a:cxn>
                <a:cxn ang="0">
                  <a:pos x="550" y="391"/>
                </a:cxn>
                <a:cxn ang="0">
                  <a:pos x="575" y="314"/>
                </a:cxn>
                <a:cxn ang="0">
                  <a:pos x="585" y="303"/>
                </a:cxn>
                <a:cxn ang="0">
                  <a:pos x="615" y="314"/>
                </a:cxn>
                <a:cxn ang="0">
                  <a:pos x="610" y="334"/>
                </a:cxn>
                <a:cxn ang="0">
                  <a:pos x="590" y="396"/>
                </a:cxn>
                <a:cxn ang="0">
                  <a:pos x="550" y="458"/>
                </a:cxn>
                <a:cxn ang="0">
                  <a:pos x="479" y="483"/>
                </a:cxn>
                <a:cxn ang="0">
                  <a:pos x="403" y="468"/>
                </a:cxn>
                <a:cxn ang="0">
                  <a:pos x="353" y="411"/>
                </a:cxn>
                <a:cxn ang="0">
                  <a:pos x="313" y="442"/>
                </a:cxn>
                <a:cxn ang="0">
                  <a:pos x="237" y="478"/>
                </a:cxn>
                <a:cxn ang="0">
                  <a:pos x="126" y="473"/>
                </a:cxn>
                <a:cxn ang="0">
                  <a:pos x="35" y="411"/>
                </a:cxn>
                <a:cxn ang="0">
                  <a:pos x="0" y="298"/>
                </a:cxn>
                <a:cxn ang="0">
                  <a:pos x="61" y="128"/>
                </a:cxn>
                <a:cxn ang="0">
                  <a:pos x="212" y="15"/>
                </a:cxn>
              </a:cxnLst>
              <a:rect l="0" t="0" r="r" b="b"/>
              <a:pathLst>
                <a:path w="615" h="483">
                  <a:moveTo>
                    <a:pt x="292" y="31"/>
                  </a:moveTo>
                  <a:lnTo>
                    <a:pt x="247" y="41"/>
                  </a:lnTo>
                  <a:lnTo>
                    <a:pt x="202" y="72"/>
                  </a:lnTo>
                  <a:lnTo>
                    <a:pt x="156" y="118"/>
                  </a:lnTo>
                  <a:lnTo>
                    <a:pt x="131" y="170"/>
                  </a:lnTo>
                  <a:lnTo>
                    <a:pt x="111" y="231"/>
                  </a:lnTo>
                  <a:lnTo>
                    <a:pt x="96" y="293"/>
                  </a:lnTo>
                  <a:lnTo>
                    <a:pt x="91" y="339"/>
                  </a:lnTo>
                  <a:lnTo>
                    <a:pt x="96" y="386"/>
                  </a:lnTo>
                  <a:lnTo>
                    <a:pt x="116" y="417"/>
                  </a:lnTo>
                  <a:lnTo>
                    <a:pt x="136" y="437"/>
                  </a:lnTo>
                  <a:lnTo>
                    <a:pt x="187" y="447"/>
                  </a:lnTo>
                  <a:lnTo>
                    <a:pt x="237" y="437"/>
                  </a:lnTo>
                  <a:lnTo>
                    <a:pt x="292" y="411"/>
                  </a:lnTo>
                  <a:lnTo>
                    <a:pt x="343" y="360"/>
                  </a:lnTo>
                  <a:lnTo>
                    <a:pt x="348" y="350"/>
                  </a:lnTo>
                  <a:lnTo>
                    <a:pt x="353" y="345"/>
                  </a:lnTo>
                  <a:lnTo>
                    <a:pt x="353" y="339"/>
                  </a:lnTo>
                  <a:lnTo>
                    <a:pt x="358" y="329"/>
                  </a:lnTo>
                  <a:lnTo>
                    <a:pt x="353" y="329"/>
                  </a:lnTo>
                  <a:lnTo>
                    <a:pt x="403" y="128"/>
                  </a:lnTo>
                  <a:lnTo>
                    <a:pt x="388" y="87"/>
                  </a:lnTo>
                  <a:lnTo>
                    <a:pt x="358" y="56"/>
                  </a:lnTo>
                  <a:lnTo>
                    <a:pt x="328" y="36"/>
                  </a:lnTo>
                  <a:lnTo>
                    <a:pt x="292" y="31"/>
                  </a:lnTo>
                  <a:close/>
                  <a:moveTo>
                    <a:pt x="297" y="0"/>
                  </a:moveTo>
                  <a:lnTo>
                    <a:pt x="343" y="5"/>
                  </a:lnTo>
                  <a:lnTo>
                    <a:pt x="378" y="20"/>
                  </a:lnTo>
                  <a:lnTo>
                    <a:pt x="403" y="41"/>
                  </a:lnTo>
                  <a:lnTo>
                    <a:pt x="424" y="61"/>
                  </a:lnTo>
                  <a:lnTo>
                    <a:pt x="429" y="46"/>
                  </a:lnTo>
                  <a:lnTo>
                    <a:pt x="449" y="25"/>
                  </a:lnTo>
                  <a:lnTo>
                    <a:pt x="464" y="20"/>
                  </a:lnTo>
                  <a:lnTo>
                    <a:pt x="489" y="20"/>
                  </a:lnTo>
                  <a:lnTo>
                    <a:pt x="499" y="31"/>
                  </a:lnTo>
                  <a:lnTo>
                    <a:pt x="509" y="36"/>
                  </a:lnTo>
                  <a:lnTo>
                    <a:pt x="514" y="46"/>
                  </a:lnTo>
                  <a:lnTo>
                    <a:pt x="514" y="61"/>
                  </a:lnTo>
                  <a:lnTo>
                    <a:pt x="509" y="67"/>
                  </a:lnTo>
                  <a:lnTo>
                    <a:pt x="509" y="82"/>
                  </a:lnTo>
                  <a:lnTo>
                    <a:pt x="504" y="92"/>
                  </a:lnTo>
                  <a:lnTo>
                    <a:pt x="504" y="108"/>
                  </a:lnTo>
                  <a:lnTo>
                    <a:pt x="499" y="123"/>
                  </a:lnTo>
                  <a:lnTo>
                    <a:pt x="504" y="123"/>
                  </a:lnTo>
                  <a:lnTo>
                    <a:pt x="459" y="303"/>
                  </a:lnTo>
                  <a:lnTo>
                    <a:pt x="454" y="334"/>
                  </a:lnTo>
                  <a:lnTo>
                    <a:pt x="449" y="370"/>
                  </a:lnTo>
                  <a:lnTo>
                    <a:pt x="444" y="391"/>
                  </a:lnTo>
                  <a:lnTo>
                    <a:pt x="444" y="406"/>
                  </a:lnTo>
                  <a:lnTo>
                    <a:pt x="449" y="422"/>
                  </a:lnTo>
                  <a:lnTo>
                    <a:pt x="459" y="437"/>
                  </a:lnTo>
                  <a:lnTo>
                    <a:pt x="489" y="447"/>
                  </a:lnTo>
                  <a:lnTo>
                    <a:pt x="524" y="432"/>
                  </a:lnTo>
                  <a:lnTo>
                    <a:pt x="550" y="391"/>
                  </a:lnTo>
                  <a:lnTo>
                    <a:pt x="570" y="324"/>
                  </a:lnTo>
                  <a:lnTo>
                    <a:pt x="575" y="314"/>
                  </a:lnTo>
                  <a:lnTo>
                    <a:pt x="575" y="308"/>
                  </a:lnTo>
                  <a:lnTo>
                    <a:pt x="585" y="303"/>
                  </a:lnTo>
                  <a:lnTo>
                    <a:pt x="605" y="303"/>
                  </a:lnTo>
                  <a:lnTo>
                    <a:pt x="615" y="314"/>
                  </a:lnTo>
                  <a:lnTo>
                    <a:pt x="615" y="319"/>
                  </a:lnTo>
                  <a:lnTo>
                    <a:pt x="610" y="334"/>
                  </a:lnTo>
                  <a:lnTo>
                    <a:pt x="605" y="360"/>
                  </a:lnTo>
                  <a:lnTo>
                    <a:pt x="590" y="396"/>
                  </a:lnTo>
                  <a:lnTo>
                    <a:pt x="575" y="427"/>
                  </a:lnTo>
                  <a:lnTo>
                    <a:pt x="550" y="458"/>
                  </a:lnTo>
                  <a:lnTo>
                    <a:pt x="519" y="473"/>
                  </a:lnTo>
                  <a:lnTo>
                    <a:pt x="479" y="483"/>
                  </a:lnTo>
                  <a:lnTo>
                    <a:pt x="439" y="478"/>
                  </a:lnTo>
                  <a:lnTo>
                    <a:pt x="403" y="468"/>
                  </a:lnTo>
                  <a:lnTo>
                    <a:pt x="373" y="442"/>
                  </a:lnTo>
                  <a:lnTo>
                    <a:pt x="353" y="411"/>
                  </a:lnTo>
                  <a:lnTo>
                    <a:pt x="338" y="422"/>
                  </a:lnTo>
                  <a:lnTo>
                    <a:pt x="313" y="442"/>
                  </a:lnTo>
                  <a:lnTo>
                    <a:pt x="277" y="463"/>
                  </a:lnTo>
                  <a:lnTo>
                    <a:pt x="237" y="478"/>
                  </a:lnTo>
                  <a:lnTo>
                    <a:pt x="187" y="483"/>
                  </a:lnTo>
                  <a:lnTo>
                    <a:pt x="126" y="473"/>
                  </a:lnTo>
                  <a:lnTo>
                    <a:pt x="71" y="447"/>
                  </a:lnTo>
                  <a:lnTo>
                    <a:pt x="35" y="411"/>
                  </a:lnTo>
                  <a:lnTo>
                    <a:pt x="10" y="360"/>
                  </a:lnTo>
                  <a:lnTo>
                    <a:pt x="0" y="298"/>
                  </a:lnTo>
                  <a:lnTo>
                    <a:pt x="15" y="211"/>
                  </a:lnTo>
                  <a:lnTo>
                    <a:pt x="61" y="128"/>
                  </a:lnTo>
                  <a:lnTo>
                    <a:pt x="131" y="61"/>
                  </a:lnTo>
                  <a:lnTo>
                    <a:pt x="212" y="15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10440" y="4560"/>
              <a:ext cx="398" cy="154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136" y="87"/>
                </a:cxn>
                <a:cxn ang="0">
                  <a:pos x="216" y="185"/>
                </a:cxn>
                <a:cxn ang="0">
                  <a:pos x="282" y="283"/>
                </a:cxn>
                <a:cxn ang="0">
                  <a:pos x="327" y="391"/>
                </a:cxn>
                <a:cxn ang="0">
                  <a:pos x="363" y="494"/>
                </a:cxn>
                <a:cxn ang="0">
                  <a:pos x="383" y="592"/>
                </a:cxn>
                <a:cxn ang="0">
                  <a:pos x="393" y="689"/>
                </a:cxn>
                <a:cxn ang="0">
                  <a:pos x="398" y="777"/>
                </a:cxn>
                <a:cxn ang="0">
                  <a:pos x="388" y="906"/>
                </a:cxn>
                <a:cxn ang="0">
                  <a:pos x="368" y="1029"/>
                </a:cxn>
                <a:cxn ang="0">
                  <a:pos x="332" y="1148"/>
                </a:cxn>
                <a:cxn ang="0">
                  <a:pos x="287" y="1251"/>
                </a:cxn>
                <a:cxn ang="0">
                  <a:pos x="231" y="1338"/>
                </a:cxn>
                <a:cxn ang="0">
                  <a:pos x="176" y="1415"/>
                </a:cxn>
                <a:cxn ang="0">
                  <a:pos x="126" y="1472"/>
                </a:cxn>
                <a:cxn ang="0">
                  <a:pos x="75" y="1513"/>
                </a:cxn>
                <a:cxn ang="0">
                  <a:pos x="45" y="1539"/>
                </a:cxn>
                <a:cxn ang="0">
                  <a:pos x="25" y="1549"/>
                </a:cxn>
                <a:cxn ang="0">
                  <a:pos x="15" y="1549"/>
                </a:cxn>
                <a:cxn ang="0">
                  <a:pos x="5" y="1539"/>
                </a:cxn>
                <a:cxn ang="0">
                  <a:pos x="5" y="1523"/>
                </a:cxn>
                <a:cxn ang="0">
                  <a:pos x="10" y="1523"/>
                </a:cxn>
                <a:cxn ang="0">
                  <a:pos x="10" y="1518"/>
                </a:cxn>
                <a:cxn ang="0">
                  <a:pos x="30" y="1498"/>
                </a:cxn>
                <a:cxn ang="0">
                  <a:pos x="105" y="1415"/>
                </a:cxn>
                <a:cxn ang="0">
                  <a:pos x="171" y="1312"/>
                </a:cxn>
                <a:cxn ang="0">
                  <a:pos x="221" y="1199"/>
                </a:cxn>
                <a:cxn ang="0">
                  <a:pos x="262" y="1076"/>
                </a:cxn>
                <a:cxn ang="0">
                  <a:pos x="282" y="931"/>
                </a:cxn>
                <a:cxn ang="0">
                  <a:pos x="292" y="777"/>
                </a:cxn>
                <a:cxn ang="0">
                  <a:pos x="287" y="633"/>
                </a:cxn>
                <a:cxn ang="0">
                  <a:pos x="267" y="509"/>
                </a:cxn>
                <a:cxn ang="0">
                  <a:pos x="237" y="401"/>
                </a:cxn>
                <a:cxn ang="0">
                  <a:pos x="201" y="303"/>
                </a:cxn>
                <a:cxn ang="0">
                  <a:pos x="161" y="221"/>
                </a:cxn>
                <a:cxn ang="0">
                  <a:pos x="116" y="154"/>
                </a:cxn>
                <a:cxn ang="0">
                  <a:pos x="65" y="98"/>
                </a:cxn>
                <a:cxn ang="0">
                  <a:pos x="5" y="36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5" y="10"/>
                </a:cxn>
                <a:cxn ang="0">
                  <a:pos x="15" y="5"/>
                </a:cxn>
                <a:cxn ang="0">
                  <a:pos x="30" y="5"/>
                </a:cxn>
                <a:cxn ang="0">
                  <a:pos x="35" y="0"/>
                </a:cxn>
              </a:cxnLst>
              <a:rect l="0" t="0" r="r" b="b"/>
              <a:pathLst>
                <a:path w="398" h="1549">
                  <a:moveTo>
                    <a:pt x="35" y="0"/>
                  </a:moveTo>
                  <a:lnTo>
                    <a:pt x="136" y="87"/>
                  </a:lnTo>
                  <a:lnTo>
                    <a:pt x="216" y="185"/>
                  </a:lnTo>
                  <a:lnTo>
                    <a:pt x="282" y="283"/>
                  </a:lnTo>
                  <a:lnTo>
                    <a:pt x="327" y="391"/>
                  </a:lnTo>
                  <a:lnTo>
                    <a:pt x="363" y="494"/>
                  </a:lnTo>
                  <a:lnTo>
                    <a:pt x="383" y="592"/>
                  </a:lnTo>
                  <a:lnTo>
                    <a:pt x="393" y="689"/>
                  </a:lnTo>
                  <a:lnTo>
                    <a:pt x="398" y="777"/>
                  </a:lnTo>
                  <a:lnTo>
                    <a:pt x="388" y="906"/>
                  </a:lnTo>
                  <a:lnTo>
                    <a:pt x="368" y="1029"/>
                  </a:lnTo>
                  <a:lnTo>
                    <a:pt x="332" y="1148"/>
                  </a:lnTo>
                  <a:lnTo>
                    <a:pt x="287" y="1251"/>
                  </a:lnTo>
                  <a:lnTo>
                    <a:pt x="231" y="1338"/>
                  </a:lnTo>
                  <a:lnTo>
                    <a:pt x="176" y="1415"/>
                  </a:lnTo>
                  <a:lnTo>
                    <a:pt x="126" y="1472"/>
                  </a:lnTo>
                  <a:lnTo>
                    <a:pt x="75" y="1513"/>
                  </a:lnTo>
                  <a:lnTo>
                    <a:pt x="45" y="1539"/>
                  </a:lnTo>
                  <a:lnTo>
                    <a:pt x="25" y="1549"/>
                  </a:lnTo>
                  <a:lnTo>
                    <a:pt x="15" y="1549"/>
                  </a:lnTo>
                  <a:lnTo>
                    <a:pt x="5" y="1539"/>
                  </a:lnTo>
                  <a:lnTo>
                    <a:pt x="5" y="1523"/>
                  </a:lnTo>
                  <a:lnTo>
                    <a:pt x="10" y="1523"/>
                  </a:lnTo>
                  <a:lnTo>
                    <a:pt x="10" y="1518"/>
                  </a:lnTo>
                  <a:lnTo>
                    <a:pt x="30" y="1498"/>
                  </a:lnTo>
                  <a:lnTo>
                    <a:pt x="105" y="1415"/>
                  </a:lnTo>
                  <a:lnTo>
                    <a:pt x="171" y="1312"/>
                  </a:lnTo>
                  <a:lnTo>
                    <a:pt x="221" y="1199"/>
                  </a:lnTo>
                  <a:lnTo>
                    <a:pt x="262" y="1076"/>
                  </a:lnTo>
                  <a:lnTo>
                    <a:pt x="282" y="931"/>
                  </a:lnTo>
                  <a:lnTo>
                    <a:pt x="292" y="777"/>
                  </a:lnTo>
                  <a:lnTo>
                    <a:pt x="287" y="633"/>
                  </a:lnTo>
                  <a:lnTo>
                    <a:pt x="267" y="509"/>
                  </a:lnTo>
                  <a:lnTo>
                    <a:pt x="237" y="401"/>
                  </a:lnTo>
                  <a:lnTo>
                    <a:pt x="201" y="303"/>
                  </a:lnTo>
                  <a:lnTo>
                    <a:pt x="161" y="221"/>
                  </a:lnTo>
                  <a:lnTo>
                    <a:pt x="116" y="154"/>
                  </a:lnTo>
                  <a:lnTo>
                    <a:pt x="65" y="98"/>
                  </a:lnTo>
                  <a:lnTo>
                    <a:pt x="5" y="36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5" y="5"/>
                  </a:lnTo>
                  <a:lnTo>
                    <a:pt x="30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7"/>
            <p:cNvSpPr>
              <a:spLocks noEditPoints="1"/>
            </p:cNvSpPr>
            <p:nvPr/>
          </p:nvSpPr>
          <p:spPr bwMode="auto">
            <a:xfrm>
              <a:off x="11065" y="4508"/>
              <a:ext cx="479" cy="783"/>
            </a:xfrm>
            <a:custGeom>
              <a:avLst/>
              <a:gdLst/>
              <a:ahLst/>
              <a:cxnLst>
                <a:cxn ang="0">
                  <a:pos x="358" y="62"/>
                </a:cxn>
                <a:cxn ang="0">
                  <a:pos x="287" y="180"/>
                </a:cxn>
                <a:cxn ang="0">
                  <a:pos x="226" y="350"/>
                </a:cxn>
                <a:cxn ang="0">
                  <a:pos x="196" y="494"/>
                </a:cxn>
                <a:cxn ang="0">
                  <a:pos x="332" y="350"/>
                </a:cxn>
                <a:cxn ang="0">
                  <a:pos x="418" y="206"/>
                </a:cxn>
                <a:cxn ang="0">
                  <a:pos x="438" y="103"/>
                </a:cxn>
                <a:cxn ang="0">
                  <a:pos x="433" y="67"/>
                </a:cxn>
                <a:cxn ang="0">
                  <a:pos x="418" y="47"/>
                </a:cxn>
                <a:cxn ang="0">
                  <a:pos x="398" y="41"/>
                </a:cxn>
                <a:cxn ang="0">
                  <a:pos x="433" y="11"/>
                </a:cxn>
                <a:cxn ang="0">
                  <a:pos x="473" y="67"/>
                </a:cxn>
                <a:cxn ang="0">
                  <a:pos x="479" y="129"/>
                </a:cxn>
                <a:cxn ang="0">
                  <a:pos x="453" y="227"/>
                </a:cxn>
                <a:cxn ang="0">
                  <a:pos x="353" y="397"/>
                </a:cxn>
                <a:cxn ang="0">
                  <a:pos x="201" y="546"/>
                </a:cxn>
                <a:cxn ang="0">
                  <a:pos x="186" y="566"/>
                </a:cxn>
                <a:cxn ang="0">
                  <a:pos x="191" y="649"/>
                </a:cxn>
                <a:cxn ang="0">
                  <a:pos x="216" y="716"/>
                </a:cxn>
                <a:cxn ang="0">
                  <a:pos x="272" y="747"/>
                </a:cxn>
                <a:cxn ang="0">
                  <a:pos x="363" y="716"/>
                </a:cxn>
                <a:cxn ang="0">
                  <a:pos x="438" y="664"/>
                </a:cxn>
                <a:cxn ang="0">
                  <a:pos x="453" y="654"/>
                </a:cxn>
                <a:cxn ang="0">
                  <a:pos x="468" y="659"/>
                </a:cxn>
                <a:cxn ang="0">
                  <a:pos x="479" y="675"/>
                </a:cxn>
                <a:cxn ang="0">
                  <a:pos x="473" y="695"/>
                </a:cxn>
                <a:cxn ang="0">
                  <a:pos x="393" y="747"/>
                </a:cxn>
                <a:cxn ang="0">
                  <a:pos x="272" y="783"/>
                </a:cxn>
                <a:cxn ang="0">
                  <a:pos x="171" y="741"/>
                </a:cxn>
                <a:cxn ang="0">
                  <a:pos x="116" y="623"/>
                </a:cxn>
                <a:cxn ang="0">
                  <a:pos x="30" y="695"/>
                </a:cxn>
                <a:cxn ang="0">
                  <a:pos x="15" y="690"/>
                </a:cxn>
                <a:cxn ang="0">
                  <a:pos x="0" y="675"/>
                </a:cxn>
                <a:cxn ang="0">
                  <a:pos x="10" y="654"/>
                </a:cxn>
                <a:cxn ang="0">
                  <a:pos x="100" y="572"/>
                </a:cxn>
                <a:cxn ang="0">
                  <a:pos x="106" y="556"/>
                </a:cxn>
                <a:cxn ang="0">
                  <a:pos x="126" y="376"/>
                </a:cxn>
                <a:cxn ang="0">
                  <a:pos x="191" y="196"/>
                </a:cxn>
                <a:cxn ang="0">
                  <a:pos x="287" y="57"/>
                </a:cxn>
                <a:cxn ang="0">
                  <a:pos x="398" y="0"/>
                </a:cxn>
              </a:cxnLst>
              <a:rect l="0" t="0" r="r" b="b"/>
              <a:pathLst>
                <a:path w="479" h="783">
                  <a:moveTo>
                    <a:pt x="398" y="41"/>
                  </a:moveTo>
                  <a:lnTo>
                    <a:pt x="358" y="62"/>
                  </a:lnTo>
                  <a:lnTo>
                    <a:pt x="317" y="108"/>
                  </a:lnTo>
                  <a:lnTo>
                    <a:pt x="287" y="180"/>
                  </a:lnTo>
                  <a:lnTo>
                    <a:pt x="252" y="263"/>
                  </a:lnTo>
                  <a:lnTo>
                    <a:pt x="226" y="350"/>
                  </a:lnTo>
                  <a:lnTo>
                    <a:pt x="206" y="427"/>
                  </a:lnTo>
                  <a:lnTo>
                    <a:pt x="196" y="494"/>
                  </a:lnTo>
                  <a:lnTo>
                    <a:pt x="272" y="422"/>
                  </a:lnTo>
                  <a:lnTo>
                    <a:pt x="332" y="350"/>
                  </a:lnTo>
                  <a:lnTo>
                    <a:pt x="383" y="273"/>
                  </a:lnTo>
                  <a:lnTo>
                    <a:pt x="418" y="206"/>
                  </a:lnTo>
                  <a:lnTo>
                    <a:pt x="433" y="150"/>
                  </a:lnTo>
                  <a:lnTo>
                    <a:pt x="438" y="103"/>
                  </a:lnTo>
                  <a:lnTo>
                    <a:pt x="438" y="83"/>
                  </a:lnTo>
                  <a:lnTo>
                    <a:pt x="433" y="67"/>
                  </a:lnTo>
                  <a:lnTo>
                    <a:pt x="428" y="57"/>
                  </a:lnTo>
                  <a:lnTo>
                    <a:pt x="418" y="47"/>
                  </a:lnTo>
                  <a:lnTo>
                    <a:pt x="408" y="41"/>
                  </a:lnTo>
                  <a:lnTo>
                    <a:pt x="398" y="41"/>
                  </a:lnTo>
                  <a:close/>
                  <a:moveTo>
                    <a:pt x="398" y="0"/>
                  </a:moveTo>
                  <a:lnTo>
                    <a:pt x="433" y="11"/>
                  </a:lnTo>
                  <a:lnTo>
                    <a:pt x="458" y="31"/>
                  </a:lnTo>
                  <a:lnTo>
                    <a:pt x="473" y="67"/>
                  </a:lnTo>
                  <a:lnTo>
                    <a:pt x="479" y="108"/>
                  </a:lnTo>
                  <a:lnTo>
                    <a:pt x="479" y="129"/>
                  </a:lnTo>
                  <a:lnTo>
                    <a:pt x="473" y="170"/>
                  </a:lnTo>
                  <a:lnTo>
                    <a:pt x="453" y="227"/>
                  </a:lnTo>
                  <a:lnTo>
                    <a:pt x="408" y="314"/>
                  </a:lnTo>
                  <a:lnTo>
                    <a:pt x="353" y="397"/>
                  </a:lnTo>
                  <a:lnTo>
                    <a:pt x="277" y="474"/>
                  </a:lnTo>
                  <a:lnTo>
                    <a:pt x="201" y="546"/>
                  </a:lnTo>
                  <a:lnTo>
                    <a:pt x="196" y="556"/>
                  </a:lnTo>
                  <a:lnTo>
                    <a:pt x="186" y="566"/>
                  </a:lnTo>
                  <a:lnTo>
                    <a:pt x="186" y="618"/>
                  </a:lnTo>
                  <a:lnTo>
                    <a:pt x="191" y="649"/>
                  </a:lnTo>
                  <a:lnTo>
                    <a:pt x="201" y="685"/>
                  </a:lnTo>
                  <a:lnTo>
                    <a:pt x="216" y="716"/>
                  </a:lnTo>
                  <a:lnTo>
                    <a:pt x="242" y="736"/>
                  </a:lnTo>
                  <a:lnTo>
                    <a:pt x="272" y="747"/>
                  </a:lnTo>
                  <a:lnTo>
                    <a:pt x="317" y="736"/>
                  </a:lnTo>
                  <a:lnTo>
                    <a:pt x="363" y="716"/>
                  </a:lnTo>
                  <a:lnTo>
                    <a:pt x="408" y="690"/>
                  </a:lnTo>
                  <a:lnTo>
                    <a:pt x="438" y="664"/>
                  </a:lnTo>
                  <a:lnTo>
                    <a:pt x="448" y="659"/>
                  </a:lnTo>
                  <a:lnTo>
                    <a:pt x="453" y="654"/>
                  </a:lnTo>
                  <a:lnTo>
                    <a:pt x="458" y="654"/>
                  </a:lnTo>
                  <a:lnTo>
                    <a:pt x="468" y="659"/>
                  </a:lnTo>
                  <a:lnTo>
                    <a:pt x="473" y="669"/>
                  </a:lnTo>
                  <a:lnTo>
                    <a:pt x="479" y="675"/>
                  </a:lnTo>
                  <a:lnTo>
                    <a:pt x="479" y="690"/>
                  </a:lnTo>
                  <a:lnTo>
                    <a:pt x="473" y="695"/>
                  </a:lnTo>
                  <a:lnTo>
                    <a:pt x="443" y="716"/>
                  </a:lnTo>
                  <a:lnTo>
                    <a:pt x="393" y="747"/>
                  </a:lnTo>
                  <a:lnTo>
                    <a:pt x="337" y="772"/>
                  </a:lnTo>
                  <a:lnTo>
                    <a:pt x="272" y="783"/>
                  </a:lnTo>
                  <a:lnTo>
                    <a:pt x="216" y="772"/>
                  </a:lnTo>
                  <a:lnTo>
                    <a:pt x="171" y="741"/>
                  </a:lnTo>
                  <a:lnTo>
                    <a:pt x="136" y="690"/>
                  </a:lnTo>
                  <a:lnTo>
                    <a:pt x="116" y="623"/>
                  </a:lnTo>
                  <a:lnTo>
                    <a:pt x="45" y="680"/>
                  </a:lnTo>
                  <a:lnTo>
                    <a:pt x="30" y="695"/>
                  </a:lnTo>
                  <a:lnTo>
                    <a:pt x="20" y="695"/>
                  </a:lnTo>
                  <a:lnTo>
                    <a:pt x="15" y="690"/>
                  </a:lnTo>
                  <a:lnTo>
                    <a:pt x="5" y="685"/>
                  </a:lnTo>
                  <a:lnTo>
                    <a:pt x="0" y="675"/>
                  </a:lnTo>
                  <a:lnTo>
                    <a:pt x="0" y="664"/>
                  </a:lnTo>
                  <a:lnTo>
                    <a:pt x="10" y="654"/>
                  </a:lnTo>
                  <a:lnTo>
                    <a:pt x="10" y="649"/>
                  </a:lnTo>
                  <a:lnTo>
                    <a:pt x="100" y="572"/>
                  </a:lnTo>
                  <a:lnTo>
                    <a:pt x="106" y="566"/>
                  </a:lnTo>
                  <a:lnTo>
                    <a:pt x="106" y="556"/>
                  </a:lnTo>
                  <a:lnTo>
                    <a:pt x="111" y="469"/>
                  </a:lnTo>
                  <a:lnTo>
                    <a:pt x="126" y="376"/>
                  </a:lnTo>
                  <a:lnTo>
                    <a:pt x="156" y="283"/>
                  </a:lnTo>
                  <a:lnTo>
                    <a:pt x="191" y="196"/>
                  </a:lnTo>
                  <a:lnTo>
                    <a:pt x="237" y="119"/>
                  </a:lnTo>
                  <a:lnTo>
                    <a:pt x="287" y="57"/>
                  </a:lnTo>
                  <a:lnTo>
                    <a:pt x="342" y="16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12048" y="3901"/>
              <a:ext cx="811" cy="1076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287" y="62"/>
                </a:cxn>
                <a:cxn ang="0">
                  <a:pos x="357" y="129"/>
                </a:cxn>
                <a:cxn ang="0">
                  <a:pos x="357" y="196"/>
                </a:cxn>
                <a:cxn ang="0">
                  <a:pos x="352" y="206"/>
                </a:cxn>
                <a:cxn ang="0">
                  <a:pos x="584" y="15"/>
                </a:cxn>
                <a:cxn ang="0">
                  <a:pos x="620" y="72"/>
                </a:cxn>
                <a:cxn ang="0">
                  <a:pos x="660" y="129"/>
                </a:cxn>
                <a:cxn ang="0">
                  <a:pos x="675" y="144"/>
                </a:cxn>
                <a:cxn ang="0">
                  <a:pos x="705" y="165"/>
                </a:cxn>
                <a:cxn ang="0">
                  <a:pos x="725" y="170"/>
                </a:cxn>
                <a:cxn ang="0">
                  <a:pos x="756" y="165"/>
                </a:cxn>
                <a:cxn ang="0">
                  <a:pos x="786" y="149"/>
                </a:cxn>
                <a:cxn ang="0">
                  <a:pos x="811" y="134"/>
                </a:cxn>
                <a:cxn ang="0">
                  <a:pos x="806" y="165"/>
                </a:cxn>
                <a:cxn ang="0">
                  <a:pos x="680" y="283"/>
                </a:cxn>
                <a:cxn ang="0">
                  <a:pos x="665" y="293"/>
                </a:cxn>
                <a:cxn ang="0">
                  <a:pos x="650" y="299"/>
                </a:cxn>
                <a:cxn ang="0">
                  <a:pos x="630" y="304"/>
                </a:cxn>
                <a:cxn ang="0">
                  <a:pos x="610" y="304"/>
                </a:cxn>
                <a:cxn ang="0">
                  <a:pos x="559" y="293"/>
                </a:cxn>
                <a:cxn ang="0">
                  <a:pos x="539" y="278"/>
                </a:cxn>
                <a:cxn ang="0">
                  <a:pos x="504" y="252"/>
                </a:cxn>
                <a:cxn ang="0">
                  <a:pos x="468" y="221"/>
                </a:cxn>
                <a:cxn ang="0">
                  <a:pos x="433" y="196"/>
                </a:cxn>
                <a:cxn ang="0">
                  <a:pos x="413" y="211"/>
                </a:cxn>
                <a:cxn ang="0">
                  <a:pos x="357" y="268"/>
                </a:cxn>
                <a:cxn ang="0">
                  <a:pos x="357" y="700"/>
                </a:cxn>
                <a:cxn ang="0">
                  <a:pos x="363" y="731"/>
                </a:cxn>
                <a:cxn ang="0">
                  <a:pos x="378" y="762"/>
                </a:cxn>
                <a:cxn ang="0">
                  <a:pos x="398" y="787"/>
                </a:cxn>
                <a:cxn ang="0">
                  <a:pos x="453" y="849"/>
                </a:cxn>
                <a:cxn ang="0">
                  <a:pos x="514" y="901"/>
                </a:cxn>
                <a:cxn ang="0">
                  <a:pos x="705" y="808"/>
                </a:cxn>
                <a:cxn ang="0">
                  <a:pos x="710" y="849"/>
                </a:cxn>
                <a:cxn ang="0">
                  <a:pos x="398" y="1076"/>
                </a:cxn>
                <a:cxn ang="0">
                  <a:pos x="282" y="978"/>
                </a:cxn>
                <a:cxn ang="0">
                  <a:pos x="176" y="865"/>
                </a:cxn>
                <a:cxn ang="0">
                  <a:pos x="191" y="684"/>
                </a:cxn>
                <a:cxn ang="0">
                  <a:pos x="191" y="407"/>
                </a:cxn>
                <a:cxn ang="0">
                  <a:pos x="186" y="324"/>
                </a:cxn>
                <a:cxn ang="0">
                  <a:pos x="181" y="273"/>
                </a:cxn>
                <a:cxn ang="0">
                  <a:pos x="176" y="242"/>
                </a:cxn>
                <a:cxn ang="0">
                  <a:pos x="171" y="232"/>
                </a:cxn>
                <a:cxn ang="0">
                  <a:pos x="141" y="206"/>
                </a:cxn>
                <a:cxn ang="0">
                  <a:pos x="105" y="185"/>
                </a:cxn>
                <a:cxn ang="0">
                  <a:pos x="25" y="221"/>
                </a:cxn>
                <a:cxn ang="0">
                  <a:pos x="0" y="201"/>
                </a:cxn>
                <a:cxn ang="0">
                  <a:pos x="216" y="0"/>
                </a:cxn>
              </a:cxnLst>
              <a:rect l="0" t="0" r="r" b="b"/>
              <a:pathLst>
                <a:path w="811" h="1076">
                  <a:moveTo>
                    <a:pt x="216" y="0"/>
                  </a:moveTo>
                  <a:lnTo>
                    <a:pt x="287" y="62"/>
                  </a:lnTo>
                  <a:lnTo>
                    <a:pt x="357" y="129"/>
                  </a:lnTo>
                  <a:lnTo>
                    <a:pt x="357" y="196"/>
                  </a:lnTo>
                  <a:lnTo>
                    <a:pt x="352" y="206"/>
                  </a:lnTo>
                  <a:lnTo>
                    <a:pt x="584" y="15"/>
                  </a:lnTo>
                  <a:lnTo>
                    <a:pt x="620" y="72"/>
                  </a:lnTo>
                  <a:lnTo>
                    <a:pt x="660" y="129"/>
                  </a:lnTo>
                  <a:lnTo>
                    <a:pt x="675" y="144"/>
                  </a:lnTo>
                  <a:lnTo>
                    <a:pt x="705" y="165"/>
                  </a:lnTo>
                  <a:lnTo>
                    <a:pt x="725" y="170"/>
                  </a:lnTo>
                  <a:lnTo>
                    <a:pt x="756" y="165"/>
                  </a:lnTo>
                  <a:lnTo>
                    <a:pt x="786" y="149"/>
                  </a:lnTo>
                  <a:lnTo>
                    <a:pt x="811" y="134"/>
                  </a:lnTo>
                  <a:lnTo>
                    <a:pt x="806" y="165"/>
                  </a:lnTo>
                  <a:lnTo>
                    <a:pt x="680" y="283"/>
                  </a:lnTo>
                  <a:lnTo>
                    <a:pt x="665" y="293"/>
                  </a:lnTo>
                  <a:lnTo>
                    <a:pt x="650" y="299"/>
                  </a:lnTo>
                  <a:lnTo>
                    <a:pt x="630" y="304"/>
                  </a:lnTo>
                  <a:lnTo>
                    <a:pt x="610" y="304"/>
                  </a:lnTo>
                  <a:lnTo>
                    <a:pt x="559" y="293"/>
                  </a:lnTo>
                  <a:lnTo>
                    <a:pt x="539" y="278"/>
                  </a:lnTo>
                  <a:lnTo>
                    <a:pt x="504" y="252"/>
                  </a:lnTo>
                  <a:lnTo>
                    <a:pt x="468" y="221"/>
                  </a:lnTo>
                  <a:lnTo>
                    <a:pt x="433" y="196"/>
                  </a:lnTo>
                  <a:lnTo>
                    <a:pt x="413" y="211"/>
                  </a:lnTo>
                  <a:lnTo>
                    <a:pt x="357" y="268"/>
                  </a:lnTo>
                  <a:lnTo>
                    <a:pt x="357" y="700"/>
                  </a:lnTo>
                  <a:lnTo>
                    <a:pt x="363" y="731"/>
                  </a:lnTo>
                  <a:lnTo>
                    <a:pt x="378" y="762"/>
                  </a:lnTo>
                  <a:lnTo>
                    <a:pt x="398" y="787"/>
                  </a:lnTo>
                  <a:lnTo>
                    <a:pt x="453" y="849"/>
                  </a:lnTo>
                  <a:lnTo>
                    <a:pt x="514" y="901"/>
                  </a:lnTo>
                  <a:lnTo>
                    <a:pt x="705" y="808"/>
                  </a:lnTo>
                  <a:lnTo>
                    <a:pt x="710" y="849"/>
                  </a:lnTo>
                  <a:lnTo>
                    <a:pt x="398" y="1076"/>
                  </a:lnTo>
                  <a:lnTo>
                    <a:pt x="282" y="978"/>
                  </a:lnTo>
                  <a:lnTo>
                    <a:pt x="176" y="865"/>
                  </a:lnTo>
                  <a:lnTo>
                    <a:pt x="191" y="684"/>
                  </a:lnTo>
                  <a:lnTo>
                    <a:pt x="191" y="407"/>
                  </a:lnTo>
                  <a:lnTo>
                    <a:pt x="186" y="324"/>
                  </a:lnTo>
                  <a:lnTo>
                    <a:pt x="181" y="273"/>
                  </a:lnTo>
                  <a:lnTo>
                    <a:pt x="176" y="242"/>
                  </a:lnTo>
                  <a:lnTo>
                    <a:pt x="171" y="232"/>
                  </a:lnTo>
                  <a:lnTo>
                    <a:pt x="141" y="206"/>
                  </a:lnTo>
                  <a:lnTo>
                    <a:pt x="105" y="185"/>
                  </a:lnTo>
                  <a:lnTo>
                    <a:pt x="25" y="221"/>
                  </a:lnTo>
                  <a:lnTo>
                    <a:pt x="0" y="201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13459" y="3654"/>
              <a:ext cx="1427" cy="1462"/>
            </a:xfrm>
            <a:custGeom>
              <a:avLst/>
              <a:gdLst/>
              <a:ahLst/>
              <a:cxnLst>
                <a:cxn ang="0">
                  <a:pos x="701" y="0"/>
                </a:cxn>
                <a:cxn ang="0">
                  <a:pos x="731" y="0"/>
                </a:cxn>
                <a:cxn ang="0">
                  <a:pos x="751" y="20"/>
                </a:cxn>
                <a:cxn ang="0">
                  <a:pos x="751" y="31"/>
                </a:cxn>
                <a:cxn ang="0">
                  <a:pos x="756" y="46"/>
                </a:cxn>
                <a:cxn ang="0">
                  <a:pos x="756" y="684"/>
                </a:cxn>
                <a:cxn ang="0">
                  <a:pos x="1391" y="684"/>
                </a:cxn>
                <a:cxn ang="0">
                  <a:pos x="1411" y="695"/>
                </a:cxn>
                <a:cxn ang="0">
                  <a:pos x="1421" y="705"/>
                </a:cxn>
                <a:cxn ang="0">
                  <a:pos x="1427" y="715"/>
                </a:cxn>
                <a:cxn ang="0">
                  <a:pos x="1427" y="746"/>
                </a:cxn>
                <a:cxn ang="0">
                  <a:pos x="1421" y="757"/>
                </a:cxn>
                <a:cxn ang="0">
                  <a:pos x="1411" y="767"/>
                </a:cxn>
                <a:cxn ang="0">
                  <a:pos x="1391" y="777"/>
                </a:cxn>
                <a:cxn ang="0">
                  <a:pos x="756" y="777"/>
                </a:cxn>
                <a:cxn ang="0">
                  <a:pos x="756" y="1415"/>
                </a:cxn>
                <a:cxn ang="0">
                  <a:pos x="751" y="1431"/>
                </a:cxn>
                <a:cxn ang="0">
                  <a:pos x="751" y="1441"/>
                </a:cxn>
                <a:cxn ang="0">
                  <a:pos x="731" y="1462"/>
                </a:cxn>
                <a:cxn ang="0">
                  <a:pos x="701" y="1462"/>
                </a:cxn>
                <a:cxn ang="0">
                  <a:pos x="691" y="1457"/>
                </a:cxn>
                <a:cxn ang="0">
                  <a:pos x="680" y="1446"/>
                </a:cxn>
                <a:cxn ang="0">
                  <a:pos x="670" y="1426"/>
                </a:cxn>
                <a:cxn ang="0">
                  <a:pos x="670" y="777"/>
                </a:cxn>
                <a:cxn ang="0">
                  <a:pos x="35" y="777"/>
                </a:cxn>
                <a:cxn ang="0">
                  <a:pos x="15" y="767"/>
                </a:cxn>
                <a:cxn ang="0">
                  <a:pos x="5" y="757"/>
                </a:cxn>
                <a:cxn ang="0">
                  <a:pos x="0" y="746"/>
                </a:cxn>
                <a:cxn ang="0">
                  <a:pos x="0" y="715"/>
                </a:cxn>
                <a:cxn ang="0">
                  <a:pos x="5" y="705"/>
                </a:cxn>
                <a:cxn ang="0">
                  <a:pos x="15" y="695"/>
                </a:cxn>
                <a:cxn ang="0">
                  <a:pos x="35" y="684"/>
                </a:cxn>
                <a:cxn ang="0">
                  <a:pos x="670" y="684"/>
                </a:cxn>
                <a:cxn ang="0">
                  <a:pos x="670" y="36"/>
                </a:cxn>
                <a:cxn ang="0">
                  <a:pos x="680" y="15"/>
                </a:cxn>
                <a:cxn ang="0">
                  <a:pos x="691" y="5"/>
                </a:cxn>
                <a:cxn ang="0">
                  <a:pos x="701" y="0"/>
                </a:cxn>
              </a:cxnLst>
              <a:rect l="0" t="0" r="r" b="b"/>
              <a:pathLst>
                <a:path w="1427" h="1462">
                  <a:moveTo>
                    <a:pt x="701" y="0"/>
                  </a:moveTo>
                  <a:lnTo>
                    <a:pt x="731" y="0"/>
                  </a:lnTo>
                  <a:lnTo>
                    <a:pt x="751" y="20"/>
                  </a:lnTo>
                  <a:lnTo>
                    <a:pt x="751" y="31"/>
                  </a:lnTo>
                  <a:lnTo>
                    <a:pt x="756" y="46"/>
                  </a:lnTo>
                  <a:lnTo>
                    <a:pt x="756" y="684"/>
                  </a:lnTo>
                  <a:lnTo>
                    <a:pt x="1391" y="684"/>
                  </a:lnTo>
                  <a:lnTo>
                    <a:pt x="1411" y="695"/>
                  </a:lnTo>
                  <a:lnTo>
                    <a:pt x="1421" y="705"/>
                  </a:lnTo>
                  <a:lnTo>
                    <a:pt x="1427" y="715"/>
                  </a:lnTo>
                  <a:lnTo>
                    <a:pt x="1427" y="746"/>
                  </a:lnTo>
                  <a:lnTo>
                    <a:pt x="1421" y="757"/>
                  </a:lnTo>
                  <a:lnTo>
                    <a:pt x="1411" y="767"/>
                  </a:lnTo>
                  <a:lnTo>
                    <a:pt x="1391" y="777"/>
                  </a:lnTo>
                  <a:lnTo>
                    <a:pt x="756" y="777"/>
                  </a:lnTo>
                  <a:lnTo>
                    <a:pt x="756" y="1415"/>
                  </a:lnTo>
                  <a:lnTo>
                    <a:pt x="751" y="1431"/>
                  </a:lnTo>
                  <a:lnTo>
                    <a:pt x="751" y="1441"/>
                  </a:lnTo>
                  <a:lnTo>
                    <a:pt x="731" y="1462"/>
                  </a:lnTo>
                  <a:lnTo>
                    <a:pt x="701" y="1462"/>
                  </a:lnTo>
                  <a:lnTo>
                    <a:pt x="691" y="1457"/>
                  </a:lnTo>
                  <a:lnTo>
                    <a:pt x="680" y="1446"/>
                  </a:lnTo>
                  <a:lnTo>
                    <a:pt x="670" y="1426"/>
                  </a:lnTo>
                  <a:lnTo>
                    <a:pt x="670" y="777"/>
                  </a:lnTo>
                  <a:lnTo>
                    <a:pt x="35" y="777"/>
                  </a:lnTo>
                  <a:lnTo>
                    <a:pt x="15" y="767"/>
                  </a:lnTo>
                  <a:lnTo>
                    <a:pt x="5" y="757"/>
                  </a:lnTo>
                  <a:lnTo>
                    <a:pt x="0" y="746"/>
                  </a:lnTo>
                  <a:lnTo>
                    <a:pt x="0" y="715"/>
                  </a:lnTo>
                  <a:lnTo>
                    <a:pt x="5" y="705"/>
                  </a:lnTo>
                  <a:lnTo>
                    <a:pt x="15" y="695"/>
                  </a:lnTo>
                  <a:lnTo>
                    <a:pt x="35" y="684"/>
                  </a:lnTo>
                  <a:lnTo>
                    <a:pt x="670" y="684"/>
                  </a:lnTo>
                  <a:lnTo>
                    <a:pt x="670" y="36"/>
                  </a:lnTo>
                  <a:lnTo>
                    <a:pt x="680" y="15"/>
                  </a:lnTo>
                  <a:lnTo>
                    <a:pt x="691" y="5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15672" y="4266"/>
              <a:ext cx="227" cy="237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61" y="11"/>
                </a:cxn>
                <a:cxn ang="0">
                  <a:pos x="196" y="36"/>
                </a:cxn>
                <a:cxn ang="0">
                  <a:pos x="217" y="72"/>
                </a:cxn>
                <a:cxn ang="0">
                  <a:pos x="227" y="119"/>
                </a:cxn>
                <a:cxn ang="0">
                  <a:pos x="217" y="165"/>
                </a:cxn>
                <a:cxn ang="0">
                  <a:pos x="196" y="201"/>
                </a:cxn>
                <a:cxn ang="0">
                  <a:pos x="161" y="227"/>
                </a:cxn>
                <a:cxn ang="0">
                  <a:pos x="116" y="237"/>
                </a:cxn>
                <a:cxn ang="0">
                  <a:pos x="70" y="227"/>
                </a:cxn>
                <a:cxn ang="0">
                  <a:pos x="35" y="201"/>
                </a:cxn>
                <a:cxn ang="0">
                  <a:pos x="10" y="165"/>
                </a:cxn>
                <a:cxn ang="0">
                  <a:pos x="0" y="119"/>
                </a:cxn>
                <a:cxn ang="0">
                  <a:pos x="10" y="72"/>
                </a:cxn>
                <a:cxn ang="0">
                  <a:pos x="35" y="36"/>
                </a:cxn>
                <a:cxn ang="0">
                  <a:pos x="70" y="11"/>
                </a:cxn>
                <a:cxn ang="0">
                  <a:pos x="116" y="0"/>
                </a:cxn>
              </a:cxnLst>
              <a:rect l="0" t="0" r="r" b="b"/>
              <a:pathLst>
                <a:path w="227" h="237">
                  <a:moveTo>
                    <a:pt x="116" y="0"/>
                  </a:moveTo>
                  <a:lnTo>
                    <a:pt x="161" y="11"/>
                  </a:lnTo>
                  <a:lnTo>
                    <a:pt x="196" y="36"/>
                  </a:lnTo>
                  <a:lnTo>
                    <a:pt x="217" y="72"/>
                  </a:lnTo>
                  <a:lnTo>
                    <a:pt x="227" y="119"/>
                  </a:lnTo>
                  <a:lnTo>
                    <a:pt x="217" y="165"/>
                  </a:lnTo>
                  <a:lnTo>
                    <a:pt x="196" y="201"/>
                  </a:lnTo>
                  <a:lnTo>
                    <a:pt x="161" y="227"/>
                  </a:lnTo>
                  <a:lnTo>
                    <a:pt x="116" y="237"/>
                  </a:lnTo>
                  <a:lnTo>
                    <a:pt x="70" y="227"/>
                  </a:lnTo>
                  <a:lnTo>
                    <a:pt x="35" y="201"/>
                  </a:lnTo>
                  <a:lnTo>
                    <a:pt x="10" y="165"/>
                  </a:lnTo>
                  <a:lnTo>
                    <a:pt x="0" y="119"/>
                  </a:lnTo>
                  <a:lnTo>
                    <a:pt x="10" y="72"/>
                  </a:lnTo>
                  <a:lnTo>
                    <a:pt x="35" y="36"/>
                  </a:lnTo>
                  <a:lnTo>
                    <a:pt x="70" y="1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16630" y="4266"/>
              <a:ext cx="226" cy="237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61" y="11"/>
                </a:cxn>
                <a:cxn ang="0">
                  <a:pos x="196" y="36"/>
                </a:cxn>
                <a:cxn ang="0">
                  <a:pos x="216" y="72"/>
                </a:cxn>
                <a:cxn ang="0">
                  <a:pos x="226" y="119"/>
                </a:cxn>
                <a:cxn ang="0">
                  <a:pos x="216" y="165"/>
                </a:cxn>
                <a:cxn ang="0">
                  <a:pos x="196" y="201"/>
                </a:cxn>
                <a:cxn ang="0">
                  <a:pos x="161" y="227"/>
                </a:cxn>
                <a:cxn ang="0">
                  <a:pos x="116" y="237"/>
                </a:cxn>
                <a:cxn ang="0">
                  <a:pos x="70" y="227"/>
                </a:cxn>
                <a:cxn ang="0">
                  <a:pos x="35" y="201"/>
                </a:cxn>
                <a:cxn ang="0">
                  <a:pos x="10" y="165"/>
                </a:cxn>
                <a:cxn ang="0">
                  <a:pos x="0" y="119"/>
                </a:cxn>
                <a:cxn ang="0">
                  <a:pos x="10" y="72"/>
                </a:cxn>
                <a:cxn ang="0">
                  <a:pos x="35" y="36"/>
                </a:cxn>
                <a:cxn ang="0">
                  <a:pos x="70" y="11"/>
                </a:cxn>
                <a:cxn ang="0">
                  <a:pos x="116" y="0"/>
                </a:cxn>
              </a:cxnLst>
              <a:rect l="0" t="0" r="r" b="b"/>
              <a:pathLst>
                <a:path w="226" h="237">
                  <a:moveTo>
                    <a:pt x="116" y="0"/>
                  </a:moveTo>
                  <a:lnTo>
                    <a:pt x="161" y="11"/>
                  </a:lnTo>
                  <a:lnTo>
                    <a:pt x="196" y="36"/>
                  </a:lnTo>
                  <a:lnTo>
                    <a:pt x="216" y="72"/>
                  </a:lnTo>
                  <a:lnTo>
                    <a:pt x="226" y="119"/>
                  </a:lnTo>
                  <a:lnTo>
                    <a:pt x="216" y="165"/>
                  </a:lnTo>
                  <a:lnTo>
                    <a:pt x="196" y="201"/>
                  </a:lnTo>
                  <a:lnTo>
                    <a:pt x="161" y="227"/>
                  </a:lnTo>
                  <a:lnTo>
                    <a:pt x="116" y="237"/>
                  </a:lnTo>
                  <a:lnTo>
                    <a:pt x="70" y="227"/>
                  </a:lnTo>
                  <a:lnTo>
                    <a:pt x="35" y="201"/>
                  </a:lnTo>
                  <a:lnTo>
                    <a:pt x="10" y="165"/>
                  </a:lnTo>
                  <a:lnTo>
                    <a:pt x="0" y="119"/>
                  </a:lnTo>
                  <a:lnTo>
                    <a:pt x="10" y="72"/>
                  </a:lnTo>
                  <a:lnTo>
                    <a:pt x="35" y="36"/>
                  </a:lnTo>
                  <a:lnTo>
                    <a:pt x="70" y="1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17587" y="4266"/>
              <a:ext cx="227" cy="237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62" y="11"/>
                </a:cxn>
                <a:cxn ang="0">
                  <a:pos x="197" y="36"/>
                </a:cxn>
                <a:cxn ang="0">
                  <a:pos x="217" y="72"/>
                </a:cxn>
                <a:cxn ang="0">
                  <a:pos x="227" y="119"/>
                </a:cxn>
                <a:cxn ang="0">
                  <a:pos x="217" y="165"/>
                </a:cxn>
                <a:cxn ang="0">
                  <a:pos x="197" y="201"/>
                </a:cxn>
                <a:cxn ang="0">
                  <a:pos x="162" y="227"/>
                </a:cxn>
                <a:cxn ang="0">
                  <a:pos x="116" y="237"/>
                </a:cxn>
                <a:cxn ang="0">
                  <a:pos x="71" y="227"/>
                </a:cxn>
                <a:cxn ang="0">
                  <a:pos x="36" y="201"/>
                </a:cxn>
                <a:cxn ang="0">
                  <a:pos x="10" y="165"/>
                </a:cxn>
                <a:cxn ang="0">
                  <a:pos x="0" y="119"/>
                </a:cxn>
                <a:cxn ang="0">
                  <a:pos x="10" y="72"/>
                </a:cxn>
                <a:cxn ang="0">
                  <a:pos x="36" y="36"/>
                </a:cxn>
                <a:cxn ang="0">
                  <a:pos x="71" y="11"/>
                </a:cxn>
                <a:cxn ang="0">
                  <a:pos x="116" y="0"/>
                </a:cxn>
              </a:cxnLst>
              <a:rect l="0" t="0" r="r" b="b"/>
              <a:pathLst>
                <a:path w="227" h="237">
                  <a:moveTo>
                    <a:pt x="116" y="0"/>
                  </a:moveTo>
                  <a:lnTo>
                    <a:pt x="162" y="11"/>
                  </a:lnTo>
                  <a:lnTo>
                    <a:pt x="197" y="36"/>
                  </a:lnTo>
                  <a:lnTo>
                    <a:pt x="217" y="72"/>
                  </a:lnTo>
                  <a:lnTo>
                    <a:pt x="227" y="119"/>
                  </a:lnTo>
                  <a:lnTo>
                    <a:pt x="217" y="165"/>
                  </a:lnTo>
                  <a:lnTo>
                    <a:pt x="197" y="201"/>
                  </a:lnTo>
                  <a:lnTo>
                    <a:pt x="162" y="227"/>
                  </a:lnTo>
                  <a:lnTo>
                    <a:pt x="116" y="237"/>
                  </a:lnTo>
                  <a:lnTo>
                    <a:pt x="71" y="227"/>
                  </a:lnTo>
                  <a:lnTo>
                    <a:pt x="36" y="201"/>
                  </a:lnTo>
                  <a:lnTo>
                    <a:pt x="10" y="165"/>
                  </a:lnTo>
                  <a:lnTo>
                    <a:pt x="0" y="119"/>
                  </a:lnTo>
                  <a:lnTo>
                    <a:pt x="10" y="72"/>
                  </a:lnTo>
                  <a:lnTo>
                    <a:pt x="36" y="36"/>
                  </a:lnTo>
                  <a:lnTo>
                    <a:pt x="71" y="1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5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6400800" y="5562600"/>
            <a:ext cx="1295400" cy="462431"/>
            <a:chOff x="4446" y="3103"/>
            <a:chExt cx="4807" cy="1716"/>
          </a:xfrm>
        </p:grpSpPr>
        <p:sp>
          <p:nvSpPr>
            <p:cNvPr id="1051" name="Freeform 27"/>
            <p:cNvSpPr>
              <a:spLocks noEditPoints="1"/>
            </p:cNvSpPr>
            <p:nvPr/>
          </p:nvSpPr>
          <p:spPr bwMode="auto">
            <a:xfrm>
              <a:off x="4446" y="3103"/>
              <a:ext cx="855" cy="1654"/>
            </a:xfrm>
            <a:custGeom>
              <a:avLst/>
              <a:gdLst/>
              <a:ahLst/>
              <a:cxnLst>
                <a:cxn ang="0">
                  <a:pos x="680" y="66"/>
                </a:cxn>
                <a:cxn ang="0">
                  <a:pos x="616" y="144"/>
                </a:cxn>
                <a:cxn ang="0">
                  <a:pos x="532" y="318"/>
                </a:cxn>
                <a:cxn ang="0">
                  <a:pos x="470" y="488"/>
                </a:cxn>
                <a:cxn ang="0">
                  <a:pos x="400" y="732"/>
                </a:cxn>
                <a:cxn ang="0">
                  <a:pos x="363" y="897"/>
                </a:cxn>
                <a:cxn ang="0">
                  <a:pos x="337" y="1019"/>
                </a:cxn>
                <a:cxn ang="0">
                  <a:pos x="327" y="1072"/>
                </a:cxn>
                <a:cxn ang="0">
                  <a:pos x="349" y="1049"/>
                </a:cxn>
                <a:cxn ang="0">
                  <a:pos x="438" y="948"/>
                </a:cxn>
                <a:cxn ang="0">
                  <a:pos x="548" y="805"/>
                </a:cxn>
                <a:cxn ang="0">
                  <a:pos x="660" y="632"/>
                </a:cxn>
                <a:cxn ang="0">
                  <a:pos x="751" y="440"/>
                </a:cxn>
                <a:cxn ang="0">
                  <a:pos x="801" y="238"/>
                </a:cxn>
                <a:cxn ang="0">
                  <a:pos x="802" y="140"/>
                </a:cxn>
                <a:cxn ang="0">
                  <a:pos x="792" y="89"/>
                </a:cxn>
                <a:cxn ang="0">
                  <a:pos x="751" y="53"/>
                </a:cxn>
                <a:cxn ang="0">
                  <a:pos x="756" y="3"/>
                </a:cxn>
                <a:cxn ang="0">
                  <a:pos x="816" y="39"/>
                </a:cxn>
                <a:cxn ang="0">
                  <a:pos x="846" y="95"/>
                </a:cxn>
                <a:cxn ang="0">
                  <a:pos x="855" y="152"/>
                </a:cxn>
                <a:cxn ang="0">
                  <a:pos x="835" y="344"/>
                </a:cxn>
                <a:cxn ang="0">
                  <a:pos x="742" y="590"/>
                </a:cxn>
                <a:cxn ang="0">
                  <a:pos x="604" y="818"/>
                </a:cxn>
                <a:cxn ang="0">
                  <a:pos x="453" y="1012"/>
                </a:cxn>
                <a:cxn ang="0">
                  <a:pos x="346" y="1130"/>
                </a:cxn>
                <a:cxn ang="0">
                  <a:pos x="323" y="1159"/>
                </a:cxn>
                <a:cxn ang="0">
                  <a:pos x="312" y="1180"/>
                </a:cxn>
                <a:cxn ang="0">
                  <a:pos x="306" y="1248"/>
                </a:cxn>
                <a:cxn ang="0">
                  <a:pos x="303" y="1302"/>
                </a:cxn>
                <a:cxn ang="0">
                  <a:pos x="313" y="1447"/>
                </a:cxn>
                <a:cxn ang="0">
                  <a:pos x="348" y="1549"/>
                </a:cxn>
                <a:cxn ang="0">
                  <a:pos x="411" y="1599"/>
                </a:cxn>
                <a:cxn ang="0">
                  <a:pos x="481" y="1598"/>
                </a:cxn>
                <a:cxn ang="0">
                  <a:pos x="556" y="1567"/>
                </a:cxn>
                <a:cxn ang="0">
                  <a:pos x="649" y="1496"/>
                </a:cxn>
                <a:cxn ang="0">
                  <a:pos x="737" y="1412"/>
                </a:cxn>
                <a:cxn ang="0">
                  <a:pos x="751" y="1400"/>
                </a:cxn>
                <a:cxn ang="0">
                  <a:pos x="775" y="1408"/>
                </a:cxn>
                <a:cxn ang="0">
                  <a:pos x="784" y="1429"/>
                </a:cxn>
                <a:cxn ang="0">
                  <a:pos x="761" y="1465"/>
                </a:cxn>
                <a:cxn ang="0">
                  <a:pos x="709" y="1514"/>
                </a:cxn>
                <a:cxn ang="0">
                  <a:pos x="658" y="1556"/>
                </a:cxn>
                <a:cxn ang="0">
                  <a:pos x="591" y="1603"/>
                </a:cxn>
                <a:cxn ang="0">
                  <a:pos x="478" y="1649"/>
                </a:cxn>
                <a:cxn ang="0">
                  <a:pos x="362" y="1641"/>
                </a:cxn>
                <a:cxn ang="0">
                  <a:pos x="279" y="1577"/>
                </a:cxn>
                <a:cxn ang="0">
                  <a:pos x="225" y="1473"/>
                </a:cxn>
                <a:cxn ang="0">
                  <a:pos x="185" y="1298"/>
                </a:cxn>
                <a:cxn ang="0">
                  <a:pos x="146" y="1339"/>
                </a:cxn>
                <a:cxn ang="0">
                  <a:pos x="109" y="1378"/>
                </a:cxn>
                <a:cxn ang="0">
                  <a:pos x="57" y="1429"/>
                </a:cxn>
                <a:cxn ang="0">
                  <a:pos x="33" y="1451"/>
                </a:cxn>
                <a:cxn ang="0">
                  <a:pos x="5" y="1433"/>
                </a:cxn>
                <a:cxn ang="0">
                  <a:pos x="8" y="1404"/>
                </a:cxn>
                <a:cxn ang="0">
                  <a:pos x="180" y="1229"/>
                </a:cxn>
                <a:cxn ang="0">
                  <a:pos x="216" y="880"/>
                </a:cxn>
                <a:cxn ang="0">
                  <a:pos x="313" y="542"/>
                </a:cxn>
                <a:cxn ang="0">
                  <a:pos x="372" y="394"/>
                </a:cxn>
                <a:cxn ang="0">
                  <a:pos x="421" y="297"/>
                </a:cxn>
                <a:cxn ang="0">
                  <a:pos x="523" y="137"/>
                </a:cxn>
                <a:cxn ang="0">
                  <a:pos x="619" y="40"/>
                </a:cxn>
                <a:cxn ang="0">
                  <a:pos x="726" y="0"/>
                </a:cxn>
              </a:cxnLst>
              <a:rect l="0" t="0" r="r" b="b"/>
              <a:pathLst>
                <a:path w="855" h="1654">
                  <a:moveTo>
                    <a:pt x="728" y="50"/>
                  </a:moveTo>
                  <a:lnTo>
                    <a:pt x="703" y="55"/>
                  </a:lnTo>
                  <a:lnTo>
                    <a:pt x="680" y="66"/>
                  </a:lnTo>
                  <a:lnTo>
                    <a:pt x="658" y="85"/>
                  </a:lnTo>
                  <a:lnTo>
                    <a:pt x="636" y="111"/>
                  </a:lnTo>
                  <a:lnTo>
                    <a:pt x="616" y="144"/>
                  </a:lnTo>
                  <a:lnTo>
                    <a:pt x="596" y="181"/>
                  </a:lnTo>
                  <a:lnTo>
                    <a:pt x="554" y="268"/>
                  </a:lnTo>
                  <a:lnTo>
                    <a:pt x="532" y="318"/>
                  </a:lnTo>
                  <a:lnTo>
                    <a:pt x="511" y="372"/>
                  </a:lnTo>
                  <a:lnTo>
                    <a:pt x="489" y="428"/>
                  </a:lnTo>
                  <a:lnTo>
                    <a:pt x="470" y="488"/>
                  </a:lnTo>
                  <a:lnTo>
                    <a:pt x="450" y="550"/>
                  </a:lnTo>
                  <a:lnTo>
                    <a:pt x="416" y="673"/>
                  </a:lnTo>
                  <a:lnTo>
                    <a:pt x="400" y="732"/>
                  </a:lnTo>
                  <a:lnTo>
                    <a:pt x="386" y="791"/>
                  </a:lnTo>
                  <a:lnTo>
                    <a:pt x="374" y="846"/>
                  </a:lnTo>
                  <a:lnTo>
                    <a:pt x="363" y="897"/>
                  </a:lnTo>
                  <a:lnTo>
                    <a:pt x="352" y="943"/>
                  </a:lnTo>
                  <a:lnTo>
                    <a:pt x="345" y="985"/>
                  </a:lnTo>
                  <a:lnTo>
                    <a:pt x="337" y="1019"/>
                  </a:lnTo>
                  <a:lnTo>
                    <a:pt x="332" y="1046"/>
                  </a:lnTo>
                  <a:lnTo>
                    <a:pt x="329" y="1064"/>
                  </a:lnTo>
                  <a:lnTo>
                    <a:pt x="327" y="1072"/>
                  </a:lnTo>
                  <a:lnTo>
                    <a:pt x="327" y="1074"/>
                  </a:lnTo>
                  <a:lnTo>
                    <a:pt x="327" y="1072"/>
                  </a:lnTo>
                  <a:lnTo>
                    <a:pt x="349" y="1049"/>
                  </a:lnTo>
                  <a:lnTo>
                    <a:pt x="374" y="1020"/>
                  </a:lnTo>
                  <a:lnTo>
                    <a:pt x="404" y="986"/>
                  </a:lnTo>
                  <a:lnTo>
                    <a:pt x="438" y="948"/>
                  </a:lnTo>
                  <a:lnTo>
                    <a:pt x="473" y="904"/>
                  </a:lnTo>
                  <a:lnTo>
                    <a:pt x="509" y="857"/>
                  </a:lnTo>
                  <a:lnTo>
                    <a:pt x="548" y="805"/>
                  </a:lnTo>
                  <a:lnTo>
                    <a:pt x="585" y="750"/>
                  </a:lnTo>
                  <a:lnTo>
                    <a:pt x="624" y="694"/>
                  </a:lnTo>
                  <a:lnTo>
                    <a:pt x="660" y="632"/>
                  </a:lnTo>
                  <a:lnTo>
                    <a:pt x="692" y="571"/>
                  </a:lnTo>
                  <a:lnTo>
                    <a:pt x="723" y="506"/>
                  </a:lnTo>
                  <a:lnTo>
                    <a:pt x="751" y="440"/>
                  </a:lnTo>
                  <a:lnTo>
                    <a:pt x="773" y="373"/>
                  </a:lnTo>
                  <a:lnTo>
                    <a:pt x="790" y="305"/>
                  </a:lnTo>
                  <a:lnTo>
                    <a:pt x="801" y="238"/>
                  </a:lnTo>
                  <a:lnTo>
                    <a:pt x="804" y="170"/>
                  </a:lnTo>
                  <a:lnTo>
                    <a:pt x="804" y="157"/>
                  </a:lnTo>
                  <a:lnTo>
                    <a:pt x="802" y="140"/>
                  </a:lnTo>
                  <a:lnTo>
                    <a:pt x="801" y="123"/>
                  </a:lnTo>
                  <a:lnTo>
                    <a:pt x="798" y="105"/>
                  </a:lnTo>
                  <a:lnTo>
                    <a:pt x="792" y="89"/>
                  </a:lnTo>
                  <a:lnTo>
                    <a:pt x="781" y="73"/>
                  </a:lnTo>
                  <a:lnTo>
                    <a:pt x="768" y="61"/>
                  </a:lnTo>
                  <a:lnTo>
                    <a:pt x="751" y="53"/>
                  </a:lnTo>
                  <a:lnTo>
                    <a:pt x="728" y="50"/>
                  </a:lnTo>
                  <a:close/>
                  <a:moveTo>
                    <a:pt x="726" y="0"/>
                  </a:moveTo>
                  <a:lnTo>
                    <a:pt x="756" y="3"/>
                  </a:lnTo>
                  <a:lnTo>
                    <a:pt x="781" y="11"/>
                  </a:lnTo>
                  <a:lnTo>
                    <a:pt x="801" y="22"/>
                  </a:lnTo>
                  <a:lnTo>
                    <a:pt x="816" y="39"/>
                  </a:lnTo>
                  <a:lnTo>
                    <a:pt x="830" y="56"/>
                  </a:lnTo>
                  <a:lnTo>
                    <a:pt x="840" y="76"/>
                  </a:lnTo>
                  <a:lnTo>
                    <a:pt x="846" y="95"/>
                  </a:lnTo>
                  <a:lnTo>
                    <a:pt x="851" y="116"/>
                  </a:lnTo>
                  <a:lnTo>
                    <a:pt x="854" y="136"/>
                  </a:lnTo>
                  <a:lnTo>
                    <a:pt x="855" y="152"/>
                  </a:lnTo>
                  <a:lnTo>
                    <a:pt x="855" y="178"/>
                  </a:lnTo>
                  <a:lnTo>
                    <a:pt x="851" y="260"/>
                  </a:lnTo>
                  <a:lnTo>
                    <a:pt x="835" y="344"/>
                  </a:lnTo>
                  <a:lnTo>
                    <a:pt x="810" y="427"/>
                  </a:lnTo>
                  <a:lnTo>
                    <a:pt x="779" y="509"/>
                  </a:lnTo>
                  <a:lnTo>
                    <a:pt x="742" y="590"/>
                  </a:lnTo>
                  <a:lnTo>
                    <a:pt x="700" y="669"/>
                  </a:lnTo>
                  <a:lnTo>
                    <a:pt x="653" y="745"/>
                  </a:lnTo>
                  <a:lnTo>
                    <a:pt x="604" y="818"/>
                  </a:lnTo>
                  <a:lnTo>
                    <a:pt x="554" y="888"/>
                  </a:lnTo>
                  <a:lnTo>
                    <a:pt x="503" y="952"/>
                  </a:lnTo>
                  <a:lnTo>
                    <a:pt x="453" y="1012"/>
                  </a:lnTo>
                  <a:lnTo>
                    <a:pt x="405" y="1066"/>
                  </a:lnTo>
                  <a:lnTo>
                    <a:pt x="362" y="1112"/>
                  </a:lnTo>
                  <a:lnTo>
                    <a:pt x="346" y="1130"/>
                  </a:lnTo>
                  <a:lnTo>
                    <a:pt x="335" y="1143"/>
                  </a:lnTo>
                  <a:lnTo>
                    <a:pt x="327" y="1153"/>
                  </a:lnTo>
                  <a:lnTo>
                    <a:pt x="323" y="1159"/>
                  </a:lnTo>
                  <a:lnTo>
                    <a:pt x="320" y="1164"/>
                  </a:lnTo>
                  <a:lnTo>
                    <a:pt x="313" y="1171"/>
                  </a:lnTo>
                  <a:lnTo>
                    <a:pt x="312" y="1180"/>
                  </a:lnTo>
                  <a:lnTo>
                    <a:pt x="310" y="1200"/>
                  </a:lnTo>
                  <a:lnTo>
                    <a:pt x="307" y="1222"/>
                  </a:lnTo>
                  <a:lnTo>
                    <a:pt x="306" y="1248"/>
                  </a:lnTo>
                  <a:lnTo>
                    <a:pt x="304" y="1271"/>
                  </a:lnTo>
                  <a:lnTo>
                    <a:pt x="303" y="1290"/>
                  </a:lnTo>
                  <a:lnTo>
                    <a:pt x="303" y="1302"/>
                  </a:lnTo>
                  <a:lnTo>
                    <a:pt x="304" y="1353"/>
                  </a:lnTo>
                  <a:lnTo>
                    <a:pt x="307" y="1402"/>
                  </a:lnTo>
                  <a:lnTo>
                    <a:pt x="313" y="1447"/>
                  </a:lnTo>
                  <a:lnTo>
                    <a:pt x="321" y="1486"/>
                  </a:lnTo>
                  <a:lnTo>
                    <a:pt x="334" y="1520"/>
                  </a:lnTo>
                  <a:lnTo>
                    <a:pt x="348" y="1549"/>
                  </a:lnTo>
                  <a:lnTo>
                    <a:pt x="365" y="1572"/>
                  </a:lnTo>
                  <a:lnTo>
                    <a:pt x="386" y="1588"/>
                  </a:lnTo>
                  <a:lnTo>
                    <a:pt x="411" y="1599"/>
                  </a:lnTo>
                  <a:lnTo>
                    <a:pt x="439" y="1603"/>
                  </a:lnTo>
                  <a:lnTo>
                    <a:pt x="459" y="1601"/>
                  </a:lnTo>
                  <a:lnTo>
                    <a:pt x="481" y="1598"/>
                  </a:lnTo>
                  <a:lnTo>
                    <a:pt x="504" y="1591"/>
                  </a:lnTo>
                  <a:lnTo>
                    <a:pt x="529" y="1580"/>
                  </a:lnTo>
                  <a:lnTo>
                    <a:pt x="556" y="1567"/>
                  </a:lnTo>
                  <a:lnTo>
                    <a:pt x="584" y="1548"/>
                  </a:lnTo>
                  <a:lnTo>
                    <a:pt x="615" y="1525"/>
                  </a:lnTo>
                  <a:lnTo>
                    <a:pt x="649" y="1496"/>
                  </a:lnTo>
                  <a:lnTo>
                    <a:pt x="688" y="1462"/>
                  </a:lnTo>
                  <a:lnTo>
                    <a:pt x="728" y="1421"/>
                  </a:lnTo>
                  <a:lnTo>
                    <a:pt x="737" y="1412"/>
                  </a:lnTo>
                  <a:lnTo>
                    <a:pt x="745" y="1407"/>
                  </a:lnTo>
                  <a:lnTo>
                    <a:pt x="748" y="1402"/>
                  </a:lnTo>
                  <a:lnTo>
                    <a:pt x="751" y="1400"/>
                  </a:lnTo>
                  <a:lnTo>
                    <a:pt x="756" y="1400"/>
                  </a:lnTo>
                  <a:lnTo>
                    <a:pt x="767" y="1402"/>
                  </a:lnTo>
                  <a:lnTo>
                    <a:pt x="775" y="1408"/>
                  </a:lnTo>
                  <a:lnTo>
                    <a:pt x="779" y="1417"/>
                  </a:lnTo>
                  <a:lnTo>
                    <a:pt x="782" y="1425"/>
                  </a:lnTo>
                  <a:lnTo>
                    <a:pt x="784" y="1429"/>
                  </a:lnTo>
                  <a:lnTo>
                    <a:pt x="781" y="1438"/>
                  </a:lnTo>
                  <a:lnTo>
                    <a:pt x="773" y="1451"/>
                  </a:lnTo>
                  <a:lnTo>
                    <a:pt x="761" y="1465"/>
                  </a:lnTo>
                  <a:lnTo>
                    <a:pt x="745" y="1481"/>
                  </a:lnTo>
                  <a:lnTo>
                    <a:pt x="726" y="1497"/>
                  </a:lnTo>
                  <a:lnTo>
                    <a:pt x="709" y="1514"/>
                  </a:lnTo>
                  <a:lnTo>
                    <a:pt x="691" y="1530"/>
                  </a:lnTo>
                  <a:lnTo>
                    <a:pt x="674" y="1544"/>
                  </a:lnTo>
                  <a:lnTo>
                    <a:pt x="658" y="1556"/>
                  </a:lnTo>
                  <a:lnTo>
                    <a:pt x="647" y="1564"/>
                  </a:lnTo>
                  <a:lnTo>
                    <a:pt x="622" y="1583"/>
                  </a:lnTo>
                  <a:lnTo>
                    <a:pt x="591" y="1603"/>
                  </a:lnTo>
                  <a:lnTo>
                    <a:pt x="557" y="1622"/>
                  </a:lnTo>
                  <a:lnTo>
                    <a:pt x="518" y="1638"/>
                  </a:lnTo>
                  <a:lnTo>
                    <a:pt x="478" y="1649"/>
                  </a:lnTo>
                  <a:lnTo>
                    <a:pt x="435" y="1654"/>
                  </a:lnTo>
                  <a:lnTo>
                    <a:pt x="396" y="1651"/>
                  </a:lnTo>
                  <a:lnTo>
                    <a:pt x="362" y="1641"/>
                  </a:lnTo>
                  <a:lnTo>
                    <a:pt x="331" y="1625"/>
                  </a:lnTo>
                  <a:lnTo>
                    <a:pt x="303" y="1603"/>
                  </a:lnTo>
                  <a:lnTo>
                    <a:pt x="279" y="1577"/>
                  </a:lnTo>
                  <a:lnTo>
                    <a:pt x="258" y="1546"/>
                  </a:lnTo>
                  <a:lnTo>
                    <a:pt x="239" y="1510"/>
                  </a:lnTo>
                  <a:lnTo>
                    <a:pt x="225" y="1473"/>
                  </a:lnTo>
                  <a:lnTo>
                    <a:pt x="211" y="1431"/>
                  </a:lnTo>
                  <a:lnTo>
                    <a:pt x="200" y="1389"/>
                  </a:lnTo>
                  <a:lnTo>
                    <a:pt x="185" y="1298"/>
                  </a:lnTo>
                  <a:lnTo>
                    <a:pt x="174" y="1310"/>
                  </a:lnTo>
                  <a:lnTo>
                    <a:pt x="161" y="1324"/>
                  </a:lnTo>
                  <a:lnTo>
                    <a:pt x="146" y="1339"/>
                  </a:lnTo>
                  <a:lnTo>
                    <a:pt x="132" y="1355"/>
                  </a:lnTo>
                  <a:lnTo>
                    <a:pt x="119" y="1368"/>
                  </a:lnTo>
                  <a:lnTo>
                    <a:pt x="109" y="1378"/>
                  </a:lnTo>
                  <a:lnTo>
                    <a:pt x="87" y="1399"/>
                  </a:lnTo>
                  <a:lnTo>
                    <a:pt x="71" y="1417"/>
                  </a:lnTo>
                  <a:lnTo>
                    <a:pt x="57" y="1429"/>
                  </a:lnTo>
                  <a:lnTo>
                    <a:pt x="48" y="1439"/>
                  </a:lnTo>
                  <a:lnTo>
                    <a:pt x="36" y="1449"/>
                  </a:lnTo>
                  <a:lnTo>
                    <a:pt x="33" y="1451"/>
                  </a:lnTo>
                  <a:lnTo>
                    <a:pt x="28" y="1451"/>
                  </a:lnTo>
                  <a:lnTo>
                    <a:pt x="14" y="1446"/>
                  </a:lnTo>
                  <a:lnTo>
                    <a:pt x="5" y="1433"/>
                  </a:lnTo>
                  <a:lnTo>
                    <a:pt x="0" y="1418"/>
                  </a:lnTo>
                  <a:lnTo>
                    <a:pt x="1" y="1413"/>
                  </a:lnTo>
                  <a:lnTo>
                    <a:pt x="8" y="1404"/>
                  </a:lnTo>
                  <a:lnTo>
                    <a:pt x="11" y="1397"/>
                  </a:lnTo>
                  <a:lnTo>
                    <a:pt x="9" y="1396"/>
                  </a:lnTo>
                  <a:lnTo>
                    <a:pt x="180" y="1229"/>
                  </a:lnTo>
                  <a:lnTo>
                    <a:pt x="185" y="1111"/>
                  </a:lnTo>
                  <a:lnTo>
                    <a:pt x="197" y="994"/>
                  </a:lnTo>
                  <a:lnTo>
                    <a:pt x="216" y="880"/>
                  </a:lnTo>
                  <a:lnTo>
                    <a:pt x="242" y="765"/>
                  </a:lnTo>
                  <a:lnTo>
                    <a:pt x="275" y="653"/>
                  </a:lnTo>
                  <a:lnTo>
                    <a:pt x="313" y="542"/>
                  </a:lnTo>
                  <a:lnTo>
                    <a:pt x="357" y="432"/>
                  </a:lnTo>
                  <a:lnTo>
                    <a:pt x="363" y="417"/>
                  </a:lnTo>
                  <a:lnTo>
                    <a:pt x="372" y="394"/>
                  </a:lnTo>
                  <a:lnTo>
                    <a:pt x="386" y="367"/>
                  </a:lnTo>
                  <a:lnTo>
                    <a:pt x="402" y="333"/>
                  </a:lnTo>
                  <a:lnTo>
                    <a:pt x="421" y="297"/>
                  </a:lnTo>
                  <a:lnTo>
                    <a:pt x="467" y="216"/>
                  </a:lnTo>
                  <a:lnTo>
                    <a:pt x="494" y="176"/>
                  </a:lnTo>
                  <a:lnTo>
                    <a:pt x="523" y="137"/>
                  </a:lnTo>
                  <a:lnTo>
                    <a:pt x="554" y="100"/>
                  </a:lnTo>
                  <a:lnTo>
                    <a:pt x="585" y="68"/>
                  </a:lnTo>
                  <a:lnTo>
                    <a:pt x="619" y="40"/>
                  </a:lnTo>
                  <a:lnTo>
                    <a:pt x="653" y="18"/>
                  </a:lnTo>
                  <a:lnTo>
                    <a:pt x="689" y="5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6157" y="3486"/>
              <a:ext cx="1353" cy="133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8" y="0"/>
                </a:cxn>
                <a:cxn ang="0">
                  <a:pos x="52" y="2"/>
                </a:cxn>
                <a:cxn ang="0">
                  <a:pos x="59" y="3"/>
                </a:cxn>
                <a:cxn ang="0">
                  <a:pos x="69" y="8"/>
                </a:cxn>
                <a:cxn ang="0">
                  <a:pos x="83" y="15"/>
                </a:cxn>
                <a:cxn ang="0">
                  <a:pos x="1311" y="616"/>
                </a:cxn>
                <a:cxn ang="0">
                  <a:pos x="1325" y="623"/>
                </a:cxn>
                <a:cxn ang="0">
                  <a:pos x="1336" y="629"/>
                </a:cxn>
                <a:cxn ang="0">
                  <a:pos x="1345" y="639"/>
                </a:cxn>
                <a:cxn ang="0">
                  <a:pos x="1352" y="650"/>
                </a:cxn>
                <a:cxn ang="0">
                  <a:pos x="1353" y="666"/>
                </a:cxn>
                <a:cxn ang="0">
                  <a:pos x="1352" y="681"/>
                </a:cxn>
                <a:cxn ang="0">
                  <a:pos x="1345" y="694"/>
                </a:cxn>
                <a:cxn ang="0">
                  <a:pos x="1336" y="702"/>
                </a:cxn>
                <a:cxn ang="0">
                  <a:pos x="1325" y="710"/>
                </a:cxn>
                <a:cxn ang="0">
                  <a:pos x="1311" y="717"/>
                </a:cxn>
                <a:cxn ang="0">
                  <a:pos x="83" y="1318"/>
                </a:cxn>
                <a:cxn ang="0">
                  <a:pos x="69" y="1325"/>
                </a:cxn>
                <a:cxn ang="0">
                  <a:pos x="59" y="1330"/>
                </a:cxn>
                <a:cxn ang="0">
                  <a:pos x="51" y="1331"/>
                </a:cxn>
                <a:cxn ang="0">
                  <a:pos x="48" y="1333"/>
                </a:cxn>
                <a:cxn ang="0">
                  <a:pos x="45" y="1333"/>
                </a:cxn>
                <a:cxn ang="0">
                  <a:pos x="27" y="1330"/>
                </a:cxn>
                <a:cxn ang="0">
                  <a:pos x="12" y="1321"/>
                </a:cxn>
                <a:cxn ang="0">
                  <a:pos x="3" y="1307"/>
                </a:cxn>
                <a:cxn ang="0">
                  <a:pos x="0" y="1289"/>
                </a:cxn>
                <a:cxn ang="0">
                  <a:pos x="1" y="1275"/>
                </a:cxn>
                <a:cxn ang="0">
                  <a:pos x="9" y="1262"/>
                </a:cxn>
                <a:cxn ang="0">
                  <a:pos x="21" y="1250"/>
                </a:cxn>
                <a:cxn ang="0">
                  <a:pos x="41" y="1239"/>
                </a:cxn>
                <a:cxn ang="0">
                  <a:pos x="1204" y="666"/>
                </a:cxn>
                <a:cxn ang="0">
                  <a:pos x="41" y="94"/>
                </a:cxn>
                <a:cxn ang="0">
                  <a:pos x="21" y="83"/>
                </a:cxn>
                <a:cxn ang="0">
                  <a:pos x="9" y="71"/>
                </a:cxn>
                <a:cxn ang="0">
                  <a:pos x="1" y="58"/>
                </a:cxn>
                <a:cxn ang="0">
                  <a:pos x="0" y="44"/>
                </a:cxn>
                <a:cxn ang="0">
                  <a:pos x="3" y="26"/>
                </a:cxn>
                <a:cxn ang="0">
                  <a:pos x="12" y="11"/>
                </a:cxn>
                <a:cxn ang="0">
                  <a:pos x="27" y="3"/>
                </a:cxn>
                <a:cxn ang="0">
                  <a:pos x="45" y="0"/>
                </a:cxn>
              </a:cxnLst>
              <a:rect l="0" t="0" r="r" b="b"/>
              <a:pathLst>
                <a:path w="1353" h="1333">
                  <a:moveTo>
                    <a:pt x="45" y="0"/>
                  </a:moveTo>
                  <a:lnTo>
                    <a:pt x="48" y="0"/>
                  </a:lnTo>
                  <a:lnTo>
                    <a:pt x="52" y="2"/>
                  </a:lnTo>
                  <a:lnTo>
                    <a:pt x="59" y="3"/>
                  </a:lnTo>
                  <a:lnTo>
                    <a:pt x="69" y="8"/>
                  </a:lnTo>
                  <a:lnTo>
                    <a:pt x="83" y="15"/>
                  </a:lnTo>
                  <a:lnTo>
                    <a:pt x="1311" y="616"/>
                  </a:lnTo>
                  <a:lnTo>
                    <a:pt x="1325" y="623"/>
                  </a:lnTo>
                  <a:lnTo>
                    <a:pt x="1336" y="629"/>
                  </a:lnTo>
                  <a:lnTo>
                    <a:pt x="1345" y="639"/>
                  </a:lnTo>
                  <a:lnTo>
                    <a:pt x="1352" y="650"/>
                  </a:lnTo>
                  <a:lnTo>
                    <a:pt x="1353" y="666"/>
                  </a:lnTo>
                  <a:lnTo>
                    <a:pt x="1352" y="681"/>
                  </a:lnTo>
                  <a:lnTo>
                    <a:pt x="1345" y="694"/>
                  </a:lnTo>
                  <a:lnTo>
                    <a:pt x="1336" y="702"/>
                  </a:lnTo>
                  <a:lnTo>
                    <a:pt x="1325" y="710"/>
                  </a:lnTo>
                  <a:lnTo>
                    <a:pt x="1311" y="717"/>
                  </a:lnTo>
                  <a:lnTo>
                    <a:pt x="83" y="1318"/>
                  </a:lnTo>
                  <a:lnTo>
                    <a:pt x="69" y="1325"/>
                  </a:lnTo>
                  <a:lnTo>
                    <a:pt x="59" y="1330"/>
                  </a:lnTo>
                  <a:lnTo>
                    <a:pt x="51" y="1331"/>
                  </a:lnTo>
                  <a:lnTo>
                    <a:pt x="48" y="1333"/>
                  </a:lnTo>
                  <a:lnTo>
                    <a:pt x="45" y="1333"/>
                  </a:lnTo>
                  <a:lnTo>
                    <a:pt x="27" y="1330"/>
                  </a:lnTo>
                  <a:lnTo>
                    <a:pt x="12" y="1321"/>
                  </a:lnTo>
                  <a:lnTo>
                    <a:pt x="3" y="1307"/>
                  </a:lnTo>
                  <a:lnTo>
                    <a:pt x="0" y="1289"/>
                  </a:lnTo>
                  <a:lnTo>
                    <a:pt x="1" y="1275"/>
                  </a:lnTo>
                  <a:lnTo>
                    <a:pt x="9" y="1262"/>
                  </a:lnTo>
                  <a:lnTo>
                    <a:pt x="21" y="1250"/>
                  </a:lnTo>
                  <a:lnTo>
                    <a:pt x="41" y="1239"/>
                  </a:lnTo>
                  <a:lnTo>
                    <a:pt x="1204" y="666"/>
                  </a:lnTo>
                  <a:lnTo>
                    <a:pt x="41" y="94"/>
                  </a:lnTo>
                  <a:lnTo>
                    <a:pt x="21" y="83"/>
                  </a:lnTo>
                  <a:lnTo>
                    <a:pt x="9" y="71"/>
                  </a:lnTo>
                  <a:lnTo>
                    <a:pt x="1" y="58"/>
                  </a:lnTo>
                  <a:lnTo>
                    <a:pt x="0" y="44"/>
                  </a:lnTo>
                  <a:lnTo>
                    <a:pt x="3" y="26"/>
                  </a:lnTo>
                  <a:lnTo>
                    <a:pt x="12" y="11"/>
                  </a:lnTo>
                  <a:lnTo>
                    <a:pt x="27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8522" y="3195"/>
              <a:ext cx="731" cy="1535"/>
            </a:xfrm>
            <a:custGeom>
              <a:avLst/>
              <a:gdLst/>
              <a:ahLst/>
              <a:cxnLst>
                <a:cxn ang="0">
                  <a:pos x="404" y="0"/>
                </a:cxn>
                <a:cxn ang="0">
                  <a:pos x="427" y="0"/>
                </a:cxn>
                <a:cxn ang="0">
                  <a:pos x="441" y="5"/>
                </a:cxn>
                <a:cxn ang="0">
                  <a:pos x="449" y="15"/>
                </a:cxn>
                <a:cxn ang="0">
                  <a:pos x="452" y="31"/>
                </a:cxn>
                <a:cxn ang="0">
                  <a:pos x="452" y="58"/>
                </a:cxn>
                <a:cxn ang="0">
                  <a:pos x="453" y="60"/>
                </a:cxn>
                <a:cxn ang="0">
                  <a:pos x="453" y="1375"/>
                </a:cxn>
                <a:cxn ang="0">
                  <a:pos x="455" y="1392"/>
                </a:cxn>
                <a:cxn ang="0">
                  <a:pos x="458" y="1409"/>
                </a:cxn>
                <a:cxn ang="0">
                  <a:pos x="464" y="1423"/>
                </a:cxn>
                <a:cxn ang="0">
                  <a:pos x="475" y="1435"/>
                </a:cxn>
                <a:cxn ang="0">
                  <a:pos x="489" y="1443"/>
                </a:cxn>
                <a:cxn ang="0">
                  <a:pos x="509" y="1451"/>
                </a:cxn>
                <a:cxn ang="0">
                  <a:pos x="536" y="1456"/>
                </a:cxn>
                <a:cxn ang="0">
                  <a:pos x="568" y="1459"/>
                </a:cxn>
                <a:cxn ang="0">
                  <a:pos x="609" y="1462"/>
                </a:cxn>
                <a:cxn ang="0">
                  <a:pos x="731" y="1462"/>
                </a:cxn>
                <a:cxn ang="0">
                  <a:pos x="731" y="1535"/>
                </a:cxn>
                <a:cxn ang="0">
                  <a:pos x="697" y="1532"/>
                </a:cxn>
                <a:cxn ang="0">
                  <a:pos x="655" y="1530"/>
                </a:cxn>
                <a:cxn ang="0">
                  <a:pos x="607" y="1528"/>
                </a:cxn>
                <a:cxn ang="0">
                  <a:pos x="556" y="1528"/>
                </a:cxn>
                <a:cxn ang="0">
                  <a:pos x="505" y="1527"/>
                </a:cxn>
                <a:cxn ang="0">
                  <a:pos x="241" y="1527"/>
                </a:cxn>
                <a:cxn ang="0">
                  <a:pos x="188" y="1528"/>
                </a:cxn>
                <a:cxn ang="0">
                  <a:pos x="137" y="1528"/>
                </a:cxn>
                <a:cxn ang="0">
                  <a:pos x="89" y="1530"/>
                </a:cxn>
                <a:cxn ang="0">
                  <a:pos x="47" y="1532"/>
                </a:cxn>
                <a:cxn ang="0">
                  <a:pos x="11" y="1535"/>
                </a:cxn>
                <a:cxn ang="0">
                  <a:pos x="11" y="1462"/>
                </a:cxn>
                <a:cxn ang="0">
                  <a:pos x="134" y="1462"/>
                </a:cxn>
                <a:cxn ang="0">
                  <a:pos x="174" y="1459"/>
                </a:cxn>
                <a:cxn ang="0">
                  <a:pos x="207" y="1456"/>
                </a:cxn>
                <a:cxn ang="0">
                  <a:pos x="233" y="1451"/>
                </a:cxn>
                <a:cxn ang="0">
                  <a:pos x="253" y="1444"/>
                </a:cxn>
                <a:cxn ang="0">
                  <a:pos x="267" y="1435"/>
                </a:cxn>
                <a:cxn ang="0">
                  <a:pos x="278" y="1423"/>
                </a:cxn>
                <a:cxn ang="0">
                  <a:pos x="284" y="1410"/>
                </a:cxn>
                <a:cxn ang="0">
                  <a:pos x="287" y="1394"/>
                </a:cxn>
                <a:cxn ang="0">
                  <a:pos x="289" y="1375"/>
                </a:cxn>
                <a:cxn ang="0">
                  <a:pos x="289" y="157"/>
                </a:cxn>
                <a:cxn ang="0">
                  <a:pos x="239" y="179"/>
                </a:cxn>
                <a:cxn ang="0">
                  <a:pos x="188" y="196"/>
                </a:cxn>
                <a:cxn ang="0">
                  <a:pos x="140" y="207"/>
                </a:cxn>
                <a:cxn ang="0">
                  <a:pos x="95" y="213"/>
                </a:cxn>
                <a:cxn ang="0">
                  <a:pos x="56" y="217"/>
                </a:cxn>
                <a:cxn ang="0">
                  <a:pos x="24" y="218"/>
                </a:cxn>
                <a:cxn ang="0">
                  <a:pos x="0" y="218"/>
                </a:cxn>
                <a:cxn ang="0">
                  <a:pos x="0" y="146"/>
                </a:cxn>
                <a:cxn ang="0">
                  <a:pos x="25" y="146"/>
                </a:cxn>
                <a:cxn ang="0">
                  <a:pos x="56" y="144"/>
                </a:cxn>
                <a:cxn ang="0">
                  <a:pos x="92" y="142"/>
                </a:cxn>
                <a:cxn ang="0">
                  <a:pos x="132" y="136"/>
                </a:cxn>
                <a:cxn ang="0">
                  <a:pos x="176" y="128"/>
                </a:cxn>
                <a:cxn ang="0">
                  <a:pos x="222" y="115"/>
                </a:cxn>
                <a:cxn ang="0">
                  <a:pos x="269" y="95"/>
                </a:cxn>
                <a:cxn ang="0">
                  <a:pos x="315" y="71"/>
                </a:cxn>
                <a:cxn ang="0">
                  <a:pos x="360" y="39"/>
                </a:cxn>
                <a:cxn ang="0">
                  <a:pos x="404" y="0"/>
                </a:cxn>
              </a:cxnLst>
              <a:rect l="0" t="0" r="r" b="b"/>
              <a:pathLst>
                <a:path w="731" h="1535">
                  <a:moveTo>
                    <a:pt x="404" y="0"/>
                  </a:moveTo>
                  <a:lnTo>
                    <a:pt x="427" y="0"/>
                  </a:lnTo>
                  <a:lnTo>
                    <a:pt x="441" y="5"/>
                  </a:lnTo>
                  <a:lnTo>
                    <a:pt x="449" y="15"/>
                  </a:lnTo>
                  <a:lnTo>
                    <a:pt x="452" y="31"/>
                  </a:lnTo>
                  <a:lnTo>
                    <a:pt x="452" y="58"/>
                  </a:lnTo>
                  <a:lnTo>
                    <a:pt x="453" y="60"/>
                  </a:lnTo>
                  <a:lnTo>
                    <a:pt x="453" y="1375"/>
                  </a:lnTo>
                  <a:lnTo>
                    <a:pt x="455" y="1392"/>
                  </a:lnTo>
                  <a:lnTo>
                    <a:pt x="458" y="1409"/>
                  </a:lnTo>
                  <a:lnTo>
                    <a:pt x="464" y="1423"/>
                  </a:lnTo>
                  <a:lnTo>
                    <a:pt x="475" y="1435"/>
                  </a:lnTo>
                  <a:lnTo>
                    <a:pt x="489" y="1443"/>
                  </a:lnTo>
                  <a:lnTo>
                    <a:pt x="509" y="1451"/>
                  </a:lnTo>
                  <a:lnTo>
                    <a:pt x="536" y="1456"/>
                  </a:lnTo>
                  <a:lnTo>
                    <a:pt x="568" y="1459"/>
                  </a:lnTo>
                  <a:lnTo>
                    <a:pt x="609" y="1462"/>
                  </a:lnTo>
                  <a:lnTo>
                    <a:pt x="731" y="1462"/>
                  </a:lnTo>
                  <a:lnTo>
                    <a:pt x="731" y="1535"/>
                  </a:lnTo>
                  <a:lnTo>
                    <a:pt x="697" y="1532"/>
                  </a:lnTo>
                  <a:lnTo>
                    <a:pt x="655" y="1530"/>
                  </a:lnTo>
                  <a:lnTo>
                    <a:pt x="607" y="1528"/>
                  </a:lnTo>
                  <a:lnTo>
                    <a:pt x="556" y="1528"/>
                  </a:lnTo>
                  <a:lnTo>
                    <a:pt x="505" y="1527"/>
                  </a:lnTo>
                  <a:lnTo>
                    <a:pt x="241" y="1527"/>
                  </a:lnTo>
                  <a:lnTo>
                    <a:pt x="188" y="1528"/>
                  </a:lnTo>
                  <a:lnTo>
                    <a:pt x="137" y="1528"/>
                  </a:lnTo>
                  <a:lnTo>
                    <a:pt x="89" y="1530"/>
                  </a:lnTo>
                  <a:lnTo>
                    <a:pt x="47" y="1532"/>
                  </a:lnTo>
                  <a:lnTo>
                    <a:pt x="11" y="1535"/>
                  </a:lnTo>
                  <a:lnTo>
                    <a:pt x="11" y="1462"/>
                  </a:lnTo>
                  <a:lnTo>
                    <a:pt x="134" y="1462"/>
                  </a:lnTo>
                  <a:lnTo>
                    <a:pt x="174" y="1459"/>
                  </a:lnTo>
                  <a:lnTo>
                    <a:pt x="207" y="1456"/>
                  </a:lnTo>
                  <a:lnTo>
                    <a:pt x="233" y="1451"/>
                  </a:lnTo>
                  <a:lnTo>
                    <a:pt x="253" y="1444"/>
                  </a:lnTo>
                  <a:lnTo>
                    <a:pt x="267" y="1435"/>
                  </a:lnTo>
                  <a:lnTo>
                    <a:pt x="278" y="1423"/>
                  </a:lnTo>
                  <a:lnTo>
                    <a:pt x="284" y="1410"/>
                  </a:lnTo>
                  <a:lnTo>
                    <a:pt x="287" y="1394"/>
                  </a:lnTo>
                  <a:lnTo>
                    <a:pt x="289" y="1375"/>
                  </a:lnTo>
                  <a:lnTo>
                    <a:pt x="289" y="157"/>
                  </a:lnTo>
                  <a:lnTo>
                    <a:pt x="239" y="179"/>
                  </a:lnTo>
                  <a:lnTo>
                    <a:pt x="188" y="196"/>
                  </a:lnTo>
                  <a:lnTo>
                    <a:pt x="140" y="207"/>
                  </a:lnTo>
                  <a:lnTo>
                    <a:pt x="95" y="213"/>
                  </a:lnTo>
                  <a:lnTo>
                    <a:pt x="56" y="217"/>
                  </a:lnTo>
                  <a:lnTo>
                    <a:pt x="24" y="218"/>
                  </a:lnTo>
                  <a:lnTo>
                    <a:pt x="0" y="218"/>
                  </a:lnTo>
                  <a:lnTo>
                    <a:pt x="0" y="146"/>
                  </a:lnTo>
                  <a:lnTo>
                    <a:pt x="25" y="146"/>
                  </a:lnTo>
                  <a:lnTo>
                    <a:pt x="56" y="144"/>
                  </a:lnTo>
                  <a:lnTo>
                    <a:pt x="92" y="142"/>
                  </a:lnTo>
                  <a:lnTo>
                    <a:pt x="132" y="136"/>
                  </a:lnTo>
                  <a:lnTo>
                    <a:pt x="176" y="128"/>
                  </a:lnTo>
                  <a:lnTo>
                    <a:pt x="222" y="115"/>
                  </a:lnTo>
                  <a:lnTo>
                    <a:pt x="269" y="95"/>
                  </a:lnTo>
                  <a:lnTo>
                    <a:pt x="315" y="71"/>
                  </a:lnTo>
                  <a:lnTo>
                    <a:pt x="360" y="39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14400" y="34290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Nature of  the puncture is determined by  the complex orbit of  residue </a:t>
            </a:r>
            <a:r>
              <a:rPr lang="en-US" sz="2800" dirty="0" smtClean="0">
                <a:latin typeface="eufb5" pitchFamily="34" charset="0"/>
              </a:rPr>
              <a:t>r.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ransition advTm="91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524000" y="2362200"/>
            <a:ext cx="1828800" cy="501646"/>
            <a:chOff x="717" y="3506"/>
            <a:chExt cx="7211" cy="1978"/>
          </a:xfrm>
          <a:solidFill>
            <a:srgbClr val="009900"/>
          </a:solidFill>
        </p:grpSpPr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717" y="3506"/>
              <a:ext cx="1070" cy="1574"/>
            </a:xfrm>
            <a:custGeom>
              <a:avLst/>
              <a:gdLst/>
              <a:ahLst/>
              <a:cxnLst>
                <a:cxn ang="0">
                  <a:pos x="306" y="0"/>
                </a:cxn>
                <a:cxn ang="0">
                  <a:pos x="382" y="7"/>
                </a:cxn>
                <a:cxn ang="0">
                  <a:pos x="456" y="30"/>
                </a:cxn>
                <a:cxn ang="0">
                  <a:pos x="520" y="79"/>
                </a:cxn>
                <a:cxn ang="0">
                  <a:pos x="567" y="158"/>
                </a:cxn>
                <a:cxn ang="0">
                  <a:pos x="1023" y="1467"/>
                </a:cxn>
                <a:cxn ang="0">
                  <a:pos x="1059" y="1530"/>
                </a:cxn>
                <a:cxn ang="0">
                  <a:pos x="1070" y="1550"/>
                </a:cxn>
                <a:cxn ang="0">
                  <a:pos x="1068" y="1557"/>
                </a:cxn>
                <a:cxn ang="0">
                  <a:pos x="1061" y="1564"/>
                </a:cxn>
                <a:cxn ang="0">
                  <a:pos x="1046" y="1571"/>
                </a:cxn>
                <a:cxn ang="0">
                  <a:pos x="943" y="1569"/>
                </a:cxn>
                <a:cxn ang="0">
                  <a:pos x="903" y="1546"/>
                </a:cxn>
                <a:cxn ang="0">
                  <a:pos x="871" y="1502"/>
                </a:cxn>
                <a:cxn ang="0">
                  <a:pos x="840" y="1425"/>
                </a:cxn>
                <a:cxn ang="0">
                  <a:pos x="800" y="1310"/>
                </a:cxn>
                <a:cxn ang="0">
                  <a:pos x="753" y="1176"/>
                </a:cxn>
                <a:cxn ang="0">
                  <a:pos x="679" y="963"/>
                </a:cxn>
                <a:cxn ang="0">
                  <a:pos x="654" y="891"/>
                </a:cxn>
                <a:cxn ang="0">
                  <a:pos x="123" y="1543"/>
                </a:cxn>
                <a:cxn ang="0">
                  <a:pos x="87" y="1569"/>
                </a:cxn>
                <a:cxn ang="0">
                  <a:pos x="40" y="1569"/>
                </a:cxn>
                <a:cxn ang="0">
                  <a:pos x="4" y="1537"/>
                </a:cxn>
                <a:cxn ang="0">
                  <a:pos x="2" y="1493"/>
                </a:cxn>
                <a:cxn ang="0">
                  <a:pos x="22" y="1460"/>
                </a:cxn>
                <a:cxn ang="0">
                  <a:pos x="634" y="831"/>
                </a:cxn>
                <a:cxn ang="0">
                  <a:pos x="406" y="174"/>
                </a:cxn>
                <a:cxn ang="0">
                  <a:pos x="375" y="107"/>
                </a:cxn>
                <a:cxn ang="0">
                  <a:pos x="346" y="70"/>
                </a:cxn>
                <a:cxn ang="0">
                  <a:pos x="310" y="51"/>
                </a:cxn>
                <a:cxn ang="0">
                  <a:pos x="281" y="47"/>
                </a:cxn>
                <a:cxn ang="0">
                  <a:pos x="270" y="37"/>
                </a:cxn>
                <a:cxn ang="0">
                  <a:pos x="266" y="26"/>
                </a:cxn>
                <a:cxn ang="0">
                  <a:pos x="277" y="5"/>
                </a:cxn>
                <a:cxn ang="0">
                  <a:pos x="297" y="0"/>
                </a:cxn>
              </a:cxnLst>
              <a:rect l="0" t="0" r="r" b="b"/>
              <a:pathLst>
                <a:path w="1070" h="1574">
                  <a:moveTo>
                    <a:pt x="297" y="0"/>
                  </a:moveTo>
                  <a:lnTo>
                    <a:pt x="306" y="0"/>
                  </a:lnTo>
                  <a:lnTo>
                    <a:pt x="344" y="3"/>
                  </a:lnTo>
                  <a:lnTo>
                    <a:pt x="382" y="7"/>
                  </a:lnTo>
                  <a:lnTo>
                    <a:pt x="420" y="17"/>
                  </a:lnTo>
                  <a:lnTo>
                    <a:pt x="456" y="30"/>
                  </a:lnTo>
                  <a:lnTo>
                    <a:pt x="491" y="51"/>
                  </a:lnTo>
                  <a:lnTo>
                    <a:pt x="520" y="79"/>
                  </a:lnTo>
                  <a:lnTo>
                    <a:pt x="547" y="114"/>
                  </a:lnTo>
                  <a:lnTo>
                    <a:pt x="567" y="158"/>
                  </a:lnTo>
                  <a:lnTo>
                    <a:pt x="1008" y="1428"/>
                  </a:lnTo>
                  <a:lnTo>
                    <a:pt x="1023" y="1467"/>
                  </a:lnTo>
                  <a:lnTo>
                    <a:pt x="1039" y="1502"/>
                  </a:lnTo>
                  <a:lnTo>
                    <a:pt x="1059" y="1530"/>
                  </a:lnTo>
                  <a:lnTo>
                    <a:pt x="1066" y="1537"/>
                  </a:lnTo>
                  <a:lnTo>
                    <a:pt x="1070" y="1550"/>
                  </a:lnTo>
                  <a:lnTo>
                    <a:pt x="1070" y="1555"/>
                  </a:lnTo>
                  <a:lnTo>
                    <a:pt x="1068" y="1557"/>
                  </a:lnTo>
                  <a:lnTo>
                    <a:pt x="1066" y="1562"/>
                  </a:lnTo>
                  <a:lnTo>
                    <a:pt x="1061" y="1564"/>
                  </a:lnTo>
                  <a:lnTo>
                    <a:pt x="1054" y="1569"/>
                  </a:lnTo>
                  <a:lnTo>
                    <a:pt x="1046" y="1571"/>
                  </a:lnTo>
                  <a:lnTo>
                    <a:pt x="967" y="1571"/>
                  </a:lnTo>
                  <a:lnTo>
                    <a:pt x="943" y="1569"/>
                  </a:lnTo>
                  <a:lnTo>
                    <a:pt x="920" y="1560"/>
                  </a:lnTo>
                  <a:lnTo>
                    <a:pt x="903" y="1546"/>
                  </a:lnTo>
                  <a:lnTo>
                    <a:pt x="882" y="1523"/>
                  </a:lnTo>
                  <a:lnTo>
                    <a:pt x="871" y="1502"/>
                  </a:lnTo>
                  <a:lnTo>
                    <a:pt x="856" y="1469"/>
                  </a:lnTo>
                  <a:lnTo>
                    <a:pt x="840" y="1425"/>
                  </a:lnTo>
                  <a:lnTo>
                    <a:pt x="820" y="1372"/>
                  </a:lnTo>
                  <a:lnTo>
                    <a:pt x="800" y="1310"/>
                  </a:lnTo>
                  <a:lnTo>
                    <a:pt x="775" y="1245"/>
                  </a:lnTo>
                  <a:lnTo>
                    <a:pt x="753" y="1176"/>
                  </a:lnTo>
                  <a:lnTo>
                    <a:pt x="704" y="1032"/>
                  </a:lnTo>
                  <a:lnTo>
                    <a:pt x="679" y="963"/>
                  </a:lnTo>
                  <a:lnTo>
                    <a:pt x="654" y="896"/>
                  </a:lnTo>
                  <a:lnTo>
                    <a:pt x="654" y="891"/>
                  </a:lnTo>
                  <a:lnTo>
                    <a:pt x="136" y="1527"/>
                  </a:lnTo>
                  <a:lnTo>
                    <a:pt x="123" y="1543"/>
                  </a:lnTo>
                  <a:lnTo>
                    <a:pt x="107" y="1557"/>
                  </a:lnTo>
                  <a:lnTo>
                    <a:pt x="87" y="1569"/>
                  </a:lnTo>
                  <a:lnTo>
                    <a:pt x="65" y="1574"/>
                  </a:lnTo>
                  <a:lnTo>
                    <a:pt x="40" y="1569"/>
                  </a:lnTo>
                  <a:lnTo>
                    <a:pt x="20" y="1557"/>
                  </a:lnTo>
                  <a:lnTo>
                    <a:pt x="4" y="1537"/>
                  </a:lnTo>
                  <a:lnTo>
                    <a:pt x="0" y="1511"/>
                  </a:lnTo>
                  <a:lnTo>
                    <a:pt x="2" y="1493"/>
                  </a:lnTo>
                  <a:lnTo>
                    <a:pt x="9" y="1476"/>
                  </a:lnTo>
                  <a:lnTo>
                    <a:pt x="22" y="1460"/>
                  </a:lnTo>
                  <a:lnTo>
                    <a:pt x="38" y="1442"/>
                  </a:lnTo>
                  <a:lnTo>
                    <a:pt x="634" y="831"/>
                  </a:lnTo>
                  <a:lnTo>
                    <a:pt x="424" y="225"/>
                  </a:lnTo>
                  <a:lnTo>
                    <a:pt x="406" y="174"/>
                  </a:lnTo>
                  <a:lnTo>
                    <a:pt x="391" y="135"/>
                  </a:lnTo>
                  <a:lnTo>
                    <a:pt x="375" y="107"/>
                  </a:lnTo>
                  <a:lnTo>
                    <a:pt x="362" y="84"/>
                  </a:lnTo>
                  <a:lnTo>
                    <a:pt x="346" y="70"/>
                  </a:lnTo>
                  <a:lnTo>
                    <a:pt x="330" y="58"/>
                  </a:lnTo>
                  <a:lnTo>
                    <a:pt x="310" y="51"/>
                  </a:lnTo>
                  <a:lnTo>
                    <a:pt x="286" y="47"/>
                  </a:lnTo>
                  <a:lnTo>
                    <a:pt x="281" y="47"/>
                  </a:lnTo>
                  <a:lnTo>
                    <a:pt x="272" y="42"/>
                  </a:lnTo>
                  <a:lnTo>
                    <a:pt x="270" y="37"/>
                  </a:lnTo>
                  <a:lnTo>
                    <a:pt x="266" y="33"/>
                  </a:lnTo>
                  <a:lnTo>
                    <a:pt x="266" y="26"/>
                  </a:lnTo>
                  <a:lnTo>
                    <a:pt x="268" y="14"/>
                  </a:lnTo>
                  <a:lnTo>
                    <a:pt x="277" y="5"/>
                  </a:lnTo>
                  <a:lnTo>
                    <a:pt x="286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 noEditPoints="1"/>
            </p:cNvSpPr>
            <p:nvPr/>
          </p:nvSpPr>
          <p:spPr bwMode="auto">
            <a:xfrm>
              <a:off x="2596" y="4237"/>
              <a:ext cx="1435" cy="519"/>
            </a:xfrm>
            <a:custGeom>
              <a:avLst/>
              <a:gdLst/>
              <a:ahLst/>
              <a:cxnLst>
                <a:cxn ang="0">
                  <a:pos x="58" y="431"/>
                </a:cxn>
                <a:cxn ang="0">
                  <a:pos x="1379" y="431"/>
                </a:cxn>
                <a:cxn ang="0">
                  <a:pos x="1394" y="433"/>
                </a:cxn>
                <a:cxn ang="0">
                  <a:pos x="1410" y="438"/>
                </a:cxn>
                <a:cxn ang="0">
                  <a:pos x="1423" y="445"/>
                </a:cxn>
                <a:cxn ang="0">
                  <a:pos x="1432" y="458"/>
                </a:cxn>
                <a:cxn ang="0">
                  <a:pos x="1435" y="477"/>
                </a:cxn>
                <a:cxn ang="0">
                  <a:pos x="1432" y="496"/>
                </a:cxn>
                <a:cxn ang="0">
                  <a:pos x="1423" y="507"/>
                </a:cxn>
                <a:cxn ang="0">
                  <a:pos x="1410" y="514"/>
                </a:cxn>
                <a:cxn ang="0">
                  <a:pos x="1397" y="516"/>
                </a:cxn>
                <a:cxn ang="0">
                  <a:pos x="1379" y="519"/>
                </a:cxn>
                <a:cxn ang="0">
                  <a:pos x="58" y="519"/>
                </a:cxn>
                <a:cxn ang="0">
                  <a:pos x="40" y="516"/>
                </a:cxn>
                <a:cxn ang="0">
                  <a:pos x="27" y="514"/>
                </a:cxn>
                <a:cxn ang="0">
                  <a:pos x="13" y="507"/>
                </a:cxn>
                <a:cxn ang="0">
                  <a:pos x="4" y="496"/>
                </a:cxn>
                <a:cxn ang="0">
                  <a:pos x="2" y="477"/>
                </a:cxn>
                <a:cxn ang="0">
                  <a:pos x="4" y="458"/>
                </a:cxn>
                <a:cxn ang="0">
                  <a:pos x="13" y="445"/>
                </a:cxn>
                <a:cxn ang="0">
                  <a:pos x="27" y="438"/>
                </a:cxn>
                <a:cxn ang="0">
                  <a:pos x="40" y="433"/>
                </a:cxn>
                <a:cxn ang="0">
                  <a:pos x="58" y="431"/>
                </a:cxn>
                <a:cxn ang="0">
                  <a:pos x="56" y="0"/>
                </a:cxn>
                <a:cxn ang="0">
                  <a:pos x="1379" y="0"/>
                </a:cxn>
                <a:cxn ang="0">
                  <a:pos x="1397" y="3"/>
                </a:cxn>
                <a:cxn ang="0">
                  <a:pos x="1410" y="5"/>
                </a:cxn>
                <a:cxn ang="0">
                  <a:pos x="1423" y="12"/>
                </a:cxn>
                <a:cxn ang="0">
                  <a:pos x="1432" y="24"/>
                </a:cxn>
                <a:cxn ang="0">
                  <a:pos x="1435" y="42"/>
                </a:cxn>
                <a:cxn ang="0">
                  <a:pos x="1432" y="61"/>
                </a:cxn>
                <a:cxn ang="0">
                  <a:pos x="1423" y="75"/>
                </a:cxn>
                <a:cxn ang="0">
                  <a:pos x="1410" y="81"/>
                </a:cxn>
                <a:cxn ang="0">
                  <a:pos x="1394" y="86"/>
                </a:cxn>
                <a:cxn ang="0">
                  <a:pos x="1379" y="88"/>
                </a:cxn>
                <a:cxn ang="0">
                  <a:pos x="56" y="88"/>
                </a:cxn>
                <a:cxn ang="0">
                  <a:pos x="38" y="86"/>
                </a:cxn>
                <a:cxn ang="0">
                  <a:pos x="25" y="81"/>
                </a:cxn>
                <a:cxn ang="0">
                  <a:pos x="11" y="75"/>
                </a:cxn>
                <a:cxn ang="0">
                  <a:pos x="2" y="61"/>
                </a:cxn>
                <a:cxn ang="0">
                  <a:pos x="0" y="42"/>
                </a:cxn>
                <a:cxn ang="0">
                  <a:pos x="2" y="24"/>
                </a:cxn>
                <a:cxn ang="0">
                  <a:pos x="11" y="12"/>
                </a:cxn>
                <a:cxn ang="0">
                  <a:pos x="25" y="5"/>
                </a:cxn>
                <a:cxn ang="0">
                  <a:pos x="38" y="3"/>
                </a:cxn>
                <a:cxn ang="0">
                  <a:pos x="56" y="0"/>
                </a:cxn>
              </a:cxnLst>
              <a:rect l="0" t="0" r="r" b="b"/>
              <a:pathLst>
                <a:path w="1435" h="519">
                  <a:moveTo>
                    <a:pt x="58" y="431"/>
                  </a:moveTo>
                  <a:lnTo>
                    <a:pt x="1379" y="431"/>
                  </a:lnTo>
                  <a:lnTo>
                    <a:pt x="1394" y="433"/>
                  </a:lnTo>
                  <a:lnTo>
                    <a:pt x="1410" y="438"/>
                  </a:lnTo>
                  <a:lnTo>
                    <a:pt x="1423" y="445"/>
                  </a:lnTo>
                  <a:lnTo>
                    <a:pt x="1432" y="458"/>
                  </a:lnTo>
                  <a:lnTo>
                    <a:pt x="1435" y="477"/>
                  </a:lnTo>
                  <a:lnTo>
                    <a:pt x="1432" y="496"/>
                  </a:lnTo>
                  <a:lnTo>
                    <a:pt x="1423" y="507"/>
                  </a:lnTo>
                  <a:lnTo>
                    <a:pt x="1410" y="514"/>
                  </a:lnTo>
                  <a:lnTo>
                    <a:pt x="1397" y="516"/>
                  </a:lnTo>
                  <a:lnTo>
                    <a:pt x="1379" y="519"/>
                  </a:lnTo>
                  <a:lnTo>
                    <a:pt x="58" y="519"/>
                  </a:lnTo>
                  <a:lnTo>
                    <a:pt x="40" y="516"/>
                  </a:lnTo>
                  <a:lnTo>
                    <a:pt x="27" y="514"/>
                  </a:lnTo>
                  <a:lnTo>
                    <a:pt x="13" y="507"/>
                  </a:lnTo>
                  <a:lnTo>
                    <a:pt x="4" y="496"/>
                  </a:lnTo>
                  <a:lnTo>
                    <a:pt x="2" y="477"/>
                  </a:lnTo>
                  <a:lnTo>
                    <a:pt x="4" y="458"/>
                  </a:lnTo>
                  <a:lnTo>
                    <a:pt x="13" y="445"/>
                  </a:lnTo>
                  <a:lnTo>
                    <a:pt x="27" y="438"/>
                  </a:lnTo>
                  <a:lnTo>
                    <a:pt x="40" y="433"/>
                  </a:lnTo>
                  <a:lnTo>
                    <a:pt x="58" y="431"/>
                  </a:lnTo>
                  <a:close/>
                  <a:moveTo>
                    <a:pt x="56" y="0"/>
                  </a:moveTo>
                  <a:lnTo>
                    <a:pt x="1379" y="0"/>
                  </a:lnTo>
                  <a:lnTo>
                    <a:pt x="1397" y="3"/>
                  </a:lnTo>
                  <a:lnTo>
                    <a:pt x="1410" y="5"/>
                  </a:lnTo>
                  <a:lnTo>
                    <a:pt x="1423" y="12"/>
                  </a:lnTo>
                  <a:lnTo>
                    <a:pt x="1432" y="24"/>
                  </a:lnTo>
                  <a:lnTo>
                    <a:pt x="1435" y="42"/>
                  </a:lnTo>
                  <a:lnTo>
                    <a:pt x="1432" y="61"/>
                  </a:lnTo>
                  <a:lnTo>
                    <a:pt x="1423" y="75"/>
                  </a:lnTo>
                  <a:lnTo>
                    <a:pt x="1410" y="81"/>
                  </a:lnTo>
                  <a:lnTo>
                    <a:pt x="1394" y="86"/>
                  </a:lnTo>
                  <a:lnTo>
                    <a:pt x="1379" y="88"/>
                  </a:lnTo>
                  <a:lnTo>
                    <a:pt x="56" y="88"/>
                  </a:lnTo>
                  <a:lnTo>
                    <a:pt x="38" y="86"/>
                  </a:lnTo>
                  <a:lnTo>
                    <a:pt x="25" y="81"/>
                  </a:lnTo>
                  <a:lnTo>
                    <a:pt x="11" y="75"/>
                  </a:lnTo>
                  <a:lnTo>
                    <a:pt x="2" y="61"/>
                  </a:lnTo>
                  <a:lnTo>
                    <a:pt x="0" y="42"/>
                  </a:lnTo>
                  <a:lnTo>
                    <a:pt x="2" y="24"/>
                  </a:lnTo>
                  <a:lnTo>
                    <a:pt x="11" y="12"/>
                  </a:lnTo>
                  <a:lnTo>
                    <a:pt x="25" y="5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 noEditPoints="1"/>
            </p:cNvSpPr>
            <p:nvPr/>
          </p:nvSpPr>
          <p:spPr bwMode="auto">
            <a:xfrm>
              <a:off x="4672" y="4064"/>
              <a:ext cx="1122" cy="1420"/>
            </a:xfrm>
            <a:custGeom>
              <a:avLst/>
              <a:gdLst/>
              <a:ahLst/>
              <a:cxnLst>
                <a:cxn ang="0">
                  <a:pos x="775" y="65"/>
                </a:cxn>
                <a:cxn ang="0">
                  <a:pos x="657" y="139"/>
                </a:cxn>
                <a:cxn ang="0">
                  <a:pos x="563" y="250"/>
                </a:cxn>
                <a:cxn ang="0">
                  <a:pos x="438" y="736"/>
                </a:cxn>
                <a:cxn ang="0">
                  <a:pos x="433" y="759"/>
                </a:cxn>
                <a:cxn ang="0">
                  <a:pos x="436" y="796"/>
                </a:cxn>
                <a:cxn ang="0">
                  <a:pos x="462" y="874"/>
                </a:cxn>
                <a:cxn ang="0">
                  <a:pos x="530" y="951"/>
                </a:cxn>
                <a:cxn ang="0">
                  <a:pos x="637" y="965"/>
                </a:cxn>
                <a:cxn ang="0">
                  <a:pos x="751" y="895"/>
                </a:cxn>
                <a:cxn ang="0">
                  <a:pos x="858" y="740"/>
                </a:cxn>
                <a:cxn ang="0">
                  <a:pos x="903" y="606"/>
                </a:cxn>
                <a:cxn ang="0">
                  <a:pos x="947" y="428"/>
                </a:cxn>
                <a:cxn ang="0">
                  <a:pos x="967" y="266"/>
                </a:cxn>
                <a:cxn ang="0">
                  <a:pos x="941" y="127"/>
                </a:cxn>
                <a:cxn ang="0">
                  <a:pos x="865" y="60"/>
                </a:cxn>
                <a:cxn ang="0">
                  <a:pos x="389" y="2"/>
                </a:cxn>
                <a:cxn ang="0">
                  <a:pos x="476" y="39"/>
                </a:cxn>
                <a:cxn ang="0">
                  <a:pos x="541" y="127"/>
                </a:cxn>
                <a:cxn ang="0">
                  <a:pos x="632" y="86"/>
                </a:cxn>
                <a:cxn ang="0">
                  <a:pos x="780" y="7"/>
                </a:cxn>
                <a:cxn ang="0">
                  <a:pos x="947" y="25"/>
                </a:cxn>
                <a:cxn ang="0">
                  <a:pos x="1075" y="153"/>
                </a:cxn>
                <a:cxn ang="0">
                  <a:pos x="1122" y="359"/>
                </a:cxn>
                <a:cxn ang="0">
                  <a:pos x="1068" y="620"/>
                </a:cxn>
                <a:cxn ang="0">
                  <a:pos x="927" y="840"/>
                </a:cxn>
                <a:cxn ang="0">
                  <a:pos x="740" y="981"/>
                </a:cxn>
                <a:cxn ang="0">
                  <a:pos x="559" y="1006"/>
                </a:cxn>
                <a:cxn ang="0">
                  <a:pos x="460" y="953"/>
                </a:cxn>
                <a:cxn ang="0">
                  <a:pos x="404" y="867"/>
                </a:cxn>
                <a:cxn ang="0">
                  <a:pos x="382" y="958"/>
                </a:cxn>
                <a:cxn ang="0">
                  <a:pos x="346" y="1103"/>
                </a:cxn>
                <a:cxn ang="0">
                  <a:pos x="306" y="1277"/>
                </a:cxn>
                <a:cxn ang="0">
                  <a:pos x="299" y="1323"/>
                </a:cxn>
                <a:cxn ang="0">
                  <a:pos x="319" y="1344"/>
                </a:cxn>
                <a:cxn ang="0">
                  <a:pos x="431" y="1353"/>
                </a:cxn>
                <a:cxn ang="0">
                  <a:pos x="460" y="1379"/>
                </a:cxn>
                <a:cxn ang="0">
                  <a:pos x="440" y="1418"/>
                </a:cxn>
                <a:cxn ang="0">
                  <a:pos x="313" y="1418"/>
                </a:cxn>
                <a:cxn ang="0">
                  <a:pos x="27" y="1420"/>
                </a:cxn>
                <a:cxn ang="0">
                  <a:pos x="4" y="1409"/>
                </a:cxn>
                <a:cxn ang="0">
                  <a:pos x="2" y="1374"/>
                </a:cxn>
                <a:cxn ang="0">
                  <a:pos x="33" y="1353"/>
                </a:cxn>
                <a:cxn ang="0">
                  <a:pos x="116" y="1346"/>
                </a:cxn>
                <a:cxn ang="0">
                  <a:pos x="156" y="1295"/>
                </a:cxn>
                <a:cxn ang="0">
                  <a:pos x="404" y="268"/>
                </a:cxn>
                <a:cxn ang="0">
                  <a:pos x="418" y="187"/>
                </a:cxn>
                <a:cxn ang="0">
                  <a:pos x="409" y="90"/>
                </a:cxn>
                <a:cxn ang="0">
                  <a:pos x="371" y="53"/>
                </a:cxn>
                <a:cxn ang="0">
                  <a:pos x="295" y="76"/>
                </a:cxn>
                <a:cxn ang="0">
                  <a:pos x="228" y="194"/>
                </a:cxn>
                <a:cxn ang="0">
                  <a:pos x="188" y="340"/>
                </a:cxn>
                <a:cxn ang="0">
                  <a:pos x="168" y="365"/>
                </a:cxn>
                <a:cxn ang="0">
                  <a:pos x="134" y="356"/>
                </a:cxn>
                <a:cxn ang="0">
                  <a:pos x="134" y="335"/>
                </a:cxn>
                <a:cxn ang="0">
                  <a:pos x="150" y="261"/>
                </a:cxn>
                <a:cxn ang="0">
                  <a:pos x="183" y="157"/>
                </a:cxn>
                <a:cxn ang="0">
                  <a:pos x="221" y="86"/>
                </a:cxn>
                <a:cxn ang="0">
                  <a:pos x="286" y="18"/>
                </a:cxn>
              </a:cxnLst>
              <a:rect l="0" t="0" r="r" b="b"/>
              <a:pathLst>
                <a:path w="1122" h="1420">
                  <a:moveTo>
                    <a:pt x="829" y="55"/>
                  </a:moveTo>
                  <a:lnTo>
                    <a:pt x="804" y="58"/>
                  </a:lnTo>
                  <a:lnTo>
                    <a:pt x="775" y="65"/>
                  </a:lnTo>
                  <a:lnTo>
                    <a:pt x="740" y="79"/>
                  </a:lnTo>
                  <a:lnTo>
                    <a:pt x="699" y="104"/>
                  </a:lnTo>
                  <a:lnTo>
                    <a:pt x="657" y="139"/>
                  </a:lnTo>
                  <a:lnTo>
                    <a:pt x="623" y="169"/>
                  </a:lnTo>
                  <a:lnTo>
                    <a:pt x="592" y="206"/>
                  </a:lnTo>
                  <a:lnTo>
                    <a:pt x="563" y="250"/>
                  </a:lnTo>
                  <a:lnTo>
                    <a:pt x="545" y="296"/>
                  </a:lnTo>
                  <a:lnTo>
                    <a:pt x="543" y="301"/>
                  </a:lnTo>
                  <a:lnTo>
                    <a:pt x="438" y="736"/>
                  </a:lnTo>
                  <a:lnTo>
                    <a:pt x="436" y="747"/>
                  </a:lnTo>
                  <a:lnTo>
                    <a:pt x="433" y="754"/>
                  </a:lnTo>
                  <a:lnTo>
                    <a:pt x="433" y="759"/>
                  </a:lnTo>
                  <a:lnTo>
                    <a:pt x="431" y="763"/>
                  </a:lnTo>
                  <a:lnTo>
                    <a:pt x="431" y="780"/>
                  </a:lnTo>
                  <a:lnTo>
                    <a:pt x="436" y="796"/>
                  </a:lnTo>
                  <a:lnTo>
                    <a:pt x="440" y="819"/>
                  </a:lnTo>
                  <a:lnTo>
                    <a:pt x="449" y="847"/>
                  </a:lnTo>
                  <a:lnTo>
                    <a:pt x="462" y="874"/>
                  </a:lnTo>
                  <a:lnTo>
                    <a:pt x="480" y="902"/>
                  </a:lnTo>
                  <a:lnTo>
                    <a:pt x="500" y="930"/>
                  </a:lnTo>
                  <a:lnTo>
                    <a:pt x="530" y="951"/>
                  </a:lnTo>
                  <a:lnTo>
                    <a:pt x="561" y="965"/>
                  </a:lnTo>
                  <a:lnTo>
                    <a:pt x="601" y="969"/>
                  </a:lnTo>
                  <a:lnTo>
                    <a:pt x="637" y="965"/>
                  </a:lnTo>
                  <a:lnTo>
                    <a:pt x="673" y="951"/>
                  </a:lnTo>
                  <a:lnTo>
                    <a:pt x="713" y="928"/>
                  </a:lnTo>
                  <a:lnTo>
                    <a:pt x="751" y="895"/>
                  </a:lnTo>
                  <a:lnTo>
                    <a:pt x="789" y="854"/>
                  </a:lnTo>
                  <a:lnTo>
                    <a:pt x="824" y="803"/>
                  </a:lnTo>
                  <a:lnTo>
                    <a:pt x="858" y="740"/>
                  </a:lnTo>
                  <a:lnTo>
                    <a:pt x="871" y="706"/>
                  </a:lnTo>
                  <a:lnTo>
                    <a:pt x="887" y="659"/>
                  </a:lnTo>
                  <a:lnTo>
                    <a:pt x="903" y="606"/>
                  </a:lnTo>
                  <a:lnTo>
                    <a:pt x="918" y="548"/>
                  </a:lnTo>
                  <a:lnTo>
                    <a:pt x="934" y="488"/>
                  </a:lnTo>
                  <a:lnTo>
                    <a:pt x="947" y="428"/>
                  </a:lnTo>
                  <a:lnTo>
                    <a:pt x="959" y="368"/>
                  </a:lnTo>
                  <a:lnTo>
                    <a:pt x="965" y="315"/>
                  </a:lnTo>
                  <a:lnTo>
                    <a:pt x="967" y="266"/>
                  </a:lnTo>
                  <a:lnTo>
                    <a:pt x="965" y="213"/>
                  </a:lnTo>
                  <a:lnTo>
                    <a:pt x="956" y="167"/>
                  </a:lnTo>
                  <a:lnTo>
                    <a:pt x="941" y="127"/>
                  </a:lnTo>
                  <a:lnTo>
                    <a:pt x="921" y="97"/>
                  </a:lnTo>
                  <a:lnTo>
                    <a:pt x="894" y="74"/>
                  </a:lnTo>
                  <a:lnTo>
                    <a:pt x="865" y="60"/>
                  </a:lnTo>
                  <a:lnTo>
                    <a:pt x="829" y="55"/>
                  </a:lnTo>
                  <a:close/>
                  <a:moveTo>
                    <a:pt x="360" y="0"/>
                  </a:moveTo>
                  <a:lnTo>
                    <a:pt x="389" y="2"/>
                  </a:lnTo>
                  <a:lnTo>
                    <a:pt x="420" y="9"/>
                  </a:lnTo>
                  <a:lnTo>
                    <a:pt x="449" y="21"/>
                  </a:lnTo>
                  <a:lnTo>
                    <a:pt x="476" y="39"/>
                  </a:lnTo>
                  <a:lnTo>
                    <a:pt x="503" y="62"/>
                  </a:lnTo>
                  <a:lnTo>
                    <a:pt x="525" y="90"/>
                  </a:lnTo>
                  <a:lnTo>
                    <a:pt x="541" y="127"/>
                  </a:lnTo>
                  <a:lnTo>
                    <a:pt x="552" y="169"/>
                  </a:lnTo>
                  <a:lnTo>
                    <a:pt x="590" y="125"/>
                  </a:lnTo>
                  <a:lnTo>
                    <a:pt x="632" y="86"/>
                  </a:lnTo>
                  <a:lnTo>
                    <a:pt x="679" y="51"/>
                  </a:lnTo>
                  <a:lnTo>
                    <a:pt x="728" y="23"/>
                  </a:lnTo>
                  <a:lnTo>
                    <a:pt x="780" y="7"/>
                  </a:lnTo>
                  <a:lnTo>
                    <a:pt x="833" y="0"/>
                  </a:lnTo>
                  <a:lnTo>
                    <a:pt x="894" y="7"/>
                  </a:lnTo>
                  <a:lnTo>
                    <a:pt x="947" y="25"/>
                  </a:lnTo>
                  <a:lnTo>
                    <a:pt x="997" y="58"/>
                  </a:lnTo>
                  <a:lnTo>
                    <a:pt x="1039" y="99"/>
                  </a:lnTo>
                  <a:lnTo>
                    <a:pt x="1075" y="153"/>
                  </a:lnTo>
                  <a:lnTo>
                    <a:pt x="1099" y="213"/>
                  </a:lnTo>
                  <a:lnTo>
                    <a:pt x="1115" y="282"/>
                  </a:lnTo>
                  <a:lnTo>
                    <a:pt x="1122" y="359"/>
                  </a:lnTo>
                  <a:lnTo>
                    <a:pt x="1115" y="446"/>
                  </a:lnTo>
                  <a:lnTo>
                    <a:pt x="1097" y="534"/>
                  </a:lnTo>
                  <a:lnTo>
                    <a:pt x="1068" y="620"/>
                  </a:lnTo>
                  <a:lnTo>
                    <a:pt x="1028" y="699"/>
                  </a:lnTo>
                  <a:lnTo>
                    <a:pt x="981" y="773"/>
                  </a:lnTo>
                  <a:lnTo>
                    <a:pt x="927" y="840"/>
                  </a:lnTo>
                  <a:lnTo>
                    <a:pt x="869" y="898"/>
                  </a:lnTo>
                  <a:lnTo>
                    <a:pt x="804" y="944"/>
                  </a:lnTo>
                  <a:lnTo>
                    <a:pt x="740" y="981"/>
                  </a:lnTo>
                  <a:lnTo>
                    <a:pt x="670" y="1004"/>
                  </a:lnTo>
                  <a:lnTo>
                    <a:pt x="603" y="1011"/>
                  </a:lnTo>
                  <a:lnTo>
                    <a:pt x="559" y="1006"/>
                  </a:lnTo>
                  <a:lnTo>
                    <a:pt x="521" y="995"/>
                  </a:lnTo>
                  <a:lnTo>
                    <a:pt x="487" y="976"/>
                  </a:lnTo>
                  <a:lnTo>
                    <a:pt x="460" y="953"/>
                  </a:lnTo>
                  <a:lnTo>
                    <a:pt x="436" y="925"/>
                  </a:lnTo>
                  <a:lnTo>
                    <a:pt x="418" y="898"/>
                  </a:lnTo>
                  <a:lnTo>
                    <a:pt x="404" y="867"/>
                  </a:lnTo>
                  <a:lnTo>
                    <a:pt x="400" y="888"/>
                  </a:lnTo>
                  <a:lnTo>
                    <a:pt x="391" y="918"/>
                  </a:lnTo>
                  <a:lnTo>
                    <a:pt x="382" y="958"/>
                  </a:lnTo>
                  <a:lnTo>
                    <a:pt x="371" y="1004"/>
                  </a:lnTo>
                  <a:lnTo>
                    <a:pt x="360" y="1053"/>
                  </a:lnTo>
                  <a:lnTo>
                    <a:pt x="346" y="1103"/>
                  </a:lnTo>
                  <a:lnTo>
                    <a:pt x="324" y="1201"/>
                  </a:lnTo>
                  <a:lnTo>
                    <a:pt x="315" y="1242"/>
                  </a:lnTo>
                  <a:lnTo>
                    <a:pt x="306" y="1277"/>
                  </a:lnTo>
                  <a:lnTo>
                    <a:pt x="302" y="1300"/>
                  </a:lnTo>
                  <a:lnTo>
                    <a:pt x="299" y="1314"/>
                  </a:lnTo>
                  <a:lnTo>
                    <a:pt x="299" y="1323"/>
                  </a:lnTo>
                  <a:lnTo>
                    <a:pt x="302" y="1330"/>
                  </a:lnTo>
                  <a:lnTo>
                    <a:pt x="308" y="1337"/>
                  </a:lnTo>
                  <a:lnTo>
                    <a:pt x="319" y="1344"/>
                  </a:lnTo>
                  <a:lnTo>
                    <a:pt x="340" y="1349"/>
                  </a:lnTo>
                  <a:lnTo>
                    <a:pt x="369" y="1353"/>
                  </a:lnTo>
                  <a:lnTo>
                    <a:pt x="431" y="1353"/>
                  </a:lnTo>
                  <a:lnTo>
                    <a:pt x="447" y="1356"/>
                  </a:lnTo>
                  <a:lnTo>
                    <a:pt x="456" y="1365"/>
                  </a:lnTo>
                  <a:lnTo>
                    <a:pt x="460" y="1379"/>
                  </a:lnTo>
                  <a:lnTo>
                    <a:pt x="458" y="1400"/>
                  </a:lnTo>
                  <a:lnTo>
                    <a:pt x="449" y="1411"/>
                  </a:lnTo>
                  <a:lnTo>
                    <a:pt x="440" y="1418"/>
                  </a:lnTo>
                  <a:lnTo>
                    <a:pt x="429" y="1420"/>
                  </a:lnTo>
                  <a:lnTo>
                    <a:pt x="420" y="1420"/>
                  </a:lnTo>
                  <a:lnTo>
                    <a:pt x="313" y="1418"/>
                  </a:lnTo>
                  <a:lnTo>
                    <a:pt x="205" y="1413"/>
                  </a:lnTo>
                  <a:lnTo>
                    <a:pt x="147" y="1416"/>
                  </a:lnTo>
                  <a:lnTo>
                    <a:pt x="27" y="1420"/>
                  </a:lnTo>
                  <a:lnTo>
                    <a:pt x="20" y="1420"/>
                  </a:lnTo>
                  <a:lnTo>
                    <a:pt x="7" y="1416"/>
                  </a:lnTo>
                  <a:lnTo>
                    <a:pt x="4" y="1409"/>
                  </a:lnTo>
                  <a:lnTo>
                    <a:pt x="0" y="1404"/>
                  </a:lnTo>
                  <a:lnTo>
                    <a:pt x="0" y="1395"/>
                  </a:lnTo>
                  <a:lnTo>
                    <a:pt x="2" y="1374"/>
                  </a:lnTo>
                  <a:lnTo>
                    <a:pt x="9" y="1363"/>
                  </a:lnTo>
                  <a:lnTo>
                    <a:pt x="20" y="1356"/>
                  </a:lnTo>
                  <a:lnTo>
                    <a:pt x="33" y="1353"/>
                  </a:lnTo>
                  <a:lnTo>
                    <a:pt x="47" y="1353"/>
                  </a:lnTo>
                  <a:lnTo>
                    <a:pt x="87" y="1351"/>
                  </a:lnTo>
                  <a:lnTo>
                    <a:pt x="116" y="1346"/>
                  </a:lnTo>
                  <a:lnTo>
                    <a:pt x="134" y="1337"/>
                  </a:lnTo>
                  <a:lnTo>
                    <a:pt x="147" y="1319"/>
                  </a:lnTo>
                  <a:lnTo>
                    <a:pt x="156" y="1295"/>
                  </a:lnTo>
                  <a:lnTo>
                    <a:pt x="165" y="1263"/>
                  </a:lnTo>
                  <a:lnTo>
                    <a:pt x="163" y="1261"/>
                  </a:lnTo>
                  <a:lnTo>
                    <a:pt x="404" y="268"/>
                  </a:lnTo>
                  <a:lnTo>
                    <a:pt x="411" y="241"/>
                  </a:lnTo>
                  <a:lnTo>
                    <a:pt x="416" y="215"/>
                  </a:lnTo>
                  <a:lnTo>
                    <a:pt x="418" y="187"/>
                  </a:lnTo>
                  <a:lnTo>
                    <a:pt x="418" y="153"/>
                  </a:lnTo>
                  <a:lnTo>
                    <a:pt x="416" y="116"/>
                  </a:lnTo>
                  <a:lnTo>
                    <a:pt x="409" y="90"/>
                  </a:lnTo>
                  <a:lnTo>
                    <a:pt x="400" y="69"/>
                  </a:lnTo>
                  <a:lnTo>
                    <a:pt x="386" y="58"/>
                  </a:lnTo>
                  <a:lnTo>
                    <a:pt x="371" y="53"/>
                  </a:lnTo>
                  <a:lnTo>
                    <a:pt x="353" y="51"/>
                  </a:lnTo>
                  <a:lnTo>
                    <a:pt x="322" y="58"/>
                  </a:lnTo>
                  <a:lnTo>
                    <a:pt x="295" y="76"/>
                  </a:lnTo>
                  <a:lnTo>
                    <a:pt x="270" y="104"/>
                  </a:lnTo>
                  <a:lnTo>
                    <a:pt x="248" y="143"/>
                  </a:lnTo>
                  <a:lnTo>
                    <a:pt x="228" y="194"/>
                  </a:lnTo>
                  <a:lnTo>
                    <a:pt x="210" y="252"/>
                  </a:lnTo>
                  <a:lnTo>
                    <a:pt x="194" y="317"/>
                  </a:lnTo>
                  <a:lnTo>
                    <a:pt x="188" y="340"/>
                  </a:lnTo>
                  <a:lnTo>
                    <a:pt x="183" y="354"/>
                  </a:lnTo>
                  <a:lnTo>
                    <a:pt x="176" y="363"/>
                  </a:lnTo>
                  <a:lnTo>
                    <a:pt x="168" y="365"/>
                  </a:lnTo>
                  <a:lnTo>
                    <a:pt x="147" y="365"/>
                  </a:lnTo>
                  <a:lnTo>
                    <a:pt x="138" y="361"/>
                  </a:lnTo>
                  <a:lnTo>
                    <a:pt x="134" y="356"/>
                  </a:lnTo>
                  <a:lnTo>
                    <a:pt x="132" y="352"/>
                  </a:lnTo>
                  <a:lnTo>
                    <a:pt x="132" y="345"/>
                  </a:lnTo>
                  <a:lnTo>
                    <a:pt x="134" y="335"/>
                  </a:lnTo>
                  <a:lnTo>
                    <a:pt x="136" y="319"/>
                  </a:lnTo>
                  <a:lnTo>
                    <a:pt x="143" y="294"/>
                  </a:lnTo>
                  <a:lnTo>
                    <a:pt x="150" y="261"/>
                  </a:lnTo>
                  <a:lnTo>
                    <a:pt x="159" y="227"/>
                  </a:lnTo>
                  <a:lnTo>
                    <a:pt x="170" y="192"/>
                  </a:lnTo>
                  <a:lnTo>
                    <a:pt x="183" y="157"/>
                  </a:lnTo>
                  <a:lnTo>
                    <a:pt x="197" y="127"/>
                  </a:lnTo>
                  <a:lnTo>
                    <a:pt x="208" y="109"/>
                  </a:lnTo>
                  <a:lnTo>
                    <a:pt x="221" y="86"/>
                  </a:lnTo>
                  <a:lnTo>
                    <a:pt x="237" y="60"/>
                  </a:lnTo>
                  <a:lnTo>
                    <a:pt x="259" y="37"/>
                  </a:lnTo>
                  <a:lnTo>
                    <a:pt x="286" y="18"/>
                  </a:lnTo>
                  <a:lnTo>
                    <a:pt x="319" y="5"/>
                  </a:lnTo>
                  <a:lnTo>
                    <a:pt x="3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56"/>
            <p:cNvSpPr>
              <a:spLocks noEditPoints="1"/>
            </p:cNvSpPr>
            <p:nvPr/>
          </p:nvSpPr>
          <p:spPr bwMode="auto">
            <a:xfrm>
              <a:off x="5917" y="3506"/>
              <a:ext cx="1032" cy="1576"/>
            </a:xfrm>
            <a:custGeom>
              <a:avLst/>
              <a:gdLst/>
              <a:ahLst/>
              <a:cxnLst>
                <a:cxn ang="0">
                  <a:pos x="435" y="637"/>
                </a:cxn>
                <a:cxn ang="0">
                  <a:pos x="310" y="764"/>
                </a:cxn>
                <a:cxn ang="0">
                  <a:pos x="239" y="914"/>
                </a:cxn>
                <a:cxn ang="0">
                  <a:pos x="176" y="1157"/>
                </a:cxn>
                <a:cxn ang="0">
                  <a:pos x="156" y="1312"/>
                </a:cxn>
                <a:cxn ang="0">
                  <a:pos x="167" y="1405"/>
                </a:cxn>
                <a:cxn ang="0">
                  <a:pos x="210" y="1488"/>
                </a:cxn>
                <a:cxn ang="0">
                  <a:pos x="292" y="1523"/>
                </a:cxn>
                <a:cxn ang="0">
                  <a:pos x="402" y="1490"/>
                </a:cxn>
                <a:cxn ang="0">
                  <a:pos x="536" y="1365"/>
                </a:cxn>
                <a:cxn ang="0">
                  <a:pos x="572" y="1319"/>
                </a:cxn>
                <a:cxn ang="0">
                  <a:pos x="578" y="1282"/>
                </a:cxn>
                <a:cxn ang="0">
                  <a:pos x="695" y="808"/>
                </a:cxn>
                <a:cxn ang="0">
                  <a:pos x="683" y="759"/>
                </a:cxn>
                <a:cxn ang="0">
                  <a:pos x="645" y="676"/>
                </a:cxn>
                <a:cxn ang="0">
                  <a:pos x="563" y="616"/>
                </a:cxn>
                <a:cxn ang="0">
                  <a:pos x="1007" y="0"/>
                </a:cxn>
                <a:cxn ang="0">
                  <a:pos x="1025" y="10"/>
                </a:cxn>
                <a:cxn ang="0">
                  <a:pos x="1030" y="21"/>
                </a:cxn>
                <a:cxn ang="0">
                  <a:pos x="719" y="1317"/>
                </a:cxn>
                <a:cxn ang="0">
                  <a:pos x="706" y="1391"/>
                </a:cxn>
                <a:cxn ang="0">
                  <a:pos x="712" y="1483"/>
                </a:cxn>
                <a:cxn ang="0">
                  <a:pos x="748" y="1525"/>
                </a:cxn>
                <a:cxn ang="0">
                  <a:pos x="829" y="1504"/>
                </a:cxn>
                <a:cxn ang="0">
                  <a:pos x="889" y="1400"/>
                </a:cxn>
                <a:cxn ang="0">
                  <a:pos x="936" y="1250"/>
                </a:cxn>
                <a:cxn ang="0">
                  <a:pos x="949" y="1213"/>
                </a:cxn>
                <a:cxn ang="0">
                  <a:pos x="983" y="1215"/>
                </a:cxn>
                <a:cxn ang="0">
                  <a:pos x="990" y="1231"/>
                </a:cxn>
                <a:cxn ang="0">
                  <a:pos x="978" y="1282"/>
                </a:cxn>
                <a:cxn ang="0">
                  <a:pos x="952" y="1386"/>
                </a:cxn>
                <a:cxn ang="0">
                  <a:pos x="902" y="1493"/>
                </a:cxn>
                <a:cxn ang="0">
                  <a:pos x="808" y="1569"/>
                </a:cxn>
                <a:cxn ang="0">
                  <a:pos x="672" y="1553"/>
                </a:cxn>
                <a:cxn ang="0">
                  <a:pos x="583" y="1453"/>
                </a:cxn>
                <a:cxn ang="0">
                  <a:pos x="478" y="1500"/>
                </a:cxn>
                <a:cxn ang="0">
                  <a:pos x="362" y="1564"/>
                </a:cxn>
                <a:cxn ang="0">
                  <a:pos x="288" y="1576"/>
                </a:cxn>
                <a:cxn ang="0">
                  <a:pos x="138" y="1530"/>
                </a:cxn>
                <a:cxn ang="0">
                  <a:pos x="38" y="1405"/>
                </a:cxn>
                <a:cxn ang="0">
                  <a:pos x="0" y="1217"/>
                </a:cxn>
                <a:cxn ang="0">
                  <a:pos x="53" y="956"/>
                </a:cxn>
                <a:cxn ang="0">
                  <a:pos x="194" y="736"/>
                </a:cxn>
                <a:cxn ang="0">
                  <a:pos x="384" y="595"/>
                </a:cxn>
                <a:cxn ang="0">
                  <a:pos x="567" y="570"/>
                </a:cxn>
                <a:cxn ang="0">
                  <a:pos x="672" y="634"/>
                </a:cxn>
                <a:cxn ang="0">
                  <a:pos x="851" y="179"/>
                </a:cxn>
                <a:cxn ang="0">
                  <a:pos x="853" y="116"/>
                </a:cxn>
                <a:cxn ang="0">
                  <a:pos x="813" y="98"/>
                </a:cxn>
                <a:cxn ang="0">
                  <a:pos x="710" y="91"/>
                </a:cxn>
                <a:cxn ang="0">
                  <a:pos x="699" y="44"/>
                </a:cxn>
                <a:cxn ang="0">
                  <a:pos x="741" y="24"/>
                </a:cxn>
                <a:cxn ang="0">
                  <a:pos x="844" y="14"/>
                </a:cxn>
                <a:cxn ang="0">
                  <a:pos x="956" y="3"/>
                </a:cxn>
              </a:cxnLst>
              <a:rect l="0" t="0" r="r" b="b"/>
              <a:pathLst>
                <a:path w="1032" h="1576">
                  <a:moveTo>
                    <a:pt x="525" y="611"/>
                  </a:moveTo>
                  <a:lnTo>
                    <a:pt x="480" y="618"/>
                  </a:lnTo>
                  <a:lnTo>
                    <a:pt x="435" y="637"/>
                  </a:lnTo>
                  <a:lnTo>
                    <a:pt x="391" y="669"/>
                  </a:lnTo>
                  <a:lnTo>
                    <a:pt x="348" y="711"/>
                  </a:lnTo>
                  <a:lnTo>
                    <a:pt x="310" y="764"/>
                  </a:lnTo>
                  <a:lnTo>
                    <a:pt x="274" y="824"/>
                  </a:lnTo>
                  <a:lnTo>
                    <a:pt x="257" y="863"/>
                  </a:lnTo>
                  <a:lnTo>
                    <a:pt x="239" y="914"/>
                  </a:lnTo>
                  <a:lnTo>
                    <a:pt x="221" y="970"/>
                  </a:lnTo>
                  <a:lnTo>
                    <a:pt x="203" y="1032"/>
                  </a:lnTo>
                  <a:lnTo>
                    <a:pt x="176" y="1157"/>
                  </a:lnTo>
                  <a:lnTo>
                    <a:pt x="165" y="1217"/>
                  </a:lnTo>
                  <a:lnTo>
                    <a:pt x="158" y="1268"/>
                  </a:lnTo>
                  <a:lnTo>
                    <a:pt x="156" y="1312"/>
                  </a:lnTo>
                  <a:lnTo>
                    <a:pt x="158" y="1342"/>
                  </a:lnTo>
                  <a:lnTo>
                    <a:pt x="160" y="1375"/>
                  </a:lnTo>
                  <a:lnTo>
                    <a:pt x="167" y="1405"/>
                  </a:lnTo>
                  <a:lnTo>
                    <a:pt x="178" y="1437"/>
                  </a:lnTo>
                  <a:lnTo>
                    <a:pt x="192" y="1465"/>
                  </a:lnTo>
                  <a:lnTo>
                    <a:pt x="210" y="1488"/>
                  </a:lnTo>
                  <a:lnTo>
                    <a:pt x="232" y="1506"/>
                  </a:lnTo>
                  <a:lnTo>
                    <a:pt x="261" y="1518"/>
                  </a:lnTo>
                  <a:lnTo>
                    <a:pt x="292" y="1523"/>
                  </a:lnTo>
                  <a:lnTo>
                    <a:pt x="326" y="1520"/>
                  </a:lnTo>
                  <a:lnTo>
                    <a:pt x="362" y="1509"/>
                  </a:lnTo>
                  <a:lnTo>
                    <a:pt x="402" y="1490"/>
                  </a:lnTo>
                  <a:lnTo>
                    <a:pt x="444" y="1460"/>
                  </a:lnTo>
                  <a:lnTo>
                    <a:pt x="489" y="1419"/>
                  </a:lnTo>
                  <a:lnTo>
                    <a:pt x="536" y="1365"/>
                  </a:lnTo>
                  <a:lnTo>
                    <a:pt x="554" y="1347"/>
                  </a:lnTo>
                  <a:lnTo>
                    <a:pt x="565" y="1333"/>
                  </a:lnTo>
                  <a:lnTo>
                    <a:pt x="572" y="1319"/>
                  </a:lnTo>
                  <a:lnTo>
                    <a:pt x="576" y="1303"/>
                  </a:lnTo>
                  <a:lnTo>
                    <a:pt x="581" y="1282"/>
                  </a:lnTo>
                  <a:lnTo>
                    <a:pt x="578" y="1282"/>
                  </a:lnTo>
                  <a:lnTo>
                    <a:pt x="688" y="847"/>
                  </a:lnTo>
                  <a:lnTo>
                    <a:pt x="692" y="829"/>
                  </a:lnTo>
                  <a:lnTo>
                    <a:pt x="695" y="808"/>
                  </a:lnTo>
                  <a:lnTo>
                    <a:pt x="695" y="799"/>
                  </a:lnTo>
                  <a:lnTo>
                    <a:pt x="690" y="782"/>
                  </a:lnTo>
                  <a:lnTo>
                    <a:pt x="683" y="759"/>
                  </a:lnTo>
                  <a:lnTo>
                    <a:pt x="674" y="731"/>
                  </a:lnTo>
                  <a:lnTo>
                    <a:pt x="661" y="704"/>
                  </a:lnTo>
                  <a:lnTo>
                    <a:pt x="645" y="676"/>
                  </a:lnTo>
                  <a:lnTo>
                    <a:pt x="623" y="651"/>
                  </a:lnTo>
                  <a:lnTo>
                    <a:pt x="596" y="630"/>
                  </a:lnTo>
                  <a:lnTo>
                    <a:pt x="563" y="616"/>
                  </a:lnTo>
                  <a:lnTo>
                    <a:pt x="525" y="611"/>
                  </a:lnTo>
                  <a:close/>
                  <a:moveTo>
                    <a:pt x="983" y="0"/>
                  </a:moveTo>
                  <a:lnTo>
                    <a:pt x="1007" y="0"/>
                  </a:lnTo>
                  <a:lnTo>
                    <a:pt x="1014" y="3"/>
                  </a:lnTo>
                  <a:lnTo>
                    <a:pt x="1021" y="7"/>
                  </a:lnTo>
                  <a:lnTo>
                    <a:pt x="1025" y="10"/>
                  </a:lnTo>
                  <a:lnTo>
                    <a:pt x="1027" y="14"/>
                  </a:lnTo>
                  <a:lnTo>
                    <a:pt x="1027" y="19"/>
                  </a:lnTo>
                  <a:lnTo>
                    <a:pt x="1030" y="21"/>
                  </a:lnTo>
                  <a:lnTo>
                    <a:pt x="1030" y="26"/>
                  </a:lnTo>
                  <a:lnTo>
                    <a:pt x="1032" y="28"/>
                  </a:lnTo>
                  <a:lnTo>
                    <a:pt x="719" y="1317"/>
                  </a:lnTo>
                  <a:lnTo>
                    <a:pt x="712" y="1342"/>
                  </a:lnTo>
                  <a:lnTo>
                    <a:pt x="708" y="1365"/>
                  </a:lnTo>
                  <a:lnTo>
                    <a:pt x="706" y="1391"/>
                  </a:lnTo>
                  <a:lnTo>
                    <a:pt x="706" y="1444"/>
                  </a:lnTo>
                  <a:lnTo>
                    <a:pt x="708" y="1465"/>
                  </a:lnTo>
                  <a:lnTo>
                    <a:pt x="712" y="1483"/>
                  </a:lnTo>
                  <a:lnTo>
                    <a:pt x="721" y="1500"/>
                  </a:lnTo>
                  <a:lnTo>
                    <a:pt x="733" y="1513"/>
                  </a:lnTo>
                  <a:lnTo>
                    <a:pt x="748" y="1525"/>
                  </a:lnTo>
                  <a:lnTo>
                    <a:pt x="771" y="1527"/>
                  </a:lnTo>
                  <a:lnTo>
                    <a:pt x="802" y="1520"/>
                  </a:lnTo>
                  <a:lnTo>
                    <a:pt x="829" y="1504"/>
                  </a:lnTo>
                  <a:lnTo>
                    <a:pt x="851" y="1476"/>
                  </a:lnTo>
                  <a:lnTo>
                    <a:pt x="871" y="1442"/>
                  </a:lnTo>
                  <a:lnTo>
                    <a:pt x="889" y="1400"/>
                  </a:lnTo>
                  <a:lnTo>
                    <a:pt x="907" y="1354"/>
                  </a:lnTo>
                  <a:lnTo>
                    <a:pt x="922" y="1303"/>
                  </a:lnTo>
                  <a:lnTo>
                    <a:pt x="936" y="1250"/>
                  </a:lnTo>
                  <a:lnTo>
                    <a:pt x="938" y="1229"/>
                  </a:lnTo>
                  <a:lnTo>
                    <a:pt x="943" y="1217"/>
                  </a:lnTo>
                  <a:lnTo>
                    <a:pt x="949" y="1213"/>
                  </a:lnTo>
                  <a:lnTo>
                    <a:pt x="963" y="1210"/>
                  </a:lnTo>
                  <a:lnTo>
                    <a:pt x="974" y="1210"/>
                  </a:lnTo>
                  <a:lnTo>
                    <a:pt x="983" y="1215"/>
                  </a:lnTo>
                  <a:lnTo>
                    <a:pt x="987" y="1220"/>
                  </a:lnTo>
                  <a:lnTo>
                    <a:pt x="990" y="1224"/>
                  </a:lnTo>
                  <a:lnTo>
                    <a:pt x="990" y="1231"/>
                  </a:lnTo>
                  <a:lnTo>
                    <a:pt x="987" y="1238"/>
                  </a:lnTo>
                  <a:lnTo>
                    <a:pt x="985" y="1257"/>
                  </a:lnTo>
                  <a:lnTo>
                    <a:pt x="978" y="1282"/>
                  </a:lnTo>
                  <a:lnTo>
                    <a:pt x="972" y="1314"/>
                  </a:lnTo>
                  <a:lnTo>
                    <a:pt x="963" y="1349"/>
                  </a:lnTo>
                  <a:lnTo>
                    <a:pt x="952" y="1386"/>
                  </a:lnTo>
                  <a:lnTo>
                    <a:pt x="938" y="1421"/>
                  </a:lnTo>
                  <a:lnTo>
                    <a:pt x="925" y="1453"/>
                  </a:lnTo>
                  <a:lnTo>
                    <a:pt x="902" y="1493"/>
                  </a:lnTo>
                  <a:lnTo>
                    <a:pt x="876" y="1527"/>
                  </a:lnTo>
                  <a:lnTo>
                    <a:pt x="844" y="1553"/>
                  </a:lnTo>
                  <a:lnTo>
                    <a:pt x="808" y="1569"/>
                  </a:lnTo>
                  <a:lnTo>
                    <a:pt x="766" y="1576"/>
                  </a:lnTo>
                  <a:lnTo>
                    <a:pt x="717" y="1569"/>
                  </a:lnTo>
                  <a:lnTo>
                    <a:pt x="672" y="1553"/>
                  </a:lnTo>
                  <a:lnTo>
                    <a:pt x="634" y="1527"/>
                  </a:lnTo>
                  <a:lnTo>
                    <a:pt x="605" y="1493"/>
                  </a:lnTo>
                  <a:lnTo>
                    <a:pt x="583" y="1453"/>
                  </a:lnTo>
                  <a:lnTo>
                    <a:pt x="569" y="1407"/>
                  </a:lnTo>
                  <a:lnTo>
                    <a:pt x="522" y="1460"/>
                  </a:lnTo>
                  <a:lnTo>
                    <a:pt x="478" y="1500"/>
                  </a:lnTo>
                  <a:lnTo>
                    <a:pt x="435" y="1530"/>
                  </a:lnTo>
                  <a:lnTo>
                    <a:pt x="397" y="1550"/>
                  </a:lnTo>
                  <a:lnTo>
                    <a:pt x="362" y="1564"/>
                  </a:lnTo>
                  <a:lnTo>
                    <a:pt x="333" y="1571"/>
                  </a:lnTo>
                  <a:lnTo>
                    <a:pt x="308" y="1576"/>
                  </a:lnTo>
                  <a:lnTo>
                    <a:pt x="288" y="1576"/>
                  </a:lnTo>
                  <a:lnTo>
                    <a:pt x="234" y="1571"/>
                  </a:lnTo>
                  <a:lnTo>
                    <a:pt x="183" y="1555"/>
                  </a:lnTo>
                  <a:lnTo>
                    <a:pt x="138" y="1530"/>
                  </a:lnTo>
                  <a:lnTo>
                    <a:pt x="98" y="1495"/>
                  </a:lnTo>
                  <a:lnTo>
                    <a:pt x="64" y="1453"/>
                  </a:lnTo>
                  <a:lnTo>
                    <a:pt x="38" y="1405"/>
                  </a:lnTo>
                  <a:lnTo>
                    <a:pt x="17" y="1347"/>
                  </a:lnTo>
                  <a:lnTo>
                    <a:pt x="4" y="1284"/>
                  </a:lnTo>
                  <a:lnTo>
                    <a:pt x="0" y="1217"/>
                  </a:lnTo>
                  <a:lnTo>
                    <a:pt x="6" y="1129"/>
                  </a:lnTo>
                  <a:lnTo>
                    <a:pt x="24" y="1041"/>
                  </a:lnTo>
                  <a:lnTo>
                    <a:pt x="53" y="956"/>
                  </a:lnTo>
                  <a:lnTo>
                    <a:pt x="93" y="877"/>
                  </a:lnTo>
                  <a:lnTo>
                    <a:pt x="140" y="803"/>
                  </a:lnTo>
                  <a:lnTo>
                    <a:pt x="194" y="736"/>
                  </a:lnTo>
                  <a:lnTo>
                    <a:pt x="252" y="678"/>
                  </a:lnTo>
                  <a:lnTo>
                    <a:pt x="317" y="632"/>
                  </a:lnTo>
                  <a:lnTo>
                    <a:pt x="384" y="595"/>
                  </a:lnTo>
                  <a:lnTo>
                    <a:pt x="453" y="572"/>
                  </a:lnTo>
                  <a:lnTo>
                    <a:pt x="522" y="565"/>
                  </a:lnTo>
                  <a:lnTo>
                    <a:pt x="567" y="570"/>
                  </a:lnTo>
                  <a:lnTo>
                    <a:pt x="607" y="583"/>
                  </a:lnTo>
                  <a:lnTo>
                    <a:pt x="643" y="604"/>
                  </a:lnTo>
                  <a:lnTo>
                    <a:pt x="672" y="634"/>
                  </a:lnTo>
                  <a:lnTo>
                    <a:pt x="699" y="669"/>
                  </a:lnTo>
                  <a:lnTo>
                    <a:pt x="721" y="708"/>
                  </a:lnTo>
                  <a:lnTo>
                    <a:pt x="851" y="179"/>
                  </a:lnTo>
                  <a:lnTo>
                    <a:pt x="858" y="132"/>
                  </a:lnTo>
                  <a:lnTo>
                    <a:pt x="858" y="123"/>
                  </a:lnTo>
                  <a:lnTo>
                    <a:pt x="853" y="116"/>
                  </a:lnTo>
                  <a:lnTo>
                    <a:pt x="846" y="109"/>
                  </a:lnTo>
                  <a:lnTo>
                    <a:pt x="833" y="102"/>
                  </a:lnTo>
                  <a:lnTo>
                    <a:pt x="813" y="98"/>
                  </a:lnTo>
                  <a:lnTo>
                    <a:pt x="786" y="93"/>
                  </a:lnTo>
                  <a:lnTo>
                    <a:pt x="726" y="93"/>
                  </a:lnTo>
                  <a:lnTo>
                    <a:pt x="710" y="91"/>
                  </a:lnTo>
                  <a:lnTo>
                    <a:pt x="699" y="81"/>
                  </a:lnTo>
                  <a:lnTo>
                    <a:pt x="697" y="67"/>
                  </a:lnTo>
                  <a:lnTo>
                    <a:pt x="699" y="44"/>
                  </a:lnTo>
                  <a:lnTo>
                    <a:pt x="708" y="30"/>
                  </a:lnTo>
                  <a:lnTo>
                    <a:pt x="724" y="26"/>
                  </a:lnTo>
                  <a:lnTo>
                    <a:pt x="741" y="24"/>
                  </a:lnTo>
                  <a:lnTo>
                    <a:pt x="771" y="21"/>
                  </a:lnTo>
                  <a:lnTo>
                    <a:pt x="804" y="17"/>
                  </a:lnTo>
                  <a:lnTo>
                    <a:pt x="844" y="14"/>
                  </a:lnTo>
                  <a:lnTo>
                    <a:pt x="884" y="10"/>
                  </a:lnTo>
                  <a:lnTo>
                    <a:pt x="922" y="5"/>
                  </a:lnTo>
                  <a:lnTo>
                    <a:pt x="956" y="3"/>
                  </a:lnTo>
                  <a:lnTo>
                    <a:pt x="9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57"/>
            <p:cNvSpPr>
              <a:spLocks noEditPoints="1"/>
            </p:cNvSpPr>
            <p:nvPr/>
          </p:nvSpPr>
          <p:spPr bwMode="auto">
            <a:xfrm>
              <a:off x="7036" y="4066"/>
              <a:ext cx="892" cy="1418"/>
            </a:xfrm>
            <a:custGeom>
              <a:avLst/>
              <a:gdLst/>
              <a:ahLst/>
              <a:cxnLst>
                <a:cxn ang="0">
                  <a:pos x="440" y="74"/>
                </a:cxn>
                <a:cxn ang="0">
                  <a:pos x="320" y="188"/>
                </a:cxn>
                <a:cxn ang="0">
                  <a:pos x="239" y="345"/>
                </a:cxn>
                <a:cxn ang="0">
                  <a:pos x="183" y="553"/>
                </a:cxn>
                <a:cxn ang="0">
                  <a:pos x="157" y="713"/>
                </a:cxn>
                <a:cxn ang="0">
                  <a:pos x="157" y="789"/>
                </a:cxn>
                <a:cxn ang="0">
                  <a:pos x="174" y="872"/>
                </a:cxn>
                <a:cxn ang="0">
                  <a:pos x="226" y="944"/>
                </a:cxn>
                <a:cxn ang="0">
                  <a:pos x="338" y="956"/>
                </a:cxn>
                <a:cxn ang="0">
                  <a:pos x="463" y="884"/>
                </a:cxn>
                <a:cxn ang="0">
                  <a:pos x="565" y="759"/>
                </a:cxn>
                <a:cxn ang="0">
                  <a:pos x="583" y="697"/>
                </a:cxn>
                <a:cxn ang="0">
                  <a:pos x="617" y="558"/>
                </a:cxn>
                <a:cxn ang="0">
                  <a:pos x="666" y="354"/>
                </a:cxn>
                <a:cxn ang="0">
                  <a:pos x="688" y="257"/>
                </a:cxn>
                <a:cxn ang="0">
                  <a:pos x="686" y="220"/>
                </a:cxn>
                <a:cxn ang="0">
                  <a:pos x="657" y="141"/>
                </a:cxn>
                <a:cxn ang="0">
                  <a:pos x="592" y="70"/>
                </a:cxn>
                <a:cxn ang="0">
                  <a:pos x="523" y="0"/>
                </a:cxn>
                <a:cxn ang="0">
                  <a:pos x="615" y="23"/>
                </a:cxn>
                <a:cxn ang="0">
                  <a:pos x="700" y="109"/>
                </a:cxn>
                <a:cxn ang="0">
                  <a:pos x="762" y="97"/>
                </a:cxn>
                <a:cxn ang="0">
                  <a:pos x="834" y="23"/>
                </a:cxn>
                <a:cxn ang="0">
                  <a:pos x="876" y="5"/>
                </a:cxn>
                <a:cxn ang="0">
                  <a:pos x="892" y="21"/>
                </a:cxn>
                <a:cxn ang="0">
                  <a:pos x="588" y="1291"/>
                </a:cxn>
                <a:cxn ang="0">
                  <a:pos x="586" y="1328"/>
                </a:cxn>
                <a:cxn ang="0">
                  <a:pos x="621" y="1347"/>
                </a:cxn>
                <a:cxn ang="0">
                  <a:pos x="724" y="1354"/>
                </a:cxn>
                <a:cxn ang="0">
                  <a:pos x="746" y="1377"/>
                </a:cxn>
                <a:cxn ang="0">
                  <a:pos x="724" y="1416"/>
                </a:cxn>
                <a:cxn ang="0">
                  <a:pos x="632" y="1416"/>
                </a:cxn>
                <a:cxn ang="0">
                  <a:pos x="411" y="1414"/>
                </a:cxn>
                <a:cxn ang="0">
                  <a:pos x="259" y="1418"/>
                </a:cxn>
                <a:cxn ang="0">
                  <a:pos x="244" y="1402"/>
                </a:cxn>
                <a:cxn ang="0">
                  <a:pos x="244" y="1372"/>
                </a:cxn>
                <a:cxn ang="0">
                  <a:pos x="273" y="1351"/>
                </a:cxn>
                <a:cxn ang="0">
                  <a:pos x="371" y="1344"/>
                </a:cxn>
                <a:cxn ang="0">
                  <a:pos x="427" y="1317"/>
                </a:cxn>
                <a:cxn ang="0">
                  <a:pos x="447" y="1266"/>
                </a:cxn>
                <a:cxn ang="0">
                  <a:pos x="472" y="1166"/>
                </a:cxn>
                <a:cxn ang="0">
                  <a:pos x="507" y="1025"/>
                </a:cxn>
                <a:cxn ang="0">
                  <a:pos x="536" y="902"/>
                </a:cxn>
                <a:cxn ang="0">
                  <a:pos x="447" y="960"/>
                </a:cxn>
                <a:cxn ang="0">
                  <a:pos x="288" y="1011"/>
                </a:cxn>
                <a:cxn ang="0">
                  <a:pos x="143" y="967"/>
                </a:cxn>
                <a:cxn ang="0">
                  <a:pos x="40" y="845"/>
                </a:cxn>
                <a:cxn ang="0">
                  <a:pos x="0" y="653"/>
                </a:cxn>
                <a:cxn ang="0">
                  <a:pos x="54" y="394"/>
                </a:cxn>
                <a:cxn ang="0">
                  <a:pos x="195" y="174"/>
                </a:cxn>
                <a:cxn ang="0">
                  <a:pos x="384" y="30"/>
                </a:cxn>
              </a:cxnLst>
              <a:rect l="0" t="0" r="r" b="b"/>
              <a:pathLst>
                <a:path w="892" h="1418">
                  <a:moveTo>
                    <a:pt x="521" y="51"/>
                  </a:moveTo>
                  <a:lnTo>
                    <a:pt x="481" y="56"/>
                  </a:lnTo>
                  <a:lnTo>
                    <a:pt x="440" y="74"/>
                  </a:lnTo>
                  <a:lnTo>
                    <a:pt x="398" y="102"/>
                  </a:lnTo>
                  <a:lnTo>
                    <a:pt x="358" y="139"/>
                  </a:lnTo>
                  <a:lnTo>
                    <a:pt x="320" y="188"/>
                  </a:lnTo>
                  <a:lnTo>
                    <a:pt x="284" y="243"/>
                  </a:lnTo>
                  <a:lnTo>
                    <a:pt x="253" y="310"/>
                  </a:lnTo>
                  <a:lnTo>
                    <a:pt x="239" y="345"/>
                  </a:lnTo>
                  <a:lnTo>
                    <a:pt x="226" y="391"/>
                  </a:lnTo>
                  <a:lnTo>
                    <a:pt x="210" y="442"/>
                  </a:lnTo>
                  <a:lnTo>
                    <a:pt x="183" y="553"/>
                  </a:lnTo>
                  <a:lnTo>
                    <a:pt x="172" y="611"/>
                  </a:lnTo>
                  <a:lnTo>
                    <a:pt x="163" y="664"/>
                  </a:lnTo>
                  <a:lnTo>
                    <a:pt x="157" y="713"/>
                  </a:lnTo>
                  <a:lnTo>
                    <a:pt x="154" y="752"/>
                  </a:lnTo>
                  <a:lnTo>
                    <a:pt x="154" y="768"/>
                  </a:lnTo>
                  <a:lnTo>
                    <a:pt x="157" y="789"/>
                  </a:lnTo>
                  <a:lnTo>
                    <a:pt x="159" y="815"/>
                  </a:lnTo>
                  <a:lnTo>
                    <a:pt x="165" y="842"/>
                  </a:lnTo>
                  <a:lnTo>
                    <a:pt x="174" y="872"/>
                  </a:lnTo>
                  <a:lnTo>
                    <a:pt x="186" y="900"/>
                  </a:lnTo>
                  <a:lnTo>
                    <a:pt x="203" y="926"/>
                  </a:lnTo>
                  <a:lnTo>
                    <a:pt x="226" y="944"/>
                  </a:lnTo>
                  <a:lnTo>
                    <a:pt x="255" y="958"/>
                  </a:lnTo>
                  <a:lnTo>
                    <a:pt x="291" y="963"/>
                  </a:lnTo>
                  <a:lnTo>
                    <a:pt x="338" y="956"/>
                  </a:lnTo>
                  <a:lnTo>
                    <a:pt x="380" y="940"/>
                  </a:lnTo>
                  <a:lnTo>
                    <a:pt x="422" y="914"/>
                  </a:lnTo>
                  <a:lnTo>
                    <a:pt x="463" y="884"/>
                  </a:lnTo>
                  <a:lnTo>
                    <a:pt x="527" y="817"/>
                  </a:lnTo>
                  <a:lnTo>
                    <a:pt x="550" y="784"/>
                  </a:lnTo>
                  <a:lnTo>
                    <a:pt x="565" y="759"/>
                  </a:lnTo>
                  <a:lnTo>
                    <a:pt x="568" y="750"/>
                  </a:lnTo>
                  <a:lnTo>
                    <a:pt x="574" y="729"/>
                  </a:lnTo>
                  <a:lnTo>
                    <a:pt x="583" y="697"/>
                  </a:lnTo>
                  <a:lnTo>
                    <a:pt x="592" y="655"/>
                  </a:lnTo>
                  <a:lnTo>
                    <a:pt x="606" y="609"/>
                  </a:lnTo>
                  <a:lnTo>
                    <a:pt x="617" y="558"/>
                  </a:lnTo>
                  <a:lnTo>
                    <a:pt x="644" y="451"/>
                  </a:lnTo>
                  <a:lnTo>
                    <a:pt x="655" y="400"/>
                  </a:lnTo>
                  <a:lnTo>
                    <a:pt x="666" y="354"/>
                  </a:lnTo>
                  <a:lnTo>
                    <a:pt x="677" y="313"/>
                  </a:lnTo>
                  <a:lnTo>
                    <a:pt x="684" y="280"/>
                  </a:lnTo>
                  <a:lnTo>
                    <a:pt x="688" y="257"/>
                  </a:lnTo>
                  <a:lnTo>
                    <a:pt x="691" y="248"/>
                  </a:lnTo>
                  <a:lnTo>
                    <a:pt x="691" y="239"/>
                  </a:lnTo>
                  <a:lnTo>
                    <a:pt x="686" y="220"/>
                  </a:lnTo>
                  <a:lnTo>
                    <a:pt x="679" y="197"/>
                  </a:lnTo>
                  <a:lnTo>
                    <a:pt x="670" y="171"/>
                  </a:lnTo>
                  <a:lnTo>
                    <a:pt x="657" y="141"/>
                  </a:lnTo>
                  <a:lnTo>
                    <a:pt x="641" y="116"/>
                  </a:lnTo>
                  <a:lnTo>
                    <a:pt x="619" y="91"/>
                  </a:lnTo>
                  <a:lnTo>
                    <a:pt x="592" y="70"/>
                  </a:lnTo>
                  <a:lnTo>
                    <a:pt x="559" y="56"/>
                  </a:lnTo>
                  <a:lnTo>
                    <a:pt x="521" y="51"/>
                  </a:lnTo>
                  <a:close/>
                  <a:moveTo>
                    <a:pt x="523" y="0"/>
                  </a:moveTo>
                  <a:lnTo>
                    <a:pt x="552" y="3"/>
                  </a:lnTo>
                  <a:lnTo>
                    <a:pt x="583" y="10"/>
                  </a:lnTo>
                  <a:lnTo>
                    <a:pt x="615" y="23"/>
                  </a:lnTo>
                  <a:lnTo>
                    <a:pt x="646" y="44"/>
                  </a:lnTo>
                  <a:lnTo>
                    <a:pt x="673" y="72"/>
                  </a:lnTo>
                  <a:lnTo>
                    <a:pt x="700" y="109"/>
                  </a:lnTo>
                  <a:lnTo>
                    <a:pt x="722" y="155"/>
                  </a:lnTo>
                  <a:lnTo>
                    <a:pt x="740" y="128"/>
                  </a:lnTo>
                  <a:lnTo>
                    <a:pt x="762" y="97"/>
                  </a:lnTo>
                  <a:lnTo>
                    <a:pt x="787" y="70"/>
                  </a:lnTo>
                  <a:lnTo>
                    <a:pt x="811" y="44"/>
                  </a:lnTo>
                  <a:lnTo>
                    <a:pt x="834" y="23"/>
                  </a:lnTo>
                  <a:lnTo>
                    <a:pt x="854" y="10"/>
                  </a:lnTo>
                  <a:lnTo>
                    <a:pt x="867" y="5"/>
                  </a:lnTo>
                  <a:lnTo>
                    <a:pt x="876" y="5"/>
                  </a:lnTo>
                  <a:lnTo>
                    <a:pt x="881" y="7"/>
                  </a:lnTo>
                  <a:lnTo>
                    <a:pt x="887" y="12"/>
                  </a:lnTo>
                  <a:lnTo>
                    <a:pt x="892" y="21"/>
                  </a:lnTo>
                  <a:lnTo>
                    <a:pt x="892" y="26"/>
                  </a:lnTo>
                  <a:lnTo>
                    <a:pt x="595" y="1263"/>
                  </a:lnTo>
                  <a:lnTo>
                    <a:pt x="588" y="1291"/>
                  </a:lnTo>
                  <a:lnTo>
                    <a:pt x="583" y="1312"/>
                  </a:lnTo>
                  <a:lnTo>
                    <a:pt x="583" y="1321"/>
                  </a:lnTo>
                  <a:lnTo>
                    <a:pt x="586" y="1328"/>
                  </a:lnTo>
                  <a:lnTo>
                    <a:pt x="592" y="1335"/>
                  </a:lnTo>
                  <a:lnTo>
                    <a:pt x="603" y="1342"/>
                  </a:lnTo>
                  <a:lnTo>
                    <a:pt x="621" y="1347"/>
                  </a:lnTo>
                  <a:lnTo>
                    <a:pt x="650" y="1351"/>
                  </a:lnTo>
                  <a:lnTo>
                    <a:pt x="706" y="1351"/>
                  </a:lnTo>
                  <a:lnTo>
                    <a:pt x="724" y="1354"/>
                  </a:lnTo>
                  <a:lnTo>
                    <a:pt x="735" y="1356"/>
                  </a:lnTo>
                  <a:lnTo>
                    <a:pt x="744" y="1365"/>
                  </a:lnTo>
                  <a:lnTo>
                    <a:pt x="746" y="1377"/>
                  </a:lnTo>
                  <a:lnTo>
                    <a:pt x="744" y="1398"/>
                  </a:lnTo>
                  <a:lnTo>
                    <a:pt x="735" y="1409"/>
                  </a:lnTo>
                  <a:lnTo>
                    <a:pt x="724" y="1416"/>
                  </a:lnTo>
                  <a:lnTo>
                    <a:pt x="715" y="1418"/>
                  </a:lnTo>
                  <a:lnTo>
                    <a:pt x="706" y="1418"/>
                  </a:lnTo>
                  <a:lnTo>
                    <a:pt x="632" y="1416"/>
                  </a:lnTo>
                  <a:lnTo>
                    <a:pt x="557" y="1414"/>
                  </a:lnTo>
                  <a:lnTo>
                    <a:pt x="483" y="1411"/>
                  </a:lnTo>
                  <a:lnTo>
                    <a:pt x="411" y="1414"/>
                  </a:lnTo>
                  <a:lnTo>
                    <a:pt x="338" y="1416"/>
                  </a:lnTo>
                  <a:lnTo>
                    <a:pt x="268" y="1418"/>
                  </a:lnTo>
                  <a:lnTo>
                    <a:pt x="259" y="1418"/>
                  </a:lnTo>
                  <a:lnTo>
                    <a:pt x="253" y="1416"/>
                  </a:lnTo>
                  <a:lnTo>
                    <a:pt x="248" y="1411"/>
                  </a:lnTo>
                  <a:lnTo>
                    <a:pt x="244" y="1402"/>
                  </a:lnTo>
                  <a:lnTo>
                    <a:pt x="241" y="1400"/>
                  </a:lnTo>
                  <a:lnTo>
                    <a:pt x="241" y="1393"/>
                  </a:lnTo>
                  <a:lnTo>
                    <a:pt x="244" y="1372"/>
                  </a:lnTo>
                  <a:lnTo>
                    <a:pt x="250" y="1361"/>
                  </a:lnTo>
                  <a:lnTo>
                    <a:pt x="259" y="1354"/>
                  </a:lnTo>
                  <a:lnTo>
                    <a:pt x="273" y="1351"/>
                  </a:lnTo>
                  <a:lnTo>
                    <a:pt x="288" y="1351"/>
                  </a:lnTo>
                  <a:lnTo>
                    <a:pt x="335" y="1349"/>
                  </a:lnTo>
                  <a:lnTo>
                    <a:pt x="371" y="1344"/>
                  </a:lnTo>
                  <a:lnTo>
                    <a:pt x="396" y="1340"/>
                  </a:lnTo>
                  <a:lnTo>
                    <a:pt x="414" y="1330"/>
                  </a:lnTo>
                  <a:lnTo>
                    <a:pt x="427" y="1317"/>
                  </a:lnTo>
                  <a:lnTo>
                    <a:pt x="436" y="1300"/>
                  </a:lnTo>
                  <a:lnTo>
                    <a:pt x="445" y="1277"/>
                  </a:lnTo>
                  <a:lnTo>
                    <a:pt x="447" y="1266"/>
                  </a:lnTo>
                  <a:lnTo>
                    <a:pt x="454" y="1240"/>
                  </a:lnTo>
                  <a:lnTo>
                    <a:pt x="463" y="1208"/>
                  </a:lnTo>
                  <a:lnTo>
                    <a:pt x="472" y="1166"/>
                  </a:lnTo>
                  <a:lnTo>
                    <a:pt x="483" y="1122"/>
                  </a:lnTo>
                  <a:lnTo>
                    <a:pt x="494" y="1074"/>
                  </a:lnTo>
                  <a:lnTo>
                    <a:pt x="507" y="1025"/>
                  </a:lnTo>
                  <a:lnTo>
                    <a:pt x="519" y="979"/>
                  </a:lnTo>
                  <a:lnTo>
                    <a:pt x="527" y="937"/>
                  </a:lnTo>
                  <a:lnTo>
                    <a:pt x="536" y="902"/>
                  </a:lnTo>
                  <a:lnTo>
                    <a:pt x="543" y="877"/>
                  </a:lnTo>
                  <a:lnTo>
                    <a:pt x="496" y="921"/>
                  </a:lnTo>
                  <a:lnTo>
                    <a:pt x="447" y="960"/>
                  </a:lnTo>
                  <a:lnTo>
                    <a:pt x="396" y="988"/>
                  </a:lnTo>
                  <a:lnTo>
                    <a:pt x="342" y="1004"/>
                  </a:lnTo>
                  <a:lnTo>
                    <a:pt x="288" y="1011"/>
                  </a:lnTo>
                  <a:lnTo>
                    <a:pt x="237" y="1007"/>
                  </a:lnTo>
                  <a:lnTo>
                    <a:pt x="188" y="993"/>
                  </a:lnTo>
                  <a:lnTo>
                    <a:pt x="143" y="967"/>
                  </a:lnTo>
                  <a:lnTo>
                    <a:pt x="103" y="935"/>
                  </a:lnTo>
                  <a:lnTo>
                    <a:pt x="67" y="893"/>
                  </a:lnTo>
                  <a:lnTo>
                    <a:pt x="40" y="845"/>
                  </a:lnTo>
                  <a:lnTo>
                    <a:pt x="18" y="787"/>
                  </a:lnTo>
                  <a:lnTo>
                    <a:pt x="5" y="724"/>
                  </a:lnTo>
                  <a:lnTo>
                    <a:pt x="0" y="653"/>
                  </a:lnTo>
                  <a:lnTo>
                    <a:pt x="7" y="565"/>
                  </a:lnTo>
                  <a:lnTo>
                    <a:pt x="25" y="479"/>
                  </a:lnTo>
                  <a:lnTo>
                    <a:pt x="54" y="394"/>
                  </a:lnTo>
                  <a:lnTo>
                    <a:pt x="94" y="315"/>
                  </a:lnTo>
                  <a:lnTo>
                    <a:pt x="141" y="241"/>
                  </a:lnTo>
                  <a:lnTo>
                    <a:pt x="195" y="174"/>
                  </a:lnTo>
                  <a:lnTo>
                    <a:pt x="253" y="116"/>
                  </a:lnTo>
                  <a:lnTo>
                    <a:pt x="317" y="67"/>
                  </a:lnTo>
                  <a:lnTo>
                    <a:pt x="384" y="30"/>
                  </a:lnTo>
                  <a:lnTo>
                    <a:pt x="454" y="7"/>
                  </a:lnTo>
                  <a:lnTo>
                    <a:pt x="5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5638800" y="2362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SW  differential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0" y="3236975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For </a:t>
            </a:r>
            <a:r>
              <a:rPr lang="en-US" sz="4400" dirty="0" smtClean="0">
                <a:solidFill>
                  <a:srgbClr val="0000FF"/>
                </a:solidFill>
                <a:latin typeface="eufm5"/>
              </a:rPr>
              <a:t>g</a:t>
            </a:r>
            <a:r>
              <a:rPr lang="en-US" sz="4400" dirty="0" smtClean="0">
                <a:solidFill>
                  <a:srgbClr val="0000FF"/>
                </a:solidFill>
                <a:latin typeface="+mj-lt"/>
              </a:rPr>
              <a:t>= </a:t>
            </a:r>
            <a:r>
              <a:rPr lang="en-US" sz="4400" dirty="0" err="1" smtClean="0">
                <a:solidFill>
                  <a:srgbClr val="0000FF"/>
                </a:solidFill>
                <a:latin typeface="+mj-lt"/>
              </a:rPr>
              <a:t>su</a:t>
            </a:r>
            <a:r>
              <a:rPr lang="en-US" sz="4400" dirty="0" smtClean="0">
                <a:solidFill>
                  <a:srgbClr val="0000FF"/>
                </a:solidFill>
                <a:latin typeface="+mj-lt"/>
              </a:rPr>
              <a:t>(N)</a:t>
            </a:r>
            <a:endParaRPr lang="en-US" sz="4400" dirty="0">
              <a:solidFill>
                <a:srgbClr val="0000FF"/>
              </a:solidFill>
            </a:endParaRPr>
          </a:p>
        </p:txBody>
      </p:sp>
      <p:grpSp>
        <p:nvGrpSpPr>
          <p:cNvPr id="3" name="Group 101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149545" y="3313785"/>
            <a:ext cx="2971800" cy="518709"/>
            <a:chOff x="1789" y="3102"/>
            <a:chExt cx="9585" cy="1673"/>
          </a:xfrm>
          <a:solidFill>
            <a:srgbClr val="0000FF"/>
          </a:solidFill>
        </p:grpSpPr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1789" y="3729"/>
              <a:ext cx="1162" cy="1020"/>
            </a:xfrm>
            <a:custGeom>
              <a:avLst/>
              <a:gdLst/>
              <a:ahLst/>
              <a:cxnLst>
                <a:cxn ang="0">
                  <a:pos x="1102" y="0"/>
                </a:cxn>
                <a:cxn ang="0">
                  <a:pos x="1144" y="13"/>
                </a:cxn>
                <a:cxn ang="0">
                  <a:pos x="1162" y="55"/>
                </a:cxn>
                <a:cxn ang="0">
                  <a:pos x="1147" y="107"/>
                </a:cxn>
                <a:cxn ang="0">
                  <a:pos x="1111" y="129"/>
                </a:cxn>
                <a:cxn ang="0">
                  <a:pos x="1072" y="136"/>
                </a:cxn>
                <a:cxn ang="0">
                  <a:pos x="783" y="316"/>
                </a:cxn>
                <a:cxn ang="0">
                  <a:pos x="774" y="549"/>
                </a:cxn>
                <a:cxn ang="0">
                  <a:pos x="786" y="694"/>
                </a:cxn>
                <a:cxn ang="0">
                  <a:pos x="840" y="901"/>
                </a:cxn>
                <a:cxn ang="0">
                  <a:pos x="846" y="923"/>
                </a:cxn>
                <a:cxn ang="0">
                  <a:pos x="840" y="969"/>
                </a:cxn>
                <a:cxn ang="0">
                  <a:pos x="792" y="1014"/>
                </a:cxn>
                <a:cxn ang="0">
                  <a:pos x="741" y="1017"/>
                </a:cxn>
                <a:cxn ang="0">
                  <a:pos x="708" y="988"/>
                </a:cxn>
                <a:cxn ang="0">
                  <a:pos x="680" y="904"/>
                </a:cxn>
                <a:cxn ang="0">
                  <a:pos x="662" y="772"/>
                </a:cxn>
                <a:cxn ang="0">
                  <a:pos x="665" y="633"/>
                </a:cxn>
                <a:cxn ang="0">
                  <a:pos x="677" y="530"/>
                </a:cxn>
                <a:cxn ang="0">
                  <a:pos x="699" y="407"/>
                </a:cxn>
                <a:cxn ang="0">
                  <a:pos x="732" y="239"/>
                </a:cxn>
                <a:cxn ang="0">
                  <a:pos x="509" y="136"/>
                </a:cxn>
                <a:cxn ang="0">
                  <a:pos x="376" y="691"/>
                </a:cxn>
                <a:cxn ang="0">
                  <a:pos x="361" y="759"/>
                </a:cxn>
                <a:cxn ang="0">
                  <a:pos x="343" y="823"/>
                </a:cxn>
                <a:cxn ang="0">
                  <a:pos x="319" y="911"/>
                </a:cxn>
                <a:cxn ang="0">
                  <a:pos x="289" y="978"/>
                </a:cxn>
                <a:cxn ang="0">
                  <a:pos x="250" y="1014"/>
                </a:cxn>
                <a:cxn ang="0">
                  <a:pos x="202" y="1017"/>
                </a:cxn>
                <a:cxn ang="0">
                  <a:pos x="168" y="985"/>
                </a:cxn>
                <a:cxn ang="0">
                  <a:pos x="162" y="946"/>
                </a:cxn>
                <a:cxn ang="0">
                  <a:pos x="181" y="904"/>
                </a:cxn>
                <a:cxn ang="0">
                  <a:pos x="295" y="623"/>
                </a:cxn>
                <a:cxn ang="0">
                  <a:pos x="409" y="303"/>
                </a:cxn>
                <a:cxn ang="0">
                  <a:pos x="310" y="136"/>
                </a:cxn>
                <a:cxn ang="0">
                  <a:pos x="241" y="149"/>
                </a:cxn>
                <a:cxn ang="0">
                  <a:pos x="153" y="200"/>
                </a:cxn>
                <a:cxn ang="0">
                  <a:pos x="60" y="313"/>
                </a:cxn>
                <a:cxn ang="0">
                  <a:pos x="42" y="336"/>
                </a:cxn>
                <a:cxn ang="0">
                  <a:pos x="18" y="339"/>
                </a:cxn>
                <a:cxn ang="0">
                  <a:pos x="6" y="333"/>
                </a:cxn>
                <a:cxn ang="0">
                  <a:pos x="0" y="323"/>
                </a:cxn>
                <a:cxn ang="0">
                  <a:pos x="3" y="307"/>
                </a:cxn>
                <a:cxn ang="0">
                  <a:pos x="27" y="258"/>
                </a:cxn>
                <a:cxn ang="0">
                  <a:pos x="72" y="187"/>
                </a:cxn>
                <a:cxn ang="0">
                  <a:pos x="178" y="65"/>
                </a:cxn>
                <a:cxn ang="0">
                  <a:pos x="262" y="13"/>
                </a:cxn>
                <a:cxn ang="0">
                  <a:pos x="328" y="0"/>
                </a:cxn>
              </a:cxnLst>
              <a:rect l="0" t="0" r="r" b="b"/>
              <a:pathLst>
                <a:path w="1162" h="1020">
                  <a:moveTo>
                    <a:pt x="328" y="0"/>
                  </a:moveTo>
                  <a:lnTo>
                    <a:pt x="1102" y="0"/>
                  </a:lnTo>
                  <a:lnTo>
                    <a:pt x="1123" y="3"/>
                  </a:lnTo>
                  <a:lnTo>
                    <a:pt x="1144" y="13"/>
                  </a:lnTo>
                  <a:lnTo>
                    <a:pt x="1156" y="29"/>
                  </a:lnTo>
                  <a:lnTo>
                    <a:pt x="1162" y="55"/>
                  </a:lnTo>
                  <a:lnTo>
                    <a:pt x="1159" y="84"/>
                  </a:lnTo>
                  <a:lnTo>
                    <a:pt x="1147" y="107"/>
                  </a:lnTo>
                  <a:lnTo>
                    <a:pt x="1129" y="119"/>
                  </a:lnTo>
                  <a:lnTo>
                    <a:pt x="1111" y="129"/>
                  </a:lnTo>
                  <a:lnTo>
                    <a:pt x="1090" y="132"/>
                  </a:lnTo>
                  <a:lnTo>
                    <a:pt x="1072" y="136"/>
                  </a:lnTo>
                  <a:lnTo>
                    <a:pt x="810" y="136"/>
                  </a:lnTo>
                  <a:lnTo>
                    <a:pt x="783" y="316"/>
                  </a:lnTo>
                  <a:lnTo>
                    <a:pt x="774" y="500"/>
                  </a:lnTo>
                  <a:lnTo>
                    <a:pt x="774" y="549"/>
                  </a:lnTo>
                  <a:lnTo>
                    <a:pt x="777" y="617"/>
                  </a:lnTo>
                  <a:lnTo>
                    <a:pt x="786" y="694"/>
                  </a:lnTo>
                  <a:lnTo>
                    <a:pt x="804" y="785"/>
                  </a:lnTo>
                  <a:lnTo>
                    <a:pt x="840" y="901"/>
                  </a:lnTo>
                  <a:lnTo>
                    <a:pt x="843" y="914"/>
                  </a:lnTo>
                  <a:lnTo>
                    <a:pt x="846" y="923"/>
                  </a:lnTo>
                  <a:lnTo>
                    <a:pt x="846" y="933"/>
                  </a:lnTo>
                  <a:lnTo>
                    <a:pt x="840" y="969"/>
                  </a:lnTo>
                  <a:lnTo>
                    <a:pt x="819" y="995"/>
                  </a:lnTo>
                  <a:lnTo>
                    <a:pt x="792" y="1014"/>
                  </a:lnTo>
                  <a:lnTo>
                    <a:pt x="759" y="1020"/>
                  </a:lnTo>
                  <a:lnTo>
                    <a:pt x="741" y="1017"/>
                  </a:lnTo>
                  <a:lnTo>
                    <a:pt x="723" y="1007"/>
                  </a:lnTo>
                  <a:lnTo>
                    <a:pt x="708" y="988"/>
                  </a:lnTo>
                  <a:lnTo>
                    <a:pt x="692" y="956"/>
                  </a:lnTo>
                  <a:lnTo>
                    <a:pt x="680" y="904"/>
                  </a:lnTo>
                  <a:lnTo>
                    <a:pt x="668" y="833"/>
                  </a:lnTo>
                  <a:lnTo>
                    <a:pt x="662" y="772"/>
                  </a:lnTo>
                  <a:lnTo>
                    <a:pt x="662" y="681"/>
                  </a:lnTo>
                  <a:lnTo>
                    <a:pt x="665" y="633"/>
                  </a:lnTo>
                  <a:lnTo>
                    <a:pt x="668" y="581"/>
                  </a:lnTo>
                  <a:lnTo>
                    <a:pt x="677" y="530"/>
                  </a:lnTo>
                  <a:lnTo>
                    <a:pt x="686" y="471"/>
                  </a:lnTo>
                  <a:lnTo>
                    <a:pt x="699" y="407"/>
                  </a:lnTo>
                  <a:lnTo>
                    <a:pt x="714" y="329"/>
                  </a:lnTo>
                  <a:lnTo>
                    <a:pt x="732" y="239"/>
                  </a:lnTo>
                  <a:lnTo>
                    <a:pt x="753" y="136"/>
                  </a:lnTo>
                  <a:lnTo>
                    <a:pt x="509" y="136"/>
                  </a:lnTo>
                  <a:lnTo>
                    <a:pt x="388" y="643"/>
                  </a:lnTo>
                  <a:lnTo>
                    <a:pt x="376" y="691"/>
                  </a:lnTo>
                  <a:lnTo>
                    <a:pt x="367" y="730"/>
                  </a:lnTo>
                  <a:lnTo>
                    <a:pt x="361" y="759"/>
                  </a:lnTo>
                  <a:lnTo>
                    <a:pt x="352" y="788"/>
                  </a:lnTo>
                  <a:lnTo>
                    <a:pt x="343" y="823"/>
                  </a:lnTo>
                  <a:lnTo>
                    <a:pt x="331" y="872"/>
                  </a:lnTo>
                  <a:lnTo>
                    <a:pt x="319" y="911"/>
                  </a:lnTo>
                  <a:lnTo>
                    <a:pt x="304" y="946"/>
                  </a:lnTo>
                  <a:lnTo>
                    <a:pt x="289" y="978"/>
                  </a:lnTo>
                  <a:lnTo>
                    <a:pt x="274" y="1001"/>
                  </a:lnTo>
                  <a:lnTo>
                    <a:pt x="250" y="1014"/>
                  </a:lnTo>
                  <a:lnTo>
                    <a:pt x="223" y="1020"/>
                  </a:lnTo>
                  <a:lnTo>
                    <a:pt x="202" y="1017"/>
                  </a:lnTo>
                  <a:lnTo>
                    <a:pt x="184" y="1004"/>
                  </a:lnTo>
                  <a:lnTo>
                    <a:pt x="168" y="985"/>
                  </a:lnTo>
                  <a:lnTo>
                    <a:pt x="162" y="959"/>
                  </a:lnTo>
                  <a:lnTo>
                    <a:pt x="162" y="946"/>
                  </a:lnTo>
                  <a:lnTo>
                    <a:pt x="165" y="936"/>
                  </a:lnTo>
                  <a:lnTo>
                    <a:pt x="181" y="904"/>
                  </a:lnTo>
                  <a:lnTo>
                    <a:pt x="235" y="772"/>
                  </a:lnTo>
                  <a:lnTo>
                    <a:pt x="295" y="623"/>
                  </a:lnTo>
                  <a:lnTo>
                    <a:pt x="355" y="465"/>
                  </a:lnTo>
                  <a:lnTo>
                    <a:pt x="409" y="303"/>
                  </a:lnTo>
                  <a:lnTo>
                    <a:pt x="455" y="136"/>
                  </a:lnTo>
                  <a:lnTo>
                    <a:pt x="310" y="136"/>
                  </a:lnTo>
                  <a:lnTo>
                    <a:pt x="280" y="139"/>
                  </a:lnTo>
                  <a:lnTo>
                    <a:pt x="241" y="149"/>
                  </a:lnTo>
                  <a:lnTo>
                    <a:pt x="199" y="168"/>
                  </a:lnTo>
                  <a:lnTo>
                    <a:pt x="153" y="200"/>
                  </a:lnTo>
                  <a:lnTo>
                    <a:pt x="105" y="249"/>
                  </a:lnTo>
                  <a:lnTo>
                    <a:pt x="60" y="313"/>
                  </a:lnTo>
                  <a:lnTo>
                    <a:pt x="54" y="323"/>
                  </a:lnTo>
                  <a:lnTo>
                    <a:pt x="42" y="336"/>
                  </a:lnTo>
                  <a:lnTo>
                    <a:pt x="36" y="339"/>
                  </a:lnTo>
                  <a:lnTo>
                    <a:pt x="18" y="339"/>
                  </a:lnTo>
                  <a:lnTo>
                    <a:pt x="9" y="336"/>
                  </a:lnTo>
                  <a:lnTo>
                    <a:pt x="6" y="333"/>
                  </a:lnTo>
                  <a:lnTo>
                    <a:pt x="3" y="326"/>
                  </a:lnTo>
                  <a:lnTo>
                    <a:pt x="0" y="323"/>
                  </a:lnTo>
                  <a:lnTo>
                    <a:pt x="0" y="316"/>
                  </a:lnTo>
                  <a:lnTo>
                    <a:pt x="3" y="307"/>
                  </a:lnTo>
                  <a:lnTo>
                    <a:pt x="12" y="287"/>
                  </a:lnTo>
                  <a:lnTo>
                    <a:pt x="27" y="258"/>
                  </a:lnTo>
                  <a:lnTo>
                    <a:pt x="48" y="226"/>
                  </a:lnTo>
                  <a:lnTo>
                    <a:pt x="72" y="187"/>
                  </a:lnTo>
                  <a:lnTo>
                    <a:pt x="132" y="110"/>
                  </a:lnTo>
                  <a:lnTo>
                    <a:pt x="178" y="65"/>
                  </a:lnTo>
                  <a:lnTo>
                    <a:pt x="220" y="32"/>
                  </a:lnTo>
                  <a:lnTo>
                    <a:pt x="262" y="13"/>
                  </a:lnTo>
                  <a:lnTo>
                    <a:pt x="298" y="3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" name="Freeform 104"/>
            <p:cNvSpPr>
              <a:spLocks noEditPoints="1"/>
            </p:cNvSpPr>
            <p:nvPr/>
          </p:nvSpPr>
          <p:spPr bwMode="auto">
            <a:xfrm>
              <a:off x="3831" y="3732"/>
              <a:ext cx="225" cy="992"/>
            </a:xfrm>
            <a:custGeom>
              <a:avLst/>
              <a:gdLst/>
              <a:ahLst/>
              <a:cxnLst>
                <a:cxn ang="0">
                  <a:pos x="114" y="749"/>
                </a:cxn>
                <a:cxn ang="0">
                  <a:pos x="156" y="759"/>
                </a:cxn>
                <a:cxn ang="0">
                  <a:pos x="192" y="785"/>
                </a:cxn>
                <a:cxn ang="0">
                  <a:pos x="216" y="824"/>
                </a:cxn>
                <a:cxn ang="0">
                  <a:pos x="225" y="869"/>
                </a:cxn>
                <a:cxn ang="0">
                  <a:pos x="216" y="917"/>
                </a:cxn>
                <a:cxn ang="0">
                  <a:pos x="192" y="956"/>
                </a:cxn>
                <a:cxn ang="0">
                  <a:pos x="156" y="982"/>
                </a:cxn>
                <a:cxn ang="0">
                  <a:pos x="114" y="992"/>
                </a:cxn>
                <a:cxn ang="0">
                  <a:pos x="69" y="982"/>
                </a:cxn>
                <a:cxn ang="0">
                  <a:pos x="33" y="956"/>
                </a:cxn>
                <a:cxn ang="0">
                  <a:pos x="9" y="917"/>
                </a:cxn>
                <a:cxn ang="0">
                  <a:pos x="0" y="869"/>
                </a:cxn>
                <a:cxn ang="0">
                  <a:pos x="9" y="824"/>
                </a:cxn>
                <a:cxn ang="0">
                  <a:pos x="33" y="785"/>
                </a:cxn>
                <a:cxn ang="0">
                  <a:pos x="69" y="759"/>
                </a:cxn>
                <a:cxn ang="0">
                  <a:pos x="114" y="749"/>
                </a:cxn>
                <a:cxn ang="0">
                  <a:pos x="114" y="0"/>
                </a:cxn>
                <a:cxn ang="0">
                  <a:pos x="156" y="10"/>
                </a:cxn>
                <a:cxn ang="0">
                  <a:pos x="192" y="36"/>
                </a:cxn>
                <a:cxn ang="0">
                  <a:pos x="216" y="74"/>
                </a:cxn>
                <a:cxn ang="0">
                  <a:pos x="225" y="123"/>
                </a:cxn>
                <a:cxn ang="0">
                  <a:pos x="216" y="168"/>
                </a:cxn>
                <a:cxn ang="0">
                  <a:pos x="192" y="207"/>
                </a:cxn>
                <a:cxn ang="0">
                  <a:pos x="156" y="233"/>
                </a:cxn>
                <a:cxn ang="0">
                  <a:pos x="114" y="242"/>
                </a:cxn>
                <a:cxn ang="0">
                  <a:pos x="69" y="233"/>
                </a:cxn>
                <a:cxn ang="0">
                  <a:pos x="33" y="207"/>
                </a:cxn>
                <a:cxn ang="0">
                  <a:pos x="9" y="168"/>
                </a:cxn>
                <a:cxn ang="0">
                  <a:pos x="0" y="123"/>
                </a:cxn>
                <a:cxn ang="0">
                  <a:pos x="9" y="74"/>
                </a:cxn>
                <a:cxn ang="0">
                  <a:pos x="33" y="36"/>
                </a:cxn>
                <a:cxn ang="0">
                  <a:pos x="69" y="10"/>
                </a:cxn>
                <a:cxn ang="0">
                  <a:pos x="114" y="0"/>
                </a:cxn>
              </a:cxnLst>
              <a:rect l="0" t="0" r="r" b="b"/>
              <a:pathLst>
                <a:path w="225" h="992">
                  <a:moveTo>
                    <a:pt x="114" y="749"/>
                  </a:moveTo>
                  <a:lnTo>
                    <a:pt x="156" y="759"/>
                  </a:lnTo>
                  <a:lnTo>
                    <a:pt x="192" y="785"/>
                  </a:lnTo>
                  <a:lnTo>
                    <a:pt x="216" y="824"/>
                  </a:lnTo>
                  <a:lnTo>
                    <a:pt x="225" y="869"/>
                  </a:lnTo>
                  <a:lnTo>
                    <a:pt x="216" y="917"/>
                  </a:lnTo>
                  <a:lnTo>
                    <a:pt x="192" y="956"/>
                  </a:lnTo>
                  <a:lnTo>
                    <a:pt x="156" y="982"/>
                  </a:lnTo>
                  <a:lnTo>
                    <a:pt x="114" y="992"/>
                  </a:lnTo>
                  <a:lnTo>
                    <a:pt x="69" y="982"/>
                  </a:lnTo>
                  <a:lnTo>
                    <a:pt x="33" y="956"/>
                  </a:lnTo>
                  <a:lnTo>
                    <a:pt x="9" y="917"/>
                  </a:lnTo>
                  <a:lnTo>
                    <a:pt x="0" y="869"/>
                  </a:lnTo>
                  <a:lnTo>
                    <a:pt x="9" y="824"/>
                  </a:lnTo>
                  <a:lnTo>
                    <a:pt x="33" y="785"/>
                  </a:lnTo>
                  <a:lnTo>
                    <a:pt x="69" y="759"/>
                  </a:lnTo>
                  <a:lnTo>
                    <a:pt x="114" y="749"/>
                  </a:lnTo>
                  <a:close/>
                  <a:moveTo>
                    <a:pt x="114" y="0"/>
                  </a:moveTo>
                  <a:lnTo>
                    <a:pt x="156" y="10"/>
                  </a:lnTo>
                  <a:lnTo>
                    <a:pt x="192" y="36"/>
                  </a:lnTo>
                  <a:lnTo>
                    <a:pt x="216" y="74"/>
                  </a:lnTo>
                  <a:lnTo>
                    <a:pt x="225" y="123"/>
                  </a:lnTo>
                  <a:lnTo>
                    <a:pt x="216" y="168"/>
                  </a:lnTo>
                  <a:lnTo>
                    <a:pt x="192" y="207"/>
                  </a:lnTo>
                  <a:lnTo>
                    <a:pt x="156" y="233"/>
                  </a:lnTo>
                  <a:lnTo>
                    <a:pt x="114" y="242"/>
                  </a:lnTo>
                  <a:lnTo>
                    <a:pt x="69" y="233"/>
                  </a:lnTo>
                  <a:lnTo>
                    <a:pt x="33" y="207"/>
                  </a:lnTo>
                  <a:lnTo>
                    <a:pt x="9" y="168"/>
                  </a:lnTo>
                  <a:lnTo>
                    <a:pt x="0" y="123"/>
                  </a:lnTo>
                  <a:lnTo>
                    <a:pt x="9" y="74"/>
                  </a:lnTo>
                  <a:lnTo>
                    <a:pt x="33" y="36"/>
                  </a:lnTo>
                  <a:lnTo>
                    <a:pt x="69" y="1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4957" y="3154"/>
              <a:ext cx="1307" cy="157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50" y="0"/>
                </a:cxn>
                <a:cxn ang="0">
                  <a:pos x="1307" y="517"/>
                </a:cxn>
                <a:cxn ang="0">
                  <a:pos x="1256" y="517"/>
                </a:cxn>
                <a:cxn ang="0">
                  <a:pos x="1241" y="417"/>
                </a:cxn>
                <a:cxn ang="0">
                  <a:pos x="1220" y="330"/>
                </a:cxn>
                <a:cxn ang="0">
                  <a:pos x="1192" y="258"/>
                </a:cxn>
                <a:cxn ang="0">
                  <a:pos x="1159" y="200"/>
                </a:cxn>
                <a:cxn ang="0">
                  <a:pos x="1117" y="155"/>
                </a:cxn>
                <a:cxn ang="0">
                  <a:pos x="1066" y="120"/>
                </a:cxn>
                <a:cxn ang="0">
                  <a:pos x="1003" y="97"/>
                </a:cxn>
                <a:cxn ang="0">
                  <a:pos x="927" y="81"/>
                </a:cxn>
                <a:cxn ang="0">
                  <a:pos x="843" y="71"/>
                </a:cxn>
                <a:cxn ang="0">
                  <a:pos x="741" y="68"/>
                </a:cxn>
                <a:cxn ang="0">
                  <a:pos x="244" y="68"/>
                </a:cxn>
                <a:cxn ang="0">
                  <a:pos x="684" y="753"/>
                </a:cxn>
                <a:cxn ang="0">
                  <a:pos x="696" y="765"/>
                </a:cxn>
                <a:cxn ang="0">
                  <a:pos x="702" y="785"/>
                </a:cxn>
                <a:cxn ang="0">
                  <a:pos x="702" y="788"/>
                </a:cxn>
                <a:cxn ang="0">
                  <a:pos x="699" y="791"/>
                </a:cxn>
                <a:cxn ang="0">
                  <a:pos x="699" y="798"/>
                </a:cxn>
                <a:cxn ang="0">
                  <a:pos x="693" y="801"/>
                </a:cxn>
                <a:cxn ang="0">
                  <a:pos x="690" y="811"/>
                </a:cxn>
                <a:cxn ang="0">
                  <a:pos x="678" y="824"/>
                </a:cxn>
                <a:cxn ang="0">
                  <a:pos x="138" y="1476"/>
                </a:cxn>
                <a:cxn ang="0">
                  <a:pos x="732" y="1476"/>
                </a:cxn>
                <a:cxn ang="0">
                  <a:pos x="819" y="1473"/>
                </a:cxn>
                <a:cxn ang="0">
                  <a:pos x="897" y="1469"/>
                </a:cxn>
                <a:cxn ang="0">
                  <a:pos x="967" y="1457"/>
                </a:cxn>
                <a:cxn ang="0">
                  <a:pos x="1027" y="1440"/>
                </a:cxn>
                <a:cxn ang="0">
                  <a:pos x="1081" y="1415"/>
                </a:cxn>
                <a:cxn ang="0">
                  <a:pos x="1126" y="1379"/>
                </a:cxn>
                <a:cxn ang="0">
                  <a:pos x="1165" y="1334"/>
                </a:cxn>
                <a:cxn ang="0">
                  <a:pos x="1198" y="1279"/>
                </a:cxn>
                <a:cxn ang="0">
                  <a:pos x="1223" y="1208"/>
                </a:cxn>
                <a:cxn ang="0">
                  <a:pos x="1244" y="1127"/>
                </a:cxn>
                <a:cxn ang="0">
                  <a:pos x="1256" y="1030"/>
                </a:cxn>
                <a:cxn ang="0">
                  <a:pos x="1307" y="1030"/>
                </a:cxn>
                <a:cxn ang="0">
                  <a:pos x="1250" y="1573"/>
                </a:cxn>
                <a:cxn ang="0">
                  <a:pos x="33" y="1573"/>
                </a:cxn>
                <a:cxn ang="0">
                  <a:pos x="15" y="1570"/>
                </a:cxn>
                <a:cxn ang="0">
                  <a:pos x="3" y="1563"/>
                </a:cxn>
                <a:cxn ang="0">
                  <a:pos x="0" y="1547"/>
                </a:cxn>
                <a:cxn ang="0">
                  <a:pos x="0" y="1540"/>
                </a:cxn>
                <a:cxn ang="0">
                  <a:pos x="3" y="1537"/>
                </a:cxn>
                <a:cxn ang="0">
                  <a:pos x="3" y="1534"/>
                </a:cxn>
                <a:cxn ang="0">
                  <a:pos x="24" y="1511"/>
                </a:cxn>
                <a:cxn ang="0">
                  <a:pos x="533" y="888"/>
                </a:cxn>
                <a:cxn ang="0">
                  <a:pos x="0" y="52"/>
                </a:cxn>
                <a:cxn ang="0">
                  <a:pos x="0" y="23"/>
                </a:cxn>
                <a:cxn ang="0">
                  <a:pos x="9" y="7"/>
                </a:cxn>
                <a:cxn ang="0">
                  <a:pos x="24" y="0"/>
                </a:cxn>
              </a:cxnLst>
              <a:rect l="0" t="0" r="r" b="b"/>
              <a:pathLst>
                <a:path w="1307" h="1573">
                  <a:moveTo>
                    <a:pt x="24" y="0"/>
                  </a:moveTo>
                  <a:lnTo>
                    <a:pt x="1250" y="0"/>
                  </a:lnTo>
                  <a:lnTo>
                    <a:pt x="1307" y="517"/>
                  </a:lnTo>
                  <a:lnTo>
                    <a:pt x="1256" y="517"/>
                  </a:lnTo>
                  <a:lnTo>
                    <a:pt x="1241" y="417"/>
                  </a:lnTo>
                  <a:lnTo>
                    <a:pt x="1220" y="330"/>
                  </a:lnTo>
                  <a:lnTo>
                    <a:pt x="1192" y="258"/>
                  </a:lnTo>
                  <a:lnTo>
                    <a:pt x="1159" y="200"/>
                  </a:lnTo>
                  <a:lnTo>
                    <a:pt x="1117" y="155"/>
                  </a:lnTo>
                  <a:lnTo>
                    <a:pt x="1066" y="120"/>
                  </a:lnTo>
                  <a:lnTo>
                    <a:pt x="1003" y="97"/>
                  </a:lnTo>
                  <a:lnTo>
                    <a:pt x="927" y="81"/>
                  </a:lnTo>
                  <a:lnTo>
                    <a:pt x="843" y="71"/>
                  </a:lnTo>
                  <a:lnTo>
                    <a:pt x="741" y="68"/>
                  </a:lnTo>
                  <a:lnTo>
                    <a:pt x="244" y="68"/>
                  </a:lnTo>
                  <a:lnTo>
                    <a:pt x="684" y="753"/>
                  </a:lnTo>
                  <a:lnTo>
                    <a:pt x="696" y="765"/>
                  </a:lnTo>
                  <a:lnTo>
                    <a:pt x="702" y="785"/>
                  </a:lnTo>
                  <a:lnTo>
                    <a:pt x="702" y="788"/>
                  </a:lnTo>
                  <a:lnTo>
                    <a:pt x="699" y="791"/>
                  </a:lnTo>
                  <a:lnTo>
                    <a:pt x="699" y="798"/>
                  </a:lnTo>
                  <a:lnTo>
                    <a:pt x="693" y="801"/>
                  </a:lnTo>
                  <a:lnTo>
                    <a:pt x="690" y="811"/>
                  </a:lnTo>
                  <a:lnTo>
                    <a:pt x="678" y="824"/>
                  </a:lnTo>
                  <a:lnTo>
                    <a:pt x="138" y="1476"/>
                  </a:lnTo>
                  <a:lnTo>
                    <a:pt x="732" y="1476"/>
                  </a:lnTo>
                  <a:lnTo>
                    <a:pt x="819" y="1473"/>
                  </a:lnTo>
                  <a:lnTo>
                    <a:pt x="897" y="1469"/>
                  </a:lnTo>
                  <a:lnTo>
                    <a:pt x="967" y="1457"/>
                  </a:lnTo>
                  <a:lnTo>
                    <a:pt x="1027" y="1440"/>
                  </a:lnTo>
                  <a:lnTo>
                    <a:pt x="1081" y="1415"/>
                  </a:lnTo>
                  <a:lnTo>
                    <a:pt x="1126" y="1379"/>
                  </a:lnTo>
                  <a:lnTo>
                    <a:pt x="1165" y="1334"/>
                  </a:lnTo>
                  <a:lnTo>
                    <a:pt x="1198" y="1279"/>
                  </a:lnTo>
                  <a:lnTo>
                    <a:pt x="1223" y="1208"/>
                  </a:lnTo>
                  <a:lnTo>
                    <a:pt x="1244" y="1127"/>
                  </a:lnTo>
                  <a:lnTo>
                    <a:pt x="1256" y="1030"/>
                  </a:lnTo>
                  <a:lnTo>
                    <a:pt x="1307" y="1030"/>
                  </a:lnTo>
                  <a:lnTo>
                    <a:pt x="1250" y="1573"/>
                  </a:lnTo>
                  <a:lnTo>
                    <a:pt x="33" y="1573"/>
                  </a:lnTo>
                  <a:lnTo>
                    <a:pt x="15" y="1570"/>
                  </a:lnTo>
                  <a:lnTo>
                    <a:pt x="3" y="1563"/>
                  </a:lnTo>
                  <a:lnTo>
                    <a:pt x="0" y="1547"/>
                  </a:lnTo>
                  <a:lnTo>
                    <a:pt x="0" y="1540"/>
                  </a:lnTo>
                  <a:lnTo>
                    <a:pt x="3" y="1537"/>
                  </a:lnTo>
                  <a:lnTo>
                    <a:pt x="3" y="1534"/>
                  </a:lnTo>
                  <a:lnTo>
                    <a:pt x="24" y="1511"/>
                  </a:lnTo>
                  <a:lnTo>
                    <a:pt x="533" y="888"/>
                  </a:lnTo>
                  <a:lnTo>
                    <a:pt x="0" y="52"/>
                  </a:lnTo>
                  <a:lnTo>
                    <a:pt x="0" y="23"/>
                  </a:lnTo>
                  <a:lnTo>
                    <a:pt x="9" y="7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7104" y="3542"/>
              <a:ext cx="1912" cy="1204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1446" y="3"/>
                </a:cxn>
                <a:cxn ang="0">
                  <a:pos x="1458" y="35"/>
                </a:cxn>
                <a:cxn ang="0">
                  <a:pos x="1518" y="219"/>
                </a:cxn>
                <a:cxn ang="0">
                  <a:pos x="1602" y="358"/>
                </a:cxn>
                <a:cxn ang="0">
                  <a:pos x="1696" y="455"/>
                </a:cxn>
                <a:cxn ang="0">
                  <a:pos x="1786" y="523"/>
                </a:cxn>
                <a:cxn ang="0">
                  <a:pos x="1864" y="562"/>
                </a:cxn>
                <a:cxn ang="0">
                  <a:pos x="1900" y="578"/>
                </a:cxn>
                <a:cxn ang="0">
                  <a:pos x="1909" y="591"/>
                </a:cxn>
                <a:cxn ang="0">
                  <a:pos x="1912" y="610"/>
                </a:cxn>
                <a:cxn ang="0">
                  <a:pos x="1903" y="623"/>
                </a:cxn>
                <a:cxn ang="0">
                  <a:pos x="1882" y="629"/>
                </a:cxn>
                <a:cxn ang="0">
                  <a:pos x="1702" y="742"/>
                </a:cxn>
                <a:cxn ang="0">
                  <a:pos x="1572" y="888"/>
                </a:cxn>
                <a:cxn ang="0">
                  <a:pos x="1488" y="1062"/>
                </a:cxn>
                <a:cxn ang="0">
                  <a:pos x="1458" y="1182"/>
                </a:cxn>
                <a:cxn ang="0">
                  <a:pos x="1437" y="1204"/>
                </a:cxn>
                <a:cxn ang="0">
                  <a:pos x="1385" y="1201"/>
                </a:cxn>
                <a:cxn ang="0">
                  <a:pos x="1376" y="1191"/>
                </a:cxn>
                <a:cxn ang="0">
                  <a:pos x="1370" y="1165"/>
                </a:cxn>
                <a:cxn ang="0">
                  <a:pos x="1385" y="1104"/>
                </a:cxn>
                <a:cxn ang="0">
                  <a:pos x="1418" y="1001"/>
                </a:cxn>
                <a:cxn ang="0">
                  <a:pos x="1485" y="872"/>
                </a:cxn>
                <a:cxn ang="0">
                  <a:pos x="1518" y="823"/>
                </a:cxn>
                <a:cxn ang="0">
                  <a:pos x="1578" y="746"/>
                </a:cxn>
                <a:cxn ang="0">
                  <a:pos x="1677" y="652"/>
                </a:cxn>
                <a:cxn ang="0">
                  <a:pos x="54" y="649"/>
                </a:cxn>
                <a:cxn ang="0">
                  <a:pos x="15" y="639"/>
                </a:cxn>
                <a:cxn ang="0">
                  <a:pos x="0" y="600"/>
                </a:cxn>
                <a:cxn ang="0">
                  <a:pos x="15" y="562"/>
                </a:cxn>
                <a:cxn ang="0">
                  <a:pos x="54" y="552"/>
                </a:cxn>
                <a:cxn ang="0">
                  <a:pos x="1611" y="497"/>
                </a:cxn>
                <a:cxn ang="0">
                  <a:pos x="1512" y="384"/>
                </a:cxn>
                <a:cxn ang="0">
                  <a:pos x="1443" y="268"/>
                </a:cxn>
                <a:cxn ang="0">
                  <a:pos x="1382" y="100"/>
                </a:cxn>
                <a:cxn ang="0">
                  <a:pos x="1367" y="38"/>
                </a:cxn>
                <a:cxn ang="0">
                  <a:pos x="1373" y="13"/>
                </a:cxn>
                <a:cxn ang="0">
                  <a:pos x="1382" y="3"/>
                </a:cxn>
              </a:cxnLst>
              <a:rect l="0" t="0" r="r" b="b"/>
              <a:pathLst>
                <a:path w="1912" h="1204">
                  <a:moveTo>
                    <a:pt x="1391" y="0"/>
                  </a:moveTo>
                  <a:lnTo>
                    <a:pt x="1427" y="0"/>
                  </a:lnTo>
                  <a:lnTo>
                    <a:pt x="1437" y="3"/>
                  </a:lnTo>
                  <a:lnTo>
                    <a:pt x="1446" y="3"/>
                  </a:lnTo>
                  <a:lnTo>
                    <a:pt x="1452" y="16"/>
                  </a:lnTo>
                  <a:lnTo>
                    <a:pt x="1458" y="35"/>
                  </a:lnTo>
                  <a:lnTo>
                    <a:pt x="1485" y="132"/>
                  </a:lnTo>
                  <a:lnTo>
                    <a:pt x="1518" y="219"/>
                  </a:lnTo>
                  <a:lnTo>
                    <a:pt x="1557" y="294"/>
                  </a:lnTo>
                  <a:lnTo>
                    <a:pt x="1602" y="358"/>
                  </a:lnTo>
                  <a:lnTo>
                    <a:pt x="1647" y="410"/>
                  </a:lnTo>
                  <a:lnTo>
                    <a:pt x="1696" y="455"/>
                  </a:lnTo>
                  <a:lnTo>
                    <a:pt x="1744" y="494"/>
                  </a:lnTo>
                  <a:lnTo>
                    <a:pt x="1786" y="523"/>
                  </a:lnTo>
                  <a:lnTo>
                    <a:pt x="1828" y="545"/>
                  </a:lnTo>
                  <a:lnTo>
                    <a:pt x="1864" y="562"/>
                  </a:lnTo>
                  <a:lnTo>
                    <a:pt x="1894" y="574"/>
                  </a:lnTo>
                  <a:lnTo>
                    <a:pt x="1900" y="578"/>
                  </a:lnTo>
                  <a:lnTo>
                    <a:pt x="1906" y="584"/>
                  </a:lnTo>
                  <a:lnTo>
                    <a:pt x="1909" y="591"/>
                  </a:lnTo>
                  <a:lnTo>
                    <a:pt x="1912" y="600"/>
                  </a:lnTo>
                  <a:lnTo>
                    <a:pt x="1912" y="610"/>
                  </a:lnTo>
                  <a:lnTo>
                    <a:pt x="1909" y="616"/>
                  </a:lnTo>
                  <a:lnTo>
                    <a:pt x="1903" y="623"/>
                  </a:lnTo>
                  <a:lnTo>
                    <a:pt x="1894" y="626"/>
                  </a:lnTo>
                  <a:lnTo>
                    <a:pt x="1882" y="629"/>
                  </a:lnTo>
                  <a:lnTo>
                    <a:pt x="1786" y="681"/>
                  </a:lnTo>
                  <a:lnTo>
                    <a:pt x="1702" y="742"/>
                  </a:lnTo>
                  <a:lnTo>
                    <a:pt x="1629" y="810"/>
                  </a:lnTo>
                  <a:lnTo>
                    <a:pt x="1572" y="888"/>
                  </a:lnTo>
                  <a:lnTo>
                    <a:pt x="1524" y="972"/>
                  </a:lnTo>
                  <a:lnTo>
                    <a:pt x="1488" y="1062"/>
                  </a:lnTo>
                  <a:lnTo>
                    <a:pt x="1464" y="1156"/>
                  </a:lnTo>
                  <a:lnTo>
                    <a:pt x="1458" y="1182"/>
                  </a:lnTo>
                  <a:lnTo>
                    <a:pt x="1449" y="1198"/>
                  </a:lnTo>
                  <a:lnTo>
                    <a:pt x="1437" y="1204"/>
                  </a:lnTo>
                  <a:lnTo>
                    <a:pt x="1394" y="1204"/>
                  </a:lnTo>
                  <a:lnTo>
                    <a:pt x="1385" y="1201"/>
                  </a:lnTo>
                  <a:lnTo>
                    <a:pt x="1379" y="1198"/>
                  </a:lnTo>
                  <a:lnTo>
                    <a:pt x="1376" y="1191"/>
                  </a:lnTo>
                  <a:lnTo>
                    <a:pt x="1370" y="1185"/>
                  </a:lnTo>
                  <a:lnTo>
                    <a:pt x="1370" y="1165"/>
                  </a:lnTo>
                  <a:lnTo>
                    <a:pt x="1376" y="1143"/>
                  </a:lnTo>
                  <a:lnTo>
                    <a:pt x="1385" y="1104"/>
                  </a:lnTo>
                  <a:lnTo>
                    <a:pt x="1400" y="1059"/>
                  </a:lnTo>
                  <a:lnTo>
                    <a:pt x="1418" y="1001"/>
                  </a:lnTo>
                  <a:lnTo>
                    <a:pt x="1449" y="939"/>
                  </a:lnTo>
                  <a:lnTo>
                    <a:pt x="1485" y="872"/>
                  </a:lnTo>
                  <a:lnTo>
                    <a:pt x="1497" y="852"/>
                  </a:lnTo>
                  <a:lnTo>
                    <a:pt x="1518" y="823"/>
                  </a:lnTo>
                  <a:lnTo>
                    <a:pt x="1545" y="788"/>
                  </a:lnTo>
                  <a:lnTo>
                    <a:pt x="1578" y="746"/>
                  </a:lnTo>
                  <a:lnTo>
                    <a:pt x="1623" y="697"/>
                  </a:lnTo>
                  <a:lnTo>
                    <a:pt x="1677" y="652"/>
                  </a:lnTo>
                  <a:lnTo>
                    <a:pt x="1674" y="649"/>
                  </a:lnTo>
                  <a:lnTo>
                    <a:pt x="54" y="649"/>
                  </a:lnTo>
                  <a:lnTo>
                    <a:pt x="33" y="645"/>
                  </a:lnTo>
                  <a:lnTo>
                    <a:pt x="15" y="639"/>
                  </a:lnTo>
                  <a:lnTo>
                    <a:pt x="3" y="623"/>
                  </a:lnTo>
                  <a:lnTo>
                    <a:pt x="0" y="600"/>
                  </a:lnTo>
                  <a:lnTo>
                    <a:pt x="3" y="578"/>
                  </a:lnTo>
                  <a:lnTo>
                    <a:pt x="15" y="562"/>
                  </a:lnTo>
                  <a:lnTo>
                    <a:pt x="33" y="555"/>
                  </a:lnTo>
                  <a:lnTo>
                    <a:pt x="54" y="552"/>
                  </a:lnTo>
                  <a:lnTo>
                    <a:pt x="1674" y="552"/>
                  </a:lnTo>
                  <a:lnTo>
                    <a:pt x="1611" y="497"/>
                  </a:lnTo>
                  <a:lnTo>
                    <a:pt x="1557" y="442"/>
                  </a:lnTo>
                  <a:lnTo>
                    <a:pt x="1512" y="384"/>
                  </a:lnTo>
                  <a:lnTo>
                    <a:pt x="1476" y="332"/>
                  </a:lnTo>
                  <a:lnTo>
                    <a:pt x="1443" y="268"/>
                  </a:lnTo>
                  <a:lnTo>
                    <a:pt x="1415" y="206"/>
                  </a:lnTo>
                  <a:lnTo>
                    <a:pt x="1382" y="100"/>
                  </a:lnTo>
                  <a:lnTo>
                    <a:pt x="1373" y="64"/>
                  </a:lnTo>
                  <a:lnTo>
                    <a:pt x="1367" y="38"/>
                  </a:lnTo>
                  <a:lnTo>
                    <a:pt x="1367" y="19"/>
                  </a:lnTo>
                  <a:lnTo>
                    <a:pt x="1373" y="13"/>
                  </a:lnTo>
                  <a:lnTo>
                    <a:pt x="1376" y="6"/>
                  </a:lnTo>
                  <a:lnTo>
                    <a:pt x="1382" y="3"/>
                  </a:lnTo>
                  <a:lnTo>
                    <a:pt x="13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9848" y="3102"/>
              <a:ext cx="1526" cy="1673"/>
            </a:xfrm>
            <a:custGeom>
              <a:avLst/>
              <a:gdLst/>
              <a:ahLst/>
              <a:cxnLst>
                <a:cxn ang="0">
                  <a:pos x="1035" y="7"/>
                </a:cxn>
                <a:cxn ang="0">
                  <a:pos x="1156" y="46"/>
                </a:cxn>
                <a:cxn ang="0">
                  <a:pos x="1240" y="107"/>
                </a:cxn>
                <a:cxn ang="0">
                  <a:pos x="1291" y="165"/>
                </a:cxn>
                <a:cxn ang="0">
                  <a:pos x="1319" y="204"/>
                </a:cxn>
                <a:cxn ang="0">
                  <a:pos x="1487" y="4"/>
                </a:cxn>
                <a:cxn ang="0">
                  <a:pos x="1493" y="0"/>
                </a:cxn>
                <a:cxn ang="0">
                  <a:pos x="1514" y="4"/>
                </a:cxn>
                <a:cxn ang="0">
                  <a:pos x="1520" y="13"/>
                </a:cxn>
                <a:cxn ang="0">
                  <a:pos x="1523" y="23"/>
                </a:cxn>
                <a:cxn ang="0">
                  <a:pos x="1391" y="608"/>
                </a:cxn>
                <a:cxn ang="0">
                  <a:pos x="1385" y="637"/>
                </a:cxn>
                <a:cxn ang="0">
                  <a:pos x="1376" y="653"/>
                </a:cxn>
                <a:cxn ang="0">
                  <a:pos x="1364" y="656"/>
                </a:cxn>
                <a:cxn ang="0">
                  <a:pos x="1337" y="653"/>
                </a:cxn>
                <a:cxn ang="0">
                  <a:pos x="1328" y="646"/>
                </a:cxn>
                <a:cxn ang="0">
                  <a:pos x="1322" y="621"/>
                </a:cxn>
                <a:cxn ang="0">
                  <a:pos x="1325" y="588"/>
                </a:cxn>
                <a:cxn ang="0">
                  <a:pos x="1328" y="514"/>
                </a:cxn>
                <a:cxn ang="0">
                  <a:pos x="1303" y="330"/>
                </a:cxn>
                <a:cxn ang="0">
                  <a:pos x="1234" y="191"/>
                </a:cxn>
                <a:cxn ang="0">
                  <a:pos x="1126" y="101"/>
                </a:cxn>
                <a:cxn ang="0">
                  <a:pos x="978" y="68"/>
                </a:cxn>
                <a:cxn ang="0">
                  <a:pos x="789" y="104"/>
                </a:cxn>
                <a:cxn ang="0">
                  <a:pos x="608" y="201"/>
                </a:cxn>
                <a:cxn ang="0">
                  <a:pos x="454" y="346"/>
                </a:cxn>
                <a:cxn ang="0">
                  <a:pos x="337" y="540"/>
                </a:cxn>
                <a:cxn ang="0">
                  <a:pos x="259" y="737"/>
                </a:cxn>
                <a:cxn ang="0">
                  <a:pos x="216" y="924"/>
                </a:cxn>
                <a:cxn ang="0">
                  <a:pos x="198" y="1069"/>
                </a:cxn>
                <a:cxn ang="0">
                  <a:pos x="201" y="1211"/>
                </a:cxn>
                <a:cxn ang="0">
                  <a:pos x="240" y="1363"/>
                </a:cxn>
                <a:cxn ang="0">
                  <a:pos x="313" y="1473"/>
                </a:cxn>
                <a:cxn ang="0">
                  <a:pos x="403" y="1547"/>
                </a:cxn>
                <a:cxn ang="0">
                  <a:pos x="508" y="1586"/>
                </a:cxn>
                <a:cxn ang="0">
                  <a:pos x="617" y="1599"/>
                </a:cxn>
                <a:cxn ang="0">
                  <a:pos x="761" y="1576"/>
                </a:cxn>
                <a:cxn ang="0">
                  <a:pos x="924" y="1496"/>
                </a:cxn>
                <a:cxn ang="0">
                  <a:pos x="1078" y="1363"/>
                </a:cxn>
                <a:cxn ang="0">
                  <a:pos x="1168" y="1224"/>
                </a:cxn>
                <a:cxn ang="0">
                  <a:pos x="1216" y="1108"/>
                </a:cxn>
                <a:cxn ang="0">
                  <a:pos x="1231" y="1056"/>
                </a:cxn>
                <a:cxn ang="0">
                  <a:pos x="1246" y="1043"/>
                </a:cxn>
                <a:cxn ang="0">
                  <a:pos x="1267" y="1047"/>
                </a:cxn>
                <a:cxn ang="0">
                  <a:pos x="1282" y="1056"/>
                </a:cxn>
                <a:cxn ang="0">
                  <a:pos x="1279" y="1079"/>
                </a:cxn>
                <a:cxn ang="0">
                  <a:pos x="1261" y="1150"/>
                </a:cxn>
                <a:cxn ang="0">
                  <a:pos x="1210" y="1263"/>
                </a:cxn>
                <a:cxn ang="0">
                  <a:pos x="1114" y="1402"/>
                </a:cxn>
                <a:cxn ang="0">
                  <a:pos x="987" y="1525"/>
                </a:cxn>
                <a:cxn ang="0">
                  <a:pos x="843" y="1615"/>
                </a:cxn>
                <a:cxn ang="0">
                  <a:pos x="674" y="1667"/>
                </a:cxn>
                <a:cxn ang="0">
                  <a:pos x="484" y="1667"/>
                </a:cxn>
                <a:cxn ang="0">
                  <a:pos x="310" y="1609"/>
                </a:cxn>
                <a:cxn ang="0">
                  <a:pos x="168" y="1502"/>
                </a:cxn>
                <a:cxn ang="0">
                  <a:pos x="63" y="1347"/>
                </a:cxn>
                <a:cxn ang="0">
                  <a:pos x="6" y="1153"/>
                </a:cxn>
                <a:cxn ang="0">
                  <a:pos x="9" y="911"/>
                </a:cxn>
                <a:cxn ang="0">
                  <a:pos x="81" y="653"/>
                </a:cxn>
                <a:cxn ang="0">
                  <a:pos x="216" y="424"/>
                </a:cxn>
                <a:cxn ang="0">
                  <a:pos x="394" y="230"/>
                </a:cxn>
                <a:cxn ang="0">
                  <a:pos x="608" y="88"/>
                </a:cxn>
                <a:cxn ang="0">
                  <a:pos x="840" y="10"/>
                </a:cxn>
              </a:cxnLst>
              <a:rect l="0" t="0" r="r" b="b"/>
              <a:pathLst>
                <a:path w="1526" h="1673">
                  <a:moveTo>
                    <a:pt x="960" y="0"/>
                  </a:moveTo>
                  <a:lnTo>
                    <a:pt x="1035" y="7"/>
                  </a:lnTo>
                  <a:lnTo>
                    <a:pt x="1099" y="23"/>
                  </a:lnTo>
                  <a:lnTo>
                    <a:pt x="1156" y="46"/>
                  </a:lnTo>
                  <a:lnTo>
                    <a:pt x="1201" y="75"/>
                  </a:lnTo>
                  <a:lnTo>
                    <a:pt x="1240" y="107"/>
                  </a:lnTo>
                  <a:lnTo>
                    <a:pt x="1270" y="136"/>
                  </a:lnTo>
                  <a:lnTo>
                    <a:pt x="1291" y="165"/>
                  </a:lnTo>
                  <a:lnTo>
                    <a:pt x="1310" y="188"/>
                  </a:lnTo>
                  <a:lnTo>
                    <a:pt x="1319" y="204"/>
                  </a:lnTo>
                  <a:lnTo>
                    <a:pt x="1466" y="26"/>
                  </a:lnTo>
                  <a:lnTo>
                    <a:pt x="1487" y="4"/>
                  </a:lnTo>
                  <a:lnTo>
                    <a:pt x="1490" y="4"/>
                  </a:lnTo>
                  <a:lnTo>
                    <a:pt x="1493" y="0"/>
                  </a:lnTo>
                  <a:lnTo>
                    <a:pt x="1508" y="0"/>
                  </a:lnTo>
                  <a:lnTo>
                    <a:pt x="1514" y="4"/>
                  </a:lnTo>
                  <a:lnTo>
                    <a:pt x="1520" y="10"/>
                  </a:lnTo>
                  <a:lnTo>
                    <a:pt x="1520" y="13"/>
                  </a:lnTo>
                  <a:lnTo>
                    <a:pt x="1523" y="20"/>
                  </a:lnTo>
                  <a:lnTo>
                    <a:pt x="1523" y="23"/>
                  </a:lnTo>
                  <a:lnTo>
                    <a:pt x="1526" y="20"/>
                  </a:lnTo>
                  <a:lnTo>
                    <a:pt x="1391" y="608"/>
                  </a:lnTo>
                  <a:lnTo>
                    <a:pt x="1388" y="624"/>
                  </a:lnTo>
                  <a:lnTo>
                    <a:pt x="1385" y="637"/>
                  </a:lnTo>
                  <a:lnTo>
                    <a:pt x="1382" y="646"/>
                  </a:lnTo>
                  <a:lnTo>
                    <a:pt x="1376" y="653"/>
                  </a:lnTo>
                  <a:lnTo>
                    <a:pt x="1370" y="653"/>
                  </a:lnTo>
                  <a:lnTo>
                    <a:pt x="1364" y="656"/>
                  </a:lnTo>
                  <a:lnTo>
                    <a:pt x="1343" y="656"/>
                  </a:lnTo>
                  <a:lnTo>
                    <a:pt x="1337" y="653"/>
                  </a:lnTo>
                  <a:lnTo>
                    <a:pt x="1331" y="653"/>
                  </a:lnTo>
                  <a:lnTo>
                    <a:pt x="1328" y="646"/>
                  </a:lnTo>
                  <a:lnTo>
                    <a:pt x="1322" y="643"/>
                  </a:lnTo>
                  <a:lnTo>
                    <a:pt x="1322" y="621"/>
                  </a:lnTo>
                  <a:lnTo>
                    <a:pt x="1325" y="608"/>
                  </a:lnTo>
                  <a:lnTo>
                    <a:pt x="1325" y="588"/>
                  </a:lnTo>
                  <a:lnTo>
                    <a:pt x="1328" y="559"/>
                  </a:lnTo>
                  <a:lnTo>
                    <a:pt x="1328" y="514"/>
                  </a:lnTo>
                  <a:lnTo>
                    <a:pt x="1322" y="417"/>
                  </a:lnTo>
                  <a:lnTo>
                    <a:pt x="1303" y="330"/>
                  </a:lnTo>
                  <a:lnTo>
                    <a:pt x="1276" y="256"/>
                  </a:lnTo>
                  <a:lnTo>
                    <a:pt x="1234" y="191"/>
                  </a:lnTo>
                  <a:lnTo>
                    <a:pt x="1186" y="139"/>
                  </a:lnTo>
                  <a:lnTo>
                    <a:pt x="1126" y="101"/>
                  </a:lnTo>
                  <a:lnTo>
                    <a:pt x="1057" y="78"/>
                  </a:lnTo>
                  <a:lnTo>
                    <a:pt x="978" y="68"/>
                  </a:lnTo>
                  <a:lnTo>
                    <a:pt x="882" y="78"/>
                  </a:lnTo>
                  <a:lnTo>
                    <a:pt x="789" y="104"/>
                  </a:lnTo>
                  <a:lnTo>
                    <a:pt x="695" y="146"/>
                  </a:lnTo>
                  <a:lnTo>
                    <a:pt x="608" y="201"/>
                  </a:lnTo>
                  <a:lnTo>
                    <a:pt x="527" y="269"/>
                  </a:lnTo>
                  <a:lnTo>
                    <a:pt x="454" y="346"/>
                  </a:lnTo>
                  <a:lnTo>
                    <a:pt x="388" y="440"/>
                  </a:lnTo>
                  <a:lnTo>
                    <a:pt x="337" y="540"/>
                  </a:lnTo>
                  <a:lnTo>
                    <a:pt x="292" y="640"/>
                  </a:lnTo>
                  <a:lnTo>
                    <a:pt x="259" y="737"/>
                  </a:lnTo>
                  <a:lnTo>
                    <a:pt x="231" y="834"/>
                  </a:lnTo>
                  <a:lnTo>
                    <a:pt x="216" y="924"/>
                  </a:lnTo>
                  <a:lnTo>
                    <a:pt x="204" y="1002"/>
                  </a:lnTo>
                  <a:lnTo>
                    <a:pt x="198" y="1069"/>
                  </a:lnTo>
                  <a:lnTo>
                    <a:pt x="195" y="1121"/>
                  </a:lnTo>
                  <a:lnTo>
                    <a:pt x="201" y="1211"/>
                  </a:lnTo>
                  <a:lnTo>
                    <a:pt x="216" y="1292"/>
                  </a:lnTo>
                  <a:lnTo>
                    <a:pt x="240" y="1363"/>
                  </a:lnTo>
                  <a:lnTo>
                    <a:pt x="274" y="1425"/>
                  </a:lnTo>
                  <a:lnTo>
                    <a:pt x="313" y="1473"/>
                  </a:lnTo>
                  <a:lnTo>
                    <a:pt x="355" y="1515"/>
                  </a:lnTo>
                  <a:lnTo>
                    <a:pt x="403" y="1547"/>
                  </a:lnTo>
                  <a:lnTo>
                    <a:pt x="454" y="1570"/>
                  </a:lnTo>
                  <a:lnTo>
                    <a:pt x="508" y="1586"/>
                  </a:lnTo>
                  <a:lnTo>
                    <a:pt x="563" y="1596"/>
                  </a:lnTo>
                  <a:lnTo>
                    <a:pt x="617" y="1599"/>
                  </a:lnTo>
                  <a:lnTo>
                    <a:pt x="686" y="1592"/>
                  </a:lnTo>
                  <a:lnTo>
                    <a:pt x="761" y="1576"/>
                  </a:lnTo>
                  <a:lnTo>
                    <a:pt x="840" y="1544"/>
                  </a:lnTo>
                  <a:lnTo>
                    <a:pt x="924" y="1496"/>
                  </a:lnTo>
                  <a:lnTo>
                    <a:pt x="1011" y="1431"/>
                  </a:lnTo>
                  <a:lnTo>
                    <a:pt x="1078" y="1363"/>
                  </a:lnTo>
                  <a:lnTo>
                    <a:pt x="1129" y="1292"/>
                  </a:lnTo>
                  <a:lnTo>
                    <a:pt x="1168" y="1224"/>
                  </a:lnTo>
                  <a:lnTo>
                    <a:pt x="1195" y="1163"/>
                  </a:lnTo>
                  <a:lnTo>
                    <a:pt x="1216" y="1108"/>
                  </a:lnTo>
                  <a:lnTo>
                    <a:pt x="1228" y="1066"/>
                  </a:lnTo>
                  <a:lnTo>
                    <a:pt x="1231" y="1056"/>
                  </a:lnTo>
                  <a:lnTo>
                    <a:pt x="1240" y="1047"/>
                  </a:lnTo>
                  <a:lnTo>
                    <a:pt x="1246" y="1043"/>
                  </a:lnTo>
                  <a:lnTo>
                    <a:pt x="1264" y="1043"/>
                  </a:lnTo>
                  <a:lnTo>
                    <a:pt x="1267" y="1047"/>
                  </a:lnTo>
                  <a:lnTo>
                    <a:pt x="1273" y="1047"/>
                  </a:lnTo>
                  <a:lnTo>
                    <a:pt x="1282" y="1056"/>
                  </a:lnTo>
                  <a:lnTo>
                    <a:pt x="1282" y="1066"/>
                  </a:lnTo>
                  <a:lnTo>
                    <a:pt x="1279" y="1079"/>
                  </a:lnTo>
                  <a:lnTo>
                    <a:pt x="1273" y="1108"/>
                  </a:lnTo>
                  <a:lnTo>
                    <a:pt x="1261" y="1150"/>
                  </a:lnTo>
                  <a:lnTo>
                    <a:pt x="1240" y="1202"/>
                  </a:lnTo>
                  <a:lnTo>
                    <a:pt x="1210" y="1263"/>
                  </a:lnTo>
                  <a:lnTo>
                    <a:pt x="1168" y="1331"/>
                  </a:lnTo>
                  <a:lnTo>
                    <a:pt x="1114" y="1402"/>
                  </a:lnTo>
                  <a:lnTo>
                    <a:pt x="1048" y="1473"/>
                  </a:lnTo>
                  <a:lnTo>
                    <a:pt x="987" y="1525"/>
                  </a:lnTo>
                  <a:lnTo>
                    <a:pt x="918" y="1573"/>
                  </a:lnTo>
                  <a:lnTo>
                    <a:pt x="843" y="1615"/>
                  </a:lnTo>
                  <a:lnTo>
                    <a:pt x="761" y="1644"/>
                  </a:lnTo>
                  <a:lnTo>
                    <a:pt x="674" y="1667"/>
                  </a:lnTo>
                  <a:lnTo>
                    <a:pt x="581" y="1673"/>
                  </a:lnTo>
                  <a:lnTo>
                    <a:pt x="484" y="1667"/>
                  </a:lnTo>
                  <a:lnTo>
                    <a:pt x="394" y="1644"/>
                  </a:lnTo>
                  <a:lnTo>
                    <a:pt x="310" y="1609"/>
                  </a:lnTo>
                  <a:lnTo>
                    <a:pt x="234" y="1560"/>
                  </a:lnTo>
                  <a:lnTo>
                    <a:pt x="168" y="1502"/>
                  </a:lnTo>
                  <a:lnTo>
                    <a:pt x="111" y="1431"/>
                  </a:lnTo>
                  <a:lnTo>
                    <a:pt x="63" y="1347"/>
                  </a:lnTo>
                  <a:lnTo>
                    <a:pt x="30" y="1257"/>
                  </a:lnTo>
                  <a:lnTo>
                    <a:pt x="6" y="1153"/>
                  </a:lnTo>
                  <a:lnTo>
                    <a:pt x="0" y="1043"/>
                  </a:lnTo>
                  <a:lnTo>
                    <a:pt x="9" y="911"/>
                  </a:lnTo>
                  <a:lnTo>
                    <a:pt x="39" y="779"/>
                  </a:lnTo>
                  <a:lnTo>
                    <a:pt x="81" y="653"/>
                  </a:lnTo>
                  <a:lnTo>
                    <a:pt x="141" y="533"/>
                  </a:lnTo>
                  <a:lnTo>
                    <a:pt x="216" y="424"/>
                  </a:lnTo>
                  <a:lnTo>
                    <a:pt x="301" y="320"/>
                  </a:lnTo>
                  <a:lnTo>
                    <a:pt x="394" y="230"/>
                  </a:lnTo>
                  <a:lnTo>
                    <a:pt x="499" y="152"/>
                  </a:lnTo>
                  <a:lnTo>
                    <a:pt x="608" y="88"/>
                  </a:lnTo>
                  <a:lnTo>
                    <a:pt x="722" y="39"/>
                  </a:lnTo>
                  <a:lnTo>
                    <a:pt x="840" y="10"/>
                  </a:lnTo>
                  <a:lnTo>
                    <a:pt x="9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501071" y="4389125"/>
            <a:ext cx="517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is an N-fold branch cover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1752600" y="2286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Seiberg</a:t>
            </a:r>
            <a:r>
              <a:rPr lang="en-US" sz="4400" dirty="0" smtClean="0"/>
              <a:t>-Witten Curve</a:t>
            </a:r>
            <a:endParaRPr lang="en-US" sz="4400" dirty="0"/>
          </a:p>
        </p:txBody>
      </p:sp>
      <p:grpSp>
        <p:nvGrpSpPr>
          <p:cNvPr id="5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191000" y="2362201"/>
            <a:ext cx="686864" cy="525009"/>
            <a:chOff x="2687" y="1559"/>
            <a:chExt cx="3030" cy="2316"/>
          </a:xfrm>
          <a:solidFill>
            <a:srgbClr val="009900"/>
          </a:solidFill>
        </p:grpSpPr>
        <p:sp>
          <p:nvSpPr>
            <p:cNvPr id="12294" name="Freeform 6"/>
            <p:cNvSpPr>
              <a:spLocks/>
            </p:cNvSpPr>
            <p:nvPr/>
          </p:nvSpPr>
          <p:spPr bwMode="auto">
            <a:xfrm>
              <a:off x="2687" y="1691"/>
              <a:ext cx="1129" cy="1634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376" y="3"/>
                </a:cxn>
                <a:cxn ang="0">
                  <a:pos x="430" y="13"/>
                </a:cxn>
                <a:cxn ang="0">
                  <a:pos x="482" y="31"/>
                </a:cxn>
                <a:cxn ang="0">
                  <a:pos x="530" y="62"/>
                </a:cxn>
                <a:cxn ang="0">
                  <a:pos x="569" y="104"/>
                </a:cxn>
                <a:cxn ang="0">
                  <a:pos x="599" y="164"/>
                </a:cxn>
                <a:cxn ang="0">
                  <a:pos x="1074" y="1507"/>
                </a:cxn>
                <a:cxn ang="0">
                  <a:pos x="1094" y="1551"/>
                </a:cxn>
                <a:cxn ang="0">
                  <a:pos x="1118" y="1587"/>
                </a:cxn>
                <a:cxn ang="0">
                  <a:pos x="1129" y="1609"/>
                </a:cxn>
                <a:cxn ang="0">
                  <a:pos x="1126" y="1618"/>
                </a:cxn>
                <a:cxn ang="0">
                  <a:pos x="1114" y="1627"/>
                </a:cxn>
                <a:cxn ang="0">
                  <a:pos x="1029" y="1630"/>
                </a:cxn>
                <a:cxn ang="0">
                  <a:pos x="991" y="1626"/>
                </a:cxn>
                <a:cxn ang="0">
                  <a:pos x="961" y="1611"/>
                </a:cxn>
                <a:cxn ang="0">
                  <a:pos x="932" y="1579"/>
                </a:cxn>
                <a:cxn ang="0">
                  <a:pos x="917" y="1548"/>
                </a:cxn>
                <a:cxn ang="0">
                  <a:pos x="895" y="1496"/>
                </a:cxn>
                <a:cxn ang="0">
                  <a:pos x="870" y="1428"/>
                </a:cxn>
                <a:cxn ang="0">
                  <a:pos x="842" y="1347"/>
                </a:cxn>
                <a:cxn ang="0">
                  <a:pos x="793" y="1209"/>
                </a:cxn>
                <a:cxn ang="0">
                  <a:pos x="725" y="1018"/>
                </a:cxn>
                <a:cxn ang="0">
                  <a:pos x="692" y="928"/>
                </a:cxn>
                <a:cxn ang="0">
                  <a:pos x="143" y="1587"/>
                </a:cxn>
                <a:cxn ang="0">
                  <a:pos x="123" y="1609"/>
                </a:cxn>
                <a:cxn ang="0">
                  <a:pos x="99" y="1626"/>
                </a:cxn>
                <a:cxn ang="0">
                  <a:pos x="68" y="1634"/>
                </a:cxn>
                <a:cxn ang="0">
                  <a:pos x="39" y="1628"/>
                </a:cxn>
                <a:cxn ang="0">
                  <a:pos x="15" y="1611"/>
                </a:cxn>
                <a:cxn ang="0">
                  <a:pos x="2" y="1586"/>
                </a:cxn>
                <a:cxn ang="0">
                  <a:pos x="2" y="1553"/>
                </a:cxn>
                <a:cxn ang="0">
                  <a:pos x="14" y="1526"/>
                </a:cxn>
                <a:cxn ang="0">
                  <a:pos x="40" y="1496"/>
                </a:cxn>
                <a:cxn ang="0">
                  <a:pos x="448" y="233"/>
                </a:cxn>
                <a:cxn ang="0">
                  <a:pos x="423" y="166"/>
                </a:cxn>
                <a:cxn ang="0">
                  <a:pos x="401" y="118"/>
                </a:cxn>
                <a:cxn ang="0">
                  <a:pos x="382" y="87"/>
                </a:cxn>
                <a:cxn ang="0">
                  <a:pos x="360" y="67"/>
                </a:cxn>
                <a:cxn ang="0">
                  <a:pos x="334" y="55"/>
                </a:cxn>
                <a:cxn ang="0">
                  <a:pos x="301" y="47"/>
                </a:cxn>
                <a:cxn ang="0">
                  <a:pos x="294" y="46"/>
                </a:cxn>
                <a:cxn ang="0">
                  <a:pos x="285" y="39"/>
                </a:cxn>
                <a:cxn ang="0">
                  <a:pos x="280" y="25"/>
                </a:cxn>
                <a:cxn ang="0">
                  <a:pos x="286" y="9"/>
                </a:cxn>
                <a:cxn ang="0">
                  <a:pos x="299" y="2"/>
                </a:cxn>
                <a:cxn ang="0">
                  <a:pos x="316" y="0"/>
                </a:cxn>
              </a:cxnLst>
              <a:rect l="0" t="0" r="r" b="b"/>
              <a:pathLst>
                <a:path w="1129" h="1634">
                  <a:moveTo>
                    <a:pt x="316" y="0"/>
                  </a:moveTo>
                  <a:lnTo>
                    <a:pt x="323" y="0"/>
                  </a:lnTo>
                  <a:lnTo>
                    <a:pt x="349" y="1"/>
                  </a:lnTo>
                  <a:lnTo>
                    <a:pt x="376" y="3"/>
                  </a:lnTo>
                  <a:lnTo>
                    <a:pt x="403" y="7"/>
                  </a:lnTo>
                  <a:lnTo>
                    <a:pt x="430" y="13"/>
                  </a:lnTo>
                  <a:lnTo>
                    <a:pt x="457" y="20"/>
                  </a:lnTo>
                  <a:lnTo>
                    <a:pt x="482" y="31"/>
                  </a:lnTo>
                  <a:lnTo>
                    <a:pt x="506" y="45"/>
                  </a:lnTo>
                  <a:lnTo>
                    <a:pt x="530" y="62"/>
                  </a:lnTo>
                  <a:lnTo>
                    <a:pt x="550" y="82"/>
                  </a:lnTo>
                  <a:lnTo>
                    <a:pt x="569" y="104"/>
                  </a:lnTo>
                  <a:lnTo>
                    <a:pt x="585" y="132"/>
                  </a:lnTo>
                  <a:lnTo>
                    <a:pt x="599" y="164"/>
                  </a:lnTo>
                  <a:lnTo>
                    <a:pt x="1064" y="1481"/>
                  </a:lnTo>
                  <a:lnTo>
                    <a:pt x="1074" y="1507"/>
                  </a:lnTo>
                  <a:lnTo>
                    <a:pt x="1084" y="1529"/>
                  </a:lnTo>
                  <a:lnTo>
                    <a:pt x="1094" y="1551"/>
                  </a:lnTo>
                  <a:lnTo>
                    <a:pt x="1104" y="1570"/>
                  </a:lnTo>
                  <a:lnTo>
                    <a:pt x="1118" y="1587"/>
                  </a:lnTo>
                  <a:lnTo>
                    <a:pt x="1126" y="1598"/>
                  </a:lnTo>
                  <a:lnTo>
                    <a:pt x="1129" y="1609"/>
                  </a:lnTo>
                  <a:lnTo>
                    <a:pt x="1128" y="1613"/>
                  </a:lnTo>
                  <a:lnTo>
                    <a:pt x="1126" y="1618"/>
                  </a:lnTo>
                  <a:lnTo>
                    <a:pt x="1122" y="1623"/>
                  </a:lnTo>
                  <a:lnTo>
                    <a:pt x="1114" y="1627"/>
                  </a:lnTo>
                  <a:lnTo>
                    <a:pt x="1103" y="1630"/>
                  </a:lnTo>
                  <a:lnTo>
                    <a:pt x="1029" y="1630"/>
                  </a:lnTo>
                  <a:lnTo>
                    <a:pt x="1010" y="1629"/>
                  </a:lnTo>
                  <a:lnTo>
                    <a:pt x="991" y="1626"/>
                  </a:lnTo>
                  <a:lnTo>
                    <a:pt x="976" y="1620"/>
                  </a:lnTo>
                  <a:lnTo>
                    <a:pt x="961" y="1611"/>
                  </a:lnTo>
                  <a:lnTo>
                    <a:pt x="947" y="1598"/>
                  </a:lnTo>
                  <a:lnTo>
                    <a:pt x="932" y="1579"/>
                  </a:lnTo>
                  <a:lnTo>
                    <a:pt x="925" y="1566"/>
                  </a:lnTo>
                  <a:lnTo>
                    <a:pt x="917" y="1548"/>
                  </a:lnTo>
                  <a:lnTo>
                    <a:pt x="907" y="1525"/>
                  </a:lnTo>
                  <a:lnTo>
                    <a:pt x="895" y="1496"/>
                  </a:lnTo>
                  <a:lnTo>
                    <a:pt x="884" y="1464"/>
                  </a:lnTo>
                  <a:lnTo>
                    <a:pt x="870" y="1428"/>
                  </a:lnTo>
                  <a:lnTo>
                    <a:pt x="856" y="1388"/>
                  </a:lnTo>
                  <a:lnTo>
                    <a:pt x="842" y="1347"/>
                  </a:lnTo>
                  <a:lnTo>
                    <a:pt x="826" y="1302"/>
                  </a:lnTo>
                  <a:lnTo>
                    <a:pt x="793" y="1209"/>
                  </a:lnTo>
                  <a:lnTo>
                    <a:pt x="760" y="1112"/>
                  </a:lnTo>
                  <a:lnTo>
                    <a:pt x="725" y="1018"/>
                  </a:lnTo>
                  <a:lnTo>
                    <a:pt x="709" y="972"/>
                  </a:lnTo>
                  <a:lnTo>
                    <a:pt x="692" y="928"/>
                  </a:lnTo>
                  <a:lnTo>
                    <a:pt x="691" y="928"/>
                  </a:lnTo>
                  <a:lnTo>
                    <a:pt x="143" y="1587"/>
                  </a:lnTo>
                  <a:lnTo>
                    <a:pt x="134" y="1598"/>
                  </a:lnTo>
                  <a:lnTo>
                    <a:pt x="123" y="1609"/>
                  </a:lnTo>
                  <a:lnTo>
                    <a:pt x="113" y="1618"/>
                  </a:lnTo>
                  <a:lnTo>
                    <a:pt x="99" y="1626"/>
                  </a:lnTo>
                  <a:lnTo>
                    <a:pt x="84" y="1632"/>
                  </a:lnTo>
                  <a:lnTo>
                    <a:pt x="68" y="1634"/>
                  </a:lnTo>
                  <a:lnTo>
                    <a:pt x="52" y="1632"/>
                  </a:lnTo>
                  <a:lnTo>
                    <a:pt x="39" y="1628"/>
                  </a:lnTo>
                  <a:lnTo>
                    <a:pt x="26" y="1621"/>
                  </a:lnTo>
                  <a:lnTo>
                    <a:pt x="15" y="1611"/>
                  </a:lnTo>
                  <a:lnTo>
                    <a:pt x="7" y="1600"/>
                  </a:lnTo>
                  <a:lnTo>
                    <a:pt x="2" y="1586"/>
                  </a:lnTo>
                  <a:lnTo>
                    <a:pt x="0" y="1569"/>
                  </a:lnTo>
                  <a:lnTo>
                    <a:pt x="2" y="1553"/>
                  </a:lnTo>
                  <a:lnTo>
                    <a:pt x="7" y="1538"/>
                  </a:lnTo>
                  <a:lnTo>
                    <a:pt x="14" y="1526"/>
                  </a:lnTo>
                  <a:lnTo>
                    <a:pt x="26" y="1512"/>
                  </a:lnTo>
                  <a:lnTo>
                    <a:pt x="40" y="1496"/>
                  </a:lnTo>
                  <a:lnTo>
                    <a:pt x="670" y="862"/>
                  </a:lnTo>
                  <a:lnTo>
                    <a:pt x="448" y="233"/>
                  </a:lnTo>
                  <a:lnTo>
                    <a:pt x="434" y="196"/>
                  </a:lnTo>
                  <a:lnTo>
                    <a:pt x="423" y="166"/>
                  </a:lnTo>
                  <a:lnTo>
                    <a:pt x="411" y="140"/>
                  </a:lnTo>
                  <a:lnTo>
                    <a:pt x="401" y="118"/>
                  </a:lnTo>
                  <a:lnTo>
                    <a:pt x="392" y="100"/>
                  </a:lnTo>
                  <a:lnTo>
                    <a:pt x="382" y="87"/>
                  </a:lnTo>
                  <a:lnTo>
                    <a:pt x="371" y="76"/>
                  </a:lnTo>
                  <a:lnTo>
                    <a:pt x="360" y="67"/>
                  </a:lnTo>
                  <a:lnTo>
                    <a:pt x="348" y="60"/>
                  </a:lnTo>
                  <a:lnTo>
                    <a:pt x="334" y="55"/>
                  </a:lnTo>
                  <a:lnTo>
                    <a:pt x="319" y="51"/>
                  </a:lnTo>
                  <a:lnTo>
                    <a:pt x="301" y="47"/>
                  </a:lnTo>
                  <a:lnTo>
                    <a:pt x="298" y="47"/>
                  </a:lnTo>
                  <a:lnTo>
                    <a:pt x="294" y="46"/>
                  </a:lnTo>
                  <a:lnTo>
                    <a:pt x="288" y="43"/>
                  </a:lnTo>
                  <a:lnTo>
                    <a:pt x="285" y="39"/>
                  </a:lnTo>
                  <a:lnTo>
                    <a:pt x="281" y="33"/>
                  </a:lnTo>
                  <a:lnTo>
                    <a:pt x="280" y="25"/>
                  </a:lnTo>
                  <a:lnTo>
                    <a:pt x="282" y="15"/>
                  </a:lnTo>
                  <a:lnTo>
                    <a:pt x="286" y="9"/>
                  </a:lnTo>
                  <a:lnTo>
                    <a:pt x="292" y="5"/>
                  </a:lnTo>
                  <a:lnTo>
                    <a:pt x="299" y="2"/>
                  </a:lnTo>
                  <a:lnTo>
                    <a:pt x="308" y="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auto">
            <a:xfrm>
              <a:off x="4158" y="1559"/>
              <a:ext cx="89" cy="2316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59" y="2"/>
                </a:cxn>
                <a:cxn ang="0">
                  <a:pos x="69" y="6"/>
                </a:cxn>
                <a:cxn ang="0">
                  <a:pos x="77" y="13"/>
                </a:cxn>
                <a:cxn ang="0">
                  <a:pos x="81" y="22"/>
                </a:cxn>
                <a:cxn ang="0">
                  <a:pos x="85" y="33"/>
                </a:cxn>
                <a:cxn ang="0">
                  <a:pos x="87" y="45"/>
                </a:cxn>
                <a:cxn ang="0">
                  <a:pos x="89" y="58"/>
                </a:cxn>
                <a:cxn ang="0">
                  <a:pos x="89" y="2258"/>
                </a:cxn>
                <a:cxn ang="0">
                  <a:pos x="87" y="2271"/>
                </a:cxn>
                <a:cxn ang="0">
                  <a:pos x="85" y="2283"/>
                </a:cxn>
                <a:cxn ang="0">
                  <a:pos x="81" y="2294"/>
                </a:cxn>
                <a:cxn ang="0">
                  <a:pos x="77" y="2303"/>
                </a:cxn>
                <a:cxn ang="0">
                  <a:pos x="69" y="2310"/>
                </a:cxn>
                <a:cxn ang="0">
                  <a:pos x="59" y="2314"/>
                </a:cxn>
                <a:cxn ang="0">
                  <a:pos x="46" y="2316"/>
                </a:cxn>
                <a:cxn ang="0">
                  <a:pos x="33" y="2314"/>
                </a:cxn>
                <a:cxn ang="0">
                  <a:pos x="22" y="2310"/>
                </a:cxn>
                <a:cxn ang="0">
                  <a:pos x="13" y="2303"/>
                </a:cxn>
                <a:cxn ang="0">
                  <a:pos x="8" y="2294"/>
                </a:cxn>
                <a:cxn ang="0">
                  <a:pos x="4" y="2283"/>
                </a:cxn>
                <a:cxn ang="0">
                  <a:pos x="2" y="2271"/>
                </a:cxn>
                <a:cxn ang="0">
                  <a:pos x="0" y="2246"/>
                </a:cxn>
                <a:cxn ang="0">
                  <a:pos x="0" y="70"/>
                </a:cxn>
                <a:cxn ang="0">
                  <a:pos x="2" y="45"/>
                </a:cxn>
                <a:cxn ang="0">
                  <a:pos x="4" y="33"/>
                </a:cxn>
                <a:cxn ang="0">
                  <a:pos x="8" y="22"/>
                </a:cxn>
                <a:cxn ang="0">
                  <a:pos x="13" y="13"/>
                </a:cxn>
                <a:cxn ang="0">
                  <a:pos x="22" y="6"/>
                </a:cxn>
                <a:cxn ang="0">
                  <a:pos x="33" y="2"/>
                </a:cxn>
                <a:cxn ang="0">
                  <a:pos x="46" y="0"/>
                </a:cxn>
              </a:cxnLst>
              <a:rect l="0" t="0" r="r" b="b"/>
              <a:pathLst>
                <a:path w="89" h="2316">
                  <a:moveTo>
                    <a:pt x="46" y="0"/>
                  </a:moveTo>
                  <a:lnTo>
                    <a:pt x="59" y="2"/>
                  </a:lnTo>
                  <a:lnTo>
                    <a:pt x="69" y="6"/>
                  </a:lnTo>
                  <a:lnTo>
                    <a:pt x="77" y="13"/>
                  </a:lnTo>
                  <a:lnTo>
                    <a:pt x="81" y="22"/>
                  </a:lnTo>
                  <a:lnTo>
                    <a:pt x="85" y="33"/>
                  </a:lnTo>
                  <a:lnTo>
                    <a:pt x="87" y="45"/>
                  </a:lnTo>
                  <a:lnTo>
                    <a:pt x="89" y="58"/>
                  </a:lnTo>
                  <a:lnTo>
                    <a:pt x="89" y="2258"/>
                  </a:lnTo>
                  <a:lnTo>
                    <a:pt x="87" y="2271"/>
                  </a:lnTo>
                  <a:lnTo>
                    <a:pt x="85" y="2283"/>
                  </a:lnTo>
                  <a:lnTo>
                    <a:pt x="81" y="2294"/>
                  </a:lnTo>
                  <a:lnTo>
                    <a:pt x="77" y="2303"/>
                  </a:lnTo>
                  <a:lnTo>
                    <a:pt x="69" y="2310"/>
                  </a:lnTo>
                  <a:lnTo>
                    <a:pt x="59" y="2314"/>
                  </a:lnTo>
                  <a:lnTo>
                    <a:pt x="46" y="2316"/>
                  </a:lnTo>
                  <a:lnTo>
                    <a:pt x="33" y="2314"/>
                  </a:lnTo>
                  <a:lnTo>
                    <a:pt x="22" y="2310"/>
                  </a:lnTo>
                  <a:lnTo>
                    <a:pt x="13" y="2303"/>
                  </a:lnTo>
                  <a:lnTo>
                    <a:pt x="8" y="2294"/>
                  </a:lnTo>
                  <a:lnTo>
                    <a:pt x="4" y="2283"/>
                  </a:lnTo>
                  <a:lnTo>
                    <a:pt x="2" y="2271"/>
                  </a:lnTo>
                  <a:lnTo>
                    <a:pt x="0" y="2246"/>
                  </a:lnTo>
                  <a:lnTo>
                    <a:pt x="0" y="70"/>
                  </a:lnTo>
                  <a:lnTo>
                    <a:pt x="2" y="45"/>
                  </a:lnTo>
                  <a:lnTo>
                    <a:pt x="4" y="33"/>
                  </a:lnTo>
                  <a:lnTo>
                    <a:pt x="8" y="22"/>
                  </a:lnTo>
                  <a:lnTo>
                    <a:pt x="13" y="13"/>
                  </a:lnTo>
                  <a:lnTo>
                    <a:pt x="22" y="6"/>
                  </a:lnTo>
                  <a:lnTo>
                    <a:pt x="33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auto">
            <a:xfrm>
              <a:off x="4632" y="2514"/>
              <a:ext cx="1085" cy="1118"/>
            </a:xfrm>
            <a:custGeom>
              <a:avLst/>
              <a:gdLst/>
              <a:ahLst/>
              <a:cxnLst>
                <a:cxn ang="0">
                  <a:pos x="1039" y="0"/>
                </a:cxn>
                <a:cxn ang="0">
                  <a:pos x="1032" y="374"/>
                </a:cxn>
                <a:cxn ang="0">
                  <a:pos x="1014" y="281"/>
                </a:cxn>
                <a:cxn ang="0">
                  <a:pos x="988" y="208"/>
                </a:cxn>
                <a:cxn ang="0">
                  <a:pos x="953" y="152"/>
                </a:cxn>
                <a:cxn ang="0">
                  <a:pos x="907" y="112"/>
                </a:cxn>
                <a:cxn ang="0">
                  <a:pos x="851" y="85"/>
                </a:cxn>
                <a:cxn ang="0">
                  <a:pos x="783" y="68"/>
                </a:cxn>
                <a:cxn ang="0">
                  <a:pos x="702" y="59"/>
                </a:cxn>
                <a:cxn ang="0">
                  <a:pos x="609" y="57"/>
                </a:cxn>
                <a:cxn ang="0">
                  <a:pos x="566" y="534"/>
                </a:cxn>
                <a:cxn ang="0">
                  <a:pos x="572" y="544"/>
                </a:cxn>
                <a:cxn ang="0">
                  <a:pos x="577" y="556"/>
                </a:cxn>
                <a:cxn ang="0">
                  <a:pos x="576" y="563"/>
                </a:cxn>
                <a:cxn ang="0">
                  <a:pos x="570" y="571"/>
                </a:cxn>
                <a:cxn ang="0">
                  <a:pos x="555" y="585"/>
                </a:cxn>
                <a:cxn ang="0">
                  <a:pos x="126" y="1039"/>
                </a:cxn>
                <a:cxn ang="0">
                  <a:pos x="686" y="1038"/>
                </a:cxn>
                <a:cxn ang="0">
                  <a:pos x="720" y="1036"/>
                </a:cxn>
                <a:cxn ang="0">
                  <a:pos x="783" y="1029"/>
                </a:cxn>
                <a:cxn ang="0">
                  <a:pos x="826" y="1021"/>
                </a:cxn>
                <a:cxn ang="0">
                  <a:pos x="867" y="1007"/>
                </a:cxn>
                <a:cxn ang="0">
                  <a:pos x="907" y="985"/>
                </a:cxn>
                <a:cxn ang="0">
                  <a:pos x="944" y="954"/>
                </a:cxn>
                <a:cxn ang="0">
                  <a:pos x="976" y="909"/>
                </a:cxn>
                <a:cxn ang="0">
                  <a:pos x="1004" y="848"/>
                </a:cxn>
                <a:cxn ang="0">
                  <a:pos x="1024" y="769"/>
                </a:cxn>
                <a:cxn ang="0">
                  <a:pos x="1085" y="721"/>
                </a:cxn>
                <a:cxn ang="0">
                  <a:pos x="33" y="1118"/>
                </a:cxn>
                <a:cxn ang="0">
                  <a:pos x="13" y="1115"/>
                </a:cxn>
                <a:cxn ang="0">
                  <a:pos x="1" y="1105"/>
                </a:cxn>
                <a:cxn ang="0">
                  <a:pos x="0" y="1091"/>
                </a:cxn>
                <a:cxn ang="0">
                  <a:pos x="2" y="1084"/>
                </a:cxn>
                <a:cxn ang="0">
                  <a:pos x="10" y="1072"/>
                </a:cxn>
                <a:cxn ang="0">
                  <a:pos x="441" y="626"/>
                </a:cxn>
                <a:cxn ang="0">
                  <a:pos x="1" y="24"/>
                </a:cxn>
                <a:cxn ang="0">
                  <a:pos x="8" y="5"/>
                </a:cxn>
                <a:cxn ang="0">
                  <a:pos x="28" y="0"/>
                </a:cxn>
              </a:cxnLst>
              <a:rect l="0" t="0" r="r" b="b"/>
              <a:pathLst>
                <a:path w="1085" h="1118">
                  <a:moveTo>
                    <a:pt x="28" y="0"/>
                  </a:moveTo>
                  <a:lnTo>
                    <a:pt x="1039" y="0"/>
                  </a:lnTo>
                  <a:lnTo>
                    <a:pt x="1085" y="374"/>
                  </a:lnTo>
                  <a:lnTo>
                    <a:pt x="1032" y="374"/>
                  </a:lnTo>
                  <a:lnTo>
                    <a:pt x="1024" y="325"/>
                  </a:lnTo>
                  <a:lnTo>
                    <a:pt x="1014" y="281"/>
                  </a:lnTo>
                  <a:lnTo>
                    <a:pt x="1003" y="242"/>
                  </a:lnTo>
                  <a:lnTo>
                    <a:pt x="988" y="208"/>
                  </a:lnTo>
                  <a:lnTo>
                    <a:pt x="971" y="178"/>
                  </a:lnTo>
                  <a:lnTo>
                    <a:pt x="953" y="152"/>
                  </a:lnTo>
                  <a:lnTo>
                    <a:pt x="932" y="130"/>
                  </a:lnTo>
                  <a:lnTo>
                    <a:pt x="907" y="112"/>
                  </a:lnTo>
                  <a:lnTo>
                    <a:pt x="881" y="97"/>
                  </a:lnTo>
                  <a:lnTo>
                    <a:pt x="851" y="85"/>
                  </a:lnTo>
                  <a:lnTo>
                    <a:pt x="819" y="75"/>
                  </a:lnTo>
                  <a:lnTo>
                    <a:pt x="783" y="68"/>
                  </a:lnTo>
                  <a:lnTo>
                    <a:pt x="744" y="63"/>
                  </a:lnTo>
                  <a:lnTo>
                    <a:pt x="702" y="59"/>
                  </a:lnTo>
                  <a:lnTo>
                    <a:pt x="657" y="58"/>
                  </a:lnTo>
                  <a:lnTo>
                    <a:pt x="609" y="57"/>
                  </a:lnTo>
                  <a:lnTo>
                    <a:pt x="204" y="57"/>
                  </a:lnTo>
                  <a:lnTo>
                    <a:pt x="566" y="534"/>
                  </a:lnTo>
                  <a:lnTo>
                    <a:pt x="568" y="538"/>
                  </a:lnTo>
                  <a:lnTo>
                    <a:pt x="572" y="544"/>
                  </a:lnTo>
                  <a:lnTo>
                    <a:pt x="575" y="550"/>
                  </a:lnTo>
                  <a:lnTo>
                    <a:pt x="577" y="556"/>
                  </a:lnTo>
                  <a:lnTo>
                    <a:pt x="577" y="559"/>
                  </a:lnTo>
                  <a:lnTo>
                    <a:pt x="576" y="563"/>
                  </a:lnTo>
                  <a:lnTo>
                    <a:pt x="574" y="566"/>
                  </a:lnTo>
                  <a:lnTo>
                    <a:pt x="570" y="571"/>
                  </a:lnTo>
                  <a:lnTo>
                    <a:pt x="564" y="577"/>
                  </a:lnTo>
                  <a:lnTo>
                    <a:pt x="555" y="585"/>
                  </a:lnTo>
                  <a:lnTo>
                    <a:pt x="555" y="587"/>
                  </a:lnTo>
                  <a:lnTo>
                    <a:pt x="126" y="1039"/>
                  </a:lnTo>
                  <a:lnTo>
                    <a:pt x="670" y="1039"/>
                  </a:lnTo>
                  <a:lnTo>
                    <a:pt x="686" y="1038"/>
                  </a:lnTo>
                  <a:lnTo>
                    <a:pt x="702" y="1038"/>
                  </a:lnTo>
                  <a:lnTo>
                    <a:pt x="720" y="1036"/>
                  </a:lnTo>
                  <a:lnTo>
                    <a:pt x="742" y="1035"/>
                  </a:lnTo>
                  <a:lnTo>
                    <a:pt x="783" y="1029"/>
                  </a:lnTo>
                  <a:lnTo>
                    <a:pt x="804" y="1026"/>
                  </a:lnTo>
                  <a:lnTo>
                    <a:pt x="826" y="1021"/>
                  </a:lnTo>
                  <a:lnTo>
                    <a:pt x="846" y="1015"/>
                  </a:lnTo>
                  <a:lnTo>
                    <a:pt x="867" y="1007"/>
                  </a:lnTo>
                  <a:lnTo>
                    <a:pt x="887" y="997"/>
                  </a:lnTo>
                  <a:lnTo>
                    <a:pt x="907" y="985"/>
                  </a:lnTo>
                  <a:lnTo>
                    <a:pt x="926" y="971"/>
                  </a:lnTo>
                  <a:lnTo>
                    <a:pt x="944" y="954"/>
                  </a:lnTo>
                  <a:lnTo>
                    <a:pt x="961" y="933"/>
                  </a:lnTo>
                  <a:lnTo>
                    <a:pt x="976" y="909"/>
                  </a:lnTo>
                  <a:lnTo>
                    <a:pt x="991" y="880"/>
                  </a:lnTo>
                  <a:lnTo>
                    <a:pt x="1004" y="848"/>
                  </a:lnTo>
                  <a:lnTo>
                    <a:pt x="1015" y="810"/>
                  </a:lnTo>
                  <a:lnTo>
                    <a:pt x="1024" y="769"/>
                  </a:lnTo>
                  <a:lnTo>
                    <a:pt x="1032" y="721"/>
                  </a:lnTo>
                  <a:lnTo>
                    <a:pt x="1085" y="721"/>
                  </a:lnTo>
                  <a:lnTo>
                    <a:pt x="1039" y="1118"/>
                  </a:lnTo>
                  <a:lnTo>
                    <a:pt x="33" y="1118"/>
                  </a:lnTo>
                  <a:lnTo>
                    <a:pt x="22" y="1117"/>
                  </a:lnTo>
                  <a:lnTo>
                    <a:pt x="13" y="1115"/>
                  </a:lnTo>
                  <a:lnTo>
                    <a:pt x="6" y="1111"/>
                  </a:lnTo>
                  <a:lnTo>
                    <a:pt x="1" y="1105"/>
                  </a:lnTo>
                  <a:lnTo>
                    <a:pt x="0" y="1096"/>
                  </a:lnTo>
                  <a:lnTo>
                    <a:pt x="0" y="1091"/>
                  </a:lnTo>
                  <a:lnTo>
                    <a:pt x="1" y="1087"/>
                  </a:lnTo>
                  <a:lnTo>
                    <a:pt x="2" y="1084"/>
                  </a:lnTo>
                  <a:lnTo>
                    <a:pt x="5" y="1079"/>
                  </a:lnTo>
                  <a:lnTo>
                    <a:pt x="10" y="1072"/>
                  </a:lnTo>
                  <a:lnTo>
                    <a:pt x="18" y="1063"/>
                  </a:lnTo>
                  <a:lnTo>
                    <a:pt x="441" y="626"/>
                  </a:lnTo>
                  <a:lnTo>
                    <a:pt x="0" y="40"/>
                  </a:lnTo>
                  <a:lnTo>
                    <a:pt x="1" y="24"/>
                  </a:lnTo>
                  <a:lnTo>
                    <a:pt x="3" y="12"/>
                  </a:lnTo>
                  <a:lnTo>
                    <a:pt x="8" y="5"/>
                  </a:lnTo>
                  <a:lnTo>
                    <a:pt x="16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47</a:t>
            </a:fld>
            <a:endParaRPr lang="en-US"/>
          </a:p>
        </p:txBody>
      </p:sp>
      <p:grpSp>
        <p:nvGrpSpPr>
          <p:cNvPr id="6" name="Group 139"/>
          <p:cNvGrpSpPr/>
          <p:nvPr/>
        </p:nvGrpSpPr>
        <p:grpSpPr>
          <a:xfrm>
            <a:off x="5877770" y="4197100"/>
            <a:ext cx="2803565" cy="904516"/>
            <a:chOff x="1384385" y="2140434"/>
            <a:chExt cx="5722345" cy="2248691"/>
          </a:xfrm>
        </p:grpSpPr>
        <p:sp>
          <p:nvSpPr>
            <p:cNvPr id="141" name="Freeform 62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1384385" y="2422475"/>
              <a:ext cx="414663" cy="552365"/>
            </a:xfrm>
            <a:custGeom>
              <a:avLst/>
              <a:gdLst/>
              <a:ahLst/>
              <a:cxnLst>
                <a:cxn ang="0">
                  <a:pos x="1326" y="0"/>
                </a:cxn>
                <a:cxn ang="0">
                  <a:pos x="1334" y="538"/>
                </a:cxn>
                <a:cxn ang="0">
                  <a:pos x="1318" y="442"/>
                </a:cxn>
                <a:cxn ang="0">
                  <a:pos x="1299" y="359"/>
                </a:cxn>
                <a:cxn ang="0">
                  <a:pos x="1274" y="289"/>
                </a:cxn>
                <a:cxn ang="0">
                  <a:pos x="1244" y="230"/>
                </a:cxn>
                <a:cxn ang="0">
                  <a:pos x="1206" y="182"/>
                </a:cxn>
                <a:cxn ang="0">
                  <a:pos x="1161" y="145"/>
                </a:cxn>
                <a:cxn ang="0">
                  <a:pos x="1107" y="116"/>
                </a:cxn>
                <a:cxn ang="0">
                  <a:pos x="1043" y="95"/>
                </a:cxn>
                <a:cxn ang="0">
                  <a:pos x="969" y="82"/>
                </a:cxn>
                <a:cxn ang="0">
                  <a:pos x="883" y="74"/>
                </a:cxn>
                <a:cxn ang="0">
                  <a:pos x="785" y="72"/>
                </a:cxn>
                <a:cxn ang="0">
                  <a:pos x="724" y="782"/>
                </a:cxn>
                <a:cxn ang="0">
                  <a:pos x="734" y="793"/>
                </a:cxn>
                <a:cxn ang="0">
                  <a:pos x="741" y="807"/>
                </a:cxn>
                <a:cxn ang="0">
                  <a:pos x="743" y="818"/>
                </a:cxn>
                <a:cxn ang="0">
                  <a:pos x="741" y="823"/>
                </a:cxn>
                <a:cxn ang="0">
                  <a:pos x="737" y="831"/>
                </a:cxn>
                <a:cxn ang="0">
                  <a:pos x="728" y="845"/>
                </a:cxn>
                <a:cxn ang="0">
                  <a:pos x="721" y="853"/>
                </a:cxn>
                <a:cxn ang="0">
                  <a:pos x="778" y="1530"/>
                </a:cxn>
                <a:cxn ang="0">
                  <a:pos x="860" y="1529"/>
                </a:cxn>
                <a:cxn ang="0">
                  <a:pos x="935" y="1524"/>
                </a:cxn>
                <a:cxn ang="0">
                  <a:pos x="1002" y="1515"/>
                </a:cxn>
                <a:cxn ang="0">
                  <a:pos x="1062" y="1501"/>
                </a:cxn>
                <a:cxn ang="0">
                  <a:pos x="1116" y="1482"/>
                </a:cxn>
                <a:cxn ang="0">
                  <a:pos x="1163" y="1456"/>
                </a:cxn>
                <a:cxn ang="0">
                  <a:pos x="1204" y="1422"/>
                </a:cxn>
                <a:cxn ang="0">
                  <a:pos x="1240" y="1380"/>
                </a:cxn>
                <a:cxn ang="0">
                  <a:pos x="1269" y="1329"/>
                </a:cxn>
                <a:cxn ang="0">
                  <a:pos x="1294" y="1268"/>
                </a:cxn>
                <a:cxn ang="0">
                  <a:pos x="1313" y="1197"/>
                </a:cxn>
                <a:cxn ang="0">
                  <a:pos x="1328" y="1113"/>
                </a:cxn>
                <a:cxn ang="0">
                  <a:pos x="1388" y="1067"/>
                </a:cxn>
                <a:cxn ang="0">
                  <a:pos x="37" y="1631"/>
                </a:cxn>
                <a:cxn ang="0">
                  <a:pos x="20" y="1629"/>
                </a:cxn>
                <a:cxn ang="0">
                  <a:pos x="8" y="1624"/>
                </a:cxn>
                <a:cxn ang="0">
                  <a:pos x="1" y="1613"/>
                </a:cxn>
                <a:cxn ang="0">
                  <a:pos x="0" y="1603"/>
                </a:cxn>
                <a:cxn ang="0">
                  <a:pos x="3" y="1593"/>
                </a:cxn>
                <a:cxn ang="0">
                  <a:pos x="11" y="1584"/>
                </a:cxn>
                <a:cxn ang="0">
                  <a:pos x="25" y="1568"/>
                </a:cxn>
                <a:cxn ang="0">
                  <a:pos x="0" y="52"/>
                </a:cxn>
                <a:cxn ang="0">
                  <a:pos x="1" y="24"/>
                </a:cxn>
                <a:cxn ang="0">
                  <a:pos x="6" y="9"/>
                </a:cxn>
                <a:cxn ang="0">
                  <a:pos x="18" y="2"/>
                </a:cxn>
                <a:cxn ang="0">
                  <a:pos x="41" y="0"/>
                </a:cxn>
              </a:cxnLst>
              <a:rect l="0" t="0" r="r" b="b"/>
              <a:pathLst>
                <a:path w="1388" h="1631">
                  <a:moveTo>
                    <a:pt x="41" y="0"/>
                  </a:moveTo>
                  <a:lnTo>
                    <a:pt x="1326" y="0"/>
                  </a:lnTo>
                  <a:lnTo>
                    <a:pt x="1388" y="538"/>
                  </a:lnTo>
                  <a:lnTo>
                    <a:pt x="1334" y="538"/>
                  </a:lnTo>
                  <a:lnTo>
                    <a:pt x="1326" y="488"/>
                  </a:lnTo>
                  <a:lnTo>
                    <a:pt x="1318" y="442"/>
                  </a:lnTo>
                  <a:lnTo>
                    <a:pt x="1309" y="398"/>
                  </a:lnTo>
                  <a:lnTo>
                    <a:pt x="1299" y="359"/>
                  </a:lnTo>
                  <a:lnTo>
                    <a:pt x="1287" y="322"/>
                  </a:lnTo>
                  <a:lnTo>
                    <a:pt x="1274" y="289"/>
                  </a:lnTo>
                  <a:lnTo>
                    <a:pt x="1260" y="258"/>
                  </a:lnTo>
                  <a:lnTo>
                    <a:pt x="1244" y="230"/>
                  </a:lnTo>
                  <a:lnTo>
                    <a:pt x="1226" y="205"/>
                  </a:lnTo>
                  <a:lnTo>
                    <a:pt x="1206" y="182"/>
                  </a:lnTo>
                  <a:lnTo>
                    <a:pt x="1185" y="163"/>
                  </a:lnTo>
                  <a:lnTo>
                    <a:pt x="1161" y="145"/>
                  </a:lnTo>
                  <a:lnTo>
                    <a:pt x="1135" y="129"/>
                  </a:lnTo>
                  <a:lnTo>
                    <a:pt x="1107" y="116"/>
                  </a:lnTo>
                  <a:lnTo>
                    <a:pt x="1076" y="105"/>
                  </a:lnTo>
                  <a:lnTo>
                    <a:pt x="1043" y="95"/>
                  </a:lnTo>
                  <a:lnTo>
                    <a:pt x="1008" y="87"/>
                  </a:lnTo>
                  <a:lnTo>
                    <a:pt x="969" y="82"/>
                  </a:lnTo>
                  <a:lnTo>
                    <a:pt x="928" y="77"/>
                  </a:lnTo>
                  <a:lnTo>
                    <a:pt x="883" y="74"/>
                  </a:lnTo>
                  <a:lnTo>
                    <a:pt x="836" y="72"/>
                  </a:lnTo>
                  <a:lnTo>
                    <a:pt x="785" y="72"/>
                  </a:lnTo>
                  <a:lnTo>
                    <a:pt x="258" y="72"/>
                  </a:lnTo>
                  <a:lnTo>
                    <a:pt x="724" y="782"/>
                  </a:lnTo>
                  <a:lnTo>
                    <a:pt x="729" y="788"/>
                  </a:lnTo>
                  <a:lnTo>
                    <a:pt x="734" y="793"/>
                  </a:lnTo>
                  <a:lnTo>
                    <a:pt x="738" y="800"/>
                  </a:lnTo>
                  <a:lnTo>
                    <a:pt x="741" y="807"/>
                  </a:lnTo>
                  <a:lnTo>
                    <a:pt x="743" y="816"/>
                  </a:lnTo>
                  <a:lnTo>
                    <a:pt x="743" y="818"/>
                  </a:lnTo>
                  <a:lnTo>
                    <a:pt x="742" y="820"/>
                  </a:lnTo>
                  <a:lnTo>
                    <a:pt x="741" y="823"/>
                  </a:lnTo>
                  <a:lnTo>
                    <a:pt x="740" y="826"/>
                  </a:lnTo>
                  <a:lnTo>
                    <a:pt x="737" y="831"/>
                  </a:lnTo>
                  <a:lnTo>
                    <a:pt x="734" y="837"/>
                  </a:lnTo>
                  <a:lnTo>
                    <a:pt x="728" y="845"/>
                  </a:lnTo>
                  <a:lnTo>
                    <a:pt x="721" y="854"/>
                  </a:lnTo>
                  <a:lnTo>
                    <a:pt x="721" y="853"/>
                  </a:lnTo>
                  <a:lnTo>
                    <a:pt x="148" y="1530"/>
                  </a:lnTo>
                  <a:lnTo>
                    <a:pt x="778" y="1530"/>
                  </a:lnTo>
                  <a:lnTo>
                    <a:pt x="820" y="1529"/>
                  </a:lnTo>
                  <a:lnTo>
                    <a:pt x="860" y="1529"/>
                  </a:lnTo>
                  <a:lnTo>
                    <a:pt x="898" y="1526"/>
                  </a:lnTo>
                  <a:lnTo>
                    <a:pt x="935" y="1524"/>
                  </a:lnTo>
                  <a:lnTo>
                    <a:pt x="969" y="1520"/>
                  </a:lnTo>
                  <a:lnTo>
                    <a:pt x="1002" y="1515"/>
                  </a:lnTo>
                  <a:lnTo>
                    <a:pt x="1033" y="1509"/>
                  </a:lnTo>
                  <a:lnTo>
                    <a:pt x="1062" y="1501"/>
                  </a:lnTo>
                  <a:lnTo>
                    <a:pt x="1090" y="1492"/>
                  </a:lnTo>
                  <a:lnTo>
                    <a:pt x="1116" y="1482"/>
                  </a:lnTo>
                  <a:lnTo>
                    <a:pt x="1140" y="1470"/>
                  </a:lnTo>
                  <a:lnTo>
                    <a:pt x="1163" y="1456"/>
                  </a:lnTo>
                  <a:lnTo>
                    <a:pt x="1185" y="1440"/>
                  </a:lnTo>
                  <a:lnTo>
                    <a:pt x="1204" y="1422"/>
                  </a:lnTo>
                  <a:lnTo>
                    <a:pt x="1222" y="1402"/>
                  </a:lnTo>
                  <a:lnTo>
                    <a:pt x="1240" y="1380"/>
                  </a:lnTo>
                  <a:lnTo>
                    <a:pt x="1255" y="1356"/>
                  </a:lnTo>
                  <a:lnTo>
                    <a:pt x="1269" y="1329"/>
                  </a:lnTo>
                  <a:lnTo>
                    <a:pt x="1282" y="1300"/>
                  </a:lnTo>
                  <a:lnTo>
                    <a:pt x="1294" y="1268"/>
                  </a:lnTo>
                  <a:lnTo>
                    <a:pt x="1304" y="1234"/>
                  </a:lnTo>
                  <a:lnTo>
                    <a:pt x="1313" y="1197"/>
                  </a:lnTo>
                  <a:lnTo>
                    <a:pt x="1321" y="1156"/>
                  </a:lnTo>
                  <a:lnTo>
                    <a:pt x="1328" y="1113"/>
                  </a:lnTo>
                  <a:lnTo>
                    <a:pt x="1334" y="1067"/>
                  </a:lnTo>
                  <a:lnTo>
                    <a:pt x="1388" y="1067"/>
                  </a:lnTo>
                  <a:lnTo>
                    <a:pt x="1326" y="1631"/>
                  </a:lnTo>
                  <a:lnTo>
                    <a:pt x="37" y="1631"/>
                  </a:lnTo>
                  <a:lnTo>
                    <a:pt x="29" y="1630"/>
                  </a:lnTo>
                  <a:lnTo>
                    <a:pt x="20" y="1629"/>
                  </a:lnTo>
                  <a:lnTo>
                    <a:pt x="13" y="1627"/>
                  </a:lnTo>
                  <a:lnTo>
                    <a:pt x="8" y="1624"/>
                  </a:lnTo>
                  <a:lnTo>
                    <a:pt x="3" y="1619"/>
                  </a:lnTo>
                  <a:lnTo>
                    <a:pt x="1" y="1613"/>
                  </a:lnTo>
                  <a:lnTo>
                    <a:pt x="0" y="1605"/>
                  </a:lnTo>
                  <a:lnTo>
                    <a:pt x="0" y="1603"/>
                  </a:lnTo>
                  <a:lnTo>
                    <a:pt x="1" y="1597"/>
                  </a:lnTo>
                  <a:lnTo>
                    <a:pt x="3" y="1593"/>
                  </a:lnTo>
                  <a:lnTo>
                    <a:pt x="6" y="1589"/>
                  </a:lnTo>
                  <a:lnTo>
                    <a:pt x="11" y="1584"/>
                  </a:lnTo>
                  <a:lnTo>
                    <a:pt x="17" y="1577"/>
                  </a:lnTo>
                  <a:lnTo>
                    <a:pt x="25" y="1568"/>
                  </a:lnTo>
                  <a:lnTo>
                    <a:pt x="566" y="921"/>
                  </a:lnTo>
                  <a:lnTo>
                    <a:pt x="0" y="52"/>
                  </a:lnTo>
                  <a:lnTo>
                    <a:pt x="0" y="37"/>
                  </a:lnTo>
                  <a:lnTo>
                    <a:pt x="1" y="24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5"/>
                  </a:lnTo>
                  <a:lnTo>
                    <a:pt x="18" y="2"/>
                  </a:lnTo>
                  <a:lnTo>
                    <a:pt x="29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45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1467318" y="3832683"/>
              <a:ext cx="497595" cy="556442"/>
            </a:xfrm>
            <a:custGeom>
              <a:avLst/>
              <a:gdLst/>
              <a:ahLst/>
              <a:cxnLst>
                <a:cxn ang="0">
                  <a:pos x="1180" y="11"/>
                </a:cxn>
                <a:cxn ang="0">
                  <a:pos x="1296" y="49"/>
                </a:cxn>
                <a:cxn ang="0">
                  <a:pos x="1380" y="103"/>
                </a:cxn>
                <a:cxn ang="0">
                  <a:pos x="1435" y="158"/>
                </a:cxn>
                <a:cxn ang="0">
                  <a:pos x="1465" y="198"/>
                </a:cxn>
                <a:cxn ang="0">
                  <a:pos x="1650" y="11"/>
                </a:cxn>
                <a:cxn ang="0">
                  <a:pos x="1669" y="0"/>
                </a:cxn>
                <a:cxn ang="0">
                  <a:pos x="1691" y="6"/>
                </a:cxn>
                <a:cxn ang="0">
                  <a:pos x="1698" y="22"/>
                </a:cxn>
                <a:cxn ang="0">
                  <a:pos x="1541" y="635"/>
                </a:cxn>
                <a:cxn ang="0">
                  <a:pos x="1523" y="655"/>
                </a:cxn>
                <a:cxn ang="0">
                  <a:pos x="1489" y="655"/>
                </a:cxn>
                <a:cxn ang="0">
                  <a:pos x="1470" y="642"/>
                </a:cxn>
                <a:cxn ang="0">
                  <a:pos x="1472" y="605"/>
                </a:cxn>
                <a:cxn ang="0">
                  <a:pos x="1475" y="558"/>
                </a:cxn>
                <a:cxn ang="0">
                  <a:pos x="1471" y="434"/>
                </a:cxn>
                <a:cxn ang="0">
                  <a:pos x="1435" y="291"/>
                </a:cxn>
                <a:cxn ang="0">
                  <a:pos x="1364" y="180"/>
                </a:cxn>
                <a:cxn ang="0">
                  <a:pos x="1260" y="105"/>
                </a:cxn>
                <a:cxn ang="0">
                  <a:pos x="1127" y="71"/>
                </a:cxn>
                <a:cxn ang="0">
                  <a:pos x="942" y="87"/>
                </a:cxn>
                <a:cxn ang="0">
                  <a:pos x="751" y="160"/>
                </a:cxn>
                <a:cxn ang="0">
                  <a:pos x="580" y="277"/>
                </a:cxn>
                <a:cxn ang="0">
                  <a:pos x="438" y="437"/>
                </a:cxn>
                <a:cxn ang="0">
                  <a:pos x="332" y="626"/>
                </a:cxn>
                <a:cxn ang="0">
                  <a:pos x="266" y="813"/>
                </a:cxn>
                <a:cxn ang="0">
                  <a:pos x="230" y="978"/>
                </a:cxn>
                <a:cxn ang="0">
                  <a:pos x="219" y="1102"/>
                </a:cxn>
                <a:cxn ang="0">
                  <a:pos x="229" y="1248"/>
                </a:cxn>
                <a:cxn ang="0">
                  <a:pos x="275" y="1380"/>
                </a:cxn>
                <a:cxn ang="0">
                  <a:pos x="349" y="1479"/>
                </a:cxn>
                <a:cxn ang="0">
                  <a:pos x="444" y="1546"/>
                </a:cxn>
                <a:cxn ang="0">
                  <a:pos x="550" y="1587"/>
                </a:cxn>
                <a:cxn ang="0">
                  <a:pos x="660" y="1603"/>
                </a:cxn>
                <a:cxn ang="0">
                  <a:pos x="794" y="1593"/>
                </a:cxn>
                <a:cxn ang="0">
                  <a:pos x="953" y="1542"/>
                </a:cxn>
                <a:cxn ang="0">
                  <a:pos x="1127" y="1436"/>
                </a:cxn>
                <a:cxn ang="0">
                  <a:pos x="1250" y="1308"/>
                </a:cxn>
                <a:cxn ang="0">
                  <a:pos x="1323" y="1184"/>
                </a:cxn>
                <a:cxn ang="0">
                  <a:pos x="1361" y="1087"/>
                </a:cxn>
                <a:cxn ang="0">
                  <a:pos x="1380" y="1053"/>
                </a:cxn>
                <a:cxn ang="0">
                  <a:pos x="1401" y="1048"/>
                </a:cxn>
                <a:cxn ang="0">
                  <a:pos x="1420" y="1053"/>
                </a:cxn>
                <a:cxn ang="0">
                  <a:pos x="1427" y="1073"/>
                </a:cxn>
                <a:cxn ang="0">
                  <a:pos x="1413" y="1123"/>
                </a:cxn>
                <a:cxn ang="0">
                  <a:pos x="1372" y="1219"/>
                </a:cxn>
                <a:cxn ang="0">
                  <a:pos x="1293" y="1342"/>
                </a:cxn>
                <a:cxn ang="0">
                  <a:pos x="1165" y="1476"/>
                </a:cxn>
                <a:cxn ang="0">
                  <a:pos x="1020" y="1576"/>
                </a:cxn>
                <a:cxn ang="0">
                  <a:pos x="845" y="1648"/>
                </a:cxn>
                <a:cxn ang="0">
                  <a:pos x="646" y="1675"/>
                </a:cxn>
                <a:cxn ang="0">
                  <a:pos x="457" y="1651"/>
                </a:cxn>
                <a:cxn ang="0">
                  <a:pos x="291" y="1582"/>
                </a:cxn>
                <a:cxn ang="0">
                  <a:pos x="156" y="1472"/>
                </a:cxn>
                <a:cxn ang="0">
                  <a:pos x="59" y="1324"/>
                </a:cxn>
                <a:cxn ang="0">
                  <a:pos x="7" y="1145"/>
                </a:cxn>
                <a:cxn ang="0">
                  <a:pos x="9" y="921"/>
                </a:cxn>
                <a:cxn ang="0">
                  <a:pos x="80" y="684"/>
                </a:cxn>
                <a:cxn ang="0">
                  <a:pos x="208" y="465"/>
                </a:cxn>
                <a:cxn ang="0">
                  <a:pos x="383" y="277"/>
                </a:cxn>
                <a:cxn ang="0">
                  <a:pos x="593" y="130"/>
                </a:cxn>
                <a:cxn ang="0">
                  <a:pos x="826" y="34"/>
                </a:cxn>
                <a:cxn ang="0">
                  <a:pos x="1071" y="0"/>
                </a:cxn>
              </a:cxnLst>
              <a:rect l="0" t="0" r="r" b="b"/>
              <a:pathLst>
                <a:path w="1698" h="1675">
                  <a:moveTo>
                    <a:pt x="1071" y="0"/>
                  </a:moveTo>
                  <a:lnTo>
                    <a:pt x="1110" y="1"/>
                  </a:lnTo>
                  <a:lnTo>
                    <a:pt x="1146" y="5"/>
                  </a:lnTo>
                  <a:lnTo>
                    <a:pt x="1180" y="11"/>
                  </a:lnTo>
                  <a:lnTo>
                    <a:pt x="1212" y="18"/>
                  </a:lnTo>
                  <a:lnTo>
                    <a:pt x="1242" y="27"/>
                  </a:lnTo>
                  <a:lnTo>
                    <a:pt x="1270" y="38"/>
                  </a:lnTo>
                  <a:lnTo>
                    <a:pt x="1296" y="49"/>
                  </a:lnTo>
                  <a:lnTo>
                    <a:pt x="1319" y="62"/>
                  </a:lnTo>
                  <a:lnTo>
                    <a:pt x="1342" y="75"/>
                  </a:lnTo>
                  <a:lnTo>
                    <a:pt x="1361" y="89"/>
                  </a:lnTo>
                  <a:lnTo>
                    <a:pt x="1380" y="103"/>
                  </a:lnTo>
                  <a:lnTo>
                    <a:pt x="1396" y="118"/>
                  </a:lnTo>
                  <a:lnTo>
                    <a:pt x="1410" y="131"/>
                  </a:lnTo>
                  <a:lnTo>
                    <a:pt x="1424" y="145"/>
                  </a:lnTo>
                  <a:lnTo>
                    <a:pt x="1435" y="158"/>
                  </a:lnTo>
                  <a:lnTo>
                    <a:pt x="1445" y="170"/>
                  </a:lnTo>
                  <a:lnTo>
                    <a:pt x="1452" y="180"/>
                  </a:lnTo>
                  <a:lnTo>
                    <a:pt x="1460" y="189"/>
                  </a:lnTo>
                  <a:lnTo>
                    <a:pt x="1465" y="198"/>
                  </a:lnTo>
                  <a:lnTo>
                    <a:pt x="1469" y="203"/>
                  </a:lnTo>
                  <a:lnTo>
                    <a:pt x="1634" y="25"/>
                  </a:lnTo>
                  <a:lnTo>
                    <a:pt x="1643" y="17"/>
                  </a:lnTo>
                  <a:lnTo>
                    <a:pt x="1650" y="11"/>
                  </a:lnTo>
                  <a:lnTo>
                    <a:pt x="1656" y="6"/>
                  </a:lnTo>
                  <a:lnTo>
                    <a:pt x="1660" y="3"/>
                  </a:lnTo>
                  <a:lnTo>
                    <a:pt x="1664" y="1"/>
                  </a:lnTo>
                  <a:lnTo>
                    <a:pt x="1669" y="0"/>
                  </a:lnTo>
                  <a:lnTo>
                    <a:pt x="1671" y="0"/>
                  </a:lnTo>
                  <a:lnTo>
                    <a:pt x="1680" y="1"/>
                  </a:lnTo>
                  <a:lnTo>
                    <a:pt x="1687" y="3"/>
                  </a:lnTo>
                  <a:lnTo>
                    <a:pt x="1691" y="6"/>
                  </a:lnTo>
                  <a:lnTo>
                    <a:pt x="1694" y="10"/>
                  </a:lnTo>
                  <a:lnTo>
                    <a:pt x="1696" y="14"/>
                  </a:lnTo>
                  <a:lnTo>
                    <a:pt x="1698" y="18"/>
                  </a:lnTo>
                  <a:lnTo>
                    <a:pt x="1698" y="22"/>
                  </a:lnTo>
                  <a:lnTo>
                    <a:pt x="1698" y="22"/>
                  </a:lnTo>
                  <a:lnTo>
                    <a:pt x="1548" y="610"/>
                  </a:lnTo>
                  <a:lnTo>
                    <a:pt x="1544" y="624"/>
                  </a:lnTo>
                  <a:lnTo>
                    <a:pt x="1541" y="635"/>
                  </a:lnTo>
                  <a:lnTo>
                    <a:pt x="1538" y="643"/>
                  </a:lnTo>
                  <a:lnTo>
                    <a:pt x="1534" y="649"/>
                  </a:lnTo>
                  <a:lnTo>
                    <a:pt x="1529" y="653"/>
                  </a:lnTo>
                  <a:lnTo>
                    <a:pt x="1523" y="655"/>
                  </a:lnTo>
                  <a:lnTo>
                    <a:pt x="1514" y="656"/>
                  </a:lnTo>
                  <a:lnTo>
                    <a:pt x="1499" y="656"/>
                  </a:lnTo>
                  <a:lnTo>
                    <a:pt x="1494" y="656"/>
                  </a:lnTo>
                  <a:lnTo>
                    <a:pt x="1489" y="655"/>
                  </a:lnTo>
                  <a:lnTo>
                    <a:pt x="1483" y="654"/>
                  </a:lnTo>
                  <a:lnTo>
                    <a:pt x="1477" y="651"/>
                  </a:lnTo>
                  <a:lnTo>
                    <a:pt x="1473" y="648"/>
                  </a:lnTo>
                  <a:lnTo>
                    <a:pt x="1470" y="642"/>
                  </a:lnTo>
                  <a:lnTo>
                    <a:pt x="1469" y="635"/>
                  </a:lnTo>
                  <a:lnTo>
                    <a:pt x="1469" y="629"/>
                  </a:lnTo>
                  <a:lnTo>
                    <a:pt x="1471" y="611"/>
                  </a:lnTo>
                  <a:lnTo>
                    <a:pt x="1472" y="605"/>
                  </a:lnTo>
                  <a:lnTo>
                    <a:pt x="1473" y="597"/>
                  </a:lnTo>
                  <a:lnTo>
                    <a:pt x="1474" y="587"/>
                  </a:lnTo>
                  <a:lnTo>
                    <a:pt x="1475" y="573"/>
                  </a:lnTo>
                  <a:lnTo>
                    <a:pt x="1475" y="558"/>
                  </a:lnTo>
                  <a:lnTo>
                    <a:pt x="1476" y="539"/>
                  </a:lnTo>
                  <a:lnTo>
                    <a:pt x="1476" y="515"/>
                  </a:lnTo>
                  <a:lnTo>
                    <a:pt x="1475" y="473"/>
                  </a:lnTo>
                  <a:lnTo>
                    <a:pt x="1471" y="434"/>
                  </a:lnTo>
                  <a:lnTo>
                    <a:pt x="1466" y="395"/>
                  </a:lnTo>
                  <a:lnTo>
                    <a:pt x="1458" y="359"/>
                  </a:lnTo>
                  <a:lnTo>
                    <a:pt x="1447" y="324"/>
                  </a:lnTo>
                  <a:lnTo>
                    <a:pt x="1435" y="291"/>
                  </a:lnTo>
                  <a:lnTo>
                    <a:pt x="1420" y="260"/>
                  </a:lnTo>
                  <a:lnTo>
                    <a:pt x="1403" y="231"/>
                  </a:lnTo>
                  <a:lnTo>
                    <a:pt x="1384" y="204"/>
                  </a:lnTo>
                  <a:lnTo>
                    <a:pt x="1364" y="180"/>
                  </a:lnTo>
                  <a:lnTo>
                    <a:pt x="1341" y="158"/>
                  </a:lnTo>
                  <a:lnTo>
                    <a:pt x="1316" y="137"/>
                  </a:lnTo>
                  <a:lnTo>
                    <a:pt x="1289" y="120"/>
                  </a:lnTo>
                  <a:lnTo>
                    <a:pt x="1260" y="105"/>
                  </a:lnTo>
                  <a:lnTo>
                    <a:pt x="1230" y="92"/>
                  </a:lnTo>
                  <a:lnTo>
                    <a:pt x="1197" y="82"/>
                  </a:lnTo>
                  <a:lnTo>
                    <a:pt x="1163" y="75"/>
                  </a:lnTo>
                  <a:lnTo>
                    <a:pt x="1127" y="71"/>
                  </a:lnTo>
                  <a:lnTo>
                    <a:pt x="1089" y="70"/>
                  </a:lnTo>
                  <a:lnTo>
                    <a:pt x="1041" y="72"/>
                  </a:lnTo>
                  <a:lnTo>
                    <a:pt x="992" y="78"/>
                  </a:lnTo>
                  <a:lnTo>
                    <a:pt x="942" y="87"/>
                  </a:lnTo>
                  <a:lnTo>
                    <a:pt x="893" y="101"/>
                  </a:lnTo>
                  <a:lnTo>
                    <a:pt x="845" y="117"/>
                  </a:lnTo>
                  <a:lnTo>
                    <a:pt x="798" y="137"/>
                  </a:lnTo>
                  <a:lnTo>
                    <a:pt x="751" y="160"/>
                  </a:lnTo>
                  <a:lnTo>
                    <a:pt x="706" y="185"/>
                  </a:lnTo>
                  <a:lnTo>
                    <a:pt x="662" y="213"/>
                  </a:lnTo>
                  <a:lnTo>
                    <a:pt x="620" y="244"/>
                  </a:lnTo>
                  <a:lnTo>
                    <a:pt x="580" y="277"/>
                  </a:lnTo>
                  <a:lnTo>
                    <a:pt x="543" y="312"/>
                  </a:lnTo>
                  <a:lnTo>
                    <a:pt x="507" y="349"/>
                  </a:lnTo>
                  <a:lnTo>
                    <a:pt x="470" y="392"/>
                  </a:lnTo>
                  <a:lnTo>
                    <a:pt x="438" y="437"/>
                  </a:lnTo>
                  <a:lnTo>
                    <a:pt x="407" y="484"/>
                  </a:lnTo>
                  <a:lnTo>
                    <a:pt x="379" y="531"/>
                  </a:lnTo>
                  <a:lnTo>
                    <a:pt x="354" y="579"/>
                  </a:lnTo>
                  <a:lnTo>
                    <a:pt x="332" y="626"/>
                  </a:lnTo>
                  <a:lnTo>
                    <a:pt x="312" y="673"/>
                  </a:lnTo>
                  <a:lnTo>
                    <a:pt x="295" y="721"/>
                  </a:lnTo>
                  <a:lnTo>
                    <a:pt x="279" y="767"/>
                  </a:lnTo>
                  <a:lnTo>
                    <a:pt x="266" y="813"/>
                  </a:lnTo>
                  <a:lnTo>
                    <a:pt x="255" y="856"/>
                  </a:lnTo>
                  <a:lnTo>
                    <a:pt x="245" y="899"/>
                  </a:lnTo>
                  <a:lnTo>
                    <a:pt x="237" y="939"/>
                  </a:lnTo>
                  <a:lnTo>
                    <a:pt x="230" y="978"/>
                  </a:lnTo>
                  <a:lnTo>
                    <a:pt x="226" y="1013"/>
                  </a:lnTo>
                  <a:lnTo>
                    <a:pt x="222" y="1046"/>
                  </a:lnTo>
                  <a:lnTo>
                    <a:pt x="220" y="1076"/>
                  </a:lnTo>
                  <a:lnTo>
                    <a:pt x="219" y="1102"/>
                  </a:lnTo>
                  <a:lnTo>
                    <a:pt x="218" y="1125"/>
                  </a:lnTo>
                  <a:lnTo>
                    <a:pt x="219" y="1168"/>
                  </a:lnTo>
                  <a:lnTo>
                    <a:pt x="223" y="1210"/>
                  </a:lnTo>
                  <a:lnTo>
                    <a:pt x="229" y="1248"/>
                  </a:lnTo>
                  <a:lnTo>
                    <a:pt x="238" y="1285"/>
                  </a:lnTo>
                  <a:lnTo>
                    <a:pt x="248" y="1319"/>
                  </a:lnTo>
                  <a:lnTo>
                    <a:pt x="261" y="1351"/>
                  </a:lnTo>
                  <a:lnTo>
                    <a:pt x="275" y="1380"/>
                  </a:lnTo>
                  <a:lnTo>
                    <a:pt x="291" y="1408"/>
                  </a:lnTo>
                  <a:lnTo>
                    <a:pt x="309" y="1434"/>
                  </a:lnTo>
                  <a:lnTo>
                    <a:pt x="328" y="1458"/>
                  </a:lnTo>
                  <a:lnTo>
                    <a:pt x="349" y="1479"/>
                  </a:lnTo>
                  <a:lnTo>
                    <a:pt x="371" y="1499"/>
                  </a:lnTo>
                  <a:lnTo>
                    <a:pt x="394" y="1517"/>
                  </a:lnTo>
                  <a:lnTo>
                    <a:pt x="418" y="1532"/>
                  </a:lnTo>
                  <a:lnTo>
                    <a:pt x="444" y="1546"/>
                  </a:lnTo>
                  <a:lnTo>
                    <a:pt x="469" y="1559"/>
                  </a:lnTo>
                  <a:lnTo>
                    <a:pt x="495" y="1570"/>
                  </a:lnTo>
                  <a:lnTo>
                    <a:pt x="522" y="1579"/>
                  </a:lnTo>
                  <a:lnTo>
                    <a:pt x="550" y="1587"/>
                  </a:lnTo>
                  <a:lnTo>
                    <a:pt x="577" y="1592"/>
                  </a:lnTo>
                  <a:lnTo>
                    <a:pt x="605" y="1598"/>
                  </a:lnTo>
                  <a:lnTo>
                    <a:pt x="632" y="1601"/>
                  </a:lnTo>
                  <a:lnTo>
                    <a:pt x="660" y="1603"/>
                  </a:lnTo>
                  <a:lnTo>
                    <a:pt x="687" y="1603"/>
                  </a:lnTo>
                  <a:lnTo>
                    <a:pt x="722" y="1602"/>
                  </a:lnTo>
                  <a:lnTo>
                    <a:pt x="758" y="1599"/>
                  </a:lnTo>
                  <a:lnTo>
                    <a:pt x="794" y="1593"/>
                  </a:lnTo>
                  <a:lnTo>
                    <a:pt x="832" y="1585"/>
                  </a:lnTo>
                  <a:lnTo>
                    <a:pt x="872" y="1574"/>
                  </a:lnTo>
                  <a:lnTo>
                    <a:pt x="912" y="1560"/>
                  </a:lnTo>
                  <a:lnTo>
                    <a:pt x="953" y="1542"/>
                  </a:lnTo>
                  <a:lnTo>
                    <a:pt x="995" y="1522"/>
                  </a:lnTo>
                  <a:lnTo>
                    <a:pt x="1038" y="1497"/>
                  </a:lnTo>
                  <a:lnTo>
                    <a:pt x="1082" y="1468"/>
                  </a:lnTo>
                  <a:lnTo>
                    <a:pt x="1127" y="1436"/>
                  </a:lnTo>
                  <a:lnTo>
                    <a:pt x="1163" y="1404"/>
                  </a:lnTo>
                  <a:lnTo>
                    <a:pt x="1195" y="1373"/>
                  </a:lnTo>
                  <a:lnTo>
                    <a:pt x="1224" y="1340"/>
                  </a:lnTo>
                  <a:lnTo>
                    <a:pt x="1250" y="1308"/>
                  </a:lnTo>
                  <a:lnTo>
                    <a:pt x="1272" y="1275"/>
                  </a:lnTo>
                  <a:lnTo>
                    <a:pt x="1292" y="1244"/>
                  </a:lnTo>
                  <a:lnTo>
                    <a:pt x="1309" y="1213"/>
                  </a:lnTo>
                  <a:lnTo>
                    <a:pt x="1323" y="1184"/>
                  </a:lnTo>
                  <a:lnTo>
                    <a:pt x="1336" y="1156"/>
                  </a:lnTo>
                  <a:lnTo>
                    <a:pt x="1346" y="1131"/>
                  </a:lnTo>
                  <a:lnTo>
                    <a:pt x="1355" y="1108"/>
                  </a:lnTo>
                  <a:lnTo>
                    <a:pt x="1361" y="1087"/>
                  </a:lnTo>
                  <a:lnTo>
                    <a:pt x="1367" y="1070"/>
                  </a:lnTo>
                  <a:lnTo>
                    <a:pt x="1370" y="1062"/>
                  </a:lnTo>
                  <a:lnTo>
                    <a:pt x="1374" y="1056"/>
                  </a:lnTo>
                  <a:lnTo>
                    <a:pt x="1380" y="1053"/>
                  </a:lnTo>
                  <a:lnTo>
                    <a:pt x="1386" y="1050"/>
                  </a:lnTo>
                  <a:lnTo>
                    <a:pt x="1391" y="1049"/>
                  </a:lnTo>
                  <a:lnTo>
                    <a:pt x="1397" y="1048"/>
                  </a:lnTo>
                  <a:lnTo>
                    <a:pt x="1401" y="1048"/>
                  </a:lnTo>
                  <a:lnTo>
                    <a:pt x="1405" y="1049"/>
                  </a:lnTo>
                  <a:lnTo>
                    <a:pt x="1410" y="1049"/>
                  </a:lnTo>
                  <a:lnTo>
                    <a:pt x="1416" y="1051"/>
                  </a:lnTo>
                  <a:lnTo>
                    <a:pt x="1420" y="1053"/>
                  </a:lnTo>
                  <a:lnTo>
                    <a:pt x="1424" y="1057"/>
                  </a:lnTo>
                  <a:lnTo>
                    <a:pt x="1427" y="1063"/>
                  </a:lnTo>
                  <a:lnTo>
                    <a:pt x="1428" y="1070"/>
                  </a:lnTo>
                  <a:lnTo>
                    <a:pt x="1427" y="1073"/>
                  </a:lnTo>
                  <a:lnTo>
                    <a:pt x="1426" y="1080"/>
                  </a:lnTo>
                  <a:lnTo>
                    <a:pt x="1423" y="1091"/>
                  </a:lnTo>
                  <a:lnTo>
                    <a:pt x="1419" y="1106"/>
                  </a:lnTo>
                  <a:lnTo>
                    <a:pt x="1413" y="1123"/>
                  </a:lnTo>
                  <a:lnTo>
                    <a:pt x="1406" y="1144"/>
                  </a:lnTo>
                  <a:lnTo>
                    <a:pt x="1397" y="1167"/>
                  </a:lnTo>
                  <a:lnTo>
                    <a:pt x="1386" y="1192"/>
                  </a:lnTo>
                  <a:lnTo>
                    <a:pt x="1372" y="1219"/>
                  </a:lnTo>
                  <a:lnTo>
                    <a:pt x="1356" y="1248"/>
                  </a:lnTo>
                  <a:lnTo>
                    <a:pt x="1338" y="1278"/>
                  </a:lnTo>
                  <a:lnTo>
                    <a:pt x="1317" y="1310"/>
                  </a:lnTo>
                  <a:lnTo>
                    <a:pt x="1293" y="1342"/>
                  </a:lnTo>
                  <a:lnTo>
                    <a:pt x="1266" y="1375"/>
                  </a:lnTo>
                  <a:lnTo>
                    <a:pt x="1235" y="1409"/>
                  </a:lnTo>
                  <a:lnTo>
                    <a:pt x="1202" y="1442"/>
                  </a:lnTo>
                  <a:lnTo>
                    <a:pt x="1165" y="1476"/>
                  </a:lnTo>
                  <a:lnTo>
                    <a:pt x="1132" y="1503"/>
                  </a:lnTo>
                  <a:lnTo>
                    <a:pt x="1096" y="1529"/>
                  </a:lnTo>
                  <a:lnTo>
                    <a:pt x="1059" y="1553"/>
                  </a:lnTo>
                  <a:lnTo>
                    <a:pt x="1020" y="1576"/>
                  </a:lnTo>
                  <a:lnTo>
                    <a:pt x="979" y="1598"/>
                  </a:lnTo>
                  <a:lnTo>
                    <a:pt x="936" y="1617"/>
                  </a:lnTo>
                  <a:lnTo>
                    <a:pt x="892" y="1634"/>
                  </a:lnTo>
                  <a:lnTo>
                    <a:pt x="845" y="1648"/>
                  </a:lnTo>
                  <a:lnTo>
                    <a:pt x="798" y="1660"/>
                  </a:lnTo>
                  <a:lnTo>
                    <a:pt x="749" y="1668"/>
                  </a:lnTo>
                  <a:lnTo>
                    <a:pt x="698" y="1673"/>
                  </a:lnTo>
                  <a:lnTo>
                    <a:pt x="646" y="1675"/>
                  </a:lnTo>
                  <a:lnTo>
                    <a:pt x="597" y="1674"/>
                  </a:lnTo>
                  <a:lnTo>
                    <a:pt x="549" y="1669"/>
                  </a:lnTo>
                  <a:lnTo>
                    <a:pt x="503" y="1661"/>
                  </a:lnTo>
                  <a:lnTo>
                    <a:pt x="457" y="1651"/>
                  </a:lnTo>
                  <a:lnTo>
                    <a:pt x="413" y="1638"/>
                  </a:lnTo>
                  <a:lnTo>
                    <a:pt x="371" y="1622"/>
                  </a:lnTo>
                  <a:lnTo>
                    <a:pt x="330" y="1603"/>
                  </a:lnTo>
                  <a:lnTo>
                    <a:pt x="291" y="1582"/>
                  </a:lnTo>
                  <a:lnTo>
                    <a:pt x="255" y="1558"/>
                  </a:lnTo>
                  <a:lnTo>
                    <a:pt x="219" y="1531"/>
                  </a:lnTo>
                  <a:lnTo>
                    <a:pt x="187" y="1503"/>
                  </a:lnTo>
                  <a:lnTo>
                    <a:pt x="156" y="1472"/>
                  </a:lnTo>
                  <a:lnTo>
                    <a:pt x="128" y="1438"/>
                  </a:lnTo>
                  <a:lnTo>
                    <a:pt x="103" y="1402"/>
                  </a:lnTo>
                  <a:lnTo>
                    <a:pt x="80" y="1364"/>
                  </a:lnTo>
                  <a:lnTo>
                    <a:pt x="59" y="1324"/>
                  </a:lnTo>
                  <a:lnTo>
                    <a:pt x="42" y="1282"/>
                  </a:lnTo>
                  <a:lnTo>
                    <a:pt x="27" y="1238"/>
                  </a:lnTo>
                  <a:lnTo>
                    <a:pt x="15" y="1192"/>
                  </a:lnTo>
                  <a:lnTo>
                    <a:pt x="7" y="1145"/>
                  </a:lnTo>
                  <a:lnTo>
                    <a:pt x="2" y="1096"/>
                  </a:lnTo>
                  <a:lnTo>
                    <a:pt x="0" y="1044"/>
                  </a:lnTo>
                  <a:lnTo>
                    <a:pt x="3" y="982"/>
                  </a:lnTo>
                  <a:lnTo>
                    <a:pt x="9" y="921"/>
                  </a:lnTo>
                  <a:lnTo>
                    <a:pt x="21" y="860"/>
                  </a:lnTo>
                  <a:lnTo>
                    <a:pt x="36" y="801"/>
                  </a:lnTo>
                  <a:lnTo>
                    <a:pt x="56" y="741"/>
                  </a:lnTo>
                  <a:lnTo>
                    <a:pt x="80" y="684"/>
                  </a:lnTo>
                  <a:lnTo>
                    <a:pt x="107" y="627"/>
                  </a:lnTo>
                  <a:lnTo>
                    <a:pt x="137" y="571"/>
                  </a:lnTo>
                  <a:lnTo>
                    <a:pt x="171" y="517"/>
                  </a:lnTo>
                  <a:lnTo>
                    <a:pt x="208" y="465"/>
                  </a:lnTo>
                  <a:lnTo>
                    <a:pt x="247" y="415"/>
                  </a:lnTo>
                  <a:lnTo>
                    <a:pt x="290" y="367"/>
                  </a:lnTo>
                  <a:lnTo>
                    <a:pt x="335" y="321"/>
                  </a:lnTo>
                  <a:lnTo>
                    <a:pt x="383" y="277"/>
                  </a:lnTo>
                  <a:lnTo>
                    <a:pt x="433" y="236"/>
                  </a:lnTo>
                  <a:lnTo>
                    <a:pt x="484" y="198"/>
                  </a:lnTo>
                  <a:lnTo>
                    <a:pt x="538" y="163"/>
                  </a:lnTo>
                  <a:lnTo>
                    <a:pt x="593" y="130"/>
                  </a:lnTo>
                  <a:lnTo>
                    <a:pt x="650" y="101"/>
                  </a:lnTo>
                  <a:lnTo>
                    <a:pt x="708" y="75"/>
                  </a:lnTo>
                  <a:lnTo>
                    <a:pt x="767" y="53"/>
                  </a:lnTo>
                  <a:lnTo>
                    <a:pt x="826" y="34"/>
                  </a:lnTo>
                  <a:lnTo>
                    <a:pt x="887" y="20"/>
                  </a:lnTo>
                  <a:lnTo>
                    <a:pt x="948" y="9"/>
                  </a:lnTo>
                  <a:lnTo>
                    <a:pt x="1009" y="3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56"/>
            <p:cNvGrpSpPr/>
            <p:nvPr/>
          </p:nvGrpSpPr>
          <p:grpSpPr>
            <a:xfrm>
              <a:off x="2545441" y="2140434"/>
              <a:ext cx="4561289" cy="2068304"/>
              <a:chOff x="2057400" y="2819400"/>
              <a:chExt cx="4191000" cy="1676400"/>
            </a:xfrm>
          </p:grpSpPr>
          <p:sp>
            <p:nvSpPr>
              <p:cNvPr id="144" name="Freeform 143"/>
              <p:cNvSpPr/>
              <p:nvPr/>
            </p:nvSpPr>
            <p:spPr>
              <a:xfrm>
                <a:off x="2057400" y="2819400"/>
                <a:ext cx="3893128" cy="755073"/>
              </a:xfrm>
              <a:custGeom>
                <a:avLst/>
                <a:gdLst>
                  <a:gd name="connsiteX0" fmla="*/ 0 w 3893128"/>
                  <a:gd name="connsiteY0" fmla="*/ 69273 h 755073"/>
                  <a:gd name="connsiteX1" fmla="*/ 1620982 w 3893128"/>
                  <a:gd name="connsiteY1" fmla="*/ 96982 h 755073"/>
                  <a:gd name="connsiteX2" fmla="*/ 2189019 w 3893128"/>
                  <a:gd name="connsiteY2" fmla="*/ 651164 h 755073"/>
                  <a:gd name="connsiteX3" fmla="*/ 3893128 w 3893128"/>
                  <a:gd name="connsiteY3" fmla="*/ 720437 h 755073"/>
                  <a:gd name="connsiteX4" fmla="*/ 3893128 w 3893128"/>
                  <a:gd name="connsiteY4" fmla="*/ 720437 h 75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3128" h="755073">
                    <a:moveTo>
                      <a:pt x="0" y="69273"/>
                    </a:moveTo>
                    <a:cubicBezTo>
                      <a:pt x="628073" y="34636"/>
                      <a:pt x="1256146" y="0"/>
                      <a:pt x="1620982" y="96982"/>
                    </a:cubicBezTo>
                    <a:cubicBezTo>
                      <a:pt x="1985818" y="193964"/>
                      <a:pt x="1810328" y="547255"/>
                      <a:pt x="2189019" y="651164"/>
                    </a:cubicBezTo>
                    <a:cubicBezTo>
                      <a:pt x="2567710" y="755073"/>
                      <a:pt x="3893128" y="720437"/>
                      <a:pt x="3893128" y="720437"/>
                    </a:cubicBezTo>
                    <a:lnTo>
                      <a:pt x="3893128" y="720437"/>
                    </a:lnTo>
                  </a:path>
                </a:pathLst>
              </a:custGeom>
              <a:ln w="38100">
                <a:solidFill>
                  <a:srgbClr val="6600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 145"/>
              <p:cNvSpPr/>
              <p:nvPr/>
            </p:nvSpPr>
            <p:spPr>
              <a:xfrm flipV="1">
                <a:off x="2057400" y="2819400"/>
                <a:ext cx="3893128" cy="755073"/>
              </a:xfrm>
              <a:custGeom>
                <a:avLst/>
                <a:gdLst>
                  <a:gd name="connsiteX0" fmla="*/ 0 w 3893128"/>
                  <a:gd name="connsiteY0" fmla="*/ 69273 h 755073"/>
                  <a:gd name="connsiteX1" fmla="*/ 1620982 w 3893128"/>
                  <a:gd name="connsiteY1" fmla="*/ 96982 h 755073"/>
                  <a:gd name="connsiteX2" fmla="*/ 2189019 w 3893128"/>
                  <a:gd name="connsiteY2" fmla="*/ 651164 h 755073"/>
                  <a:gd name="connsiteX3" fmla="*/ 3893128 w 3893128"/>
                  <a:gd name="connsiteY3" fmla="*/ 720437 h 755073"/>
                  <a:gd name="connsiteX4" fmla="*/ 3893128 w 3893128"/>
                  <a:gd name="connsiteY4" fmla="*/ 720437 h 75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3128" h="755073">
                    <a:moveTo>
                      <a:pt x="0" y="69273"/>
                    </a:moveTo>
                    <a:cubicBezTo>
                      <a:pt x="628073" y="34636"/>
                      <a:pt x="1256146" y="0"/>
                      <a:pt x="1620982" y="96982"/>
                    </a:cubicBezTo>
                    <a:cubicBezTo>
                      <a:pt x="1985818" y="193964"/>
                      <a:pt x="1810328" y="547255"/>
                      <a:pt x="2189019" y="651164"/>
                    </a:cubicBezTo>
                    <a:cubicBezTo>
                      <a:pt x="2567710" y="755073"/>
                      <a:pt x="3893128" y="720437"/>
                      <a:pt x="3893128" y="720437"/>
                    </a:cubicBezTo>
                    <a:lnTo>
                      <a:pt x="3893128" y="720437"/>
                    </a:lnTo>
                  </a:path>
                </a:pathLst>
              </a:cu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7" name="Straight Connector 146"/>
              <p:cNvCxnSpPr/>
              <p:nvPr/>
            </p:nvCxnSpPr>
            <p:spPr>
              <a:xfrm>
                <a:off x="2057400" y="4495800"/>
                <a:ext cx="4191000" cy="0"/>
              </a:xfrm>
              <a:prstGeom prst="line">
                <a:avLst/>
              </a:prstGeom>
              <a:ln w="38100">
                <a:solidFill>
                  <a:srgbClr val="0099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/>
              <p:cNvCxnSpPr/>
              <p:nvPr/>
            </p:nvCxnSpPr>
            <p:spPr>
              <a:xfrm rot="5400000">
                <a:off x="2895600" y="4038600"/>
                <a:ext cx="609600" cy="1588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539475" y="5502869"/>
            <a:ext cx="8178171" cy="622850"/>
            <a:chOff x="380" y="3551"/>
            <a:chExt cx="32563" cy="2480"/>
          </a:xfrm>
          <a:solidFill>
            <a:srgbClr val="0000FF"/>
          </a:solidFill>
        </p:grpSpPr>
        <p:sp>
          <p:nvSpPr>
            <p:cNvPr id="80902" name="Freeform 6"/>
            <p:cNvSpPr>
              <a:spLocks/>
            </p:cNvSpPr>
            <p:nvPr/>
          </p:nvSpPr>
          <p:spPr bwMode="auto">
            <a:xfrm>
              <a:off x="380" y="3888"/>
              <a:ext cx="1053" cy="1594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298" y="0"/>
                </a:cxn>
                <a:cxn ang="0">
                  <a:pos x="377" y="11"/>
                </a:cxn>
                <a:cxn ang="0">
                  <a:pos x="447" y="32"/>
                </a:cxn>
                <a:cxn ang="0">
                  <a:pos x="516" y="85"/>
                </a:cxn>
                <a:cxn ang="0">
                  <a:pos x="556" y="159"/>
                </a:cxn>
                <a:cxn ang="0">
                  <a:pos x="993" y="1447"/>
                </a:cxn>
                <a:cxn ang="0">
                  <a:pos x="1013" y="1510"/>
                </a:cxn>
                <a:cxn ang="0">
                  <a:pos x="1033" y="1531"/>
                </a:cxn>
                <a:cxn ang="0">
                  <a:pos x="1043" y="1552"/>
                </a:cxn>
                <a:cxn ang="0">
                  <a:pos x="1053" y="1563"/>
                </a:cxn>
                <a:cxn ang="0">
                  <a:pos x="1053" y="1584"/>
                </a:cxn>
                <a:cxn ang="0">
                  <a:pos x="1043" y="1594"/>
                </a:cxn>
                <a:cxn ang="0">
                  <a:pos x="953" y="1594"/>
                </a:cxn>
                <a:cxn ang="0">
                  <a:pos x="894" y="1573"/>
                </a:cxn>
                <a:cxn ang="0">
                  <a:pos x="874" y="1542"/>
                </a:cxn>
                <a:cxn ang="0">
                  <a:pos x="844" y="1478"/>
                </a:cxn>
                <a:cxn ang="0">
                  <a:pos x="804" y="1362"/>
                </a:cxn>
                <a:cxn ang="0">
                  <a:pos x="755" y="1225"/>
                </a:cxn>
                <a:cxn ang="0">
                  <a:pos x="695" y="1067"/>
                </a:cxn>
                <a:cxn ang="0">
                  <a:pos x="645" y="908"/>
                </a:cxn>
                <a:cxn ang="0">
                  <a:pos x="129" y="1552"/>
                </a:cxn>
                <a:cxn ang="0">
                  <a:pos x="109" y="1563"/>
                </a:cxn>
                <a:cxn ang="0">
                  <a:pos x="99" y="1584"/>
                </a:cxn>
                <a:cxn ang="0">
                  <a:pos x="79" y="1594"/>
                </a:cxn>
                <a:cxn ang="0">
                  <a:pos x="40" y="1594"/>
                </a:cxn>
                <a:cxn ang="0">
                  <a:pos x="20" y="1584"/>
                </a:cxn>
                <a:cxn ang="0">
                  <a:pos x="10" y="1563"/>
                </a:cxn>
                <a:cxn ang="0">
                  <a:pos x="0" y="1531"/>
                </a:cxn>
                <a:cxn ang="0">
                  <a:pos x="0" y="1510"/>
                </a:cxn>
                <a:cxn ang="0">
                  <a:pos x="30" y="1478"/>
                </a:cxn>
                <a:cxn ang="0">
                  <a:pos x="40" y="1457"/>
                </a:cxn>
                <a:cxn ang="0">
                  <a:pos x="626" y="834"/>
                </a:cxn>
                <a:cxn ang="0">
                  <a:pos x="417" y="222"/>
                </a:cxn>
                <a:cxn ang="0">
                  <a:pos x="377" y="138"/>
                </a:cxn>
                <a:cxn ang="0">
                  <a:pos x="347" y="85"/>
                </a:cxn>
                <a:cxn ang="0">
                  <a:pos x="318" y="53"/>
                </a:cxn>
                <a:cxn ang="0">
                  <a:pos x="278" y="43"/>
                </a:cxn>
                <a:cxn ang="0">
                  <a:pos x="268" y="43"/>
                </a:cxn>
                <a:cxn ang="0">
                  <a:pos x="258" y="32"/>
                </a:cxn>
                <a:cxn ang="0">
                  <a:pos x="258" y="11"/>
                </a:cxn>
                <a:cxn ang="0">
                  <a:pos x="278" y="0"/>
                </a:cxn>
              </a:cxnLst>
              <a:rect l="0" t="0" r="r" b="b"/>
              <a:pathLst>
                <a:path w="1053" h="1594">
                  <a:moveTo>
                    <a:pt x="278" y="0"/>
                  </a:moveTo>
                  <a:lnTo>
                    <a:pt x="298" y="0"/>
                  </a:lnTo>
                  <a:lnTo>
                    <a:pt x="377" y="11"/>
                  </a:lnTo>
                  <a:lnTo>
                    <a:pt x="447" y="32"/>
                  </a:lnTo>
                  <a:lnTo>
                    <a:pt x="516" y="85"/>
                  </a:lnTo>
                  <a:lnTo>
                    <a:pt x="556" y="159"/>
                  </a:lnTo>
                  <a:lnTo>
                    <a:pt x="993" y="1447"/>
                  </a:lnTo>
                  <a:lnTo>
                    <a:pt x="1013" y="1510"/>
                  </a:lnTo>
                  <a:lnTo>
                    <a:pt x="1033" y="1531"/>
                  </a:lnTo>
                  <a:lnTo>
                    <a:pt x="1043" y="1552"/>
                  </a:lnTo>
                  <a:lnTo>
                    <a:pt x="1053" y="1563"/>
                  </a:lnTo>
                  <a:lnTo>
                    <a:pt x="1053" y="1584"/>
                  </a:lnTo>
                  <a:lnTo>
                    <a:pt x="1043" y="1594"/>
                  </a:lnTo>
                  <a:lnTo>
                    <a:pt x="953" y="1594"/>
                  </a:lnTo>
                  <a:lnTo>
                    <a:pt x="894" y="1573"/>
                  </a:lnTo>
                  <a:lnTo>
                    <a:pt x="874" y="1542"/>
                  </a:lnTo>
                  <a:lnTo>
                    <a:pt x="844" y="1478"/>
                  </a:lnTo>
                  <a:lnTo>
                    <a:pt x="804" y="1362"/>
                  </a:lnTo>
                  <a:lnTo>
                    <a:pt x="755" y="1225"/>
                  </a:lnTo>
                  <a:lnTo>
                    <a:pt x="695" y="1067"/>
                  </a:lnTo>
                  <a:lnTo>
                    <a:pt x="645" y="908"/>
                  </a:lnTo>
                  <a:lnTo>
                    <a:pt x="129" y="1552"/>
                  </a:lnTo>
                  <a:lnTo>
                    <a:pt x="109" y="1563"/>
                  </a:lnTo>
                  <a:lnTo>
                    <a:pt x="99" y="1584"/>
                  </a:lnTo>
                  <a:lnTo>
                    <a:pt x="79" y="1594"/>
                  </a:lnTo>
                  <a:lnTo>
                    <a:pt x="40" y="1594"/>
                  </a:lnTo>
                  <a:lnTo>
                    <a:pt x="20" y="1584"/>
                  </a:lnTo>
                  <a:lnTo>
                    <a:pt x="10" y="1563"/>
                  </a:lnTo>
                  <a:lnTo>
                    <a:pt x="0" y="1531"/>
                  </a:lnTo>
                  <a:lnTo>
                    <a:pt x="0" y="1510"/>
                  </a:lnTo>
                  <a:lnTo>
                    <a:pt x="30" y="1478"/>
                  </a:lnTo>
                  <a:lnTo>
                    <a:pt x="40" y="1457"/>
                  </a:lnTo>
                  <a:lnTo>
                    <a:pt x="626" y="834"/>
                  </a:lnTo>
                  <a:lnTo>
                    <a:pt x="417" y="222"/>
                  </a:lnTo>
                  <a:lnTo>
                    <a:pt x="377" y="138"/>
                  </a:lnTo>
                  <a:lnTo>
                    <a:pt x="347" y="85"/>
                  </a:lnTo>
                  <a:lnTo>
                    <a:pt x="318" y="53"/>
                  </a:lnTo>
                  <a:lnTo>
                    <a:pt x="278" y="43"/>
                  </a:lnTo>
                  <a:lnTo>
                    <a:pt x="268" y="43"/>
                  </a:lnTo>
                  <a:lnTo>
                    <a:pt x="258" y="32"/>
                  </a:lnTo>
                  <a:lnTo>
                    <a:pt x="258" y="11"/>
                  </a:lnTo>
                  <a:lnTo>
                    <a:pt x="2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03" name="Freeform 7"/>
            <p:cNvSpPr>
              <a:spLocks/>
            </p:cNvSpPr>
            <p:nvPr/>
          </p:nvSpPr>
          <p:spPr bwMode="auto">
            <a:xfrm>
              <a:off x="1592" y="3551"/>
              <a:ext cx="1351" cy="1098"/>
            </a:xfrm>
            <a:custGeom>
              <a:avLst/>
              <a:gdLst/>
              <a:ahLst/>
              <a:cxnLst>
                <a:cxn ang="0">
                  <a:pos x="258" y="0"/>
                </a:cxn>
                <a:cxn ang="0">
                  <a:pos x="526" y="0"/>
                </a:cxn>
                <a:cxn ang="0">
                  <a:pos x="546" y="10"/>
                </a:cxn>
                <a:cxn ang="0">
                  <a:pos x="556" y="21"/>
                </a:cxn>
                <a:cxn ang="0">
                  <a:pos x="933" y="855"/>
                </a:cxn>
                <a:cxn ang="0">
                  <a:pos x="1102" y="158"/>
                </a:cxn>
                <a:cxn ang="0">
                  <a:pos x="1112" y="137"/>
                </a:cxn>
                <a:cxn ang="0">
                  <a:pos x="1112" y="95"/>
                </a:cxn>
                <a:cxn ang="0">
                  <a:pos x="1083" y="63"/>
                </a:cxn>
                <a:cxn ang="0">
                  <a:pos x="1053" y="52"/>
                </a:cxn>
                <a:cxn ang="0">
                  <a:pos x="993" y="52"/>
                </a:cxn>
                <a:cxn ang="0">
                  <a:pos x="983" y="42"/>
                </a:cxn>
                <a:cxn ang="0">
                  <a:pos x="983" y="10"/>
                </a:cxn>
                <a:cxn ang="0">
                  <a:pos x="993" y="0"/>
                </a:cxn>
                <a:cxn ang="0">
                  <a:pos x="1092" y="0"/>
                </a:cxn>
                <a:cxn ang="0">
                  <a:pos x="1172" y="10"/>
                </a:cxn>
                <a:cxn ang="0">
                  <a:pos x="1251" y="0"/>
                </a:cxn>
                <a:cxn ang="0">
                  <a:pos x="1331" y="0"/>
                </a:cxn>
                <a:cxn ang="0">
                  <a:pos x="1351" y="21"/>
                </a:cxn>
                <a:cxn ang="0">
                  <a:pos x="1351" y="42"/>
                </a:cxn>
                <a:cxn ang="0">
                  <a:pos x="1341" y="52"/>
                </a:cxn>
                <a:cxn ang="0">
                  <a:pos x="1321" y="52"/>
                </a:cxn>
                <a:cxn ang="0">
                  <a:pos x="1251" y="63"/>
                </a:cxn>
                <a:cxn ang="0">
                  <a:pos x="1202" y="84"/>
                </a:cxn>
                <a:cxn ang="0">
                  <a:pos x="1172" y="126"/>
                </a:cxn>
                <a:cxn ang="0">
                  <a:pos x="1162" y="168"/>
                </a:cxn>
                <a:cxn ang="0">
                  <a:pos x="1152" y="179"/>
                </a:cxn>
                <a:cxn ang="0">
                  <a:pos x="943" y="1066"/>
                </a:cxn>
                <a:cxn ang="0">
                  <a:pos x="933" y="1087"/>
                </a:cxn>
                <a:cxn ang="0">
                  <a:pos x="933" y="1098"/>
                </a:cxn>
                <a:cxn ang="0">
                  <a:pos x="894" y="1098"/>
                </a:cxn>
                <a:cxn ang="0">
                  <a:pos x="894" y="1087"/>
                </a:cxn>
                <a:cxn ang="0">
                  <a:pos x="884" y="1066"/>
                </a:cxn>
                <a:cxn ang="0">
                  <a:pos x="447" y="105"/>
                </a:cxn>
                <a:cxn ang="0">
                  <a:pos x="258" y="929"/>
                </a:cxn>
                <a:cxn ang="0">
                  <a:pos x="248" y="950"/>
                </a:cxn>
                <a:cxn ang="0">
                  <a:pos x="248" y="992"/>
                </a:cxn>
                <a:cxn ang="0">
                  <a:pos x="278" y="1024"/>
                </a:cxn>
                <a:cxn ang="0">
                  <a:pos x="308" y="1034"/>
                </a:cxn>
                <a:cxn ang="0">
                  <a:pos x="357" y="1034"/>
                </a:cxn>
                <a:cxn ang="0">
                  <a:pos x="367" y="1045"/>
                </a:cxn>
                <a:cxn ang="0">
                  <a:pos x="367" y="1076"/>
                </a:cxn>
                <a:cxn ang="0">
                  <a:pos x="357" y="1087"/>
                </a:cxn>
                <a:cxn ang="0">
                  <a:pos x="337" y="1087"/>
                </a:cxn>
                <a:cxn ang="0">
                  <a:pos x="258" y="1076"/>
                </a:cxn>
                <a:cxn ang="0">
                  <a:pos x="99" y="1076"/>
                </a:cxn>
                <a:cxn ang="0">
                  <a:pos x="20" y="1087"/>
                </a:cxn>
                <a:cxn ang="0">
                  <a:pos x="10" y="1087"/>
                </a:cxn>
                <a:cxn ang="0">
                  <a:pos x="0" y="1076"/>
                </a:cxn>
                <a:cxn ang="0">
                  <a:pos x="0" y="1045"/>
                </a:cxn>
                <a:cxn ang="0">
                  <a:pos x="10" y="1034"/>
                </a:cxn>
                <a:cxn ang="0">
                  <a:pos x="30" y="1034"/>
                </a:cxn>
                <a:cxn ang="0">
                  <a:pos x="99" y="1024"/>
                </a:cxn>
                <a:cxn ang="0">
                  <a:pos x="149" y="992"/>
                </a:cxn>
                <a:cxn ang="0">
                  <a:pos x="179" y="960"/>
                </a:cxn>
                <a:cxn ang="0">
                  <a:pos x="188" y="918"/>
                </a:cxn>
                <a:cxn ang="0">
                  <a:pos x="397" y="63"/>
                </a:cxn>
                <a:cxn ang="0">
                  <a:pos x="357" y="52"/>
                </a:cxn>
                <a:cxn ang="0">
                  <a:pos x="258" y="52"/>
                </a:cxn>
                <a:cxn ang="0">
                  <a:pos x="248" y="42"/>
                </a:cxn>
                <a:cxn ang="0">
                  <a:pos x="248" y="10"/>
                </a:cxn>
                <a:cxn ang="0">
                  <a:pos x="258" y="0"/>
                </a:cxn>
              </a:cxnLst>
              <a:rect l="0" t="0" r="r" b="b"/>
              <a:pathLst>
                <a:path w="1351" h="1098">
                  <a:moveTo>
                    <a:pt x="258" y="0"/>
                  </a:moveTo>
                  <a:lnTo>
                    <a:pt x="526" y="0"/>
                  </a:lnTo>
                  <a:lnTo>
                    <a:pt x="546" y="10"/>
                  </a:lnTo>
                  <a:lnTo>
                    <a:pt x="556" y="21"/>
                  </a:lnTo>
                  <a:lnTo>
                    <a:pt x="933" y="855"/>
                  </a:lnTo>
                  <a:lnTo>
                    <a:pt x="1102" y="158"/>
                  </a:lnTo>
                  <a:lnTo>
                    <a:pt x="1112" y="137"/>
                  </a:lnTo>
                  <a:lnTo>
                    <a:pt x="1112" y="95"/>
                  </a:lnTo>
                  <a:lnTo>
                    <a:pt x="1083" y="63"/>
                  </a:lnTo>
                  <a:lnTo>
                    <a:pt x="1053" y="52"/>
                  </a:lnTo>
                  <a:lnTo>
                    <a:pt x="993" y="52"/>
                  </a:lnTo>
                  <a:lnTo>
                    <a:pt x="983" y="42"/>
                  </a:lnTo>
                  <a:lnTo>
                    <a:pt x="983" y="10"/>
                  </a:lnTo>
                  <a:lnTo>
                    <a:pt x="993" y="0"/>
                  </a:lnTo>
                  <a:lnTo>
                    <a:pt x="1092" y="0"/>
                  </a:lnTo>
                  <a:lnTo>
                    <a:pt x="1172" y="10"/>
                  </a:lnTo>
                  <a:lnTo>
                    <a:pt x="1251" y="0"/>
                  </a:lnTo>
                  <a:lnTo>
                    <a:pt x="1331" y="0"/>
                  </a:lnTo>
                  <a:lnTo>
                    <a:pt x="1351" y="21"/>
                  </a:lnTo>
                  <a:lnTo>
                    <a:pt x="1351" y="42"/>
                  </a:lnTo>
                  <a:lnTo>
                    <a:pt x="1341" y="52"/>
                  </a:lnTo>
                  <a:lnTo>
                    <a:pt x="1321" y="52"/>
                  </a:lnTo>
                  <a:lnTo>
                    <a:pt x="1251" y="63"/>
                  </a:lnTo>
                  <a:lnTo>
                    <a:pt x="1202" y="84"/>
                  </a:lnTo>
                  <a:lnTo>
                    <a:pt x="1172" y="126"/>
                  </a:lnTo>
                  <a:lnTo>
                    <a:pt x="1162" y="168"/>
                  </a:lnTo>
                  <a:lnTo>
                    <a:pt x="1152" y="179"/>
                  </a:lnTo>
                  <a:lnTo>
                    <a:pt x="943" y="1066"/>
                  </a:lnTo>
                  <a:lnTo>
                    <a:pt x="933" y="1087"/>
                  </a:lnTo>
                  <a:lnTo>
                    <a:pt x="933" y="1098"/>
                  </a:lnTo>
                  <a:lnTo>
                    <a:pt x="894" y="1098"/>
                  </a:lnTo>
                  <a:lnTo>
                    <a:pt x="894" y="1087"/>
                  </a:lnTo>
                  <a:lnTo>
                    <a:pt x="884" y="1066"/>
                  </a:lnTo>
                  <a:lnTo>
                    <a:pt x="447" y="105"/>
                  </a:lnTo>
                  <a:lnTo>
                    <a:pt x="258" y="929"/>
                  </a:lnTo>
                  <a:lnTo>
                    <a:pt x="248" y="950"/>
                  </a:lnTo>
                  <a:lnTo>
                    <a:pt x="248" y="992"/>
                  </a:lnTo>
                  <a:lnTo>
                    <a:pt x="278" y="1024"/>
                  </a:lnTo>
                  <a:lnTo>
                    <a:pt x="308" y="1034"/>
                  </a:lnTo>
                  <a:lnTo>
                    <a:pt x="357" y="1034"/>
                  </a:lnTo>
                  <a:lnTo>
                    <a:pt x="367" y="1045"/>
                  </a:lnTo>
                  <a:lnTo>
                    <a:pt x="367" y="1076"/>
                  </a:lnTo>
                  <a:lnTo>
                    <a:pt x="357" y="1087"/>
                  </a:lnTo>
                  <a:lnTo>
                    <a:pt x="337" y="1087"/>
                  </a:lnTo>
                  <a:lnTo>
                    <a:pt x="258" y="1076"/>
                  </a:lnTo>
                  <a:lnTo>
                    <a:pt x="99" y="1076"/>
                  </a:lnTo>
                  <a:lnTo>
                    <a:pt x="20" y="1087"/>
                  </a:lnTo>
                  <a:lnTo>
                    <a:pt x="10" y="1087"/>
                  </a:lnTo>
                  <a:lnTo>
                    <a:pt x="0" y="1076"/>
                  </a:lnTo>
                  <a:lnTo>
                    <a:pt x="0" y="1045"/>
                  </a:lnTo>
                  <a:lnTo>
                    <a:pt x="10" y="1034"/>
                  </a:lnTo>
                  <a:lnTo>
                    <a:pt x="30" y="1034"/>
                  </a:lnTo>
                  <a:lnTo>
                    <a:pt x="99" y="1024"/>
                  </a:lnTo>
                  <a:lnTo>
                    <a:pt x="149" y="992"/>
                  </a:lnTo>
                  <a:lnTo>
                    <a:pt x="179" y="960"/>
                  </a:lnTo>
                  <a:lnTo>
                    <a:pt x="188" y="918"/>
                  </a:lnTo>
                  <a:lnTo>
                    <a:pt x="397" y="63"/>
                  </a:lnTo>
                  <a:lnTo>
                    <a:pt x="357" y="52"/>
                  </a:lnTo>
                  <a:lnTo>
                    <a:pt x="258" y="52"/>
                  </a:lnTo>
                  <a:lnTo>
                    <a:pt x="248" y="42"/>
                  </a:lnTo>
                  <a:lnTo>
                    <a:pt x="248" y="10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04" name="Freeform 8"/>
            <p:cNvSpPr>
              <a:spLocks/>
            </p:cNvSpPr>
            <p:nvPr/>
          </p:nvSpPr>
          <p:spPr bwMode="auto">
            <a:xfrm>
              <a:off x="3727" y="4142"/>
              <a:ext cx="1411" cy="1499"/>
            </a:xfrm>
            <a:custGeom>
              <a:avLst/>
              <a:gdLst/>
              <a:ahLst/>
              <a:cxnLst>
                <a:cxn ang="0">
                  <a:pos x="686" y="0"/>
                </a:cxn>
                <a:cxn ang="0">
                  <a:pos x="726" y="0"/>
                </a:cxn>
                <a:cxn ang="0">
                  <a:pos x="736" y="21"/>
                </a:cxn>
                <a:cxn ang="0">
                  <a:pos x="746" y="31"/>
                </a:cxn>
                <a:cxn ang="0">
                  <a:pos x="746" y="707"/>
                </a:cxn>
                <a:cxn ang="0">
                  <a:pos x="1381" y="707"/>
                </a:cxn>
                <a:cxn ang="0">
                  <a:pos x="1391" y="718"/>
                </a:cxn>
                <a:cxn ang="0">
                  <a:pos x="1411" y="728"/>
                </a:cxn>
                <a:cxn ang="0">
                  <a:pos x="1411" y="770"/>
                </a:cxn>
                <a:cxn ang="0">
                  <a:pos x="1391" y="781"/>
                </a:cxn>
                <a:cxn ang="0">
                  <a:pos x="1381" y="792"/>
                </a:cxn>
                <a:cxn ang="0">
                  <a:pos x="746" y="792"/>
                </a:cxn>
                <a:cxn ang="0">
                  <a:pos x="746" y="1467"/>
                </a:cxn>
                <a:cxn ang="0">
                  <a:pos x="736" y="1478"/>
                </a:cxn>
                <a:cxn ang="0">
                  <a:pos x="726" y="1499"/>
                </a:cxn>
                <a:cxn ang="0">
                  <a:pos x="686" y="1499"/>
                </a:cxn>
                <a:cxn ang="0">
                  <a:pos x="676" y="1478"/>
                </a:cxn>
                <a:cxn ang="0">
                  <a:pos x="666" y="1467"/>
                </a:cxn>
                <a:cxn ang="0">
                  <a:pos x="666" y="792"/>
                </a:cxn>
                <a:cxn ang="0">
                  <a:pos x="30" y="792"/>
                </a:cxn>
                <a:cxn ang="0">
                  <a:pos x="20" y="781"/>
                </a:cxn>
                <a:cxn ang="0">
                  <a:pos x="0" y="770"/>
                </a:cxn>
                <a:cxn ang="0">
                  <a:pos x="0" y="728"/>
                </a:cxn>
                <a:cxn ang="0">
                  <a:pos x="20" y="718"/>
                </a:cxn>
                <a:cxn ang="0">
                  <a:pos x="30" y="707"/>
                </a:cxn>
                <a:cxn ang="0">
                  <a:pos x="666" y="707"/>
                </a:cxn>
                <a:cxn ang="0">
                  <a:pos x="666" y="31"/>
                </a:cxn>
                <a:cxn ang="0">
                  <a:pos x="676" y="21"/>
                </a:cxn>
                <a:cxn ang="0">
                  <a:pos x="686" y="0"/>
                </a:cxn>
              </a:cxnLst>
              <a:rect l="0" t="0" r="r" b="b"/>
              <a:pathLst>
                <a:path w="1411" h="1499">
                  <a:moveTo>
                    <a:pt x="686" y="0"/>
                  </a:moveTo>
                  <a:lnTo>
                    <a:pt x="726" y="0"/>
                  </a:lnTo>
                  <a:lnTo>
                    <a:pt x="736" y="21"/>
                  </a:lnTo>
                  <a:lnTo>
                    <a:pt x="746" y="31"/>
                  </a:lnTo>
                  <a:lnTo>
                    <a:pt x="746" y="707"/>
                  </a:lnTo>
                  <a:lnTo>
                    <a:pt x="1381" y="707"/>
                  </a:lnTo>
                  <a:lnTo>
                    <a:pt x="1391" y="718"/>
                  </a:lnTo>
                  <a:lnTo>
                    <a:pt x="1411" y="728"/>
                  </a:lnTo>
                  <a:lnTo>
                    <a:pt x="1411" y="770"/>
                  </a:lnTo>
                  <a:lnTo>
                    <a:pt x="1391" y="781"/>
                  </a:lnTo>
                  <a:lnTo>
                    <a:pt x="1381" y="792"/>
                  </a:lnTo>
                  <a:lnTo>
                    <a:pt x="746" y="792"/>
                  </a:lnTo>
                  <a:lnTo>
                    <a:pt x="746" y="1467"/>
                  </a:lnTo>
                  <a:lnTo>
                    <a:pt x="736" y="1478"/>
                  </a:lnTo>
                  <a:lnTo>
                    <a:pt x="726" y="1499"/>
                  </a:lnTo>
                  <a:lnTo>
                    <a:pt x="686" y="1499"/>
                  </a:lnTo>
                  <a:lnTo>
                    <a:pt x="676" y="1478"/>
                  </a:lnTo>
                  <a:lnTo>
                    <a:pt x="666" y="1467"/>
                  </a:lnTo>
                  <a:lnTo>
                    <a:pt x="666" y="792"/>
                  </a:lnTo>
                  <a:lnTo>
                    <a:pt x="30" y="792"/>
                  </a:lnTo>
                  <a:lnTo>
                    <a:pt x="20" y="781"/>
                  </a:lnTo>
                  <a:lnTo>
                    <a:pt x="0" y="770"/>
                  </a:lnTo>
                  <a:lnTo>
                    <a:pt x="0" y="728"/>
                  </a:lnTo>
                  <a:lnTo>
                    <a:pt x="20" y="718"/>
                  </a:lnTo>
                  <a:lnTo>
                    <a:pt x="30" y="707"/>
                  </a:lnTo>
                  <a:lnTo>
                    <a:pt x="666" y="707"/>
                  </a:lnTo>
                  <a:lnTo>
                    <a:pt x="666" y="31"/>
                  </a:lnTo>
                  <a:lnTo>
                    <a:pt x="676" y="21"/>
                  </a:lnTo>
                  <a:lnTo>
                    <a:pt x="6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05" name="Freeform 9"/>
            <p:cNvSpPr>
              <a:spLocks/>
            </p:cNvSpPr>
            <p:nvPr/>
          </p:nvSpPr>
          <p:spPr bwMode="auto">
            <a:xfrm>
              <a:off x="5853" y="3888"/>
              <a:ext cx="1053" cy="1594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298" y="0"/>
                </a:cxn>
                <a:cxn ang="0">
                  <a:pos x="378" y="11"/>
                </a:cxn>
                <a:cxn ang="0">
                  <a:pos x="447" y="32"/>
                </a:cxn>
                <a:cxn ang="0">
                  <a:pos x="517" y="85"/>
                </a:cxn>
                <a:cxn ang="0">
                  <a:pos x="557" y="159"/>
                </a:cxn>
                <a:cxn ang="0">
                  <a:pos x="994" y="1447"/>
                </a:cxn>
                <a:cxn ang="0">
                  <a:pos x="1014" y="1510"/>
                </a:cxn>
                <a:cxn ang="0">
                  <a:pos x="1033" y="1531"/>
                </a:cxn>
                <a:cxn ang="0">
                  <a:pos x="1043" y="1552"/>
                </a:cxn>
                <a:cxn ang="0">
                  <a:pos x="1053" y="1563"/>
                </a:cxn>
                <a:cxn ang="0">
                  <a:pos x="1053" y="1584"/>
                </a:cxn>
                <a:cxn ang="0">
                  <a:pos x="1043" y="1594"/>
                </a:cxn>
                <a:cxn ang="0">
                  <a:pos x="954" y="1594"/>
                </a:cxn>
                <a:cxn ang="0">
                  <a:pos x="894" y="1573"/>
                </a:cxn>
                <a:cxn ang="0">
                  <a:pos x="875" y="1542"/>
                </a:cxn>
                <a:cxn ang="0">
                  <a:pos x="845" y="1478"/>
                </a:cxn>
                <a:cxn ang="0">
                  <a:pos x="805" y="1362"/>
                </a:cxn>
                <a:cxn ang="0">
                  <a:pos x="755" y="1225"/>
                </a:cxn>
                <a:cxn ang="0">
                  <a:pos x="696" y="1067"/>
                </a:cxn>
                <a:cxn ang="0">
                  <a:pos x="646" y="908"/>
                </a:cxn>
                <a:cxn ang="0">
                  <a:pos x="129" y="1552"/>
                </a:cxn>
                <a:cxn ang="0">
                  <a:pos x="110" y="1563"/>
                </a:cxn>
                <a:cxn ang="0">
                  <a:pos x="100" y="1584"/>
                </a:cxn>
                <a:cxn ang="0">
                  <a:pos x="80" y="1594"/>
                </a:cxn>
                <a:cxn ang="0">
                  <a:pos x="40" y="1594"/>
                </a:cxn>
                <a:cxn ang="0">
                  <a:pos x="20" y="1584"/>
                </a:cxn>
                <a:cxn ang="0">
                  <a:pos x="10" y="1563"/>
                </a:cxn>
                <a:cxn ang="0">
                  <a:pos x="0" y="1531"/>
                </a:cxn>
                <a:cxn ang="0">
                  <a:pos x="0" y="1510"/>
                </a:cxn>
                <a:cxn ang="0">
                  <a:pos x="30" y="1478"/>
                </a:cxn>
                <a:cxn ang="0">
                  <a:pos x="40" y="1457"/>
                </a:cxn>
                <a:cxn ang="0">
                  <a:pos x="626" y="834"/>
                </a:cxn>
                <a:cxn ang="0">
                  <a:pos x="418" y="222"/>
                </a:cxn>
                <a:cxn ang="0">
                  <a:pos x="378" y="138"/>
                </a:cxn>
                <a:cxn ang="0">
                  <a:pos x="348" y="85"/>
                </a:cxn>
                <a:cxn ang="0">
                  <a:pos x="318" y="53"/>
                </a:cxn>
                <a:cxn ang="0">
                  <a:pos x="278" y="43"/>
                </a:cxn>
                <a:cxn ang="0">
                  <a:pos x="269" y="43"/>
                </a:cxn>
                <a:cxn ang="0">
                  <a:pos x="259" y="32"/>
                </a:cxn>
                <a:cxn ang="0">
                  <a:pos x="259" y="11"/>
                </a:cxn>
                <a:cxn ang="0">
                  <a:pos x="278" y="0"/>
                </a:cxn>
              </a:cxnLst>
              <a:rect l="0" t="0" r="r" b="b"/>
              <a:pathLst>
                <a:path w="1053" h="1594">
                  <a:moveTo>
                    <a:pt x="278" y="0"/>
                  </a:moveTo>
                  <a:lnTo>
                    <a:pt x="298" y="0"/>
                  </a:lnTo>
                  <a:lnTo>
                    <a:pt x="378" y="11"/>
                  </a:lnTo>
                  <a:lnTo>
                    <a:pt x="447" y="32"/>
                  </a:lnTo>
                  <a:lnTo>
                    <a:pt x="517" y="85"/>
                  </a:lnTo>
                  <a:lnTo>
                    <a:pt x="557" y="159"/>
                  </a:lnTo>
                  <a:lnTo>
                    <a:pt x="994" y="1447"/>
                  </a:lnTo>
                  <a:lnTo>
                    <a:pt x="1014" y="1510"/>
                  </a:lnTo>
                  <a:lnTo>
                    <a:pt x="1033" y="1531"/>
                  </a:lnTo>
                  <a:lnTo>
                    <a:pt x="1043" y="1552"/>
                  </a:lnTo>
                  <a:lnTo>
                    <a:pt x="1053" y="1563"/>
                  </a:lnTo>
                  <a:lnTo>
                    <a:pt x="1053" y="1584"/>
                  </a:lnTo>
                  <a:lnTo>
                    <a:pt x="1043" y="1594"/>
                  </a:lnTo>
                  <a:lnTo>
                    <a:pt x="954" y="1594"/>
                  </a:lnTo>
                  <a:lnTo>
                    <a:pt x="894" y="1573"/>
                  </a:lnTo>
                  <a:lnTo>
                    <a:pt x="875" y="1542"/>
                  </a:lnTo>
                  <a:lnTo>
                    <a:pt x="845" y="1478"/>
                  </a:lnTo>
                  <a:lnTo>
                    <a:pt x="805" y="1362"/>
                  </a:lnTo>
                  <a:lnTo>
                    <a:pt x="755" y="1225"/>
                  </a:lnTo>
                  <a:lnTo>
                    <a:pt x="696" y="1067"/>
                  </a:lnTo>
                  <a:lnTo>
                    <a:pt x="646" y="908"/>
                  </a:lnTo>
                  <a:lnTo>
                    <a:pt x="129" y="1552"/>
                  </a:lnTo>
                  <a:lnTo>
                    <a:pt x="110" y="1563"/>
                  </a:lnTo>
                  <a:lnTo>
                    <a:pt x="100" y="1584"/>
                  </a:lnTo>
                  <a:lnTo>
                    <a:pt x="80" y="1594"/>
                  </a:lnTo>
                  <a:lnTo>
                    <a:pt x="40" y="1594"/>
                  </a:lnTo>
                  <a:lnTo>
                    <a:pt x="20" y="1584"/>
                  </a:lnTo>
                  <a:lnTo>
                    <a:pt x="10" y="1563"/>
                  </a:lnTo>
                  <a:lnTo>
                    <a:pt x="0" y="1531"/>
                  </a:lnTo>
                  <a:lnTo>
                    <a:pt x="0" y="1510"/>
                  </a:lnTo>
                  <a:lnTo>
                    <a:pt x="30" y="1478"/>
                  </a:lnTo>
                  <a:lnTo>
                    <a:pt x="40" y="1457"/>
                  </a:lnTo>
                  <a:lnTo>
                    <a:pt x="626" y="834"/>
                  </a:lnTo>
                  <a:lnTo>
                    <a:pt x="418" y="222"/>
                  </a:lnTo>
                  <a:lnTo>
                    <a:pt x="378" y="138"/>
                  </a:lnTo>
                  <a:lnTo>
                    <a:pt x="348" y="85"/>
                  </a:lnTo>
                  <a:lnTo>
                    <a:pt x="318" y="53"/>
                  </a:lnTo>
                  <a:lnTo>
                    <a:pt x="278" y="43"/>
                  </a:lnTo>
                  <a:lnTo>
                    <a:pt x="269" y="43"/>
                  </a:lnTo>
                  <a:lnTo>
                    <a:pt x="259" y="32"/>
                  </a:lnTo>
                  <a:lnTo>
                    <a:pt x="259" y="11"/>
                  </a:lnTo>
                  <a:lnTo>
                    <a:pt x="2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06" name="Freeform 10"/>
            <p:cNvSpPr>
              <a:spLocks/>
            </p:cNvSpPr>
            <p:nvPr/>
          </p:nvSpPr>
          <p:spPr bwMode="auto">
            <a:xfrm>
              <a:off x="7075" y="3551"/>
              <a:ext cx="1341" cy="1098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517" y="0"/>
                </a:cxn>
                <a:cxn ang="0">
                  <a:pos x="537" y="10"/>
                </a:cxn>
                <a:cxn ang="0">
                  <a:pos x="547" y="21"/>
                </a:cxn>
                <a:cxn ang="0">
                  <a:pos x="924" y="855"/>
                </a:cxn>
                <a:cxn ang="0">
                  <a:pos x="1093" y="158"/>
                </a:cxn>
                <a:cxn ang="0">
                  <a:pos x="1103" y="137"/>
                </a:cxn>
                <a:cxn ang="0">
                  <a:pos x="1103" y="95"/>
                </a:cxn>
                <a:cxn ang="0">
                  <a:pos x="1073" y="63"/>
                </a:cxn>
                <a:cxn ang="0">
                  <a:pos x="1043" y="52"/>
                </a:cxn>
                <a:cxn ang="0">
                  <a:pos x="984" y="52"/>
                </a:cxn>
                <a:cxn ang="0">
                  <a:pos x="974" y="42"/>
                </a:cxn>
                <a:cxn ang="0">
                  <a:pos x="974" y="10"/>
                </a:cxn>
                <a:cxn ang="0">
                  <a:pos x="984" y="0"/>
                </a:cxn>
                <a:cxn ang="0">
                  <a:pos x="1083" y="0"/>
                </a:cxn>
                <a:cxn ang="0">
                  <a:pos x="1162" y="10"/>
                </a:cxn>
                <a:cxn ang="0">
                  <a:pos x="1242" y="0"/>
                </a:cxn>
                <a:cxn ang="0">
                  <a:pos x="1321" y="0"/>
                </a:cxn>
                <a:cxn ang="0">
                  <a:pos x="1341" y="21"/>
                </a:cxn>
                <a:cxn ang="0">
                  <a:pos x="1341" y="42"/>
                </a:cxn>
                <a:cxn ang="0">
                  <a:pos x="1331" y="52"/>
                </a:cxn>
                <a:cxn ang="0">
                  <a:pos x="1311" y="52"/>
                </a:cxn>
                <a:cxn ang="0">
                  <a:pos x="1242" y="63"/>
                </a:cxn>
                <a:cxn ang="0">
                  <a:pos x="1192" y="84"/>
                </a:cxn>
                <a:cxn ang="0">
                  <a:pos x="1162" y="126"/>
                </a:cxn>
                <a:cxn ang="0">
                  <a:pos x="1153" y="168"/>
                </a:cxn>
                <a:cxn ang="0">
                  <a:pos x="1153" y="179"/>
                </a:cxn>
                <a:cxn ang="0">
                  <a:pos x="944" y="1066"/>
                </a:cxn>
                <a:cxn ang="0">
                  <a:pos x="934" y="1087"/>
                </a:cxn>
                <a:cxn ang="0">
                  <a:pos x="934" y="1098"/>
                </a:cxn>
                <a:cxn ang="0">
                  <a:pos x="894" y="1098"/>
                </a:cxn>
                <a:cxn ang="0">
                  <a:pos x="894" y="1087"/>
                </a:cxn>
                <a:cxn ang="0">
                  <a:pos x="884" y="1066"/>
                </a:cxn>
                <a:cxn ang="0">
                  <a:pos x="447" y="105"/>
                </a:cxn>
                <a:cxn ang="0">
                  <a:pos x="258" y="929"/>
                </a:cxn>
                <a:cxn ang="0">
                  <a:pos x="249" y="950"/>
                </a:cxn>
                <a:cxn ang="0">
                  <a:pos x="249" y="992"/>
                </a:cxn>
                <a:cxn ang="0">
                  <a:pos x="278" y="1024"/>
                </a:cxn>
                <a:cxn ang="0">
                  <a:pos x="308" y="1034"/>
                </a:cxn>
                <a:cxn ang="0">
                  <a:pos x="358" y="1034"/>
                </a:cxn>
                <a:cxn ang="0">
                  <a:pos x="368" y="1045"/>
                </a:cxn>
                <a:cxn ang="0">
                  <a:pos x="368" y="1076"/>
                </a:cxn>
                <a:cxn ang="0">
                  <a:pos x="358" y="1087"/>
                </a:cxn>
                <a:cxn ang="0">
                  <a:pos x="338" y="1087"/>
                </a:cxn>
                <a:cxn ang="0">
                  <a:pos x="258" y="1076"/>
                </a:cxn>
                <a:cxn ang="0">
                  <a:pos x="100" y="1076"/>
                </a:cxn>
                <a:cxn ang="0">
                  <a:pos x="20" y="1087"/>
                </a:cxn>
                <a:cxn ang="0">
                  <a:pos x="10" y="1087"/>
                </a:cxn>
                <a:cxn ang="0">
                  <a:pos x="0" y="1076"/>
                </a:cxn>
                <a:cxn ang="0">
                  <a:pos x="0" y="1045"/>
                </a:cxn>
                <a:cxn ang="0">
                  <a:pos x="10" y="1034"/>
                </a:cxn>
                <a:cxn ang="0">
                  <a:pos x="30" y="1034"/>
                </a:cxn>
                <a:cxn ang="0">
                  <a:pos x="80" y="1024"/>
                </a:cxn>
                <a:cxn ang="0">
                  <a:pos x="119" y="1013"/>
                </a:cxn>
                <a:cxn ang="0">
                  <a:pos x="159" y="971"/>
                </a:cxn>
                <a:cxn ang="0">
                  <a:pos x="169" y="950"/>
                </a:cxn>
                <a:cxn ang="0">
                  <a:pos x="179" y="918"/>
                </a:cxn>
                <a:cxn ang="0">
                  <a:pos x="388" y="63"/>
                </a:cxn>
                <a:cxn ang="0">
                  <a:pos x="348" y="52"/>
                </a:cxn>
                <a:cxn ang="0">
                  <a:pos x="249" y="52"/>
                </a:cxn>
                <a:cxn ang="0">
                  <a:pos x="239" y="42"/>
                </a:cxn>
                <a:cxn ang="0">
                  <a:pos x="239" y="10"/>
                </a:cxn>
                <a:cxn ang="0">
                  <a:pos x="249" y="0"/>
                </a:cxn>
              </a:cxnLst>
              <a:rect l="0" t="0" r="r" b="b"/>
              <a:pathLst>
                <a:path w="1341" h="1098">
                  <a:moveTo>
                    <a:pt x="249" y="0"/>
                  </a:moveTo>
                  <a:lnTo>
                    <a:pt x="517" y="0"/>
                  </a:lnTo>
                  <a:lnTo>
                    <a:pt x="537" y="10"/>
                  </a:lnTo>
                  <a:lnTo>
                    <a:pt x="547" y="21"/>
                  </a:lnTo>
                  <a:lnTo>
                    <a:pt x="924" y="855"/>
                  </a:lnTo>
                  <a:lnTo>
                    <a:pt x="1093" y="158"/>
                  </a:lnTo>
                  <a:lnTo>
                    <a:pt x="1103" y="137"/>
                  </a:lnTo>
                  <a:lnTo>
                    <a:pt x="1103" y="95"/>
                  </a:lnTo>
                  <a:lnTo>
                    <a:pt x="1073" y="63"/>
                  </a:lnTo>
                  <a:lnTo>
                    <a:pt x="1043" y="52"/>
                  </a:lnTo>
                  <a:lnTo>
                    <a:pt x="984" y="52"/>
                  </a:lnTo>
                  <a:lnTo>
                    <a:pt x="974" y="42"/>
                  </a:lnTo>
                  <a:lnTo>
                    <a:pt x="974" y="10"/>
                  </a:lnTo>
                  <a:lnTo>
                    <a:pt x="984" y="0"/>
                  </a:lnTo>
                  <a:lnTo>
                    <a:pt x="1083" y="0"/>
                  </a:lnTo>
                  <a:lnTo>
                    <a:pt x="1162" y="10"/>
                  </a:lnTo>
                  <a:lnTo>
                    <a:pt x="1242" y="0"/>
                  </a:lnTo>
                  <a:lnTo>
                    <a:pt x="1321" y="0"/>
                  </a:lnTo>
                  <a:lnTo>
                    <a:pt x="1341" y="21"/>
                  </a:lnTo>
                  <a:lnTo>
                    <a:pt x="1341" y="42"/>
                  </a:lnTo>
                  <a:lnTo>
                    <a:pt x="1331" y="52"/>
                  </a:lnTo>
                  <a:lnTo>
                    <a:pt x="1311" y="52"/>
                  </a:lnTo>
                  <a:lnTo>
                    <a:pt x="1242" y="63"/>
                  </a:lnTo>
                  <a:lnTo>
                    <a:pt x="1192" y="84"/>
                  </a:lnTo>
                  <a:lnTo>
                    <a:pt x="1162" y="126"/>
                  </a:lnTo>
                  <a:lnTo>
                    <a:pt x="1153" y="168"/>
                  </a:lnTo>
                  <a:lnTo>
                    <a:pt x="1153" y="179"/>
                  </a:lnTo>
                  <a:lnTo>
                    <a:pt x="944" y="1066"/>
                  </a:lnTo>
                  <a:lnTo>
                    <a:pt x="934" y="1087"/>
                  </a:lnTo>
                  <a:lnTo>
                    <a:pt x="934" y="1098"/>
                  </a:lnTo>
                  <a:lnTo>
                    <a:pt x="894" y="1098"/>
                  </a:lnTo>
                  <a:lnTo>
                    <a:pt x="894" y="1087"/>
                  </a:lnTo>
                  <a:lnTo>
                    <a:pt x="884" y="1066"/>
                  </a:lnTo>
                  <a:lnTo>
                    <a:pt x="447" y="105"/>
                  </a:lnTo>
                  <a:lnTo>
                    <a:pt x="258" y="929"/>
                  </a:lnTo>
                  <a:lnTo>
                    <a:pt x="249" y="950"/>
                  </a:lnTo>
                  <a:lnTo>
                    <a:pt x="249" y="992"/>
                  </a:lnTo>
                  <a:lnTo>
                    <a:pt x="278" y="1024"/>
                  </a:lnTo>
                  <a:lnTo>
                    <a:pt x="308" y="1034"/>
                  </a:lnTo>
                  <a:lnTo>
                    <a:pt x="358" y="1034"/>
                  </a:lnTo>
                  <a:lnTo>
                    <a:pt x="368" y="1045"/>
                  </a:lnTo>
                  <a:lnTo>
                    <a:pt x="368" y="1076"/>
                  </a:lnTo>
                  <a:lnTo>
                    <a:pt x="358" y="1087"/>
                  </a:lnTo>
                  <a:lnTo>
                    <a:pt x="338" y="1087"/>
                  </a:lnTo>
                  <a:lnTo>
                    <a:pt x="258" y="1076"/>
                  </a:lnTo>
                  <a:lnTo>
                    <a:pt x="100" y="1076"/>
                  </a:lnTo>
                  <a:lnTo>
                    <a:pt x="20" y="1087"/>
                  </a:lnTo>
                  <a:lnTo>
                    <a:pt x="10" y="1087"/>
                  </a:lnTo>
                  <a:lnTo>
                    <a:pt x="0" y="1076"/>
                  </a:lnTo>
                  <a:lnTo>
                    <a:pt x="0" y="1045"/>
                  </a:lnTo>
                  <a:lnTo>
                    <a:pt x="10" y="1034"/>
                  </a:lnTo>
                  <a:lnTo>
                    <a:pt x="30" y="1034"/>
                  </a:lnTo>
                  <a:lnTo>
                    <a:pt x="80" y="1024"/>
                  </a:lnTo>
                  <a:lnTo>
                    <a:pt x="119" y="1013"/>
                  </a:lnTo>
                  <a:lnTo>
                    <a:pt x="159" y="971"/>
                  </a:lnTo>
                  <a:lnTo>
                    <a:pt x="169" y="950"/>
                  </a:lnTo>
                  <a:lnTo>
                    <a:pt x="179" y="918"/>
                  </a:lnTo>
                  <a:lnTo>
                    <a:pt x="388" y="63"/>
                  </a:lnTo>
                  <a:lnTo>
                    <a:pt x="348" y="52"/>
                  </a:lnTo>
                  <a:lnTo>
                    <a:pt x="249" y="52"/>
                  </a:lnTo>
                  <a:lnTo>
                    <a:pt x="239" y="42"/>
                  </a:lnTo>
                  <a:lnTo>
                    <a:pt x="239" y="10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07" name="Freeform 11"/>
            <p:cNvSpPr>
              <a:spLocks/>
            </p:cNvSpPr>
            <p:nvPr/>
          </p:nvSpPr>
          <p:spPr bwMode="auto">
            <a:xfrm>
              <a:off x="8655" y="4205"/>
              <a:ext cx="1013" cy="8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983" y="0"/>
                </a:cxn>
                <a:cxn ang="0">
                  <a:pos x="1003" y="11"/>
                </a:cxn>
                <a:cxn ang="0">
                  <a:pos x="1013" y="21"/>
                </a:cxn>
                <a:cxn ang="0">
                  <a:pos x="1013" y="53"/>
                </a:cxn>
                <a:cxn ang="0">
                  <a:pos x="993" y="63"/>
                </a:cxn>
                <a:cxn ang="0">
                  <a:pos x="983" y="74"/>
                </a:cxn>
                <a:cxn ang="0">
                  <a:pos x="953" y="74"/>
                </a:cxn>
                <a:cxn ang="0">
                  <a:pos x="953" y="85"/>
                </a:cxn>
                <a:cxn ang="0">
                  <a:pos x="29" y="85"/>
                </a:cxn>
                <a:cxn ang="0">
                  <a:pos x="10" y="74"/>
                </a:cxn>
                <a:cxn ang="0">
                  <a:pos x="0" y="63"/>
                </a:cxn>
                <a:cxn ang="0">
                  <a:pos x="0" y="21"/>
                </a:cxn>
                <a:cxn ang="0">
                  <a:pos x="10" y="11"/>
                </a:cxn>
                <a:cxn ang="0">
                  <a:pos x="29" y="0"/>
                </a:cxn>
              </a:cxnLst>
              <a:rect l="0" t="0" r="r" b="b"/>
              <a:pathLst>
                <a:path w="1013" h="85">
                  <a:moveTo>
                    <a:pt x="29" y="0"/>
                  </a:moveTo>
                  <a:lnTo>
                    <a:pt x="983" y="0"/>
                  </a:lnTo>
                  <a:lnTo>
                    <a:pt x="1003" y="11"/>
                  </a:lnTo>
                  <a:lnTo>
                    <a:pt x="1013" y="21"/>
                  </a:lnTo>
                  <a:lnTo>
                    <a:pt x="1013" y="53"/>
                  </a:lnTo>
                  <a:lnTo>
                    <a:pt x="993" y="63"/>
                  </a:lnTo>
                  <a:lnTo>
                    <a:pt x="983" y="74"/>
                  </a:lnTo>
                  <a:lnTo>
                    <a:pt x="953" y="74"/>
                  </a:lnTo>
                  <a:lnTo>
                    <a:pt x="953" y="85"/>
                  </a:lnTo>
                  <a:lnTo>
                    <a:pt x="29" y="85"/>
                  </a:lnTo>
                  <a:lnTo>
                    <a:pt x="10" y="74"/>
                  </a:lnTo>
                  <a:lnTo>
                    <a:pt x="0" y="63"/>
                  </a:lnTo>
                  <a:lnTo>
                    <a:pt x="0" y="21"/>
                  </a:lnTo>
                  <a:lnTo>
                    <a:pt x="10" y="11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08" name="Freeform 12"/>
            <p:cNvSpPr>
              <a:spLocks noEditPoints="1"/>
            </p:cNvSpPr>
            <p:nvPr/>
          </p:nvSpPr>
          <p:spPr bwMode="auto">
            <a:xfrm>
              <a:off x="9916" y="3561"/>
              <a:ext cx="676" cy="1056"/>
            </a:xfrm>
            <a:custGeom>
              <a:avLst/>
              <a:gdLst/>
              <a:ahLst/>
              <a:cxnLst>
                <a:cxn ang="0">
                  <a:pos x="676" y="760"/>
                </a:cxn>
                <a:cxn ang="0">
                  <a:pos x="676" y="781"/>
                </a:cxn>
                <a:cxn ang="0">
                  <a:pos x="676" y="760"/>
                </a:cxn>
                <a:cxn ang="0">
                  <a:pos x="318" y="0"/>
                </a:cxn>
                <a:cxn ang="0">
                  <a:pos x="427" y="11"/>
                </a:cxn>
                <a:cxn ang="0">
                  <a:pos x="527" y="53"/>
                </a:cxn>
                <a:cxn ang="0">
                  <a:pos x="606" y="127"/>
                </a:cxn>
                <a:cxn ang="0">
                  <a:pos x="656" y="211"/>
                </a:cxn>
                <a:cxn ang="0">
                  <a:pos x="676" y="317"/>
                </a:cxn>
                <a:cxn ang="0">
                  <a:pos x="656" y="422"/>
                </a:cxn>
                <a:cxn ang="0">
                  <a:pos x="606" y="517"/>
                </a:cxn>
                <a:cxn ang="0">
                  <a:pos x="537" y="591"/>
                </a:cxn>
                <a:cxn ang="0">
                  <a:pos x="457" y="665"/>
                </a:cxn>
                <a:cxn ang="0">
                  <a:pos x="338" y="771"/>
                </a:cxn>
                <a:cxn ang="0">
                  <a:pos x="259" y="845"/>
                </a:cxn>
                <a:cxn ang="0">
                  <a:pos x="159" y="940"/>
                </a:cxn>
                <a:cxn ang="0">
                  <a:pos x="557" y="940"/>
                </a:cxn>
                <a:cxn ang="0">
                  <a:pos x="576" y="929"/>
                </a:cxn>
                <a:cxn ang="0">
                  <a:pos x="586" y="929"/>
                </a:cxn>
                <a:cxn ang="0">
                  <a:pos x="596" y="908"/>
                </a:cxn>
                <a:cxn ang="0">
                  <a:pos x="616" y="845"/>
                </a:cxn>
                <a:cxn ang="0">
                  <a:pos x="626" y="802"/>
                </a:cxn>
                <a:cxn ang="0">
                  <a:pos x="626" y="781"/>
                </a:cxn>
                <a:cxn ang="0">
                  <a:pos x="676" y="781"/>
                </a:cxn>
                <a:cxn ang="0">
                  <a:pos x="626" y="1056"/>
                </a:cxn>
                <a:cxn ang="0">
                  <a:pos x="0" y="1056"/>
                </a:cxn>
                <a:cxn ang="0">
                  <a:pos x="0" y="1014"/>
                </a:cxn>
                <a:cxn ang="0">
                  <a:pos x="378" y="612"/>
                </a:cxn>
                <a:cxn ang="0">
                  <a:pos x="437" y="539"/>
                </a:cxn>
                <a:cxn ang="0">
                  <a:pos x="487" y="433"/>
                </a:cxn>
                <a:cxn ang="0">
                  <a:pos x="517" y="306"/>
                </a:cxn>
                <a:cxn ang="0">
                  <a:pos x="507" y="211"/>
                </a:cxn>
                <a:cxn ang="0">
                  <a:pos x="457" y="127"/>
                </a:cxn>
                <a:cxn ang="0">
                  <a:pos x="388" y="74"/>
                </a:cxn>
                <a:cxn ang="0">
                  <a:pos x="288" y="53"/>
                </a:cxn>
                <a:cxn ang="0">
                  <a:pos x="229" y="63"/>
                </a:cxn>
                <a:cxn ang="0">
                  <a:pos x="169" y="85"/>
                </a:cxn>
                <a:cxn ang="0">
                  <a:pos x="119" y="127"/>
                </a:cxn>
                <a:cxn ang="0">
                  <a:pos x="70" y="201"/>
                </a:cxn>
                <a:cxn ang="0">
                  <a:pos x="100" y="201"/>
                </a:cxn>
                <a:cxn ang="0">
                  <a:pos x="139" y="222"/>
                </a:cxn>
                <a:cxn ang="0">
                  <a:pos x="149" y="243"/>
                </a:cxn>
                <a:cxn ang="0">
                  <a:pos x="159" y="253"/>
                </a:cxn>
                <a:cxn ang="0">
                  <a:pos x="159" y="317"/>
                </a:cxn>
                <a:cxn ang="0">
                  <a:pos x="139" y="338"/>
                </a:cxn>
                <a:cxn ang="0">
                  <a:pos x="129" y="359"/>
                </a:cxn>
                <a:cxn ang="0">
                  <a:pos x="100" y="370"/>
                </a:cxn>
                <a:cxn ang="0">
                  <a:pos x="60" y="370"/>
                </a:cxn>
                <a:cxn ang="0">
                  <a:pos x="40" y="359"/>
                </a:cxn>
                <a:cxn ang="0">
                  <a:pos x="30" y="359"/>
                </a:cxn>
                <a:cxn ang="0">
                  <a:pos x="10" y="338"/>
                </a:cxn>
                <a:cxn ang="0">
                  <a:pos x="0" y="317"/>
                </a:cxn>
                <a:cxn ang="0">
                  <a:pos x="0" y="285"/>
                </a:cxn>
                <a:cxn ang="0">
                  <a:pos x="20" y="180"/>
                </a:cxn>
                <a:cxn ang="0">
                  <a:pos x="90" y="85"/>
                </a:cxn>
                <a:cxn ang="0">
                  <a:pos x="189" y="21"/>
                </a:cxn>
                <a:cxn ang="0">
                  <a:pos x="318" y="0"/>
                </a:cxn>
              </a:cxnLst>
              <a:rect l="0" t="0" r="r" b="b"/>
              <a:pathLst>
                <a:path w="676" h="1056">
                  <a:moveTo>
                    <a:pt x="676" y="760"/>
                  </a:moveTo>
                  <a:lnTo>
                    <a:pt x="676" y="781"/>
                  </a:lnTo>
                  <a:lnTo>
                    <a:pt x="676" y="760"/>
                  </a:lnTo>
                  <a:close/>
                  <a:moveTo>
                    <a:pt x="318" y="0"/>
                  </a:moveTo>
                  <a:lnTo>
                    <a:pt x="427" y="11"/>
                  </a:lnTo>
                  <a:lnTo>
                    <a:pt x="527" y="53"/>
                  </a:lnTo>
                  <a:lnTo>
                    <a:pt x="606" y="127"/>
                  </a:lnTo>
                  <a:lnTo>
                    <a:pt x="656" y="211"/>
                  </a:lnTo>
                  <a:lnTo>
                    <a:pt x="676" y="317"/>
                  </a:lnTo>
                  <a:lnTo>
                    <a:pt x="656" y="422"/>
                  </a:lnTo>
                  <a:lnTo>
                    <a:pt x="606" y="517"/>
                  </a:lnTo>
                  <a:lnTo>
                    <a:pt x="537" y="591"/>
                  </a:lnTo>
                  <a:lnTo>
                    <a:pt x="457" y="665"/>
                  </a:lnTo>
                  <a:lnTo>
                    <a:pt x="338" y="771"/>
                  </a:lnTo>
                  <a:lnTo>
                    <a:pt x="259" y="845"/>
                  </a:lnTo>
                  <a:lnTo>
                    <a:pt x="159" y="940"/>
                  </a:lnTo>
                  <a:lnTo>
                    <a:pt x="557" y="940"/>
                  </a:lnTo>
                  <a:lnTo>
                    <a:pt x="576" y="929"/>
                  </a:lnTo>
                  <a:lnTo>
                    <a:pt x="586" y="929"/>
                  </a:lnTo>
                  <a:lnTo>
                    <a:pt x="596" y="908"/>
                  </a:lnTo>
                  <a:lnTo>
                    <a:pt x="616" y="845"/>
                  </a:lnTo>
                  <a:lnTo>
                    <a:pt x="626" y="802"/>
                  </a:lnTo>
                  <a:lnTo>
                    <a:pt x="626" y="781"/>
                  </a:lnTo>
                  <a:lnTo>
                    <a:pt x="676" y="781"/>
                  </a:lnTo>
                  <a:lnTo>
                    <a:pt x="626" y="1056"/>
                  </a:lnTo>
                  <a:lnTo>
                    <a:pt x="0" y="1056"/>
                  </a:lnTo>
                  <a:lnTo>
                    <a:pt x="0" y="1014"/>
                  </a:lnTo>
                  <a:lnTo>
                    <a:pt x="378" y="612"/>
                  </a:lnTo>
                  <a:lnTo>
                    <a:pt x="437" y="539"/>
                  </a:lnTo>
                  <a:lnTo>
                    <a:pt x="487" y="433"/>
                  </a:lnTo>
                  <a:lnTo>
                    <a:pt x="517" y="306"/>
                  </a:lnTo>
                  <a:lnTo>
                    <a:pt x="507" y="211"/>
                  </a:lnTo>
                  <a:lnTo>
                    <a:pt x="457" y="127"/>
                  </a:lnTo>
                  <a:lnTo>
                    <a:pt x="388" y="74"/>
                  </a:lnTo>
                  <a:lnTo>
                    <a:pt x="288" y="53"/>
                  </a:lnTo>
                  <a:lnTo>
                    <a:pt x="229" y="63"/>
                  </a:lnTo>
                  <a:lnTo>
                    <a:pt x="169" y="85"/>
                  </a:lnTo>
                  <a:lnTo>
                    <a:pt x="119" y="127"/>
                  </a:lnTo>
                  <a:lnTo>
                    <a:pt x="70" y="201"/>
                  </a:lnTo>
                  <a:lnTo>
                    <a:pt x="100" y="201"/>
                  </a:lnTo>
                  <a:lnTo>
                    <a:pt x="139" y="222"/>
                  </a:lnTo>
                  <a:lnTo>
                    <a:pt x="149" y="243"/>
                  </a:lnTo>
                  <a:lnTo>
                    <a:pt x="159" y="253"/>
                  </a:lnTo>
                  <a:lnTo>
                    <a:pt x="159" y="317"/>
                  </a:lnTo>
                  <a:lnTo>
                    <a:pt x="139" y="338"/>
                  </a:lnTo>
                  <a:lnTo>
                    <a:pt x="129" y="359"/>
                  </a:lnTo>
                  <a:lnTo>
                    <a:pt x="100" y="370"/>
                  </a:lnTo>
                  <a:lnTo>
                    <a:pt x="60" y="370"/>
                  </a:lnTo>
                  <a:lnTo>
                    <a:pt x="40" y="359"/>
                  </a:lnTo>
                  <a:lnTo>
                    <a:pt x="30" y="359"/>
                  </a:lnTo>
                  <a:lnTo>
                    <a:pt x="10" y="338"/>
                  </a:lnTo>
                  <a:lnTo>
                    <a:pt x="0" y="317"/>
                  </a:lnTo>
                  <a:lnTo>
                    <a:pt x="0" y="285"/>
                  </a:lnTo>
                  <a:lnTo>
                    <a:pt x="20" y="180"/>
                  </a:lnTo>
                  <a:lnTo>
                    <a:pt x="90" y="85"/>
                  </a:lnTo>
                  <a:lnTo>
                    <a:pt x="189" y="21"/>
                  </a:lnTo>
                  <a:lnTo>
                    <a:pt x="3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09" name="Freeform 13"/>
            <p:cNvSpPr>
              <a:spLocks noEditPoints="1"/>
            </p:cNvSpPr>
            <p:nvPr/>
          </p:nvSpPr>
          <p:spPr bwMode="auto">
            <a:xfrm>
              <a:off x="10920" y="3888"/>
              <a:ext cx="1102" cy="2038"/>
            </a:xfrm>
            <a:custGeom>
              <a:avLst/>
              <a:gdLst/>
              <a:ahLst/>
              <a:cxnLst>
                <a:cxn ang="0">
                  <a:pos x="675" y="623"/>
                </a:cxn>
                <a:cxn ang="0">
                  <a:pos x="606" y="1510"/>
                </a:cxn>
                <a:cxn ang="0">
                  <a:pos x="834" y="1331"/>
                </a:cxn>
                <a:cxn ang="0">
                  <a:pos x="953" y="1067"/>
                </a:cxn>
                <a:cxn ang="0">
                  <a:pos x="943" y="792"/>
                </a:cxn>
                <a:cxn ang="0">
                  <a:pos x="794" y="634"/>
                </a:cxn>
                <a:cxn ang="0">
                  <a:pos x="625" y="613"/>
                </a:cxn>
                <a:cxn ang="0">
                  <a:pos x="357" y="729"/>
                </a:cxn>
                <a:cxn ang="0">
                  <a:pos x="188" y="961"/>
                </a:cxn>
                <a:cxn ang="0">
                  <a:pos x="129" y="1236"/>
                </a:cxn>
                <a:cxn ang="0">
                  <a:pos x="188" y="1447"/>
                </a:cxn>
                <a:cxn ang="0">
                  <a:pos x="327" y="1542"/>
                </a:cxn>
                <a:cxn ang="0">
                  <a:pos x="407" y="1542"/>
                </a:cxn>
                <a:cxn ang="0">
                  <a:pos x="794" y="0"/>
                </a:cxn>
                <a:cxn ang="0">
                  <a:pos x="824" y="11"/>
                </a:cxn>
                <a:cxn ang="0">
                  <a:pos x="814" y="32"/>
                </a:cxn>
                <a:cxn ang="0">
                  <a:pos x="695" y="560"/>
                </a:cxn>
                <a:cxn ang="0">
                  <a:pos x="933" y="644"/>
                </a:cxn>
                <a:cxn ang="0">
                  <a:pos x="1063" y="792"/>
                </a:cxn>
                <a:cxn ang="0">
                  <a:pos x="1102" y="972"/>
                </a:cxn>
                <a:cxn ang="0">
                  <a:pos x="973" y="1320"/>
                </a:cxn>
                <a:cxn ang="0">
                  <a:pos x="645" y="1552"/>
                </a:cxn>
                <a:cxn ang="0">
                  <a:pos x="367" y="1932"/>
                </a:cxn>
                <a:cxn ang="0">
                  <a:pos x="357" y="1975"/>
                </a:cxn>
                <a:cxn ang="0">
                  <a:pos x="347" y="2017"/>
                </a:cxn>
                <a:cxn ang="0">
                  <a:pos x="317" y="2038"/>
                </a:cxn>
                <a:cxn ang="0">
                  <a:pos x="308" y="2017"/>
                </a:cxn>
                <a:cxn ang="0">
                  <a:pos x="327" y="1911"/>
                </a:cxn>
                <a:cxn ang="0">
                  <a:pos x="377" y="1711"/>
                </a:cxn>
                <a:cxn ang="0">
                  <a:pos x="268" y="1573"/>
                </a:cxn>
                <a:cxn ang="0">
                  <a:pos x="69" y="1426"/>
                </a:cxn>
                <a:cxn ang="0">
                  <a:pos x="0" y="1193"/>
                </a:cxn>
                <a:cxn ang="0">
                  <a:pos x="129" y="845"/>
                </a:cxn>
                <a:cxn ang="0">
                  <a:pos x="457" y="613"/>
                </a:cxn>
                <a:cxn ang="0">
                  <a:pos x="774" y="43"/>
                </a:cxn>
                <a:cxn ang="0">
                  <a:pos x="784" y="11"/>
                </a:cxn>
              </a:cxnLst>
              <a:rect l="0" t="0" r="r" b="b"/>
              <a:pathLst>
                <a:path w="1102" h="2038">
                  <a:moveTo>
                    <a:pt x="685" y="613"/>
                  </a:moveTo>
                  <a:lnTo>
                    <a:pt x="675" y="623"/>
                  </a:lnTo>
                  <a:lnTo>
                    <a:pt x="457" y="1552"/>
                  </a:lnTo>
                  <a:lnTo>
                    <a:pt x="606" y="1510"/>
                  </a:lnTo>
                  <a:lnTo>
                    <a:pt x="735" y="1436"/>
                  </a:lnTo>
                  <a:lnTo>
                    <a:pt x="834" y="1331"/>
                  </a:lnTo>
                  <a:lnTo>
                    <a:pt x="904" y="1204"/>
                  </a:lnTo>
                  <a:lnTo>
                    <a:pt x="953" y="1067"/>
                  </a:lnTo>
                  <a:lnTo>
                    <a:pt x="963" y="929"/>
                  </a:lnTo>
                  <a:lnTo>
                    <a:pt x="943" y="792"/>
                  </a:lnTo>
                  <a:lnTo>
                    <a:pt x="884" y="697"/>
                  </a:lnTo>
                  <a:lnTo>
                    <a:pt x="794" y="634"/>
                  </a:lnTo>
                  <a:lnTo>
                    <a:pt x="685" y="613"/>
                  </a:lnTo>
                  <a:close/>
                  <a:moveTo>
                    <a:pt x="625" y="613"/>
                  </a:moveTo>
                  <a:lnTo>
                    <a:pt x="476" y="655"/>
                  </a:lnTo>
                  <a:lnTo>
                    <a:pt x="357" y="729"/>
                  </a:lnTo>
                  <a:lnTo>
                    <a:pt x="258" y="834"/>
                  </a:lnTo>
                  <a:lnTo>
                    <a:pt x="188" y="961"/>
                  </a:lnTo>
                  <a:lnTo>
                    <a:pt x="139" y="1098"/>
                  </a:lnTo>
                  <a:lnTo>
                    <a:pt x="129" y="1236"/>
                  </a:lnTo>
                  <a:lnTo>
                    <a:pt x="149" y="1352"/>
                  </a:lnTo>
                  <a:lnTo>
                    <a:pt x="188" y="1447"/>
                  </a:lnTo>
                  <a:lnTo>
                    <a:pt x="258" y="1499"/>
                  </a:lnTo>
                  <a:lnTo>
                    <a:pt x="327" y="1542"/>
                  </a:lnTo>
                  <a:lnTo>
                    <a:pt x="407" y="1552"/>
                  </a:lnTo>
                  <a:lnTo>
                    <a:pt x="407" y="1542"/>
                  </a:lnTo>
                  <a:lnTo>
                    <a:pt x="625" y="613"/>
                  </a:lnTo>
                  <a:close/>
                  <a:moveTo>
                    <a:pt x="794" y="0"/>
                  </a:moveTo>
                  <a:lnTo>
                    <a:pt x="814" y="0"/>
                  </a:lnTo>
                  <a:lnTo>
                    <a:pt x="824" y="11"/>
                  </a:lnTo>
                  <a:lnTo>
                    <a:pt x="824" y="22"/>
                  </a:lnTo>
                  <a:lnTo>
                    <a:pt x="814" y="32"/>
                  </a:lnTo>
                  <a:lnTo>
                    <a:pt x="814" y="43"/>
                  </a:lnTo>
                  <a:lnTo>
                    <a:pt x="695" y="560"/>
                  </a:lnTo>
                  <a:lnTo>
                    <a:pt x="824" y="592"/>
                  </a:lnTo>
                  <a:lnTo>
                    <a:pt x="933" y="644"/>
                  </a:lnTo>
                  <a:lnTo>
                    <a:pt x="1013" y="708"/>
                  </a:lnTo>
                  <a:lnTo>
                    <a:pt x="1063" y="792"/>
                  </a:lnTo>
                  <a:lnTo>
                    <a:pt x="1092" y="877"/>
                  </a:lnTo>
                  <a:lnTo>
                    <a:pt x="1102" y="972"/>
                  </a:lnTo>
                  <a:lnTo>
                    <a:pt x="1063" y="1151"/>
                  </a:lnTo>
                  <a:lnTo>
                    <a:pt x="973" y="1320"/>
                  </a:lnTo>
                  <a:lnTo>
                    <a:pt x="824" y="1457"/>
                  </a:lnTo>
                  <a:lnTo>
                    <a:pt x="645" y="1552"/>
                  </a:lnTo>
                  <a:lnTo>
                    <a:pt x="447" y="1594"/>
                  </a:lnTo>
                  <a:lnTo>
                    <a:pt x="367" y="1932"/>
                  </a:lnTo>
                  <a:lnTo>
                    <a:pt x="367" y="1953"/>
                  </a:lnTo>
                  <a:lnTo>
                    <a:pt x="357" y="1975"/>
                  </a:lnTo>
                  <a:lnTo>
                    <a:pt x="357" y="2006"/>
                  </a:lnTo>
                  <a:lnTo>
                    <a:pt x="347" y="2017"/>
                  </a:lnTo>
                  <a:lnTo>
                    <a:pt x="347" y="2038"/>
                  </a:lnTo>
                  <a:lnTo>
                    <a:pt x="317" y="2038"/>
                  </a:lnTo>
                  <a:lnTo>
                    <a:pt x="308" y="2027"/>
                  </a:lnTo>
                  <a:lnTo>
                    <a:pt x="308" y="2017"/>
                  </a:lnTo>
                  <a:lnTo>
                    <a:pt x="317" y="1985"/>
                  </a:lnTo>
                  <a:lnTo>
                    <a:pt x="327" y="1911"/>
                  </a:lnTo>
                  <a:lnTo>
                    <a:pt x="357" y="1816"/>
                  </a:lnTo>
                  <a:lnTo>
                    <a:pt x="377" y="1711"/>
                  </a:lnTo>
                  <a:lnTo>
                    <a:pt x="407" y="1605"/>
                  </a:lnTo>
                  <a:lnTo>
                    <a:pt x="268" y="1573"/>
                  </a:lnTo>
                  <a:lnTo>
                    <a:pt x="149" y="1510"/>
                  </a:lnTo>
                  <a:lnTo>
                    <a:pt x="69" y="1426"/>
                  </a:lnTo>
                  <a:lnTo>
                    <a:pt x="19" y="1320"/>
                  </a:lnTo>
                  <a:lnTo>
                    <a:pt x="0" y="1193"/>
                  </a:lnTo>
                  <a:lnTo>
                    <a:pt x="39" y="1014"/>
                  </a:lnTo>
                  <a:lnTo>
                    <a:pt x="129" y="845"/>
                  </a:lnTo>
                  <a:lnTo>
                    <a:pt x="278" y="708"/>
                  </a:lnTo>
                  <a:lnTo>
                    <a:pt x="457" y="613"/>
                  </a:lnTo>
                  <a:lnTo>
                    <a:pt x="655" y="570"/>
                  </a:lnTo>
                  <a:lnTo>
                    <a:pt x="774" y="43"/>
                  </a:lnTo>
                  <a:lnTo>
                    <a:pt x="784" y="22"/>
                  </a:lnTo>
                  <a:lnTo>
                    <a:pt x="784" y="11"/>
                  </a:lnTo>
                  <a:lnTo>
                    <a:pt x="7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0" name="Freeform 14"/>
            <p:cNvSpPr>
              <a:spLocks noEditPoints="1"/>
            </p:cNvSpPr>
            <p:nvPr/>
          </p:nvSpPr>
          <p:spPr bwMode="auto">
            <a:xfrm>
              <a:off x="12151" y="4712"/>
              <a:ext cx="676" cy="1056"/>
            </a:xfrm>
            <a:custGeom>
              <a:avLst/>
              <a:gdLst/>
              <a:ahLst/>
              <a:cxnLst>
                <a:cxn ang="0">
                  <a:pos x="676" y="760"/>
                </a:cxn>
                <a:cxn ang="0">
                  <a:pos x="676" y="781"/>
                </a:cxn>
                <a:cxn ang="0">
                  <a:pos x="676" y="760"/>
                </a:cxn>
                <a:cxn ang="0">
                  <a:pos x="318" y="0"/>
                </a:cxn>
                <a:cxn ang="0">
                  <a:pos x="428" y="10"/>
                </a:cxn>
                <a:cxn ang="0">
                  <a:pos x="527" y="53"/>
                </a:cxn>
                <a:cxn ang="0">
                  <a:pos x="606" y="126"/>
                </a:cxn>
                <a:cxn ang="0">
                  <a:pos x="656" y="211"/>
                </a:cxn>
                <a:cxn ang="0">
                  <a:pos x="676" y="317"/>
                </a:cxn>
                <a:cxn ang="0">
                  <a:pos x="656" y="422"/>
                </a:cxn>
                <a:cxn ang="0">
                  <a:pos x="606" y="517"/>
                </a:cxn>
                <a:cxn ang="0">
                  <a:pos x="537" y="591"/>
                </a:cxn>
                <a:cxn ang="0">
                  <a:pos x="457" y="665"/>
                </a:cxn>
                <a:cxn ang="0">
                  <a:pos x="338" y="770"/>
                </a:cxn>
                <a:cxn ang="0">
                  <a:pos x="259" y="844"/>
                </a:cxn>
                <a:cxn ang="0">
                  <a:pos x="159" y="939"/>
                </a:cxn>
                <a:cxn ang="0">
                  <a:pos x="557" y="939"/>
                </a:cxn>
                <a:cxn ang="0">
                  <a:pos x="577" y="929"/>
                </a:cxn>
                <a:cxn ang="0">
                  <a:pos x="586" y="929"/>
                </a:cxn>
                <a:cxn ang="0">
                  <a:pos x="596" y="908"/>
                </a:cxn>
                <a:cxn ang="0">
                  <a:pos x="616" y="844"/>
                </a:cxn>
                <a:cxn ang="0">
                  <a:pos x="626" y="802"/>
                </a:cxn>
                <a:cxn ang="0">
                  <a:pos x="626" y="781"/>
                </a:cxn>
                <a:cxn ang="0">
                  <a:pos x="676" y="781"/>
                </a:cxn>
                <a:cxn ang="0">
                  <a:pos x="626" y="1056"/>
                </a:cxn>
                <a:cxn ang="0">
                  <a:pos x="0" y="1056"/>
                </a:cxn>
                <a:cxn ang="0">
                  <a:pos x="0" y="1013"/>
                </a:cxn>
                <a:cxn ang="0">
                  <a:pos x="378" y="612"/>
                </a:cxn>
                <a:cxn ang="0">
                  <a:pos x="437" y="538"/>
                </a:cxn>
                <a:cxn ang="0">
                  <a:pos x="487" y="433"/>
                </a:cxn>
                <a:cxn ang="0">
                  <a:pos x="517" y="306"/>
                </a:cxn>
                <a:cxn ang="0">
                  <a:pos x="507" y="211"/>
                </a:cxn>
                <a:cxn ang="0">
                  <a:pos x="457" y="137"/>
                </a:cxn>
                <a:cxn ang="0">
                  <a:pos x="388" y="74"/>
                </a:cxn>
                <a:cxn ang="0">
                  <a:pos x="288" y="53"/>
                </a:cxn>
                <a:cxn ang="0">
                  <a:pos x="229" y="63"/>
                </a:cxn>
                <a:cxn ang="0">
                  <a:pos x="169" y="84"/>
                </a:cxn>
                <a:cxn ang="0">
                  <a:pos x="120" y="126"/>
                </a:cxn>
                <a:cxn ang="0">
                  <a:pos x="70" y="200"/>
                </a:cxn>
                <a:cxn ang="0">
                  <a:pos x="100" y="200"/>
                </a:cxn>
                <a:cxn ang="0">
                  <a:pos x="139" y="222"/>
                </a:cxn>
                <a:cxn ang="0">
                  <a:pos x="149" y="243"/>
                </a:cxn>
                <a:cxn ang="0">
                  <a:pos x="159" y="253"/>
                </a:cxn>
                <a:cxn ang="0">
                  <a:pos x="159" y="317"/>
                </a:cxn>
                <a:cxn ang="0">
                  <a:pos x="139" y="338"/>
                </a:cxn>
                <a:cxn ang="0">
                  <a:pos x="130" y="359"/>
                </a:cxn>
                <a:cxn ang="0">
                  <a:pos x="100" y="369"/>
                </a:cxn>
                <a:cxn ang="0">
                  <a:pos x="60" y="369"/>
                </a:cxn>
                <a:cxn ang="0">
                  <a:pos x="40" y="359"/>
                </a:cxn>
                <a:cxn ang="0">
                  <a:pos x="30" y="359"/>
                </a:cxn>
                <a:cxn ang="0">
                  <a:pos x="10" y="338"/>
                </a:cxn>
                <a:cxn ang="0">
                  <a:pos x="0" y="317"/>
                </a:cxn>
                <a:cxn ang="0">
                  <a:pos x="0" y="285"/>
                </a:cxn>
                <a:cxn ang="0">
                  <a:pos x="20" y="179"/>
                </a:cxn>
                <a:cxn ang="0">
                  <a:pos x="90" y="84"/>
                </a:cxn>
                <a:cxn ang="0">
                  <a:pos x="189" y="21"/>
                </a:cxn>
                <a:cxn ang="0">
                  <a:pos x="318" y="0"/>
                </a:cxn>
              </a:cxnLst>
              <a:rect l="0" t="0" r="r" b="b"/>
              <a:pathLst>
                <a:path w="676" h="1056">
                  <a:moveTo>
                    <a:pt x="676" y="760"/>
                  </a:moveTo>
                  <a:lnTo>
                    <a:pt x="676" y="781"/>
                  </a:lnTo>
                  <a:lnTo>
                    <a:pt x="676" y="760"/>
                  </a:lnTo>
                  <a:close/>
                  <a:moveTo>
                    <a:pt x="318" y="0"/>
                  </a:moveTo>
                  <a:lnTo>
                    <a:pt x="428" y="10"/>
                  </a:lnTo>
                  <a:lnTo>
                    <a:pt x="527" y="53"/>
                  </a:lnTo>
                  <a:lnTo>
                    <a:pt x="606" y="126"/>
                  </a:lnTo>
                  <a:lnTo>
                    <a:pt x="656" y="211"/>
                  </a:lnTo>
                  <a:lnTo>
                    <a:pt x="676" y="317"/>
                  </a:lnTo>
                  <a:lnTo>
                    <a:pt x="656" y="422"/>
                  </a:lnTo>
                  <a:lnTo>
                    <a:pt x="606" y="517"/>
                  </a:lnTo>
                  <a:lnTo>
                    <a:pt x="537" y="591"/>
                  </a:lnTo>
                  <a:lnTo>
                    <a:pt x="457" y="665"/>
                  </a:lnTo>
                  <a:lnTo>
                    <a:pt x="338" y="770"/>
                  </a:lnTo>
                  <a:lnTo>
                    <a:pt x="259" y="844"/>
                  </a:lnTo>
                  <a:lnTo>
                    <a:pt x="159" y="939"/>
                  </a:lnTo>
                  <a:lnTo>
                    <a:pt x="557" y="939"/>
                  </a:lnTo>
                  <a:lnTo>
                    <a:pt x="577" y="929"/>
                  </a:lnTo>
                  <a:lnTo>
                    <a:pt x="586" y="929"/>
                  </a:lnTo>
                  <a:lnTo>
                    <a:pt x="596" y="908"/>
                  </a:lnTo>
                  <a:lnTo>
                    <a:pt x="616" y="844"/>
                  </a:lnTo>
                  <a:lnTo>
                    <a:pt x="626" y="802"/>
                  </a:lnTo>
                  <a:lnTo>
                    <a:pt x="626" y="781"/>
                  </a:lnTo>
                  <a:lnTo>
                    <a:pt x="676" y="781"/>
                  </a:lnTo>
                  <a:lnTo>
                    <a:pt x="626" y="1056"/>
                  </a:lnTo>
                  <a:lnTo>
                    <a:pt x="0" y="1056"/>
                  </a:lnTo>
                  <a:lnTo>
                    <a:pt x="0" y="1013"/>
                  </a:lnTo>
                  <a:lnTo>
                    <a:pt x="378" y="612"/>
                  </a:lnTo>
                  <a:lnTo>
                    <a:pt x="437" y="538"/>
                  </a:lnTo>
                  <a:lnTo>
                    <a:pt x="487" y="433"/>
                  </a:lnTo>
                  <a:lnTo>
                    <a:pt x="517" y="306"/>
                  </a:lnTo>
                  <a:lnTo>
                    <a:pt x="507" y="211"/>
                  </a:lnTo>
                  <a:lnTo>
                    <a:pt x="457" y="137"/>
                  </a:lnTo>
                  <a:lnTo>
                    <a:pt x="388" y="74"/>
                  </a:lnTo>
                  <a:lnTo>
                    <a:pt x="288" y="53"/>
                  </a:lnTo>
                  <a:lnTo>
                    <a:pt x="229" y="63"/>
                  </a:lnTo>
                  <a:lnTo>
                    <a:pt x="169" y="84"/>
                  </a:lnTo>
                  <a:lnTo>
                    <a:pt x="120" y="126"/>
                  </a:lnTo>
                  <a:lnTo>
                    <a:pt x="70" y="200"/>
                  </a:lnTo>
                  <a:lnTo>
                    <a:pt x="100" y="200"/>
                  </a:lnTo>
                  <a:lnTo>
                    <a:pt x="139" y="222"/>
                  </a:lnTo>
                  <a:lnTo>
                    <a:pt x="149" y="243"/>
                  </a:lnTo>
                  <a:lnTo>
                    <a:pt x="159" y="253"/>
                  </a:lnTo>
                  <a:lnTo>
                    <a:pt x="159" y="317"/>
                  </a:lnTo>
                  <a:lnTo>
                    <a:pt x="139" y="338"/>
                  </a:lnTo>
                  <a:lnTo>
                    <a:pt x="130" y="359"/>
                  </a:lnTo>
                  <a:lnTo>
                    <a:pt x="100" y="369"/>
                  </a:lnTo>
                  <a:lnTo>
                    <a:pt x="60" y="369"/>
                  </a:lnTo>
                  <a:lnTo>
                    <a:pt x="40" y="359"/>
                  </a:lnTo>
                  <a:lnTo>
                    <a:pt x="30" y="359"/>
                  </a:lnTo>
                  <a:lnTo>
                    <a:pt x="10" y="338"/>
                  </a:lnTo>
                  <a:lnTo>
                    <a:pt x="0" y="317"/>
                  </a:lnTo>
                  <a:lnTo>
                    <a:pt x="0" y="285"/>
                  </a:lnTo>
                  <a:lnTo>
                    <a:pt x="20" y="179"/>
                  </a:lnTo>
                  <a:lnTo>
                    <a:pt x="90" y="84"/>
                  </a:lnTo>
                  <a:lnTo>
                    <a:pt x="189" y="21"/>
                  </a:lnTo>
                  <a:lnTo>
                    <a:pt x="3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1" name="Freeform 15"/>
            <p:cNvSpPr>
              <a:spLocks/>
            </p:cNvSpPr>
            <p:nvPr/>
          </p:nvSpPr>
          <p:spPr bwMode="auto">
            <a:xfrm>
              <a:off x="13224" y="3772"/>
              <a:ext cx="497" cy="2259"/>
            </a:xfrm>
            <a:custGeom>
              <a:avLst/>
              <a:gdLst/>
              <a:ahLst/>
              <a:cxnLst>
                <a:cxn ang="0">
                  <a:pos x="467" y="0"/>
                </a:cxn>
                <a:cxn ang="0">
                  <a:pos x="477" y="0"/>
                </a:cxn>
                <a:cxn ang="0">
                  <a:pos x="487" y="11"/>
                </a:cxn>
                <a:cxn ang="0">
                  <a:pos x="487" y="32"/>
                </a:cxn>
                <a:cxn ang="0">
                  <a:pos x="477" y="42"/>
                </a:cxn>
                <a:cxn ang="0">
                  <a:pos x="457" y="53"/>
                </a:cxn>
                <a:cxn ang="0">
                  <a:pos x="318" y="233"/>
                </a:cxn>
                <a:cxn ang="0">
                  <a:pos x="229" y="444"/>
                </a:cxn>
                <a:cxn ang="0">
                  <a:pos x="159" y="655"/>
                </a:cxn>
                <a:cxn ang="0">
                  <a:pos x="129" y="887"/>
                </a:cxn>
                <a:cxn ang="0">
                  <a:pos x="119" y="1119"/>
                </a:cxn>
                <a:cxn ang="0">
                  <a:pos x="129" y="1299"/>
                </a:cxn>
                <a:cxn ang="0">
                  <a:pos x="149" y="1478"/>
                </a:cxn>
                <a:cxn ang="0">
                  <a:pos x="189" y="1668"/>
                </a:cxn>
                <a:cxn ang="0">
                  <a:pos x="249" y="1848"/>
                </a:cxn>
                <a:cxn ang="0">
                  <a:pos x="338" y="2017"/>
                </a:cxn>
                <a:cxn ang="0">
                  <a:pos x="457" y="2175"/>
                </a:cxn>
                <a:cxn ang="0">
                  <a:pos x="497" y="2217"/>
                </a:cxn>
                <a:cxn ang="0">
                  <a:pos x="497" y="2228"/>
                </a:cxn>
                <a:cxn ang="0">
                  <a:pos x="467" y="2259"/>
                </a:cxn>
                <a:cxn ang="0">
                  <a:pos x="378" y="2196"/>
                </a:cxn>
                <a:cxn ang="0">
                  <a:pos x="308" y="2112"/>
                </a:cxn>
                <a:cxn ang="0">
                  <a:pos x="219" y="1996"/>
                </a:cxn>
                <a:cxn ang="0">
                  <a:pos x="139" y="1837"/>
                </a:cxn>
                <a:cxn ang="0">
                  <a:pos x="70" y="1647"/>
                </a:cxn>
                <a:cxn ang="0">
                  <a:pos x="20" y="1457"/>
                </a:cxn>
                <a:cxn ang="0">
                  <a:pos x="0" y="1278"/>
                </a:cxn>
                <a:cxn ang="0">
                  <a:pos x="0" y="1130"/>
                </a:cxn>
                <a:cxn ang="0">
                  <a:pos x="10" y="929"/>
                </a:cxn>
                <a:cxn ang="0">
                  <a:pos x="50" y="697"/>
                </a:cxn>
                <a:cxn ang="0">
                  <a:pos x="129" y="444"/>
                </a:cxn>
                <a:cxn ang="0">
                  <a:pos x="209" y="285"/>
                </a:cxn>
                <a:cxn ang="0">
                  <a:pos x="298" y="159"/>
                </a:cxn>
                <a:cxn ang="0">
                  <a:pos x="378" y="74"/>
                </a:cxn>
                <a:cxn ang="0">
                  <a:pos x="437" y="21"/>
                </a:cxn>
                <a:cxn ang="0">
                  <a:pos x="467" y="0"/>
                </a:cxn>
              </a:cxnLst>
              <a:rect l="0" t="0" r="r" b="b"/>
              <a:pathLst>
                <a:path w="497" h="2259">
                  <a:moveTo>
                    <a:pt x="467" y="0"/>
                  </a:moveTo>
                  <a:lnTo>
                    <a:pt x="477" y="0"/>
                  </a:lnTo>
                  <a:lnTo>
                    <a:pt x="487" y="11"/>
                  </a:lnTo>
                  <a:lnTo>
                    <a:pt x="487" y="32"/>
                  </a:lnTo>
                  <a:lnTo>
                    <a:pt x="477" y="42"/>
                  </a:lnTo>
                  <a:lnTo>
                    <a:pt x="457" y="53"/>
                  </a:lnTo>
                  <a:lnTo>
                    <a:pt x="318" y="233"/>
                  </a:lnTo>
                  <a:lnTo>
                    <a:pt x="229" y="444"/>
                  </a:lnTo>
                  <a:lnTo>
                    <a:pt x="159" y="655"/>
                  </a:lnTo>
                  <a:lnTo>
                    <a:pt x="129" y="887"/>
                  </a:lnTo>
                  <a:lnTo>
                    <a:pt x="119" y="1119"/>
                  </a:lnTo>
                  <a:lnTo>
                    <a:pt x="129" y="1299"/>
                  </a:lnTo>
                  <a:lnTo>
                    <a:pt x="149" y="1478"/>
                  </a:lnTo>
                  <a:lnTo>
                    <a:pt x="189" y="1668"/>
                  </a:lnTo>
                  <a:lnTo>
                    <a:pt x="249" y="1848"/>
                  </a:lnTo>
                  <a:lnTo>
                    <a:pt x="338" y="2017"/>
                  </a:lnTo>
                  <a:lnTo>
                    <a:pt x="457" y="2175"/>
                  </a:lnTo>
                  <a:lnTo>
                    <a:pt x="497" y="2217"/>
                  </a:lnTo>
                  <a:lnTo>
                    <a:pt x="497" y="2228"/>
                  </a:lnTo>
                  <a:lnTo>
                    <a:pt x="467" y="2259"/>
                  </a:lnTo>
                  <a:lnTo>
                    <a:pt x="378" y="2196"/>
                  </a:lnTo>
                  <a:lnTo>
                    <a:pt x="308" y="2112"/>
                  </a:lnTo>
                  <a:lnTo>
                    <a:pt x="219" y="1996"/>
                  </a:lnTo>
                  <a:lnTo>
                    <a:pt x="139" y="1837"/>
                  </a:lnTo>
                  <a:lnTo>
                    <a:pt x="70" y="1647"/>
                  </a:lnTo>
                  <a:lnTo>
                    <a:pt x="20" y="1457"/>
                  </a:lnTo>
                  <a:lnTo>
                    <a:pt x="0" y="1278"/>
                  </a:lnTo>
                  <a:lnTo>
                    <a:pt x="0" y="1130"/>
                  </a:lnTo>
                  <a:lnTo>
                    <a:pt x="10" y="929"/>
                  </a:lnTo>
                  <a:lnTo>
                    <a:pt x="50" y="697"/>
                  </a:lnTo>
                  <a:lnTo>
                    <a:pt x="129" y="444"/>
                  </a:lnTo>
                  <a:lnTo>
                    <a:pt x="209" y="285"/>
                  </a:lnTo>
                  <a:lnTo>
                    <a:pt x="298" y="159"/>
                  </a:lnTo>
                  <a:lnTo>
                    <a:pt x="378" y="74"/>
                  </a:lnTo>
                  <a:lnTo>
                    <a:pt x="437" y="21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2" name="Freeform 16"/>
            <p:cNvSpPr>
              <a:spLocks/>
            </p:cNvSpPr>
            <p:nvPr/>
          </p:nvSpPr>
          <p:spPr bwMode="auto">
            <a:xfrm>
              <a:off x="13910" y="4469"/>
              <a:ext cx="914" cy="1013"/>
            </a:xfrm>
            <a:custGeom>
              <a:avLst/>
              <a:gdLst/>
              <a:ahLst/>
              <a:cxnLst>
                <a:cxn ang="0">
                  <a:pos x="486" y="0"/>
                </a:cxn>
                <a:cxn ang="0">
                  <a:pos x="616" y="127"/>
                </a:cxn>
                <a:cxn ang="0">
                  <a:pos x="705" y="169"/>
                </a:cxn>
                <a:cxn ang="0">
                  <a:pos x="804" y="106"/>
                </a:cxn>
                <a:cxn ang="0">
                  <a:pos x="884" y="0"/>
                </a:cxn>
                <a:cxn ang="0">
                  <a:pos x="914" y="11"/>
                </a:cxn>
                <a:cxn ang="0">
                  <a:pos x="884" y="85"/>
                </a:cxn>
                <a:cxn ang="0">
                  <a:pos x="765" y="232"/>
                </a:cxn>
                <a:cxn ang="0">
                  <a:pos x="616" y="401"/>
                </a:cxn>
                <a:cxn ang="0">
                  <a:pos x="506" y="496"/>
                </a:cxn>
                <a:cxn ang="0">
                  <a:pos x="387" y="612"/>
                </a:cxn>
                <a:cxn ang="0">
                  <a:pos x="198" y="792"/>
                </a:cxn>
                <a:cxn ang="0">
                  <a:pos x="208" y="802"/>
                </a:cxn>
                <a:cxn ang="0">
                  <a:pos x="268" y="792"/>
                </a:cxn>
                <a:cxn ang="0">
                  <a:pos x="318" y="802"/>
                </a:cxn>
                <a:cxn ang="0">
                  <a:pos x="387" y="834"/>
                </a:cxn>
                <a:cxn ang="0">
                  <a:pos x="476" y="866"/>
                </a:cxn>
                <a:cxn ang="0">
                  <a:pos x="576" y="855"/>
                </a:cxn>
                <a:cxn ang="0">
                  <a:pos x="725" y="771"/>
                </a:cxn>
                <a:cxn ang="0">
                  <a:pos x="784" y="665"/>
                </a:cxn>
                <a:cxn ang="0">
                  <a:pos x="794" y="644"/>
                </a:cxn>
                <a:cxn ang="0">
                  <a:pos x="834" y="655"/>
                </a:cxn>
                <a:cxn ang="0">
                  <a:pos x="824" y="718"/>
                </a:cxn>
                <a:cxn ang="0">
                  <a:pos x="745" y="866"/>
                </a:cxn>
                <a:cxn ang="0">
                  <a:pos x="596" y="992"/>
                </a:cxn>
                <a:cxn ang="0">
                  <a:pos x="417" y="992"/>
                </a:cxn>
                <a:cxn ang="0">
                  <a:pos x="268" y="845"/>
                </a:cxn>
                <a:cxn ang="0">
                  <a:pos x="169" y="866"/>
                </a:cxn>
                <a:cxn ang="0">
                  <a:pos x="59" y="982"/>
                </a:cxn>
                <a:cxn ang="0">
                  <a:pos x="49" y="1013"/>
                </a:cxn>
                <a:cxn ang="0">
                  <a:pos x="0" y="1003"/>
                </a:cxn>
                <a:cxn ang="0">
                  <a:pos x="10" y="961"/>
                </a:cxn>
                <a:cxn ang="0">
                  <a:pos x="129" y="802"/>
                </a:cxn>
                <a:cxn ang="0">
                  <a:pos x="407" y="507"/>
                </a:cxn>
                <a:cxn ang="0">
                  <a:pos x="506" y="412"/>
                </a:cxn>
                <a:cxn ang="0">
                  <a:pos x="705" y="211"/>
                </a:cxn>
                <a:cxn ang="0">
                  <a:pos x="616" y="201"/>
                </a:cxn>
                <a:cxn ang="0">
                  <a:pos x="496" y="158"/>
                </a:cxn>
                <a:cxn ang="0">
                  <a:pos x="387" y="148"/>
                </a:cxn>
                <a:cxn ang="0">
                  <a:pos x="278" y="190"/>
                </a:cxn>
                <a:cxn ang="0">
                  <a:pos x="218" y="275"/>
                </a:cxn>
                <a:cxn ang="0">
                  <a:pos x="188" y="253"/>
                </a:cxn>
                <a:cxn ang="0">
                  <a:pos x="238" y="148"/>
                </a:cxn>
                <a:cxn ang="0">
                  <a:pos x="357" y="21"/>
                </a:cxn>
              </a:cxnLst>
              <a:rect l="0" t="0" r="r" b="b"/>
              <a:pathLst>
                <a:path w="914" h="1013">
                  <a:moveTo>
                    <a:pt x="447" y="0"/>
                  </a:moveTo>
                  <a:lnTo>
                    <a:pt x="486" y="0"/>
                  </a:lnTo>
                  <a:lnTo>
                    <a:pt x="576" y="63"/>
                  </a:lnTo>
                  <a:lnTo>
                    <a:pt x="616" y="127"/>
                  </a:lnTo>
                  <a:lnTo>
                    <a:pt x="645" y="148"/>
                  </a:lnTo>
                  <a:lnTo>
                    <a:pt x="705" y="169"/>
                  </a:lnTo>
                  <a:lnTo>
                    <a:pt x="755" y="158"/>
                  </a:lnTo>
                  <a:lnTo>
                    <a:pt x="804" y="106"/>
                  </a:lnTo>
                  <a:lnTo>
                    <a:pt x="864" y="21"/>
                  </a:lnTo>
                  <a:lnTo>
                    <a:pt x="884" y="0"/>
                  </a:lnTo>
                  <a:lnTo>
                    <a:pt x="904" y="0"/>
                  </a:lnTo>
                  <a:lnTo>
                    <a:pt x="914" y="11"/>
                  </a:lnTo>
                  <a:lnTo>
                    <a:pt x="914" y="21"/>
                  </a:lnTo>
                  <a:lnTo>
                    <a:pt x="884" y="85"/>
                  </a:lnTo>
                  <a:lnTo>
                    <a:pt x="834" y="148"/>
                  </a:lnTo>
                  <a:lnTo>
                    <a:pt x="765" y="232"/>
                  </a:lnTo>
                  <a:lnTo>
                    <a:pt x="665" y="348"/>
                  </a:lnTo>
                  <a:lnTo>
                    <a:pt x="616" y="401"/>
                  </a:lnTo>
                  <a:lnTo>
                    <a:pt x="556" y="454"/>
                  </a:lnTo>
                  <a:lnTo>
                    <a:pt x="506" y="496"/>
                  </a:lnTo>
                  <a:lnTo>
                    <a:pt x="457" y="549"/>
                  </a:lnTo>
                  <a:lnTo>
                    <a:pt x="387" y="612"/>
                  </a:lnTo>
                  <a:lnTo>
                    <a:pt x="218" y="792"/>
                  </a:lnTo>
                  <a:lnTo>
                    <a:pt x="198" y="792"/>
                  </a:lnTo>
                  <a:lnTo>
                    <a:pt x="178" y="802"/>
                  </a:lnTo>
                  <a:lnTo>
                    <a:pt x="208" y="802"/>
                  </a:lnTo>
                  <a:lnTo>
                    <a:pt x="218" y="792"/>
                  </a:lnTo>
                  <a:lnTo>
                    <a:pt x="268" y="792"/>
                  </a:lnTo>
                  <a:lnTo>
                    <a:pt x="288" y="802"/>
                  </a:lnTo>
                  <a:lnTo>
                    <a:pt x="318" y="802"/>
                  </a:lnTo>
                  <a:lnTo>
                    <a:pt x="347" y="813"/>
                  </a:lnTo>
                  <a:lnTo>
                    <a:pt x="387" y="834"/>
                  </a:lnTo>
                  <a:lnTo>
                    <a:pt x="437" y="855"/>
                  </a:lnTo>
                  <a:lnTo>
                    <a:pt x="476" y="866"/>
                  </a:lnTo>
                  <a:lnTo>
                    <a:pt x="516" y="866"/>
                  </a:lnTo>
                  <a:lnTo>
                    <a:pt x="576" y="855"/>
                  </a:lnTo>
                  <a:lnTo>
                    <a:pt x="655" y="823"/>
                  </a:lnTo>
                  <a:lnTo>
                    <a:pt x="725" y="771"/>
                  </a:lnTo>
                  <a:lnTo>
                    <a:pt x="775" y="676"/>
                  </a:lnTo>
                  <a:lnTo>
                    <a:pt x="784" y="665"/>
                  </a:lnTo>
                  <a:lnTo>
                    <a:pt x="784" y="655"/>
                  </a:lnTo>
                  <a:lnTo>
                    <a:pt x="794" y="644"/>
                  </a:lnTo>
                  <a:lnTo>
                    <a:pt x="824" y="644"/>
                  </a:lnTo>
                  <a:lnTo>
                    <a:pt x="834" y="655"/>
                  </a:lnTo>
                  <a:lnTo>
                    <a:pt x="834" y="665"/>
                  </a:lnTo>
                  <a:lnTo>
                    <a:pt x="824" y="718"/>
                  </a:lnTo>
                  <a:lnTo>
                    <a:pt x="794" y="781"/>
                  </a:lnTo>
                  <a:lnTo>
                    <a:pt x="745" y="866"/>
                  </a:lnTo>
                  <a:lnTo>
                    <a:pt x="675" y="940"/>
                  </a:lnTo>
                  <a:lnTo>
                    <a:pt x="596" y="992"/>
                  </a:lnTo>
                  <a:lnTo>
                    <a:pt x="496" y="1013"/>
                  </a:lnTo>
                  <a:lnTo>
                    <a:pt x="417" y="992"/>
                  </a:lnTo>
                  <a:lnTo>
                    <a:pt x="288" y="855"/>
                  </a:lnTo>
                  <a:lnTo>
                    <a:pt x="268" y="845"/>
                  </a:lnTo>
                  <a:lnTo>
                    <a:pt x="238" y="845"/>
                  </a:lnTo>
                  <a:lnTo>
                    <a:pt x="169" y="866"/>
                  </a:lnTo>
                  <a:lnTo>
                    <a:pt x="109" y="908"/>
                  </a:lnTo>
                  <a:lnTo>
                    <a:pt x="59" y="982"/>
                  </a:lnTo>
                  <a:lnTo>
                    <a:pt x="49" y="1003"/>
                  </a:lnTo>
                  <a:lnTo>
                    <a:pt x="49" y="1013"/>
                  </a:lnTo>
                  <a:lnTo>
                    <a:pt x="10" y="1013"/>
                  </a:lnTo>
                  <a:lnTo>
                    <a:pt x="0" y="1003"/>
                  </a:lnTo>
                  <a:lnTo>
                    <a:pt x="0" y="992"/>
                  </a:lnTo>
                  <a:lnTo>
                    <a:pt x="10" y="961"/>
                  </a:lnTo>
                  <a:lnTo>
                    <a:pt x="59" y="897"/>
                  </a:lnTo>
                  <a:lnTo>
                    <a:pt x="129" y="802"/>
                  </a:lnTo>
                  <a:lnTo>
                    <a:pt x="218" y="697"/>
                  </a:lnTo>
                  <a:lnTo>
                    <a:pt x="407" y="507"/>
                  </a:lnTo>
                  <a:lnTo>
                    <a:pt x="447" y="475"/>
                  </a:lnTo>
                  <a:lnTo>
                    <a:pt x="506" y="412"/>
                  </a:lnTo>
                  <a:lnTo>
                    <a:pt x="576" y="348"/>
                  </a:lnTo>
                  <a:lnTo>
                    <a:pt x="705" y="211"/>
                  </a:lnTo>
                  <a:lnTo>
                    <a:pt x="655" y="211"/>
                  </a:lnTo>
                  <a:lnTo>
                    <a:pt x="616" y="201"/>
                  </a:lnTo>
                  <a:lnTo>
                    <a:pt x="546" y="180"/>
                  </a:lnTo>
                  <a:lnTo>
                    <a:pt x="496" y="158"/>
                  </a:lnTo>
                  <a:lnTo>
                    <a:pt x="457" y="148"/>
                  </a:lnTo>
                  <a:lnTo>
                    <a:pt x="387" y="148"/>
                  </a:lnTo>
                  <a:lnTo>
                    <a:pt x="337" y="158"/>
                  </a:lnTo>
                  <a:lnTo>
                    <a:pt x="278" y="190"/>
                  </a:lnTo>
                  <a:lnTo>
                    <a:pt x="238" y="253"/>
                  </a:lnTo>
                  <a:lnTo>
                    <a:pt x="218" y="275"/>
                  </a:lnTo>
                  <a:lnTo>
                    <a:pt x="208" y="275"/>
                  </a:lnTo>
                  <a:lnTo>
                    <a:pt x="188" y="253"/>
                  </a:lnTo>
                  <a:lnTo>
                    <a:pt x="198" y="211"/>
                  </a:lnTo>
                  <a:lnTo>
                    <a:pt x="238" y="148"/>
                  </a:lnTo>
                  <a:lnTo>
                    <a:pt x="288" y="74"/>
                  </a:lnTo>
                  <a:lnTo>
                    <a:pt x="357" y="21"/>
                  </a:lnTo>
                  <a:lnTo>
                    <a:pt x="4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3" name="Freeform 17"/>
            <p:cNvSpPr>
              <a:spLocks/>
            </p:cNvSpPr>
            <p:nvPr/>
          </p:nvSpPr>
          <p:spPr bwMode="auto">
            <a:xfrm>
              <a:off x="15072" y="3762"/>
              <a:ext cx="487" cy="225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50" y="21"/>
                </a:cxn>
                <a:cxn ang="0">
                  <a:pos x="109" y="74"/>
                </a:cxn>
                <a:cxn ang="0">
                  <a:pos x="179" y="158"/>
                </a:cxn>
                <a:cxn ang="0">
                  <a:pos x="268" y="274"/>
                </a:cxn>
                <a:cxn ang="0">
                  <a:pos x="348" y="422"/>
                </a:cxn>
                <a:cxn ang="0">
                  <a:pos x="437" y="686"/>
                </a:cxn>
                <a:cxn ang="0">
                  <a:pos x="477" y="929"/>
                </a:cxn>
                <a:cxn ang="0">
                  <a:pos x="487" y="1129"/>
                </a:cxn>
                <a:cxn ang="0">
                  <a:pos x="477" y="1330"/>
                </a:cxn>
                <a:cxn ang="0">
                  <a:pos x="437" y="1562"/>
                </a:cxn>
                <a:cxn ang="0">
                  <a:pos x="358" y="1816"/>
                </a:cxn>
                <a:cxn ang="0">
                  <a:pos x="278" y="1974"/>
                </a:cxn>
                <a:cxn ang="0">
                  <a:pos x="189" y="2101"/>
                </a:cxn>
                <a:cxn ang="0">
                  <a:pos x="109" y="2185"/>
                </a:cxn>
                <a:cxn ang="0">
                  <a:pos x="50" y="2238"/>
                </a:cxn>
                <a:cxn ang="0">
                  <a:pos x="20" y="2259"/>
                </a:cxn>
                <a:cxn ang="0">
                  <a:pos x="0" y="2238"/>
                </a:cxn>
                <a:cxn ang="0">
                  <a:pos x="0" y="2217"/>
                </a:cxn>
                <a:cxn ang="0">
                  <a:pos x="10" y="2206"/>
                </a:cxn>
                <a:cxn ang="0">
                  <a:pos x="30" y="2196"/>
                </a:cxn>
                <a:cxn ang="0">
                  <a:pos x="169" y="2016"/>
                </a:cxn>
                <a:cxn ang="0">
                  <a:pos x="258" y="1805"/>
                </a:cxn>
                <a:cxn ang="0">
                  <a:pos x="328" y="1594"/>
                </a:cxn>
                <a:cxn ang="0">
                  <a:pos x="358" y="1362"/>
                </a:cxn>
                <a:cxn ang="0">
                  <a:pos x="367" y="1129"/>
                </a:cxn>
                <a:cxn ang="0">
                  <a:pos x="358" y="855"/>
                </a:cxn>
                <a:cxn ang="0">
                  <a:pos x="308" y="612"/>
                </a:cxn>
                <a:cxn ang="0">
                  <a:pos x="248" y="401"/>
                </a:cxn>
                <a:cxn ang="0">
                  <a:pos x="149" y="221"/>
                </a:cxn>
                <a:cxn ang="0">
                  <a:pos x="40" y="74"/>
                </a:cxn>
                <a:cxn ang="0">
                  <a:pos x="0" y="31"/>
                </a:cxn>
                <a:cxn ang="0">
                  <a:pos x="0" y="21"/>
                </a:cxn>
                <a:cxn ang="0">
                  <a:pos x="20" y="0"/>
                </a:cxn>
              </a:cxnLst>
              <a:rect l="0" t="0" r="r" b="b"/>
              <a:pathLst>
                <a:path w="487" h="2259">
                  <a:moveTo>
                    <a:pt x="20" y="0"/>
                  </a:moveTo>
                  <a:lnTo>
                    <a:pt x="50" y="21"/>
                  </a:lnTo>
                  <a:lnTo>
                    <a:pt x="109" y="74"/>
                  </a:lnTo>
                  <a:lnTo>
                    <a:pt x="179" y="158"/>
                  </a:lnTo>
                  <a:lnTo>
                    <a:pt x="268" y="274"/>
                  </a:lnTo>
                  <a:lnTo>
                    <a:pt x="348" y="422"/>
                  </a:lnTo>
                  <a:lnTo>
                    <a:pt x="437" y="686"/>
                  </a:lnTo>
                  <a:lnTo>
                    <a:pt x="477" y="929"/>
                  </a:lnTo>
                  <a:lnTo>
                    <a:pt x="487" y="1129"/>
                  </a:lnTo>
                  <a:lnTo>
                    <a:pt x="477" y="1330"/>
                  </a:lnTo>
                  <a:lnTo>
                    <a:pt x="437" y="1562"/>
                  </a:lnTo>
                  <a:lnTo>
                    <a:pt x="358" y="1816"/>
                  </a:lnTo>
                  <a:lnTo>
                    <a:pt x="278" y="1974"/>
                  </a:lnTo>
                  <a:lnTo>
                    <a:pt x="189" y="2101"/>
                  </a:lnTo>
                  <a:lnTo>
                    <a:pt x="109" y="2185"/>
                  </a:lnTo>
                  <a:lnTo>
                    <a:pt x="50" y="2238"/>
                  </a:lnTo>
                  <a:lnTo>
                    <a:pt x="20" y="2259"/>
                  </a:lnTo>
                  <a:lnTo>
                    <a:pt x="0" y="2238"/>
                  </a:lnTo>
                  <a:lnTo>
                    <a:pt x="0" y="2217"/>
                  </a:lnTo>
                  <a:lnTo>
                    <a:pt x="10" y="2206"/>
                  </a:lnTo>
                  <a:lnTo>
                    <a:pt x="30" y="2196"/>
                  </a:lnTo>
                  <a:lnTo>
                    <a:pt x="169" y="2016"/>
                  </a:lnTo>
                  <a:lnTo>
                    <a:pt x="258" y="1805"/>
                  </a:lnTo>
                  <a:lnTo>
                    <a:pt x="328" y="1594"/>
                  </a:lnTo>
                  <a:lnTo>
                    <a:pt x="358" y="1362"/>
                  </a:lnTo>
                  <a:lnTo>
                    <a:pt x="367" y="1129"/>
                  </a:lnTo>
                  <a:lnTo>
                    <a:pt x="358" y="855"/>
                  </a:lnTo>
                  <a:lnTo>
                    <a:pt x="308" y="612"/>
                  </a:lnTo>
                  <a:lnTo>
                    <a:pt x="248" y="401"/>
                  </a:lnTo>
                  <a:lnTo>
                    <a:pt x="149" y="221"/>
                  </a:lnTo>
                  <a:lnTo>
                    <a:pt x="40" y="74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4" name="Freeform 18"/>
            <p:cNvSpPr>
              <a:spLocks/>
            </p:cNvSpPr>
            <p:nvPr/>
          </p:nvSpPr>
          <p:spPr bwMode="auto">
            <a:xfrm>
              <a:off x="16383" y="4142"/>
              <a:ext cx="1411" cy="1499"/>
            </a:xfrm>
            <a:custGeom>
              <a:avLst/>
              <a:gdLst/>
              <a:ahLst/>
              <a:cxnLst>
                <a:cxn ang="0">
                  <a:pos x="686" y="0"/>
                </a:cxn>
                <a:cxn ang="0">
                  <a:pos x="725" y="0"/>
                </a:cxn>
                <a:cxn ang="0">
                  <a:pos x="735" y="21"/>
                </a:cxn>
                <a:cxn ang="0">
                  <a:pos x="745" y="31"/>
                </a:cxn>
                <a:cxn ang="0">
                  <a:pos x="745" y="707"/>
                </a:cxn>
                <a:cxn ang="0">
                  <a:pos x="1381" y="707"/>
                </a:cxn>
                <a:cxn ang="0">
                  <a:pos x="1391" y="718"/>
                </a:cxn>
                <a:cxn ang="0">
                  <a:pos x="1411" y="728"/>
                </a:cxn>
                <a:cxn ang="0">
                  <a:pos x="1411" y="770"/>
                </a:cxn>
                <a:cxn ang="0">
                  <a:pos x="1391" y="781"/>
                </a:cxn>
                <a:cxn ang="0">
                  <a:pos x="1381" y="792"/>
                </a:cxn>
                <a:cxn ang="0">
                  <a:pos x="745" y="792"/>
                </a:cxn>
                <a:cxn ang="0">
                  <a:pos x="745" y="1467"/>
                </a:cxn>
                <a:cxn ang="0">
                  <a:pos x="735" y="1478"/>
                </a:cxn>
                <a:cxn ang="0">
                  <a:pos x="725" y="1499"/>
                </a:cxn>
                <a:cxn ang="0">
                  <a:pos x="686" y="1499"/>
                </a:cxn>
                <a:cxn ang="0">
                  <a:pos x="676" y="1478"/>
                </a:cxn>
                <a:cxn ang="0">
                  <a:pos x="666" y="1467"/>
                </a:cxn>
                <a:cxn ang="0">
                  <a:pos x="666" y="792"/>
                </a:cxn>
                <a:cxn ang="0">
                  <a:pos x="30" y="792"/>
                </a:cxn>
                <a:cxn ang="0">
                  <a:pos x="20" y="781"/>
                </a:cxn>
                <a:cxn ang="0">
                  <a:pos x="0" y="770"/>
                </a:cxn>
                <a:cxn ang="0">
                  <a:pos x="0" y="728"/>
                </a:cxn>
                <a:cxn ang="0">
                  <a:pos x="20" y="718"/>
                </a:cxn>
                <a:cxn ang="0">
                  <a:pos x="30" y="707"/>
                </a:cxn>
                <a:cxn ang="0">
                  <a:pos x="666" y="707"/>
                </a:cxn>
                <a:cxn ang="0">
                  <a:pos x="666" y="31"/>
                </a:cxn>
                <a:cxn ang="0">
                  <a:pos x="676" y="21"/>
                </a:cxn>
                <a:cxn ang="0">
                  <a:pos x="686" y="0"/>
                </a:cxn>
              </a:cxnLst>
              <a:rect l="0" t="0" r="r" b="b"/>
              <a:pathLst>
                <a:path w="1411" h="1499">
                  <a:moveTo>
                    <a:pt x="686" y="0"/>
                  </a:moveTo>
                  <a:lnTo>
                    <a:pt x="725" y="0"/>
                  </a:lnTo>
                  <a:lnTo>
                    <a:pt x="735" y="21"/>
                  </a:lnTo>
                  <a:lnTo>
                    <a:pt x="745" y="31"/>
                  </a:lnTo>
                  <a:lnTo>
                    <a:pt x="745" y="707"/>
                  </a:lnTo>
                  <a:lnTo>
                    <a:pt x="1381" y="707"/>
                  </a:lnTo>
                  <a:lnTo>
                    <a:pt x="1391" y="718"/>
                  </a:lnTo>
                  <a:lnTo>
                    <a:pt x="1411" y="728"/>
                  </a:lnTo>
                  <a:lnTo>
                    <a:pt x="1411" y="770"/>
                  </a:lnTo>
                  <a:lnTo>
                    <a:pt x="1391" y="781"/>
                  </a:lnTo>
                  <a:lnTo>
                    <a:pt x="1381" y="792"/>
                  </a:lnTo>
                  <a:lnTo>
                    <a:pt x="745" y="792"/>
                  </a:lnTo>
                  <a:lnTo>
                    <a:pt x="745" y="1467"/>
                  </a:lnTo>
                  <a:lnTo>
                    <a:pt x="735" y="1478"/>
                  </a:lnTo>
                  <a:lnTo>
                    <a:pt x="725" y="1499"/>
                  </a:lnTo>
                  <a:lnTo>
                    <a:pt x="686" y="1499"/>
                  </a:lnTo>
                  <a:lnTo>
                    <a:pt x="676" y="1478"/>
                  </a:lnTo>
                  <a:lnTo>
                    <a:pt x="666" y="1467"/>
                  </a:lnTo>
                  <a:lnTo>
                    <a:pt x="666" y="792"/>
                  </a:lnTo>
                  <a:lnTo>
                    <a:pt x="30" y="792"/>
                  </a:lnTo>
                  <a:lnTo>
                    <a:pt x="20" y="781"/>
                  </a:lnTo>
                  <a:lnTo>
                    <a:pt x="0" y="770"/>
                  </a:lnTo>
                  <a:lnTo>
                    <a:pt x="0" y="728"/>
                  </a:lnTo>
                  <a:lnTo>
                    <a:pt x="20" y="718"/>
                  </a:lnTo>
                  <a:lnTo>
                    <a:pt x="30" y="707"/>
                  </a:lnTo>
                  <a:lnTo>
                    <a:pt x="666" y="707"/>
                  </a:lnTo>
                  <a:lnTo>
                    <a:pt x="666" y="31"/>
                  </a:lnTo>
                  <a:lnTo>
                    <a:pt x="676" y="21"/>
                  </a:lnTo>
                  <a:lnTo>
                    <a:pt x="6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5" name="Freeform 19"/>
            <p:cNvSpPr>
              <a:spLocks/>
            </p:cNvSpPr>
            <p:nvPr/>
          </p:nvSpPr>
          <p:spPr bwMode="auto">
            <a:xfrm>
              <a:off x="18579" y="4775"/>
              <a:ext cx="218" cy="232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39" y="0"/>
                </a:cxn>
                <a:cxn ang="0">
                  <a:pos x="198" y="42"/>
                </a:cxn>
                <a:cxn ang="0">
                  <a:pos x="208" y="74"/>
                </a:cxn>
                <a:cxn ang="0">
                  <a:pos x="218" y="116"/>
                </a:cxn>
                <a:cxn ang="0">
                  <a:pos x="198" y="180"/>
                </a:cxn>
                <a:cxn ang="0">
                  <a:pos x="168" y="211"/>
                </a:cxn>
                <a:cxn ang="0">
                  <a:pos x="109" y="232"/>
                </a:cxn>
                <a:cxn ang="0">
                  <a:pos x="49" y="211"/>
                </a:cxn>
                <a:cxn ang="0">
                  <a:pos x="19" y="180"/>
                </a:cxn>
                <a:cxn ang="0">
                  <a:pos x="0" y="116"/>
                </a:cxn>
                <a:cxn ang="0">
                  <a:pos x="9" y="85"/>
                </a:cxn>
                <a:cxn ang="0">
                  <a:pos x="19" y="42"/>
                </a:cxn>
                <a:cxn ang="0">
                  <a:pos x="49" y="21"/>
                </a:cxn>
                <a:cxn ang="0">
                  <a:pos x="109" y="0"/>
                </a:cxn>
              </a:cxnLst>
              <a:rect l="0" t="0" r="r" b="b"/>
              <a:pathLst>
                <a:path w="218" h="232">
                  <a:moveTo>
                    <a:pt x="109" y="0"/>
                  </a:moveTo>
                  <a:lnTo>
                    <a:pt x="139" y="0"/>
                  </a:lnTo>
                  <a:lnTo>
                    <a:pt x="198" y="42"/>
                  </a:lnTo>
                  <a:lnTo>
                    <a:pt x="208" y="74"/>
                  </a:lnTo>
                  <a:lnTo>
                    <a:pt x="218" y="116"/>
                  </a:lnTo>
                  <a:lnTo>
                    <a:pt x="198" y="180"/>
                  </a:lnTo>
                  <a:lnTo>
                    <a:pt x="168" y="211"/>
                  </a:lnTo>
                  <a:lnTo>
                    <a:pt x="109" y="232"/>
                  </a:lnTo>
                  <a:lnTo>
                    <a:pt x="49" y="211"/>
                  </a:lnTo>
                  <a:lnTo>
                    <a:pt x="19" y="180"/>
                  </a:lnTo>
                  <a:lnTo>
                    <a:pt x="0" y="116"/>
                  </a:lnTo>
                  <a:lnTo>
                    <a:pt x="9" y="85"/>
                  </a:lnTo>
                  <a:lnTo>
                    <a:pt x="19" y="42"/>
                  </a:lnTo>
                  <a:lnTo>
                    <a:pt x="49" y="21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6" name="Freeform 20"/>
            <p:cNvSpPr>
              <a:spLocks/>
            </p:cNvSpPr>
            <p:nvPr/>
          </p:nvSpPr>
          <p:spPr bwMode="auto">
            <a:xfrm>
              <a:off x="19532" y="4775"/>
              <a:ext cx="219" cy="232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39" y="0"/>
                </a:cxn>
                <a:cxn ang="0">
                  <a:pos x="199" y="42"/>
                </a:cxn>
                <a:cxn ang="0">
                  <a:pos x="209" y="74"/>
                </a:cxn>
                <a:cxn ang="0">
                  <a:pos x="219" y="116"/>
                </a:cxn>
                <a:cxn ang="0">
                  <a:pos x="199" y="180"/>
                </a:cxn>
                <a:cxn ang="0">
                  <a:pos x="169" y="211"/>
                </a:cxn>
                <a:cxn ang="0">
                  <a:pos x="109" y="232"/>
                </a:cxn>
                <a:cxn ang="0">
                  <a:pos x="50" y="211"/>
                </a:cxn>
                <a:cxn ang="0">
                  <a:pos x="20" y="180"/>
                </a:cxn>
                <a:cxn ang="0">
                  <a:pos x="0" y="116"/>
                </a:cxn>
                <a:cxn ang="0">
                  <a:pos x="10" y="85"/>
                </a:cxn>
                <a:cxn ang="0">
                  <a:pos x="20" y="42"/>
                </a:cxn>
                <a:cxn ang="0">
                  <a:pos x="50" y="21"/>
                </a:cxn>
                <a:cxn ang="0">
                  <a:pos x="109" y="0"/>
                </a:cxn>
              </a:cxnLst>
              <a:rect l="0" t="0" r="r" b="b"/>
              <a:pathLst>
                <a:path w="219" h="232">
                  <a:moveTo>
                    <a:pt x="109" y="0"/>
                  </a:moveTo>
                  <a:lnTo>
                    <a:pt x="139" y="0"/>
                  </a:lnTo>
                  <a:lnTo>
                    <a:pt x="199" y="42"/>
                  </a:lnTo>
                  <a:lnTo>
                    <a:pt x="209" y="74"/>
                  </a:lnTo>
                  <a:lnTo>
                    <a:pt x="219" y="116"/>
                  </a:lnTo>
                  <a:lnTo>
                    <a:pt x="199" y="180"/>
                  </a:lnTo>
                  <a:lnTo>
                    <a:pt x="169" y="211"/>
                  </a:lnTo>
                  <a:lnTo>
                    <a:pt x="109" y="232"/>
                  </a:lnTo>
                  <a:lnTo>
                    <a:pt x="50" y="211"/>
                  </a:lnTo>
                  <a:lnTo>
                    <a:pt x="20" y="180"/>
                  </a:lnTo>
                  <a:lnTo>
                    <a:pt x="0" y="116"/>
                  </a:lnTo>
                  <a:lnTo>
                    <a:pt x="10" y="85"/>
                  </a:lnTo>
                  <a:lnTo>
                    <a:pt x="20" y="42"/>
                  </a:lnTo>
                  <a:lnTo>
                    <a:pt x="50" y="21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7" name="Freeform 21"/>
            <p:cNvSpPr>
              <a:spLocks/>
            </p:cNvSpPr>
            <p:nvPr/>
          </p:nvSpPr>
          <p:spPr bwMode="auto">
            <a:xfrm>
              <a:off x="20476" y="4775"/>
              <a:ext cx="218" cy="232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39" y="0"/>
                </a:cxn>
                <a:cxn ang="0">
                  <a:pos x="199" y="42"/>
                </a:cxn>
                <a:cxn ang="0">
                  <a:pos x="208" y="74"/>
                </a:cxn>
                <a:cxn ang="0">
                  <a:pos x="218" y="116"/>
                </a:cxn>
                <a:cxn ang="0">
                  <a:pos x="199" y="180"/>
                </a:cxn>
                <a:cxn ang="0">
                  <a:pos x="169" y="211"/>
                </a:cxn>
                <a:cxn ang="0">
                  <a:pos x="109" y="232"/>
                </a:cxn>
                <a:cxn ang="0">
                  <a:pos x="50" y="211"/>
                </a:cxn>
                <a:cxn ang="0">
                  <a:pos x="20" y="180"/>
                </a:cxn>
                <a:cxn ang="0">
                  <a:pos x="0" y="116"/>
                </a:cxn>
                <a:cxn ang="0">
                  <a:pos x="10" y="85"/>
                </a:cxn>
                <a:cxn ang="0">
                  <a:pos x="20" y="42"/>
                </a:cxn>
                <a:cxn ang="0">
                  <a:pos x="50" y="21"/>
                </a:cxn>
                <a:cxn ang="0">
                  <a:pos x="109" y="0"/>
                </a:cxn>
              </a:cxnLst>
              <a:rect l="0" t="0" r="r" b="b"/>
              <a:pathLst>
                <a:path w="218" h="232">
                  <a:moveTo>
                    <a:pt x="109" y="0"/>
                  </a:moveTo>
                  <a:lnTo>
                    <a:pt x="139" y="0"/>
                  </a:lnTo>
                  <a:lnTo>
                    <a:pt x="199" y="42"/>
                  </a:lnTo>
                  <a:lnTo>
                    <a:pt x="208" y="74"/>
                  </a:lnTo>
                  <a:lnTo>
                    <a:pt x="218" y="116"/>
                  </a:lnTo>
                  <a:lnTo>
                    <a:pt x="199" y="180"/>
                  </a:lnTo>
                  <a:lnTo>
                    <a:pt x="169" y="211"/>
                  </a:lnTo>
                  <a:lnTo>
                    <a:pt x="109" y="232"/>
                  </a:lnTo>
                  <a:lnTo>
                    <a:pt x="50" y="211"/>
                  </a:lnTo>
                  <a:lnTo>
                    <a:pt x="20" y="180"/>
                  </a:lnTo>
                  <a:lnTo>
                    <a:pt x="0" y="116"/>
                  </a:lnTo>
                  <a:lnTo>
                    <a:pt x="10" y="85"/>
                  </a:lnTo>
                  <a:lnTo>
                    <a:pt x="20" y="42"/>
                  </a:lnTo>
                  <a:lnTo>
                    <a:pt x="50" y="21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8" name="Freeform 22"/>
            <p:cNvSpPr>
              <a:spLocks/>
            </p:cNvSpPr>
            <p:nvPr/>
          </p:nvSpPr>
          <p:spPr bwMode="auto">
            <a:xfrm>
              <a:off x="21469" y="4142"/>
              <a:ext cx="1411" cy="1499"/>
            </a:xfrm>
            <a:custGeom>
              <a:avLst/>
              <a:gdLst/>
              <a:ahLst/>
              <a:cxnLst>
                <a:cxn ang="0">
                  <a:pos x="686" y="0"/>
                </a:cxn>
                <a:cxn ang="0">
                  <a:pos x="725" y="0"/>
                </a:cxn>
                <a:cxn ang="0">
                  <a:pos x="735" y="21"/>
                </a:cxn>
                <a:cxn ang="0">
                  <a:pos x="745" y="31"/>
                </a:cxn>
                <a:cxn ang="0">
                  <a:pos x="745" y="707"/>
                </a:cxn>
                <a:cxn ang="0">
                  <a:pos x="1381" y="707"/>
                </a:cxn>
                <a:cxn ang="0">
                  <a:pos x="1391" y="718"/>
                </a:cxn>
                <a:cxn ang="0">
                  <a:pos x="1411" y="728"/>
                </a:cxn>
                <a:cxn ang="0">
                  <a:pos x="1411" y="770"/>
                </a:cxn>
                <a:cxn ang="0">
                  <a:pos x="1391" y="781"/>
                </a:cxn>
                <a:cxn ang="0">
                  <a:pos x="1381" y="792"/>
                </a:cxn>
                <a:cxn ang="0">
                  <a:pos x="745" y="792"/>
                </a:cxn>
                <a:cxn ang="0">
                  <a:pos x="745" y="1467"/>
                </a:cxn>
                <a:cxn ang="0">
                  <a:pos x="735" y="1478"/>
                </a:cxn>
                <a:cxn ang="0">
                  <a:pos x="725" y="1499"/>
                </a:cxn>
                <a:cxn ang="0">
                  <a:pos x="686" y="1499"/>
                </a:cxn>
                <a:cxn ang="0">
                  <a:pos x="676" y="1478"/>
                </a:cxn>
                <a:cxn ang="0">
                  <a:pos x="666" y="1467"/>
                </a:cxn>
                <a:cxn ang="0">
                  <a:pos x="666" y="792"/>
                </a:cxn>
                <a:cxn ang="0">
                  <a:pos x="30" y="792"/>
                </a:cxn>
                <a:cxn ang="0">
                  <a:pos x="20" y="781"/>
                </a:cxn>
                <a:cxn ang="0">
                  <a:pos x="0" y="770"/>
                </a:cxn>
                <a:cxn ang="0">
                  <a:pos x="0" y="728"/>
                </a:cxn>
                <a:cxn ang="0">
                  <a:pos x="20" y="718"/>
                </a:cxn>
                <a:cxn ang="0">
                  <a:pos x="30" y="707"/>
                </a:cxn>
                <a:cxn ang="0">
                  <a:pos x="666" y="707"/>
                </a:cxn>
                <a:cxn ang="0">
                  <a:pos x="666" y="31"/>
                </a:cxn>
                <a:cxn ang="0">
                  <a:pos x="676" y="21"/>
                </a:cxn>
                <a:cxn ang="0">
                  <a:pos x="686" y="0"/>
                </a:cxn>
              </a:cxnLst>
              <a:rect l="0" t="0" r="r" b="b"/>
              <a:pathLst>
                <a:path w="1411" h="1499">
                  <a:moveTo>
                    <a:pt x="686" y="0"/>
                  </a:moveTo>
                  <a:lnTo>
                    <a:pt x="725" y="0"/>
                  </a:lnTo>
                  <a:lnTo>
                    <a:pt x="735" y="21"/>
                  </a:lnTo>
                  <a:lnTo>
                    <a:pt x="745" y="31"/>
                  </a:lnTo>
                  <a:lnTo>
                    <a:pt x="745" y="707"/>
                  </a:lnTo>
                  <a:lnTo>
                    <a:pt x="1381" y="707"/>
                  </a:lnTo>
                  <a:lnTo>
                    <a:pt x="1391" y="718"/>
                  </a:lnTo>
                  <a:lnTo>
                    <a:pt x="1411" y="728"/>
                  </a:lnTo>
                  <a:lnTo>
                    <a:pt x="1411" y="770"/>
                  </a:lnTo>
                  <a:lnTo>
                    <a:pt x="1391" y="781"/>
                  </a:lnTo>
                  <a:lnTo>
                    <a:pt x="1381" y="792"/>
                  </a:lnTo>
                  <a:lnTo>
                    <a:pt x="745" y="792"/>
                  </a:lnTo>
                  <a:lnTo>
                    <a:pt x="745" y="1467"/>
                  </a:lnTo>
                  <a:lnTo>
                    <a:pt x="735" y="1478"/>
                  </a:lnTo>
                  <a:lnTo>
                    <a:pt x="725" y="1499"/>
                  </a:lnTo>
                  <a:lnTo>
                    <a:pt x="686" y="1499"/>
                  </a:lnTo>
                  <a:lnTo>
                    <a:pt x="676" y="1478"/>
                  </a:lnTo>
                  <a:lnTo>
                    <a:pt x="666" y="1467"/>
                  </a:lnTo>
                  <a:lnTo>
                    <a:pt x="666" y="792"/>
                  </a:lnTo>
                  <a:lnTo>
                    <a:pt x="30" y="792"/>
                  </a:lnTo>
                  <a:lnTo>
                    <a:pt x="20" y="781"/>
                  </a:lnTo>
                  <a:lnTo>
                    <a:pt x="0" y="770"/>
                  </a:lnTo>
                  <a:lnTo>
                    <a:pt x="0" y="728"/>
                  </a:lnTo>
                  <a:lnTo>
                    <a:pt x="20" y="718"/>
                  </a:lnTo>
                  <a:lnTo>
                    <a:pt x="30" y="707"/>
                  </a:lnTo>
                  <a:lnTo>
                    <a:pt x="666" y="707"/>
                  </a:lnTo>
                  <a:lnTo>
                    <a:pt x="666" y="31"/>
                  </a:lnTo>
                  <a:lnTo>
                    <a:pt x="676" y="21"/>
                  </a:lnTo>
                  <a:lnTo>
                    <a:pt x="6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9" name="Freeform 23"/>
            <p:cNvSpPr>
              <a:spLocks noEditPoints="1"/>
            </p:cNvSpPr>
            <p:nvPr/>
          </p:nvSpPr>
          <p:spPr bwMode="auto">
            <a:xfrm>
              <a:off x="23595" y="3888"/>
              <a:ext cx="1103" cy="2038"/>
            </a:xfrm>
            <a:custGeom>
              <a:avLst/>
              <a:gdLst/>
              <a:ahLst/>
              <a:cxnLst>
                <a:cxn ang="0">
                  <a:pos x="676" y="623"/>
                </a:cxn>
                <a:cxn ang="0">
                  <a:pos x="606" y="1510"/>
                </a:cxn>
                <a:cxn ang="0">
                  <a:pos x="835" y="1331"/>
                </a:cxn>
                <a:cxn ang="0">
                  <a:pos x="954" y="1067"/>
                </a:cxn>
                <a:cxn ang="0">
                  <a:pos x="944" y="792"/>
                </a:cxn>
                <a:cxn ang="0">
                  <a:pos x="795" y="634"/>
                </a:cxn>
                <a:cxn ang="0">
                  <a:pos x="626" y="613"/>
                </a:cxn>
                <a:cxn ang="0">
                  <a:pos x="358" y="729"/>
                </a:cxn>
                <a:cxn ang="0">
                  <a:pos x="189" y="961"/>
                </a:cxn>
                <a:cxn ang="0">
                  <a:pos x="129" y="1236"/>
                </a:cxn>
                <a:cxn ang="0">
                  <a:pos x="189" y="1447"/>
                </a:cxn>
                <a:cxn ang="0">
                  <a:pos x="328" y="1542"/>
                </a:cxn>
                <a:cxn ang="0">
                  <a:pos x="407" y="1542"/>
                </a:cxn>
                <a:cxn ang="0">
                  <a:pos x="795" y="0"/>
                </a:cxn>
                <a:cxn ang="0">
                  <a:pos x="825" y="11"/>
                </a:cxn>
                <a:cxn ang="0">
                  <a:pos x="815" y="53"/>
                </a:cxn>
                <a:cxn ang="0">
                  <a:pos x="695" y="560"/>
                </a:cxn>
                <a:cxn ang="0">
                  <a:pos x="934" y="644"/>
                </a:cxn>
                <a:cxn ang="0">
                  <a:pos x="1063" y="792"/>
                </a:cxn>
                <a:cxn ang="0">
                  <a:pos x="1103" y="972"/>
                </a:cxn>
                <a:cxn ang="0">
                  <a:pos x="974" y="1320"/>
                </a:cxn>
                <a:cxn ang="0">
                  <a:pos x="646" y="1552"/>
                </a:cxn>
                <a:cxn ang="0">
                  <a:pos x="368" y="1932"/>
                </a:cxn>
                <a:cxn ang="0">
                  <a:pos x="358" y="1975"/>
                </a:cxn>
                <a:cxn ang="0">
                  <a:pos x="348" y="2017"/>
                </a:cxn>
                <a:cxn ang="0">
                  <a:pos x="318" y="2038"/>
                </a:cxn>
                <a:cxn ang="0">
                  <a:pos x="308" y="2017"/>
                </a:cxn>
                <a:cxn ang="0">
                  <a:pos x="328" y="1911"/>
                </a:cxn>
                <a:cxn ang="0">
                  <a:pos x="388" y="1711"/>
                </a:cxn>
                <a:cxn ang="0">
                  <a:pos x="268" y="1573"/>
                </a:cxn>
                <a:cxn ang="0">
                  <a:pos x="70" y="1426"/>
                </a:cxn>
                <a:cxn ang="0">
                  <a:pos x="0" y="1193"/>
                </a:cxn>
                <a:cxn ang="0">
                  <a:pos x="129" y="845"/>
                </a:cxn>
                <a:cxn ang="0">
                  <a:pos x="457" y="613"/>
                </a:cxn>
                <a:cxn ang="0">
                  <a:pos x="775" y="43"/>
                </a:cxn>
                <a:cxn ang="0">
                  <a:pos x="785" y="11"/>
                </a:cxn>
              </a:cxnLst>
              <a:rect l="0" t="0" r="r" b="b"/>
              <a:pathLst>
                <a:path w="1103" h="2038">
                  <a:moveTo>
                    <a:pt x="686" y="613"/>
                  </a:moveTo>
                  <a:lnTo>
                    <a:pt x="676" y="623"/>
                  </a:lnTo>
                  <a:lnTo>
                    <a:pt x="457" y="1552"/>
                  </a:lnTo>
                  <a:lnTo>
                    <a:pt x="606" y="1510"/>
                  </a:lnTo>
                  <a:lnTo>
                    <a:pt x="735" y="1436"/>
                  </a:lnTo>
                  <a:lnTo>
                    <a:pt x="835" y="1331"/>
                  </a:lnTo>
                  <a:lnTo>
                    <a:pt x="904" y="1204"/>
                  </a:lnTo>
                  <a:lnTo>
                    <a:pt x="954" y="1067"/>
                  </a:lnTo>
                  <a:lnTo>
                    <a:pt x="964" y="929"/>
                  </a:lnTo>
                  <a:lnTo>
                    <a:pt x="944" y="792"/>
                  </a:lnTo>
                  <a:lnTo>
                    <a:pt x="884" y="697"/>
                  </a:lnTo>
                  <a:lnTo>
                    <a:pt x="795" y="634"/>
                  </a:lnTo>
                  <a:lnTo>
                    <a:pt x="686" y="613"/>
                  </a:lnTo>
                  <a:close/>
                  <a:moveTo>
                    <a:pt x="626" y="613"/>
                  </a:moveTo>
                  <a:lnTo>
                    <a:pt x="477" y="655"/>
                  </a:lnTo>
                  <a:lnTo>
                    <a:pt x="358" y="729"/>
                  </a:lnTo>
                  <a:lnTo>
                    <a:pt x="258" y="834"/>
                  </a:lnTo>
                  <a:lnTo>
                    <a:pt x="189" y="961"/>
                  </a:lnTo>
                  <a:lnTo>
                    <a:pt x="139" y="1098"/>
                  </a:lnTo>
                  <a:lnTo>
                    <a:pt x="129" y="1236"/>
                  </a:lnTo>
                  <a:lnTo>
                    <a:pt x="149" y="1352"/>
                  </a:lnTo>
                  <a:lnTo>
                    <a:pt x="189" y="1447"/>
                  </a:lnTo>
                  <a:lnTo>
                    <a:pt x="258" y="1499"/>
                  </a:lnTo>
                  <a:lnTo>
                    <a:pt x="328" y="1542"/>
                  </a:lnTo>
                  <a:lnTo>
                    <a:pt x="407" y="1552"/>
                  </a:lnTo>
                  <a:lnTo>
                    <a:pt x="407" y="1542"/>
                  </a:lnTo>
                  <a:lnTo>
                    <a:pt x="626" y="613"/>
                  </a:lnTo>
                  <a:close/>
                  <a:moveTo>
                    <a:pt x="795" y="0"/>
                  </a:moveTo>
                  <a:lnTo>
                    <a:pt x="815" y="0"/>
                  </a:lnTo>
                  <a:lnTo>
                    <a:pt x="825" y="11"/>
                  </a:lnTo>
                  <a:lnTo>
                    <a:pt x="825" y="32"/>
                  </a:lnTo>
                  <a:lnTo>
                    <a:pt x="815" y="53"/>
                  </a:lnTo>
                  <a:lnTo>
                    <a:pt x="815" y="43"/>
                  </a:lnTo>
                  <a:lnTo>
                    <a:pt x="695" y="560"/>
                  </a:lnTo>
                  <a:lnTo>
                    <a:pt x="825" y="592"/>
                  </a:lnTo>
                  <a:lnTo>
                    <a:pt x="934" y="644"/>
                  </a:lnTo>
                  <a:lnTo>
                    <a:pt x="1013" y="708"/>
                  </a:lnTo>
                  <a:lnTo>
                    <a:pt x="1063" y="792"/>
                  </a:lnTo>
                  <a:lnTo>
                    <a:pt x="1093" y="877"/>
                  </a:lnTo>
                  <a:lnTo>
                    <a:pt x="1103" y="972"/>
                  </a:lnTo>
                  <a:lnTo>
                    <a:pt x="1063" y="1151"/>
                  </a:lnTo>
                  <a:lnTo>
                    <a:pt x="974" y="1320"/>
                  </a:lnTo>
                  <a:lnTo>
                    <a:pt x="825" y="1457"/>
                  </a:lnTo>
                  <a:lnTo>
                    <a:pt x="646" y="1552"/>
                  </a:lnTo>
                  <a:lnTo>
                    <a:pt x="447" y="1594"/>
                  </a:lnTo>
                  <a:lnTo>
                    <a:pt x="368" y="1932"/>
                  </a:lnTo>
                  <a:lnTo>
                    <a:pt x="368" y="1953"/>
                  </a:lnTo>
                  <a:lnTo>
                    <a:pt x="358" y="1975"/>
                  </a:lnTo>
                  <a:lnTo>
                    <a:pt x="358" y="2006"/>
                  </a:lnTo>
                  <a:lnTo>
                    <a:pt x="348" y="2017"/>
                  </a:lnTo>
                  <a:lnTo>
                    <a:pt x="348" y="2038"/>
                  </a:lnTo>
                  <a:lnTo>
                    <a:pt x="318" y="2038"/>
                  </a:lnTo>
                  <a:lnTo>
                    <a:pt x="308" y="2027"/>
                  </a:lnTo>
                  <a:lnTo>
                    <a:pt x="308" y="2017"/>
                  </a:lnTo>
                  <a:lnTo>
                    <a:pt x="318" y="1985"/>
                  </a:lnTo>
                  <a:lnTo>
                    <a:pt x="328" y="1911"/>
                  </a:lnTo>
                  <a:lnTo>
                    <a:pt x="358" y="1816"/>
                  </a:lnTo>
                  <a:lnTo>
                    <a:pt x="388" y="1711"/>
                  </a:lnTo>
                  <a:lnTo>
                    <a:pt x="407" y="1605"/>
                  </a:lnTo>
                  <a:lnTo>
                    <a:pt x="268" y="1573"/>
                  </a:lnTo>
                  <a:lnTo>
                    <a:pt x="149" y="1510"/>
                  </a:lnTo>
                  <a:lnTo>
                    <a:pt x="70" y="1426"/>
                  </a:lnTo>
                  <a:lnTo>
                    <a:pt x="20" y="1320"/>
                  </a:lnTo>
                  <a:lnTo>
                    <a:pt x="0" y="1193"/>
                  </a:lnTo>
                  <a:lnTo>
                    <a:pt x="40" y="1014"/>
                  </a:lnTo>
                  <a:lnTo>
                    <a:pt x="129" y="845"/>
                  </a:lnTo>
                  <a:lnTo>
                    <a:pt x="278" y="708"/>
                  </a:lnTo>
                  <a:lnTo>
                    <a:pt x="457" y="613"/>
                  </a:lnTo>
                  <a:lnTo>
                    <a:pt x="656" y="570"/>
                  </a:lnTo>
                  <a:lnTo>
                    <a:pt x="775" y="43"/>
                  </a:lnTo>
                  <a:lnTo>
                    <a:pt x="785" y="22"/>
                  </a:lnTo>
                  <a:lnTo>
                    <a:pt x="785" y="11"/>
                  </a:lnTo>
                  <a:lnTo>
                    <a:pt x="7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0" name="Freeform 24"/>
            <p:cNvSpPr>
              <a:spLocks/>
            </p:cNvSpPr>
            <p:nvPr/>
          </p:nvSpPr>
          <p:spPr bwMode="auto">
            <a:xfrm>
              <a:off x="24847" y="4701"/>
              <a:ext cx="1341" cy="1098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516" y="0"/>
                </a:cxn>
                <a:cxn ang="0">
                  <a:pos x="536" y="11"/>
                </a:cxn>
                <a:cxn ang="0">
                  <a:pos x="546" y="21"/>
                </a:cxn>
                <a:cxn ang="0">
                  <a:pos x="924" y="855"/>
                </a:cxn>
                <a:cxn ang="0">
                  <a:pos x="1092" y="159"/>
                </a:cxn>
                <a:cxn ang="0">
                  <a:pos x="1102" y="137"/>
                </a:cxn>
                <a:cxn ang="0">
                  <a:pos x="1102" y="95"/>
                </a:cxn>
                <a:cxn ang="0">
                  <a:pos x="1073" y="64"/>
                </a:cxn>
                <a:cxn ang="0">
                  <a:pos x="1043" y="53"/>
                </a:cxn>
                <a:cxn ang="0">
                  <a:pos x="983" y="53"/>
                </a:cxn>
                <a:cxn ang="0">
                  <a:pos x="973" y="43"/>
                </a:cxn>
                <a:cxn ang="0">
                  <a:pos x="973" y="11"/>
                </a:cxn>
                <a:cxn ang="0">
                  <a:pos x="983" y="0"/>
                </a:cxn>
                <a:cxn ang="0">
                  <a:pos x="1083" y="0"/>
                </a:cxn>
                <a:cxn ang="0">
                  <a:pos x="1162" y="11"/>
                </a:cxn>
                <a:cxn ang="0">
                  <a:pos x="1241" y="0"/>
                </a:cxn>
                <a:cxn ang="0">
                  <a:pos x="1321" y="0"/>
                </a:cxn>
                <a:cxn ang="0">
                  <a:pos x="1341" y="21"/>
                </a:cxn>
                <a:cxn ang="0">
                  <a:pos x="1341" y="43"/>
                </a:cxn>
                <a:cxn ang="0">
                  <a:pos x="1331" y="53"/>
                </a:cxn>
                <a:cxn ang="0">
                  <a:pos x="1311" y="53"/>
                </a:cxn>
                <a:cxn ang="0">
                  <a:pos x="1241" y="64"/>
                </a:cxn>
                <a:cxn ang="0">
                  <a:pos x="1192" y="85"/>
                </a:cxn>
                <a:cxn ang="0">
                  <a:pos x="1162" y="116"/>
                </a:cxn>
                <a:cxn ang="0">
                  <a:pos x="1152" y="169"/>
                </a:cxn>
                <a:cxn ang="0">
                  <a:pos x="1152" y="180"/>
                </a:cxn>
                <a:cxn ang="0">
                  <a:pos x="943" y="1067"/>
                </a:cxn>
                <a:cxn ang="0">
                  <a:pos x="934" y="1088"/>
                </a:cxn>
                <a:cxn ang="0">
                  <a:pos x="934" y="1098"/>
                </a:cxn>
                <a:cxn ang="0">
                  <a:pos x="904" y="1098"/>
                </a:cxn>
                <a:cxn ang="0">
                  <a:pos x="894" y="1088"/>
                </a:cxn>
                <a:cxn ang="0">
                  <a:pos x="884" y="1067"/>
                </a:cxn>
                <a:cxn ang="0">
                  <a:pos x="447" y="106"/>
                </a:cxn>
                <a:cxn ang="0">
                  <a:pos x="258" y="929"/>
                </a:cxn>
                <a:cxn ang="0">
                  <a:pos x="248" y="950"/>
                </a:cxn>
                <a:cxn ang="0">
                  <a:pos x="248" y="993"/>
                </a:cxn>
                <a:cxn ang="0">
                  <a:pos x="278" y="1024"/>
                </a:cxn>
                <a:cxn ang="0">
                  <a:pos x="308" y="1035"/>
                </a:cxn>
                <a:cxn ang="0">
                  <a:pos x="357" y="1035"/>
                </a:cxn>
                <a:cxn ang="0">
                  <a:pos x="367" y="1045"/>
                </a:cxn>
                <a:cxn ang="0">
                  <a:pos x="367" y="1077"/>
                </a:cxn>
                <a:cxn ang="0">
                  <a:pos x="357" y="1088"/>
                </a:cxn>
                <a:cxn ang="0">
                  <a:pos x="258" y="1088"/>
                </a:cxn>
                <a:cxn ang="0">
                  <a:pos x="179" y="1077"/>
                </a:cxn>
                <a:cxn ang="0">
                  <a:pos x="99" y="1088"/>
                </a:cxn>
                <a:cxn ang="0">
                  <a:pos x="10" y="1088"/>
                </a:cxn>
                <a:cxn ang="0">
                  <a:pos x="0" y="1077"/>
                </a:cxn>
                <a:cxn ang="0">
                  <a:pos x="0" y="1045"/>
                </a:cxn>
                <a:cxn ang="0">
                  <a:pos x="10" y="1035"/>
                </a:cxn>
                <a:cxn ang="0">
                  <a:pos x="30" y="1035"/>
                </a:cxn>
                <a:cxn ang="0">
                  <a:pos x="79" y="1024"/>
                </a:cxn>
                <a:cxn ang="0">
                  <a:pos x="119" y="1014"/>
                </a:cxn>
                <a:cxn ang="0">
                  <a:pos x="159" y="972"/>
                </a:cxn>
                <a:cxn ang="0">
                  <a:pos x="169" y="950"/>
                </a:cxn>
                <a:cxn ang="0">
                  <a:pos x="179" y="919"/>
                </a:cxn>
                <a:cxn ang="0">
                  <a:pos x="387" y="64"/>
                </a:cxn>
                <a:cxn ang="0">
                  <a:pos x="347" y="53"/>
                </a:cxn>
                <a:cxn ang="0">
                  <a:pos x="248" y="53"/>
                </a:cxn>
                <a:cxn ang="0">
                  <a:pos x="238" y="43"/>
                </a:cxn>
                <a:cxn ang="0">
                  <a:pos x="238" y="11"/>
                </a:cxn>
                <a:cxn ang="0">
                  <a:pos x="248" y="0"/>
                </a:cxn>
              </a:cxnLst>
              <a:rect l="0" t="0" r="r" b="b"/>
              <a:pathLst>
                <a:path w="1341" h="1098">
                  <a:moveTo>
                    <a:pt x="248" y="0"/>
                  </a:moveTo>
                  <a:lnTo>
                    <a:pt x="516" y="0"/>
                  </a:lnTo>
                  <a:lnTo>
                    <a:pt x="536" y="11"/>
                  </a:lnTo>
                  <a:lnTo>
                    <a:pt x="546" y="21"/>
                  </a:lnTo>
                  <a:lnTo>
                    <a:pt x="924" y="855"/>
                  </a:lnTo>
                  <a:lnTo>
                    <a:pt x="1092" y="159"/>
                  </a:lnTo>
                  <a:lnTo>
                    <a:pt x="1102" y="137"/>
                  </a:lnTo>
                  <a:lnTo>
                    <a:pt x="1102" y="95"/>
                  </a:lnTo>
                  <a:lnTo>
                    <a:pt x="1073" y="64"/>
                  </a:lnTo>
                  <a:lnTo>
                    <a:pt x="1043" y="53"/>
                  </a:lnTo>
                  <a:lnTo>
                    <a:pt x="983" y="53"/>
                  </a:lnTo>
                  <a:lnTo>
                    <a:pt x="973" y="43"/>
                  </a:lnTo>
                  <a:lnTo>
                    <a:pt x="973" y="11"/>
                  </a:lnTo>
                  <a:lnTo>
                    <a:pt x="983" y="0"/>
                  </a:lnTo>
                  <a:lnTo>
                    <a:pt x="1083" y="0"/>
                  </a:lnTo>
                  <a:lnTo>
                    <a:pt x="1162" y="11"/>
                  </a:lnTo>
                  <a:lnTo>
                    <a:pt x="1241" y="0"/>
                  </a:lnTo>
                  <a:lnTo>
                    <a:pt x="1321" y="0"/>
                  </a:lnTo>
                  <a:lnTo>
                    <a:pt x="1341" y="21"/>
                  </a:lnTo>
                  <a:lnTo>
                    <a:pt x="1341" y="43"/>
                  </a:lnTo>
                  <a:lnTo>
                    <a:pt x="1331" y="53"/>
                  </a:lnTo>
                  <a:lnTo>
                    <a:pt x="1311" y="53"/>
                  </a:lnTo>
                  <a:lnTo>
                    <a:pt x="1241" y="64"/>
                  </a:lnTo>
                  <a:lnTo>
                    <a:pt x="1192" y="85"/>
                  </a:lnTo>
                  <a:lnTo>
                    <a:pt x="1162" y="116"/>
                  </a:lnTo>
                  <a:lnTo>
                    <a:pt x="1152" y="169"/>
                  </a:lnTo>
                  <a:lnTo>
                    <a:pt x="1152" y="180"/>
                  </a:lnTo>
                  <a:lnTo>
                    <a:pt x="943" y="1067"/>
                  </a:lnTo>
                  <a:lnTo>
                    <a:pt x="934" y="1088"/>
                  </a:lnTo>
                  <a:lnTo>
                    <a:pt x="934" y="1098"/>
                  </a:lnTo>
                  <a:lnTo>
                    <a:pt x="904" y="1098"/>
                  </a:lnTo>
                  <a:lnTo>
                    <a:pt x="894" y="1088"/>
                  </a:lnTo>
                  <a:lnTo>
                    <a:pt x="884" y="1067"/>
                  </a:lnTo>
                  <a:lnTo>
                    <a:pt x="447" y="106"/>
                  </a:lnTo>
                  <a:lnTo>
                    <a:pt x="258" y="929"/>
                  </a:lnTo>
                  <a:lnTo>
                    <a:pt x="248" y="950"/>
                  </a:lnTo>
                  <a:lnTo>
                    <a:pt x="248" y="993"/>
                  </a:lnTo>
                  <a:lnTo>
                    <a:pt x="278" y="1024"/>
                  </a:lnTo>
                  <a:lnTo>
                    <a:pt x="308" y="1035"/>
                  </a:lnTo>
                  <a:lnTo>
                    <a:pt x="357" y="1035"/>
                  </a:lnTo>
                  <a:lnTo>
                    <a:pt x="367" y="1045"/>
                  </a:lnTo>
                  <a:lnTo>
                    <a:pt x="367" y="1077"/>
                  </a:lnTo>
                  <a:lnTo>
                    <a:pt x="357" y="1088"/>
                  </a:lnTo>
                  <a:lnTo>
                    <a:pt x="258" y="1088"/>
                  </a:lnTo>
                  <a:lnTo>
                    <a:pt x="179" y="1077"/>
                  </a:lnTo>
                  <a:lnTo>
                    <a:pt x="99" y="1088"/>
                  </a:lnTo>
                  <a:lnTo>
                    <a:pt x="10" y="1088"/>
                  </a:lnTo>
                  <a:lnTo>
                    <a:pt x="0" y="1077"/>
                  </a:lnTo>
                  <a:lnTo>
                    <a:pt x="0" y="1045"/>
                  </a:lnTo>
                  <a:lnTo>
                    <a:pt x="10" y="1035"/>
                  </a:lnTo>
                  <a:lnTo>
                    <a:pt x="30" y="1035"/>
                  </a:lnTo>
                  <a:lnTo>
                    <a:pt x="79" y="1024"/>
                  </a:lnTo>
                  <a:lnTo>
                    <a:pt x="119" y="1014"/>
                  </a:lnTo>
                  <a:lnTo>
                    <a:pt x="159" y="972"/>
                  </a:lnTo>
                  <a:lnTo>
                    <a:pt x="169" y="950"/>
                  </a:lnTo>
                  <a:lnTo>
                    <a:pt x="179" y="919"/>
                  </a:lnTo>
                  <a:lnTo>
                    <a:pt x="387" y="64"/>
                  </a:lnTo>
                  <a:lnTo>
                    <a:pt x="347" y="53"/>
                  </a:lnTo>
                  <a:lnTo>
                    <a:pt x="248" y="53"/>
                  </a:lnTo>
                  <a:lnTo>
                    <a:pt x="238" y="43"/>
                  </a:lnTo>
                  <a:lnTo>
                    <a:pt x="238" y="11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1" name="Freeform 25"/>
            <p:cNvSpPr>
              <a:spLocks/>
            </p:cNvSpPr>
            <p:nvPr/>
          </p:nvSpPr>
          <p:spPr bwMode="auto">
            <a:xfrm>
              <a:off x="26565" y="3772"/>
              <a:ext cx="497" cy="2259"/>
            </a:xfrm>
            <a:custGeom>
              <a:avLst/>
              <a:gdLst/>
              <a:ahLst/>
              <a:cxnLst>
                <a:cxn ang="0">
                  <a:pos x="467" y="0"/>
                </a:cxn>
                <a:cxn ang="0">
                  <a:pos x="477" y="0"/>
                </a:cxn>
                <a:cxn ang="0">
                  <a:pos x="487" y="11"/>
                </a:cxn>
                <a:cxn ang="0">
                  <a:pos x="487" y="32"/>
                </a:cxn>
                <a:cxn ang="0">
                  <a:pos x="477" y="42"/>
                </a:cxn>
                <a:cxn ang="0">
                  <a:pos x="457" y="53"/>
                </a:cxn>
                <a:cxn ang="0">
                  <a:pos x="318" y="233"/>
                </a:cxn>
                <a:cxn ang="0">
                  <a:pos x="229" y="444"/>
                </a:cxn>
                <a:cxn ang="0">
                  <a:pos x="159" y="655"/>
                </a:cxn>
                <a:cxn ang="0">
                  <a:pos x="129" y="887"/>
                </a:cxn>
                <a:cxn ang="0">
                  <a:pos x="120" y="1119"/>
                </a:cxn>
                <a:cxn ang="0">
                  <a:pos x="129" y="1299"/>
                </a:cxn>
                <a:cxn ang="0">
                  <a:pos x="149" y="1478"/>
                </a:cxn>
                <a:cxn ang="0">
                  <a:pos x="189" y="1668"/>
                </a:cxn>
                <a:cxn ang="0">
                  <a:pos x="249" y="1848"/>
                </a:cxn>
                <a:cxn ang="0">
                  <a:pos x="338" y="2017"/>
                </a:cxn>
                <a:cxn ang="0">
                  <a:pos x="457" y="2175"/>
                </a:cxn>
                <a:cxn ang="0">
                  <a:pos x="497" y="2217"/>
                </a:cxn>
                <a:cxn ang="0">
                  <a:pos x="497" y="2228"/>
                </a:cxn>
                <a:cxn ang="0">
                  <a:pos x="467" y="2259"/>
                </a:cxn>
                <a:cxn ang="0">
                  <a:pos x="378" y="2196"/>
                </a:cxn>
                <a:cxn ang="0">
                  <a:pos x="308" y="2112"/>
                </a:cxn>
                <a:cxn ang="0">
                  <a:pos x="219" y="1996"/>
                </a:cxn>
                <a:cxn ang="0">
                  <a:pos x="139" y="1837"/>
                </a:cxn>
                <a:cxn ang="0">
                  <a:pos x="70" y="1647"/>
                </a:cxn>
                <a:cxn ang="0">
                  <a:pos x="30" y="1457"/>
                </a:cxn>
                <a:cxn ang="0">
                  <a:pos x="10" y="1278"/>
                </a:cxn>
                <a:cxn ang="0">
                  <a:pos x="0" y="1130"/>
                </a:cxn>
                <a:cxn ang="0">
                  <a:pos x="10" y="929"/>
                </a:cxn>
                <a:cxn ang="0">
                  <a:pos x="50" y="697"/>
                </a:cxn>
                <a:cxn ang="0">
                  <a:pos x="129" y="444"/>
                </a:cxn>
                <a:cxn ang="0">
                  <a:pos x="209" y="285"/>
                </a:cxn>
                <a:cxn ang="0">
                  <a:pos x="298" y="159"/>
                </a:cxn>
                <a:cxn ang="0">
                  <a:pos x="378" y="74"/>
                </a:cxn>
                <a:cxn ang="0">
                  <a:pos x="437" y="21"/>
                </a:cxn>
                <a:cxn ang="0">
                  <a:pos x="467" y="0"/>
                </a:cxn>
              </a:cxnLst>
              <a:rect l="0" t="0" r="r" b="b"/>
              <a:pathLst>
                <a:path w="497" h="2259">
                  <a:moveTo>
                    <a:pt x="467" y="0"/>
                  </a:moveTo>
                  <a:lnTo>
                    <a:pt x="477" y="0"/>
                  </a:lnTo>
                  <a:lnTo>
                    <a:pt x="487" y="11"/>
                  </a:lnTo>
                  <a:lnTo>
                    <a:pt x="487" y="32"/>
                  </a:lnTo>
                  <a:lnTo>
                    <a:pt x="477" y="42"/>
                  </a:lnTo>
                  <a:lnTo>
                    <a:pt x="457" y="53"/>
                  </a:lnTo>
                  <a:lnTo>
                    <a:pt x="318" y="233"/>
                  </a:lnTo>
                  <a:lnTo>
                    <a:pt x="229" y="444"/>
                  </a:lnTo>
                  <a:lnTo>
                    <a:pt x="159" y="655"/>
                  </a:lnTo>
                  <a:lnTo>
                    <a:pt x="129" y="887"/>
                  </a:lnTo>
                  <a:lnTo>
                    <a:pt x="120" y="1119"/>
                  </a:lnTo>
                  <a:lnTo>
                    <a:pt x="129" y="1299"/>
                  </a:lnTo>
                  <a:lnTo>
                    <a:pt x="149" y="1478"/>
                  </a:lnTo>
                  <a:lnTo>
                    <a:pt x="189" y="1668"/>
                  </a:lnTo>
                  <a:lnTo>
                    <a:pt x="249" y="1848"/>
                  </a:lnTo>
                  <a:lnTo>
                    <a:pt x="338" y="2017"/>
                  </a:lnTo>
                  <a:lnTo>
                    <a:pt x="457" y="2175"/>
                  </a:lnTo>
                  <a:lnTo>
                    <a:pt x="497" y="2217"/>
                  </a:lnTo>
                  <a:lnTo>
                    <a:pt x="497" y="2228"/>
                  </a:lnTo>
                  <a:lnTo>
                    <a:pt x="467" y="2259"/>
                  </a:lnTo>
                  <a:lnTo>
                    <a:pt x="378" y="2196"/>
                  </a:lnTo>
                  <a:lnTo>
                    <a:pt x="308" y="2112"/>
                  </a:lnTo>
                  <a:lnTo>
                    <a:pt x="219" y="1996"/>
                  </a:lnTo>
                  <a:lnTo>
                    <a:pt x="139" y="1837"/>
                  </a:lnTo>
                  <a:lnTo>
                    <a:pt x="70" y="1647"/>
                  </a:lnTo>
                  <a:lnTo>
                    <a:pt x="30" y="1457"/>
                  </a:lnTo>
                  <a:lnTo>
                    <a:pt x="10" y="1278"/>
                  </a:lnTo>
                  <a:lnTo>
                    <a:pt x="0" y="1130"/>
                  </a:lnTo>
                  <a:lnTo>
                    <a:pt x="10" y="929"/>
                  </a:lnTo>
                  <a:lnTo>
                    <a:pt x="50" y="697"/>
                  </a:lnTo>
                  <a:lnTo>
                    <a:pt x="129" y="444"/>
                  </a:lnTo>
                  <a:lnTo>
                    <a:pt x="209" y="285"/>
                  </a:lnTo>
                  <a:lnTo>
                    <a:pt x="298" y="159"/>
                  </a:lnTo>
                  <a:lnTo>
                    <a:pt x="378" y="74"/>
                  </a:lnTo>
                  <a:lnTo>
                    <a:pt x="437" y="21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2" name="Freeform 26"/>
            <p:cNvSpPr>
              <a:spLocks/>
            </p:cNvSpPr>
            <p:nvPr/>
          </p:nvSpPr>
          <p:spPr bwMode="auto">
            <a:xfrm>
              <a:off x="27271" y="4469"/>
              <a:ext cx="904" cy="1013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606" y="127"/>
                </a:cxn>
                <a:cxn ang="0">
                  <a:pos x="695" y="169"/>
                </a:cxn>
                <a:cxn ang="0">
                  <a:pos x="794" y="106"/>
                </a:cxn>
                <a:cxn ang="0">
                  <a:pos x="874" y="0"/>
                </a:cxn>
                <a:cxn ang="0">
                  <a:pos x="904" y="11"/>
                </a:cxn>
                <a:cxn ang="0">
                  <a:pos x="874" y="85"/>
                </a:cxn>
                <a:cxn ang="0">
                  <a:pos x="755" y="232"/>
                </a:cxn>
                <a:cxn ang="0">
                  <a:pos x="606" y="401"/>
                </a:cxn>
                <a:cxn ang="0">
                  <a:pos x="496" y="496"/>
                </a:cxn>
                <a:cxn ang="0">
                  <a:pos x="377" y="612"/>
                </a:cxn>
                <a:cxn ang="0">
                  <a:pos x="198" y="792"/>
                </a:cxn>
                <a:cxn ang="0">
                  <a:pos x="198" y="802"/>
                </a:cxn>
                <a:cxn ang="0">
                  <a:pos x="268" y="792"/>
                </a:cxn>
                <a:cxn ang="0">
                  <a:pos x="317" y="802"/>
                </a:cxn>
                <a:cxn ang="0">
                  <a:pos x="387" y="834"/>
                </a:cxn>
                <a:cxn ang="0">
                  <a:pos x="476" y="866"/>
                </a:cxn>
                <a:cxn ang="0">
                  <a:pos x="576" y="855"/>
                </a:cxn>
                <a:cxn ang="0">
                  <a:pos x="725" y="771"/>
                </a:cxn>
                <a:cxn ang="0">
                  <a:pos x="784" y="665"/>
                </a:cxn>
                <a:cxn ang="0">
                  <a:pos x="794" y="644"/>
                </a:cxn>
                <a:cxn ang="0">
                  <a:pos x="834" y="655"/>
                </a:cxn>
                <a:cxn ang="0">
                  <a:pos x="824" y="718"/>
                </a:cxn>
                <a:cxn ang="0">
                  <a:pos x="745" y="866"/>
                </a:cxn>
                <a:cxn ang="0">
                  <a:pos x="596" y="992"/>
                </a:cxn>
                <a:cxn ang="0">
                  <a:pos x="417" y="992"/>
                </a:cxn>
                <a:cxn ang="0">
                  <a:pos x="268" y="845"/>
                </a:cxn>
                <a:cxn ang="0">
                  <a:pos x="168" y="866"/>
                </a:cxn>
                <a:cxn ang="0">
                  <a:pos x="59" y="982"/>
                </a:cxn>
                <a:cxn ang="0">
                  <a:pos x="49" y="1013"/>
                </a:cxn>
                <a:cxn ang="0">
                  <a:pos x="0" y="1003"/>
                </a:cxn>
                <a:cxn ang="0">
                  <a:pos x="10" y="961"/>
                </a:cxn>
                <a:cxn ang="0">
                  <a:pos x="129" y="802"/>
                </a:cxn>
                <a:cxn ang="0">
                  <a:pos x="407" y="507"/>
                </a:cxn>
                <a:cxn ang="0">
                  <a:pos x="506" y="412"/>
                </a:cxn>
                <a:cxn ang="0">
                  <a:pos x="705" y="211"/>
                </a:cxn>
                <a:cxn ang="0">
                  <a:pos x="606" y="201"/>
                </a:cxn>
                <a:cxn ang="0">
                  <a:pos x="486" y="158"/>
                </a:cxn>
                <a:cxn ang="0">
                  <a:pos x="377" y="148"/>
                </a:cxn>
                <a:cxn ang="0">
                  <a:pos x="268" y="190"/>
                </a:cxn>
                <a:cxn ang="0">
                  <a:pos x="208" y="275"/>
                </a:cxn>
                <a:cxn ang="0">
                  <a:pos x="178" y="253"/>
                </a:cxn>
                <a:cxn ang="0">
                  <a:pos x="228" y="148"/>
                </a:cxn>
                <a:cxn ang="0">
                  <a:pos x="347" y="21"/>
                </a:cxn>
              </a:cxnLst>
              <a:rect l="0" t="0" r="r" b="b"/>
              <a:pathLst>
                <a:path w="904" h="1013">
                  <a:moveTo>
                    <a:pt x="437" y="0"/>
                  </a:moveTo>
                  <a:lnTo>
                    <a:pt x="476" y="0"/>
                  </a:lnTo>
                  <a:lnTo>
                    <a:pt x="566" y="63"/>
                  </a:lnTo>
                  <a:lnTo>
                    <a:pt x="606" y="127"/>
                  </a:lnTo>
                  <a:lnTo>
                    <a:pt x="635" y="148"/>
                  </a:lnTo>
                  <a:lnTo>
                    <a:pt x="695" y="169"/>
                  </a:lnTo>
                  <a:lnTo>
                    <a:pt x="745" y="158"/>
                  </a:lnTo>
                  <a:lnTo>
                    <a:pt x="794" y="106"/>
                  </a:lnTo>
                  <a:lnTo>
                    <a:pt x="854" y="21"/>
                  </a:lnTo>
                  <a:lnTo>
                    <a:pt x="874" y="0"/>
                  </a:lnTo>
                  <a:lnTo>
                    <a:pt x="894" y="0"/>
                  </a:lnTo>
                  <a:lnTo>
                    <a:pt x="904" y="11"/>
                  </a:lnTo>
                  <a:lnTo>
                    <a:pt x="904" y="21"/>
                  </a:lnTo>
                  <a:lnTo>
                    <a:pt x="874" y="85"/>
                  </a:lnTo>
                  <a:lnTo>
                    <a:pt x="824" y="148"/>
                  </a:lnTo>
                  <a:lnTo>
                    <a:pt x="755" y="232"/>
                  </a:lnTo>
                  <a:lnTo>
                    <a:pt x="655" y="348"/>
                  </a:lnTo>
                  <a:lnTo>
                    <a:pt x="606" y="401"/>
                  </a:lnTo>
                  <a:lnTo>
                    <a:pt x="546" y="454"/>
                  </a:lnTo>
                  <a:lnTo>
                    <a:pt x="496" y="496"/>
                  </a:lnTo>
                  <a:lnTo>
                    <a:pt x="447" y="549"/>
                  </a:lnTo>
                  <a:lnTo>
                    <a:pt x="377" y="612"/>
                  </a:lnTo>
                  <a:lnTo>
                    <a:pt x="208" y="792"/>
                  </a:lnTo>
                  <a:lnTo>
                    <a:pt x="198" y="792"/>
                  </a:lnTo>
                  <a:lnTo>
                    <a:pt x="178" y="802"/>
                  </a:lnTo>
                  <a:lnTo>
                    <a:pt x="198" y="802"/>
                  </a:lnTo>
                  <a:lnTo>
                    <a:pt x="208" y="792"/>
                  </a:lnTo>
                  <a:lnTo>
                    <a:pt x="268" y="792"/>
                  </a:lnTo>
                  <a:lnTo>
                    <a:pt x="288" y="802"/>
                  </a:lnTo>
                  <a:lnTo>
                    <a:pt x="317" y="802"/>
                  </a:lnTo>
                  <a:lnTo>
                    <a:pt x="347" y="813"/>
                  </a:lnTo>
                  <a:lnTo>
                    <a:pt x="387" y="834"/>
                  </a:lnTo>
                  <a:lnTo>
                    <a:pt x="437" y="855"/>
                  </a:lnTo>
                  <a:lnTo>
                    <a:pt x="476" y="866"/>
                  </a:lnTo>
                  <a:lnTo>
                    <a:pt x="516" y="866"/>
                  </a:lnTo>
                  <a:lnTo>
                    <a:pt x="576" y="855"/>
                  </a:lnTo>
                  <a:lnTo>
                    <a:pt x="655" y="823"/>
                  </a:lnTo>
                  <a:lnTo>
                    <a:pt x="725" y="771"/>
                  </a:lnTo>
                  <a:lnTo>
                    <a:pt x="774" y="676"/>
                  </a:lnTo>
                  <a:lnTo>
                    <a:pt x="784" y="665"/>
                  </a:lnTo>
                  <a:lnTo>
                    <a:pt x="784" y="655"/>
                  </a:lnTo>
                  <a:lnTo>
                    <a:pt x="794" y="644"/>
                  </a:lnTo>
                  <a:lnTo>
                    <a:pt x="824" y="644"/>
                  </a:lnTo>
                  <a:lnTo>
                    <a:pt x="834" y="655"/>
                  </a:lnTo>
                  <a:lnTo>
                    <a:pt x="834" y="665"/>
                  </a:lnTo>
                  <a:lnTo>
                    <a:pt x="824" y="718"/>
                  </a:lnTo>
                  <a:lnTo>
                    <a:pt x="794" y="781"/>
                  </a:lnTo>
                  <a:lnTo>
                    <a:pt x="745" y="866"/>
                  </a:lnTo>
                  <a:lnTo>
                    <a:pt x="675" y="940"/>
                  </a:lnTo>
                  <a:lnTo>
                    <a:pt x="596" y="992"/>
                  </a:lnTo>
                  <a:lnTo>
                    <a:pt x="496" y="1013"/>
                  </a:lnTo>
                  <a:lnTo>
                    <a:pt x="417" y="992"/>
                  </a:lnTo>
                  <a:lnTo>
                    <a:pt x="288" y="855"/>
                  </a:lnTo>
                  <a:lnTo>
                    <a:pt x="268" y="845"/>
                  </a:lnTo>
                  <a:lnTo>
                    <a:pt x="238" y="845"/>
                  </a:lnTo>
                  <a:lnTo>
                    <a:pt x="168" y="866"/>
                  </a:lnTo>
                  <a:lnTo>
                    <a:pt x="109" y="908"/>
                  </a:lnTo>
                  <a:lnTo>
                    <a:pt x="59" y="982"/>
                  </a:lnTo>
                  <a:lnTo>
                    <a:pt x="49" y="1003"/>
                  </a:lnTo>
                  <a:lnTo>
                    <a:pt x="49" y="1013"/>
                  </a:lnTo>
                  <a:lnTo>
                    <a:pt x="10" y="1013"/>
                  </a:lnTo>
                  <a:lnTo>
                    <a:pt x="0" y="1003"/>
                  </a:lnTo>
                  <a:lnTo>
                    <a:pt x="0" y="992"/>
                  </a:lnTo>
                  <a:lnTo>
                    <a:pt x="10" y="961"/>
                  </a:lnTo>
                  <a:lnTo>
                    <a:pt x="59" y="897"/>
                  </a:lnTo>
                  <a:lnTo>
                    <a:pt x="129" y="802"/>
                  </a:lnTo>
                  <a:lnTo>
                    <a:pt x="218" y="697"/>
                  </a:lnTo>
                  <a:lnTo>
                    <a:pt x="407" y="507"/>
                  </a:lnTo>
                  <a:lnTo>
                    <a:pt x="447" y="475"/>
                  </a:lnTo>
                  <a:lnTo>
                    <a:pt x="506" y="412"/>
                  </a:lnTo>
                  <a:lnTo>
                    <a:pt x="576" y="348"/>
                  </a:lnTo>
                  <a:lnTo>
                    <a:pt x="705" y="211"/>
                  </a:lnTo>
                  <a:lnTo>
                    <a:pt x="655" y="211"/>
                  </a:lnTo>
                  <a:lnTo>
                    <a:pt x="606" y="201"/>
                  </a:lnTo>
                  <a:lnTo>
                    <a:pt x="536" y="180"/>
                  </a:lnTo>
                  <a:lnTo>
                    <a:pt x="486" y="158"/>
                  </a:lnTo>
                  <a:lnTo>
                    <a:pt x="447" y="148"/>
                  </a:lnTo>
                  <a:lnTo>
                    <a:pt x="377" y="148"/>
                  </a:lnTo>
                  <a:lnTo>
                    <a:pt x="327" y="158"/>
                  </a:lnTo>
                  <a:lnTo>
                    <a:pt x="268" y="190"/>
                  </a:lnTo>
                  <a:lnTo>
                    <a:pt x="228" y="253"/>
                  </a:lnTo>
                  <a:lnTo>
                    <a:pt x="208" y="275"/>
                  </a:lnTo>
                  <a:lnTo>
                    <a:pt x="198" y="275"/>
                  </a:lnTo>
                  <a:lnTo>
                    <a:pt x="178" y="253"/>
                  </a:lnTo>
                  <a:lnTo>
                    <a:pt x="188" y="211"/>
                  </a:lnTo>
                  <a:lnTo>
                    <a:pt x="228" y="148"/>
                  </a:lnTo>
                  <a:lnTo>
                    <a:pt x="278" y="74"/>
                  </a:lnTo>
                  <a:lnTo>
                    <a:pt x="347" y="21"/>
                  </a:lnTo>
                  <a:lnTo>
                    <a:pt x="4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3" name="Freeform 27"/>
            <p:cNvSpPr>
              <a:spLocks/>
            </p:cNvSpPr>
            <p:nvPr/>
          </p:nvSpPr>
          <p:spPr bwMode="auto">
            <a:xfrm>
              <a:off x="28413" y="3762"/>
              <a:ext cx="487" cy="225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50" y="21"/>
                </a:cxn>
                <a:cxn ang="0">
                  <a:pos x="109" y="74"/>
                </a:cxn>
                <a:cxn ang="0">
                  <a:pos x="179" y="158"/>
                </a:cxn>
                <a:cxn ang="0">
                  <a:pos x="268" y="274"/>
                </a:cxn>
                <a:cxn ang="0">
                  <a:pos x="348" y="422"/>
                </a:cxn>
                <a:cxn ang="0">
                  <a:pos x="437" y="686"/>
                </a:cxn>
                <a:cxn ang="0">
                  <a:pos x="477" y="929"/>
                </a:cxn>
                <a:cxn ang="0">
                  <a:pos x="487" y="1129"/>
                </a:cxn>
                <a:cxn ang="0">
                  <a:pos x="477" y="1330"/>
                </a:cxn>
                <a:cxn ang="0">
                  <a:pos x="437" y="1562"/>
                </a:cxn>
                <a:cxn ang="0">
                  <a:pos x="358" y="1816"/>
                </a:cxn>
                <a:cxn ang="0">
                  <a:pos x="278" y="1974"/>
                </a:cxn>
                <a:cxn ang="0">
                  <a:pos x="189" y="2101"/>
                </a:cxn>
                <a:cxn ang="0">
                  <a:pos x="109" y="2185"/>
                </a:cxn>
                <a:cxn ang="0">
                  <a:pos x="50" y="2238"/>
                </a:cxn>
                <a:cxn ang="0">
                  <a:pos x="20" y="2259"/>
                </a:cxn>
                <a:cxn ang="0">
                  <a:pos x="0" y="2238"/>
                </a:cxn>
                <a:cxn ang="0">
                  <a:pos x="0" y="2217"/>
                </a:cxn>
                <a:cxn ang="0">
                  <a:pos x="10" y="2206"/>
                </a:cxn>
                <a:cxn ang="0">
                  <a:pos x="30" y="2196"/>
                </a:cxn>
                <a:cxn ang="0">
                  <a:pos x="169" y="2016"/>
                </a:cxn>
                <a:cxn ang="0">
                  <a:pos x="258" y="1805"/>
                </a:cxn>
                <a:cxn ang="0">
                  <a:pos x="328" y="1594"/>
                </a:cxn>
                <a:cxn ang="0">
                  <a:pos x="358" y="1362"/>
                </a:cxn>
                <a:cxn ang="0">
                  <a:pos x="368" y="1129"/>
                </a:cxn>
                <a:cxn ang="0">
                  <a:pos x="358" y="855"/>
                </a:cxn>
                <a:cxn ang="0">
                  <a:pos x="308" y="612"/>
                </a:cxn>
                <a:cxn ang="0">
                  <a:pos x="248" y="401"/>
                </a:cxn>
                <a:cxn ang="0">
                  <a:pos x="149" y="221"/>
                </a:cxn>
                <a:cxn ang="0">
                  <a:pos x="40" y="74"/>
                </a:cxn>
                <a:cxn ang="0">
                  <a:pos x="0" y="31"/>
                </a:cxn>
                <a:cxn ang="0">
                  <a:pos x="0" y="21"/>
                </a:cxn>
                <a:cxn ang="0">
                  <a:pos x="20" y="0"/>
                </a:cxn>
              </a:cxnLst>
              <a:rect l="0" t="0" r="r" b="b"/>
              <a:pathLst>
                <a:path w="487" h="2259">
                  <a:moveTo>
                    <a:pt x="20" y="0"/>
                  </a:moveTo>
                  <a:lnTo>
                    <a:pt x="50" y="21"/>
                  </a:lnTo>
                  <a:lnTo>
                    <a:pt x="109" y="74"/>
                  </a:lnTo>
                  <a:lnTo>
                    <a:pt x="179" y="158"/>
                  </a:lnTo>
                  <a:lnTo>
                    <a:pt x="268" y="274"/>
                  </a:lnTo>
                  <a:lnTo>
                    <a:pt x="348" y="422"/>
                  </a:lnTo>
                  <a:lnTo>
                    <a:pt x="437" y="686"/>
                  </a:lnTo>
                  <a:lnTo>
                    <a:pt x="477" y="929"/>
                  </a:lnTo>
                  <a:lnTo>
                    <a:pt x="487" y="1129"/>
                  </a:lnTo>
                  <a:lnTo>
                    <a:pt x="477" y="1330"/>
                  </a:lnTo>
                  <a:lnTo>
                    <a:pt x="437" y="1562"/>
                  </a:lnTo>
                  <a:lnTo>
                    <a:pt x="358" y="1816"/>
                  </a:lnTo>
                  <a:lnTo>
                    <a:pt x="278" y="1974"/>
                  </a:lnTo>
                  <a:lnTo>
                    <a:pt x="189" y="2101"/>
                  </a:lnTo>
                  <a:lnTo>
                    <a:pt x="109" y="2185"/>
                  </a:lnTo>
                  <a:lnTo>
                    <a:pt x="50" y="2238"/>
                  </a:lnTo>
                  <a:lnTo>
                    <a:pt x="20" y="2259"/>
                  </a:lnTo>
                  <a:lnTo>
                    <a:pt x="0" y="2238"/>
                  </a:lnTo>
                  <a:lnTo>
                    <a:pt x="0" y="2217"/>
                  </a:lnTo>
                  <a:lnTo>
                    <a:pt x="10" y="2206"/>
                  </a:lnTo>
                  <a:lnTo>
                    <a:pt x="30" y="2196"/>
                  </a:lnTo>
                  <a:lnTo>
                    <a:pt x="169" y="2016"/>
                  </a:lnTo>
                  <a:lnTo>
                    <a:pt x="258" y="1805"/>
                  </a:lnTo>
                  <a:lnTo>
                    <a:pt x="328" y="1594"/>
                  </a:lnTo>
                  <a:lnTo>
                    <a:pt x="358" y="1362"/>
                  </a:lnTo>
                  <a:lnTo>
                    <a:pt x="368" y="1129"/>
                  </a:lnTo>
                  <a:lnTo>
                    <a:pt x="358" y="855"/>
                  </a:lnTo>
                  <a:lnTo>
                    <a:pt x="308" y="612"/>
                  </a:lnTo>
                  <a:lnTo>
                    <a:pt x="248" y="401"/>
                  </a:lnTo>
                  <a:lnTo>
                    <a:pt x="149" y="221"/>
                  </a:lnTo>
                  <a:lnTo>
                    <a:pt x="40" y="74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4" name="Freeform 28"/>
            <p:cNvSpPr>
              <a:spLocks noEditPoints="1"/>
            </p:cNvSpPr>
            <p:nvPr/>
          </p:nvSpPr>
          <p:spPr bwMode="auto">
            <a:xfrm>
              <a:off x="29824" y="4627"/>
              <a:ext cx="1410" cy="528"/>
            </a:xfrm>
            <a:custGeom>
              <a:avLst/>
              <a:gdLst/>
              <a:ahLst/>
              <a:cxnLst>
                <a:cxn ang="0">
                  <a:pos x="29" y="444"/>
                </a:cxn>
                <a:cxn ang="0">
                  <a:pos x="1380" y="444"/>
                </a:cxn>
                <a:cxn ang="0">
                  <a:pos x="1390" y="454"/>
                </a:cxn>
                <a:cxn ang="0">
                  <a:pos x="1410" y="465"/>
                </a:cxn>
                <a:cxn ang="0">
                  <a:pos x="1410" y="507"/>
                </a:cxn>
                <a:cxn ang="0">
                  <a:pos x="1390" y="518"/>
                </a:cxn>
                <a:cxn ang="0">
                  <a:pos x="1380" y="528"/>
                </a:cxn>
                <a:cxn ang="0">
                  <a:pos x="29" y="528"/>
                </a:cxn>
                <a:cxn ang="0">
                  <a:pos x="19" y="518"/>
                </a:cxn>
                <a:cxn ang="0">
                  <a:pos x="0" y="507"/>
                </a:cxn>
                <a:cxn ang="0">
                  <a:pos x="0" y="465"/>
                </a:cxn>
                <a:cxn ang="0">
                  <a:pos x="19" y="454"/>
                </a:cxn>
                <a:cxn ang="0">
                  <a:pos x="29" y="444"/>
                </a:cxn>
                <a:cxn ang="0">
                  <a:pos x="29" y="0"/>
                </a:cxn>
                <a:cxn ang="0">
                  <a:pos x="1380" y="0"/>
                </a:cxn>
                <a:cxn ang="0">
                  <a:pos x="1390" y="11"/>
                </a:cxn>
                <a:cxn ang="0">
                  <a:pos x="1410" y="22"/>
                </a:cxn>
                <a:cxn ang="0">
                  <a:pos x="1410" y="64"/>
                </a:cxn>
                <a:cxn ang="0">
                  <a:pos x="1390" y="74"/>
                </a:cxn>
                <a:cxn ang="0">
                  <a:pos x="1380" y="85"/>
                </a:cxn>
                <a:cxn ang="0">
                  <a:pos x="29" y="85"/>
                </a:cxn>
                <a:cxn ang="0">
                  <a:pos x="19" y="74"/>
                </a:cxn>
                <a:cxn ang="0">
                  <a:pos x="0" y="64"/>
                </a:cxn>
                <a:cxn ang="0">
                  <a:pos x="0" y="22"/>
                </a:cxn>
                <a:cxn ang="0">
                  <a:pos x="19" y="11"/>
                </a:cxn>
                <a:cxn ang="0">
                  <a:pos x="29" y="0"/>
                </a:cxn>
              </a:cxnLst>
              <a:rect l="0" t="0" r="r" b="b"/>
              <a:pathLst>
                <a:path w="1410" h="528">
                  <a:moveTo>
                    <a:pt x="29" y="444"/>
                  </a:moveTo>
                  <a:lnTo>
                    <a:pt x="1380" y="444"/>
                  </a:lnTo>
                  <a:lnTo>
                    <a:pt x="1390" y="454"/>
                  </a:lnTo>
                  <a:lnTo>
                    <a:pt x="1410" y="465"/>
                  </a:lnTo>
                  <a:lnTo>
                    <a:pt x="1410" y="507"/>
                  </a:lnTo>
                  <a:lnTo>
                    <a:pt x="1390" y="518"/>
                  </a:lnTo>
                  <a:lnTo>
                    <a:pt x="1380" y="528"/>
                  </a:lnTo>
                  <a:lnTo>
                    <a:pt x="29" y="528"/>
                  </a:lnTo>
                  <a:lnTo>
                    <a:pt x="19" y="518"/>
                  </a:lnTo>
                  <a:lnTo>
                    <a:pt x="0" y="507"/>
                  </a:lnTo>
                  <a:lnTo>
                    <a:pt x="0" y="465"/>
                  </a:lnTo>
                  <a:lnTo>
                    <a:pt x="19" y="454"/>
                  </a:lnTo>
                  <a:lnTo>
                    <a:pt x="29" y="444"/>
                  </a:lnTo>
                  <a:close/>
                  <a:moveTo>
                    <a:pt x="29" y="0"/>
                  </a:moveTo>
                  <a:lnTo>
                    <a:pt x="1380" y="0"/>
                  </a:lnTo>
                  <a:lnTo>
                    <a:pt x="1390" y="11"/>
                  </a:lnTo>
                  <a:lnTo>
                    <a:pt x="1410" y="22"/>
                  </a:lnTo>
                  <a:lnTo>
                    <a:pt x="1410" y="64"/>
                  </a:lnTo>
                  <a:lnTo>
                    <a:pt x="1390" y="74"/>
                  </a:lnTo>
                  <a:lnTo>
                    <a:pt x="1380" y="85"/>
                  </a:lnTo>
                  <a:lnTo>
                    <a:pt x="29" y="85"/>
                  </a:lnTo>
                  <a:lnTo>
                    <a:pt x="19" y="74"/>
                  </a:lnTo>
                  <a:lnTo>
                    <a:pt x="0" y="64"/>
                  </a:lnTo>
                  <a:lnTo>
                    <a:pt x="0" y="22"/>
                  </a:lnTo>
                  <a:lnTo>
                    <a:pt x="19" y="11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5" name="Freeform 29"/>
            <p:cNvSpPr>
              <a:spLocks noEditPoints="1"/>
            </p:cNvSpPr>
            <p:nvPr/>
          </p:nvSpPr>
          <p:spPr bwMode="auto">
            <a:xfrm>
              <a:off x="32049" y="3952"/>
              <a:ext cx="894" cy="1562"/>
            </a:xfrm>
            <a:custGeom>
              <a:avLst/>
              <a:gdLst/>
              <a:ahLst/>
              <a:cxnLst>
                <a:cxn ang="0">
                  <a:pos x="367" y="74"/>
                </a:cxn>
                <a:cxn ang="0">
                  <a:pos x="268" y="148"/>
                </a:cxn>
                <a:cxn ang="0">
                  <a:pos x="198" y="348"/>
                </a:cxn>
                <a:cxn ang="0">
                  <a:pos x="179" y="908"/>
                </a:cxn>
                <a:cxn ang="0">
                  <a:pos x="198" y="1235"/>
                </a:cxn>
                <a:cxn ang="0">
                  <a:pos x="278" y="1425"/>
                </a:cxn>
                <a:cxn ang="0">
                  <a:pos x="397" y="1499"/>
                </a:cxn>
                <a:cxn ang="0">
                  <a:pos x="457" y="1520"/>
                </a:cxn>
                <a:cxn ang="0">
                  <a:pos x="576" y="1478"/>
                </a:cxn>
                <a:cxn ang="0">
                  <a:pos x="675" y="1340"/>
                </a:cxn>
                <a:cxn ang="0">
                  <a:pos x="725" y="1013"/>
                </a:cxn>
                <a:cxn ang="0">
                  <a:pos x="715" y="464"/>
                </a:cxn>
                <a:cxn ang="0">
                  <a:pos x="675" y="211"/>
                </a:cxn>
                <a:cxn ang="0">
                  <a:pos x="566" y="95"/>
                </a:cxn>
                <a:cxn ang="0">
                  <a:pos x="457" y="63"/>
                </a:cxn>
                <a:cxn ang="0">
                  <a:pos x="447" y="0"/>
                </a:cxn>
                <a:cxn ang="0">
                  <a:pos x="586" y="21"/>
                </a:cxn>
                <a:cxn ang="0">
                  <a:pos x="735" y="137"/>
                </a:cxn>
                <a:cxn ang="0">
                  <a:pos x="864" y="422"/>
                </a:cxn>
                <a:cxn ang="0">
                  <a:pos x="894" y="781"/>
                </a:cxn>
                <a:cxn ang="0">
                  <a:pos x="884" y="971"/>
                </a:cxn>
                <a:cxn ang="0">
                  <a:pos x="814" y="1298"/>
                </a:cxn>
                <a:cxn ang="0">
                  <a:pos x="675" y="1488"/>
                </a:cxn>
                <a:cxn ang="0">
                  <a:pos x="516" y="1552"/>
                </a:cxn>
                <a:cxn ang="0">
                  <a:pos x="357" y="1552"/>
                </a:cxn>
                <a:cxn ang="0">
                  <a:pos x="169" y="1446"/>
                </a:cxn>
                <a:cxn ang="0">
                  <a:pos x="30" y="1150"/>
                </a:cxn>
                <a:cxn ang="0">
                  <a:pos x="0" y="781"/>
                </a:cxn>
                <a:cxn ang="0">
                  <a:pos x="30" y="433"/>
                </a:cxn>
                <a:cxn ang="0">
                  <a:pos x="139" y="158"/>
                </a:cxn>
                <a:cxn ang="0">
                  <a:pos x="288" y="31"/>
                </a:cxn>
                <a:cxn ang="0">
                  <a:pos x="447" y="0"/>
                </a:cxn>
              </a:cxnLst>
              <a:rect l="0" t="0" r="r" b="b"/>
              <a:pathLst>
                <a:path w="894" h="1562">
                  <a:moveTo>
                    <a:pt x="417" y="63"/>
                  </a:moveTo>
                  <a:lnTo>
                    <a:pt x="367" y="74"/>
                  </a:lnTo>
                  <a:lnTo>
                    <a:pt x="318" y="105"/>
                  </a:lnTo>
                  <a:lnTo>
                    <a:pt x="268" y="148"/>
                  </a:lnTo>
                  <a:lnTo>
                    <a:pt x="228" y="232"/>
                  </a:lnTo>
                  <a:lnTo>
                    <a:pt x="198" y="348"/>
                  </a:lnTo>
                  <a:lnTo>
                    <a:pt x="179" y="538"/>
                  </a:lnTo>
                  <a:lnTo>
                    <a:pt x="179" y="908"/>
                  </a:lnTo>
                  <a:lnTo>
                    <a:pt x="189" y="1077"/>
                  </a:lnTo>
                  <a:lnTo>
                    <a:pt x="198" y="1235"/>
                  </a:lnTo>
                  <a:lnTo>
                    <a:pt x="228" y="1351"/>
                  </a:lnTo>
                  <a:lnTo>
                    <a:pt x="278" y="1425"/>
                  </a:lnTo>
                  <a:lnTo>
                    <a:pt x="338" y="1478"/>
                  </a:lnTo>
                  <a:lnTo>
                    <a:pt x="397" y="1499"/>
                  </a:lnTo>
                  <a:lnTo>
                    <a:pt x="447" y="1509"/>
                  </a:lnTo>
                  <a:lnTo>
                    <a:pt x="457" y="1520"/>
                  </a:lnTo>
                  <a:lnTo>
                    <a:pt x="516" y="1509"/>
                  </a:lnTo>
                  <a:lnTo>
                    <a:pt x="576" y="1478"/>
                  </a:lnTo>
                  <a:lnTo>
                    <a:pt x="636" y="1425"/>
                  </a:lnTo>
                  <a:lnTo>
                    <a:pt x="675" y="1340"/>
                  </a:lnTo>
                  <a:lnTo>
                    <a:pt x="705" y="1235"/>
                  </a:lnTo>
                  <a:lnTo>
                    <a:pt x="725" y="1013"/>
                  </a:lnTo>
                  <a:lnTo>
                    <a:pt x="725" y="623"/>
                  </a:lnTo>
                  <a:lnTo>
                    <a:pt x="715" y="464"/>
                  </a:lnTo>
                  <a:lnTo>
                    <a:pt x="705" y="327"/>
                  </a:lnTo>
                  <a:lnTo>
                    <a:pt x="675" y="211"/>
                  </a:lnTo>
                  <a:lnTo>
                    <a:pt x="616" y="137"/>
                  </a:lnTo>
                  <a:lnTo>
                    <a:pt x="566" y="95"/>
                  </a:lnTo>
                  <a:lnTo>
                    <a:pt x="506" y="74"/>
                  </a:lnTo>
                  <a:lnTo>
                    <a:pt x="457" y="63"/>
                  </a:lnTo>
                  <a:lnTo>
                    <a:pt x="417" y="63"/>
                  </a:lnTo>
                  <a:close/>
                  <a:moveTo>
                    <a:pt x="447" y="0"/>
                  </a:moveTo>
                  <a:lnTo>
                    <a:pt x="506" y="0"/>
                  </a:lnTo>
                  <a:lnTo>
                    <a:pt x="586" y="21"/>
                  </a:lnTo>
                  <a:lnTo>
                    <a:pt x="665" y="63"/>
                  </a:lnTo>
                  <a:lnTo>
                    <a:pt x="735" y="137"/>
                  </a:lnTo>
                  <a:lnTo>
                    <a:pt x="804" y="253"/>
                  </a:lnTo>
                  <a:lnTo>
                    <a:pt x="864" y="422"/>
                  </a:lnTo>
                  <a:lnTo>
                    <a:pt x="884" y="602"/>
                  </a:lnTo>
                  <a:lnTo>
                    <a:pt x="894" y="781"/>
                  </a:lnTo>
                  <a:lnTo>
                    <a:pt x="894" y="792"/>
                  </a:lnTo>
                  <a:lnTo>
                    <a:pt x="884" y="971"/>
                  </a:lnTo>
                  <a:lnTo>
                    <a:pt x="864" y="1140"/>
                  </a:lnTo>
                  <a:lnTo>
                    <a:pt x="814" y="1298"/>
                  </a:lnTo>
                  <a:lnTo>
                    <a:pt x="755" y="1414"/>
                  </a:lnTo>
                  <a:lnTo>
                    <a:pt x="675" y="1488"/>
                  </a:lnTo>
                  <a:lnTo>
                    <a:pt x="596" y="1530"/>
                  </a:lnTo>
                  <a:lnTo>
                    <a:pt x="516" y="1552"/>
                  </a:lnTo>
                  <a:lnTo>
                    <a:pt x="447" y="1562"/>
                  </a:lnTo>
                  <a:lnTo>
                    <a:pt x="357" y="1552"/>
                  </a:lnTo>
                  <a:lnTo>
                    <a:pt x="258" y="1509"/>
                  </a:lnTo>
                  <a:lnTo>
                    <a:pt x="169" y="1446"/>
                  </a:lnTo>
                  <a:lnTo>
                    <a:pt x="89" y="1330"/>
                  </a:lnTo>
                  <a:lnTo>
                    <a:pt x="30" y="1150"/>
                  </a:lnTo>
                  <a:lnTo>
                    <a:pt x="10" y="960"/>
                  </a:lnTo>
                  <a:lnTo>
                    <a:pt x="0" y="781"/>
                  </a:lnTo>
                  <a:lnTo>
                    <a:pt x="10" y="602"/>
                  </a:lnTo>
                  <a:lnTo>
                    <a:pt x="30" y="433"/>
                  </a:lnTo>
                  <a:lnTo>
                    <a:pt x="79" y="264"/>
                  </a:lnTo>
                  <a:lnTo>
                    <a:pt x="139" y="158"/>
                  </a:lnTo>
                  <a:lnTo>
                    <a:pt x="208" y="84"/>
                  </a:lnTo>
                  <a:lnTo>
                    <a:pt x="288" y="31"/>
                  </a:lnTo>
                  <a:lnTo>
                    <a:pt x="367" y="10"/>
                  </a:lnTo>
                  <a:lnTo>
                    <a:pt x="4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7605995" y="0"/>
            <a:ext cx="1538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UV Curve</a:t>
            </a:r>
            <a:endParaRPr lang="en-US" sz="2400" dirty="0">
              <a:solidFill>
                <a:srgbClr val="7030A0"/>
              </a:solidFill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rot="5400000">
            <a:off x="8278083" y="759852"/>
            <a:ext cx="653676" cy="7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462" name="Freeform 6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8220475" y="1201510"/>
            <a:ext cx="508821" cy="499265"/>
          </a:xfrm>
          <a:custGeom>
            <a:avLst/>
            <a:gdLst/>
            <a:ahLst/>
            <a:cxnLst>
              <a:cxn ang="0">
                <a:pos x="1184" y="10"/>
              </a:cxn>
              <a:cxn ang="0">
                <a:pos x="1300" y="49"/>
              </a:cxn>
              <a:cxn ang="0">
                <a:pos x="1384" y="103"/>
              </a:cxn>
              <a:cxn ang="0">
                <a:pos x="1440" y="157"/>
              </a:cxn>
              <a:cxn ang="0">
                <a:pos x="1470" y="197"/>
              </a:cxn>
              <a:cxn ang="0">
                <a:pos x="1655" y="10"/>
              </a:cxn>
              <a:cxn ang="0">
                <a:pos x="1674" y="0"/>
              </a:cxn>
              <a:cxn ang="0">
                <a:pos x="1697" y="6"/>
              </a:cxn>
              <a:cxn ang="0">
                <a:pos x="1703" y="21"/>
              </a:cxn>
              <a:cxn ang="0">
                <a:pos x="1546" y="633"/>
              </a:cxn>
              <a:cxn ang="0">
                <a:pos x="1528" y="653"/>
              </a:cxn>
              <a:cxn ang="0">
                <a:pos x="1493" y="653"/>
              </a:cxn>
              <a:cxn ang="0">
                <a:pos x="1475" y="640"/>
              </a:cxn>
              <a:cxn ang="0">
                <a:pos x="1477" y="603"/>
              </a:cxn>
              <a:cxn ang="0">
                <a:pos x="1480" y="557"/>
              </a:cxn>
              <a:cxn ang="0">
                <a:pos x="1476" y="432"/>
              </a:cxn>
              <a:cxn ang="0">
                <a:pos x="1440" y="290"/>
              </a:cxn>
              <a:cxn ang="0">
                <a:pos x="1369" y="179"/>
              </a:cxn>
              <a:cxn ang="0">
                <a:pos x="1265" y="105"/>
              </a:cxn>
              <a:cxn ang="0">
                <a:pos x="1131" y="70"/>
              </a:cxn>
              <a:cxn ang="0">
                <a:pos x="946" y="87"/>
              </a:cxn>
              <a:cxn ang="0">
                <a:pos x="754" y="159"/>
              </a:cxn>
              <a:cxn ang="0">
                <a:pos x="582" y="276"/>
              </a:cxn>
              <a:cxn ang="0">
                <a:pos x="439" y="436"/>
              </a:cxn>
              <a:cxn ang="0">
                <a:pos x="333" y="624"/>
              </a:cxn>
              <a:cxn ang="0">
                <a:pos x="267" y="811"/>
              </a:cxn>
              <a:cxn ang="0">
                <a:pos x="231" y="976"/>
              </a:cxn>
              <a:cxn ang="0">
                <a:pos x="220" y="1099"/>
              </a:cxn>
              <a:cxn ang="0">
                <a:pos x="230" y="1245"/>
              </a:cxn>
              <a:cxn ang="0">
                <a:pos x="276" y="1377"/>
              </a:cxn>
              <a:cxn ang="0">
                <a:pos x="350" y="1476"/>
              </a:cxn>
              <a:cxn ang="0">
                <a:pos x="445" y="1543"/>
              </a:cxn>
              <a:cxn ang="0">
                <a:pos x="552" y="1583"/>
              </a:cxn>
              <a:cxn ang="0">
                <a:pos x="662" y="1599"/>
              </a:cxn>
              <a:cxn ang="0">
                <a:pos x="797" y="1590"/>
              </a:cxn>
              <a:cxn ang="0">
                <a:pos x="956" y="1539"/>
              </a:cxn>
              <a:cxn ang="0">
                <a:pos x="1130" y="1433"/>
              </a:cxn>
              <a:cxn ang="0">
                <a:pos x="1254" y="1305"/>
              </a:cxn>
              <a:cxn ang="0">
                <a:pos x="1328" y="1181"/>
              </a:cxn>
              <a:cxn ang="0">
                <a:pos x="1366" y="1085"/>
              </a:cxn>
              <a:cxn ang="0">
                <a:pos x="1384" y="1050"/>
              </a:cxn>
              <a:cxn ang="0">
                <a:pos x="1405" y="1046"/>
              </a:cxn>
              <a:cxn ang="0">
                <a:pos x="1425" y="1051"/>
              </a:cxn>
              <a:cxn ang="0">
                <a:pos x="1432" y="1070"/>
              </a:cxn>
              <a:cxn ang="0">
                <a:pos x="1418" y="1121"/>
              </a:cxn>
              <a:cxn ang="0">
                <a:pos x="1377" y="1216"/>
              </a:cxn>
              <a:cxn ang="0">
                <a:pos x="1297" y="1339"/>
              </a:cxn>
              <a:cxn ang="0">
                <a:pos x="1169" y="1473"/>
              </a:cxn>
              <a:cxn ang="0">
                <a:pos x="1024" y="1572"/>
              </a:cxn>
              <a:cxn ang="0">
                <a:pos x="848" y="1644"/>
              </a:cxn>
              <a:cxn ang="0">
                <a:pos x="648" y="1672"/>
              </a:cxn>
              <a:cxn ang="0">
                <a:pos x="459" y="1648"/>
              </a:cxn>
              <a:cxn ang="0">
                <a:pos x="293" y="1578"/>
              </a:cxn>
              <a:cxn ang="0">
                <a:pos x="157" y="1468"/>
              </a:cxn>
              <a:cxn ang="0">
                <a:pos x="60" y="1321"/>
              </a:cxn>
              <a:cxn ang="0">
                <a:pos x="7" y="1142"/>
              </a:cxn>
              <a:cxn ang="0">
                <a:pos x="10" y="919"/>
              </a:cxn>
              <a:cxn ang="0">
                <a:pos x="80" y="682"/>
              </a:cxn>
              <a:cxn ang="0">
                <a:pos x="209" y="464"/>
              </a:cxn>
              <a:cxn ang="0">
                <a:pos x="385" y="276"/>
              </a:cxn>
              <a:cxn ang="0">
                <a:pos x="595" y="130"/>
              </a:cxn>
              <a:cxn ang="0">
                <a:pos x="829" y="34"/>
              </a:cxn>
              <a:cxn ang="0">
                <a:pos x="1075" y="0"/>
              </a:cxn>
            </a:cxnLst>
            <a:rect l="0" t="0" r="r" b="b"/>
            <a:pathLst>
              <a:path w="1704" h="1672">
                <a:moveTo>
                  <a:pt x="1075" y="0"/>
                </a:moveTo>
                <a:lnTo>
                  <a:pt x="1113" y="1"/>
                </a:lnTo>
                <a:lnTo>
                  <a:pt x="1150" y="5"/>
                </a:lnTo>
                <a:lnTo>
                  <a:pt x="1184" y="10"/>
                </a:lnTo>
                <a:lnTo>
                  <a:pt x="1217" y="17"/>
                </a:lnTo>
                <a:lnTo>
                  <a:pt x="1246" y="27"/>
                </a:lnTo>
                <a:lnTo>
                  <a:pt x="1274" y="38"/>
                </a:lnTo>
                <a:lnTo>
                  <a:pt x="1300" y="49"/>
                </a:lnTo>
                <a:lnTo>
                  <a:pt x="1324" y="62"/>
                </a:lnTo>
                <a:lnTo>
                  <a:pt x="1346" y="75"/>
                </a:lnTo>
                <a:lnTo>
                  <a:pt x="1366" y="89"/>
                </a:lnTo>
                <a:lnTo>
                  <a:pt x="1384" y="103"/>
                </a:lnTo>
                <a:lnTo>
                  <a:pt x="1401" y="117"/>
                </a:lnTo>
                <a:lnTo>
                  <a:pt x="1415" y="130"/>
                </a:lnTo>
                <a:lnTo>
                  <a:pt x="1428" y="144"/>
                </a:lnTo>
                <a:lnTo>
                  <a:pt x="1440" y="157"/>
                </a:lnTo>
                <a:lnTo>
                  <a:pt x="1449" y="169"/>
                </a:lnTo>
                <a:lnTo>
                  <a:pt x="1457" y="180"/>
                </a:lnTo>
                <a:lnTo>
                  <a:pt x="1465" y="189"/>
                </a:lnTo>
                <a:lnTo>
                  <a:pt x="1470" y="197"/>
                </a:lnTo>
                <a:lnTo>
                  <a:pt x="1474" y="202"/>
                </a:lnTo>
                <a:lnTo>
                  <a:pt x="1639" y="25"/>
                </a:lnTo>
                <a:lnTo>
                  <a:pt x="1648" y="17"/>
                </a:lnTo>
                <a:lnTo>
                  <a:pt x="1655" y="10"/>
                </a:lnTo>
                <a:lnTo>
                  <a:pt x="1661" y="6"/>
                </a:lnTo>
                <a:lnTo>
                  <a:pt x="1665" y="3"/>
                </a:lnTo>
                <a:lnTo>
                  <a:pt x="1669" y="1"/>
                </a:lnTo>
                <a:lnTo>
                  <a:pt x="1674" y="0"/>
                </a:lnTo>
                <a:lnTo>
                  <a:pt x="1677" y="0"/>
                </a:lnTo>
                <a:lnTo>
                  <a:pt x="1686" y="0"/>
                </a:lnTo>
                <a:lnTo>
                  <a:pt x="1692" y="3"/>
                </a:lnTo>
                <a:lnTo>
                  <a:pt x="1697" y="6"/>
                </a:lnTo>
                <a:lnTo>
                  <a:pt x="1700" y="10"/>
                </a:lnTo>
                <a:lnTo>
                  <a:pt x="1702" y="14"/>
                </a:lnTo>
                <a:lnTo>
                  <a:pt x="1703" y="18"/>
                </a:lnTo>
                <a:lnTo>
                  <a:pt x="1703" y="21"/>
                </a:lnTo>
                <a:lnTo>
                  <a:pt x="1704" y="22"/>
                </a:lnTo>
                <a:lnTo>
                  <a:pt x="1553" y="608"/>
                </a:lnTo>
                <a:lnTo>
                  <a:pt x="1549" y="622"/>
                </a:lnTo>
                <a:lnTo>
                  <a:pt x="1546" y="633"/>
                </a:lnTo>
                <a:lnTo>
                  <a:pt x="1543" y="641"/>
                </a:lnTo>
                <a:lnTo>
                  <a:pt x="1539" y="647"/>
                </a:lnTo>
                <a:lnTo>
                  <a:pt x="1534" y="652"/>
                </a:lnTo>
                <a:lnTo>
                  <a:pt x="1528" y="653"/>
                </a:lnTo>
                <a:lnTo>
                  <a:pt x="1519" y="655"/>
                </a:lnTo>
                <a:lnTo>
                  <a:pt x="1504" y="655"/>
                </a:lnTo>
                <a:lnTo>
                  <a:pt x="1499" y="654"/>
                </a:lnTo>
                <a:lnTo>
                  <a:pt x="1493" y="653"/>
                </a:lnTo>
                <a:lnTo>
                  <a:pt x="1488" y="652"/>
                </a:lnTo>
                <a:lnTo>
                  <a:pt x="1482" y="650"/>
                </a:lnTo>
                <a:lnTo>
                  <a:pt x="1478" y="646"/>
                </a:lnTo>
                <a:lnTo>
                  <a:pt x="1475" y="640"/>
                </a:lnTo>
                <a:lnTo>
                  <a:pt x="1474" y="633"/>
                </a:lnTo>
                <a:lnTo>
                  <a:pt x="1474" y="627"/>
                </a:lnTo>
                <a:lnTo>
                  <a:pt x="1476" y="610"/>
                </a:lnTo>
                <a:lnTo>
                  <a:pt x="1477" y="603"/>
                </a:lnTo>
                <a:lnTo>
                  <a:pt x="1478" y="595"/>
                </a:lnTo>
                <a:lnTo>
                  <a:pt x="1479" y="585"/>
                </a:lnTo>
                <a:lnTo>
                  <a:pt x="1480" y="572"/>
                </a:lnTo>
                <a:lnTo>
                  <a:pt x="1480" y="557"/>
                </a:lnTo>
                <a:lnTo>
                  <a:pt x="1481" y="537"/>
                </a:lnTo>
                <a:lnTo>
                  <a:pt x="1481" y="514"/>
                </a:lnTo>
                <a:lnTo>
                  <a:pt x="1480" y="472"/>
                </a:lnTo>
                <a:lnTo>
                  <a:pt x="1476" y="432"/>
                </a:lnTo>
                <a:lnTo>
                  <a:pt x="1470" y="394"/>
                </a:lnTo>
                <a:lnTo>
                  <a:pt x="1463" y="358"/>
                </a:lnTo>
                <a:lnTo>
                  <a:pt x="1452" y="323"/>
                </a:lnTo>
                <a:lnTo>
                  <a:pt x="1440" y="290"/>
                </a:lnTo>
                <a:lnTo>
                  <a:pt x="1425" y="259"/>
                </a:lnTo>
                <a:lnTo>
                  <a:pt x="1408" y="230"/>
                </a:lnTo>
                <a:lnTo>
                  <a:pt x="1389" y="204"/>
                </a:lnTo>
                <a:lnTo>
                  <a:pt x="1369" y="179"/>
                </a:lnTo>
                <a:lnTo>
                  <a:pt x="1345" y="157"/>
                </a:lnTo>
                <a:lnTo>
                  <a:pt x="1320" y="137"/>
                </a:lnTo>
                <a:lnTo>
                  <a:pt x="1294" y="119"/>
                </a:lnTo>
                <a:lnTo>
                  <a:pt x="1265" y="105"/>
                </a:lnTo>
                <a:lnTo>
                  <a:pt x="1234" y="92"/>
                </a:lnTo>
                <a:lnTo>
                  <a:pt x="1201" y="82"/>
                </a:lnTo>
                <a:lnTo>
                  <a:pt x="1167" y="75"/>
                </a:lnTo>
                <a:lnTo>
                  <a:pt x="1131" y="70"/>
                </a:lnTo>
                <a:lnTo>
                  <a:pt x="1093" y="69"/>
                </a:lnTo>
                <a:lnTo>
                  <a:pt x="1044" y="71"/>
                </a:lnTo>
                <a:lnTo>
                  <a:pt x="995" y="77"/>
                </a:lnTo>
                <a:lnTo>
                  <a:pt x="946" y="87"/>
                </a:lnTo>
                <a:lnTo>
                  <a:pt x="896" y="100"/>
                </a:lnTo>
                <a:lnTo>
                  <a:pt x="848" y="117"/>
                </a:lnTo>
                <a:lnTo>
                  <a:pt x="800" y="136"/>
                </a:lnTo>
                <a:lnTo>
                  <a:pt x="754" y="159"/>
                </a:lnTo>
                <a:lnTo>
                  <a:pt x="708" y="185"/>
                </a:lnTo>
                <a:lnTo>
                  <a:pt x="664" y="213"/>
                </a:lnTo>
                <a:lnTo>
                  <a:pt x="622" y="243"/>
                </a:lnTo>
                <a:lnTo>
                  <a:pt x="582" y="276"/>
                </a:lnTo>
                <a:lnTo>
                  <a:pt x="544" y="311"/>
                </a:lnTo>
                <a:lnTo>
                  <a:pt x="509" y="348"/>
                </a:lnTo>
                <a:lnTo>
                  <a:pt x="472" y="391"/>
                </a:lnTo>
                <a:lnTo>
                  <a:pt x="439" y="436"/>
                </a:lnTo>
                <a:lnTo>
                  <a:pt x="408" y="483"/>
                </a:lnTo>
                <a:lnTo>
                  <a:pt x="381" y="530"/>
                </a:lnTo>
                <a:lnTo>
                  <a:pt x="356" y="577"/>
                </a:lnTo>
                <a:lnTo>
                  <a:pt x="333" y="624"/>
                </a:lnTo>
                <a:lnTo>
                  <a:pt x="314" y="672"/>
                </a:lnTo>
                <a:lnTo>
                  <a:pt x="296" y="719"/>
                </a:lnTo>
                <a:lnTo>
                  <a:pt x="280" y="765"/>
                </a:lnTo>
                <a:lnTo>
                  <a:pt x="267" y="811"/>
                </a:lnTo>
                <a:lnTo>
                  <a:pt x="256" y="854"/>
                </a:lnTo>
                <a:lnTo>
                  <a:pt x="246" y="897"/>
                </a:lnTo>
                <a:lnTo>
                  <a:pt x="238" y="937"/>
                </a:lnTo>
                <a:lnTo>
                  <a:pt x="231" y="976"/>
                </a:lnTo>
                <a:lnTo>
                  <a:pt x="227" y="1011"/>
                </a:lnTo>
                <a:lnTo>
                  <a:pt x="223" y="1044"/>
                </a:lnTo>
                <a:lnTo>
                  <a:pt x="221" y="1073"/>
                </a:lnTo>
                <a:lnTo>
                  <a:pt x="220" y="1099"/>
                </a:lnTo>
                <a:lnTo>
                  <a:pt x="219" y="1122"/>
                </a:lnTo>
                <a:lnTo>
                  <a:pt x="220" y="1166"/>
                </a:lnTo>
                <a:lnTo>
                  <a:pt x="224" y="1207"/>
                </a:lnTo>
                <a:lnTo>
                  <a:pt x="230" y="1245"/>
                </a:lnTo>
                <a:lnTo>
                  <a:pt x="239" y="1282"/>
                </a:lnTo>
                <a:lnTo>
                  <a:pt x="249" y="1316"/>
                </a:lnTo>
                <a:lnTo>
                  <a:pt x="262" y="1348"/>
                </a:lnTo>
                <a:lnTo>
                  <a:pt x="276" y="1377"/>
                </a:lnTo>
                <a:lnTo>
                  <a:pt x="293" y="1405"/>
                </a:lnTo>
                <a:lnTo>
                  <a:pt x="310" y="1430"/>
                </a:lnTo>
                <a:lnTo>
                  <a:pt x="329" y="1454"/>
                </a:lnTo>
                <a:lnTo>
                  <a:pt x="350" y="1476"/>
                </a:lnTo>
                <a:lnTo>
                  <a:pt x="372" y="1495"/>
                </a:lnTo>
                <a:lnTo>
                  <a:pt x="396" y="1513"/>
                </a:lnTo>
                <a:lnTo>
                  <a:pt x="419" y="1529"/>
                </a:lnTo>
                <a:lnTo>
                  <a:pt x="445" y="1543"/>
                </a:lnTo>
                <a:lnTo>
                  <a:pt x="471" y="1555"/>
                </a:lnTo>
                <a:lnTo>
                  <a:pt x="497" y="1566"/>
                </a:lnTo>
                <a:lnTo>
                  <a:pt x="524" y="1576"/>
                </a:lnTo>
                <a:lnTo>
                  <a:pt x="552" y="1583"/>
                </a:lnTo>
                <a:lnTo>
                  <a:pt x="579" y="1589"/>
                </a:lnTo>
                <a:lnTo>
                  <a:pt x="607" y="1594"/>
                </a:lnTo>
                <a:lnTo>
                  <a:pt x="635" y="1597"/>
                </a:lnTo>
                <a:lnTo>
                  <a:pt x="662" y="1599"/>
                </a:lnTo>
                <a:lnTo>
                  <a:pt x="690" y="1600"/>
                </a:lnTo>
                <a:lnTo>
                  <a:pt x="725" y="1598"/>
                </a:lnTo>
                <a:lnTo>
                  <a:pt x="760" y="1595"/>
                </a:lnTo>
                <a:lnTo>
                  <a:pt x="797" y="1590"/>
                </a:lnTo>
                <a:lnTo>
                  <a:pt x="835" y="1581"/>
                </a:lnTo>
                <a:lnTo>
                  <a:pt x="875" y="1571"/>
                </a:lnTo>
                <a:lnTo>
                  <a:pt x="915" y="1557"/>
                </a:lnTo>
                <a:lnTo>
                  <a:pt x="956" y="1539"/>
                </a:lnTo>
                <a:lnTo>
                  <a:pt x="998" y="1518"/>
                </a:lnTo>
                <a:lnTo>
                  <a:pt x="1042" y="1494"/>
                </a:lnTo>
                <a:lnTo>
                  <a:pt x="1086" y="1465"/>
                </a:lnTo>
                <a:lnTo>
                  <a:pt x="1130" y="1433"/>
                </a:lnTo>
                <a:lnTo>
                  <a:pt x="1167" y="1401"/>
                </a:lnTo>
                <a:lnTo>
                  <a:pt x="1199" y="1370"/>
                </a:lnTo>
                <a:lnTo>
                  <a:pt x="1228" y="1337"/>
                </a:lnTo>
                <a:lnTo>
                  <a:pt x="1254" y="1305"/>
                </a:lnTo>
                <a:lnTo>
                  <a:pt x="1276" y="1272"/>
                </a:lnTo>
                <a:lnTo>
                  <a:pt x="1296" y="1241"/>
                </a:lnTo>
                <a:lnTo>
                  <a:pt x="1313" y="1211"/>
                </a:lnTo>
                <a:lnTo>
                  <a:pt x="1328" y="1181"/>
                </a:lnTo>
                <a:lnTo>
                  <a:pt x="1340" y="1154"/>
                </a:lnTo>
                <a:lnTo>
                  <a:pt x="1351" y="1128"/>
                </a:lnTo>
                <a:lnTo>
                  <a:pt x="1359" y="1105"/>
                </a:lnTo>
                <a:lnTo>
                  <a:pt x="1366" y="1085"/>
                </a:lnTo>
                <a:lnTo>
                  <a:pt x="1372" y="1067"/>
                </a:lnTo>
                <a:lnTo>
                  <a:pt x="1374" y="1060"/>
                </a:lnTo>
                <a:lnTo>
                  <a:pt x="1379" y="1054"/>
                </a:lnTo>
                <a:lnTo>
                  <a:pt x="1384" y="1050"/>
                </a:lnTo>
                <a:lnTo>
                  <a:pt x="1390" y="1048"/>
                </a:lnTo>
                <a:lnTo>
                  <a:pt x="1396" y="1046"/>
                </a:lnTo>
                <a:lnTo>
                  <a:pt x="1402" y="1046"/>
                </a:lnTo>
                <a:lnTo>
                  <a:pt x="1405" y="1046"/>
                </a:lnTo>
                <a:lnTo>
                  <a:pt x="1410" y="1046"/>
                </a:lnTo>
                <a:lnTo>
                  <a:pt x="1415" y="1047"/>
                </a:lnTo>
                <a:lnTo>
                  <a:pt x="1420" y="1048"/>
                </a:lnTo>
                <a:lnTo>
                  <a:pt x="1425" y="1051"/>
                </a:lnTo>
                <a:lnTo>
                  <a:pt x="1429" y="1054"/>
                </a:lnTo>
                <a:lnTo>
                  <a:pt x="1432" y="1060"/>
                </a:lnTo>
                <a:lnTo>
                  <a:pt x="1432" y="1067"/>
                </a:lnTo>
                <a:lnTo>
                  <a:pt x="1432" y="1070"/>
                </a:lnTo>
                <a:lnTo>
                  <a:pt x="1430" y="1078"/>
                </a:lnTo>
                <a:lnTo>
                  <a:pt x="1428" y="1089"/>
                </a:lnTo>
                <a:lnTo>
                  <a:pt x="1424" y="1103"/>
                </a:lnTo>
                <a:lnTo>
                  <a:pt x="1418" y="1121"/>
                </a:lnTo>
                <a:lnTo>
                  <a:pt x="1411" y="1141"/>
                </a:lnTo>
                <a:lnTo>
                  <a:pt x="1401" y="1164"/>
                </a:lnTo>
                <a:lnTo>
                  <a:pt x="1390" y="1189"/>
                </a:lnTo>
                <a:lnTo>
                  <a:pt x="1377" y="1216"/>
                </a:lnTo>
                <a:lnTo>
                  <a:pt x="1361" y="1245"/>
                </a:lnTo>
                <a:lnTo>
                  <a:pt x="1342" y="1275"/>
                </a:lnTo>
                <a:lnTo>
                  <a:pt x="1321" y="1307"/>
                </a:lnTo>
                <a:lnTo>
                  <a:pt x="1297" y="1339"/>
                </a:lnTo>
                <a:lnTo>
                  <a:pt x="1270" y="1372"/>
                </a:lnTo>
                <a:lnTo>
                  <a:pt x="1240" y="1406"/>
                </a:lnTo>
                <a:lnTo>
                  <a:pt x="1206" y="1439"/>
                </a:lnTo>
                <a:lnTo>
                  <a:pt x="1169" y="1473"/>
                </a:lnTo>
                <a:lnTo>
                  <a:pt x="1136" y="1499"/>
                </a:lnTo>
                <a:lnTo>
                  <a:pt x="1100" y="1525"/>
                </a:lnTo>
                <a:lnTo>
                  <a:pt x="1063" y="1550"/>
                </a:lnTo>
                <a:lnTo>
                  <a:pt x="1024" y="1572"/>
                </a:lnTo>
                <a:lnTo>
                  <a:pt x="982" y="1594"/>
                </a:lnTo>
                <a:lnTo>
                  <a:pt x="940" y="1613"/>
                </a:lnTo>
                <a:lnTo>
                  <a:pt x="895" y="1630"/>
                </a:lnTo>
                <a:lnTo>
                  <a:pt x="848" y="1644"/>
                </a:lnTo>
                <a:lnTo>
                  <a:pt x="801" y="1656"/>
                </a:lnTo>
                <a:lnTo>
                  <a:pt x="752" y="1665"/>
                </a:lnTo>
                <a:lnTo>
                  <a:pt x="700" y="1670"/>
                </a:lnTo>
                <a:lnTo>
                  <a:pt x="648" y="1672"/>
                </a:lnTo>
                <a:lnTo>
                  <a:pt x="599" y="1670"/>
                </a:lnTo>
                <a:lnTo>
                  <a:pt x="551" y="1665"/>
                </a:lnTo>
                <a:lnTo>
                  <a:pt x="504" y="1658"/>
                </a:lnTo>
                <a:lnTo>
                  <a:pt x="459" y="1648"/>
                </a:lnTo>
                <a:lnTo>
                  <a:pt x="415" y="1634"/>
                </a:lnTo>
                <a:lnTo>
                  <a:pt x="372" y="1619"/>
                </a:lnTo>
                <a:lnTo>
                  <a:pt x="331" y="1600"/>
                </a:lnTo>
                <a:lnTo>
                  <a:pt x="293" y="1578"/>
                </a:lnTo>
                <a:lnTo>
                  <a:pt x="256" y="1554"/>
                </a:lnTo>
                <a:lnTo>
                  <a:pt x="220" y="1528"/>
                </a:lnTo>
                <a:lnTo>
                  <a:pt x="187" y="1499"/>
                </a:lnTo>
                <a:lnTo>
                  <a:pt x="157" y="1468"/>
                </a:lnTo>
                <a:lnTo>
                  <a:pt x="129" y="1435"/>
                </a:lnTo>
                <a:lnTo>
                  <a:pt x="103" y="1399"/>
                </a:lnTo>
                <a:lnTo>
                  <a:pt x="80" y="1361"/>
                </a:lnTo>
                <a:lnTo>
                  <a:pt x="60" y="1321"/>
                </a:lnTo>
                <a:lnTo>
                  <a:pt x="42" y="1279"/>
                </a:lnTo>
                <a:lnTo>
                  <a:pt x="27" y="1235"/>
                </a:lnTo>
                <a:lnTo>
                  <a:pt x="16" y="1190"/>
                </a:lnTo>
                <a:lnTo>
                  <a:pt x="7" y="1142"/>
                </a:lnTo>
                <a:lnTo>
                  <a:pt x="2" y="1093"/>
                </a:lnTo>
                <a:lnTo>
                  <a:pt x="0" y="1042"/>
                </a:lnTo>
                <a:lnTo>
                  <a:pt x="3" y="980"/>
                </a:lnTo>
                <a:lnTo>
                  <a:pt x="10" y="919"/>
                </a:lnTo>
                <a:lnTo>
                  <a:pt x="21" y="858"/>
                </a:lnTo>
                <a:lnTo>
                  <a:pt x="37" y="799"/>
                </a:lnTo>
                <a:lnTo>
                  <a:pt x="56" y="739"/>
                </a:lnTo>
                <a:lnTo>
                  <a:pt x="80" y="682"/>
                </a:lnTo>
                <a:lnTo>
                  <a:pt x="107" y="625"/>
                </a:lnTo>
                <a:lnTo>
                  <a:pt x="138" y="569"/>
                </a:lnTo>
                <a:lnTo>
                  <a:pt x="171" y="516"/>
                </a:lnTo>
                <a:lnTo>
                  <a:pt x="209" y="464"/>
                </a:lnTo>
                <a:lnTo>
                  <a:pt x="248" y="414"/>
                </a:lnTo>
                <a:lnTo>
                  <a:pt x="291" y="366"/>
                </a:lnTo>
                <a:lnTo>
                  <a:pt x="337" y="320"/>
                </a:lnTo>
                <a:lnTo>
                  <a:pt x="385" y="276"/>
                </a:lnTo>
                <a:lnTo>
                  <a:pt x="435" y="235"/>
                </a:lnTo>
                <a:lnTo>
                  <a:pt x="486" y="197"/>
                </a:lnTo>
                <a:lnTo>
                  <a:pt x="540" y="162"/>
                </a:lnTo>
                <a:lnTo>
                  <a:pt x="595" y="130"/>
                </a:lnTo>
                <a:lnTo>
                  <a:pt x="652" y="101"/>
                </a:lnTo>
                <a:lnTo>
                  <a:pt x="710" y="75"/>
                </a:lnTo>
                <a:lnTo>
                  <a:pt x="769" y="53"/>
                </a:lnTo>
                <a:lnTo>
                  <a:pt x="829" y="34"/>
                </a:lnTo>
                <a:lnTo>
                  <a:pt x="890" y="19"/>
                </a:lnTo>
                <a:lnTo>
                  <a:pt x="951" y="8"/>
                </a:lnTo>
                <a:lnTo>
                  <a:pt x="1013" y="2"/>
                </a:lnTo>
                <a:lnTo>
                  <a:pt x="1075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7465" name="Group 9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7375565" y="1163105"/>
            <a:ext cx="768101" cy="526671"/>
            <a:chOff x="2435" y="1215"/>
            <a:chExt cx="2402" cy="1647"/>
          </a:xfrm>
          <a:solidFill>
            <a:srgbClr val="FF0000"/>
          </a:solidFill>
        </p:grpSpPr>
        <p:sp>
          <p:nvSpPr>
            <p:cNvPr id="147467" name="Freeform 11"/>
            <p:cNvSpPr>
              <a:spLocks/>
            </p:cNvSpPr>
            <p:nvPr/>
          </p:nvSpPr>
          <p:spPr bwMode="auto">
            <a:xfrm>
              <a:off x="2435" y="1249"/>
              <a:ext cx="1537" cy="1613"/>
            </a:xfrm>
            <a:custGeom>
              <a:avLst/>
              <a:gdLst/>
              <a:ahLst/>
              <a:cxnLst>
                <a:cxn ang="0">
                  <a:pos x="1517" y="2"/>
                </a:cxn>
                <a:cxn ang="0">
                  <a:pos x="1537" y="26"/>
                </a:cxn>
                <a:cxn ang="0">
                  <a:pos x="1534" y="64"/>
                </a:cxn>
                <a:cxn ang="0">
                  <a:pos x="1464" y="522"/>
                </a:cxn>
                <a:cxn ang="0">
                  <a:pos x="1429" y="534"/>
                </a:cxn>
                <a:cxn ang="0">
                  <a:pos x="1413" y="503"/>
                </a:cxn>
                <a:cxn ang="0">
                  <a:pos x="1419" y="466"/>
                </a:cxn>
                <a:cxn ang="0">
                  <a:pos x="1429" y="381"/>
                </a:cxn>
                <a:cxn ang="0">
                  <a:pos x="1437" y="283"/>
                </a:cxn>
                <a:cxn ang="0">
                  <a:pos x="1427" y="180"/>
                </a:cxn>
                <a:cxn ang="0">
                  <a:pos x="1377" y="111"/>
                </a:cxn>
                <a:cxn ang="0">
                  <a:pos x="1285" y="79"/>
                </a:cxn>
                <a:cxn ang="0">
                  <a:pos x="1149" y="72"/>
                </a:cxn>
                <a:cxn ang="0">
                  <a:pos x="988" y="75"/>
                </a:cxn>
                <a:cxn ang="0">
                  <a:pos x="945" y="86"/>
                </a:cxn>
                <a:cxn ang="0">
                  <a:pos x="918" y="141"/>
                </a:cxn>
                <a:cxn ang="0">
                  <a:pos x="607" y="1448"/>
                </a:cxn>
                <a:cxn ang="0">
                  <a:pos x="603" y="1482"/>
                </a:cxn>
                <a:cxn ang="0">
                  <a:pos x="625" y="1522"/>
                </a:cxn>
                <a:cxn ang="0">
                  <a:pos x="713" y="1536"/>
                </a:cxn>
                <a:cxn ang="0">
                  <a:pos x="872" y="1539"/>
                </a:cxn>
                <a:cxn ang="0">
                  <a:pos x="908" y="1555"/>
                </a:cxn>
                <a:cxn ang="0">
                  <a:pos x="900" y="1598"/>
                </a:cxn>
                <a:cxn ang="0">
                  <a:pos x="866" y="1613"/>
                </a:cxn>
                <a:cxn ang="0">
                  <a:pos x="660" y="1610"/>
                </a:cxn>
                <a:cxn ang="0">
                  <a:pos x="425" y="1607"/>
                </a:cxn>
                <a:cxn ang="0">
                  <a:pos x="156" y="1612"/>
                </a:cxn>
                <a:cxn ang="0">
                  <a:pos x="74" y="1611"/>
                </a:cxn>
                <a:cxn ang="0">
                  <a:pos x="57" y="1584"/>
                </a:cxn>
                <a:cxn ang="0">
                  <a:pos x="74" y="1544"/>
                </a:cxn>
                <a:cxn ang="0">
                  <a:pos x="195" y="1538"/>
                </a:cxn>
                <a:cxn ang="0">
                  <a:pos x="318" y="1529"/>
                </a:cxn>
                <a:cxn ang="0">
                  <a:pos x="381" y="1508"/>
                </a:cxn>
                <a:cxn ang="0">
                  <a:pos x="409" y="1468"/>
                </a:cxn>
                <a:cxn ang="0">
                  <a:pos x="723" y="149"/>
                </a:cxn>
                <a:cxn ang="0">
                  <a:pos x="733" y="110"/>
                </a:cxn>
                <a:cxn ang="0">
                  <a:pos x="732" y="85"/>
                </a:cxn>
                <a:cxn ang="0">
                  <a:pos x="704" y="72"/>
                </a:cxn>
                <a:cxn ang="0">
                  <a:pos x="443" y="75"/>
                </a:cxn>
                <a:cxn ang="0">
                  <a:pos x="308" y="103"/>
                </a:cxn>
                <a:cxn ang="0">
                  <a:pos x="213" y="170"/>
                </a:cxn>
                <a:cxn ang="0">
                  <a:pos x="138" y="292"/>
                </a:cxn>
                <a:cxn ang="0">
                  <a:pos x="67" y="484"/>
                </a:cxn>
                <a:cxn ang="0">
                  <a:pos x="45" y="531"/>
                </a:cxn>
                <a:cxn ang="0">
                  <a:pos x="11" y="530"/>
                </a:cxn>
                <a:cxn ang="0">
                  <a:pos x="1" y="504"/>
                </a:cxn>
                <a:cxn ang="0">
                  <a:pos x="12" y="469"/>
                </a:cxn>
                <a:cxn ang="0">
                  <a:pos x="160" y="19"/>
                </a:cxn>
                <a:cxn ang="0">
                  <a:pos x="190" y="1"/>
                </a:cxn>
              </a:cxnLst>
              <a:rect l="0" t="0" r="r" b="b"/>
              <a:pathLst>
                <a:path w="1537" h="1613">
                  <a:moveTo>
                    <a:pt x="204" y="0"/>
                  </a:moveTo>
                  <a:lnTo>
                    <a:pt x="1493" y="0"/>
                  </a:lnTo>
                  <a:lnTo>
                    <a:pt x="1506" y="1"/>
                  </a:lnTo>
                  <a:lnTo>
                    <a:pt x="1517" y="2"/>
                  </a:lnTo>
                  <a:lnTo>
                    <a:pt x="1526" y="5"/>
                  </a:lnTo>
                  <a:lnTo>
                    <a:pt x="1532" y="10"/>
                  </a:lnTo>
                  <a:lnTo>
                    <a:pt x="1536" y="16"/>
                  </a:lnTo>
                  <a:lnTo>
                    <a:pt x="1537" y="26"/>
                  </a:lnTo>
                  <a:lnTo>
                    <a:pt x="1537" y="38"/>
                  </a:lnTo>
                  <a:lnTo>
                    <a:pt x="1536" y="48"/>
                  </a:lnTo>
                  <a:lnTo>
                    <a:pt x="1536" y="57"/>
                  </a:lnTo>
                  <a:lnTo>
                    <a:pt x="1534" y="64"/>
                  </a:lnTo>
                  <a:lnTo>
                    <a:pt x="1474" y="480"/>
                  </a:lnTo>
                  <a:lnTo>
                    <a:pt x="1472" y="498"/>
                  </a:lnTo>
                  <a:lnTo>
                    <a:pt x="1469" y="512"/>
                  </a:lnTo>
                  <a:lnTo>
                    <a:pt x="1464" y="522"/>
                  </a:lnTo>
                  <a:lnTo>
                    <a:pt x="1458" y="530"/>
                  </a:lnTo>
                  <a:lnTo>
                    <a:pt x="1449" y="534"/>
                  </a:lnTo>
                  <a:lnTo>
                    <a:pt x="1438" y="536"/>
                  </a:lnTo>
                  <a:lnTo>
                    <a:pt x="1429" y="534"/>
                  </a:lnTo>
                  <a:lnTo>
                    <a:pt x="1422" y="529"/>
                  </a:lnTo>
                  <a:lnTo>
                    <a:pt x="1417" y="521"/>
                  </a:lnTo>
                  <a:lnTo>
                    <a:pt x="1414" y="512"/>
                  </a:lnTo>
                  <a:lnTo>
                    <a:pt x="1413" y="503"/>
                  </a:lnTo>
                  <a:lnTo>
                    <a:pt x="1414" y="496"/>
                  </a:lnTo>
                  <a:lnTo>
                    <a:pt x="1415" y="487"/>
                  </a:lnTo>
                  <a:lnTo>
                    <a:pt x="1417" y="476"/>
                  </a:lnTo>
                  <a:lnTo>
                    <a:pt x="1419" y="466"/>
                  </a:lnTo>
                  <a:lnTo>
                    <a:pt x="1421" y="458"/>
                  </a:lnTo>
                  <a:lnTo>
                    <a:pt x="1423" y="434"/>
                  </a:lnTo>
                  <a:lnTo>
                    <a:pt x="1426" y="408"/>
                  </a:lnTo>
                  <a:lnTo>
                    <a:pt x="1429" y="381"/>
                  </a:lnTo>
                  <a:lnTo>
                    <a:pt x="1432" y="354"/>
                  </a:lnTo>
                  <a:lnTo>
                    <a:pt x="1434" y="327"/>
                  </a:lnTo>
                  <a:lnTo>
                    <a:pt x="1436" y="304"/>
                  </a:lnTo>
                  <a:lnTo>
                    <a:pt x="1437" y="283"/>
                  </a:lnTo>
                  <a:lnTo>
                    <a:pt x="1438" y="266"/>
                  </a:lnTo>
                  <a:lnTo>
                    <a:pt x="1437" y="234"/>
                  </a:lnTo>
                  <a:lnTo>
                    <a:pt x="1433" y="205"/>
                  </a:lnTo>
                  <a:lnTo>
                    <a:pt x="1427" y="180"/>
                  </a:lnTo>
                  <a:lnTo>
                    <a:pt x="1418" y="159"/>
                  </a:lnTo>
                  <a:lnTo>
                    <a:pt x="1407" y="140"/>
                  </a:lnTo>
                  <a:lnTo>
                    <a:pt x="1393" y="124"/>
                  </a:lnTo>
                  <a:lnTo>
                    <a:pt x="1377" y="111"/>
                  </a:lnTo>
                  <a:lnTo>
                    <a:pt x="1358" y="100"/>
                  </a:lnTo>
                  <a:lnTo>
                    <a:pt x="1336" y="92"/>
                  </a:lnTo>
                  <a:lnTo>
                    <a:pt x="1312" y="85"/>
                  </a:lnTo>
                  <a:lnTo>
                    <a:pt x="1285" y="79"/>
                  </a:lnTo>
                  <a:lnTo>
                    <a:pt x="1255" y="76"/>
                  </a:lnTo>
                  <a:lnTo>
                    <a:pt x="1222" y="74"/>
                  </a:lnTo>
                  <a:lnTo>
                    <a:pt x="1187" y="72"/>
                  </a:lnTo>
                  <a:lnTo>
                    <a:pt x="1149" y="72"/>
                  </a:lnTo>
                  <a:lnTo>
                    <a:pt x="1046" y="72"/>
                  </a:lnTo>
                  <a:lnTo>
                    <a:pt x="1024" y="72"/>
                  </a:lnTo>
                  <a:lnTo>
                    <a:pt x="1005" y="73"/>
                  </a:lnTo>
                  <a:lnTo>
                    <a:pt x="988" y="75"/>
                  </a:lnTo>
                  <a:lnTo>
                    <a:pt x="975" y="77"/>
                  </a:lnTo>
                  <a:lnTo>
                    <a:pt x="965" y="79"/>
                  </a:lnTo>
                  <a:lnTo>
                    <a:pt x="955" y="82"/>
                  </a:lnTo>
                  <a:lnTo>
                    <a:pt x="945" y="86"/>
                  </a:lnTo>
                  <a:lnTo>
                    <a:pt x="937" y="94"/>
                  </a:lnTo>
                  <a:lnTo>
                    <a:pt x="931" y="105"/>
                  </a:lnTo>
                  <a:lnTo>
                    <a:pt x="924" y="120"/>
                  </a:lnTo>
                  <a:lnTo>
                    <a:pt x="918" y="141"/>
                  </a:lnTo>
                  <a:lnTo>
                    <a:pt x="913" y="166"/>
                  </a:lnTo>
                  <a:lnTo>
                    <a:pt x="912" y="164"/>
                  </a:lnTo>
                  <a:lnTo>
                    <a:pt x="610" y="1433"/>
                  </a:lnTo>
                  <a:lnTo>
                    <a:pt x="607" y="1448"/>
                  </a:lnTo>
                  <a:lnTo>
                    <a:pt x="605" y="1460"/>
                  </a:lnTo>
                  <a:lnTo>
                    <a:pt x="604" y="1469"/>
                  </a:lnTo>
                  <a:lnTo>
                    <a:pt x="603" y="1475"/>
                  </a:lnTo>
                  <a:lnTo>
                    <a:pt x="603" y="1482"/>
                  </a:lnTo>
                  <a:lnTo>
                    <a:pt x="604" y="1496"/>
                  </a:lnTo>
                  <a:lnTo>
                    <a:pt x="608" y="1508"/>
                  </a:lnTo>
                  <a:lnTo>
                    <a:pt x="614" y="1516"/>
                  </a:lnTo>
                  <a:lnTo>
                    <a:pt x="625" y="1522"/>
                  </a:lnTo>
                  <a:lnTo>
                    <a:pt x="640" y="1528"/>
                  </a:lnTo>
                  <a:lnTo>
                    <a:pt x="660" y="1531"/>
                  </a:lnTo>
                  <a:lnTo>
                    <a:pt x="685" y="1535"/>
                  </a:lnTo>
                  <a:lnTo>
                    <a:pt x="713" y="1536"/>
                  </a:lnTo>
                  <a:lnTo>
                    <a:pt x="737" y="1537"/>
                  </a:lnTo>
                  <a:lnTo>
                    <a:pt x="758" y="1538"/>
                  </a:lnTo>
                  <a:lnTo>
                    <a:pt x="854" y="1538"/>
                  </a:lnTo>
                  <a:lnTo>
                    <a:pt x="872" y="1539"/>
                  </a:lnTo>
                  <a:lnTo>
                    <a:pt x="886" y="1540"/>
                  </a:lnTo>
                  <a:lnTo>
                    <a:pt x="897" y="1543"/>
                  </a:lnTo>
                  <a:lnTo>
                    <a:pt x="903" y="1548"/>
                  </a:lnTo>
                  <a:lnTo>
                    <a:pt x="908" y="1555"/>
                  </a:lnTo>
                  <a:lnTo>
                    <a:pt x="908" y="1564"/>
                  </a:lnTo>
                  <a:lnTo>
                    <a:pt x="908" y="1579"/>
                  </a:lnTo>
                  <a:lnTo>
                    <a:pt x="904" y="1590"/>
                  </a:lnTo>
                  <a:lnTo>
                    <a:pt x="900" y="1598"/>
                  </a:lnTo>
                  <a:lnTo>
                    <a:pt x="895" y="1604"/>
                  </a:lnTo>
                  <a:lnTo>
                    <a:pt x="889" y="1609"/>
                  </a:lnTo>
                  <a:lnTo>
                    <a:pt x="881" y="1611"/>
                  </a:lnTo>
                  <a:lnTo>
                    <a:pt x="866" y="1613"/>
                  </a:lnTo>
                  <a:lnTo>
                    <a:pt x="859" y="1613"/>
                  </a:lnTo>
                  <a:lnTo>
                    <a:pt x="794" y="1612"/>
                  </a:lnTo>
                  <a:lnTo>
                    <a:pt x="727" y="1611"/>
                  </a:lnTo>
                  <a:lnTo>
                    <a:pt x="660" y="1610"/>
                  </a:lnTo>
                  <a:lnTo>
                    <a:pt x="599" y="1609"/>
                  </a:lnTo>
                  <a:lnTo>
                    <a:pt x="535" y="1607"/>
                  </a:lnTo>
                  <a:lnTo>
                    <a:pt x="471" y="1606"/>
                  </a:lnTo>
                  <a:lnTo>
                    <a:pt x="425" y="1607"/>
                  </a:lnTo>
                  <a:lnTo>
                    <a:pt x="377" y="1608"/>
                  </a:lnTo>
                  <a:lnTo>
                    <a:pt x="280" y="1610"/>
                  </a:lnTo>
                  <a:lnTo>
                    <a:pt x="218" y="1611"/>
                  </a:lnTo>
                  <a:lnTo>
                    <a:pt x="156" y="1612"/>
                  </a:lnTo>
                  <a:lnTo>
                    <a:pt x="95" y="1613"/>
                  </a:lnTo>
                  <a:lnTo>
                    <a:pt x="89" y="1613"/>
                  </a:lnTo>
                  <a:lnTo>
                    <a:pt x="81" y="1612"/>
                  </a:lnTo>
                  <a:lnTo>
                    <a:pt x="74" y="1611"/>
                  </a:lnTo>
                  <a:lnTo>
                    <a:pt x="67" y="1608"/>
                  </a:lnTo>
                  <a:lnTo>
                    <a:pt x="61" y="1603"/>
                  </a:lnTo>
                  <a:lnTo>
                    <a:pt x="58" y="1595"/>
                  </a:lnTo>
                  <a:lnTo>
                    <a:pt x="57" y="1584"/>
                  </a:lnTo>
                  <a:lnTo>
                    <a:pt x="57" y="1569"/>
                  </a:lnTo>
                  <a:lnTo>
                    <a:pt x="60" y="1557"/>
                  </a:lnTo>
                  <a:lnTo>
                    <a:pt x="66" y="1549"/>
                  </a:lnTo>
                  <a:lnTo>
                    <a:pt x="74" y="1544"/>
                  </a:lnTo>
                  <a:lnTo>
                    <a:pt x="86" y="1541"/>
                  </a:lnTo>
                  <a:lnTo>
                    <a:pt x="103" y="1539"/>
                  </a:lnTo>
                  <a:lnTo>
                    <a:pt x="125" y="1538"/>
                  </a:lnTo>
                  <a:lnTo>
                    <a:pt x="195" y="1538"/>
                  </a:lnTo>
                  <a:lnTo>
                    <a:pt x="233" y="1537"/>
                  </a:lnTo>
                  <a:lnTo>
                    <a:pt x="265" y="1535"/>
                  </a:lnTo>
                  <a:lnTo>
                    <a:pt x="293" y="1533"/>
                  </a:lnTo>
                  <a:lnTo>
                    <a:pt x="318" y="1529"/>
                  </a:lnTo>
                  <a:lnTo>
                    <a:pt x="338" y="1525"/>
                  </a:lnTo>
                  <a:lnTo>
                    <a:pt x="355" y="1521"/>
                  </a:lnTo>
                  <a:lnTo>
                    <a:pt x="370" y="1515"/>
                  </a:lnTo>
                  <a:lnTo>
                    <a:pt x="381" y="1508"/>
                  </a:lnTo>
                  <a:lnTo>
                    <a:pt x="390" y="1499"/>
                  </a:lnTo>
                  <a:lnTo>
                    <a:pt x="399" y="1490"/>
                  </a:lnTo>
                  <a:lnTo>
                    <a:pt x="404" y="1480"/>
                  </a:lnTo>
                  <a:lnTo>
                    <a:pt x="409" y="1468"/>
                  </a:lnTo>
                  <a:lnTo>
                    <a:pt x="414" y="1455"/>
                  </a:lnTo>
                  <a:lnTo>
                    <a:pt x="418" y="1441"/>
                  </a:lnTo>
                  <a:lnTo>
                    <a:pt x="422" y="1425"/>
                  </a:lnTo>
                  <a:lnTo>
                    <a:pt x="723" y="149"/>
                  </a:lnTo>
                  <a:lnTo>
                    <a:pt x="726" y="142"/>
                  </a:lnTo>
                  <a:lnTo>
                    <a:pt x="728" y="133"/>
                  </a:lnTo>
                  <a:lnTo>
                    <a:pt x="732" y="121"/>
                  </a:lnTo>
                  <a:lnTo>
                    <a:pt x="733" y="110"/>
                  </a:lnTo>
                  <a:lnTo>
                    <a:pt x="734" y="100"/>
                  </a:lnTo>
                  <a:lnTo>
                    <a:pt x="734" y="94"/>
                  </a:lnTo>
                  <a:lnTo>
                    <a:pt x="733" y="89"/>
                  </a:lnTo>
                  <a:lnTo>
                    <a:pt x="732" y="85"/>
                  </a:lnTo>
                  <a:lnTo>
                    <a:pt x="728" y="80"/>
                  </a:lnTo>
                  <a:lnTo>
                    <a:pt x="723" y="77"/>
                  </a:lnTo>
                  <a:lnTo>
                    <a:pt x="715" y="74"/>
                  </a:lnTo>
                  <a:lnTo>
                    <a:pt x="704" y="72"/>
                  </a:lnTo>
                  <a:lnTo>
                    <a:pt x="689" y="71"/>
                  </a:lnTo>
                  <a:lnTo>
                    <a:pt x="532" y="71"/>
                  </a:lnTo>
                  <a:lnTo>
                    <a:pt x="485" y="72"/>
                  </a:lnTo>
                  <a:lnTo>
                    <a:pt x="443" y="75"/>
                  </a:lnTo>
                  <a:lnTo>
                    <a:pt x="404" y="79"/>
                  </a:lnTo>
                  <a:lnTo>
                    <a:pt x="369" y="86"/>
                  </a:lnTo>
                  <a:lnTo>
                    <a:pt x="337" y="93"/>
                  </a:lnTo>
                  <a:lnTo>
                    <a:pt x="308" y="103"/>
                  </a:lnTo>
                  <a:lnTo>
                    <a:pt x="281" y="115"/>
                  </a:lnTo>
                  <a:lnTo>
                    <a:pt x="256" y="131"/>
                  </a:lnTo>
                  <a:lnTo>
                    <a:pt x="233" y="148"/>
                  </a:lnTo>
                  <a:lnTo>
                    <a:pt x="213" y="170"/>
                  </a:lnTo>
                  <a:lnTo>
                    <a:pt x="193" y="195"/>
                  </a:lnTo>
                  <a:lnTo>
                    <a:pt x="174" y="224"/>
                  </a:lnTo>
                  <a:lnTo>
                    <a:pt x="156" y="256"/>
                  </a:lnTo>
                  <a:lnTo>
                    <a:pt x="138" y="292"/>
                  </a:lnTo>
                  <a:lnTo>
                    <a:pt x="121" y="333"/>
                  </a:lnTo>
                  <a:lnTo>
                    <a:pt x="104" y="378"/>
                  </a:lnTo>
                  <a:lnTo>
                    <a:pt x="86" y="429"/>
                  </a:lnTo>
                  <a:lnTo>
                    <a:pt x="67" y="484"/>
                  </a:lnTo>
                  <a:lnTo>
                    <a:pt x="61" y="500"/>
                  </a:lnTo>
                  <a:lnTo>
                    <a:pt x="56" y="514"/>
                  </a:lnTo>
                  <a:lnTo>
                    <a:pt x="51" y="524"/>
                  </a:lnTo>
                  <a:lnTo>
                    <a:pt x="45" y="531"/>
                  </a:lnTo>
                  <a:lnTo>
                    <a:pt x="38" y="535"/>
                  </a:lnTo>
                  <a:lnTo>
                    <a:pt x="28" y="536"/>
                  </a:lnTo>
                  <a:lnTo>
                    <a:pt x="18" y="534"/>
                  </a:lnTo>
                  <a:lnTo>
                    <a:pt x="11" y="530"/>
                  </a:lnTo>
                  <a:lnTo>
                    <a:pt x="5" y="524"/>
                  </a:lnTo>
                  <a:lnTo>
                    <a:pt x="2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4" y="495"/>
                  </a:lnTo>
                  <a:lnTo>
                    <a:pt x="6" y="486"/>
                  </a:lnTo>
                  <a:lnTo>
                    <a:pt x="9" y="476"/>
                  </a:lnTo>
                  <a:lnTo>
                    <a:pt x="12" y="469"/>
                  </a:lnTo>
                  <a:lnTo>
                    <a:pt x="14" y="465"/>
                  </a:lnTo>
                  <a:lnTo>
                    <a:pt x="149" y="44"/>
                  </a:lnTo>
                  <a:lnTo>
                    <a:pt x="155" y="30"/>
                  </a:lnTo>
                  <a:lnTo>
                    <a:pt x="160" y="19"/>
                  </a:lnTo>
                  <a:lnTo>
                    <a:pt x="166" y="10"/>
                  </a:lnTo>
                  <a:lnTo>
                    <a:pt x="171" y="5"/>
                  </a:lnTo>
                  <a:lnTo>
                    <a:pt x="180" y="3"/>
                  </a:lnTo>
                  <a:lnTo>
                    <a:pt x="190" y="1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468" name="Freeform 12"/>
            <p:cNvSpPr>
              <a:spLocks/>
            </p:cNvSpPr>
            <p:nvPr/>
          </p:nvSpPr>
          <p:spPr bwMode="auto">
            <a:xfrm>
              <a:off x="4187" y="1215"/>
              <a:ext cx="650" cy="727"/>
            </a:xfrm>
            <a:custGeom>
              <a:avLst/>
              <a:gdLst/>
              <a:ahLst/>
              <a:cxnLst>
                <a:cxn ang="0">
                  <a:pos x="351" y="5"/>
                </a:cxn>
                <a:cxn ang="0">
                  <a:pos x="370" y="29"/>
                </a:cxn>
                <a:cxn ang="0">
                  <a:pos x="374" y="60"/>
                </a:cxn>
                <a:cxn ang="0">
                  <a:pos x="568" y="168"/>
                </a:cxn>
                <a:cxn ang="0">
                  <a:pos x="587" y="155"/>
                </a:cxn>
                <a:cxn ang="0">
                  <a:pos x="613" y="155"/>
                </a:cxn>
                <a:cxn ang="0">
                  <a:pos x="643" y="179"/>
                </a:cxn>
                <a:cxn ang="0">
                  <a:pos x="649" y="219"/>
                </a:cxn>
                <a:cxn ang="0">
                  <a:pos x="635" y="243"/>
                </a:cxn>
                <a:cxn ang="0">
                  <a:pos x="591" y="265"/>
                </a:cxn>
                <a:cxn ang="0">
                  <a:pos x="545" y="285"/>
                </a:cxn>
                <a:cxn ang="0">
                  <a:pos x="476" y="318"/>
                </a:cxn>
                <a:cxn ang="0">
                  <a:pos x="376" y="363"/>
                </a:cxn>
                <a:cxn ang="0">
                  <a:pos x="636" y="480"/>
                </a:cxn>
                <a:cxn ang="0">
                  <a:pos x="649" y="504"/>
                </a:cxn>
                <a:cxn ang="0">
                  <a:pos x="643" y="545"/>
                </a:cxn>
                <a:cxn ang="0">
                  <a:pos x="613" y="571"/>
                </a:cxn>
                <a:cxn ang="0">
                  <a:pos x="588" y="572"/>
                </a:cxn>
                <a:cxn ang="0">
                  <a:pos x="571" y="563"/>
                </a:cxn>
                <a:cxn ang="0">
                  <a:pos x="540" y="540"/>
                </a:cxn>
                <a:cxn ang="0">
                  <a:pos x="350" y="436"/>
                </a:cxn>
                <a:cxn ang="0">
                  <a:pos x="357" y="502"/>
                </a:cxn>
                <a:cxn ang="0">
                  <a:pos x="363" y="566"/>
                </a:cxn>
                <a:cxn ang="0">
                  <a:pos x="367" y="602"/>
                </a:cxn>
                <a:cxn ang="0">
                  <a:pos x="374" y="656"/>
                </a:cxn>
                <a:cxn ang="0">
                  <a:pos x="374" y="690"/>
                </a:cxn>
                <a:cxn ang="0">
                  <a:pos x="353" y="719"/>
                </a:cxn>
                <a:cxn ang="0">
                  <a:pos x="326" y="727"/>
                </a:cxn>
                <a:cxn ang="0">
                  <a:pos x="298" y="719"/>
                </a:cxn>
                <a:cxn ang="0">
                  <a:pos x="279" y="690"/>
                </a:cxn>
                <a:cxn ang="0">
                  <a:pos x="85" y="559"/>
                </a:cxn>
                <a:cxn ang="0">
                  <a:pos x="64" y="572"/>
                </a:cxn>
                <a:cxn ang="0">
                  <a:pos x="50" y="574"/>
                </a:cxn>
                <a:cxn ang="0">
                  <a:pos x="14" y="557"/>
                </a:cxn>
                <a:cxn ang="0">
                  <a:pos x="0" y="518"/>
                </a:cxn>
                <a:cxn ang="0">
                  <a:pos x="11" y="486"/>
                </a:cxn>
                <a:cxn ang="0">
                  <a:pos x="46" y="465"/>
                </a:cxn>
                <a:cxn ang="0">
                  <a:pos x="88" y="447"/>
                </a:cxn>
                <a:cxn ang="0">
                  <a:pos x="150" y="421"/>
                </a:cxn>
                <a:cxn ang="0">
                  <a:pos x="240" y="381"/>
                </a:cxn>
                <a:cxn ang="0">
                  <a:pos x="22" y="248"/>
                </a:cxn>
                <a:cxn ang="0">
                  <a:pos x="5" y="230"/>
                </a:cxn>
                <a:cxn ang="0">
                  <a:pos x="2" y="192"/>
                </a:cxn>
                <a:cxn ang="0">
                  <a:pos x="24" y="161"/>
                </a:cxn>
                <a:cxn ang="0">
                  <a:pos x="57" y="154"/>
                </a:cxn>
                <a:cxn ang="0">
                  <a:pos x="76" y="162"/>
                </a:cxn>
                <a:cxn ang="0">
                  <a:pos x="301" y="307"/>
                </a:cxn>
                <a:cxn ang="0">
                  <a:pos x="293" y="223"/>
                </a:cxn>
                <a:cxn ang="0">
                  <a:pos x="287" y="158"/>
                </a:cxn>
                <a:cxn ang="0">
                  <a:pos x="283" y="120"/>
                </a:cxn>
                <a:cxn ang="0">
                  <a:pos x="278" y="73"/>
                </a:cxn>
                <a:cxn ang="0">
                  <a:pos x="279" y="34"/>
                </a:cxn>
                <a:cxn ang="0">
                  <a:pos x="298" y="8"/>
                </a:cxn>
                <a:cxn ang="0">
                  <a:pos x="326" y="0"/>
                </a:cxn>
              </a:cxnLst>
              <a:rect l="0" t="0" r="r" b="b"/>
              <a:pathLst>
                <a:path w="650" h="727">
                  <a:moveTo>
                    <a:pt x="326" y="0"/>
                  </a:moveTo>
                  <a:lnTo>
                    <a:pt x="340" y="2"/>
                  </a:lnTo>
                  <a:lnTo>
                    <a:pt x="351" y="5"/>
                  </a:lnTo>
                  <a:lnTo>
                    <a:pt x="359" y="11"/>
                  </a:lnTo>
                  <a:lnTo>
                    <a:pt x="366" y="20"/>
                  </a:lnTo>
                  <a:lnTo>
                    <a:pt x="370" y="29"/>
                  </a:lnTo>
                  <a:lnTo>
                    <a:pt x="373" y="39"/>
                  </a:lnTo>
                  <a:lnTo>
                    <a:pt x="374" y="50"/>
                  </a:lnTo>
                  <a:lnTo>
                    <a:pt x="374" y="60"/>
                  </a:lnTo>
                  <a:lnTo>
                    <a:pt x="373" y="71"/>
                  </a:lnTo>
                  <a:lnTo>
                    <a:pt x="348" y="322"/>
                  </a:lnTo>
                  <a:lnTo>
                    <a:pt x="568" y="168"/>
                  </a:lnTo>
                  <a:lnTo>
                    <a:pt x="576" y="162"/>
                  </a:lnTo>
                  <a:lnTo>
                    <a:pt x="582" y="158"/>
                  </a:lnTo>
                  <a:lnTo>
                    <a:pt x="587" y="155"/>
                  </a:lnTo>
                  <a:lnTo>
                    <a:pt x="595" y="154"/>
                  </a:lnTo>
                  <a:lnTo>
                    <a:pt x="600" y="154"/>
                  </a:lnTo>
                  <a:lnTo>
                    <a:pt x="613" y="155"/>
                  </a:lnTo>
                  <a:lnTo>
                    <a:pt x="626" y="161"/>
                  </a:lnTo>
                  <a:lnTo>
                    <a:pt x="635" y="168"/>
                  </a:lnTo>
                  <a:lnTo>
                    <a:pt x="643" y="179"/>
                  </a:lnTo>
                  <a:lnTo>
                    <a:pt x="648" y="192"/>
                  </a:lnTo>
                  <a:lnTo>
                    <a:pt x="650" y="206"/>
                  </a:lnTo>
                  <a:lnTo>
                    <a:pt x="649" y="219"/>
                  </a:lnTo>
                  <a:lnTo>
                    <a:pt x="646" y="229"/>
                  </a:lnTo>
                  <a:lnTo>
                    <a:pt x="641" y="237"/>
                  </a:lnTo>
                  <a:lnTo>
                    <a:pt x="635" y="243"/>
                  </a:lnTo>
                  <a:lnTo>
                    <a:pt x="626" y="247"/>
                  </a:lnTo>
                  <a:lnTo>
                    <a:pt x="616" y="252"/>
                  </a:lnTo>
                  <a:lnTo>
                    <a:pt x="591" y="265"/>
                  </a:lnTo>
                  <a:lnTo>
                    <a:pt x="578" y="271"/>
                  </a:lnTo>
                  <a:lnTo>
                    <a:pt x="562" y="278"/>
                  </a:lnTo>
                  <a:lnTo>
                    <a:pt x="545" y="285"/>
                  </a:lnTo>
                  <a:lnTo>
                    <a:pt x="525" y="295"/>
                  </a:lnTo>
                  <a:lnTo>
                    <a:pt x="502" y="306"/>
                  </a:lnTo>
                  <a:lnTo>
                    <a:pt x="476" y="318"/>
                  </a:lnTo>
                  <a:lnTo>
                    <a:pt x="446" y="331"/>
                  </a:lnTo>
                  <a:lnTo>
                    <a:pt x="413" y="346"/>
                  </a:lnTo>
                  <a:lnTo>
                    <a:pt x="376" y="363"/>
                  </a:lnTo>
                  <a:lnTo>
                    <a:pt x="617" y="468"/>
                  </a:lnTo>
                  <a:lnTo>
                    <a:pt x="631" y="475"/>
                  </a:lnTo>
                  <a:lnTo>
                    <a:pt x="636" y="480"/>
                  </a:lnTo>
                  <a:lnTo>
                    <a:pt x="641" y="486"/>
                  </a:lnTo>
                  <a:lnTo>
                    <a:pt x="645" y="493"/>
                  </a:lnTo>
                  <a:lnTo>
                    <a:pt x="649" y="504"/>
                  </a:lnTo>
                  <a:lnTo>
                    <a:pt x="650" y="517"/>
                  </a:lnTo>
                  <a:lnTo>
                    <a:pt x="648" y="532"/>
                  </a:lnTo>
                  <a:lnTo>
                    <a:pt x="643" y="545"/>
                  </a:lnTo>
                  <a:lnTo>
                    <a:pt x="635" y="556"/>
                  </a:lnTo>
                  <a:lnTo>
                    <a:pt x="626" y="565"/>
                  </a:lnTo>
                  <a:lnTo>
                    <a:pt x="613" y="571"/>
                  </a:lnTo>
                  <a:lnTo>
                    <a:pt x="600" y="573"/>
                  </a:lnTo>
                  <a:lnTo>
                    <a:pt x="592" y="573"/>
                  </a:lnTo>
                  <a:lnTo>
                    <a:pt x="588" y="572"/>
                  </a:lnTo>
                  <a:lnTo>
                    <a:pt x="583" y="570"/>
                  </a:lnTo>
                  <a:lnTo>
                    <a:pt x="578" y="567"/>
                  </a:lnTo>
                  <a:lnTo>
                    <a:pt x="571" y="563"/>
                  </a:lnTo>
                  <a:lnTo>
                    <a:pt x="563" y="557"/>
                  </a:lnTo>
                  <a:lnTo>
                    <a:pt x="553" y="549"/>
                  </a:lnTo>
                  <a:lnTo>
                    <a:pt x="540" y="540"/>
                  </a:lnTo>
                  <a:lnTo>
                    <a:pt x="348" y="404"/>
                  </a:lnTo>
                  <a:lnTo>
                    <a:pt x="349" y="418"/>
                  </a:lnTo>
                  <a:lnTo>
                    <a:pt x="350" y="436"/>
                  </a:lnTo>
                  <a:lnTo>
                    <a:pt x="353" y="457"/>
                  </a:lnTo>
                  <a:lnTo>
                    <a:pt x="355" y="479"/>
                  </a:lnTo>
                  <a:lnTo>
                    <a:pt x="357" y="502"/>
                  </a:lnTo>
                  <a:lnTo>
                    <a:pt x="359" y="526"/>
                  </a:lnTo>
                  <a:lnTo>
                    <a:pt x="360" y="547"/>
                  </a:lnTo>
                  <a:lnTo>
                    <a:pt x="363" y="566"/>
                  </a:lnTo>
                  <a:lnTo>
                    <a:pt x="364" y="582"/>
                  </a:lnTo>
                  <a:lnTo>
                    <a:pt x="365" y="592"/>
                  </a:lnTo>
                  <a:lnTo>
                    <a:pt x="367" y="602"/>
                  </a:lnTo>
                  <a:lnTo>
                    <a:pt x="369" y="614"/>
                  </a:lnTo>
                  <a:lnTo>
                    <a:pt x="371" y="628"/>
                  </a:lnTo>
                  <a:lnTo>
                    <a:pt x="374" y="656"/>
                  </a:lnTo>
                  <a:lnTo>
                    <a:pt x="375" y="667"/>
                  </a:lnTo>
                  <a:lnTo>
                    <a:pt x="376" y="675"/>
                  </a:lnTo>
                  <a:lnTo>
                    <a:pt x="374" y="690"/>
                  </a:lnTo>
                  <a:lnTo>
                    <a:pt x="369" y="702"/>
                  </a:lnTo>
                  <a:lnTo>
                    <a:pt x="362" y="712"/>
                  </a:lnTo>
                  <a:lnTo>
                    <a:pt x="353" y="719"/>
                  </a:lnTo>
                  <a:lnTo>
                    <a:pt x="344" y="724"/>
                  </a:lnTo>
                  <a:lnTo>
                    <a:pt x="335" y="727"/>
                  </a:lnTo>
                  <a:lnTo>
                    <a:pt x="326" y="727"/>
                  </a:lnTo>
                  <a:lnTo>
                    <a:pt x="317" y="727"/>
                  </a:lnTo>
                  <a:lnTo>
                    <a:pt x="307" y="724"/>
                  </a:lnTo>
                  <a:lnTo>
                    <a:pt x="298" y="719"/>
                  </a:lnTo>
                  <a:lnTo>
                    <a:pt x="289" y="712"/>
                  </a:lnTo>
                  <a:lnTo>
                    <a:pt x="283" y="702"/>
                  </a:lnTo>
                  <a:lnTo>
                    <a:pt x="279" y="690"/>
                  </a:lnTo>
                  <a:lnTo>
                    <a:pt x="277" y="675"/>
                  </a:lnTo>
                  <a:lnTo>
                    <a:pt x="302" y="405"/>
                  </a:lnTo>
                  <a:lnTo>
                    <a:pt x="85" y="559"/>
                  </a:lnTo>
                  <a:lnTo>
                    <a:pt x="76" y="565"/>
                  </a:lnTo>
                  <a:lnTo>
                    <a:pt x="69" y="569"/>
                  </a:lnTo>
                  <a:lnTo>
                    <a:pt x="64" y="572"/>
                  </a:lnTo>
                  <a:lnTo>
                    <a:pt x="59" y="573"/>
                  </a:lnTo>
                  <a:lnTo>
                    <a:pt x="55" y="574"/>
                  </a:lnTo>
                  <a:lnTo>
                    <a:pt x="50" y="574"/>
                  </a:lnTo>
                  <a:lnTo>
                    <a:pt x="36" y="572"/>
                  </a:lnTo>
                  <a:lnTo>
                    <a:pt x="24" y="566"/>
                  </a:lnTo>
                  <a:lnTo>
                    <a:pt x="14" y="557"/>
                  </a:lnTo>
                  <a:lnTo>
                    <a:pt x="7" y="546"/>
                  </a:lnTo>
                  <a:lnTo>
                    <a:pt x="2" y="533"/>
                  </a:lnTo>
                  <a:lnTo>
                    <a:pt x="0" y="518"/>
                  </a:lnTo>
                  <a:lnTo>
                    <a:pt x="1" y="505"/>
                  </a:lnTo>
                  <a:lnTo>
                    <a:pt x="5" y="494"/>
                  </a:lnTo>
                  <a:lnTo>
                    <a:pt x="11" y="486"/>
                  </a:lnTo>
                  <a:lnTo>
                    <a:pt x="20" y="479"/>
                  </a:lnTo>
                  <a:lnTo>
                    <a:pt x="31" y="472"/>
                  </a:lnTo>
                  <a:lnTo>
                    <a:pt x="46" y="465"/>
                  </a:lnTo>
                  <a:lnTo>
                    <a:pt x="59" y="460"/>
                  </a:lnTo>
                  <a:lnTo>
                    <a:pt x="73" y="453"/>
                  </a:lnTo>
                  <a:lnTo>
                    <a:pt x="88" y="447"/>
                  </a:lnTo>
                  <a:lnTo>
                    <a:pt x="107" y="439"/>
                  </a:lnTo>
                  <a:lnTo>
                    <a:pt x="127" y="430"/>
                  </a:lnTo>
                  <a:lnTo>
                    <a:pt x="150" y="421"/>
                  </a:lnTo>
                  <a:lnTo>
                    <a:pt x="176" y="410"/>
                  </a:lnTo>
                  <a:lnTo>
                    <a:pt x="206" y="396"/>
                  </a:lnTo>
                  <a:lnTo>
                    <a:pt x="240" y="381"/>
                  </a:lnTo>
                  <a:lnTo>
                    <a:pt x="277" y="364"/>
                  </a:lnTo>
                  <a:lnTo>
                    <a:pt x="36" y="255"/>
                  </a:lnTo>
                  <a:lnTo>
                    <a:pt x="22" y="248"/>
                  </a:lnTo>
                  <a:lnTo>
                    <a:pt x="16" y="243"/>
                  </a:lnTo>
                  <a:lnTo>
                    <a:pt x="10" y="237"/>
                  </a:lnTo>
                  <a:lnTo>
                    <a:pt x="5" y="230"/>
                  </a:lnTo>
                  <a:lnTo>
                    <a:pt x="1" y="219"/>
                  </a:lnTo>
                  <a:lnTo>
                    <a:pt x="0" y="206"/>
                  </a:lnTo>
                  <a:lnTo>
                    <a:pt x="2" y="192"/>
                  </a:lnTo>
                  <a:lnTo>
                    <a:pt x="7" y="179"/>
                  </a:lnTo>
                  <a:lnTo>
                    <a:pt x="14" y="168"/>
                  </a:lnTo>
                  <a:lnTo>
                    <a:pt x="24" y="161"/>
                  </a:lnTo>
                  <a:lnTo>
                    <a:pt x="36" y="155"/>
                  </a:lnTo>
                  <a:lnTo>
                    <a:pt x="50" y="154"/>
                  </a:lnTo>
                  <a:lnTo>
                    <a:pt x="57" y="154"/>
                  </a:lnTo>
                  <a:lnTo>
                    <a:pt x="63" y="155"/>
                  </a:lnTo>
                  <a:lnTo>
                    <a:pt x="69" y="158"/>
                  </a:lnTo>
                  <a:lnTo>
                    <a:pt x="76" y="162"/>
                  </a:lnTo>
                  <a:lnTo>
                    <a:pt x="85" y="168"/>
                  </a:lnTo>
                  <a:lnTo>
                    <a:pt x="302" y="322"/>
                  </a:lnTo>
                  <a:lnTo>
                    <a:pt x="301" y="307"/>
                  </a:lnTo>
                  <a:lnTo>
                    <a:pt x="299" y="289"/>
                  </a:lnTo>
                  <a:lnTo>
                    <a:pt x="297" y="268"/>
                  </a:lnTo>
                  <a:lnTo>
                    <a:pt x="293" y="223"/>
                  </a:lnTo>
                  <a:lnTo>
                    <a:pt x="291" y="199"/>
                  </a:lnTo>
                  <a:lnTo>
                    <a:pt x="289" y="177"/>
                  </a:lnTo>
                  <a:lnTo>
                    <a:pt x="287" y="158"/>
                  </a:lnTo>
                  <a:lnTo>
                    <a:pt x="285" y="142"/>
                  </a:lnTo>
                  <a:lnTo>
                    <a:pt x="284" y="131"/>
                  </a:lnTo>
                  <a:lnTo>
                    <a:pt x="283" y="120"/>
                  </a:lnTo>
                  <a:lnTo>
                    <a:pt x="280" y="106"/>
                  </a:lnTo>
                  <a:lnTo>
                    <a:pt x="279" y="90"/>
                  </a:lnTo>
                  <a:lnTo>
                    <a:pt x="278" y="73"/>
                  </a:lnTo>
                  <a:lnTo>
                    <a:pt x="277" y="59"/>
                  </a:lnTo>
                  <a:lnTo>
                    <a:pt x="277" y="49"/>
                  </a:lnTo>
                  <a:lnTo>
                    <a:pt x="279" y="34"/>
                  </a:lnTo>
                  <a:lnTo>
                    <a:pt x="283" y="23"/>
                  </a:lnTo>
                  <a:lnTo>
                    <a:pt x="289" y="14"/>
                  </a:lnTo>
                  <a:lnTo>
                    <a:pt x="298" y="8"/>
                  </a:lnTo>
                  <a:lnTo>
                    <a:pt x="307" y="3"/>
                  </a:lnTo>
                  <a:lnTo>
                    <a:pt x="317" y="1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7493" name="Group 37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0" y="1124700"/>
            <a:ext cx="7107374" cy="689577"/>
            <a:chOff x="435" y="610"/>
            <a:chExt cx="23881" cy="2317"/>
          </a:xfrm>
          <a:solidFill>
            <a:srgbClr val="FF0000"/>
          </a:solidFill>
        </p:grpSpPr>
        <p:sp>
          <p:nvSpPr>
            <p:cNvPr id="147495" name="Freeform 39"/>
            <p:cNvSpPr>
              <a:spLocks/>
            </p:cNvSpPr>
            <p:nvPr/>
          </p:nvSpPr>
          <p:spPr bwMode="auto">
            <a:xfrm>
              <a:off x="435" y="760"/>
              <a:ext cx="1296" cy="157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238" y="0"/>
                </a:cxn>
                <a:cxn ang="0">
                  <a:pos x="1296" y="522"/>
                </a:cxn>
                <a:cxn ang="0">
                  <a:pos x="1245" y="522"/>
                </a:cxn>
                <a:cxn ang="0">
                  <a:pos x="1216" y="364"/>
                </a:cxn>
                <a:cxn ang="0">
                  <a:pos x="1173" y="246"/>
                </a:cxn>
                <a:cxn ang="0">
                  <a:pos x="1107" y="159"/>
                </a:cxn>
                <a:cxn ang="0">
                  <a:pos x="1020" y="111"/>
                </a:cxn>
                <a:cxn ang="0">
                  <a:pos x="896" y="79"/>
                </a:cxn>
                <a:cxn ang="0">
                  <a:pos x="736" y="72"/>
                </a:cxn>
                <a:cxn ang="0">
                  <a:pos x="240" y="72"/>
                </a:cxn>
                <a:cxn ang="0">
                  <a:pos x="677" y="759"/>
                </a:cxn>
                <a:cxn ang="0">
                  <a:pos x="692" y="775"/>
                </a:cxn>
                <a:cxn ang="0">
                  <a:pos x="692" y="807"/>
                </a:cxn>
                <a:cxn ang="0">
                  <a:pos x="677" y="823"/>
                </a:cxn>
                <a:cxn ang="0">
                  <a:pos x="138" y="1479"/>
                </a:cxn>
                <a:cxn ang="0">
                  <a:pos x="728" y="1479"/>
                </a:cxn>
                <a:cxn ang="0">
                  <a:pos x="859" y="1471"/>
                </a:cxn>
                <a:cxn ang="0">
                  <a:pos x="969" y="1455"/>
                </a:cxn>
                <a:cxn ang="0">
                  <a:pos x="1056" y="1424"/>
                </a:cxn>
                <a:cxn ang="0">
                  <a:pos x="1129" y="1368"/>
                </a:cxn>
                <a:cxn ang="0">
                  <a:pos x="1180" y="1289"/>
                </a:cxn>
                <a:cxn ang="0">
                  <a:pos x="1224" y="1178"/>
                </a:cxn>
                <a:cxn ang="0">
                  <a:pos x="1245" y="1028"/>
                </a:cxn>
                <a:cxn ang="0">
                  <a:pos x="1296" y="1028"/>
                </a:cxn>
                <a:cxn ang="0">
                  <a:pos x="1238" y="1574"/>
                </a:cxn>
                <a:cxn ang="0">
                  <a:pos x="22" y="1574"/>
                </a:cxn>
                <a:cxn ang="0">
                  <a:pos x="7" y="1566"/>
                </a:cxn>
                <a:cxn ang="0">
                  <a:pos x="0" y="1558"/>
                </a:cxn>
                <a:cxn ang="0">
                  <a:pos x="0" y="1534"/>
                </a:cxn>
                <a:cxn ang="0">
                  <a:pos x="22" y="1510"/>
                </a:cxn>
                <a:cxn ang="0">
                  <a:pos x="532" y="886"/>
                </a:cxn>
                <a:cxn ang="0">
                  <a:pos x="0" y="48"/>
                </a:cxn>
                <a:cxn ang="0">
                  <a:pos x="0" y="8"/>
                </a:cxn>
                <a:cxn ang="0">
                  <a:pos x="15" y="0"/>
                </a:cxn>
              </a:cxnLst>
              <a:rect l="0" t="0" r="r" b="b"/>
              <a:pathLst>
                <a:path w="1296" h="1574">
                  <a:moveTo>
                    <a:pt x="15" y="0"/>
                  </a:moveTo>
                  <a:lnTo>
                    <a:pt x="1238" y="0"/>
                  </a:lnTo>
                  <a:lnTo>
                    <a:pt x="1296" y="522"/>
                  </a:lnTo>
                  <a:lnTo>
                    <a:pt x="1245" y="522"/>
                  </a:lnTo>
                  <a:lnTo>
                    <a:pt x="1216" y="364"/>
                  </a:lnTo>
                  <a:lnTo>
                    <a:pt x="1173" y="246"/>
                  </a:lnTo>
                  <a:lnTo>
                    <a:pt x="1107" y="159"/>
                  </a:lnTo>
                  <a:lnTo>
                    <a:pt x="1020" y="111"/>
                  </a:lnTo>
                  <a:lnTo>
                    <a:pt x="896" y="79"/>
                  </a:lnTo>
                  <a:lnTo>
                    <a:pt x="736" y="72"/>
                  </a:lnTo>
                  <a:lnTo>
                    <a:pt x="240" y="72"/>
                  </a:lnTo>
                  <a:lnTo>
                    <a:pt x="677" y="759"/>
                  </a:lnTo>
                  <a:lnTo>
                    <a:pt x="692" y="775"/>
                  </a:lnTo>
                  <a:lnTo>
                    <a:pt x="692" y="807"/>
                  </a:lnTo>
                  <a:lnTo>
                    <a:pt x="677" y="823"/>
                  </a:lnTo>
                  <a:lnTo>
                    <a:pt x="138" y="1479"/>
                  </a:lnTo>
                  <a:lnTo>
                    <a:pt x="728" y="1479"/>
                  </a:lnTo>
                  <a:lnTo>
                    <a:pt x="859" y="1471"/>
                  </a:lnTo>
                  <a:lnTo>
                    <a:pt x="969" y="1455"/>
                  </a:lnTo>
                  <a:lnTo>
                    <a:pt x="1056" y="1424"/>
                  </a:lnTo>
                  <a:lnTo>
                    <a:pt x="1129" y="1368"/>
                  </a:lnTo>
                  <a:lnTo>
                    <a:pt x="1180" y="1289"/>
                  </a:lnTo>
                  <a:lnTo>
                    <a:pt x="1224" y="1178"/>
                  </a:lnTo>
                  <a:lnTo>
                    <a:pt x="1245" y="1028"/>
                  </a:lnTo>
                  <a:lnTo>
                    <a:pt x="1296" y="1028"/>
                  </a:lnTo>
                  <a:lnTo>
                    <a:pt x="1238" y="1574"/>
                  </a:lnTo>
                  <a:lnTo>
                    <a:pt x="22" y="1574"/>
                  </a:lnTo>
                  <a:lnTo>
                    <a:pt x="7" y="1566"/>
                  </a:lnTo>
                  <a:lnTo>
                    <a:pt x="0" y="1558"/>
                  </a:lnTo>
                  <a:lnTo>
                    <a:pt x="0" y="1534"/>
                  </a:lnTo>
                  <a:lnTo>
                    <a:pt x="22" y="1510"/>
                  </a:lnTo>
                  <a:lnTo>
                    <a:pt x="532" y="886"/>
                  </a:lnTo>
                  <a:lnTo>
                    <a:pt x="0" y="48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496" name="Freeform 40"/>
            <p:cNvSpPr>
              <a:spLocks noEditPoints="1"/>
            </p:cNvSpPr>
            <p:nvPr/>
          </p:nvSpPr>
          <p:spPr bwMode="auto">
            <a:xfrm>
              <a:off x="2627" y="1345"/>
              <a:ext cx="226" cy="1005"/>
            </a:xfrm>
            <a:custGeom>
              <a:avLst/>
              <a:gdLst/>
              <a:ahLst/>
              <a:cxnLst>
                <a:cxn ang="0">
                  <a:pos x="117" y="759"/>
                </a:cxn>
                <a:cxn ang="0">
                  <a:pos x="153" y="767"/>
                </a:cxn>
                <a:cxn ang="0">
                  <a:pos x="182" y="783"/>
                </a:cxn>
                <a:cxn ang="0">
                  <a:pos x="204" y="807"/>
                </a:cxn>
                <a:cxn ang="0">
                  <a:pos x="219" y="839"/>
                </a:cxn>
                <a:cxn ang="0">
                  <a:pos x="226" y="878"/>
                </a:cxn>
                <a:cxn ang="0">
                  <a:pos x="211" y="941"/>
                </a:cxn>
                <a:cxn ang="0">
                  <a:pos x="168" y="989"/>
                </a:cxn>
                <a:cxn ang="0">
                  <a:pos x="117" y="1005"/>
                </a:cxn>
                <a:cxn ang="0">
                  <a:pos x="58" y="989"/>
                </a:cxn>
                <a:cxn ang="0">
                  <a:pos x="15" y="941"/>
                </a:cxn>
                <a:cxn ang="0">
                  <a:pos x="0" y="878"/>
                </a:cxn>
                <a:cxn ang="0">
                  <a:pos x="15" y="823"/>
                </a:cxn>
                <a:cxn ang="0">
                  <a:pos x="58" y="775"/>
                </a:cxn>
                <a:cxn ang="0">
                  <a:pos x="117" y="759"/>
                </a:cxn>
                <a:cxn ang="0">
                  <a:pos x="117" y="0"/>
                </a:cxn>
                <a:cxn ang="0">
                  <a:pos x="168" y="16"/>
                </a:cxn>
                <a:cxn ang="0">
                  <a:pos x="211" y="64"/>
                </a:cxn>
                <a:cxn ang="0">
                  <a:pos x="226" y="127"/>
                </a:cxn>
                <a:cxn ang="0">
                  <a:pos x="219" y="167"/>
                </a:cxn>
                <a:cxn ang="0">
                  <a:pos x="204" y="198"/>
                </a:cxn>
                <a:cxn ang="0">
                  <a:pos x="182" y="222"/>
                </a:cxn>
                <a:cxn ang="0">
                  <a:pos x="153" y="238"/>
                </a:cxn>
                <a:cxn ang="0">
                  <a:pos x="117" y="246"/>
                </a:cxn>
                <a:cxn ang="0">
                  <a:pos x="58" y="230"/>
                </a:cxn>
                <a:cxn ang="0">
                  <a:pos x="15" y="182"/>
                </a:cxn>
                <a:cxn ang="0">
                  <a:pos x="0" y="127"/>
                </a:cxn>
                <a:cxn ang="0">
                  <a:pos x="15" y="64"/>
                </a:cxn>
                <a:cxn ang="0">
                  <a:pos x="58" y="16"/>
                </a:cxn>
                <a:cxn ang="0">
                  <a:pos x="117" y="0"/>
                </a:cxn>
              </a:cxnLst>
              <a:rect l="0" t="0" r="r" b="b"/>
              <a:pathLst>
                <a:path w="226" h="1005">
                  <a:moveTo>
                    <a:pt x="117" y="759"/>
                  </a:moveTo>
                  <a:lnTo>
                    <a:pt x="153" y="767"/>
                  </a:lnTo>
                  <a:lnTo>
                    <a:pt x="182" y="783"/>
                  </a:lnTo>
                  <a:lnTo>
                    <a:pt x="204" y="807"/>
                  </a:lnTo>
                  <a:lnTo>
                    <a:pt x="219" y="839"/>
                  </a:lnTo>
                  <a:lnTo>
                    <a:pt x="226" y="878"/>
                  </a:lnTo>
                  <a:lnTo>
                    <a:pt x="211" y="941"/>
                  </a:lnTo>
                  <a:lnTo>
                    <a:pt x="168" y="989"/>
                  </a:lnTo>
                  <a:lnTo>
                    <a:pt x="117" y="1005"/>
                  </a:lnTo>
                  <a:lnTo>
                    <a:pt x="58" y="989"/>
                  </a:lnTo>
                  <a:lnTo>
                    <a:pt x="15" y="941"/>
                  </a:lnTo>
                  <a:lnTo>
                    <a:pt x="0" y="878"/>
                  </a:lnTo>
                  <a:lnTo>
                    <a:pt x="15" y="823"/>
                  </a:lnTo>
                  <a:lnTo>
                    <a:pt x="58" y="775"/>
                  </a:lnTo>
                  <a:lnTo>
                    <a:pt x="117" y="759"/>
                  </a:lnTo>
                  <a:close/>
                  <a:moveTo>
                    <a:pt x="117" y="0"/>
                  </a:moveTo>
                  <a:lnTo>
                    <a:pt x="168" y="16"/>
                  </a:lnTo>
                  <a:lnTo>
                    <a:pt x="211" y="64"/>
                  </a:lnTo>
                  <a:lnTo>
                    <a:pt x="226" y="127"/>
                  </a:lnTo>
                  <a:lnTo>
                    <a:pt x="219" y="167"/>
                  </a:lnTo>
                  <a:lnTo>
                    <a:pt x="204" y="198"/>
                  </a:lnTo>
                  <a:lnTo>
                    <a:pt x="182" y="222"/>
                  </a:lnTo>
                  <a:lnTo>
                    <a:pt x="153" y="238"/>
                  </a:lnTo>
                  <a:lnTo>
                    <a:pt x="117" y="246"/>
                  </a:lnTo>
                  <a:lnTo>
                    <a:pt x="58" y="230"/>
                  </a:lnTo>
                  <a:lnTo>
                    <a:pt x="15" y="182"/>
                  </a:lnTo>
                  <a:lnTo>
                    <a:pt x="0" y="127"/>
                  </a:lnTo>
                  <a:lnTo>
                    <a:pt x="15" y="64"/>
                  </a:lnTo>
                  <a:lnTo>
                    <a:pt x="58" y="16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497" name="Freeform 41"/>
            <p:cNvSpPr>
              <a:spLocks noEditPoints="1"/>
            </p:cNvSpPr>
            <p:nvPr/>
          </p:nvSpPr>
          <p:spPr bwMode="auto">
            <a:xfrm>
              <a:off x="3705" y="745"/>
              <a:ext cx="1049" cy="1628"/>
            </a:xfrm>
            <a:custGeom>
              <a:avLst/>
              <a:gdLst/>
              <a:ahLst/>
              <a:cxnLst>
                <a:cxn ang="0">
                  <a:pos x="393" y="640"/>
                </a:cxn>
                <a:cxn ang="0">
                  <a:pos x="277" y="719"/>
                </a:cxn>
                <a:cxn ang="0">
                  <a:pos x="197" y="853"/>
                </a:cxn>
                <a:cxn ang="0">
                  <a:pos x="168" y="1027"/>
                </a:cxn>
                <a:cxn ang="0">
                  <a:pos x="175" y="1265"/>
                </a:cxn>
                <a:cxn ang="0">
                  <a:pos x="233" y="1423"/>
                </a:cxn>
                <a:cxn ang="0">
                  <a:pos x="372" y="1557"/>
                </a:cxn>
                <a:cxn ang="0">
                  <a:pos x="532" y="1565"/>
                </a:cxn>
                <a:cxn ang="0">
                  <a:pos x="663" y="1486"/>
                </a:cxn>
                <a:cxn ang="0">
                  <a:pos x="721" y="1391"/>
                </a:cxn>
                <a:cxn ang="0">
                  <a:pos x="736" y="1367"/>
                </a:cxn>
                <a:cxn ang="0">
                  <a:pos x="728" y="853"/>
                </a:cxn>
                <a:cxn ang="0">
                  <a:pos x="721" y="806"/>
                </a:cxn>
                <a:cxn ang="0">
                  <a:pos x="707" y="767"/>
                </a:cxn>
                <a:cxn ang="0">
                  <a:pos x="590" y="656"/>
                </a:cxn>
                <a:cxn ang="0">
                  <a:pos x="473" y="624"/>
                </a:cxn>
                <a:cxn ang="0">
                  <a:pos x="881" y="1407"/>
                </a:cxn>
                <a:cxn ang="0">
                  <a:pos x="910" y="1510"/>
                </a:cxn>
                <a:cxn ang="0">
                  <a:pos x="1049" y="1533"/>
                </a:cxn>
                <a:cxn ang="0">
                  <a:pos x="736" y="1628"/>
                </a:cxn>
                <a:cxn ang="0">
                  <a:pos x="685" y="1533"/>
                </a:cxn>
                <a:cxn ang="0">
                  <a:pos x="546" y="1612"/>
                </a:cxn>
                <a:cxn ang="0">
                  <a:pos x="335" y="1612"/>
                </a:cxn>
                <a:cxn ang="0">
                  <a:pos x="138" y="1478"/>
                </a:cxn>
                <a:cxn ang="0">
                  <a:pos x="15" y="1249"/>
                </a:cxn>
                <a:cxn ang="0">
                  <a:pos x="15" y="964"/>
                </a:cxn>
                <a:cxn ang="0">
                  <a:pos x="138" y="735"/>
                </a:cxn>
                <a:cxn ang="0">
                  <a:pos x="350" y="600"/>
                </a:cxn>
                <a:cxn ang="0">
                  <a:pos x="554" y="593"/>
                </a:cxn>
                <a:cxn ang="0">
                  <a:pos x="692" y="672"/>
                </a:cxn>
                <a:cxn ang="0">
                  <a:pos x="743" y="229"/>
                </a:cxn>
                <a:cxn ang="0">
                  <a:pos x="714" y="118"/>
                </a:cxn>
                <a:cxn ang="0">
                  <a:pos x="575" y="94"/>
                </a:cxn>
                <a:cxn ang="0">
                  <a:pos x="881" y="0"/>
                </a:cxn>
              </a:cxnLst>
              <a:rect l="0" t="0" r="r" b="b"/>
              <a:pathLst>
                <a:path w="1049" h="1628">
                  <a:moveTo>
                    <a:pt x="473" y="624"/>
                  </a:moveTo>
                  <a:lnTo>
                    <a:pt x="393" y="640"/>
                  </a:lnTo>
                  <a:lnTo>
                    <a:pt x="328" y="672"/>
                  </a:lnTo>
                  <a:lnTo>
                    <a:pt x="277" y="719"/>
                  </a:lnTo>
                  <a:lnTo>
                    <a:pt x="233" y="774"/>
                  </a:lnTo>
                  <a:lnTo>
                    <a:pt x="197" y="853"/>
                  </a:lnTo>
                  <a:lnTo>
                    <a:pt x="175" y="940"/>
                  </a:lnTo>
                  <a:lnTo>
                    <a:pt x="168" y="1027"/>
                  </a:lnTo>
                  <a:lnTo>
                    <a:pt x="168" y="1178"/>
                  </a:lnTo>
                  <a:lnTo>
                    <a:pt x="175" y="1265"/>
                  </a:lnTo>
                  <a:lnTo>
                    <a:pt x="197" y="1344"/>
                  </a:lnTo>
                  <a:lnTo>
                    <a:pt x="233" y="1423"/>
                  </a:lnTo>
                  <a:lnTo>
                    <a:pt x="291" y="1502"/>
                  </a:lnTo>
                  <a:lnTo>
                    <a:pt x="372" y="1557"/>
                  </a:lnTo>
                  <a:lnTo>
                    <a:pt x="459" y="1573"/>
                  </a:lnTo>
                  <a:lnTo>
                    <a:pt x="532" y="1565"/>
                  </a:lnTo>
                  <a:lnTo>
                    <a:pt x="597" y="1533"/>
                  </a:lnTo>
                  <a:lnTo>
                    <a:pt x="663" y="1486"/>
                  </a:lnTo>
                  <a:lnTo>
                    <a:pt x="714" y="1415"/>
                  </a:lnTo>
                  <a:lnTo>
                    <a:pt x="721" y="1391"/>
                  </a:lnTo>
                  <a:lnTo>
                    <a:pt x="728" y="1375"/>
                  </a:lnTo>
                  <a:lnTo>
                    <a:pt x="736" y="1367"/>
                  </a:lnTo>
                  <a:lnTo>
                    <a:pt x="736" y="853"/>
                  </a:lnTo>
                  <a:lnTo>
                    <a:pt x="728" y="853"/>
                  </a:lnTo>
                  <a:lnTo>
                    <a:pt x="728" y="814"/>
                  </a:lnTo>
                  <a:lnTo>
                    <a:pt x="721" y="806"/>
                  </a:lnTo>
                  <a:lnTo>
                    <a:pt x="714" y="790"/>
                  </a:lnTo>
                  <a:lnTo>
                    <a:pt x="707" y="767"/>
                  </a:lnTo>
                  <a:lnTo>
                    <a:pt x="656" y="703"/>
                  </a:lnTo>
                  <a:lnTo>
                    <a:pt x="590" y="656"/>
                  </a:lnTo>
                  <a:lnTo>
                    <a:pt x="532" y="632"/>
                  </a:lnTo>
                  <a:lnTo>
                    <a:pt x="473" y="624"/>
                  </a:lnTo>
                  <a:close/>
                  <a:moveTo>
                    <a:pt x="881" y="0"/>
                  </a:moveTo>
                  <a:lnTo>
                    <a:pt x="881" y="1407"/>
                  </a:lnTo>
                  <a:lnTo>
                    <a:pt x="889" y="1470"/>
                  </a:lnTo>
                  <a:lnTo>
                    <a:pt x="910" y="1510"/>
                  </a:lnTo>
                  <a:lnTo>
                    <a:pt x="961" y="1525"/>
                  </a:lnTo>
                  <a:lnTo>
                    <a:pt x="1049" y="1533"/>
                  </a:lnTo>
                  <a:lnTo>
                    <a:pt x="1049" y="1605"/>
                  </a:lnTo>
                  <a:lnTo>
                    <a:pt x="736" y="1628"/>
                  </a:lnTo>
                  <a:lnTo>
                    <a:pt x="736" y="1478"/>
                  </a:lnTo>
                  <a:lnTo>
                    <a:pt x="685" y="1533"/>
                  </a:lnTo>
                  <a:lnTo>
                    <a:pt x="626" y="1581"/>
                  </a:lnTo>
                  <a:lnTo>
                    <a:pt x="546" y="1612"/>
                  </a:lnTo>
                  <a:lnTo>
                    <a:pt x="452" y="1628"/>
                  </a:lnTo>
                  <a:lnTo>
                    <a:pt x="335" y="1612"/>
                  </a:lnTo>
                  <a:lnTo>
                    <a:pt x="226" y="1557"/>
                  </a:lnTo>
                  <a:lnTo>
                    <a:pt x="138" y="1478"/>
                  </a:lnTo>
                  <a:lnTo>
                    <a:pt x="66" y="1375"/>
                  </a:lnTo>
                  <a:lnTo>
                    <a:pt x="15" y="1249"/>
                  </a:lnTo>
                  <a:lnTo>
                    <a:pt x="0" y="1106"/>
                  </a:lnTo>
                  <a:lnTo>
                    <a:pt x="15" y="964"/>
                  </a:lnTo>
                  <a:lnTo>
                    <a:pt x="66" y="838"/>
                  </a:lnTo>
                  <a:lnTo>
                    <a:pt x="138" y="735"/>
                  </a:lnTo>
                  <a:lnTo>
                    <a:pt x="240" y="656"/>
                  </a:lnTo>
                  <a:lnTo>
                    <a:pt x="350" y="600"/>
                  </a:lnTo>
                  <a:lnTo>
                    <a:pt x="473" y="585"/>
                  </a:lnTo>
                  <a:lnTo>
                    <a:pt x="554" y="593"/>
                  </a:lnTo>
                  <a:lnTo>
                    <a:pt x="626" y="624"/>
                  </a:lnTo>
                  <a:lnTo>
                    <a:pt x="692" y="672"/>
                  </a:lnTo>
                  <a:lnTo>
                    <a:pt x="743" y="727"/>
                  </a:lnTo>
                  <a:lnTo>
                    <a:pt x="743" y="229"/>
                  </a:lnTo>
                  <a:lnTo>
                    <a:pt x="736" y="158"/>
                  </a:lnTo>
                  <a:lnTo>
                    <a:pt x="714" y="118"/>
                  </a:lnTo>
                  <a:lnTo>
                    <a:pt x="663" y="102"/>
                  </a:lnTo>
                  <a:lnTo>
                    <a:pt x="575" y="94"/>
                  </a:lnTo>
                  <a:lnTo>
                    <a:pt x="575" y="23"/>
                  </a:lnTo>
                  <a:lnTo>
                    <a:pt x="8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498" name="Freeform 42"/>
            <p:cNvSpPr>
              <a:spLocks noEditPoints="1"/>
            </p:cNvSpPr>
            <p:nvPr/>
          </p:nvSpPr>
          <p:spPr bwMode="auto">
            <a:xfrm>
              <a:off x="4870" y="1306"/>
              <a:ext cx="823" cy="1067"/>
            </a:xfrm>
            <a:custGeom>
              <a:avLst/>
              <a:gdLst/>
              <a:ahLst/>
              <a:cxnLst>
                <a:cxn ang="0">
                  <a:pos x="408" y="63"/>
                </a:cxn>
                <a:cxn ang="0">
                  <a:pos x="321" y="103"/>
                </a:cxn>
                <a:cxn ang="0">
                  <a:pos x="226" y="229"/>
                </a:cxn>
                <a:cxn ang="0">
                  <a:pos x="182" y="459"/>
                </a:cxn>
                <a:cxn ang="0">
                  <a:pos x="685" y="419"/>
                </a:cxn>
                <a:cxn ang="0">
                  <a:pos x="663" y="292"/>
                </a:cxn>
                <a:cxn ang="0">
                  <a:pos x="619" y="158"/>
                </a:cxn>
                <a:cxn ang="0">
                  <a:pos x="517" y="71"/>
                </a:cxn>
                <a:cxn ang="0">
                  <a:pos x="445" y="0"/>
                </a:cxn>
                <a:cxn ang="0">
                  <a:pos x="634" y="47"/>
                </a:cxn>
                <a:cxn ang="0">
                  <a:pos x="758" y="182"/>
                </a:cxn>
                <a:cxn ang="0">
                  <a:pos x="816" y="364"/>
                </a:cxn>
                <a:cxn ang="0">
                  <a:pos x="823" y="482"/>
                </a:cxn>
                <a:cxn ang="0">
                  <a:pos x="809" y="506"/>
                </a:cxn>
                <a:cxn ang="0">
                  <a:pos x="168" y="585"/>
                </a:cxn>
                <a:cxn ang="0">
                  <a:pos x="197" y="775"/>
                </a:cxn>
                <a:cxn ang="0">
                  <a:pos x="277" y="917"/>
                </a:cxn>
                <a:cxn ang="0">
                  <a:pos x="394" y="996"/>
                </a:cxn>
                <a:cxn ang="0">
                  <a:pos x="496" y="1012"/>
                </a:cxn>
                <a:cxn ang="0">
                  <a:pos x="598" y="980"/>
                </a:cxn>
                <a:cxn ang="0">
                  <a:pos x="714" y="878"/>
                </a:cxn>
                <a:cxn ang="0">
                  <a:pos x="772" y="767"/>
                </a:cxn>
                <a:cxn ang="0">
                  <a:pos x="780" y="743"/>
                </a:cxn>
                <a:cxn ang="0">
                  <a:pos x="823" y="751"/>
                </a:cxn>
                <a:cxn ang="0">
                  <a:pos x="816" y="798"/>
                </a:cxn>
                <a:cxn ang="0">
                  <a:pos x="765" y="901"/>
                </a:cxn>
                <a:cxn ang="0">
                  <a:pos x="649" y="1012"/>
                </a:cxn>
                <a:cxn ang="0">
                  <a:pos x="466" y="1067"/>
                </a:cxn>
                <a:cxn ang="0">
                  <a:pos x="241" y="996"/>
                </a:cxn>
                <a:cxn ang="0">
                  <a:pos x="66" y="806"/>
                </a:cxn>
                <a:cxn ang="0">
                  <a:pos x="0" y="530"/>
                </a:cxn>
                <a:cxn ang="0">
                  <a:pos x="59" y="261"/>
                </a:cxn>
                <a:cxn ang="0">
                  <a:pos x="219" y="71"/>
                </a:cxn>
                <a:cxn ang="0">
                  <a:pos x="445" y="0"/>
                </a:cxn>
              </a:cxnLst>
              <a:rect l="0" t="0" r="r" b="b"/>
              <a:pathLst>
                <a:path w="823" h="1067">
                  <a:moveTo>
                    <a:pt x="445" y="55"/>
                  </a:moveTo>
                  <a:lnTo>
                    <a:pt x="408" y="63"/>
                  </a:lnTo>
                  <a:lnTo>
                    <a:pt x="365" y="71"/>
                  </a:lnTo>
                  <a:lnTo>
                    <a:pt x="321" y="103"/>
                  </a:lnTo>
                  <a:lnTo>
                    <a:pt x="270" y="150"/>
                  </a:lnTo>
                  <a:lnTo>
                    <a:pt x="226" y="229"/>
                  </a:lnTo>
                  <a:lnTo>
                    <a:pt x="197" y="324"/>
                  </a:lnTo>
                  <a:lnTo>
                    <a:pt x="182" y="459"/>
                  </a:lnTo>
                  <a:lnTo>
                    <a:pt x="685" y="459"/>
                  </a:lnTo>
                  <a:lnTo>
                    <a:pt x="685" y="419"/>
                  </a:lnTo>
                  <a:lnTo>
                    <a:pt x="678" y="356"/>
                  </a:lnTo>
                  <a:lnTo>
                    <a:pt x="663" y="292"/>
                  </a:lnTo>
                  <a:lnTo>
                    <a:pt x="649" y="221"/>
                  </a:lnTo>
                  <a:lnTo>
                    <a:pt x="619" y="158"/>
                  </a:lnTo>
                  <a:lnTo>
                    <a:pt x="576" y="103"/>
                  </a:lnTo>
                  <a:lnTo>
                    <a:pt x="517" y="71"/>
                  </a:lnTo>
                  <a:lnTo>
                    <a:pt x="445" y="55"/>
                  </a:lnTo>
                  <a:close/>
                  <a:moveTo>
                    <a:pt x="445" y="0"/>
                  </a:moveTo>
                  <a:lnTo>
                    <a:pt x="547" y="16"/>
                  </a:lnTo>
                  <a:lnTo>
                    <a:pt x="634" y="47"/>
                  </a:lnTo>
                  <a:lnTo>
                    <a:pt x="707" y="111"/>
                  </a:lnTo>
                  <a:lnTo>
                    <a:pt x="758" y="182"/>
                  </a:lnTo>
                  <a:lnTo>
                    <a:pt x="794" y="269"/>
                  </a:lnTo>
                  <a:lnTo>
                    <a:pt x="816" y="364"/>
                  </a:lnTo>
                  <a:lnTo>
                    <a:pt x="823" y="459"/>
                  </a:lnTo>
                  <a:lnTo>
                    <a:pt x="823" y="482"/>
                  </a:lnTo>
                  <a:lnTo>
                    <a:pt x="816" y="498"/>
                  </a:lnTo>
                  <a:lnTo>
                    <a:pt x="809" y="506"/>
                  </a:lnTo>
                  <a:lnTo>
                    <a:pt x="168" y="506"/>
                  </a:lnTo>
                  <a:lnTo>
                    <a:pt x="168" y="585"/>
                  </a:lnTo>
                  <a:lnTo>
                    <a:pt x="175" y="672"/>
                  </a:lnTo>
                  <a:lnTo>
                    <a:pt x="197" y="775"/>
                  </a:lnTo>
                  <a:lnTo>
                    <a:pt x="233" y="862"/>
                  </a:lnTo>
                  <a:lnTo>
                    <a:pt x="277" y="917"/>
                  </a:lnTo>
                  <a:lnTo>
                    <a:pt x="328" y="964"/>
                  </a:lnTo>
                  <a:lnTo>
                    <a:pt x="394" y="996"/>
                  </a:lnTo>
                  <a:lnTo>
                    <a:pt x="474" y="1012"/>
                  </a:lnTo>
                  <a:lnTo>
                    <a:pt x="496" y="1012"/>
                  </a:lnTo>
                  <a:lnTo>
                    <a:pt x="539" y="1004"/>
                  </a:lnTo>
                  <a:lnTo>
                    <a:pt x="598" y="980"/>
                  </a:lnTo>
                  <a:lnTo>
                    <a:pt x="656" y="941"/>
                  </a:lnTo>
                  <a:lnTo>
                    <a:pt x="714" y="878"/>
                  </a:lnTo>
                  <a:lnTo>
                    <a:pt x="765" y="775"/>
                  </a:lnTo>
                  <a:lnTo>
                    <a:pt x="772" y="767"/>
                  </a:lnTo>
                  <a:lnTo>
                    <a:pt x="772" y="751"/>
                  </a:lnTo>
                  <a:lnTo>
                    <a:pt x="780" y="743"/>
                  </a:lnTo>
                  <a:lnTo>
                    <a:pt x="816" y="743"/>
                  </a:lnTo>
                  <a:lnTo>
                    <a:pt x="823" y="751"/>
                  </a:lnTo>
                  <a:lnTo>
                    <a:pt x="823" y="767"/>
                  </a:lnTo>
                  <a:lnTo>
                    <a:pt x="816" y="798"/>
                  </a:lnTo>
                  <a:lnTo>
                    <a:pt x="801" y="846"/>
                  </a:lnTo>
                  <a:lnTo>
                    <a:pt x="765" y="901"/>
                  </a:lnTo>
                  <a:lnTo>
                    <a:pt x="714" y="964"/>
                  </a:lnTo>
                  <a:lnTo>
                    <a:pt x="649" y="1012"/>
                  </a:lnTo>
                  <a:lnTo>
                    <a:pt x="568" y="1051"/>
                  </a:lnTo>
                  <a:lnTo>
                    <a:pt x="466" y="1067"/>
                  </a:lnTo>
                  <a:lnTo>
                    <a:pt x="350" y="1051"/>
                  </a:lnTo>
                  <a:lnTo>
                    <a:pt x="241" y="996"/>
                  </a:lnTo>
                  <a:lnTo>
                    <a:pt x="146" y="917"/>
                  </a:lnTo>
                  <a:lnTo>
                    <a:pt x="66" y="806"/>
                  </a:lnTo>
                  <a:lnTo>
                    <a:pt x="15" y="680"/>
                  </a:lnTo>
                  <a:lnTo>
                    <a:pt x="0" y="530"/>
                  </a:lnTo>
                  <a:lnTo>
                    <a:pt x="15" y="387"/>
                  </a:lnTo>
                  <a:lnTo>
                    <a:pt x="59" y="261"/>
                  </a:lnTo>
                  <a:lnTo>
                    <a:pt x="131" y="158"/>
                  </a:lnTo>
                  <a:lnTo>
                    <a:pt x="219" y="71"/>
                  </a:lnTo>
                  <a:lnTo>
                    <a:pt x="328" y="16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499" name="Freeform 43"/>
            <p:cNvSpPr>
              <a:spLocks/>
            </p:cNvSpPr>
            <p:nvPr/>
          </p:nvSpPr>
          <p:spPr bwMode="auto">
            <a:xfrm>
              <a:off x="5810" y="926"/>
              <a:ext cx="670" cy="145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328" y="0"/>
                </a:cxn>
                <a:cxn ang="0">
                  <a:pos x="328" y="427"/>
                </a:cxn>
                <a:cxn ang="0">
                  <a:pos x="633" y="427"/>
                </a:cxn>
                <a:cxn ang="0">
                  <a:pos x="633" y="499"/>
                </a:cxn>
                <a:cxn ang="0">
                  <a:pos x="335" y="499"/>
                </a:cxn>
                <a:cxn ang="0">
                  <a:pos x="335" y="1171"/>
                </a:cxn>
                <a:cxn ang="0">
                  <a:pos x="349" y="1281"/>
                </a:cxn>
                <a:cxn ang="0">
                  <a:pos x="379" y="1337"/>
                </a:cxn>
                <a:cxn ang="0">
                  <a:pos x="422" y="1376"/>
                </a:cxn>
                <a:cxn ang="0">
                  <a:pos x="481" y="1392"/>
                </a:cxn>
                <a:cxn ang="0">
                  <a:pos x="532" y="1376"/>
                </a:cxn>
                <a:cxn ang="0">
                  <a:pos x="575" y="1329"/>
                </a:cxn>
                <a:cxn ang="0">
                  <a:pos x="604" y="1242"/>
                </a:cxn>
                <a:cxn ang="0">
                  <a:pos x="619" y="1131"/>
                </a:cxn>
                <a:cxn ang="0">
                  <a:pos x="619" y="1005"/>
                </a:cxn>
                <a:cxn ang="0">
                  <a:pos x="670" y="1005"/>
                </a:cxn>
                <a:cxn ang="0">
                  <a:pos x="670" y="1139"/>
                </a:cxn>
                <a:cxn ang="0">
                  <a:pos x="663" y="1218"/>
                </a:cxn>
                <a:cxn ang="0">
                  <a:pos x="648" y="1289"/>
                </a:cxn>
                <a:cxn ang="0">
                  <a:pos x="619" y="1352"/>
                </a:cxn>
                <a:cxn ang="0">
                  <a:pos x="583" y="1408"/>
                </a:cxn>
                <a:cxn ang="0">
                  <a:pos x="524" y="1439"/>
                </a:cxn>
                <a:cxn ang="0">
                  <a:pos x="459" y="1455"/>
                </a:cxn>
                <a:cxn ang="0">
                  <a:pos x="415" y="1455"/>
                </a:cxn>
                <a:cxn ang="0">
                  <a:pos x="371" y="1439"/>
                </a:cxn>
                <a:cxn ang="0">
                  <a:pos x="313" y="1424"/>
                </a:cxn>
                <a:cxn ang="0">
                  <a:pos x="262" y="1384"/>
                </a:cxn>
                <a:cxn ang="0">
                  <a:pos x="226" y="1329"/>
                </a:cxn>
                <a:cxn ang="0">
                  <a:pos x="197" y="1250"/>
                </a:cxn>
                <a:cxn ang="0">
                  <a:pos x="182" y="1139"/>
                </a:cxn>
                <a:cxn ang="0">
                  <a:pos x="182" y="499"/>
                </a:cxn>
                <a:cxn ang="0">
                  <a:pos x="0" y="499"/>
                </a:cxn>
                <a:cxn ang="0">
                  <a:pos x="0" y="451"/>
                </a:cxn>
                <a:cxn ang="0">
                  <a:pos x="80" y="427"/>
                </a:cxn>
                <a:cxn ang="0">
                  <a:pos x="146" y="388"/>
                </a:cxn>
                <a:cxn ang="0">
                  <a:pos x="197" y="325"/>
                </a:cxn>
                <a:cxn ang="0">
                  <a:pos x="233" y="253"/>
                </a:cxn>
                <a:cxn ang="0">
                  <a:pos x="262" y="166"/>
                </a:cxn>
                <a:cxn ang="0">
                  <a:pos x="269" y="87"/>
                </a:cxn>
                <a:cxn ang="0">
                  <a:pos x="277" y="0"/>
                </a:cxn>
              </a:cxnLst>
              <a:rect l="0" t="0" r="r" b="b"/>
              <a:pathLst>
                <a:path w="670" h="1455">
                  <a:moveTo>
                    <a:pt x="277" y="0"/>
                  </a:moveTo>
                  <a:lnTo>
                    <a:pt x="328" y="0"/>
                  </a:lnTo>
                  <a:lnTo>
                    <a:pt x="328" y="427"/>
                  </a:lnTo>
                  <a:lnTo>
                    <a:pt x="633" y="427"/>
                  </a:lnTo>
                  <a:lnTo>
                    <a:pt x="633" y="499"/>
                  </a:lnTo>
                  <a:lnTo>
                    <a:pt x="335" y="499"/>
                  </a:lnTo>
                  <a:lnTo>
                    <a:pt x="335" y="1171"/>
                  </a:lnTo>
                  <a:lnTo>
                    <a:pt x="349" y="1281"/>
                  </a:lnTo>
                  <a:lnTo>
                    <a:pt x="379" y="1337"/>
                  </a:lnTo>
                  <a:lnTo>
                    <a:pt x="422" y="1376"/>
                  </a:lnTo>
                  <a:lnTo>
                    <a:pt x="481" y="1392"/>
                  </a:lnTo>
                  <a:lnTo>
                    <a:pt x="532" y="1376"/>
                  </a:lnTo>
                  <a:lnTo>
                    <a:pt x="575" y="1329"/>
                  </a:lnTo>
                  <a:lnTo>
                    <a:pt x="604" y="1242"/>
                  </a:lnTo>
                  <a:lnTo>
                    <a:pt x="619" y="1131"/>
                  </a:lnTo>
                  <a:lnTo>
                    <a:pt x="619" y="1005"/>
                  </a:lnTo>
                  <a:lnTo>
                    <a:pt x="670" y="1005"/>
                  </a:lnTo>
                  <a:lnTo>
                    <a:pt x="670" y="1139"/>
                  </a:lnTo>
                  <a:lnTo>
                    <a:pt x="663" y="1218"/>
                  </a:lnTo>
                  <a:lnTo>
                    <a:pt x="648" y="1289"/>
                  </a:lnTo>
                  <a:lnTo>
                    <a:pt x="619" y="1352"/>
                  </a:lnTo>
                  <a:lnTo>
                    <a:pt x="583" y="1408"/>
                  </a:lnTo>
                  <a:lnTo>
                    <a:pt x="524" y="1439"/>
                  </a:lnTo>
                  <a:lnTo>
                    <a:pt x="459" y="1455"/>
                  </a:lnTo>
                  <a:lnTo>
                    <a:pt x="415" y="1455"/>
                  </a:lnTo>
                  <a:lnTo>
                    <a:pt x="371" y="1439"/>
                  </a:lnTo>
                  <a:lnTo>
                    <a:pt x="313" y="1424"/>
                  </a:lnTo>
                  <a:lnTo>
                    <a:pt x="262" y="1384"/>
                  </a:lnTo>
                  <a:lnTo>
                    <a:pt x="226" y="1329"/>
                  </a:lnTo>
                  <a:lnTo>
                    <a:pt x="197" y="1250"/>
                  </a:lnTo>
                  <a:lnTo>
                    <a:pt x="182" y="1139"/>
                  </a:lnTo>
                  <a:lnTo>
                    <a:pt x="182" y="499"/>
                  </a:lnTo>
                  <a:lnTo>
                    <a:pt x="0" y="499"/>
                  </a:lnTo>
                  <a:lnTo>
                    <a:pt x="0" y="451"/>
                  </a:lnTo>
                  <a:lnTo>
                    <a:pt x="80" y="427"/>
                  </a:lnTo>
                  <a:lnTo>
                    <a:pt x="146" y="388"/>
                  </a:lnTo>
                  <a:lnTo>
                    <a:pt x="197" y="325"/>
                  </a:lnTo>
                  <a:lnTo>
                    <a:pt x="233" y="253"/>
                  </a:lnTo>
                  <a:lnTo>
                    <a:pt x="262" y="166"/>
                  </a:lnTo>
                  <a:lnTo>
                    <a:pt x="269" y="87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0" name="Freeform 44"/>
            <p:cNvSpPr>
              <a:spLocks/>
            </p:cNvSpPr>
            <p:nvPr/>
          </p:nvSpPr>
          <p:spPr bwMode="auto">
            <a:xfrm>
              <a:off x="6837" y="610"/>
              <a:ext cx="495" cy="2309"/>
            </a:xfrm>
            <a:custGeom>
              <a:avLst/>
              <a:gdLst/>
              <a:ahLst/>
              <a:cxnLst>
                <a:cxn ang="0">
                  <a:pos x="466" y="0"/>
                </a:cxn>
                <a:cxn ang="0">
                  <a:pos x="480" y="0"/>
                </a:cxn>
                <a:cxn ang="0">
                  <a:pos x="488" y="8"/>
                </a:cxn>
                <a:cxn ang="0">
                  <a:pos x="488" y="32"/>
                </a:cxn>
                <a:cxn ang="0">
                  <a:pos x="459" y="63"/>
                </a:cxn>
                <a:cxn ang="0">
                  <a:pos x="342" y="222"/>
                </a:cxn>
                <a:cxn ang="0">
                  <a:pos x="255" y="388"/>
                </a:cxn>
                <a:cxn ang="0">
                  <a:pos x="189" y="569"/>
                </a:cxn>
                <a:cxn ang="0">
                  <a:pos x="145" y="767"/>
                </a:cxn>
                <a:cxn ang="0">
                  <a:pos x="124" y="965"/>
                </a:cxn>
                <a:cxn ang="0">
                  <a:pos x="116" y="1162"/>
                </a:cxn>
                <a:cxn ang="0">
                  <a:pos x="124" y="1344"/>
                </a:cxn>
                <a:cxn ang="0">
                  <a:pos x="145" y="1534"/>
                </a:cxn>
                <a:cxn ang="0">
                  <a:pos x="182" y="1724"/>
                </a:cxn>
                <a:cxn ang="0">
                  <a:pos x="247" y="1913"/>
                </a:cxn>
                <a:cxn ang="0">
                  <a:pos x="335" y="2087"/>
                </a:cxn>
                <a:cxn ang="0">
                  <a:pos x="451" y="2246"/>
                </a:cxn>
                <a:cxn ang="0">
                  <a:pos x="488" y="2285"/>
                </a:cxn>
                <a:cxn ang="0">
                  <a:pos x="488" y="2293"/>
                </a:cxn>
                <a:cxn ang="0">
                  <a:pos x="495" y="2285"/>
                </a:cxn>
                <a:cxn ang="0">
                  <a:pos x="495" y="2301"/>
                </a:cxn>
                <a:cxn ang="0">
                  <a:pos x="488" y="2309"/>
                </a:cxn>
                <a:cxn ang="0">
                  <a:pos x="473" y="2309"/>
                </a:cxn>
                <a:cxn ang="0">
                  <a:pos x="408" y="2261"/>
                </a:cxn>
                <a:cxn ang="0">
                  <a:pos x="349" y="2198"/>
                </a:cxn>
                <a:cxn ang="0">
                  <a:pos x="277" y="2111"/>
                </a:cxn>
                <a:cxn ang="0">
                  <a:pos x="204" y="2008"/>
                </a:cxn>
                <a:cxn ang="0">
                  <a:pos x="138" y="1874"/>
                </a:cxn>
                <a:cxn ang="0">
                  <a:pos x="65" y="1676"/>
                </a:cxn>
                <a:cxn ang="0">
                  <a:pos x="22" y="1487"/>
                </a:cxn>
                <a:cxn ang="0">
                  <a:pos x="7" y="1305"/>
                </a:cxn>
                <a:cxn ang="0">
                  <a:pos x="0" y="1155"/>
                </a:cxn>
                <a:cxn ang="0">
                  <a:pos x="7" y="996"/>
                </a:cxn>
                <a:cxn ang="0">
                  <a:pos x="22" y="822"/>
                </a:cxn>
                <a:cxn ang="0">
                  <a:pos x="65" y="641"/>
                </a:cxn>
                <a:cxn ang="0">
                  <a:pos x="131" y="451"/>
                </a:cxn>
                <a:cxn ang="0">
                  <a:pos x="196" y="316"/>
                </a:cxn>
                <a:cxn ang="0">
                  <a:pos x="269" y="206"/>
                </a:cxn>
                <a:cxn ang="0">
                  <a:pos x="335" y="119"/>
                </a:cxn>
                <a:cxn ang="0">
                  <a:pos x="400" y="56"/>
                </a:cxn>
                <a:cxn ang="0">
                  <a:pos x="444" y="16"/>
                </a:cxn>
                <a:cxn ang="0">
                  <a:pos x="466" y="0"/>
                </a:cxn>
              </a:cxnLst>
              <a:rect l="0" t="0" r="r" b="b"/>
              <a:pathLst>
                <a:path w="495" h="2309">
                  <a:moveTo>
                    <a:pt x="466" y="0"/>
                  </a:moveTo>
                  <a:lnTo>
                    <a:pt x="480" y="0"/>
                  </a:lnTo>
                  <a:lnTo>
                    <a:pt x="488" y="8"/>
                  </a:lnTo>
                  <a:lnTo>
                    <a:pt x="488" y="32"/>
                  </a:lnTo>
                  <a:lnTo>
                    <a:pt x="459" y="63"/>
                  </a:lnTo>
                  <a:lnTo>
                    <a:pt x="342" y="222"/>
                  </a:lnTo>
                  <a:lnTo>
                    <a:pt x="255" y="388"/>
                  </a:lnTo>
                  <a:lnTo>
                    <a:pt x="189" y="569"/>
                  </a:lnTo>
                  <a:lnTo>
                    <a:pt x="145" y="767"/>
                  </a:lnTo>
                  <a:lnTo>
                    <a:pt x="124" y="965"/>
                  </a:lnTo>
                  <a:lnTo>
                    <a:pt x="116" y="1162"/>
                  </a:lnTo>
                  <a:lnTo>
                    <a:pt x="124" y="1344"/>
                  </a:lnTo>
                  <a:lnTo>
                    <a:pt x="145" y="1534"/>
                  </a:lnTo>
                  <a:lnTo>
                    <a:pt x="182" y="1724"/>
                  </a:lnTo>
                  <a:lnTo>
                    <a:pt x="247" y="1913"/>
                  </a:lnTo>
                  <a:lnTo>
                    <a:pt x="335" y="2087"/>
                  </a:lnTo>
                  <a:lnTo>
                    <a:pt x="451" y="2246"/>
                  </a:lnTo>
                  <a:lnTo>
                    <a:pt x="488" y="2285"/>
                  </a:lnTo>
                  <a:lnTo>
                    <a:pt x="488" y="2293"/>
                  </a:lnTo>
                  <a:lnTo>
                    <a:pt x="495" y="2285"/>
                  </a:lnTo>
                  <a:lnTo>
                    <a:pt x="495" y="2301"/>
                  </a:lnTo>
                  <a:lnTo>
                    <a:pt x="488" y="2309"/>
                  </a:lnTo>
                  <a:lnTo>
                    <a:pt x="473" y="2309"/>
                  </a:lnTo>
                  <a:lnTo>
                    <a:pt x="408" y="2261"/>
                  </a:lnTo>
                  <a:lnTo>
                    <a:pt x="349" y="2198"/>
                  </a:lnTo>
                  <a:lnTo>
                    <a:pt x="277" y="2111"/>
                  </a:lnTo>
                  <a:lnTo>
                    <a:pt x="204" y="2008"/>
                  </a:lnTo>
                  <a:lnTo>
                    <a:pt x="138" y="1874"/>
                  </a:lnTo>
                  <a:lnTo>
                    <a:pt x="65" y="1676"/>
                  </a:lnTo>
                  <a:lnTo>
                    <a:pt x="22" y="1487"/>
                  </a:lnTo>
                  <a:lnTo>
                    <a:pt x="7" y="1305"/>
                  </a:lnTo>
                  <a:lnTo>
                    <a:pt x="0" y="1155"/>
                  </a:lnTo>
                  <a:lnTo>
                    <a:pt x="7" y="996"/>
                  </a:lnTo>
                  <a:lnTo>
                    <a:pt x="22" y="822"/>
                  </a:lnTo>
                  <a:lnTo>
                    <a:pt x="65" y="641"/>
                  </a:lnTo>
                  <a:lnTo>
                    <a:pt x="131" y="451"/>
                  </a:lnTo>
                  <a:lnTo>
                    <a:pt x="196" y="316"/>
                  </a:lnTo>
                  <a:lnTo>
                    <a:pt x="269" y="206"/>
                  </a:lnTo>
                  <a:lnTo>
                    <a:pt x="335" y="119"/>
                  </a:lnTo>
                  <a:lnTo>
                    <a:pt x="400" y="56"/>
                  </a:lnTo>
                  <a:lnTo>
                    <a:pt x="444" y="16"/>
                  </a:lnTo>
                  <a:lnTo>
                    <a:pt x="4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1" name="Freeform 45"/>
            <p:cNvSpPr>
              <a:spLocks/>
            </p:cNvSpPr>
            <p:nvPr/>
          </p:nvSpPr>
          <p:spPr bwMode="auto">
            <a:xfrm>
              <a:off x="7558" y="729"/>
              <a:ext cx="1049" cy="1636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298" y="0"/>
                </a:cxn>
                <a:cxn ang="0">
                  <a:pos x="415" y="16"/>
                </a:cxn>
                <a:cxn ang="0">
                  <a:pos x="473" y="47"/>
                </a:cxn>
                <a:cxn ang="0">
                  <a:pos x="517" y="95"/>
                </a:cxn>
                <a:cxn ang="0">
                  <a:pos x="553" y="166"/>
                </a:cxn>
                <a:cxn ang="0">
                  <a:pos x="990" y="1486"/>
                </a:cxn>
                <a:cxn ang="0">
                  <a:pos x="1005" y="1518"/>
                </a:cxn>
                <a:cxn ang="0">
                  <a:pos x="1012" y="1541"/>
                </a:cxn>
                <a:cxn ang="0">
                  <a:pos x="1041" y="1589"/>
                </a:cxn>
                <a:cxn ang="0">
                  <a:pos x="1049" y="1605"/>
                </a:cxn>
                <a:cxn ang="0">
                  <a:pos x="1049" y="1628"/>
                </a:cxn>
                <a:cxn ang="0">
                  <a:pos x="1041" y="1636"/>
                </a:cxn>
                <a:cxn ang="0">
                  <a:pos x="932" y="1636"/>
                </a:cxn>
                <a:cxn ang="0">
                  <a:pos x="903" y="1621"/>
                </a:cxn>
                <a:cxn ang="0">
                  <a:pos x="866" y="1589"/>
                </a:cxn>
                <a:cxn ang="0">
                  <a:pos x="845" y="1549"/>
                </a:cxn>
                <a:cxn ang="0">
                  <a:pos x="823" y="1486"/>
                </a:cxn>
                <a:cxn ang="0">
                  <a:pos x="786" y="1391"/>
                </a:cxn>
                <a:cxn ang="0">
                  <a:pos x="757" y="1281"/>
                </a:cxn>
                <a:cxn ang="0">
                  <a:pos x="721" y="1170"/>
                </a:cxn>
                <a:cxn ang="0">
                  <a:pos x="677" y="1051"/>
                </a:cxn>
                <a:cxn ang="0">
                  <a:pos x="641" y="941"/>
                </a:cxn>
                <a:cxn ang="0">
                  <a:pos x="648" y="925"/>
                </a:cxn>
                <a:cxn ang="0">
                  <a:pos x="138" y="1581"/>
                </a:cxn>
                <a:cxn ang="0">
                  <a:pos x="102" y="1621"/>
                </a:cxn>
                <a:cxn ang="0">
                  <a:pos x="87" y="1628"/>
                </a:cxn>
                <a:cxn ang="0">
                  <a:pos x="43" y="1628"/>
                </a:cxn>
                <a:cxn ang="0">
                  <a:pos x="29" y="1621"/>
                </a:cxn>
                <a:cxn ang="0">
                  <a:pos x="0" y="1589"/>
                </a:cxn>
                <a:cxn ang="0">
                  <a:pos x="0" y="1549"/>
                </a:cxn>
                <a:cxn ang="0">
                  <a:pos x="7" y="1534"/>
                </a:cxn>
                <a:cxn ang="0">
                  <a:pos x="22" y="1518"/>
                </a:cxn>
                <a:cxn ang="0">
                  <a:pos x="36" y="1494"/>
                </a:cxn>
                <a:cxn ang="0">
                  <a:pos x="626" y="862"/>
                </a:cxn>
                <a:cxn ang="0">
                  <a:pos x="415" y="229"/>
                </a:cxn>
                <a:cxn ang="0">
                  <a:pos x="386" y="158"/>
                </a:cxn>
                <a:cxn ang="0">
                  <a:pos x="364" y="103"/>
                </a:cxn>
                <a:cxn ang="0">
                  <a:pos x="342" y="71"/>
                </a:cxn>
                <a:cxn ang="0">
                  <a:pos x="313" y="55"/>
                </a:cxn>
                <a:cxn ang="0">
                  <a:pos x="277" y="47"/>
                </a:cxn>
                <a:cxn ang="0">
                  <a:pos x="269" y="47"/>
                </a:cxn>
                <a:cxn ang="0">
                  <a:pos x="255" y="31"/>
                </a:cxn>
                <a:cxn ang="0">
                  <a:pos x="255" y="16"/>
                </a:cxn>
                <a:cxn ang="0">
                  <a:pos x="269" y="8"/>
                </a:cxn>
                <a:cxn ang="0">
                  <a:pos x="277" y="0"/>
                </a:cxn>
              </a:cxnLst>
              <a:rect l="0" t="0" r="r" b="b"/>
              <a:pathLst>
                <a:path w="1049" h="1636">
                  <a:moveTo>
                    <a:pt x="277" y="0"/>
                  </a:moveTo>
                  <a:lnTo>
                    <a:pt x="298" y="0"/>
                  </a:lnTo>
                  <a:lnTo>
                    <a:pt x="415" y="16"/>
                  </a:lnTo>
                  <a:lnTo>
                    <a:pt x="473" y="47"/>
                  </a:lnTo>
                  <a:lnTo>
                    <a:pt x="517" y="95"/>
                  </a:lnTo>
                  <a:lnTo>
                    <a:pt x="553" y="166"/>
                  </a:lnTo>
                  <a:lnTo>
                    <a:pt x="990" y="1486"/>
                  </a:lnTo>
                  <a:lnTo>
                    <a:pt x="1005" y="1518"/>
                  </a:lnTo>
                  <a:lnTo>
                    <a:pt x="1012" y="1541"/>
                  </a:lnTo>
                  <a:lnTo>
                    <a:pt x="1041" y="1589"/>
                  </a:lnTo>
                  <a:lnTo>
                    <a:pt x="1049" y="1605"/>
                  </a:lnTo>
                  <a:lnTo>
                    <a:pt x="1049" y="1628"/>
                  </a:lnTo>
                  <a:lnTo>
                    <a:pt x="1041" y="1636"/>
                  </a:lnTo>
                  <a:lnTo>
                    <a:pt x="932" y="1636"/>
                  </a:lnTo>
                  <a:lnTo>
                    <a:pt x="903" y="1621"/>
                  </a:lnTo>
                  <a:lnTo>
                    <a:pt x="866" y="1589"/>
                  </a:lnTo>
                  <a:lnTo>
                    <a:pt x="845" y="1549"/>
                  </a:lnTo>
                  <a:lnTo>
                    <a:pt x="823" y="1486"/>
                  </a:lnTo>
                  <a:lnTo>
                    <a:pt x="786" y="1391"/>
                  </a:lnTo>
                  <a:lnTo>
                    <a:pt x="757" y="1281"/>
                  </a:lnTo>
                  <a:lnTo>
                    <a:pt x="721" y="1170"/>
                  </a:lnTo>
                  <a:lnTo>
                    <a:pt x="677" y="1051"/>
                  </a:lnTo>
                  <a:lnTo>
                    <a:pt x="641" y="941"/>
                  </a:lnTo>
                  <a:lnTo>
                    <a:pt x="648" y="925"/>
                  </a:lnTo>
                  <a:lnTo>
                    <a:pt x="138" y="1581"/>
                  </a:lnTo>
                  <a:lnTo>
                    <a:pt x="102" y="1621"/>
                  </a:lnTo>
                  <a:lnTo>
                    <a:pt x="87" y="1628"/>
                  </a:lnTo>
                  <a:lnTo>
                    <a:pt x="43" y="1628"/>
                  </a:lnTo>
                  <a:lnTo>
                    <a:pt x="29" y="1621"/>
                  </a:lnTo>
                  <a:lnTo>
                    <a:pt x="0" y="1589"/>
                  </a:lnTo>
                  <a:lnTo>
                    <a:pt x="0" y="1549"/>
                  </a:lnTo>
                  <a:lnTo>
                    <a:pt x="7" y="1534"/>
                  </a:lnTo>
                  <a:lnTo>
                    <a:pt x="22" y="1518"/>
                  </a:lnTo>
                  <a:lnTo>
                    <a:pt x="36" y="1494"/>
                  </a:lnTo>
                  <a:lnTo>
                    <a:pt x="626" y="862"/>
                  </a:lnTo>
                  <a:lnTo>
                    <a:pt x="415" y="229"/>
                  </a:lnTo>
                  <a:lnTo>
                    <a:pt x="386" y="158"/>
                  </a:lnTo>
                  <a:lnTo>
                    <a:pt x="364" y="103"/>
                  </a:lnTo>
                  <a:lnTo>
                    <a:pt x="342" y="71"/>
                  </a:lnTo>
                  <a:lnTo>
                    <a:pt x="313" y="55"/>
                  </a:lnTo>
                  <a:lnTo>
                    <a:pt x="277" y="47"/>
                  </a:lnTo>
                  <a:lnTo>
                    <a:pt x="269" y="47"/>
                  </a:lnTo>
                  <a:lnTo>
                    <a:pt x="255" y="31"/>
                  </a:lnTo>
                  <a:lnTo>
                    <a:pt x="255" y="16"/>
                  </a:lnTo>
                  <a:lnTo>
                    <a:pt x="269" y="8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2" name="Freeform 46"/>
            <p:cNvSpPr>
              <a:spLocks/>
            </p:cNvSpPr>
            <p:nvPr/>
          </p:nvSpPr>
          <p:spPr bwMode="auto">
            <a:xfrm>
              <a:off x="9342" y="1717"/>
              <a:ext cx="1304" cy="95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275" y="0"/>
                </a:cxn>
                <a:cxn ang="0">
                  <a:pos x="1282" y="8"/>
                </a:cxn>
                <a:cxn ang="0">
                  <a:pos x="1296" y="16"/>
                </a:cxn>
                <a:cxn ang="0">
                  <a:pos x="1304" y="32"/>
                </a:cxn>
                <a:cxn ang="0">
                  <a:pos x="1304" y="71"/>
                </a:cxn>
                <a:cxn ang="0">
                  <a:pos x="1296" y="79"/>
                </a:cxn>
                <a:cxn ang="0">
                  <a:pos x="1267" y="95"/>
                </a:cxn>
                <a:cxn ang="0">
                  <a:pos x="37" y="95"/>
                </a:cxn>
                <a:cxn ang="0">
                  <a:pos x="7" y="79"/>
                </a:cxn>
                <a:cxn ang="0">
                  <a:pos x="0" y="71"/>
                </a:cxn>
                <a:cxn ang="0">
                  <a:pos x="0" y="24"/>
                </a:cxn>
                <a:cxn ang="0">
                  <a:pos x="7" y="16"/>
                </a:cxn>
                <a:cxn ang="0">
                  <a:pos x="37" y="0"/>
                </a:cxn>
              </a:cxnLst>
              <a:rect l="0" t="0" r="r" b="b"/>
              <a:pathLst>
                <a:path w="1304" h="95">
                  <a:moveTo>
                    <a:pt x="37" y="0"/>
                  </a:moveTo>
                  <a:lnTo>
                    <a:pt x="1275" y="0"/>
                  </a:lnTo>
                  <a:lnTo>
                    <a:pt x="1282" y="8"/>
                  </a:lnTo>
                  <a:lnTo>
                    <a:pt x="1296" y="16"/>
                  </a:lnTo>
                  <a:lnTo>
                    <a:pt x="1304" y="32"/>
                  </a:lnTo>
                  <a:lnTo>
                    <a:pt x="1304" y="71"/>
                  </a:lnTo>
                  <a:lnTo>
                    <a:pt x="1296" y="79"/>
                  </a:lnTo>
                  <a:lnTo>
                    <a:pt x="1267" y="95"/>
                  </a:lnTo>
                  <a:lnTo>
                    <a:pt x="37" y="95"/>
                  </a:lnTo>
                  <a:lnTo>
                    <a:pt x="7" y="79"/>
                  </a:lnTo>
                  <a:lnTo>
                    <a:pt x="0" y="71"/>
                  </a:lnTo>
                  <a:lnTo>
                    <a:pt x="0" y="24"/>
                  </a:lnTo>
                  <a:lnTo>
                    <a:pt x="7" y="1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3" name="Freeform 47"/>
            <p:cNvSpPr>
              <a:spLocks noEditPoints="1"/>
            </p:cNvSpPr>
            <p:nvPr/>
          </p:nvSpPr>
          <p:spPr bwMode="auto">
            <a:xfrm>
              <a:off x="11410" y="1314"/>
              <a:ext cx="1224" cy="1534"/>
            </a:xfrm>
            <a:custGeom>
              <a:avLst/>
              <a:gdLst/>
              <a:ahLst/>
              <a:cxnLst>
                <a:cxn ang="0">
                  <a:pos x="838" y="174"/>
                </a:cxn>
                <a:cxn ang="0">
                  <a:pos x="649" y="356"/>
                </a:cxn>
                <a:cxn ang="0">
                  <a:pos x="525" y="664"/>
                </a:cxn>
                <a:cxn ang="0">
                  <a:pos x="503" y="767"/>
                </a:cxn>
                <a:cxn ang="0">
                  <a:pos x="488" y="893"/>
                </a:cxn>
                <a:cxn ang="0">
                  <a:pos x="481" y="925"/>
                </a:cxn>
                <a:cxn ang="0">
                  <a:pos x="547" y="933"/>
                </a:cxn>
                <a:cxn ang="0">
                  <a:pos x="853" y="846"/>
                </a:cxn>
                <a:cxn ang="0">
                  <a:pos x="1064" y="648"/>
                </a:cxn>
                <a:cxn ang="0">
                  <a:pos x="1151" y="387"/>
                </a:cxn>
                <a:cxn ang="0">
                  <a:pos x="1122" y="253"/>
                </a:cxn>
                <a:cxn ang="0">
                  <a:pos x="1027" y="166"/>
                </a:cxn>
                <a:cxn ang="0">
                  <a:pos x="976" y="0"/>
                </a:cxn>
                <a:cxn ang="0">
                  <a:pos x="1137" y="63"/>
                </a:cxn>
                <a:cxn ang="0">
                  <a:pos x="1217" y="221"/>
                </a:cxn>
                <a:cxn ang="0">
                  <a:pos x="1202" y="482"/>
                </a:cxn>
                <a:cxn ang="0">
                  <a:pos x="1064" y="767"/>
                </a:cxn>
                <a:cxn ang="0">
                  <a:pos x="831" y="972"/>
                </a:cxn>
                <a:cxn ang="0">
                  <a:pos x="539" y="1051"/>
                </a:cxn>
                <a:cxn ang="0">
                  <a:pos x="445" y="1194"/>
                </a:cxn>
                <a:cxn ang="0">
                  <a:pos x="408" y="1376"/>
                </a:cxn>
                <a:cxn ang="0">
                  <a:pos x="401" y="1455"/>
                </a:cxn>
                <a:cxn ang="0">
                  <a:pos x="379" y="1494"/>
                </a:cxn>
                <a:cxn ang="0">
                  <a:pos x="336" y="1526"/>
                </a:cxn>
                <a:cxn ang="0">
                  <a:pos x="299" y="1534"/>
                </a:cxn>
                <a:cxn ang="0">
                  <a:pos x="248" y="1494"/>
                </a:cxn>
                <a:cxn ang="0">
                  <a:pos x="255" y="1423"/>
                </a:cxn>
                <a:cxn ang="0">
                  <a:pos x="372" y="1028"/>
                </a:cxn>
                <a:cxn ang="0">
                  <a:pos x="139" y="909"/>
                </a:cxn>
                <a:cxn ang="0">
                  <a:pos x="15" y="711"/>
                </a:cxn>
                <a:cxn ang="0">
                  <a:pos x="8" y="482"/>
                </a:cxn>
                <a:cxn ang="0">
                  <a:pos x="73" y="277"/>
                </a:cxn>
                <a:cxn ang="0">
                  <a:pos x="153" y="103"/>
                </a:cxn>
                <a:cxn ang="0">
                  <a:pos x="226" y="31"/>
                </a:cxn>
                <a:cxn ang="0">
                  <a:pos x="248" y="39"/>
                </a:cxn>
                <a:cxn ang="0">
                  <a:pos x="241" y="71"/>
                </a:cxn>
                <a:cxn ang="0">
                  <a:pos x="168" y="190"/>
                </a:cxn>
                <a:cxn ang="0">
                  <a:pos x="88" y="411"/>
                </a:cxn>
                <a:cxn ang="0">
                  <a:pos x="59" y="561"/>
                </a:cxn>
                <a:cxn ang="0">
                  <a:pos x="117" y="735"/>
                </a:cxn>
                <a:cxn ang="0">
                  <a:pos x="285" y="862"/>
                </a:cxn>
                <a:cxn ang="0">
                  <a:pos x="510" y="569"/>
                </a:cxn>
                <a:cxn ang="0">
                  <a:pos x="627" y="284"/>
                </a:cxn>
                <a:cxn ang="0">
                  <a:pos x="772" y="79"/>
                </a:cxn>
                <a:cxn ang="0">
                  <a:pos x="976" y="0"/>
                </a:cxn>
              </a:cxnLst>
              <a:rect l="0" t="0" r="r" b="b"/>
              <a:pathLst>
                <a:path w="1224" h="1534">
                  <a:moveTo>
                    <a:pt x="947" y="150"/>
                  </a:moveTo>
                  <a:lnTo>
                    <a:pt x="838" y="174"/>
                  </a:lnTo>
                  <a:lnTo>
                    <a:pt x="736" y="245"/>
                  </a:lnTo>
                  <a:lnTo>
                    <a:pt x="649" y="356"/>
                  </a:lnTo>
                  <a:lnTo>
                    <a:pt x="576" y="498"/>
                  </a:lnTo>
                  <a:lnTo>
                    <a:pt x="525" y="664"/>
                  </a:lnTo>
                  <a:lnTo>
                    <a:pt x="518" y="703"/>
                  </a:lnTo>
                  <a:lnTo>
                    <a:pt x="503" y="767"/>
                  </a:lnTo>
                  <a:lnTo>
                    <a:pt x="496" y="838"/>
                  </a:lnTo>
                  <a:lnTo>
                    <a:pt x="488" y="893"/>
                  </a:lnTo>
                  <a:lnTo>
                    <a:pt x="481" y="917"/>
                  </a:lnTo>
                  <a:lnTo>
                    <a:pt x="481" y="925"/>
                  </a:lnTo>
                  <a:lnTo>
                    <a:pt x="547" y="925"/>
                  </a:lnTo>
                  <a:lnTo>
                    <a:pt x="547" y="933"/>
                  </a:lnTo>
                  <a:lnTo>
                    <a:pt x="707" y="909"/>
                  </a:lnTo>
                  <a:lnTo>
                    <a:pt x="853" y="846"/>
                  </a:lnTo>
                  <a:lnTo>
                    <a:pt x="969" y="759"/>
                  </a:lnTo>
                  <a:lnTo>
                    <a:pt x="1064" y="648"/>
                  </a:lnTo>
                  <a:lnTo>
                    <a:pt x="1129" y="522"/>
                  </a:lnTo>
                  <a:lnTo>
                    <a:pt x="1151" y="387"/>
                  </a:lnTo>
                  <a:lnTo>
                    <a:pt x="1144" y="324"/>
                  </a:lnTo>
                  <a:lnTo>
                    <a:pt x="1122" y="253"/>
                  </a:lnTo>
                  <a:lnTo>
                    <a:pt x="1078" y="205"/>
                  </a:lnTo>
                  <a:lnTo>
                    <a:pt x="1027" y="166"/>
                  </a:lnTo>
                  <a:lnTo>
                    <a:pt x="947" y="150"/>
                  </a:lnTo>
                  <a:close/>
                  <a:moveTo>
                    <a:pt x="976" y="0"/>
                  </a:moveTo>
                  <a:lnTo>
                    <a:pt x="1064" y="16"/>
                  </a:lnTo>
                  <a:lnTo>
                    <a:pt x="1137" y="63"/>
                  </a:lnTo>
                  <a:lnTo>
                    <a:pt x="1188" y="134"/>
                  </a:lnTo>
                  <a:lnTo>
                    <a:pt x="1217" y="221"/>
                  </a:lnTo>
                  <a:lnTo>
                    <a:pt x="1224" y="324"/>
                  </a:lnTo>
                  <a:lnTo>
                    <a:pt x="1202" y="482"/>
                  </a:lnTo>
                  <a:lnTo>
                    <a:pt x="1151" y="624"/>
                  </a:lnTo>
                  <a:lnTo>
                    <a:pt x="1064" y="767"/>
                  </a:lnTo>
                  <a:lnTo>
                    <a:pt x="962" y="877"/>
                  </a:lnTo>
                  <a:lnTo>
                    <a:pt x="831" y="972"/>
                  </a:lnTo>
                  <a:lnTo>
                    <a:pt x="692" y="1028"/>
                  </a:lnTo>
                  <a:lnTo>
                    <a:pt x="539" y="1051"/>
                  </a:lnTo>
                  <a:lnTo>
                    <a:pt x="467" y="1051"/>
                  </a:lnTo>
                  <a:lnTo>
                    <a:pt x="445" y="1194"/>
                  </a:lnTo>
                  <a:lnTo>
                    <a:pt x="423" y="1304"/>
                  </a:lnTo>
                  <a:lnTo>
                    <a:pt x="408" y="1376"/>
                  </a:lnTo>
                  <a:lnTo>
                    <a:pt x="401" y="1423"/>
                  </a:lnTo>
                  <a:lnTo>
                    <a:pt x="401" y="1455"/>
                  </a:lnTo>
                  <a:lnTo>
                    <a:pt x="394" y="1470"/>
                  </a:lnTo>
                  <a:lnTo>
                    <a:pt x="379" y="1494"/>
                  </a:lnTo>
                  <a:lnTo>
                    <a:pt x="350" y="1526"/>
                  </a:lnTo>
                  <a:lnTo>
                    <a:pt x="336" y="1526"/>
                  </a:lnTo>
                  <a:lnTo>
                    <a:pt x="321" y="1534"/>
                  </a:lnTo>
                  <a:lnTo>
                    <a:pt x="299" y="1534"/>
                  </a:lnTo>
                  <a:lnTo>
                    <a:pt x="270" y="1518"/>
                  </a:lnTo>
                  <a:lnTo>
                    <a:pt x="248" y="1494"/>
                  </a:lnTo>
                  <a:lnTo>
                    <a:pt x="248" y="1439"/>
                  </a:lnTo>
                  <a:lnTo>
                    <a:pt x="255" y="1423"/>
                  </a:lnTo>
                  <a:lnTo>
                    <a:pt x="255" y="1415"/>
                  </a:lnTo>
                  <a:lnTo>
                    <a:pt x="372" y="1028"/>
                  </a:lnTo>
                  <a:lnTo>
                    <a:pt x="241" y="980"/>
                  </a:lnTo>
                  <a:lnTo>
                    <a:pt x="139" y="909"/>
                  </a:lnTo>
                  <a:lnTo>
                    <a:pt x="66" y="822"/>
                  </a:lnTo>
                  <a:lnTo>
                    <a:pt x="15" y="711"/>
                  </a:lnTo>
                  <a:lnTo>
                    <a:pt x="0" y="585"/>
                  </a:lnTo>
                  <a:lnTo>
                    <a:pt x="8" y="482"/>
                  </a:lnTo>
                  <a:lnTo>
                    <a:pt x="37" y="379"/>
                  </a:lnTo>
                  <a:lnTo>
                    <a:pt x="73" y="277"/>
                  </a:lnTo>
                  <a:lnTo>
                    <a:pt x="110" y="182"/>
                  </a:lnTo>
                  <a:lnTo>
                    <a:pt x="153" y="103"/>
                  </a:lnTo>
                  <a:lnTo>
                    <a:pt x="197" y="47"/>
                  </a:lnTo>
                  <a:lnTo>
                    <a:pt x="226" y="31"/>
                  </a:lnTo>
                  <a:lnTo>
                    <a:pt x="241" y="31"/>
                  </a:lnTo>
                  <a:lnTo>
                    <a:pt x="248" y="39"/>
                  </a:lnTo>
                  <a:lnTo>
                    <a:pt x="248" y="63"/>
                  </a:lnTo>
                  <a:lnTo>
                    <a:pt x="241" y="71"/>
                  </a:lnTo>
                  <a:lnTo>
                    <a:pt x="234" y="87"/>
                  </a:lnTo>
                  <a:lnTo>
                    <a:pt x="168" y="190"/>
                  </a:lnTo>
                  <a:lnTo>
                    <a:pt x="117" y="300"/>
                  </a:lnTo>
                  <a:lnTo>
                    <a:pt x="88" y="411"/>
                  </a:lnTo>
                  <a:lnTo>
                    <a:pt x="66" y="498"/>
                  </a:lnTo>
                  <a:lnTo>
                    <a:pt x="59" y="561"/>
                  </a:lnTo>
                  <a:lnTo>
                    <a:pt x="73" y="656"/>
                  </a:lnTo>
                  <a:lnTo>
                    <a:pt x="117" y="735"/>
                  </a:lnTo>
                  <a:lnTo>
                    <a:pt x="183" y="806"/>
                  </a:lnTo>
                  <a:lnTo>
                    <a:pt x="285" y="862"/>
                  </a:lnTo>
                  <a:lnTo>
                    <a:pt x="408" y="901"/>
                  </a:lnTo>
                  <a:lnTo>
                    <a:pt x="510" y="569"/>
                  </a:lnTo>
                  <a:lnTo>
                    <a:pt x="561" y="419"/>
                  </a:lnTo>
                  <a:lnTo>
                    <a:pt x="627" y="284"/>
                  </a:lnTo>
                  <a:lnTo>
                    <a:pt x="692" y="166"/>
                  </a:lnTo>
                  <a:lnTo>
                    <a:pt x="772" y="79"/>
                  </a:lnTo>
                  <a:lnTo>
                    <a:pt x="867" y="24"/>
                  </a:lnTo>
                  <a:lnTo>
                    <a:pt x="9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4" name="Freeform 48"/>
            <p:cNvSpPr>
              <a:spLocks/>
            </p:cNvSpPr>
            <p:nvPr/>
          </p:nvSpPr>
          <p:spPr bwMode="auto">
            <a:xfrm>
              <a:off x="12911" y="610"/>
              <a:ext cx="495" cy="2309"/>
            </a:xfrm>
            <a:custGeom>
              <a:avLst/>
              <a:gdLst/>
              <a:ahLst/>
              <a:cxnLst>
                <a:cxn ang="0">
                  <a:pos x="466" y="0"/>
                </a:cxn>
                <a:cxn ang="0">
                  <a:pos x="480" y="0"/>
                </a:cxn>
                <a:cxn ang="0">
                  <a:pos x="488" y="8"/>
                </a:cxn>
                <a:cxn ang="0">
                  <a:pos x="488" y="32"/>
                </a:cxn>
                <a:cxn ang="0">
                  <a:pos x="459" y="63"/>
                </a:cxn>
                <a:cxn ang="0">
                  <a:pos x="342" y="222"/>
                </a:cxn>
                <a:cxn ang="0">
                  <a:pos x="255" y="388"/>
                </a:cxn>
                <a:cxn ang="0">
                  <a:pos x="189" y="569"/>
                </a:cxn>
                <a:cxn ang="0">
                  <a:pos x="145" y="767"/>
                </a:cxn>
                <a:cxn ang="0">
                  <a:pos x="124" y="965"/>
                </a:cxn>
                <a:cxn ang="0">
                  <a:pos x="116" y="1162"/>
                </a:cxn>
                <a:cxn ang="0">
                  <a:pos x="124" y="1344"/>
                </a:cxn>
                <a:cxn ang="0">
                  <a:pos x="145" y="1534"/>
                </a:cxn>
                <a:cxn ang="0">
                  <a:pos x="182" y="1724"/>
                </a:cxn>
                <a:cxn ang="0">
                  <a:pos x="247" y="1913"/>
                </a:cxn>
                <a:cxn ang="0">
                  <a:pos x="335" y="2087"/>
                </a:cxn>
                <a:cxn ang="0">
                  <a:pos x="451" y="2246"/>
                </a:cxn>
                <a:cxn ang="0">
                  <a:pos x="488" y="2285"/>
                </a:cxn>
                <a:cxn ang="0">
                  <a:pos x="488" y="2293"/>
                </a:cxn>
                <a:cxn ang="0">
                  <a:pos x="495" y="2285"/>
                </a:cxn>
                <a:cxn ang="0">
                  <a:pos x="495" y="2301"/>
                </a:cxn>
                <a:cxn ang="0">
                  <a:pos x="488" y="2309"/>
                </a:cxn>
                <a:cxn ang="0">
                  <a:pos x="473" y="2309"/>
                </a:cxn>
                <a:cxn ang="0">
                  <a:pos x="408" y="2261"/>
                </a:cxn>
                <a:cxn ang="0">
                  <a:pos x="349" y="2198"/>
                </a:cxn>
                <a:cxn ang="0">
                  <a:pos x="276" y="2111"/>
                </a:cxn>
                <a:cxn ang="0">
                  <a:pos x="204" y="2008"/>
                </a:cxn>
                <a:cxn ang="0">
                  <a:pos x="138" y="1874"/>
                </a:cxn>
                <a:cxn ang="0">
                  <a:pos x="65" y="1676"/>
                </a:cxn>
                <a:cxn ang="0">
                  <a:pos x="29" y="1487"/>
                </a:cxn>
                <a:cxn ang="0">
                  <a:pos x="7" y="1305"/>
                </a:cxn>
                <a:cxn ang="0">
                  <a:pos x="0" y="1155"/>
                </a:cxn>
                <a:cxn ang="0">
                  <a:pos x="7" y="996"/>
                </a:cxn>
                <a:cxn ang="0">
                  <a:pos x="22" y="822"/>
                </a:cxn>
                <a:cxn ang="0">
                  <a:pos x="65" y="641"/>
                </a:cxn>
                <a:cxn ang="0">
                  <a:pos x="131" y="451"/>
                </a:cxn>
                <a:cxn ang="0">
                  <a:pos x="196" y="316"/>
                </a:cxn>
                <a:cxn ang="0">
                  <a:pos x="269" y="206"/>
                </a:cxn>
                <a:cxn ang="0">
                  <a:pos x="335" y="119"/>
                </a:cxn>
                <a:cxn ang="0">
                  <a:pos x="400" y="56"/>
                </a:cxn>
                <a:cxn ang="0">
                  <a:pos x="444" y="16"/>
                </a:cxn>
                <a:cxn ang="0">
                  <a:pos x="466" y="0"/>
                </a:cxn>
              </a:cxnLst>
              <a:rect l="0" t="0" r="r" b="b"/>
              <a:pathLst>
                <a:path w="495" h="2309">
                  <a:moveTo>
                    <a:pt x="466" y="0"/>
                  </a:moveTo>
                  <a:lnTo>
                    <a:pt x="480" y="0"/>
                  </a:lnTo>
                  <a:lnTo>
                    <a:pt x="488" y="8"/>
                  </a:lnTo>
                  <a:lnTo>
                    <a:pt x="488" y="32"/>
                  </a:lnTo>
                  <a:lnTo>
                    <a:pt x="459" y="63"/>
                  </a:lnTo>
                  <a:lnTo>
                    <a:pt x="342" y="222"/>
                  </a:lnTo>
                  <a:lnTo>
                    <a:pt x="255" y="388"/>
                  </a:lnTo>
                  <a:lnTo>
                    <a:pt x="189" y="569"/>
                  </a:lnTo>
                  <a:lnTo>
                    <a:pt x="145" y="767"/>
                  </a:lnTo>
                  <a:lnTo>
                    <a:pt x="124" y="965"/>
                  </a:lnTo>
                  <a:lnTo>
                    <a:pt x="116" y="1162"/>
                  </a:lnTo>
                  <a:lnTo>
                    <a:pt x="124" y="1344"/>
                  </a:lnTo>
                  <a:lnTo>
                    <a:pt x="145" y="1534"/>
                  </a:lnTo>
                  <a:lnTo>
                    <a:pt x="182" y="1724"/>
                  </a:lnTo>
                  <a:lnTo>
                    <a:pt x="247" y="1913"/>
                  </a:lnTo>
                  <a:lnTo>
                    <a:pt x="335" y="2087"/>
                  </a:lnTo>
                  <a:lnTo>
                    <a:pt x="451" y="2246"/>
                  </a:lnTo>
                  <a:lnTo>
                    <a:pt x="488" y="2285"/>
                  </a:lnTo>
                  <a:lnTo>
                    <a:pt x="488" y="2293"/>
                  </a:lnTo>
                  <a:lnTo>
                    <a:pt x="495" y="2285"/>
                  </a:lnTo>
                  <a:lnTo>
                    <a:pt x="495" y="2301"/>
                  </a:lnTo>
                  <a:lnTo>
                    <a:pt x="488" y="2309"/>
                  </a:lnTo>
                  <a:lnTo>
                    <a:pt x="473" y="2309"/>
                  </a:lnTo>
                  <a:lnTo>
                    <a:pt x="408" y="2261"/>
                  </a:lnTo>
                  <a:lnTo>
                    <a:pt x="349" y="2198"/>
                  </a:lnTo>
                  <a:lnTo>
                    <a:pt x="276" y="2111"/>
                  </a:lnTo>
                  <a:lnTo>
                    <a:pt x="204" y="2008"/>
                  </a:lnTo>
                  <a:lnTo>
                    <a:pt x="138" y="1874"/>
                  </a:lnTo>
                  <a:lnTo>
                    <a:pt x="65" y="1676"/>
                  </a:lnTo>
                  <a:lnTo>
                    <a:pt x="29" y="1487"/>
                  </a:lnTo>
                  <a:lnTo>
                    <a:pt x="7" y="1305"/>
                  </a:lnTo>
                  <a:lnTo>
                    <a:pt x="0" y="1155"/>
                  </a:lnTo>
                  <a:lnTo>
                    <a:pt x="7" y="996"/>
                  </a:lnTo>
                  <a:lnTo>
                    <a:pt x="22" y="822"/>
                  </a:lnTo>
                  <a:lnTo>
                    <a:pt x="65" y="641"/>
                  </a:lnTo>
                  <a:lnTo>
                    <a:pt x="131" y="451"/>
                  </a:lnTo>
                  <a:lnTo>
                    <a:pt x="196" y="316"/>
                  </a:lnTo>
                  <a:lnTo>
                    <a:pt x="269" y="206"/>
                  </a:lnTo>
                  <a:lnTo>
                    <a:pt x="335" y="119"/>
                  </a:lnTo>
                  <a:lnTo>
                    <a:pt x="400" y="56"/>
                  </a:lnTo>
                  <a:lnTo>
                    <a:pt x="444" y="16"/>
                  </a:lnTo>
                  <a:lnTo>
                    <a:pt x="4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5" name="Freeform 49"/>
            <p:cNvSpPr>
              <a:spLocks/>
            </p:cNvSpPr>
            <p:nvPr/>
          </p:nvSpPr>
          <p:spPr bwMode="auto">
            <a:xfrm>
              <a:off x="13617" y="1322"/>
              <a:ext cx="896" cy="1051"/>
            </a:xfrm>
            <a:custGeom>
              <a:avLst/>
              <a:gdLst/>
              <a:ahLst/>
              <a:cxnLst>
                <a:cxn ang="0">
                  <a:pos x="488" y="16"/>
                </a:cxn>
                <a:cxn ang="0">
                  <a:pos x="576" y="95"/>
                </a:cxn>
                <a:cxn ang="0">
                  <a:pos x="612" y="142"/>
                </a:cxn>
                <a:cxn ang="0">
                  <a:pos x="656" y="166"/>
                </a:cxn>
                <a:cxn ang="0">
                  <a:pos x="721" y="166"/>
                </a:cxn>
                <a:cxn ang="0">
                  <a:pos x="801" y="95"/>
                </a:cxn>
                <a:cxn ang="0">
                  <a:pos x="852" y="8"/>
                </a:cxn>
                <a:cxn ang="0">
                  <a:pos x="889" y="0"/>
                </a:cxn>
                <a:cxn ang="0">
                  <a:pos x="896" y="23"/>
                </a:cxn>
                <a:cxn ang="0">
                  <a:pos x="801" y="182"/>
                </a:cxn>
                <a:cxn ang="0">
                  <a:pos x="648" y="363"/>
                </a:cxn>
                <a:cxn ang="0">
                  <a:pos x="561" y="450"/>
                </a:cxn>
                <a:cxn ang="0">
                  <a:pos x="437" y="569"/>
                </a:cxn>
                <a:cxn ang="0">
                  <a:pos x="182" y="830"/>
                </a:cxn>
                <a:cxn ang="0">
                  <a:pos x="226" y="822"/>
                </a:cxn>
                <a:cxn ang="0">
                  <a:pos x="342" y="838"/>
                </a:cxn>
                <a:cxn ang="0">
                  <a:pos x="466" y="885"/>
                </a:cxn>
                <a:cxn ang="0">
                  <a:pos x="583" y="885"/>
                </a:cxn>
                <a:cxn ang="0">
                  <a:pos x="699" y="838"/>
                </a:cxn>
                <a:cxn ang="0">
                  <a:pos x="787" y="703"/>
                </a:cxn>
                <a:cxn ang="0">
                  <a:pos x="801" y="680"/>
                </a:cxn>
                <a:cxn ang="0">
                  <a:pos x="830" y="672"/>
                </a:cxn>
                <a:cxn ang="0">
                  <a:pos x="845" y="695"/>
                </a:cxn>
                <a:cxn ang="0">
                  <a:pos x="816" y="790"/>
                </a:cxn>
                <a:cxn ang="0">
                  <a:pos x="728" y="933"/>
                </a:cxn>
                <a:cxn ang="0">
                  <a:pos x="597" y="1035"/>
                </a:cxn>
                <a:cxn ang="0">
                  <a:pos x="459" y="1035"/>
                </a:cxn>
                <a:cxn ang="0">
                  <a:pos x="372" y="964"/>
                </a:cxn>
                <a:cxn ang="0">
                  <a:pos x="291" y="885"/>
                </a:cxn>
                <a:cxn ang="0">
                  <a:pos x="182" y="893"/>
                </a:cxn>
                <a:cxn ang="0">
                  <a:pos x="66" y="1020"/>
                </a:cxn>
                <a:cxn ang="0">
                  <a:pos x="15" y="1051"/>
                </a:cxn>
                <a:cxn ang="0">
                  <a:pos x="0" y="1028"/>
                </a:cxn>
                <a:cxn ang="0">
                  <a:pos x="37" y="956"/>
                </a:cxn>
                <a:cxn ang="0">
                  <a:pos x="139" y="806"/>
                </a:cxn>
                <a:cxn ang="0">
                  <a:pos x="408" y="529"/>
                </a:cxn>
                <a:cxn ang="0">
                  <a:pos x="488" y="458"/>
                </a:cxn>
                <a:cxn ang="0">
                  <a:pos x="605" y="340"/>
                </a:cxn>
                <a:cxn ang="0">
                  <a:pos x="707" y="229"/>
                </a:cxn>
                <a:cxn ang="0">
                  <a:pos x="597" y="213"/>
                </a:cxn>
                <a:cxn ang="0">
                  <a:pos x="474" y="166"/>
                </a:cxn>
                <a:cxn ang="0">
                  <a:pos x="386" y="158"/>
                </a:cxn>
                <a:cxn ang="0">
                  <a:pos x="306" y="182"/>
                </a:cxn>
                <a:cxn ang="0">
                  <a:pos x="226" y="261"/>
                </a:cxn>
                <a:cxn ang="0">
                  <a:pos x="219" y="276"/>
                </a:cxn>
                <a:cxn ang="0">
                  <a:pos x="182" y="284"/>
                </a:cxn>
                <a:cxn ang="0">
                  <a:pos x="175" y="261"/>
                </a:cxn>
                <a:cxn ang="0">
                  <a:pos x="204" y="174"/>
                </a:cxn>
                <a:cxn ang="0">
                  <a:pos x="291" y="55"/>
                </a:cxn>
                <a:cxn ang="0">
                  <a:pos x="430" y="0"/>
                </a:cxn>
              </a:cxnLst>
              <a:rect l="0" t="0" r="r" b="b"/>
              <a:pathLst>
                <a:path w="896" h="1051">
                  <a:moveTo>
                    <a:pt x="430" y="0"/>
                  </a:moveTo>
                  <a:lnTo>
                    <a:pt x="488" y="16"/>
                  </a:lnTo>
                  <a:lnTo>
                    <a:pt x="532" y="47"/>
                  </a:lnTo>
                  <a:lnTo>
                    <a:pt x="576" y="95"/>
                  </a:lnTo>
                  <a:lnTo>
                    <a:pt x="590" y="118"/>
                  </a:lnTo>
                  <a:lnTo>
                    <a:pt x="612" y="142"/>
                  </a:lnTo>
                  <a:lnTo>
                    <a:pt x="634" y="158"/>
                  </a:lnTo>
                  <a:lnTo>
                    <a:pt x="656" y="166"/>
                  </a:lnTo>
                  <a:lnTo>
                    <a:pt x="685" y="174"/>
                  </a:lnTo>
                  <a:lnTo>
                    <a:pt x="721" y="166"/>
                  </a:lnTo>
                  <a:lnTo>
                    <a:pt x="758" y="142"/>
                  </a:lnTo>
                  <a:lnTo>
                    <a:pt x="801" y="95"/>
                  </a:lnTo>
                  <a:lnTo>
                    <a:pt x="845" y="23"/>
                  </a:lnTo>
                  <a:lnTo>
                    <a:pt x="852" y="8"/>
                  </a:lnTo>
                  <a:lnTo>
                    <a:pt x="860" y="0"/>
                  </a:lnTo>
                  <a:lnTo>
                    <a:pt x="889" y="0"/>
                  </a:lnTo>
                  <a:lnTo>
                    <a:pt x="896" y="8"/>
                  </a:lnTo>
                  <a:lnTo>
                    <a:pt x="896" y="23"/>
                  </a:lnTo>
                  <a:lnTo>
                    <a:pt x="852" y="118"/>
                  </a:lnTo>
                  <a:lnTo>
                    <a:pt x="801" y="182"/>
                  </a:lnTo>
                  <a:lnTo>
                    <a:pt x="736" y="261"/>
                  </a:lnTo>
                  <a:lnTo>
                    <a:pt x="648" y="363"/>
                  </a:lnTo>
                  <a:lnTo>
                    <a:pt x="605" y="403"/>
                  </a:lnTo>
                  <a:lnTo>
                    <a:pt x="561" y="450"/>
                  </a:lnTo>
                  <a:lnTo>
                    <a:pt x="510" y="490"/>
                  </a:lnTo>
                  <a:lnTo>
                    <a:pt x="437" y="569"/>
                  </a:lnTo>
                  <a:lnTo>
                    <a:pt x="321" y="680"/>
                  </a:lnTo>
                  <a:lnTo>
                    <a:pt x="182" y="830"/>
                  </a:lnTo>
                  <a:lnTo>
                    <a:pt x="211" y="830"/>
                  </a:lnTo>
                  <a:lnTo>
                    <a:pt x="226" y="822"/>
                  </a:lnTo>
                  <a:lnTo>
                    <a:pt x="299" y="822"/>
                  </a:lnTo>
                  <a:lnTo>
                    <a:pt x="342" y="838"/>
                  </a:lnTo>
                  <a:lnTo>
                    <a:pt x="401" y="862"/>
                  </a:lnTo>
                  <a:lnTo>
                    <a:pt x="466" y="885"/>
                  </a:lnTo>
                  <a:lnTo>
                    <a:pt x="532" y="893"/>
                  </a:lnTo>
                  <a:lnTo>
                    <a:pt x="583" y="885"/>
                  </a:lnTo>
                  <a:lnTo>
                    <a:pt x="641" y="869"/>
                  </a:lnTo>
                  <a:lnTo>
                    <a:pt x="699" y="838"/>
                  </a:lnTo>
                  <a:lnTo>
                    <a:pt x="750" y="782"/>
                  </a:lnTo>
                  <a:lnTo>
                    <a:pt x="787" y="703"/>
                  </a:lnTo>
                  <a:lnTo>
                    <a:pt x="794" y="695"/>
                  </a:lnTo>
                  <a:lnTo>
                    <a:pt x="801" y="680"/>
                  </a:lnTo>
                  <a:lnTo>
                    <a:pt x="809" y="672"/>
                  </a:lnTo>
                  <a:lnTo>
                    <a:pt x="830" y="672"/>
                  </a:lnTo>
                  <a:lnTo>
                    <a:pt x="845" y="688"/>
                  </a:lnTo>
                  <a:lnTo>
                    <a:pt x="845" y="695"/>
                  </a:lnTo>
                  <a:lnTo>
                    <a:pt x="838" y="735"/>
                  </a:lnTo>
                  <a:lnTo>
                    <a:pt x="816" y="790"/>
                  </a:lnTo>
                  <a:lnTo>
                    <a:pt x="779" y="862"/>
                  </a:lnTo>
                  <a:lnTo>
                    <a:pt x="728" y="933"/>
                  </a:lnTo>
                  <a:lnTo>
                    <a:pt x="670" y="988"/>
                  </a:lnTo>
                  <a:lnTo>
                    <a:pt x="597" y="1035"/>
                  </a:lnTo>
                  <a:lnTo>
                    <a:pt x="510" y="1051"/>
                  </a:lnTo>
                  <a:lnTo>
                    <a:pt x="459" y="1035"/>
                  </a:lnTo>
                  <a:lnTo>
                    <a:pt x="408" y="1012"/>
                  </a:lnTo>
                  <a:lnTo>
                    <a:pt x="372" y="964"/>
                  </a:lnTo>
                  <a:lnTo>
                    <a:pt x="328" y="917"/>
                  </a:lnTo>
                  <a:lnTo>
                    <a:pt x="291" y="885"/>
                  </a:lnTo>
                  <a:lnTo>
                    <a:pt x="248" y="877"/>
                  </a:lnTo>
                  <a:lnTo>
                    <a:pt x="182" y="893"/>
                  </a:lnTo>
                  <a:lnTo>
                    <a:pt x="124" y="941"/>
                  </a:lnTo>
                  <a:lnTo>
                    <a:pt x="66" y="1020"/>
                  </a:lnTo>
                  <a:lnTo>
                    <a:pt x="51" y="1051"/>
                  </a:lnTo>
                  <a:lnTo>
                    <a:pt x="15" y="1051"/>
                  </a:lnTo>
                  <a:lnTo>
                    <a:pt x="0" y="1035"/>
                  </a:lnTo>
                  <a:lnTo>
                    <a:pt x="0" y="1028"/>
                  </a:lnTo>
                  <a:lnTo>
                    <a:pt x="7" y="1004"/>
                  </a:lnTo>
                  <a:lnTo>
                    <a:pt x="37" y="956"/>
                  </a:lnTo>
                  <a:lnTo>
                    <a:pt x="80" y="893"/>
                  </a:lnTo>
                  <a:lnTo>
                    <a:pt x="139" y="806"/>
                  </a:lnTo>
                  <a:lnTo>
                    <a:pt x="219" y="719"/>
                  </a:lnTo>
                  <a:lnTo>
                    <a:pt x="408" y="529"/>
                  </a:lnTo>
                  <a:lnTo>
                    <a:pt x="437" y="498"/>
                  </a:lnTo>
                  <a:lnTo>
                    <a:pt x="488" y="458"/>
                  </a:lnTo>
                  <a:lnTo>
                    <a:pt x="546" y="403"/>
                  </a:lnTo>
                  <a:lnTo>
                    <a:pt x="605" y="340"/>
                  </a:lnTo>
                  <a:lnTo>
                    <a:pt x="663" y="284"/>
                  </a:lnTo>
                  <a:lnTo>
                    <a:pt x="707" y="229"/>
                  </a:lnTo>
                  <a:lnTo>
                    <a:pt x="670" y="229"/>
                  </a:lnTo>
                  <a:lnTo>
                    <a:pt x="597" y="213"/>
                  </a:lnTo>
                  <a:lnTo>
                    <a:pt x="539" y="190"/>
                  </a:lnTo>
                  <a:lnTo>
                    <a:pt x="474" y="166"/>
                  </a:lnTo>
                  <a:lnTo>
                    <a:pt x="408" y="158"/>
                  </a:lnTo>
                  <a:lnTo>
                    <a:pt x="386" y="158"/>
                  </a:lnTo>
                  <a:lnTo>
                    <a:pt x="350" y="166"/>
                  </a:lnTo>
                  <a:lnTo>
                    <a:pt x="306" y="182"/>
                  </a:lnTo>
                  <a:lnTo>
                    <a:pt x="262" y="213"/>
                  </a:lnTo>
                  <a:lnTo>
                    <a:pt x="226" y="261"/>
                  </a:lnTo>
                  <a:lnTo>
                    <a:pt x="219" y="269"/>
                  </a:lnTo>
                  <a:lnTo>
                    <a:pt x="219" y="276"/>
                  </a:lnTo>
                  <a:lnTo>
                    <a:pt x="211" y="284"/>
                  </a:lnTo>
                  <a:lnTo>
                    <a:pt x="182" y="284"/>
                  </a:lnTo>
                  <a:lnTo>
                    <a:pt x="175" y="276"/>
                  </a:lnTo>
                  <a:lnTo>
                    <a:pt x="175" y="261"/>
                  </a:lnTo>
                  <a:lnTo>
                    <a:pt x="182" y="221"/>
                  </a:lnTo>
                  <a:lnTo>
                    <a:pt x="204" y="174"/>
                  </a:lnTo>
                  <a:lnTo>
                    <a:pt x="241" y="110"/>
                  </a:lnTo>
                  <a:lnTo>
                    <a:pt x="291" y="55"/>
                  </a:lnTo>
                  <a:lnTo>
                    <a:pt x="357" y="16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6" name="Freeform 50"/>
            <p:cNvSpPr>
              <a:spLocks/>
            </p:cNvSpPr>
            <p:nvPr/>
          </p:nvSpPr>
          <p:spPr bwMode="auto">
            <a:xfrm>
              <a:off x="14804" y="2104"/>
              <a:ext cx="248" cy="688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68" y="16"/>
                </a:cxn>
                <a:cxn ang="0">
                  <a:pos x="211" y="64"/>
                </a:cxn>
                <a:cxn ang="0">
                  <a:pos x="241" y="135"/>
                </a:cxn>
                <a:cxn ang="0">
                  <a:pos x="248" y="238"/>
                </a:cxn>
                <a:cxn ang="0">
                  <a:pos x="233" y="364"/>
                </a:cxn>
                <a:cxn ang="0">
                  <a:pos x="204" y="475"/>
                </a:cxn>
                <a:cxn ang="0">
                  <a:pos x="161" y="562"/>
                </a:cxn>
                <a:cxn ang="0">
                  <a:pos x="110" y="633"/>
                </a:cxn>
                <a:cxn ang="0">
                  <a:pos x="73" y="672"/>
                </a:cxn>
                <a:cxn ang="0">
                  <a:pos x="51" y="688"/>
                </a:cxn>
                <a:cxn ang="0">
                  <a:pos x="37" y="688"/>
                </a:cxn>
                <a:cxn ang="0">
                  <a:pos x="29" y="680"/>
                </a:cxn>
                <a:cxn ang="0">
                  <a:pos x="29" y="649"/>
                </a:cxn>
                <a:cxn ang="0">
                  <a:pos x="51" y="625"/>
                </a:cxn>
                <a:cxn ang="0">
                  <a:pos x="102" y="562"/>
                </a:cxn>
                <a:cxn ang="0">
                  <a:pos x="153" y="467"/>
                </a:cxn>
                <a:cxn ang="0">
                  <a:pos x="182" y="364"/>
                </a:cxn>
                <a:cxn ang="0">
                  <a:pos x="197" y="238"/>
                </a:cxn>
                <a:cxn ang="0">
                  <a:pos x="197" y="206"/>
                </a:cxn>
                <a:cxn ang="0">
                  <a:pos x="175" y="230"/>
                </a:cxn>
                <a:cxn ang="0">
                  <a:pos x="131" y="246"/>
                </a:cxn>
                <a:cxn ang="0">
                  <a:pos x="117" y="246"/>
                </a:cxn>
                <a:cxn ang="0">
                  <a:pos x="66" y="238"/>
                </a:cxn>
                <a:cxn ang="0">
                  <a:pos x="29" y="206"/>
                </a:cxn>
                <a:cxn ang="0">
                  <a:pos x="8" y="166"/>
                </a:cxn>
                <a:cxn ang="0">
                  <a:pos x="0" y="119"/>
                </a:cxn>
                <a:cxn ang="0">
                  <a:pos x="15" y="64"/>
                </a:cxn>
                <a:cxn ang="0">
                  <a:pos x="51" y="16"/>
                </a:cxn>
                <a:cxn ang="0">
                  <a:pos x="117" y="0"/>
                </a:cxn>
              </a:cxnLst>
              <a:rect l="0" t="0" r="r" b="b"/>
              <a:pathLst>
                <a:path w="248" h="688">
                  <a:moveTo>
                    <a:pt x="117" y="0"/>
                  </a:moveTo>
                  <a:lnTo>
                    <a:pt x="168" y="16"/>
                  </a:lnTo>
                  <a:lnTo>
                    <a:pt x="211" y="64"/>
                  </a:lnTo>
                  <a:lnTo>
                    <a:pt x="241" y="135"/>
                  </a:lnTo>
                  <a:lnTo>
                    <a:pt x="248" y="238"/>
                  </a:lnTo>
                  <a:lnTo>
                    <a:pt x="233" y="364"/>
                  </a:lnTo>
                  <a:lnTo>
                    <a:pt x="204" y="475"/>
                  </a:lnTo>
                  <a:lnTo>
                    <a:pt x="161" y="562"/>
                  </a:lnTo>
                  <a:lnTo>
                    <a:pt x="110" y="633"/>
                  </a:lnTo>
                  <a:lnTo>
                    <a:pt x="73" y="672"/>
                  </a:lnTo>
                  <a:lnTo>
                    <a:pt x="51" y="688"/>
                  </a:lnTo>
                  <a:lnTo>
                    <a:pt x="37" y="688"/>
                  </a:lnTo>
                  <a:lnTo>
                    <a:pt x="29" y="680"/>
                  </a:lnTo>
                  <a:lnTo>
                    <a:pt x="29" y="649"/>
                  </a:lnTo>
                  <a:lnTo>
                    <a:pt x="51" y="625"/>
                  </a:lnTo>
                  <a:lnTo>
                    <a:pt x="102" y="562"/>
                  </a:lnTo>
                  <a:lnTo>
                    <a:pt x="153" y="467"/>
                  </a:lnTo>
                  <a:lnTo>
                    <a:pt x="182" y="364"/>
                  </a:lnTo>
                  <a:lnTo>
                    <a:pt x="197" y="238"/>
                  </a:lnTo>
                  <a:lnTo>
                    <a:pt x="197" y="206"/>
                  </a:lnTo>
                  <a:lnTo>
                    <a:pt x="175" y="230"/>
                  </a:lnTo>
                  <a:lnTo>
                    <a:pt x="131" y="246"/>
                  </a:lnTo>
                  <a:lnTo>
                    <a:pt x="117" y="246"/>
                  </a:lnTo>
                  <a:lnTo>
                    <a:pt x="66" y="238"/>
                  </a:lnTo>
                  <a:lnTo>
                    <a:pt x="29" y="206"/>
                  </a:lnTo>
                  <a:lnTo>
                    <a:pt x="8" y="166"/>
                  </a:lnTo>
                  <a:lnTo>
                    <a:pt x="0" y="119"/>
                  </a:lnTo>
                  <a:lnTo>
                    <a:pt x="15" y="64"/>
                  </a:lnTo>
                  <a:lnTo>
                    <a:pt x="51" y="16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7" name="Rectangle 51"/>
            <p:cNvSpPr>
              <a:spLocks noChangeArrowheads="1"/>
            </p:cNvSpPr>
            <p:nvPr/>
          </p:nvSpPr>
          <p:spPr bwMode="auto">
            <a:xfrm>
              <a:off x="15853" y="982"/>
              <a:ext cx="772" cy="7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8" name="Freeform 52"/>
            <p:cNvSpPr>
              <a:spLocks/>
            </p:cNvSpPr>
            <p:nvPr/>
          </p:nvSpPr>
          <p:spPr bwMode="auto">
            <a:xfrm>
              <a:off x="15678" y="1322"/>
              <a:ext cx="896" cy="1051"/>
            </a:xfrm>
            <a:custGeom>
              <a:avLst/>
              <a:gdLst/>
              <a:ahLst/>
              <a:cxnLst>
                <a:cxn ang="0">
                  <a:pos x="488" y="16"/>
                </a:cxn>
                <a:cxn ang="0">
                  <a:pos x="576" y="95"/>
                </a:cxn>
                <a:cxn ang="0">
                  <a:pos x="612" y="142"/>
                </a:cxn>
                <a:cxn ang="0">
                  <a:pos x="656" y="166"/>
                </a:cxn>
                <a:cxn ang="0">
                  <a:pos x="721" y="166"/>
                </a:cxn>
                <a:cxn ang="0">
                  <a:pos x="801" y="95"/>
                </a:cxn>
                <a:cxn ang="0">
                  <a:pos x="852" y="8"/>
                </a:cxn>
                <a:cxn ang="0">
                  <a:pos x="889" y="0"/>
                </a:cxn>
                <a:cxn ang="0">
                  <a:pos x="896" y="23"/>
                </a:cxn>
                <a:cxn ang="0">
                  <a:pos x="801" y="182"/>
                </a:cxn>
                <a:cxn ang="0">
                  <a:pos x="648" y="363"/>
                </a:cxn>
                <a:cxn ang="0">
                  <a:pos x="561" y="450"/>
                </a:cxn>
                <a:cxn ang="0">
                  <a:pos x="437" y="569"/>
                </a:cxn>
                <a:cxn ang="0">
                  <a:pos x="182" y="830"/>
                </a:cxn>
                <a:cxn ang="0">
                  <a:pos x="233" y="822"/>
                </a:cxn>
                <a:cxn ang="0">
                  <a:pos x="350" y="838"/>
                </a:cxn>
                <a:cxn ang="0">
                  <a:pos x="474" y="885"/>
                </a:cxn>
                <a:cxn ang="0">
                  <a:pos x="583" y="885"/>
                </a:cxn>
                <a:cxn ang="0">
                  <a:pos x="699" y="838"/>
                </a:cxn>
                <a:cxn ang="0">
                  <a:pos x="787" y="703"/>
                </a:cxn>
                <a:cxn ang="0">
                  <a:pos x="801" y="680"/>
                </a:cxn>
                <a:cxn ang="0">
                  <a:pos x="831" y="672"/>
                </a:cxn>
                <a:cxn ang="0">
                  <a:pos x="845" y="695"/>
                </a:cxn>
                <a:cxn ang="0">
                  <a:pos x="816" y="790"/>
                </a:cxn>
                <a:cxn ang="0">
                  <a:pos x="729" y="933"/>
                </a:cxn>
                <a:cxn ang="0">
                  <a:pos x="597" y="1035"/>
                </a:cxn>
                <a:cxn ang="0">
                  <a:pos x="459" y="1035"/>
                </a:cxn>
                <a:cxn ang="0">
                  <a:pos x="372" y="964"/>
                </a:cxn>
                <a:cxn ang="0">
                  <a:pos x="292" y="885"/>
                </a:cxn>
                <a:cxn ang="0">
                  <a:pos x="182" y="893"/>
                </a:cxn>
                <a:cxn ang="0">
                  <a:pos x="66" y="1020"/>
                </a:cxn>
                <a:cxn ang="0">
                  <a:pos x="15" y="1051"/>
                </a:cxn>
                <a:cxn ang="0">
                  <a:pos x="0" y="1028"/>
                </a:cxn>
                <a:cxn ang="0">
                  <a:pos x="37" y="956"/>
                </a:cxn>
                <a:cxn ang="0">
                  <a:pos x="139" y="806"/>
                </a:cxn>
                <a:cxn ang="0">
                  <a:pos x="408" y="529"/>
                </a:cxn>
                <a:cxn ang="0">
                  <a:pos x="488" y="458"/>
                </a:cxn>
                <a:cxn ang="0">
                  <a:pos x="605" y="340"/>
                </a:cxn>
                <a:cxn ang="0">
                  <a:pos x="707" y="229"/>
                </a:cxn>
                <a:cxn ang="0">
                  <a:pos x="597" y="213"/>
                </a:cxn>
                <a:cxn ang="0">
                  <a:pos x="474" y="166"/>
                </a:cxn>
                <a:cxn ang="0">
                  <a:pos x="386" y="158"/>
                </a:cxn>
                <a:cxn ang="0">
                  <a:pos x="306" y="182"/>
                </a:cxn>
                <a:cxn ang="0">
                  <a:pos x="226" y="261"/>
                </a:cxn>
                <a:cxn ang="0">
                  <a:pos x="219" y="276"/>
                </a:cxn>
                <a:cxn ang="0">
                  <a:pos x="182" y="284"/>
                </a:cxn>
                <a:cxn ang="0">
                  <a:pos x="175" y="261"/>
                </a:cxn>
                <a:cxn ang="0">
                  <a:pos x="204" y="174"/>
                </a:cxn>
                <a:cxn ang="0">
                  <a:pos x="292" y="55"/>
                </a:cxn>
                <a:cxn ang="0">
                  <a:pos x="430" y="0"/>
                </a:cxn>
              </a:cxnLst>
              <a:rect l="0" t="0" r="r" b="b"/>
              <a:pathLst>
                <a:path w="896" h="1051">
                  <a:moveTo>
                    <a:pt x="430" y="0"/>
                  </a:moveTo>
                  <a:lnTo>
                    <a:pt x="488" y="16"/>
                  </a:lnTo>
                  <a:lnTo>
                    <a:pt x="532" y="47"/>
                  </a:lnTo>
                  <a:lnTo>
                    <a:pt x="576" y="95"/>
                  </a:lnTo>
                  <a:lnTo>
                    <a:pt x="590" y="118"/>
                  </a:lnTo>
                  <a:lnTo>
                    <a:pt x="612" y="142"/>
                  </a:lnTo>
                  <a:lnTo>
                    <a:pt x="634" y="158"/>
                  </a:lnTo>
                  <a:lnTo>
                    <a:pt x="656" y="166"/>
                  </a:lnTo>
                  <a:lnTo>
                    <a:pt x="685" y="174"/>
                  </a:lnTo>
                  <a:lnTo>
                    <a:pt x="721" y="166"/>
                  </a:lnTo>
                  <a:lnTo>
                    <a:pt x="758" y="142"/>
                  </a:lnTo>
                  <a:lnTo>
                    <a:pt x="801" y="95"/>
                  </a:lnTo>
                  <a:lnTo>
                    <a:pt x="845" y="23"/>
                  </a:lnTo>
                  <a:lnTo>
                    <a:pt x="852" y="8"/>
                  </a:lnTo>
                  <a:lnTo>
                    <a:pt x="860" y="0"/>
                  </a:lnTo>
                  <a:lnTo>
                    <a:pt x="889" y="0"/>
                  </a:lnTo>
                  <a:lnTo>
                    <a:pt x="896" y="8"/>
                  </a:lnTo>
                  <a:lnTo>
                    <a:pt x="896" y="23"/>
                  </a:lnTo>
                  <a:lnTo>
                    <a:pt x="852" y="118"/>
                  </a:lnTo>
                  <a:lnTo>
                    <a:pt x="801" y="182"/>
                  </a:lnTo>
                  <a:lnTo>
                    <a:pt x="736" y="261"/>
                  </a:lnTo>
                  <a:lnTo>
                    <a:pt x="648" y="363"/>
                  </a:lnTo>
                  <a:lnTo>
                    <a:pt x="605" y="403"/>
                  </a:lnTo>
                  <a:lnTo>
                    <a:pt x="561" y="450"/>
                  </a:lnTo>
                  <a:lnTo>
                    <a:pt x="510" y="490"/>
                  </a:lnTo>
                  <a:lnTo>
                    <a:pt x="437" y="569"/>
                  </a:lnTo>
                  <a:lnTo>
                    <a:pt x="321" y="680"/>
                  </a:lnTo>
                  <a:lnTo>
                    <a:pt x="182" y="830"/>
                  </a:lnTo>
                  <a:lnTo>
                    <a:pt x="219" y="830"/>
                  </a:lnTo>
                  <a:lnTo>
                    <a:pt x="233" y="822"/>
                  </a:lnTo>
                  <a:lnTo>
                    <a:pt x="306" y="822"/>
                  </a:lnTo>
                  <a:lnTo>
                    <a:pt x="350" y="838"/>
                  </a:lnTo>
                  <a:lnTo>
                    <a:pt x="408" y="862"/>
                  </a:lnTo>
                  <a:lnTo>
                    <a:pt x="474" y="885"/>
                  </a:lnTo>
                  <a:lnTo>
                    <a:pt x="532" y="893"/>
                  </a:lnTo>
                  <a:lnTo>
                    <a:pt x="583" y="885"/>
                  </a:lnTo>
                  <a:lnTo>
                    <a:pt x="641" y="869"/>
                  </a:lnTo>
                  <a:lnTo>
                    <a:pt x="699" y="838"/>
                  </a:lnTo>
                  <a:lnTo>
                    <a:pt x="750" y="782"/>
                  </a:lnTo>
                  <a:lnTo>
                    <a:pt x="787" y="703"/>
                  </a:lnTo>
                  <a:lnTo>
                    <a:pt x="794" y="695"/>
                  </a:lnTo>
                  <a:lnTo>
                    <a:pt x="801" y="680"/>
                  </a:lnTo>
                  <a:lnTo>
                    <a:pt x="809" y="672"/>
                  </a:lnTo>
                  <a:lnTo>
                    <a:pt x="831" y="672"/>
                  </a:lnTo>
                  <a:lnTo>
                    <a:pt x="845" y="688"/>
                  </a:lnTo>
                  <a:lnTo>
                    <a:pt x="845" y="695"/>
                  </a:lnTo>
                  <a:lnTo>
                    <a:pt x="838" y="735"/>
                  </a:lnTo>
                  <a:lnTo>
                    <a:pt x="816" y="790"/>
                  </a:lnTo>
                  <a:lnTo>
                    <a:pt x="780" y="862"/>
                  </a:lnTo>
                  <a:lnTo>
                    <a:pt x="729" y="933"/>
                  </a:lnTo>
                  <a:lnTo>
                    <a:pt x="670" y="988"/>
                  </a:lnTo>
                  <a:lnTo>
                    <a:pt x="597" y="1035"/>
                  </a:lnTo>
                  <a:lnTo>
                    <a:pt x="510" y="1051"/>
                  </a:lnTo>
                  <a:lnTo>
                    <a:pt x="459" y="1035"/>
                  </a:lnTo>
                  <a:lnTo>
                    <a:pt x="408" y="1012"/>
                  </a:lnTo>
                  <a:lnTo>
                    <a:pt x="372" y="964"/>
                  </a:lnTo>
                  <a:lnTo>
                    <a:pt x="328" y="917"/>
                  </a:lnTo>
                  <a:lnTo>
                    <a:pt x="292" y="885"/>
                  </a:lnTo>
                  <a:lnTo>
                    <a:pt x="248" y="877"/>
                  </a:lnTo>
                  <a:lnTo>
                    <a:pt x="182" y="893"/>
                  </a:lnTo>
                  <a:lnTo>
                    <a:pt x="124" y="941"/>
                  </a:lnTo>
                  <a:lnTo>
                    <a:pt x="66" y="1020"/>
                  </a:lnTo>
                  <a:lnTo>
                    <a:pt x="51" y="1051"/>
                  </a:lnTo>
                  <a:lnTo>
                    <a:pt x="15" y="1051"/>
                  </a:lnTo>
                  <a:lnTo>
                    <a:pt x="0" y="1035"/>
                  </a:lnTo>
                  <a:lnTo>
                    <a:pt x="0" y="1028"/>
                  </a:lnTo>
                  <a:lnTo>
                    <a:pt x="8" y="1004"/>
                  </a:lnTo>
                  <a:lnTo>
                    <a:pt x="37" y="956"/>
                  </a:lnTo>
                  <a:lnTo>
                    <a:pt x="80" y="893"/>
                  </a:lnTo>
                  <a:lnTo>
                    <a:pt x="139" y="806"/>
                  </a:lnTo>
                  <a:lnTo>
                    <a:pt x="219" y="719"/>
                  </a:lnTo>
                  <a:lnTo>
                    <a:pt x="408" y="529"/>
                  </a:lnTo>
                  <a:lnTo>
                    <a:pt x="437" y="498"/>
                  </a:lnTo>
                  <a:lnTo>
                    <a:pt x="488" y="458"/>
                  </a:lnTo>
                  <a:lnTo>
                    <a:pt x="546" y="403"/>
                  </a:lnTo>
                  <a:lnTo>
                    <a:pt x="605" y="340"/>
                  </a:lnTo>
                  <a:lnTo>
                    <a:pt x="663" y="284"/>
                  </a:lnTo>
                  <a:lnTo>
                    <a:pt x="707" y="229"/>
                  </a:lnTo>
                  <a:lnTo>
                    <a:pt x="670" y="229"/>
                  </a:lnTo>
                  <a:lnTo>
                    <a:pt x="597" y="213"/>
                  </a:lnTo>
                  <a:lnTo>
                    <a:pt x="539" y="190"/>
                  </a:lnTo>
                  <a:lnTo>
                    <a:pt x="474" y="166"/>
                  </a:lnTo>
                  <a:lnTo>
                    <a:pt x="408" y="158"/>
                  </a:lnTo>
                  <a:lnTo>
                    <a:pt x="386" y="158"/>
                  </a:lnTo>
                  <a:lnTo>
                    <a:pt x="350" y="166"/>
                  </a:lnTo>
                  <a:lnTo>
                    <a:pt x="306" y="182"/>
                  </a:lnTo>
                  <a:lnTo>
                    <a:pt x="262" y="213"/>
                  </a:lnTo>
                  <a:lnTo>
                    <a:pt x="226" y="261"/>
                  </a:lnTo>
                  <a:lnTo>
                    <a:pt x="219" y="269"/>
                  </a:lnTo>
                  <a:lnTo>
                    <a:pt x="219" y="276"/>
                  </a:lnTo>
                  <a:lnTo>
                    <a:pt x="211" y="284"/>
                  </a:lnTo>
                  <a:lnTo>
                    <a:pt x="182" y="284"/>
                  </a:lnTo>
                  <a:lnTo>
                    <a:pt x="175" y="276"/>
                  </a:lnTo>
                  <a:lnTo>
                    <a:pt x="175" y="261"/>
                  </a:lnTo>
                  <a:lnTo>
                    <a:pt x="182" y="221"/>
                  </a:lnTo>
                  <a:lnTo>
                    <a:pt x="204" y="174"/>
                  </a:lnTo>
                  <a:lnTo>
                    <a:pt x="241" y="110"/>
                  </a:lnTo>
                  <a:lnTo>
                    <a:pt x="292" y="55"/>
                  </a:lnTo>
                  <a:lnTo>
                    <a:pt x="357" y="16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9" name="Freeform 53"/>
            <p:cNvSpPr>
              <a:spLocks/>
            </p:cNvSpPr>
            <p:nvPr/>
          </p:nvSpPr>
          <p:spPr bwMode="auto">
            <a:xfrm>
              <a:off x="16778" y="610"/>
              <a:ext cx="495" cy="231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" y="0"/>
                </a:cxn>
                <a:cxn ang="0">
                  <a:pos x="87" y="48"/>
                </a:cxn>
                <a:cxn ang="0">
                  <a:pos x="146" y="111"/>
                </a:cxn>
                <a:cxn ang="0">
                  <a:pos x="218" y="198"/>
                </a:cxn>
                <a:cxn ang="0">
                  <a:pos x="291" y="301"/>
                </a:cxn>
                <a:cxn ang="0">
                  <a:pos x="357" y="435"/>
                </a:cxn>
                <a:cxn ang="0">
                  <a:pos x="430" y="633"/>
                </a:cxn>
                <a:cxn ang="0">
                  <a:pos x="473" y="822"/>
                </a:cxn>
                <a:cxn ang="0">
                  <a:pos x="488" y="1004"/>
                </a:cxn>
                <a:cxn ang="0">
                  <a:pos x="495" y="1155"/>
                </a:cxn>
                <a:cxn ang="0">
                  <a:pos x="495" y="1162"/>
                </a:cxn>
                <a:cxn ang="0">
                  <a:pos x="488" y="1321"/>
                </a:cxn>
                <a:cxn ang="0">
                  <a:pos x="473" y="1494"/>
                </a:cxn>
                <a:cxn ang="0">
                  <a:pos x="430" y="1676"/>
                </a:cxn>
                <a:cxn ang="0">
                  <a:pos x="364" y="1866"/>
                </a:cxn>
                <a:cxn ang="0">
                  <a:pos x="299" y="2000"/>
                </a:cxn>
                <a:cxn ang="0">
                  <a:pos x="226" y="2111"/>
                </a:cxn>
                <a:cxn ang="0">
                  <a:pos x="160" y="2198"/>
                </a:cxn>
                <a:cxn ang="0">
                  <a:pos x="95" y="2261"/>
                </a:cxn>
                <a:cxn ang="0">
                  <a:pos x="51" y="2301"/>
                </a:cxn>
                <a:cxn ang="0">
                  <a:pos x="29" y="2317"/>
                </a:cxn>
                <a:cxn ang="0">
                  <a:pos x="22" y="2317"/>
                </a:cxn>
                <a:cxn ang="0">
                  <a:pos x="7" y="2301"/>
                </a:cxn>
                <a:cxn ang="0">
                  <a:pos x="7" y="2285"/>
                </a:cxn>
                <a:cxn ang="0">
                  <a:pos x="36" y="2253"/>
                </a:cxn>
                <a:cxn ang="0">
                  <a:pos x="153" y="2095"/>
                </a:cxn>
                <a:cxn ang="0">
                  <a:pos x="240" y="1929"/>
                </a:cxn>
                <a:cxn ang="0">
                  <a:pos x="306" y="1740"/>
                </a:cxn>
                <a:cxn ang="0">
                  <a:pos x="350" y="1550"/>
                </a:cxn>
                <a:cxn ang="0">
                  <a:pos x="371" y="1352"/>
                </a:cxn>
                <a:cxn ang="0">
                  <a:pos x="379" y="1155"/>
                </a:cxn>
                <a:cxn ang="0">
                  <a:pos x="364" y="878"/>
                </a:cxn>
                <a:cxn ang="0">
                  <a:pos x="320" y="625"/>
                </a:cxn>
                <a:cxn ang="0">
                  <a:pos x="255" y="411"/>
                </a:cxn>
                <a:cxn ang="0">
                  <a:pos x="160" y="222"/>
                </a:cxn>
                <a:cxn ang="0">
                  <a:pos x="44" y="71"/>
                </a:cxn>
                <a:cxn ang="0">
                  <a:pos x="22" y="56"/>
                </a:cxn>
                <a:cxn ang="0">
                  <a:pos x="15" y="40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7" y="0"/>
                </a:cxn>
              </a:cxnLst>
              <a:rect l="0" t="0" r="r" b="b"/>
              <a:pathLst>
                <a:path w="495" h="2317">
                  <a:moveTo>
                    <a:pt x="7" y="0"/>
                  </a:moveTo>
                  <a:lnTo>
                    <a:pt x="22" y="0"/>
                  </a:lnTo>
                  <a:lnTo>
                    <a:pt x="87" y="48"/>
                  </a:lnTo>
                  <a:lnTo>
                    <a:pt x="146" y="111"/>
                  </a:lnTo>
                  <a:lnTo>
                    <a:pt x="218" y="198"/>
                  </a:lnTo>
                  <a:lnTo>
                    <a:pt x="291" y="301"/>
                  </a:lnTo>
                  <a:lnTo>
                    <a:pt x="357" y="435"/>
                  </a:lnTo>
                  <a:lnTo>
                    <a:pt x="430" y="633"/>
                  </a:lnTo>
                  <a:lnTo>
                    <a:pt x="473" y="822"/>
                  </a:lnTo>
                  <a:lnTo>
                    <a:pt x="488" y="1004"/>
                  </a:lnTo>
                  <a:lnTo>
                    <a:pt x="495" y="1155"/>
                  </a:lnTo>
                  <a:lnTo>
                    <a:pt x="495" y="1162"/>
                  </a:lnTo>
                  <a:lnTo>
                    <a:pt x="488" y="1321"/>
                  </a:lnTo>
                  <a:lnTo>
                    <a:pt x="473" y="1494"/>
                  </a:lnTo>
                  <a:lnTo>
                    <a:pt x="430" y="1676"/>
                  </a:lnTo>
                  <a:lnTo>
                    <a:pt x="364" y="1866"/>
                  </a:lnTo>
                  <a:lnTo>
                    <a:pt x="299" y="2000"/>
                  </a:lnTo>
                  <a:lnTo>
                    <a:pt x="226" y="2111"/>
                  </a:lnTo>
                  <a:lnTo>
                    <a:pt x="160" y="2198"/>
                  </a:lnTo>
                  <a:lnTo>
                    <a:pt x="95" y="2261"/>
                  </a:lnTo>
                  <a:lnTo>
                    <a:pt x="51" y="2301"/>
                  </a:lnTo>
                  <a:lnTo>
                    <a:pt x="29" y="2317"/>
                  </a:lnTo>
                  <a:lnTo>
                    <a:pt x="22" y="2317"/>
                  </a:lnTo>
                  <a:lnTo>
                    <a:pt x="7" y="2301"/>
                  </a:lnTo>
                  <a:lnTo>
                    <a:pt x="7" y="2285"/>
                  </a:lnTo>
                  <a:lnTo>
                    <a:pt x="36" y="2253"/>
                  </a:lnTo>
                  <a:lnTo>
                    <a:pt x="153" y="2095"/>
                  </a:lnTo>
                  <a:lnTo>
                    <a:pt x="240" y="1929"/>
                  </a:lnTo>
                  <a:lnTo>
                    <a:pt x="306" y="1740"/>
                  </a:lnTo>
                  <a:lnTo>
                    <a:pt x="350" y="1550"/>
                  </a:lnTo>
                  <a:lnTo>
                    <a:pt x="371" y="1352"/>
                  </a:lnTo>
                  <a:lnTo>
                    <a:pt x="379" y="1155"/>
                  </a:lnTo>
                  <a:lnTo>
                    <a:pt x="364" y="878"/>
                  </a:lnTo>
                  <a:lnTo>
                    <a:pt x="320" y="625"/>
                  </a:lnTo>
                  <a:lnTo>
                    <a:pt x="255" y="411"/>
                  </a:lnTo>
                  <a:lnTo>
                    <a:pt x="160" y="222"/>
                  </a:lnTo>
                  <a:lnTo>
                    <a:pt x="44" y="71"/>
                  </a:lnTo>
                  <a:lnTo>
                    <a:pt x="22" y="56"/>
                  </a:lnTo>
                  <a:lnTo>
                    <a:pt x="15" y="40"/>
                  </a:lnTo>
                  <a:lnTo>
                    <a:pt x="0" y="24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10" name="Freeform 54"/>
            <p:cNvSpPr>
              <a:spLocks/>
            </p:cNvSpPr>
            <p:nvPr/>
          </p:nvSpPr>
          <p:spPr bwMode="auto">
            <a:xfrm>
              <a:off x="17601" y="610"/>
              <a:ext cx="495" cy="231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" y="0"/>
                </a:cxn>
                <a:cxn ang="0">
                  <a:pos x="87" y="48"/>
                </a:cxn>
                <a:cxn ang="0">
                  <a:pos x="146" y="111"/>
                </a:cxn>
                <a:cxn ang="0">
                  <a:pos x="218" y="198"/>
                </a:cxn>
                <a:cxn ang="0">
                  <a:pos x="291" y="301"/>
                </a:cxn>
                <a:cxn ang="0">
                  <a:pos x="357" y="435"/>
                </a:cxn>
                <a:cxn ang="0">
                  <a:pos x="430" y="633"/>
                </a:cxn>
                <a:cxn ang="0">
                  <a:pos x="473" y="822"/>
                </a:cxn>
                <a:cxn ang="0">
                  <a:pos x="488" y="1004"/>
                </a:cxn>
                <a:cxn ang="0">
                  <a:pos x="495" y="1155"/>
                </a:cxn>
                <a:cxn ang="0">
                  <a:pos x="495" y="1162"/>
                </a:cxn>
                <a:cxn ang="0">
                  <a:pos x="488" y="1321"/>
                </a:cxn>
                <a:cxn ang="0">
                  <a:pos x="473" y="1494"/>
                </a:cxn>
                <a:cxn ang="0">
                  <a:pos x="430" y="1676"/>
                </a:cxn>
                <a:cxn ang="0">
                  <a:pos x="364" y="1866"/>
                </a:cxn>
                <a:cxn ang="0">
                  <a:pos x="299" y="2000"/>
                </a:cxn>
                <a:cxn ang="0">
                  <a:pos x="226" y="2111"/>
                </a:cxn>
                <a:cxn ang="0">
                  <a:pos x="160" y="2198"/>
                </a:cxn>
                <a:cxn ang="0">
                  <a:pos x="95" y="2261"/>
                </a:cxn>
                <a:cxn ang="0">
                  <a:pos x="51" y="2301"/>
                </a:cxn>
                <a:cxn ang="0">
                  <a:pos x="29" y="2317"/>
                </a:cxn>
                <a:cxn ang="0">
                  <a:pos x="22" y="2317"/>
                </a:cxn>
                <a:cxn ang="0">
                  <a:pos x="7" y="2301"/>
                </a:cxn>
                <a:cxn ang="0">
                  <a:pos x="7" y="2285"/>
                </a:cxn>
                <a:cxn ang="0">
                  <a:pos x="36" y="2253"/>
                </a:cxn>
                <a:cxn ang="0">
                  <a:pos x="153" y="2095"/>
                </a:cxn>
                <a:cxn ang="0">
                  <a:pos x="240" y="1929"/>
                </a:cxn>
                <a:cxn ang="0">
                  <a:pos x="306" y="1740"/>
                </a:cxn>
                <a:cxn ang="0">
                  <a:pos x="350" y="1550"/>
                </a:cxn>
                <a:cxn ang="0">
                  <a:pos x="371" y="1352"/>
                </a:cxn>
                <a:cxn ang="0">
                  <a:pos x="379" y="1155"/>
                </a:cxn>
                <a:cxn ang="0">
                  <a:pos x="364" y="878"/>
                </a:cxn>
                <a:cxn ang="0">
                  <a:pos x="320" y="625"/>
                </a:cxn>
                <a:cxn ang="0">
                  <a:pos x="255" y="411"/>
                </a:cxn>
                <a:cxn ang="0">
                  <a:pos x="160" y="222"/>
                </a:cxn>
                <a:cxn ang="0">
                  <a:pos x="44" y="71"/>
                </a:cxn>
                <a:cxn ang="0">
                  <a:pos x="22" y="56"/>
                </a:cxn>
                <a:cxn ang="0">
                  <a:pos x="15" y="40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7" y="0"/>
                </a:cxn>
              </a:cxnLst>
              <a:rect l="0" t="0" r="r" b="b"/>
              <a:pathLst>
                <a:path w="495" h="2317">
                  <a:moveTo>
                    <a:pt x="7" y="0"/>
                  </a:moveTo>
                  <a:lnTo>
                    <a:pt x="22" y="0"/>
                  </a:lnTo>
                  <a:lnTo>
                    <a:pt x="87" y="48"/>
                  </a:lnTo>
                  <a:lnTo>
                    <a:pt x="146" y="111"/>
                  </a:lnTo>
                  <a:lnTo>
                    <a:pt x="218" y="198"/>
                  </a:lnTo>
                  <a:lnTo>
                    <a:pt x="291" y="301"/>
                  </a:lnTo>
                  <a:lnTo>
                    <a:pt x="357" y="435"/>
                  </a:lnTo>
                  <a:lnTo>
                    <a:pt x="430" y="633"/>
                  </a:lnTo>
                  <a:lnTo>
                    <a:pt x="473" y="822"/>
                  </a:lnTo>
                  <a:lnTo>
                    <a:pt x="488" y="1004"/>
                  </a:lnTo>
                  <a:lnTo>
                    <a:pt x="495" y="1155"/>
                  </a:lnTo>
                  <a:lnTo>
                    <a:pt x="495" y="1162"/>
                  </a:lnTo>
                  <a:lnTo>
                    <a:pt x="488" y="1321"/>
                  </a:lnTo>
                  <a:lnTo>
                    <a:pt x="473" y="1494"/>
                  </a:lnTo>
                  <a:lnTo>
                    <a:pt x="430" y="1676"/>
                  </a:lnTo>
                  <a:lnTo>
                    <a:pt x="364" y="1866"/>
                  </a:lnTo>
                  <a:lnTo>
                    <a:pt x="299" y="2000"/>
                  </a:lnTo>
                  <a:lnTo>
                    <a:pt x="226" y="2111"/>
                  </a:lnTo>
                  <a:lnTo>
                    <a:pt x="160" y="2198"/>
                  </a:lnTo>
                  <a:lnTo>
                    <a:pt x="95" y="2261"/>
                  </a:lnTo>
                  <a:lnTo>
                    <a:pt x="51" y="2301"/>
                  </a:lnTo>
                  <a:lnTo>
                    <a:pt x="29" y="2317"/>
                  </a:lnTo>
                  <a:lnTo>
                    <a:pt x="22" y="2317"/>
                  </a:lnTo>
                  <a:lnTo>
                    <a:pt x="7" y="2301"/>
                  </a:lnTo>
                  <a:lnTo>
                    <a:pt x="7" y="2285"/>
                  </a:lnTo>
                  <a:lnTo>
                    <a:pt x="36" y="2253"/>
                  </a:lnTo>
                  <a:lnTo>
                    <a:pt x="153" y="2095"/>
                  </a:lnTo>
                  <a:lnTo>
                    <a:pt x="240" y="1929"/>
                  </a:lnTo>
                  <a:lnTo>
                    <a:pt x="306" y="1740"/>
                  </a:lnTo>
                  <a:lnTo>
                    <a:pt x="350" y="1550"/>
                  </a:lnTo>
                  <a:lnTo>
                    <a:pt x="371" y="1352"/>
                  </a:lnTo>
                  <a:lnTo>
                    <a:pt x="379" y="1155"/>
                  </a:lnTo>
                  <a:lnTo>
                    <a:pt x="364" y="878"/>
                  </a:lnTo>
                  <a:lnTo>
                    <a:pt x="320" y="625"/>
                  </a:lnTo>
                  <a:lnTo>
                    <a:pt x="255" y="411"/>
                  </a:lnTo>
                  <a:lnTo>
                    <a:pt x="160" y="222"/>
                  </a:lnTo>
                  <a:lnTo>
                    <a:pt x="44" y="71"/>
                  </a:lnTo>
                  <a:lnTo>
                    <a:pt x="22" y="56"/>
                  </a:lnTo>
                  <a:lnTo>
                    <a:pt x="15" y="40"/>
                  </a:lnTo>
                  <a:lnTo>
                    <a:pt x="0" y="24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11" name="Freeform 55"/>
            <p:cNvSpPr>
              <a:spLocks noEditPoints="1"/>
            </p:cNvSpPr>
            <p:nvPr/>
          </p:nvSpPr>
          <p:spPr bwMode="auto">
            <a:xfrm>
              <a:off x="19043" y="1496"/>
              <a:ext cx="1420" cy="545"/>
            </a:xfrm>
            <a:custGeom>
              <a:avLst/>
              <a:gdLst/>
              <a:ahLst/>
              <a:cxnLst>
                <a:cxn ang="0">
                  <a:pos x="29" y="450"/>
                </a:cxn>
                <a:cxn ang="0">
                  <a:pos x="1391" y="450"/>
                </a:cxn>
                <a:cxn ang="0">
                  <a:pos x="1398" y="458"/>
                </a:cxn>
                <a:cxn ang="0">
                  <a:pos x="1413" y="466"/>
                </a:cxn>
                <a:cxn ang="0">
                  <a:pos x="1420" y="482"/>
                </a:cxn>
                <a:cxn ang="0">
                  <a:pos x="1420" y="514"/>
                </a:cxn>
                <a:cxn ang="0">
                  <a:pos x="1413" y="529"/>
                </a:cxn>
                <a:cxn ang="0">
                  <a:pos x="1398" y="537"/>
                </a:cxn>
                <a:cxn ang="0">
                  <a:pos x="1391" y="545"/>
                </a:cxn>
                <a:cxn ang="0">
                  <a:pos x="29" y="545"/>
                </a:cxn>
                <a:cxn ang="0">
                  <a:pos x="22" y="537"/>
                </a:cxn>
                <a:cxn ang="0">
                  <a:pos x="7" y="529"/>
                </a:cxn>
                <a:cxn ang="0">
                  <a:pos x="0" y="514"/>
                </a:cxn>
                <a:cxn ang="0">
                  <a:pos x="0" y="482"/>
                </a:cxn>
                <a:cxn ang="0">
                  <a:pos x="7" y="466"/>
                </a:cxn>
                <a:cxn ang="0">
                  <a:pos x="22" y="458"/>
                </a:cxn>
                <a:cxn ang="0">
                  <a:pos x="29" y="450"/>
                </a:cxn>
                <a:cxn ang="0">
                  <a:pos x="29" y="0"/>
                </a:cxn>
                <a:cxn ang="0">
                  <a:pos x="1391" y="0"/>
                </a:cxn>
                <a:cxn ang="0">
                  <a:pos x="1398" y="8"/>
                </a:cxn>
                <a:cxn ang="0">
                  <a:pos x="1413" y="16"/>
                </a:cxn>
                <a:cxn ang="0">
                  <a:pos x="1420" y="31"/>
                </a:cxn>
                <a:cxn ang="0">
                  <a:pos x="1420" y="71"/>
                </a:cxn>
                <a:cxn ang="0">
                  <a:pos x="1413" y="79"/>
                </a:cxn>
                <a:cxn ang="0">
                  <a:pos x="1384" y="95"/>
                </a:cxn>
                <a:cxn ang="0">
                  <a:pos x="29" y="95"/>
                </a:cxn>
                <a:cxn ang="0">
                  <a:pos x="22" y="87"/>
                </a:cxn>
                <a:cxn ang="0">
                  <a:pos x="7" y="79"/>
                </a:cxn>
                <a:cxn ang="0">
                  <a:pos x="0" y="63"/>
                </a:cxn>
                <a:cxn ang="0">
                  <a:pos x="0" y="31"/>
                </a:cxn>
                <a:cxn ang="0">
                  <a:pos x="7" y="16"/>
                </a:cxn>
                <a:cxn ang="0">
                  <a:pos x="22" y="8"/>
                </a:cxn>
                <a:cxn ang="0">
                  <a:pos x="29" y="0"/>
                </a:cxn>
              </a:cxnLst>
              <a:rect l="0" t="0" r="r" b="b"/>
              <a:pathLst>
                <a:path w="1420" h="545">
                  <a:moveTo>
                    <a:pt x="29" y="450"/>
                  </a:moveTo>
                  <a:lnTo>
                    <a:pt x="1391" y="450"/>
                  </a:lnTo>
                  <a:lnTo>
                    <a:pt x="1398" y="458"/>
                  </a:lnTo>
                  <a:lnTo>
                    <a:pt x="1413" y="466"/>
                  </a:lnTo>
                  <a:lnTo>
                    <a:pt x="1420" y="482"/>
                  </a:lnTo>
                  <a:lnTo>
                    <a:pt x="1420" y="514"/>
                  </a:lnTo>
                  <a:lnTo>
                    <a:pt x="1413" y="529"/>
                  </a:lnTo>
                  <a:lnTo>
                    <a:pt x="1398" y="537"/>
                  </a:lnTo>
                  <a:lnTo>
                    <a:pt x="1391" y="545"/>
                  </a:lnTo>
                  <a:lnTo>
                    <a:pt x="29" y="545"/>
                  </a:lnTo>
                  <a:lnTo>
                    <a:pt x="22" y="537"/>
                  </a:lnTo>
                  <a:lnTo>
                    <a:pt x="7" y="529"/>
                  </a:lnTo>
                  <a:lnTo>
                    <a:pt x="0" y="514"/>
                  </a:lnTo>
                  <a:lnTo>
                    <a:pt x="0" y="482"/>
                  </a:lnTo>
                  <a:lnTo>
                    <a:pt x="7" y="466"/>
                  </a:lnTo>
                  <a:lnTo>
                    <a:pt x="22" y="458"/>
                  </a:lnTo>
                  <a:lnTo>
                    <a:pt x="29" y="450"/>
                  </a:lnTo>
                  <a:close/>
                  <a:moveTo>
                    <a:pt x="29" y="0"/>
                  </a:moveTo>
                  <a:lnTo>
                    <a:pt x="1391" y="0"/>
                  </a:lnTo>
                  <a:lnTo>
                    <a:pt x="1398" y="8"/>
                  </a:lnTo>
                  <a:lnTo>
                    <a:pt x="1413" y="16"/>
                  </a:lnTo>
                  <a:lnTo>
                    <a:pt x="1420" y="31"/>
                  </a:lnTo>
                  <a:lnTo>
                    <a:pt x="1420" y="71"/>
                  </a:lnTo>
                  <a:lnTo>
                    <a:pt x="1413" y="79"/>
                  </a:lnTo>
                  <a:lnTo>
                    <a:pt x="1384" y="95"/>
                  </a:lnTo>
                  <a:lnTo>
                    <a:pt x="29" y="95"/>
                  </a:lnTo>
                  <a:lnTo>
                    <a:pt x="22" y="87"/>
                  </a:lnTo>
                  <a:lnTo>
                    <a:pt x="7" y="79"/>
                  </a:lnTo>
                  <a:lnTo>
                    <a:pt x="0" y="63"/>
                  </a:lnTo>
                  <a:lnTo>
                    <a:pt x="0" y="31"/>
                  </a:lnTo>
                  <a:lnTo>
                    <a:pt x="7" y="16"/>
                  </a:lnTo>
                  <a:lnTo>
                    <a:pt x="22" y="8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12" name="Freeform 56"/>
            <p:cNvSpPr>
              <a:spLocks noEditPoints="1"/>
            </p:cNvSpPr>
            <p:nvPr/>
          </p:nvSpPr>
          <p:spPr bwMode="auto">
            <a:xfrm>
              <a:off x="21242" y="800"/>
              <a:ext cx="904" cy="1589"/>
            </a:xfrm>
            <a:custGeom>
              <a:avLst/>
              <a:gdLst/>
              <a:ahLst/>
              <a:cxnLst>
                <a:cxn ang="0">
                  <a:pos x="386" y="71"/>
                </a:cxn>
                <a:cxn ang="0">
                  <a:pos x="299" y="126"/>
                </a:cxn>
                <a:cxn ang="0">
                  <a:pos x="219" y="253"/>
                </a:cxn>
                <a:cxn ang="0">
                  <a:pos x="183" y="561"/>
                </a:cxn>
                <a:cxn ang="0">
                  <a:pos x="190" y="1154"/>
                </a:cxn>
                <a:cxn ang="0">
                  <a:pos x="234" y="1384"/>
                </a:cxn>
                <a:cxn ang="0">
                  <a:pos x="335" y="1518"/>
                </a:cxn>
                <a:cxn ang="0">
                  <a:pos x="452" y="1550"/>
                </a:cxn>
                <a:cxn ang="0">
                  <a:pos x="518" y="1542"/>
                </a:cxn>
                <a:cxn ang="0">
                  <a:pos x="634" y="1463"/>
                </a:cxn>
                <a:cxn ang="0">
                  <a:pos x="707" y="1265"/>
                </a:cxn>
                <a:cxn ang="0">
                  <a:pos x="729" y="632"/>
                </a:cxn>
                <a:cxn ang="0">
                  <a:pos x="707" y="332"/>
                </a:cxn>
                <a:cxn ang="0">
                  <a:pos x="634" y="158"/>
                </a:cxn>
                <a:cxn ang="0">
                  <a:pos x="539" y="79"/>
                </a:cxn>
                <a:cxn ang="0">
                  <a:pos x="423" y="63"/>
                </a:cxn>
                <a:cxn ang="0">
                  <a:pos x="503" y="0"/>
                </a:cxn>
                <a:cxn ang="0">
                  <a:pos x="634" y="47"/>
                </a:cxn>
                <a:cxn ang="0">
                  <a:pos x="765" y="166"/>
                </a:cxn>
                <a:cxn ang="0">
                  <a:pos x="867" y="395"/>
                </a:cxn>
                <a:cxn ang="0">
                  <a:pos x="904" y="672"/>
                </a:cxn>
                <a:cxn ang="0">
                  <a:pos x="889" y="1067"/>
                </a:cxn>
                <a:cxn ang="0">
                  <a:pos x="823" y="1320"/>
                </a:cxn>
                <a:cxn ang="0">
                  <a:pos x="685" y="1510"/>
                </a:cxn>
                <a:cxn ang="0">
                  <a:pos x="525" y="1581"/>
                </a:cxn>
                <a:cxn ang="0">
                  <a:pos x="379" y="1581"/>
                </a:cxn>
                <a:cxn ang="0">
                  <a:pos x="234" y="1518"/>
                </a:cxn>
                <a:cxn ang="0">
                  <a:pos x="95" y="1360"/>
                </a:cxn>
                <a:cxn ang="0">
                  <a:pos x="15" y="1083"/>
                </a:cxn>
                <a:cxn ang="0">
                  <a:pos x="0" y="806"/>
                </a:cxn>
                <a:cxn ang="0">
                  <a:pos x="30" y="443"/>
                </a:cxn>
                <a:cxn ang="0">
                  <a:pos x="139" y="166"/>
                </a:cxn>
                <a:cxn ang="0">
                  <a:pos x="292" y="32"/>
                </a:cxn>
                <a:cxn ang="0">
                  <a:pos x="452" y="0"/>
                </a:cxn>
              </a:cxnLst>
              <a:rect l="0" t="0" r="r" b="b"/>
              <a:pathLst>
                <a:path w="904" h="1589">
                  <a:moveTo>
                    <a:pt x="423" y="63"/>
                  </a:moveTo>
                  <a:lnTo>
                    <a:pt x="386" y="71"/>
                  </a:lnTo>
                  <a:lnTo>
                    <a:pt x="343" y="95"/>
                  </a:lnTo>
                  <a:lnTo>
                    <a:pt x="299" y="126"/>
                  </a:lnTo>
                  <a:lnTo>
                    <a:pt x="255" y="174"/>
                  </a:lnTo>
                  <a:lnTo>
                    <a:pt x="219" y="253"/>
                  </a:lnTo>
                  <a:lnTo>
                    <a:pt x="197" y="356"/>
                  </a:lnTo>
                  <a:lnTo>
                    <a:pt x="183" y="561"/>
                  </a:lnTo>
                  <a:lnTo>
                    <a:pt x="183" y="1028"/>
                  </a:lnTo>
                  <a:lnTo>
                    <a:pt x="190" y="1154"/>
                  </a:lnTo>
                  <a:lnTo>
                    <a:pt x="204" y="1273"/>
                  </a:lnTo>
                  <a:lnTo>
                    <a:pt x="234" y="1384"/>
                  </a:lnTo>
                  <a:lnTo>
                    <a:pt x="284" y="1463"/>
                  </a:lnTo>
                  <a:lnTo>
                    <a:pt x="335" y="1518"/>
                  </a:lnTo>
                  <a:lnTo>
                    <a:pt x="394" y="1542"/>
                  </a:lnTo>
                  <a:lnTo>
                    <a:pt x="452" y="1550"/>
                  </a:lnTo>
                  <a:lnTo>
                    <a:pt x="459" y="1550"/>
                  </a:lnTo>
                  <a:lnTo>
                    <a:pt x="518" y="1542"/>
                  </a:lnTo>
                  <a:lnTo>
                    <a:pt x="576" y="1510"/>
                  </a:lnTo>
                  <a:lnTo>
                    <a:pt x="634" y="1463"/>
                  </a:lnTo>
                  <a:lnTo>
                    <a:pt x="678" y="1376"/>
                  </a:lnTo>
                  <a:lnTo>
                    <a:pt x="707" y="1265"/>
                  </a:lnTo>
                  <a:lnTo>
                    <a:pt x="729" y="1036"/>
                  </a:lnTo>
                  <a:lnTo>
                    <a:pt x="729" y="632"/>
                  </a:lnTo>
                  <a:lnTo>
                    <a:pt x="721" y="474"/>
                  </a:lnTo>
                  <a:lnTo>
                    <a:pt x="707" y="332"/>
                  </a:lnTo>
                  <a:lnTo>
                    <a:pt x="678" y="229"/>
                  </a:lnTo>
                  <a:lnTo>
                    <a:pt x="634" y="158"/>
                  </a:lnTo>
                  <a:lnTo>
                    <a:pt x="590" y="111"/>
                  </a:lnTo>
                  <a:lnTo>
                    <a:pt x="539" y="79"/>
                  </a:lnTo>
                  <a:lnTo>
                    <a:pt x="452" y="63"/>
                  </a:lnTo>
                  <a:lnTo>
                    <a:pt x="423" y="63"/>
                  </a:lnTo>
                  <a:close/>
                  <a:moveTo>
                    <a:pt x="452" y="0"/>
                  </a:moveTo>
                  <a:lnTo>
                    <a:pt x="503" y="0"/>
                  </a:lnTo>
                  <a:lnTo>
                    <a:pt x="569" y="16"/>
                  </a:lnTo>
                  <a:lnTo>
                    <a:pt x="634" y="47"/>
                  </a:lnTo>
                  <a:lnTo>
                    <a:pt x="700" y="95"/>
                  </a:lnTo>
                  <a:lnTo>
                    <a:pt x="765" y="166"/>
                  </a:lnTo>
                  <a:lnTo>
                    <a:pt x="816" y="261"/>
                  </a:lnTo>
                  <a:lnTo>
                    <a:pt x="867" y="395"/>
                  </a:lnTo>
                  <a:lnTo>
                    <a:pt x="889" y="530"/>
                  </a:lnTo>
                  <a:lnTo>
                    <a:pt x="904" y="672"/>
                  </a:lnTo>
                  <a:lnTo>
                    <a:pt x="904" y="933"/>
                  </a:lnTo>
                  <a:lnTo>
                    <a:pt x="889" y="1067"/>
                  </a:lnTo>
                  <a:lnTo>
                    <a:pt x="867" y="1194"/>
                  </a:lnTo>
                  <a:lnTo>
                    <a:pt x="823" y="1320"/>
                  </a:lnTo>
                  <a:lnTo>
                    <a:pt x="758" y="1431"/>
                  </a:lnTo>
                  <a:lnTo>
                    <a:pt x="685" y="1510"/>
                  </a:lnTo>
                  <a:lnTo>
                    <a:pt x="605" y="1557"/>
                  </a:lnTo>
                  <a:lnTo>
                    <a:pt x="525" y="1581"/>
                  </a:lnTo>
                  <a:lnTo>
                    <a:pt x="452" y="1589"/>
                  </a:lnTo>
                  <a:lnTo>
                    <a:pt x="379" y="1581"/>
                  </a:lnTo>
                  <a:lnTo>
                    <a:pt x="306" y="1557"/>
                  </a:lnTo>
                  <a:lnTo>
                    <a:pt x="234" y="1518"/>
                  </a:lnTo>
                  <a:lnTo>
                    <a:pt x="161" y="1455"/>
                  </a:lnTo>
                  <a:lnTo>
                    <a:pt x="95" y="1360"/>
                  </a:lnTo>
                  <a:lnTo>
                    <a:pt x="44" y="1225"/>
                  </a:lnTo>
                  <a:lnTo>
                    <a:pt x="15" y="1083"/>
                  </a:lnTo>
                  <a:lnTo>
                    <a:pt x="0" y="941"/>
                  </a:lnTo>
                  <a:lnTo>
                    <a:pt x="0" y="806"/>
                  </a:lnTo>
                  <a:lnTo>
                    <a:pt x="8" y="617"/>
                  </a:lnTo>
                  <a:lnTo>
                    <a:pt x="30" y="443"/>
                  </a:lnTo>
                  <a:lnTo>
                    <a:pt x="81" y="277"/>
                  </a:lnTo>
                  <a:lnTo>
                    <a:pt x="139" y="166"/>
                  </a:lnTo>
                  <a:lnTo>
                    <a:pt x="212" y="87"/>
                  </a:lnTo>
                  <a:lnTo>
                    <a:pt x="292" y="32"/>
                  </a:lnTo>
                  <a:lnTo>
                    <a:pt x="372" y="8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13" name="Freeform 57"/>
            <p:cNvSpPr>
              <a:spLocks/>
            </p:cNvSpPr>
            <p:nvPr/>
          </p:nvSpPr>
          <p:spPr bwMode="auto">
            <a:xfrm>
              <a:off x="23012" y="1092"/>
              <a:ext cx="1304" cy="1345"/>
            </a:xfrm>
            <a:custGeom>
              <a:avLst/>
              <a:gdLst/>
              <a:ahLst/>
              <a:cxnLst>
                <a:cxn ang="0">
                  <a:pos x="656" y="0"/>
                </a:cxn>
                <a:cxn ang="0">
                  <a:pos x="1275" y="0"/>
                </a:cxn>
                <a:cxn ang="0">
                  <a:pos x="1282" y="8"/>
                </a:cxn>
                <a:cxn ang="0">
                  <a:pos x="1297" y="16"/>
                </a:cxn>
                <a:cxn ang="0">
                  <a:pos x="1304" y="32"/>
                </a:cxn>
                <a:cxn ang="0">
                  <a:pos x="1304" y="72"/>
                </a:cxn>
                <a:cxn ang="0">
                  <a:pos x="1297" y="80"/>
                </a:cxn>
                <a:cxn ang="0">
                  <a:pos x="1267" y="95"/>
                </a:cxn>
                <a:cxn ang="0">
                  <a:pos x="663" y="95"/>
                </a:cxn>
                <a:cxn ang="0">
                  <a:pos x="503" y="119"/>
                </a:cxn>
                <a:cxn ang="0">
                  <a:pos x="364" y="174"/>
                </a:cxn>
                <a:cxn ang="0">
                  <a:pos x="248" y="269"/>
                </a:cxn>
                <a:cxn ang="0">
                  <a:pos x="160" y="388"/>
                </a:cxn>
                <a:cxn ang="0">
                  <a:pos x="109" y="522"/>
                </a:cxn>
                <a:cxn ang="0">
                  <a:pos x="88" y="673"/>
                </a:cxn>
                <a:cxn ang="0">
                  <a:pos x="109" y="823"/>
                </a:cxn>
                <a:cxn ang="0">
                  <a:pos x="160" y="957"/>
                </a:cxn>
                <a:cxn ang="0">
                  <a:pos x="248" y="1076"/>
                </a:cxn>
                <a:cxn ang="0">
                  <a:pos x="364" y="1171"/>
                </a:cxn>
                <a:cxn ang="0">
                  <a:pos x="503" y="1226"/>
                </a:cxn>
                <a:cxn ang="0">
                  <a:pos x="663" y="1250"/>
                </a:cxn>
                <a:cxn ang="0">
                  <a:pos x="1275" y="1250"/>
                </a:cxn>
                <a:cxn ang="0">
                  <a:pos x="1282" y="1258"/>
                </a:cxn>
                <a:cxn ang="0">
                  <a:pos x="1297" y="1265"/>
                </a:cxn>
                <a:cxn ang="0">
                  <a:pos x="1304" y="1281"/>
                </a:cxn>
                <a:cxn ang="0">
                  <a:pos x="1304" y="1321"/>
                </a:cxn>
                <a:cxn ang="0">
                  <a:pos x="1297" y="1329"/>
                </a:cxn>
                <a:cxn ang="0">
                  <a:pos x="1267" y="1345"/>
                </a:cxn>
                <a:cxn ang="0">
                  <a:pos x="656" y="1345"/>
                </a:cxn>
                <a:cxn ang="0">
                  <a:pos x="503" y="1329"/>
                </a:cxn>
                <a:cxn ang="0">
                  <a:pos x="364" y="1273"/>
                </a:cxn>
                <a:cxn ang="0">
                  <a:pos x="248" y="1194"/>
                </a:cxn>
                <a:cxn ang="0">
                  <a:pos x="146" y="1092"/>
                </a:cxn>
                <a:cxn ang="0">
                  <a:pos x="66" y="965"/>
                </a:cxn>
                <a:cxn ang="0">
                  <a:pos x="15" y="831"/>
                </a:cxn>
                <a:cxn ang="0">
                  <a:pos x="0" y="673"/>
                </a:cxn>
                <a:cxn ang="0">
                  <a:pos x="15" y="514"/>
                </a:cxn>
                <a:cxn ang="0">
                  <a:pos x="66" y="380"/>
                </a:cxn>
                <a:cxn ang="0">
                  <a:pos x="146" y="253"/>
                </a:cxn>
                <a:cxn ang="0">
                  <a:pos x="248" y="151"/>
                </a:cxn>
                <a:cxn ang="0">
                  <a:pos x="364" y="72"/>
                </a:cxn>
                <a:cxn ang="0">
                  <a:pos x="503" y="16"/>
                </a:cxn>
                <a:cxn ang="0">
                  <a:pos x="656" y="0"/>
                </a:cxn>
              </a:cxnLst>
              <a:rect l="0" t="0" r="r" b="b"/>
              <a:pathLst>
                <a:path w="1304" h="1345">
                  <a:moveTo>
                    <a:pt x="656" y="0"/>
                  </a:moveTo>
                  <a:lnTo>
                    <a:pt x="1275" y="0"/>
                  </a:lnTo>
                  <a:lnTo>
                    <a:pt x="1282" y="8"/>
                  </a:lnTo>
                  <a:lnTo>
                    <a:pt x="1297" y="16"/>
                  </a:lnTo>
                  <a:lnTo>
                    <a:pt x="1304" y="32"/>
                  </a:lnTo>
                  <a:lnTo>
                    <a:pt x="1304" y="72"/>
                  </a:lnTo>
                  <a:lnTo>
                    <a:pt x="1297" y="80"/>
                  </a:lnTo>
                  <a:lnTo>
                    <a:pt x="1267" y="95"/>
                  </a:lnTo>
                  <a:lnTo>
                    <a:pt x="663" y="95"/>
                  </a:lnTo>
                  <a:lnTo>
                    <a:pt x="503" y="119"/>
                  </a:lnTo>
                  <a:lnTo>
                    <a:pt x="364" y="174"/>
                  </a:lnTo>
                  <a:lnTo>
                    <a:pt x="248" y="269"/>
                  </a:lnTo>
                  <a:lnTo>
                    <a:pt x="160" y="388"/>
                  </a:lnTo>
                  <a:lnTo>
                    <a:pt x="109" y="522"/>
                  </a:lnTo>
                  <a:lnTo>
                    <a:pt x="88" y="673"/>
                  </a:lnTo>
                  <a:lnTo>
                    <a:pt x="109" y="823"/>
                  </a:lnTo>
                  <a:lnTo>
                    <a:pt x="160" y="957"/>
                  </a:lnTo>
                  <a:lnTo>
                    <a:pt x="248" y="1076"/>
                  </a:lnTo>
                  <a:lnTo>
                    <a:pt x="364" y="1171"/>
                  </a:lnTo>
                  <a:lnTo>
                    <a:pt x="503" y="1226"/>
                  </a:lnTo>
                  <a:lnTo>
                    <a:pt x="663" y="1250"/>
                  </a:lnTo>
                  <a:lnTo>
                    <a:pt x="1275" y="1250"/>
                  </a:lnTo>
                  <a:lnTo>
                    <a:pt x="1282" y="1258"/>
                  </a:lnTo>
                  <a:lnTo>
                    <a:pt x="1297" y="1265"/>
                  </a:lnTo>
                  <a:lnTo>
                    <a:pt x="1304" y="1281"/>
                  </a:lnTo>
                  <a:lnTo>
                    <a:pt x="1304" y="1321"/>
                  </a:lnTo>
                  <a:lnTo>
                    <a:pt x="1297" y="1329"/>
                  </a:lnTo>
                  <a:lnTo>
                    <a:pt x="1267" y="1345"/>
                  </a:lnTo>
                  <a:lnTo>
                    <a:pt x="656" y="1345"/>
                  </a:lnTo>
                  <a:lnTo>
                    <a:pt x="503" y="1329"/>
                  </a:lnTo>
                  <a:lnTo>
                    <a:pt x="364" y="1273"/>
                  </a:lnTo>
                  <a:lnTo>
                    <a:pt x="248" y="1194"/>
                  </a:lnTo>
                  <a:lnTo>
                    <a:pt x="146" y="1092"/>
                  </a:lnTo>
                  <a:lnTo>
                    <a:pt x="66" y="965"/>
                  </a:lnTo>
                  <a:lnTo>
                    <a:pt x="15" y="831"/>
                  </a:lnTo>
                  <a:lnTo>
                    <a:pt x="0" y="673"/>
                  </a:lnTo>
                  <a:lnTo>
                    <a:pt x="15" y="514"/>
                  </a:lnTo>
                  <a:lnTo>
                    <a:pt x="66" y="380"/>
                  </a:lnTo>
                  <a:lnTo>
                    <a:pt x="146" y="253"/>
                  </a:lnTo>
                  <a:lnTo>
                    <a:pt x="248" y="151"/>
                  </a:lnTo>
                  <a:lnTo>
                    <a:pt x="364" y="72"/>
                  </a:lnTo>
                  <a:lnTo>
                    <a:pt x="503" y="16"/>
                  </a:lnTo>
                  <a:lnTo>
                    <a:pt x="6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advTm="48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45" grpId="0"/>
      <p:bldP spid="156" grpId="0"/>
      <p:bldP spid="79" grpId="0"/>
      <p:bldP spid="14746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Introduction: </a:t>
            </a:r>
            <a:r>
              <a:rPr lang="en-US" sz="2800" dirty="0" err="1" smtClean="0">
                <a:solidFill>
                  <a:srgbClr val="FF0000"/>
                </a:solidFill>
              </a:rPr>
              <a:t>Abelian</a:t>
            </a:r>
            <a:r>
              <a:rPr lang="en-US" sz="2800" dirty="0" smtClean="0">
                <a:solidFill>
                  <a:srgbClr val="FF0000"/>
                </a:solidFill>
              </a:rPr>
              <a:t> &amp; </a:t>
            </a:r>
            <a:r>
              <a:rPr lang="en-US" sz="2800" dirty="0" err="1" smtClean="0">
                <a:solidFill>
                  <a:srgbClr val="FF0000"/>
                </a:solidFill>
              </a:rPr>
              <a:t>Nonabelian</a:t>
            </a:r>
            <a:r>
              <a:rPr lang="en-US" sz="2800" dirty="0" smtClean="0">
                <a:solidFill>
                  <a:srgbClr val="FF0000"/>
                </a:solidFill>
              </a:rPr>
              <a:t> (2,0) Theories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905" y="173918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Extended Topological Field Theory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46715" y="2353660"/>
            <a:ext cx="672087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Characteristic properties of S[</a:t>
            </a:r>
            <a:r>
              <a:rPr lang="en-US" sz="2800" dirty="0" smtClean="0">
                <a:solidFill>
                  <a:srgbClr val="FF0000"/>
                </a:solidFill>
                <a:latin typeface="eufb5" pitchFamily="34" charset="0"/>
              </a:rPr>
              <a:t>g]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310" y="2968140"/>
            <a:ext cx="672087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Theories of class 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715" y="3544215"/>
            <a:ext cx="6720875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BPS States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5120" y="412029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Line defects and framed BPS States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885120" y="4619555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Surface defects 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846715" y="5157225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Hyperkahler</a:t>
            </a:r>
            <a:r>
              <a:rPr lang="en-US" sz="2800" dirty="0" smtClean="0"/>
              <a:t> geometry  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885120" y="5694895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N=2, d=4 Geography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846715" y="6155755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Egregious Omissions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7450" y="185439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5855" y="246887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85855" y="312176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24260" y="369783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4260" y="423550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24260" y="473477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24260" y="527244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24260" y="58485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24260" y="627097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rot="10800000" flipH="1" flipV="1">
            <a:off x="769905" y="2000790"/>
            <a:ext cx="5376700" cy="456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066800" y="2819400"/>
            <a:ext cx="3341411" cy="609600"/>
            <a:chOff x="714" y="1949"/>
            <a:chExt cx="12470" cy="2275"/>
          </a:xfrm>
          <a:solidFill>
            <a:srgbClr val="0000FF"/>
          </a:solidFill>
        </p:grpSpPr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714" y="1949"/>
              <a:ext cx="1679" cy="1699"/>
            </a:xfrm>
            <a:custGeom>
              <a:avLst/>
              <a:gdLst/>
              <a:ahLst/>
              <a:cxnLst>
                <a:cxn ang="0">
                  <a:pos x="1637" y="4"/>
                </a:cxn>
                <a:cxn ang="0">
                  <a:pos x="1633" y="42"/>
                </a:cxn>
                <a:cxn ang="0">
                  <a:pos x="1439" y="664"/>
                </a:cxn>
                <a:cxn ang="0">
                  <a:pos x="1326" y="1144"/>
                </a:cxn>
                <a:cxn ang="0">
                  <a:pos x="1295" y="1353"/>
                </a:cxn>
                <a:cxn ang="0">
                  <a:pos x="1284" y="1474"/>
                </a:cxn>
                <a:cxn ang="0">
                  <a:pos x="1326" y="1561"/>
                </a:cxn>
                <a:cxn ang="0">
                  <a:pos x="1388" y="1574"/>
                </a:cxn>
                <a:cxn ang="0">
                  <a:pos x="1470" y="1557"/>
                </a:cxn>
                <a:cxn ang="0">
                  <a:pos x="1489" y="1549"/>
                </a:cxn>
                <a:cxn ang="0">
                  <a:pos x="1547" y="1465"/>
                </a:cxn>
                <a:cxn ang="0">
                  <a:pos x="1644" y="1420"/>
                </a:cxn>
                <a:cxn ang="0">
                  <a:pos x="1675" y="1424"/>
                </a:cxn>
                <a:cxn ang="0">
                  <a:pos x="1648" y="1507"/>
                </a:cxn>
                <a:cxn ang="0">
                  <a:pos x="1501" y="1632"/>
                </a:cxn>
                <a:cxn ang="0">
                  <a:pos x="1233" y="1699"/>
                </a:cxn>
                <a:cxn ang="0">
                  <a:pos x="1125" y="1645"/>
                </a:cxn>
                <a:cxn ang="0">
                  <a:pos x="1109" y="1495"/>
                </a:cxn>
                <a:cxn ang="0">
                  <a:pos x="1152" y="1211"/>
                </a:cxn>
                <a:cxn ang="0">
                  <a:pos x="1183" y="931"/>
                </a:cxn>
                <a:cxn ang="0">
                  <a:pos x="543" y="1248"/>
                </a:cxn>
                <a:cxn ang="0">
                  <a:pos x="431" y="1578"/>
                </a:cxn>
                <a:cxn ang="0">
                  <a:pos x="415" y="1603"/>
                </a:cxn>
                <a:cxn ang="0">
                  <a:pos x="299" y="1674"/>
                </a:cxn>
                <a:cxn ang="0">
                  <a:pos x="256" y="1674"/>
                </a:cxn>
                <a:cxn ang="0">
                  <a:pos x="256" y="1649"/>
                </a:cxn>
                <a:cxn ang="0">
                  <a:pos x="264" y="1616"/>
                </a:cxn>
                <a:cxn ang="0">
                  <a:pos x="372" y="1290"/>
                </a:cxn>
                <a:cxn ang="0">
                  <a:pos x="473" y="931"/>
                </a:cxn>
                <a:cxn ang="0">
                  <a:pos x="272" y="927"/>
                </a:cxn>
                <a:cxn ang="0">
                  <a:pos x="310" y="864"/>
                </a:cxn>
                <a:cxn ang="0">
                  <a:pos x="431" y="806"/>
                </a:cxn>
                <a:cxn ang="0">
                  <a:pos x="539" y="668"/>
                </a:cxn>
                <a:cxn ang="0">
                  <a:pos x="562" y="556"/>
                </a:cxn>
                <a:cxn ang="0">
                  <a:pos x="586" y="409"/>
                </a:cxn>
                <a:cxn ang="0">
                  <a:pos x="605" y="242"/>
                </a:cxn>
                <a:cxn ang="0">
                  <a:pos x="586" y="167"/>
                </a:cxn>
                <a:cxn ang="0">
                  <a:pos x="500" y="130"/>
                </a:cxn>
                <a:cxn ang="0">
                  <a:pos x="314" y="171"/>
                </a:cxn>
                <a:cxn ang="0">
                  <a:pos x="213" y="284"/>
                </a:cxn>
                <a:cxn ang="0">
                  <a:pos x="117" y="414"/>
                </a:cxn>
                <a:cxn ang="0">
                  <a:pos x="23" y="451"/>
                </a:cxn>
                <a:cxn ang="0">
                  <a:pos x="0" y="443"/>
                </a:cxn>
                <a:cxn ang="0">
                  <a:pos x="23" y="384"/>
                </a:cxn>
                <a:cxn ang="0">
                  <a:pos x="155" y="209"/>
                </a:cxn>
                <a:cxn ang="0">
                  <a:pos x="415" y="46"/>
                </a:cxn>
                <a:cxn ang="0">
                  <a:pos x="659" y="4"/>
                </a:cxn>
                <a:cxn ang="0">
                  <a:pos x="768" y="50"/>
                </a:cxn>
                <a:cxn ang="0">
                  <a:pos x="791" y="159"/>
                </a:cxn>
                <a:cxn ang="0">
                  <a:pos x="772" y="322"/>
                </a:cxn>
                <a:cxn ang="0">
                  <a:pos x="714" y="643"/>
                </a:cxn>
                <a:cxn ang="0">
                  <a:pos x="1311" y="572"/>
                </a:cxn>
                <a:cxn ang="0">
                  <a:pos x="1470" y="96"/>
                </a:cxn>
                <a:cxn ang="0">
                  <a:pos x="1485" y="71"/>
                </a:cxn>
                <a:cxn ang="0">
                  <a:pos x="1621" y="0"/>
                </a:cxn>
              </a:cxnLst>
              <a:rect l="0" t="0" r="r" b="b"/>
              <a:pathLst>
                <a:path w="1679" h="1699">
                  <a:moveTo>
                    <a:pt x="1621" y="0"/>
                  </a:moveTo>
                  <a:lnTo>
                    <a:pt x="1629" y="0"/>
                  </a:lnTo>
                  <a:lnTo>
                    <a:pt x="1637" y="4"/>
                  </a:lnTo>
                  <a:lnTo>
                    <a:pt x="1640" y="9"/>
                  </a:lnTo>
                  <a:lnTo>
                    <a:pt x="1640" y="25"/>
                  </a:lnTo>
                  <a:lnTo>
                    <a:pt x="1633" y="42"/>
                  </a:lnTo>
                  <a:lnTo>
                    <a:pt x="1559" y="263"/>
                  </a:lnTo>
                  <a:lnTo>
                    <a:pt x="1493" y="472"/>
                  </a:lnTo>
                  <a:lnTo>
                    <a:pt x="1439" y="664"/>
                  </a:lnTo>
                  <a:lnTo>
                    <a:pt x="1392" y="844"/>
                  </a:lnTo>
                  <a:lnTo>
                    <a:pt x="1353" y="1002"/>
                  </a:lnTo>
                  <a:lnTo>
                    <a:pt x="1326" y="1144"/>
                  </a:lnTo>
                  <a:lnTo>
                    <a:pt x="1307" y="1265"/>
                  </a:lnTo>
                  <a:lnTo>
                    <a:pt x="1303" y="1303"/>
                  </a:lnTo>
                  <a:lnTo>
                    <a:pt x="1295" y="1353"/>
                  </a:lnTo>
                  <a:lnTo>
                    <a:pt x="1291" y="1403"/>
                  </a:lnTo>
                  <a:lnTo>
                    <a:pt x="1284" y="1445"/>
                  </a:lnTo>
                  <a:lnTo>
                    <a:pt x="1284" y="1474"/>
                  </a:lnTo>
                  <a:lnTo>
                    <a:pt x="1288" y="1511"/>
                  </a:lnTo>
                  <a:lnTo>
                    <a:pt x="1303" y="1541"/>
                  </a:lnTo>
                  <a:lnTo>
                    <a:pt x="1326" y="1561"/>
                  </a:lnTo>
                  <a:lnTo>
                    <a:pt x="1350" y="1570"/>
                  </a:lnTo>
                  <a:lnTo>
                    <a:pt x="1373" y="1574"/>
                  </a:lnTo>
                  <a:lnTo>
                    <a:pt x="1388" y="1574"/>
                  </a:lnTo>
                  <a:lnTo>
                    <a:pt x="1443" y="1566"/>
                  </a:lnTo>
                  <a:lnTo>
                    <a:pt x="1458" y="1561"/>
                  </a:lnTo>
                  <a:lnTo>
                    <a:pt x="1470" y="1557"/>
                  </a:lnTo>
                  <a:lnTo>
                    <a:pt x="1478" y="1557"/>
                  </a:lnTo>
                  <a:lnTo>
                    <a:pt x="1485" y="1553"/>
                  </a:lnTo>
                  <a:lnTo>
                    <a:pt x="1489" y="1549"/>
                  </a:lnTo>
                  <a:lnTo>
                    <a:pt x="1493" y="1541"/>
                  </a:lnTo>
                  <a:lnTo>
                    <a:pt x="1516" y="1499"/>
                  </a:lnTo>
                  <a:lnTo>
                    <a:pt x="1547" y="1465"/>
                  </a:lnTo>
                  <a:lnTo>
                    <a:pt x="1582" y="1445"/>
                  </a:lnTo>
                  <a:lnTo>
                    <a:pt x="1617" y="1428"/>
                  </a:lnTo>
                  <a:lnTo>
                    <a:pt x="1644" y="1420"/>
                  </a:lnTo>
                  <a:lnTo>
                    <a:pt x="1660" y="1415"/>
                  </a:lnTo>
                  <a:lnTo>
                    <a:pt x="1668" y="1415"/>
                  </a:lnTo>
                  <a:lnTo>
                    <a:pt x="1675" y="1424"/>
                  </a:lnTo>
                  <a:lnTo>
                    <a:pt x="1679" y="1432"/>
                  </a:lnTo>
                  <a:lnTo>
                    <a:pt x="1671" y="1465"/>
                  </a:lnTo>
                  <a:lnTo>
                    <a:pt x="1648" y="1507"/>
                  </a:lnTo>
                  <a:lnTo>
                    <a:pt x="1613" y="1549"/>
                  </a:lnTo>
                  <a:lnTo>
                    <a:pt x="1563" y="1595"/>
                  </a:lnTo>
                  <a:lnTo>
                    <a:pt x="1501" y="1632"/>
                  </a:lnTo>
                  <a:lnTo>
                    <a:pt x="1423" y="1670"/>
                  </a:lnTo>
                  <a:lnTo>
                    <a:pt x="1334" y="1691"/>
                  </a:lnTo>
                  <a:lnTo>
                    <a:pt x="1233" y="1699"/>
                  </a:lnTo>
                  <a:lnTo>
                    <a:pt x="1187" y="1691"/>
                  </a:lnTo>
                  <a:lnTo>
                    <a:pt x="1148" y="1674"/>
                  </a:lnTo>
                  <a:lnTo>
                    <a:pt x="1125" y="1645"/>
                  </a:lnTo>
                  <a:lnTo>
                    <a:pt x="1109" y="1612"/>
                  </a:lnTo>
                  <a:lnTo>
                    <a:pt x="1105" y="1570"/>
                  </a:lnTo>
                  <a:lnTo>
                    <a:pt x="1109" y="1495"/>
                  </a:lnTo>
                  <a:lnTo>
                    <a:pt x="1121" y="1407"/>
                  </a:lnTo>
                  <a:lnTo>
                    <a:pt x="1136" y="1307"/>
                  </a:lnTo>
                  <a:lnTo>
                    <a:pt x="1152" y="1211"/>
                  </a:lnTo>
                  <a:lnTo>
                    <a:pt x="1171" y="1115"/>
                  </a:lnTo>
                  <a:lnTo>
                    <a:pt x="1218" y="915"/>
                  </a:lnTo>
                  <a:lnTo>
                    <a:pt x="1183" y="931"/>
                  </a:lnTo>
                  <a:lnTo>
                    <a:pt x="1148" y="935"/>
                  </a:lnTo>
                  <a:lnTo>
                    <a:pt x="636" y="935"/>
                  </a:lnTo>
                  <a:lnTo>
                    <a:pt x="543" y="1248"/>
                  </a:lnTo>
                  <a:lnTo>
                    <a:pt x="438" y="1561"/>
                  </a:lnTo>
                  <a:lnTo>
                    <a:pt x="434" y="1574"/>
                  </a:lnTo>
                  <a:lnTo>
                    <a:pt x="431" y="1578"/>
                  </a:lnTo>
                  <a:lnTo>
                    <a:pt x="427" y="1587"/>
                  </a:lnTo>
                  <a:lnTo>
                    <a:pt x="419" y="1595"/>
                  </a:lnTo>
                  <a:lnTo>
                    <a:pt x="415" y="1603"/>
                  </a:lnTo>
                  <a:lnTo>
                    <a:pt x="376" y="1632"/>
                  </a:lnTo>
                  <a:lnTo>
                    <a:pt x="338" y="1658"/>
                  </a:lnTo>
                  <a:lnTo>
                    <a:pt x="299" y="1674"/>
                  </a:lnTo>
                  <a:lnTo>
                    <a:pt x="272" y="1678"/>
                  </a:lnTo>
                  <a:lnTo>
                    <a:pt x="264" y="1678"/>
                  </a:lnTo>
                  <a:lnTo>
                    <a:pt x="256" y="1674"/>
                  </a:lnTo>
                  <a:lnTo>
                    <a:pt x="252" y="1670"/>
                  </a:lnTo>
                  <a:lnTo>
                    <a:pt x="252" y="1653"/>
                  </a:lnTo>
                  <a:lnTo>
                    <a:pt x="256" y="1649"/>
                  </a:lnTo>
                  <a:lnTo>
                    <a:pt x="256" y="1641"/>
                  </a:lnTo>
                  <a:lnTo>
                    <a:pt x="260" y="1632"/>
                  </a:lnTo>
                  <a:lnTo>
                    <a:pt x="264" y="1616"/>
                  </a:lnTo>
                  <a:lnTo>
                    <a:pt x="272" y="1599"/>
                  </a:lnTo>
                  <a:lnTo>
                    <a:pt x="326" y="1436"/>
                  </a:lnTo>
                  <a:lnTo>
                    <a:pt x="372" y="1290"/>
                  </a:lnTo>
                  <a:lnTo>
                    <a:pt x="411" y="1152"/>
                  </a:lnTo>
                  <a:lnTo>
                    <a:pt x="446" y="1036"/>
                  </a:lnTo>
                  <a:lnTo>
                    <a:pt x="473" y="931"/>
                  </a:lnTo>
                  <a:lnTo>
                    <a:pt x="279" y="931"/>
                  </a:lnTo>
                  <a:lnTo>
                    <a:pt x="275" y="927"/>
                  </a:lnTo>
                  <a:lnTo>
                    <a:pt x="272" y="927"/>
                  </a:lnTo>
                  <a:lnTo>
                    <a:pt x="272" y="919"/>
                  </a:lnTo>
                  <a:lnTo>
                    <a:pt x="283" y="894"/>
                  </a:lnTo>
                  <a:lnTo>
                    <a:pt x="310" y="864"/>
                  </a:lnTo>
                  <a:lnTo>
                    <a:pt x="349" y="835"/>
                  </a:lnTo>
                  <a:lnTo>
                    <a:pt x="392" y="814"/>
                  </a:lnTo>
                  <a:lnTo>
                    <a:pt x="431" y="806"/>
                  </a:lnTo>
                  <a:lnTo>
                    <a:pt x="508" y="806"/>
                  </a:lnTo>
                  <a:lnTo>
                    <a:pt x="528" y="731"/>
                  </a:lnTo>
                  <a:lnTo>
                    <a:pt x="539" y="668"/>
                  </a:lnTo>
                  <a:lnTo>
                    <a:pt x="547" y="622"/>
                  </a:lnTo>
                  <a:lnTo>
                    <a:pt x="555" y="585"/>
                  </a:lnTo>
                  <a:lnTo>
                    <a:pt x="562" y="556"/>
                  </a:lnTo>
                  <a:lnTo>
                    <a:pt x="566" y="530"/>
                  </a:lnTo>
                  <a:lnTo>
                    <a:pt x="570" y="501"/>
                  </a:lnTo>
                  <a:lnTo>
                    <a:pt x="586" y="409"/>
                  </a:lnTo>
                  <a:lnTo>
                    <a:pt x="593" y="334"/>
                  </a:lnTo>
                  <a:lnTo>
                    <a:pt x="601" y="280"/>
                  </a:lnTo>
                  <a:lnTo>
                    <a:pt x="605" y="242"/>
                  </a:lnTo>
                  <a:lnTo>
                    <a:pt x="605" y="209"/>
                  </a:lnTo>
                  <a:lnTo>
                    <a:pt x="597" y="188"/>
                  </a:lnTo>
                  <a:lnTo>
                    <a:pt x="586" y="167"/>
                  </a:lnTo>
                  <a:lnTo>
                    <a:pt x="566" y="146"/>
                  </a:lnTo>
                  <a:lnTo>
                    <a:pt x="539" y="134"/>
                  </a:lnTo>
                  <a:lnTo>
                    <a:pt x="500" y="130"/>
                  </a:lnTo>
                  <a:lnTo>
                    <a:pt x="427" y="134"/>
                  </a:lnTo>
                  <a:lnTo>
                    <a:pt x="365" y="151"/>
                  </a:lnTo>
                  <a:lnTo>
                    <a:pt x="314" y="171"/>
                  </a:lnTo>
                  <a:lnTo>
                    <a:pt x="272" y="205"/>
                  </a:lnTo>
                  <a:lnTo>
                    <a:pt x="241" y="242"/>
                  </a:lnTo>
                  <a:lnTo>
                    <a:pt x="213" y="284"/>
                  </a:lnTo>
                  <a:lnTo>
                    <a:pt x="186" y="334"/>
                  </a:lnTo>
                  <a:lnTo>
                    <a:pt x="155" y="380"/>
                  </a:lnTo>
                  <a:lnTo>
                    <a:pt x="117" y="414"/>
                  </a:lnTo>
                  <a:lnTo>
                    <a:pt x="74" y="434"/>
                  </a:lnTo>
                  <a:lnTo>
                    <a:pt x="43" y="447"/>
                  </a:lnTo>
                  <a:lnTo>
                    <a:pt x="23" y="451"/>
                  </a:lnTo>
                  <a:lnTo>
                    <a:pt x="12" y="451"/>
                  </a:lnTo>
                  <a:lnTo>
                    <a:pt x="8" y="447"/>
                  </a:lnTo>
                  <a:lnTo>
                    <a:pt x="0" y="443"/>
                  </a:lnTo>
                  <a:lnTo>
                    <a:pt x="0" y="439"/>
                  </a:lnTo>
                  <a:lnTo>
                    <a:pt x="4" y="422"/>
                  </a:lnTo>
                  <a:lnTo>
                    <a:pt x="23" y="384"/>
                  </a:lnTo>
                  <a:lnTo>
                    <a:pt x="51" y="334"/>
                  </a:lnTo>
                  <a:lnTo>
                    <a:pt x="93" y="272"/>
                  </a:lnTo>
                  <a:lnTo>
                    <a:pt x="155" y="209"/>
                  </a:lnTo>
                  <a:lnTo>
                    <a:pt x="233" y="142"/>
                  </a:lnTo>
                  <a:lnTo>
                    <a:pt x="318" y="92"/>
                  </a:lnTo>
                  <a:lnTo>
                    <a:pt x="415" y="46"/>
                  </a:lnTo>
                  <a:lnTo>
                    <a:pt x="524" y="17"/>
                  </a:lnTo>
                  <a:lnTo>
                    <a:pt x="644" y="4"/>
                  </a:lnTo>
                  <a:lnTo>
                    <a:pt x="659" y="4"/>
                  </a:lnTo>
                  <a:lnTo>
                    <a:pt x="714" y="13"/>
                  </a:lnTo>
                  <a:lnTo>
                    <a:pt x="741" y="30"/>
                  </a:lnTo>
                  <a:lnTo>
                    <a:pt x="768" y="50"/>
                  </a:lnTo>
                  <a:lnTo>
                    <a:pt x="783" y="88"/>
                  </a:lnTo>
                  <a:lnTo>
                    <a:pt x="791" y="134"/>
                  </a:lnTo>
                  <a:lnTo>
                    <a:pt x="791" y="159"/>
                  </a:lnTo>
                  <a:lnTo>
                    <a:pt x="787" y="201"/>
                  </a:lnTo>
                  <a:lnTo>
                    <a:pt x="780" y="255"/>
                  </a:lnTo>
                  <a:lnTo>
                    <a:pt x="772" y="322"/>
                  </a:lnTo>
                  <a:lnTo>
                    <a:pt x="764" y="397"/>
                  </a:lnTo>
                  <a:lnTo>
                    <a:pt x="752" y="472"/>
                  </a:lnTo>
                  <a:lnTo>
                    <a:pt x="714" y="643"/>
                  </a:lnTo>
                  <a:lnTo>
                    <a:pt x="675" y="810"/>
                  </a:lnTo>
                  <a:lnTo>
                    <a:pt x="1241" y="810"/>
                  </a:lnTo>
                  <a:lnTo>
                    <a:pt x="1311" y="572"/>
                  </a:lnTo>
                  <a:lnTo>
                    <a:pt x="1381" y="343"/>
                  </a:lnTo>
                  <a:lnTo>
                    <a:pt x="1462" y="113"/>
                  </a:lnTo>
                  <a:lnTo>
                    <a:pt x="1470" y="96"/>
                  </a:lnTo>
                  <a:lnTo>
                    <a:pt x="1474" y="84"/>
                  </a:lnTo>
                  <a:lnTo>
                    <a:pt x="1481" y="80"/>
                  </a:lnTo>
                  <a:lnTo>
                    <a:pt x="1485" y="71"/>
                  </a:lnTo>
                  <a:lnTo>
                    <a:pt x="1555" y="21"/>
                  </a:lnTo>
                  <a:lnTo>
                    <a:pt x="1590" y="4"/>
                  </a:lnTo>
                  <a:lnTo>
                    <a:pt x="16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 noEditPoints="1"/>
            </p:cNvSpPr>
            <p:nvPr/>
          </p:nvSpPr>
          <p:spPr bwMode="auto">
            <a:xfrm>
              <a:off x="3246" y="2688"/>
              <a:ext cx="1431" cy="539"/>
            </a:xfrm>
            <a:custGeom>
              <a:avLst/>
              <a:gdLst/>
              <a:ahLst/>
              <a:cxnLst>
                <a:cxn ang="0">
                  <a:pos x="47" y="447"/>
                </a:cxn>
                <a:cxn ang="0">
                  <a:pos x="1377" y="447"/>
                </a:cxn>
                <a:cxn ang="0">
                  <a:pos x="1416" y="455"/>
                </a:cxn>
                <a:cxn ang="0">
                  <a:pos x="1427" y="472"/>
                </a:cxn>
                <a:cxn ang="0">
                  <a:pos x="1431" y="493"/>
                </a:cxn>
                <a:cxn ang="0">
                  <a:pos x="1423" y="518"/>
                </a:cxn>
                <a:cxn ang="0">
                  <a:pos x="1408" y="534"/>
                </a:cxn>
                <a:cxn ang="0">
                  <a:pos x="1384" y="539"/>
                </a:cxn>
                <a:cxn ang="0">
                  <a:pos x="47" y="539"/>
                </a:cxn>
                <a:cxn ang="0">
                  <a:pos x="23" y="534"/>
                </a:cxn>
                <a:cxn ang="0">
                  <a:pos x="8" y="518"/>
                </a:cxn>
                <a:cxn ang="0">
                  <a:pos x="0" y="493"/>
                </a:cxn>
                <a:cxn ang="0">
                  <a:pos x="8" y="468"/>
                </a:cxn>
                <a:cxn ang="0">
                  <a:pos x="23" y="451"/>
                </a:cxn>
                <a:cxn ang="0">
                  <a:pos x="47" y="447"/>
                </a:cxn>
                <a:cxn ang="0">
                  <a:pos x="47" y="0"/>
                </a:cxn>
                <a:cxn ang="0">
                  <a:pos x="1381" y="0"/>
                </a:cxn>
                <a:cxn ang="0">
                  <a:pos x="1396" y="4"/>
                </a:cxn>
                <a:cxn ang="0">
                  <a:pos x="1416" y="9"/>
                </a:cxn>
                <a:cxn ang="0">
                  <a:pos x="1427" y="25"/>
                </a:cxn>
                <a:cxn ang="0">
                  <a:pos x="1431" y="46"/>
                </a:cxn>
                <a:cxn ang="0">
                  <a:pos x="1423" y="71"/>
                </a:cxn>
                <a:cxn ang="0">
                  <a:pos x="1408" y="88"/>
                </a:cxn>
                <a:cxn ang="0">
                  <a:pos x="1384" y="92"/>
                </a:cxn>
                <a:cxn ang="0">
                  <a:pos x="47" y="92"/>
                </a:cxn>
                <a:cxn ang="0">
                  <a:pos x="23" y="88"/>
                </a:cxn>
                <a:cxn ang="0">
                  <a:pos x="8" y="71"/>
                </a:cxn>
                <a:cxn ang="0">
                  <a:pos x="0" y="46"/>
                </a:cxn>
                <a:cxn ang="0">
                  <a:pos x="8" y="21"/>
                </a:cxn>
                <a:cxn ang="0">
                  <a:pos x="23" y="4"/>
                </a:cxn>
                <a:cxn ang="0">
                  <a:pos x="47" y="0"/>
                </a:cxn>
              </a:cxnLst>
              <a:rect l="0" t="0" r="r" b="b"/>
              <a:pathLst>
                <a:path w="1431" h="539">
                  <a:moveTo>
                    <a:pt x="47" y="447"/>
                  </a:moveTo>
                  <a:lnTo>
                    <a:pt x="1377" y="447"/>
                  </a:lnTo>
                  <a:lnTo>
                    <a:pt x="1416" y="455"/>
                  </a:lnTo>
                  <a:lnTo>
                    <a:pt x="1427" y="472"/>
                  </a:lnTo>
                  <a:lnTo>
                    <a:pt x="1431" y="493"/>
                  </a:lnTo>
                  <a:lnTo>
                    <a:pt x="1423" y="518"/>
                  </a:lnTo>
                  <a:lnTo>
                    <a:pt x="1408" y="534"/>
                  </a:lnTo>
                  <a:lnTo>
                    <a:pt x="1384" y="539"/>
                  </a:lnTo>
                  <a:lnTo>
                    <a:pt x="47" y="539"/>
                  </a:lnTo>
                  <a:lnTo>
                    <a:pt x="23" y="534"/>
                  </a:lnTo>
                  <a:lnTo>
                    <a:pt x="8" y="518"/>
                  </a:lnTo>
                  <a:lnTo>
                    <a:pt x="0" y="493"/>
                  </a:lnTo>
                  <a:lnTo>
                    <a:pt x="8" y="468"/>
                  </a:lnTo>
                  <a:lnTo>
                    <a:pt x="23" y="451"/>
                  </a:lnTo>
                  <a:lnTo>
                    <a:pt x="47" y="447"/>
                  </a:lnTo>
                  <a:close/>
                  <a:moveTo>
                    <a:pt x="47" y="0"/>
                  </a:moveTo>
                  <a:lnTo>
                    <a:pt x="1381" y="0"/>
                  </a:lnTo>
                  <a:lnTo>
                    <a:pt x="1396" y="4"/>
                  </a:lnTo>
                  <a:lnTo>
                    <a:pt x="1416" y="9"/>
                  </a:lnTo>
                  <a:lnTo>
                    <a:pt x="1427" y="25"/>
                  </a:lnTo>
                  <a:lnTo>
                    <a:pt x="1431" y="46"/>
                  </a:lnTo>
                  <a:lnTo>
                    <a:pt x="1423" y="71"/>
                  </a:lnTo>
                  <a:lnTo>
                    <a:pt x="1408" y="88"/>
                  </a:lnTo>
                  <a:lnTo>
                    <a:pt x="1384" y="92"/>
                  </a:lnTo>
                  <a:lnTo>
                    <a:pt x="47" y="92"/>
                  </a:lnTo>
                  <a:lnTo>
                    <a:pt x="23" y="88"/>
                  </a:lnTo>
                  <a:lnTo>
                    <a:pt x="8" y="71"/>
                  </a:lnTo>
                  <a:lnTo>
                    <a:pt x="0" y="46"/>
                  </a:lnTo>
                  <a:lnTo>
                    <a:pt x="8" y="21"/>
                  </a:lnTo>
                  <a:lnTo>
                    <a:pt x="23" y="4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 noEditPoints="1"/>
            </p:cNvSpPr>
            <p:nvPr/>
          </p:nvSpPr>
          <p:spPr bwMode="auto">
            <a:xfrm>
              <a:off x="5530" y="2187"/>
              <a:ext cx="1439" cy="1545"/>
            </a:xfrm>
            <a:custGeom>
              <a:avLst/>
              <a:gdLst/>
              <a:ahLst/>
              <a:cxnLst>
                <a:cxn ang="0">
                  <a:pos x="745" y="1486"/>
                </a:cxn>
                <a:cxn ang="0">
                  <a:pos x="954" y="1440"/>
                </a:cxn>
                <a:cxn ang="0">
                  <a:pos x="1140" y="1323"/>
                </a:cxn>
                <a:cxn ang="0">
                  <a:pos x="1280" y="1148"/>
                </a:cxn>
                <a:cxn ang="0">
                  <a:pos x="1369" y="927"/>
                </a:cxn>
                <a:cxn ang="0">
                  <a:pos x="745" y="802"/>
                </a:cxn>
                <a:cxn ang="0">
                  <a:pos x="70" y="927"/>
                </a:cxn>
                <a:cxn ang="0">
                  <a:pos x="155" y="1148"/>
                </a:cxn>
                <a:cxn ang="0">
                  <a:pos x="295" y="1323"/>
                </a:cxn>
                <a:cxn ang="0">
                  <a:pos x="477" y="1440"/>
                </a:cxn>
                <a:cxn ang="0">
                  <a:pos x="690" y="1486"/>
                </a:cxn>
                <a:cxn ang="0">
                  <a:pos x="54" y="802"/>
                </a:cxn>
                <a:cxn ang="0">
                  <a:pos x="582" y="75"/>
                </a:cxn>
                <a:cxn ang="0">
                  <a:pos x="380" y="155"/>
                </a:cxn>
                <a:cxn ang="0">
                  <a:pos x="217" y="301"/>
                </a:cxn>
                <a:cxn ang="0">
                  <a:pos x="105" y="501"/>
                </a:cxn>
                <a:cxn ang="0">
                  <a:pos x="54" y="743"/>
                </a:cxn>
                <a:cxn ang="0">
                  <a:pos x="690" y="59"/>
                </a:cxn>
                <a:cxn ang="0">
                  <a:pos x="745" y="739"/>
                </a:cxn>
                <a:cxn ang="0">
                  <a:pos x="1369" y="614"/>
                </a:cxn>
                <a:cxn ang="0">
                  <a:pos x="1284" y="393"/>
                </a:cxn>
                <a:cxn ang="0">
                  <a:pos x="1144" y="222"/>
                </a:cxn>
                <a:cxn ang="0">
                  <a:pos x="958" y="105"/>
                </a:cxn>
                <a:cxn ang="0">
                  <a:pos x="745" y="55"/>
                </a:cxn>
                <a:cxn ang="0">
                  <a:pos x="849" y="13"/>
                </a:cxn>
                <a:cxn ang="0">
                  <a:pos x="1082" y="105"/>
                </a:cxn>
                <a:cxn ang="0">
                  <a:pos x="1268" y="276"/>
                </a:cxn>
                <a:cxn ang="0">
                  <a:pos x="1392" y="505"/>
                </a:cxn>
                <a:cxn ang="0">
                  <a:pos x="1439" y="773"/>
                </a:cxn>
                <a:cxn ang="0">
                  <a:pos x="1392" y="1040"/>
                </a:cxn>
                <a:cxn ang="0">
                  <a:pos x="1268" y="1269"/>
                </a:cxn>
                <a:cxn ang="0">
                  <a:pos x="1082" y="1436"/>
                </a:cxn>
                <a:cxn ang="0">
                  <a:pos x="849" y="1532"/>
                </a:cxn>
                <a:cxn ang="0">
                  <a:pos x="589" y="1532"/>
                </a:cxn>
                <a:cxn ang="0">
                  <a:pos x="357" y="1440"/>
                </a:cxn>
                <a:cxn ang="0">
                  <a:pos x="171" y="1269"/>
                </a:cxn>
                <a:cxn ang="0">
                  <a:pos x="47" y="1040"/>
                </a:cxn>
                <a:cxn ang="0">
                  <a:pos x="0" y="773"/>
                </a:cxn>
                <a:cxn ang="0">
                  <a:pos x="43" y="505"/>
                </a:cxn>
                <a:cxn ang="0">
                  <a:pos x="167" y="276"/>
                </a:cxn>
                <a:cxn ang="0">
                  <a:pos x="357" y="109"/>
                </a:cxn>
                <a:cxn ang="0">
                  <a:pos x="589" y="13"/>
                </a:cxn>
              </a:cxnLst>
              <a:rect l="0" t="0" r="r" b="b"/>
              <a:pathLst>
                <a:path w="1439" h="1545">
                  <a:moveTo>
                    <a:pt x="745" y="802"/>
                  </a:moveTo>
                  <a:lnTo>
                    <a:pt x="745" y="1486"/>
                  </a:lnTo>
                  <a:lnTo>
                    <a:pt x="853" y="1470"/>
                  </a:lnTo>
                  <a:lnTo>
                    <a:pt x="954" y="1440"/>
                  </a:lnTo>
                  <a:lnTo>
                    <a:pt x="1051" y="1390"/>
                  </a:lnTo>
                  <a:lnTo>
                    <a:pt x="1140" y="1323"/>
                  </a:lnTo>
                  <a:lnTo>
                    <a:pt x="1218" y="1244"/>
                  </a:lnTo>
                  <a:lnTo>
                    <a:pt x="1280" y="1148"/>
                  </a:lnTo>
                  <a:lnTo>
                    <a:pt x="1334" y="1044"/>
                  </a:lnTo>
                  <a:lnTo>
                    <a:pt x="1369" y="927"/>
                  </a:lnTo>
                  <a:lnTo>
                    <a:pt x="1384" y="802"/>
                  </a:lnTo>
                  <a:lnTo>
                    <a:pt x="745" y="802"/>
                  </a:lnTo>
                  <a:close/>
                  <a:moveTo>
                    <a:pt x="54" y="802"/>
                  </a:moveTo>
                  <a:lnTo>
                    <a:pt x="70" y="927"/>
                  </a:lnTo>
                  <a:lnTo>
                    <a:pt x="105" y="1044"/>
                  </a:lnTo>
                  <a:lnTo>
                    <a:pt x="155" y="1148"/>
                  </a:lnTo>
                  <a:lnTo>
                    <a:pt x="217" y="1244"/>
                  </a:lnTo>
                  <a:lnTo>
                    <a:pt x="295" y="1323"/>
                  </a:lnTo>
                  <a:lnTo>
                    <a:pt x="380" y="1390"/>
                  </a:lnTo>
                  <a:lnTo>
                    <a:pt x="477" y="1440"/>
                  </a:lnTo>
                  <a:lnTo>
                    <a:pt x="582" y="1470"/>
                  </a:lnTo>
                  <a:lnTo>
                    <a:pt x="690" y="1486"/>
                  </a:lnTo>
                  <a:lnTo>
                    <a:pt x="690" y="802"/>
                  </a:lnTo>
                  <a:lnTo>
                    <a:pt x="54" y="802"/>
                  </a:lnTo>
                  <a:close/>
                  <a:moveTo>
                    <a:pt x="690" y="59"/>
                  </a:moveTo>
                  <a:lnTo>
                    <a:pt x="582" y="75"/>
                  </a:lnTo>
                  <a:lnTo>
                    <a:pt x="477" y="105"/>
                  </a:lnTo>
                  <a:lnTo>
                    <a:pt x="380" y="155"/>
                  </a:lnTo>
                  <a:lnTo>
                    <a:pt x="295" y="222"/>
                  </a:lnTo>
                  <a:lnTo>
                    <a:pt x="217" y="301"/>
                  </a:lnTo>
                  <a:lnTo>
                    <a:pt x="155" y="397"/>
                  </a:lnTo>
                  <a:lnTo>
                    <a:pt x="105" y="501"/>
                  </a:lnTo>
                  <a:lnTo>
                    <a:pt x="70" y="618"/>
                  </a:lnTo>
                  <a:lnTo>
                    <a:pt x="54" y="743"/>
                  </a:lnTo>
                  <a:lnTo>
                    <a:pt x="690" y="743"/>
                  </a:lnTo>
                  <a:lnTo>
                    <a:pt x="690" y="59"/>
                  </a:lnTo>
                  <a:close/>
                  <a:moveTo>
                    <a:pt x="745" y="55"/>
                  </a:moveTo>
                  <a:lnTo>
                    <a:pt x="745" y="739"/>
                  </a:lnTo>
                  <a:lnTo>
                    <a:pt x="1384" y="739"/>
                  </a:lnTo>
                  <a:lnTo>
                    <a:pt x="1369" y="614"/>
                  </a:lnTo>
                  <a:lnTo>
                    <a:pt x="1334" y="501"/>
                  </a:lnTo>
                  <a:lnTo>
                    <a:pt x="1284" y="393"/>
                  </a:lnTo>
                  <a:lnTo>
                    <a:pt x="1218" y="301"/>
                  </a:lnTo>
                  <a:lnTo>
                    <a:pt x="1144" y="222"/>
                  </a:lnTo>
                  <a:lnTo>
                    <a:pt x="1055" y="155"/>
                  </a:lnTo>
                  <a:lnTo>
                    <a:pt x="958" y="105"/>
                  </a:lnTo>
                  <a:lnTo>
                    <a:pt x="853" y="71"/>
                  </a:lnTo>
                  <a:lnTo>
                    <a:pt x="745" y="55"/>
                  </a:lnTo>
                  <a:close/>
                  <a:moveTo>
                    <a:pt x="721" y="0"/>
                  </a:moveTo>
                  <a:lnTo>
                    <a:pt x="849" y="13"/>
                  </a:lnTo>
                  <a:lnTo>
                    <a:pt x="969" y="50"/>
                  </a:lnTo>
                  <a:lnTo>
                    <a:pt x="1082" y="105"/>
                  </a:lnTo>
                  <a:lnTo>
                    <a:pt x="1183" y="184"/>
                  </a:lnTo>
                  <a:lnTo>
                    <a:pt x="1268" y="276"/>
                  </a:lnTo>
                  <a:lnTo>
                    <a:pt x="1338" y="384"/>
                  </a:lnTo>
                  <a:lnTo>
                    <a:pt x="1392" y="505"/>
                  </a:lnTo>
                  <a:lnTo>
                    <a:pt x="1427" y="635"/>
                  </a:lnTo>
                  <a:lnTo>
                    <a:pt x="1439" y="773"/>
                  </a:lnTo>
                  <a:lnTo>
                    <a:pt x="1427" y="910"/>
                  </a:lnTo>
                  <a:lnTo>
                    <a:pt x="1392" y="1040"/>
                  </a:lnTo>
                  <a:lnTo>
                    <a:pt x="1342" y="1161"/>
                  </a:lnTo>
                  <a:lnTo>
                    <a:pt x="1268" y="1269"/>
                  </a:lnTo>
                  <a:lnTo>
                    <a:pt x="1183" y="1361"/>
                  </a:lnTo>
                  <a:lnTo>
                    <a:pt x="1082" y="1436"/>
                  </a:lnTo>
                  <a:lnTo>
                    <a:pt x="969" y="1495"/>
                  </a:lnTo>
                  <a:lnTo>
                    <a:pt x="849" y="1532"/>
                  </a:lnTo>
                  <a:lnTo>
                    <a:pt x="717" y="1545"/>
                  </a:lnTo>
                  <a:lnTo>
                    <a:pt x="589" y="1532"/>
                  </a:lnTo>
                  <a:lnTo>
                    <a:pt x="469" y="1495"/>
                  </a:lnTo>
                  <a:lnTo>
                    <a:pt x="357" y="1440"/>
                  </a:lnTo>
                  <a:lnTo>
                    <a:pt x="256" y="1361"/>
                  </a:lnTo>
                  <a:lnTo>
                    <a:pt x="171" y="1269"/>
                  </a:lnTo>
                  <a:lnTo>
                    <a:pt x="101" y="1161"/>
                  </a:lnTo>
                  <a:lnTo>
                    <a:pt x="47" y="1040"/>
                  </a:lnTo>
                  <a:lnTo>
                    <a:pt x="12" y="910"/>
                  </a:lnTo>
                  <a:lnTo>
                    <a:pt x="0" y="773"/>
                  </a:lnTo>
                  <a:lnTo>
                    <a:pt x="12" y="635"/>
                  </a:lnTo>
                  <a:lnTo>
                    <a:pt x="43" y="505"/>
                  </a:lnTo>
                  <a:lnTo>
                    <a:pt x="97" y="384"/>
                  </a:lnTo>
                  <a:lnTo>
                    <a:pt x="167" y="276"/>
                  </a:lnTo>
                  <a:lnTo>
                    <a:pt x="256" y="184"/>
                  </a:lnTo>
                  <a:lnTo>
                    <a:pt x="357" y="109"/>
                  </a:lnTo>
                  <a:lnTo>
                    <a:pt x="469" y="50"/>
                  </a:lnTo>
                  <a:lnTo>
                    <a:pt x="589" y="13"/>
                  </a:lnTo>
                  <a:lnTo>
                    <a:pt x="7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7155" y="3151"/>
              <a:ext cx="880" cy="1073"/>
            </a:xfrm>
            <a:custGeom>
              <a:avLst/>
              <a:gdLst/>
              <a:ahLst/>
              <a:cxnLst>
                <a:cxn ang="0">
                  <a:pos x="384" y="9"/>
                </a:cxn>
                <a:cxn ang="0">
                  <a:pos x="484" y="76"/>
                </a:cxn>
                <a:cxn ang="0">
                  <a:pos x="554" y="180"/>
                </a:cxn>
                <a:cxn ang="0">
                  <a:pos x="597" y="301"/>
                </a:cxn>
                <a:cxn ang="0">
                  <a:pos x="624" y="414"/>
                </a:cxn>
                <a:cxn ang="0">
                  <a:pos x="632" y="493"/>
                </a:cxn>
                <a:cxn ang="0">
                  <a:pos x="690" y="339"/>
                </a:cxn>
                <a:cxn ang="0">
                  <a:pos x="783" y="134"/>
                </a:cxn>
                <a:cxn ang="0">
                  <a:pos x="822" y="42"/>
                </a:cxn>
                <a:cxn ang="0">
                  <a:pos x="841" y="17"/>
                </a:cxn>
                <a:cxn ang="0">
                  <a:pos x="864" y="13"/>
                </a:cxn>
                <a:cxn ang="0">
                  <a:pos x="876" y="17"/>
                </a:cxn>
                <a:cxn ang="0">
                  <a:pos x="880" y="34"/>
                </a:cxn>
                <a:cxn ang="0">
                  <a:pos x="833" y="130"/>
                </a:cxn>
                <a:cxn ang="0">
                  <a:pos x="779" y="251"/>
                </a:cxn>
                <a:cxn ang="0">
                  <a:pos x="748" y="326"/>
                </a:cxn>
                <a:cxn ang="0">
                  <a:pos x="713" y="422"/>
                </a:cxn>
                <a:cxn ang="0">
                  <a:pos x="667" y="543"/>
                </a:cxn>
                <a:cxn ang="0">
                  <a:pos x="628" y="685"/>
                </a:cxn>
                <a:cxn ang="0">
                  <a:pos x="597" y="856"/>
                </a:cxn>
                <a:cxn ang="0">
                  <a:pos x="566" y="990"/>
                </a:cxn>
                <a:cxn ang="0">
                  <a:pos x="543" y="1057"/>
                </a:cxn>
                <a:cxn ang="0">
                  <a:pos x="523" y="1073"/>
                </a:cxn>
                <a:cxn ang="0">
                  <a:pos x="496" y="1061"/>
                </a:cxn>
                <a:cxn ang="0">
                  <a:pos x="488" y="1040"/>
                </a:cxn>
                <a:cxn ang="0">
                  <a:pos x="492" y="998"/>
                </a:cxn>
                <a:cxn ang="0">
                  <a:pos x="515" y="881"/>
                </a:cxn>
                <a:cxn ang="0">
                  <a:pos x="550" y="744"/>
                </a:cxn>
                <a:cxn ang="0">
                  <a:pos x="574" y="664"/>
                </a:cxn>
                <a:cxn ang="0">
                  <a:pos x="581" y="610"/>
                </a:cxn>
                <a:cxn ang="0">
                  <a:pos x="577" y="451"/>
                </a:cxn>
                <a:cxn ang="0">
                  <a:pos x="554" y="334"/>
                </a:cxn>
                <a:cxn ang="0">
                  <a:pos x="508" y="234"/>
                </a:cxn>
                <a:cxn ang="0">
                  <a:pos x="426" y="159"/>
                </a:cxn>
                <a:cxn ang="0">
                  <a:pos x="302" y="130"/>
                </a:cxn>
                <a:cxn ang="0">
                  <a:pos x="182" y="155"/>
                </a:cxn>
                <a:cxn ang="0">
                  <a:pos x="85" y="230"/>
                </a:cxn>
                <a:cxn ang="0">
                  <a:pos x="50" y="297"/>
                </a:cxn>
                <a:cxn ang="0">
                  <a:pos x="42" y="309"/>
                </a:cxn>
                <a:cxn ang="0">
                  <a:pos x="11" y="314"/>
                </a:cxn>
                <a:cxn ang="0">
                  <a:pos x="0" y="305"/>
                </a:cxn>
                <a:cxn ang="0">
                  <a:pos x="11" y="247"/>
                </a:cxn>
                <a:cxn ang="0">
                  <a:pos x="66" y="151"/>
                </a:cxn>
                <a:cxn ang="0">
                  <a:pos x="151" y="63"/>
                </a:cxn>
                <a:cxn ang="0">
                  <a:pos x="256" y="9"/>
                </a:cxn>
              </a:cxnLst>
              <a:rect l="0" t="0" r="r" b="b"/>
              <a:pathLst>
                <a:path w="880" h="1073">
                  <a:moveTo>
                    <a:pt x="322" y="0"/>
                  </a:moveTo>
                  <a:lnTo>
                    <a:pt x="384" y="9"/>
                  </a:lnTo>
                  <a:lnTo>
                    <a:pt x="442" y="34"/>
                  </a:lnTo>
                  <a:lnTo>
                    <a:pt x="484" y="76"/>
                  </a:lnTo>
                  <a:lnTo>
                    <a:pt x="523" y="126"/>
                  </a:lnTo>
                  <a:lnTo>
                    <a:pt x="554" y="180"/>
                  </a:lnTo>
                  <a:lnTo>
                    <a:pt x="581" y="243"/>
                  </a:lnTo>
                  <a:lnTo>
                    <a:pt x="597" y="301"/>
                  </a:lnTo>
                  <a:lnTo>
                    <a:pt x="612" y="364"/>
                  </a:lnTo>
                  <a:lnTo>
                    <a:pt x="624" y="414"/>
                  </a:lnTo>
                  <a:lnTo>
                    <a:pt x="628" y="460"/>
                  </a:lnTo>
                  <a:lnTo>
                    <a:pt x="632" y="493"/>
                  </a:lnTo>
                  <a:lnTo>
                    <a:pt x="659" y="418"/>
                  </a:lnTo>
                  <a:lnTo>
                    <a:pt x="690" y="339"/>
                  </a:lnTo>
                  <a:lnTo>
                    <a:pt x="752" y="197"/>
                  </a:lnTo>
                  <a:lnTo>
                    <a:pt x="783" y="134"/>
                  </a:lnTo>
                  <a:lnTo>
                    <a:pt x="806" y="84"/>
                  </a:lnTo>
                  <a:lnTo>
                    <a:pt x="822" y="42"/>
                  </a:lnTo>
                  <a:lnTo>
                    <a:pt x="833" y="21"/>
                  </a:lnTo>
                  <a:lnTo>
                    <a:pt x="841" y="17"/>
                  </a:lnTo>
                  <a:lnTo>
                    <a:pt x="845" y="13"/>
                  </a:lnTo>
                  <a:lnTo>
                    <a:pt x="864" y="13"/>
                  </a:lnTo>
                  <a:lnTo>
                    <a:pt x="868" y="17"/>
                  </a:lnTo>
                  <a:lnTo>
                    <a:pt x="876" y="17"/>
                  </a:lnTo>
                  <a:lnTo>
                    <a:pt x="880" y="21"/>
                  </a:lnTo>
                  <a:lnTo>
                    <a:pt x="880" y="34"/>
                  </a:lnTo>
                  <a:lnTo>
                    <a:pt x="872" y="51"/>
                  </a:lnTo>
                  <a:lnTo>
                    <a:pt x="833" y="130"/>
                  </a:lnTo>
                  <a:lnTo>
                    <a:pt x="802" y="197"/>
                  </a:lnTo>
                  <a:lnTo>
                    <a:pt x="779" y="251"/>
                  </a:lnTo>
                  <a:lnTo>
                    <a:pt x="764" y="293"/>
                  </a:lnTo>
                  <a:lnTo>
                    <a:pt x="748" y="326"/>
                  </a:lnTo>
                  <a:lnTo>
                    <a:pt x="733" y="368"/>
                  </a:lnTo>
                  <a:lnTo>
                    <a:pt x="713" y="422"/>
                  </a:lnTo>
                  <a:lnTo>
                    <a:pt x="690" y="481"/>
                  </a:lnTo>
                  <a:lnTo>
                    <a:pt x="667" y="543"/>
                  </a:lnTo>
                  <a:lnTo>
                    <a:pt x="647" y="602"/>
                  </a:lnTo>
                  <a:lnTo>
                    <a:pt x="628" y="685"/>
                  </a:lnTo>
                  <a:lnTo>
                    <a:pt x="612" y="773"/>
                  </a:lnTo>
                  <a:lnTo>
                    <a:pt x="597" y="856"/>
                  </a:lnTo>
                  <a:lnTo>
                    <a:pt x="581" y="931"/>
                  </a:lnTo>
                  <a:lnTo>
                    <a:pt x="566" y="990"/>
                  </a:lnTo>
                  <a:lnTo>
                    <a:pt x="554" y="1032"/>
                  </a:lnTo>
                  <a:lnTo>
                    <a:pt x="543" y="1057"/>
                  </a:lnTo>
                  <a:lnTo>
                    <a:pt x="531" y="1069"/>
                  </a:lnTo>
                  <a:lnTo>
                    <a:pt x="523" y="1073"/>
                  </a:lnTo>
                  <a:lnTo>
                    <a:pt x="508" y="1073"/>
                  </a:lnTo>
                  <a:lnTo>
                    <a:pt x="496" y="1061"/>
                  </a:lnTo>
                  <a:lnTo>
                    <a:pt x="492" y="1048"/>
                  </a:lnTo>
                  <a:lnTo>
                    <a:pt x="488" y="1040"/>
                  </a:lnTo>
                  <a:lnTo>
                    <a:pt x="488" y="1032"/>
                  </a:lnTo>
                  <a:lnTo>
                    <a:pt x="492" y="998"/>
                  </a:lnTo>
                  <a:lnTo>
                    <a:pt x="500" y="944"/>
                  </a:lnTo>
                  <a:lnTo>
                    <a:pt x="515" y="881"/>
                  </a:lnTo>
                  <a:lnTo>
                    <a:pt x="535" y="815"/>
                  </a:lnTo>
                  <a:lnTo>
                    <a:pt x="550" y="744"/>
                  </a:lnTo>
                  <a:lnTo>
                    <a:pt x="570" y="677"/>
                  </a:lnTo>
                  <a:lnTo>
                    <a:pt x="574" y="664"/>
                  </a:lnTo>
                  <a:lnTo>
                    <a:pt x="577" y="643"/>
                  </a:lnTo>
                  <a:lnTo>
                    <a:pt x="581" y="610"/>
                  </a:lnTo>
                  <a:lnTo>
                    <a:pt x="581" y="506"/>
                  </a:lnTo>
                  <a:lnTo>
                    <a:pt x="577" y="451"/>
                  </a:lnTo>
                  <a:lnTo>
                    <a:pt x="570" y="393"/>
                  </a:lnTo>
                  <a:lnTo>
                    <a:pt x="554" y="334"/>
                  </a:lnTo>
                  <a:lnTo>
                    <a:pt x="535" y="284"/>
                  </a:lnTo>
                  <a:lnTo>
                    <a:pt x="508" y="234"/>
                  </a:lnTo>
                  <a:lnTo>
                    <a:pt x="473" y="193"/>
                  </a:lnTo>
                  <a:lnTo>
                    <a:pt x="426" y="159"/>
                  </a:lnTo>
                  <a:lnTo>
                    <a:pt x="372" y="138"/>
                  </a:lnTo>
                  <a:lnTo>
                    <a:pt x="302" y="130"/>
                  </a:lnTo>
                  <a:lnTo>
                    <a:pt x="240" y="138"/>
                  </a:lnTo>
                  <a:lnTo>
                    <a:pt x="182" y="155"/>
                  </a:lnTo>
                  <a:lnTo>
                    <a:pt x="128" y="188"/>
                  </a:lnTo>
                  <a:lnTo>
                    <a:pt x="85" y="230"/>
                  </a:lnTo>
                  <a:lnTo>
                    <a:pt x="54" y="284"/>
                  </a:lnTo>
                  <a:lnTo>
                    <a:pt x="50" y="297"/>
                  </a:lnTo>
                  <a:lnTo>
                    <a:pt x="46" y="305"/>
                  </a:lnTo>
                  <a:lnTo>
                    <a:pt x="42" y="309"/>
                  </a:lnTo>
                  <a:lnTo>
                    <a:pt x="35" y="314"/>
                  </a:lnTo>
                  <a:lnTo>
                    <a:pt x="11" y="314"/>
                  </a:lnTo>
                  <a:lnTo>
                    <a:pt x="4" y="309"/>
                  </a:lnTo>
                  <a:lnTo>
                    <a:pt x="0" y="305"/>
                  </a:lnTo>
                  <a:lnTo>
                    <a:pt x="0" y="297"/>
                  </a:lnTo>
                  <a:lnTo>
                    <a:pt x="11" y="247"/>
                  </a:lnTo>
                  <a:lnTo>
                    <a:pt x="31" y="201"/>
                  </a:lnTo>
                  <a:lnTo>
                    <a:pt x="66" y="151"/>
                  </a:lnTo>
                  <a:lnTo>
                    <a:pt x="112" y="97"/>
                  </a:lnTo>
                  <a:lnTo>
                    <a:pt x="151" y="63"/>
                  </a:lnTo>
                  <a:lnTo>
                    <a:pt x="201" y="30"/>
                  </a:lnTo>
                  <a:lnTo>
                    <a:pt x="256" y="9"/>
                  </a:lnTo>
                  <a:lnTo>
                    <a:pt x="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8279" y="2926"/>
              <a:ext cx="849" cy="1069"/>
            </a:xfrm>
            <a:custGeom>
              <a:avLst/>
              <a:gdLst/>
              <a:ahLst/>
              <a:cxnLst>
                <a:cxn ang="0">
                  <a:pos x="516" y="0"/>
                </a:cxn>
                <a:cxn ang="0">
                  <a:pos x="803" y="0"/>
                </a:cxn>
                <a:cxn ang="0">
                  <a:pos x="822" y="4"/>
                </a:cxn>
                <a:cxn ang="0">
                  <a:pos x="838" y="17"/>
                </a:cxn>
                <a:cxn ang="0">
                  <a:pos x="845" y="42"/>
                </a:cxn>
                <a:cxn ang="0">
                  <a:pos x="838" y="63"/>
                </a:cxn>
                <a:cxn ang="0">
                  <a:pos x="822" y="75"/>
                </a:cxn>
                <a:cxn ang="0">
                  <a:pos x="803" y="79"/>
                </a:cxn>
                <a:cxn ang="0">
                  <a:pos x="524" y="79"/>
                </a:cxn>
                <a:cxn ang="0">
                  <a:pos x="423" y="92"/>
                </a:cxn>
                <a:cxn ang="0">
                  <a:pos x="334" y="121"/>
                </a:cxn>
                <a:cxn ang="0">
                  <a:pos x="256" y="167"/>
                </a:cxn>
                <a:cxn ang="0">
                  <a:pos x="186" y="234"/>
                </a:cxn>
                <a:cxn ang="0">
                  <a:pos x="136" y="309"/>
                </a:cxn>
                <a:cxn ang="0">
                  <a:pos x="97" y="401"/>
                </a:cxn>
                <a:cxn ang="0">
                  <a:pos x="78" y="497"/>
                </a:cxn>
                <a:cxn ang="0">
                  <a:pos x="807" y="497"/>
                </a:cxn>
                <a:cxn ang="0">
                  <a:pos x="826" y="501"/>
                </a:cxn>
                <a:cxn ang="0">
                  <a:pos x="842" y="514"/>
                </a:cxn>
                <a:cxn ang="0">
                  <a:pos x="849" y="539"/>
                </a:cxn>
                <a:cxn ang="0">
                  <a:pos x="842" y="559"/>
                </a:cxn>
                <a:cxn ang="0">
                  <a:pos x="826" y="572"/>
                </a:cxn>
                <a:cxn ang="0">
                  <a:pos x="807" y="576"/>
                </a:cxn>
                <a:cxn ang="0">
                  <a:pos x="787" y="576"/>
                </a:cxn>
                <a:cxn ang="0">
                  <a:pos x="787" y="568"/>
                </a:cxn>
                <a:cxn ang="0">
                  <a:pos x="78" y="568"/>
                </a:cxn>
                <a:cxn ang="0">
                  <a:pos x="97" y="668"/>
                </a:cxn>
                <a:cxn ang="0">
                  <a:pos x="136" y="756"/>
                </a:cxn>
                <a:cxn ang="0">
                  <a:pos x="186" y="835"/>
                </a:cxn>
                <a:cxn ang="0">
                  <a:pos x="256" y="898"/>
                </a:cxn>
                <a:cxn ang="0">
                  <a:pos x="334" y="944"/>
                </a:cxn>
                <a:cxn ang="0">
                  <a:pos x="423" y="977"/>
                </a:cxn>
                <a:cxn ang="0">
                  <a:pos x="524" y="985"/>
                </a:cxn>
                <a:cxn ang="0">
                  <a:pos x="803" y="985"/>
                </a:cxn>
                <a:cxn ang="0">
                  <a:pos x="822" y="989"/>
                </a:cxn>
                <a:cxn ang="0">
                  <a:pos x="838" y="1002"/>
                </a:cxn>
                <a:cxn ang="0">
                  <a:pos x="845" y="1027"/>
                </a:cxn>
                <a:cxn ang="0">
                  <a:pos x="838" y="1052"/>
                </a:cxn>
                <a:cxn ang="0">
                  <a:pos x="822" y="1065"/>
                </a:cxn>
                <a:cxn ang="0">
                  <a:pos x="803" y="1069"/>
                </a:cxn>
                <a:cxn ang="0">
                  <a:pos x="516" y="1069"/>
                </a:cxn>
                <a:cxn ang="0">
                  <a:pos x="411" y="1056"/>
                </a:cxn>
                <a:cxn ang="0">
                  <a:pos x="314" y="1027"/>
                </a:cxn>
                <a:cxn ang="0">
                  <a:pos x="229" y="977"/>
                </a:cxn>
                <a:cxn ang="0">
                  <a:pos x="151" y="914"/>
                </a:cxn>
                <a:cxn ang="0">
                  <a:pos x="89" y="835"/>
                </a:cxn>
                <a:cxn ang="0">
                  <a:pos x="43" y="743"/>
                </a:cxn>
                <a:cxn ang="0">
                  <a:pos x="12" y="643"/>
                </a:cxn>
                <a:cxn ang="0">
                  <a:pos x="0" y="534"/>
                </a:cxn>
                <a:cxn ang="0">
                  <a:pos x="12" y="426"/>
                </a:cxn>
                <a:cxn ang="0">
                  <a:pos x="43" y="326"/>
                </a:cxn>
                <a:cxn ang="0">
                  <a:pos x="89" y="238"/>
                </a:cxn>
                <a:cxn ang="0">
                  <a:pos x="151" y="159"/>
                </a:cxn>
                <a:cxn ang="0">
                  <a:pos x="229" y="92"/>
                </a:cxn>
                <a:cxn ang="0">
                  <a:pos x="314" y="42"/>
                </a:cxn>
                <a:cxn ang="0">
                  <a:pos x="411" y="13"/>
                </a:cxn>
                <a:cxn ang="0">
                  <a:pos x="516" y="0"/>
                </a:cxn>
              </a:cxnLst>
              <a:rect l="0" t="0" r="r" b="b"/>
              <a:pathLst>
                <a:path w="849" h="1069">
                  <a:moveTo>
                    <a:pt x="516" y="0"/>
                  </a:moveTo>
                  <a:lnTo>
                    <a:pt x="803" y="0"/>
                  </a:lnTo>
                  <a:lnTo>
                    <a:pt x="822" y="4"/>
                  </a:lnTo>
                  <a:lnTo>
                    <a:pt x="838" y="17"/>
                  </a:lnTo>
                  <a:lnTo>
                    <a:pt x="845" y="42"/>
                  </a:lnTo>
                  <a:lnTo>
                    <a:pt x="838" y="63"/>
                  </a:lnTo>
                  <a:lnTo>
                    <a:pt x="822" y="75"/>
                  </a:lnTo>
                  <a:lnTo>
                    <a:pt x="803" y="79"/>
                  </a:lnTo>
                  <a:lnTo>
                    <a:pt x="524" y="79"/>
                  </a:lnTo>
                  <a:lnTo>
                    <a:pt x="423" y="92"/>
                  </a:lnTo>
                  <a:lnTo>
                    <a:pt x="334" y="121"/>
                  </a:lnTo>
                  <a:lnTo>
                    <a:pt x="256" y="167"/>
                  </a:lnTo>
                  <a:lnTo>
                    <a:pt x="186" y="234"/>
                  </a:lnTo>
                  <a:lnTo>
                    <a:pt x="136" y="309"/>
                  </a:lnTo>
                  <a:lnTo>
                    <a:pt x="97" y="401"/>
                  </a:lnTo>
                  <a:lnTo>
                    <a:pt x="78" y="497"/>
                  </a:lnTo>
                  <a:lnTo>
                    <a:pt x="807" y="497"/>
                  </a:lnTo>
                  <a:lnTo>
                    <a:pt x="826" y="501"/>
                  </a:lnTo>
                  <a:lnTo>
                    <a:pt x="842" y="514"/>
                  </a:lnTo>
                  <a:lnTo>
                    <a:pt x="849" y="539"/>
                  </a:lnTo>
                  <a:lnTo>
                    <a:pt x="842" y="559"/>
                  </a:lnTo>
                  <a:lnTo>
                    <a:pt x="826" y="572"/>
                  </a:lnTo>
                  <a:lnTo>
                    <a:pt x="807" y="576"/>
                  </a:lnTo>
                  <a:lnTo>
                    <a:pt x="787" y="576"/>
                  </a:lnTo>
                  <a:lnTo>
                    <a:pt x="787" y="568"/>
                  </a:lnTo>
                  <a:lnTo>
                    <a:pt x="78" y="568"/>
                  </a:lnTo>
                  <a:lnTo>
                    <a:pt x="97" y="668"/>
                  </a:lnTo>
                  <a:lnTo>
                    <a:pt x="136" y="756"/>
                  </a:lnTo>
                  <a:lnTo>
                    <a:pt x="186" y="835"/>
                  </a:lnTo>
                  <a:lnTo>
                    <a:pt x="256" y="898"/>
                  </a:lnTo>
                  <a:lnTo>
                    <a:pt x="334" y="944"/>
                  </a:lnTo>
                  <a:lnTo>
                    <a:pt x="423" y="977"/>
                  </a:lnTo>
                  <a:lnTo>
                    <a:pt x="524" y="985"/>
                  </a:lnTo>
                  <a:lnTo>
                    <a:pt x="803" y="985"/>
                  </a:lnTo>
                  <a:lnTo>
                    <a:pt x="822" y="989"/>
                  </a:lnTo>
                  <a:lnTo>
                    <a:pt x="838" y="1002"/>
                  </a:lnTo>
                  <a:lnTo>
                    <a:pt x="845" y="1027"/>
                  </a:lnTo>
                  <a:lnTo>
                    <a:pt x="838" y="1052"/>
                  </a:lnTo>
                  <a:lnTo>
                    <a:pt x="822" y="1065"/>
                  </a:lnTo>
                  <a:lnTo>
                    <a:pt x="803" y="1069"/>
                  </a:lnTo>
                  <a:lnTo>
                    <a:pt x="516" y="1069"/>
                  </a:lnTo>
                  <a:lnTo>
                    <a:pt x="411" y="1056"/>
                  </a:lnTo>
                  <a:lnTo>
                    <a:pt x="314" y="1027"/>
                  </a:lnTo>
                  <a:lnTo>
                    <a:pt x="229" y="977"/>
                  </a:lnTo>
                  <a:lnTo>
                    <a:pt x="151" y="914"/>
                  </a:lnTo>
                  <a:lnTo>
                    <a:pt x="89" y="835"/>
                  </a:lnTo>
                  <a:lnTo>
                    <a:pt x="43" y="743"/>
                  </a:lnTo>
                  <a:lnTo>
                    <a:pt x="12" y="643"/>
                  </a:lnTo>
                  <a:lnTo>
                    <a:pt x="0" y="534"/>
                  </a:lnTo>
                  <a:lnTo>
                    <a:pt x="12" y="426"/>
                  </a:lnTo>
                  <a:lnTo>
                    <a:pt x="43" y="326"/>
                  </a:lnTo>
                  <a:lnTo>
                    <a:pt x="89" y="238"/>
                  </a:lnTo>
                  <a:lnTo>
                    <a:pt x="151" y="159"/>
                  </a:lnTo>
                  <a:lnTo>
                    <a:pt x="229" y="92"/>
                  </a:lnTo>
                  <a:lnTo>
                    <a:pt x="314" y="42"/>
                  </a:lnTo>
                  <a:lnTo>
                    <a:pt x="411" y="13"/>
                  </a:lnTo>
                  <a:lnTo>
                    <a:pt x="5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9373" y="2759"/>
              <a:ext cx="903" cy="1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0" y="0"/>
                </a:cxn>
                <a:cxn ang="0">
                  <a:pos x="903" y="376"/>
                </a:cxn>
                <a:cxn ang="0">
                  <a:pos x="853" y="376"/>
                </a:cxn>
                <a:cxn ang="0">
                  <a:pos x="841" y="296"/>
                </a:cxn>
                <a:cxn ang="0">
                  <a:pos x="826" y="230"/>
                </a:cxn>
                <a:cxn ang="0">
                  <a:pos x="806" y="175"/>
                </a:cxn>
                <a:cxn ang="0">
                  <a:pos x="783" y="134"/>
                </a:cxn>
                <a:cxn ang="0">
                  <a:pos x="744" y="100"/>
                </a:cxn>
                <a:cxn ang="0">
                  <a:pos x="698" y="75"/>
                </a:cxn>
                <a:cxn ang="0">
                  <a:pos x="636" y="63"/>
                </a:cxn>
                <a:cxn ang="0">
                  <a:pos x="558" y="59"/>
                </a:cxn>
                <a:cxn ang="0">
                  <a:pos x="372" y="59"/>
                </a:cxn>
                <a:cxn ang="0">
                  <a:pos x="329" y="63"/>
                </a:cxn>
                <a:cxn ang="0">
                  <a:pos x="310" y="71"/>
                </a:cxn>
                <a:cxn ang="0">
                  <a:pos x="298" y="92"/>
                </a:cxn>
                <a:cxn ang="0">
                  <a:pos x="298" y="1002"/>
                </a:cxn>
                <a:cxn ang="0">
                  <a:pos x="302" y="1019"/>
                </a:cxn>
                <a:cxn ang="0">
                  <a:pos x="318" y="1035"/>
                </a:cxn>
                <a:cxn ang="0">
                  <a:pos x="341" y="1044"/>
                </a:cxn>
                <a:cxn ang="0">
                  <a:pos x="384" y="1052"/>
                </a:cxn>
                <a:cxn ang="0">
                  <a:pos x="500" y="1052"/>
                </a:cxn>
                <a:cxn ang="0">
                  <a:pos x="500" y="1111"/>
                </a:cxn>
                <a:cxn ang="0">
                  <a:pos x="477" y="1111"/>
                </a:cxn>
                <a:cxn ang="0">
                  <a:pos x="434" y="1106"/>
                </a:cxn>
                <a:cxn ang="0">
                  <a:pos x="325" y="1106"/>
                </a:cxn>
                <a:cxn ang="0">
                  <a:pos x="271" y="1102"/>
                </a:cxn>
                <a:cxn ang="0">
                  <a:pos x="194" y="1102"/>
                </a:cxn>
                <a:cxn ang="0">
                  <a:pos x="147" y="1106"/>
                </a:cxn>
                <a:cxn ang="0">
                  <a:pos x="50" y="1106"/>
                </a:cxn>
                <a:cxn ang="0">
                  <a:pos x="15" y="1111"/>
                </a:cxn>
                <a:cxn ang="0">
                  <a:pos x="0" y="1111"/>
                </a:cxn>
                <a:cxn ang="0">
                  <a:pos x="0" y="1052"/>
                </a:cxn>
                <a:cxn ang="0">
                  <a:pos x="38" y="1052"/>
                </a:cxn>
                <a:cxn ang="0">
                  <a:pos x="97" y="1048"/>
                </a:cxn>
                <a:cxn ang="0">
                  <a:pos x="131" y="1044"/>
                </a:cxn>
                <a:cxn ang="0">
                  <a:pos x="151" y="1031"/>
                </a:cxn>
                <a:cxn ang="0">
                  <a:pos x="159" y="1010"/>
                </a:cxn>
                <a:cxn ang="0">
                  <a:pos x="159" y="105"/>
                </a:cxn>
                <a:cxn ang="0">
                  <a:pos x="155" y="84"/>
                </a:cxn>
                <a:cxn ang="0">
                  <a:pos x="143" y="71"/>
                </a:cxn>
                <a:cxn ang="0">
                  <a:pos x="124" y="63"/>
                </a:cxn>
                <a:cxn ang="0">
                  <a:pos x="89" y="59"/>
                </a:cxn>
                <a:cxn ang="0">
                  <a:pos x="0" y="59"/>
                </a:cxn>
                <a:cxn ang="0">
                  <a:pos x="0" y="0"/>
                </a:cxn>
              </a:cxnLst>
              <a:rect l="0" t="0" r="r" b="b"/>
              <a:pathLst>
                <a:path w="903" h="1111">
                  <a:moveTo>
                    <a:pt x="0" y="0"/>
                  </a:moveTo>
                  <a:lnTo>
                    <a:pt x="860" y="0"/>
                  </a:lnTo>
                  <a:lnTo>
                    <a:pt x="903" y="376"/>
                  </a:lnTo>
                  <a:lnTo>
                    <a:pt x="853" y="376"/>
                  </a:lnTo>
                  <a:lnTo>
                    <a:pt x="841" y="296"/>
                  </a:lnTo>
                  <a:lnTo>
                    <a:pt x="826" y="230"/>
                  </a:lnTo>
                  <a:lnTo>
                    <a:pt x="806" y="175"/>
                  </a:lnTo>
                  <a:lnTo>
                    <a:pt x="783" y="134"/>
                  </a:lnTo>
                  <a:lnTo>
                    <a:pt x="744" y="100"/>
                  </a:lnTo>
                  <a:lnTo>
                    <a:pt x="698" y="75"/>
                  </a:lnTo>
                  <a:lnTo>
                    <a:pt x="636" y="63"/>
                  </a:lnTo>
                  <a:lnTo>
                    <a:pt x="558" y="59"/>
                  </a:lnTo>
                  <a:lnTo>
                    <a:pt x="372" y="59"/>
                  </a:lnTo>
                  <a:lnTo>
                    <a:pt x="329" y="63"/>
                  </a:lnTo>
                  <a:lnTo>
                    <a:pt x="310" y="71"/>
                  </a:lnTo>
                  <a:lnTo>
                    <a:pt x="298" y="92"/>
                  </a:lnTo>
                  <a:lnTo>
                    <a:pt x="298" y="1002"/>
                  </a:lnTo>
                  <a:lnTo>
                    <a:pt x="302" y="1019"/>
                  </a:lnTo>
                  <a:lnTo>
                    <a:pt x="318" y="1035"/>
                  </a:lnTo>
                  <a:lnTo>
                    <a:pt x="341" y="1044"/>
                  </a:lnTo>
                  <a:lnTo>
                    <a:pt x="384" y="1052"/>
                  </a:lnTo>
                  <a:lnTo>
                    <a:pt x="500" y="1052"/>
                  </a:lnTo>
                  <a:lnTo>
                    <a:pt x="500" y="1111"/>
                  </a:lnTo>
                  <a:lnTo>
                    <a:pt x="477" y="1111"/>
                  </a:lnTo>
                  <a:lnTo>
                    <a:pt x="434" y="1106"/>
                  </a:lnTo>
                  <a:lnTo>
                    <a:pt x="325" y="1106"/>
                  </a:lnTo>
                  <a:lnTo>
                    <a:pt x="271" y="1102"/>
                  </a:lnTo>
                  <a:lnTo>
                    <a:pt x="194" y="1102"/>
                  </a:lnTo>
                  <a:lnTo>
                    <a:pt x="147" y="1106"/>
                  </a:lnTo>
                  <a:lnTo>
                    <a:pt x="50" y="1106"/>
                  </a:lnTo>
                  <a:lnTo>
                    <a:pt x="15" y="1111"/>
                  </a:lnTo>
                  <a:lnTo>
                    <a:pt x="0" y="1111"/>
                  </a:lnTo>
                  <a:lnTo>
                    <a:pt x="0" y="1052"/>
                  </a:lnTo>
                  <a:lnTo>
                    <a:pt x="38" y="1052"/>
                  </a:lnTo>
                  <a:lnTo>
                    <a:pt x="97" y="1048"/>
                  </a:lnTo>
                  <a:lnTo>
                    <a:pt x="131" y="1044"/>
                  </a:lnTo>
                  <a:lnTo>
                    <a:pt x="151" y="1031"/>
                  </a:lnTo>
                  <a:lnTo>
                    <a:pt x="159" y="1010"/>
                  </a:lnTo>
                  <a:lnTo>
                    <a:pt x="159" y="105"/>
                  </a:lnTo>
                  <a:lnTo>
                    <a:pt x="155" y="84"/>
                  </a:lnTo>
                  <a:lnTo>
                    <a:pt x="143" y="71"/>
                  </a:lnTo>
                  <a:lnTo>
                    <a:pt x="124" y="63"/>
                  </a:lnTo>
                  <a:lnTo>
                    <a:pt x="89" y="59"/>
                  </a:ln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10474" y="1949"/>
              <a:ext cx="1679" cy="1699"/>
            </a:xfrm>
            <a:custGeom>
              <a:avLst/>
              <a:gdLst/>
              <a:ahLst/>
              <a:cxnLst>
                <a:cxn ang="0">
                  <a:pos x="1636" y="4"/>
                </a:cxn>
                <a:cxn ang="0">
                  <a:pos x="1632" y="42"/>
                </a:cxn>
                <a:cxn ang="0">
                  <a:pos x="1438" y="664"/>
                </a:cxn>
                <a:cxn ang="0">
                  <a:pos x="1326" y="1144"/>
                </a:cxn>
                <a:cxn ang="0">
                  <a:pos x="1295" y="1353"/>
                </a:cxn>
                <a:cxn ang="0">
                  <a:pos x="1283" y="1474"/>
                </a:cxn>
                <a:cxn ang="0">
                  <a:pos x="1326" y="1561"/>
                </a:cxn>
                <a:cxn ang="0">
                  <a:pos x="1388" y="1574"/>
                </a:cxn>
                <a:cxn ang="0">
                  <a:pos x="1469" y="1557"/>
                </a:cxn>
                <a:cxn ang="0">
                  <a:pos x="1493" y="1541"/>
                </a:cxn>
                <a:cxn ang="0">
                  <a:pos x="1582" y="1445"/>
                </a:cxn>
                <a:cxn ang="0">
                  <a:pos x="1659" y="1415"/>
                </a:cxn>
                <a:cxn ang="0">
                  <a:pos x="1679" y="1424"/>
                </a:cxn>
                <a:cxn ang="0">
                  <a:pos x="1648" y="1507"/>
                </a:cxn>
                <a:cxn ang="0">
                  <a:pos x="1500" y="1632"/>
                </a:cxn>
                <a:cxn ang="0">
                  <a:pos x="1233" y="1699"/>
                </a:cxn>
                <a:cxn ang="0">
                  <a:pos x="1124" y="1645"/>
                </a:cxn>
                <a:cxn ang="0">
                  <a:pos x="1109" y="1495"/>
                </a:cxn>
                <a:cxn ang="0">
                  <a:pos x="1152" y="1211"/>
                </a:cxn>
                <a:cxn ang="0">
                  <a:pos x="1183" y="931"/>
                </a:cxn>
                <a:cxn ang="0">
                  <a:pos x="543" y="1248"/>
                </a:cxn>
                <a:cxn ang="0">
                  <a:pos x="430" y="1578"/>
                </a:cxn>
                <a:cxn ang="0">
                  <a:pos x="415" y="1603"/>
                </a:cxn>
                <a:cxn ang="0">
                  <a:pos x="298" y="1674"/>
                </a:cxn>
                <a:cxn ang="0">
                  <a:pos x="256" y="1674"/>
                </a:cxn>
                <a:cxn ang="0">
                  <a:pos x="256" y="1649"/>
                </a:cxn>
                <a:cxn ang="0">
                  <a:pos x="264" y="1616"/>
                </a:cxn>
                <a:cxn ang="0">
                  <a:pos x="372" y="1290"/>
                </a:cxn>
                <a:cxn ang="0">
                  <a:pos x="473" y="931"/>
                </a:cxn>
                <a:cxn ang="0">
                  <a:pos x="271" y="927"/>
                </a:cxn>
                <a:cxn ang="0">
                  <a:pos x="310" y="864"/>
                </a:cxn>
                <a:cxn ang="0">
                  <a:pos x="430" y="806"/>
                </a:cxn>
                <a:cxn ang="0">
                  <a:pos x="539" y="668"/>
                </a:cxn>
                <a:cxn ang="0">
                  <a:pos x="562" y="556"/>
                </a:cxn>
                <a:cxn ang="0">
                  <a:pos x="585" y="409"/>
                </a:cxn>
                <a:cxn ang="0">
                  <a:pos x="605" y="242"/>
                </a:cxn>
                <a:cxn ang="0">
                  <a:pos x="585" y="167"/>
                </a:cxn>
                <a:cxn ang="0">
                  <a:pos x="500" y="130"/>
                </a:cxn>
                <a:cxn ang="0">
                  <a:pos x="314" y="171"/>
                </a:cxn>
                <a:cxn ang="0">
                  <a:pos x="213" y="284"/>
                </a:cxn>
                <a:cxn ang="0">
                  <a:pos x="116" y="414"/>
                </a:cxn>
                <a:cxn ang="0">
                  <a:pos x="23" y="451"/>
                </a:cxn>
                <a:cxn ang="0">
                  <a:pos x="0" y="443"/>
                </a:cxn>
                <a:cxn ang="0">
                  <a:pos x="23" y="384"/>
                </a:cxn>
                <a:cxn ang="0">
                  <a:pos x="155" y="209"/>
                </a:cxn>
                <a:cxn ang="0">
                  <a:pos x="415" y="46"/>
                </a:cxn>
                <a:cxn ang="0">
                  <a:pos x="659" y="4"/>
                </a:cxn>
                <a:cxn ang="0">
                  <a:pos x="768" y="50"/>
                </a:cxn>
                <a:cxn ang="0">
                  <a:pos x="791" y="159"/>
                </a:cxn>
                <a:cxn ang="0">
                  <a:pos x="772" y="322"/>
                </a:cxn>
                <a:cxn ang="0">
                  <a:pos x="713" y="643"/>
                </a:cxn>
                <a:cxn ang="0">
                  <a:pos x="1310" y="572"/>
                </a:cxn>
                <a:cxn ang="0">
                  <a:pos x="1469" y="96"/>
                </a:cxn>
                <a:cxn ang="0">
                  <a:pos x="1485" y="71"/>
                </a:cxn>
                <a:cxn ang="0">
                  <a:pos x="1621" y="0"/>
                </a:cxn>
              </a:cxnLst>
              <a:rect l="0" t="0" r="r" b="b"/>
              <a:pathLst>
                <a:path w="1679" h="1699">
                  <a:moveTo>
                    <a:pt x="1621" y="0"/>
                  </a:moveTo>
                  <a:lnTo>
                    <a:pt x="1628" y="0"/>
                  </a:lnTo>
                  <a:lnTo>
                    <a:pt x="1636" y="4"/>
                  </a:lnTo>
                  <a:lnTo>
                    <a:pt x="1640" y="9"/>
                  </a:lnTo>
                  <a:lnTo>
                    <a:pt x="1640" y="25"/>
                  </a:lnTo>
                  <a:lnTo>
                    <a:pt x="1632" y="42"/>
                  </a:lnTo>
                  <a:lnTo>
                    <a:pt x="1559" y="263"/>
                  </a:lnTo>
                  <a:lnTo>
                    <a:pt x="1493" y="472"/>
                  </a:lnTo>
                  <a:lnTo>
                    <a:pt x="1438" y="664"/>
                  </a:lnTo>
                  <a:lnTo>
                    <a:pt x="1392" y="844"/>
                  </a:lnTo>
                  <a:lnTo>
                    <a:pt x="1353" y="1002"/>
                  </a:lnTo>
                  <a:lnTo>
                    <a:pt x="1326" y="1144"/>
                  </a:lnTo>
                  <a:lnTo>
                    <a:pt x="1307" y="1265"/>
                  </a:lnTo>
                  <a:lnTo>
                    <a:pt x="1303" y="1303"/>
                  </a:lnTo>
                  <a:lnTo>
                    <a:pt x="1295" y="1353"/>
                  </a:lnTo>
                  <a:lnTo>
                    <a:pt x="1291" y="1403"/>
                  </a:lnTo>
                  <a:lnTo>
                    <a:pt x="1283" y="1445"/>
                  </a:lnTo>
                  <a:lnTo>
                    <a:pt x="1283" y="1474"/>
                  </a:lnTo>
                  <a:lnTo>
                    <a:pt x="1287" y="1511"/>
                  </a:lnTo>
                  <a:lnTo>
                    <a:pt x="1303" y="1541"/>
                  </a:lnTo>
                  <a:lnTo>
                    <a:pt x="1326" y="1561"/>
                  </a:lnTo>
                  <a:lnTo>
                    <a:pt x="1349" y="1570"/>
                  </a:lnTo>
                  <a:lnTo>
                    <a:pt x="1373" y="1574"/>
                  </a:lnTo>
                  <a:lnTo>
                    <a:pt x="1388" y="1574"/>
                  </a:lnTo>
                  <a:lnTo>
                    <a:pt x="1442" y="1566"/>
                  </a:lnTo>
                  <a:lnTo>
                    <a:pt x="1458" y="1561"/>
                  </a:lnTo>
                  <a:lnTo>
                    <a:pt x="1469" y="1557"/>
                  </a:lnTo>
                  <a:lnTo>
                    <a:pt x="1481" y="1557"/>
                  </a:lnTo>
                  <a:lnTo>
                    <a:pt x="1489" y="1549"/>
                  </a:lnTo>
                  <a:lnTo>
                    <a:pt x="1493" y="1541"/>
                  </a:lnTo>
                  <a:lnTo>
                    <a:pt x="1516" y="1499"/>
                  </a:lnTo>
                  <a:lnTo>
                    <a:pt x="1547" y="1465"/>
                  </a:lnTo>
                  <a:lnTo>
                    <a:pt x="1582" y="1445"/>
                  </a:lnTo>
                  <a:lnTo>
                    <a:pt x="1617" y="1428"/>
                  </a:lnTo>
                  <a:lnTo>
                    <a:pt x="1644" y="1420"/>
                  </a:lnTo>
                  <a:lnTo>
                    <a:pt x="1659" y="1415"/>
                  </a:lnTo>
                  <a:lnTo>
                    <a:pt x="1667" y="1415"/>
                  </a:lnTo>
                  <a:lnTo>
                    <a:pt x="1671" y="1420"/>
                  </a:lnTo>
                  <a:lnTo>
                    <a:pt x="1679" y="1424"/>
                  </a:lnTo>
                  <a:lnTo>
                    <a:pt x="1679" y="1432"/>
                  </a:lnTo>
                  <a:lnTo>
                    <a:pt x="1671" y="1465"/>
                  </a:lnTo>
                  <a:lnTo>
                    <a:pt x="1648" y="1507"/>
                  </a:lnTo>
                  <a:lnTo>
                    <a:pt x="1613" y="1549"/>
                  </a:lnTo>
                  <a:lnTo>
                    <a:pt x="1563" y="1595"/>
                  </a:lnTo>
                  <a:lnTo>
                    <a:pt x="1500" y="1632"/>
                  </a:lnTo>
                  <a:lnTo>
                    <a:pt x="1423" y="1670"/>
                  </a:lnTo>
                  <a:lnTo>
                    <a:pt x="1334" y="1691"/>
                  </a:lnTo>
                  <a:lnTo>
                    <a:pt x="1233" y="1699"/>
                  </a:lnTo>
                  <a:lnTo>
                    <a:pt x="1186" y="1691"/>
                  </a:lnTo>
                  <a:lnTo>
                    <a:pt x="1148" y="1674"/>
                  </a:lnTo>
                  <a:lnTo>
                    <a:pt x="1124" y="1645"/>
                  </a:lnTo>
                  <a:lnTo>
                    <a:pt x="1109" y="1612"/>
                  </a:lnTo>
                  <a:lnTo>
                    <a:pt x="1105" y="1570"/>
                  </a:lnTo>
                  <a:lnTo>
                    <a:pt x="1109" y="1495"/>
                  </a:lnTo>
                  <a:lnTo>
                    <a:pt x="1120" y="1407"/>
                  </a:lnTo>
                  <a:lnTo>
                    <a:pt x="1136" y="1307"/>
                  </a:lnTo>
                  <a:lnTo>
                    <a:pt x="1152" y="1211"/>
                  </a:lnTo>
                  <a:lnTo>
                    <a:pt x="1171" y="1115"/>
                  </a:lnTo>
                  <a:lnTo>
                    <a:pt x="1217" y="915"/>
                  </a:lnTo>
                  <a:lnTo>
                    <a:pt x="1183" y="931"/>
                  </a:lnTo>
                  <a:lnTo>
                    <a:pt x="1148" y="935"/>
                  </a:lnTo>
                  <a:lnTo>
                    <a:pt x="636" y="935"/>
                  </a:lnTo>
                  <a:lnTo>
                    <a:pt x="543" y="1248"/>
                  </a:lnTo>
                  <a:lnTo>
                    <a:pt x="438" y="1561"/>
                  </a:lnTo>
                  <a:lnTo>
                    <a:pt x="434" y="1574"/>
                  </a:lnTo>
                  <a:lnTo>
                    <a:pt x="430" y="1578"/>
                  </a:lnTo>
                  <a:lnTo>
                    <a:pt x="426" y="1587"/>
                  </a:lnTo>
                  <a:lnTo>
                    <a:pt x="419" y="1595"/>
                  </a:lnTo>
                  <a:lnTo>
                    <a:pt x="415" y="1603"/>
                  </a:lnTo>
                  <a:lnTo>
                    <a:pt x="376" y="1632"/>
                  </a:lnTo>
                  <a:lnTo>
                    <a:pt x="337" y="1658"/>
                  </a:lnTo>
                  <a:lnTo>
                    <a:pt x="298" y="1674"/>
                  </a:lnTo>
                  <a:lnTo>
                    <a:pt x="271" y="1678"/>
                  </a:lnTo>
                  <a:lnTo>
                    <a:pt x="264" y="1678"/>
                  </a:lnTo>
                  <a:lnTo>
                    <a:pt x="256" y="1674"/>
                  </a:lnTo>
                  <a:lnTo>
                    <a:pt x="252" y="1670"/>
                  </a:lnTo>
                  <a:lnTo>
                    <a:pt x="252" y="1653"/>
                  </a:lnTo>
                  <a:lnTo>
                    <a:pt x="256" y="1649"/>
                  </a:lnTo>
                  <a:lnTo>
                    <a:pt x="256" y="1641"/>
                  </a:lnTo>
                  <a:lnTo>
                    <a:pt x="260" y="1632"/>
                  </a:lnTo>
                  <a:lnTo>
                    <a:pt x="264" y="1616"/>
                  </a:lnTo>
                  <a:lnTo>
                    <a:pt x="271" y="1599"/>
                  </a:lnTo>
                  <a:lnTo>
                    <a:pt x="326" y="1436"/>
                  </a:lnTo>
                  <a:lnTo>
                    <a:pt x="372" y="1290"/>
                  </a:lnTo>
                  <a:lnTo>
                    <a:pt x="411" y="1152"/>
                  </a:lnTo>
                  <a:lnTo>
                    <a:pt x="446" y="1036"/>
                  </a:lnTo>
                  <a:lnTo>
                    <a:pt x="473" y="931"/>
                  </a:lnTo>
                  <a:lnTo>
                    <a:pt x="279" y="931"/>
                  </a:lnTo>
                  <a:lnTo>
                    <a:pt x="275" y="927"/>
                  </a:lnTo>
                  <a:lnTo>
                    <a:pt x="271" y="927"/>
                  </a:lnTo>
                  <a:lnTo>
                    <a:pt x="271" y="919"/>
                  </a:lnTo>
                  <a:lnTo>
                    <a:pt x="283" y="894"/>
                  </a:lnTo>
                  <a:lnTo>
                    <a:pt x="310" y="864"/>
                  </a:lnTo>
                  <a:lnTo>
                    <a:pt x="349" y="835"/>
                  </a:lnTo>
                  <a:lnTo>
                    <a:pt x="392" y="814"/>
                  </a:lnTo>
                  <a:lnTo>
                    <a:pt x="430" y="806"/>
                  </a:lnTo>
                  <a:lnTo>
                    <a:pt x="508" y="806"/>
                  </a:lnTo>
                  <a:lnTo>
                    <a:pt x="527" y="731"/>
                  </a:lnTo>
                  <a:lnTo>
                    <a:pt x="539" y="668"/>
                  </a:lnTo>
                  <a:lnTo>
                    <a:pt x="547" y="622"/>
                  </a:lnTo>
                  <a:lnTo>
                    <a:pt x="554" y="585"/>
                  </a:lnTo>
                  <a:lnTo>
                    <a:pt x="562" y="556"/>
                  </a:lnTo>
                  <a:lnTo>
                    <a:pt x="566" y="530"/>
                  </a:lnTo>
                  <a:lnTo>
                    <a:pt x="570" y="501"/>
                  </a:lnTo>
                  <a:lnTo>
                    <a:pt x="585" y="409"/>
                  </a:lnTo>
                  <a:lnTo>
                    <a:pt x="593" y="334"/>
                  </a:lnTo>
                  <a:lnTo>
                    <a:pt x="601" y="280"/>
                  </a:lnTo>
                  <a:lnTo>
                    <a:pt x="605" y="242"/>
                  </a:lnTo>
                  <a:lnTo>
                    <a:pt x="605" y="209"/>
                  </a:lnTo>
                  <a:lnTo>
                    <a:pt x="597" y="188"/>
                  </a:lnTo>
                  <a:lnTo>
                    <a:pt x="585" y="167"/>
                  </a:lnTo>
                  <a:lnTo>
                    <a:pt x="566" y="146"/>
                  </a:lnTo>
                  <a:lnTo>
                    <a:pt x="539" y="134"/>
                  </a:lnTo>
                  <a:lnTo>
                    <a:pt x="500" y="130"/>
                  </a:lnTo>
                  <a:lnTo>
                    <a:pt x="426" y="134"/>
                  </a:lnTo>
                  <a:lnTo>
                    <a:pt x="364" y="151"/>
                  </a:lnTo>
                  <a:lnTo>
                    <a:pt x="314" y="171"/>
                  </a:lnTo>
                  <a:lnTo>
                    <a:pt x="271" y="205"/>
                  </a:lnTo>
                  <a:lnTo>
                    <a:pt x="240" y="242"/>
                  </a:lnTo>
                  <a:lnTo>
                    <a:pt x="213" y="284"/>
                  </a:lnTo>
                  <a:lnTo>
                    <a:pt x="186" y="334"/>
                  </a:lnTo>
                  <a:lnTo>
                    <a:pt x="155" y="380"/>
                  </a:lnTo>
                  <a:lnTo>
                    <a:pt x="116" y="414"/>
                  </a:lnTo>
                  <a:lnTo>
                    <a:pt x="74" y="434"/>
                  </a:lnTo>
                  <a:lnTo>
                    <a:pt x="43" y="447"/>
                  </a:lnTo>
                  <a:lnTo>
                    <a:pt x="23" y="451"/>
                  </a:lnTo>
                  <a:lnTo>
                    <a:pt x="12" y="451"/>
                  </a:lnTo>
                  <a:lnTo>
                    <a:pt x="8" y="447"/>
                  </a:lnTo>
                  <a:lnTo>
                    <a:pt x="0" y="443"/>
                  </a:lnTo>
                  <a:lnTo>
                    <a:pt x="0" y="439"/>
                  </a:lnTo>
                  <a:lnTo>
                    <a:pt x="4" y="422"/>
                  </a:lnTo>
                  <a:lnTo>
                    <a:pt x="23" y="384"/>
                  </a:lnTo>
                  <a:lnTo>
                    <a:pt x="50" y="334"/>
                  </a:lnTo>
                  <a:lnTo>
                    <a:pt x="93" y="272"/>
                  </a:lnTo>
                  <a:lnTo>
                    <a:pt x="155" y="209"/>
                  </a:lnTo>
                  <a:lnTo>
                    <a:pt x="233" y="142"/>
                  </a:lnTo>
                  <a:lnTo>
                    <a:pt x="318" y="92"/>
                  </a:lnTo>
                  <a:lnTo>
                    <a:pt x="415" y="46"/>
                  </a:lnTo>
                  <a:lnTo>
                    <a:pt x="523" y="17"/>
                  </a:lnTo>
                  <a:lnTo>
                    <a:pt x="644" y="4"/>
                  </a:lnTo>
                  <a:lnTo>
                    <a:pt x="659" y="4"/>
                  </a:lnTo>
                  <a:lnTo>
                    <a:pt x="713" y="13"/>
                  </a:lnTo>
                  <a:lnTo>
                    <a:pt x="740" y="30"/>
                  </a:lnTo>
                  <a:lnTo>
                    <a:pt x="768" y="50"/>
                  </a:lnTo>
                  <a:lnTo>
                    <a:pt x="783" y="88"/>
                  </a:lnTo>
                  <a:lnTo>
                    <a:pt x="791" y="134"/>
                  </a:lnTo>
                  <a:lnTo>
                    <a:pt x="791" y="159"/>
                  </a:lnTo>
                  <a:lnTo>
                    <a:pt x="787" y="201"/>
                  </a:lnTo>
                  <a:lnTo>
                    <a:pt x="779" y="255"/>
                  </a:lnTo>
                  <a:lnTo>
                    <a:pt x="772" y="322"/>
                  </a:lnTo>
                  <a:lnTo>
                    <a:pt x="764" y="397"/>
                  </a:lnTo>
                  <a:lnTo>
                    <a:pt x="752" y="472"/>
                  </a:lnTo>
                  <a:lnTo>
                    <a:pt x="713" y="643"/>
                  </a:lnTo>
                  <a:lnTo>
                    <a:pt x="675" y="810"/>
                  </a:lnTo>
                  <a:lnTo>
                    <a:pt x="1241" y="810"/>
                  </a:lnTo>
                  <a:lnTo>
                    <a:pt x="1310" y="572"/>
                  </a:lnTo>
                  <a:lnTo>
                    <a:pt x="1380" y="343"/>
                  </a:lnTo>
                  <a:lnTo>
                    <a:pt x="1462" y="113"/>
                  </a:lnTo>
                  <a:lnTo>
                    <a:pt x="1469" y="96"/>
                  </a:lnTo>
                  <a:lnTo>
                    <a:pt x="1473" y="84"/>
                  </a:lnTo>
                  <a:lnTo>
                    <a:pt x="1481" y="80"/>
                  </a:lnTo>
                  <a:lnTo>
                    <a:pt x="1485" y="71"/>
                  </a:lnTo>
                  <a:lnTo>
                    <a:pt x="1555" y="21"/>
                  </a:lnTo>
                  <a:lnTo>
                    <a:pt x="1590" y="4"/>
                  </a:lnTo>
                  <a:lnTo>
                    <a:pt x="16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12304" y="3151"/>
              <a:ext cx="880" cy="1073"/>
            </a:xfrm>
            <a:custGeom>
              <a:avLst/>
              <a:gdLst/>
              <a:ahLst/>
              <a:cxnLst>
                <a:cxn ang="0">
                  <a:pos x="384" y="9"/>
                </a:cxn>
                <a:cxn ang="0">
                  <a:pos x="485" y="76"/>
                </a:cxn>
                <a:cxn ang="0">
                  <a:pos x="555" y="180"/>
                </a:cxn>
                <a:cxn ang="0">
                  <a:pos x="597" y="301"/>
                </a:cxn>
                <a:cxn ang="0">
                  <a:pos x="624" y="414"/>
                </a:cxn>
                <a:cxn ang="0">
                  <a:pos x="632" y="493"/>
                </a:cxn>
                <a:cxn ang="0">
                  <a:pos x="690" y="339"/>
                </a:cxn>
                <a:cxn ang="0">
                  <a:pos x="783" y="134"/>
                </a:cxn>
                <a:cxn ang="0">
                  <a:pos x="822" y="42"/>
                </a:cxn>
                <a:cxn ang="0">
                  <a:pos x="842" y="17"/>
                </a:cxn>
                <a:cxn ang="0">
                  <a:pos x="865" y="13"/>
                </a:cxn>
                <a:cxn ang="0">
                  <a:pos x="876" y="17"/>
                </a:cxn>
                <a:cxn ang="0">
                  <a:pos x="880" y="34"/>
                </a:cxn>
                <a:cxn ang="0">
                  <a:pos x="834" y="130"/>
                </a:cxn>
                <a:cxn ang="0">
                  <a:pos x="779" y="251"/>
                </a:cxn>
                <a:cxn ang="0">
                  <a:pos x="748" y="326"/>
                </a:cxn>
                <a:cxn ang="0">
                  <a:pos x="714" y="422"/>
                </a:cxn>
                <a:cxn ang="0">
                  <a:pos x="667" y="543"/>
                </a:cxn>
                <a:cxn ang="0">
                  <a:pos x="628" y="685"/>
                </a:cxn>
                <a:cxn ang="0">
                  <a:pos x="597" y="856"/>
                </a:cxn>
                <a:cxn ang="0">
                  <a:pos x="566" y="990"/>
                </a:cxn>
                <a:cxn ang="0">
                  <a:pos x="543" y="1057"/>
                </a:cxn>
                <a:cxn ang="0">
                  <a:pos x="524" y="1073"/>
                </a:cxn>
                <a:cxn ang="0">
                  <a:pos x="496" y="1061"/>
                </a:cxn>
                <a:cxn ang="0">
                  <a:pos x="489" y="1040"/>
                </a:cxn>
                <a:cxn ang="0">
                  <a:pos x="493" y="998"/>
                </a:cxn>
                <a:cxn ang="0">
                  <a:pos x="516" y="881"/>
                </a:cxn>
                <a:cxn ang="0">
                  <a:pos x="551" y="744"/>
                </a:cxn>
                <a:cxn ang="0">
                  <a:pos x="574" y="664"/>
                </a:cxn>
                <a:cxn ang="0">
                  <a:pos x="582" y="610"/>
                </a:cxn>
                <a:cxn ang="0">
                  <a:pos x="578" y="451"/>
                </a:cxn>
                <a:cxn ang="0">
                  <a:pos x="555" y="334"/>
                </a:cxn>
                <a:cxn ang="0">
                  <a:pos x="508" y="234"/>
                </a:cxn>
                <a:cxn ang="0">
                  <a:pos x="427" y="159"/>
                </a:cxn>
                <a:cxn ang="0">
                  <a:pos x="303" y="130"/>
                </a:cxn>
                <a:cxn ang="0">
                  <a:pos x="182" y="155"/>
                </a:cxn>
                <a:cxn ang="0">
                  <a:pos x="85" y="230"/>
                </a:cxn>
                <a:cxn ang="0">
                  <a:pos x="50" y="297"/>
                </a:cxn>
                <a:cxn ang="0">
                  <a:pos x="43" y="309"/>
                </a:cxn>
                <a:cxn ang="0">
                  <a:pos x="12" y="314"/>
                </a:cxn>
                <a:cxn ang="0">
                  <a:pos x="0" y="305"/>
                </a:cxn>
                <a:cxn ang="0">
                  <a:pos x="12" y="247"/>
                </a:cxn>
                <a:cxn ang="0">
                  <a:pos x="66" y="151"/>
                </a:cxn>
                <a:cxn ang="0">
                  <a:pos x="151" y="63"/>
                </a:cxn>
                <a:cxn ang="0">
                  <a:pos x="256" y="9"/>
                </a:cxn>
              </a:cxnLst>
              <a:rect l="0" t="0" r="r" b="b"/>
              <a:pathLst>
                <a:path w="880" h="1073">
                  <a:moveTo>
                    <a:pt x="322" y="0"/>
                  </a:moveTo>
                  <a:lnTo>
                    <a:pt x="384" y="9"/>
                  </a:lnTo>
                  <a:lnTo>
                    <a:pt x="442" y="34"/>
                  </a:lnTo>
                  <a:lnTo>
                    <a:pt x="485" y="76"/>
                  </a:lnTo>
                  <a:lnTo>
                    <a:pt x="524" y="126"/>
                  </a:lnTo>
                  <a:lnTo>
                    <a:pt x="555" y="180"/>
                  </a:lnTo>
                  <a:lnTo>
                    <a:pt x="582" y="243"/>
                  </a:lnTo>
                  <a:lnTo>
                    <a:pt x="597" y="301"/>
                  </a:lnTo>
                  <a:lnTo>
                    <a:pt x="613" y="364"/>
                  </a:lnTo>
                  <a:lnTo>
                    <a:pt x="624" y="414"/>
                  </a:lnTo>
                  <a:lnTo>
                    <a:pt x="628" y="460"/>
                  </a:lnTo>
                  <a:lnTo>
                    <a:pt x="632" y="493"/>
                  </a:lnTo>
                  <a:lnTo>
                    <a:pt x="659" y="418"/>
                  </a:lnTo>
                  <a:lnTo>
                    <a:pt x="690" y="339"/>
                  </a:lnTo>
                  <a:lnTo>
                    <a:pt x="752" y="197"/>
                  </a:lnTo>
                  <a:lnTo>
                    <a:pt x="783" y="134"/>
                  </a:lnTo>
                  <a:lnTo>
                    <a:pt x="807" y="84"/>
                  </a:lnTo>
                  <a:lnTo>
                    <a:pt x="822" y="42"/>
                  </a:lnTo>
                  <a:lnTo>
                    <a:pt x="834" y="21"/>
                  </a:lnTo>
                  <a:lnTo>
                    <a:pt x="842" y="17"/>
                  </a:lnTo>
                  <a:lnTo>
                    <a:pt x="845" y="13"/>
                  </a:lnTo>
                  <a:lnTo>
                    <a:pt x="865" y="13"/>
                  </a:lnTo>
                  <a:lnTo>
                    <a:pt x="869" y="17"/>
                  </a:lnTo>
                  <a:lnTo>
                    <a:pt x="876" y="17"/>
                  </a:lnTo>
                  <a:lnTo>
                    <a:pt x="880" y="21"/>
                  </a:lnTo>
                  <a:lnTo>
                    <a:pt x="880" y="34"/>
                  </a:lnTo>
                  <a:lnTo>
                    <a:pt x="873" y="51"/>
                  </a:lnTo>
                  <a:lnTo>
                    <a:pt x="834" y="130"/>
                  </a:lnTo>
                  <a:lnTo>
                    <a:pt x="803" y="197"/>
                  </a:lnTo>
                  <a:lnTo>
                    <a:pt x="779" y="251"/>
                  </a:lnTo>
                  <a:lnTo>
                    <a:pt x="764" y="293"/>
                  </a:lnTo>
                  <a:lnTo>
                    <a:pt x="748" y="326"/>
                  </a:lnTo>
                  <a:lnTo>
                    <a:pt x="733" y="368"/>
                  </a:lnTo>
                  <a:lnTo>
                    <a:pt x="714" y="422"/>
                  </a:lnTo>
                  <a:lnTo>
                    <a:pt x="690" y="481"/>
                  </a:lnTo>
                  <a:lnTo>
                    <a:pt x="667" y="543"/>
                  </a:lnTo>
                  <a:lnTo>
                    <a:pt x="648" y="602"/>
                  </a:lnTo>
                  <a:lnTo>
                    <a:pt x="628" y="685"/>
                  </a:lnTo>
                  <a:lnTo>
                    <a:pt x="613" y="773"/>
                  </a:lnTo>
                  <a:lnTo>
                    <a:pt x="597" y="856"/>
                  </a:lnTo>
                  <a:lnTo>
                    <a:pt x="582" y="931"/>
                  </a:lnTo>
                  <a:lnTo>
                    <a:pt x="566" y="990"/>
                  </a:lnTo>
                  <a:lnTo>
                    <a:pt x="555" y="1032"/>
                  </a:lnTo>
                  <a:lnTo>
                    <a:pt x="543" y="1057"/>
                  </a:lnTo>
                  <a:lnTo>
                    <a:pt x="531" y="1069"/>
                  </a:lnTo>
                  <a:lnTo>
                    <a:pt x="524" y="1073"/>
                  </a:lnTo>
                  <a:lnTo>
                    <a:pt x="508" y="1073"/>
                  </a:lnTo>
                  <a:lnTo>
                    <a:pt x="496" y="1061"/>
                  </a:lnTo>
                  <a:lnTo>
                    <a:pt x="493" y="1048"/>
                  </a:lnTo>
                  <a:lnTo>
                    <a:pt x="489" y="1040"/>
                  </a:lnTo>
                  <a:lnTo>
                    <a:pt x="489" y="1032"/>
                  </a:lnTo>
                  <a:lnTo>
                    <a:pt x="493" y="998"/>
                  </a:lnTo>
                  <a:lnTo>
                    <a:pt x="500" y="944"/>
                  </a:lnTo>
                  <a:lnTo>
                    <a:pt x="516" y="881"/>
                  </a:lnTo>
                  <a:lnTo>
                    <a:pt x="535" y="815"/>
                  </a:lnTo>
                  <a:lnTo>
                    <a:pt x="551" y="744"/>
                  </a:lnTo>
                  <a:lnTo>
                    <a:pt x="570" y="677"/>
                  </a:lnTo>
                  <a:lnTo>
                    <a:pt x="574" y="664"/>
                  </a:lnTo>
                  <a:lnTo>
                    <a:pt x="578" y="643"/>
                  </a:lnTo>
                  <a:lnTo>
                    <a:pt x="582" y="610"/>
                  </a:lnTo>
                  <a:lnTo>
                    <a:pt x="582" y="506"/>
                  </a:lnTo>
                  <a:lnTo>
                    <a:pt x="578" y="451"/>
                  </a:lnTo>
                  <a:lnTo>
                    <a:pt x="570" y="393"/>
                  </a:lnTo>
                  <a:lnTo>
                    <a:pt x="555" y="334"/>
                  </a:lnTo>
                  <a:lnTo>
                    <a:pt x="535" y="284"/>
                  </a:lnTo>
                  <a:lnTo>
                    <a:pt x="508" y="234"/>
                  </a:lnTo>
                  <a:lnTo>
                    <a:pt x="473" y="193"/>
                  </a:lnTo>
                  <a:lnTo>
                    <a:pt x="427" y="159"/>
                  </a:lnTo>
                  <a:lnTo>
                    <a:pt x="372" y="138"/>
                  </a:lnTo>
                  <a:lnTo>
                    <a:pt x="303" y="130"/>
                  </a:lnTo>
                  <a:lnTo>
                    <a:pt x="240" y="138"/>
                  </a:lnTo>
                  <a:lnTo>
                    <a:pt x="182" y="155"/>
                  </a:lnTo>
                  <a:lnTo>
                    <a:pt x="128" y="188"/>
                  </a:lnTo>
                  <a:lnTo>
                    <a:pt x="85" y="230"/>
                  </a:lnTo>
                  <a:lnTo>
                    <a:pt x="54" y="284"/>
                  </a:lnTo>
                  <a:lnTo>
                    <a:pt x="50" y="297"/>
                  </a:lnTo>
                  <a:lnTo>
                    <a:pt x="47" y="305"/>
                  </a:lnTo>
                  <a:lnTo>
                    <a:pt x="43" y="309"/>
                  </a:lnTo>
                  <a:lnTo>
                    <a:pt x="35" y="314"/>
                  </a:lnTo>
                  <a:lnTo>
                    <a:pt x="12" y="314"/>
                  </a:lnTo>
                  <a:lnTo>
                    <a:pt x="4" y="309"/>
                  </a:lnTo>
                  <a:lnTo>
                    <a:pt x="0" y="305"/>
                  </a:lnTo>
                  <a:lnTo>
                    <a:pt x="0" y="297"/>
                  </a:lnTo>
                  <a:lnTo>
                    <a:pt x="12" y="247"/>
                  </a:lnTo>
                  <a:lnTo>
                    <a:pt x="31" y="201"/>
                  </a:lnTo>
                  <a:lnTo>
                    <a:pt x="66" y="151"/>
                  </a:lnTo>
                  <a:lnTo>
                    <a:pt x="113" y="97"/>
                  </a:lnTo>
                  <a:lnTo>
                    <a:pt x="151" y="63"/>
                  </a:lnTo>
                  <a:lnTo>
                    <a:pt x="202" y="30"/>
                  </a:lnTo>
                  <a:lnTo>
                    <a:pt x="256" y="9"/>
                  </a:lnTo>
                  <a:lnTo>
                    <a:pt x="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109670" y="2814520"/>
            <a:ext cx="2039786" cy="609600"/>
            <a:chOff x="3128" y="1798"/>
            <a:chExt cx="8121" cy="2427"/>
          </a:xfrm>
          <a:solidFill>
            <a:srgbClr val="0000FF"/>
          </a:solidFill>
        </p:grpSpPr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3128" y="1967"/>
              <a:ext cx="1583" cy="1576"/>
            </a:xfrm>
            <a:custGeom>
              <a:avLst/>
              <a:gdLst/>
              <a:ahLst/>
              <a:cxnLst>
                <a:cxn ang="0">
                  <a:pos x="1568" y="3"/>
                </a:cxn>
                <a:cxn ang="0">
                  <a:pos x="1581" y="62"/>
                </a:cxn>
                <a:cxn ang="0">
                  <a:pos x="1528" y="508"/>
                </a:cxn>
                <a:cxn ang="0">
                  <a:pos x="1497" y="522"/>
                </a:cxn>
                <a:cxn ang="0">
                  <a:pos x="1480" y="503"/>
                </a:cxn>
                <a:cxn ang="0">
                  <a:pos x="1487" y="396"/>
                </a:cxn>
                <a:cxn ang="0">
                  <a:pos x="1487" y="269"/>
                </a:cxn>
                <a:cxn ang="0">
                  <a:pos x="1439" y="143"/>
                </a:cxn>
                <a:cxn ang="0">
                  <a:pos x="1306" y="81"/>
                </a:cxn>
                <a:cxn ang="0">
                  <a:pos x="809" y="70"/>
                </a:cxn>
                <a:cxn ang="0">
                  <a:pos x="751" y="102"/>
                </a:cxn>
                <a:cxn ang="0">
                  <a:pos x="602" y="721"/>
                </a:cxn>
                <a:cxn ang="0">
                  <a:pos x="928" y="710"/>
                </a:cxn>
                <a:cxn ang="0">
                  <a:pos x="1033" y="643"/>
                </a:cxn>
                <a:cxn ang="0">
                  <a:pos x="1091" y="490"/>
                </a:cxn>
                <a:cxn ang="0">
                  <a:pos x="1109" y="452"/>
                </a:cxn>
                <a:cxn ang="0">
                  <a:pos x="1137" y="455"/>
                </a:cxn>
                <a:cxn ang="0">
                  <a:pos x="1023" y="1016"/>
                </a:cxn>
                <a:cxn ang="0">
                  <a:pos x="993" y="1059"/>
                </a:cxn>
                <a:cxn ang="0">
                  <a:pos x="963" y="1043"/>
                </a:cxn>
                <a:cxn ang="0">
                  <a:pos x="970" y="1011"/>
                </a:cxn>
                <a:cxn ang="0">
                  <a:pos x="988" y="922"/>
                </a:cxn>
                <a:cxn ang="0">
                  <a:pos x="980" y="844"/>
                </a:cxn>
                <a:cxn ang="0">
                  <a:pos x="933" y="804"/>
                </a:cxn>
                <a:cxn ang="0">
                  <a:pos x="804" y="791"/>
                </a:cxn>
                <a:cxn ang="0">
                  <a:pos x="433" y="1449"/>
                </a:cxn>
                <a:cxn ang="0">
                  <a:pos x="438" y="1495"/>
                </a:cxn>
                <a:cxn ang="0">
                  <a:pos x="822" y="1500"/>
                </a:cxn>
                <a:cxn ang="0">
                  <a:pos x="1051" y="1471"/>
                </a:cxn>
                <a:cxn ang="0">
                  <a:pos x="1205" y="1382"/>
                </a:cxn>
                <a:cxn ang="0">
                  <a:pos x="1316" y="1226"/>
                </a:cxn>
                <a:cxn ang="0">
                  <a:pos x="1417" y="1003"/>
                </a:cxn>
                <a:cxn ang="0">
                  <a:pos x="1437" y="973"/>
                </a:cxn>
                <a:cxn ang="0">
                  <a:pos x="1470" y="987"/>
                </a:cxn>
                <a:cxn ang="0">
                  <a:pos x="1472" y="1003"/>
                </a:cxn>
                <a:cxn ang="0">
                  <a:pos x="1462" y="1033"/>
                </a:cxn>
                <a:cxn ang="0">
                  <a:pos x="1248" y="1557"/>
                </a:cxn>
                <a:cxn ang="0">
                  <a:pos x="32" y="1576"/>
                </a:cxn>
                <a:cxn ang="0">
                  <a:pos x="0" y="1546"/>
                </a:cxn>
                <a:cxn ang="0">
                  <a:pos x="22" y="1506"/>
                </a:cxn>
                <a:cxn ang="0">
                  <a:pos x="161" y="1498"/>
                </a:cxn>
                <a:cxn ang="0">
                  <a:pos x="232" y="1468"/>
                </a:cxn>
                <a:cxn ang="0">
                  <a:pos x="547" y="167"/>
                </a:cxn>
                <a:cxn ang="0">
                  <a:pos x="557" y="119"/>
                </a:cxn>
                <a:cxn ang="0">
                  <a:pos x="537" y="84"/>
                </a:cxn>
                <a:cxn ang="0">
                  <a:pos x="453" y="70"/>
                </a:cxn>
                <a:cxn ang="0">
                  <a:pos x="358" y="59"/>
                </a:cxn>
                <a:cxn ang="0">
                  <a:pos x="365" y="8"/>
                </a:cxn>
              </a:cxnLst>
              <a:rect l="0" t="0" r="r" b="b"/>
              <a:pathLst>
                <a:path w="1583" h="1576">
                  <a:moveTo>
                    <a:pt x="396" y="0"/>
                  </a:moveTo>
                  <a:lnTo>
                    <a:pt x="1550" y="0"/>
                  </a:lnTo>
                  <a:lnTo>
                    <a:pt x="1568" y="3"/>
                  </a:lnTo>
                  <a:lnTo>
                    <a:pt x="1581" y="14"/>
                  </a:lnTo>
                  <a:lnTo>
                    <a:pt x="1583" y="33"/>
                  </a:lnTo>
                  <a:lnTo>
                    <a:pt x="1581" y="62"/>
                  </a:lnTo>
                  <a:lnTo>
                    <a:pt x="1535" y="463"/>
                  </a:lnTo>
                  <a:lnTo>
                    <a:pt x="1533" y="492"/>
                  </a:lnTo>
                  <a:lnTo>
                    <a:pt x="1528" y="508"/>
                  </a:lnTo>
                  <a:lnTo>
                    <a:pt x="1520" y="519"/>
                  </a:lnTo>
                  <a:lnTo>
                    <a:pt x="1505" y="522"/>
                  </a:lnTo>
                  <a:lnTo>
                    <a:pt x="1497" y="522"/>
                  </a:lnTo>
                  <a:lnTo>
                    <a:pt x="1490" y="519"/>
                  </a:lnTo>
                  <a:lnTo>
                    <a:pt x="1485" y="514"/>
                  </a:lnTo>
                  <a:lnTo>
                    <a:pt x="1480" y="503"/>
                  </a:lnTo>
                  <a:lnTo>
                    <a:pt x="1480" y="452"/>
                  </a:lnTo>
                  <a:lnTo>
                    <a:pt x="1485" y="420"/>
                  </a:lnTo>
                  <a:lnTo>
                    <a:pt x="1487" y="396"/>
                  </a:lnTo>
                  <a:lnTo>
                    <a:pt x="1490" y="377"/>
                  </a:lnTo>
                  <a:lnTo>
                    <a:pt x="1490" y="328"/>
                  </a:lnTo>
                  <a:lnTo>
                    <a:pt x="1487" y="269"/>
                  </a:lnTo>
                  <a:lnTo>
                    <a:pt x="1480" y="221"/>
                  </a:lnTo>
                  <a:lnTo>
                    <a:pt x="1462" y="178"/>
                  </a:lnTo>
                  <a:lnTo>
                    <a:pt x="1439" y="143"/>
                  </a:lnTo>
                  <a:lnTo>
                    <a:pt x="1407" y="116"/>
                  </a:lnTo>
                  <a:lnTo>
                    <a:pt x="1361" y="94"/>
                  </a:lnTo>
                  <a:lnTo>
                    <a:pt x="1306" y="81"/>
                  </a:lnTo>
                  <a:lnTo>
                    <a:pt x="1238" y="73"/>
                  </a:lnTo>
                  <a:lnTo>
                    <a:pt x="1157" y="70"/>
                  </a:lnTo>
                  <a:lnTo>
                    <a:pt x="809" y="70"/>
                  </a:lnTo>
                  <a:lnTo>
                    <a:pt x="781" y="76"/>
                  </a:lnTo>
                  <a:lnTo>
                    <a:pt x="764" y="86"/>
                  </a:lnTo>
                  <a:lnTo>
                    <a:pt x="751" y="102"/>
                  </a:lnTo>
                  <a:lnTo>
                    <a:pt x="743" y="127"/>
                  </a:lnTo>
                  <a:lnTo>
                    <a:pt x="733" y="162"/>
                  </a:lnTo>
                  <a:lnTo>
                    <a:pt x="602" y="721"/>
                  </a:lnTo>
                  <a:lnTo>
                    <a:pt x="804" y="721"/>
                  </a:lnTo>
                  <a:lnTo>
                    <a:pt x="872" y="718"/>
                  </a:lnTo>
                  <a:lnTo>
                    <a:pt x="928" y="710"/>
                  </a:lnTo>
                  <a:lnTo>
                    <a:pt x="970" y="694"/>
                  </a:lnTo>
                  <a:lnTo>
                    <a:pt x="1006" y="672"/>
                  </a:lnTo>
                  <a:lnTo>
                    <a:pt x="1033" y="643"/>
                  </a:lnTo>
                  <a:lnTo>
                    <a:pt x="1054" y="603"/>
                  </a:lnTo>
                  <a:lnTo>
                    <a:pt x="1074" y="551"/>
                  </a:lnTo>
                  <a:lnTo>
                    <a:pt x="1091" y="490"/>
                  </a:lnTo>
                  <a:lnTo>
                    <a:pt x="1094" y="479"/>
                  </a:lnTo>
                  <a:lnTo>
                    <a:pt x="1099" y="463"/>
                  </a:lnTo>
                  <a:lnTo>
                    <a:pt x="1109" y="452"/>
                  </a:lnTo>
                  <a:lnTo>
                    <a:pt x="1114" y="449"/>
                  </a:lnTo>
                  <a:lnTo>
                    <a:pt x="1129" y="449"/>
                  </a:lnTo>
                  <a:lnTo>
                    <a:pt x="1137" y="455"/>
                  </a:lnTo>
                  <a:lnTo>
                    <a:pt x="1147" y="465"/>
                  </a:lnTo>
                  <a:lnTo>
                    <a:pt x="1147" y="473"/>
                  </a:lnTo>
                  <a:lnTo>
                    <a:pt x="1023" y="1016"/>
                  </a:lnTo>
                  <a:lnTo>
                    <a:pt x="1016" y="1041"/>
                  </a:lnTo>
                  <a:lnTo>
                    <a:pt x="1008" y="1057"/>
                  </a:lnTo>
                  <a:lnTo>
                    <a:pt x="993" y="1059"/>
                  </a:lnTo>
                  <a:lnTo>
                    <a:pt x="983" y="1059"/>
                  </a:lnTo>
                  <a:lnTo>
                    <a:pt x="968" y="1051"/>
                  </a:lnTo>
                  <a:lnTo>
                    <a:pt x="963" y="1043"/>
                  </a:lnTo>
                  <a:lnTo>
                    <a:pt x="963" y="1038"/>
                  </a:lnTo>
                  <a:lnTo>
                    <a:pt x="968" y="1022"/>
                  </a:lnTo>
                  <a:lnTo>
                    <a:pt x="970" y="1011"/>
                  </a:lnTo>
                  <a:lnTo>
                    <a:pt x="978" y="973"/>
                  </a:lnTo>
                  <a:lnTo>
                    <a:pt x="983" y="944"/>
                  </a:lnTo>
                  <a:lnTo>
                    <a:pt x="988" y="922"/>
                  </a:lnTo>
                  <a:lnTo>
                    <a:pt x="988" y="877"/>
                  </a:lnTo>
                  <a:lnTo>
                    <a:pt x="986" y="861"/>
                  </a:lnTo>
                  <a:lnTo>
                    <a:pt x="980" y="844"/>
                  </a:lnTo>
                  <a:lnTo>
                    <a:pt x="973" y="828"/>
                  </a:lnTo>
                  <a:lnTo>
                    <a:pt x="955" y="815"/>
                  </a:lnTo>
                  <a:lnTo>
                    <a:pt x="933" y="804"/>
                  </a:lnTo>
                  <a:lnTo>
                    <a:pt x="902" y="799"/>
                  </a:lnTo>
                  <a:lnTo>
                    <a:pt x="859" y="793"/>
                  </a:lnTo>
                  <a:lnTo>
                    <a:pt x="804" y="791"/>
                  </a:lnTo>
                  <a:lnTo>
                    <a:pt x="585" y="791"/>
                  </a:lnTo>
                  <a:lnTo>
                    <a:pt x="438" y="1425"/>
                  </a:lnTo>
                  <a:lnTo>
                    <a:pt x="433" y="1449"/>
                  </a:lnTo>
                  <a:lnTo>
                    <a:pt x="428" y="1463"/>
                  </a:lnTo>
                  <a:lnTo>
                    <a:pt x="428" y="1484"/>
                  </a:lnTo>
                  <a:lnTo>
                    <a:pt x="438" y="1495"/>
                  </a:lnTo>
                  <a:lnTo>
                    <a:pt x="446" y="1498"/>
                  </a:lnTo>
                  <a:lnTo>
                    <a:pt x="456" y="1500"/>
                  </a:lnTo>
                  <a:lnTo>
                    <a:pt x="822" y="1500"/>
                  </a:lnTo>
                  <a:lnTo>
                    <a:pt x="910" y="1498"/>
                  </a:lnTo>
                  <a:lnTo>
                    <a:pt x="986" y="1487"/>
                  </a:lnTo>
                  <a:lnTo>
                    <a:pt x="1051" y="1471"/>
                  </a:lnTo>
                  <a:lnTo>
                    <a:pt x="1112" y="1447"/>
                  </a:lnTo>
                  <a:lnTo>
                    <a:pt x="1162" y="1417"/>
                  </a:lnTo>
                  <a:lnTo>
                    <a:pt x="1205" y="1382"/>
                  </a:lnTo>
                  <a:lnTo>
                    <a:pt x="1245" y="1336"/>
                  </a:lnTo>
                  <a:lnTo>
                    <a:pt x="1283" y="1285"/>
                  </a:lnTo>
                  <a:lnTo>
                    <a:pt x="1316" y="1226"/>
                  </a:lnTo>
                  <a:lnTo>
                    <a:pt x="1349" y="1159"/>
                  </a:lnTo>
                  <a:lnTo>
                    <a:pt x="1381" y="1086"/>
                  </a:lnTo>
                  <a:lnTo>
                    <a:pt x="1417" y="1003"/>
                  </a:lnTo>
                  <a:lnTo>
                    <a:pt x="1422" y="987"/>
                  </a:lnTo>
                  <a:lnTo>
                    <a:pt x="1429" y="979"/>
                  </a:lnTo>
                  <a:lnTo>
                    <a:pt x="1437" y="973"/>
                  </a:lnTo>
                  <a:lnTo>
                    <a:pt x="1455" y="973"/>
                  </a:lnTo>
                  <a:lnTo>
                    <a:pt x="1460" y="976"/>
                  </a:lnTo>
                  <a:lnTo>
                    <a:pt x="1470" y="987"/>
                  </a:lnTo>
                  <a:lnTo>
                    <a:pt x="1470" y="990"/>
                  </a:lnTo>
                  <a:lnTo>
                    <a:pt x="1472" y="995"/>
                  </a:lnTo>
                  <a:lnTo>
                    <a:pt x="1472" y="1003"/>
                  </a:lnTo>
                  <a:lnTo>
                    <a:pt x="1465" y="1019"/>
                  </a:lnTo>
                  <a:lnTo>
                    <a:pt x="1465" y="1027"/>
                  </a:lnTo>
                  <a:lnTo>
                    <a:pt x="1462" y="1033"/>
                  </a:lnTo>
                  <a:lnTo>
                    <a:pt x="1460" y="1035"/>
                  </a:lnTo>
                  <a:lnTo>
                    <a:pt x="1258" y="1535"/>
                  </a:lnTo>
                  <a:lnTo>
                    <a:pt x="1248" y="1557"/>
                  </a:lnTo>
                  <a:lnTo>
                    <a:pt x="1238" y="1570"/>
                  </a:lnTo>
                  <a:lnTo>
                    <a:pt x="1220" y="1576"/>
                  </a:lnTo>
                  <a:lnTo>
                    <a:pt x="32" y="1576"/>
                  </a:lnTo>
                  <a:lnTo>
                    <a:pt x="15" y="1573"/>
                  </a:lnTo>
                  <a:lnTo>
                    <a:pt x="2" y="1562"/>
                  </a:lnTo>
                  <a:lnTo>
                    <a:pt x="0" y="1546"/>
                  </a:lnTo>
                  <a:lnTo>
                    <a:pt x="2" y="1525"/>
                  </a:lnTo>
                  <a:lnTo>
                    <a:pt x="10" y="1511"/>
                  </a:lnTo>
                  <a:lnTo>
                    <a:pt x="22" y="1506"/>
                  </a:lnTo>
                  <a:lnTo>
                    <a:pt x="40" y="1503"/>
                  </a:lnTo>
                  <a:lnTo>
                    <a:pt x="118" y="1503"/>
                  </a:lnTo>
                  <a:lnTo>
                    <a:pt x="161" y="1498"/>
                  </a:lnTo>
                  <a:lnTo>
                    <a:pt x="194" y="1492"/>
                  </a:lnTo>
                  <a:lnTo>
                    <a:pt x="216" y="1481"/>
                  </a:lnTo>
                  <a:lnTo>
                    <a:pt x="232" y="1468"/>
                  </a:lnTo>
                  <a:lnTo>
                    <a:pt x="244" y="1449"/>
                  </a:lnTo>
                  <a:lnTo>
                    <a:pt x="252" y="1425"/>
                  </a:lnTo>
                  <a:lnTo>
                    <a:pt x="547" y="167"/>
                  </a:lnTo>
                  <a:lnTo>
                    <a:pt x="552" y="143"/>
                  </a:lnTo>
                  <a:lnTo>
                    <a:pt x="554" y="127"/>
                  </a:lnTo>
                  <a:lnTo>
                    <a:pt x="557" y="119"/>
                  </a:lnTo>
                  <a:lnTo>
                    <a:pt x="557" y="113"/>
                  </a:lnTo>
                  <a:lnTo>
                    <a:pt x="552" y="94"/>
                  </a:lnTo>
                  <a:lnTo>
                    <a:pt x="537" y="84"/>
                  </a:lnTo>
                  <a:lnTo>
                    <a:pt x="517" y="76"/>
                  </a:lnTo>
                  <a:lnTo>
                    <a:pt x="486" y="73"/>
                  </a:lnTo>
                  <a:lnTo>
                    <a:pt x="453" y="70"/>
                  </a:lnTo>
                  <a:lnTo>
                    <a:pt x="388" y="70"/>
                  </a:lnTo>
                  <a:lnTo>
                    <a:pt x="370" y="68"/>
                  </a:lnTo>
                  <a:lnTo>
                    <a:pt x="358" y="59"/>
                  </a:lnTo>
                  <a:lnTo>
                    <a:pt x="355" y="43"/>
                  </a:lnTo>
                  <a:lnTo>
                    <a:pt x="358" y="22"/>
                  </a:lnTo>
                  <a:lnTo>
                    <a:pt x="365" y="8"/>
                  </a:lnTo>
                  <a:lnTo>
                    <a:pt x="378" y="3"/>
                  </a:lnTo>
                  <a:lnTo>
                    <a:pt x="3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Freeform 19"/>
            <p:cNvSpPr>
              <a:spLocks noEditPoints="1"/>
            </p:cNvSpPr>
            <p:nvPr/>
          </p:nvSpPr>
          <p:spPr bwMode="auto">
            <a:xfrm>
              <a:off x="5563" y="2067"/>
              <a:ext cx="1334" cy="1787"/>
            </a:xfrm>
            <a:custGeom>
              <a:avLst/>
              <a:gdLst/>
              <a:ahLst/>
              <a:cxnLst>
                <a:cxn ang="0">
                  <a:pos x="61" y="1696"/>
                </a:cxn>
                <a:cxn ang="0">
                  <a:pos x="1274" y="1696"/>
                </a:cxn>
                <a:cxn ang="0">
                  <a:pos x="1291" y="1699"/>
                </a:cxn>
                <a:cxn ang="0">
                  <a:pos x="1307" y="1701"/>
                </a:cxn>
                <a:cxn ang="0">
                  <a:pos x="1322" y="1709"/>
                </a:cxn>
                <a:cxn ang="0">
                  <a:pos x="1332" y="1720"/>
                </a:cxn>
                <a:cxn ang="0">
                  <a:pos x="1334" y="1739"/>
                </a:cxn>
                <a:cxn ang="0">
                  <a:pos x="1332" y="1761"/>
                </a:cxn>
                <a:cxn ang="0">
                  <a:pos x="1322" y="1774"/>
                </a:cxn>
                <a:cxn ang="0">
                  <a:pos x="1309" y="1782"/>
                </a:cxn>
                <a:cxn ang="0">
                  <a:pos x="1294" y="1785"/>
                </a:cxn>
                <a:cxn ang="0">
                  <a:pos x="1276" y="1787"/>
                </a:cxn>
                <a:cxn ang="0">
                  <a:pos x="58" y="1787"/>
                </a:cxn>
                <a:cxn ang="0">
                  <a:pos x="38" y="1785"/>
                </a:cxn>
                <a:cxn ang="0">
                  <a:pos x="21" y="1777"/>
                </a:cxn>
                <a:cxn ang="0">
                  <a:pos x="10" y="1763"/>
                </a:cxn>
                <a:cxn ang="0">
                  <a:pos x="5" y="1739"/>
                </a:cxn>
                <a:cxn ang="0">
                  <a:pos x="10" y="1718"/>
                </a:cxn>
                <a:cxn ang="0">
                  <a:pos x="23" y="1704"/>
                </a:cxn>
                <a:cxn ang="0">
                  <a:pos x="41" y="1699"/>
                </a:cxn>
                <a:cxn ang="0">
                  <a:pos x="61" y="1696"/>
                </a:cxn>
                <a:cxn ang="0">
                  <a:pos x="48" y="0"/>
                </a:cxn>
                <a:cxn ang="0">
                  <a:pos x="51" y="0"/>
                </a:cxn>
                <a:cxn ang="0">
                  <a:pos x="58" y="2"/>
                </a:cxn>
                <a:cxn ang="0">
                  <a:pos x="71" y="5"/>
                </a:cxn>
                <a:cxn ang="0">
                  <a:pos x="89" y="13"/>
                </a:cxn>
                <a:cxn ang="0">
                  <a:pos x="1289" y="615"/>
                </a:cxn>
                <a:cxn ang="0">
                  <a:pos x="1317" y="632"/>
                </a:cxn>
                <a:cxn ang="0">
                  <a:pos x="1329" y="650"/>
                </a:cxn>
                <a:cxn ang="0">
                  <a:pos x="1334" y="669"/>
                </a:cxn>
                <a:cxn ang="0">
                  <a:pos x="1329" y="688"/>
                </a:cxn>
                <a:cxn ang="0">
                  <a:pos x="1314" y="707"/>
                </a:cxn>
                <a:cxn ang="0">
                  <a:pos x="1289" y="720"/>
                </a:cxn>
                <a:cxn ang="0">
                  <a:pos x="84" y="1322"/>
                </a:cxn>
                <a:cxn ang="0">
                  <a:pos x="74" y="1330"/>
                </a:cxn>
                <a:cxn ang="0">
                  <a:pos x="63" y="1333"/>
                </a:cxn>
                <a:cxn ang="0">
                  <a:pos x="58" y="1338"/>
                </a:cxn>
                <a:cxn ang="0">
                  <a:pos x="53" y="1338"/>
                </a:cxn>
                <a:cxn ang="0">
                  <a:pos x="48" y="1341"/>
                </a:cxn>
                <a:cxn ang="0">
                  <a:pos x="46" y="1341"/>
                </a:cxn>
                <a:cxn ang="0">
                  <a:pos x="23" y="1333"/>
                </a:cxn>
                <a:cxn ang="0">
                  <a:pos x="5" y="1317"/>
                </a:cxn>
                <a:cxn ang="0">
                  <a:pos x="0" y="1293"/>
                </a:cxn>
                <a:cxn ang="0">
                  <a:pos x="0" y="1282"/>
                </a:cxn>
                <a:cxn ang="0">
                  <a:pos x="5" y="1269"/>
                </a:cxn>
                <a:cxn ang="0">
                  <a:pos x="21" y="1255"/>
                </a:cxn>
                <a:cxn ang="0">
                  <a:pos x="46" y="1239"/>
                </a:cxn>
                <a:cxn ang="0">
                  <a:pos x="1185" y="666"/>
                </a:cxn>
                <a:cxn ang="0">
                  <a:pos x="43" y="94"/>
                </a:cxn>
                <a:cxn ang="0">
                  <a:pos x="28" y="86"/>
                </a:cxn>
                <a:cxn ang="0">
                  <a:pos x="16" y="75"/>
                </a:cxn>
                <a:cxn ang="0">
                  <a:pos x="5" y="62"/>
                </a:cxn>
                <a:cxn ang="0">
                  <a:pos x="3" y="43"/>
                </a:cxn>
                <a:cxn ang="0">
                  <a:pos x="8" y="21"/>
                </a:cxn>
                <a:cxn ang="0">
                  <a:pos x="23" y="5"/>
                </a:cxn>
                <a:cxn ang="0">
                  <a:pos x="48" y="0"/>
                </a:cxn>
              </a:cxnLst>
              <a:rect l="0" t="0" r="r" b="b"/>
              <a:pathLst>
                <a:path w="1334" h="1787">
                  <a:moveTo>
                    <a:pt x="61" y="1696"/>
                  </a:moveTo>
                  <a:lnTo>
                    <a:pt x="1274" y="1696"/>
                  </a:lnTo>
                  <a:lnTo>
                    <a:pt x="1291" y="1699"/>
                  </a:lnTo>
                  <a:lnTo>
                    <a:pt x="1307" y="1701"/>
                  </a:lnTo>
                  <a:lnTo>
                    <a:pt x="1322" y="1709"/>
                  </a:lnTo>
                  <a:lnTo>
                    <a:pt x="1332" y="1720"/>
                  </a:lnTo>
                  <a:lnTo>
                    <a:pt x="1334" y="1739"/>
                  </a:lnTo>
                  <a:lnTo>
                    <a:pt x="1332" y="1761"/>
                  </a:lnTo>
                  <a:lnTo>
                    <a:pt x="1322" y="1774"/>
                  </a:lnTo>
                  <a:lnTo>
                    <a:pt x="1309" y="1782"/>
                  </a:lnTo>
                  <a:lnTo>
                    <a:pt x="1294" y="1785"/>
                  </a:lnTo>
                  <a:lnTo>
                    <a:pt x="1276" y="1787"/>
                  </a:lnTo>
                  <a:lnTo>
                    <a:pt x="58" y="1787"/>
                  </a:lnTo>
                  <a:lnTo>
                    <a:pt x="38" y="1785"/>
                  </a:lnTo>
                  <a:lnTo>
                    <a:pt x="21" y="1777"/>
                  </a:lnTo>
                  <a:lnTo>
                    <a:pt x="10" y="1763"/>
                  </a:lnTo>
                  <a:lnTo>
                    <a:pt x="5" y="1739"/>
                  </a:lnTo>
                  <a:lnTo>
                    <a:pt x="10" y="1718"/>
                  </a:lnTo>
                  <a:lnTo>
                    <a:pt x="23" y="1704"/>
                  </a:lnTo>
                  <a:lnTo>
                    <a:pt x="41" y="1699"/>
                  </a:lnTo>
                  <a:lnTo>
                    <a:pt x="61" y="1696"/>
                  </a:lnTo>
                  <a:close/>
                  <a:moveTo>
                    <a:pt x="48" y="0"/>
                  </a:moveTo>
                  <a:lnTo>
                    <a:pt x="51" y="0"/>
                  </a:lnTo>
                  <a:lnTo>
                    <a:pt x="58" y="2"/>
                  </a:lnTo>
                  <a:lnTo>
                    <a:pt x="71" y="5"/>
                  </a:lnTo>
                  <a:lnTo>
                    <a:pt x="89" y="13"/>
                  </a:lnTo>
                  <a:lnTo>
                    <a:pt x="1289" y="615"/>
                  </a:lnTo>
                  <a:lnTo>
                    <a:pt x="1317" y="632"/>
                  </a:lnTo>
                  <a:lnTo>
                    <a:pt x="1329" y="650"/>
                  </a:lnTo>
                  <a:lnTo>
                    <a:pt x="1334" y="669"/>
                  </a:lnTo>
                  <a:lnTo>
                    <a:pt x="1329" y="688"/>
                  </a:lnTo>
                  <a:lnTo>
                    <a:pt x="1314" y="707"/>
                  </a:lnTo>
                  <a:lnTo>
                    <a:pt x="1289" y="720"/>
                  </a:lnTo>
                  <a:lnTo>
                    <a:pt x="84" y="1322"/>
                  </a:lnTo>
                  <a:lnTo>
                    <a:pt x="74" y="1330"/>
                  </a:lnTo>
                  <a:lnTo>
                    <a:pt x="63" y="1333"/>
                  </a:lnTo>
                  <a:lnTo>
                    <a:pt x="58" y="1338"/>
                  </a:lnTo>
                  <a:lnTo>
                    <a:pt x="53" y="1338"/>
                  </a:lnTo>
                  <a:lnTo>
                    <a:pt x="48" y="1341"/>
                  </a:lnTo>
                  <a:lnTo>
                    <a:pt x="46" y="1341"/>
                  </a:lnTo>
                  <a:lnTo>
                    <a:pt x="23" y="1333"/>
                  </a:lnTo>
                  <a:lnTo>
                    <a:pt x="5" y="1317"/>
                  </a:lnTo>
                  <a:lnTo>
                    <a:pt x="0" y="1293"/>
                  </a:lnTo>
                  <a:lnTo>
                    <a:pt x="0" y="1282"/>
                  </a:lnTo>
                  <a:lnTo>
                    <a:pt x="5" y="1269"/>
                  </a:lnTo>
                  <a:lnTo>
                    <a:pt x="21" y="1255"/>
                  </a:lnTo>
                  <a:lnTo>
                    <a:pt x="46" y="1239"/>
                  </a:lnTo>
                  <a:lnTo>
                    <a:pt x="1185" y="666"/>
                  </a:lnTo>
                  <a:lnTo>
                    <a:pt x="43" y="94"/>
                  </a:lnTo>
                  <a:lnTo>
                    <a:pt x="28" y="86"/>
                  </a:lnTo>
                  <a:lnTo>
                    <a:pt x="16" y="75"/>
                  </a:lnTo>
                  <a:lnTo>
                    <a:pt x="5" y="62"/>
                  </a:lnTo>
                  <a:lnTo>
                    <a:pt x="3" y="43"/>
                  </a:lnTo>
                  <a:lnTo>
                    <a:pt x="8" y="21"/>
                  </a:lnTo>
                  <a:lnTo>
                    <a:pt x="23" y="5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7956" y="1798"/>
              <a:ext cx="86" cy="232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6" y="5"/>
                </a:cxn>
                <a:cxn ang="0">
                  <a:pos x="78" y="19"/>
                </a:cxn>
                <a:cxn ang="0">
                  <a:pos x="83" y="38"/>
                </a:cxn>
                <a:cxn ang="0">
                  <a:pos x="86" y="59"/>
                </a:cxn>
                <a:cxn ang="0">
                  <a:pos x="86" y="2261"/>
                </a:cxn>
                <a:cxn ang="0">
                  <a:pos x="83" y="2282"/>
                </a:cxn>
                <a:cxn ang="0">
                  <a:pos x="78" y="2301"/>
                </a:cxn>
                <a:cxn ang="0">
                  <a:pos x="66" y="2314"/>
                </a:cxn>
                <a:cxn ang="0">
                  <a:pos x="46" y="2320"/>
                </a:cxn>
                <a:cxn ang="0">
                  <a:pos x="25" y="2317"/>
                </a:cxn>
                <a:cxn ang="0">
                  <a:pos x="13" y="2306"/>
                </a:cxn>
                <a:cxn ang="0">
                  <a:pos x="5" y="2293"/>
                </a:cxn>
                <a:cxn ang="0">
                  <a:pos x="3" y="2277"/>
                </a:cxn>
                <a:cxn ang="0">
                  <a:pos x="0" y="2258"/>
                </a:cxn>
                <a:cxn ang="0">
                  <a:pos x="0" y="62"/>
                </a:cxn>
                <a:cxn ang="0">
                  <a:pos x="3" y="43"/>
                </a:cxn>
                <a:cxn ang="0">
                  <a:pos x="5" y="27"/>
                </a:cxn>
                <a:cxn ang="0">
                  <a:pos x="13" y="13"/>
                </a:cxn>
                <a:cxn ang="0">
                  <a:pos x="25" y="3"/>
                </a:cxn>
                <a:cxn ang="0">
                  <a:pos x="46" y="0"/>
                </a:cxn>
              </a:cxnLst>
              <a:rect l="0" t="0" r="r" b="b"/>
              <a:pathLst>
                <a:path w="86" h="2320">
                  <a:moveTo>
                    <a:pt x="46" y="0"/>
                  </a:moveTo>
                  <a:lnTo>
                    <a:pt x="66" y="5"/>
                  </a:lnTo>
                  <a:lnTo>
                    <a:pt x="78" y="19"/>
                  </a:lnTo>
                  <a:lnTo>
                    <a:pt x="83" y="38"/>
                  </a:lnTo>
                  <a:lnTo>
                    <a:pt x="86" y="59"/>
                  </a:lnTo>
                  <a:lnTo>
                    <a:pt x="86" y="2261"/>
                  </a:lnTo>
                  <a:lnTo>
                    <a:pt x="83" y="2282"/>
                  </a:lnTo>
                  <a:lnTo>
                    <a:pt x="78" y="2301"/>
                  </a:lnTo>
                  <a:lnTo>
                    <a:pt x="66" y="2314"/>
                  </a:lnTo>
                  <a:lnTo>
                    <a:pt x="46" y="2320"/>
                  </a:lnTo>
                  <a:lnTo>
                    <a:pt x="25" y="2317"/>
                  </a:lnTo>
                  <a:lnTo>
                    <a:pt x="13" y="2306"/>
                  </a:lnTo>
                  <a:lnTo>
                    <a:pt x="5" y="2293"/>
                  </a:lnTo>
                  <a:lnTo>
                    <a:pt x="3" y="2277"/>
                  </a:lnTo>
                  <a:lnTo>
                    <a:pt x="0" y="2258"/>
                  </a:lnTo>
                  <a:lnTo>
                    <a:pt x="0" y="62"/>
                  </a:lnTo>
                  <a:lnTo>
                    <a:pt x="3" y="43"/>
                  </a:lnTo>
                  <a:lnTo>
                    <a:pt x="5" y="27"/>
                  </a:lnTo>
                  <a:lnTo>
                    <a:pt x="13" y="13"/>
                  </a:lnTo>
                  <a:lnTo>
                    <a:pt x="25" y="3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8428" y="1954"/>
              <a:ext cx="1447" cy="1581"/>
            </a:xfrm>
            <a:custGeom>
              <a:avLst/>
              <a:gdLst/>
              <a:ahLst/>
              <a:cxnLst>
                <a:cxn ang="0">
                  <a:pos x="1419" y="0"/>
                </a:cxn>
                <a:cxn ang="0">
                  <a:pos x="1445" y="8"/>
                </a:cxn>
                <a:cxn ang="0">
                  <a:pos x="1447" y="29"/>
                </a:cxn>
                <a:cxn ang="0">
                  <a:pos x="1440" y="56"/>
                </a:cxn>
                <a:cxn ang="0">
                  <a:pos x="224" y="1497"/>
                </a:cxn>
                <a:cxn ang="0">
                  <a:pos x="683" y="1494"/>
                </a:cxn>
                <a:cxn ang="0">
                  <a:pos x="829" y="1468"/>
                </a:cxn>
                <a:cxn ang="0">
                  <a:pos x="940" y="1414"/>
                </a:cxn>
                <a:cxn ang="0">
                  <a:pos x="1023" y="1333"/>
                </a:cxn>
                <a:cxn ang="0">
                  <a:pos x="1089" y="1226"/>
                </a:cxn>
                <a:cxn ang="0">
                  <a:pos x="1142" y="1091"/>
                </a:cxn>
                <a:cxn ang="0">
                  <a:pos x="1177" y="986"/>
                </a:cxn>
                <a:cxn ang="0">
                  <a:pos x="1192" y="960"/>
                </a:cxn>
                <a:cxn ang="0">
                  <a:pos x="1215" y="957"/>
                </a:cxn>
                <a:cxn ang="0">
                  <a:pos x="1228" y="965"/>
                </a:cxn>
                <a:cxn ang="0">
                  <a:pos x="1233" y="978"/>
                </a:cxn>
                <a:cxn ang="0">
                  <a:pos x="1230" y="1003"/>
                </a:cxn>
                <a:cxn ang="0">
                  <a:pos x="1225" y="1021"/>
                </a:cxn>
                <a:cxn ang="0">
                  <a:pos x="1061" y="1559"/>
                </a:cxn>
                <a:cxn ang="0">
                  <a:pos x="1034" y="1581"/>
                </a:cxn>
                <a:cxn ang="0">
                  <a:pos x="12" y="1578"/>
                </a:cxn>
                <a:cxn ang="0">
                  <a:pos x="0" y="1559"/>
                </a:cxn>
                <a:cxn ang="0">
                  <a:pos x="2" y="1548"/>
                </a:cxn>
                <a:cxn ang="0">
                  <a:pos x="5" y="1532"/>
                </a:cxn>
                <a:cxn ang="0">
                  <a:pos x="7" y="1521"/>
                </a:cxn>
                <a:cxn ang="0">
                  <a:pos x="1225" y="67"/>
                </a:cxn>
                <a:cxn ang="0">
                  <a:pos x="784" y="70"/>
                </a:cxn>
                <a:cxn ang="0">
                  <a:pos x="640" y="99"/>
                </a:cxn>
                <a:cxn ang="0">
                  <a:pos x="529" y="158"/>
                </a:cxn>
                <a:cxn ang="0">
                  <a:pos x="446" y="245"/>
                </a:cxn>
                <a:cxn ang="0">
                  <a:pos x="386" y="357"/>
                </a:cxn>
                <a:cxn ang="0">
                  <a:pos x="335" y="495"/>
                </a:cxn>
                <a:cxn ang="0">
                  <a:pos x="322" y="516"/>
                </a:cxn>
                <a:cxn ang="0">
                  <a:pos x="297" y="521"/>
                </a:cxn>
                <a:cxn ang="0">
                  <a:pos x="287" y="513"/>
                </a:cxn>
                <a:cxn ang="0">
                  <a:pos x="282" y="503"/>
                </a:cxn>
                <a:cxn ang="0">
                  <a:pos x="280" y="492"/>
                </a:cxn>
                <a:cxn ang="0">
                  <a:pos x="285" y="478"/>
                </a:cxn>
                <a:cxn ang="0">
                  <a:pos x="287" y="462"/>
                </a:cxn>
                <a:cxn ang="0">
                  <a:pos x="413" y="21"/>
                </a:cxn>
                <a:cxn ang="0">
                  <a:pos x="428" y="3"/>
                </a:cxn>
              </a:cxnLst>
              <a:rect l="0" t="0" r="r" b="b"/>
              <a:pathLst>
                <a:path w="1447" h="1581">
                  <a:moveTo>
                    <a:pt x="446" y="0"/>
                  </a:moveTo>
                  <a:lnTo>
                    <a:pt x="1419" y="0"/>
                  </a:lnTo>
                  <a:lnTo>
                    <a:pt x="1437" y="3"/>
                  </a:lnTo>
                  <a:lnTo>
                    <a:pt x="1445" y="8"/>
                  </a:lnTo>
                  <a:lnTo>
                    <a:pt x="1447" y="19"/>
                  </a:lnTo>
                  <a:lnTo>
                    <a:pt x="1447" y="29"/>
                  </a:lnTo>
                  <a:lnTo>
                    <a:pt x="1445" y="40"/>
                  </a:lnTo>
                  <a:lnTo>
                    <a:pt x="1440" y="56"/>
                  </a:lnTo>
                  <a:lnTo>
                    <a:pt x="1440" y="48"/>
                  </a:lnTo>
                  <a:lnTo>
                    <a:pt x="224" y="1497"/>
                  </a:lnTo>
                  <a:lnTo>
                    <a:pt x="595" y="1497"/>
                  </a:lnTo>
                  <a:lnTo>
                    <a:pt x="683" y="1494"/>
                  </a:lnTo>
                  <a:lnTo>
                    <a:pt x="761" y="1484"/>
                  </a:lnTo>
                  <a:lnTo>
                    <a:pt x="829" y="1468"/>
                  </a:lnTo>
                  <a:lnTo>
                    <a:pt x="887" y="1443"/>
                  </a:lnTo>
                  <a:lnTo>
                    <a:pt x="940" y="1414"/>
                  </a:lnTo>
                  <a:lnTo>
                    <a:pt x="986" y="1376"/>
                  </a:lnTo>
                  <a:lnTo>
                    <a:pt x="1023" y="1333"/>
                  </a:lnTo>
                  <a:lnTo>
                    <a:pt x="1059" y="1282"/>
                  </a:lnTo>
                  <a:lnTo>
                    <a:pt x="1089" y="1226"/>
                  </a:lnTo>
                  <a:lnTo>
                    <a:pt x="1117" y="1161"/>
                  </a:lnTo>
                  <a:lnTo>
                    <a:pt x="1142" y="1091"/>
                  </a:lnTo>
                  <a:lnTo>
                    <a:pt x="1167" y="1016"/>
                  </a:lnTo>
                  <a:lnTo>
                    <a:pt x="1177" y="986"/>
                  </a:lnTo>
                  <a:lnTo>
                    <a:pt x="1185" y="968"/>
                  </a:lnTo>
                  <a:lnTo>
                    <a:pt x="1192" y="960"/>
                  </a:lnTo>
                  <a:lnTo>
                    <a:pt x="1205" y="957"/>
                  </a:lnTo>
                  <a:lnTo>
                    <a:pt x="1215" y="957"/>
                  </a:lnTo>
                  <a:lnTo>
                    <a:pt x="1220" y="962"/>
                  </a:lnTo>
                  <a:lnTo>
                    <a:pt x="1228" y="965"/>
                  </a:lnTo>
                  <a:lnTo>
                    <a:pt x="1230" y="973"/>
                  </a:lnTo>
                  <a:lnTo>
                    <a:pt x="1233" y="978"/>
                  </a:lnTo>
                  <a:lnTo>
                    <a:pt x="1233" y="995"/>
                  </a:lnTo>
                  <a:lnTo>
                    <a:pt x="1230" y="1003"/>
                  </a:lnTo>
                  <a:lnTo>
                    <a:pt x="1225" y="1013"/>
                  </a:lnTo>
                  <a:lnTo>
                    <a:pt x="1225" y="1021"/>
                  </a:lnTo>
                  <a:lnTo>
                    <a:pt x="1071" y="1532"/>
                  </a:lnTo>
                  <a:lnTo>
                    <a:pt x="1061" y="1559"/>
                  </a:lnTo>
                  <a:lnTo>
                    <a:pt x="1051" y="1572"/>
                  </a:lnTo>
                  <a:lnTo>
                    <a:pt x="1034" y="1581"/>
                  </a:lnTo>
                  <a:lnTo>
                    <a:pt x="27" y="1581"/>
                  </a:lnTo>
                  <a:lnTo>
                    <a:pt x="12" y="1578"/>
                  </a:lnTo>
                  <a:lnTo>
                    <a:pt x="2" y="1572"/>
                  </a:lnTo>
                  <a:lnTo>
                    <a:pt x="0" y="1559"/>
                  </a:lnTo>
                  <a:lnTo>
                    <a:pt x="0" y="1554"/>
                  </a:lnTo>
                  <a:lnTo>
                    <a:pt x="2" y="1548"/>
                  </a:lnTo>
                  <a:lnTo>
                    <a:pt x="2" y="1540"/>
                  </a:lnTo>
                  <a:lnTo>
                    <a:pt x="5" y="1532"/>
                  </a:lnTo>
                  <a:lnTo>
                    <a:pt x="5" y="1524"/>
                  </a:lnTo>
                  <a:lnTo>
                    <a:pt x="7" y="1521"/>
                  </a:lnTo>
                  <a:lnTo>
                    <a:pt x="7" y="1519"/>
                  </a:lnTo>
                  <a:lnTo>
                    <a:pt x="1225" y="67"/>
                  </a:lnTo>
                  <a:lnTo>
                    <a:pt x="872" y="67"/>
                  </a:lnTo>
                  <a:lnTo>
                    <a:pt x="784" y="70"/>
                  </a:lnTo>
                  <a:lnTo>
                    <a:pt x="706" y="83"/>
                  </a:lnTo>
                  <a:lnTo>
                    <a:pt x="640" y="99"/>
                  </a:lnTo>
                  <a:lnTo>
                    <a:pt x="580" y="126"/>
                  </a:lnTo>
                  <a:lnTo>
                    <a:pt x="529" y="158"/>
                  </a:lnTo>
                  <a:lnTo>
                    <a:pt x="484" y="199"/>
                  </a:lnTo>
                  <a:lnTo>
                    <a:pt x="446" y="245"/>
                  </a:lnTo>
                  <a:lnTo>
                    <a:pt x="413" y="298"/>
                  </a:lnTo>
                  <a:lnTo>
                    <a:pt x="386" y="357"/>
                  </a:lnTo>
                  <a:lnTo>
                    <a:pt x="358" y="422"/>
                  </a:lnTo>
                  <a:lnTo>
                    <a:pt x="335" y="495"/>
                  </a:lnTo>
                  <a:lnTo>
                    <a:pt x="328" y="511"/>
                  </a:lnTo>
                  <a:lnTo>
                    <a:pt x="322" y="516"/>
                  </a:lnTo>
                  <a:lnTo>
                    <a:pt x="307" y="521"/>
                  </a:lnTo>
                  <a:lnTo>
                    <a:pt x="297" y="521"/>
                  </a:lnTo>
                  <a:lnTo>
                    <a:pt x="292" y="516"/>
                  </a:lnTo>
                  <a:lnTo>
                    <a:pt x="287" y="513"/>
                  </a:lnTo>
                  <a:lnTo>
                    <a:pt x="282" y="508"/>
                  </a:lnTo>
                  <a:lnTo>
                    <a:pt x="282" y="503"/>
                  </a:lnTo>
                  <a:lnTo>
                    <a:pt x="280" y="500"/>
                  </a:lnTo>
                  <a:lnTo>
                    <a:pt x="280" y="492"/>
                  </a:lnTo>
                  <a:lnTo>
                    <a:pt x="282" y="484"/>
                  </a:lnTo>
                  <a:lnTo>
                    <a:pt x="285" y="478"/>
                  </a:lnTo>
                  <a:lnTo>
                    <a:pt x="285" y="470"/>
                  </a:lnTo>
                  <a:lnTo>
                    <a:pt x="287" y="462"/>
                  </a:lnTo>
                  <a:lnTo>
                    <a:pt x="406" y="43"/>
                  </a:lnTo>
                  <a:lnTo>
                    <a:pt x="413" y="21"/>
                  </a:lnTo>
                  <a:lnTo>
                    <a:pt x="418" y="8"/>
                  </a:lnTo>
                  <a:lnTo>
                    <a:pt x="428" y="3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9852" y="3153"/>
              <a:ext cx="888" cy="1072"/>
            </a:xfrm>
            <a:custGeom>
              <a:avLst/>
              <a:gdLst/>
              <a:ahLst/>
              <a:cxnLst>
                <a:cxn ang="0">
                  <a:pos x="376" y="5"/>
                </a:cxn>
                <a:cxn ang="0">
                  <a:pos x="462" y="48"/>
                </a:cxn>
                <a:cxn ang="0">
                  <a:pos x="525" y="121"/>
                </a:cxn>
                <a:cxn ang="0">
                  <a:pos x="573" y="209"/>
                </a:cxn>
                <a:cxn ang="0">
                  <a:pos x="603" y="306"/>
                </a:cxn>
                <a:cxn ang="0">
                  <a:pos x="623" y="398"/>
                </a:cxn>
                <a:cxn ang="0">
                  <a:pos x="633" y="468"/>
                </a:cxn>
                <a:cxn ang="0">
                  <a:pos x="638" y="492"/>
                </a:cxn>
                <a:cxn ang="0">
                  <a:pos x="686" y="368"/>
                </a:cxn>
                <a:cxn ang="0">
                  <a:pos x="759" y="196"/>
                </a:cxn>
                <a:cxn ang="0">
                  <a:pos x="843" y="21"/>
                </a:cxn>
                <a:cxn ang="0">
                  <a:pos x="870" y="13"/>
                </a:cxn>
                <a:cxn ang="0">
                  <a:pos x="880" y="16"/>
                </a:cxn>
                <a:cxn ang="0">
                  <a:pos x="888" y="24"/>
                </a:cxn>
                <a:cxn ang="0">
                  <a:pos x="880" y="54"/>
                </a:cxn>
                <a:cxn ang="0">
                  <a:pos x="820" y="177"/>
                </a:cxn>
                <a:cxn ang="0">
                  <a:pos x="780" y="266"/>
                </a:cxn>
                <a:cxn ang="0">
                  <a:pos x="754" y="328"/>
                </a:cxn>
                <a:cxn ang="0">
                  <a:pos x="727" y="398"/>
                </a:cxn>
                <a:cxn ang="0">
                  <a:pos x="674" y="537"/>
                </a:cxn>
                <a:cxn ang="0">
                  <a:pos x="643" y="626"/>
                </a:cxn>
                <a:cxn ang="0">
                  <a:pos x="631" y="685"/>
                </a:cxn>
                <a:cxn ang="0">
                  <a:pos x="608" y="825"/>
                </a:cxn>
                <a:cxn ang="0">
                  <a:pos x="583" y="943"/>
                </a:cxn>
                <a:cxn ang="0">
                  <a:pos x="558" y="1029"/>
                </a:cxn>
                <a:cxn ang="0">
                  <a:pos x="535" y="1067"/>
                </a:cxn>
                <a:cxn ang="0">
                  <a:pos x="512" y="1072"/>
                </a:cxn>
                <a:cxn ang="0">
                  <a:pos x="500" y="1062"/>
                </a:cxn>
                <a:cxn ang="0">
                  <a:pos x="492" y="1040"/>
                </a:cxn>
                <a:cxn ang="0">
                  <a:pos x="495" y="1008"/>
                </a:cxn>
                <a:cxn ang="0">
                  <a:pos x="510" y="930"/>
                </a:cxn>
                <a:cxn ang="0">
                  <a:pos x="532" y="830"/>
                </a:cxn>
                <a:cxn ang="0">
                  <a:pos x="563" y="726"/>
                </a:cxn>
                <a:cxn ang="0">
                  <a:pos x="580" y="666"/>
                </a:cxn>
                <a:cxn ang="0">
                  <a:pos x="583" y="632"/>
                </a:cxn>
                <a:cxn ang="0">
                  <a:pos x="585" y="519"/>
                </a:cxn>
                <a:cxn ang="0">
                  <a:pos x="578" y="425"/>
                </a:cxn>
                <a:cxn ang="0">
                  <a:pos x="555" y="328"/>
                </a:cxn>
                <a:cxn ang="0">
                  <a:pos x="517" y="242"/>
                </a:cxn>
                <a:cxn ang="0">
                  <a:pos x="454" y="175"/>
                </a:cxn>
                <a:cxn ang="0">
                  <a:pos x="363" y="137"/>
                </a:cxn>
                <a:cxn ang="0">
                  <a:pos x="253" y="137"/>
                </a:cxn>
                <a:cxn ang="0">
                  <a:pos x="154" y="172"/>
                </a:cxn>
                <a:cxn ang="0">
                  <a:pos x="79" y="242"/>
                </a:cxn>
                <a:cxn ang="0">
                  <a:pos x="53" y="295"/>
                </a:cxn>
                <a:cxn ang="0">
                  <a:pos x="46" y="309"/>
                </a:cxn>
                <a:cxn ang="0">
                  <a:pos x="21" y="314"/>
                </a:cxn>
                <a:cxn ang="0">
                  <a:pos x="8" y="312"/>
                </a:cxn>
                <a:cxn ang="0">
                  <a:pos x="0" y="304"/>
                </a:cxn>
                <a:cxn ang="0">
                  <a:pos x="3" y="285"/>
                </a:cxn>
                <a:cxn ang="0">
                  <a:pos x="23" y="226"/>
                </a:cxn>
                <a:cxn ang="0">
                  <a:pos x="74" y="140"/>
                </a:cxn>
                <a:cxn ang="0">
                  <a:pos x="144" y="67"/>
                </a:cxn>
                <a:cxn ang="0">
                  <a:pos x="225" y="21"/>
                </a:cxn>
                <a:cxn ang="0">
                  <a:pos x="326" y="0"/>
                </a:cxn>
              </a:cxnLst>
              <a:rect l="0" t="0" r="r" b="b"/>
              <a:pathLst>
                <a:path w="888" h="1072">
                  <a:moveTo>
                    <a:pt x="326" y="0"/>
                  </a:moveTo>
                  <a:lnTo>
                    <a:pt x="376" y="5"/>
                  </a:lnTo>
                  <a:lnTo>
                    <a:pt x="421" y="21"/>
                  </a:lnTo>
                  <a:lnTo>
                    <a:pt x="462" y="48"/>
                  </a:lnTo>
                  <a:lnTo>
                    <a:pt x="497" y="80"/>
                  </a:lnTo>
                  <a:lnTo>
                    <a:pt x="525" y="121"/>
                  </a:lnTo>
                  <a:lnTo>
                    <a:pt x="550" y="164"/>
                  </a:lnTo>
                  <a:lnTo>
                    <a:pt x="573" y="209"/>
                  </a:lnTo>
                  <a:lnTo>
                    <a:pt x="590" y="258"/>
                  </a:lnTo>
                  <a:lnTo>
                    <a:pt x="603" y="306"/>
                  </a:lnTo>
                  <a:lnTo>
                    <a:pt x="616" y="352"/>
                  </a:lnTo>
                  <a:lnTo>
                    <a:pt x="623" y="398"/>
                  </a:lnTo>
                  <a:lnTo>
                    <a:pt x="628" y="435"/>
                  </a:lnTo>
                  <a:lnTo>
                    <a:pt x="633" y="468"/>
                  </a:lnTo>
                  <a:lnTo>
                    <a:pt x="636" y="492"/>
                  </a:lnTo>
                  <a:lnTo>
                    <a:pt x="638" y="492"/>
                  </a:lnTo>
                  <a:lnTo>
                    <a:pt x="661" y="430"/>
                  </a:lnTo>
                  <a:lnTo>
                    <a:pt x="686" y="368"/>
                  </a:lnTo>
                  <a:lnTo>
                    <a:pt x="737" y="250"/>
                  </a:lnTo>
                  <a:lnTo>
                    <a:pt x="759" y="196"/>
                  </a:lnTo>
                  <a:lnTo>
                    <a:pt x="785" y="145"/>
                  </a:lnTo>
                  <a:lnTo>
                    <a:pt x="843" y="21"/>
                  </a:lnTo>
                  <a:lnTo>
                    <a:pt x="858" y="13"/>
                  </a:lnTo>
                  <a:lnTo>
                    <a:pt x="870" y="13"/>
                  </a:lnTo>
                  <a:lnTo>
                    <a:pt x="875" y="16"/>
                  </a:lnTo>
                  <a:lnTo>
                    <a:pt x="880" y="16"/>
                  </a:lnTo>
                  <a:lnTo>
                    <a:pt x="883" y="21"/>
                  </a:lnTo>
                  <a:lnTo>
                    <a:pt x="888" y="24"/>
                  </a:lnTo>
                  <a:lnTo>
                    <a:pt x="888" y="37"/>
                  </a:lnTo>
                  <a:lnTo>
                    <a:pt x="880" y="54"/>
                  </a:lnTo>
                  <a:lnTo>
                    <a:pt x="848" y="121"/>
                  </a:lnTo>
                  <a:lnTo>
                    <a:pt x="820" y="177"/>
                  </a:lnTo>
                  <a:lnTo>
                    <a:pt x="800" y="226"/>
                  </a:lnTo>
                  <a:lnTo>
                    <a:pt x="780" y="266"/>
                  </a:lnTo>
                  <a:lnTo>
                    <a:pt x="767" y="301"/>
                  </a:lnTo>
                  <a:lnTo>
                    <a:pt x="754" y="328"/>
                  </a:lnTo>
                  <a:lnTo>
                    <a:pt x="742" y="357"/>
                  </a:lnTo>
                  <a:lnTo>
                    <a:pt x="727" y="398"/>
                  </a:lnTo>
                  <a:lnTo>
                    <a:pt x="709" y="441"/>
                  </a:lnTo>
                  <a:lnTo>
                    <a:pt x="674" y="537"/>
                  </a:lnTo>
                  <a:lnTo>
                    <a:pt x="656" y="583"/>
                  </a:lnTo>
                  <a:lnTo>
                    <a:pt x="643" y="626"/>
                  </a:lnTo>
                  <a:lnTo>
                    <a:pt x="636" y="661"/>
                  </a:lnTo>
                  <a:lnTo>
                    <a:pt x="631" y="685"/>
                  </a:lnTo>
                  <a:lnTo>
                    <a:pt x="621" y="755"/>
                  </a:lnTo>
                  <a:lnTo>
                    <a:pt x="608" y="825"/>
                  </a:lnTo>
                  <a:lnTo>
                    <a:pt x="595" y="890"/>
                  </a:lnTo>
                  <a:lnTo>
                    <a:pt x="583" y="943"/>
                  </a:lnTo>
                  <a:lnTo>
                    <a:pt x="570" y="989"/>
                  </a:lnTo>
                  <a:lnTo>
                    <a:pt x="558" y="1029"/>
                  </a:lnTo>
                  <a:lnTo>
                    <a:pt x="545" y="1054"/>
                  </a:lnTo>
                  <a:lnTo>
                    <a:pt x="535" y="1067"/>
                  </a:lnTo>
                  <a:lnTo>
                    <a:pt x="527" y="1072"/>
                  </a:lnTo>
                  <a:lnTo>
                    <a:pt x="512" y="1072"/>
                  </a:lnTo>
                  <a:lnTo>
                    <a:pt x="505" y="1067"/>
                  </a:lnTo>
                  <a:lnTo>
                    <a:pt x="500" y="1062"/>
                  </a:lnTo>
                  <a:lnTo>
                    <a:pt x="497" y="1056"/>
                  </a:lnTo>
                  <a:lnTo>
                    <a:pt x="492" y="1040"/>
                  </a:lnTo>
                  <a:lnTo>
                    <a:pt x="492" y="1032"/>
                  </a:lnTo>
                  <a:lnTo>
                    <a:pt x="495" y="1008"/>
                  </a:lnTo>
                  <a:lnTo>
                    <a:pt x="500" y="973"/>
                  </a:lnTo>
                  <a:lnTo>
                    <a:pt x="510" y="930"/>
                  </a:lnTo>
                  <a:lnTo>
                    <a:pt x="520" y="884"/>
                  </a:lnTo>
                  <a:lnTo>
                    <a:pt x="532" y="830"/>
                  </a:lnTo>
                  <a:lnTo>
                    <a:pt x="548" y="779"/>
                  </a:lnTo>
                  <a:lnTo>
                    <a:pt x="563" y="726"/>
                  </a:lnTo>
                  <a:lnTo>
                    <a:pt x="575" y="677"/>
                  </a:lnTo>
                  <a:lnTo>
                    <a:pt x="580" y="666"/>
                  </a:lnTo>
                  <a:lnTo>
                    <a:pt x="583" y="653"/>
                  </a:lnTo>
                  <a:lnTo>
                    <a:pt x="583" y="632"/>
                  </a:lnTo>
                  <a:lnTo>
                    <a:pt x="585" y="602"/>
                  </a:lnTo>
                  <a:lnTo>
                    <a:pt x="585" y="519"/>
                  </a:lnTo>
                  <a:lnTo>
                    <a:pt x="583" y="473"/>
                  </a:lnTo>
                  <a:lnTo>
                    <a:pt x="578" y="425"/>
                  </a:lnTo>
                  <a:lnTo>
                    <a:pt x="568" y="376"/>
                  </a:lnTo>
                  <a:lnTo>
                    <a:pt x="555" y="328"/>
                  </a:lnTo>
                  <a:lnTo>
                    <a:pt x="540" y="285"/>
                  </a:lnTo>
                  <a:lnTo>
                    <a:pt x="517" y="242"/>
                  </a:lnTo>
                  <a:lnTo>
                    <a:pt x="490" y="207"/>
                  </a:lnTo>
                  <a:lnTo>
                    <a:pt x="454" y="175"/>
                  </a:lnTo>
                  <a:lnTo>
                    <a:pt x="414" y="153"/>
                  </a:lnTo>
                  <a:lnTo>
                    <a:pt x="363" y="137"/>
                  </a:lnTo>
                  <a:lnTo>
                    <a:pt x="305" y="132"/>
                  </a:lnTo>
                  <a:lnTo>
                    <a:pt x="253" y="137"/>
                  </a:lnTo>
                  <a:lnTo>
                    <a:pt x="202" y="150"/>
                  </a:lnTo>
                  <a:lnTo>
                    <a:pt x="154" y="172"/>
                  </a:lnTo>
                  <a:lnTo>
                    <a:pt x="114" y="204"/>
                  </a:lnTo>
                  <a:lnTo>
                    <a:pt x="79" y="242"/>
                  </a:lnTo>
                  <a:lnTo>
                    <a:pt x="56" y="285"/>
                  </a:lnTo>
                  <a:lnTo>
                    <a:pt x="53" y="295"/>
                  </a:lnTo>
                  <a:lnTo>
                    <a:pt x="48" y="304"/>
                  </a:lnTo>
                  <a:lnTo>
                    <a:pt x="46" y="309"/>
                  </a:lnTo>
                  <a:lnTo>
                    <a:pt x="36" y="314"/>
                  </a:lnTo>
                  <a:lnTo>
                    <a:pt x="21" y="314"/>
                  </a:lnTo>
                  <a:lnTo>
                    <a:pt x="13" y="312"/>
                  </a:lnTo>
                  <a:lnTo>
                    <a:pt x="8" y="312"/>
                  </a:lnTo>
                  <a:lnTo>
                    <a:pt x="5" y="306"/>
                  </a:lnTo>
                  <a:lnTo>
                    <a:pt x="0" y="304"/>
                  </a:lnTo>
                  <a:lnTo>
                    <a:pt x="0" y="295"/>
                  </a:lnTo>
                  <a:lnTo>
                    <a:pt x="3" y="285"/>
                  </a:lnTo>
                  <a:lnTo>
                    <a:pt x="8" y="261"/>
                  </a:lnTo>
                  <a:lnTo>
                    <a:pt x="23" y="226"/>
                  </a:lnTo>
                  <a:lnTo>
                    <a:pt x="43" y="183"/>
                  </a:lnTo>
                  <a:lnTo>
                    <a:pt x="74" y="140"/>
                  </a:lnTo>
                  <a:lnTo>
                    <a:pt x="114" y="94"/>
                  </a:lnTo>
                  <a:lnTo>
                    <a:pt x="144" y="67"/>
                  </a:lnTo>
                  <a:lnTo>
                    <a:pt x="182" y="43"/>
                  </a:lnTo>
                  <a:lnTo>
                    <a:pt x="225" y="21"/>
                  </a:lnTo>
                  <a:lnTo>
                    <a:pt x="275" y="5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11164" y="1798"/>
              <a:ext cx="85" cy="232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65" y="5"/>
                </a:cxn>
                <a:cxn ang="0">
                  <a:pos x="78" y="19"/>
                </a:cxn>
                <a:cxn ang="0">
                  <a:pos x="83" y="38"/>
                </a:cxn>
                <a:cxn ang="0">
                  <a:pos x="85" y="59"/>
                </a:cxn>
                <a:cxn ang="0">
                  <a:pos x="85" y="2261"/>
                </a:cxn>
                <a:cxn ang="0">
                  <a:pos x="83" y="2282"/>
                </a:cxn>
                <a:cxn ang="0">
                  <a:pos x="78" y="2301"/>
                </a:cxn>
                <a:cxn ang="0">
                  <a:pos x="65" y="2314"/>
                </a:cxn>
                <a:cxn ang="0">
                  <a:pos x="45" y="2320"/>
                </a:cxn>
                <a:cxn ang="0">
                  <a:pos x="25" y="2317"/>
                </a:cxn>
                <a:cxn ang="0">
                  <a:pos x="12" y="2306"/>
                </a:cxn>
                <a:cxn ang="0">
                  <a:pos x="5" y="2293"/>
                </a:cxn>
                <a:cxn ang="0">
                  <a:pos x="2" y="2277"/>
                </a:cxn>
                <a:cxn ang="0">
                  <a:pos x="0" y="2258"/>
                </a:cxn>
                <a:cxn ang="0">
                  <a:pos x="0" y="62"/>
                </a:cxn>
                <a:cxn ang="0">
                  <a:pos x="2" y="43"/>
                </a:cxn>
                <a:cxn ang="0">
                  <a:pos x="5" y="27"/>
                </a:cxn>
                <a:cxn ang="0">
                  <a:pos x="12" y="13"/>
                </a:cxn>
                <a:cxn ang="0">
                  <a:pos x="25" y="3"/>
                </a:cxn>
                <a:cxn ang="0">
                  <a:pos x="45" y="0"/>
                </a:cxn>
              </a:cxnLst>
              <a:rect l="0" t="0" r="r" b="b"/>
              <a:pathLst>
                <a:path w="85" h="2320">
                  <a:moveTo>
                    <a:pt x="45" y="0"/>
                  </a:moveTo>
                  <a:lnTo>
                    <a:pt x="65" y="5"/>
                  </a:lnTo>
                  <a:lnTo>
                    <a:pt x="78" y="19"/>
                  </a:lnTo>
                  <a:lnTo>
                    <a:pt x="83" y="38"/>
                  </a:lnTo>
                  <a:lnTo>
                    <a:pt x="85" y="59"/>
                  </a:lnTo>
                  <a:lnTo>
                    <a:pt x="85" y="2261"/>
                  </a:lnTo>
                  <a:lnTo>
                    <a:pt x="83" y="2282"/>
                  </a:lnTo>
                  <a:lnTo>
                    <a:pt x="78" y="2301"/>
                  </a:lnTo>
                  <a:lnTo>
                    <a:pt x="65" y="2314"/>
                  </a:lnTo>
                  <a:lnTo>
                    <a:pt x="45" y="2320"/>
                  </a:lnTo>
                  <a:lnTo>
                    <a:pt x="25" y="2317"/>
                  </a:lnTo>
                  <a:lnTo>
                    <a:pt x="12" y="2306"/>
                  </a:lnTo>
                  <a:lnTo>
                    <a:pt x="5" y="2293"/>
                  </a:lnTo>
                  <a:lnTo>
                    <a:pt x="2" y="2277"/>
                  </a:lnTo>
                  <a:lnTo>
                    <a:pt x="0" y="2258"/>
                  </a:lnTo>
                  <a:lnTo>
                    <a:pt x="0" y="62"/>
                  </a:lnTo>
                  <a:lnTo>
                    <a:pt x="2" y="43"/>
                  </a:lnTo>
                  <a:lnTo>
                    <a:pt x="5" y="27"/>
                  </a:lnTo>
                  <a:lnTo>
                    <a:pt x="12" y="13"/>
                  </a:lnTo>
                  <a:lnTo>
                    <a:pt x="25" y="3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47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295400" y="3810000"/>
            <a:ext cx="6727441" cy="762000"/>
            <a:chOff x="654" y="2775"/>
            <a:chExt cx="24579" cy="2784"/>
          </a:xfrm>
          <a:solidFill>
            <a:srgbClr val="6600FF"/>
          </a:solidFill>
        </p:grpSpPr>
        <p:sp>
          <p:nvSpPr>
            <p:cNvPr id="2097" name="Freeform 49"/>
            <p:cNvSpPr>
              <a:spLocks/>
            </p:cNvSpPr>
            <p:nvPr/>
          </p:nvSpPr>
          <p:spPr bwMode="auto">
            <a:xfrm>
              <a:off x="654" y="3174"/>
              <a:ext cx="1671" cy="1626"/>
            </a:xfrm>
            <a:custGeom>
              <a:avLst/>
              <a:gdLst/>
              <a:ahLst/>
              <a:cxnLst>
                <a:cxn ang="0">
                  <a:pos x="703" y="8"/>
                </a:cxn>
                <a:cxn ang="0">
                  <a:pos x="786" y="125"/>
                </a:cxn>
                <a:cxn ang="0">
                  <a:pos x="764" y="336"/>
                </a:cxn>
                <a:cxn ang="0">
                  <a:pos x="673" y="766"/>
                </a:cxn>
                <a:cxn ang="0">
                  <a:pos x="1323" y="446"/>
                </a:cxn>
                <a:cxn ang="0">
                  <a:pos x="1467" y="86"/>
                </a:cxn>
                <a:cxn ang="0">
                  <a:pos x="1565" y="23"/>
                </a:cxn>
                <a:cxn ang="0">
                  <a:pos x="1625" y="23"/>
                </a:cxn>
                <a:cxn ang="0">
                  <a:pos x="1520" y="344"/>
                </a:cxn>
                <a:cxn ang="0">
                  <a:pos x="1323" y="1055"/>
                </a:cxn>
                <a:cxn ang="0">
                  <a:pos x="1270" y="1376"/>
                </a:cxn>
                <a:cxn ang="0">
                  <a:pos x="1293" y="1485"/>
                </a:cxn>
                <a:cxn ang="0">
                  <a:pos x="1406" y="1509"/>
                </a:cxn>
                <a:cxn ang="0">
                  <a:pos x="1474" y="1485"/>
                </a:cxn>
                <a:cxn ang="0">
                  <a:pos x="1573" y="1384"/>
                </a:cxn>
                <a:cxn ang="0">
                  <a:pos x="1663" y="1360"/>
                </a:cxn>
                <a:cxn ang="0">
                  <a:pos x="1656" y="1415"/>
                </a:cxn>
                <a:cxn ang="0">
                  <a:pos x="1467" y="1571"/>
                </a:cxn>
                <a:cxn ang="0">
                  <a:pos x="1164" y="1618"/>
                </a:cxn>
                <a:cxn ang="0">
                  <a:pos x="1096" y="1501"/>
                </a:cxn>
                <a:cxn ang="0">
                  <a:pos x="1142" y="1157"/>
                </a:cxn>
                <a:cxn ang="0">
                  <a:pos x="1210" y="876"/>
                </a:cxn>
                <a:cxn ang="0">
                  <a:pos x="627" y="899"/>
                </a:cxn>
                <a:cxn ang="0">
                  <a:pos x="423" y="1509"/>
                </a:cxn>
                <a:cxn ang="0">
                  <a:pos x="408" y="1532"/>
                </a:cxn>
                <a:cxn ang="0">
                  <a:pos x="265" y="1603"/>
                </a:cxn>
                <a:cxn ang="0">
                  <a:pos x="242" y="1571"/>
                </a:cxn>
                <a:cxn ang="0">
                  <a:pos x="265" y="1525"/>
                </a:cxn>
                <a:cxn ang="0">
                  <a:pos x="431" y="1016"/>
                </a:cxn>
                <a:cxn ang="0">
                  <a:pos x="272" y="883"/>
                </a:cxn>
                <a:cxn ang="0">
                  <a:pos x="325" y="805"/>
                </a:cxn>
                <a:cxn ang="0">
                  <a:pos x="507" y="766"/>
                </a:cxn>
                <a:cxn ang="0">
                  <a:pos x="552" y="555"/>
                </a:cxn>
                <a:cxn ang="0">
                  <a:pos x="590" y="289"/>
                </a:cxn>
                <a:cxn ang="0">
                  <a:pos x="590" y="188"/>
                </a:cxn>
                <a:cxn ang="0">
                  <a:pos x="544" y="133"/>
                </a:cxn>
                <a:cxn ang="0">
                  <a:pos x="393" y="133"/>
                </a:cxn>
                <a:cxn ang="0">
                  <a:pos x="219" y="258"/>
                </a:cxn>
                <a:cxn ang="0">
                  <a:pos x="91" y="407"/>
                </a:cxn>
                <a:cxn ang="0">
                  <a:pos x="0" y="422"/>
                </a:cxn>
                <a:cxn ang="0">
                  <a:pos x="30" y="344"/>
                </a:cxn>
                <a:cxn ang="0">
                  <a:pos x="234" y="133"/>
                </a:cxn>
                <a:cxn ang="0">
                  <a:pos x="643" y="0"/>
                </a:cxn>
              </a:cxnLst>
              <a:rect l="0" t="0" r="r" b="b"/>
              <a:pathLst>
                <a:path w="1671" h="1626">
                  <a:moveTo>
                    <a:pt x="643" y="0"/>
                  </a:moveTo>
                  <a:lnTo>
                    <a:pt x="665" y="0"/>
                  </a:lnTo>
                  <a:lnTo>
                    <a:pt x="703" y="8"/>
                  </a:lnTo>
                  <a:lnTo>
                    <a:pt x="741" y="23"/>
                  </a:lnTo>
                  <a:lnTo>
                    <a:pt x="771" y="62"/>
                  </a:lnTo>
                  <a:lnTo>
                    <a:pt x="786" y="125"/>
                  </a:lnTo>
                  <a:lnTo>
                    <a:pt x="786" y="164"/>
                  </a:lnTo>
                  <a:lnTo>
                    <a:pt x="779" y="234"/>
                  </a:lnTo>
                  <a:lnTo>
                    <a:pt x="764" y="336"/>
                  </a:lnTo>
                  <a:lnTo>
                    <a:pt x="748" y="446"/>
                  </a:lnTo>
                  <a:lnTo>
                    <a:pt x="711" y="602"/>
                  </a:lnTo>
                  <a:lnTo>
                    <a:pt x="673" y="766"/>
                  </a:lnTo>
                  <a:lnTo>
                    <a:pt x="650" y="782"/>
                  </a:lnTo>
                  <a:lnTo>
                    <a:pt x="1225" y="782"/>
                  </a:lnTo>
                  <a:lnTo>
                    <a:pt x="1323" y="446"/>
                  </a:lnTo>
                  <a:lnTo>
                    <a:pt x="1444" y="117"/>
                  </a:lnTo>
                  <a:lnTo>
                    <a:pt x="1452" y="102"/>
                  </a:lnTo>
                  <a:lnTo>
                    <a:pt x="1467" y="86"/>
                  </a:lnTo>
                  <a:lnTo>
                    <a:pt x="1467" y="78"/>
                  </a:lnTo>
                  <a:lnTo>
                    <a:pt x="1512" y="47"/>
                  </a:lnTo>
                  <a:lnTo>
                    <a:pt x="1565" y="23"/>
                  </a:lnTo>
                  <a:lnTo>
                    <a:pt x="1603" y="16"/>
                  </a:lnTo>
                  <a:lnTo>
                    <a:pt x="1618" y="16"/>
                  </a:lnTo>
                  <a:lnTo>
                    <a:pt x="1625" y="23"/>
                  </a:lnTo>
                  <a:lnTo>
                    <a:pt x="1625" y="39"/>
                  </a:lnTo>
                  <a:lnTo>
                    <a:pt x="1618" y="55"/>
                  </a:lnTo>
                  <a:lnTo>
                    <a:pt x="1520" y="344"/>
                  </a:lnTo>
                  <a:lnTo>
                    <a:pt x="1436" y="618"/>
                  </a:lnTo>
                  <a:lnTo>
                    <a:pt x="1368" y="852"/>
                  </a:lnTo>
                  <a:lnTo>
                    <a:pt x="1323" y="1055"/>
                  </a:lnTo>
                  <a:lnTo>
                    <a:pt x="1293" y="1220"/>
                  </a:lnTo>
                  <a:lnTo>
                    <a:pt x="1285" y="1267"/>
                  </a:lnTo>
                  <a:lnTo>
                    <a:pt x="1270" y="1376"/>
                  </a:lnTo>
                  <a:lnTo>
                    <a:pt x="1270" y="1439"/>
                  </a:lnTo>
                  <a:lnTo>
                    <a:pt x="1285" y="1462"/>
                  </a:lnTo>
                  <a:lnTo>
                    <a:pt x="1293" y="1485"/>
                  </a:lnTo>
                  <a:lnTo>
                    <a:pt x="1323" y="1501"/>
                  </a:lnTo>
                  <a:lnTo>
                    <a:pt x="1346" y="1509"/>
                  </a:lnTo>
                  <a:lnTo>
                    <a:pt x="1406" y="1509"/>
                  </a:lnTo>
                  <a:lnTo>
                    <a:pt x="1452" y="1493"/>
                  </a:lnTo>
                  <a:lnTo>
                    <a:pt x="1474" y="1493"/>
                  </a:lnTo>
                  <a:lnTo>
                    <a:pt x="1474" y="1485"/>
                  </a:lnTo>
                  <a:lnTo>
                    <a:pt x="1482" y="1478"/>
                  </a:lnTo>
                  <a:lnTo>
                    <a:pt x="1520" y="1423"/>
                  </a:lnTo>
                  <a:lnTo>
                    <a:pt x="1573" y="1384"/>
                  </a:lnTo>
                  <a:lnTo>
                    <a:pt x="1618" y="1368"/>
                  </a:lnTo>
                  <a:lnTo>
                    <a:pt x="1648" y="1360"/>
                  </a:lnTo>
                  <a:lnTo>
                    <a:pt x="1663" y="1360"/>
                  </a:lnTo>
                  <a:lnTo>
                    <a:pt x="1671" y="1368"/>
                  </a:lnTo>
                  <a:lnTo>
                    <a:pt x="1671" y="1376"/>
                  </a:lnTo>
                  <a:lnTo>
                    <a:pt x="1656" y="1415"/>
                  </a:lnTo>
                  <a:lnTo>
                    <a:pt x="1618" y="1470"/>
                  </a:lnTo>
                  <a:lnTo>
                    <a:pt x="1557" y="1525"/>
                  </a:lnTo>
                  <a:lnTo>
                    <a:pt x="1467" y="1571"/>
                  </a:lnTo>
                  <a:lnTo>
                    <a:pt x="1361" y="1611"/>
                  </a:lnTo>
                  <a:lnTo>
                    <a:pt x="1225" y="1626"/>
                  </a:lnTo>
                  <a:lnTo>
                    <a:pt x="1164" y="1618"/>
                  </a:lnTo>
                  <a:lnTo>
                    <a:pt x="1126" y="1587"/>
                  </a:lnTo>
                  <a:lnTo>
                    <a:pt x="1104" y="1548"/>
                  </a:lnTo>
                  <a:lnTo>
                    <a:pt x="1096" y="1501"/>
                  </a:lnTo>
                  <a:lnTo>
                    <a:pt x="1104" y="1399"/>
                  </a:lnTo>
                  <a:lnTo>
                    <a:pt x="1119" y="1282"/>
                  </a:lnTo>
                  <a:lnTo>
                    <a:pt x="1142" y="1157"/>
                  </a:lnTo>
                  <a:lnTo>
                    <a:pt x="1172" y="1040"/>
                  </a:lnTo>
                  <a:lnTo>
                    <a:pt x="1195" y="946"/>
                  </a:lnTo>
                  <a:lnTo>
                    <a:pt x="1210" y="876"/>
                  </a:lnTo>
                  <a:lnTo>
                    <a:pt x="1179" y="891"/>
                  </a:lnTo>
                  <a:lnTo>
                    <a:pt x="1157" y="899"/>
                  </a:lnTo>
                  <a:lnTo>
                    <a:pt x="627" y="899"/>
                  </a:lnTo>
                  <a:lnTo>
                    <a:pt x="537" y="1196"/>
                  </a:lnTo>
                  <a:lnTo>
                    <a:pt x="431" y="1493"/>
                  </a:lnTo>
                  <a:lnTo>
                    <a:pt x="423" y="1509"/>
                  </a:lnTo>
                  <a:lnTo>
                    <a:pt x="416" y="1517"/>
                  </a:lnTo>
                  <a:lnTo>
                    <a:pt x="416" y="1525"/>
                  </a:lnTo>
                  <a:lnTo>
                    <a:pt x="408" y="1532"/>
                  </a:lnTo>
                  <a:lnTo>
                    <a:pt x="355" y="1571"/>
                  </a:lnTo>
                  <a:lnTo>
                    <a:pt x="302" y="1595"/>
                  </a:lnTo>
                  <a:lnTo>
                    <a:pt x="265" y="1603"/>
                  </a:lnTo>
                  <a:lnTo>
                    <a:pt x="249" y="1603"/>
                  </a:lnTo>
                  <a:lnTo>
                    <a:pt x="242" y="1595"/>
                  </a:lnTo>
                  <a:lnTo>
                    <a:pt x="242" y="1571"/>
                  </a:lnTo>
                  <a:lnTo>
                    <a:pt x="249" y="1564"/>
                  </a:lnTo>
                  <a:lnTo>
                    <a:pt x="257" y="1548"/>
                  </a:lnTo>
                  <a:lnTo>
                    <a:pt x="265" y="1525"/>
                  </a:lnTo>
                  <a:lnTo>
                    <a:pt x="333" y="1337"/>
                  </a:lnTo>
                  <a:lnTo>
                    <a:pt x="386" y="1165"/>
                  </a:lnTo>
                  <a:lnTo>
                    <a:pt x="431" y="1016"/>
                  </a:lnTo>
                  <a:lnTo>
                    <a:pt x="469" y="891"/>
                  </a:lnTo>
                  <a:lnTo>
                    <a:pt x="280" y="891"/>
                  </a:lnTo>
                  <a:lnTo>
                    <a:pt x="272" y="883"/>
                  </a:lnTo>
                  <a:lnTo>
                    <a:pt x="272" y="876"/>
                  </a:lnTo>
                  <a:lnTo>
                    <a:pt x="287" y="844"/>
                  </a:lnTo>
                  <a:lnTo>
                    <a:pt x="325" y="805"/>
                  </a:lnTo>
                  <a:lnTo>
                    <a:pt x="378" y="774"/>
                  </a:lnTo>
                  <a:lnTo>
                    <a:pt x="431" y="766"/>
                  </a:lnTo>
                  <a:lnTo>
                    <a:pt x="507" y="766"/>
                  </a:lnTo>
                  <a:lnTo>
                    <a:pt x="529" y="672"/>
                  </a:lnTo>
                  <a:lnTo>
                    <a:pt x="544" y="602"/>
                  </a:lnTo>
                  <a:lnTo>
                    <a:pt x="552" y="555"/>
                  </a:lnTo>
                  <a:lnTo>
                    <a:pt x="567" y="477"/>
                  </a:lnTo>
                  <a:lnTo>
                    <a:pt x="582" y="367"/>
                  </a:lnTo>
                  <a:lnTo>
                    <a:pt x="590" y="289"/>
                  </a:lnTo>
                  <a:lnTo>
                    <a:pt x="597" y="234"/>
                  </a:lnTo>
                  <a:lnTo>
                    <a:pt x="597" y="203"/>
                  </a:lnTo>
                  <a:lnTo>
                    <a:pt x="590" y="188"/>
                  </a:lnTo>
                  <a:lnTo>
                    <a:pt x="590" y="172"/>
                  </a:lnTo>
                  <a:lnTo>
                    <a:pt x="567" y="148"/>
                  </a:lnTo>
                  <a:lnTo>
                    <a:pt x="544" y="133"/>
                  </a:lnTo>
                  <a:lnTo>
                    <a:pt x="522" y="125"/>
                  </a:lnTo>
                  <a:lnTo>
                    <a:pt x="491" y="125"/>
                  </a:lnTo>
                  <a:lnTo>
                    <a:pt x="393" y="133"/>
                  </a:lnTo>
                  <a:lnTo>
                    <a:pt x="318" y="164"/>
                  </a:lnTo>
                  <a:lnTo>
                    <a:pt x="265" y="203"/>
                  </a:lnTo>
                  <a:lnTo>
                    <a:pt x="219" y="258"/>
                  </a:lnTo>
                  <a:lnTo>
                    <a:pt x="181" y="321"/>
                  </a:lnTo>
                  <a:lnTo>
                    <a:pt x="144" y="367"/>
                  </a:lnTo>
                  <a:lnTo>
                    <a:pt x="91" y="407"/>
                  </a:lnTo>
                  <a:lnTo>
                    <a:pt x="23" y="430"/>
                  </a:lnTo>
                  <a:lnTo>
                    <a:pt x="8" y="430"/>
                  </a:lnTo>
                  <a:lnTo>
                    <a:pt x="0" y="422"/>
                  </a:lnTo>
                  <a:lnTo>
                    <a:pt x="0" y="414"/>
                  </a:lnTo>
                  <a:lnTo>
                    <a:pt x="8" y="391"/>
                  </a:lnTo>
                  <a:lnTo>
                    <a:pt x="30" y="344"/>
                  </a:lnTo>
                  <a:lnTo>
                    <a:pt x="76" y="281"/>
                  </a:lnTo>
                  <a:lnTo>
                    <a:pt x="144" y="211"/>
                  </a:lnTo>
                  <a:lnTo>
                    <a:pt x="234" y="133"/>
                  </a:lnTo>
                  <a:lnTo>
                    <a:pt x="348" y="70"/>
                  </a:lnTo>
                  <a:lnTo>
                    <a:pt x="491" y="16"/>
                  </a:lnTo>
                  <a:lnTo>
                    <a:pt x="6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8" name="Freeform 50"/>
            <p:cNvSpPr>
              <a:spLocks noEditPoints="1"/>
            </p:cNvSpPr>
            <p:nvPr/>
          </p:nvSpPr>
          <p:spPr bwMode="auto">
            <a:xfrm>
              <a:off x="2544" y="2806"/>
              <a:ext cx="1013" cy="1064"/>
            </a:xfrm>
            <a:custGeom>
              <a:avLst/>
              <a:gdLst/>
              <a:ahLst/>
              <a:cxnLst>
                <a:cxn ang="0">
                  <a:pos x="287" y="978"/>
                </a:cxn>
                <a:cxn ang="0">
                  <a:pos x="310" y="1009"/>
                </a:cxn>
                <a:cxn ang="0">
                  <a:pos x="582" y="1017"/>
                </a:cxn>
                <a:cxn ang="0">
                  <a:pos x="756" y="970"/>
                </a:cxn>
                <a:cxn ang="0">
                  <a:pos x="839" y="853"/>
                </a:cxn>
                <a:cxn ang="0">
                  <a:pos x="847" y="712"/>
                </a:cxn>
                <a:cxn ang="0">
                  <a:pos x="764" y="595"/>
                </a:cxn>
                <a:cxn ang="0">
                  <a:pos x="612" y="540"/>
                </a:cxn>
                <a:cxn ang="0">
                  <a:pos x="333" y="55"/>
                </a:cxn>
                <a:cxn ang="0">
                  <a:pos x="302" y="63"/>
                </a:cxn>
                <a:cxn ang="0">
                  <a:pos x="287" y="86"/>
                </a:cxn>
                <a:cxn ang="0">
                  <a:pos x="537" y="493"/>
                </a:cxn>
                <a:cxn ang="0">
                  <a:pos x="711" y="446"/>
                </a:cxn>
                <a:cxn ang="0">
                  <a:pos x="794" y="329"/>
                </a:cxn>
                <a:cxn ang="0">
                  <a:pos x="801" y="204"/>
                </a:cxn>
                <a:cxn ang="0">
                  <a:pos x="726" y="102"/>
                </a:cxn>
                <a:cxn ang="0">
                  <a:pos x="582" y="55"/>
                </a:cxn>
                <a:cxn ang="0">
                  <a:pos x="0" y="0"/>
                </a:cxn>
                <a:cxn ang="0">
                  <a:pos x="718" y="16"/>
                </a:cxn>
                <a:cxn ang="0">
                  <a:pos x="900" y="110"/>
                </a:cxn>
                <a:cxn ang="0">
                  <a:pos x="968" y="266"/>
                </a:cxn>
                <a:cxn ang="0">
                  <a:pos x="885" y="423"/>
                </a:cxn>
                <a:cxn ang="0">
                  <a:pos x="696" y="509"/>
                </a:cxn>
                <a:cxn ang="0">
                  <a:pos x="922" y="602"/>
                </a:cxn>
                <a:cxn ang="0">
                  <a:pos x="1013" y="782"/>
                </a:cxn>
                <a:cxn ang="0">
                  <a:pos x="945" y="939"/>
                </a:cxn>
                <a:cxn ang="0">
                  <a:pos x="764" y="1048"/>
                </a:cxn>
                <a:cxn ang="0">
                  <a:pos x="0" y="1064"/>
                </a:cxn>
                <a:cxn ang="0">
                  <a:pos x="106" y="1009"/>
                </a:cxn>
                <a:cxn ang="0">
                  <a:pos x="159" y="970"/>
                </a:cxn>
                <a:cxn ang="0">
                  <a:pos x="144" y="71"/>
                </a:cxn>
                <a:cxn ang="0">
                  <a:pos x="0" y="55"/>
                </a:cxn>
              </a:cxnLst>
              <a:rect l="0" t="0" r="r" b="b"/>
              <a:pathLst>
                <a:path w="1013" h="1064">
                  <a:moveTo>
                    <a:pt x="287" y="540"/>
                  </a:moveTo>
                  <a:lnTo>
                    <a:pt x="287" y="978"/>
                  </a:lnTo>
                  <a:lnTo>
                    <a:pt x="295" y="993"/>
                  </a:lnTo>
                  <a:lnTo>
                    <a:pt x="310" y="1009"/>
                  </a:lnTo>
                  <a:lnTo>
                    <a:pt x="333" y="1017"/>
                  </a:lnTo>
                  <a:lnTo>
                    <a:pt x="582" y="1017"/>
                  </a:lnTo>
                  <a:lnTo>
                    <a:pt x="681" y="1001"/>
                  </a:lnTo>
                  <a:lnTo>
                    <a:pt x="756" y="970"/>
                  </a:lnTo>
                  <a:lnTo>
                    <a:pt x="809" y="915"/>
                  </a:lnTo>
                  <a:lnTo>
                    <a:pt x="839" y="853"/>
                  </a:lnTo>
                  <a:lnTo>
                    <a:pt x="854" y="782"/>
                  </a:lnTo>
                  <a:lnTo>
                    <a:pt x="847" y="712"/>
                  </a:lnTo>
                  <a:lnTo>
                    <a:pt x="817" y="649"/>
                  </a:lnTo>
                  <a:lnTo>
                    <a:pt x="764" y="595"/>
                  </a:lnTo>
                  <a:lnTo>
                    <a:pt x="696" y="556"/>
                  </a:lnTo>
                  <a:lnTo>
                    <a:pt x="612" y="540"/>
                  </a:lnTo>
                  <a:lnTo>
                    <a:pt x="287" y="540"/>
                  </a:lnTo>
                  <a:close/>
                  <a:moveTo>
                    <a:pt x="333" y="55"/>
                  </a:moveTo>
                  <a:lnTo>
                    <a:pt x="318" y="63"/>
                  </a:lnTo>
                  <a:lnTo>
                    <a:pt x="302" y="63"/>
                  </a:lnTo>
                  <a:lnTo>
                    <a:pt x="295" y="71"/>
                  </a:lnTo>
                  <a:lnTo>
                    <a:pt x="287" y="86"/>
                  </a:lnTo>
                  <a:lnTo>
                    <a:pt x="287" y="493"/>
                  </a:lnTo>
                  <a:lnTo>
                    <a:pt x="537" y="493"/>
                  </a:lnTo>
                  <a:lnTo>
                    <a:pt x="635" y="477"/>
                  </a:lnTo>
                  <a:lnTo>
                    <a:pt x="711" y="446"/>
                  </a:lnTo>
                  <a:lnTo>
                    <a:pt x="764" y="391"/>
                  </a:lnTo>
                  <a:lnTo>
                    <a:pt x="794" y="329"/>
                  </a:lnTo>
                  <a:lnTo>
                    <a:pt x="809" y="266"/>
                  </a:lnTo>
                  <a:lnTo>
                    <a:pt x="801" y="204"/>
                  </a:lnTo>
                  <a:lnTo>
                    <a:pt x="771" y="149"/>
                  </a:lnTo>
                  <a:lnTo>
                    <a:pt x="726" y="102"/>
                  </a:lnTo>
                  <a:lnTo>
                    <a:pt x="665" y="71"/>
                  </a:lnTo>
                  <a:lnTo>
                    <a:pt x="582" y="55"/>
                  </a:lnTo>
                  <a:lnTo>
                    <a:pt x="333" y="55"/>
                  </a:lnTo>
                  <a:close/>
                  <a:moveTo>
                    <a:pt x="0" y="0"/>
                  </a:moveTo>
                  <a:lnTo>
                    <a:pt x="597" y="0"/>
                  </a:lnTo>
                  <a:lnTo>
                    <a:pt x="718" y="16"/>
                  </a:lnTo>
                  <a:lnTo>
                    <a:pt x="817" y="55"/>
                  </a:lnTo>
                  <a:lnTo>
                    <a:pt x="900" y="110"/>
                  </a:lnTo>
                  <a:lnTo>
                    <a:pt x="953" y="188"/>
                  </a:lnTo>
                  <a:lnTo>
                    <a:pt x="968" y="266"/>
                  </a:lnTo>
                  <a:lnTo>
                    <a:pt x="945" y="352"/>
                  </a:lnTo>
                  <a:lnTo>
                    <a:pt x="885" y="423"/>
                  </a:lnTo>
                  <a:lnTo>
                    <a:pt x="801" y="477"/>
                  </a:lnTo>
                  <a:lnTo>
                    <a:pt x="696" y="509"/>
                  </a:lnTo>
                  <a:lnTo>
                    <a:pt x="824" y="540"/>
                  </a:lnTo>
                  <a:lnTo>
                    <a:pt x="922" y="602"/>
                  </a:lnTo>
                  <a:lnTo>
                    <a:pt x="990" y="689"/>
                  </a:lnTo>
                  <a:lnTo>
                    <a:pt x="1013" y="782"/>
                  </a:lnTo>
                  <a:lnTo>
                    <a:pt x="998" y="868"/>
                  </a:lnTo>
                  <a:lnTo>
                    <a:pt x="945" y="939"/>
                  </a:lnTo>
                  <a:lnTo>
                    <a:pt x="862" y="1009"/>
                  </a:lnTo>
                  <a:lnTo>
                    <a:pt x="764" y="1048"/>
                  </a:lnTo>
                  <a:lnTo>
                    <a:pt x="643" y="1064"/>
                  </a:lnTo>
                  <a:lnTo>
                    <a:pt x="0" y="1064"/>
                  </a:lnTo>
                  <a:lnTo>
                    <a:pt x="0" y="1009"/>
                  </a:lnTo>
                  <a:lnTo>
                    <a:pt x="106" y="1009"/>
                  </a:lnTo>
                  <a:lnTo>
                    <a:pt x="144" y="993"/>
                  </a:lnTo>
                  <a:lnTo>
                    <a:pt x="159" y="970"/>
                  </a:lnTo>
                  <a:lnTo>
                    <a:pt x="159" y="94"/>
                  </a:lnTo>
                  <a:lnTo>
                    <a:pt x="144" y="71"/>
                  </a:lnTo>
                  <a:lnTo>
                    <a:pt x="106" y="5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9" name="Freeform 51"/>
            <p:cNvSpPr>
              <a:spLocks noEditPoints="1"/>
            </p:cNvSpPr>
            <p:nvPr/>
          </p:nvSpPr>
          <p:spPr bwMode="auto">
            <a:xfrm>
              <a:off x="3723" y="2814"/>
              <a:ext cx="968" cy="1064"/>
            </a:xfrm>
            <a:custGeom>
              <a:avLst/>
              <a:gdLst/>
              <a:ahLst/>
              <a:cxnLst>
                <a:cxn ang="0">
                  <a:pos x="333" y="55"/>
                </a:cxn>
                <a:cxn ang="0">
                  <a:pos x="303" y="71"/>
                </a:cxn>
                <a:cxn ang="0">
                  <a:pos x="295" y="78"/>
                </a:cxn>
                <a:cxn ang="0">
                  <a:pos x="295" y="532"/>
                </a:cxn>
                <a:cxn ang="0">
                  <a:pos x="537" y="532"/>
                </a:cxn>
                <a:cxn ang="0">
                  <a:pos x="636" y="524"/>
                </a:cxn>
                <a:cxn ang="0">
                  <a:pos x="711" y="493"/>
                </a:cxn>
                <a:cxn ang="0">
                  <a:pos x="757" y="462"/>
                </a:cxn>
                <a:cxn ang="0">
                  <a:pos x="787" y="415"/>
                </a:cxn>
                <a:cxn ang="0">
                  <a:pos x="802" y="368"/>
                </a:cxn>
                <a:cxn ang="0">
                  <a:pos x="809" y="329"/>
                </a:cxn>
                <a:cxn ang="0">
                  <a:pos x="809" y="250"/>
                </a:cxn>
                <a:cxn ang="0">
                  <a:pos x="802" y="204"/>
                </a:cxn>
                <a:cxn ang="0">
                  <a:pos x="779" y="164"/>
                </a:cxn>
                <a:cxn ang="0">
                  <a:pos x="749" y="118"/>
                </a:cxn>
                <a:cxn ang="0">
                  <a:pos x="704" y="86"/>
                </a:cxn>
                <a:cxn ang="0">
                  <a:pos x="628" y="63"/>
                </a:cxn>
                <a:cxn ang="0">
                  <a:pos x="537" y="55"/>
                </a:cxn>
                <a:cxn ang="0">
                  <a:pos x="333" y="55"/>
                </a:cxn>
                <a:cxn ang="0">
                  <a:pos x="0" y="0"/>
                </a:cxn>
                <a:cxn ang="0">
                  <a:pos x="575" y="0"/>
                </a:cxn>
                <a:cxn ang="0">
                  <a:pos x="704" y="16"/>
                </a:cxn>
                <a:cxn ang="0">
                  <a:pos x="809" y="55"/>
                </a:cxn>
                <a:cxn ang="0">
                  <a:pos x="893" y="118"/>
                </a:cxn>
                <a:cxn ang="0">
                  <a:pos x="946" y="196"/>
                </a:cxn>
                <a:cxn ang="0">
                  <a:pos x="968" y="290"/>
                </a:cxn>
                <a:cxn ang="0">
                  <a:pos x="946" y="383"/>
                </a:cxn>
                <a:cxn ang="0">
                  <a:pos x="893" y="462"/>
                </a:cxn>
                <a:cxn ang="0">
                  <a:pos x="809" y="524"/>
                </a:cxn>
                <a:cxn ang="0">
                  <a:pos x="704" y="563"/>
                </a:cxn>
                <a:cxn ang="0">
                  <a:pos x="575" y="579"/>
                </a:cxn>
                <a:cxn ang="0">
                  <a:pos x="295" y="579"/>
                </a:cxn>
                <a:cxn ang="0">
                  <a:pos x="295" y="970"/>
                </a:cxn>
                <a:cxn ang="0">
                  <a:pos x="310" y="993"/>
                </a:cxn>
                <a:cxn ang="0">
                  <a:pos x="348" y="1009"/>
                </a:cxn>
                <a:cxn ang="0">
                  <a:pos x="454" y="1009"/>
                </a:cxn>
                <a:cxn ang="0">
                  <a:pos x="454" y="1064"/>
                </a:cxn>
                <a:cxn ang="0">
                  <a:pos x="371" y="1056"/>
                </a:cxn>
                <a:cxn ang="0">
                  <a:pos x="159" y="1056"/>
                </a:cxn>
                <a:cxn ang="0">
                  <a:pos x="84" y="1064"/>
                </a:cxn>
                <a:cxn ang="0">
                  <a:pos x="0" y="1064"/>
                </a:cxn>
                <a:cxn ang="0">
                  <a:pos x="0" y="1009"/>
                </a:cxn>
                <a:cxn ang="0">
                  <a:pos x="106" y="1009"/>
                </a:cxn>
                <a:cxn ang="0">
                  <a:pos x="144" y="993"/>
                </a:cxn>
                <a:cxn ang="0">
                  <a:pos x="159" y="970"/>
                </a:cxn>
                <a:cxn ang="0">
                  <a:pos x="159" y="94"/>
                </a:cxn>
                <a:cxn ang="0">
                  <a:pos x="144" y="71"/>
                </a:cxn>
                <a:cxn ang="0">
                  <a:pos x="106" y="55"/>
                </a:cxn>
                <a:cxn ang="0">
                  <a:pos x="0" y="55"/>
                </a:cxn>
                <a:cxn ang="0">
                  <a:pos x="0" y="0"/>
                </a:cxn>
              </a:cxnLst>
              <a:rect l="0" t="0" r="r" b="b"/>
              <a:pathLst>
                <a:path w="968" h="1064">
                  <a:moveTo>
                    <a:pt x="333" y="55"/>
                  </a:moveTo>
                  <a:lnTo>
                    <a:pt x="303" y="71"/>
                  </a:lnTo>
                  <a:lnTo>
                    <a:pt x="295" y="78"/>
                  </a:lnTo>
                  <a:lnTo>
                    <a:pt x="295" y="532"/>
                  </a:lnTo>
                  <a:lnTo>
                    <a:pt x="537" y="532"/>
                  </a:lnTo>
                  <a:lnTo>
                    <a:pt x="636" y="524"/>
                  </a:lnTo>
                  <a:lnTo>
                    <a:pt x="711" y="493"/>
                  </a:lnTo>
                  <a:lnTo>
                    <a:pt x="757" y="462"/>
                  </a:lnTo>
                  <a:lnTo>
                    <a:pt x="787" y="415"/>
                  </a:lnTo>
                  <a:lnTo>
                    <a:pt x="802" y="368"/>
                  </a:lnTo>
                  <a:lnTo>
                    <a:pt x="809" y="329"/>
                  </a:lnTo>
                  <a:lnTo>
                    <a:pt x="809" y="250"/>
                  </a:lnTo>
                  <a:lnTo>
                    <a:pt x="802" y="204"/>
                  </a:lnTo>
                  <a:lnTo>
                    <a:pt x="779" y="164"/>
                  </a:lnTo>
                  <a:lnTo>
                    <a:pt x="749" y="118"/>
                  </a:lnTo>
                  <a:lnTo>
                    <a:pt x="704" y="86"/>
                  </a:lnTo>
                  <a:lnTo>
                    <a:pt x="628" y="63"/>
                  </a:lnTo>
                  <a:lnTo>
                    <a:pt x="537" y="55"/>
                  </a:lnTo>
                  <a:lnTo>
                    <a:pt x="333" y="55"/>
                  </a:lnTo>
                  <a:close/>
                  <a:moveTo>
                    <a:pt x="0" y="0"/>
                  </a:moveTo>
                  <a:lnTo>
                    <a:pt x="575" y="0"/>
                  </a:lnTo>
                  <a:lnTo>
                    <a:pt x="704" y="16"/>
                  </a:lnTo>
                  <a:lnTo>
                    <a:pt x="809" y="55"/>
                  </a:lnTo>
                  <a:lnTo>
                    <a:pt x="893" y="118"/>
                  </a:lnTo>
                  <a:lnTo>
                    <a:pt x="946" y="196"/>
                  </a:lnTo>
                  <a:lnTo>
                    <a:pt x="968" y="290"/>
                  </a:lnTo>
                  <a:lnTo>
                    <a:pt x="946" y="383"/>
                  </a:lnTo>
                  <a:lnTo>
                    <a:pt x="893" y="462"/>
                  </a:lnTo>
                  <a:lnTo>
                    <a:pt x="809" y="524"/>
                  </a:lnTo>
                  <a:lnTo>
                    <a:pt x="704" y="563"/>
                  </a:lnTo>
                  <a:lnTo>
                    <a:pt x="575" y="579"/>
                  </a:lnTo>
                  <a:lnTo>
                    <a:pt x="295" y="579"/>
                  </a:lnTo>
                  <a:lnTo>
                    <a:pt x="295" y="970"/>
                  </a:lnTo>
                  <a:lnTo>
                    <a:pt x="310" y="993"/>
                  </a:lnTo>
                  <a:lnTo>
                    <a:pt x="348" y="1009"/>
                  </a:lnTo>
                  <a:lnTo>
                    <a:pt x="454" y="1009"/>
                  </a:lnTo>
                  <a:lnTo>
                    <a:pt x="454" y="1064"/>
                  </a:lnTo>
                  <a:lnTo>
                    <a:pt x="371" y="1056"/>
                  </a:lnTo>
                  <a:lnTo>
                    <a:pt x="159" y="1056"/>
                  </a:lnTo>
                  <a:lnTo>
                    <a:pt x="84" y="1064"/>
                  </a:lnTo>
                  <a:lnTo>
                    <a:pt x="0" y="1064"/>
                  </a:lnTo>
                  <a:lnTo>
                    <a:pt x="0" y="1009"/>
                  </a:lnTo>
                  <a:lnTo>
                    <a:pt x="106" y="1009"/>
                  </a:lnTo>
                  <a:lnTo>
                    <a:pt x="144" y="993"/>
                  </a:lnTo>
                  <a:lnTo>
                    <a:pt x="159" y="970"/>
                  </a:lnTo>
                  <a:lnTo>
                    <a:pt x="159" y="94"/>
                  </a:lnTo>
                  <a:lnTo>
                    <a:pt x="144" y="71"/>
                  </a:lnTo>
                  <a:lnTo>
                    <a:pt x="106" y="5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auto">
            <a:xfrm>
              <a:off x="4903" y="2775"/>
              <a:ext cx="748" cy="1118"/>
            </a:xfrm>
            <a:custGeom>
              <a:avLst/>
              <a:gdLst/>
              <a:ahLst/>
              <a:cxnLst>
                <a:cxn ang="0">
                  <a:pos x="378" y="0"/>
                </a:cxn>
                <a:cxn ang="0">
                  <a:pos x="529" y="47"/>
                </a:cxn>
                <a:cxn ang="0">
                  <a:pos x="658" y="24"/>
                </a:cxn>
                <a:cxn ang="0">
                  <a:pos x="673" y="0"/>
                </a:cxn>
                <a:cxn ang="0">
                  <a:pos x="711" y="8"/>
                </a:cxn>
                <a:cxn ang="0">
                  <a:pos x="703" y="375"/>
                </a:cxn>
                <a:cxn ang="0">
                  <a:pos x="665" y="383"/>
                </a:cxn>
                <a:cxn ang="0">
                  <a:pos x="650" y="352"/>
                </a:cxn>
                <a:cxn ang="0">
                  <a:pos x="590" y="172"/>
                </a:cxn>
                <a:cxn ang="0">
                  <a:pos x="438" y="63"/>
                </a:cxn>
                <a:cxn ang="0">
                  <a:pos x="234" y="63"/>
                </a:cxn>
                <a:cxn ang="0">
                  <a:pos x="113" y="172"/>
                </a:cxn>
                <a:cxn ang="0">
                  <a:pos x="106" y="305"/>
                </a:cxn>
                <a:cxn ang="0">
                  <a:pos x="189" y="415"/>
                </a:cxn>
                <a:cxn ang="0">
                  <a:pos x="280" y="430"/>
                </a:cxn>
                <a:cxn ang="0">
                  <a:pos x="605" y="532"/>
                </a:cxn>
                <a:cxn ang="0">
                  <a:pos x="733" y="696"/>
                </a:cxn>
                <a:cxn ang="0">
                  <a:pos x="733" y="892"/>
                </a:cxn>
                <a:cxn ang="0">
                  <a:pos x="620" y="1056"/>
                </a:cxn>
                <a:cxn ang="0">
                  <a:pos x="416" y="1118"/>
                </a:cxn>
                <a:cxn ang="0">
                  <a:pos x="257" y="1095"/>
                </a:cxn>
                <a:cxn ang="0">
                  <a:pos x="106" y="1009"/>
                </a:cxn>
                <a:cxn ang="0">
                  <a:pos x="30" y="1118"/>
                </a:cxn>
                <a:cxn ang="0">
                  <a:pos x="0" y="1110"/>
                </a:cxn>
                <a:cxn ang="0">
                  <a:pos x="7" y="735"/>
                </a:cxn>
                <a:cxn ang="0">
                  <a:pos x="53" y="751"/>
                </a:cxn>
                <a:cxn ang="0">
                  <a:pos x="76" y="868"/>
                </a:cxn>
                <a:cxn ang="0">
                  <a:pos x="181" y="1001"/>
                </a:cxn>
                <a:cxn ang="0">
                  <a:pos x="340" y="1056"/>
                </a:cxn>
                <a:cxn ang="0">
                  <a:pos x="514" y="1048"/>
                </a:cxn>
                <a:cxn ang="0">
                  <a:pos x="635" y="923"/>
                </a:cxn>
                <a:cxn ang="0">
                  <a:pos x="643" y="782"/>
                </a:cxn>
                <a:cxn ang="0">
                  <a:pos x="582" y="688"/>
                </a:cxn>
                <a:cxn ang="0">
                  <a:pos x="506" y="649"/>
                </a:cxn>
                <a:cxn ang="0">
                  <a:pos x="370" y="610"/>
                </a:cxn>
                <a:cxn ang="0">
                  <a:pos x="196" y="563"/>
                </a:cxn>
                <a:cxn ang="0">
                  <a:pos x="98" y="501"/>
                </a:cxn>
                <a:cxn ang="0">
                  <a:pos x="23" y="375"/>
                </a:cxn>
                <a:cxn ang="0">
                  <a:pos x="23" y="203"/>
                </a:cxn>
                <a:cxn ang="0">
                  <a:pos x="136" y="63"/>
                </a:cxn>
                <a:cxn ang="0">
                  <a:pos x="333" y="0"/>
                </a:cxn>
              </a:cxnLst>
              <a:rect l="0" t="0" r="r" b="b"/>
              <a:pathLst>
                <a:path w="748" h="1118">
                  <a:moveTo>
                    <a:pt x="333" y="0"/>
                  </a:moveTo>
                  <a:lnTo>
                    <a:pt x="378" y="0"/>
                  </a:lnTo>
                  <a:lnTo>
                    <a:pt x="446" y="16"/>
                  </a:lnTo>
                  <a:lnTo>
                    <a:pt x="529" y="47"/>
                  </a:lnTo>
                  <a:lnTo>
                    <a:pt x="605" y="110"/>
                  </a:lnTo>
                  <a:lnTo>
                    <a:pt x="658" y="24"/>
                  </a:lnTo>
                  <a:lnTo>
                    <a:pt x="665" y="8"/>
                  </a:lnTo>
                  <a:lnTo>
                    <a:pt x="673" y="0"/>
                  </a:lnTo>
                  <a:lnTo>
                    <a:pt x="703" y="0"/>
                  </a:lnTo>
                  <a:lnTo>
                    <a:pt x="711" y="8"/>
                  </a:lnTo>
                  <a:lnTo>
                    <a:pt x="711" y="360"/>
                  </a:lnTo>
                  <a:lnTo>
                    <a:pt x="703" y="375"/>
                  </a:lnTo>
                  <a:lnTo>
                    <a:pt x="695" y="383"/>
                  </a:lnTo>
                  <a:lnTo>
                    <a:pt x="665" y="383"/>
                  </a:lnTo>
                  <a:lnTo>
                    <a:pt x="650" y="375"/>
                  </a:lnTo>
                  <a:lnTo>
                    <a:pt x="650" y="352"/>
                  </a:lnTo>
                  <a:lnTo>
                    <a:pt x="627" y="258"/>
                  </a:lnTo>
                  <a:lnTo>
                    <a:pt x="590" y="172"/>
                  </a:lnTo>
                  <a:lnTo>
                    <a:pt x="529" y="110"/>
                  </a:lnTo>
                  <a:lnTo>
                    <a:pt x="438" y="63"/>
                  </a:lnTo>
                  <a:lnTo>
                    <a:pt x="333" y="47"/>
                  </a:lnTo>
                  <a:lnTo>
                    <a:pt x="234" y="63"/>
                  </a:lnTo>
                  <a:lnTo>
                    <a:pt x="159" y="110"/>
                  </a:lnTo>
                  <a:lnTo>
                    <a:pt x="113" y="172"/>
                  </a:lnTo>
                  <a:lnTo>
                    <a:pt x="98" y="250"/>
                  </a:lnTo>
                  <a:lnTo>
                    <a:pt x="106" y="305"/>
                  </a:lnTo>
                  <a:lnTo>
                    <a:pt x="136" y="360"/>
                  </a:lnTo>
                  <a:lnTo>
                    <a:pt x="189" y="415"/>
                  </a:lnTo>
                  <a:lnTo>
                    <a:pt x="272" y="446"/>
                  </a:lnTo>
                  <a:lnTo>
                    <a:pt x="280" y="430"/>
                  </a:lnTo>
                  <a:lnTo>
                    <a:pt x="506" y="485"/>
                  </a:lnTo>
                  <a:lnTo>
                    <a:pt x="605" y="532"/>
                  </a:lnTo>
                  <a:lnTo>
                    <a:pt x="680" y="602"/>
                  </a:lnTo>
                  <a:lnTo>
                    <a:pt x="733" y="696"/>
                  </a:lnTo>
                  <a:lnTo>
                    <a:pt x="748" y="798"/>
                  </a:lnTo>
                  <a:lnTo>
                    <a:pt x="733" y="892"/>
                  </a:lnTo>
                  <a:lnTo>
                    <a:pt x="688" y="985"/>
                  </a:lnTo>
                  <a:lnTo>
                    <a:pt x="620" y="1056"/>
                  </a:lnTo>
                  <a:lnTo>
                    <a:pt x="529" y="1103"/>
                  </a:lnTo>
                  <a:lnTo>
                    <a:pt x="416" y="1118"/>
                  </a:lnTo>
                  <a:lnTo>
                    <a:pt x="340" y="1110"/>
                  </a:lnTo>
                  <a:lnTo>
                    <a:pt x="257" y="1095"/>
                  </a:lnTo>
                  <a:lnTo>
                    <a:pt x="181" y="1064"/>
                  </a:lnTo>
                  <a:lnTo>
                    <a:pt x="106" y="1009"/>
                  </a:lnTo>
                  <a:lnTo>
                    <a:pt x="45" y="1103"/>
                  </a:lnTo>
                  <a:lnTo>
                    <a:pt x="30" y="1118"/>
                  </a:lnTo>
                  <a:lnTo>
                    <a:pt x="7" y="1118"/>
                  </a:lnTo>
                  <a:lnTo>
                    <a:pt x="0" y="1110"/>
                  </a:lnTo>
                  <a:lnTo>
                    <a:pt x="0" y="743"/>
                  </a:lnTo>
                  <a:lnTo>
                    <a:pt x="7" y="735"/>
                  </a:lnTo>
                  <a:lnTo>
                    <a:pt x="38" y="735"/>
                  </a:lnTo>
                  <a:lnTo>
                    <a:pt x="53" y="751"/>
                  </a:lnTo>
                  <a:lnTo>
                    <a:pt x="53" y="766"/>
                  </a:lnTo>
                  <a:lnTo>
                    <a:pt x="76" y="868"/>
                  </a:lnTo>
                  <a:lnTo>
                    <a:pt x="121" y="946"/>
                  </a:lnTo>
                  <a:lnTo>
                    <a:pt x="181" y="1001"/>
                  </a:lnTo>
                  <a:lnTo>
                    <a:pt x="257" y="1040"/>
                  </a:lnTo>
                  <a:lnTo>
                    <a:pt x="340" y="1056"/>
                  </a:lnTo>
                  <a:lnTo>
                    <a:pt x="416" y="1064"/>
                  </a:lnTo>
                  <a:lnTo>
                    <a:pt x="514" y="1048"/>
                  </a:lnTo>
                  <a:lnTo>
                    <a:pt x="590" y="993"/>
                  </a:lnTo>
                  <a:lnTo>
                    <a:pt x="635" y="923"/>
                  </a:lnTo>
                  <a:lnTo>
                    <a:pt x="650" y="845"/>
                  </a:lnTo>
                  <a:lnTo>
                    <a:pt x="643" y="782"/>
                  </a:lnTo>
                  <a:lnTo>
                    <a:pt x="612" y="727"/>
                  </a:lnTo>
                  <a:lnTo>
                    <a:pt x="582" y="688"/>
                  </a:lnTo>
                  <a:lnTo>
                    <a:pt x="552" y="665"/>
                  </a:lnTo>
                  <a:lnTo>
                    <a:pt x="506" y="649"/>
                  </a:lnTo>
                  <a:lnTo>
                    <a:pt x="454" y="633"/>
                  </a:lnTo>
                  <a:lnTo>
                    <a:pt x="370" y="610"/>
                  </a:lnTo>
                  <a:lnTo>
                    <a:pt x="272" y="587"/>
                  </a:lnTo>
                  <a:lnTo>
                    <a:pt x="196" y="563"/>
                  </a:lnTo>
                  <a:lnTo>
                    <a:pt x="144" y="540"/>
                  </a:lnTo>
                  <a:lnTo>
                    <a:pt x="98" y="501"/>
                  </a:lnTo>
                  <a:lnTo>
                    <a:pt x="53" y="446"/>
                  </a:lnTo>
                  <a:lnTo>
                    <a:pt x="23" y="375"/>
                  </a:lnTo>
                  <a:lnTo>
                    <a:pt x="7" y="297"/>
                  </a:lnTo>
                  <a:lnTo>
                    <a:pt x="23" y="203"/>
                  </a:lnTo>
                  <a:lnTo>
                    <a:pt x="68" y="125"/>
                  </a:lnTo>
                  <a:lnTo>
                    <a:pt x="136" y="63"/>
                  </a:lnTo>
                  <a:lnTo>
                    <a:pt x="227" y="16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auto">
            <a:xfrm>
              <a:off x="2476" y="4550"/>
              <a:ext cx="877" cy="1009"/>
            </a:xfrm>
            <a:custGeom>
              <a:avLst/>
              <a:gdLst/>
              <a:ahLst/>
              <a:cxnLst>
                <a:cxn ang="0">
                  <a:pos x="408" y="16"/>
                </a:cxn>
                <a:cxn ang="0">
                  <a:pos x="522" y="125"/>
                </a:cxn>
                <a:cxn ang="0">
                  <a:pos x="612" y="360"/>
                </a:cxn>
                <a:cxn ang="0">
                  <a:pos x="628" y="469"/>
                </a:cxn>
                <a:cxn ang="0">
                  <a:pos x="665" y="360"/>
                </a:cxn>
                <a:cxn ang="0">
                  <a:pos x="749" y="172"/>
                </a:cxn>
                <a:cxn ang="0">
                  <a:pos x="817" y="39"/>
                </a:cxn>
                <a:cxn ang="0">
                  <a:pos x="839" y="0"/>
                </a:cxn>
                <a:cxn ang="0">
                  <a:pos x="877" y="8"/>
                </a:cxn>
                <a:cxn ang="0">
                  <a:pos x="869" y="31"/>
                </a:cxn>
                <a:cxn ang="0">
                  <a:pos x="824" y="125"/>
                </a:cxn>
                <a:cxn ang="0">
                  <a:pos x="764" y="258"/>
                </a:cxn>
                <a:cxn ang="0">
                  <a:pos x="726" y="360"/>
                </a:cxn>
                <a:cxn ang="0">
                  <a:pos x="658" y="516"/>
                </a:cxn>
                <a:cxn ang="0">
                  <a:pos x="628" y="641"/>
                </a:cxn>
                <a:cxn ang="0">
                  <a:pos x="590" y="852"/>
                </a:cxn>
                <a:cxn ang="0">
                  <a:pos x="559" y="962"/>
                </a:cxn>
                <a:cxn ang="0">
                  <a:pos x="537" y="1001"/>
                </a:cxn>
                <a:cxn ang="0">
                  <a:pos x="499" y="1009"/>
                </a:cxn>
                <a:cxn ang="0">
                  <a:pos x="484" y="985"/>
                </a:cxn>
                <a:cxn ang="0">
                  <a:pos x="491" y="930"/>
                </a:cxn>
                <a:cxn ang="0">
                  <a:pos x="522" y="790"/>
                </a:cxn>
                <a:cxn ang="0">
                  <a:pos x="567" y="626"/>
                </a:cxn>
                <a:cxn ang="0">
                  <a:pos x="575" y="453"/>
                </a:cxn>
                <a:cxn ang="0">
                  <a:pos x="514" y="227"/>
                </a:cxn>
                <a:cxn ang="0">
                  <a:pos x="393" y="133"/>
                </a:cxn>
                <a:cxn ang="0">
                  <a:pos x="227" y="125"/>
                </a:cxn>
                <a:cxn ang="0">
                  <a:pos x="98" y="203"/>
                </a:cxn>
                <a:cxn ang="0">
                  <a:pos x="45" y="297"/>
                </a:cxn>
                <a:cxn ang="0">
                  <a:pos x="0" y="289"/>
                </a:cxn>
                <a:cxn ang="0">
                  <a:pos x="8" y="266"/>
                </a:cxn>
                <a:cxn ang="0">
                  <a:pos x="61" y="156"/>
                </a:cxn>
                <a:cxn ang="0">
                  <a:pos x="166" y="47"/>
                </a:cxn>
                <a:cxn ang="0">
                  <a:pos x="325" y="0"/>
                </a:cxn>
              </a:cxnLst>
              <a:rect l="0" t="0" r="r" b="b"/>
              <a:pathLst>
                <a:path w="877" h="1009">
                  <a:moveTo>
                    <a:pt x="325" y="0"/>
                  </a:moveTo>
                  <a:lnTo>
                    <a:pt x="408" y="16"/>
                  </a:lnTo>
                  <a:lnTo>
                    <a:pt x="476" y="63"/>
                  </a:lnTo>
                  <a:lnTo>
                    <a:pt x="522" y="125"/>
                  </a:lnTo>
                  <a:lnTo>
                    <a:pt x="567" y="203"/>
                  </a:lnTo>
                  <a:lnTo>
                    <a:pt x="612" y="360"/>
                  </a:lnTo>
                  <a:lnTo>
                    <a:pt x="620" y="422"/>
                  </a:lnTo>
                  <a:lnTo>
                    <a:pt x="628" y="469"/>
                  </a:lnTo>
                  <a:lnTo>
                    <a:pt x="628" y="453"/>
                  </a:lnTo>
                  <a:lnTo>
                    <a:pt x="665" y="360"/>
                  </a:lnTo>
                  <a:lnTo>
                    <a:pt x="711" y="258"/>
                  </a:lnTo>
                  <a:lnTo>
                    <a:pt x="749" y="172"/>
                  </a:lnTo>
                  <a:lnTo>
                    <a:pt x="786" y="94"/>
                  </a:lnTo>
                  <a:lnTo>
                    <a:pt x="817" y="39"/>
                  </a:lnTo>
                  <a:lnTo>
                    <a:pt x="832" y="8"/>
                  </a:lnTo>
                  <a:lnTo>
                    <a:pt x="839" y="0"/>
                  </a:lnTo>
                  <a:lnTo>
                    <a:pt x="862" y="0"/>
                  </a:lnTo>
                  <a:lnTo>
                    <a:pt x="877" y="8"/>
                  </a:lnTo>
                  <a:lnTo>
                    <a:pt x="877" y="16"/>
                  </a:lnTo>
                  <a:lnTo>
                    <a:pt x="869" y="31"/>
                  </a:lnTo>
                  <a:lnTo>
                    <a:pt x="869" y="39"/>
                  </a:lnTo>
                  <a:lnTo>
                    <a:pt x="824" y="125"/>
                  </a:lnTo>
                  <a:lnTo>
                    <a:pt x="794" y="203"/>
                  </a:lnTo>
                  <a:lnTo>
                    <a:pt x="764" y="258"/>
                  </a:lnTo>
                  <a:lnTo>
                    <a:pt x="749" y="297"/>
                  </a:lnTo>
                  <a:lnTo>
                    <a:pt x="726" y="360"/>
                  </a:lnTo>
                  <a:lnTo>
                    <a:pt x="696" y="438"/>
                  </a:lnTo>
                  <a:lnTo>
                    <a:pt x="658" y="516"/>
                  </a:lnTo>
                  <a:lnTo>
                    <a:pt x="635" y="594"/>
                  </a:lnTo>
                  <a:lnTo>
                    <a:pt x="628" y="641"/>
                  </a:lnTo>
                  <a:lnTo>
                    <a:pt x="605" y="751"/>
                  </a:lnTo>
                  <a:lnTo>
                    <a:pt x="590" y="852"/>
                  </a:lnTo>
                  <a:lnTo>
                    <a:pt x="567" y="930"/>
                  </a:lnTo>
                  <a:lnTo>
                    <a:pt x="559" y="962"/>
                  </a:lnTo>
                  <a:lnTo>
                    <a:pt x="544" y="985"/>
                  </a:lnTo>
                  <a:lnTo>
                    <a:pt x="537" y="1001"/>
                  </a:lnTo>
                  <a:lnTo>
                    <a:pt x="529" y="1009"/>
                  </a:lnTo>
                  <a:lnTo>
                    <a:pt x="499" y="1009"/>
                  </a:lnTo>
                  <a:lnTo>
                    <a:pt x="491" y="993"/>
                  </a:lnTo>
                  <a:lnTo>
                    <a:pt x="484" y="985"/>
                  </a:lnTo>
                  <a:lnTo>
                    <a:pt x="484" y="970"/>
                  </a:lnTo>
                  <a:lnTo>
                    <a:pt x="491" y="930"/>
                  </a:lnTo>
                  <a:lnTo>
                    <a:pt x="507" y="868"/>
                  </a:lnTo>
                  <a:lnTo>
                    <a:pt x="522" y="790"/>
                  </a:lnTo>
                  <a:lnTo>
                    <a:pt x="567" y="633"/>
                  </a:lnTo>
                  <a:lnTo>
                    <a:pt x="567" y="626"/>
                  </a:lnTo>
                  <a:lnTo>
                    <a:pt x="575" y="610"/>
                  </a:lnTo>
                  <a:lnTo>
                    <a:pt x="575" y="453"/>
                  </a:lnTo>
                  <a:lnTo>
                    <a:pt x="544" y="297"/>
                  </a:lnTo>
                  <a:lnTo>
                    <a:pt x="514" y="227"/>
                  </a:lnTo>
                  <a:lnTo>
                    <a:pt x="461" y="172"/>
                  </a:lnTo>
                  <a:lnTo>
                    <a:pt x="393" y="133"/>
                  </a:lnTo>
                  <a:lnTo>
                    <a:pt x="302" y="117"/>
                  </a:lnTo>
                  <a:lnTo>
                    <a:pt x="227" y="125"/>
                  </a:lnTo>
                  <a:lnTo>
                    <a:pt x="159" y="156"/>
                  </a:lnTo>
                  <a:lnTo>
                    <a:pt x="98" y="203"/>
                  </a:lnTo>
                  <a:lnTo>
                    <a:pt x="61" y="266"/>
                  </a:lnTo>
                  <a:lnTo>
                    <a:pt x="45" y="297"/>
                  </a:lnTo>
                  <a:lnTo>
                    <a:pt x="15" y="297"/>
                  </a:lnTo>
                  <a:lnTo>
                    <a:pt x="0" y="289"/>
                  </a:lnTo>
                  <a:lnTo>
                    <a:pt x="0" y="281"/>
                  </a:lnTo>
                  <a:lnTo>
                    <a:pt x="8" y="266"/>
                  </a:lnTo>
                  <a:lnTo>
                    <a:pt x="23" y="219"/>
                  </a:lnTo>
                  <a:lnTo>
                    <a:pt x="61" y="156"/>
                  </a:lnTo>
                  <a:lnTo>
                    <a:pt x="113" y="94"/>
                  </a:lnTo>
                  <a:lnTo>
                    <a:pt x="166" y="47"/>
                  </a:lnTo>
                  <a:lnTo>
                    <a:pt x="242" y="16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2" name="Freeform 54"/>
            <p:cNvSpPr>
              <a:spLocks noEditPoints="1"/>
            </p:cNvSpPr>
            <p:nvPr/>
          </p:nvSpPr>
          <p:spPr bwMode="auto">
            <a:xfrm>
              <a:off x="6574" y="3870"/>
              <a:ext cx="1421" cy="516"/>
            </a:xfrm>
            <a:custGeom>
              <a:avLst/>
              <a:gdLst/>
              <a:ahLst/>
              <a:cxnLst>
                <a:cxn ang="0">
                  <a:pos x="38" y="430"/>
                </a:cxn>
                <a:cxn ang="0">
                  <a:pos x="1383" y="430"/>
                </a:cxn>
                <a:cxn ang="0">
                  <a:pos x="1414" y="445"/>
                </a:cxn>
                <a:cxn ang="0">
                  <a:pos x="1421" y="453"/>
                </a:cxn>
                <a:cxn ang="0">
                  <a:pos x="1421" y="492"/>
                </a:cxn>
                <a:cxn ang="0">
                  <a:pos x="1414" y="508"/>
                </a:cxn>
                <a:cxn ang="0">
                  <a:pos x="1398" y="508"/>
                </a:cxn>
                <a:cxn ang="0">
                  <a:pos x="1383" y="516"/>
                </a:cxn>
                <a:cxn ang="0">
                  <a:pos x="38" y="516"/>
                </a:cxn>
                <a:cxn ang="0">
                  <a:pos x="22" y="508"/>
                </a:cxn>
                <a:cxn ang="0">
                  <a:pos x="7" y="508"/>
                </a:cxn>
                <a:cxn ang="0">
                  <a:pos x="0" y="492"/>
                </a:cxn>
                <a:cxn ang="0">
                  <a:pos x="0" y="453"/>
                </a:cxn>
                <a:cxn ang="0">
                  <a:pos x="7" y="445"/>
                </a:cxn>
                <a:cxn ang="0">
                  <a:pos x="38" y="430"/>
                </a:cxn>
                <a:cxn ang="0">
                  <a:pos x="45" y="0"/>
                </a:cxn>
                <a:cxn ang="0">
                  <a:pos x="1383" y="0"/>
                </a:cxn>
                <a:cxn ang="0">
                  <a:pos x="1398" y="8"/>
                </a:cxn>
                <a:cxn ang="0">
                  <a:pos x="1414" y="8"/>
                </a:cxn>
                <a:cxn ang="0">
                  <a:pos x="1421" y="23"/>
                </a:cxn>
                <a:cxn ang="0">
                  <a:pos x="1421" y="55"/>
                </a:cxn>
                <a:cxn ang="0">
                  <a:pos x="1414" y="70"/>
                </a:cxn>
                <a:cxn ang="0">
                  <a:pos x="1398" y="78"/>
                </a:cxn>
                <a:cxn ang="0">
                  <a:pos x="1391" y="86"/>
                </a:cxn>
                <a:cxn ang="0">
                  <a:pos x="45" y="86"/>
                </a:cxn>
                <a:cxn ang="0">
                  <a:pos x="15" y="70"/>
                </a:cxn>
                <a:cxn ang="0">
                  <a:pos x="7" y="62"/>
                </a:cxn>
                <a:cxn ang="0">
                  <a:pos x="7" y="23"/>
                </a:cxn>
                <a:cxn ang="0">
                  <a:pos x="15" y="8"/>
                </a:cxn>
                <a:cxn ang="0">
                  <a:pos x="30" y="8"/>
                </a:cxn>
                <a:cxn ang="0">
                  <a:pos x="45" y="0"/>
                </a:cxn>
              </a:cxnLst>
              <a:rect l="0" t="0" r="r" b="b"/>
              <a:pathLst>
                <a:path w="1421" h="516">
                  <a:moveTo>
                    <a:pt x="38" y="430"/>
                  </a:moveTo>
                  <a:lnTo>
                    <a:pt x="1383" y="430"/>
                  </a:lnTo>
                  <a:lnTo>
                    <a:pt x="1414" y="445"/>
                  </a:lnTo>
                  <a:lnTo>
                    <a:pt x="1421" y="453"/>
                  </a:lnTo>
                  <a:lnTo>
                    <a:pt x="1421" y="492"/>
                  </a:lnTo>
                  <a:lnTo>
                    <a:pt x="1414" y="508"/>
                  </a:lnTo>
                  <a:lnTo>
                    <a:pt x="1398" y="508"/>
                  </a:lnTo>
                  <a:lnTo>
                    <a:pt x="1383" y="516"/>
                  </a:lnTo>
                  <a:lnTo>
                    <a:pt x="38" y="516"/>
                  </a:lnTo>
                  <a:lnTo>
                    <a:pt x="22" y="508"/>
                  </a:lnTo>
                  <a:lnTo>
                    <a:pt x="7" y="508"/>
                  </a:lnTo>
                  <a:lnTo>
                    <a:pt x="0" y="492"/>
                  </a:lnTo>
                  <a:lnTo>
                    <a:pt x="0" y="453"/>
                  </a:lnTo>
                  <a:lnTo>
                    <a:pt x="7" y="445"/>
                  </a:lnTo>
                  <a:lnTo>
                    <a:pt x="38" y="430"/>
                  </a:lnTo>
                  <a:close/>
                  <a:moveTo>
                    <a:pt x="45" y="0"/>
                  </a:moveTo>
                  <a:lnTo>
                    <a:pt x="1383" y="0"/>
                  </a:lnTo>
                  <a:lnTo>
                    <a:pt x="1398" y="8"/>
                  </a:lnTo>
                  <a:lnTo>
                    <a:pt x="1414" y="8"/>
                  </a:lnTo>
                  <a:lnTo>
                    <a:pt x="1421" y="23"/>
                  </a:lnTo>
                  <a:lnTo>
                    <a:pt x="1421" y="55"/>
                  </a:lnTo>
                  <a:lnTo>
                    <a:pt x="1414" y="70"/>
                  </a:lnTo>
                  <a:lnTo>
                    <a:pt x="1398" y="78"/>
                  </a:lnTo>
                  <a:lnTo>
                    <a:pt x="1391" y="86"/>
                  </a:lnTo>
                  <a:lnTo>
                    <a:pt x="45" y="86"/>
                  </a:lnTo>
                  <a:lnTo>
                    <a:pt x="15" y="70"/>
                  </a:lnTo>
                  <a:lnTo>
                    <a:pt x="7" y="62"/>
                  </a:lnTo>
                  <a:lnTo>
                    <a:pt x="7" y="23"/>
                  </a:lnTo>
                  <a:lnTo>
                    <a:pt x="15" y="8"/>
                  </a:lnTo>
                  <a:lnTo>
                    <a:pt x="30" y="8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auto">
            <a:xfrm>
              <a:off x="8872" y="3018"/>
              <a:ext cx="764" cy="2212"/>
            </a:xfrm>
            <a:custGeom>
              <a:avLst/>
              <a:gdLst/>
              <a:ahLst/>
              <a:cxnLst>
                <a:cxn ang="0">
                  <a:pos x="756" y="0"/>
                </a:cxn>
                <a:cxn ang="0">
                  <a:pos x="764" y="31"/>
                </a:cxn>
                <a:cxn ang="0">
                  <a:pos x="741" y="46"/>
                </a:cxn>
                <a:cxn ang="0">
                  <a:pos x="567" y="101"/>
                </a:cxn>
                <a:cxn ang="0">
                  <a:pos x="476" y="195"/>
                </a:cxn>
                <a:cxn ang="0">
                  <a:pos x="454" y="297"/>
                </a:cxn>
                <a:cxn ang="0">
                  <a:pos x="446" y="828"/>
                </a:cxn>
                <a:cxn ang="0">
                  <a:pos x="386" y="993"/>
                </a:cxn>
                <a:cxn ang="0">
                  <a:pos x="197" y="1110"/>
                </a:cxn>
                <a:cxn ang="0">
                  <a:pos x="363" y="1196"/>
                </a:cxn>
                <a:cxn ang="0">
                  <a:pos x="439" y="1321"/>
                </a:cxn>
                <a:cxn ang="0">
                  <a:pos x="446" y="1962"/>
                </a:cxn>
                <a:cxn ang="0">
                  <a:pos x="454" y="1978"/>
                </a:cxn>
                <a:cxn ang="0">
                  <a:pos x="552" y="2111"/>
                </a:cxn>
                <a:cxn ang="0">
                  <a:pos x="726" y="2165"/>
                </a:cxn>
                <a:cxn ang="0">
                  <a:pos x="756" y="2173"/>
                </a:cxn>
                <a:cxn ang="0">
                  <a:pos x="749" y="2212"/>
                </a:cxn>
                <a:cxn ang="0">
                  <a:pos x="643" y="2204"/>
                </a:cxn>
                <a:cxn ang="0">
                  <a:pos x="476" y="2158"/>
                </a:cxn>
                <a:cxn ang="0">
                  <a:pos x="348" y="2056"/>
                </a:cxn>
                <a:cxn ang="0">
                  <a:pos x="310" y="1939"/>
                </a:cxn>
                <a:cxn ang="0">
                  <a:pos x="303" y="1329"/>
                </a:cxn>
                <a:cxn ang="0">
                  <a:pos x="265" y="1243"/>
                </a:cxn>
                <a:cxn ang="0">
                  <a:pos x="129" y="1141"/>
                </a:cxn>
                <a:cxn ang="0">
                  <a:pos x="8" y="1125"/>
                </a:cxn>
                <a:cxn ang="0">
                  <a:pos x="0" y="1086"/>
                </a:cxn>
                <a:cxn ang="0">
                  <a:pos x="23" y="1079"/>
                </a:cxn>
                <a:cxn ang="0">
                  <a:pos x="151" y="1055"/>
                </a:cxn>
                <a:cxn ang="0">
                  <a:pos x="280" y="953"/>
                </a:cxn>
                <a:cxn ang="0">
                  <a:pos x="318" y="844"/>
                </a:cxn>
                <a:cxn ang="0">
                  <a:pos x="340" y="187"/>
                </a:cxn>
                <a:cxn ang="0">
                  <a:pos x="492" y="54"/>
                </a:cxn>
                <a:cxn ang="0">
                  <a:pos x="726" y="0"/>
                </a:cxn>
              </a:cxnLst>
              <a:rect l="0" t="0" r="r" b="b"/>
              <a:pathLst>
                <a:path w="764" h="2212">
                  <a:moveTo>
                    <a:pt x="726" y="0"/>
                  </a:moveTo>
                  <a:lnTo>
                    <a:pt x="756" y="0"/>
                  </a:lnTo>
                  <a:lnTo>
                    <a:pt x="764" y="7"/>
                  </a:lnTo>
                  <a:lnTo>
                    <a:pt x="764" y="31"/>
                  </a:lnTo>
                  <a:lnTo>
                    <a:pt x="749" y="46"/>
                  </a:lnTo>
                  <a:lnTo>
                    <a:pt x="741" y="46"/>
                  </a:lnTo>
                  <a:lnTo>
                    <a:pt x="643" y="70"/>
                  </a:lnTo>
                  <a:lnTo>
                    <a:pt x="567" y="101"/>
                  </a:lnTo>
                  <a:lnTo>
                    <a:pt x="514" y="148"/>
                  </a:lnTo>
                  <a:lnTo>
                    <a:pt x="476" y="195"/>
                  </a:lnTo>
                  <a:lnTo>
                    <a:pt x="461" y="250"/>
                  </a:lnTo>
                  <a:lnTo>
                    <a:pt x="454" y="297"/>
                  </a:lnTo>
                  <a:lnTo>
                    <a:pt x="446" y="297"/>
                  </a:lnTo>
                  <a:lnTo>
                    <a:pt x="446" y="828"/>
                  </a:lnTo>
                  <a:lnTo>
                    <a:pt x="431" y="914"/>
                  </a:lnTo>
                  <a:lnTo>
                    <a:pt x="386" y="993"/>
                  </a:lnTo>
                  <a:lnTo>
                    <a:pt x="310" y="1063"/>
                  </a:lnTo>
                  <a:lnTo>
                    <a:pt x="197" y="1110"/>
                  </a:lnTo>
                  <a:lnTo>
                    <a:pt x="287" y="1141"/>
                  </a:lnTo>
                  <a:lnTo>
                    <a:pt x="363" y="1196"/>
                  </a:lnTo>
                  <a:lnTo>
                    <a:pt x="416" y="1258"/>
                  </a:lnTo>
                  <a:lnTo>
                    <a:pt x="439" y="1321"/>
                  </a:lnTo>
                  <a:lnTo>
                    <a:pt x="446" y="1407"/>
                  </a:lnTo>
                  <a:lnTo>
                    <a:pt x="446" y="1962"/>
                  </a:lnTo>
                  <a:lnTo>
                    <a:pt x="454" y="1970"/>
                  </a:lnTo>
                  <a:lnTo>
                    <a:pt x="454" y="1978"/>
                  </a:lnTo>
                  <a:lnTo>
                    <a:pt x="492" y="2056"/>
                  </a:lnTo>
                  <a:lnTo>
                    <a:pt x="552" y="2111"/>
                  </a:lnTo>
                  <a:lnTo>
                    <a:pt x="628" y="2150"/>
                  </a:lnTo>
                  <a:lnTo>
                    <a:pt x="726" y="2165"/>
                  </a:lnTo>
                  <a:lnTo>
                    <a:pt x="749" y="2165"/>
                  </a:lnTo>
                  <a:lnTo>
                    <a:pt x="756" y="2173"/>
                  </a:lnTo>
                  <a:lnTo>
                    <a:pt x="756" y="2204"/>
                  </a:lnTo>
                  <a:lnTo>
                    <a:pt x="749" y="2212"/>
                  </a:lnTo>
                  <a:lnTo>
                    <a:pt x="718" y="2212"/>
                  </a:lnTo>
                  <a:lnTo>
                    <a:pt x="643" y="2204"/>
                  </a:lnTo>
                  <a:lnTo>
                    <a:pt x="560" y="2189"/>
                  </a:lnTo>
                  <a:lnTo>
                    <a:pt x="476" y="2158"/>
                  </a:lnTo>
                  <a:lnTo>
                    <a:pt x="408" y="2118"/>
                  </a:lnTo>
                  <a:lnTo>
                    <a:pt x="348" y="2056"/>
                  </a:lnTo>
                  <a:lnTo>
                    <a:pt x="325" y="1993"/>
                  </a:lnTo>
                  <a:lnTo>
                    <a:pt x="310" y="1939"/>
                  </a:lnTo>
                  <a:lnTo>
                    <a:pt x="310" y="1344"/>
                  </a:lnTo>
                  <a:lnTo>
                    <a:pt x="303" y="1329"/>
                  </a:lnTo>
                  <a:lnTo>
                    <a:pt x="303" y="1321"/>
                  </a:lnTo>
                  <a:lnTo>
                    <a:pt x="265" y="1243"/>
                  </a:lnTo>
                  <a:lnTo>
                    <a:pt x="212" y="1188"/>
                  </a:lnTo>
                  <a:lnTo>
                    <a:pt x="129" y="1141"/>
                  </a:lnTo>
                  <a:lnTo>
                    <a:pt x="30" y="1125"/>
                  </a:lnTo>
                  <a:lnTo>
                    <a:pt x="8" y="1125"/>
                  </a:lnTo>
                  <a:lnTo>
                    <a:pt x="0" y="1118"/>
                  </a:lnTo>
                  <a:lnTo>
                    <a:pt x="0" y="1086"/>
                  </a:lnTo>
                  <a:lnTo>
                    <a:pt x="8" y="1079"/>
                  </a:lnTo>
                  <a:lnTo>
                    <a:pt x="23" y="1079"/>
                  </a:lnTo>
                  <a:lnTo>
                    <a:pt x="83" y="1071"/>
                  </a:lnTo>
                  <a:lnTo>
                    <a:pt x="151" y="1055"/>
                  </a:lnTo>
                  <a:lnTo>
                    <a:pt x="227" y="1008"/>
                  </a:lnTo>
                  <a:lnTo>
                    <a:pt x="280" y="953"/>
                  </a:lnTo>
                  <a:lnTo>
                    <a:pt x="303" y="899"/>
                  </a:lnTo>
                  <a:lnTo>
                    <a:pt x="318" y="844"/>
                  </a:lnTo>
                  <a:lnTo>
                    <a:pt x="318" y="281"/>
                  </a:lnTo>
                  <a:lnTo>
                    <a:pt x="340" y="187"/>
                  </a:lnTo>
                  <a:lnTo>
                    <a:pt x="401" y="109"/>
                  </a:lnTo>
                  <a:lnTo>
                    <a:pt x="492" y="54"/>
                  </a:lnTo>
                  <a:lnTo>
                    <a:pt x="605" y="15"/>
                  </a:lnTo>
                  <a:lnTo>
                    <a:pt x="7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auto">
            <a:xfrm>
              <a:off x="9870" y="3143"/>
              <a:ext cx="1293" cy="1986"/>
            </a:xfrm>
            <a:custGeom>
              <a:avLst/>
              <a:gdLst/>
              <a:ahLst/>
              <a:cxnLst>
                <a:cxn ang="0">
                  <a:pos x="968" y="0"/>
                </a:cxn>
                <a:cxn ang="0">
                  <a:pos x="975" y="31"/>
                </a:cxn>
                <a:cxn ang="0">
                  <a:pos x="968" y="54"/>
                </a:cxn>
                <a:cxn ang="0">
                  <a:pos x="620" y="1509"/>
                </a:cxn>
                <a:cxn ang="0">
                  <a:pos x="741" y="1493"/>
                </a:cxn>
                <a:cxn ang="0">
                  <a:pos x="915" y="1407"/>
                </a:cxn>
                <a:cxn ang="0">
                  <a:pos x="1081" y="1235"/>
                </a:cxn>
                <a:cxn ang="0">
                  <a:pos x="1187" y="1024"/>
                </a:cxn>
                <a:cxn ang="0">
                  <a:pos x="1195" y="844"/>
                </a:cxn>
                <a:cxn ang="0">
                  <a:pos x="1149" y="750"/>
                </a:cxn>
                <a:cxn ang="0">
                  <a:pos x="1119" y="711"/>
                </a:cxn>
                <a:cxn ang="0">
                  <a:pos x="1096" y="664"/>
                </a:cxn>
                <a:cxn ang="0">
                  <a:pos x="1127" y="594"/>
                </a:cxn>
                <a:cxn ang="0">
                  <a:pos x="1179" y="563"/>
                </a:cxn>
                <a:cxn ang="0">
                  <a:pos x="1232" y="563"/>
                </a:cxn>
                <a:cxn ang="0">
                  <a:pos x="1285" y="633"/>
                </a:cxn>
                <a:cxn ang="0">
                  <a:pos x="1285" y="782"/>
                </a:cxn>
                <a:cxn ang="0">
                  <a:pos x="1263" y="938"/>
                </a:cxn>
                <a:cxn ang="0">
                  <a:pos x="1232" y="1055"/>
                </a:cxn>
                <a:cxn ang="0">
                  <a:pos x="1149" y="1219"/>
                </a:cxn>
                <a:cxn ang="0">
                  <a:pos x="953" y="1438"/>
                </a:cxn>
                <a:cxn ang="0">
                  <a:pos x="741" y="1540"/>
                </a:cxn>
                <a:cxn ang="0">
                  <a:pos x="605" y="1556"/>
                </a:cxn>
                <a:cxn ang="0">
                  <a:pos x="522" y="1900"/>
                </a:cxn>
                <a:cxn ang="0">
                  <a:pos x="514" y="1947"/>
                </a:cxn>
                <a:cxn ang="0">
                  <a:pos x="507" y="1970"/>
                </a:cxn>
                <a:cxn ang="0">
                  <a:pos x="461" y="1986"/>
                </a:cxn>
                <a:cxn ang="0">
                  <a:pos x="446" y="1962"/>
                </a:cxn>
                <a:cxn ang="0">
                  <a:pos x="461" y="1892"/>
                </a:cxn>
                <a:cxn ang="0">
                  <a:pos x="499" y="1751"/>
                </a:cxn>
                <a:cxn ang="0">
                  <a:pos x="529" y="1634"/>
                </a:cxn>
                <a:cxn ang="0">
                  <a:pos x="544" y="1548"/>
                </a:cxn>
                <a:cxn ang="0">
                  <a:pos x="355" y="1509"/>
                </a:cxn>
                <a:cxn ang="0">
                  <a:pos x="227" y="1407"/>
                </a:cxn>
                <a:cxn ang="0">
                  <a:pos x="174" y="1235"/>
                </a:cxn>
                <a:cxn ang="0">
                  <a:pos x="182" y="1180"/>
                </a:cxn>
                <a:cxn ang="0">
                  <a:pos x="204" y="1071"/>
                </a:cxn>
                <a:cxn ang="0">
                  <a:pos x="280" y="860"/>
                </a:cxn>
                <a:cxn ang="0">
                  <a:pos x="333" y="672"/>
                </a:cxn>
                <a:cxn ang="0">
                  <a:pos x="325" y="625"/>
                </a:cxn>
                <a:cxn ang="0">
                  <a:pos x="295" y="602"/>
                </a:cxn>
                <a:cxn ang="0">
                  <a:pos x="234" y="610"/>
                </a:cxn>
                <a:cxn ang="0">
                  <a:pos x="144" y="688"/>
                </a:cxn>
                <a:cxn ang="0">
                  <a:pos x="61" y="875"/>
                </a:cxn>
                <a:cxn ang="0">
                  <a:pos x="53" y="907"/>
                </a:cxn>
                <a:cxn ang="0">
                  <a:pos x="15" y="914"/>
                </a:cxn>
                <a:cxn ang="0">
                  <a:pos x="0" y="891"/>
                </a:cxn>
                <a:cxn ang="0">
                  <a:pos x="23" y="813"/>
                </a:cxn>
                <a:cxn ang="0">
                  <a:pos x="91" y="672"/>
                </a:cxn>
                <a:cxn ang="0">
                  <a:pos x="204" y="563"/>
                </a:cxn>
                <a:cxn ang="0">
                  <a:pos x="355" y="563"/>
                </a:cxn>
                <a:cxn ang="0">
                  <a:pos x="446" y="656"/>
                </a:cxn>
                <a:cxn ang="0">
                  <a:pos x="461" y="758"/>
                </a:cxn>
                <a:cxn ang="0">
                  <a:pos x="439" y="836"/>
                </a:cxn>
                <a:cxn ang="0">
                  <a:pos x="325" y="1165"/>
                </a:cxn>
                <a:cxn ang="0">
                  <a:pos x="318" y="1251"/>
                </a:cxn>
                <a:cxn ang="0">
                  <a:pos x="378" y="1423"/>
                </a:cxn>
                <a:cxn ang="0">
                  <a:pos x="560" y="1501"/>
                </a:cxn>
                <a:cxn ang="0">
                  <a:pos x="922" y="23"/>
                </a:cxn>
                <a:cxn ang="0">
                  <a:pos x="930" y="0"/>
                </a:cxn>
              </a:cxnLst>
              <a:rect l="0" t="0" r="r" b="b"/>
              <a:pathLst>
                <a:path w="1293" h="1986">
                  <a:moveTo>
                    <a:pt x="930" y="0"/>
                  </a:moveTo>
                  <a:lnTo>
                    <a:pt x="968" y="0"/>
                  </a:lnTo>
                  <a:lnTo>
                    <a:pt x="975" y="7"/>
                  </a:lnTo>
                  <a:lnTo>
                    <a:pt x="975" y="31"/>
                  </a:lnTo>
                  <a:lnTo>
                    <a:pt x="968" y="47"/>
                  </a:lnTo>
                  <a:lnTo>
                    <a:pt x="968" y="54"/>
                  </a:lnTo>
                  <a:lnTo>
                    <a:pt x="975" y="54"/>
                  </a:lnTo>
                  <a:lnTo>
                    <a:pt x="620" y="1509"/>
                  </a:lnTo>
                  <a:lnTo>
                    <a:pt x="673" y="1509"/>
                  </a:lnTo>
                  <a:lnTo>
                    <a:pt x="741" y="1493"/>
                  </a:lnTo>
                  <a:lnTo>
                    <a:pt x="817" y="1470"/>
                  </a:lnTo>
                  <a:lnTo>
                    <a:pt x="915" y="1407"/>
                  </a:lnTo>
                  <a:lnTo>
                    <a:pt x="1021" y="1313"/>
                  </a:lnTo>
                  <a:lnTo>
                    <a:pt x="1081" y="1235"/>
                  </a:lnTo>
                  <a:lnTo>
                    <a:pt x="1134" y="1141"/>
                  </a:lnTo>
                  <a:lnTo>
                    <a:pt x="1187" y="1024"/>
                  </a:lnTo>
                  <a:lnTo>
                    <a:pt x="1202" y="914"/>
                  </a:lnTo>
                  <a:lnTo>
                    <a:pt x="1195" y="844"/>
                  </a:lnTo>
                  <a:lnTo>
                    <a:pt x="1172" y="789"/>
                  </a:lnTo>
                  <a:lnTo>
                    <a:pt x="1149" y="750"/>
                  </a:lnTo>
                  <a:lnTo>
                    <a:pt x="1127" y="727"/>
                  </a:lnTo>
                  <a:lnTo>
                    <a:pt x="1119" y="711"/>
                  </a:lnTo>
                  <a:lnTo>
                    <a:pt x="1096" y="688"/>
                  </a:lnTo>
                  <a:lnTo>
                    <a:pt x="1096" y="664"/>
                  </a:lnTo>
                  <a:lnTo>
                    <a:pt x="1111" y="617"/>
                  </a:lnTo>
                  <a:lnTo>
                    <a:pt x="1127" y="594"/>
                  </a:lnTo>
                  <a:lnTo>
                    <a:pt x="1149" y="570"/>
                  </a:lnTo>
                  <a:lnTo>
                    <a:pt x="1179" y="563"/>
                  </a:lnTo>
                  <a:lnTo>
                    <a:pt x="1202" y="555"/>
                  </a:lnTo>
                  <a:lnTo>
                    <a:pt x="1232" y="563"/>
                  </a:lnTo>
                  <a:lnTo>
                    <a:pt x="1255" y="586"/>
                  </a:lnTo>
                  <a:lnTo>
                    <a:pt x="1285" y="633"/>
                  </a:lnTo>
                  <a:lnTo>
                    <a:pt x="1293" y="711"/>
                  </a:lnTo>
                  <a:lnTo>
                    <a:pt x="1285" y="782"/>
                  </a:lnTo>
                  <a:lnTo>
                    <a:pt x="1278" y="860"/>
                  </a:lnTo>
                  <a:lnTo>
                    <a:pt x="1263" y="938"/>
                  </a:lnTo>
                  <a:lnTo>
                    <a:pt x="1248" y="1008"/>
                  </a:lnTo>
                  <a:lnTo>
                    <a:pt x="1232" y="1055"/>
                  </a:lnTo>
                  <a:lnTo>
                    <a:pt x="1202" y="1133"/>
                  </a:lnTo>
                  <a:lnTo>
                    <a:pt x="1149" y="1219"/>
                  </a:lnTo>
                  <a:lnTo>
                    <a:pt x="1074" y="1321"/>
                  </a:lnTo>
                  <a:lnTo>
                    <a:pt x="953" y="1438"/>
                  </a:lnTo>
                  <a:lnTo>
                    <a:pt x="839" y="1509"/>
                  </a:lnTo>
                  <a:lnTo>
                    <a:pt x="741" y="1540"/>
                  </a:lnTo>
                  <a:lnTo>
                    <a:pt x="665" y="1556"/>
                  </a:lnTo>
                  <a:lnTo>
                    <a:pt x="605" y="1556"/>
                  </a:lnTo>
                  <a:lnTo>
                    <a:pt x="522" y="1884"/>
                  </a:lnTo>
                  <a:lnTo>
                    <a:pt x="522" y="1900"/>
                  </a:lnTo>
                  <a:lnTo>
                    <a:pt x="514" y="1923"/>
                  </a:lnTo>
                  <a:lnTo>
                    <a:pt x="514" y="1947"/>
                  </a:lnTo>
                  <a:lnTo>
                    <a:pt x="507" y="1962"/>
                  </a:lnTo>
                  <a:lnTo>
                    <a:pt x="507" y="1970"/>
                  </a:lnTo>
                  <a:lnTo>
                    <a:pt x="491" y="1986"/>
                  </a:lnTo>
                  <a:lnTo>
                    <a:pt x="461" y="1986"/>
                  </a:lnTo>
                  <a:lnTo>
                    <a:pt x="446" y="1970"/>
                  </a:lnTo>
                  <a:lnTo>
                    <a:pt x="446" y="1962"/>
                  </a:lnTo>
                  <a:lnTo>
                    <a:pt x="454" y="1939"/>
                  </a:lnTo>
                  <a:lnTo>
                    <a:pt x="461" y="1892"/>
                  </a:lnTo>
                  <a:lnTo>
                    <a:pt x="491" y="1782"/>
                  </a:lnTo>
                  <a:lnTo>
                    <a:pt x="499" y="1751"/>
                  </a:lnTo>
                  <a:lnTo>
                    <a:pt x="514" y="1681"/>
                  </a:lnTo>
                  <a:lnTo>
                    <a:pt x="529" y="1634"/>
                  </a:lnTo>
                  <a:lnTo>
                    <a:pt x="537" y="1595"/>
                  </a:lnTo>
                  <a:lnTo>
                    <a:pt x="544" y="1548"/>
                  </a:lnTo>
                  <a:lnTo>
                    <a:pt x="446" y="1540"/>
                  </a:lnTo>
                  <a:lnTo>
                    <a:pt x="355" y="1509"/>
                  </a:lnTo>
                  <a:lnTo>
                    <a:pt x="280" y="1470"/>
                  </a:lnTo>
                  <a:lnTo>
                    <a:pt x="227" y="1407"/>
                  </a:lnTo>
                  <a:lnTo>
                    <a:pt x="189" y="1329"/>
                  </a:lnTo>
                  <a:lnTo>
                    <a:pt x="174" y="1235"/>
                  </a:lnTo>
                  <a:lnTo>
                    <a:pt x="174" y="1212"/>
                  </a:lnTo>
                  <a:lnTo>
                    <a:pt x="182" y="1180"/>
                  </a:lnTo>
                  <a:lnTo>
                    <a:pt x="189" y="1141"/>
                  </a:lnTo>
                  <a:lnTo>
                    <a:pt x="204" y="1071"/>
                  </a:lnTo>
                  <a:lnTo>
                    <a:pt x="234" y="985"/>
                  </a:lnTo>
                  <a:lnTo>
                    <a:pt x="280" y="860"/>
                  </a:lnTo>
                  <a:lnTo>
                    <a:pt x="318" y="766"/>
                  </a:lnTo>
                  <a:lnTo>
                    <a:pt x="333" y="672"/>
                  </a:lnTo>
                  <a:lnTo>
                    <a:pt x="333" y="649"/>
                  </a:lnTo>
                  <a:lnTo>
                    <a:pt x="325" y="625"/>
                  </a:lnTo>
                  <a:lnTo>
                    <a:pt x="310" y="610"/>
                  </a:lnTo>
                  <a:lnTo>
                    <a:pt x="295" y="602"/>
                  </a:lnTo>
                  <a:lnTo>
                    <a:pt x="280" y="602"/>
                  </a:lnTo>
                  <a:lnTo>
                    <a:pt x="234" y="610"/>
                  </a:lnTo>
                  <a:lnTo>
                    <a:pt x="189" y="641"/>
                  </a:lnTo>
                  <a:lnTo>
                    <a:pt x="144" y="688"/>
                  </a:lnTo>
                  <a:lnTo>
                    <a:pt x="98" y="766"/>
                  </a:lnTo>
                  <a:lnTo>
                    <a:pt x="61" y="875"/>
                  </a:lnTo>
                  <a:lnTo>
                    <a:pt x="53" y="891"/>
                  </a:lnTo>
                  <a:lnTo>
                    <a:pt x="53" y="907"/>
                  </a:lnTo>
                  <a:lnTo>
                    <a:pt x="45" y="914"/>
                  </a:lnTo>
                  <a:lnTo>
                    <a:pt x="15" y="914"/>
                  </a:lnTo>
                  <a:lnTo>
                    <a:pt x="0" y="899"/>
                  </a:lnTo>
                  <a:lnTo>
                    <a:pt x="0" y="891"/>
                  </a:lnTo>
                  <a:lnTo>
                    <a:pt x="8" y="868"/>
                  </a:lnTo>
                  <a:lnTo>
                    <a:pt x="23" y="813"/>
                  </a:lnTo>
                  <a:lnTo>
                    <a:pt x="45" y="742"/>
                  </a:lnTo>
                  <a:lnTo>
                    <a:pt x="91" y="672"/>
                  </a:lnTo>
                  <a:lnTo>
                    <a:pt x="144" y="610"/>
                  </a:lnTo>
                  <a:lnTo>
                    <a:pt x="204" y="563"/>
                  </a:lnTo>
                  <a:lnTo>
                    <a:pt x="287" y="547"/>
                  </a:lnTo>
                  <a:lnTo>
                    <a:pt x="355" y="563"/>
                  </a:lnTo>
                  <a:lnTo>
                    <a:pt x="416" y="602"/>
                  </a:lnTo>
                  <a:lnTo>
                    <a:pt x="446" y="656"/>
                  </a:lnTo>
                  <a:lnTo>
                    <a:pt x="461" y="727"/>
                  </a:lnTo>
                  <a:lnTo>
                    <a:pt x="461" y="758"/>
                  </a:lnTo>
                  <a:lnTo>
                    <a:pt x="454" y="789"/>
                  </a:lnTo>
                  <a:lnTo>
                    <a:pt x="439" y="836"/>
                  </a:lnTo>
                  <a:lnTo>
                    <a:pt x="393" y="954"/>
                  </a:lnTo>
                  <a:lnTo>
                    <a:pt x="325" y="1165"/>
                  </a:lnTo>
                  <a:lnTo>
                    <a:pt x="318" y="1204"/>
                  </a:lnTo>
                  <a:lnTo>
                    <a:pt x="318" y="1251"/>
                  </a:lnTo>
                  <a:lnTo>
                    <a:pt x="333" y="1352"/>
                  </a:lnTo>
                  <a:lnTo>
                    <a:pt x="378" y="1423"/>
                  </a:lnTo>
                  <a:lnTo>
                    <a:pt x="454" y="1470"/>
                  </a:lnTo>
                  <a:lnTo>
                    <a:pt x="560" y="1501"/>
                  </a:lnTo>
                  <a:lnTo>
                    <a:pt x="915" y="39"/>
                  </a:lnTo>
                  <a:lnTo>
                    <a:pt x="922" y="23"/>
                  </a:lnTo>
                  <a:lnTo>
                    <a:pt x="922" y="7"/>
                  </a:lnTo>
                  <a:lnTo>
                    <a:pt x="9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5" name="Freeform 57"/>
            <p:cNvSpPr>
              <a:spLocks noEditPoints="1"/>
            </p:cNvSpPr>
            <p:nvPr/>
          </p:nvSpPr>
          <p:spPr bwMode="auto">
            <a:xfrm>
              <a:off x="12025" y="3729"/>
              <a:ext cx="227" cy="946"/>
            </a:xfrm>
            <a:custGeom>
              <a:avLst/>
              <a:gdLst/>
              <a:ahLst/>
              <a:cxnLst>
                <a:cxn ang="0">
                  <a:pos x="113" y="712"/>
                </a:cxn>
                <a:cxn ang="0">
                  <a:pos x="151" y="719"/>
                </a:cxn>
                <a:cxn ang="0">
                  <a:pos x="181" y="735"/>
                </a:cxn>
                <a:cxn ang="0">
                  <a:pos x="204" y="758"/>
                </a:cxn>
                <a:cxn ang="0">
                  <a:pos x="219" y="790"/>
                </a:cxn>
                <a:cxn ang="0">
                  <a:pos x="227" y="829"/>
                </a:cxn>
                <a:cxn ang="0">
                  <a:pos x="219" y="868"/>
                </a:cxn>
                <a:cxn ang="0">
                  <a:pos x="204" y="899"/>
                </a:cxn>
                <a:cxn ang="0">
                  <a:pos x="181" y="923"/>
                </a:cxn>
                <a:cxn ang="0">
                  <a:pos x="151" y="938"/>
                </a:cxn>
                <a:cxn ang="0">
                  <a:pos x="113" y="946"/>
                </a:cxn>
                <a:cxn ang="0">
                  <a:pos x="75" y="938"/>
                </a:cxn>
                <a:cxn ang="0">
                  <a:pos x="45" y="923"/>
                </a:cxn>
                <a:cxn ang="0">
                  <a:pos x="22" y="899"/>
                </a:cxn>
                <a:cxn ang="0">
                  <a:pos x="7" y="868"/>
                </a:cxn>
                <a:cxn ang="0">
                  <a:pos x="0" y="829"/>
                </a:cxn>
                <a:cxn ang="0">
                  <a:pos x="7" y="790"/>
                </a:cxn>
                <a:cxn ang="0">
                  <a:pos x="22" y="758"/>
                </a:cxn>
                <a:cxn ang="0">
                  <a:pos x="45" y="735"/>
                </a:cxn>
                <a:cxn ang="0">
                  <a:pos x="75" y="719"/>
                </a:cxn>
                <a:cxn ang="0">
                  <a:pos x="113" y="712"/>
                </a:cxn>
                <a:cxn ang="0">
                  <a:pos x="113" y="0"/>
                </a:cxn>
                <a:cxn ang="0">
                  <a:pos x="151" y="8"/>
                </a:cxn>
                <a:cxn ang="0">
                  <a:pos x="181" y="24"/>
                </a:cxn>
                <a:cxn ang="0">
                  <a:pos x="204" y="47"/>
                </a:cxn>
                <a:cxn ang="0">
                  <a:pos x="219" y="78"/>
                </a:cxn>
                <a:cxn ang="0">
                  <a:pos x="227" y="117"/>
                </a:cxn>
                <a:cxn ang="0">
                  <a:pos x="219" y="156"/>
                </a:cxn>
                <a:cxn ang="0">
                  <a:pos x="204" y="188"/>
                </a:cxn>
                <a:cxn ang="0">
                  <a:pos x="181" y="211"/>
                </a:cxn>
                <a:cxn ang="0">
                  <a:pos x="151" y="227"/>
                </a:cxn>
                <a:cxn ang="0">
                  <a:pos x="113" y="235"/>
                </a:cxn>
                <a:cxn ang="0">
                  <a:pos x="75" y="227"/>
                </a:cxn>
                <a:cxn ang="0">
                  <a:pos x="45" y="211"/>
                </a:cxn>
                <a:cxn ang="0">
                  <a:pos x="22" y="188"/>
                </a:cxn>
                <a:cxn ang="0">
                  <a:pos x="7" y="156"/>
                </a:cxn>
                <a:cxn ang="0">
                  <a:pos x="0" y="117"/>
                </a:cxn>
                <a:cxn ang="0">
                  <a:pos x="7" y="78"/>
                </a:cxn>
                <a:cxn ang="0">
                  <a:pos x="22" y="47"/>
                </a:cxn>
                <a:cxn ang="0">
                  <a:pos x="45" y="24"/>
                </a:cxn>
                <a:cxn ang="0">
                  <a:pos x="75" y="8"/>
                </a:cxn>
                <a:cxn ang="0">
                  <a:pos x="113" y="0"/>
                </a:cxn>
              </a:cxnLst>
              <a:rect l="0" t="0" r="r" b="b"/>
              <a:pathLst>
                <a:path w="227" h="946">
                  <a:moveTo>
                    <a:pt x="113" y="712"/>
                  </a:moveTo>
                  <a:lnTo>
                    <a:pt x="151" y="719"/>
                  </a:lnTo>
                  <a:lnTo>
                    <a:pt x="181" y="735"/>
                  </a:lnTo>
                  <a:lnTo>
                    <a:pt x="204" y="758"/>
                  </a:lnTo>
                  <a:lnTo>
                    <a:pt x="219" y="790"/>
                  </a:lnTo>
                  <a:lnTo>
                    <a:pt x="227" y="829"/>
                  </a:lnTo>
                  <a:lnTo>
                    <a:pt x="219" y="868"/>
                  </a:lnTo>
                  <a:lnTo>
                    <a:pt x="204" y="899"/>
                  </a:lnTo>
                  <a:lnTo>
                    <a:pt x="181" y="923"/>
                  </a:lnTo>
                  <a:lnTo>
                    <a:pt x="151" y="938"/>
                  </a:lnTo>
                  <a:lnTo>
                    <a:pt x="113" y="946"/>
                  </a:lnTo>
                  <a:lnTo>
                    <a:pt x="75" y="938"/>
                  </a:lnTo>
                  <a:lnTo>
                    <a:pt x="45" y="923"/>
                  </a:lnTo>
                  <a:lnTo>
                    <a:pt x="22" y="899"/>
                  </a:lnTo>
                  <a:lnTo>
                    <a:pt x="7" y="868"/>
                  </a:lnTo>
                  <a:lnTo>
                    <a:pt x="0" y="829"/>
                  </a:lnTo>
                  <a:lnTo>
                    <a:pt x="7" y="790"/>
                  </a:lnTo>
                  <a:lnTo>
                    <a:pt x="22" y="758"/>
                  </a:lnTo>
                  <a:lnTo>
                    <a:pt x="45" y="735"/>
                  </a:lnTo>
                  <a:lnTo>
                    <a:pt x="75" y="719"/>
                  </a:lnTo>
                  <a:lnTo>
                    <a:pt x="113" y="712"/>
                  </a:lnTo>
                  <a:close/>
                  <a:moveTo>
                    <a:pt x="113" y="0"/>
                  </a:moveTo>
                  <a:lnTo>
                    <a:pt x="151" y="8"/>
                  </a:lnTo>
                  <a:lnTo>
                    <a:pt x="181" y="24"/>
                  </a:lnTo>
                  <a:lnTo>
                    <a:pt x="204" y="47"/>
                  </a:lnTo>
                  <a:lnTo>
                    <a:pt x="219" y="78"/>
                  </a:lnTo>
                  <a:lnTo>
                    <a:pt x="227" y="117"/>
                  </a:lnTo>
                  <a:lnTo>
                    <a:pt x="219" y="156"/>
                  </a:lnTo>
                  <a:lnTo>
                    <a:pt x="204" y="188"/>
                  </a:lnTo>
                  <a:lnTo>
                    <a:pt x="181" y="211"/>
                  </a:lnTo>
                  <a:lnTo>
                    <a:pt x="151" y="227"/>
                  </a:lnTo>
                  <a:lnTo>
                    <a:pt x="113" y="235"/>
                  </a:lnTo>
                  <a:lnTo>
                    <a:pt x="75" y="227"/>
                  </a:lnTo>
                  <a:lnTo>
                    <a:pt x="45" y="211"/>
                  </a:lnTo>
                  <a:lnTo>
                    <a:pt x="22" y="188"/>
                  </a:lnTo>
                  <a:lnTo>
                    <a:pt x="7" y="156"/>
                  </a:lnTo>
                  <a:lnTo>
                    <a:pt x="0" y="117"/>
                  </a:lnTo>
                  <a:lnTo>
                    <a:pt x="7" y="78"/>
                  </a:lnTo>
                  <a:lnTo>
                    <a:pt x="22" y="47"/>
                  </a:lnTo>
                  <a:lnTo>
                    <a:pt x="45" y="24"/>
                  </a:lnTo>
                  <a:lnTo>
                    <a:pt x="75" y="8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auto">
            <a:xfrm>
              <a:off x="13113" y="3197"/>
              <a:ext cx="1550" cy="1494"/>
            </a:xfrm>
            <a:custGeom>
              <a:avLst/>
              <a:gdLst/>
              <a:ahLst/>
              <a:cxnLst>
                <a:cxn ang="0">
                  <a:pos x="1535" y="0"/>
                </a:cxn>
                <a:cxn ang="0">
                  <a:pos x="1550" y="63"/>
                </a:cxn>
                <a:cxn ang="0">
                  <a:pos x="1505" y="470"/>
                </a:cxn>
                <a:cxn ang="0">
                  <a:pos x="1467" y="501"/>
                </a:cxn>
                <a:cxn ang="0">
                  <a:pos x="1452" y="407"/>
                </a:cxn>
                <a:cxn ang="0">
                  <a:pos x="1460" y="313"/>
                </a:cxn>
                <a:cxn ang="0">
                  <a:pos x="1437" y="165"/>
                </a:cxn>
                <a:cxn ang="0">
                  <a:pos x="1339" y="86"/>
                </a:cxn>
                <a:cxn ang="0">
                  <a:pos x="1134" y="63"/>
                </a:cxn>
                <a:cxn ang="0">
                  <a:pos x="741" y="79"/>
                </a:cxn>
                <a:cxn ang="0">
                  <a:pos x="726" y="118"/>
                </a:cxn>
                <a:cxn ang="0">
                  <a:pos x="787" y="681"/>
                </a:cxn>
                <a:cxn ang="0">
                  <a:pos x="961" y="649"/>
                </a:cxn>
                <a:cxn ang="0">
                  <a:pos x="1036" y="548"/>
                </a:cxn>
                <a:cxn ang="0">
                  <a:pos x="1074" y="446"/>
                </a:cxn>
                <a:cxn ang="0">
                  <a:pos x="1082" y="423"/>
                </a:cxn>
                <a:cxn ang="0">
                  <a:pos x="1119" y="430"/>
                </a:cxn>
                <a:cxn ang="0">
                  <a:pos x="998" y="962"/>
                </a:cxn>
                <a:cxn ang="0">
                  <a:pos x="976" y="1001"/>
                </a:cxn>
                <a:cxn ang="0">
                  <a:pos x="938" y="986"/>
                </a:cxn>
                <a:cxn ang="0">
                  <a:pos x="945" y="962"/>
                </a:cxn>
                <a:cxn ang="0">
                  <a:pos x="953" y="915"/>
                </a:cxn>
                <a:cxn ang="0">
                  <a:pos x="961" y="814"/>
                </a:cxn>
                <a:cxn ang="0">
                  <a:pos x="923" y="767"/>
                </a:cxn>
                <a:cxn ang="0">
                  <a:pos x="779" y="743"/>
                </a:cxn>
                <a:cxn ang="0">
                  <a:pos x="424" y="1345"/>
                </a:cxn>
                <a:cxn ang="0">
                  <a:pos x="416" y="1376"/>
                </a:cxn>
                <a:cxn ang="0">
                  <a:pos x="431" y="1416"/>
                </a:cxn>
                <a:cxn ang="0">
                  <a:pos x="938" y="1408"/>
                </a:cxn>
                <a:cxn ang="0">
                  <a:pos x="1142" y="1337"/>
                </a:cxn>
                <a:cxn ang="0">
                  <a:pos x="1271" y="1181"/>
                </a:cxn>
                <a:cxn ang="0">
                  <a:pos x="1384" y="946"/>
                </a:cxn>
                <a:cxn ang="0">
                  <a:pos x="1399" y="923"/>
                </a:cxn>
                <a:cxn ang="0">
                  <a:pos x="1429" y="915"/>
                </a:cxn>
                <a:cxn ang="0">
                  <a:pos x="1444" y="954"/>
                </a:cxn>
                <a:cxn ang="0">
                  <a:pos x="1437" y="978"/>
                </a:cxn>
                <a:cxn ang="0">
                  <a:pos x="1225" y="1486"/>
                </a:cxn>
                <a:cxn ang="0">
                  <a:pos x="23" y="1494"/>
                </a:cxn>
                <a:cxn ang="0">
                  <a:pos x="0" y="1478"/>
                </a:cxn>
                <a:cxn ang="0">
                  <a:pos x="8" y="1431"/>
                </a:cxn>
                <a:cxn ang="0">
                  <a:pos x="144" y="1423"/>
                </a:cxn>
                <a:cxn ang="0">
                  <a:pos x="227" y="1392"/>
                </a:cxn>
                <a:cxn ang="0">
                  <a:pos x="257" y="1322"/>
                </a:cxn>
                <a:cxn ang="0">
                  <a:pos x="545" y="133"/>
                </a:cxn>
                <a:cxn ang="0">
                  <a:pos x="537" y="79"/>
                </a:cxn>
                <a:cxn ang="0">
                  <a:pos x="462" y="63"/>
                </a:cxn>
                <a:cxn ang="0">
                  <a:pos x="356" y="55"/>
                </a:cxn>
                <a:cxn ang="0">
                  <a:pos x="348" y="24"/>
                </a:cxn>
                <a:cxn ang="0">
                  <a:pos x="371" y="0"/>
                </a:cxn>
              </a:cxnLst>
              <a:rect l="0" t="0" r="r" b="b"/>
              <a:pathLst>
                <a:path w="1550" h="1494">
                  <a:moveTo>
                    <a:pt x="371" y="0"/>
                  </a:moveTo>
                  <a:lnTo>
                    <a:pt x="1535" y="0"/>
                  </a:lnTo>
                  <a:lnTo>
                    <a:pt x="1550" y="16"/>
                  </a:lnTo>
                  <a:lnTo>
                    <a:pt x="1550" y="63"/>
                  </a:lnTo>
                  <a:lnTo>
                    <a:pt x="1505" y="446"/>
                  </a:lnTo>
                  <a:lnTo>
                    <a:pt x="1505" y="470"/>
                  </a:lnTo>
                  <a:lnTo>
                    <a:pt x="1490" y="501"/>
                  </a:lnTo>
                  <a:lnTo>
                    <a:pt x="1467" y="501"/>
                  </a:lnTo>
                  <a:lnTo>
                    <a:pt x="1452" y="485"/>
                  </a:lnTo>
                  <a:lnTo>
                    <a:pt x="1452" y="407"/>
                  </a:lnTo>
                  <a:lnTo>
                    <a:pt x="1460" y="384"/>
                  </a:lnTo>
                  <a:lnTo>
                    <a:pt x="1460" y="313"/>
                  </a:lnTo>
                  <a:lnTo>
                    <a:pt x="1452" y="227"/>
                  </a:lnTo>
                  <a:lnTo>
                    <a:pt x="1437" y="165"/>
                  </a:lnTo>
                  <a:lnTo>
                    <a:pt x="1399" y="118"/>
                  </a:lnTo>
                  <a:lnTo>
                    <a:pt x="1339" y="86"/>
                  </a:lnTo>
                  <a:lnTo>
                    <a:pt x="1248" y="71"/>
                  </a:lnTo>
                  <a:lnTo>
                    <a:pt x="1134" y="63"/>
                  </a:lnTo>
                  <a:lnTo>
                    <a:pt x="772" y="63"/>
                  </a:lnTo>
                  <a:lnTo>
                    <a:pt x="741" y="79"/>
                  </a:lnTo>
                  <a:lnTo>
                    <a:pt x="734" y="94"/>
                  </a:lnTo>
                  <a:lnTo>
                    <a:pt x="726" y="118"/>
                  </a:lnTo>
                  <a:lnTo>
                    <a:pt x="590" y="681"/>
                  </a:lnTo>
                  <a:lnTo>
                    <a:pt x="787" y="681"/>
                  </a:lnTo>
                  <a:lnTo>
                    <a:pt x="885" y="673"/>
                  </a:lnTo>
                  <a:lnTo>
                    <a:pt x="961" y="649"/>
                  </a:lnTo>
                  <a:lnTo>
                    <a:pt x="1006" y="610"/>
                  </a:lnTo>
                  <a:lnTo>
                    <a:pt x="1036" y="548"/>
                  </a:lnTo>
                  <a:lnTo>
                    <a:pt x="1066" y="462"/>
                  </a:lnTo>
                  <a:lnTo>
                    <a:pt x="1074" y="446"/>
                  </a:lnTo>
                  <a:lnTo>
                    <a:pt x="1074" y="430"/>
                  </a:lnTo>
                  <a:lnTo>
                    <a:pt x="1082" y="423"/>
                  </a:lnTo>
                  <a:lnTo>
                    <a:pt x="1112" y="423"/>
                  </a:lnTo>
                  <a:lnTo>
                    <a:pt x="1119" y="430"/>
                  </a:lnTo>
                  <a:lnTo>
                    <a:pt x="1119" y="446"/>
                  </a:lnTo>
                  <a:lnTo>
                    <a:pt x="998" y="962"/>
                  </a:lnTo>
                  <a:lnTo>
                    <a:pt x="983" y="993"/>
                  </a:lnTo>
                  <a:lnTo>
                    <a:pt x="976" y="1001"/>
                  </a:lnTo>
                  <a:lnTo>
                    <a:pt x="953" y="1001"/>
                  </a:lnTo>
                  <a:lnTo>
                    <a:pt x="938" y="986"/>
                  </a:lnTo>
                  <a:lnTo>
                    <a:pt x="938" y="978"/>
                  </a:lnTo>
                  <a:lnTo>
                    <a:pt x="945" y="962"/>
                  </a:lnTo>
                  <a:lnTo>
                    <a:pt x="945" y="954"/>
                  </a:lnTo>
                  <a:lnTo>
                    <a:pt x="953" y="915"/>
                  </a:lnTo>
                  <a:lnTo>
                    <a:pt x="961" y="892"/>
                  </a:lnTo>
                  <a:lnTo>
                    <a:pt x="961" y="814"/>
                  </a:lnTo>
                  <a:lnTo>
                    <a:pt x="945" y="782"/>
                  </a:lnTo>
                  <a:lnTo>
                    <a:pt x="923" y="767"/>
                  </a:lnTo>
                  <a:lnTo>
                    <a:pt x="870" y="751"/>
                  </a:lnTo>
                  <a:lnTo>
                    <a:pt x="779" y="743"/>
                  </a:lnTo>
                  <a:lnTo>
                    <a:pt x="567" y="743"/>
                  </a:lnTo>
                  <a:lnTo>
                    <a:pt x="424" y="1345"/>
                  </a:lnTo>
                  <a:lnTo>
                    <a:pt x="424" y="1361"/>
                  </a:lnTo>
                  <a:lnTo>
                    <a:pt x="416" y="1376"/>
                  </a:lnTo>
                  <a:lnTo>
                    <a:pt x="416" y="1400"/>
                  </a:lnTo>
                  <a:lnTo>
                    <a:pt x="431" y="1416"/>
                  </a:lnTo>
                  <a:lnTo>
                    <a:pt x="802" y="1416"/>
                  </a:lnTo>
                  <a:lnTo>
                    <a:pt x="938" y="1408"/>
                  </a:lnTo>
                  <a:lnTo>
                    <a:pt x="1051" y="1376"/>
                  </a:lnTo>
                  <a:lnTo>
                    <a:pt x="1142" y="1337"/>
                  </a:lnTo>
                  <a:lnTo>
                    <a:pt x="1210" y="1267"/>
                  </a:lnTo>
                  <a:lnTo>
                    <a:pt x="1271" y="1181"/>
                  </a:lnTo>
                  <a:lnTo>
                    <a:pt x="1331" y="1079"/>
                  </a:lnTo>
                  <a:lnTo>
                    <a:pt x="1384" y="946"/>
                  </a:lnTo>
                  <a:lnTo>
                    <a:pt x="1391" y="939"/>
                  </a:lnTo>
                  <a:lnTo>
                    <a:pt x="1399" y="923"/>
                  </a:lnTo>
                  <a:lnTo>
                    <a:pt x="1407" y="915"/>
                  </a:lnTo>
                  <a:lnTo>
                    <a:pt x="1429" y="915"/>
                  </a:lnTo>
                  <a:lnTo>
                    <a:pt x="1444" y="931"/>
                  </a:lnTo>
                  <a:lnTo>
                    <a:pt x="1444" y="954"/>
                  </a:lnTo>
                  <a:lnTo>
                    <a:pt x="1437" y="962"/>
                  </a:lnTo>
                  <a:lnTo>
                    <a:pt x="1437" y="978"/>
                  </a:lnTo>
                  <a:lnTo>
                    <a:pt x="1240" y="1455"/>
                  </a:lnTo>
                  <a:lnTo>
                    <a:pt x="1225" y="1486"/>
                  </a:lnTo>
                  <a:lnTo>
                    <a:pt x="1218" y="1494"/>
                  </a:lnTo>
                  <a:lnTo>
                    <a:pt x="23" y="1494"/>
                  </a:lnTo>
                  <a:lnTo>
                    <a:pt x="8" y="1486"/>
                  </a:lnTo>
                  <a:lnTo>
                    <a:pt x="0" y="1478"/>
                  </a:lnTo>
                  <a:lnTo>
                    <a:pt x="0" y="1447"/>
                  </a:lnTo>
                  <a:lnTo>
                    <a:pt x="8" y="1431"/>
                  </a:lnTo>
                  <a:lnTo>
                    <a:pt x="23" y="1423"/>
                  </a:lnTo>
                  <a:lnTo>
                    <a:pt x="144" y="1423"/>
                  </a:lnTo>
                  <a:lnTo>
                    <a:pt x="197" y="1416"/>
                  </a:lnTo>
                  <a:lnTo>
                    <a:pt x="227" y="1392"/>
                  </a:lnTo>
                  <a:lnTo>
                    <a:pt x="242" y="1369"/>
                  </a:lnTo>
                  <a:lnTo>
                    <a:pt x="257" y="1322"/>
                  </a:lnTo>
                  <a:lnTo>
                    <a:pt x="537" y="157"/>
                  </a:lnTo>
                  <a:lnTo>
                    <a:pt x="545" y="133"/>
                  </a:lnTo>
                  <a:lnTo>
                    <a:pt x="545" y="102"/>
                  </a:lnTo>
                  <a:lnTo>
                    <a:pt x="537" y="79"/>
                  </a:lnTo>
                  <a:lnTo>
                    <a:pt x="507" y="71"/>
                  </a:lnTo>
                  <a:lnTo>
                    <a:pt x="462" y="63"/>
                  </a:lnTo>
                  <a:lnTo>
                    <a:pt x="371" y="63"/>
                  </a:lnTo>
                  <a:lnTo>
                    <a:pt x="356" y="55"/>
                  </a:lnTo>
                  <a:lnTo>
                    <a:pt x="348" y="47"/>
                  </a:lnTo>
                  <a:lnTo>
                    <a:pt x="348" y="24"/>
                  </a:lnTo>
                  <a:lnTo>
                    <a:pt x="356" y="8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auto">
            <a:xfrm>
              <a:off x="14799" y="3143"/>
              <a:ext cx="1293" cy="1986"/>
            </a:xfrm>
            <a:custGeom>
              <a:avLst/>
              <a:gdLst/>
              <a:ahLst/>
              <a:cxnLst>
                <a:cxn ang="0">
                  <a:pos x="968" y="0"/>
                </a:cxn>
                <a:cxn ang="0">
                  <a:pos x="976" y="31"/>
                </a:cxn>
                <a:cxn ang="0">
                  <a:pos x="968" y="54"/>
                </a:cxn>
                <a:cxn ang="0">
                  <a:pos x="620" y="1509"/>
                </a:cxn>
                <a:cxn ang="0">
                  <a:pos x="741" y="1493"/>
                </a:cxn>
                <a:cxn ang="0">
                  <a:pos x="915" y="1407"/>
                </a:cxn>
                <a:cxn ang="0">
                  <a:pos x="1081" y="1235"/>
                </a:cxn>
                <a:cxn ang="0">
                  <a:pos x="1187" y="1024"/>
                </a:cxn>
                <a:cxn ang="0">
                  <a:pos x="1195" y="844"/>
                </a:cxn>
                <a:cxn ang="0">
                  <a:pos x="1150" y="750"/>
                </a:cxn>
                <a:cxn ang="0">
                  <a:pos x="1119" y="711"/>
                </a:cxn>
                <a:cxn ang="0">
                  <a:pos x="1097" y="664"/>
                </a:cxn>
                <a:cxn ang="0">
                  <a:pos x="1127" y="594"/>
                </a:cxn>
                <a:cxn ang="0">
                  <a:pos x="1180" y="563"/>
                </a:cxn>
                <a:cxn ang="0">
                  <a:pos x="1233" y="563"/>
                </a:cxn>
                <a:cxn ang="0">
                  <a:pos x="1286" y="633"/>
                </a:cxn>
                <a:cxn ang="0">
                  <a:pos x="1286" y="782"/>
                </a:cxn>
                <a:cxn ang="0">
                  <a:pos x="1263" y="938"/>
                </a:cxn>
                <a:cxn ang="0">
                  <a:pos x="1233" y="1055"/>
                </a:cxn>
                <a:cxn ang="0">
                  <a:pos x="1150" y="1219"/>
                </a:cxn>
                <a:cxn ang="0">
                  <a:pos x="953" y="1438"/>
                </a:cxn>
                <a:cxn ang="0">
                  <a:pos x="741" y="1540"/>
                </a:cxn>
                <a:cxn ang="0">
                  <a:pos x="605" y="1556"/>
                </a:cxn>
                <a:cxn ang="0">
                  <a:pos x="522" y="1900"/>
                </a:cxn>
                <a:cxn ang="0">
                  <a:pos x="514" y="1947"/>
                </a:cxn>
                <a:cxn ang="0">
                  <a:pos x="507" y="1970"/>
                </a:cxn>
                <a:cxn ang="0">
                  <a:pos x="462" y="1986"/>
                </a:cxn>
                <a:cxn ang="0">
                  <a:pos x="446" y="1962"/>
                </a:cxn>
                <a:cxn ang="0">
                  <a:pos x="462" y="1892"/>
                </a:cxn>
                <a:cxn ang="0">
                  <a:pos x="499" y="1751"/>
                </a:cxn>
                <a:cxn ang="0">
                  <a:pos x="530" y="1634"/>
                </a:cxn>
                <a:cxn ang="0">
                  <a:pos x="545" y="1548"/>
                </a:cxn>
                <a:cxn ang="0">
                  <a:pos x="356" y="1509"/>
                </a:cxn>
                <a:cxn ang="0">
                  <a:pos x="227" y="1407"/>
                </a:cxn>
                <a:cxn ang="0">
                  <a:pos x="174" y="1235"/>
                </a:cxn>
                <a:cxn ang="0">
                  <a:pos x="182" y="1180"/>
                </a:cxn>
                <a:cxn ang="0">
                  <a:pos x="204" y="1071"/>
                </a:cxn>
                <a:cxn ang="0">
                  <a:pos x="280" y="860"/>
                </a:cxn>
                <a:cxn ang="0">
                  <a:pos x="333" y="672"/>
                </a:cxn>
                <a:cxn ang="0">
                  <a:pos x="325" y="625"/>
                </a:cxn>
                <a:cxn ang="0">
                  <a:pos x="295" y="602"/>
                </a:cxn>
                <a:cxn ang="0">
                  <a:pos x="235" y="610"/>
                </a:cxn>
                <a:cxn ang="0">
                  <a:pos x="144" y="688"/>
                </a:cxn>
                <a:cxn ang="0">
                  <a:pos x="61" y="875"/>
                </a:cxn>
                <a:cxn ang="0">
                  <a:pos x="53" y="907"/>
                </a:cxn>
                <a:cxn ang="0">
                  <a:pos x="15" y="914"/>
                </a:cxn>
                <a:cxn ang="0">
                  <a:pos x="0" y="891"/>
                </a:cxn>
                <a:cxn ang="0">
                  <a:pos x="23" y="813"/>
                </a:cxn>
                <a:cxn ang="0">
                  <a:pos x="91" y="672"/>
                </a:cxn>
                <a:cxn ang="0">
                  <a:pos x="204" y="563"/>
                </a:cxn>
                <a:cxn ang="0">
                  <a:pos x="363" y="563"/>
                </a:cxn>
                <a:cxn ang="0">
                  <a:pos x="446" y="656"/>
                </a:cxn>
                <a:cxn ang="0">
                  <a:pos x="462" y="758"/>
                </a:cxn>
                <a:cxn ang="0">
                  <a:pos x="439" y="836"/>
                </a:cxn>
                <a:cxn ang="0">
                  <a:pos x="325" y="1165"/>
                </a:cxn>
                <a:cxn ang="0">
                  <a:pos x="318" y="1251"/>
                </a:cxn>
                <a:cxn ang="0">
                  <a:pos x="378" y="1423"/>
                </a:cxn>
                <a:cxn ang="0">
                  <a:pos x="560" y="1501"/>
                </a:cxn>
                <a:cxn ang="0">
                  <a:pos x="923" y="23"/>
                </a:cxn>
                <a:cxn ang="0">
                  <a:pos x="930" y="0"/>
                </a:cxn>
              </a:cxnLst>
              <a:rect l="0" t="0" r="r" b="b"/>
              <a:pathLst>
                <a:path w="1293" h="1986">
                  <a:moveTo>
                    <a:pt x="930" y="0"/>
                  </a:moveTo>
                  <a:lnTo>
                    <a:pt x="968" y="0"/>
                  </a:lnTo>
                  <a:lnTo>
                    <a:pt x="976" y="7"/>
                  </a:lnTo>
                  <a:lnTo>
                    <a:pt x="976" y="31"/>
                  </a:lnTo>
                  <a:lnTo>
                    <a:pt x="968" y="47"/>
                  </a:lnTo>
                  <a:lnTo>
                    <a:pt x="968" y="54"/>
                  </a:lnTo>
                  <a:lnTo>
                    <a:pt x="976" y="54"/>
                  </a:lnTo>
                  <a:lnTo>
                    <a:pt x="620" y="1509"/>
                  </a:lnTo>
                  <a:lnTo>
                    <a:pt x="673" y="1509"/>
                  </a:lnTo>
                  <a:lnTo>
                    <a:pt x="741" y="1493"/>
                  </a:lnTo>
                  <a:lnTo>
                    <a:pt x="817" y="1470"/>
                  </a:lnTo>
                  <a:lnTo>
                    <a:pt x="915" y="1407"/>
                  </a:lnTo>
                  <a:lnTo>
                    <a:pt x="1021" y="1313"/>
                  </a:lnTo>
                  <a:lnTo>
                    <a:pt x="1081" y="1235"/>
                  </a:lnTo>
                  <a:lnTo>
                    <a:pt x="1134" y="1141"/>
                  </a:lnTo>
                  <a:lnTo>
                    <a:pt x="1187" y="1024"/>
                  </a:lnTo>
                  <a:lnTo>
                    <a:pt x="1202" y="914"/>
                  </a:lnTo>
                  <a:lnTo>
                    <a:pt x="1195" y="844"/>
                  </a:lnTo>
                  <a:lnTo>
                    <a:pt x="1172" y="789"/>
                  </a:lnTo>
                  <a:lnTo>
                    <a:pt x="1150" y="750"/>
                  </a:lnTo>
                  <a:lnTo>
                    <a:pt x="1127" y="727"/>
                  </a:lnTo>
                  <a:lnTo>
                    <a:pt x="1119" y="711"/>
                  </a:lnTo>
                  <a:lnTo>
                    <a:pt x="1097" y="688"/>
                  </a:lnTo>
                  <a:lnTo>
                    <a:pt x="1097" y="664"/>
                  </a:lnTo>
                  <a:lnTo>
                    <a:pt x="1112" y="617"/>
                  </a:lnTo>
                  <a:lnTo>
                    <a:pt x="1127" y="594"/>
                  </a:lnTo>
                  <a:lnTo>
                    <a:pt x="1150" y="570"/>
                  </a:lnTo>
                  <a:lnTo>
                    <a:pt x="1180" y="563"/>
                  </a:lnTo>
                  <a:lnTo>
                    <a:pt x="1202" y="555"/>
                  </a:lnTo>
                  <a:lnTo>
                    <a:pt x="1233" y="563"/>
                  </a:lnTo>
                  <a:lnTo>
                    <a:pt x="1263" y="586"/>
                  </a:lnTo>
                  <a:lnTo>
                    <a:pt x="1286" y="633"/>
                  </a:lnTo>
                  <a:lnTo>
                    <a:pt x="1293" y="711"/>
                  </a:lnTo>
                  <a:lnTo>
                    <a:pt x="1286" y="782"/>
                  </a:lnTo>
                  <a:lnTo>
                    <a:pt x="1278" y="860"/>
                  </a:lnTo>
                  <a:lnTo>
                    <a:pt x="1263" y="938"/>
                  </a:lnTo>
                  <a:lnTo>
                    <a:pt x="1248" y="1008"/>
                  </a:lnTo>
                  <a:lnTo>
                    <a:pt x="1233" y="1055"/>
                  </a:lnTo>
                  <a:lnTo>
                    <a:pt x="1202" y="1133"/>
                  </a:lnTo>
                  <a:lnTo>
                    <a:pt x="1150" y="1219"/>
                  </a:lnTo>
                  <a:lnTo>
                    <a:pt x="1074" y="1321"/>
                  </a:lnTo>
                  <a:lnTo>
                    <a:pt x="953" y="1438"/>
                  </a:lnTo>
                  <a:lnTo>
                    <a:pt x="840" y="1509"/>
                  </a:lnTo>
                  <a:lnTo>
                    <a:pt x="741" y="1540"/>
                  </a:lnTo>
                  <a:lnTo>
                    <a:pt x="666" y="1556"/>
                  </a:lnTo>
                  <a:lnTo>
                    <a:pt x="605" y="1556"/>
                  </a:lnTo>
                  <a:lnTo>
                    <a:pt x="522" y="1884"/>
                  </a:lnTo>
                  <a:lnTo>
                    <a:pt x="522" y="1900"/>
                  </a:lnTo>
                  <a:lnTo>
                    <a:pt x="514" y="1923"/>
                  </a:lnTo>
                  <a:lnTo>
                    <a:pt x="514" y="1947"/>
                  </a:lnTo>
                  <a:lnTo>
                    <a:pt x="507" y="1962"/>
                  </a:lnTo>
                  <a:lnTo>
                    <a:pt x="507" y="1970"/>
                  </a:lnTo>
                  <a:lnTo>
                    <a:pt x="492" y="1986"/>
                  </a:lnTo>
                  <a:lnTo>
                    <a:pt x="462" y="1986"/>
                  </a:lnTo>
                  <a:lnTo>
                    <a:pt x="446" y="1970"/>
                  </a:lnTo>
                  <a:lnTo>
                    <a:pt x="446" y="1962"/>
                  </a:lnTo>
                  <a:lnTo>
                    <a:pt x="454" y="1939"/>
                  </a:lnTo>
                  <a:lnTo>
                    <a:pt x="462" y="1892"/>
                  </a:lnTo>
                  <a:lnTo>
                    <a:pt x="492" y="1782"/>
                  </a:lnTo>
                  <a:lnTo>
                    <a:pt x="499" y="1751"/>
                  </a:lnTo>
                  <a:lnTo>
                    <a:pt x="514" y="1681"/>
                  </a:lnTo>
                  <a:lnTo>
                    <a:pt x="530" y="1634"/>
                  </a:lnTo>
                  <a:lnTo>
                    <a:pt x="537" y="1595"/>
                  </a:lnTo>
                  <a:lnTo>
                    <a:pt x="545" y="1548"/>
                  </a:lnTo>
                  <a:lnTo>
                    <a:pt x="446" y="1540"/>
                  </a:lnTo>
                  <a:lnTo>
                    <a:pt x="356" y="1509"/>
                  </a:lnTo>
                  <a:lnTo>
                    <a:pt x="280" y="1470"/>
                  </a:lnTo>
                  <a:lnTo>
                    <a:pt x="227" y="1407"/>
                  </a:lnTo>
                  <a:lnTo>
                    <a:pt x="189" y="1329"/>
                  </a:lnTo>
                  <a:lnTo>
                    <a:pt x="174" y="1235"/>
                  </a:lnTo>
                  <a:lnTo>
                    <a:pt x="174" y="1212"/>
                  </a:lnTo>
                  <a:lnTo>
                    <a:pt x="182" y="1180"/>
                  </a:lnTo>
                  <a:lnTo>
                    <a:pt x="189" y="1141"/>
                  </a:lnTo>
                  <a:lnTo>
                    <a:pt x="204" y="1071"/>
                  </a:lnTo>
                  <a:lnTo>
                    <a:pt x="235" y="985"/>
                  </a:lnTo>
                  <a:lnTo>
                    <a:pt x="280" y="860"/>
                  </a:lnTo>
                  <a:lnTo>
                    <a:pt x="318" y="766"/>
                  </a:lnTo>
                  <a:lnTo>
                    <a:pt x="333" y="672"/>
                  </a:lnTo>
                  <a:lnTo>
                    <a:pt x="333" y="649"/>
                  </a:lnTo>
                  <a:lnTo>
                    <a:pt x="325" y="625"/>
                  </a:lnTo>
                  <a:lnTo>
                    <a:pt x="310" y="610"/>
                  </a:lnTo>
                  <a:lnTo>
                    <a:pt x="295" y="602"/>
                  </a:lnTo>
                  <a:lnTo>
                    <a:pt x="280" y="602"/>
                  </a:lnTo>
                  <a:lnTo>
                    <a:pt x="235" y="610"/>
                  </a:lnTo>
                  <a:lnTo>
                    <a:pt x="189" y="641"/>
                  </a:lnTo>
                  <a:lnTo>
                    <a:pt x="144" y="688"/>
                  </a:lnTo>
                  <a:lnTo>
                    <a:pt x="99" y="766"/>
                  </a:lnTo>
                  <a:lnTo>
                    <a:pt x="61" y="875"/>
                  </a:lnTo>
                  <a:lnTo>
                    <a:pt x="53" y="891"/>
                  </a:lnTo>
                  <a:lnTo>
                    <a:pt x="53" y="907"/>
                  </a:lnTo>
                  <a:lnTo>
                    <a:pt x="46" y="914"/>
                  </a:lnTo>
                  <a:lnTo>
                    <a:pt x="15" y="914"/>
                  </a:lnTo>
                  <a:lnTo>
                    <a:pt x="0" y="899"/>
                  </a:lnTo>
                  <a:lnTo>
                    <a:pt x="0" y="891"/>
                  </a:lnTo>
                  <a:lnTo>
                    <a:pt x="8" y="868"/>
                  </a:lnTo>
                  <a:lnTo>
                    <a:pt x="23" y="813"/>
                  </a:lnTo>
                  <a:lnTo>
                    <a:pt x="46" y="742"/>
                  </a:lnTo>
                  <a:lnTo>
                    <a:pt x="91" y="672"/>
                  </a:lnTo>
                  <a:lnTo>
                    <a:pt x="144" y="610"/>
                  </a:lnTo>
                  <a:lnTo>
                    <a:pt x="204" y="563"/>
                  </a:lnTo>
                  <a:lnTo>
                    <a:pt x="288" y="547"/>
                  </a:lnTo>
                  <a:lnTo>
                    <a:pt x="363" y="563"/>
                  </a:lnTo>
                  <a:lnTo>
                    <a:pt x="416" y="602"/>
                  </a:lnTo>
                  <a:lnTo>
                    <a:pt x="446" y="656"/>
                  </a:lnTo>
                  <a:lnTo>
                    <a:pt x="462" y="727"/>
                  </a:lnTo>
                  <a:lnTo>
                    <a:pt x="462" y="758"/>
                  </a:lnTo>
                  <a:lnTo>
                    <a:pt x="454" y="789"/>
                  </a:lnTo>
                  <a:lnTo>
                    <a:pt x="439" y="836"/>
                  </a:lnTo>
                  <a:lnTo>
                    <a:pt x="393" y="954"/>
                  </a:lnTo>
                  <a:lnTo>
                    <a:pt x="325" y="1165"/>
                  </a:lnTo>
                  <a:lnTo>
                    <a:pt x="318" y="1204"/>
                  </a:lnTo>
                  <a:lnTo>
                    <a:pt x="318" y="1251"/>
                  </a:lnTo>
                  <a:lnTo>
                    <a:pt x="333" y="1352"/>
                  </a:lnTo>
                  <a:lnTo>
                    <a:pt x="378" y="1423"/>
                  </a:lnTo>
                  <a:lnTo>
                    <a:pt x="454" y="1470"/>
                  </a:lnTo>
                  <a:lnTo>
                    <a:pt x="560" y="1501"/>
                  </a:lnTo>
                  <a:lnTo>
                    <a:pt x="915" y="39"/>
                  </a:lnTo>
                  <a:lnTo>
                    <a:pt x="923" y="23"/>
                  </a:lnTo>
                  <a:lnTo>
                    <a:pt x="923" y="7"/>
                  </a:lnTo>
                  <a:lnTo>
                    <a:pt x="9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8" name="Freeform 60"/>
            <p:cNvSpPr>
              <a:spLocks noEditPoints="1"/>
            </p:cNvSpPr>
            <p:nvPr/>
          </p:nvSpPr>
          <p:spPr bwMode="auto">
            <a:xfrm>
              <a:off x="16939" y="3870"/>
              <a:ext cx="1429" cy="516"/>
            </a:xfrm>
            <a:custGeom>
              <a:avLst/>
              <a:gdLst/>
              <a:ahLst/>
              <a:cxnLst>
                <a:cxn ang="0">
                  <a:pos x="38" y="430"/>
                </a:cxn>
                <a:cxn ang="0">
                  <a:pos x="1383" y="430"/>
                </a:cxn>
                <a:cxn ang="0">
                  <a:pos x="1414" y="445"/>
                </a:cxn>
                <a:cxn ang="0">
                  <a:pos x="1421" y="453"/>
                </a:cxn>
                <a:cxn ang="0">
                  <a:pos x="1421" y="492"/>
                </a:cxn>
                <a:cxn ang="0">
                  <a:pos x="1414" y="508"/>
                </a:cxn>
                <a:cxn ang="0">
                  <a:pos x="1399" y="508"/>
                </a:cxn>
                <a:cxn ang="0">
                  <a:pos x="1383" y="516"/>
                </a:cxn>
                <a:cxn ang="0">
                  <a:pos x="38" y="516"/>
                </a:cxn>
                <a:cxn ang="0">
                  <a:pos x="23" y="508"/>
                </a:cxn>
                <a:cxn ang="0">
                  <a:pos x="7" y="508"/>
                </a:cxn>
                <a:cxn ang="0">
                  <a:pos x="0" y="492"/>
                </a:cxn>
                <a:cxn ang="0">
                  <a:pos x="0" y="453"/>
                </a:cxn>
                <a:cxn ang="0">
                  <a:pos x="7" y="445"/>
                </a:cxn>
                <a:cxn ang="0">
                  <a:pos x="38" y="430"/>
                </a:cxn>
                <a:cxn ang="0">
                  <a:pos x="53" y="0"/>
                </a:cxn>
                <a:cxn ang="0">
                  <a:pos x="1391" y="0"/>
                </a:cxn>
                <a:cxn ang="0">
                  <a:pos x="1406" y="8"/>
                </a:cxn>
                <a:cxn ang="0">
                  <a:pos x="1421" y="8"/>
                </a:cxn>
                <a:cxn ang="0">
                  <a:pos x="1429" y="23"/>
                </a:cxn>
                <a:cxn ang="0">
                  <a:pos x="1429" y="55"/>
                </a:cxn>
                <a:cxn ang="0">
                  <a:pos x="1421" y="70"/>
                </a:cxn>
                <a:cxn ang="0">
                  <a:pos x="1406" y="78"/>
                </a:cxn>
                <a:cxn ang="0">
                  <a:pos x="1399" y="86"/>
                </a:cxn>
                <a:cxn ang="0">
                  <a:pos x="53" y="86"/>
                </a:cxn>
                <a:cxn ang="0">
                  <a:pos x="23" y="70"/>
                </a:cxn>
                <a:cxn ang="0">
                  <a:pos x="15" y="62"/>
                </a:cxn>
                <a:cxn ang="0">
                  <a:pos x="15" y="23"/>
                </a:cxn>
                <a:cxn ang="0">
                  <a:pos x="23" y="8"/>
                </a:cxn>
                <a:cxn ang="0">
                  <a:pos x="38" y="8"/>
                </a:cxn>
                <a:cxn ang="0">
                  <a:pos x="53" y="0"/>
                </a:cxn>
              </a:cxnLst>
              <a:rect l="0" t="0" r="r" b="b"/>
              <a:pathLst>
                <a:path w="1429" h="516">
                  <a:moveTo>
                    <a:pt x="38" y="430"/>
                  </a:moveTo>
                  <a:lnTo>
                    <a:pt x="1383" y="430"/>
                  </a:lnTo>
                  <a:lnTo>
                    <a:pt x="1414" y="445"/>
                  </a:lnTo>
                  <a:lnTo>
                    <a:pt x="1421" y="453"/>
                  </a:lnTo>
                  <a:lnTo>
                    <a:pt x="1421" y="492"/>
                  </a:lnTo>
                  <a:lnTo>
                    <a:pt x="1414" y="508"/>
                  </a:lnTo>
                  <a:lnTo>
                    <a:pt x="1399" y="508"/>
                  </a:lnTo>
                  <a:lnTo>
                    <a:pt x="1383" y="516"/>
                  </a:lnTo>
                  <a:lnTo>
                    <a:pt x="38" y="516"/>
                  </a:lnTo>
                  <a:lnTo>
                    <a:pt x="23" y="508"/>
                  </a:lnTo>
                  <a:lnTo>
                    <a:pt x="7" y="508"/>
                  </a:lnTo>
                  <a:lnTo>
                    <a:pt x="0" y="492"/>
                  </a:lnTo>
                  <a:lnTo>
                    <a:pt x="0" y="453"/>
                  </a:lnTo>
                  <a:lnTo>
                    <a:pt x="7" y="445"/>
                  </a:lnTo>
                  <a:lnTo>
                    <a:pt x="38" y="430"/>
                  </a:lnTo>
                  <a:close/>
                  <a:moveTo>
                    <a:pt x="53" y="0"/>
                  </a:moveTo>
                  <a:lnTo>
                    <a:pt x="1391" y="0"/>
                  </a:lnTo>
                  <a:lnTo>
                    <a:pt x="1406" y="8"/>
                  </a:lnTo>
                  <a:lnTo>
                    <a:pt x="1421" y="8"/>
                  </a:lnTo>
                  <a:lnTo>
                    <a:pt x="1429" y="23"/>
                  </a:lnTo>
                  <a:lnTo>
                    <a:pt x="1429" y="55"/>
                  </a:lnTo>
                  <a:lnTo>
                    <a:pt x="1421" y="70"/>
                  </a:lnTo>
                  <a:lnTo>
                    <a:pt x="1406" y="78"/>
                  </a:lnTo>
                  <a:lnTo>
                    <a:pt x="1399" y="86"/>
                  </a:lnTo>
                  <a:lnTo>
                    <a:pt x="53" y="86"/>
                  </a:lnTo>
                  <a:lnTo>
                    <a:pt x="23" y="70"/>
                  </a:lnTo>
                  <a:lnTo>
                    <a:pt x="15" y="62"/>
                  </a:lnTo>
                  <a:lnTo>
                    <a:pt x="15" y="23"/>
                  </a:lnTo>
                  <a:lnTo>
                    <a:pt x="23" y="8"/>
                  </a:lnTo>
                  <a:lnTo>
                    <a:pt x="38" y="8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auto">
            <a:xfrm>
              <a:off x="19328" y="3025"/>
              <a:ext cx="83" cy="220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60" y="0"/>
                </a:cxn>
                <a:cxn ang="0">
                  <a:pos x="76" y="8"/>
                </a:cxn>
                <a:cxn ang="0">
                  <a:pos x="76" y="24"/>
                </a:cxn>
                <a:cxn ang="0">
                  <a:pos x="83" y="39"/>
                </a:cxn>
                <a:cxn ang="0">
                  <a:pos x="83" y="2166"/>
                </a:cxn>
                <a:cxn ang="0">
                  <a:pos x="76" y="2182"/>
                </a:cxn>
                <a:cxn ang="0">
                  <a:pos x="76" y="2197"/>
                </a:cxn>
                <a:cxn ang="0">
                  <a:pos x="60" y="2205"/>
                </a:cxn>
                <a:cxn ang="0">
                  <a:pos x="23" y="2205"/>
                </a:cxn>
                <a:cxn ang="0">
                  <a:pos x="15" y="2197"/>
                </a:cxn>
                <a:cxn ang="0">
                  <a:pos x="0" y="2166"/>
                </a:cxn>
                <a:cxn ang="0">
                  <a:pos x="0" y="39"/>
                </a:cxn>
                <a:cxn ang="0">
                  <a:pos x="15" y="8"/>
                </a:cxn>
                <a:cxn ang="0">
                  <a:pos x="23" y="0"/>
                </a:cxn>
              </a:cxnLst>
              <a:rect l="0" t="0" r="r" b="b"/>
              <a:pathLst>
                <a:path w="83" h="2205">
                  <a:moveTo>
                    <a:pt x="23" y="0"/>
                  </a:moveTo>
                  <a:lnTo>
                    <a:pt x="60" y="0"/>
                  </a:lnTo>
                  <a:lnTo>
                    <a:pt x="76" y="8"/>
                  </a:lnTo>
                  <a:lnTo>
                    <a:pt x="76" y="24"/>
                  </a:lnTo>
                  <a:lnTo>
                    <a:pt x="83" y="39"/>
                  </a:lnTo>
                  <a:lnTo>
                    <a:pt x="83" y="2166"/>
                  </a:lnTo>
                  <a:lnTo>
                    <a:pt x="76" y="2182"/>
                  </a:lnTo>
                  <a:lnTo>
                    <a:pt x="76" y="2197"/>
                  </a:lnTo>
                  <a:lnTo>
                    <a:pt x="60" y="2205"/>
                  </a:lnTo>
                  <a:lnTo>
                    <a:pt x="23" y="2205"/>
                  </a:lnTo>
                  <a:lnTo>
                    <a:pt x="15" y="2197"/>
                  </a:lnTo>
                  <a:lnTo>
                    <a:pt x="0" y="2166"/>
                  </a:lnTo>
                  <a:lnTo>
                    <a:pt x="0" y="39"/>
                  </a:lnTo>
                  <a:lnTo>
                    <a:pt x="15" y="8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auto">
            <a:xfrm>
              <a:off x="19797" y="3174"/>
              <a:ext cx="1414" cy="1509"/>
            </a:xfrm>
            <a:custGeom>
              <a:avLst/>
              <a:gdLst/>
              <a:ahLst/>
              <a:cxnLst>
                <a:cxn ang="0">
                  <a:pos x="416" y="0"/>
                </a:cxn>
                <a:cxn ang="0">
                  <a:pos x="1406" y="0"/>
                </a:cxn>
                <a:cxn ang="0">
                  <a:pos x="1414" y="8"/>
                </a:cxn>
                <a:cxn ang="0">
                  <a:pos x="1414" y="23"/>
                </a:cxn>
                <a:cxn ang="0">
                  <a:pos x="1406" y="39"/>
                </a:cxn>
                <a:cxn ang="0">
                  <a:pos x="1406" y="47"/>
                </a:cxn>
                <a:cxn ang="0">
                  <a:pos x="1414" y="62"/>
                </a:cxn>
                <a:cxn ang="0">
                  <a:pos x="219" y="1439"/>
                </a:cxn>
                <a:cxn ang="0">
                  <a:pos x="582" y="1439"/>
                </a:cxn>
                <a:cxn ang="0">
                  <a:pos x="726" y="1431"/>
                </a:cxn>
                <a:cxn ang="0">
                  <a:pos x="839" y="1399"/>
                </a:cxn>
                <a:cxn ang="0">
                  <a:pos x="922" y="1353"/>
                </a:cxn>
                <a:cxn ang="0">
                  <a:pos x="998" y="1290"/>
                </a:cxn>
                <a:cxn ang="0">
                  <a:pos x="1051" y="1204"/>
                </a:cxn>
                <a:cxn ang="0">
                  <a:pos x="1104" y="1102"/>
                </a:cxn>
                <a:cxn ang="0">
                  <a:pos x="1141" y="977"/>
                </a:cxn>
                <a:cxn ang="0">
                  <a:pos x="1149" y="954"/>
                </a:cxn>
                <a:cxn ang="0">
                  <a:pos x="1156" y="938"/>
                </a:cxn>
                <a:cxn ang="0">
                  <a:pos x="1172" y="923"/>
                </a:cxn>
                <a:cxn ang="0">
                  <a:pos x="1194" y="923"/>
                </a:cxn>
                <a:cxn ang="0">
                  <a:pos x="1209" y="938"/>
                </a:cxn>
                <a:cxn ang="0">
                  <a:pos x="1209" y="954"/>
                </a:cxn>
                <a:cxn ang="0">
                  <a:pos x="1202" y="969"/>
                </a:cxn>
                <a:cxn ang="0">
                  <a:pos x="1202" y="977"/>
                </a:cxn>
                <a:cxn ang="0">
                  <a:pos x="1051" y="1462"/>
                </a:cxn>
                <a:cxn ang="0">
                  <a:pos x="1043" y="1485"/>
                </a:cxn>
                <a:cxn ang="0">
                  <a:pos x="1036" y="1501"/>
                </a:cxn>
                <a:cxn ang="0">
                  <a:pos x="1028" y="1509"/>
                </a:cxn>
                <a:cxn ang="0">
                  <a:pos x="15" y="1509"/>
                </a:cxn>
                <a:cxn ang="0">
                  <a:pos x="0" y="1501"/>
                </a:cxn>
                <a:cxn ang="0">
                  <a:pos x="0" y="1478"/>
                </a:cxn>
                <a:cxn ang="0">
                  <a:pos x="7" y="1462"/>
                </a:cxn>
                <a:cxn ang="0">
                  <a:pos x="7" y="1446"/>
                </a:cxn>
                <a:cxn ang="0">
                  <a:pos x="1202" y="62"/>
                </a:cxn>
                <a:cxn ang="0">
                  <a:pos x="854" y="62"/>
                </a:cxn>
                <a:cxn ang="0">
                  <a:pos x="726" y="70"/>
                </a:cxn>
                <a:cxn ang="0">
                  <a:pos x="612" y="102"/>
                </a:cxn>
                <a:cxn ang="0">
                  <a:pos x="529" y="141"/>
                </a:cxn>
                <a:cxn ang="0">
                  <a:pos x="461" y="203"/>
                </a:cxn>
                <a:cxn ang="0">
                  <a:pos x="408" y="274"/>
                </a:cxn>
                <a:cxn ang="0">
                  <a:pos x="363" y="367"/>
                </a:cxn>
                <a:cxn ang="0">
                  <a:pos x="325" y="469"/>
                </a:cxn>
                <a:cxn ang="0">
                  <a:pos x="302" y="493"/>
                </a:cxn>
                <a:cxn ang="0">
                  <a:pos x="279" y="493"/>
                </a:cxn>
                <a:cxn ang="0">
                  <a:pos x="264" y="477"/>
                </a:cxn>
                <a:cxn ang="0">
                  <a:pos x="264" y="469"/>
                </a:cxn>
                <a:cxn ang="0">
                  <a:pos x="272" y="453"/>
                </a:cxn>
                <a:cxn ang="0">
                  <a:pos x="272" y="438"/>
                </a:cxn>
                <a:cxn ang="0">
                  <a:pos x="393" y="39"/>
                </a:cxn>
                <a:cxn ang="0">
                  <a:pos x="408" y="8"/>
                </a:cxn>
                <a:cxn ang="0">
                  <a:pos x="416" y="0"/>
                </a:cxn>
              </a:cxnLst>
              <a:rect l="0" t="0" r="r" b="b"/>
              <a:pathLst>
                <a:path w="1414" h="1509">
                  <a:moveTo>
                    <a:pt x="416" y="0"/>
                  </a:moveTo>
                  <a:lnTo>
                    <a:pt x="1406" y="0"/>
                  </a:lnTo>
                  <a:lnTo>
                    <a:pt x="1414" y="8"/>
                  </a:lnTo>
                  <a:lnTo>
                    <a:pt x="1414" y="23"/>
                  </a:lnTo>
                  <a:lnTo>
                    <a:pt x="1406" y="39"/>
                  </a:lnTo>
                  <a:lnTo>
                    <a:pt x="1406" y="47"/>
                  </a:lnTo>
                  <a:lnTo>
                    <a:pt x="1414" y="62"/>
                  </a:lnTo>
                  <a:lnTo>
                    <a:pt x="219" y="1439"/>
                  </a:lnTo>
                  <a:lnTo>
                    <a:pt x="582" y="1439"/>
                  </a:lnTo>
                  <a:lnTo>
                    <a:pt x="726" y="1431"/>
                  </a:lnTo>
                  <a:lnTo>
                    <a:pt x="839" y="1399"/>
                  </a:lnTo>
                  <a:lnTo>
                    <a:pt x="922" y="1353"/>
                  </a:lnTo>
                  <a:lnTo>
                    <a:pt x="998" y="1290"/>
                  </a:lnTo>
                  <a:lnTo>
                    <a:pt x="1051" y="1204"/>
                  </a:lnTo>
                  <a:lnTo>
                    <a:pt x="1104" y="1102"/>
                  </a:lnTo>
                  <a:lnTo>
                    <a:pt x="1141" y="977"/>
                  </a:lnTo>
                  <a:lnTo>
                    <a:pt x="1149" y="954"/>
                  </a:lnTo>
                  <a:lnTo>
                    <a:pt x="1156" y="938"/>
                  </a:lnTo>
                  <a:lnTo>
                    <a:pt x="1172" y="923"/>
                  </a:lnTo>
                  <a:lnTo>
                    <a:pt x="1194" y="923"/>
                  </a:lnTo>
                  <a:lnTo>
                    <a:pt x="1209" y="938"/>
                  </a:lnTo>
                  <a:lnTo>
                    <a:pt x="1209" y="954"/>
                  </a:lnTo>
                  <a:lnTo>
                    <a:pt x="1202" y="969"/>
                  </a:lnTo>
                  <a:lnTo>
                    <a:pt x="1202" y="977"/>
                  </a:lnTo>
                  <a:lnTo>
                    <a:pt x="1051" y="1462"/>
                  </a:lnTo>
                  <a:lnTo>
                    <a:pt x="1043" y="1485"/>
                  </a:lnTo>
                  <a:lnTo>
                    <a:pt x="1036" y="1501"/>
                  </a:lnTo>
                  <a:lnTo>
                    <a:pt x="1028" y="1509"/>
                  </a:lnTo>
                  <a:lnTo>
                    <a:pt x="15" y="1509"/>
                  </a:lnTo>
                  <a:lnTo>
                    <a:pt x="0" y="1501"/>
                  </a:lnTo>
                  <a:lnTo>
                    <a:pt x="0" y="1478"/>
                  </a:lnTo>
                  <a:lnTo>
                    <a:pt x="7" y="1462"/>
                  </a:lnTo>
                  <a:lnTo>
                    <a:pt x="7" y="1446"/>
                  </a:lnTo>
                  <a:lnTo>
                    <a:pt x="1202" y="62"/>
                  </a:lnTo>
                  <a:lnTo>
                    <a:pt x="854" y="62"/>
                  </a:lnTo>
                  <a:lnTo>
                    <a:pt x="726" y="70"/>
                  </a:lnTo>
                  <a:lnTo>
                    <a:pt x="612" y="102"/>
                  </a:lnTo>
                  <a:lnTo>
                    <a:pt x="529" y="141"/>
                  </a:lnTo>
                  <a:lnTo>
                    <a:pt x="461" y="203"/>
                  </a:lnTo>
                  <a:lnTo>
                    <a:pt x="408" y="274"/>
                  </a:lnTo>
                  <a:lnTo>
                    <a:pt x="363" y="367"/>
                  </a:lnTo>
                  <a:lnTo>
                    <a:pt x="325" y="469"/>
                  </a:lnTo>
                  <a:lnTo>
                    <a:pt x="302" y="493"/>
                  </a:lnTo>
                  <a:lnTo>
                    <a:pt x="279" y="493"/>
                  </a:lnTo>
                  <a:lnTo>
                    <a:pt x="264" y="477"/>
                  </a:lnTo>
                  <a:lnTo>
                    <a:pt x="264" y="469"/>
                  </a:lnTo>
                  <a:lnTo>
                    <a:pt x="272" y="453"/>
                  </a:lnTo>
                  <a:lnTo>
                    <a:pt x="272" y="438"/>
                  </a:lnTo>
                  <a:lnTo>
                    <a:pt x="393" y="39"/>
                  </a:lnTo>
                  <a:lnTo>
                    <a:pt x="408" y="8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auto">
            <a:xfrm>
              <a:off x="21188" y="4308"/>
              <a:ext cx="877" cy="1008"/>
            </a:xfrm>
            <a:custGeom>
              <a:avLst/>
              <a:gdLst/>
              <a:ahLst/>
              <a:cxnLst>
                <a:cxn ang="0">
                  <a:pos x="408" y="15"/>
                </a:cxn>
                <a:cxn ang="0">
                  <a:pos x="522" y="125"/>
                </a:cxn>
                <a:cxn ang="0">
                  <a:pos x="612" y="359"/>
                </a:cxn>
                <a:cxn ang="0">
                  <a:pos x="627" y="469"/>
                </a:cxn>
                <a:cxn ang="0">
                  <a:pos x="665" y="359"/>
                </a:cxn>
                <a:cxn ang="0">
                  <a:pos x="756" y="172"/>
                </a:cxn>
                <a:cxn ang="0">
                  <a:pos x="816" y="39"/>
                </a:cxn>
                <a:cxn ang="0">
                  <a:pos x="839" y="0"/>
                </a:cxn>
                <a:cxn ang="0">
                  <a:pos x="877" y="7"/>
                </a:cxn>
                <a:cxn ang="0">
                  <a:pos x="869" y="39"/>
                </a:cxn>
                <a:cxn ang="0">
                  <a:pos x="794" y="203"/>
                </a:cxn>
                <a:cxn ang="0">
                  <a:pos x="748" y="297"/>
                </a:cxn>
                <a:cxn ang="0">
                  <a:pos x="695" y="437"/>
                </a:cxn>
                <a:cxn ang="0">
                  <a:pos x="635" y="594"/>
                </a:cxn>
                <a:cxn ang="0">
                  <a:pos x="605" y="750"/>
                </a:cxn>
                <a:cxn ang="0">
                  <a:pos x="567" y="930"/>
                </a:cxn>
                <a:cxn ang="0">
                  <a:pos x="544" y="985"/>
                </a:cxn>
                <a:cxn ang="0">
                  <a:pos x="529" y="1008"/>
                </a:cxn>
                <a:cxn ang="0">
                  <a:pos x="491" y="993"/>
                </a:cxn>
                <a:cxn ang="0">
                  <a:pos x="484" y="969"/>
                </a:cxn>
                <a:cxn ang="0">
                  <a:pos x="506" y="868"/>
                </a:cxn>
                <a:cxn ang="0">
                  <a:pos x="567" y="633"/>
                </a:cxn>
                <a:cxn ang="0">
                  <a:pos x="574" y="609"/>
                </a:cxn>
                <a:cxn ang="0">
                  <a:pos x="544" y="297"/>
                </a:cxn>
                <a:cxn ang="0">
                  <a:pos x="461" y="172"/>
                </a:cxn>
                <a:cxn ang="0">
                  <a:pos x="302" y="117"/>
                </a:cxn>
                <a:cxn ang="0">
                  <a:pos x="159" y="156"/>
                </a:cxn>
                <a:cxn ang="0">
                  <a:pos x="60" y="265"/>
                </a:cxn>
                <a:cxn ang="0">
                  <a:pos x="15" y="297"/>
                </a:cxn>
                <a:cxn ang="0">
                  <a:pos x="0" y="281"/>
                </a:cxn>
                <a:cxn ang="0">
                  <a:pos x="23" y="219"/>
                </a:cxn>
                <a:cxn ang="0">
                  <a:pos x="113" y="93"/>
                </a:cxn>
                <a:cxn ang="0">
                  <a:pos x="242" y="15"/>
                </a:cxn>
              </a:cxnLst>
              <a:rect l="0" t="0" r="r" b="b"/>
              <a:pathLst>
                <a:path w="877" h="1008">
                  <a:moveTo>
                    <a:pt x="325" y="0"/>
                  </a:moveTo>
                  <a:lnTo>
                    <a:pt x="408" y="15"/>
                  </a:lnTo>
                  <a:lnTo>
                    <a:pt x="476" y="62"/>
                  </a:lnTo>
                  <a:lnTo>
                    <a:pt x="522" y="125"/>
                  </a:lnTo>
                  <a:lnTo>
                    <a:pt x="567" y="203"/>
                  </a:lnTo>
                  <a:lnTo>
                    <a:pt x="612" y="359"/>
                  </a:lnTo>
                  <a:lnTo>
                    <a:pt x="620" y="422"/>
                  </a:lnTo>
                  <a:lnTo>
                    <a:pt x="627" y="469"/>
                  </a:lnTo>
                  <a:lnTo>
                    <a:pt x="627" y="453"/>
                  </a:lnTo>
                  <a:lnTo>
                    <a:pt x="665" y="359"/>
                  </a:lnTo>
                  <a:lnTo>
                    <a:pt x="711" y="258"/>
                  </a:lnTo>
                  <a:lnTo>
                    <a:pt x="756" y="172"/>
                  </a:lnTo>
                  <a:lnTo>
                    <a:pt x="786" y="93"/>
                  </a:lnTo>
                  <a:lnTo>
                    <a:pt x="816" y="39"/>
                  </a:lnTo>
                  <a:lnTo>
                    <a:pt x="831" y="7"/>
                  </a:lnTo>
                  <a:lnTo>
                    <a:pt x="839" y="0"/>
                  </a:lnTo>
                  <a:lnTo>
                    <a:pt x="869" y="0"/>
                  </a:lnTo>
                  <a:lnTo>
                    <a:pt x="877" y="7"/>
                  </a:lnTo>
                  <a:lnTo>
                    <a:pt x="877" y="31"/>
                  </a:lnTo>
                  <a:lnTo>
                    <a:pt x="869" y="39"/>
                  </a:lnTo>
                  <a:lnTo>
                    <a:pt x="824" y="125"/>
                  </a:lnTo>
                  <a:lnTo>
                    <a:pt x="794" y="203"/>
                  </a:lnTo>
                  <a:lnTo>
                    <a:pt x="771" y="258"/>
                  </a:lnTo>
                  <a:lnTo>
                    <a:pt x="748" y="297"/>
                  </a:lnTo>
                  <a:lnTo>
                    <a:pt x="726" y="359"/>
                  </a:lnTo>
                  <a:lnTo>
                    <a:pt x="695" y="437"/>
                  </a:lnTo>
                  <a:lnTo>
                    <a:pt x="658" y="516"/>
                  </a:lnTo>
                  <a:lnTo>
                    <a:pt x="635" y="594"/>
                  </a:lnTo>
                  <a:lnTo>
                    <a:pt x="627" y="641"/>
                  </a:lnTo>
                  <a:lnTo>
                    <a:pt x="605" y="750"/>
                  </a:lnTo>
                  <a:lnTo>
                    <a:pt x="590" y="852"/>
                  </a:lnTo>
                  <a:lnTo>
                    <a:pt x="567" y="930"/>
                  </a:lnTo>
                  <a:lnTo>
                    <a:pt x="559" y="961"/>
                  </a:lnTo>
                  <a:lnTo>
                    <a:pt x="544" y="985"/>
                  </a:lnTo>
                  <a:lnTo>
                    <a:pt x="537" y="1000"/>
                  </a:lnTo>
                  <a:lnTo>
                    <a:pt x="529" y="1008"/>
                  </a:lnTo>
                  <a:lnTo>
                    <a:pt x="499" y="1008"/>
                  </a:lnTo>
                  <a:lnTo>
                    <a:pt x="491" y="993"/>
                  </a:lnTo>
                  <a:lnTo>
                    <a:pt x="484" y="985"/>
                  </a:lnTo>
                  <a:lnTo>
                    <a:pt x="484" y="969"/>
                  </a:lnTo>
                  <a:lnTo>
                    <a:pt x="491" y="930"/>
                  </a:lnTo>
                  <a:lnTo>
                    <a:pt x="506" y="868"/>
                  </a:lnTo>
                  <a:lnTo>
                    <a:pt x="522" y="789"/>
                  </a:lnTo>
                  <a:lnTo>
                    <a:pt x="567" y="633"/>
                  </a:lnTo>
                  <a:lnTo>
                    <a:pt x="567" y="625"/>
                  </a:lnTo>
                  <a:lnTo>
                    <a:pt x="574" y="609"/>
                  </a:lnTo>
                  <a:lnTo>
                    <a:pt x="574" y="453"/>
                  </a:lnTo>
                  <a:lnTo>
                    <a:pt x="544" y="297"/>
                  </a:lnTo>
                  <a:lnTo>
                    <a:pt x="514" y="226"/>
                  </a:lnTo>
                  <a:lnTo>
                    <a:pt x="461" y="172"/>
                  </a:lnTo>
                  <a:lnTo>
                    <a:pt x="393" y="133"/>
                  </a:lnTo>
                  <a:lnTo>
                    <a:pt x="302" y="117"/>
                  </a:lnTo>
                  <a:lnTo>
                    <a:pt x="227" y="125"/>
                  </a:lnTo>
                  <a:lnTo>
                    <a:pt x="159" y="156"/>
                  </a:lnTo>
                  <a:lnTo>
                    <a:pt x="98" y="203"/>
                  </a:lnTo>
                  <a:lnTo>
                    <a:pt x="60" y="265"/>
                  </a:lnTo>
                  <a:lnTo>
                    <a:pt x="45" y="297"/>
                  </a:lnTo>
                  <a:lnTo>
                    <a:pt x="15" y="297"/>
                  </a:lnTo>
                  <a:lnTo>
                    <a:pt x="0" y="289"/>
                  </a:lnTo>
                  <a:lnTo>
                    <a:pt x="0" y="281"/>
                  </a:lnTo>
                  <a:lnTo>
                    <a:pt x="7" y="265"/>
                  </a:lnTo>
                  <a:lnTo>
                    <a:pt x="23" y="219"/>
                  </a:lnTo>
                  <a:lnTo>
                    <a:pt x="60" y="156"/>
                  </a:lnTo>
                  <a:lnTo>
                    <a:pt x="113" y="93"/>
                  </a:lnTo>
                  <a:lnTo>
                    <a:pt x="166" y="47"/>
                  </a:lnTo>
                  <a:lnTo>
                    <a:pt x="242" y="15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auto">
            <a:xfrm>
              <a:off x="22503" y="3025"/>
              <a:ext cx="84" cy="220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61" y="0"/>
                </a:cxn>
                <a:cxn ang="0">
                  <a:pos x="76" y="8"/>
                </a:cxn>
                <a:cxn ang="0">
                  <a:pos x="76" y="24"/>
                </a:cxn>
                <a:cxn ang="0">
                  <a:pos x="84" y="39"/>
                </a:cxn>
                <a:cxn ang="0">
                  <a:pos x="84" y="2166"/>
                </a:cxn>
                <a:cxn ang="0">
                  <a:pos x="76" y="2182"/>
                </a:cxn>
                <a:cxn ang="0">
                  <a:pos x="76" y="2197"/>
                </a:cxn>
                <a:cxn ang="0">
                  <a:pos x="61" y="2205"/>
                </a:cxn>
                <a:cxn ang="0">
                  <a:pos x="23" y="2205"/>
                </a:cxn>
                <a:cxn ang="0">
                  <a:pos x="15" y="2197"/>
                </a:cxn>
                <a:cxn ang="0">
                  <a:pos x="0" y="2166"/>
                </a:cxn>
                <a:cxn ang="0">
                  <a:pos x="0" y="39"/>
                </a:cxn>
                <a:cxn ang="0">
                  <a:pos x="15" y="8"/>
                </a:cxn>
                <a:cxn ang="0">
                  <a:pos x="23" y="0"/>
                </a:cxn>
              </a:cxnLst>
              <a:rect l="0" t="0" r="r" b="b"/>
              <a:pathLst>
                <a:path w="84" h="2205">
                  <a:moveTo>
                    <a:pt x="23" y="0"/>
                  </a:moveTo>
                  <a:lnTo>
                    <a:pt x="61" y="0"/>
                  </a:lnTo>
                  <a:lnTo>
                    <a:pt x="76" y="8"/>
                  </a:lnTo>
                  <a:lnTo>
                    <a:pt x="76" y="24"/>
                  </a:lnTo>
                  <a:lnTo>
                    <a:pt x="84" y="39"/>
                  </a:lnTo>
                  <a:lnTo>
                    <a:pt x="84" y="2166"/>
                  </a:lnTo>
                  <a:lnTo>
                    <a:pt x="76" y="2182"/>
                  </a:lnTo>
                  <a:lnTo>
                    <a:pt x="76" y="2197"/>
                  </a:lnTo>
                  <a:lnTo>
                    <a:pt x="61" y="2205"/>
                  </a:lnTo>
                  <a:lnTo>
                    <a:pt x="23" y="2205"/>
                  </a:lnTo>
                  <a:lnTo>
                    <a:pt x="15" y="2197"/>
                  </a:lnTo>
                  <a:lnTo>
                    <a:pt x="0" y="2166"/>
                  </a:lnTo>
                  <a:lnTo>
                    <a:pt x="0" y="39"/>
                  </a:lnTo>
                  <a:lnTo>
                    <a:pt x="15" y="8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auto">
            <a:xfrm>
              <a:off x="22904" y="3143"/>
              <a:ext cx="1293" cy="1986"/>
            </a:xfrm>
            <a:custGeom>
              <a:avLst/>
              <a:gdLst/>
              <a:ahLst/>
              <a:cxnLst>
                <a:cxn ang="0">
                  <a:pos x="968" y="0"/>
                </a:cxn>
                <a:cxn ang="0">
                  <a:pos x="975" y="31"/>
                </a:cxn>
                <a:cxn ang="0">
                  <a:pos x="968" y="54"/>
                </a:cxn>
                <a:cxn ang="0">
                  <a:pos x="620" y="1509"/>
                </a:cxn>
                <a:cxn ang="0">
                  <a:pos x="741" y="1493"/>
                </a:cxn>
                <a:cxn ang="0">
                  <a:pos x="915" y="1407"/>
                </a:cxn>
                <a:cxn ang="0">
                  <a:pos x="1081" y="1235"/>
                </a:cxn>
                <a:cxn ang="0">
                  <a:pos x="1187" y="1024"/>
                </a:cxn>
                <a:cxn ang="0">
                  <a:pos x="1195" y="844"/>
                </a:cxn>
                <a:cxn ang="0">
                  <a:pos x="1149" y="750"/>
                </a:cxn>
                <a:cxn ang="0">
                  <a:pos x="1119" y="711"/>
                </a:cxn>
                <a:cxn ang="0">
                  <a:pos x="1096" y="664"/>
                </a:cxn>
                <a:cxn ang="0">
                  <a:pos x="1127" y="594"/>
                </a:cxn>
                <a:cxn ang="0">
                  <a:pos x="1179" y="563"/>
                </a:cxn>
                <a:cxn ang="0">
                  <a:pos x="1232" y="563"/>
                </a:cxn>
                <a:cxn ang="0">
                  <a:pos x="1285" y="633"/>
                </a:cxn>
                <a:cxn ang="0">
                  <a:pos x="1285" y="782"/>
                </a:cxn>
                <a:cxn ang="0">
                  <a:pos x="1263" y="938"/>
                </a:cxn>
                <a:cxn ang="0">
                  <a:pos x="1232" y="1055"/>
                </a:cxn>
                <a:cxn ang="0">
                  <a:pos x="1149" y="1219"/>
                </a:cxn>
                <a:cxn ang="0">
                  <a:pos x="953" y="1438"/>
                </a:cxn>
                <a:cxn ang="0">
                  <a:pos x="741" y="1540"/>
                </a:cxn>
                <a:cxn ang="0">
                  <a:pos x="605" y="1556"/>
                </a:cxn>
                <a:cxn ang="0">
                  <a:pos x="522" y="1900"/>
                </a:cxn>
                <a:cxn ang="0">
                  <a:pos x="514" y="1947"/>
                </a:cxn>
                <a:cxn ang="0">
                  <a:pos x="507" y="1970"/>
                </a:cxn>
                <a:cxn ang="0">
                  <a:pos x="461" y="1986"/>
                </a:cxn>
                <a:cxn ang="0">
                  <a:pos x="446" y="1962"/>
                </a:cxn>
                <a:cxn ang="0">
                  <a:pos x="461" y="1892"/>
                </a:cxn>
                <a:cxn ang="0">
                  <a:pos x="499" y="1751"/>
                </a:cxn>
                <a:cxn ang="0">
                  <a:pos x="529" y="1634"/>
                </a:cxn>
                <a:cxn ang="0">
                  <a:pos x="544" y="1548"/>
                </a:cxn>
                <a:cxn ang="0">
                  <a:pos x="355" y="1509"/>
                </a:cxn>
                <a:cxn ang="0">
                  <a:pos x="227" y="1407"/>
                </a:cxn>
                <a:cxn ang="0">
                  <a:pos x="174" y="1235"/>
                </a:cxn>
                <a:cxn ang="0">
                  <a:pos x="182" y="1180"/>
                </a:cxn>
                <a:cxn ang="0">
                  <a:pos x="204" y="1071"/>
                </a:cxn>
                <a:cxn ang="0">
                  <a:pos x="280" y="860"/>
                </a:cxn>
                <a:cxn ang="0">
                  <a:pos x="333" y="672"/>
                </a:cxn>
                <a:cxn ang="0">
                  <a:pos x="325" y="625"/>
                </a:cxn>
                <a:cxn ang="0">
                  <a:pos x="295" y="602"/>
                </a:cxn>
                <a:cxn ang="0">
                  <a:pos x="234" y="610"/>
                </a:cxn>
                <a:cxn ang="0">
                  <a:pos x="144" y="688"/>
                </a:cxn>
                <a:cxn ang="0">
                  <a:pos x="61" y="875"/>
                </a:cxn>
                <a:cxn ang="0">
                  <a:pos x="53" y="907"/>
                </a:cxn>
                <a:cxn ang="0">
                  <a:pos x="15" y="914"/>
                </a:cxn>
                <a:cxn ang="0">
                  <a:pos x="0" y="891"/>
                </a:cxn>
                <a:cxn ang="0">
                  <a:pos x="23" y="813"/>
                </a:cxn>
                <a:cxn ang="0">
                  <a:pos x="91" y="672"/>
                </a:cxn>
                <a:cxn ang="0">
                  <a:pos x="204" y="563"/>
                </a:cxn>
                <a:cxn ang="0">
                  <a:pos x="363" y="563"/>
                </a:cxn>
                <a:cxn ang="0">
                  <a:pos x="446" y="656"/>
                </a:cxn>
                <a:cxn ang="0">
                  <a:pos x="461" y="758"/>
                </a:cxn>
                <a:cxn ang="0">
                  <a:pos x="439" y="836"/>
                </a:cxn>
                <a:cxn ang="0">
                  <a:pos x="325" y="1165"/>
                </a:cxn>
                <a:cxn ang="0">
                  <a:pos x="318" y="1251"/>
                </a:cxn>
                <a:cxn ang="0">
                  <a:pos x="378" y="1423"/>
                </a:cxn>
                <a:cxn ang="0">
                  <a:pos x="560" y="1501"/>
                </a:cxn>
                <a:cxn ang="0">
                  <a:pos x="922" y="23"/>
                </a:cxn>
                <a:cxn ang="0">
                  <a:pos x="930" y="0"/>
                </a:cxn>
              </a:cxnLst>
              <a:rect l="0" t="0" r="r" b="b"/>
              <a:pathLst>
                <a:path w="1293" h="1986">
                  <a:moveTo>
                    <a:pt x="930" y="0"/>
                  </a:moveTo>
                  <a:lnTo>
                    <a:pt x="968" y="0"/>
                  </a:lnTo>
                  <a:lnTo>
                    <a:pt x="975" y="7"/>
                  </a:lnTo>
                  <a:lnTo>
                    <a:pt x="975" y="31"/>
                  </a:lnTo>
                  <a:lnTo>
                    <a:pt x="968" y="47"/>
                  </a:lnTo>
                  <a:lnTo>
                    <a:pt x="968" y="54"/>
                  </a:lnTo>
                  <a:lnTo>
                    <a:pt x="975" y="54"/>
                  </a:lnTo>
                  <a:lnTo>
                    <a:pt x="620" y="1509"/>
                  </a:lnTo>
                  <a:lnTo>
                    <a:pt x="673" y="1509"/>
                  </a:lnTo>
                  <a:lnTo>
                    <a:pt x="741" y="1493"/>
                  </a:lnTo>
                  <a:lnTo>
                    <a:pt x="817" y="1470"/>
                  </a:lnTo>
                  <a:lnTo>
                    <a:pt x="915" y="1407"/>
                  </a:lnTo>
                  <a:lnTo>
                    <a:pt x="1021" y="1313"/>
                  </a:lnTo>
                  <a:lnTo>
                    <a:pt x="1081" y="1235"/>
                  </a:lnTo>
                  <a:lnTo>
                    <a:pt x="1134" y="1141"/>
                  </a:lnTo>
                  <a:lnTo>
                    <a:pt x="1187" y="1024"/>
                  </a:lnTo>
                  <a:lnTo>
                    <a:pt x="1202" y="914"/>
                  </a:lnTo>
                  <a:lnTo>
                    <a:pt x="1195" y="844"/>
                  </a:lnTo>
                  <a:lnTo>
                    <a:pt x="1172" y="789"/>
                  </a:lnTo>
                  <a:lnTo>
                    <a:pt x="1149" y="750"/>
                  </a:lnTo>
                  <a:lnTo>
                    <a:pt x="1127" y="727"/>
                  </a:lnTo>
                  <a:lnTo>
                    <a:pt x="1119" y="711"/>
                  </a:lnTo>
                  <a:lnTo>
                    <a:pt x="1096" y="688"/>
                  </a:lnTo>
                  <a:lnTo>
                    <a:pt x="1096" y="664"/>
                  </a:lnTo>
                  <a:lnTo>
                    <a:pt x="1111" y="617"/>
                  </a:lnTo>
                  <a:lnTo>
                    <a:pt x="1127" y="594"/>
                  </a:lnTo>
                  <a:lnTo>
                    <a:pt x="1149" y="570"/>
                  </a:lnTo>
                  <a:lnTo>
                    <a:pt x="1179" y="563"/>
                  </a:lnTo>
                  <a:lnTo>
                    <a:pt x="1202" y="555"/>
                  </a:lnTo>
                  <a:lnTo>
                    <a:pt x="1232" y="563"/>
                  </a:lnTo>
                  <a:lnTo>
                    <a:pt x="1263" y="586"/>
                  </a:lnTo>
                  <a:lnTo>
                    <a:pt x="1285" y="633"/>
                  </a:lnTo>
                  <a:lnTo>
                    <a:pt x="1293" y="711"/>
                  </a:lnTo>
                  <a:lnTo>
                    <a:pt x="1285" y="782"/>
                  </a:lnTo>
                  <a:lnTo>
                    <a:pt x="1278" y="860"/>
                  </a:lnTo>
                  <a:lnTo>
                    <a:pt x="1263" y="938"/>
                  </a:lnTo>
                  <a:lnTo>
                    <a:pt x="1248" y="1008"/>
                  </a:lnTo>
                  <a:lnTo>
                    <a:pt x="1232" y="1055"/>
                  </a:lnTo>
                  <a:lnTo>
                    <a:pt x="1202" y="1133"/>
                  </a:lnTo>
                  <a:lnTo>
                    <a:pt x="1149" y="1219"/>
                  </a:lnTo>
                  <a:lnTo>
                    <a:pt x="1074" y="1321"/>
                  </a:lnTo>
                  <a:lnTo>
                    <a:pt x="953" y="1438"/>
                  </a:lnTo>
                  <a:lnTo>
                    <a:pt x="839" y="1509"/>
                  </a:lnTo>
                  <a:lnTo>
                    <a:pt x="741" y="1540"/>
                  </a:lnTo>
                  <a:lnTo>
                    <a:pt x="665" y="1556"/>
                  </a:lnTo>
                  <a:lnTo>
                    <a:pt x="605" y="1556"/>
                  </a:lnTo>
                  <a:lnTo>
                    <a:pt x="522" y="1884"/>
                  </a:lnTo>
                  <a:lnTo>
                    <a:pt x="522" y="1900"/>
                  </a:lnTo>
                  <a:lnTo>
                    <a:pt x="514" y="1923"/>
                  </a:lnTo>
                  <a:lnTo>
                    <a:pt x="514" y="1947"/>
                  </a:lnTo>
                  <a:lnTo>
                    <a:pt x="507" y="1962"/>
                  </a:lnTo>
                  <a:lnTo>
                    <a:pt x="507" y="1970"/>
                  </a:lnTo>
                  <a:lnTo>
                    <a:pt x="491" y="1986"/>
                  </a:lnTo>
                  <a:lnTo>
                    <a:pt x="461" y="1986"/>
                  </a:lnTo>
                  <a:lnTo>
                    <a:pt x="446" y="1970"/>
                  </a:lnTo>
                  <a:lnTo>
                    <a:pt x="446" y="1962"/>
                  </a:lnTo>
                  <a:lnTo>
                    <a:pt x="454" y="1939"/>
                  </a:lnTo>
                  <a:lnTo>
                    <a:pt x="461" y="1892"/>
                  </a:lnTo>
                  <a:lnTo>
                    <a:pt x="491" y="1782"/>
                  </a:lnTo>
                  <a:lnTo>
                    <a:pt x="499" y="1751"/>
                  </a:lnTo>
                  <a:lnTo>
                    <a:pt x="514" y="1681"/>
                  </a:lnTo>
                  <a:lnTo>
                    <a:pt x="529" y="1634"/>
                  </a:lnTo>
                  <a:lnTo>
                    <a:pt x="537" y="1595"/>
                  </a:lnTo>
                  <a:lnTo>
                    <a:pt x="544" y="1548"/>
                  </a:lnTo>
                  <a:lnTo>
                    <a:pt x="446" y="1540"/>
                  </a:lnTo>
                  <a:lnTo>
                    <a:pt x="355" y="1509"/>
                  </a:lnTo>
                  <a:lnTo>
                    <a:pt x="280" y="1470"/>
                  </a:lnTo>
                  <a:lnTo>
                    <a:pt x="227" y="1407"/>
                  </a:lnTo>
                  <a:lnTo>
                    <a:pt x="189" y="1329"/>
                  </a:lnTo>
                  <a:lnTo>
                    <a:pt x="174" y="1235"/>
                  </a:lnTo>
                  <a:lnTo>
                    <a:pt x="174" y="1212"/>
                  </a:lnTo>
                  <a:lnTo>
                    <a:pt x="182" y="1180"/>
                  </a:lnTo>
                  <a:lnTo>
                    <a:pt x="189" y="1141"/>
                  </a:lnTo>
                  <a:lnTo>
                    <a:pt x="204" y="1071"/>
                  </a:lnTo>
                  <a:lnTo>
                    <a:pt x="234" y="985"/>
                  </a:lnTo>
                  <a:lnTo>
                    <a:pt x="280" y="860"/>
                  </a:lnTo>
                  <a:lnTo>
                    <a:pt x="318" y="766"/>
                  </a:lnTo>
                  <a:lnTo>
                    <a:pt x="333" y="672"/>
                  </a:lnTo>
                  <a:lnTo>
                    <a:pt x="333" y="649"/>
                  </a:lnTo>
                  <a:lnTo>
                    <a:pt x="325" y="625"/>
                  </a:lnTo>
                  <a:lnTo>
                    <a:pt x="310" y="610"/>
                  </a:lnTo>
                  <a:lnTo>
                    <a:pt x="295" y="602"/>
                  </a:lnTo>
                  <a:lnTo>
                    <a:pt x="280" y="602"/>
                  </a:lnTo>
                  <a:lnTo>
                    <a:pt x="234" y="610"/>
                  </a:lnTo>
                  <a:lnTo>
                    <a:pt x="189" y="641"/>
                  </a:lnTo>
                  <a:lnTo>
                    <a:pt x="144" y="688"/>
                  </a:lnTo>
                  <a:lnTo>
                    <a:pt x="98" y="766"/>
                  </a:lnTo>
                  <a:lnTo>
                    <a:pt x="61" y="875"/>
                  </a:lnTo>
                  <a:lnTo>
                    <a:pt x="53" y="891"/>
                  </a:lnTo>
                  <a:lnTo>
                    <a:pt x="53" y="907"/>
                  </a:lnTo>
                  <a:lnTo>
                    <a:pt x="45" y="914"/>
                  </a:lnTo>
                  <a:lnTo>
                    <a:pt x="15" y="914"/>
                  </a:lnTo>
                  <a:lnTo>
                    <a:pt x="0" y="899"/>
                  </a:lnTo>
                  <a:lnTo>
                    <a:pt x="0" y="891"/>
                  </a:lnTo>
                  <a:lnTo>
                    <a:pt x="8" y="868"/>
                  </a:lnTo>
                  <a:lnTo>
                    <a:pt x="23" y="813"/>
                  </a:lnTo>
                  <a:lnTo>
                    <a:pt x="45" y="742"/>
                  </a:lnTo>
                  <a:lnTo>
                    <a:pt x="91" y="672"/>
                  </a:lnTo>
                  <a:lnTo>
                    <a:pt x="144" y="610"/>
                  </a:lnTo>
                  <a:lnTo>
                    <a:pt x="204" y="563"/>
                  </a:lnTo>
                  <a:lnTo>
                    <a:pt x="287" y="547"/>
                  </a:lnTo>
                  <a:lnTo>
                    <a:pt x="363" y="563"/>
                  </a:lnTo>
                  <a:lnTo>
                    <a:pt x="416" y="602"/>
                  </a:lnTo>
                  <a:lnTo>
                    <a:pt x="446" y="656"/>
                  </a:lnTo>
                  <a:lnTo>
                    <a:pt x="461" y="727"/>
                  </a:lnTo>
                  <a:lnTo>
                    <a:pt x="461" y="758"/>
                  </a:lnTo>
                  <a:lnTo>
                    <a:pt x="454" y="789"/>
                  </a:lnTo>
                  <a:lnTo>
                    <a:pt x="439" y="836"/>
                  </a:lnTo>
                  <a:lnTo>
                    <a:pt x="393" y="954"/>
                  </a:lnTo>
                  <a:lnTo>
                    <a:pt x="325" y="1165"/>
                  </a:lnTo>
                  <a:lnTo>
                    <a:pt x="318" y="1204"/>
                  </a:lnTo>
                  <a:lnTo>
                    <a:pt x="318" y="1251"/>
                  </a:lnTo>
                  <a:lnTo>
                    <a:pt x="333" y="1352"/>
                  </a:lnTo>
                  <a:lnTo>
                    <a:pt x="378" y="1423"/>
                  </a:lnTo>
                  <a:lnTo>
                    <a:pt x="454" y="1470"/>
                  </a:lnTo>
                  <a:lnTo>
                    <a:pt x="560" y="1501"/>
                  </a:lnTo>
                  <a:lnTo>
                    <a:pt x="915" y="39"/>
                  </a:lnTo>
                  <a:lnTo>
                    <a:pt x="922" y="23"/>
                  </a:lnTo>
                  <a:lnTo>
                    <a:pt x="922" y="7"/>
                  </a:lnTo>
                  <a:lnTo>
                    <a:pt x="9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auto">
            <a:xfrm>
              <a:off x="24461" y="3010"/>
              <a:ext cx="772" cy="2220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205" y="23"/>
                </a:cxn>
                <a:cxn ang="0">
                  <a:pos x="363" y="94"/>
                </a:cxn>
                <a:cxn ang="0">
                  <a:pos x="447" y="219"/>
                </a:cxn>
                <a:cxn ang="0">
                  <a:pos x="462" y="868"/>
                </a:cxn>
                <a:cxn ang="0">
                  <a:pos x="469" y="891"/>
                </a:cxn>
                <a:cxn ang="0">
                  <a:pos x="560" y="1024"/>
                </a:cxn>
                <a:cxn ang="0">
                  <a:pos x="741" y="1087"/>
                </a:cxn>
                <a:cxn ang="0">
                  <a:pos x="772" y="1094"/>
                </a:cxn>
                <a:cxn ang="0">
                  <a:pos x="757" y="1133"/>
                </a:cxn>
                <a:cxn ang="0">
                  <a:pos x="688" y="1141"/>
                </a:cxn>
                <a:cxn ang="0">
                  <a:pos x="545" y="1204"/>
                </a:cxn>
                <a:cxn ang="0">
                  <a:pos x="469" y="1321"/>
                </a:cxn>
                <a:cxn ang="0">
                  <a:pos x="454" y="1939"/>
                </a:cxn>
                <a:cxn ang="0">
                  <a:pos x="394" y="2087"/>
                </a:cxn>
                <a:cxn ang="0">
                  <a:pos x="242" y="2189"/>
                </a:cxn>
                <a:cxn ang="0">
                  <a:pos x="46" y="2220"/>
                </a:cxn>
                <a:cxn ang="0">
                  <a:pos x="8" y="2212"/>
                </a:cxn>
                <a:cxn ang="0">
                  <a:pos x="0" y="2181"/>
                </a:cxn>
                <a:cxn ang="0">
                  <a:pos x="23" y="2173"/>
                </a:cxn>
                <a:cxn ang="0">
                  <a:pos x="197" y="2119"/>
                </a:cxn>
                <a:cxn ang="0">
                  <a:pos x="288" y="2025"/>
                </a:cxn>
                <a:cxn ang="0">
                  <a:pos x="310" y="1923"/>
                </a:cxn>
                <a:cxn ang="0">
                  <a:pos x="326" y="1384"/>
                </a:cxn>
                <a:cxn ang="0">
                  <a:pos x="386" y="1219"/>
                </a:cxn>
                <a:cxn ang="0">
                  <a:pos x="575" y="1102"/>
                </a:cxn>
                <a:cxn ang="0">
                  <a:pos x="409" y="1016"/>
                </a:cxn>
                <a:cxn ang="0">
                  <a:pos x="333" y="891"/>
                </a:cxn>
                <a:cxn ang="0">
                  <a:pos x="326" y="250"/>
                </a:cxn>
                <a:cxn ang="0">
                  <a:pos x="318" y="234"/>
                </a:cxn>
                <a:cxn ang="0">
                  <a:pos x="220" y="101"/>
                </a:cxn>
                <a:cxn ang="0">
                  <a:pos x="46" y="47"/>
                </a:cxn>
                <a:cxn ang="0">
                  <a:pos x="16" y="39"/>
                </a:cxn>
                <a:cxn ang="0">
                  <a:pos x="23" y="8"/>
                </a:cxn>
              </a:cxnLst>
              <a:rect l="0" t="0" r="r" b="b"/>
              <a:pathLst>
                <a:path w="772" h="2220">
                  <a:moveTo>
                    <a:pt x="38" y="0"/>
                  </a:moveTo>
                  <a:lnTo>
                    <a:pt x="61" y="0"/>
                  </a:lnTo>
                  <a:lnTo>
                    <a:pt x="121" y="8"/>
                  </a:lnTo>
                  <a:lnTo>
                    <a:pt x="205" y="23"/>
                  </a:lnTo>
                  <a:lnTo>
                    <a:pt x="288" y="54"/>
                  </a:lnTo>
                  <a:lnTo>
                    <a:pt x="363" y="94"/>
                  </a:lnTo>
                  <a:lnTo>
                    <a:pt x="424" y="156"/>
                  </a:lnTo>
                  <a:lnTo>
                    <a:pt x="447" y="219"/>
                  </a:lnTo>
                  <a:lnTo>
                    <a:pt x="462" y="273"/>
                  </a:lnTo>
                  <a:lnTo>
                    <a:pt x="462" y="868"/>
                  </a:lnTo>
                  <a:lnTo>
                    <a:pt x="469" y="883"/>
                  </a:lnTo>
                  <a:lnTo>
                    <a:pt x="469" y="891"/>
                  </a:lnTo>
                  <a:lnTo>
                    <a:pt x="507" y="969"/>
                  </a:lnTo>
                  <a:lnTo>
                    <a:pt x="560" y="1024"/>
                  </a:lnTo>
                  <a:lnTo>
                    <a:pt x="643" y="1071"/>
                  </a:lnTo>
                  <a:lnTo>
                    <a:pt x="741" y="1087"/>
                  </a:lnTo>
                  <a:lnTo>
                    <a:pt x="764" y="1087"/>
                  </a:lnTo>
                  <a:lnTo>
                    <a:pt x="772" y="1094"/>
                  </a:lnTo>
                  <a:lnTo>
                    <a:pt x="772" y="1118"/>
                  </a:lnTo>
                  <a:lnTo>
                    <a:pt x="757" y="1133"/>
                  </a:lnTo>
                  <a:lnTo>
                    <a:pt x="749" y="1133"/>
                  </a:lnTo>
                  <a:lnTo>
                    <a:pt x="688" y="1141"/>
                  </a:lnTo>
                  <a:lnTo>
                    <a:pt x="620" y="1157"/>
                  </a:lnTo>
                  <a:lnTo>
                    <a:pt x="545" y="1204"/>
                  </a:lnTo>
                  <a:lnTo>
                    <a:pt x="492" y="1259"/>
                  </a:lnTo>
                  <a:lnTo>
                    <a:pt x="469" y="1321"/>
                  </a:lnTo>
                  <a:lnTo>
                    <a:pt x="454" y="1376"/>
                  </a:lnTo>
                  <a:lnTo>
                    <a:pt x="454" y="1939"/>
                  </a:lnTo>
                  <a:lnTo>
                    <a:pt x="439" y="2017"/>
                  </a:lnTo>
                  <a:lnTo>
                    <a:pt x="394" y="2087"/>
                  </a:lnTo>
                  <a:lnTo>
                    <a:pt x="326" y="2142"/>
                  </a:lnTo>
                  <a:lnTo>
                    <a:pt x="242" y="2189"/>
                  </a:lnTo>
                  <a:lnTo>
                    <a:pt x="144" y="2212"/>
                  </a:lnTo>
                  <a:lnTo>
                    <a:pt x="46" y="2220"/>
                  </a:lnTo>
                  <a:lnTo>
                    <a:pt x="23" y="2220"/>
                  </a:lnTo>
                  <a:lnTo>
                    <a:pt x="8" y="2212"/>
                  </a:lnTo>
                  <a:lnTo>
                    <a:pt x="0" y="2205"/>
                  </a:lnTo>
                  <a:lnTo>
                    <a:pt x="0" y="2181"/>
                  </a:lnTo>
                  <a:lnTo>
                    <a:pt x="8" y="2173"/>
                  </a:lnTo>
                  <a:lnTo>
                    <a:pt x="23" y="2173"/>
                  </a:lnTo>
                  <a:lnTo>
                    <a:pt x="121" y="2158"/>
                  </a:lnTo>
                  <a:lnTo>
                    <a:pt x="197" y="2119"/>
                  </a:lnTo>
                  <a:lnTo>
                    <a:pt x="250" y="2080"/>
                  </a:lnTo>
                  <a:lnTo>
                    <a:pt x="288" y="2025"/>
                  </a:lnTo>
                  <a:lnTo>
                    <a:pt x="303" y="1970"/>
                  </a:lnTo>
                  <a:lnTo>
                    <a:pt x="310" y="1923"/>
                  </a:lnTo>
                  <a:lnTo>
                    <a:pt x="326" y="1915"/>
                  </a:lnTo>
                  <a:lnTo>
                    <a:pt x="326" y="1384"/>
                  </a:lnTo>
                  <a:lnTo>
                    <a:pt x="341" y="1298"/>
                  </a:lnTo>
                  <a:lnTo>
                    <a:pt x="386" y="1219"/>
                  </a:lnTo>
                  <a:lnTo>
                    <a:pt x="462" y="1149"/>
                  </a:lnTo>
                  <a:lnTo>
                    <a:pt x="575" y="1102"/>
                  </a:lnTo>
                  <a:lnTo>
                    <a:pt x="484" y="1071"/>
                  </a:lnTo>
                  <a:lnTo>
                    <a:pt x="409" y="1016"/>
                  </a:lnTo>
                  <a:lnTo>
                    <a:pt x="356" y="954"/>
                  </a:lnTo>
                  <a:lnTo>
                    <a:pt x="333" y="891"/>
                  </a:lnTo>
                  <a:lnTo>
                    <a:pt x="326" y="805"/>
                  </a:lnTo>
                  <a:lnTo>
                    <a:pt x="326" y="250"/>
                  </a:lnTo>
                  <a:lnTo>
                    <a:pt x="318" y="242"/>
                  </a:lnTo>
                  <a:lnTo>
                    <a:pt x="318" y="234"/>
                  </a:lnTo>
                  <a:lnTo>
                    <a:pt x="280" y="156"/>
                  </a:lnTo>
                  <a:lnTo>
                    <a:pt x="220" y="101"/>
                  </a:lnTo>
                  <a:lnTo>
                    <a:pt x="144" y="62"/>
                  </a:lnTo>
                  <a:lnTo>
                    <a:pt x="46" y="47"/>
                  </a:lnTo>
                  <a:lnTo>
                    <a:pt x="23" y="47"/>
                  </a:lnTo>
                  <a:lnTo>
                    <a:pt x="16" y="39"/>
                  </a:lnTo>
                  <a:lnTo>
                    <a:pt x="16" y="15"/>
                  </a:lnTo>
                  <a:lnTo>
                    <a:pt x="23" y="8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05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0" y="5886920"/>
            <a:ext cx="8748018" cy="678863"/>
            <a:chOff x="442" y="3435"/>
            <a:chExt cx="33994" cy="2638"/>
          </a:xfrm>
        </p:grpSpPr>
        <p:sp>
          <p:nvSpPr>
            <p:cNvPr id="2155" name="Freeform 107"/>
            <p:cNvSpPr>
              <a:spLocks/>
            </p:cNvSpPr>
            <p:nvPr/>
          </p:nvSpPr>
          <p:spPr bwMode="auto">
            <a:xfrm>
              <a:off x="442" y="3748"/>
              <a:ext cx="1359" cy="1561"/>
            </a:xfrm>
            <a:custGeom>
              <a:avLst/>
              <a:gdLst/>
              <a:ahLst/>
              <a:cxnLst>
                <a:cxn ang="0">
                  <a:pos x="892" y="32"/>
                </a:cxn>
                <a:cxn ang="0">
                  <a:pos x="1203" y="226"/>
                </a:cxn>
                <a:cxn ang="0">
                  <a:pos x="1328" y="549"/>
                </a:cxn>
                <a:cxn ang="0">
                  <a:pos x="1234" y="872"/>
                </a:cxn>
                <a:cxn ang="0">
                  <a:pos x="1058" y="1173"/>
                </a:cxn>
                <a:cxn ang="0">
                  <a:pos x="954" y="1410"/>
                </a:cxn>
                <a:cxn ang="0">
                  <a:pos x="1224" y="1399"/>
                </a:cxn>
                <a:cxn ang="0">
                  <a:pos x="1266" y="1378"/>
                </a:cxn>
                <a:cxn ang="0">
                  <a:pos x="1286" y="1281"/>
                </a:cxn>
                <a:cxn ang="0">
                  <a:pos x="1359" y="1195"/>
                </a:cxn>
                <a:cxn ang="0">
                  <a:pos x="1276" y="1561"/>
                </a:cxn>
                <a:cxn ang="0">
                  <a:pos x="882" y="1539"/>
                </a:cxn>
                <a:cxn ang="0">
                  <a:pos x="892" y="1399"/>
                </a:cxn>
                <a:cxn ang="0">
                  <a:pos x="986" y="1076"/>
                </a:cxn>
                <a:cxn ang="0">
                  <a:pos x="1089" y="721"/>
                </a:cxn>
                <a:cxn ang="0">
                  <a:pos x="1089" y="398"/>
                </a:cxn>
                <a:cxn ang="0">
                  <a:pos x="965" y="172"/>
                </a:cxn>
                <a:cxn ang="0">
                  <a:pos x="778" y="64"/>
                </a:cxn>
                <a:cxn ang="0">
                  <a:pos x="581" y="64"/>
                </a:cxn>
                <a:cxn ang="0">
                  <a:pos x="394" y="172"/>
                </a:cxn>
                <a:cxn ang="0">
                  <a:pos x="270" y="398"/>
                </a:cxn>
                <a:cxn ang="0">
                  <a:pos x="270" y="721"/>
                </a:cxn>
                <a:cxn ang="0">
                  <a:pos x="353" y="1022"/>
                </a:cxn>
                <a:cxn ang="0">
                  <a:pos x="446" y="1334"/>
                </a:cxn>
                <a:cxn ang="0">
                  <a:pos x="467" y="1528"/>
                </a:cxn>
                <a:cxn ang="0">
                  <a:pos x="73" y="1550"/>
                </a:cxn>
                <a:cxn ang="0">
                  <a:pos x="52" y="1195"/>
                </a:cxn>
                <a:cxn ang="0">
                  <a:pos x="94" y="1356"/>
                </a:cxn>
                <a:cxn ang="0">
                  <a:pos x="156" y="1410"/>
                </a:cxn>
                <a:cxn ang="0">
                  <a:pos x="363" y="1291"/>
                </a:cxn>
                <a:cxn ang="0">
                  <a:pos x="218" y="1033"/>
                </a:cxn>
                <a:cxn ang="0">
                  <a:pos x="52" y="710"/>
                </a:cxn>
                <a:cxn ang="0">
                  <a:pos x="63" y="376"/>
                </a:cxn>
                <a:cxn ang="0">
                  <a:pos x="301" y="107"/>
                </a:cxn>
                <a:cxn ang="0">
                  <a:pos x="685" y="0"/>
                </a:cxn>
              </a:cxnLst>
              <a:rect l="0" t="0" r="r" b="b"/>
              <a:pathLst>
                <a:path w="1359" h="1561">
                  <a:moveTo>
                    <a:pt x="685" y="0"/>
                  </a:moveTo>
                  <a:lnTo>
                    <a:pt x="892" y="32"/>
                  </a:lnTo>
                  <a:lnTo>
                    <a:pt x="1069" y="107"/>
                  </a:lnTo>
                  <a:lnTo>
                    <a:pt x="1203" y="226"/>
                  </a:lnTo>
                  <a:lnTo>
                    <a:pt x="1297" y="376"/>
                  </a:lnTo>
                  <a:lnTo>
                    <a:pt x="1328" y="549"/>
                  </a:lnTo>
                  <a:lnTo>
                    <a:pt x="1307" y="710"/>
                  </a:lnTo>
                  <a:lnTo>
                    <a:pt x="1234" y="872"/>
                  </a:lnTo>
                  <a:lnTo>
                    <a:pt x="1141" y="1033"/>
                  </a:lnTo>
                  <a:lnTo>
                    <a:pt x="1058" y="1173"/>
                  </a:lnTo>
                  <a:lnTo>
                    <a:pt x="996" y="1291"/>
                  </a:lnTo>
                  <a:lnTo>
                    <a:pt x="954" y="1410"/>
                  </a:lnTo>
                  <a:lnTo>
                    <a:pt x="1203" y="1410"/>
                  </a:lnTo>
                  <a:lnTo>
                    <a:pt x="1224" y="1399"/>
                  </a:lnTo>
                  <a:lnTo>
                    <a:pt x="1245" y="1399"/>
                  </a:lnTo>
                  <a:lnTo>
                    <a:pt x="1266" y="1378"/>
                  </a:lnTo>
                  <a:lnTo>
                    <a:pt x="1266" y="1356"/>
                  </a:lnTo>
                  <a:lnTo>
                    <a:pt x="1286" y="1281"/>
                  </a:lnTo>
                  <a:lnTo>
                    <a:pt x="1307" y="1195"/>
                  </a:lnTo>
                  <a:lnTo>
                    <a:pt x="1359" y="1195"/>
                  </a:lnTo>
                  <a:lnTo>
                    <a:pt x="1349" y="1205"/>
                  </a:lnTo>
                  <a:lnTo>
                    <a:pt x="1276" y="1561"/>
                  </a:lnTo>
                  <a:lnTo>
                    <a:pt x="892" y="1561"/>
                  </a:lnTo>
                  <a:lnTo>
                    <a:pt x="882" y="1539"/>
                  </a:lnTo>
                  <a:lnTo>
                    <a:pt x="882" y="1517"/>
                  </a:lnTo>
                  <a:lnTo>
                    <a:pt x="892" y="1399"/>
                  </a:lnTo>
                  <a:lnTo>
                    <a:pt x="954" y="1162"/>
                  </a:lnTo>
                  <a:lnTo>
                    <a:pt x="986" y="1076"/>
                  </a:lnTo>
                  <a:lnTo>
                    <a:pt x="1048" y="893"/>
                  </a:lnTo>
                  <a:lnTo>
                    <a:pt x="1089" y="721"/>
                  </a:lnTo>
                  <a:lnTo>
                    <a:pt x="1110" y="559"/>
                  </a:lnTo>
                  <a:lnTo>
                    <a:pt x="1089" y="398"/>
                  </a:lnTo>
                  <a:lnTo>
                    <a:pt x="1048" y="280"/>
                  </a:lnTo>
                  <a:lnTo>
                    <a:pt x="965" y="172"/>
                  </a:lnTo>
                  <a:lnTo>
                    <a:pt x="882" y="107"/>
                  </a:lnTo>
                  <a:lnTo>
                    <a:pt x="778" y="64"/>
                  </a:lnTo>
                  <a:lnTo>
                    <a:pt x="674" y="53"/>
                  </a:lnTo>
                  <a:lnTo>
                    <a:pt x="581" y="64"/>
                  </a:lnTo>
                  <a:lnTo>
                    <a:pt x="477" y="107"/>
                  </a:lnTo>
                  <a:lnTo>
                    <a:pt x="394" y="172"/>
                  </a:lnTo>
                  <a:lnTo>
                    <a:pt x="322" y="269"/>
                  </a:lnTo>
                  <a:lnTo>
                    <a:pt x="270" y="398"/>
                  </a:lnTo>
                  <a:lnTo>
                    <a:pt x="249" y="559"/>
                  </a:lnTo>
                  <a:lnTo>
                    <a:pt x="270" y="721"/>
                  </a:lnTo>
                  <a:lnTo>
                    <a:pt x="312" y="882"/>
                  </a:lnTo>
                  <a:lnTo>
                    <a:pt x="353" y="1022"/>
                  </a:lnTo>
                  <a:lnTo>
                    <a:pt x="405" y="1173"/>
                  </a:lnTo>
                  <a:lnTo>
                    <a:pt x="446" y="1334"/>
                  </a:lnTo>
                  <a:lnTo>
                    <a:pt x="467" y="1507"/>
                  </a:lnTo>
                  <a:lnTo>
                    <a:pt x="467" y="1528"/>
                  </a:lnTo>
                  <a:lnTo>
                    <a:pt x="457" y="1550"/>
                  </a:lnTo>
                  <a:lnTo>
                    <a:pt x="73" y="1550"/>
                  </a:lnTo>
                  <a:lnTo>
                    <a:pt x="0" y="1195"/>
                  </a:lnTo>
                  <a:lnTo>
                    <a:pt x="52" y="1195"/>
                  </a:lnTo>
                  <a:lnTo>
                    <a:pt x="73" y="1281"/>
                  </a:lnTo>
                  <a:lnTo>
                    <a:pt x="94" y="1356"/>
                  </a:lnTo>
                  <a:lnTo>
                    <a:pt x="135" y="1399"/>
                  </a:lnTo>
                  <a:lnTo>
                    <a:pt x="156" y="1410"/>
                  </a:lnTo>
                  <a:lnTo>
                    <a:pt x="405" y="1410"/>
                  </a:lnTo>
                  <a:lnTo>
                    <a:pt x="363" y="1291"/>
                  </a:lnTo>
                  <a:lnTo>
                    <a:pt x="301" y="1173"/>
                  </a:lnTo>
                  <a:lnTo>
                    <a:pt x="218" y="1033"/>
                  </a:lnTo>
                  <a:lnTo>
                    <a:pt x="125" y="872"/>
                  </a:lnTo>
                  <a:lnTo>
                    <a:pt x="52" y="710"/>
                  </a:lnTo>
                  <a:lnTo>
                    <a:pt x="32" y="549"/>
                  </a:lnTo>
                  <a:lnTo>
                    <a:pt x="63" y="376"/>
                  </a:lnTo>
                  <a:lnTo>
                    <a:pt x="156" y="226"/>
                  </a:lnTo>
                  <a:lnTo>
                    <a:pt x="301" y="107"/>
                  </a:lnTo>
                  <a:lnTo>
                    <a:pt x="477" y="32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" name="Freeform 108"/>
            <p:cNvSpPr>
              <a:spLocks/>
            </p:cNvSpPr>
            <p:nvPr/>
          </p:nvSpPr>
          <p:spPr bwMode="auto">
            <a:xfrm>
              <a:off x="2112" y="3661"/>
              <a:ext cx="498" cy="2218"/>
            </a:xfrm>
            <a:custGeom>
              <a:avLst/>
              <a:gdLst/>
              <a:ahLst/>
              <a:cxnLst>
                <a:cxn ang="0">
                  <a:pos x="477" y="0"/>
                </a:cxn>
                <a:cxn ang="0">
                  <a:pos x="487" y="0"/>
                </a:cxn>
                <a:cxn ang="0">
                  <a:pos x="498" y="11"/>
                </a:cxn>
                <a:cxn ang="0">
                  <a:pos x="498" y="33"/>
                </a:cxn>
                <a:cxn ang="0">
                  <a:pos x="487" y="44"/>
                </a:cxn>
                <a:cxn ang="0">
                  <a:pos x="467" y="54"/>
                </a:cxn>
                <a:cxn ang="0">
                  <a:pos x="332" y="237"/>
                </a:cxn>
                <a:cxn ang="0">
                  <a:pos x="239" y="431"/>
                </a:cxn>
                <a:cxn ang="0">
                  <a:pos x="166" y="646"/>
                </a:cxn>
                <a:cxn ang="0">
                  <a:pos x="135" y="872"/>
                </a:cxn>
                <a:cxn ang="0">
                  <a:pos x="124" y="1099"/>
                </a:cxn>
                <a:cxn ang="0">
                  <a:pos x="135" y="1303"/>
                </a:cxn>
                <a:cxn ang="0">
                  <a:pos x="166" y="1529"/>
                </a:cxn>
                <a:cxn ang="0">
                  <a:pos x="228" y="1744"/>
                </a:cxn>
                <a:cxn ang="0">
                  <a:pos x="321" y="1949"/>
                </a:cxn>
                <a:cxn ang="0">
                  <a:pos x="456" y="2132"/>
                </a:cxn>
                <a:cxn ang="0">
                  <a:pos x="477" y="2143"/>
                </a:cxn>
                <a:cxn ang="0">
                  <a:pos x="498" y="2164"/>
                </a:cxn>
                <a:cxn ang="0">
                  <a:pos x="498" y="2197"/>
                </a:cxn>
                <a:cxn ang="0">
                  <a:pos x="477" y="2218"/>
                </a:cxn>
                <a:cxn ang="0">
                  <a:pos x="446" y="2197"/>
                </a:cxn>
                <a:cxn ang="0">
                  <a:pos x="384" y="2143"/>
                </a:cxn>
                <a:cxn ang="0">
                  <a:pos x="311" y="2067"/>
                </a:cxn>
                <a:cxn ang="0">
                  <a:pos x="228" y="1949"/>
                </a:cxn>
                <a:cxn ang="0">
                  <a:pos x="145" y="1798"/>
                </a:cxn>
                <a:cxn ang="0">
                  <a:pos x="73" y="1615"/>
                </a:cxn>
                <a:cxn ang="0">
                  <a:pos x="21" y="1421"/>
                </a:cxn>
                <a:cxn ang="0">
                  <a:pos x="0" y="1260"/>
                </a:cxn>
                <a:cxn ang="0">
                  <a:pos x="0" y="1109"/>
                </a:cxn>
                <a:cxn ang="0">
                  <a:pos x="10" y="905"/>
                </a:cxn>
                <a:cxn ang="0">
                  <a:pos x="52" y="679"/>
                </a:cxn>
                <a:cxn ang="0">
                  <a:pos x="135" y="431"/>
                </a:cxn>
                <a:cxn ang="0">
                  <a:pos x="218" y="280"/>
                </a:cxn>
                <a:cxn ang="0">
                  <a:pos x="311" y="162"/>
                </a:cxn>
                <a:cxn ang="0">
                  <a:pos x="384" y="76"/>
                </a:cxn>
                <a:cxn ang="0">
                  <a:pos x="446" y="22"/>
                </a:cxn>
                <a:cxn ang="0">
                  <a:pos x="477" y="0"/>
                </a:cxn>
              </a:cxnLst>
              <a:rect l="0" t="0" r="r" b="b"/>
              <a:pathLst>
                <a:path w="498" h="2218">
                  <a:moveTo>
                    <a:pt x="477" y="0"/>
                  </a:moveTo>
                  <a:lnTo>
                    <a:pt x="487" y="0"/>
                  </a:lnTo>
                  <a:lnTo>
                    <a:pt x="498" y="11"/>
                  </a:lnTo>
                  <a:lnTo>
                    <a:pt x="498" y="33"/>
                  </a:lnTo>
                  <a:lnTo>
                    <a:pt x="487" y="44"/>
                  </a:lnTo>
                  <a:lnTo>
                    <a:pt x="467" y="54"/>
                  </a:lnTo>
                  <a:lnTo>
                    <a:pt x="332" y="237"/>
                  </a:lnTo>
                  <a:lnTo>
                    <a:pt x="239" y="431"/>
                  </a:lnTo>
                  <a:lnTo>
                    <a:pt x="166" y="646"/>
                  </a:lnTo>
                  <a:lnTo>
                    <a:pt x="135" y="872"/>
                  </a:lnTo>
                  <a:lnTo>
                    <a:pt x="124" y="1099"/>
                  </a:lnTo>
                  <a:lnTo>
                    <a:pt x="135" y="1303"/>
                  </a:lnTo>
                  <a:lnTo>
                    <a:pt x="166" y="1529"/>
                  </a:lnTo>
                  <a:lnTo>
                    <a:pt x="228" y="1744"/>
                  </a:lnTo>
                  <a:lnTo>
                    <a:pt x="321" y="1949"/>
                  </a:lnTo>
                  <a:lnTo>
                    <a:pt x="456" y="2132"/>
                  </a:lnTo>
                  <a:lnTo>
                    <a:pt x="477" y="2143"/>
                  </a:lnTo>
                  <a:lnTo>
                    <a:pt x="498" y="2164"/>
                  </a:lnTo>
                  <a:lnTo>
                    <a:pt x="498" y="2197"/>
                  </a:lnTo>
                  <a:lnTo>
                    <a:pt x="477" y="2218"/>
                  </a:lnTo>
                  <a:lnTo>
                    <a:pt x="446" y="2197"/>
                  </a:lnTo>
                  <a:lnTo>
                    <a:pt x="384" y="2143"/>
                  </a:lnTo>
                  <a:lnTo>
                    <a:pt x="311" y="2067"/>
                  </a:lnTo>
                  <a:lnTo>
                    <a:pt x="228" y="1949"/>
                  </a:lnTo>
                  <a:lnTo>
                    <a:pt x="145" y="1798"/>
                  </a:lnTo>
                  <a:lnTo>
                    <a:pt x="73" y="1615"/>
                  </a:lnTo>
                  <a:lnTo>
                    <a:pt x="21" y="1421"/>
                  </a:lnTo>
                  <a:lnTo>
                    <a:pt x="0" y="1260"/>
                  </a:lnTo>
                  <a:lnTo>
                    <a:pt x="0" y="1109"/>
                  </a:lnTo>
                  <a:lnTo>
                    <a:pt x="10" y="905"/>
                  </a:lnTo>
                  <a:lnTo>
                    <a:pt x="52" y="679"/>
                  </a:lnTo>
                  <a:lnTo>
                    <a:pt x="135" y="431"/>
                  </a:lnTo>
                  <a:lnTo>
                    <a:pt x="218" y="280"/>
                  </a:lnTo>
                  <a:lnTo>
                    <a:pt x="311" y="162"/>
                  </a:lnTo>
                  <a:lnTo>
                    <a:pt x="384" y="76"/>
                  </a:lnTo>
                  <a:lnTo>
                    <a:pt x="446" y="22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" name="Freeform 109"/>
            <p:cNvSpPr>
              <a:spLocks/>
            </p:cNvSpPr>
            <p:nvPr/>
          </p:nvSpPr>
          <p:spPr bwMode="auto">
            <a:xfrm>
              <a:off x="2765" y="4329"/>
              <a:ext cx="1120" cy="1453"/>
            </a:xfrm>
            <a:custGeom>
              <a:avLst/>
              <a:gdLst/>
              <a:ahLst/>
              <a:cxnLst>
                <a:cxn ang="0">
                  <a:pos x="415" y="0"/>
                </a:cxn>
                <a:cxn ang="0">
                  <a:pos x="508" y="21"/>
                </a:cxn>
                <a:cxn ang="0">
                  <a:pos x="591" y="75"/>
                </a:cxn>
                <a:cxn ang="0">
                  <a:pos x="654" y="151"/>
                </a:cxn>
                <a:cxn ang="0">
                  <a:pos x="695" y="248"/>
                </a:cxn>
                <a:cxn ang="0">
                  <a:pos x="747" y="398"/>
                </a:cxn>
                <a:cxn ang="0">
                  <a:pos x="768" y="527"/>
                </a:cxn>
                <a:cxn ang="0">
                  <a:pos x="778" y="635"/>
                </a:cxn>
                <a:cxn ang="0">
                  <a:pos x="778" y="700"/>
                </a:cxn>
                <a:cxn ang="0">
                  <a:pos x="903" y="366"/>
                </a:cxn>
                <a:cxn ang="0">
                  <a:pos x="1058" y="43"/>
                </a:cxn>
                <a:cxn ang="0">
                  <a:pos x="1068" y="32"/>
                </a:cxn>
                <a:cxn ang="0">
                  <a:pos x="1110" y="32"/>
                </a:cxn>
                <a:cxn ang="0">
                  <a:pos x="1120" y="43"/>
                </a:cxn>
                <a:cxn ang="0">
                  <a:pos x="1120" y="65"/>
                </a:cxn>
                <a:cxn ang="0">
                  <a:pos x="1110" y="75"/>
                </a:cxn>
                <a:cxn ang="0">
                  <a:pos x="1006" y="291"/>
                </a:cxn>
                <a:cxn ang="0">
                  <a:pos x="923" y="484"/>
                </a:cxn>
                <a:cxn ang="0">
                  <a:pos x="851" y="678"/>
                </a:cxn>
                <a:cxn ang="0">
                  <a:pos x="788" y="861"/>
                </a:cxn>
                <a:cxn ang="0">
                  <a:pos x="778" y="893"/>
                </a:cxn>
                <a:cxn ang="0">
                  <a:pos x="768" y="915"/>
                </a:cxn>
                <a:cxn ang="0">
                  <a:pos x="768" y="947"/>
                </a:cxn>
                <a:cxn ang="0">
                  <a:pos x="757" y="1033"/>
                </a:cxn>
                <a:cxn ang="0">
                  <a:pos x="726" y="1163"/>
                </a:cxn>
                <a:cxn ang="0">
                  <a:pos x="685" y="1324"/>
                </a:cxn>
                <a:cxn ang="0">
                  <a:pos x="664" y="1410"/>
                </a:cxn>
                <a:cxn ang="0">
                  <a:pos x="643" y="1453"/>
                </a:cxn>
                <a:cxn ang="0">
                  <a:pos x="612" y="1453"/>
                </a:cxn>
                <a:cxn ang="0">
                  <a:pos x="602" y="1442"/>
                </a:cxn>
                <a:cxn ang="0">
                  <a:pos x="591" y="1421"/>
                </a:cxn>
                <a:cxn ang="0">
                  <a:pos x="591" y="1410"/>
                </a:cxn>
                <a:cxn ang="0">
                  <a:pos x="602" y="1356"/>
                </a:cxn>
                <a:cxn ang="0">
                  <a:pos x="612" y="1270"/>
                </a:cxn>
                <a:cxn ang="0">
                  <a:pos x="643" y="1163"/>
                </a:cxn>
                <a:cxn ang="0">
                  <a:pos x="674" y="1044"/>
                </a:cxn>
                <a:cxn ang="0">
                  <a:pos x="706" y="936"/>
                </a:cxn>
                <a:cxn ang="0">
                  <a:pos x="726" y="893"/>
                </a:cxn>
                <a:cxn ang="0">
                  <a:pos x="737" y="829"/>
                </a:cxn>
                <a:cxn ang="0">
                  <a:pos x="737" y="635"/>
                </a:cxn>
                <a:cxn ang="0">
                  <a:pos x="726" y="538"/>
                </a:cxn>
                <a:cxn ang="0">
                  <a:pos x="695" y="431"/>
                </a:cxn>
                <a:cxn ang="0">
                  <a:pos x="654" y="323"/>
                </a:cxn>
                <a:cxn ang="0">
                  <a:pos x="591" y="248"/>
                </a:cxn>
                <a:cxn ang="0">
                  <a:pos x="508" y="183"/>
                </a:cxn>
                <a:cxn ang="0">
                  <a:pos x="384" y="161"/>
                </a:cxn>
                <a:cxn ang="0">
                  <a:pos x="353" y="161"/>
                </a:cxn>
                <a:cxn ang="0">
                  <a:pos x="301" y="172"/>
                </a:cxn>
                <a:cxn ang="0">
                  <a:pos x="228" y="194"/>
                </a:cxn>
                <a:cxn ang="0">
                  <a:pos x="156" y="237"/>
                </a:cxn>
                <a:cxn ang="0">
                  <a:pos x="94" y="312"/>
                </a:cxn>
                <a:cxn ang="0">
                  <a:pos x="42" y="420"/>
                </a:cxn>
                <a:cxn ang="0">
                  <a:pos x="11" y="420"/>
                </a:cxn>
                <a:cxn ang="0">
                  <a:pos x="0" y="409"/>
                </a:cxn>
                <a:cxn ang="0">
                  <a:pos x="0" y="398"/>
                </a:cxn>
                <a:cxn ang="0">
                  <a:pos x="11" y="344"/>
                </a:cxn>
                <a:cxn ang="0">
                  <a:pos x="52" y="269"/>
                </a:cxn>
                <a:cxn ang="0">
                  <a:pos x="104" y="172"/>
                </a:cxn>
                <a:cxn ang="0">
                  <a:pos x="187" y="86"/>
                </a:cxn>
                <a:cxn ang="0">
                  <a:pos x="291" y="21"/>
                </a:cxn>
                <a:cxn ang="0">
                  <a:pos x="415" y="0"/>
                </a:cxn>
              </a:cxnLst>
              <a:rect l="0" t="0" r="r" b="b"/>
              <a:pathLst>
                <a:path w="1120" h="1453">
                  <a:moveTo>
                    <a:pt x="415" y="0"/>
                  </a:moveTo>
                  <a:lnTo>
                    <a:pt x="508" y="21"/>
                  </a:lnTo>
                  <a:lnTo>
                    <a:pt x="591" y="75"/>
                  </a:lnTo>
                  <a:lnTo>
                    <a:pt x="654" y="151"/>
                  </a:lnTo>
                  <a:lnTo>
                    <a:pt x="695" y="248"/>
                  </a:lnTo>
                  <a:lnTo>
                    <a:pt x="747" y="398"/>
                  </a:lnTo>
                  <a:lnTo>
                    <a:pt x="768" y="527"/>
                  </a:lnTo>
                  <a:lnTo>
                    <a:pt x="778" y="635"/>
                  </a:lnTo>
                  <a:lnTo>
                    <a:pt x="778" y="700"/>
                  </a:lnTo>
                  <a:lnTo>
                    <a:pt x="903" y="366"/>
                  </a:lnTo>
                  <a:lnTo>
                    <a:pt x="1058" y="43"/>
                  </a:lnTo>
                  <a:lnTo>
                    <a:pt x="1068" y="32"/>
                  </a:lnTo>
                  <a:lnTo>
                    <a:pt x="1110" y="32"/>
                  </a:lnTo>
                  <a:lnTo>
                    <a:pt x="1120" y="43"/>
                  </a:lnTo>
                  <a:lnTo>
                    <a:pt x="1120" y="65"/>
                  </a:lnTo>
                  <a:lnTo>
                    <a:pt x="1110" y="75"/>
                  </a:lnTo>
                  <a:lnTo>
                    <a:pt x="1006" y="291"/>
                  </a:lnTo>
                  <a:lnTo>
                    <a:pt x="923" y="484"/>
                  </a:lnTo>
                  <a:lnTo>
                    <a:pt x="851" y="678"/>
                  </a:lnTo>
                  <a:lnTo>
                    <a:pt x="788" y="861"/>
                  </a:lnTo>
                  <a:lnTo>
                    <a:pt x="778" y="893"/>
                  </a:lnTo>
                  <a:lnTo>
                    <a:pt x="768" y="915"/>
                  </a:lnTo>
                  <a:lnTo>
                    <a:pt x="768" y="947"/>
                  </a:lnTo>
                  <a:lnTo>
                    <a:pt x="757" y="1033"/>
                  </a:lnTo>
                  <a:lnTo>
                    <a:pt x="726" y="1163"/>
                  </a:lnTo>
                  <a:lnTo>
                    <a:pt x="685" y="1324"/>
                  </a:lnTo>
                  <a:lnTo>
                    <a:pt x="664" y="1410"/>
                  </a:lnTo>
                  <a:lnTo>
                    <a:pt x="643" y="1453"/>
                  </a:lnTo>
                  <a:lnTo>
                    <a:pt x="612" y="1453"/>
                  </a:lnTo>
                  <a:lnTo>
                    <a:pt x="602" y="1442"/>
                  </a:lnTo>
                  <a:lnTo>
                    <a:pt x="591" y="1421"/>
                  </a:lnTo>
                  <a:lnTo>
                    <a:pt x="591" y="1410"/>
                  </a:lnTo>
                  <a:lnTo>
                    <a:pt x="602" y="1356"/>
                  </a:lnTo>
                  <a:lnTo>
                    <a:pt x="612" y="1270"/>
                  </a:lnTo>
                  <a:lnTo>
                    <a:pt x="643" y="1163"/>
                  </a:lnTo>
                  <a:lnTo>
                    <a:pt x="674" y="1044"/>
                  </a:lnTo>
                  <a:lnTo>
                    <a:pt x="706" y="936"/>
                  </a:lnTo>
                  <a:lnTo>
                    <a:pt x="726" y="893"/>
                  </a:lnTo>
                  <a:lnTo>
                    <a:pt x="737" y="829"/>
                  </a:lnTo>
                  <a:lnTo>
                    <a:pt x="737" y="635"/>
                  </a:lnTo>
                  <a:lnTo>
                    <a:pt x="726" y="538"/>
                  </a:lnTo>
                  <a:lnTo>
                    <a:pt x="695" y="431"/>
                  </a:lnTo>
                  <a:lnTo>
                    <a:pt x="654" y="323"/>
                  </a:lnTo>
                  <a:lnTo>
                    <a:pt x="591" y="248"/>
                  </a:lnTo>
                  <a:lnTo>
                    <a:pt x="508" y="183"/>
                  </a:lnTo>
                  <a:lnTo>
                    <a:pt x="384" y="161"/>
                  </a:lnTo>
                  <a:lnTo>
                    <a:pt x="353" y="161"/>
                  </a:lnTo>
                  <a:lnTo>
                    <a:pt x="301" y="172"/>
                  </a:lnTo>
                  <a:lnTo>
                    <a:pt x="228" y="194"/>
                  </a:lnTo>
                  <a:lnTo>
                    <a:pt x="156" y="237"/>
                  </a:lnTo>
                  <a:lnTo>
                    <a:pt x="94" y="312"/>
                  </a:lnTo>
                  <a:lnTo>
                    <a:pt x="42" y="420"/>
                  </a:lnTo>
                  <a:lnTo>
                    <a:pt x="11" y="420"/>
                  </a:lnTo>
                  <a:lnTo>
                    <a:pt x="0" y="409"/>
                  </a:lnTo>
                  <a:lnTo>
                    <a:pt x="0" y="398"/>
                  </a:lnTo>
                  <a:lnTo>
                    <a:pt x="11" y="344"/>
                  </a:lnTo>
                  <a:lnTo>
                    <a:pt x="52" y="269"/>
                  </a:lnTo>
                  <a:lnTo>
                    <a:pt x="104" y="172"/>
                  </a:lnTo>
                  <a:lnTo>
                    <a:pt x="187" y="86"/>
                  </a:lnTo>
                  <a:lnTo>
                    <a:pt x="291" y="21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8" name="Freeform 110"/>
            <p:cNvSpPr>
              <a:spLocks noEditPoints="1"/>
            </p:cNvSpPr>
            <p:nvPr/>
          </p:nvSpPr>
          <p:spPr bwMode="auto">
            <a:xfrm>
              <a:off x="4134" y="4350"/>
              <a:ext cx="239" cy="1378"/>
            </a:xfrm>
            <a:custGeom>
              <a:avLst/>
              <a:gdLst/>
              <a:ahLst/>
              <a:cxnLst>
                <a:cxn ang="0">
                  <a:pos x="125" y="722"/>
                </a:cxn>
                <a:cxn ang="0">
                  <a:pos x="177" y="743"/>
                </a:cxn>
                <a:cxn ang="0">
                  <a:pos x="218" y="786"/>
                </a:cxn>
                <a:cxn ang="0">
                  <a:pos x="228" y="840"/>
                </a:cxn>
                <a:cxn ang="0">
                  <a:pos x="239" y="905"/>
                </a:cxn>
                <a:cxn ang="0">
                  <a:pos x="239" y="948"/>
                </a:cxn>
                <a:cxn ang="0">
                  <a:pos x="218" y="1088"/>
                </a:cxn>
                <a:cxn ang="0">
                  <a:pos x="187" y="1206"/>
                </a:cxn>
                <a:cxn ang="0">
                  <a:pos x="135" y="1303"/>
                </a:cxn>
                <a:cxn ang="0">
                  <a:pos x="94" y="1357"/>
                </a:cxn>
                <a:cxn ang="0">
                  <a:pos x="62" y="1378"/>
                </a:cxn>
                <a:cxn ang="0">
                  <a:pos x="42" y="1357"/>
                </a:cxn>
                <a:cxn ang="0">
                  <a:pos x="42" y="1335"/>
                </a:cxn>
                <a:cxn ang="0">
                  <a:pos x="52" y="1325"/>
                </a:cxn>
                <a:cxn ang="0">
                  <a:pos x="135" y="1206"/>
                </a:cxn>
                <a:cxn ang="0">
                  <a:pos x="166" y="1088"/>
                </a:cxn>
                <a:cxn ang="0">
                  <a:pos x="187" y="991"/>
                </a:cxn>
                <a:cxn ang="0">
                  <a:pos x="187" y="948"/>
                </a:cxn>
                <a:cxn ang="0">
                  <a:pos x="197" y="937"/>
                </a:cxn>
                <a:cxn ang="0">
                  <a:pos x="187" y="926"/>
                </a:cxn>
                <a:cxn ang="0">
                  <a:pos x="187" y="948"/>
                </a:cxn>
                <a:cxn ang="0">
                  <a:pos x="166" y="948"/>
                </a:cxn>
                <a:cxn ang="0">
                  <a:pos x="156" y="959"/>
                </a:cxn>
                <a:cxn ang="0">
                  <a:pos x="94" y="959"/>
                </a:cxn>
                <a:cxn ang="0">
                  <a:pos x="62" y="937"/>
                </a:cxn>
                <a:cxn ang="0">
                  <a:pos x="21" y="894"/>
                </a:cxn>
                <a:cxn ang="0">
                  <a:pos x="11" y="872"/>
                </a:cxn>
                <a:cxn ang="0">
                  <a:pos x="11" y="808"/>
                </a:cxn>
                <a:cxn ang="0">
                  <a:pos x="52" y="743"/>
                </a:cxn>
                <a:cxn ang="0">
                  <a:pos x="83" y="732"/>
                </a:cxn>
                <a:cxn ang="0">
                  <a:pos x="125" y="722"/>
                </a:cxn>
                <a:cxn ang="0">
                  <a:pos x="114" y="0"/>
                </a:cxn>
                <a:cxn ang="0">
                  <a:pos x="177" y="22"/>
                </a:cxn>
                <a:cxn ang="0">
                  <a:pos x="208" y="54"/>
                </a:cxn>
                <a:cxn ang="0">
                  <a:pos x="228" y="119"/>
                </a:cxn>
                <a:cxn ang="0">
                  <a:pos x="208" y="183"/>
                </a:cxn>
                <a:cxn ang="0">
                  <a:pos x="177" y="216"/>
                </a:cxn>
                <a:cxn ang="0">
                  <a:pos x="114" y="237"/>
                </a:cxn>
                <a:cxn ang="0">
                  <a:pos x="52" y="216"/>
                </a:cxn>
                <a:cxn ang="0">
                  <a:pos x="21" y="183"/>
                </a:cxn>
                <a:cxn ang="0">
                  <a:pos x="0" y="119"/>
                </a:cxn>
                <a:cxn ang="0">
                  <a:pos x="21" y="54"/>
                </a:cxn>
                <a:cxn ang="0">
                  <a:pos x="52" y="22"/>
                </a:cxn>
                <a:cxn ang="0">
                  <a:pos x="114" y="0"/>
                </a:cxn>
              </a:cxnLst>
              <a:rect l="0" t="0" r="r" b="b"/>
              <a:pathLst>
                <a:path w="239" h="1378">
                  <a:moveTo>
                    <a:pt x="125" y="722"/>
                  </a:moveTo>
                  <a:lnTo>
                    <a:pt x="177" y="743"/>
                  </a:lnTo>
                  <a:lnTo>
                    <a:pt x="218" y="786"/>
                  </a:lnTo>
                  <a:lnTo>
                    <a:pt x="228" y="840"/>
                  </a:lnTo>
                  <a:lnTo>
                    <a:pt x="239" y="905"/>
                  </a:lnTo>
                  <a:lnTo>
                    <a:pt x="239" y="948"/>
                  </a:lnTo>
                  <a:lnTo>
                    <a:pt x="218" y="1088"/>
                  </a:lnTo>
                  <a:lnTo>
                    <a:pt x="187" y="1206"/>
                  </a:lnTo>
                  <a:lnTo>
                    <a:pt x="135" y="1303"/>
                  </a:lnTo>
                  <a:lnTo>
                    <a:pt x="94" y="1357"/>
                  </a:lnTo>
                  <a:lnTo>
                    <a:pt x="62" y="1378"/>
                  </a:lnTo>
                  <a:lnTo>
                    <a:pt x="42" y="1357"/>
                  </a:lnTo>
                  <a:lnTo>
                    <a:pt x="42" y="1335"/>
                  </a:lnTo>
                  <a:lnTo>
                    <a:pt x="52" y="1325"/>
                  </a:lnTo>
                  <a:lnTo>
                    <a:pt x="135" y="1206"/>
                  </a:lnTo>
                  <a:lnTo>
                    <a:pt x="166" y="1088"/>
                  </a:lnTo>
                  <a:lnTo>
                    <a:pt x="187" y="991"/>
                  </a:lnTo>
                  <a:lnTo>
                    <a:pt x="187" y="948"/>
                  </a:lnTo>
                  <a:lnTo>
                    <a:pt x="197" y="937"/>
                  </a:lnTo>
                  <a:lnTo>
                    <a:pt x="187" y="926"/>
                  </a:lnTo>
                  <a:lnTo>
                    <a:pt x="187" y="948"/>
                  </a:lnTo>
                  <a:lnTo>
                    <a:pt x="166" y="948"/>
                  </a:lnTo>
                  <a:lnTo>
                    <a:pt x="156" y="959"/>
                  </a:lnTo>
                  <a:lnTo>
                    <a:pt x="94" y="959"/>
                  </a:lnTo>
                  <a:lnTo>
                    <a:pt x="62" y="937"/>
                  </a:lnTo>
                  <a:lnTo>
                    <a:pt x="21" y="894"/>
                  </a:lnTo>
                  <a:lnTo>
                    <a:pt x="11" y="872"/>
                  </a:lnTo>
                  <a:lnTo>
                    <a:pt x="11" y="808"/>
                  </a:lnTo>
                  <a:lnTo>
                    <a:pt x="52" y="743"/>
                  </a:lnTo>
                  <a:lnTo>
                    <a:pt x="83" y="732"/>
                  </a:lnTo>
                  <a:lnTo>
                    <a:pt x="125" y="722"/>
                  </a:lnTo>
                  <a:close/>
                  <a:moveTo>
                    <a:pt x="114" y="0"/>
                  </a:moveTo>
                  <a:lnTo>
                    <a:pt x="177" y="22"/>
                  </a:lnTo>
                  <a:lnTo>
                    <a:pt x="208" y="54"/>
                  </a:lnTo>
                  <a:lnTo>
                    <a:pt x="228" y="119"/>
                  </a:lnTo>
                  <a:lnTo>
                    <a:pt x="208" y="183"/>
                  </a:lnTo>
                  <a:lnTo>
                    <a:pt x="177" y="216"/>
                  </a:lnTo>
                  <a:lnTo>
                    <a:pt x="114" y="237"/>
                  </a:lnTo>
                  <a:lnTo>
                    <a:pt x="52" y="216"/>
                  </a:lnTo>
                  <a:lnTo>
                    <a:pt x="21" y="183"/>
                  </a:lnTo>
                  <a:lnTo>
                    <a:pt x="0" y="119"/>
                  </a:lnTo>
                  <a:lnTo>
                    <a:pt x="21" y="54"/>
                  </a:lnTo>
                  <a:lnTo>
                    <a:pt x="52" y="2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9" name="Freeform 111"/>
            <p:cNvSpPr>
              <a:spLocks/>
            </p:cNvSpPr>
            <p:nvPr/>
          </p:nvSpPr>
          <p:spPr bwMode="auto">
            <a:xfrm>
              <a:off x="4964" y="4340"/>
              <a:ext cx="1089" cy="1001"/>
            </a:xfrm>
            <a:custGeom>
              <a:avLst/>
              <a:gdLst/>
              <a:ahLst/>
              <a:cxnLst>
                <a:cxn ang="0">
                  <a:pos x="373" y="21"/>
                </a:cxn>
                <a:cxn ang="0">
                  <a:pos x="456" y="183"/>
                </a:cxn>
                <a:cxn ang="0">
                  <a:pos x="435" y="280"/>
                </a:cxn>
                <a:cxn ang="0">
                  <a:pos x="352" y="473"/>
                </a:cxn>
                <a:cxn ang="0">
                  <a:pos x="301" y="775"/>
                </a:cxn>
                <a:cxn ang="0">
                  <a:pos x="321" y="904"/>
                </a:cxn>
                <a:cxn ang="0">
                  <a:pos x="435" y="958"/>
                </a:cxn>
                <a:cxn ang="0">
                  <a:pos x="591" y="893"/>
                </a:cxn>
                <a:cxn ang="0">
                  <a:pos x="674" y="796"/>
                </a:cxn>
                <a:cxn ang="0">
                  <a:pos x="705" y="678"/>
                </a:cxn>
                <a:cxn ang="0">
                  <a:pos x="778" y="377"/>
                </a:cxn>
                <a:cxn ang="0">
                  <a:pos x="840" y="107"/>
                </a:cxn>
                <a:cxn ang="0">
                  <a:pos x="881" y="43"/>
                </a:cxn>
                <a:cxn ang="0">
                  <a:pos x="944" y="32"/>
                </a:cxn>
                <a:cxn ang="0">
                  <a:pos x="975" y="54"/>
                </a:cxn>
                <a:cxn ang="0">
                  <a:pos x="985" y="97"/>
                </a:cxn>
                <a:cxn ang="0">
                  <a:pos x="975" y="140"/>
                </a:cxn>
                <a:cxn ang="0">
                  <a:pos x="964" y="204"/>
                </a:cxn>
                <a:cxn ang="0">
                  <a:pos x="944" y="258"/>
                </a:cxn>
                <a:cxn ang="0">
                  <a:pos x="933" y="333"/>
                </a:cxn>
                <a:cxn ang="0">
                  <a:pos x="912" y="387"/>
                </a:cxn>
                <a:cxn ang="0">
                  <a:pos x="829" y="699"/>
                </a:cxn>
                <a:cxn ang="0">
                  <a:pos x="809" y="850"/>
                </a:cxn>
                <a:cxn ang="0">
                  <a:pos x="819" y="925"/>
                </a:cxn>
                <a:cxn ang="0">
                  <a:pos x="871" y="947"/>
                </a:cxn>
                <a:cxn ang="0">
                  <a:pos x="964" y="861"/>
                </a:cxn>
                <a:cxn ang="0">
                  <a:pos x="1027" y="678"/>
                </a:cxn>
                <a:cxn ang="0">
                  <a:pos x="1037" y="646"/>
                </a:cxn>
                <a:cxn ang="0">
                  <a:pos x="1078" y="635"/>
                </a:cxn>
                <a:cxn ang="0">
                  <a:pos x="1089" y="656"/>
                </a:cxn>
                <a:cxn ang="0">
                  <a:pos x="1068" y="732"/>
                </a:cxn>
                <a:cxn ang="0">
                  <a:pos x="1027" y="872"/>
                </a:cxn>
                <a:cxn ang="0">
                  <a:pos x="944" y="969"/>
                </a:cxn>
                <a:cxn ang="0">
                  <a:pos x="871" y="990"/>
                </a:cxn>
                <a:cxn ang="0">
                  <a:pos x="726" y="915"/>
                </a:cxn>
                <a:cxn ang="0">
                  <a:pos x="674" y="850"/>
                </a:cxn>
                <a:cxn ang="0">
                  <a:pos x="591" y="947"/>
                </a:cxn>
                <a:cxn ang="0">
                  <a:pos x="425" y="1001"/>
                </a:cxn>
                <a:cxn ang="0">
                  <a:pos x="280" y="969"/>
                </a:cxn>
                <a:cxn ang="0">
                  <a:pos x="187" y="850"/>
                </a:cxn>
                <a:cxn ang="0">
                  <a:pos x="176" y="624"/>
                </a:cxn>
                <a:cxn ang="0">
                  <a:pos x="290" y="280"/>
                </a:cxn>
                <a:cxn ang="0">
                  <a:pos x="321" y="215"/>
                </a:cxn>
                <a:cxn ang="0">
                  <a:pos x="332" y="97"/>
                </a:cxn>
                <a:cxn ang="0">
                  <a:pos x="301" y="54"/>
                </a:cxn>
                <a:cxn ang="0">
                  <a:pos x="218" y="64"/>
                </a:cxn>
                <a:cxn ang="0">
                  <a:pos x="104" y="193"/>
                </a:cxn>
                <a:cxn ang="0">
                  <a:pos x="52" y="344"/>
                </a:cxn>
                <a:cxn ang="0">
                  <a:pos x="41" y="366"/>
                </a:cxn>
                <a:cxn ang="0">
                  <a:pos x="0" y="355"/>
                </a:cxn>
                <a:cxn ang="0">
                  <a:pos x="31" y="247"/>
                </a:cxn>
                <a:cxn ang="0">
                  <a:pos x="114" y="86"/>
                </a:cxn>
                <a:cxn ang="0">
                  <a:pos x="280" y="0"/>
                </a:cxn>
              </a:cxnLst>
              <a:rect l="0" t="0" r="r" b="b"/>
              <a:pathLst>
                <a:path w="1089" h="1001">
                  <a:moveTo>
                    <a:pt x="280" y="0"/>
                  </a:moveTo>
                  <a:lnTo>
                    <a:pt x="373" y="21"/>
                  </a:lnTo>
                  <a:lnTo>
                    <a:pt x="435" y="97"/>
                  </a:lnTo>
                  <a:lnTo>
                    <a:pt x="456" y="183"/>
                  </a:lnTo>
                  <a:lnTo>
                    <a:pt x="456" y="215"/>
                  </a:lnTo>
                  <a:lnTo>
                    <a:pt x="435" y="280"/>
                  </a:lnTo>
                  <a:lnTo>
                    <a:pt x="415" y="323"/>
                  </a:lnTo>
                  <a:lnTo>
                    <a:pt x="352" y="473"/>
                  </a:lnTo>
                  <a:lnTo>
                    <a:pt x="321" y="635"/>
                  </a:lnTo>
                  <a:lnTo>
                    <a:pt x="301" y="775"/>
                  </a:lnTo>
                  <a:lnTo>
                    <a:pt x="301" y="839"/>
                  </a:lnTo>
                  <a:lnTo>
                    <a:pt x="321" y="904"/>
                  </a:lnTo>
                  <a:lnTo>
                    <a:pt x="363" y="936"/>
                  </a:lnTo>
                  <a:lnTo>
                    <a:pt x="435" y="958"/>
                  </a:lnTo>
                  <a:lnTo>
                    <a:pt x="518" y="936"/>
                  </a:lnTo>
                  <a:lnTo>
                    <a:pt x="591" y="893"/>
                  </a:lnTo>
                  <a:lnTo>
                    <a:pt x="643" y="839"/>
                  </a:lnTo>
                  <a:lnTo>
                    <a:pt x="674" y="796"/>
                  </a:lnTo>
                  <a:lnTo>
                    <a:pt x="684" y="775"/>
                  </a:lnTo>
                  <a:lnTo>
                    <a:pt x="705" y="678"/>
                  </a:lnTo>
                  <a:lnTo>
                    <a:pt x="736" y="538"/>
                  </a:lnTo>
                  <a:lnTo>
                    <a:pt x="778" y="377"/>
                  </a:lnTo>
                  <a:lnTo>
                    <a:pt x="809" y="226"/>
                  </a:lnTo>
                  <a:lnTo>
                    <a:pt x="840" y="107"/>
                  </a:lnTo>
                  <a:lnTo>
                    <a:pt x="850" y="75"/>
                  </a:lnTo>
                  <a:lnTo>
                    <a:pt x="881" y="43"/>
                  </a:lnTo>
                  <a:lnTo>
                    <a:pt x="902" y="32"/>
                  </a:lnTo>
                  <a:lnTo>
                    <a:pt x="944" y="32"/>
                  </a:lnTo>
                  <a:lnTo>
                    <a:pt x="954" y="43"/>
                  </a:lnTo>
                  <a:lnTo>
                    <a:pt x="975" y="54"/>
                  </a:lnTo>
                  <a:lnTo>
                    <a:pt x="985" y="64"/>
                  </a:lnTo>
                  <a:lnTo>
                    <a:pt x="985" y="97"/>
                  </a:lnTo>
                  <a:lnTo>
                    <a:pt x="975" y="118"/>
                  </a:lnTo>
                  <a:lnTo>
                    <a:pt x="975" y="140"/>
                  </a:lnTo>
                  <a:lnTo>
                    <a:pt x="964" y="172"/>
                  </a:lnTo>
                  <a:lnTo>
                    <a:pt x="964" y="204"/>
                  </a:lnTo>
                  <a:lnTo>
                    <a:pt x="954" y="237"/>
                  </a:lnTo>
                  <a:lnTo>
                    <a:pt x="944" y="258"/>
                  </a:lnTo>
                  <a:lnTo>
                    <a:pt x="933" y="290"/>
                  </a:lnTo>
                  <a:lnTo>
                    <a:pt x="933" y="333"/>
                  </a:lnTo>
                  <a:lnTo>
                    <a:pt x="923" y="366"/>
                  </a:lnTo>
                  <a:lnTo>
                    <a:pt x="912" y="387"/>
                  </a:lnTo>
                  <a:lnTo>
                    <a:pt x="850" y="624"/>
                  </a:lnTo>
                  <a:lnTo>
                    <a:pt x="829" y="699"/>
                  </a:lnTo>
                  <a:lnTo>
                    <a:pt x="819" y="786"/>
                  </a:lnTo>
                  <a:lnTo>
                    <a:pt x="809" y="850"/>
                  </a:lnTo>
                  <a:lnTo>
                    <a:pt x="809" y="893"/>
                  </a:lnTo>
                  <a:lnTo>
                    <a:pt x="819" y="925"/>
                  </a:lnTo>
                  <a:lnTo>
                    <a:pt x="840" y="936"/>
                  </a:lnTo>
                  <a:lnTo>
                    <a:pt x="871" y="947"/>
                  </a:lnTo>
                  <a:lnTo>
                    <a:pt x="923" y="925"/>
                  </a:lnTo>
                  <a:lnTo>
                    <a:pt x="964" y="861"/>
                  </a:lnTo>
                  <a:lnTo>
                    <a:pt x="1006" y="775"/>
                  </a:lnTo>
                  <a:lnTo>
                    <a:pt x="1027" y="678"/>
                  </a:lnTo>
                  <a:lnTo>
                    <a:pt x="1037" y="656"/>
                  </a:lnTo>
                  <a:lnTo>
                    <a:pt x="1037" y="646"/>
                  </a:lnTo>
                  <a:lnTo>
                    <a:pt x="1047" y="635"/>
                  </a:lnTo>
                  <a:lnTo>
                    <a:pt x="1078" y="635"/>
                  </a:lnTo>
                  <a:lnTo>
                    <a:pt x="1089" y="646"/>
                  </a:lnTo>
                  <a:lnTo>
                    <a:pt x="1089" y="656"/>
                  </a:lnTo>
                  <a:lnTo>
                    <a:pt x="1078" y="678"/>
                  </a:lnTo>
                  <a:lnTo>
                    <a:pt x="1068" y="732"/>
                  </a:lnTo>
                  <a:lnTo>
                    <a:pt x="1047" y="807"/>
                  </a:lnTo>
                  <a:lnTo>
                    <a:pt x="1027" y="872"/>
                  </a:lnTo>
                  <a:lnTo>
                    <a:pt x="1006" y="904"/>
                  </a:lnTo>
                  <a:lnTo>
                    <a:pt x="944" y="969"/>
                  </a:lnTo>
                  <a:lnTo>
                    <a:pt x="912" y="979"/>
                  </a:lnTo>
                  <a:lnTo>
                    <a:pt x="871" y="990"/>
                  </a:lnTo>
                  <a:lnTo>
                    <a:pt x="788" y="969"/>
                  </a:lnTo>
                  <a:lnTo>
                    <a:pt x="726" y="915"/>
                  </a:lnTo>
                  <a:lnTo>
                    <a:pt x="684" y="839"/>
                  </a:lnTo>
                  <a:lnTo>
                    <a:pt x="674" y="850"/>
                  </a:lnTo>
                  <a:lnTo>
                    <a:pt x="643" y="893"/>
                  </a:lnTo>
                  <a:lnTo>
                    <a:pt x="591" y="947"/>
                  </a:lnTo>
                  <a:lnTo>
                    <a:pt x="518" y="990"/>
                  </a:lnTo>
                  <a:lnTo>
                    <a:pt x="425" y="1001"/>
                  </a:lnTo>
                  <a:lnTo>
                    <a:pt x="352" y="990"/>
                  </a:lnTo>
                  <a:lnTo>
                    <a:pt x="280" y="969"/>
                  </a:lnTo>
                  <a:lnTo>
                    <a:pt x="228" y="925"/>
                  </a:lnTo>
                  <a:lnTo>
                    <a:pt x="187" y="850"/>
                  </a:lnTo>
                  <a:lnTo>
                    <a:pt x="166" y="742"/>
                  </a:lnTo>
                  <a:lnTo>
                    <a:pt x="176" y="624"/>
                  </a:lnTo>
                  <a:lnTo>
                    <a:pt x="218" y="473"/>
                  </a:lnTo>
                  <a:lnTo>
                    <a:pt x="290" y="280"/>
                  </a:lnTo>
                  <a:lnTo>
                    <a:pt x="301" y="247"/>
                  </a:lnTo>
                  <a:lnTo>
                    <a:pt x="321" y="215"/>
                  </a:lnTo>
                  <a:lnTo>
                    <a:pt x="332" y="172"/>
                  </a:lnTo>
                  <a:lnTo>
                    <a:pt x="332" y="97"/>
                  </a:lnTo>
                  <a:lnTo>
                    <a:pt x="321" y="75"/>
                  </a:lnTo>
                  <a:lnTo>
                    <a:pt x="301" y="54"/>
                  </a:lnTo>
                  <a:lnTo>
                    <a:pt x="280" y="54"/>
                  </a:lnTo>
                  <a:lnTo>
                    <a:pt x="218" y="64"/>
                  </a:lnTo>
                  <a:lnTo>
                    <a:pt x="155" y="118"/>
                  </a:lnTo>
                  <a:lnTo>
                    <a:pt x="104" y="193"/>
                  </a:lnTo>
                  <a:lnTo>
                    <a:pt x="62" y="323"/>
                  </a:lnTo>
                  <a:lnTo>
                    <a:pt x="52" y="344"/>
                  </a:lnTo>
                  <a:lnTo>
                    <a:pt x="52" y="355"/>
                  </a:lnTo>
                  <a:lnTo>
                    <a:pt x="41" y="366"/>
                  </a:lnTo>
                  <a:lnTo>
                    <a:pt x="10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1" y="247"/>
                  </a:lnTo>
                  <a:lnTo>
                    <a:pt x="62" y="161"/>
                  </a:lnTo>
                  <a:lnTo>
                    <a:pt x="114" y="86"/>
                  </a:lnTo>
                  <a:lnTo>
                    <a:pt x="187" y="21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0" name="Freeform 112"/>
            <p:cNvSpPr>
              <a:spLocks noEditPoints="1"/>
            </p:cNvSpPr>
            <p:nvPr/>
          </p:nvSpPr>
          <p:spPr bwMode="auto">
            <a:xfrm>
              <a:off x="6312" y="4350"/>
              <a:ext cx="249" cy="1378"/>
            </a:xfrm>
            <a:custGeom>
              <a:avLst/>
              <a:gdLst/>
              <a:ahLst/>
              <a:cxnLst>
                <a:cxn ang="0">
                  <a:pos x="135" y="722"/>
                </a:cxn>
                <a:cxn ang="0">
                  <a:pos x="187" y="743"/>
                </a:cxn>
                <a:cxn ang="0">
                  <a:pos x="228" y="786"/>
                </a:cxn>
                <a:cxn ang="0">
                  <a:pos x="239" y="840"/>
                </a:cxn>
                <a:cxn ang="0">
                  <a:pos x="249" y="905"/>
                </a:cxn>
                <a:cxn ang="0">
                  <a:pos x="249" y="948"/>
                </a:cxn>
                <a:cxn ang="0">
                  <a:pos x="228" y="1088"/>
                </a:cxn>
                <a:cxn ang="0">
                  <a:pos x="197" y="1206"/>
                </a:cxn>
                <a:cxn ang="0">
                  <a:pos x="145" y="1303"/>
                </a:cxn>
                <a:cxn ang="0">
                  <a:pos x="104" y="1357"/>
                </a:cxn>
                <a:cxn ang="0">
                  <a:pos x="73" y="1378"/>
                </a:cxn>
                <a:cxn ang="0">
                  <a:pos x="52" y="1357"/>
                </a:cxn>
                <a:cxn ang="0">
                  <a:pos x="52" y="1335"/>
                </a:cxn>
                <a:cxn ang="0">
                  <a:pos x="62" y="1325"/>
                </a:cxn>
                <a:cxn ang="0">
                  <a:pos x="145" y="1206"/>
                </a:cxn>
                <a:cxn ang="0">
                  <a:pos x="176" y="1088"/>
                </a:cxn>
                <a:cxn ang="0">
                  <a:pos x="197" y="991"/>
                </a:cxn>
                <a:cxn ang="0">
                  <a:pos x="197" y="948"/>
                </a:cxn>
                <a:cxn ang="0">
                  <a:pos x="207" y="937"/>
                </a:cxn>
                <a:cxn ang="0">
                  <a:pos x="197" y="926"/>
                </a:cxn>
                <a:cxn ang="0">
                  <a:pos x="197" y="948"/>
                </a:cxn>
                <a:cxn ang="0">
                  <a:pos x="176" y="948"/>
                </a:cxn>
                <a:cxn ang="0">
                  <a:pos x="166" y="959"/>
                </a:cxn>
                <a:cxn ang="0">
                  <a:pos x="104" y="959"/>
                </a:cxn>
                <a:cxn ang="0">
                  <a:pos x="73" y="937"/>
                </a:cxn>
                <a:cxn ang="0">
                  <a:pos x="31" y="894"/>
                </a:cxn>
                <a:cxn ang="0">
                  <a:pos x="21" y="872"/>
                </a:cxn>
                <a:cxn ang="0">
                  <a:pos x="21" y="808"/>
                </a:cxn>
                <a:cxn ang="0">
                  <a:pos x="62" y="743"/>
                </a:cxn>
                <a:cxn ang="0">
                  <a:pos x="93" y="732"/>
                </a:cxn>
                <a:cxn ang="0">
                  <a:pos x="135" y="722"/>
                </a:cxn>
                <a:cxn ang="0">
                  <a:pos x="114" y="0"/>
                </a:cxn>
                <a:cxn ang="0">
                  <a:pos x="176" y="22"/>
                </a:cxn>
                <a:cxn ang="0">
                  <a:pos x="207" y="54"/>
                </a:cxn>
                <a:cxn ang="0">
                  <a:pos x="228" y="119"/>
                </a:cxn>
                <a:cxn ang="0">
                  <a:pos x="207" y="183"/>
                </a:cxn>
                <a:cxn ang="0">
                  <a:pos x="176" y="216"/>
                </a:cxn>
                <a:cxn ang="0">
                  <a:pos x="114" y="237"/>
                </a:cxn>
                <a:cxn ang="0">
                  <a:pos x="52" y="216"/>
                </a:cxn>
                <a:cxn ang="0">
                  <a:pos x="21" y="183"/>
                </a:cxn>
                <a:cxn ang="0">
                  <a:pos x="0" y="119"/>
                </a:cxn>
                <a:cxn ang="0">
                  <a:pos x="21" y="54"/>
                </a:cxn>
                <a:cxn ang="0">
                  <a:pos x="52" y="22"/>
                </a:cxn>
                <a:cxn ang="0">
                  <a:pos x="114" y="0"/>
                </a:cxn>
              </a:cxnLst>
              <a:rect l="0" t="0" r="r" b="b"/>
              <a:pathLst>
                <a:path w="249" h="1378">
                  <a:moveTo>
                    <a:pt x="135" y="722"/>
                  </a:moveTo>
                  <a:lnTo>
                    <a:pt x="187" y="743"/>
                  </a:lnTo>
                  <a:lnTo>
                    <a:pt x="228" y="786"/>
                  </a:lnTo>
                  <a:lnTo>
                    <a:pt x="239" y="840"/>
                  </a:lnTo>
                  <a:lnTo>
                    <a:pt x="249" y="905"/>
                  </a:lnTo>
                  <a:lnTo>
                    <a:pt x="249" y="948"/>
                  </a:lnTo>
                  <a:lnTo>
                    <a:pt x="228" y="1088"/>
                  </a:lnTo>
                  <a:lnTo>
                    <a:pt x="197" y="1206"/>
                  </a:lnTo>
                  <a:lnTo>
                    <a:pt x="145" y="1303"/>
                  </a:lnTo>
                  <a:lnTo>
                    <a:pt x="104" y="1357"/>
                  </a:lnTo>
                  <a:lnTo>
                    <a:pt x="73" y="1378"/>
                  </a:lnTo>
                  <a:lnTo>
                    <a:pt x="52" y="1357"/>
                  </a:lnTo>
                  <a:lnTo>
                    <a:pt x="52" y="1335"/>
                  </a:lnTo>
                  <a:lnTo>
                    <a:pt x="62" y="1325"/>
                  </a:lnTo>
                  <a:lnTo>
                    <a:pt x="145" y="1206"/>
                  </a:lnTo>
                  <a:lnTo>
                    <a:pt x="176" y="1088"/>
                  </a:lnTo>
                  <a:lnTo>
                    <a:pt x="197" y="991"/>
                  </a:lnTo>
                  <a:lnTo>
                    <a:pt x="197" y="948"/>
                  </a:lnTo>
                  <a:lnTo>
                    <a:pt x="207" y="937"/>
                  </a:lnTo>
                  <a:lnTo>
                    <a:pt x="197" y="926"/>
                  </a:lnTo>
                  <a:lnTo>
                    <a:pt x="197" y="948"/>
                  </a:lnTo>
                  <a:lnTo>
                    <a:pt x="176" y="948"/>
                  </a:lnTo>
                  <a:lnTo>
                    <a:pt x="166" y="959"/>
                  </a:lnTo>
                  <a:lnTo>
                    <a:pt x="104" y="959"/>
                  </a:lnTo>
                  <a:lnTo>
                    <a:pt x="73" y="937"/>
                  </a:lnTo>
                  <a:lnTo>
                    <a:pt x="31" y="894"/>
                  </a:lnTo>
                  <a:lnTo>
                    <a:pt x="21" y="872"/>
                  </a:lnTo>
                  <a:lnTo>
                    <a:pt x="21" y="808"/>
                  </a:lnTo>
                  <a:lnTo>
                    <a:pt x="62" y="743"/>
                  </a:lnTo>
                  <a:lnTo>
                    <a:pt x="93" y="732"/>
                  </a:lnTo>
                  <a:lnTo>
                    <a:pt x="135" y="722"/>
                  </a:lnTo>
                  <a:close/>
                  <a:moveTo>
                    <a:pt x="114" y="0"/>
                  </a:moveTo>
                  <a:lnTo>
                    <a:pt x="176" y="22"/>
                  </a:lnTo>
                  <a:lnTo>
                    <a:pt x="207" y="54"/>
                  </a:lnTo>
                  <a:lnTo>
                    <a:pt x="228" y="119"/>
                  </a:lnTo>
                  <a:lnTo>
                    <a:pt x="207" y="183"/>
                  </a:lnTo>
                  <a:lnTo>
                    <a:pt x="176" y="216"/>
                  </a:lnTo>
                  <a:lnTo>
                    <a:pt x="114" y="237"/>
                  </a:lnTo>
                  <a:lnTo>
                    <a:pt x="52" y="216"/>
                  </a:lnTo>
                  <a:lnTo>
                    <a:pt x="21" y="183"/>
                  </a:lnTo>
                  <a:lnTo>
                    <a:pt x="0" y="119"/>
                  </a:lnTo>
                  <a:lnTo>
                    <a:pt x="21" y="54"/>
                  </a:lnTo>
                  <a:lnTo>
                    <a:pt x="52" y="2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" name="Freeform 113"/>
            <p:cNvSpPr>
              <a:spLocks/>
            </p:cNvSpPr>
            <p:nvPr/>
          </p:nvSpPr>
          <p:spPr bwMode="auto">
            <a:xfrm>
              <a:off x="7142" y="4329"/>
              <a:ext cx="985" cy="1432"/>
            </a:xfrm>
            <a:custGeom>
              <a:avLst/>
              <a:gdLst/>
              <a:ahLst/>
              <a:cxnLst>
                <a:cxn ang="0">
                  <a:pos x="373" y="21"/>
                </a:cxn>
                <a:cxn ang="0">
                  <a:pos x="456" y="183"/>
                </a:cxn>
                <a:cxn ang="0">
                  <a:pos x="446" y="237"/>
                </a:cxn>
                <a:cxn ang="0">
                  <a:pos x="435" y="301"/>
                </a:cxn>
                <a:cxn ang="0">
                  <a:pos x="352" y="517"/>
                </a:cxn>
                <a:cxn ang="0">
                  <a:pos x="311" y="775"/>
                </a:cxn>
                <a:cxn ang="0">
                  <a:pos x="342" y="893"/>
                </a:cxn>
                <a:cxn ang="0">
                  <a:pos x="446" y="947"/>
                </a:cxn>
                <a:cxn ang="0">
                  <a:pos x="611" y="872"/>
                </a:cxn>
                <a:cxn ang="0">
                  <a:pos x="684" y="764"/>
                </a:cxn>
                <a:cxn ang="0">
                  <a:pos x="819" y="194"/>
                </a:cxn>
                <a:cxn ang="0">
                  <a:pos x="829" y="140"/>
                </a:cxn>
                <a:cxn ang="0">
                  <a:pos x="850" y="86"/>
                </a:cxn>
                <a:cxn ang="0">
                  <a:pos x="881" y="43"/>
                </a:cxn>
                <a:cxn ang="0">
                  <a:pos x="943" y="32"/>
                </a:cxn>
                <a:cxn ang="0">
                  <a:pos x="974" y="54"/>
                </a:cxn>
                <a:cxn ang="0">
                  <a:pos x="985" y="118"/>
                </a:cxn>
                <a:cxn ang="0">
                  <a:pos x="767" y="980"/>
                </a:cxn>
                <a:cxn ang="0">
                  <a:pos x="580" y="1303"/>
                </a:cxn>
                <a:cxn ang="0">
                  <a:pos x="269" y="1432"/>
                </a:cxn>
                <a:cxn ang="0">
                  <a:pos x="103" y="1378"/>
                </a:cxn>
                <a:cxn ang="0">
                  <a:pos x="41" y="1238"/>
                </a:cxn>
                <a:cxn ang="0">
                  <a:pos x="51" y="1163"/>
                </a:cxn>
                <a:cxn ang="0">
                  <a:pos x="134" y="1098"/>
                </a:cxn>
                <a:cxn ang="0">
                  <a:pos x="207" y="1109"/>
                </a:cxn>
                <a:cxn ang="0">
                  <a:pos x="238" y="1173"/>
                </a:cxn>
                <a:cxn ang="0">
                  <a:pos x="176" y="1281"/>
                </a:cxn>
                <a:cxn ang="0">
                  <a:pos x="103" y="1292"/>
                </a:cxn>
                <a:cxn ang="0">
                  <a:pos x="145" y="1346"/>
                </a:cxn>
                <a:cxn ang="0">
                  <a:pos x="197" y="1367"/>
                </a:cxn>
                <a:cxn ang="0">
                  <a:pos x="259" y="1378"/>
                </a:cxn>
                <a:cxn ang="0">
                  <a:pos x="435" y="1303"/>
                </a:cxn>
                <a:cxn ang="0">
                  <a:pos x="570" y="1119"/>
                </a:cxn>
                <a:cxn ang="0">
                  <a:pos x="643" y="893"/>
                </a:cxn>
                <a:cxn ang="0">
                  <a:pos x="425" y="990"/>
                </a:cxn>
                <a:cxn ang="0">
                  <a:pos x="280" y="958"/>
                </a:cxn>
                <a:cxn ang="0">
                  <a:pos x="176" y="829"/>
                </a:cxn>
                <a:cxn ang="0">
                  <a:pos x="176" y="646"/>
                </a:cxn>
                <a:cxn ang="0">
                  <a:pos x="238" y="431"/>
                </a:cxn>
                <a:cxn ang="0">
                  <a:pos x="321" y="204"/>
                </a:cxn>
                <a:cxn ang="0">
                  <a:pos x="331" y="86"/>
                </a:cxn>
                <a:cxn ang="0">
                  <a:pos x="280" y="54"/>
                </a:cxn>
                <a:cxn ang="0">
                  <a:pos x="166" y="108"/>
                </a:cxn>
                <a:cxn ang="0">
                  <a:pos x="62" y="323"/>
                </a:cxn>
                <a:cxn ang="0">
                  <a:pos x="51" y="355"/>
                </a:cxn>
                <a:cxn ang="0">
                  <a:pos x="10" y="366"/>
                </a:cxn>
                <a:cxn ang="0">
                  <a:pos x="0" y="344"/>
                </a:cxn>
                <a:cxn ang="0">
                  <a:pos x="62" y="161"/>
                </a:cxn>
                <a:cxn ang="0">
                  <a:pos x="186" y="21"/>
                </a:cxn>
              </a:cxnLst>
              <a:rect l="0" t="0" r="r" b="b"/>
              <a:pathLst>
                <a:path w="985" h="1432">
                  <a:moveTo>
                    <a:pt x="280" y="0"/>
                  </a:moveTo>
                  <a:lnTo>
                    <a:pt x="373" y="21"/>
                  </a:lnTo>
                  <a:lnTo>
                    <a:pt x="435" y="97"/>
                  </a:lnTo>
                  <a:lnTo>
                    <a:pt x="456" y="183"/>
                  </a:lnTo>
                  <a:lnTo>
                    <a:pt x="456" y="204"/>
                  </a:lnTo>
                  <a:lnTo>
                    <a:pt x="446" y="237"/>
                  </a:lnTo>
                  <a:lnTo>
                    <a:pt x="446" y="258"/>
                  </a:lnTo>
                  <a:lnTo>
                    <a:pt x="435" y="301"/>
                  </a:lnTo>
                  <a:lnTo>
                    <a:pt x="414" y="344"/>
                  </a:lnTo>
                  <a:lnTo>
                    <a:pt x="352" y="517"/>
                  </a:lnTo>
                  <a:lnTo>
                    <a:pt x="321" y="657"/>
                  </a:lnTo>
                  <a:lnTo>
                    <a:pt x="311" y="775"/>
                  </a:lnTo>
                  <a:lnTo>
                    <a:pt x="321" y="829"/>
                  </a:lnTo>
                  <a:lnTo>
                    <a:pt x="342" y="893"/>
                  </a:lnTo>
                  <a:lnTo>
                    <a:pt x="383" y="926"/>
                  </a:lnTo>
                  <a:lnTo>
                    <a:pt x="446" y="947"/>
                  </a:lnTo>
                  <a:lnTo>
                    <a:pt x="539" y="926"/>
                  </a:lnTo>
                  <a:lnTo>
                    <a:pt x="611" y="872"/>
                  </a:lnTo>
                  <a:lnTo>
                    <a:pt x="663" y="807"/>
                  </a:lnTo>
                  <a:lnTo>
                    <a:pt x="684" y="764"/>
                  </a:lnTo>
                  <a:lnTo>
                    <a:pt x="777" y="366"/>
                  </a:lnTo>
                  <a:lnTo>
                    <a:pt x="819" y="194"/>
                  </a:lnTo>
                  <a:lnTo>
                    <a:pt x="829" y="161"/>
                  </a:lnTo>
                  <a:lnTo>
                    <a:pt x="829" y="140"/>
                  </a:lnTo>
                  <a:lnTo>
                    <a:pt x="840" y="108"/>
                  </a:lnTo>
                  <a:lnTo>
                    <a:pt x="850" y="86"/>
                  </a:lnTo>
                  <a:lnTo>
                    <a:pt x="850" y="75"/>
                  </a:lnTo>
                  <a:lnTo>
                    <a:pt x="881" y="43"/>
                  </a:lnTo>
                  <a:lnTo>
                    <a:pt x="902" y="32"/>
                  </a:lnTo>
                  <a:lnTo>
                    <a:pt x="943" y="32"/>
                  </a:lnTo>
                  <a:lnTo>
                    <a:pt x="954" y="43"/>
                  </a:lnTo>
                  <a:lnTo>
                    <a:pt x="974" y="54"/>
                  </a:lnTo>
                  <a:lnTo>
                    <a:pt x="985" y="65"/>
                  </a:lnTo>
                  <a:lnTo>
                    <a:pt x="985" y="118"/>
                  </a:lnTo>
                  <a:lnTo>
                    <a:pt x="974" y="140"/>
                  </a:lnTo>
                  <a:lnTo>
                    <a:pt x="767" y="980"/>
                  </a:lnTo>
                  <a:lnTo>
                    <a:pt x="694" y="1152"/>
                  </a:lnTo>
                  <a:lnTo>
                    <a:pt x="580" y="1303"/>
                  </a:lnTo>
                  <a:lnTo>
                    <a:pt x="435" y="1399"/>
                  </a:lnTo>
                  <a:lnTo>
                    <a:pt x="269" y="1432"/>
                  </a:lnTo>
                  <a:lnTo>
                    <a:pt x="176" y="1421"/>
                  </a:lnTo>
                  <a:lnTo>
                    <a:pt x="103" y="1378"/>
                  </a:lnTo>
                  <a:lnTo>
                    <a:pt x="62" y="1313"/>
                  </a:lnTo>
                  <a:lnTo>
                    <a:pt x="41" y="1238"/>
                  </a:lnTo>
                  <a:lnTo>
                    <a:pt x="41" y="1195"/>
                  </a:lnTo>
                  <a:lnTo>
                    <a:pt x="51" y="1163"/>
                  </a:lnTo>
                  <a:lnTo>
                    <a:pt x="93" y="1119"/>
                  </a:lnTo>
                  <a:lnTo>
                    <a:pt x="134" y="1098"/>
                  </a:lnTo>
                  <a:lnTo>
                    <a:pt x="186" y="1098"/>
                  </a:lnTo>
                  <a:lnTo>
                    <a:pt x="207" y="1109"/>
                  </a:lnTo>
                  <a:lnTo>
                    <a:pt x="238" y="1141"/>
                  </a:lnTo>
                  <a:lnTo>
                    <a:pt x="238" y="1173"/>
                  </a:lnTo>
                  <a:lnTo>
                    <a:pt x="217" y="1238"/>
                  </a:lnTo>
                  <a:lnTo>
                    <a:pt x="176" y="1281"/>
                  </a:lnTo>
                  <a:lnTo>
                    <a:pt x="145" y="1292"/>
                  </a:lnTo>
                  <a:lnTo>
                    <a:pt x="103" y="1292"/>
                  </a:lnTo>
                  <a:lnTo>
                    <a:pt x="124" y="1324"/>
                  </a:lnTo>
                  <a:lnTo>
                    <a:pt x="145" y="1346"/>
                  </a:lnTo>
                  <a:lnTo>
                    <a:pt x="166" y="1356"/>
                  </a:lnTo>
                  <a:lnTo>
                    <a:pt x="197" y="1367"/>
                  </a:lnTo>
                  <a:lnTo>
                    <a:pt x="217" y="1378"/>
                  </a:lnTo>
                  <a:lnTo>
                    <a:pt x="259" y="1378"/>
                  </a:lnTo>
                  <a:lnTo>
                    <a:pt x="352" y="1356"/>
                  </a:lnTo>
                  <a:lnTo>
                    <a:pt x="435" y="1303"/>
                  </a:lnTo>
                  <a:lnTo>
                    <a:pt x="497" y="1238"/>
                  </a:lnTo>
                  <a:lnTo>
                    <a:pt x="570" y="1119"/>
                  </a:lnTo>
                  <a:lnTo>
                    <a:pt x="611" y="1012"/>
                  </a:lnTo>
                  <a:lnTo>
                    <a:pt x="643" y="893"/>
                  </a:lnTo>
                  <a:lnTo>
                    <a:pt x="539" y="958"/>
                  </a:lnTo>
                  <a:lnTo>
                    <a:pt x="425" y="990"/>
                  </a:lnTo>
                  <a:lnTo>
                    <a:pt x="352" y="980"/>
                  </a:lnTo>
                  <a:lnTo>
                    <a:pt x="280" y="958"/>
                  </a:lnTo>
                  <a:lnTo>
                    <a:pt x="217" y="904"/>
                  </a:lnTo>
                  <a:lnTo>
                    <a:pt x="176" y="829"/>
                  </a:lnTo>
                  <a:lnTo>
                    <a:pt x="166" y="732"/>
                  </a:lnTo>
                  <a:lnTo>
                    <a:pt x="176" y="646"/>
                  </a:lnTo>
                  <a:lnTo>
                    <a:pt x="197" y="549"/>
                  </a:lnTo>
                  <a:lnTo>
                    <a:pt x="238" y="431"/>
                  </a:lnTo>
                  <a:lnTo>
                    <a:pt x="300" y="237"/>
                  </a:lnTo>
                  <a:lnTo>
                    <a:pt x="321" y="204"/>
                  </a:lnTo>
                  <a:lnTo>
                    <a:pt x="331" y="161"/>
                  </a:lnTo>
                  <a:lnTo>
                    <a:pt x="331" y="86"/>
                  </a:lnTo>
                  <a:lnTo>
                    <a:pt x="300" y="54"/>
                  </a:lnTo>
                  <a:lnTo>
                    <a:pt x="280" y="54"/>
                  </a:lnTo>
                  <a:lnTo>
                    <a:pt x="217" y="65"/>
                  </a:lnTo>
                  <a:lnTo>
                    <a:pt x="166" y="108"/>
                  </a:lnTo>
                  <a:lnTo>
                    <a:pt x="103" y="194"/>
                  </a:lnTo>
                  <a:lnTo>
                    <a:pt x="62" y="323"/>
                  </a:lnTo>
                  <a:lnTo>
                    <a:pt x="51" y="344"/>
                  </a:lnTo>
                  <a:lnTo>
                    <a:pt x="51" y="355"/>
                  </a:lnTo>
                  <a:lnTo>
                    <a:pt x="41" y="366"/>
                  </a:lnTo>
                  <a:lnTo>
                    <a:pt x="10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1" y="248"/>
                  </a:lnTo>
                  <a:lnTo>
                    <a:pt x="62" y="161"/>
                  </a:lnTo>
                  <a:lnTo>
                    <a:pt x="114" y="86"/>
                  </a:lnTo>
                  <a:lnTo>
                    <a:pt x="186" y="21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2" name="Freeform 114"/>
            <p:cNvSpPr>
              <a:spLocks/>
            </p:cNvSpPr>
            <p:nvPr/>
          </p:nvSpPr>
          <p:spPr bwMode="auto">
            <a:xfrm>
              <a:off x="8334" y="3640"/>
              <a:ext cx="498" cy="221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2" y="21"/>
                </a:cxn>
                <a:cxn ang="0">
                  <a:pos x="114" y="75"/>
                </a:cxn>
                <a:cxn ang="0">
                  <a:pos x="187" y="151"/>
                </a:cxn>
                <a:cxn ang="0">
                  <a:pos x="270" y="269"/>
                </a:cxn>
                <a:cxn ang="0">
                  <a:pos x="353" y="420"/>
                </a:cxn>
                <a:cxn ang="0">
                  <a:pos x="425" y="603"/>
                </a:cxn>
                <a:cxn ang="0">
                  <a:pos x="467" y="797"/>
                </a:cxn>
                <a:cxn ang="0">
                  <a:pos x="488" y="958"/>
                </a:cxn>
                <a:cxn ang="0">
                  <a:pos x="498" y="1109"/>
                </a:cxn>
                <a:cxn ang="0">
                  <a:pos x="488" y="1313"/>
                </a:cxn>
                <a:cxn ang="0">
                  <a:pos x="446" y="1539"/>
                </a:cxn>
                <a:cxn ang="0">
                  <a:pos x="363" y="1787"/>
                </a:cxn>
                <a:cxn ang="0">
                  <a:pos x="280" y="1938"/>
                </a:cxn>
                <a:cxn ang="0">
                  <a:pos x="187" y="2056"/>
                </a:cxn>
                <a:cxn ang="0">
                  <a:pos x="114" y="2142"/>
                </a:cxn>
                <a:cxn ang="0">
                  <a:pos x="52" y="2196"/>
                </a:cxn>
                <a:cxn ang="0">
                  <a:pos x="21" y="2218"/>
                </a:cxn>
                <a:cxn ang="0">
                  <a:pos x="0" y="2196"/>
                </a:cxn>
                <a:cxn ang="0">
                  <a:pos x="0" y="2175"/>
                </a:cxn>
                <a:cxn ang="0">
                  <a:pos x="11" y="2164"/>
                </a:cxn>
                <a:cxn ang="0">
                  <a:pos x="31" y="2153"/>
                </a:cxn>
                <a:cxn ang="0">
                  <a:pos x="166" y="1970"/>
                </a:cxn>
                <a:cxn ang="0">
                  <a:pos x="270" y="1776"/>
                </a:cxn>
                <a:cxn ang="0">
                  <a:pos x="332" y="1561"/>
                </a:cxn>
                <a:cxn ang="0">
                  <a:pos x="363" y="1335"/>
                </a:cxn>
                <a:cxn ang="0">
                  <a:pos x="374" y="1109"/>
                </a:cxn>
                <a:cxn ang="0">
                  <a:pos x="363" y="840"/>
                </a:cxn>
                <a:cxn ang="0">
                  <a:pos x="311" y="603"/>
                </a:cxn>
                <a:cxn ang="0">
                  <a:pos x="249" y="398"/>
                </a:cxn>
                <a:cxn ang="0">
                  <a:pos x="156" y="226"/>
                </a:cxn>
                <a:cxn ang="0">
                  <a:pos x="42" y="75"/>
                </a:cxn>
                <a:cxn ang="0">
                  <a:pos x="0" y="32"/>
                </a:cxn>
                <a:cxn ang="0">
                  <a:pos x="0" y="21"/>
                </a:cxn>
                <a:cxn ang="0">
                  <a:pos x="21" y="0"/>
                </a:cxn>
              </a:cxnLst>
              <a:rect l="0" t="0" r="r" b="b"/>
              <a:pathLst>
                <a:path w="498" h="2218">
                  <a:moveTo>
                    <a:pt x="21" y="0"/>
                  </a:moveTo>
                  <a:lnTo>
                    <a:pt x="52" y="21"/>
                  </a:lnTo>
                  <a:lnTo>
                    <a:pt x="114" y="75"/>
                  </a:lnTo>
                  <a:lnTo>
                    <a:pt x="187" y="151"/>
                  </a:lnTo>
                  <a:lnTo>
                    <a:pt x="270" y="269"/>
                  </a:lnTo>
                  <a:lnTo>
                    <a:pt x="353" y="420"/>
                  </a:lnTo>
                  <a:lnTo>
                    <a:pt x="425" y="603"/>
                  </a:lnTo>
                  <a:lnTo>
                    <a:pt x="467" y="797"/>
                  </a:lnTo>
                  <a:lnTo>
                    <a:pt x="488" y="958"/>
                  </a:lnTo>
                  <a:lnTo>
                    <a:pt x="498" y="1109"/>
                  </a:lnTo>
                  <a:lnTo>
                    <a:pt x="488" y="1313"/>
                  </a:lnTo>
                  <a:lnTo>
                    <a:pt x="446" y="1539"/>
                  </a:lnTo>
                  <a:lnTo>
                    <a:pt x="363" y="1787"/>
                  </a:lnTo>
                  <a:lnTo>
                    <a:pt x="280" y="1938"/>
                  </a:lnTo>
                  <a:lnTo>
                    <a:pt x="187" y="2056"/>
                  </a:lnTo>
                  <a:lnTo>
                    <a:pt x="114" y="2142"/>
                  </a:lnTo>
                  <a:lnTo>
                    <a:pt x="52" y="2196"/>
                  </a:lnTo>
                  <a:lnTo>
                    <a:pt x="21" y="2218"/>
                  </a:lnTo>
                  <a:lnTo>
                    <a:pt x="0" y="2196"/>
                  </a:lnTo>
                  <a:lnTo>
                    <a:pt x="0" y="2175"/>
                  </a:lnTo>
                  <a:lnTo>
                    <a:pt x="11" y="2164"/>
                  </a:lnTo>
                  <a:lnTo>
                    <a:pt x="31" y="2153"/>
                  </a:lnTo>
                  <a:lnTo>
                    <a:pt x="166" y="1970"/>
                  </a:lnTo>
                  <a:lnTo>
                    <a:pt x="270" y="1776"/>
                  </a:lnTo>
                  <a:lnTo>
                    <a:pt x="332" y="1561"/>
                  </a:lnTo>
                  <a:lnTo>
                    <a:pt x="363" y="1335"/>
                  </a:lnTo>
                  <a:lnTo>
                    <a:pt x="374" y="1109"/>
                  </a:lnTo>
                  <a:lnTo>
                    <a:pt x="363" y="840"/>
                  </a:lnTo>
                  <a:lnTo>
                    <a:pt x="311" y="603"/>
                  </a:lnTo>
                  <a:lnTo>
                    <a:pt x="249" y="398"/>
                  </a:lnTo>
                  <a:lnTo>
                    <a:pt x="156" y="226"/>
                  </a:lnTo>
                  <a:lnTo>
                    <a:pt x="42" y="75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3" name="Freeform 115"/>
            <p:cNvSpPr>
              <a:spLocks noEditPoints="1"/>
            </p:cNvSpPr>
            <p:nvPr/>
          </p:nvSpPr>
          <p:spPr bwMode="auto">
            <a:xfrm>
              <a:off x="9776" y="4350"/>
              <a:ext cx="228" cy="959"/>
            </a:xfrm>
            <a:custGeom>
              <a:avLst/>
              <a:gdLst/>
              <a:ahLst/>
              <a:cxnLst>
                <a:cxn ang="0">
                  <a:pos x="114" y="722"/>
                </a:cxn>
                <a:cxn ang="0">
                  <a:pos x="176" y="743"/>
                </a:cxn>
                <a:cxn ang="0">
                  <a:pos x="207" y="776"/>
                </a:cxn>
                <a:cxn ang="0">
                  <a:pos x="228" y="840"/>
                </a:cxn>
                <a:cxn ang="0">
                  <a:pos x="207" y="905"/>
                </a:cxn>
                <a:cxn ang="0">
                  <a:pos x="176" y="937"/>
                </a:cxn>
                <a:cxn ang="0">
                  <a:pos x="114" y="959"/>
                </a:cxn>
                <a:cxn ang="0">
                  <a:pos x="52" y="937"/>
                </a:cxn>
                <a:cxn ang="0">
                  <a:pos x="20" y="905"/>
                </a:cxn>
                <a:cxn ang="0">
                  <a:pos x="0" y="840"/>
                </a:cxn>
                <a:cxn ang="0">
                  <a:pos x="20" y="776"/>
                </a:cxn>
                <a:cxn ang="0">
                  <a:pos x="52" y="743"/>
                </a:cxn>
                <a:cxn ang="0">
                  <a:pos x="114" y="722"/>
                </a:cxn>
                <a:cxn ang="0">
                  <a:pos x="114" y="0"/>
                </a:cxn>
                <a:cxn ang="0">
                  <a:pos x="176" y="22"/>
                </a:cxn>
                <a:cxn ang="0">
                  <a:pos x="207" y="54"/>
                </a:cxn>
                <a:cxn ang="0">
                  <a:pos x="228" y="119"/>
                </a:cxn>
                <a:cxn ang="0">
                  <a:pos x="207" y="183"/>
                </a:cxn>
                <a:cxn ang="0">
                  <a:pos x="176" y="216"/>
                </a:cxn>
                <a:cxn ang="0">
                  <a:pos x="114" y="237"/>
                </a:cxn>
                <a:cxn ang="0">
                  <a:pos x="52" y="216"/>
                </a:cxn>
                <a:cxn ang="0">
                  <a:pos x="20" y="183"/>
                </a:cxn>
                <a:cxn ang="0">
                  <a:pos x="0" y="119"/>
                </a:cxn>
                <a:cxn ang="0">
                  <a:pos x="20" y="54"/>
                </a:cxn>
                <a:cxn ang="0">
                  <a:pos x="52" y="22"/>
                </a:cxn>
                <a:cxn ang="0">
                  <a:pos x="114" y="0"/>
                </a:cxn>
              </a:cxnLst>
              <a:rect l="0" t="0" r="r" b="b"/>
              <a:pathLst>
                <a:path w="228" h="959">
                  <a:moveTo>
                    <a:pt x="114" y="722"/>
                  </a:moveTo>
                  <a:lnTo>
                    <a:pt x="176" y="743"/>
                  </a:lnTo>
                  <a:lnTo>
                    <a:pt x="207" y="776"/>
                  </a:lnTo>
                  <a:lnTo>
                    <a:pt x="228" y="840"/>
                  </a:lnTo>
                  <a:lnTo>
                    <a:pt x="207" y="905"/>
                  </a:lnTo>
                  <a:lnTo>
                    <a:pt x="176" y="937"/>
                  </a:lnTo>
                  <a:lnTo>
                    <a:pt x="114" y="959"/>
                  </a:lnTo>
                  <a:lnTo>
                    <a:pt x="52" y="937"/>
                  </a:lnTo>
                  <a:lnTo>
                    <a:pt x="20" y="905"/>
                  </a:lnTo>
                  <a:lnTo>
                    <a:pt x="0" y="840"/>
                  </a:lnTo>
                  <a:lnTo>
                    <a:pt x="20" y="776"/>
                  </a:lnTo>
                  <a:lnTo>
                    <a:pt x="52" y="743"/>
                  </a:lnTo>
                  <a:lnTo>
                    <a:pt x="114" y="722"/>
                  </a:lnTo>
                  <a:close/>
                  <a:moveTo>
                    <a:pt x="114" y="0"/>
                  </a:moveTo>
                  <a:lnTo>
                    <a:pt x="176" y="22"/>
                  </a:lnTo>
                  <a:lnTo>
                    <a:pt x="207" y="54"/>
                  </a:lnTo>
                  <a:lnTo>
                    <a:pt x="228" y="119"/>
                  </a:lnTo>
                  <a:lnTo>
                    <a:pt x="207" y="183"/>
                  </a:lnTo>
                  <a:lnTo>
                    <a:pt x="176" y="216"/>
                  </a:lnTo>
                  <a:lnTo>
                    <a:pt x="114" y="237"/>
                  </a:lnTo>
                  <a:lnTo>
                    <a:pt x="52" y="216"/>
                  </a:lnTo>
                  <a:lnTo>
                    <a:pt x="20" y="183"/>
                  </a:lnTo>
                  <a:lnTo>
                    <a:pt x="0" y="119"/>
                  </a:lnTo>
                  <a:lnTo>
                    <a:pt x="20" y="54"/>
                  </a:lnTo>
                  <a:lnTo>
                    <a:pt x="52" y="2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4" name="Freeform 116"/>
            <p:cNvSpPr>
              <a:spLocks noEditPoints="1"/>
            </p:cNvSpPr>
            <p:nvPr/>
          </p:nvSpPr>
          <p:spPr bwMode="auto">
            <a:xfrm>
              <a:off x="10305" y="4501"/>
              <a:ext cx="1420" cy="506"/>
            </a:xfrm>
            <a:custGeom>
              <a:avLst/>
              <a:gdLst/>
              <a:ahLst/>
              <a:cxnLst>
                <a:cxn ang="0">
                  <a:pos x="41" y="420"/>
                </a:cxn>
                <a:cxn ang="0">
                  <a:pos x="1389" y="420"/>
                </a:cxn>
                <a:cxn ang="0">
                  <a:pos x="1400" y="431"/>
                </a:cxn>
                <a:cxn ang="0">
                  <a:pos x="1420" y="442"/>
                </a:cxn>
                <a:cxn ang="0">
                  <a:pos x="1420" y="485"/>
                </a:cxn>
                <a:cxn ang="0">
                  <a:pos x="1400" y="495"/>
                </a:cxn>
                <a:cxn ang="0">
                  <a:pos x="1389" y="506"/>
                </a:cxn>
                <a:cxn ang="0">
                  <a:pos x="41" y="506"/>
                </a:cxn>
                <a:cxn ang="0">
                  <a:pos x="31" y="495"/>
                </a:cxn>
                <a:cxn ang="0">
                  <a:pos x="10" y="485"/>
                </a:cxn>
                <a:cxn ang="0">
                  <a:pos x="10" y="442"/>
                </a:cxn>
                <a:cxn ang="0">
                  <a:pos x="31" y="431"/>
                </a:cxn>
                <a:cxn ang="0">
                  <a:pos x="41" y="420"/>
                </a:cxn>
                <a:cxn ang="0">
                  <a:pos x="31" y="0"/>
                </a:cxn>
                <a:cxn ang="0">
                  <a:pos x="1389" y="0"/>
                </a:cxn>
                <a:cxn ang="0">
                  <a:pos x="1400" y="11"/>
                </a:cxn>
                <a:cxn ang="0">
                  <a:pos x="1420" y="22"/>
                </a:cxn>
                <a:cxn ang="0">
                  <a:pos x="1420" y="65"/>
                </a:cxn>
                <a:cxn ang="0">
                  <a:pos x="1400" y="76"/>
                </a:cxn>
                <a:cxn ang="0">
                  <a:pos x="1389" y="86"/>
                </a:cxn>
                <a:cxn ang="0">
                  <a:pos x="31" y="86"/>
                </a:cxn>
                <a:cxn ang="0">
                  <a:pos x="20" y="76"/>
                </a:cxn>
                <a:cxn ang="0">
                  <a:pos x="0" y="65"/>
                </a:cxn>
                <a:cxn ang="0">
                  <a:pos x="0" y="22"/>
                </a:cxn>
                <a:cxn ang="0">
                  <a:pos x="20" y="11"/>
                </a:cxn>
                <a:cxn ang="0">
                  <a:pos x="31" y="0"/>
                </a:cxn>
              </a:cxnLst>
              <a:rect l="0" t="0" r="r" b="b"/>
              <a:pathLst>
                <a:path w="1420" h="506">
                  <a:moveTo>
                    <a:pt x="41" y="420"/>
                  </a:moveTo>
                  <a:lnTo>
                    <a:pt x="1389" y="420"/>
                  </a:lnTo>
                  <a:lnTo>
                    <a:pt x="1400" y="431"/>
                  </a:lnTo>
                  <a:lnTo>
                    <a:pt x="1420" y="442"/>
                  </a:lnTo>
                  <a:lnTo>
                    <a:pt x="1420" y="485"/>
                  </a:lnTo>
                  <a:lnTo>
                    <a:pt x="1400" y="495"/>
                  </a:lnTo>
                  <a:lnTo>
                    <a:pt x="1389" y="506"/>
                  </a:lnTo>
                  <a:lnTo>
                    <a:pt x="41" y="506"/>
                  </a:lnTo>
                  <a:lnTo>
                    <a:pt x="31" y="495"/>
                  </a:lnTo>
                  <a:lnTo>
                    <a:pt x="10" y="485"/>
                  </a:lnTo>
                  <a:lnTo>
                    <a:pt x="10" y="442"/>
                  </a:lnTo>
                  <a:lnTo>
                    <a:pt x="31" y="431"/>
                  </a:lnTo>
                  <a:lnTo>
                    <a:pt x="41" y="420"/>
                  </a:lnTo>
                  <a:close/>
                  <a:moveTo>
                    <a:pt x="31" y="0"/>
                  </a:moveTo>
                  <a:lnTo>
                    <a:pt x="1389" y="0"/>
                  </a:lnTo>
                  <a:lnTo>
                    <a:pt x="1400" y="11"/>
                  </a:lnTo>
                  <a:lnTo>
                    <a:pt x="1420" y="22"/>
                  </a:lnTo>
                  <a:lnTo>
                    <a:pt x="1420" y="65"/>
                  </a:lnTo>
                  <a:lnTo>
                    <a:pt x="1400" y="76"/>
                  </a:lnTo>
                  <a:lnTo>
                    <a:pt x="1389" y="86"/>
                  </a:lnTo>
                  <a:lnTo>
                    <a:pt x="31" y="86"/>
                  </a:lnTo>
                  <a:lnTo>
                    <a:pt x="20" y="76"/>
                  </a:lnTo>
                  <a:lnTo>
                    <a:pt x="0" y="65"/>
                  </a:lnTo>
                  <a:lnTo>
                    <a:pt x="0" y="22"/>
                  </a:lnTo>
                  <a:lnTo>
                    <a:pt x="20" y="1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5" name="Freeform 117"/>
            <p:cNvSpPr>
              <a:spLocks/>
            </p:cNvSpPr>
            <p:nvPr/>
          </p:nvSpPr>
          <p:spPr bwMode="auto">
            <a:xfrm>
              <a:off x="12524" y="3812"/>
              <a:ext cx="1379" cy="149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1338" y="0"/>
                </a:cxn>
                <a:cxn ang="0">
                  <a:pos x="1379" y="495"/>
                </a:cxn>
                <a:cxn ang="0">
                  <a:pos x="1327" y="495"/>
                </a:cxn>
                <a:cxn ang="0">
                  <a:pos x="1306" y="345"/>
                </a:cxn>
                <a:cxn ang="0">
                  <a:pos x="1286" y="226"/>
                </a:cxn>
                <a:cxn ang="0">
                  <a:pos x="1244" y="151"/>
                </a:cxn>
                <a:cxn ang="0">
                  <a:pos x="1182" y="97"/>
                </a:cxn>
                <a:cxn ang="0">
                  <a:pos x="1078" y="76"/>
                </a:cxn>
                <a:cxn ang="0">
                  <a:pos x="943" y="65"/>
                </a:cxn>
                <a:cxn ang="0">
                  <a:pos x="840" y="65"/>
                </a:cxn>
                <a:cxn ang="0">
                  <a:pos x="798" y="86"/>
                </a:cxn>
                <a:cxn ang="0">
                  <a:pos x="788" y="97"/>
                </a:cxn>
                <a:cxn ang="0">
                  <a:pos x="778" y="119"/>
                </a:cxn>
                <a:cxn ang="0">
                  <a:pos x="778" y="1367"/>
                </a:cxn>
                <a:cxn ang="0">
                  <a:pos x="788" y="1400"/>
                </a:cxn>
                <a:cxn ang="0">
                  <a:pos x="829" y="1410"/>
                </a:cxn>
                <a:cxn ang="0">
                  <a:pos x="892" y="1432"/>
                </a:cxn>
                <a:cxn ang="0">
                  <a:pos x="1089" y="1432"/>
                </a:cxn>
                <a:cxn ang="0">
                  <a:pos x="1089" y="1497"/>
                </a:cxn>
                <a:cxn ang="0">
                  <a:pos x="1006" y="1486"/>
                </a:cxn>
                <a:cxn ang="0">
                  <a:pos x="363" y="1486"/>
                </a:cxn>
                <a:cxn ang="0">
                  <a:pos x="280" y="1497"/>
                </a:cxn>
                <a:cxn ang="0">
                  <a:pos x="280" y="1432"/>
                </a:cxn>
                <a:cxn ang="0">
                  <a:pos x="477" y="1432"/>
                </a:cxn>
                <a:cxn ang="0">
                  <a:pos x="539" y="1410"/>
                </a:cxn>
                <a:cxn ang="0">
                  <a:pos x="581" y="1400"/>
                </a:cxn>
                <a:cxn ang="0">
                  <a:pos x="591" y="1367"/>
                </a:cxn>
                <a:cxn ang="0">
                  <a:pos x="591" y="129"/>
                </a:cxn>
                <a:cxn ang="0">
                  <a:pos x="581" y="97"/>
                </a:cxn>
                <a:cxn ang="0">
                  <a:pos x="570" y="86"/>
                </a:cxn>
                <a:cxn ang="0">
                  <a:pos x="529" y="65"/>
                </a:cxn>
                <a:cxn ang="0">
                  <a:pos x="435" y="65"/>
                </a:cxn>
                <a:cxn ang="0">
                  <a:pos x="301" y="76"/>
                </a:cxn>
                <a:cxn ang="0">
                  <a:pos x="197" y="97"/>
                </a:cxn>
                <a:cxn ang="0">
                  <a:pos x="135" y="151"/>
                </a:cxn>
                <a:cxn ang="0">
                  <a:pos x="93" y="226"/>
                </a:cxn>
                <a:cxn ang="0">
                  <a:pos x="72" y="345"/>
                </a:cxn>
                <a:cxn ang="0">
                  <a:pos x="52" y="495"/>
                </a:cxn>
                <a:cxn ang="0">
                  <a:pos x="0" y="495"/>
                </a:cxn>
                <a:cxn ang="0">
                  <a:pos x="41" y="0"/>
                </a:cxn>
              </a:cxnLst>
              <a:rect l="0" t="0" r="r" b="b"/>
              <a:pathLst>
                <a:path w="1379" h="1497">
                  <a:moveTo>
                    <a:pt x="41" y="0"/>
                  </a:moveTo>
                  <a:lnTo>
                    <a:pt x="1338" y="0"/>
                  </a:lnTo>
                  <a:lnTo>
                    <a:pt x="1379" y="495"/>
                  </a:lnTo>
                  <a:lnTo>
                    <a:pt x="1327" y="495"/>
                  </a:lnTo>
                  <a:lnTo>
                    <a:pt x="1306" y="345"/>
                  </a:lnTo>
                  <a:lnTo>
                    <a:pt x="1286" y="226"/>
                  </a:lnTo>
                  <a:lnTo>
                    <a:pt x="1244" y="151"/>
                  </a:lnTo>
                  <a:lnTo>
                    <a:pt x="1182" y="97"/>
                  </a:lnTo>
                  <a:lnTo>
                    <a:pt x="1078" y="76"/>
                  </a:lnTo>
                  <a:lnTo>
                    <a:pt x="943" y="65"/>
                  </a:lnTo>
                  <a:lnTo>
                    <a:pt x="840" y="65"/>
                  </a:lnTo>
                  <a:lnTo>
                    <a:pt x="798" y="86"/>
                  </a:lnTo>
                  <a:lnTo>
                    <a:pt x="788" y="97"/>
                  </a:lnTo>
                  <a:lnTo>
                    <a:pt x="778" y="119"/>
                  </a:lnTo>
                  <a:lnTo>
                    <a:pt x="778" y="1367"/>
                  </a:lnTo>
                  <a:lnTo>
                    <a:pt x="788" y="1400"/>
                  </a:lnTo>
                  <a:lnTo>
                    <a:pt x="829" y="1410"/>
                  </a:lnTo>
                  <a:lnTo>
                    <a:pt x="892" y="1432"/>
                  </a:lnTo>
                  <a:lnTo>
                    <a:pt x="1089" y="1432"/>
                  </a:lnTo>
                  <a:lnTo>
                    <a:pt x="1089" y="1497"/>
                  </a:lnTo>
                  <a:lnTo>
                    <a:pt x="1006" y="1486"/>
                  </a:lnTo>
                  <a:lnTo>
                    <a:pt x="363" y="1486"/>
                  </a:lnTo>
                  <a:lnTo>
                    <a:pt x="280" y="1497"/>
                  </a:lnTo>
                  <a:lnTo>
                    <a:pt x="280" y="1432"/>
                  </a:lnTo>
                  <a:lnTo>
                    <a:pt x="477" y="1432"/>
                  </a:lnTo>
                  <a:lnTo>
                    <a:pt x="539" y="1410"/>
                  </a:lnTo>
                  <a:lnTo>
                    <a:pt x="581" y="1400"/>
                  </a:lnTo>
                  <a:lnTo>
                    <a:pt x="591" y="1367"/>
                  </a:lnTo>
                  <a:lnTo>
                    <a:pt x="591" y="129"/>
                  </a:lnTo>
                  <a:lnTo>
                    <a:pt x="581" y="97"/>
                  </a:lnTo>
                  <a:lnTo>
                    <a:pt x="570" y="86"/>
                  </a:lnTo>
                  <a:lnTo>
                    <a:pt x="529" y="65"/>
                  </a:lnTo>
                  <a:lnTo>
                    <a:pt x="435" y="65"/>
                  </a:lnTo>
                  <a:lnTo>
                    <a:pt x="301" y="76"/>
                  </a:lnTo>
                  <a:lnTo>
                    <a:pt x="197" y="97"/>
                  </a:lnTo>
                  <a:lnTo>
                    <a:pt x="135" y="151"/>
                  </a:lnTo>
                  <a:lnTo>
                    <a:pt x="93" y="226"/>
                  </a:lnTo>
                  <a:lnTo>
                    <a:pt x="72" y="345"/>
                  </a:lnTo>
                  <a:lnTo>
                    <a:pt x="52" y="495"/>
                  </a:lnTo>
                  <a:lnTo>
                    <a:pt x="0" y="49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" name="Freeform 118"/>
            <p:cNvSpPr>
              <a:spLocks/>
            </p:cNvSpPr>
            <p:nvPr/>
          </p:nvSpPr>
          <p:spPr bwMode="auto">
            <a:xfrm>
              <a:off x="13872" y="4307"/>
              <a:ext cx="715" cy="980"/>
            </a:xfrm>
            <a:custGeom>
              <a:avLst/>
              <a:gdLst/>
              <a:ahLst/>
              <a:cxnLst>
                <a:cxn ang="0">
                  <a:pos x="560" y="0"/>
                </a:cxn>
                <a:cxn ang="0">
                  <a:pos x="601" y="0"/>
                </a:cxn>
                <a:cxn ang="0">
                  <a:pos x="643" y="22"/>
                </a:cxn>
                <a:cxn ang="0">
                  <a:pos x="674" y="43"/>
                </a:cxn>
                <a:cxn ang="0">
                  <a:pos x="715" y="108"/>
                </a:cxn>
                <a:cxn ang="0">
                  <a:pos x="715" y="140"/>
                </a:cxn>
                <a:cxn ang="0">
                  <a:pos x="695" y="205"/>
                </a:cxn>
                <a:cxn ang="0">
                  <a:pos x="674" y="226"/>
                </a:cxn>
                <a:cxn ang="0">
                  <a:pos x="643" y="237"/>
                </a:cxn>
                <a:cxn ang="0">
                  <a:pos x="591" y="237"/>
                </a:cxn>
                <a:cxn ang="0">
                  <a:pos x="570" y="226"/>
                </a:cxn>
                <a:cxn ang="0">
                  <a:pos x="550" y="205"/>
                </a:cxn>
                <a:cxn ang="0">
                  <a:pos x="529" y="173"/>
                </a:cxn>
                <a:cxn ang="0">
                  <a:pos x="529" y="108"/>
                </a:cxn>
                <a:cxn ang="0">
                  <a:pos x="539" y="87"/>
                </a:cxn>
                <a:cxn ang="0">
                  <a:pos x="570" y="54"/>
                </a:cxn>
                <a:cxn ang="0">
                  <a:pos x="560" y="54"/>
                </a:cxn>
                <a:cxn ang="0">
                  <a:pos x="467" y="76"/>
                </a:cxn>
                <a:cxn ang="0">
                  <a:pos x="404" y="140"/>
                </a:cxn>
                <a:cxn ang="0">
                  <a:pos x="353" y="237"/>
                </a:cxn>
                <a:cxn ang="0">
                  <a:pos x="321" y="345"/>
                </a:cxn>
                <a:cxn ang="0">
                  <a:pos x="311" y="474"/>
                </a:cxn>
                <a:cxn ang="0">
                  <a:pos x="311" y="862"/>
                </a:cxn>
                <a:cxn ang="0">
                  <a:pos x="321" y="883"/>
                </a:cxn>
                <a:cxn ang="0">
                  <a:pos x="332" y="894"/>
                </a:cxn>
                <a:cxn ang="0">
                  <a:pos x="373" y="915"/>
                </a:cxn>
                <a:cxn ang="0">
                  <a:pos x="508" y="915"/>
                </a:cxn>
                <a:cxn ang="0">
                  <a:pos x="508" y="980"/>
                </a:cxn>
                <a:cxn ang="0">
                  <a:pos x="373" y="969"/>
                </a:cxn>
                <a:cxn ang="0">
                  <a:pos x="176" y="969"/>
                </a:cxn>
                <a:cxn ang="0">
                  <a:pos x="83" y="980"/>
                </a:cxn>
                <a:cxn ang="0">
                  <a:pos x="0" y="980"/>
                </a:cxn>
                <a:cxn ang="0">
                  <a:pos x="0" y="915"/>
                </a:cxn>
                <a:cxn ang="0">
                  <a:pos x="83" y="915"/>
                </a:cxn>
                <a:cxn ang="0">
                  <a:pos x="135" y="905"/>
                </a:cxn>
                <a:cxn ang="0">
                  <a:pos x="155" y="872"/>
                </a:cxn>
                <a:cxn ang="0">
                  <a:pos x="166" y="819"/>
                </a:cxn>
                <a:cxn ang="0">
                  <a:pos x="166" y="226"/>
                </a:cxn>
                <a:cxn ang="0">
                  <a:pos x="155" y="162"/>
                </a:cxn>
                <a:cxn ang="0">
                  <a:pos x="135" y="130"/>
                </a:cxn>
                <a:cxn ang="0">
                  <a:pos x="83" y="108"/>
                </a:cxn>
                <a:cxn ang="0">
                  <a:pos x="0" y="108"/>
                </a:cxn>
                <a:cxn ang="0">
                  <a:pos x="0" y="43"/>
                </a:cxn>
                <a:cxn ang="0">
                  <a:pos x="290" y="22"/>
                </a:cxn>
                <a:cxn ang="0">
                  <a:pos x="290" y="270"/>
                </a:cxn>
                <a:cxn ang="0">
                  <a:pos x="301" y="248"/>
                </a:cxn>
                <a:cxn ang="0">
                  <a:pos x="332" y="173"/>
                </a:cxn>
                <a:cxn ang="0">
                  <a:pos x="384" y="87"/>
                </a:cxn>
                <a:cxn ang="0">
                  <a:pos x="456" y="22"/>
                </a:cxn>
                <a:cxn ang="0">
                  <a:pos x="560" y="0"/>
                </a:cxn>
              </a:cxnLst>
              <a:rect l="0" t="0" r="r" b="b"/>
              <a:pathLst>
                <a:path w="715" h="980">
                  <a:moveTo>
                    <a:pt x="560" y="0"/>
                  </a:moveTo>
                  <a:lnTo>
                    <a:pt x="601" y="0"/>
                  </a:lnTo>
                  <a:lnTo>
                    <a:pt x="643" y="22"/>
                  </a:lnTo>
                  <a:lnTo>
                    <a:pt x="674" y="43"/>
                  </a:lnTo>
                  <a:lnTo>
                    <a:pt x="715" y="108"/>
                  </a:lnTo>
                  <a:lnTo>
                    <a:pt x="715" y="140"/>
                  </a:lnTo>
                  <a:lnTo>
                    <a:pt x="695" y="205"/>
                  </a:lnTo>
                  <a:lnTo>
                    <a:pt x="674" y="226"/>
                  </a:lnTo>
                  <a:lnTo>
                    <a:pt x="643" y="237"/>
                  </a:lnTo>
                  <a:lnTo>
                    <a:pt x="591" y="237"/>
                  </a:lnTo>
                  <a:lnTo>
                    <a:pt x="570" y="226"/>
                  </a:lnTo>
                  <a:lnTo>
                    <a:pt x="550" y="205"/>
                  </a:lnTo>
                  <a:lnTo>
                    <a:pt x="529" y="173"/>
                  </a:lnTo>
                  <a:lnTo>
                    <a:pt x="529" y="108"/>
                  </a:lnTo>
                  <a:lnTo>
                    <a:pt x="539" y="87"/>
                  </a:lnTo>
                  <a:lnTo>
                    <a:pt x="570" y="54"/>
                  </a:lnTo>
                  <a:lnTo>
                    <a:pt x="560" y="54"/>
                  </a:lnTo>
                  <a:lnTo>
                    <a:pt x="467" y="76"/>
                  </a:lnTo>
                  <a:lnTo>
                    <a:pt x="404" y="140"/>
                  </a:lnTo>
                  <a:lnTo>
                    <a:pt x="353" y="237"/>
                  </a:lnTo>
                  <a:lnTo>
                    <a:pt x="321" y="345"/>
                  </a:lnTo>
                  <a:lnTo>
                    <a:pt x="311" y="474"/>
                  </a:lnTo>
                  <a:lnTo>
                    <a:pt x="311" y="862"/>
                  </a:lnTo>
                  <a:lnTo>
                    <a:pt x="321" y="883"/>
                  </a:lnTo>
                  <a:lnTo>
                    <a:pt x="332" y="894"/>
                  </a:lnTo>
                  <a:lnTo>
                    <a:pt x="373" y="915"/>
                  </a:lnTo>
                  <a:lnTo>
                    <a:pt x="508" y="915"/>
                  </a:lnTo>
                  <a:lnTo>
                    <a:pt x="508" y="980"/>
                  </a:lnTo>
                  <a:lnTo>
                    <a:pt x="373" y="969"/>
                  </a:lnTo>
                  <a:lnTo>
                    <a:pt x="176" y="969"/>
                  </a:lnTo>
                  <a:lnTo>
                    <a:pt x="83" y="980"/>
                  </a:lnTo>
                  <a:lnTo>
                    <a:pt x="0" y="980"/>
                  </a:lnTo>
                  <a:lnTo>
                    <a:pt x="0" y="915"/>
                  </a:lnTo>
                  <a:lnTo>
                    <a:pt x="83" y="915"/>
                  </a:lnTo>
                  <a:lnTo>
                    <a:pt x="135" y="905"/>
                  </a:lnTo>
                  <a:lnTo>
                    <a:pt x="155" y="872"/>
                  </a:lnTo>
                  <a:lnTo>
                    <a:pt x="166" y="819"/>
                  </a:lnTo>
                  <a:lnTo>
                    <a:pt x="166" y="226"/>
                  </a:lnTo>
                  <a:lnTo>
                    <a:pt x="155" y="162"/>
                  </a:lnTo>
                  <a:lnTo>
                    <a:pt x="135" y="130"/>
                  </a:lnTo>
                  <a:lnTo>
                    <a:pt x="83" y="108"/>
                  </a:lnTo>
                  <a:lnTo>
                    <a:pt x="0" y="108"/>
                  </a:lnTo>
                  <a:lnTo>
                    <a:pt x="0" y="43"/>
                  </a:lnTo>
                  <a:lnTo>
                    <a:pt x="290" y="22"/>
                  </a:lnTo>
                  <a:lnTo>
                    <a:pt x="290" y="270"/>
                  </a:lnTo>
                  <a:lnTo>
                    <a:pt x="301" y="248"/>
                  </a:lnTo>
                  <a:lnTo>
                    <a:pt x="332" y="173"/>
                  </a:lnTo>
                  <a:lnTo>
                    <a:pt x="384" y="87"/>
                  </a:lnTo>
                  <a:lnTo>
                    <a:pt x="456" y="22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7" name="Freeform 119"/>
            <p:cNvSpPr>
              <a:spLocks/>
            </p:cNvSpPr>
            <p:nvPr/>
          </p:nvSpPr>
          <p:spPr bwMode="auto">
            <a:xfrm>
              <a:off x="14774" y="4544"/>
              <a:ext cx="819" cy="1098"/>
            </a:xfrm>
            <a:custGeom>
              <a:avLst/>
              <a:gdLst/>
              <a:ahLst/>
              <a:cxnLst>
                <a:cxn ang="0">
                  <a:pos x="342" y="0"/>
                </a:cxn>
                <a:cxn ang="0">
                  <a:pos x="353" y="33"/>
                </a:cxn>
                <a:cxn ang="0">
                  <a:pos x="239" y="517"/>
                </a:cxn>
                <a:cxn ang="0">
                  <a:pos x="384" y="409"/>
                </a:cxn>
                <a:cxn ang="0">
                  <a:pos x="539" y="388"/>
                </a:cxn>
                <a:cxn ang="0">
                  <a:pos x="633" y="431"/>
                </a:cxn>
                <a:cxn ang="0">
                  <a:pos x="685" y="528"/>
                </a:cxn>
                <a:cxn ang="0">
                  <a:pos x="674" y="646"/>
                </a:cxn>
                <a:cxn ang="0">
                  <a:pos x="622" y="818"/>
                </a:cxn>
                <a:cxn ang="0">
                  <a:pos x="591" y="915"/>
                </a:cxn>
                <a:cxn ang="0">
                  <a:pos x="571" y="1023"/>
                </a:cxn>
                <a:cxn ang="0">
                  <a:pos x="591" y="1055"/>
                </a:cxn>
                <a:cxn ang="0">
                  <a:pos x="664" y="1034"/>
                </a:cxn>
                <a:cxn ang="0">
                  <a:pos x="768" y="861"/>
                </a:cxn>
                <a:cxn ang="0">
                  <a:pos x="809" y="840"/>
                </a:cxn>
                <a:cxn ang="0">
                  <a:pos x="819" y="861"/>
                </a:cxn>
                <a:cxn ang="0">
                  <a:pos x="747" y="1023"/>
                </a:cxn>
                <a:cxn ang="0">
                  <a:pos x="602" y="1098"/>
                </a:cxn>
                <a:cxn ang="0">
                  <a:pos x="529" y="1088"/>
                </a:cxn>
                <a:cxn ang="0">
                  <a:pos x="477" y="1044"/>
                </a:cxn>
                <a:cxn ang="0">
                  <a:pos x="456" y="926"/>
                </a:cxn>
                <a:cxn ang="0">
                  <a:pos x="477" y="883"/>
                </a:cxn>
                <a:cxn ang="0">
                  <a:pos x="539" y="732"/>
                </a:cxn>
                <a:cxn ang="0">
                  <a:pos x="571" y="549"/>
                </a:cxn>
                <a:cxn ang="0">
                  <a:pos x="550" y="474"/>
                </a:cxn>
                <a:cxn ang="0">
                  <a:pos x="508" y="442"/>
                </a:cxn>
                <a:cxn ang="0">
                  <a:pos x="394" y="452"/>
                </a:cxn>
                <a:cxn ang="0">
                  <a:pos x="280" y="549"/>
                </a:cxn>
                <a:cxn ang="0">
                  <a:pos x="218" y="646"/>
                </a:cxn>
                <a:cxn ang="0">
                  <a:pos x="208" y="678"/>
                </a:cxn>
                <a:cxn ang="0">
                  <a:pos x="197" y="743"/>
                </a:cxn>
                <a:cxn ang="0">
                  <a:pos x="176" y="797"/>
                </a:cxn>
                <a:cxn ang="0">
                  <a:pos x="135" y="958"/>
                </a:cxn>
                <a:cxn ang="0">
                  <a:pos x="125" y="1001"/>
                </a:cxn>
                <a:cxn ang="0">
                  <a:pos x="114" y="1044"/>
                </a:cxn>
                <a:cxn ang="0">
                  <a:pos x="104" y="1077"/>
                </a:cxn>
                <a:cxn ang="0">
                  <a:pos x="73" y="1098"/>
                </a:cxn>
                <a:cxn ang="0">
                  <a:pos x="0" y="1066"/>
                </a:cxn>
                <a:cxn ang="0">
                  <a:pos x="11" y="1012"/>
                </a:cxn>
                <a:cxn ang="0">
                  <a:pos x="228" y="86"/>
                </a:cxn>
                <a:cxn ang="0">
                  <a:pos x="125" y="76"/>
                </a:cxn>
                <a:cxn ang="0">
                  <a:pos x="114" y="33"/>
                </a:cxn>
                <a:cxn ang="0">
                  <a:pos x="208" y="11"/>
                </a:cxn>
              </a:cxnLst>
              <a:rect l="0" t="0" r="r" b="b"/>
              <a:pathLst>
                <a:path w="819" h="1098">
                  <a:moveTo>
                    <a:pt x="291" y="0"/>
                  </a:moveTo>
                  <a:lnTo>
                    <a:pt x="342" y="0"/>
                  </a:lnTo>
                  <a:lnTo>
                    <a:pt x="363" y="22"/>
                  </a:lnTo>
                  <a:lnTo>
                    <a:pt x="353" y="33"/>
                  </a:lnTo>
                  <a:lnTo>
                    <a:pt x="353" y="43"/>
                  </a:lnTo>
                  <a:lnTo>
                    <a:pt x="239" y="517"/>
                  </a:lnTo>
                  <a:lnTo>
                    <a:pt x="301" y="452"/>
                  </a:lnTo>
                  <a:lnTo>
                    <a:pt x="384" y="409"/>
                  </a:lnTo>
                  <a:lnTo>
                    <a:pt x="488" y="388"/>
                  </a:lnTo>
                  <a:lnTo>
                    <a:pt x="539" y="388"/>
                  </a:lnTo>
                  <a:lnTo>
                    <a:pt x="571" y="399"/>
                  </a:lnTo>
                  <a:lnTo>
                    <a:pt x="633" y="431"/>
                  </a:lnTo>
                  <a:lnTo>
                    <a:pt x="674" y="495"/>
                  </a:lnTo>
                  <a:lnTo>
                    <a:pt x="685" y="528"/>
                  </a:lnTo>
                  <a:lnTo>
                    <a:pt x="685" y="571"/>
                  </a:lnTo>
                  <a:lnTo>
                    <a:pt x="674" y="646"/>
                  </a:lnTo>
                  <a:lnTo>
                    <a:pt x="653" y="732"/>
                  </a:lnTo>
                  <a:lnTo>
                    <a:pt x="622" y="818"/>
                  </a:lnTo>
                  <a:lnTo>
                    <a:pt x="602" y="872"/>
                  </a:lnTo>
                  <a:lnTo>
                    <a:pt x="591" y="915"/>
                  </a:lnTo>
                  <a:lnTo>
                    <a:pt x="571" y="958"/>
                  </a:lnTo>
                  <a:lnTo>
                    <a:pt x="571" y="1023"/>
                  </a:lnTo>
                  <a:lnTo>
                    <a:pt x="581" y="1044"/>
                  </a:lnTo>
                  <a:lnTo>
                    <a:pt x="591" y="1055"/>
                  </a:lnTo>
                  <a:lnTo>
                    <a:pt x="612" y="1055"/>
                  </a:lnTo>
                  <a:lnTo>
                    <a:pt x="664" y="1034"/>
                  </a:lnTo>
                  <a:lnTo>
                    <a:pt x="716" y="969"/>
                  </a:lnTo>
                  <a:lnTo>
                    <a:pt x="768" y="861"/>
                  </a:lnTo>
                  <a:lnTo>
                    <a:pt x="788" y="840"/>
                  </a:lnTo>
                  <a:lnTo>
                    <a:pt x="809" y="840"/>
                  </a:lnTo>
                  <a:lnTo>
                    <a:pt x="819" y="851"/>
                  </a:lnTo>
                  <a:lnTo>
                    <a:pt x="819" y="861"/>
                  </a:lnTo>
                  <a:lnTo>
                    <a:pt x="788" y="958"/>
                  </a:lnTo>
                  <a:lnTo>
                    <a:pt x="747" y="1023"/>
                  </a:lnTo>
                  <a:lnTo>
                    <a:pt x="685" y="1077"/>
                  </a:lnTo>
                  <a:lnTo>
                    <a:pt x="602" y="1098"/>
                  </a:lnTo>
                  <a:lnTo>
                    <a:pt x="560" y="1098"/>
                  </a:lnTo>
                  <a:lnTo>
                    <a:pt x="529" y="1088"/>
                  </a:lnTo>
                  <a:lnTo>
                    <a:pt x="498" y="1066"/>
                  </a:lnTo>
                  <a:lnTo>
                    <a:pt x="477" y="1044"/>
                  </a:lnTo>
                  <a:lnTo>
                    <a:pt x="456" y="1012"/>
                  </a:lnTo>
                  <a:lnTo>
                    <a:pt x="456" y="926"/>
                  </a:lnTo>
                  <a:lnTo>
                    <a:pt x="467" y="915"/>
                  </a:lnTo>
                  <a:lnTo>
                    <a:pt x="477" y="883"/>
                  </a:lnTo>
                  <a:lnTo>
                    <a:pt x="508" y="818"/>
                  </a:lnTo>
                  <a:lnTo>
                    <a:pt x="539" y="732"/>
                  </a:lnTo>
                  <a:lnTo>
                    <a:pt x="560" y="635"/>
                  </a:lnTo>
                  <a:lnTo>
                    <a:pt x="571" y="549"/>
                  </a:lnTo>
                  <a:lnTo>
                    <a:pt x="571" y="517"/>
                  </a:lnTo>
                  <a:lnTo>
                    <a:pt x="550" y="474"/>
                  </a:lnTo>
                  <a:lnTo>
                    <a:pt x="529" y="452"/>
                  </a:lnTo>
                  <a:lnTo>
                    <a:pt x="508" y="442"/>
                  </a:lnTo>
                  <a:lnTo>
                    <a:pt x="477" y="442"/>
                  </a:lnTo>
                  <a:lnTo>
                    <a:pt x="394" y="452"/>
                  </a:lnTo>
                  <a:lnTo>
                    <a:pt x="332" y="495"/>
                  </a:lnTo>
                  <a:lnTo>
                    <a:pt x="280" y="549"/>
                  </a:lnTo>
                  <a:lnTo>
                    <a:pt x="239" y="603"/>
                  </a:lnTo>
                  <a:lnTo>
                    <a:pt x="218" y="646"/>
                  </a:lnTo>
                  <a:lnTo>
                    <a:pt x="208" y="657"/>
                  </a:lnTo>
                  <a:lnTo>
                    <a:pt x="208" y="678"/>
                  </a:lnTo>
                  <a:lnTo>
                    <a:pt x="197" y="711"/>
                  </a:lnTo>
                  <a:lnTo>
                    <a:pt x="197" y="743"/>
                  </a:lnTo>
                  <a:lnTo>
                    <a:pt x="187" y="765"/>
                  </a:lnTo>
                  <a:lnTo>
                    <a:pt x="176" y="797"/>
                  </a:lnTo>
                  <a:lnTo>
                    <a:pt x="176" y="818"/>
                  </a:lnTo>
                  <a:lnTo>
                    <a:pt x="135" y="958"/>
                  </a:lnTo>
                  <a:lnTo>
                    <a:pt x="135" y="980"/>
                  </a:lnTo>
                  <a:lnTo>
                    <a:pt x="125" y="1001"/>
                  </a:lnTo>
                  <a:lnTo>
                    <a:pt x="125" y="1023"/>
                  </a:lnTo>
                  <a:lnTo>
                    <a:pt x="114" y="1044"/>
                  </a:lnTo>
                  <a:lnTo>
                    <a:pt x="114" y="1055"/>
                  </a:lnTo>
                  <a:lnTo>
                    <a:pt x="104" y="1077"/>
                  </a:lnTo>
                  <a:lnTo>
                    <a:pt x="83" y="1088"/>
                  </a:lnTo>
                  <a:lnTo>
                    <a:pt x="73" y="1098"/>
                  </a:lnTo>
                  <a:lnTo>
                    <a:pt x="31" y="1098"/>
                  </a:lnTo>
                  <a:lnTo>
                    <a:pt x="0" y="1066"/>
                  </a:lnTo>
                  <a:lnTo>
                    <a:pt x="0" y="1034"/>
                  </a:lnTo>
                  <a:lnTo>
                    <a:pt x="11" y="1012"/>
                  </a:lnTo>
                  <a:lnTo>
                    <a:pt x="228" y="129"/>
                  </a:lnTo>
                  <a:lnTo>
                    <a:pt x="228" y="86"/>
                  </a:lnTo>
                  <a:lnTo>
                    <a:pt x="208" y="76"/>
                  </a:lnTo>
                  <a:lnTo>
                    <a:pt x="125" y="76"/>
                  </a:lnTo>
                  <a:lnTo>
                    <a:pt x="114" y="65"/>
                  </a:lnTo>
                  <a:lnTo>
                    <a:pt x="114" y="33"/>
                  </a:lnTo>
                  <a:lnTo>
                    <a:pt x="135" y="11"/>
                  </a:lnTo>
                  <a:lnTo>
                    <a:pt x="208" y="11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8" name="Freeform 120"/>
            <p:cNvSpPr>
              <a:spLocks/>
            </p:cNvSpPr>
            <p:nvPr/>
          </p:nvSpPr>
          <p:spPr bwMode="auto">
            <a:xfrm>
              <a:off x="15749" y="5362"/>
              <a:ext cx="684" cy="711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321" y="22"/>
                </a:cxn>
                <a:cxn ang="0">
                  <a:pos x="394" y="76"/>
                </a:cxn>
                <a:cxn ang="0">
                  <a:pos x="435" y="151"/>
                </a:cxn>
                <a:cxn ang="0">
                  <a:pos x="467" y="237"/>
                </a:cxn>
                <a:cxn ang="0">
                  <a:pos x="487" y="323"/>
                </a:cxn>
                <a:cxn ang="0">
                  <a:pos x="498" y="323"/>
                </a:cxn>
                <a:cxn ang="0">
                  <a:pos x="539" y="216"/>
                </a:cxn>
                <a:cxn ang="0">
                  <a:pos x="581" y="130"/>
                </a:cxn>
                <a:cxn ang="0">
                  <a:pos x="622" y="54"/>
                </a:cxn>
                <a:cxn ang="0">
                  <a:pos x="643" y="22"/>
                </a:cxn>
                <a:cxn ang="0">
                  <a:pos x="653" y="11"/>
                </a:cxn>
                <a:cxn ang="0">
                  <a:pos x="684" y="11"/>
                </a:cxn>
                <a:cxn ang="0">
                  <a:pos x="684" y="33"/>
                </a:cxn>
                <a:cxn ang="0">
                  <a:pos x="674" y="43"/>
                </a:cxn>
                <a:cxn ang="0">
                  <a:pos x="601" y="194"/>
                </a:cxn>
                <a:cxn ang="0">
                  <a:pos x="581" y="226"/>
                </a:cxn>
                <a:cxn ang="0">
                  <a:pos x="560" y="270"/>
                </a:cxn>
                <a:cxn ang="0">
                  <a:pos x="539" y="334"/>
                </a:cxn>
                <a:cxn ang="0">
                  <a:pos x="508" y="409"/>
                </a:cxn>
                <a:cxn ang="0">
                  <a:pos x="477" y="571"/>
                </a:cxn>
                <a:cxn ang="0">
                  <a:pos x="456" y="657"/>
                </a:cxn>
                <a:cxn ang="0">
                  <a:pos x="435" y="700"/>
                </a:cxn>
                <a:cxn ang="0">
                  <a:pos x="425" y="711"/>
                </a:cxn>
                <a:cxn ang="0">
                  <a:pos x="404" y="711"/>
                </a:cxn>
                <a:cxn ang="0">
                  <a:pos x="394" y="700"/>
                </a:cxn>
                <a:cxn ang="0">
                  <a:pos x="394" y="679"/>
                </a:cxn>
                <a:cxn ang="0">
                  <a:pos x="404" y="625"/>
                </a:cxn>
                <a:cxn ang="0">
                  <a:pos x="425" y="549"/>
                </a:cxn>
                <a:cxn ang="0">
                  <a:pos x="446" y="463"/>
                </a:cxn>
                <a:cxn ang="0">
                  <a:pos x="456" y="442"/>
                </a:cxn>
                <a:cxn ang="0">
                  <a:pos x="456" y="388"/>
                </a:cxn>
                <a:cxn ang="0">
                  <a:pos x="446" y="302"/>
                </a:cxn>
                <a:cxn ang="0">
                  <a:pos x="425" y="226"/>
                </a:cxn>
                <a:cxn ang="0">
                  <a:pos x="394" y="151"/>
                </a:cxn>
                <a:cxn ang="0">
                  <a:pos x="321" y="108"/>
                </a:cxn>
                <a:cxn ang="0">
                  <a:pos x="228" y="86"/>
                </a:cxn>
                <a:cxn ang="0">
                  <a:pos x="176" y="86"/>
                </a:cxn>
                <a:cxn ang="0">
                  <a:pos x="124" y="108"/>
                </a:cxn>
                <a:cxn ang="0">
                  <a:pos x="73" y="140"/>
                </a:cxn>
                <a:cxn ang="0">
                  <a:pos x="41" y="183"/>
                </a:cxn>
                <a:cxn ang="0">
                  <a:pos x="41" y="194"/>
                </a:cxn>
                <a:cxn ang="0">
                  <a:pos x="31" y="205"/>
                </a:cxn>
                <a:cxn ang="0">
                  <a:pos x="0" y="205"/>
                </a:cxn>
                <a:cxn ang="0">
                  <a:pos x="0" y="183"/>
                </a:cxn>
                <a:cxn ang="0">
                  <a:pos x="10" y="162"/>
                </a:cxn>
                <a:cxn ang="0">
                  <a:pos x="21" y="130"/>
                </a:cxn>
                <a:cxn ang="0">
                  <a:pos x="41" y="97"/>
                </a:cxn>
                <a:cxn ang="0">
                  <a:pos x="73" y="65"/>
                </a:cxn>
                <a:cxn ang="0">
                  <a:pos x="145" y="22"/>
                </a:cxn>
                <a:cxn ang="0">
                  <a:pos x="238" y="0"/>
                </a:cxn>
              </a:cxnLst>
              <a:rect l="0" t="0" r="r" b="b"/>
              <a:pathLst>
                <a:path w="684" h="711">
                  <a:moveTo>
                    <a:pt x="238" y="0"/>
                  </a:moveTo>
                  <a:lnTo>
                    <a:pt x="321" y="22"/>
                  </a:lnTo>
                  <a:lnTo>
                    <a:pt x="394" y="76"/>
                  </a:lnTo>
                  <a:lnTo>
                    <a:pt x="435" y="151"/>
                  </a:lnTo>
                  <a:lnTo>
                    <a:pt x="467" y="237"/>
                  </a:lnTo>
                  <a:lnTo>
                    <a:pt x="487" y="323"/>
                  </a:lnTo>
                  <a:lnTo>
                    <a:pt x="498" y="323"/>
                  </a:lnTo>
                  <a:lnTo>
                    <a:pt x="539" y="216"/>
                  </a:lnTo>
                  <a:lnTo>
                    <a:pt x="581" y="130"/>
                  </a:lnTo>
                  <a:lnTo>
                    <a:pt x="622" y="54"/>
                  </a:lnTo>
                  <a:lnTo>
                    <a:pt x="643" y="22"/>
                  </a:lnTo>
                  <a:lnTo>
                    <a:pt x="653" y="11"/>
                  </a:lnTo>
                  <a:lnTo>
                    <a:pt x="684" y="11"/>
                  </a:lnTo>
                  <a:lnTo>
                    <a:pt x="684" y="33"/>
                  </a:lnTo>
                  <a:lnTo>
                    <a:pt x="674" y="43"/>
                  </a:lnTo>
                  <a:lnTo>
                    <a:pt x="601" y="194"/>
                  </a:lnTo>
                  <a:lnTo>
                    <a:pt x="581" y="226"/>
                  </a:lnTo>
                  <a:lnTo>
                    <a:pt x="560" y="270"/>
                  </a:lnTo>
                  <a:lnTo>
                    <a:pt x="539" y="334"/>
                  </a:lnTo>
                  <a:lnTo>
                    <a:pt x="508" y="409"/>
                  </a:lnTo>
                  <a:lnTo>
                    <a:pt x="477" y="571"/>
                  </a:lnTo>
                  <a:lnTo>
                    <a:pt x="456" y="657"/>
                  </a:lnTo>
                  <a:lnTo>
                    <a:pt x="435" y="700"/>
                  </a:lnTo>
                  <a:lnTo>
                    <a:pt x="425" y="711"/>
                  </a:lnTo>
                  <a:lnTo>
                    <a:pt x="404" y="711"/>
                  </a:lnTo>
                  <a:lnTo>
                    <a:pt x="394" y="700"/>
                  </a:lnTo>
                  <a:lnTo>
                    <a:pt x="394" y="679"/>
                  </a:lnTo>
                  <a:lnTo>
                    <a:pt x="404" y="625"/>
                  </a:lnTo>
                  <a:lnTo>
                    <a:pt x="425" y="549"/>
                  </a:lnTo>
                  <a:lnTo>
                    <a:pt x="446" y="463"/>
                  </a:lnTo>
                  <a:lnTo>
                    <a:pt x="456" y="442"/>
                  </a:lnTo>
                  <a:lnTo>
                    <a:pt x="456" y="388"/>
                  </a:lnTo>
                  <a:lnTo>
                    <a:pt x="446" y="302"/>
                  </a:lnTo>
                  <a:lnTo>
                    <a:pt x="425" y="226"/>
                  </a:lnTo>
                  <a:lnTo>
                    <a:pt x="394" y="151"/>
                  </a:lnTo>
                  <a:lnTo>
                    <a:pt x="321" y="108"/>
                  </a:lnTo>
                  <a:lnTo>
                    <a:pt x="228" y="86"/>
                  </a:lnTo>
                  <a:lnTo>
                    <a:pt x="176" y="86"/>
                  </a:lnTo>
                  <a:lnTo>
                    <a:pt x="124" y="108"/>
                  </a:lnTo>
                  <a:lnTo>
                    <a:pt x="73" y="140"/>
                  </a:lnTo>
                  <a:lnTo>
                    <a:pt x="41" y="183"/>
                  </a:lnTo>
                  <a:lnTo>
                    <a:pt x="41" y="194"/>
                  </a:lnTo>
                  <a:lnTo>
                    <a:pt x="31" y="205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10" y="162"/>
                  </a:lnTo>
                  <a:lnTo>
                    <a:pt x="21" y="130"/>
                  </a:lnTo>
                  <a:lnTo>
                    <a:pt x="41" y="97"/>
                  </a:lnTo>
                  <a:lnTo>
                    <a:pt x="73" y="65"/>
                  </a:lnTo>
                  <a:lnTo>
                    <a:pt x="145" y="22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9" name="Freeform 121"/>
            <p:cNvSpPr>
              <a:spLocks/>
            </p:cNvSpPr>
            <p:nvPr/>
          </p:nvSpPr>
          <p:spPr bwMode="auto">
            <a:xfrm>
              <a:off x="16942" y="3661"/>
              <a:ext cx="497" cy="2218"/>
            </a:xfrm>
            <a:custGeom>
              <a:avLst/>
              <a:gdLst/>
              <a:ahLst/>
              <a:cxnLst>
                <a:cxn ang="0">
                  <a:pos x="477" y="0"/>
                </a:cxn>
                <a:cxn ang="0">
                  <a:pos x="487" y="0"/>
                </a:cxn>
                <a:cxn ang="0">
                  <a:pos x="497" y="11"/>
                </a:cxn>
                <a:cxn ang="0">
                  <a:pos x="497" y="33"/>
                </a:cxn>
                <a:cxn ang="0">
                  <a:pos x="487" y="44"/>
                </a:cxn>
                <a:cxn ang="0">
                  <a:pos x="466" y="54"/>
                </a:cxn>
                <a:cxn ang="0">
                  <a:pos x="331" y="237"/>
                </a:cxn>
                <a:cxn ang="0">
                  <a:pos x="238" y="431"/>
                </a:cxn>
                <a:cxn ang="0">
                  <a:pos x="165" y="646"/>
                </a:cxn>
                <a:cxn ang="0">
                  <a:pos x="134" y="872"/>
                </a:cxn>
                <a:cxn ang="0">
                  <a:pos x="124" y="1099"/>
                </a:cxn>
                <a:cxn ang="0">
                  <a:pos x="134" y="1303"/>
                </a:cxn>
                <a:cxn ang="0">
                  <a:pos x="165" y="1529"/>
                </a:cxn>
                <a:cxn ang="0">
                  <a:pos x="228" y="1744"/>
                </a:cxn>
                <a:cxn ang="0">
                  <a:pos x="321" y="1949"/>
                </a:cxn>
                <a:cxn ang="0">
                  <a:pos x="456" y="2132"/>
                </a:cxn>
                <a:cxn ang="0">
                  <a:pos x="477" y="2143"/>
                </a:cxn>
                <a:cxn ang="0">
                  <a:pos x="497" y="2164"/>
                </a:cxn>
                <a:cxn ang="0">
                  <a:pos x="497" y="2197"/>
                </a:cxn>
                <a:cxn ang="0">
                  <a:pos x="477" y="2218"/>
                </a:cxn>
                <a:cxn ang="0">
                  <a:pos x="445" y="2197"/>
                </a:cxn>
                <a:cxn ang="0">
                  <a:pos x="383" y="2143"/>
                </a:cxn>
                <a:cxn ang="0">
                  <a:pos x="311" y="2067"/>
                </a:cxn>
                <a:cxn ang="0">
                  <a:pos x="228" y="1949"/>
                </a:cxn>
                <a:cxn ang="0">
                  <a:pos x="145" y="1798"/>
                </a:cxn>
                <a:cxn ang="0">
                  <a:pos x="72" y="1615"/>
                </a:cxn>
                <a:cxn ang="0">
                  <a:pos x="20" y="1421"/>
                </a:cxn>
                <a:cxn ang="0">
                  <a:pos x="0" y="1260"/>
                </a:cxn>
                <a:cxn ang="0">
                  <a:pos x="0" y="1109"/>
                </a:cxn>
                <a:cxn ang="0">
                  <a:pos x="10" y="905"/>
                </a:cxn>
                <a:cxn ang="0">
                  <a:pos x="51" y="679"/>
                </a:cxn>
                <a:cxn ang="0">
                  <a:pos x="134" y="431"/>
                </a:cxn>
                <a:cxn ang="0">
                  <a:pos x="217" y="280"/>
                </a:cxn>
                <a:cxn ang="0">
                  <a:pos x="311" y="162"/>
                </a:cxn>
                <a:cxn ang="0">
                  <a:pos x="383" y="76"/>
                </a:cxn>
                <a:cxn ang="0">
                  <a:pos x="445" y="22"/>
                </a:cxn>
                <a:cxn ang="0">
                  <a:pos x="477" y="0"/>
                </a:cxn>
              </a:cxnLst>
              <a:rect l="0" t="0" r="r" b="b"/>
              <a:pathLst>
                <a:path w="497" h="2218">
                  <a:moveTo>
                    <a:pt x="477" y="0"/>
                  </a:moveTo>
                  <a:lnTo>
                    <a:pt x="487" y="0"/>
                  </a:lnTo>
                  <a:lnTo>
                    <a:pt x="497" y="11"/>
                  </a:lnTo>
                  <a:lnTo>
                    <a:pt x="497" y="33"/>
                  </a:lnTo>
                  <a:lnTo>
                    <a:pt x="487" y="44"/>
                  </a:lnTo>
                  <a:lnTo>
                    <a:pt x="466" y="54"/>
                  </a:lnTo>
                  <a:lnTo>
                    <a:pt x="331" y="237"/>
                  </a:lnTo>
                  <a:lnTo>
                    <a:pt x="238" y="431"/>
                  </a:lnTo>
                  <a:lnTo>
                    <a:pt x="165" y="646"/>
                  </a:lnTo>
                  <a:lnTo>
                    <a:pt x="134" y="872"/>
                  </a:lnTo>
                  <a:lnTo>
                    <a:pt x="124" y="1099"/>
                  </a:lnTo>
                  <a:lnTo>
                    <a:pt x="134" y="1303"/>
                  </a:lnTo>
                  <a:lnTo>
                    <a:pt x="165" y="1529"/>
                  </a:lnTo>
                  <a:lnTo>
                    <a:pt x="228" y="1744"/>
                  </a:lnTo>
                  <a:lnTo>
                    <a:pt x="321" y="1949"/>
                  </a:lnTo>
                  <a:lnTo>
                    <a:pt x="456" y="2132"/>
                  </a:lnTo>
                  <a:lnTo>
                    <a:pt x="477" y="2143"/>
                  </a:lnTo>
                  <a:lnTo>
                    <a:pt x="497" y="2164"/>
                  </a:lnTo>
                  <a:lnTo>
                    <a:pt x="497" y="2197"/>
                  </a:lnTo>
                  <a:lnTo>
                    <a:pt x="477" y="2218"/>
                  </a:lnTo>
                  <a:lnTo>
                    <a:pt x="445" y="2197"/>
                  </a:lnTo>
                  <a:lnTo>
                    <a:pt x="383" y="2143"/>
                  </a:lnTo>
                  <a:lnTo>
                    <a:pt x="311" y="2067"/>
                  </a:lnTo>
                  <a:lnTo>
                    <a:pt x="228" y="1949"/>
                  </a:lnTo>
                  <a:lnTo>
                    <a:pt x="145" y="1798"/>
                  </a:lnTo>
                  <a:lnTo>
                    <a:pt x="72" y="1615"/>
                  </a:lnTo>
                  <a:lnTo>
                    <a:pt x="20" y="1421"/>
                  </a:lnTo>
                  <a:lnTo>
                    <a:pt x="0" y="1260"/>
                  </a:lnTo>
                  <a:lnTo>
                    <a:pt x="0" y="1109"/>
                  </a:lnTo>
                  <a:lnTo>
                    <a:pt x="10" y="905"/>
                  </a:lnTo>
                  <a:lnTo>
                    <a:pt x="51" y="679"/>
                  </a:lnTo>
                  <a:lnTo>
                    <a:pt x="134" y="431"/>
                  </a:lnTo>
                  <a:lnTo>
                    <a:pt x="217" y="280"/>
                  </a:lnTo>
                  <a:lnTo>
                    <a:pt x="311" y="162"/>
                  </a:lnTo>
                  <a:lnTo>
                    <a:pt x="383" y="76"/>
                  </a:lnTo>
                  <a:lnTo>
                    <a:pt x="445" y="22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0" name="Freeform 122"/>
            <p:cNvSpPr>
              <a:spLocks/>
            </p:cNvSpPr>
            <p:nvPr/>
          </p:nvSpPr>
          <p:spPr bwMode="auto">
            <a:xfrm>
              <a:off x="17740" y="4706"/>
              <a:ext cx="1296" cy="8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265" y="0"/>
                </a:cxn>
                <a:cxn ang="0">
                  <a:pos x="1276" y="11"/>
                </a:cxn>
                <a:cxn ang="0">
                  <a:pos x="1296" y="21"/>
                </a:cxn>
                <a:cxn ang="0">
                  <a:pos x="1296" y="64"/>
                </a:cxn>
                <a:cxn ang="0">
                  <a:pos x="1276" y="75"/>
                </a:cxn>
                <a:cxn ang="0">
                  <a:pos x="1265" y="86"/>
                </a:cxn>
                <a:cxn ang="0">
                  <a:pos x="31" y="86"/>
                </a:cxn>
                <a:cxn ang="0">
                  <a:pos x="21" y="75"/>
                </a:cxn>
                <a:cxn ang="0">
                  <a:pos x="0" y="64"/>
                </a:cxn>
                <a:cxn ang="0">
                  <a:pos x="0" y="21"/>
                </a:cxn>
                <a:cxn ang="0">
                  <a:pos x="10" y="11"/>
                </a:cxn>
                <a:cxn ang="0">
                  <a:pos x="31" y="0"/>
                </a:cxn>
              </a:cxnLst>
              <a:rect l="0" t="0" r="r" b="b"/>
              <a:pathLst>
                <a:path w="1296" h="86">
                  <a:moveTo>
                    <a:pt x="31" y="0"/>
                  </a:moveTo>
                  <a:lnTo>
                    <a:pt x="1265" y="0"/>
                  </a:lnTo>
                  <a:lnTo>
                    <a:pt x="1276" y="11"/>
                  </a:lnTo>
                  <a:lnTo>
                    <a:pt x="1296" y="21"/>
                  </a:lnTo>
                  <a:lnTo>
                    <a:pt x="1296" y="64"/>
                  </a:lnTo>
                  <a:lnTo>
                    <a:pt x="1276" y="75"/>
                  </a:lnTo>
                  <a:lnTo>
                    <a:pt x="1265" y="86"/>
                  </a:lnTo>
                  <a:lnTo>
                    <a:pt x="31" y="86"/>
                  </a:lnTo>
                  <a:lnTo>
                    <a:pt x="21" y="75"/>
                  </a:lnTo>
                  <a:lnTo>
                    <a:pt x="0" y="64"/>
                  </a:lnTo>
                  <a:lnTo>
                    <a:pt x="0" y="21"/>
                  </a:lnTo>
                  <a:lnTo>
                    <a:pt x="10" y="1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1" name="Freeform 123"/>
            <p:cNvSpPr>
              <a:spLocks/>
            </p:cNvSpPr>
            <p:nvPr/>
          </p:nvSpPr>
          <p:spPr bwMode="auto">
            <a:xfrm>
              <a:off x="19420" y="3834"/>
              <a:ext cx="705" cy="1464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415" y="0"/>
                </a:cxn>
                <a:cxn ang="0">
                  <a:pos x="436" y="21"/>
                </a:cxn>
                <a:cxn ang="0">
                  <a:pos x="436" y="1345"/>
                </a:cxn>
                <a:cxn ang="0">
                  <a:pos x="467" y="1378"/>
                </a:cxn>
                <a:cxn ang="0">
                  <a:pos x="518" y="1399"/>
                </a:cxn>
                <a:cxn ang="0">
                  <a:pos x="705" y="1399"/>
                </a:cxn>
                <a:cxn ang="0">
                  <a:pos x="705" y="1464"/>
                </a:cxn>
                <a:cxn ang="0">
                  <a:pos x="633" y="1453"/>
                </a:cxn>
                <a:cxn ang="0">
                  <a:pos x="83" y="1453"/>
                </a:cxn>
                <a:cxn ang="0">
                  <a:pos x="10" y="1464"/>
                </a:cxn>
                <a:cxn ang="0">
                  <a:pos x="10" y="1399"/>
                </a:cxn>
                <a:cxn ang="0">
                  <a:pos x="83" y="1399"/>
                </a:cxn>
                <a:cxn ang="0">
                  <a:pos x="197" y="1388"/>
                </a:cxn>
                <a:cxn ang="0">
                  <a:pos x="249" y="1378"/>
                </a:cxn>
                <a:cxn ang="0">
                  <a:pos x="280" y="1345"/>
                </a:cxn>
                <a:cxn ang="0">
                  <a:pos x="280" y="150"/>
                </a:cxn>
                <a:cxn ang="0">
                  <a:pos x="166" y="194"/>
                </a:cxn>
                <a:cxn ang="0">
                  <a:pos x="62" y="204"/>
                </a:cxn>
                <a:cxn ang="0">
                  <a:pos x="0" y="204"/>
                </a:cxn>
                <a:cxn ang="0">
                  <a:pos x="0" y="140"/>
                </a:cxn>
                <a:cxn ang="0">
                  <a:pos x="62" y="140"/>
                </a:cxn>
                <a:cxn ang="0">
                  <a:pos x="166" y="118"/>
                </a:cxn>
                <a:cxn ang="0">
                  <a:pos x="280" y="86"/>
                </a:cxn>
                <a:cxn ang="0">
                  <a:pos x="384" y="0"/>
                </a:cxn>
              </a:cxnLst>
              <a:rect l="0" t="0" r="r" b="b"/>
              <a:pathLst>
                <a:path w="705" h="1464">
                  <a:moveTo>
                    <a:pt x="384" y="0"/>
                  </a:moveTo>
                  <a:lnTo>
                    <a:pt x="415" y="0"/>
                  </a:lnTo>
                  <a:lnTo>
                    <a:pt x="436" y="21"/>
                  </a:lnTo>
                  <a:lnTo>
                    <a:pt x="436" y="1345"/>
                  </a:lnTo>
                  <a:lnTo>
                    <a:pt x="467" y="1378"/>
                  </a:lnTo>
                  <a:lnTo>
                    <a:pt x="518" y="1399"/>
                  </a:lnTo>
                  <a:lnTo>
                    <a:pt x="705" y="1399"/>
                  </a:lnTo>
                  <a:lnTo>
                    <a:pt x="705" y="1464"/>
                  </a:lnTo>
                  <a:lnTo>
                    <a:pt x="633" y="1453"/>
                  </a:lnTo>
                  <a:lnTo>
                    <a:pt x="83" y="1453"/>
                  </a:lnTo>
                  <a:lnTo>
                    <a:pt x="10" y="1464"/>
                  </a:lnTo>
                  <a:lnTo>
                    <a:pt x="10" y="1399"/>
                  </a:lnTo>
                  <a:lnTo>
                    <a:pt x="83" y="1399"/>
                  </a:lnTo>
                  <a:lnTo>
                    <a:pt x="197" y="1388"/>
                  </a:lnTo>
                  <a:lnTo>
                    <a:pt x="249" y="1378"/>
                  </a:lnTo>
                  <a:lnTo>
                    <a:pt x="280" y="1345"/>
                  </a:lnTo>
                  <a:lnTo>
                    <a:pt x="280" y="150"/>
                  </a:lnTo>
                  <a:lnTo>
                    <a:pt x="166" y="194"/>
                  </a:lnTo>
                  <a:lnTo>
                    <a:pt x="62" y="204"/>
                  </a:lnTo>
                  <a:lnTo>
                    <a:pt x="0" y="204"/>
                  </a:lnTo>
                  <a:lnTo>
                    <a:pt x="0" y="140"/>
                  </a:lnTo>
                  <a:lnTo>
                    <a:pt x="62" y="140"/>
                  </a:lnTo>
                  <a:lnTo>
                    <a:pt x="166" y="118"/>
                  </a:lnTo>
                  <a:lnTo>
                    <a:pt x="280" y="86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2" name="Freeform 124"/>
            <p:cNvSpPr>
              <a:spLocks/>
            </p:cNvSpPr>
            <p:nvPr/>
          </p:nvSpPr>
          <p:spPr bwMode="auto">
            <a:xfrm>
              <a:off x="20426" y="3640"/>
              <a:ext cx="498" cy="221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2" y="21"/>
                </a:cxn>
                <a:cxn ang="0">
                  <a:pos x="114" y="75"/>
                </a:cxn>
                <a:cxn ang="0">
                  <a:pos x="187" y="151"/>
                </a:cxn>
                <a:cxn ang="0">
                  <a:pos x="270" y="269"/>
                </a:cxn>
                <a:cxn ang="0">
                  <a:pos x="352" y="420"/>
                </a:cxn>
                <a:cxn ang="0">
                  <a:pos x="425" y="603"/>
                </a:cxn>
                <a:cxn ang="0">
                  <a:pos x="477" y="797"/>
                </a:cxn>
                <a:cxn ang="0">
                  <a:pos x="498" y="958"/>
                </a:cxn>
                <a:cxn ang="0">
                  <a:pos x="498" y="1109"/>
                </a:cxn>
                <a:cxn ang="0">
                  <a:pos x="487" y="1313"/>
                </a:cxn>
                <a:cxn ang="0">
                  <a:pos x="446" y="1539"/>
                </a:cxn>
                <a:cxn ang="0">
                  <a:pos x="363" y="1787"/>
                </a:cxn>
                <a:cxn ang="0">
                  <a:pos x="280" y="1938"/>
                </a:cxn>
                <a:cxn ang="0">
                  <a:pos x="187" y="2056"/>
                </a:cxn>
                <a:cxn ang="0">
                  <a:pos x="114" y="2142"/>
                </a:cxn>
                <a:cxn ang="0">
                  <a:pos x="52" y="2196"/>
                </a:cxn>
                <a:cxn ang="0">
                  <a:pos x="21" y="2218"/>
                </a:cxn>
                <a:cxn ang="0">
                  <a:pos x="0" y="2196"/>
                </a:cxn>
                <a:cxn ang="0">
                  <a:pos x="0" y="2175"/>
                </a:cxn>
                <a:cxn ang="0">
                  <a:pos x="10" y="2164"/>
                </a:cxn>
                <a:cxn ang="0">
                  <a:pos x="31" y="2153"/>
                </a:cxn>
                <a:cxn ang="0">
                  <a:pos x="166" y="1970"/>
                </a:cxn>
                <a:cxn ang="0">
                  <a:pos x="270" y="1776"/>
                </a:cxn>
                <a:cxn ang="0">
                  <a:pos x="332" y="1561"/>
                </a:cxn>
                <a:cxn ang="0">
                  <a:pos x="363" y="1335"/>
                </a:cxn>
                <a:cxn ang="0">
                  <a:pos x="373" y="1109"/>
                </a:cxn>
                <a:cxn ang="0">
                  <a:pos x="363" y="840"/>
                </a:cxn>
                <a:cxn ang="0">
                  <a:pos x="311" y="603"/>
                </a:cxn>
                <a:cxn ang="0">
                  <a:pos x="249" y="398"/>
                </a:cxn>
                <a:cxn ang="0">
                  <a:pos x="155" y="226"/>
                </a:cxn>
                <a:cxn ang="0">
                  <a:pos x="41" y="75"/>
                </a:cxn>
                <a:cxn ang="0">
                  <a:pos x="0" y="32"/>
                </a:cxn>
                <a:cxn ang="0">
                  <a:pos x="0" y="21"/>
                </a:cxn>
                <a:cxn ang="0">
                  <a:pos x="21" y="0"/>
                </a:cxn>
              </a:cxnLst>
              <a:rect l="0" t="0" r="r" b="b"/>
              <a:pathLst>
                <a:path w="498" h="2218">
                  <a:moveTo>
                    <a:pt x="21" y="0"/>
                  </a:moveTo>
                  <a:lnTo>
                    <a:pt x="52" y="21"/>
                  </a:lnTo>
                  <a:lnTo>
                    <a:pt x="114" y="75"/>
                  </a:lnTo>
                  <a:lnTo>
                    <a:pt x="187" y="151"/>
                  </a:lnTo>
                  <a:lnTo>
                    <a:pt x="270" y="269"/>
                  </a:lnTo>
                  <a:lnTo>
                    <a:pt x="352" y="420"/>
                  </a:lnTo>
                  <a:lnTo>
                    <a:pt x="425" y="603"/>
                  </a:lnTo>
                  <a:lnTo>
                    <a:pt x="477" y="797"/>
                  </a:lnTo>
                  <a:lnTo>
                    <a:pt x="498" y="958"/>
                  </a:lnTo>
                  <a:lnTo>
                    <a:pt x="498" y="1109"/>
                  </a:lnTo>
                  <a:lnTo>
                    <a:pt x="487" y="1313"/>
                  </a:lnTo>
                  <a:lnTo>
                    <a:pt x="446" y="1539"/>
                  </a:lnTo>
                  <a:lnTo>
                    <a:pt x="363" y="1787"/>
                  </a:lnTo>
                  <a:lnTo>
                    <a:pt x="280" y="1938"/>
                  </a:lnTo>
                  <a:lnTo>
                    <a:pt x="187" y="2056"/>
                  </a:lnTo>
                  <a:lnTo>
                    <a:pt x="114" y="2142"/>
                  </a:lnTo>
                  <a:lnTo>
                    <a:pt x="52" y="2196"/>
                  </a:lnTo>
                  <a:lnTo>
                    <a:pt x="21" y="2218"/>
                  </a:lnTo>
                  <a:lnTo>
                    <a:pt x="0" y="2196"/>
                  </a:lnTo>
                  <a:lnTo>
                    <a:pt x="0" y="2175"/>
                  </a:lnTo>
                  <a:lnTo>
                    <a:pt x="10" y="2164"/>
                  </a:lnTo>
                  <a:lnTo>
                    <a:pt x="31" y="2153"/>
                  </a:lnTo>
                  <a:lnTo>
                    <a:pt x="166" y="1970"/>
                  </a:lnTo>
                  <a:lnTo>
                    <a:pt x="270" y="1776"/>
                  </a:lnTo>
                  <a:lnTo>
                    <a:pt x="332" y="1561"/>
                  </a:lnTo>
                  <a:lnTo>
                    <a:pt x="363" y="1335"/>
                  </a:lnTo>
                  <a:lnTo>
                    <a:pt x="373" y="1109"/>
                  </a:lnTo>
                  <a:lnTo>
                    <a:pt x="363" y="840"/>
                  </a:lnTo>
                  <a:lnTo>
                    <a:pt x="311" y="603"/>
                  </a:lnTo>
                  <a:lnTo>
                    <a:pt x="249" y="398"/>
                  </a:lnTo>
                  <a:lnTo>
                    <a:pt x="155" y="226"/>
                  </a:lnTo>
                  <a:lnTo>
                    <a:pt x="41" y="75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3" name="Freeform 125"/>
            <p:cNvSpPr>
              <a:spLocks/>
            </p:cNvSpPr>
            <p:nvPr/>
          </p:nvSpPr>
          <p:spPr bwMode="auto">
            <a:xfrm>
              <a:off x="21224" y="3478"/>
              <a:ext cx="674" cy="1023"/>
            </a:xfrm>
            <a:custGeom>
              <a:avLst/>
              <a:gdLst/>
              <a:ahLst/>
              <a:cxnLst>
                <a:cxn ang="0">
                  <a:pos x="311" y="0"/>
                </a:cxn>
                <a:cxn ang="0">
                  <a:pos x="446" y="22"/>
                </a:cxn>
                <a:cxn ang="0">
                  <a:pos x="560" y="87"/>
                </a:cxn>
                <a:cxn ang="0">
                  <a:pos x="633" y="173"/>
                </a:cxn>
                <a:cxn ang="0">
                  <a:pos x="664" y="302"/>
                </a:cxn>
                <a:cxn ang="0">
                  <a:pos x="643" y="410"/>
                </a:cxn>
                <a:cxn ang="0">
                  <a:pos x="602" y="496"/>
                </a:cxn>
                <a:cxn ang="0">
                  <a:pos x="529" y="571"/>
                </a:cxn>
                <a:cxn ang="0">
                  <a:pos x="446" y="636"/>
                </a:cxn>
                <a:cxn ang="0">
                  <a:pos x="384" y="679"/>
                </a:cxn>
                <a:cxn ang="0">
                  <a:pos x="322" y="733"/>
                </a:cxn>
                <a:cxn ang="0">
                  <a:pos x="249" y="797"/>
                </a:cxn>
                <a:cxn ang="0">
                  <a:pos x="146" y="894"/>
                </a:cxn>
                <a:cxn ang="0">
                  <a:pos x="540" y="894"/>
                </a:cxn>
                <a:cxn ang="0">
                  <a:pos x="560" y="883"/>
                </a:cxn>
                <a:cxn ang="0">
                  <a:pos x="571" y="883"/>
                </a:cxn>
                <a:cxn ang="0">
                  <a:pos x="581" y="872"/>
                </a:cxn>
                <a:cxn ang="0">
                  <a:pos x="602" y="808"/>
                </a:cxn>
                <a:cxn ang="0">
                  <a:pos x="612" y="765"/>
                </a:cxn>
                <a:cxn ang="0">
                  <a:pos x="612" y="743"/>
                </a:cxn>
                <a:cxn ang="0">
                  <a:pos x="674" y="743"/>
                </a:cxn>
                <a:cxn ang="0">
                  <a:pos x="623" y="1023"/>
                </a:cxn>
                <a:cxn ang="0">
                  <a:pos x="0" y="1023"/>
                </a:cxn>
                <a:cxn ang="0">
                  <a:pos x="0" y="980"/>
                </a:cxn>
                <a:cxn ang="0">
                  <a:pos x="21" y="959"/>
                </a:cxn>
                <a:cxn ang="0">
                  <a:pos x="384" y="593"/>
                </a:cxn>
                <a:cxn ang="0">
                  <a:pos x="426" y="539"/>
                </a:cxn>
                <a:cxn ang="0">
                  <a:pos x="477" y="474"/>
                </a:cxn>
                <a:cxn ang="0">
                  <a:pos x="519" y="388"/>
                </a:cxn>
                <a:cxn ang="0">
                  <a:pos x="529" y="291"/>
                </a:cxn>
                <a:cxn ang="0">
                  <a:pos x="519" y="205"/>
                </a:cxn>
                <a:cxn ang="0">
                  <a:pos x="467" y="119"/>
                </a:cxn>
                <a:cxn ang="0">
                  <a:pos x="394" y="65"/>
                </a:cxn>
                <a:cxn ang="0">
                  <a:pos x="301" y="44"/>
                </a:cxn>
                <a:cxn ang="0">
                  <a:pos x="229" y="54"/>
                </a:cxn>
                <a:cxn ang="0">
                  <a:pos x="146" y="108"/>
                </a:cxn>
                <a:cxn ang="0">
                  <a:pos x="83" y="194"/>
                </a:cxn>
                <a:cxn ang="0">
                  <a:pos x="114" y="194"/>
                </a:cxn>
                <a:cxn ang="0">
                  <a:pos x="135" y="205"/>
                </a:cxn>
                <a:cxn ang="0">
                  <a:pos x="156" y="227"/>
                </a:cxn>
                <a:cxn ang="0">
                  <a:pos x="156" y="248"/>
                </a:cxn>
                <a:cxn ang="0">
                  <a:pos x="166" y="259"/>
                </a:cxn>
                <a:cxn ang="0">
                  <a:pos x="166" y="313"/>
                </a:cxn>
                <a:cxn ang="0">
                  <a:pos x="146" y="334"/>
                </a:cxn>
                <a:cxn ang="0">
                  <a:pos x="135" y="356"/>
                </a:cxn>
                <a:cxn ang="0">
                  <a:pos x="104" y="366"/>
                </a:cxn>
                <a:cxn ang="0">
                  <a:pos x="63" y="366"/>
                </a:cxn>
                <a:cxn ang="0">
                  <a:pos x="42" y="356"/>
                </a:cxn>
                <a:cxn ang="0">
                  <a:pos x="31" y="345"/>
                </a:cxn>
                <a:cxn ang="0">
                  <a:pos x="11" y="334"/>
                </a:cxn>
                <a:cxn ang="0">
                  <a:pos x="0" y="313"/>
                </a:cxn>
                <a:cxn ang="0">
                  <a:pos x="0" y="280"/>
                </a:cxn>
                <a:cxn ang="0">
                  <a:pos x="21" y="173"/>
                </a:cxn>
                <a:cxn ang="0">
                  <a:pos x="83" y="87"/>
                </a:cxn>
                <a:cxn ang="0">
                  <a:pos x="187" y="22"/>
                </a:cxn>
                <a:cxn ang="0">
                  <a:pos x="311" y="0"/>
                </a:cxn>
              </a:cxnLst>
              <a:rect l="0" t="0" r="r" b="b"/>
              <a:pathLst>
                <a:path w="674" h="1023">
                  <a:moveTo>
                    <a:pt x="311" y="0"/>
                  </a:moveTo>
                  <a:lnTo>
                    <a:pt x="446" y="22"/>
                  </a:lnTo>
                  <a:lnTo>
                    <a:pt x="560" y="87"/>
                  </a:lnTo>
                  <a:lnTo>
                    <a:pt x="633" y="173"/>
                  </a:lnTo>
                  <a:lnTo>
                    <a:pt x="664" y="302"/>
                  </a:lnTo>
                  <a:lnTo>
                    <a:pt x="643" y="410"/>
                  </a:lnTo>
                  <a:lnTo>
                    <a:pt x="602" y="496"/>
                  </a:lnTo>
                  <a:lnTo>
                    <a:pt x="529" y="571"/>
                  </a:lnTo>
                  <a:lnTo>
                    <a:pt x="446" y="636"/>
                  </a:lnTo>
                  <a:lnTo>
                    <a:pt x="384" y="679"/>
                  </a:lnTo>
                  <a:lnTo>
                    <a:pt x="322" y="733"/>
                  </a:lnTo>
                  <a:lnTo>
                    <a:pt x="249" y="797"/>
                  </a:lnTo>
                  <a:lnTo>
                    <a:pt x="146" y="894"/>
                  </a:lnTo>
                  <a:lnTo>
                    <a:pt x="540" y="894"/>
                  </a:lnTo>
                  <a:lnTo>
                    <a:pt x="560" y="883"/>
                  </a:lnTo>
                  <a:lnTo>
                    <a:pt x="571" y="883"/>
                  </a:lnTo>
                  <a:lnTo>
                    <a:pt x="581" y="872"/>
                  </a:lnTo>
                  <a:lnTo>
                    <a:pt x="602" y="808"/>
                  </a:lnTo>
                  <a:lnTo>
                    <a:pt x="612" y="765"/>
                  </a:lnTo>
                  <a:lnTo>
                    <a:pt x="612" y="743"/>
                  </a:lnTo>
                  <a:lnTo>
                    <a:pt x="674" y="743"/>
                  </a:lnTo>
                  <a:lnTo>
                    <a:pt x="623" y="1023"/>
                  </a:lnTo>
                  <a:lnTo>
                    <a:pt x="0" y="1023"/>
                  </a:lnTo>
                  <a:lnTo>
                    <a:pt x="0" y="980"/>
                  </a:lnTo>
                  <a:lnTo>
                    <a:pt x="21" y="959"/>
                  </a:lnTo>
                  <a:lnTo>
                    <a:pt x="384" y="593"/>
                  </a:lnTo>
                  <a:lnTo>
                    <a:pt x="426" y="539"/>
                  </a:lnTo>
                  <a:lnTo>
                    <a:pt x="477" y="474"/>
                  </a:lnTo>
                  <a:lnTo>
                    <a:pt x="519" y="388"/>
                  </a:lnTo>
                  <a:lnTo>
                    <a:pt x="529" y="291"/>
                  </a:lnTo>
                  <a:lnTo>
                    <a:pt x="519" y="205"/>
                  </a:lnTo>
                  <a:lnTo>
                    <a:pt x="467" y="119"/>
                  </a:lnTo>
                  <a:lnTo>
                    <a:pt x="394" y="65"/>
                  </a:lnTo>
                  <a:lnTo>
                    <a:pt x="301" y="44"/>
                  </a:lnTo>
                  <a:lnTo>
                    <a:pt x="229" y="54"/>
                  </a:lnTo>
                  <a:lnTo>
                    <a:pt x="146" y="108"/>
                  </a:lnTo>
                  <a:lnTo>
                    <a:pt x="83" y="194"/>
                  </a:lnTo>
                  <a:lnTo>
                    <a:pt x="114" y="194"/>
                  </a:lnTo>
                  <a:lnTo>
                    <a:pt x="135" y="205"/>
                  </a:lnTo>
                  <a:lnTo>
                    <a:pt x="156" y="227"/>
                  </a:lnTo>
                  <a:lnTo>
                    <a:pt x="156" y="248"/>
                  </a:lnTo>
                  <a:lnTo>
                    <a:pt x="166" y="259"/>
                  </a:lnTo>
                  <a:lnTo>
                    <a:pt x="166" y="313"/>
                  </a:lnTo>
                  <a:lnTo>
                    <a:pt x="146" y="334"/>
                  </a:lnTo>
                  <a:lnTo>
                    <a:pt x="135" y="356"/>
                  </a:lnTo>
                  <a:lnTo>
                    <a:pt x="104" y="366"/>
                  </a:lnTo>
                  <a:lnTo>
                    <a:pt x="63" y="366"/>
                  </a:lnTo>
                  <a:lnTo>
                    <a:pt x="42" y="356"/>
                  </a:lnTo>
                  <a:lnTo>
                    <a:pt x="31" y="345"/>
                  </a:lnTo>
                  <a:lnTo>
                    <a:pt x="11" y="334"/>
                  </a:lnTo>
                  <a:lnTo>
                    <a:pt x="0" y="313"/>
                  </a:lnTo>
                  <a:lnTo>
                    <a:pt x="0" y="280"/>
                  </a:lnTo>
                  <a:lnTo>
                    <a:pt x="21" y="173"/>
                  </a:lnTo>
                  <a:lnTo>
                    <a:pt x="83" y="87"/>
                  </a:lnTo>
                  <a:lnTo>
                    <a:pt x="187" y="22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4" name="Freeform 126"/>
            <p:cNvSpPr>
              <a:spLocks/>
            </p:cNvSpPr>
            <p:nvPr/>
          </p:nvSpPr>
          <p:spPr bwMode="auto">
            <a:xfrm>
              <a:off x="22127" y="3435"/>
              <a:ext cx="891" cy="1120"/>
            </a:xfrm>
            <a:custGeom>
              <a:avLst/>
              <a:gdLst/>
              <a:ahLst/>
              <a:cxnLst>
                <a:cxn ang="0">
                  <a:pos x="788" y="0"/>
                </a:cxn>
                <a:cxn ang="0">
                  <a:pos x="871" y="0"/>
                </a:cxn>
                <a:cxn ang="0">
                  <a:pos x="891" y="22"/>
                </a:cxn>
                <a:cxn ang="0">
                  <a:pos x="891" y="43"/>
                </a:cxn>
                <a:cxn ang="0">
                  <a:pos x="881" y="54"/>
                </a:cxn>
                <a:cxn ang="0">
                  <a:pos x="808" y="54"/>
                </a:cxn>
                <a:cxn ang="0">
                  <a:pos x="777" y="65"/>
                </a:cxn>
                <a:cxn ang="0">
                  <a:pos x="757" y="87"/>
                </a:cxn>
                <a:cxn ang="0">
                  <a:pos x="746" y="119"/>
                </a:cxn>
                <a:cxn ang="0">
                  <a:pos x="746" y="140"/>
                </a:cxn>
                <a:cxn ang="0">
                  <a:pos x="570" y="862"/>
                </a:cxn>
                <a:cxn ang="0">
                  <a:pos x="518" y="969"/>
                </a:cxn>
                <a:cxn ang="0">
                  <a:pos x="435" y="1055"/>
                </a:cxn>
                <a:cxn ang="0">
                  <a:pos x="331" y="1098"/>
                </a:cxn>
                <a:cxn ang="0">
                  <a:pos x="217" y="1120"/>
                </a:cxn>
                <a:cxn ang="0">
                  <a:pos x="103" y="1098"/>
                </a:cxn>
                <a:cxn ang="0">
                  <a:pos x="31" y="1034"/>
                </a:cxn>
                <a:cxn ang="0">
                  <a:pos x="0" y="948"/>
                </a:cxn>
                <a:cxn ang="0">
                  <a:pos x="0" y="915"/>
                </a:cxn>
                <a:cxn ang="0">
                  <a:pos x="10" y="883"/>
                </a:cxn>
                <a:cxn ang="0">
                  <a:pos x="31" y="851"/>
                </a:cxn>
                <a:cxn ang="0">
                  <a:pos x="41" y="840"/>
                </a:cxn>
                <a:cxn ang="0">
                  <a:pos x="83" y="819"/>
                </a:cxn>
                <a:cxn ang="0">
                  <a:pos x="124" y="819"/>
                </a:cxn>
                <a:cxn ang="0">
                  <a:pos x="145" y="829"/>
                </a:cxn>
                <a:cxn ang="0">
                  <a:pos x="176" y="862"/>
                </a:cxn>
                <a:cxn ang="0">
                  <a:pos x="176" y="894"/>
                </a:cxn>
                <a:cxn ang="0">
                  <a:pos x="166" y="915"/>
                </a:cxn>
                <a:cxn ang="0">
                  <a:pos x="166" y="926"/>
                </a:cxn>
                <a:cxn ang="0">
                  <a:pos x="124" y="969"/>
                </a:cxn>
                <a:cxn ang="0">
                  <a:pos x="103" y="980"/>
                </a:cxn>
                <a:cxn ang="0">
                  <a:pos x="72" y="980"/>
                </a:cxn>
                <a:cxn ang="0">
                  <a:pos x="93" y="1012"/>
                </a:cxn>
                <a:cxn ang="0">
                  <a:pos x="114" y="1023"/>
                </a:cxn>
                <a:cxn ang="0">
                  <a:pos x="145" y="1045"/>
                </a:cxn>
                <a:cxn ang="0">
                  <a:pos x="176" y="1045"/>
                </a:cxn>
                <a:cxn ang="0">
                  <a:pos x="197" y="1055"/>
                </a:cxn>
                <a:cxn ang="0">
                  <a:pos x="228" y="1055"/>
                </a:cxn>
                <a:cxn ang="0">
                  <a:pos x="321" y="1023"/>
                </a:cxn>
                <a:cxn ang="0">
                  <a:pos x="404" y="948"/>
                </a:cxn>
                <a:cxn ang="0">
                  <a:pos x="456" y="840"/>
                </a:cxn>
                <a:cxn ang="0">
                  <a:pos x="622" y="130"/>
                </a:cxn>
                <a:cxn ang="0">
                  <a:pos x="632" y="119"/>
                </a:cxn>
                <a:cxn ang="0">
                  <a:pos x="632" y="87"/>
                </a:cxn>
                <a:cxn ang="0">
                  <a:pos x="622" y="76"/>
                </a:cxn>
                <a:cxn ang="0">
                  <a:pos x="601" y="65"/>
                </a:cxn>
                <a:cxn ang="0">
                  <a:pos x="456" y="65"/>
                </a:cxn>
                <a:cxn ang="0">
                  <a:pos x="446" y="54"/>
                </a:cxn>
                <a:cxn ang="0">
                  <a:pos x="446" y="22"/>
                </a:cxn>
                <a:cxn ang="0">
                  <a:pos x="456" y="11"/>
                </a:cxn>
                <a:cxn ang="0">
                  <a:pos x="705" y="11"/>
                </a:cxn>
                <a:cxn ang="0">
                  <a:pos x="788" y="0"/>
                </a:cxn>
              </a:cxnLst>
              <a:rect l="0" t="0" r="r" b="b"/>
              <a:pathLst>
                <a:path w="891" h="1120">
                  <a:moveTo>
                    <a:pt x="788" y="0"/>
                  </a:moveTo>
                  <a:lnTo>
                    <a:pt x="871" y="0"/>
                  </a:lnTo>
                  <a:lnTo>
                    <a:pt x="891" y="22"/>
                  </a:lnTo>
                  <a:lnTo>
                    <a:pt x="891" y="43"/>
                  </a:lnTo>
                  <a:lnTo>
                    <a:pt x="881" y="54"/>
                  </a:lnTo>
                  <a:lnTo>
                    <a:pt x="808" y="54"/>
                  </a:lnTo>
                  <a:lnTo>
                    <a:pt x="777" y="65"/>
                  </a:lnTo>
                  <a:lnTo>
                    <a:pt x="757" y="87"/>
                  </a:lnTo>
                  <a:lnTo>
                    <a:pt x="746" y="119"/>
                  </a:lnTo>
                  <a:lnTo>
                    <a:pt x="746" y="140"/>
                  </a:lnTo>
                  <a:lnTo>
                    <a:pt x="570" y="862"/>
                  </a:lnTo>
                  <a:lnTo>
                    <a:pt x="518" y="969"/>
                  </a:lnTo>
                  <a:lnTo>
                    <a:pt x="435" y="1055"/>
                  </a:lnTo>
                  <a:lnTo>
                    <a:pt x="331" y="1098"/>
                  </a:lnTo>
                  <a:lnTo>
                    <a:pt x="217" y="1120"/>
                  </a:lnTo>
                  <a:lnTo>
                    <a:pt x="103" y="1098"/>
                  </a:lnTo>
                  <a:lnTo>
                    <a:pt x="31" y="1034"/>
                  </a:lnTo>
                  <a:lnTo>
                    <a:pt x="0" y="948"/>
                  </a:lnTo>
                  <a:lnTo>
                    <a:pt x="0" y="915"/>
                  </a:lnTo>
                  <a:lnTo>
                    <a:pt x="10" y="883"/>
                  </a:lnTo>
                  <a:lnTo>
                    <a:pt x="31" y="851"/>
                  </a:lnTo>
                  <a:lnTo>
                    <a:pt x="41" y="840"/>
                  </a:lnTo>
                  <a:lnTo>
                    <a:pt x="83" y="819"/>
                  </a:lnTo>
                  <a:lnTo>
                    <a:pt x="124" y="819"/>
                  </a:lnTo>
                  <a:lnTo>
                    <a:pt x="145" y="829"/>
                  </a:lnTo>
                  <a:lnTo>
                    <a:pt x="176" y="862"/>
                  </a:lnTo>
                  <a:lnTo>
                    <a:pt x="176" y="894"/>
                  </a:lnTo>
                  <a:lnTo>
                    <a:pt x="166" y="915"/>
                  </a:lnTo>
                  <a:lnTo>
                    <a:pt x="166" y="926"/>
                  </a:lnTo>
                  <a:lnTo>
                    <a:pt x="124" y="969"/>
                  </a:lnTo>
                  <a:lnTo>
                    <a:pt x="103" y="980"/>
                  </a:lnTo>
                  <a:lnTo>
                    <a:pt x="72" y="980"/>
                  </a:lnTo>
                  <a:lnTo>
                    <a:pt x="93" y="1012"/>
                  </a:lnTo>
                  <a:lnTo>
                    <a:pt x="114" y="1023"/>
                  </a:lnTo>
                  <a:lnTo>
                    <a:pt x="145" y="1045"/>
                  </a:lnTo>
                  <a:lnTo>
                    <a:pt x="176" y="1045"/>
                  </a:lnTo>
                  <a:lnTo>
                    <a:pt x="197" y="1055"/>
                  </a:lnTo>
                  <a:lnTo>
                    <a:pt x="228" y="1055"/>
                  </a:lnTo>
                  <a:lnTo>
                    <a:pt x="321" y="1023"/>
                  </a:lnTo>
                  <a:lnTo>
                    <a:pt x="404" y="948"/>
                  </a:lnTo>
                  <a:lnTo>
                    <a:pt x="456" y="840"/>
                  </a:lnTo>
                  <a:lnTo>
                    <a:pt x="622" y="130"/>
                  </a:lnTo>
                  <a:lnTo>
                    <a:pt x="632" y="119"/>
                  </a:lnTo>
                  <a:lnTo>
                    <a:pt x="632" y="87"/>
                  </a:lnTo>
                  <a:lnTo>
                    <a:pt x="622" y="76"/>
                  </a:lnTo>
                  <a:lnTo>
                    <a:pt x="601" y="65"/>
                  </a:lnTo>
                  <a:lnTo>
                    <a:pt x="456" y="65"/>
                  </a:lnTo>
                  <a:lnTo>
                    <a:pt x="446" y="54"/>
                  </a:lnTo>
                  <a:lnTo>
                    <a:pt x="446" y="22"/>
                  </a:lnTo>
                  <a:lnTo>
                    <a:pt x="456" y="11"/>
                  </a:lnTo>
                  <a:lnTo>
                    <a:pt x="705" y="11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5" name="Freeform 127"/>
            <p:cNvSpPr>
              <a:spLocks/>
            </p:cNvSpPr>
            <p:nvPr/>
          </p:nvSpPr>
          <p:spPr bwMode="auto">
            <a:xfrm>
              <a:off x="23008" y="4006"/>
              <a:ext cx="550" cy="743"/>
            </a:xfrm>
            <a:custGeom>
              <a:avLst/>
              <a:gdLst/>
              <a:ahLst/>
              <a:cxnLst>
                <a:cxn ang="0">
                  <a:pos x="363" y="11"/>
                </a:cxn>
                <a:cxn ang="0">
                  <a:pos x="487" y="86"/>
                </a:cxn>
                <a:cxn ang="0">
                  <a:pos x="498" y="194"/>
                </a:cxn>
                <a:cxn ang="0">
                  <a:pos x="425" y="291"/>
                </a:cxn>
                <a:cxn ang="0">
                  <a:pos x="456" y="377"/>
                </a:cxn>
                <a:cxn ang="0">
                  <a:pos x="550" y="527"/>
                </a:cxn>
                <a:cxn ang="0">
                  <a:pos x="477" y="678"/>
                </a:cxn>
                <a:cxn ang="0">
                  <a:pos x="270" y="743"/>
                </a:cxn>
                <a:cxn ang="0">
                  <a:pos x="83" y="711"/>
                </a:cxn>
                <a:cxn ang="0">
                  <a:pos x="0" y="581"/>
                </a:cxn>
                <a:cxn ang="0">
                  <a:pos x="31" y="517"/>
                </a:cxn>
                <a:cxn ang="0">
                  <a:pos x="104" y="527"/>
                </a:cxn>
                <a:cxn ang="0">
                  <a:pos x="125" y="581"/>
                </a:cxn>
                <a:cxn ang="0">
                  <a:pos x="93" y="635"/>
                </a:cxn>
                <a:cxn ang="0">
                  <a:pos x="125" y="678"/>
                </a:cxn>
                <a:cxn ang="0">
                  <a:pos x="228" y="700"/>
                </a:cxn>
                <a:cxn ang="0">
                  <a:pos x="342" y="678"/>
                </a:cxn>
                <a:cxn ang="0">
                  <a:pos x="415" y="527"/>
                </a:cxn>
                <a:cxn ang="0">
                  <a:pos x="342" y="377"/>
                </a:cxn>
                <a:cxn ang="0">
                  <a:pos x="259" y="377"/>
                </a:cxn>
                <a:cxn ang="0">
                  <a:pos x="166" y="366"/>
                </a:cxn>
                <a:cxn ang="0">
                  <a:pos x="176" y="334"/>
                </a:cxn>
                <a:cxn ang="0">
                  <a:pos x="311" y="312"/>
                </a:cxn>
                <a:cxn ang="0">
                  <a:pos x="384" y="215"/>
                </a:cxn>
                <a:cxn ang="0">
                  <a:pos x="394" y="129"/>
                </a:cxn>
                <a:cxn ang="0">
                  <a:pos x="353" y="75"/>
                </a:cxn>
                <a:cxn ang="0">
                  <a:pos x="290" y="43"/>
                </a:cxn>
                <a:cxn ang="0">
                  <a:pos x="187" y="54"/>
                </a:cxn>
                <a:cxn ang="0">
                  <a:pos x="125" y="75"/>
                </a:cxn>
                <a:cxn ang="0">
                  <a:pos x="145" y="118"/>
                </a:cxn>
                <a:cxn ang="0">
                  <a:pos x="156" y="161"/>
                </a:cxn>
                <a:cxn ang="0">
                  <a:pos x="114" y="215"/>
                </a:cxn>
                <a:cxn ang="0">
                  <a:pos x="62" y="205"/>
                </a:cxn>
                <a:cxn ang="0">
                  <a:pos x="31" y="183"/>
                </a:cxn>
                <a:cxn ang="0">
                  <a:pos x="52" y="86"/>
                </a:cxn>
                <a:cxn ang="0">
                  <a:pos x="176" y="11"/>
                </a:cxn>
              </a:cxnLst>
              <a:rect l="0" t="0" r="r" b="b"/>
              <a:pathLst>
                <a:path w="550" h="743">
                  <a:moveTo>
                    <a:pt x="270" y="0"/>
                  </a:moveTo>
                  <a:lnTo>
                    <a:pt x="363" y="11"/>
                  </a:lnTo>
                  <a:lnTo>
                    <a:pt x="436" y="43"/>
                  </a:lnTo>
                  <a:lnTo>
                    <a:pt x="487" y="86"/>
                  </a:lnTo>
                  <a:lnTo>
                    <a:pt x="508" y="151"/>
                  </a:lnTo>
                  <a:lnTo>
                    <a:pt x="498" y="194"/>
                  </a:lnTo>
                  <a:lnTo>
                    <a:pt x="477" y="248"/>
                  </a:lnTo>
                  <a:lnTo>
                    <a:pt x="425" y="291"/>
                  </a:lnTo>
                  <a:lnTo>
                    <a:pt x="353" y="334"/>
                  </a:lnTo>
                  <a:lnTo>
                    <a:pt x="456" y="377"/>
                  </a:lnTo>
                  <a:lnTo>
                    <a:pt x="529" y="441"/>
                  </a:lnTo>
                  <a:lnTo>
                    <a:pt x="550" y="527"/>
                  </a:lnTo>
                  <a:lnTo>
                    <a:pt x="529" y="603"/>
                  </a:lnTo>
                  <a:lnTo>
                    <a:pt x="477" y="678"/>
                  </a:lnTo>
                  <a:lnTo>
                    <a:pt x="384" y="721"/>
                  </a:lnTo>
                  <a:lnTo>
                    <a:pt x="270" y="743"/>
                  </a:lnTo>
                  <a:lnTo>
                    <a:pt x="166" y="732"/>
                  </a:lnTo>
                  <a:lnTo>
                    <a:pt x="83" y="711"/>
                  </a:lnTo>
                  <a:lnTo>
                    <a:pt x="21" y="657"/>
                  </a:lnTo>
                  <a:lnTo>
                    <a:pt x="0" y="581"/>
                  </a:lnTo>
                  <a:lnTo>
                    <a:pt x="0" y="549"/>
                  </a:lnTo>
                  <a:lnTo>
                    <a:pt x="31" y="517"/>
                  </a:lnTo>
                  <a:lnTo>
                    <a:pt x="83" y="517"/>
                  </a:lnTo>
                  <a:lnTo>
                    <a:pt x="104" y="527"/>
                  </a:lnTo>
                  <a:lnTo>
                    <a:pt x="114" y="549"/>
                  </a:lnTo>
                  <a:lnTo>
                    <a:pt x="125" y="581"/>
                  </a:lnTo>
                  <a:lnTo>
                    <a:pt x="125" y="603"/>
                  </a:lnTo>
                  <a:lnTo>
                    <a:pt x="93" y="635"/>
                  </a:lnTo>
                  <a:lnTo>
                    <a:pt x="73" y="646"/>
                  </a:lnTo>
                  <a:lnTo>
                    <a:pt x="125" y="678"/>
                  </a:lnTo>
                  <a:lnTo>
                    <a:pt x="187" y="689"/>
                  </a:lnTo>
                  <a:lnTo>
                    <a:pt x="228" y="700"/>
                  </a:lnTo>
                  <a:lnTo>
                    <a:pt x="259" y="700"/>
                  </a:lnTo>
                  <a:lnTo>
                    <a:pt x="342" y="678"/>
                  </a:lnTo>
                  <a:lnTo>
                    <a:pt x="394" y="624"/>
                  </a:lnTo>
                  <a:lnTo>
                    <a:pt x="415" y="527"/>
                  </a:lnTo>
                  <a:lnTo>
                    <a:pt x="394" y="431"/>
                  </a:lnTo>
                  <a:lnTo>
                    <a:pt x="342" y="377"/>
                  </a:lnTo>
                  <a:lnTo>
                    <a:pt x="259" y="355"/>
                  </a:lnTo>
                  <a:lnTo>
                    <a:pt x="259" y="377"/>
                  </a:lnTo>
                  <a:lnTo>
                    <a:pt x="176" y="377"/>
                  </a:lnTo>
                  <a:lnTo>
                    <a:pt x="166" y="366"/>
                  </a:lnTo>
                  <a:lnTo>
                    <a:pt x="166" y="344"/>
                  </a:lnTo>
                  <a:lnTo>
                    <a:pt x="176" y="334"/>
                  </a:lnTo>
                  <a:lnTo>
                    <a:pt x="249" y="334"/>
                  </a:lnTo>
                  <a:lnTo>
                    <a:pt x="311" y="312"/>
                  </a:lnTo>
                  <a:lnTo>
                    <a:pt x="363" y="269"/>
                  </a:lnTo>
                  <a:lnTo>
                    <a:pt x="384" y="215"/>
                  </a:lnTo>
                  <a:lnTo>
                    <a:pt x="394" y="161"/>
                  </a:lnTo>
                  <a:lnTo>
                    <a:pt x="394" y="129"/>
                  </a:lnTo>
                  <a:lnTo>
                    <a:pt x="373" y="97"/>
                  </a:lnTo>
                  <a:lnTo>
                    <a:pt x="353" y="75"/>
                  </a:lnTo>
                  <a:lnTo>
                    <a:pt x="322" y="54"/>
                  </a:lnTo>
                  <a:lnTo>
                    <a:pt x="290" y="43"/>
                  </a:lnTo>
                  <a:lnTo>
                    <a:pt x="218" y="43"/>
                  </a:lnTo>
                  <a:lnTo>
                    <a:pt x="187" y="54"/>
                  </a:lnTo>
                  <a:lnTo>
                    <a:pt x="156" y="54"/>
                  </a:lnTo>
                  <a:lnTo>
                    <a:pt x="125" y="75"/>
                  </a:lnTo>
                  <a:lnTo>
                    <a:pt x="104" y="97"/>
                  </a:lnTo>
                  <a:lnTo>
                    <a:pt x="145" y="118"/>
                  </a:lnTo>
                  <a:lnTo>
                    <a:pt x="156" y="140"/>
                  </a:lnTo>
                  <a:lnTo>
                    <a:pt x="156" y="161"/>
                  </a:lnTo>
                  <a:lnTo>
                    <a:pt x="135" y="205"/>
                  </a:lnTo>
                  <a:lnTo>
                    <a:pt x="114" y="215"/>
                  </a:lnTo>
                  <a:lnTo>
                    <a:pt x="83" y="215"/>
                  </a:lnTo>
                  <a:lnTo>
                    <a:pt x="62" y="205"/>
                  </a:lnTo>
                  <a:lnTo>
                    <a:pt x="52" y="194"/>
                  </a:lnTo>
                  <a:lnTo>
                    <a:pt x="31" y="183"/>
                  </a:lnTo>
                  <a:lnTo>
                    <a:pt x="31" y="151"/>
                  </a:lnTo>
                  <a:lnTo>
                    <a:pt x="52" y="86"/>
                  </a:lnTo>
                  <a:lnTo>
                    <a:pt x="104" y="43"/>
                  </a:lnTo>
                  <a:lnTo>
                    <a:pt x="176" y="11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6" name="Freeform 128"/>
            <p:cNvSpPr>
              <a:spLocks/>
            </p:cNvSpPr>
            <p:nvPr/>
          </p:nvSpPr>
          <p:spPr bwMode="auto">
            <a:xfrm>
              <a:off x="24055" y="3661"/>
              <a:ext cx="498" cy="2218"/>
            </a:xfrm>
            <a:custGeom>
              <a:avLst/>
              <a:gdLst/>
              <a:ahLst/>
              <a:cxnLst>
                <a:cxn ang="0">
                  <a:pos x="478" y="0"/>
                </a:cxn>
                <a:cxn ang="0">
                  <a:pos x="488" y="0"/>
                </a:cxn>
                <a:cxn ang="0">
                  <a:pos x="498" y="11"/>
                </a:cxn>
                <a:cxn ang="0">
                  <a:pos x="498" y="33"/>
                </a:cxn>
                <a:cxn ang="0">
                  <a:pos x="488" y="44"/>
                </a:cxn>
                <a:cxn ang="0">
                  <a:pos x="467" y="54"/>
                </a:cxn>
                <a:cxn ang="0">
                  <a:pos x="332" y="237"/>
                </a:cxn>
                <a:cxn ang="0">
                  <a:pos x="239" y="431"/>
                </a:cxn>
                <a:cxn ang="0">
                  <a:pos x="166" y="646"/>
                </a:cxn>
                <a:cxn ang="0">
                  <a:pos x="135" y="872"/>
                </a:cxn>
                <a:cxn ang="0">
                  <a:pos x="125" y="1099"/>
                </a:cxn>
                <a:cxn ang="0">
                  <a:pos x="135" y="1303"/>
                </a:cxn>
                <a:cxn ang="0">
                  <a:pos x="166" y="1529"/>
                </a:cxn>
                <a:cxn ang="0">
                  <a:pos x="229" y="1744"/>
                </a:cxn>
                <a:cxn ang="0">
                  <a:pos x="322" y="1949"/>
                </a:cxn>
                <a:cxn ang="0">
                  <a:pos x="457" y="2132"/>
                </a:cxn>
                <a:cxn ang="0">
                  <a:pos x="478" y="2143"/>
                </a:cxn>
                <a:cxn ang="0">
                  <a:pos x="498" y="2164"/>
                </a:cxn>
                <a:cxn ang="0">
                  <a:pos x="498" y="2197"/>
                </a:cxn>
                <a:cxn ang="0">
                  <a:pos x="478" y="2218"/>
                </a:cxn>
                <a:cxn ang="0">
                  <a:pos x="446" y="2197"/>
                </a:cxn>
                <a:cxn ang="0">
                  <a:pos x="384" y="2143"/>
                </a:cxn>
                <a:cxn ang="0">
                  <a:pos x="312" y="2067"/>
                </a:cxn>
                <a:cxn ang="0">
                  <a:pos x="229" y="1949"/>
                </a:cxn>
                <a:cxn ang="0">
                  <a:pos x="146" y="1798"/>
                </a:cxn>
                <a:cxn ang="0">
                  <a:pos x="73" y="1615"/>
                </a:cxn>
                <a:cxn ang="0">
                  <a:pos x="32" y="1421"/>
                </a:cxn>
                <a:cxn ang="0">
                  <a:pos x="11" y="1260"/>
                </a:cxn>
                <a:cxn ang="0">
                  <a:pos x="0" y="1109"/>
                </a:cxn>
                <a:cxn ang="0">
                  <a:pos x="11" y="905"/>
                </a:cxn>
                <a:cxn ang="0">
                  <a:pos x="52" y="679"/>
                </a:cxn>
                <a:cxn ang="0">
                  <a:pos x="135" y="431"/>
                </a:cxn>
                <a:cxn ang="0">
                  <a:pos x="218" y="280"/>
                </a:cxn>
                <a:cxn ang="0">
                  <a:pos x="312" y="162"/>
                </a:cxn>
                <a:cxn ang="0">
                  <a:pos x="384" y="76"/>
                </a:cxn>
                <a:cxn ang="0">
                  <a:pos x="446" y="22"/>
                </a:cxn>
                <a:cxn ang="0">
                  <a:pos x="478" y="0"/>
                </a:cxn>
              </a:cxnLst>
              <a:rect l="0" t="0" r="r" b="b"/>
              <a:pathLst>
                <a:path w="498" h="2218">
                  <a:moveTo>
                    <a:pt x="478" y="0"/>
                  </a:moveTo>
                  <a:lnTo>
                    <a:pt x="488" y="0"/>
                  </a:lnTo>
                  <a:lnTo>
                    <a:pt x="498" y="11"/>
                  </a:lnTo>
                  <a:lnTo>
                    <a:pt x="498" y="33"/>
                  </a:lnTo>
                  <a:lnTo>
                    <a:pt x="488" y="44"/>
                  </a:lnTo>
                  <a:lnTo>
                    <a:pt x="467" y="54"/>
                  </a:lnTo>
                  <a:lnTo>
                    <a:pt x="332" y="237"/>
                  </a:lnTo>
                  <a:lnTo>
                    <a:pt x="239" y="431"/>
                  </a:lnTo>
                  <a:lnTo>
                    <a:pt x="166" y="646"/>
                  </a:lnTo>
                  <a:lnTo>
                    <a:pt x="135" y="872"/>
                  </a:lnTo>
                  <a:lnTo>
                    <a:pt x="125" y="1099"/>
                  </a:lnTo>
                  <a:lnTo>
                    <a:pt x="135" y="1303"/>
                  </a:lnTo>
                  <a:lnTo>
                    <a:pt x="166" y="1529"/>
                  </a:lnTo>
                  <a:lnTo>
                    <a:pt x="229" y="1744"/>
                  </a:lnTo>
                  <a:lnTo>
                    <a:pt x="322" y="1949"/>
                  </a:lnTo>
                  <a:lnTo>
                    <a:pt x="457" y="2132"/>
                  </a:lnTo>
                  <a:lnTo>
                    <a:pt x="478" y="2143"/>
                  </a:lnTo>
                  <a:lnTo>
                    <a:pt x="498" y="2164"/>
                  </a:lnTo>
                  <a:lnTo>
                    <a:pt x="498" y="2197"/>
                  </a:lnTo>
                  <a:lnTo>
                    <a:pt x="478" y="2218"/>
                  </a:lnTo>
                  <a:lnTo>
                    <a:pt x="446" y="2197"/>
                  </a:lnTo>
                  <a:lnTo>
                    <a:pt x="384" y="2143"/>
                  </a:lnTo>
                  <a:lnTo>
                    <a:pt x="312" y="2067"/>
                  </a:lnTo>
                  <a:lnTo>
                    <a:pt x="229" y="1949"/>
                  </a:lnTo>
                  <a:lnTo>
                    <a:pt x="146" y="1798"/>
                  </a:lnTo>
                  <a:lnTo>
                    <a:pt x="73" y="1615"/>
                  </a:lnTo>
                  <a:lnTo>
                    <a:pt x="32" y="1421"/>
                  </a:lnTo>
                  <a:lnTo>
                    <a:pt x="11" y="1260"/>
                  </a:lnTo>
                  <a:lnTo>
                    <a:pt x="0" y="1109"/>
                  </a:lnTo>
                  <a:lnTo>
                    <a:pt x="11" y="905"/>
                  </a:lnTo>
                  <a:lnTo>
                    <a:pt x="52" y="679"/>
                  </a:lnTo>
                  <a:lnTo>
                    <a:pt x="135" y="431"/>
                  </a:lnTo>
                  <a:lnTo>
                    <a:pt x="218" y="280"/>
                  </a:lnTo>
                  <a:lnTo>
                    <a:pt x="312" y="162"/>
                  </a:lnTo>
                  <a:lnTo>
                    <a:pt x="384" y="76"/>
                  </a:lnTo>
                  <a:lnTo>
                    <a:pt x="446" y="22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7" name="Freeform 129"/>
            <p:cNvSpPr>
              <a:spLocks/>
            </p:cNvSpPr>
            <p:nvPr/>
          </p:nvSpPr>
          <p:spPr bwMode="auto">
            <a:xfrm>
              <a:off x="24854" y="4706"/>
              <a:ext cx="1296" cy="8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265" y="0"/>
                </a:cxn>
                <a:cxn ang="0">
                  <a:pos x="1276" y="11"/>
                </a:cxn>
                <a:cxn ang="0">
                  <a:pos x="1296" y="21"/>
                </a:cxn>
                <a:cxn ang="0">
                  <a:pos x="1296" y="64"/>
                </a:cxn>
                <a:cxn ang="0">
                  <a:pos x="1276" y="75"/>
                </a:cxn>
                <a:cxn ang="0">
                  <a:pos x="1265" y="86"/>
                </a:cxn>
                <a:cxn ang="0">
                  <a:pos x="31" y="86"/>
                </a:cxn>
                <a:cxn ang="0">
                  <a:pos x="21" y="75"/>
                </a:cxn>
                <a:cxn ang="0">
                  <a:pos x="0" y="64"/>
                </a:cxn>
                <a:cxn ang="0">
                  <a:pos x="0" y="21"/>
                </a:cxn>
                <a:cxn ang="0">
                  <a:pos x="10" y="11"/>
                </a:cxn>
                <a:cxn ang="0">
                  <a:pos x="31" y="0"/>
                </a:cxn>
              </a:cxnLst>
              <a:rect l="0" t="0" r="r" b="b"/>
              <a:pathLst>
                <a:path w="1296" h="86">
                  <a:moveTo>
                    <a:pt x="31" y="0"/>
                  </a:moveTo>
                  <a:lnTo>
                    <a:pt x="1265" y="0"/>
                  </a:lnTo>
                  <a:lnTo>
                    <a:pt x="1276" y="11"/>
                  </a:lnTo>
                  <a:lnTo>
                    <a:pt x="1296" y="21"/>
                  </a:lnTo>
                  <a:lnTo>
                    <a:pt x="1296" y="64"/>
                  </a:lnTo>
                  <a:lnTo>
                    <a:pt x="1276" y="75"/>
                  </a:lnTo>
                  <a:lnTo>
                    <a:pt x="1265" y="86"/>
                  </a:lnTo>
                  <a:lnTo>
                    <a:pt x="31" y="86"/>
                  </a:lnTo>
                  <a:lnTo>
                    <a:pt x="21" y="75"/>
                  </a:lnTo>
                  <a:lnTo>
                    <a:pt x="0" y="64"/>
                  </a:lnTo>
                  <a:lnTo>
                    <a:pt x="0" y="21"/>
                  </a:lnTo>
                  <a:lnTo>
                    <a:pt x="10" y="1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8" name="Freeform 130"/>
            <p:cNvSpPr>
              <a:spLocks/>
            </p:cNvSpPr>
            <p:nvPr/>
          </p:nvSpPr>
          <p:spPr bwMode="auto">
            <a:xfrm>
              <a:off x="26399" y="4329"/>
              <a:ext cx="985" cy="1432"/>
            </a:xfrm>
            <a:custGeom>
              <a:avLst/>
              <a:gdLst/>
              <a:ahLst/>
              <a:cxnLst>
                <a:cxn ang="0">
                  <a:pos x="373" y="21"/>
                </a:cxn>
                <a:cxn ang="0">
                  <a:pos x="456" y="183"/>
                </a:cxn>
                <a:cxn ang="0">
                  <a:pos x="446" y="237"/>
                </a:cxn>
                <a:cxn ang="0">
                  <a:pos x="436" y="301"/>
                </a:cxn>
                <a:cxn ang="0">
                  <a:pos x="353" y="517"/>
                </a:cxn>
                <a:cxn ang="0">
                  <a:pos x="311" y="775"/>
                </a:cxn>
                <a:cxn ang="0">
                  <a:pos x="342" y="893"/>
                </a:cxn>
                <a:cxn ang="0">
                  <a:pos x="446" y="947"/>
                </a:cxn>
                <a:cxn ang="0">
                  <a:pos x="612" y="872"/>
                </a:cxn>
                <a:cxn ang="0">
                  <a:pos x="685" y="764"/>
                </a:cxn>
                <a:cxn ang="0">
                  <a:pos x="819" y="194"/>
                </a:cxn>
                <a:cxn ang="0">
                  <a:pos x="830" y="140"/>
                </a:cxn>
                <a:cxn ang="0">
                  <a:pos x="851" y="86"/>
                </a:cxn>
                <a:cxn ang="0">
                  <a:pos x="871" y="54"/>
                </a:cxn>
                <a:cxn ang="0">
                  <a:pos x="902" y="32"/>
                </a:cxn>
                <a:cxn ang="0">
                  <a:pos x="954" y="43"/>
                </a:cxn>
                <a:cxn ang="0">
                  <a:pos x="985" y="65"/>
                </a:cxn>
                <a:cxn ang="0">
                  <a:pos x="975" y="140"/>
                </a:cxn>
                <a:cxn ang="0">
                  <a:pos x="695" y="1152"/>
                </a:cxn>
                <a:cxn ang="0">
                  <a:pos x="436" y="1399"/>
                </a:cxn>
                <a:cxn ang="0">
                  <a:pos x="176" y="1421"/>
                </a:cxn>
                <a:cxn ang="0">
                  <a:pos x="62" y="1313"/>
                </a:cxn>
                <a:cxn ang="0">
                  <a:pos x="42" y="1195"/>
                </a:cxn>
                <a:cxn ang="0">
                  <a:pos x="93" y="1119"/>
                </a:cxn>
                <a:cxn ang="0">
                  <a:pos x="187" y="1098"/>
                </a:cxn>
                <a:cxn ang="0">
                  <a:pos x="239" y="1141"/>
                </a:cxn>
                <a:cxn ang="0">
                  <a:pos x="218" y="1238"/>
                </a:cxn>
                <a:cxn ang="0">
                  <a:pos x="156" y="1292"/>
                </a:cxn>
                <a:cxn ang="0">
                  <a:pos x="125" y="1324"/>
                </a:cxn>
                <a:cxn ang="0">
                  <a:pos x="166" y="1356"/>
                </a:cxn>
                <a:cxn ang="0">
                  <a:pos x="218" y="1378"/>
                </a:cxn>
                <a:cxn ang="0">
                  <a:pos x="353" y="1356"/>
                </a:cxn>
                <a:cxn ang="0">
                  <a:pos x="498" y="1238"/>
                </a:cxn>
                <a:cxn ang="0">
                  <a:pos x="612" y="1012"/>
                </a:cxn>
                <a:cxn ang="0">
                  <a:pos x="539" y="958"/>
                </a:cxn>
                <a:cxn ang="0">
                  <a:pos x="353" y="980"/>
                </a:cxn>
                <a:cxn ang="0">
                  <a:pos x="218" y="904"/>
                </a:cxn>
                <a:cxn ang="0">
                  <a:pos x="166" y="732"/>
                </a:cxn>
                <a:cxn ang="0">
                  <a:pos x="197" y="549"/>
                </a:cxn>
                <a:cxn ang="0">
                  <a:pos x="301" y="237"/>
                </a:cxn>
                <a:cxn ang="0">
                  <a:pos x="332" y="161"/>
                </a:cxn>
                <a:cxn ang="0">
                  <a:pos x="301" y="54"/>
                </a:cxn>
                <a:cxn ang="0">
                  <a:pos x="218" y="65"/>
                </a:cxn>
                <a:cxn ang="0">
                  <a:pos x="104" y="194"/>
                </a:cxn>
                <a:cxn ang="0">
                  <a:pos x="52" y="344"/>
                </a:cxn>
                <a:cxn ang="0">
                  <a:pos x="42" y="366"/>
                </a:cxn>
                <a:cxn ang="0">
                  <a:pos x="0" y="355"/>
                </a:cxn>
                <a:cxn ang="0">
                  <a:pos x="31" y="248"/>
                </a:cxn>
                <a:cxn ang="0">
                  <a:pos x="114" y="86"/>
                </a:cxn>
                <a:cxn ang="0">
                  <a:pos x="280" y="0"/>
                </a:cxn>
              </a:cxnLst>
              <a:rect l="0" t="0" r="r" b="b"/>
              <a:pathLst>
                <a:path w="985" h="1432">
                  <a:moveTo>
                    <a:pt x="280" y="0"/>
                  </a:moveTo>
                  <a:lnTo>
                    <a:pt x="373" y="21"/>
                  </a:lnTo>
                  <a:lnTo>
                    <a:pt x="436" y="97"/>
                  </a:lnTo>
                  <a:lnTo>
                    <a:pt x="456" y="183"/>
                  </a:lnTo>
                  <a:lnTo>
                    <a:pt x="456" y="204"/>
                  </a:lnTo>
                  <a:lnTo>
                    <a:pt x="446" y="237"/>
                  </a:lnTo>
                  <a:lnTo>
                    <a:pt x="446" y="258"/>
                  </a:lnTo>
                  <a:lnTo>
                    <a:pt x="436" y="301"/>
                  </a:lnTo>
                  <a:lnTo>
                    <a:pt x="415" y="344"/>
                  </a:lnTo>
                  <a:lnTo>
                    <a:pt x="353" y="517"/>
                  </a:lnTo>
                  <a:lnTo>
                    <a:pt x="322" y="657"/>
                  </a:lnTo>
                  <a:lnTo>
                    <a:pt x="311" y="775"/>
                  </a:lnTo>
                  <a:lnTo>
                    <a:pt x="322" y="829"/>
                  </a:lnTo>
                  <a:lnTo>
                    <a:pt x="342" y="893"/>
                  </a:lnTo>
                  <a:lnTo>
                    <a:pt x="384" y="926"/>
                  </a:lnTo>
                  <a:lnTo>
                    <a:pt x="446" y="947"/>
                  </a:lnTo>
                  <a:lnTo>
                    <a:pt x="539" y="926"/>
                  </a:lnTo>
                  <a:lnTo>
                    <a:pt x="612" y="872"/>
                  </a:lnTo>
                  <a:lnTo>
                    <a:pt x="664" y="807"/>
                  </a:lnTo>
                  <a:lnTo>
                    <a:pt x="685" y="764"/>
                  </a:lnTo>
                  <a:lnTo>
                    <a:pt x="778" y="366"/>
                  </a:lnTo>
                  <a:lnTo>
                    <a:pt x="819" y="194"/>
                  </a:lnTo>
                  <a:lnTo>
                    <a:pt x="830" y="161"/>
                  </a:lnTo>
                  <a:lnTo>
                    <a:pt x="830" y="140"/>
                  </a:lnTo>
                  <a:lnTo>
                    <a:pt x="840" y="108"/>
                  </a:lnTo>
                  <a:lnTo>
                    <a:pt x="851" y="86"/>
                  </a:lnTo>
                  <a:lnTo>
                    <a:pt x="851" y="75"/>
                  </a:lnTo>
                  <a:lnTo>
                    <a:pt x="871" y="54"/>
                  </a:lnTo>
                  <a:lnTo>
                    <a:pt x="892" y="43"/>
                  </a:lnTo>
                  <a:lnTo>
                    <a:pt x="902" y="32"/>
                  </a:lnTo>
                  <a:lnTo>
                    <a:pt x="944" y="32"/>
                  </a:lnTo>
                  <a:lnTo>
                    <a:pt x="954" y="43"/>
                  </a:lnTo>
                  <a:lnTo>
                    <a:pt x="975" y="54"/>
                  </a:lnTo>
                  <a:lnTo>
                    <a:pt x="985" y="65"/>
                  </a:lnTo>
                  <a:lnTo>
                    <a:pt x="985" y="118"/>
                  </a:lnTo>
                  <a:lnTo>
                    <a:pt x="975" y="140"/>
                  </a:lnTo>
                  <a:lnTo>
                    <a:pt x="768" y="980"/>
                  </a:lnTo>
                  <a:lnTo>
                    <a:pt x="695" y="1152"/>
                  </a:lnTo>
                  <a:lnTo>
                    <a:pt x="581" y="1303"/>
                  </a:lnTo>
                  <a:lnTo>
                    <a:pt x="436" y="1399"/>
                  </a:lnTo>
                  <a:lnTo>
                    <a:pt x="270" y="1432"/>
                  </a:lnTo>
                  <a:lnTo>
                    <a:pt x="176" y="1421"/>
                  </a:lnTo>
                  <a:lnTo>
                    <a:pt x="104" y="1378"/>
                  </a:lnTo>
                  <a:lnTo>
                    <a:pt x="62" y="1313"/>
                  </a:lnTo>
                  <a:lnTo>
                    <a:pt x="42" y="1238"/>
                  </a:lnTo>
                  <a:lnTo>
                    <a:pt x="42" y="1195"/>
                  </a:lnTo>
                  <a:lnTo>
                    <a:pt x="52" y="1163"/>
                  </a:lnTo>
                  <a:lnTo>
                    <a:pt x="93" y="1119"/>
                  </a:lnTo>
                  <a:lnTo>
                    <a:pt x="135" y="1098"/>
                  </a:lnTo>
                  <a:lnTo>
                    <a:pt x="187" y="1098"/>
                  </a:lnTo>
                  <a:lnTo>
                    <a:pt x="208" y="1109"/>
                  </a:lnTo>
                  <a:lnTo>
                    <a:pt x="239" y="1141"/>
                  </a:lnTo>
                  <a:lnTo>
                    <a:pt x="239" y="1173"/>
                  </a:lnTo>
                  <a:lnTo>
                    <a:pt x="218" y="1238"/>
                  </a:lnTo>
                  <a:lnTo>
                    <a:pt x="176" y="1281"/>
                  </a:lnTo>
                  <a:lnTo>
                    <a:pt x="156" y="1292"/>
                  </a:lnTo>
                  <a:lnTo>
                    <a:pt x="104" y="1292"/>
                  </a:lnTo>
                  <a:lnTo>
                    <a:pt x="125" y="1324"/>
                  </a:lnTo>
                  <a:lnTo>
                    <a:pt x="145" y="1346"/>
                  </a:lnTo>
                  <a:lnTo>
                    <a:pt x="166" y="1356"/>
                  </a:lnTo>
                  <a:lnTo>
                    <a:pt x="197" y="1367"/>
                  </a:lnTo>
                  <a:lnTo>
                    <a:pt x="218" y="1378"/>
                  </a:lnTo>
                  <a:lnTo>
                    <a:pt x="259" y="1378"/>
                  </a:lnTo>
                  <a:lnTo>
                    <a:pt x="353" y="1356"/>
                  </a:lnTo>
                  <a:lnTo>
                    <a:pt x="436" y="1303"/>
                  </a:lnTo>
                  <a:lnTo>
                    <a:pt x="498" y="1238"/>
                  </a:lnTo>
                  <a:lnTo>
                    <a:pt x="571" y="1119"/>
                  </a:lnTo>
                  <a:lnTo>
                    <a:pt x="612" y="1012"/>
                  </a:lnTo>
                  <a:lnTo>
                    <a:pt x="643" y="893"/>
                  </a:lnTo>
                  <a:lnTo>
                    <a:pt x="539" y="958"/>
                  </a:lnTo>
                  <a:lnTo>
                    <a:pt x="425" y="990"/>
                  </a:lnTo>
                  <a:lnTo>
                    <a:pt x="353" y="980"/>
                  </a:lnTo>
                  <a:lnTo>
                    <a:pt x="280" y="958"/>
                  </a:lnTo>
                  <a:lnTo>
                    <a:pt x="218" y="904"/>
                  </a:lnTo>
                  <a:lnTo>
                    <a:pt x="176" y="829"/>
                  </a:lnTo>
                  <a:lnTo>
                    <a:pt x="166" y="732"/>
                  </a:lnTo>
                  <a:lnTo>
                    <a:pt x="176" y="646"/>
                  </a:lnTo>
                  <a:lnTo>
                    <a:pt x="197" y="549"/>
                  </a:lnTo>
                  <a:lnTo>
                    <a:pt x="239" y="431"/>
                  </a:lnTo>
                  <a:lnTo>
                    <a:pt x="301" y="237"/>
                  </a:lnTo>
                  <a:lnTo>
                    <a:pt x="322" y="204"/>
                  </a:lnTo>
                  <a:lnTo>
                    <a:pt x="332" y="161"/>
                  </a:lnTo>
                  <a:lnTo>
                    <a:pt x="332" y="86"/>
                  </a:lnTo>
                  <a:lnTo>
                    <a:pt x="301" y="54"/>
                  </a:lnTo>
                  <a:lnTo>
                    <a:pt x="280" y="54"/>
                  </a:lnTo>
                  <a:lnTo>
                    <a:pt x="218" y="65"/>
                  </a:lnTo>
                  <a:lnTo>
                    <a:pt x="166" y="108"/>
                  </a:lnTo>
                  <a:lnTo>
                    <a:pt x="104" y="194"/>
                  </a:lnTo>
                  <a:lnTo>
                    <a:pt x="62" y="323"/>
                  </a:lnTo>
                  <a:lnTo>
                    <a:pt x="52" y="344"/>
                  </a:lnTo>
                  <a:lnTo>
                    <a:pt x="52" y="355"/>
                  </a:lnTo>
                  <a:lnTo>
                    <a:pt x="42" y="366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1" y="248"/>
                  </a:lnTo>
                  <a:lnTo>
                    <a:pt x="62" y="161"/>
                  </a:lnTo>
                  <a:lnTo>
                    <a:pt x="114" y="86"/>
                  </a:lnTo>
                  <a:lnTo>
                    <a:pt x="187" y="21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9" name="Freeform 131"/>
            <p:cNvSpPr>
              <a:spLocks/>
            </p:cNvSpPr>
            <p:nvPr/>
          </p:nvSpPr>
          <p:spPr bwMode="auto">
            <a:xfrm>
              <a:off x="27581" y="3640"/>
              <a:ext cx="498" cy="221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2" y="21"/>
                </a:cxn>
                <a:cxn ang="0">
                  <a:pos x="114" y="75"/>
                </a:cxn>
                <a:cxn ang="0">
                  <a:pos x="187" y="151"/>
                </a:cxn>
                <a:cxn ang="0">
                  <a:pos x="270" y="269"/>
                </a:cxn>
                <a:cxn ang="0">
                  <a:pos x="353" y="420"/>
                </a:cxn>
                <a:cxn ang="0">
                  <a:pos x="426" y="603"/>
                </a:cxn>
                <a:cxn ang="0">
                  <a:pos x="477" y="797"/>
                </a:cxn>
                <a:cxn ang="0">
                  <a:pos x="498" y="958"/>
                </a:cxn>
                <a:cxn ang="0">
                  <a:pos x="498" y="1109"/>
                </a:cxn>
                <a:cxn ang="0">
                  <a:pos x="488" y="1313"/>
                </a:cxn>
                <a:cxn ang="0">
                  <a:pos x="446" y="1539"/>
                </a:cxn>
                <a:cxn ang="0">
                  <a:pos x="363" y="1787"/>
                </a:cxn>
                <a:cxn ang="0">
                  <a:pos x="280" y="1938"/>
                </a:cxn>
                <a:cxn ang="0">
                  <a:pos x="187" y="2056"/>
                </a:cxn>
                <a:cxn ang="0">
                  <a:pos x="114" y="2142"/>
                </a:cxn>
                <a:cxn ang="0">
                  <a:pos x="52" y="2196"/>
                </a:cxn>
                <a:cxn ang="0">
                  <a:pos x="21" y="2218"/>
                </a:cxn>
                <a:cxn ang="0">
                  <a:pos x="0" y="2196"/>
                </a:cxn>
                <a:cxn ang="0">
                  <a:pos x="0" y="2175"/>
                </a:cxn>
                <a:cxn ang="0">
                  <a:pos x="11" y="2164"/>
                </a:cxn>
                <a:cxn ang="0">
                  <a:pos x="31" y="2153"/>
                </a:cxn>
                <a:cxn ang="0">
                  <a:pos x="166" y="1970"/>
                </a:cxn>
                <a:cxn ang="0">
                  <a:pos x="270" y="1776"/>
                </a:cxn>
                <a:cxn ang="0">
                  <a:pos x="332" y="1561"/>
                </a:cxn>
                <a:cxn ang="0">
                  <a:pos x="363" y="1335"/>
                </a:cxn>
                <a:cxn ang="0">
                  <a:pos x="374" y="1109"/>
                </a:cxn>
                <a:cxn ang="0">
                  <a:pos x="363" y="840"/>
                </a:cxn>
                <a:cxn ang="0">
                  <a:pos x="311" y="603"/>
                </a:cxn>
                <a:cxn ang="0">
                  <a:pos x="249" y="398"/>
                </a:cxn>
                <a:cxn ang="0">
                  <a:pos x="156" y="226"/>
                </a:cxn>
                <a:cxn ang="0">
                  <a:pos x="42" y="75"/>
                </a:cxn>
                <a:cxn ang="0">
                  <a:pos x="0" y="32"/>
                </a:cxn>
                <a:cxn ang="0">
                  <a:pos x="0" y="21"/>
                </a:cxn>
                <a:cxn ang="0">
                  <a:pos x="21" y="0"/>
                </a:cxn>
              </a:cxnLst>
              <a:rect l="0" t="0" r="r" b="b"/>
              <a:pathLst>
                <a:path w="498" h="2218">
                  <a:moveTo>
                    <a:pt x="21" y="0"/>
                  </a:moveTo>
                  <a:lnTo>
                    <a:pt x="52" y="21"/>
                  </a:lnTo>
                  <a:lnTo>
                    <a:pt x="114" y="75"/>
                  </a:lnTo>
                  <a:lnTo>
                    <a:pt x="187" y="151"/>
                  </a:lnTo>
                  <a:lnTo>
                    <a:pt x="270" y="269"/>
                  </a:lnTo>
                  <a:lnTo>
                    <a:pt x="353" y="420"/>
                  </a:lnTo>
                  <a:lnTo>
                    <a:pt x="426" y="603"/>
                  </a:lnTo>
                  <a:lnTo>
                    <a:pt x="477" y="797"/>
                  </a:lnTo>
                  <a:lnTo>
                    <a:pt x="498" y="958"/>
                  </a:lnTo>
                  <a:lnTo>
                    <a:pt x="498" y="1109"/>
                  </a:lnTo>
                  <a:lnTo>
                    <a:pt x="488" y="1313"/>
                  </a:lnTo>
                  <a:lnTo>
                    <a:pt x="446" y="1539"/>
                  </a:lnTo>
                  <a:lnTo>
                    <a:pt x="363" y="1787"/>
                  </a:lnTo>
                  <a:lnTo>
                    <a:pt x="280" y="1938"/>
                  </a:lnTo>
                  <a:lnTo>
                    <a:pt x="187" y="2056"/>
                  </a:lnTo>
                  <a:lnTo>
                    <a:pt x="114" y="2142"/>
                  </a:lnTo>
                  <a:lnTo>
                    <a:pt x="52" y="2196"/>
                  </a:lnTo>
                  <a:lnTo>
                    <a:pt x="21" y="2218"/>
                  </a:lnTo>
                  <a:lnTo>
                    <a:pt x="0" y="2196"/>
                  </a:lnTo>
                  <a:lnTo>
                    <a:pt x="0" y="2175"/>
                  </a:lnTo>
                  <a:lnTo>
                    <a:pt x="11" y="2164"/>
                  </a:lnTo>
                  <a:lnTo>
                    <a:pt x="31" y="2153"/>
                  </a:lnTo>
                  <a:lnTo>
                    <a:pt x="166" y="1970"/>
                  </a:lnTo>
                  <a:lnTo>
                    <a:pt x="270" y="1776"/>
                  </a:lnTo>
                  <a:lnTo>
                    <a:pt x="332" y="1561"/>
                  </a:lnTo>
                  <a:lnTo>
                    <a:pt x="363" y="1335"/>
                  </a:lnTo>
                  <a:lnTo>
                    <a:pt x="374" y="1109"/>
                  </a:lnTo>
                  <a:lnTo>
                    <a:pt x="363" y="840"/>
                  </a:lnTo>
                  <a:lnTo>
                    <a:pt x="311" y="603"/>
                  </a:lnTo>
                  <a:lnTo>
                    <a:pt x="249" y="398"/>
                  </a:lnTo>
                  <a:lnTo>
                    <a:pt x="156" y="226"/>
                  </a:lnTo>
                  <a:lnTo>
                    <a:pt x="42" y="75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0" name="Freeform 132"/>
            <p:cNvSpPr>
              <a:spLocks/>
            </p:cNvSpPr>
            <p:nvPr/>
          </p:nvSpPr>
          <p:spPr bwMode="auto">
            <a:xfrm>
              <a:off x="28390" y="3478"/>
              <a:ext cx="674" cy="1023"/>
            </a:xfrm>
            <a:custGeom>
              <a:avLst/>
              <a:gdLst/>
              <a:ahLst/>
              <a:cxnLst>
                <a:cxn ang="0">
                  <a:pos x="311" y="0"/>
                </a:cxn>
                <a:cxn ang="0">
                  <a:pos x="446" y="22"/>
                </a:cxn>
                <a:cxn ang="0">
                  <a:pos x="560" y="87"/>
                </a:cxn>
                <a:cxn ang="0">
                  <a:pos x="633" y="173"/>
                </a:cxn>
                <a:cxn ang="0">
                  <a:pos x="664" y="302"/>
                </a:cxn>
                <a:cxn ang="0">
                  <a:pos x="643" y="410"/>
                </a:cxn>
                <a:cxn ang="0">
                  <a:pos x="602" y="496"/>
                </a:cxn>
                <a:cxn ang="0">
                  <a:pos x="529" y="571"/>
                </a:cxn>
                <a:cxn ang="0">
                  <a:pos x="446" y="636"/>
                </a:cxn>
                <a:cxn ang="0">
                  <a:pos x="384" y="679"/>
                </a:cxn>
                <a:cxn ang="0">
                  <a:pos x="322" y="733"/>
                </a:cxn>
                <a:cxn ang="0">
                  <a:pos x="249" y="797"/>
                </a:cxn>
                <a:cxn ang="0">
                  <a:pos x="145" y="894"/>
                </a:cxn>
                <a:cxn ang="0">
                  <a:pos x="540" y="894"/>
                </a:cxn>
                <a:cxn ang="0">
                  <a:pos x="560" y="883"/>
                </a:cxn>
                <a:cxn ang="0">
                  <a:pos x="571" y="883"/>
                </a:cxn>
                <a:cxn ang="0">
                  <a:pos x="581" y="872"/>
                </a:cxn>
                <a:cxn ang="0">
                  <a:pos x="602" y="808"/>
                </a:cxn>
                <a:cxn ang="0">
                  <a:pos x="612" y="765"/>
                </a:cxn>
                <a:cxn ang="0">
                  <a:pos x="612" y="743"/>
                </a:cxn>
                <a:cxn ang="0">
                  <a:pos x="674" y="743"/>
                </a:cxn>
                <a:cxn ang="0">
                  <a:pos x="622" y="1023"/>
                </a:cxn>
                <a:cxn ang="0">
                  <a:pos x="0" y="1023"/>
                </a:cxn>
                <a:cxn ang="0">
                  <a:pos x="0" y="980"/>
                </a:cxn>
                <a:cxn ang="0">
                  <a:pos x="21" y="959"/>
                </a:cxn>
                <a:cxn ang="0">
                  <a:pos x="384" y="593"/>
                </a:cxn>
                <a:cxn ang="0">
                  <a:pos x="425" y="539"/>
                </a:cxn>
                <a:cxn ang="0">
                  <a:pos x="477" y="474"/>
                </a:cxn>
                <a:cxn ang="0">
                  <a:pos x="519" y="388"/>
                </a:cxn>
                <a:cxn ang="0">
                  <a:pos x="529" y="291"/>
                </a:cxn>
                <a:cxn ang="0">
                  <a:pos x="519" y="205"/>
                </a:cxn>
                <a:cxn ang="0">
                  <a:pos x="467" y="119"/>
                </a:cxn>
                <a:cxn ang="0">
                  <a:pos x="394" y="65"/>
                </a:cxn>
                <a:cxn ang="0">
                  <a:pos x="301" y="44"/>
                </a:cxn>
                <a:cxn ang="0">
                  <a:pos x="239" y="54"/>
                </a:cxn>
                <a:cxn ang="0">
                  <a:pos x="177" y="76"/>
                </a:cxn>
                <a:cxn ang="0">
                  <a:pos x="125" y="130"/>
                </a:cxn>
                <a:cxn ang="0">
                  <a:pos x="83" y="194"/>
                </a:cxn>
                <a:cxn ang="0">
                  <a:pos x="114" y="194"/>
                </a:cxn>
                <a:cxn ang="0">
                  <a:pos x="135" y="205"/>
                </a:cxn>
                <a:cxn ang="0">
                  <a:pos x="156" y="227"/>
                </a:cxn>
                <a:cxn ang="0">
                  <a:pos x="156" y="248"/>
                </a:cxn>
                <a:cxn ang="0">
                  <a:pos x="166" y="259"/>
                </a:cxn>
                <a:cxn ang="0">
                  <a:pos x="166" y="313"/>
                </a:cxn>
                <a:cxn ang="0">
                  <a:pos x="145" y="334"/>
                </a:cxn>
                <a:cxn ang="0">
                  <a:pos x="135" y="356"/>
                </a:cxn>
                <a:cxn ang="0">
                  <a:pos x="104" y="366"/>
                </a:cxn>
                <a:cxn ang="0">
                  <a:pos x="62" y="366"/>
                </a:cxn>
                <a:cxn ang="0">
                  <a:pos x="42" y="356"/>
                </a:cxn>
                <a:cxn ang="0">
                  <a:pos x="31" y="345"/>
                </a:cxn>
                <a:cxn ang="0">
                  <a:pos x="11" y="334"/>
                </a:cxn>
                <a:cxn ang="0">
                  <a:pos x="0" y="313"/>
                </a:cxn>
                <a:cxn ang="0">
                  <a:pos x="0" y="280"/>
                </a:cxn>
                <a:cxn ang="0">
                  <a:pos x="21" y="173"/>
                </a:cxn>
                <a:cxn ang="0">
                  <a:pos x="83" y="87"/>
                </a:cxn>
                <a:cxn ang="0">
                  <a:pos x="187" y="22"/>
                </a:cxn>
                <a:cxn ang="0">
                  <a:pos x="311" y="0"/>
                </a:cxn>
              </a:cxnLst>
              <a:rect l="0" t="0" r="r" b="b"/>
              <a:pathLst>
                <a:path w="674" h="1023">
                  <a:moveTo>
                    <a:pt x="311" y="0"/>
                  </a:moveTo>
                  <a:lnTo>
                    <a:pt x="446" y="22"/>
                  </a:lnTo>
                  <a:lnTo>
                    <a:pt x="560" y="87"/>
                  </a:lnTo>
                  <a:lnTo>
                    <a:pt x="633" y="173"/>
                  </a:lnTo>
                  <a:lnTo>
                    <a:pt x="664" y="302"/>
                  </a:lnTo>
                  <a:lnTo>
                    <a:pt x="643" y="410"/>
                  </a:lnTo>
                  <a:lnTo>
                    <a:pt x="602" y="496"/>
                  </a:lnTo>
                  <a:lnTo>
                    <a:pt x="529" y="571"/>
                  </a:lnTo>
                  <a:lnTo>
                    <a:pt x="446" y="636"/>
                  </a:lnTo>
                  <a:lnTo>
                    <a:pt x="384" y="679"/>
                  </a:lnTo>
                  <a:lnTo>
                    <a:pt x="322" y="733"/>
                  </a:lnTo>
                  <a:lnTo>
                    <a:pt x="249" y="797"/>
                  </a:lnTo>
                  <a:lnTo>
                    <a:pt x="145" y="894"/>
                  </a:lnTo>
                  <a:lnTo>
                    <a:pt x="540" y="894"/>
                  </a:lnTo>
                  <a:lnTo>
                    <a:pt x="560" y="883"/>
                  </a:lnTo>
                  <a:lnTo>
                    <a:pt x="571" y="883"/>
                  </a:lnTo>
                  <a:lnTo>
                    <a:pt x="581" y="872"/>
                  </a:lnTo>
                  <a:lnTo>
                    <a:pt x="602" y="808"/>
                  </a:lnTo>
                  <a:lnTo>
                    <a:pt x="612" y="765"/>
                  </a:lnTo>
                  <a:lnTo>
                    <a:pt x="612" y="743"/>
                  </a:lnTo>
                  <a:lnTo>
                    <a:pt x="674" y="743"/>
                  </a:lnTo>
                  <a:lnTo>
                    <a:pt x="622" y="1023"/>
                  </a:lnTo>
                  <a:lnTo>
                    <a:pt x="0" y="1023"/>
                  </a:lnTo>
                  <a:lnTo>
                    <a:pt x="0" y="980"/>
                  </a:lnTo>
                  <a:lnTo>
                    <a:pt x="21" y="959"/>
                  </a:lnTo>
                  <a:lnTo>
                    <a:pt x="384" y="593"/>
                  </a:lnTo>
                  <a:lnTo>
                    <a:pt x="425" y="539"/>
                  </a:lnTo>
                  <a:lnTo>
                    <a:pt x="477" y="474"/>
                  </a:lnTo>
                  <a:lnTo>
                    <a:pt x="519" y="388"/>
                  </a:lnTo>
                  <a:lnTo>
                    <a:pt x="529" y="291"/>
                  </a:lnTo>
                  <a:lnTo>
                    <a:pt x="519" y="205"/>
                  </a:lnTo>
                  <a:lnTo>
                    <a:pt x="467" y="119"/>
                  </a:lnTo>
                  <a:lnTo>
                    <a:pt x="394" y="65"/>
                  </a:lnTo>
                  <a:lnTo>
                    <a:pt x="301" y="44"/>
                  </a:lnTo>
                  <a:lnTo>
                    <a:pt x="239" y="54"/>
                  </a:lnTo>
                  <a:lnTo>
                    <a:pt x="177" y="76"/>
                  </a:lnTo>
                  <a:lnTo>
                    <a:pt x="125" y="130"/>
                  </a:lnTo>
                  <a:lnTo>
                    <a:pt x="83" y="194"/>
                  </a:lnTo>
                  <a:lnTo>
                    <a:pt x="114" y="194"/>
                  </a:lnTo>
                  <a:lnTo>
                    <a:pt x="135" y="205"/>
                  </a:lnTo>
                  <a:lnTo>
                    <a:pt x="156" y="227"/>
                  </a:lnTo>
                  <a:lnTo>
                    <a:pt x="156" y="248"/>
                  </a:lnTo>
                  <a:lnTo>
                    <a:pt x="166" y="259"/>
                  </a:lnTo>
                  <a:lnTo>
                    <a:pt x="166" y="313"/>
                  </a:lnTo>
                  <a:lnTo>
                    <a:pt x="145" y="334"/>
                  </a:lnTo>
                  <a:lnTo>
                    <a:pt x="135" y="356"/>
                  </a:lnTo>
                  <a:lnTo>
                    <a:pt x="104" y="366"/>
                  </a:lnTo>
                  <a:lnTo>
                    <a:pt x="62" y="366"/>
                  </a:lnTo>
                  <a:lnTo>
                    <a:pt x="42" y="356"/>
                  </a:lnTo>
                  <a:lnTo>
                    <a:pt x="31" y="345"/>
                  </a:lnTo>
                  <a:lnTo>
                    <a:pt x="11" y="334"/>
                  </a:lnTo>
                  <a:lnTo>
                    <a:pt x="0" y="313"/>
                  </a:lnTo>
                  <a:lnTo>
                    <a:pt x="0" y="280"/>
                  </a:lnTo>
                  <a:lnTo>
                    <a:pt x="21" y="173"/>
                  </a:lnTo>
                  <a:lnTo>
                    <a:pt x="83" y="87"/>
                  </a:lnTo>
                  <a:lnTo>
                    <a:pt x="187" y="22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" name="Freeform 133"/>
            <p:cNvSpPr>
              <a:spLocks/>
            </p:cNvSpPr>
            <p:nvPr/>
          </p:nvSpPr>
          <p:spPr bwMode="auto">
            <a:xfrm>
              <a:off x="29292" y="3435"/>
              <a:ext cx="882" cy="1120"/>
            </a:xfrm>
            <a:custGeom>
              <a:avLst/>
              <a:gdLst/>
              <a:ahLst/>
              <a:cxnLst>
                <a:cxn ang="0">
                  <a:pos x="778" y="0"/>
                </a:cxn>
                <a:cxn ang="0">
                  <a:pos x="861" y="0"/>
                </a:cxn>
                <a:cxn ang="0">
                  <a:pos x="882" y="22"/>
                </a:cxn>
                <a:cxn ang="0">
                  <a:pos x="882" y="43"/>
                </a:cxn>
                <a:cxn ang="0">
                  <a:pos x="872" y="54"/>
                </a:cxn>
                <a:cxn ang="0">
                  <a:pos x="799" y="54"/>
                </a:cxn>
                <a:cxn ang="0">
                  <a:pos x="768" y="65"/>
                </a:cxn>
                <a:cxn ang="0">
                  <a:pos x="747" y="87"/>
                </a:cxn>
                <a:cxn ang="0">
                  <a:pos x="737" y="119"/>
                </a:cxn>
                <a:cxn ang="0">
                  <a:pos x="747" y="140"/>
                </a:cxn>
                <a:cxn ang="0">
                  <a:pos x="571" y="862"/>
                </a:cxn>
                <a:cxn ang="0">
                  <a:pos x="519" y="969"/>
                </a:cxn>
                <a:cxn ang="0">
                  <a:pos x="436" y="1055"/>
                </a:cxn>
                <a:cxn ang="0">
                  <a:pos x="332" y="1098"/>
                </a:cxn>
                <a:cxn ang="0">
                  <a:pos x="218" y="1120"/>
                </a:cxn>
                <a:cxn ang="0">
                  <a:pos x="104" y="1098"/>
                </a:cxn>
                <a:cxn ang="0">
                  <a:pos x="32" y="1034"/>
                </a:cxn>
                <a:cxn ang="0">
                  <a:pos x="0" y="948"/>
                </a:cxn>
                <a:cxn ang="0">
                  <a:pos x="0" y="915"/>
                </a:cxn>
                <a:cxn ang="0">
                  <a:pos x="11" y="883"/>
                </a:cxn>
                <a:cxn ang="0">
                  <a:pos x="32" y="851"/>
                </a:cxn>
                <a:cxn ang="0">
                  <a:pos x="42" y="840"/>
                </a:cxn>
                <a:cxn ang="0">
                  <a:pos x="83" y="819"/>
                </a:cxn>
                <a:cxn ang="0">
                  <a:pos x="125" y="819"/>
                </a:cxn>
                <a:cxn ang="0">
                  <a:pos x="146" y="829"/>
                </a:cxn>
                <a:cxn ang="0">
                  <a:pos x="177" y="862"/>
                </a:cxn>
                <a:cxn ang="0">
                  <a:pos x="177" y="894"/>
                </a:cxn>
                <a:cxn ang="0">
                  <a:pos x="166" y="915"/>
                </a:cxn>
                <a:cxn ang="0">
                  <a:pos x="166" y="926"/>
                </a:cxn>
                <a:cxn ang="0">
                  <a:pos x="125" y="969"/>
                </a:cxn>
                <a:cxn ang="0">
                  <a:pos x="104" y="980"/>
                </a:cxn>
                <a:cxn ang="0">
                  <a:pos x="73" y="980"/>
                </a:cxn>
                <a:cxn ang="0">
                  <a:pos x="94" y="1012"/>
                </a:cxn>
                <a:cxn ang="0">
                  <a:pos x="115" y="1023"/>
                </a:cxn>
                <a:cxn ang="0">
                  <a:pos x="135" y="1045"/>
                </a:cxn>
                <a:cxn ang="0">
                  <a:pos x="166" y="1045"/>
                </a:cxn>
                <a:cxn ang="0">
                  <a:pos x="187" y="1055"/>
                </a:cxn>
                <a:cxn ang="0">
                  <a:pos x="218" y="1055"/>
                </a:cxn>
                <a:cxn ang="0">
                  <a:pos x="312" y="1023"/>
                </a:cxn>
                <a:cxn ang="0">
                  <a:pos x="395" y="948"/>
                </a:cxn>
                <a:cxn ang="0">
                  <a:pos x="446" y="840"/>
                </a:cxn>
                <a:cxn ang="0">
                  <a:pos x="612" y="130"/>
                </a:cxn>
                <a:cxn ang="0">
                  <a:pos x="623" y="119"/>
                </a:cxn>
                <a:cxn ang="0">
                  <a:pos x="623" y="87"/>
                </a:cxn>
                <a:cxn ang="0">
                  <a:pos x="612" y="76"/>
                </a:cxn>
                <a:cxn ang="0">
                  <a:pos x="592" y="65"/>
                </a:cxn>
                <a:cxn ang="0">
                  <a:pos x="446" y="65"/>
                </a:cxn>
                <a:cxn ang="0">
                  <a:pos x="436" y="54"/>
                </a:cxn>
                <a:cxn ang="0">
                  <a:pos x="436" y="22"/>
                </a:cxn>
                <a:cxn ang="0">
                  <a:pos x="446" y="11"/>
                </a:cxn>
                <a:cxn ang="0">
                  <a:pos x="695" y="11"/>
                </a:cxn>
                <a:cxn ang="0">
                  <a:pos x="778" y="0"/>
                </a:cxn>
              </a:cxnLst>
              <a:rect l="0" t="0" r="r" b="b"/>
              <a:pathLst>
                <a:path w="882" h="1120">
                  <a:moveTo>
                    <a:pt x="778" y="0"/>
                  </a:moveTo>
                  <a:lnTo>
                    <a:pt x="861" y="0"/>
                  </a:lnTo>
                  <a:lnTo>
                    <a:pt x="882" y="22"/>
                  </a:lnTo>
                  <a:lnTo>
                    <a:pt x="882" y="43"/>
                  </a:lnTo>
                  <a:lnTo>
                    <a:pt x="872" y="54"/>
                  </a:lnTo>
                  <a:lnTo>
                    <a:pt x="799" y="54"/>
                  </a:lnTo>
                  <a:lnTo>
                    <a:pt x="768" y="65"/>
                  </a:lnTo>
                  <a:lnTo>
                    <a:pt x="747" y="87"/>
                  </a:lnTo>
                  <a:lnTo>
                    <a:pt x="737" y="119"/>
                  </a:lnTo>
                  <a:lnTo>
                    <a:pt x="747" y="140"/>
                  </a:lnTo>
                  <a:lnTo>
                    <a:pt x="571" y="862"/>
                  </a:lnTo>
                  <a:lnTo>
                    <a:pt x="519" y="969"/>
                  </a:lnTo>
                  <a:lnTo>
                    <a:pt x="436" y="1055"/>
                  </a:lnTo>
                  <a:lnTo>
                    <a:pt x="332" y="1098"/>
                  </a:lnTo>
                  <a:lnTo>
                    <a:pt x="218" y="1120"/>
                  </a:lnTo>
                  <a:lnTo>
                    <a:pt x="104" y="1098"/>
                  </a:lnTo>
                  <a:lnTo>
                    <a:pt x="32" y="1034"/>
                  </a:lnTo>
                  <a:lnTo>
                    <a:pt x="0" y="948"/>
                  </a:lnTo>
                  <a:lnTo>
                    <a:pt x="0" y="915"/>
                  </a:lnTo>
                  <a:lnTo>
                    <a:pt x="11" y="883"/>
                  </a:lnTo>
                  <a:lnTo>
                    <a:pt x="32" y="851"/>
                  </a:lnTo>
                  <a:lnTo>
                    <a:pt x="42" y="840"/>
                  </a:lnTo>
                  <a:lnTo>
                    <a:pt x="83" y="819"/>
                  </a:lnTo>
                  <a:lnTo>
                    <a:pt x="125" y="819"/>
                  </a:lnTo>
                  <a:lnTo>
                    <a:pt x="146" y="829"/>
                  </a:lnTo>
                  <a:lnTo>
                    <a:pt x="177" y="862"/>
                  </a:lnTo>
                  <a:lnTo>
                    <a:pt x="177" y="894"/>
                  </a:lnTo>
                  <a:lnTo>
                    <a:pt x="166" y="915"/>
                  </a:lnTo>
                  <a:lnTo>
                    <a:pt x="166" y="926"/>
                  </a:lnTo>
                  <a:lnTo>
                    <a:pt x="125" y="969"/>
                  </a:lnTo>
                  <a:lnTo>
                    <a:pt x="104" y="980"/>
                  </a:lnTo>
                  <a:lnTo>
                    <a:pt x="73" y="980"/>
                  </a:lnTo>
                  <a:lnTo>
                    <a:pt x="94" y="1012"/>
                  </a:lnTo>
                  <a:lnTo>
                    <a:pt x="115" y="1023"/>
                  </a:lnTo>
                  <a:lnTo>
                    <a:pt x="135" y="1045"/>
                  </a:lnTo>
                  <a:lnTo>
                    <a:pt x="166" y="1045"/>
                  </a:lnTo>
                  <a:lnTo>
                    <a:pt x="187" y="1055"/>
                  </a:lnTo>
                  <a:lnTo>
                    <a:pt x="218" y="1055"/>
                  </a:lnTo>
                  <a:lnTo>
                    <a:pt x="312" y="1023"/>
                  </a:lnTo>
                  <a:lnTo>
                    <a:pt x="395" y="948"/>
                  </a:lnTo>
                  <a:lnTo>
                    <a:pt x="446" y="840"/>
                  </a:lnTo>
                  <a:lnTo>
                    <a:pt x="612" y="130"/>
                  </a:lnTo>
                  <a:lnTo>
                    <a:pt x="623" y="119"/>
                  </a:lnTo>
                  <a:lnTo>
                    <a:pt x="623" y="87"/>
                  </a:lnTo>
                  <a:lnTo>
                    <a:pt x="612" y="76"/>
                  </a:lnTo>
                  <a:lnTo>
                    <a:pt x="592" y="65"/>
                  </a:lnTo>
                  <a:lnTo>
                    <a:pt x="446" y="65"/>
                  </a:lnTo>
                  <a:lnTo>
                    <a:pt x="436" y="54"/>
                  </a:lnTo>
                  <a:lnTo>
                    <a:pt x="436" y="22"/>
                  </a:lnTo>
                  <a:lnTo>
                    <a:pt x="446" y="11"/>
                  </a:lnTo>
                  <a:lnTo>
                    <a:pt x="695" y="11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" name="Freeform 134"/>
            <p:cNvSpPr>
              <a:spLocks/>
            </p:cNvSpPr>
            <p:nvPr/>
          </p:nvSpPr>
          <p:spPr bwMode="auto">
            <a:xfrm>
              <a:off x="30174" y="4006"/>
              <a:ext cx="550" cy="743"/>
            </a:xfrm>
            <a:custGeom>
              <a:avLst/>
              <a:gdLst/>
              <a:ahLst/>
              <a:cxnLst>
                <a:cxn ang="0">
                  <a:pos x="363" y="11"/>
                </a:cxn>
                <a:cxn ang="0">
                  <a:pos x="487" y="86"/>
                </a:cxn>
                <a:cxn ang="0">
                  <a:pos x="498" y="194"/>
                </a:cxn>
                <a:cxn ang="0">
                  <a:pos x="425" y="291"/>
                </a:cxn>
                <a:cxn ang="0">
                  <a:pos x="456" y="377"/>
                </a:cxn>
                <a:cxn ang="0">
                  <a:pos x="550" y="527"/>
                </a:cxn>
                <a:cxn ang="0">
                  <a:pos x="477" y="678"/>
                </a:cxn>
                <a:cxn ang="0">
                  <a:pos x="270" y="743"/>
                </a:cxn>
                <a:cxn ang="0">
                  <a:pos x="83" y="711"/>
                </a:cxn>
                <a:cxn ang="0">
                  <a:pos x="0" y="581"/>
                </a:cxn>
                <a:cxn ang="0">
                  <a:pos x="31" y="517"/>
                </a:cxn>
                <a:cxn ang="0">
                  <a:pos x="104" y="527"/>
                </a:cxn>
                <a:cxn ang="0">
                  <a:pos x="124" y="581"/>
                </a:cxn>
                <a:cxn ang="0">
                  <a:pos x="93" y="635"/>
                </a:cxn>
                <a:cxn ang="0">
                  <a:pos x="124" y="678"/>
                </a:cxn>
                <a:cxn ang="0">
                  <a:pos x="228" y="700"/>
                </a:cxn>
                <a:cxn ang="0">
                  <a:pos x="342" y="678"/>
                </a:cxn>
                <a:cxn ang="0">
                  <a:pos x="415" y="527"/>
                </a:cxn>
                <a:cxn ang="0">
                  <a:pos x="342" y="377"/>
                </a:cxn>
                <a:cxn ang="0">
                  <a:pos x="259" y="377"/>
                </a:cxn>
                <a:cxn ang="0">
                  <a:pos x="166" y="366"/>
                </a:cxn>
                <a:cxn ang="0">
                  <a:pos x="176" y="334"/>
                </a:cxn>
                <a:cxn ang="0">
                  <a:pos x="311" y="312"/>
                </a:cxn>
                <a:cxn ang="0">
                  <a:pos x="384" y="215"/>
                </a:cxn>
                <a:cxn ang="0">
                  <a:pos x="394" y="129"/>
                </a:cxn>
                <a:cxn ang="0">
                  <a:pos x="353" y="75"/>
                </a:cxn>
                <a:cxn ang="0">
                  <a:pos x="290" y="43"/>
                </a:cxn>
                <a:cxn ang="0">
                  <a:pos x="187" y="54"/>
                </a:cxn>
                <a:cxn ang="0">
                  <a:pos x="124" y="75"/>
                </a:cxn>
                <a:cxn ang="0">
                  <a:pos x="145" y="118"/>
                </a:cxn>
                <a:cxn ang="0">
                  <a:pos x="155" y="161"/>
                </a:cxn>
                <a:cxn ang="0">
                  <a:pos x="114" y="215"/>
                </a:cxn>
                <a:cxn ang="0">
                  <a:pos x="62" y="205"/>
                </a:cxn>
                <a:cxn ang="0">
                  <a:pos x="31" y="183"/>
                </a:cxn>
                <a:cxn ang="0">
                  <a:pos x="52" y="86"/>
                </a:cxn>
                <a:cxn ang="0">
                  <a:pos x="176" y="11"/>
                </a:cxn>
              </a:cxnLst>
              <a:rect l="0" t="0" r="r" b="b"/>
              <a:pathLst>
                <a:path w="550" h="743">
                  <a:moveTo>
                    <a:pt x="270" y="0"/>
                  </a:moveTo>
                  <a:lnTo>
                    <a:pt x="363" y="11"/>
                  </a:lnTo>
                  <a:lnTo>
                    <a:pt x="435" y="43"/>
                  </a:lnTo>
                  <a:lnTo>
                    <a:pt x="487" y="86"/>
                  </a:lnTo>
                  <a:lnTo>
                    <a:pt x="508" y="151"/>
                  </a:lnTo>
                  <a:lnTo>
                    <a:pt x="498" y="194"/>
                  </a:lnTo>
                  <a:lnTo>
                    <a:pt x="477" y="248"/>
                  </a:lnTo>
                  <a:lnTo>
                    <a:pt x="425" y="291"/>
                  </a:lnTo>
                  <a:lnTo>
                    <a:pt x="353" y="334"/>
                  </a:lnTo>
                  <a:lnTo>
                    <a:pt x="456" y="377"/>
                  </a:lnTo>
                  <a:lnTo>
                    <a:pt x="529" y="441"/>
                  </a:lnTo>
                  <a:lnTo>
                    <a:pt x="550" y="527"/>
                  </a:lnTo>
                  <a:lnTo>
                    <a:pt x="529" y="603"/>
                  </a:lnTo>
                  <a:lnTo>
                    <a:pt x="477" y="678"/>
                  </a:lnTo>
                  <a:lnTo>
                    <a:pt x="384" y="721"/>
                  </a:lnTo>
                  <a:lnTo>
                    <a:pt x="270" y="743"/>
                  </a:lnTo>
                  <a:lnTo>
                    <a:pt x="166" y="732"/>
                  </a:lnTo>
                  <a:lnTo>
                    <a:pt x="83" y="711"/>
                  </a:lnTo>
                  <a:lnTo>
                    <a:pt x="21" y="657"/>
                  </a:lnTo>
                  <a:lnTo>
                    <a:pt x="0" y="581"/>
                  </a:lnTo>
                  <a:lnTo>
                    <a:pt x="0" y="549"/>
                  </a:lnTo>
                  <a:lnTo>
                    <a:pt x="31" y="517"/>
                  </a:lnTo>
                  <a:lnTo>
                    <a:pt x="83" y="517"/>
                  </a:lnTo>
                  <a:lnTo>
                    <a:pt x="104" y="527"/>
                  </a:lnTo>
                  <a:lnTo>
                    <a:pt x="114" y="549"/>
                  </a:lnTo>
                  <a:lnTo>
                    <a:pt x="124" y="581"/>
                  </a:lnTo>
                  <a:lnTo>
                    <a:pt x="124" y="603"/>
                  </a:lnTo>
                  <a:lnTo>
                    <a:pt x="93" y="635"/>
                  </a:lnTo>
                  <a:lnTo>
                    <a:pt x="73" y="646"/>
                  </a:lnTo>
                  <a:lnTo>
                    <a:pt x="124" y="678"/>
                  </a:lnTo>
                  <a:lnTo>
                    <a:pt x="187" y="689"/>
                  </a:lnTo>
                  <a:lnTo>
                    <a:pt x="228" y="700"/>
                  </a:lnTo>
                  <a:lnTo>
                    <a:pt x="259" y="700"/>
                  </a:lnTo>
                  <a:lnTo>
                    <a:pt x="342" y="678"/>
                  </a:lnTo>
                  <a:lnTo>
                    <a:pt x="394" y="624"/>
                  </a:lnTo>
                  <a:lnTo>
                    <a:pt x="415" y="527"/>
                  </a:lnTo>
                  <a:lnTo>
                    <a:pt x="394" y="431"/>
                  </a:lnTo>
                  <a:lnTo>
                    <a:pt x="342" y="377"/>
                  </a:lnTo>
                  <a:lnTo>
                    <a:pt x="259" y="355"/>
                  </a:lnTo>
                  <a:lnTo>
                    <a:pt x="259" y="377"/>
                  </a:lnTo>
                  <a:lnTo>
                    <a:pt x="176" y="377"/>
                  </a:lnTo>
                  <a:lnTo>
                    <a:pt x="166" y="366"/>
                  </a:lnTo>
                  <a:lnTo>
                    <a:pt x="166" y="344"/>
                  </a:lnTo>
                  <a:lnTo>
                    <a:pt x="176" y="334"/>
                  </a:lnTo>
                  <a:lnTo>
                    <a:pt x="249" y="334"/>
                  </a:lnTo>
                  <a:lnTo>
                    <a:pt x="311" y="312"/>
                  </a:lnTo>
                  <a:lnTo>
                    <a:pt x="363" y="269"/>
                  </a:lnTo>
                  <a:lnTo>
                    <a:pt x="384" y="215"/>
                  </a:lnTo>
                  <a:lnTo>
                    <a:pt x="394" y="161"/>
                  </a:lnTo>
                  <a:lnTo>
                    <a:pt x="394" y="129"/>
                  </a:lnTo>
                  <a:lnTo>
                    <a:pt x="373" y="97"/>
                  </a:lnTo>
                  <a:lnTo>
                    <a:pt x="353" y="75"/>
                  </a:lnTo>
                  <a:lnTo>
                    <a:pt x="321" y="54"/>
                  </a:lnTo>
                  <a:lnTo>
                    <a:pt x="290" y="43"/>
                  </a:lnTo>
                  <a:lnTo>
                    <a:pt x="218" y="43"/>
                  </a:lnTo>
                  <a:lnTo>
                    <a:pt x="187" y="54"/>
                  </a:lnTo>
                  <a:lnTo>
                    <a:pt x="155" y="54"/>
                  </a:lnTo>
                  <a:lnTo>
                    <a:pt x="124" y="75"/>
                  </a:lnTo>
                  <a:lnTo>
                    <a:pt x="104" y="97"/>
                  </a:lnTo>
                  <a:lnTo>
                    <a:pt x="145" y="118"/>
                  </a:lnTo>
                  <a:lnTo>
                    <a:pt x="155" y="140"/>
                  </a:lnTo>
                  <a:lnTo>
                    <a:pt x="155" y="161"/>
                  </a:lnTo>
                  <a:lnTo>
                    <a:pt x="135" y="205"/>
                  </a:lnTo>
                  <a:lnTo>
                    <a:pt x="114" y="215"/>
                  </a:lnTo>
                  <a:lnTo>
                    <a:pt x="83" y="215"/>
                  </a:lnTo>
                  <a:lnTo>
                    <a:pt x="62" y="205"/>
                  </a:lnTo>
                  <a:lnTo>
                    <a:pt x="52" y="194"/>
                  </a:lnTo>
                  <a:lnTo>
                    <a:pt x="31" y="183"/>
                  </a:lnTo>
                  <a:lnTo>
                    <a:pt x="31" y="151"/>
                  </a:lnTo>
                  <a:lnTo>
                    <a:pt x="52" y="86"/>
                  </a:lnTo>
                  <a:lnTo>
                    <a:pt x="104" y="43"/>
                  </a:lnTo>
                  <a:lnTo>
                    <a:pt x="176" y="11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3" name="Freeform 135"/>
            <p:cNvSpPr>
              <a:spLocks/>
            </p:cNvSpPr>
            <p:nvPr/>
          </p:nvSpPr>
          <p:spPr bwMode="auto">
            <a:xfrm>
              <a:off x="31004" y="3543"/>
              <a:ext cx="1109" cy="1141"/>
            </a:xfrm>
            <a:custGeom>
              <a:avLst/>
              <a:gdLst/>
              <a:ahLst/>
              <a:cxnLst>
                <a:cxn ang="0">
                  <a:pos x="539" y="0"/>
                </a:cxn>
                <a:cxn ang="0">
                  <a:pos x="580" y="0"/>
                </a:cxn>
                <a:cxn ang="0">
                  <a:pos x="601" y="22"/>
                </a:cxn>
                <a:cxn ang="0">
                  <a:pos x="601" y="528"/>
                </a:cxn>
                <a:cxn ang="0">
                  <a:pos x="1088" y="528"/>
                </a:cxn>
                <a:cxn ang="0">
                  <a:pos x="1109" y="549"/>
                </a:cxn>
                <a:cxn ang="0">
                  <a:pos x="1109" y="581"/>
                </a:cxn>
                <a:cxn ang="0">
                  <a:pos x="1088" y="603"/>
                </a:cxn>
                <a:cxn ang="0">
                  <a:pos x="601" y="603"/>
                </a:cxn>
                <a:cxn ang="0">
                  <a:pos x="591" y="614"/>
                </a:cxn>
                <a:cxn ang="0">
                  <a:pos x="591" y="1120"/>
                </a:cxn>
                <a:cxn ang="0">
                  <a:pos x="570" y="1141"/>
                </a:cxn>
                <a:cxn ang="0">
                  <a:pos x="539" y="1141"/>
                </a:cxn>
                <a:cxn ang="0">
                  <a:pos x="518" y="1120"/>
                </a:cxn>
                <a:cxn ang="0">
                  <a:pos x="518" y="614"/>
                </a:cxn>
                <a:cxn ang="0">
                  <a:pos x="20" y="614"/>
                </a:cxn>
                <a:cxn ang="0">
                  <a:pos x="0" y="592"/>
                </a:cxn>
                <a:cxn ang="0">
                  <a:pos x="0" y="549"/>
                </a:cxn>
                <a:cxn ang="0">
                  <a:pos x="20" y="528"/>
                </a:cxn>
                <a:cxn ang="0">
                  <a:pos x="518" y="528"/>
                </a:cxn>
                <a:cxn ang="0">
                  <a:pos x="518" y="32"/>
                </a:cxn>
                <a:cxn ang="0">
                  <a:pos x="528" y="11"/>
                </a:cxn>
                <a:cxn ang="0">
                  <a:pos x="539" y="0"/>
                </a:cxn>
              </a:cxnLst>
              <a:rect l="0" t="0" r="r" b="b"/>
              <a:pathLst>
                <a:path w="1109" h="1141">
                  <a:moveTo>
                    <a:pt x="539" y="0"/>
                  </a:moveTo>
                  <a:lnTo>
                    <a:pt x="580" y="0"/>
                  </a:lnTo>
                  <a:lnTo>
                    <a:pt x="601" y="22"/>
                  </a:lnTo>
                  <a:lnTo>
                    <a:pt x="601" y="528"/>
                  </a:lnTo>
                  <a:lnTo>
                    <a:pt x="1088" y="528"/>
                  </a:lnTo>
                  <a:lnTo>
                    <a:pt x="1109" y="549"/>
                  </a:lnTo>
                  <a:lnTo>
                    <a:pt x="1109" y="581"/>
                  </a:lnTo>
                  <a:lnTo>
                    <a:pt x="1088" y="603"/>
                  </a:lnTo>
                  <a:lnTo>
                    <a:pt x="601" y="603"/>
                  </a:lnTo>
                  <a:lnTo>
                    <a:pt x="591" y="614"/>
                  </a:lnTo>
                  <a:lnTo>
                    <a:pt x="591" y="1120"/>
                  </a:lnTo>
                  <a:lnTo>
                    <a:pt x="570" y="1141"/>
                  </a:lnTo>
                  <a:lnTo>
                    <a:pt x="539" y="1141"/>
                  </a:lnTo>
                  <a:lnTo>
                    <a:pt x="518" y="1120"/>
                  </a:lnTo>
                  <a:lnTo>
                    <a:pt x="518" y="614"/>
                  </a:lnTo>
                  <a:lnTo>
                    <a:pt x="20" y="614"/>
                  </a:lnTo>
                  <a:lnTo>
                    <a:pt x="0" y="592"/>
                  </a:lnTo>
                  <a:lnTo>
                    <a:pt x="0" y="549"/>
                  </a:lnTo>
                  <a:lnTo>
                    <a:pt x="20" y="528"/>
                  </a:lnTo>
                  <a:lnTo>
                    <a:pt x="518" y="528"/>
                  </a:lnTo>
                  <a:lnTo>
                    <a:pt x="518" y="32"/>
                  </a:lnTo>
                  <a:lnTo>
                    <a:pt x="528" y="11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4" name="Freeform 136"/>
            <p:cNvSpPr>
              <a:spLocks/>
            </p:cNvSpPr>
            <p:nvPr/>
          </p:nvSpPr>
          <p:spPr bwMode="auto">
            <a:xfrm>
              <a:off x="32310" y="3478"/>
              <a:ext cx="674" cy="1023"/>
            </a:xfrm>
            <a:custGeom>
              <a:avLst/>
              <a:gdLst/>
              <a:ahLst/>
              <a:cxnLst>
                <a:cxn ang="0">
                  <a:pos x="311" y="0"/>
                </a:cxn>
                <a:cxn ang="0">
                  <a:pos x="446" y="22"/>
                </a:cxn>
                <a:cxn ang="0">
                  <a:pos x="560" y="87"/>
                </a:cxn>
                <a:cxn ang="0">
                  <a:pos x="633" y="173"/>
                </a:cxn>
                <a:cxn ang="0">
                  <a:pos x="664" y="302"/>
                </a:cxn>
                <a:cxn ang="0">
                  <a:pos x="643" y="410"/>
                </a:cxn>
                <a:cxn ang="0">
                  <a:pos x="602" y="496"/>
                </a:cxn>
                <a:cxn ang="0">
                  <a:pos x="529" y="571"/>
                </a:cxn>
                <a:cxn ang="0">
                  <a:pos x="446" y="636"/>
                </a:cxn>
                <a:cxn ang="0">
                  <a:pos x="384" y="679"/>
                </a:cxn>
                <a:cxn ang="0">
                  <a:pos x="322" y="733"/>
                </a:cxn>
                <a:cxn ang="0">
                  <a:pos x="249" y="797"/>
                </a:cxn>
                <a:cxn ang="0">
                  <a:pos x="145" y="894"/>
                </a:cxn>
                <a:cxn ang="0">
                  <a:pos x="539" y="894"/>
                </a:cxn>
                <a:cxn ang="0">
                  <a:pos x="560" y="883"/>
                </a:cxn>
                <a:cxn ang="0">
                  <a:pos x="571" y="883"/>
                </a:cxn>
                <a:cxn ang="0">
                  <a:pos x="581" y="872"/>
                </a:cxn>
                <a:cxn ang="0">
                  <a:pos x="602" y="808"/>
                </a:cxn>
                <a:cxn ang="0">
                  <a:pos x="612" y="765"/>
                </a:cxn>
                <a:cxn ang="0">
                  <a:pos x="612" y="743"/>
                </a:cxn>
                <a:cxn ang="0">
                  <a:pos x="674" y="743"/>
                </a:cxn>
                <a:cxn ang="0">
                  <a:pos x="622" y="1023"/>
                </a:cxn>
                <a:cxn ang="0">
                  <a:pos x="0" y="1023"/>
                </a:cxn>
                <a:cxn ang="0">
                  <a:pos x="0" y="980"/>
                </a:cxn>
                <a:cxn ang="0">
                  <a:pos x="21" y="959"/>
                </a:cxn>
                <a:cxn ang="0">
                  <a:pos x="384" y="593"/>
                </a:cxn>
                <a:cxn ang="0">
                  <a:pos x="425" y="539"/>
                </a:cxn>
                <a:cxn ang="0">
                  <a:pos x="477" y="474"/>
                </a:cxn>
                <a:cxn ang="0">
                  <a:pos x="519" y="388"/>
                </a:cxn>
                <a:cxn ang="0">
                  <a:pos x="529" y="291"/>
                </a:cxn>
                <a:cxn ang="0">
                  <a:pos x="519" y="205"/>
                </a:cxn>
                <a:cxn ang="0">
                  <a:pos x="467" y="119"/>
                </a:cxn>
                <a:cxn ang="0">
                  <a:pos x="394" y="65"/>
                </a:cxn>
                <a:cxn ang="0">
                  <a:pos x="301" y="44"/>
                </a:cxn>
                <a:cxn ang="0">
                  <a:pos x="228" y="54"/>
                </a:cxn>
                <a:cxn ang="0">
                  <a:pos x="145" y="108"/>
                </a:cxn>
                <a:cxn ang="0">
                  <a:pos x="83" y="194"/>
                </a:cxn>
                <a:cxn ang="0">
                  <a:pos x="114" y="194"/>
                </a:cxn>
                <a:cxn ang="0">
                  <a:pos x="135" y="205"/>
                </a:cxn>
                <a:cxn ang="0">
                  <a:pos x="156" y="227"/>
                </a:cxn>
                <a:cxn ang="0">
                  <a:pos x="156" y="248"/>
                </a:cxn>
                <a:cxn ang="0">
                  <a:pos x="166" y="259"/>
                </a:cxn>
                <a:cxn ang="0">
                  <a:pos x="166" y="313"/>
                </a:cxn>
                <a:cxn ang="0">
                  <a:pos x="145" y="334"/>
                </a:cxn>
                <a:cxn ang="0">
                  <a:pos x="135" y="356"/>
                </a:cxn>
                <a:cxn ang="0">
                  <a:pos x="104" y="366"/>
                </a:cxn>
                <a:cxn ang="0">
                  <a:pos x="62" y="366"/>
                </a:cxn>
                <a:cxn ang="0">
                  <a:pos x="42" y="356"/>
                </a:cxn>
                <a:cxn ang="0">
                  <a:pos x="31" y="345"/>
                </a:cxn>
                <a:cxn ang="0">
                  <a:pos x="11" y="334"/>
                </a:cxn>
                <a:cxn ang="0">
                  <a:pos x="0" y="313"/>
                </a:cxn>
                <a:cxn ang="0">
                  <a:pos x="0" y="280"/>
                </a:cxn>
                <a:cxn ang="0">
                  <a:pos x="21" y="173"/>
                </a:cxn>
                <a:cxn ang="0">
                  <a:pos x="83" y="87"/>
                </a:cxn>
                <a:cxn ang="0">
                  <a:pos x="187" y="22"/>
                </a:cxn>
                <a:cxn ang="0">
                  <a:pos x="311" y="0"/>
                </a:cxn>
              </a:cxnLst>
              <a:rect l="0" t="0" r="r" b="b"/>
              <a:pathLst>
                <a:path w="674" h="1023">
                  <a:moveTo>
                    <a:pt x="311" y="0"/>
                  </a:moveTo>
                  <a:lnTo>
                    <a:pt x="446" y="22"/>
                  </a:lnTo>
                  <a:lnTo>
                    <a:pt x="560" y="87"/>
                  </a:lnTo>
                  <a:lnTo>
                    <a:pt x="633" y="173"/>
                  </a:lnTo>
                  <a:lnTo>
                    <a:pt x="664" y="302"/>
                  </a:lnTo>
                  <a:lnTo>
                    <a:pt x="643" y="410"/>
                  </a:lnTo>
                  <a:lnTo>
                    <a:pt x="602" y="496"/>
                  </a:lnTo>
                  <a:lnTo>
                    <a:pt x="529" y="571"/>
                  </a:lnTo>
                  <a:lnTo>
                    <a:pt x="446" y="636"/>
                  </a:lnTo>
                  <a:lnTo>
                    <a:pt x="384" y="679"/>
                  </a:lnTo>
                  <a:lnTo>
                    <a:pt x="322" y="733"/>
                  </a:lnTo>
                  <a:lnTo>
                    <a:pt x="249" y="797"/>
                  </a:lnTo>
                  <a:lnTo>
                    <a:pt x="145" y="894"/>
                  </a:lnTo>
                  <a:lnTo>
                    <a:pt x="539" y="894"/>
                  </a:lnTo>
                  <a:lnTo>
                    <a:pt x="560" y="883"/>
                  </a:lnTo>
                  <a:lnTo>
                    <a:pt x="571" y="883"/>
                  </a:lnTo>
                  <a:lnTo>
                    <a:pt x="581" y="872"/>
                  </a:lnTo>
                  <a:lnTo>
                    <a:pt x="602" y="808"/>
                  </a:lnTo>
                  <a:lnTo>
                    <a:pt x="612" y="765"/>
                  </a:lnTo>
                  <a:lnTo>
                    <a:pt x="612" y="743"/>
                  </a:lnTo>
                  <a:lnTo>
                    <a:pt x="674" y="743"/>
                  </a:lnTo>
                  <a:lnTo>
                    <a:pt x="622" y="1023"/>
                  </a:lnTo>
                  <a:lnTo>
                    <a:pt x="0" y="1023"/>
                  </a:lnTo>
                  <a:lnTo>
                    <a:pt x="0" y="980"/>
                  </a:lnTo>
                  <a:lnTo>
                    <a:pt x="21" y="959"/>
                  </a:lnTo>
                  <a:lnTo>
                    <a:pt x="384" y="593"/>
                  </a:lnTo>
                  <a:lnTo>
                    <a:pt x="425" y="539"/>
                  </a:lnTo>
                  <a:lnTo>
                    <a:pt x="477" y="474"/>
                  </a:lnTo>
                  <a:lnTo>
                    <a:pt x="519" y="388"/>
                  </a:lnTo>
                  <a:lnTo>
                    <a:pt x="529" y="291"/>
                  </a:lnTo>
                  <a:lnTo>
                    <a:pt x="519" y="205"/>
                  </a:lnTo>
                  <a:lnTo>
                    <a:pt x="467" y="119"/>
                  </a:lnTo>
                  <a:lnTo>
                    <a:pt x="394" y="65"/>
                  </a:lnTo>
                  <a:lnTo>
                    <a:pt x="301" y="44"/>
                  </a:lnTo>
                  <a:lnTo>
                    <a:pt x="228" y="54"/>
                  </a:lnTo>
                  <a:lnTo>
                    <a:pt x="145" y="108"/>
                  </a:lnTo>
                  <a:lnTo>
                    <a:pt x="83" y="194"/>
                  </a:lnTo>
                  <a:lnTo>
                    <a:pt x="114" y="194"/>
                  </a:lnTo>
                  <a:lnTo>
                    <a:pt x="135" y="205"/>
                  </a:lnTo>
                  <a:lnTo>
                    <a:pt x="156" y="227"/>
                  </a:lnTo>
                  <a:lnTo>
                    <a:pt x="156" y="248"/>
                  </a:lnTo>
                  <a:lnTo>
                    <a:pt x="166" y="259"/>
                  </a:lnTo>
                  <a:lnTo>
                    <a:pt x="166" y="313"/>
                  </a:lnTo>
                  <a:lnTo>
                    <a:pt x="145" y="334"/>
                  </a:lnTo>
                  <a:lnTo>
                    <a:pt x="135" y="356"/>
                  </a:lnTo>
                  <a:lnTo>
                    <a:pt x="104" y="366"/>
                  </a:lnTo>
                  <a:lnTo>
                    <a:pt x="62" y="366"/>
                  </a:lnTo>
                  <a:lnTo>
                    <a:pt x="42" y="356"/>
                  </a:lnTo>
                  <a:lnTo>
                    <a:pt x="31" y="345"/>
                  </a:lnTo>
                  <a:lnTo>
                    <a:pt x="11" y="334"/>
                  </a:lnTo>
                  <a:lnTo>
                    <a:pt x="0" y="313"/>
                  </a:lnTo>
                  <a:lnTo>
                    <a:pt x="0" y="280"/>
                  </a:lnTo>
                  <a:lnTo>
                    <a:pt x="21" y="173"/>
                  </a:lnTo>
                  <a:lnTo>
                    <a:pt x="83" y="87"/>
                  </a:lnTo>
                  <a:lnTo>
                    <a:pt x="187" y="22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5" name="Freeform 137"/>
            <p:cNvSpPr>
              <a:spLocks/>
            </p:cNvSpPr>
            <p:nvPr/>
          </p:nvSpPr>
          <p:spPr bwMode="auto">
            <a:xfrm>
              <a:off x="33150" y="3446"/>
              <a:ext cx="716" cy="1055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705" y="0"/>
                </a:cxn>
                <a:cxn ang="0">
                  <a:pos x="716" y="11"/>
                </a:cxn>
                <a:cxn ang="0">
                  <a:pos x="716" y="43"/>
                </a:cxn>
                <a:cxn ang="0">
                  <a:pos x="705" y="54"/>
                </a:cxn>
                <a:cxn ang="0">
                  <a:pos x="581" y="54"/>
                </a:cxn>
                <a:cxn ang="0">
                  <a:pos x="539" y="76"/>
                </a:cxn>
                <a:cxn ang="0">
                  <a:pos x="539" y="97"/>
                </a:cxn>
                <a:cxn ang="0">
                  <a:pos x="529" y="119"/>
                </a:cxn>
                <a:cxn ang="0">
                  <a:pos x="519" y="108"/>
                </a:cxn>
                <a:cxn ang="0">
                  <a:pos x="322" y="937"/>
                </a:cxn>
                <a:cxn ang="0">
                  <a:pos x="311" y="958"/>
                </a:cxn>
                <a:cxn ang="0">
                  <a:pos x="311" y="980"/>
                </a:cxn>
                <a:cxn ang="0">
                  <a:pos x="322" y="980"/>
                </a:cxn>
                <a:cxn ang="0">
                  <a:pos x="332" y="991"/>
                </a:cxn>
                <a:cxn ang="0">
                  <a:pos x="457" y="991"/>
                </a:cxn>
                <a:cxn ang="0">
                  <a:pos x="467" y="1001"/>
                </a:cxn>
                <a:cxn ang="0">
                  <a:pos x="467" y="1034"/>
                </a:cxn>
                <a:cxn ang="0">
                  <a:pos x="457" y="1044"/>
                </a:cxn>
                <a:cxn ang="0">
                  <a:pos x="166" y="1044"/>
                </a:cxn>
                <a:cxn ang="0">
                  <a:pos x="83" y="1055"/>
                </a:cxn>
                <a:cxn ang="0">
                  <a:pos x="11" y="1055"/>
                </a:cxn>
                <a:cxn ang="0">
                  <a:pos x="0" y="1044"/>
                </a:cxn>
                <a:cxn ang="0">
                  <a:pos x="0" y="1012"/>
                </a:cxn>
                <a:cxn ang="0">
                  <a:pos x="11" y="1001"/>
                </a:cxn>
                <a:cxn ang="0">
                  <a:pos x="125" y="1001"/>
                </a:cxn>
                <a:cxn ang="0">
                  <a:pos x="166" y="980"/>
                </a:cxn>
                <a:cxn ang="0">
                  <a:pos x="166" y="958"/>
                </a:cxn>
                <a:cxn ang="0">
                  <a:pos x="177" y="937"/>
                </a:cxn>
                <a:cxn ang="0">
                  <a:pos x="374" y="108"/>
                </a:cxn>
                <a:cxn ang="0">
                  <a:pos x="384" y="86"/>
                </a:cxn>
                <a:cxn ang="0">
                  <a:pos x="384" y="65"/>
                </a:cxn>
                <a:cxn ang="0">
                  <a:pos x="374" y="54"/>
                </a:cxn>
                <a:cxn ang="0">
                  <a:pos x="249" y="54"/>
                </a:cxn>
                <a:cxn ang="0">
                  <a:pos x="239" y="43"/>
                </a:cxn>
                <a:cxn ang="0">
                  <a:pos x="239" y="11"/>
                </a:cxn>
                <a:cxn ang="0">
                  <a:pos x="249" y="0"/>
                </a:cxn>
              </a:cxnLst>
              <a:rect l="0" t="0" r="r" b="b"/>
              <a:pathLst>
                <a:path w="716" h="1055">
                  <a:moveTo>
                    <a:pt x="249" y="0"/>
                  </a:moveTo>
                  <a:lnTo>
                    <a:pt x="705" y="0"/>
                  </a:lnTo>
                  <a:lnTo>
                    <a:pt x="716" y="11"/>
                  </a:lnTo>
                  <a:lnTo>
                    <a:pt x="716" y="43"/>
                  </a:lnTo>
                  <a:lnTo>
                    <a:pt x="705" y="54"/>
                  </a:lnTo>
                  <a:lnTo>
                    <a:pt x="581" y="54"/>
                  </a:lnTo>
                  <a:lnTo>
                    <a:pt x="539" y="76"/>
                  </a:lnTo>
                  <a:lnTo>
                    <a:pt x="539" y="97"/>
                  </a:lnTo>
                  <a:lnTo>
                    <a:pt x="529" y="119"/>
                  </a:lnTo>
                  <a:lnTo>
                    <a:pt x="519" y="108"/>
                  </a:lnTo>
                  <a:lnTo>
                    <a:pt x="322" y="937"/>
                  </a:lnTo>
                  <a:lnTo>
                    <a:pt x="311" y="958"/>
                  </a:lnTo>
                  <a:lnTo>
                    <a:pt x="311" y="980"/>
                  </a:lnTo>
                  <a:lnTo>
                    <a:pt x="322" y="980"/>
                  </a:lnTo>
                  <a:lnTo>
                    <a:pt x="332" y="991"/>
                  </a:lnTo>
                  <a:lnTo>
                    <a:pt x="457" y="991"/>
                  </a:lnTo>
                  <a:lnTo>
                    <a:pt x="467" y="1001"/>
                  </a:lnTo>
                  <a:lnTo>
                    <a:pt x="467" y="1034"/>
                  </a:lnTo>
                  <a:lnTo>
                    <a:pt x="457" y="1044"/>
                  </a:lnTo>
                  <a:lnTo>
                    <a:pt x="166" y="1044"/>
                  </a:lnTo>
                  <a:lnTo>
                    <a:pt x="83" y="1055"/>
                  </a:lnTo>
                  <a:lnTo>
                    <a:pt x="11" y="1055"/>
                  </a:lnTo>
                  <a:lnTo>
                    <a:pt x="0" y="1044"/>
                  </a:lnTo>
                  <a:lnTo>
                    <a:pt x="0" y="1012"/>
                  </a:lnTo>
                  <a:lnTo>
                    <a:pt x="11" y="1001"/>
                  </a:lnTo>
                  <a:lnTo>
                    <a:pt x="125" y="1001"/>
                  </a:lnTo>
                  <a:lnTo>
                    <a:pt x="166" y="980"/>
                  </a:lnTo>
                  <a:lnTo>
                    <a:pt x="166" y="958"/>
                  </a:lnTo>
                  <a:lnTo>
                    <a:pt x="177" y="937"/>
                  </a:lnTo>
                  <a:lnTo>
                    <a:pt x="374" y="108"/>
                  </a:lnTo>
                  <a:lnTo>
                    <a:pt x="384" y="86"/>
                  </a:lnTo>
                  <a:lnTo>
                    <a:pt x="384" y="65"/>
                  </a:lnTo>
                  <a:lnTo>
                    <a:pt x="374" y="54"/>
                  </a:lnTo>
                  <a:lnTo>
                    <a:pt x="249" y="54"/>
                  </a:lnTo>
                  <a:lnTo>
                    <a:pt x="239" y="43"/>
                  </a:lnTo>
                  <a:lnTo>
                    <a:pt x="239" y="11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6" name="Freeform 138"/>
            <p:cNvSpPr>
              <a:spLocks/>
            </p:cNvSpPr>
            <p:nvPr/>
          </p:nvSpPr>
          <p:spPr bwMode="auto">
            <a:xfrm>
              <a:off x="33887" y="4006"/>
              <a:ext cx="549" cy="743"/>
            </a:xfrm>
            <a:custGeom>
              <a:avLst/>
              <a:gdLst/>
              <a:ahLst/>
              <a:cxnLst>
                <a:cxn ang="0">
                  <a:pos x="362" y="11"/>
                </a:cxn>
                <a:cxn ang="0">
                  <a:pos x="487" y="86"/>
                </a:cxn>
                <a:cxn ang="0">
                  <a:pos x="497" y="194"/>
                </a:cxn>
                <a:cxn ang="0">
                  <a:pos x="425" y="291"/>
                </a:cxn>
                <a:cxn ang="0">
                  <a:pos x="456" y="377"/>
                </a:cxn>
                <a:cxn ang="0">
                  <a:pos x="549" y="527"/>
                </a:cxn>
                <a:cxn ang="0">
                  <a:pos x="477" y="678"/>
                </a:cxn>
                <a:cxn ang="0">
                  <a:pos x="269" y="743"/>
                </a:cxn>
                <a:cxn ang="0">
                  <a:pos x="82" y="711"/>
                </a:cxn>
                <a:cxn ang="0">
                  <a:pos x="0" y="581"/>
                </a:cxn>
                <a:cxn ang="0">
                  <a:pos x="31" y="517"/>
                </a:cxn>
                <a:cxn ang="0">
                  <a:pos x="103" y="527"/>
                </a:cxn>
                <a:cxn ang="0">
                  <a:pos x="124" y="581"/>
                </a:cxn>
                <a:cxn ang="0">
                  <a:pos x="93" y="635"/>
                </a:cxn>
                <a:cxn ang="0">
                  <a:pos x="124" y="678"/>
                </a:cxn>
                <a:cxn ang="0">
                  <a:pos x="228" y="700"/>
                </a:cxn>
                <a:cxn ang="0">
                  <a:pos x="342" y="678"/>
                </a:cxn>
                <a:cxn ang="0">
                  <a:pos x="414" y="527"/>
                </a:cxn>
                <a:cxn ang="0">
                  <a:pos x="342" y="377"/>
                </a:cxn>
                <a:cxn ang="0">
                  <a:pos x="259" y="377"/>
                </a:cxn>
                <a:cxn ang="0">
                  <a:pos x="165" y="366"/>
                </a:cxn>
                <a:cxn ang="0">
                  <a:pos x="176" y="334"/>
                </a:cxn>
                <a:cxn ang="0">
                  <a:pos x="311" y="312"/>
                </a:cxn>
                <a:cxn ang="0">
                  <a:pos x="383" y="215"/>
                </a:cxn>
                <a:cxn ang="0">
                  <a:pos x="394" y="129"/>
                </a:cxn>
                <a:cxn ang="0">
                  <a:pos x="352" y="75"/>
                </a:cxn>
                <a:cxn ang="0">
                  <a:pos x="290" y="43"/>
                </a:cxn>
                <a:cxn ang="0">
                  <a:pos x="186" y="54"/>
                </a:cxn>
                <a:cxn ang="0">
                  <a:pos x="124" y="75"/>
                </a:cxn>
                <a:cxn ang="0">
                  <a:pos x="145" y="118"/>
                </a:cxn>
                <a:cxn ang="0">
                  <a:pos x="155" y="161"/>
                </a:cxn>
                <a:cxn ang="0">
                  <a:pos x="114" y="215"/>
                </a:cxn>
                <a:cxn ang="0">
                  <a:pos x="62" y="205"/>
                </a:cxn>
                <a:cxn ang="0">
                  <a:pos x="31" y="183"/>
                </a:cxn>
                <a:cxn ang="0">
                  <a:pos x="51" y="86"/>
                </a:cxn>
                <a:cxn ang="0">
                  <a:pos x="176" y="11"/>
                </a:cxn>
              </a:cxnLst>
              <a:rect l="0" t="0" r="r" b="b"/>
              <a:pathLst>
                <a:path w="549" h="743">
                  <a:moveTo>
                    <a:pt x="269" y="0"/>
                  </a:moveTo>
                  <a:lnTo>
                    <a:pt x="362" y="11"/>
                  </a:lnTo>
                  <a:lnTo>
                    <a:pt x="435" y="43"/>
                  </a:lnTo>
                  <a:lnTo>
                    <a:pt x="487" y="86"/>
                  </a:lnTo>
                  <a:lnTo>
                    <a:pt x="508" y="151"/>
                  </a:lnTo>
                  <a:lnTo>
                    <a:pt x="497" y="194"/>
                  </a:lnTo>
                  <a:lnTo>
                    <a:pt x="477" y="248"/>
                  </a:lnTo>
                  <a:lnTo>
                    <a:pt x="425" y="291"/>
                  </a:lnTo>
                  <a:lnTo>
                    <a:pt x="352" y="334"/>
                  </a:lnTo>
                  <a:lnTo>
                    <a:pt x="456" y="377"/>
                  </a:lnTo>
                  <a:lnTo>
                    <a:pt x="528" y="441"/>
                  </a:lnTo>
                  <a:lnTo>
                    <a:pt x="549" y="527"/>
                  </a:lnTo>
                  <a:lnTo>
                    <a:pt x="528" y="603"/>
                  </a:lnTo>
                  <a:lnTo>
                    <a:pt x="477" y="678"/>
                  </a:lnTo>
                  <a:lnTo>
                    <a:pt x="383" y="721"/>
                  </a:lnTo>
                  <a:lnTo>
                    <a:pt x="269" y="743"/>
                  </a:lnTo>
                  <a:lnTo>
                    <a:pt x="165" y="732"/>
                  </a:lnTo>
                  <a:lnTo>
                    <a:pt x="82" y="711"/>
                  </a:lnTo>
                  <a:lnTo>
                    <a:pt x="20" y="657"/>
                  </a:lnTo>
                  <a:lnTo>
                    <a:pt x="0" y="581"/>
                  </a:lnTo>
                  <a:lnTo>
                    <a:pt x="0" y="549"/>
                  </a:lnTo>
                  <a:lnTo>
                    <a:pt x="31" y="517"/>
                  </a:lnTo>
                  <a:lnTo>
                    <a:pt x="82" y="517"/>
                  </a:lnTo>
                  <a:lnTo>
                    <a:pt x="103" y="527"/>
                  </a:lnTo>
                  <a:lnTo>
                    <a:pt x="114" y="549"/>
                  </a:lnTo>
                  <a:lnTo>
                    <a:pt x="124" y="581"/>
                  </a:lnTo>
                  <a:lnTo>
                    <a:pt x="124" y="603"/>
                  </a:lnTo>
                  <a:lnTo>
                    <a:pt x="93" y="635"/>
                  </a:lnTo>
                  <a:lnTo>
                    <a:pt x="72" y="646"/>
                  </a:lnTo>
                  <a:lnTo>
                    <a:pt x="124" y="678"/>
                  </a:lnTo>
                  <a:lnTo>
                    <a:pt x="186" y="689"/>
                  </a:lnTo>
                  <a:lnTo>
                    <a:pt x="228" y="700"/>
                  </a:lnTo>
                  <a:lnTo>
                    <a:pt x="259" y="700"/>
                  </a:lnTo>
                  <a:lnTo>
                    <a:pt x="342" y="678"/>
                  </a:lnTo>
                  <a:lnTo>
                    <a:pt x="394" y="624"/>
                  </a:lnTo>
                  <a:lnTo>
                    <a:pt x="414" y="527"/>
                  </a:lnTo>
                  <a:lnTo>
                    <a:pt x="394" y="431"/>
                  </a:lnTo>
                  <a:lnTo>
                    <a:pt x="342" y="377"/>
                  </a:lnTo>
                  <a:lnTo>
                    <a:pt x="259" y="355"/>
                  </a:lnTo>
                  <a:lnTo>
                    <a:pt x="259" y="377"/>
                  </a:lnTo>
                  <a:lnTo>
                    <a:pt x="176" y="377"/>
                  </a:lnTo>
                  <a:lnTo>
                    <a:pt x="165" y="366"/>
                  </a:lnTo>
                  <a:lnTo>
                    <a:pt x="165" y="344"/>
                  </a:lnTo>
                  <a:lnTo>
                    <a:pt x="176" y="334"/>
                  </a:lnTo>
                  <a:lnTo>
                    <a:pt x="248" y="334"/>
                  </a:lnTo>
                  <a:lnTo>
                    <a:pt x="311" y="312"/>
                  </a:lnTo>
                  <a:lnTo>
                    <a:pt x="362" y="269"/>
                  </a:lnTo>
                  <a:lnTo>
                    <a:pt x="383" y="215"/>
                  </a:lnTo>
                  <a:lnTo>
                    <a:pt x="394" y="161"/>
                  </a:lnTo>
                  <a:lnTo>
                    <a:pt x="394" y="129"/>
                  </a:lnTo>
                  <a:lnTo>
                    <a:pt x="373" y="97"/>
                  </a:lnTo>
                  <a:lnTo>
                    <a:pt x="352" y="75"/>
                  </a:lnTo>
                  <a:lnTo>
                    <a:pt x="321" y="54"/>
                  </a:lnTo>
                  <a:lnTo>
                    <a:pt x="290" y="43"/>
                  </a:lnTo>
                  <a:lnTo>
                    <a:pt x="217" y="43"/>
                  </a:lnTo>
                  <a:lnTo>
                    <a:pt x="186" y="54"/>
                  </a:lnTo>
                  <a:lnTo>
                    <a:pt x="155" y="54"/>
                  </a:lnTo>
                  <a:lnTo>
                    <a:pt x="124" y="75"/>
                  </a:lnTo>
                  <a:lnTo>
                    <a:pt x="103" y="97"/>
                  </a:lnTo>
                  <a:lnTo>
                    <a:pt x="145" y="118"/>
                  </a:lnTo>
                  <a:lnTo>
                    <a:pt x="155" y="140"/>
                  </a:lnTo>
                  <a:lnTo>
                    <a:pt x="155" y="161"/>
                  </a:lnTo>
                  <a:lnTo>
                    <a:pt x="134" y="205"/>
                  </a:lnTo>
                  <a:lnTo>
                    <a:pt x="114" y="215"/>
                  </a:lnTo>
                  <a:lnTo>
                    <a:pt x="82" y="215"/>
                  </a:lnTo>
                  <a:lnTo>
                    <a:pt x="62" y="205"/>
                  </a:lnTo>
                  <a:lnTo>
                    <a:pt x="51" y="194"/>
                  </a:lnTo>
                  <a:lnTo>
                    <a:pt x="31" y="183"/>
                  </a:lnTo>
                  <a:lnTo>
                    <a:pt x="31" y="151"/>
                  </a:lnTo>
                  <a:lnTo>
                    <a:pt x="51" y="86"/>
                  </a:lnTo>
                  <a:lnTo>
                    <a:pt x="103" y="43"/>
                  </a:lnTo>
                  <a:lnTo>
                    <a:pt x="176" y="11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41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1752600" y="4876800"/>
            <a:ext cx="5014218" cy="624700"/>
            <a:chOff x="262" y="3817"/>
            <a:chExt cx="21126" cy="2632"/>
          </a:xfrm>
          <a:solidFill>
            <a:srgbClr val="00B050"/>
          </a:solidFill>
        </p:grpSpPr>
        <p:sp>
          <p:nvSpPr>
            <p:cNvPr id="2191" name="Freeform 143"/>
            <p:cNvSpPr>
              <a:spLocks/>
            </p:cNvSpPr>
            <p:nvPr/>
          </p:nvSpPr>
          <p:spPr bwMode="auto">
            <a:xfrm>
              <a:off x="262" y="4131"/>
              <a:ext cx="1354" cy="1559"/>
            </a:xfrm>
            <a:custGeom>
              <a:avLst/>
              <a:gdLst/>
              <a:ahLst/>
              <a:cxnLst>
                <a:cxn ang="0">
                  <a:pos x="832" y="13"/>
                </a:cxn>
                <a:cxn ang="0">
                  <a:pos x="1089" y="119"/>
                </a:cxn>
                <a:cxn ang="0">
                  <a:pos x="1270" y="306"/>
                </a:cxn>
                <a:cxn ang="0">
                  <a:pos x="1334" y="553"/>
                </a:cxn>
                <a:cxn ang="0">
                  <a:pos x="1276" y="806"/>
                </a:cxn>
                <a:cxn ang="0">
                  <a:pos x="1147" y="1039"/>
                </a:cxn>
                <a:cxn ang="0">
                  <a:pos x="999" y="1292"/>
                </a:cxn>
                <a:cxn ang="0">
                  <a:pos x="1206" y="1412"/>
                </a:cxn>
                <a:cxn ang="0">
                  <a:pos x="1264" y="1385"/>
                </a:cxn>
                <a:cxn ang="0">
                  <a:pos x="1315" y="1199"/>
                </a:cxn>
                <a:cxn ang="0">
                  <a:pos x="1283" y="1559"/>
                </a:cxn>
                <a:cxn ang="0">
                  <a:pos x="883" y="1532"/>
                </a:cxn>
                <a:cxn ang="0">
                  <a:pos x="890" y="1419"/>
                </a:cxn>
                <a:cxn ang="0">
                  <a:pos x="935" y="1219"/>
                </a:cxn>
                <a:cxn ang="0">
                  <a:pos x="986" y="1066"/>
                </a:cxn>
                <a:cxn ang="0">
                  <a:pos x="1089" y="719"/>
                </a:cxn>
                <a:cxn ang="0">
                  <a:pos x="1096" y="413"/>
                </a:cxn>
                <a:cxn ang="0">
                  <a:pos x="1006" y="206"/>
                </a:cxn>
                <a:cxn ang="0">
                  <a:pos x="851" y="86"/>
                </a:cxn>
                <a:cxn ang="0">
                  <a:pos x="677" y="46"/>
                </a:cxn>
                <a:cxn ang="0">
                  <a:pos x="522" y="73"/>
                </a:cxn>
                <a:cxn ang="0">
                  <a:pos x="387" y="166"/>
                </a:cxn>
                <a:cxn ang="0">
                  <a:pos x="284" y="326"/>
                </a:cxn>
                <a:cxn ang="0">
                  <a:pos x="245" y="553"/>
                </a:cxn>
                <a:cxn ang="0">
                  <a:pos x="277" y="799"/>
                </a:cxn>
                <a:cxn ang="0">
                  <a:pos x="348" y="1019"/>
                </a:cxn>
                <a:cxn ang="0">
                  <a:pos x="425" y="1252"/>
                </a:cxn>
                <a:cxn ang="0">
                  <a:pos x="464" y="1505"/>
                </a:cxn>
                <a:cxn ang="0">
                  <a:pos x="451" y="1552"/>
                </a:cxn>
                <a:cxn ang="0">
                  <a:pos x="0" y="1192"/>
                </a:cxn>
                <a:cxn ang="0">
                  <a:pos x="71" y="1279"/>
                </a:cxn>
                <a:cxn ang="0">
                  <a:pos x="103" y="1379"/>
                </a:cxn>
                <a:cxn ang="0">
                  <a:pos x="161" y="1405"/>
                </a:cxn>
                <a:cxn ang="0">
                  <a:pos x="406" y="1412"/>
                </a:cxn>
                <a:cxn ang="0">
                  <a:pos x="342" y="1232"/>
                </a:cxn>
                <a:cxn ang="0">
                  <a:pos x="219" y="1039"/>
                </a:cxn>
                <a:cxn ang="0">
                  <a:pos x="90" y="806"/>
                </a:cxn>
                <a:cxn ang="0">
                  <a:pos x="32" y="553"/>
                </a:cxn>
                <a:cxn ang="0">
                  <a:pos x="97" y="306"/>
                </a:cxn>
                <a:cxn ang="0">
                  <a:pos x="271" y="119"/>
                </a:cxn>
                <a:cxn ang="0">
                  <a:pos x="529" y="13"/>
                </a:cxn>
              </a:cxnLst>
              <a:rect l="0" t="0" r="r" b="b"/>
              <a:pathLst>
                <a:path w="1354" h="1559">
                  <a:moveTo>
                    <a:pt x="683" y="0"/>
                  </a:moveTo>
                  <a:lnTo>
                    <a:pt x="832" y="13"/>
                  </a:lnTo>
                  <a:lnTo>
                    <a:pt x="973" y="53"/>
                  </a:lnTo>
                  <a:lnTo>
                    <a:pt x="1089" y="119"/>
                  </a:lnTo>
                  <a:lnTo>
                    <a:pt x="1193" y="206"/>
                  </a:lnTo>
                  <a:lnTo>
                    <a:pt x="1270" y="306"/>
                  </a:lnTo>
                  <a:lnTo>
                    <a:pt x="1315" y="426"/>
                  </a:lnTo>
                  <a:lnTo>
                    <a:pt x="1334" y="553"/>
                  </a:lnTo>
                  <a:lnTo>
                    <a:pt x="1322" y="679"/>
                  </a:lnTo>
                  <a:lnTo>
                    <a:pt x="1276" y="806"/>
                  </a:lnTo>
                  <a:lnTo>
                    <a:pt x="1218" y="919"/>
                  </a:lnTo>
                  <a:lnTo>
                    <a:pt x="1147" y="1039"/>
                  </a:lnTo>
                  <a:lnTo>
                    <a:pt x="1064" y="1172"/>
                  </a:lnTo>
                  <a:lnTo>
                    <a:pt x="999" y="1292"/>
                  </a:lnTo>
                  <a:lnTo>
                    <a:pt x="961" y="1412"/>
                  </a:lnTo>
                  <a:lnTo>
                    <a:pt x="1206" y="1412"/>
                  </a:lnTo>
                  <a:lnTo>
                    <a:pt x="1244" y="1399"/>
                  </a:lnTo>
                  <a:lnTo>
                    <a:pt x="1264" y="1385"/>
                  </a:lnTo>
                  <a:lnTo>
                    <a:pt x="1276" y="1359"/>
                  </a:lnTo>
                  <a:lnTo>
                    <a:pt x="1315" y="1199"/>
                  </a:lnTo>
                  <a:lnTo>
                    <a:pt x="1354" y="1199"/>
                  </a:lnTo>
                  <a:lnTo>
                    <a:pt x="1283" y="1559"/>
                  </a:lnTo>
                  <a:lnTo>
                    <a:pt x="896" y="1559"/>
                  </a:lnTo>
                  <a:lnTo>
                    <a:pt x="883" y="1532"/>
                  </a:lnTo>
                  <a:lnTo>
                    <a:pt x="883" y="1512"/>
                  </a:lnTo>
                  <a:lnTo>
                    <a:pt x="890" y="1419"/>
                  </a:lnTo>
                  <a:lnTo>
                    <a:pt x="909" y="1319"/>
                  </a:lnTo>
                  <a:lnTo>
                    <a:pt x="935" y="1219"/>
                  </a:lnTo>
                  <a:lnTo>
                    <a:pt x="961" y="1132"/>
                  </a:lnTo>
                  <a:lnTo>
                    <a:pt x="986" y="1066"/>
                  </a:lnTo>
                  <a:lnTo>
                    <a:pt x="1044" y="886"/>
                  </a:lnTo>
                  <a:lnTo>
                    <a:pt x="1089" y="719"/>
                  </a:lnTo>
                  <a:lnTo>
                    <a:pt x="1109" y="553"/>
                  </a:lnTo>
                  <a:lnTo>
                    <a:pt x="1096" y="413"/>
                  </a:lnTo>
                  <a:lnTo>
                    <a:pt x="1057" y="299"/>
                  </a:lnTo>
                  <a:lnTo>
                    <a:pt x="1006" y="206"/>
                  </a:lnTo>
                  <a:lnTo>
                    <a:pt x="935" y="139"/>
                  </a:lnTo>
                  <a:lnTo>
                    <a:pt x="851" y="86"/>
                  </a:lnTo>
                  <a:lnTo>
                    <a:pt x="767" y="53"/>
                  </a:lnTo>
                  <a:lnTo>
                    <a:pt x="677" y="46"/>
                  </a:lnTo>
                  <a:lnTo>
                    <a:pt x="599" y="53"/>
                  </a:lnTo>
                  <a:lnTo>
                    <a:pt x="522" y="73"/>
                  </a:lnTo>
                  <a:lnTo>
                    <a:pt x="451" y="113"/>
                  </a:lnTo>
                  <a:lnTo>
                    <a:pt x="387" y="166"/>
                  </a:lnTo>
                  <a:lnTo>
                    <a:pt x="329" y="239"/>
                  </a:lnTo>
                  <a:lnTo>
                    <a:pt x="284" y="326"/>
                  </a:lnTo>
                  <a:lnTo>
                    <a:pt x="258" y="433"/>
                  </a:lnTo>
                  <a:lnTo>
                    <a:pt x="245" y="553"/>
                  </a:lnTo>
                  <a:lnTo>
                    <a:pt x="258" y="673"/>
                  </a:lnTo>
                  <a:lnTo>
                    <a:pt x="277" y="799"/>
                  </a:lnTo>
                  <a:lnTo>
                    <a:pt x="316" y="912"/>
                  </a:lnTo>
                  <a:lnTo>
                    <a:pt x="348" y="1019"/>
                  </a:lnTo>
                  <a:lnTo>
                    <a:pt x="387" y="1132"/>
                  </a:lnTo>
                  <a:lnTo>
                    <a:pt x="425" y="1252"/>
                  </a:lnTo>
                  <a:lnTo>
                    <a:pt x="451" y="1385"/>
                  </a:lnTo>
                  <a:lnTo>
                    <a:pt x="464" y="1505"/>
                  </a:lnTo>
                  <a:lnTo>
                    <a:pt x="464" y="1525"/>
                  </a:lnTo>
                  <a:lnTo>
                    <a:pt x="451" y="1552"/>
                  </a:lnTo>
                  <a:lnTo>
                    <a:pt x="71" y="1552"/>
                  </a:lnTo>
                  <a:lnTo>
                    <a:pt x="0" y="1192"/>
                  </a:lnTo>
                  <a:lnTo>
                    <a:pt x="52" y="1192"/>
                  </a:lnTo>
                  <a:lnTo>
                    <a:pt x="71" y="1279"/>
                  </a:lnTo>
                  <a:lnTo>
                    <a:pt x="90" y="1359"/>
                  </a:lnTo>
                  <a:lnTo>
                    <a:pt x="103" y="1379"/>
                  </a:lnTo>
                  <a:lnTo>
                    <a:pt x="122" y="1399"/>
                  </a:lnTo>
                  <a:lnTo>
                    <a:pt x="161" y="1405"/>
                  </a:lnTo>
                  <a:lnTo>
                    <a:pt x="232" y="1412"/>
                  </a:lnTo>
                  <a:lnTo>
                    <a:pt x="406" y="1412"/>
                  </a:lnTo>
                  <a:lnTo>
                    <a:pt x="380" y="1319"/>
                  </a:lnTo>
                  <a:lnTo>
                    <a:pt x="342" y="1232"/>
                  </a:lnTo>
                  <a:lnTo>
                    <a:pt x="284" y="1139"/>
                  </a:lnTo>
                  <a:lnTo>
                    <a:pt x="219" y="1039"/>
                  </a:lnTo>
                  <a:lnTo>
                    <a:pt x="148" y="919"/>
                  </a:lnTo>
                  <a:lnTo>
                    <a:pt x="90" y="806"/>
                  </a:lnTo>
                  <a:lnTo>
                    <a:pt x="45" y="679"/>
                  </a:lnTo>
                  <a:lnTo>
                    <a:pt x="32" y="553"/>
                  </a:lnTo>
                  <a:lnTo>
                    <a:pt x="52" y="426"/>
                  </a:lnTo>
                  <a:lnTo>
                    <a:pt x="97" y="306"/>
                  </a:lnTo>
                  <a:lnTo>
                    <a:pt x="174" y="206"/>
                  </a:lnTo>
                  <a:lnTo>
                    <a:pt x="271" y="119"/>
                  </a:lnTo>
                  <a:lnTo>
                    <a:pt x="393" y="53"/>
                  </a:lnTo>
                  <a:lnTo>
                    <a:pt x="529" y="13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" name="Freeform 144"/>
            <p:cNvSpPr>
              <a:spLocks/>
            </p:cNvSpPr>
            <p:nvPr/>
          </p:nvSpPr>
          <p:spPr bwMode="auto">
            <a:xfrm>
              <a:off x="1932" y="4031"/>
              <a:ext cx="503" cy="2205"/>
            </a:xfrm>
            <a:custGeom>
              <a:avLst/>
              <a:gdLst/>
              <a:ahLst/>
              <a:cxnLst>
                <a:cxn ang="0">
                  <a:pos x="477" y="0"/>
                </a:cxn>
                <a:cxn ang="0">
                  <a:pos x="483" y="0"/>
                </a:cxn>
                <a:cxn ang="0">
                  <a:pos x="496" y="6"/>
                </a:cxn>
                <a:cxn ang="0">
                  <a:pos x="503" y="13"/>
                </a:cxn>
                <a:cxn ang="0">
                  <a:pos x="503" y="33"/>
                </a:cxn>
                <a:cxn ang="0">
                  <a:pos x="496" y="40"/>
                </a:cxn>
                <a:cxn ang="0">
                  <a:pos x="483" y="46"/>
                </a:cxn>
                <a:cxn ang="0">
                  <a:pos x="470" y="60"/>
                </a:cxn>
                <a:cxn ang="0">
                  <a:pos x="354" y="206"/>
                </a:cxn>
                <a:cxn ang="0">
                  <a:pos x="264" y="366"/>
                </a:cxn>
                <a:cxn ang="0">
                  <a:pos x="200" y="539"/>
                </a:cxn>
                <a:cxn ang="0">
                  <a:pos x="161" y="726"/>
                </a:cxn>
                <a:cxn ang="0">
                  <a:pos x="135" y="912"/>
                </a:cxn>
                <a:cxn ang="0">
                  <a:pos x="129" y="1106"/>
                </a:cxn>
                <a:cxn ang="0">
                  <a:pos x="135" y="1252"/>
                </a:cxn>
                <a:cxn ang="0">
                  <a:pos x="148" y="1405"/>
                </a:cxn>
                <a:cxn ang="0">
                  <a:pos x="174" y="1565"/>
                </a:cxn>
                <a:cxn ang="0">
                  <a:pos x="219" y="1719"/>
                </a:cxn>
                <a:cxn ang="0">
                  <a:pos x="277" y="1872"/>
                </a:cxn>
                <a:cxn ang="0">
                  <a:pos x="361" y="2012"/>
                </a:cxn>
                <a:cxn ang="0">
                  <a:pos x="464" y="2138"/>
                </a:cxn>
                <a:cxn ang="0">
                  <a:pos x="483" y="2152"/>
                </a:cxn>
                <a:cxn ang="0">
                  <a:pos x="490" y="2165"/>
                </a:cxn>
                <a:cxn ang="0">
                  <a:pos x="503" y="2178"/>
                </a:cxn>
                <a:cxn ang="0">
                  <a:pos x="503" y="2192"/>
                </a:cxn>
                <a:cxn ang="0">
                  <a:pos x="496" y="2198"/>
                </a:cxn>
                <a:cxn ang="0">
                  <a:pos x="483" y="2205"/>
                </a:cxn>
                <a:cxn ang="0">
                  <a:pos x="477" y="2205"/>
                </a:cxn>
                <a:cxn ang="0">
                  <a:pos x="451" y="2192"/>
                </a:cxn>
                <a:cxn ang="0">
                  <a:pos x="406" y="2158"/>
                </a:cxn>
                <a:cxn ang="0">
                  <a:pos x="348" y="2098"/>
                </a:cxn>
                <a:cxn ang="0">
                  <a:pos x="277" y="2018"/>
                </a:cxn>
                <a:cxn ang="0">
                  <a:pos x="212" y="1919"/>
                </a:cxn>
                <a:cxn ang="0">
                  <a:pos x="142" y="1792"/>
                </a:cxn>
                <a:cxn ang="0">
                  <a:pos x="71" y="1605"/>
                </a:cxn>
                <a:cxn ang="0">
                  <a:pos x="25" y="1419"/>
                </a:cxn>
                <a:cxn ang="0">
                  <a:pos x="6" y="1252"/>
                </a:cxn>
                <a:cxn ang="0">
                  <a:pos x="0" y="1106"/>
                </a:cxn>
                <a:cxn ang="0">
                  <a:pos x="6" y="952"/>
                </a:cxn>
                <a:cxn ang="0">
                  <a:pos x="25" y="786"/>
                </a:cxn>
                <a:cxn ang="0">
                  <a:pos x="71" y="613"/>
                </a:cxn>
                <a:cxn ang="0">
                  <a:pos x="135" y="433"/>
                </a:cxn>
                <a:cxn ang="0">
                  <a:pos x="193" y="319"/>
                </a:cxn>
                <a:cxn ang="0">
                  <a:pos x="258" y="219"/>
                </a:cxn>
                <a:cxn ang="0">
                  <a:pos x="316" y="139"/>
                </a:cxn>
                <a:cxn ang="0">
                  <a:pos x="374" y="80"/>
                </a:cxn>
                <a:cxn ang="0">
                  <a:pos x="425" y="33"/>
                </a:cxn>
                <a:cxn ang="0">
                  <a:pos x="457" y="6"/>
                </a:cxn>
                <a:cxn ang="0">
                  <a:pos x="477" y="0"/>
                </a:cxn>
              </a:cxnLst>
              <a:rect l="0" t="0" r="r" b="b"/>
              <a:pathLst>
                <a:path w="503" h="2205">
                  <a:moveTo>
                    <a:pt x="477" y="0"/>
                  </a:moveTo>
                  <a:lnTo>
                    <a:pt x="483" y="0"/>
                  </a:lnTo>
                  <a:lnTo>
                    <a:pt x="496" y="6"/>
                  </a:lnTo>
                  <a:lnTo>
                    <a:pt x="503" y="13"/>
                  </a:lnTo>
                  <a:lnTo>
                    <a:pt x="503" y="33"/>
                  </a:lnTo>
                  <a:lnTo>
                    <a:pt x="496" y="40"/>
                  </a:lnTo>
                  <a:lnTo>
                    <a:pt x="483" y="46"/>
                  </a:lnTo>
                  <a:lnTo>
                    <a:pt x="470" y="60"/>
                  </a:lnTo>
                  <a:lnTo>
                    <a:pt x="354" y="206"/>
                  </a:lnTo>
                  <a:lnTo>
                    <a:pt x="264" y="366"/>
                  </a:lnTo>
                  <a:lnTo>
                    <a:pt x="200" y="539"/>
                  </a:lnTo>
                  <a:lnTo>
                    <a:pt x="161" y="726"/>
                  </a:lnTo>
                  <a:lnTo>
                    <a:pt x="135" y="912"/>
                  </a:lnTo>
                  <a:lnTo>
                    <a:pt x="129" y="1106"/>
                  </a:lnTo>
                  <a:lnTo>
                    <a:pt x="135" y="1252"/>
                  </a:lnTo>
                  <a:lnTo>
                    <a:pt x="148" y="1405"/>
                  </a:lnTo>
                  <a:lnTo>
                    <a:pt x="174" y="1565"/>
                  </a:lnTo>
                  <a:lnTo>
                    <a:pt x="219" y="1719"/>
                  </a:lnTo>
                  <a:lnTo>
                    <a:pt x="277" y="1872"/>
                  </a:lnTo>
                  <a:lnTo>
                    <a:pt x="361" y="2012"/>
                  </a:lnTo>
                  <a:lnTo>
                    <a:pt x="464" y="2138"/>
                  </a:lnTo>
                  <a:lnTo>
                    <a:pt x="483" y="2152"/>
                  </a:lnTo>
                  <a:lnTo>
                    <a:pt x="490" y="2165"/>
                  </a:lnTo>
                  <a:lnTo>
                    <a:pt x="503" y="2178"/>
                  </a:lnTo>
                  <a:lnTo>
                    <a:pt x="503" y="2192"/>
                  </a:lnTo>
                  <a:lnTo>
                    <a:pt x="496" y="2198"/>
                  </a:lnTo>
                  <a:lnTo>
                    <a:pt x="483" y="2205"/>
                  </a:lnTo>
                  <a:lnTo>
                    <a:pt x="477" y="2205"/>
                  </a:lnTo>
                  <a:lnTo>
                    <a:pt x="451" y="2192"/>
                  </a:lnTo>
                  <a:lnTo>
                    <a:pt x="406" y="2158"/>
                  </a:lnTo>
                  <a:lnTo>
                    <a:pt x="348" y="2098"/>
                  </a:lnTo>
                  <a:lnTo>
                    <a:pt x="277" y="2018"/>
                  </a:lnTo>
                  <a:lnTo>
                    <a:pt x="212" y="1919"/>
                  </a:lnTo>
                  <a:lnTo>
                    <a:pt x="142" y="1792"/>
                  </a:lnTo>
                  <a:lnTo>
                    <a:pt x="71" y="1605"/>
                  </a:lnTo>
                  <a:lnTo>
                    <a:pt x="25" y="1419"/>
                  </a:lnTo>
                  <a:lnTo>
                    <a:pt x="6" y="1252"/>
                  </a:lnTo>
                  <a:lnTo>
                    <a:pt x="0" y="1106"/>
                  </a:lnTo>
                  <a:lnTo>
                    <a:pt x="6" y="952"/>
                  </a:lnTo>
                  <a:lnTo>
                    <a:pt x="25" y="786"/>
                  </a:lnTo>
                  <a:lnTo>
                    <a:pt x="71" y="613"/>
                  </a:lnTo>
                  <a:lnTo>
                    <a:pt x="135" y="433"/>
                  </a:lnTo>
                  <a:lnTo>
                    <a:pt x="193" y="319"/>
                  </a:lnTo>
                  <a:lnTo>
                    <a:pt x="258" y="219"/>
                  </a:lnTo>
                  <a:lnTo>
                    <a:pt x="316" y="139"/>
                  </a:lnTo>
                  <a:lnTo>
                    <a:pt x="374" y="80"/>
                  </a:lnTo>
                  <a:lnTo>
                    <a:pt x="425" y="33"/>
                  </a:lnTo>
                  <a:lnTo>
                    <a:pt x="457" y="6"/>
                  </a:lnTo>
                  <a:lnTo>
                    <a:pt x="4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3" name="Freeform 145"/>
            <p:cNvSpPr>
              <a:spLocks/>
            </p:cNvSpPr>
            <p:nvPr/>
          </p:nvSpPr>
          <p:spPr bwMode="auto">
            <a:xfrm>
              <a:off x="2583" y="4710"/>
              <a:ext cx="1128" cy="1453"/>
            </a:xfrm>
            <a:custGeom>
              <a:avLst/>
              <a:gdLst/>
              <a:ahLst/>
              <a:cxnLst>
                <a:cxn ang="0">
                  <a:pos x="503" y="14"/>
                </a:cxn>
                <a:cxn ang="0">
                  <a:pos x="625" y="100"/>
                </a:cxn>
                <a:cxn ang="0">
                  <a:pos x="703" y="240"/>
                </a:cxn>
                <a:cxn ang="0">
                  <a:pos x="780" y="527"/>
                </a:cxn>
                <a:cxn ang="0">
                  <a:pos x="793" y="693"/>
                </a:cxn>
                <a:cxn ang="0">
                  <a:pos x="1076" y="40"/>
                </a:cxn>
                <a:cxn ang="0">
                  <a:pos x="1109" y="27"/>
                </a:cxn>
                <a:cxn ang="0">
                  <a:pos x="1128" y="40"/>
                </a:cxn>
                <a:cxn ang="0">
                  <a:pos x="1122" y="67"/>
                </a:cxn>
                <a:cxn ang="0">
                  <a:pos x="1102" y="100"/>
                </a:cxn>
                <a:cxn ang="0">
                  <a:pos x="1031" y="253"/>
                </a:cxn>
                <a:cxn ang="0">
                  <a:pos x="902" y="553"/>
                </a:cxn>
                <a:cxn ang="0">
                  <a:pos x="799" y="853"/>
                </a:cxn>
                <a:cxn ang="0">
                  <a:pos x="780" y="940"/>
                </a:cxn>
                <a:cxn ang="0">
                  <a:pos x="761" y="1086"/>
                </a:cxn>
                <a:cxn ang="0">
                  <a:pos x="703" y="1319"/>
                </a:cxn>
                <a:cxn ang="0">
                  <a:pos x="664" y="1439"/>
                </a:cxn>
                <a:cxn ang="0">
                  <a:pos x="632" y="1453"/>
                </a:cxn>
                <a:cxn ang="0">
                  <a:pos x="612" y="1433"/>
                </a:cxn>
                <a:cxn ang="0">
                  <a:pos x="619" y="1366"/>
                </a:cxn>
                <a:cxn ang="0">
                  <a:pos x="651" y="1213"/>
                </a:cxn>
                <a:cxn ang="0">
                  <a:pos x="696" y="1026"/>
                </a:cxn>
                <a:cxn ang="0">
                  <a:pos x="728" y="906"/>
                </a:cxn>
                <a:cxn ang="0">
                  <a:pos x="748" y="806"/>
                </a:cxn>
                <a:cxn ang="0">
                  <a:pos x="741" y="580"/>
                </a:cxn>
                <a:cxn ang="0">
                  <a:pos x="709" y="413"/>
                </a:cxn>
                <a:cxn ang="0">
                  <a:pos x="632" y="267"/>
                </a:cxn>
                <a:cxn ang="0">
                  <a:pos x="496" y="173"/>
                </a:cxn>
                <a:cxn ang="0">
                  <a:pos x="374" y="160"/>
                </a:cxn>
                <a:cxn ang="0">
                  <a:pos x="283" y="180"/>
                </a:cxn>
                <a:cxn ang="0">
                  <a:pos x="155" y="253"/>
                </a:cxn>
                <a:cxn ang="0">
                  <a:pos x="58" y="420"/>
                </a:cxn>
                <a:cxn ang="0">
                  <a:pos x="45" y="427"/>
                </a:cxn>
                <a:cxn ang="0">
                  <a:pos x="6" y="420"/>
                </a:cxn>
                <a:cxn ang="0">
                  <a:pos x="0" y="400"/>
                </a:cxn>
                <a:cxn ang="0">
                  <a:pos x="26" y="313"/>
                </a:cxn>
                <a:cxn ang="0">
                  <a:pos x="109" y="180"/>
                </a:cxn>
                <a:cxn ang="0">
                  <a:pos x="238" y="54"/>
                </a:cxn>
                <a:cxn ang="0">
                  <a:pos x="419" y="0"/>
                </a:cxn>
              </a:cxnLst>
              <a:rect l="0" t="0" r="r" b="b"/>
              <a:pathLst>
                <a:path w="1128" h="1453">
                  <a:moveTo>
                    <a:pt x="419" y="0"/>
                  </a:moveTo>
                  <a:lnTo>
                    <a:pt x="503" y="14"/>
                  </a:lnTo>
                  <a:lnTo>
                    <a:pt x="567" y="47"/>
                  </a:lnTo>
                  <a:lnTo>
                    <a:pt x="625" y="100"/>
                  </a:lnTo>
                  <a:lnTo>
                    <a:pt x="670" y="167"/>
                  </a:lnTo>
                  <a:lnTo>
                    <a:pt x="703" y="240"/>
                  </a:lnTo>
                  <a:lnTo>
                    <a:pt x="754" y="393"/>
                  </a:lnTo>
                  <a:lnTo>
                    <a:pt x="780" y="527"/>
                  </a:lnTo>
                  <a:lnTo>
                    <a:pt x="793" y="627"/>
                  </a:lnTo>
                  <a:lnTo>
                    <a:pt x="793" y="693"/>
                  </a:lnTo>
                  <a:lnTo>
                    <a:pt x="928" y="360"/>
                  </a:lnTo>
                  <a:lnTo>
                    <a:pt x="1076" y="40"/>
                  </a:lnTo>
                  <a:lnTo>
                    <a:pt x="1089" y="27"/>
                  </a:lnTo>
                  <a:lnTo>
                    <a:pt x="1109" y="27"/>
                  </a:lnTo>
                  <a:lnTo>
                    <a:pt x="1122" y="34"/>
                  </a:lnTo>
                  <a:lnTo>
                    <a:pt x="1128" y="40"/>
                  </a:lnTo>
                  <a:lnTo>
                    <a:pt x="1128" y="54"/>
                  </a:lnTo>
                  <a:lnTo>
                    <a:pt x="1122" y="67"/>
                  </a:lnTo>
                  <a:lnTo>
                    <a:pt x="1115" y="87"/>
                  </a:lnTo>
                  <a:lnTo>
                    <a:pt x="1102" y="100"/>
                  </a:lnTo>
                  <a:lnTo>
                    <a:pt x="1096" y="120"/>
                  </a:lnTo>
                  <a:lnTo>
                    <a:pt x="1031" y="253"/>
                  </a:lnTo>
                  <a:lnTo>
                    <a:pt x="967" y="400"/>
                  </a:lnTo>
                  <a:lnTo>
                    <a:pt x="902" y="553"/>
                  </a:lnTo>
                  <a:lnTo>
                    <a:pt x="844" y="713"/>
                  </a:lnTo>
                  <a:lnTo>
                    <a:pt x="799" y="853"/>
                  </a:lnTo>
                  <a:lnTo>
                    <a:pt x="786" y="900"/>
                  </a:lnTo>
                  <a:lnTo>
                    <a:pt x="780" y="940"/>
                  </a:lnTo>
                  <a:lnTo>
                    <a:pt x="773" y="1000"/>
                  </a:lnTo>
                  <a:lnTo>
                    <a:pt x="761" y="1086"/>
                  </a:lnTo>
                  <a:lnTo>
                    <a:pt x="735" y="1193"/>
                  </a:lnTo>
                  <a:lnTo>
                    <a:pt x="703" y="1319"/>
                  </a:lnTo>
                  <a:lnTo>
                    <a:pt x="683" y="1393"/>
                  </a:lnTo>
                  <a:lnTo>
                    <a:pt x="664" y="1439"/>
                  </a:lnTo>
                  <a:lnTo>
                    <a:pt x="638" y="1453"/>
                  </a:lnTo>
                  <a:lnTo>
                    <a:pt x="632" y="1453"/>
                  </a:lnTo>
                  <a:lnTo>
                    <a:pt x="619" y="1446"/>
                  </a:lnTo>
                  <a:lnTo>
                    <a:pt x="612" y="1433"/>
                  </a:lnTo>
                  <a:lnTo>
                    <a:pt x="612" y="1413"/>
                  </a:lnTo>
                  <a:lnTo>
                    <a:pt x="619" y="1366"/>
                  </a:lnTo>
                  <a:lnTo>
                    <a:pt x="632" y="1299"/>
                  </a:lnTo>
                  <a:lnTo>
                    <a:pt x="651" y="1213"/>
                  </a:lnTo>
                  <a:lnTo>
                    <a:pt x="670" y="1120"/>
                  </a:lnTo>
                  <a:lnTo>
                    <a:pt x="696" y="1026"/>
                  </a:lnTo>
                  <a:lnTo>
                    <a:pt x="722" y="940"/>
                  </a:lnTo>
                  <a:lnTo>
                    <a:pt x="728" y="906"/>
                  </a:lnTo>
                  <a:lnTo>
                    <a:pt x="741" y="860"/>
                  </a:lnTo>
                  <a:lnTo>
                    <a:pt x="748" y="806"/>
                  </a:lnTo>
                  <a:lnTo>
                    <a:pt x="748" y="653"/>
                  </a:lnTo>
                  <a:lnTo>
                    <a:pt x="741" y="580"/>
                  </a:lnTo>
                  <a:lnTo>
                    <a:pt x="728" y="500"/>
                  </a:lnTo>
                  <a:lnTo>
                    <a:pt x="709" y="413"/>
                  </a:lnTo>
                  <a:lnTo>
                    <a:pt x="677" y="333"/>
                  </a:lnTo>
                  <a:lnTo>
                    <a:pt x="632" y="267"/>
                  </a:lnTo>
                  <a:lnTo>
                    <a:pt x="574" y="213"/>
                  </a:lnTo>
                  <a:lnTo>
                    <a:pt x="496" y="173"/>
                  </a:lnTo>
                  <a:lnTo>
                    <a:pt x="400" y="160"/>
                  </a:lnTo>
                  <a:lnTo>
                    <a:pt x="374" y="160"/>
                  </a:lnTo>
                  <a:lnTo>
                    <a:pt x="335" y="167"/>
                  </a:lnTo>
                  <a:lnTo>
                    <a:pt x="283" y="180"/>
                  </a:lnTo>
                  <a:lnTo>
                    <a:pt x="219" y="207"/>
                  </a:lnTo>
                  <a:lnTo>
                    <a:pt x="155" y="253"/>
                  </a:lnTo>
                  <a:lnTo>
                    <a:pt x="103" y="327"/>
                  </a:lnTo>
                  <a:lnTo>
                    <a:pt x="58" y="420"/>
                  </a:lnTo>
                  <a:lnTo>
                    <a:pt x="51" y="413"/>
                  </a:lnTo>
                  <a:lnTo>
                    <a:pt x="45" y="427"/>
                  </a:lnTo>
                  <a:lnTo>
                    <a:pt x="19" y="427"/>
                  </a:lnTo>
                  <a:lnTo>
                    <a:pt x="6" y="420"/>
                  </a:lnTo>
                  <a:lnTo>
                    <a:pt x="0" y="413"/>
                  </a:lnTo>
                  <a:lnTo>
                    <a:pt x="0" y="400"/>
                  </a:lnTo>
                  <a:lnTo>
                    <a:pt x="6" y="367"/>
                  </a:lnTo>
                  <a:lnTo>
                    <a:pt x="26" y="313"/>
                  </a:lnTo>
                  <a:lnTo>
                    <a:pt x="58" y="247"/>
                  </a:lnTo>
                  <a:lnTo>
                    <a:pt x="109" y="180"/>
                  </a:lnTo>
                  <a:lnTo>
                    <a:pt x="167" y="113"/>
                  </a:lnTo>
                  <a:lnTo>
                    <a:pt x="238" y="54"/>
                  </a:lnTo>
                  <a:lnTo>
                    <a:pt x="322" y="14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4" name="Freeform 146"/>
            <p:cNvSpPr>
              <a:spLocks noEditPoints="1"/>
            </p:cNvSpPr>
            <p:nvPr/>
          </p:nvSpPr>
          <p:spPr bwMode="auto">
            <a:xfrm>
              <a:off x="3975" y="4730"/>
              <a:ext cx="232" cy="1386"/>
            </a:xfrm>
            <a:custGeom>
              <a:avLst/>
              <a:gdLst/>
              <a:ahLst/>
              <a:cxnLst>
                <a:cxn ang="0">
                  <a:pos x="116" y="726"/>
                </a:cxn>
                <a:cxn ang="0">
                  <a:pos x="162" y="740"/>
                </a:cxn>
                <a:cxn ang="0">
                  <a:pos x="194" y="773"/>
                </a:cxn>
                <a:cxn ang="0">
                  <a:pos x="213" y="820"/>
                </a:cxn>
                <a:cxn ang="0">
                  <a:pos x="226" y="866"/>
                </a:cxn>
                <a:cxn ang="0">
                  <a:pos x="232" y="913"/>
                </a:cxn>
                <a:cxn ang="0">
                  <a:pos x="232" y="953"/>
                </a:cxn>
                <a:cxn ang="0">
                  <a:pos x="220" y="1073"/>
                </a:cxn>
                <a:cxn ang="0">
                  <a:pos x="194" y="1180"/>
                </a:cxn>
                <a:cxn ang="0">
                  <a:pos x="149" y="1266"/>
                </a:cxn>
                <a:cxn ang="0">
                  <a:pos x="110" y="1333"/>
                </a:cxn>
                <a:cxn ang="0">
                  <a:pos x="71" y="1373"/>
                </a:cxn>
                <a:cxn ang="0">
                  <a:pos x="52" y="1386"/>
                </a:cxn>
                <a:cxn ang="0">
                  <a:pos x="45" y="1386"/>
                </a:cxn>
                <a:cxn ang="0">
                  <a:pos x="39" y="1379"/>
                </a:cxn>
                <a:cxn ang="0">
                  <a:pos x="33" y="1366"/>
                </a:cxn>
                <a:cxn ang="0">
                  <a:pos x="33" y="1346"/>
                </a:cxn>
                <a:cxn ang="0">
                  <a:pos x="39" y="1339"/>
                </a:cxn>
                <a:cxn ang="0">
                  <a:pos x="45" y="1326"/>
                </a:cxn>
                <a:cxn ang="0">
                  <a:pos x="110" y="1233"/>
                </a:cxn>
                <a:cxn ang="0">
                  <a:pos x="149" y="1133"/>
                </a:cxn>
                <a:cxn ang="0">
                  <a:pos x="174" y="1053"/>
                </a:cxn>
                <a:cxn ang="0">
                  <a:pos x="181" y="980"/>
                </a:cxn>
                <a:cxn ang="0">
                  <a:pos x="181" y="933"/>
                </a:cxn>
                <a:cxn ang="0">
                  <a:pos x="187" y="933"/>
                </a:cxn>
                <a:cxn ang="0">
                  <a:pos x="181" y="933"/>
                </a:cxn>
                <a:cxn ang="0">
                  <a:pos x="149" y="953"/>
                </a:cxn>
                <a:cxn ang="0">
                  <a:pos x="136" y="953"/>
                </a:cxn>
                <a:cxn ang="0">
                  <a:pos x="129" y="960"/>
                </a:cxn>
                <a:cxn ang="0">
                  <a:pos x="116" y="960"/>
                </a:cxn>
                <a:cxn ang="0">
                  <a:pos x="65" y="946"/>
                </a:cxn>
                <a:cxn ang="0">
                  <a:pos x="26" y="920"/>
                </a:cxn>
                <a:cxn ang="0">
                  <a:pos x="7" y="886"/>
                </a:cxn>
                <a:cxn ang="0">
                  <a:pos x="0" y="840"/>
                </a:cxn>
                <a:cxn ang="0">
                  <a:pos x="7" y="800"/>
                </a:cxn>
                <a:cxn ang="0">
                  <a:pos x="26" y="766"/>
                </a:cxn>
                <a:cxn ang="0">
                  <a:pos x="65" y="740"/>
                </a:cxn>
                <a:cxn ang="0">
                  <a:pos x="116" y="726"/>
                </a:cxn>
                <a:cxn ang="0">
                  <a:pos x="116" y="0"/>
                </a:cxn>
                <a:cxn ang="0">
                  <a:pos x="168" y="14"/>
                </a:cxn>
                <a:cxn ang="0">
                  <a:pos x="213" y="60"/>
                </a:cxn>
                <a:cxn ang="0">
                  <a:pos x="226" y="120"/>
                </a:cxn>
                <a:cxn ang="0">
                  <a:pos x="213" y="173"/>
                </a:cxn>
                <a:cxn ang="0">
                  <a:pos x="168" y="220"/>
                </a:cxn>
                <a:cxn ang="0">
                  <a:pos x="116" y="233"/>
                </a:cxn>
                <a:cxn ang="0">
                  <a:pos x="58" y="220"/>
                </a:cxn>
                <a:cxn ang="0">
                  <a:pos x="13" y="173"/>
                </a:cxn>
                <a:cxn ang="0">
                  <a:pos x="0" y="120"/>
                </a:cxn>
                <a:cxn ang="0">
                  <a:pos x="13" y="60"/>
                </a:cxn>
                <a:cxn ang="0">
                  <a:pos x="58" y="14"/>
                </a:cxn>
                <a:cxn ang="0">
                  <a:pos x="116" y="0"/>
                </a:cxn>
              </a:cxnLst>
              <a:rect l="0" t="0" r="r" b="b"/>
              <a:pathLst>
                <a:path w="232" h="1386">
                  <a:moveTo>
                    <a:pt x="116" y="726"/>
                  </a:moveTo>
                  <a:lnTo>
                    <a:pt x="162" y="740"/>
                  </a:lnTo>
                  <a:lnTo>
                    <a:pt x="194" y="773"/>
                  </a:lnTo>
                  <a:lnTo>
                    <a:pt x="213" y="820"/>
                  </a:lnTo>
                  <a:lnTo>
                    <a:pt x="226" y="866"/>
                  </a:lnTo>
                  <a:lnTo>
                    <a:pt x="232" y="913"/>
                  </a:lnTo>
                  <a:lnTo>
                    <a:pt x="232" y="953"/>
                  </a:lnTo>
                  <a:lnTo>
                    <a:pt x="220" y="1073"/>
                  </a:lnTo>
                  <a:lnTo>
                    <a:pt x="194" y="1180"/>
                  </a:lnTo>
                  <a:lnTo>
                    <a:pt x="149" y="1266"/>
                  </a:lnTo>
                  <a:lnTo>
                    <a:pt x="110" y="1333"/>
                  </a:lnTo>
                  <a:lnTo>
                    <a:pt x="71" y="1373"/>
                  </a:lnTo>
                  <a:lnTo>
                    <a:pt x="52" y="1386"/>
                  </a:lnTo>
                  <a:lnTo>
                    <a:pt x="45" y="1386"/>
                  </a:lnTo>
                  <a:lnTo>
                    <a:pt x="39" y="1379"/>
                  </a:lnTo>
                  <a:lnTo>
                    <a:pt x="33" y="1366"/>
                  </a:lnTo>
                  <a:lnTo>
                    <a:pt x="33" y="1346"/>
                  </a:lnTo>
                  <a:lnTo>
                    <a:pt x="39" y="1339"/>
                  </a:lnTo>
                  <a:lnTo>
                    <a:pt x="45" y="1326"/>
                  </a:lnTo>
                  <a:lnTo>
                    <a:pt x="110" y="1233"/>
                  </a:lnTo>
                  <a:lnTo>
                    <a:pt x="149" y="1133"/>
                  </a:lnTo>
                  <a:lnTo>
                    <a:pt x="174" y="1053"/>
                  </a:lnTo>
                  <a:lnTo>
                    <a:pt x="181" y="980"/>
                  </a:lnTo>
                  <a:lnTo>
                    <a:pt x="181" y="933"/>
                  </a:lnTo>
                  <a:lnTo>
                    <a:pt x="187" y="933"/>
                  </a:lnTo>
                  <a:lnTo>
                    <a:pt x="181" y="933"/>
                  </a:lnTo>
                  <a:lnTo>
                    <a:pt x="149" y="953"/>
                  </a:lnTo>
                  <a:lnTo>
                    <a:pt x="136" y="953"/>
                  </a:lnTo>
                  <a:lnTo>
                    <a:pt x="129" y="960"/>
                  </a:lnTo>
                  <a:lnTo>
                    <a:pt x="116" y="960"/>
                  </a:lnTo>
                  <a:lnTo>
                    <a:pt x="65" y="946"/>
                  </a:lnTo>
                  <a:lnTo>
                    <a:pt x="26" y="920"/>
                  </a:lnTo>
                  <a:lnTo>
                    <a:pt x="7" y="886"/>
                  </a:lnTo>
                  <a:lnTo>
                    <a:pt x="0" y="840"/>
                  </a:lnTo>
                  <a:lnTo>
                    <a:pt x="7" y="800"/>
                  </a:lnTo>
                  <a:lnTo>
                    <a:pt x="26" y="766"/>
                  </a:lnTo>
                  <a:lnTo>
                    <a:pt x="65" y="740"/>
                  </a:lnTo>
                  <a:lnTo>
                    <a:pt x="116" y="726"/>
                  </a:lnTo>
                  <a:close/>
                  <a:moveTo>
                    <a:pt x="116" y="0"/>
                  </a:moveTo>
                  <a:lnTo>
                    <a:pt x="168" y="14"/>
                  </a:lnTo>
                  <a:lnTo>
                    <a:pt x="213" y="60"/>
                  </a:lnTo>
                  <a:lnTo>
                    <a:pt x="226" y="120"/>
                  </a:lnTo>
                  <a:lnTo>
                    <a:pt x="213" y="173"/>
                  </a:lnTo>
                  <a:lnTo>
                    <a:pt x="168" y="220"/>
                  </a:lnTo>
                  <a:lnTo>
                    <a:pt x="116" y="233"/>
                  </a:lnTo>
                  <a:lnTo>
                    <a:pt x="58" y="220"/>
                  </a:lnTo>
                  <a:lnTo>
                    <a:pt x="13" y="173"/>
                  </a:lnTo>
                  <a:lnTo>
                    <a:pt x="0" y="120"/>
                  </a:lnTo>
                  <a:lnTo>
                    <a:pt x="13" y="60"/>
                  </a:lnTo>
                  <a:lnTo>
                    <a:pt x="58" y="14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" name="Freeform 147"/>
            <p:cNvSpPr>
              <a:spLocks/>
            </p:cNvSpPr>
            <p:nvPr/>
          </p:nvSpPr>
          <p:spPr bwMode="auto">
            <a:xfrm>
              <a:off x="4807" y="4717"/>
              <a:ext cx="1096" cy="999"/>
            </a:xfrm>
            <a:custGeom>
              <a:avLst/>
              <a:gdLst/>
              <a:ahLst/>
              <a:cxnLst>
                <a:cxn ang="0">
                  <a:pos x="355" y="13"/>
                </a:cxn>
                <a:cxn ang="0">
                  <a:pos x="445" y="106"/>
                </a:cxn>
                <a:cxn ang="0">
                  <a:pos x="451" y="220"/>
                </a:cxn>
                <a:cxn ang="0">
                  <a:pos x="374" y="440"/>
                </a:cxn>
                <a:cxn ang="0">
                  <a:pos x="316" y="673"/>
                </a:cxn>
                <a:cxn ang="0">
                  <a:pos x="303" y="819"/>
                </a:cxn>
                <a:cxn ang="0">
                  <a:pos x="342" y="913"/>
                </a:cxn>
                <a:cxn ang="0">
                  <a:pos x="432" y="953"/>
                </a:cxn>
                <a:cxn ang="0">
                  <a:pos x="561" y="906"/>
                </a:cxn>
                <a:cxn ang="0">
                  <a:pos x="645" y="819"/>
                </a:cxn>
                <a:cxn ang="0">
                  <a:pos x="677" y="766"/>
                </a:cxn>
                <a:cxn ang="0">
                  <a:pos x="709" y="613"/>
                </a:cxn>
                <a:cxn ang="0">
                  <a:pos x="787" y="280"/>
                </a:cxn>
                <a:cxn ang="0">
                  <a:pos x="832" y="100"/>
                </a:cxn>
                <a:cxn ang="0">
                  <a:pos x="857" y="53"/>
                </a:cxn>
                <a:cxn ang="0">
                  <a:pos x="896" y="27"/>
                </a:cxn>
                <a:cxn ang="0">
                  <a:pos x="954" y="33"/>
                </a:cxn>
                <a:cxn ang="0">
                  <a:pos x="980" y="87"/>
                </a:cxn>
                <a:cxn ang="0">
                  <a:pos x="961" y="186"/>
                </a:cxn>
                <a:cxn ang="0">
                  <a:pos x="941" y="260"/>
                </a:cxn>
                <a:cxn ang="0">
                  <a:pos x="915" y="346"/>
                </a:cxn>
                <a:cxn ang="0">
                  <a:pos x="851" y="620"/>
                </a:cxn>
                <a:cxn ang="0">
                  <a:pos x="825" y="746"/>
                </a:cxn>
                <a:cxn ang="0">
                  <a:pos x="812" y="846"/>
                </a:cxn>
                <a:cxn ang="0">
                  <a:pos x="819" y="906"/>
                </a:cxn>
                <a:cxn ang="0">
                  <a:pos x="838" y="939"/>
                </a:cxn>
                <a:cxn ang="0">
                  <a:pos x="877" y="946"/>
                </a:cxn>
                <a:cxn ang="0">
                  <a:pos x="961" y="886"/>
                </a:cxn>
                <a:cxn ang="0">
                  <a:pos x="1019" y="753"/>
                </a:cxn>
                <a:cxn ang="0">
                  <a:pos x="1044" y="653"/>
                </a:cxn>
                <a:cxn ang="0">
                  <a:pos x="1057" y="633"/>
                </a:cxn>
                <a:cxn ang="0">
                  <a:pos x="1096" y="646"/>
                </a:cxn>
                <a:cxn ang="0">
                  <a:pos x="1090" y="673"/>
                </a:cxn>
                <a:cxn ang="0">
                  <a:pos x="1070" y="759"/>
                </a:cxn>
                <a:cxn ang="0">
                  <a:pos x="1032" y="873"/>
                </a:cxn>
                <a:cxn ang="0">
                  <a:pos x="941" y="979"/>
                </a:cxn>
                <a:cxn ang="0">
                  <a:pos x="812" y="986"/>
                </a:cxn>
                <a:cxn ang="0">
                  <a:pos x="709" y="906"/>
                </a:cxn>
                <a:cxn ang="0">
                  <a:pos x="683" y="846"/>
                </a:cxn>
                <a:cxn ang="0">
                  <a:pos x="664" y="886"/>
                </a:cxn>
                <a:cxn ang="0">
                  <a:pos x="574" y="959"/>
                </a:cxn>
                <a:cxn ang="0">
                  <a:pos x="432" y="999"/>
                </a:cxn>
                <a:cxn ang="0">
                  <a:pos x="309" y="979"/>
                </a:cxn>
                <a:cxn ang="0">
                  <a:pos x="213" y="893"/>
                </a:cxn>
                <a:cxn ang="0">
                  <a:pos x="168" y="733"/>
                </a:cxn>
                <a:cxn ang="0">
                  <a:pos x="200" y="540"/>
                </a:cxn>
                <a:cxn ang="0">
                  <a:pos x="290" y="266"/>
                </a:cxn>
                <a:cxn ang="0">
                  <a:pos x="322" y="173"/>
                </a:cxn>
                <a:cxn ang="0">
                  <a:pos x="329" y="93"/>
                </a:cxn>
                <a:cxn ang="0">
                  <a:pos x="316" y="60"/>
                </a:cxn>
                <a:cxn ang="0">
                  <a:pos x="297" y="47"/>
                </a:cxn>
                <a:cxn ang="0">
                  <a:pos x="226" y="53"/>
                </a:cxn>
                <a:cxn ang="0">
                  <a:pos x="135" y="140"/>
                </a:cxn>
                <a:cxn ang="0">
                  <a:pos x="52" y="340"/>
                </a:cxn>
                <a:cxn ang="0">
                  <a:pos x="39" y="360"/>
                </a:cxn>
                <a:cxn ang="0">
                  <a:pos x="6" y="353"/>
                </a:cxn>
                <a:cxn ang="0">
                  <a:pos x="0" y="340"/>
                </a:cxn>
                <a:cxn ang="0">
                  <a:pos x="13" y="280"/>
                </a:cxn>
                <a:cxn ang="0">
                  <a:pos x="64" y="160"/>
                </a:cxn>
                <a:cxn ang="0">
                  <a:pos x="155" y="53"/>
                </a:cxn>
                <a:cxn ang="0">
                  <a:pos x="284" y="0"/>
                </a:cxn>
              </a:cxnLst>
              <a:rect l="0" t="0" r="r" b="b"/>
              <a:pathLst>
                <a:path w="1096" h="999">
                  <a:moveTo>
                    <a:pt x="284" y="0"/>
                  </a:moveTo>
                  <a:lnTo>
                    <a:pt x="355" y="13"/>
                  </a:lnTo>
                  <a:lnTo>
                    <a:pt x="406" y="53"/>
                  </a:lnTo>
                  <a:lnTo>
                    <a:pt x="445" y="106"/>
                  </a:lnTo>
                  <a:lnTo>
                    <a:pt x="458" y="180"/>
                  </a:lnTo>
                  <a:lnTo>
                    <a:pt x="451" y="220"/>
                  </a:lnTo>
                  <a:lnTo>
                    <a:pt x="419" y="320"/>
                  </a:lnTo>
                  <a:lnTo>
                    <a:pt x="374" y="440"/>
                  </a:lnTo>
                  <a:lnTo>
                    <a:pt x="342" y="560"/>
                  </a:lnTo>
                  <a:lnTo>
                    <a:pt x="316" y="673"/>
                  </a:lnTo>
                  <a:lnTo>
                    <a:pt x="303" y="773"/>
                  </a:lnTo>
                  <a:lnTo>
                    <a:pt x="303" y="819"/>
                  </a:lnTo>
                  <a:lnTo>
                    <a:pt x="316" y="873"/>
                  </a:lnTo>
                  <a:lnTo>
                    <a:pt x="342" y="913"/>
                  </a:lnTo>
                  <a:lnTo>
                    <a:pt x="374" y="939"/>
                  </a:lnTo>
                  <a:lnTo>
                    <a:pt x="432" y="953"/>
                  </a:lnTo>
                  <a:lnTo>
                    <a:pt x="503" y="939"/>
                  </a:lnTo>
                  <a:lnTo>
                    <a:pt x="561" y="906"/>
                  </a:lnTo>
                  <a:lnTo>
                    <a:pt x="612" y="859"/>
                  </a:lnTo>
                  <a:lnTo>
                    <a:pt x="645" y="819"/>
                  </a:lnTo>
                  <a:lnTo>
                    <a:pt x="670" y="779"/>
                  </a:lnTo>
                  <a:lnTo>
                    <a:pt x="677" y="766"/>
                  </a:lnTo>
                  <a:lnTo>
                    <a:pt x="690" y="699"/>
                  </a:lnTo>
                  <a:lnTo>
                    <a:pt x="709" y="613"/>
                  </a:lnTo>
                  <a:lnTo>
                    <a:pt x="735" y="506"/>
                  </a:lnTo>
                  <a:lnTo>
                    <a:pt x="787" y="280"/>
                  </a:lnTo>
                  <a:lnTo>
                    <a:pt x="812" y="180"/>
                  </a:lnTo>
                  <a:lnTo>
                    <a:pt x="832" y="100"/>
                  </a:lnTo>
                  <a:lnTo>
                    <a:pt x="845" y="73"/>
                  </a:lnTo>
                  <a:lnTo>
                    <a:pt x="857" y="53"/>
                  </a:lnTo>
                  <a:lnTo>
                    <a:pt x="870" y="40"/>
                  </a:lnTo>
                  <a:lnTo>
                    <a:pt x="896" y="27"/>
                  </a:lnTo>
                  <a:lnTo>
                    <a:pt x="935" y="27"/>
                  </a:lnTo>
                  <a:lnTo>
                    <a:pt x="954" y="33"/>
                  </a:lnTo>
                  <a:lnTo>
                    <a:pt x="967" y="47"/>
                  </a:lnTo>
                  <a:lnTo>
                    <a:pt x="980" y="87"/>
                  </a:lnTo>
                  <a:lnTo>
                    <a:pt x="973" y="106"/>
                  </a:lnTo>
                  <a:lnTo>
                    <a:pt x="961" y="186"/>
                  </a:lnTo>
                  <a:lnTo>
                    <a:pt x="948" y="233"/>
                  </a:lnTo>
                  <a:lnTo>
                    <a:pt x="941" y="260"/>
                  </a:lnTo>
                  <a:lnTo>
                    <a:pt x="928" y="306"/>
                  </a:lnTo>
                  <a:lnTo>
                    <a:pt x="915" y="346"/>
                  </a:lnTo>
                  <a:lnTo>
                    <a:pt x="909" y="380"/>
                  </a:lnTo>
                  <a:lnTo>
                    <a:pt x="851" y="620"/>
                  </a:lnTo>
                  <a:lnTo>
                    <a:pt x="838" y="679"/>
                  </a:lnTo>
                  <a:lnTo>
                    <a:pt x="825" y="746"/>
                  </a:lnTo>
                  <a:lnTo>
                    <a:pt x="819" y="799"/>
                  </a:lnTo>
                  <a:lnTo>
                    <a:pt x="812" y="846"/>
                  </a:lnTo>
                  <a:lnTo>
                    <a:pt x="812" y="879"/>
                  </a:lnTo>
                  <a:lnTo>
                    <a:pt x="819" y="906"/>
                  </a:lnTo>
                  <a:lnTo>
                    <a:pt x="825" y="926"/>
                  </a:lnTo>
                  <a:lnTo>
                    <a:pt x="838" y="939"/>
                  </a:lnTo>
                  <a:lnTo>
                    <a:pt x="857" y="946"/>
                  </a:lnTo>
                  <a:lnTo>
                    <a:pt x="877" y="946"/>
                  </a:lnTo>
                  <a:lnTo>
                    <a:pt x="922" y="933"/>
                  </a:lnTo>
                  <a:lnTo>
                    <a:pt x="961" y="886"/>
                  </a:lnTo>
                  <a:lnTo>
                    <a:pt x="993" y="826"/>
                  </a:lnTo>
                  <a:lnTo>
                    <a:pt x="1019" y="753"/>
                  </a:lnTo>
                  <a:lnTo>
                    <a:pt x="1038" y="673"/>
                  </a:lnTo>
                  <a:lnTo>
                    <a:pt x="1044" y="653"/>
                  </a:lnTo>
                  <a:lnTo>
                    <a:pt x="1051" y="639"/>
                  </a:lnTo>
                  <a:lnTo>
                    <a:pt x="1057" y="633"/>
                  </a:lnTo>
                  <a:lnTo>
                    <a:pt x="1083" y="633"/>
                  </a:lnTo>
                  <a:lnTo>
                    <a:pt x="1096" y="646"/>
                  </a:lnTo>
                  <a:lnTo>
                    <a:pt x="1096" y="653"/>
                  </a:lnTo>
                  <a:lnTo>
                    <a:pt x="1090" y="673"/>
                  </a:lnTo>
                  <a:lnTo>
                    <a:pt x="1083" y="713"/>
                  </a:lnTo>
                  <a:lnTo>
                    <a:pt x="1070" y="759"/>
                  </a:lnTo>
                  <a:lnTo>
                    <a:pt x="1051" y="819"/>
                  </a:lnTo>
                  <a:lnTo>
                    <a:pt x="1032" y="873"/>
                  </a:lnTo>
                  <a:lnTo>
                    <a:pt x="993" y="933"/>
                  </a:lnTo>
                  <a:lnTo>
                    <a:pt x="941" y="979"/>
                  </a:lnTo>
                  <a:lnTo>
                    <a:pt x="877" y="993"/>
                  </a:lnTo>
                  <a:lnTo>
                    <a:pt x="812" y="986"/>
                  </a:lnTo>
                  <a:lnTo>
                    <a:pt x="754" y="953"/>
                  </a:lnTo>
                  <a:lnTo>
                    <a:pt x="709" y="906"/>
                  </a:lnTo>
                  <a:lnTo>
                    <a:pt x="690" y="853"/>
                  </a:lnTo>
                  <a:lnTo>
                    <a:pt x="683" y="846"/>
                  </a:lnTo>
                  <a:lnTo>
                    <a:pt x="690" y="853"/>
                  </a:lnTo>
                  <a:lnTo>
                    <a:pt x="664" y="886"/>
                  </a:lnTo>
                  <a:lnTo>
                    <a:pt x="625" y="926"/>
                  </a:lnTo>
                  <a:lnTo>
                    <a:pt x="574" y="959"/>
                  </a:lnTo>
                  <a:lnTo>
                    <a:pt x="509" y="986"/>
                  </a:lnTo>
                  <a:lnTo>
                    <a:pt x="432" y="999"/>
                  </a:lnTo>
                  <a:lnTo>
                    <a:pt x="374" y="993"/>
                  </a:lnTo>
                  <a:lnTo>
                    <a:pt x="309" y="979"/>
                  </a:lnTo>
                  <a:lnTo>
                    <a:pt x="258" y="946"/>
                  </a:lnTo>
                  <a:lnTo>
                    <a:pt x="213" y="893"/>
                  </a:lnTo>
                  <a:lnTo>
                    <a:pt x="181" y="826"/>
                  </a:lnTo>
                  <a:lnTo>
                    <a:pt x="168" y="733"/>
                  </a:lnTo>
                  <a:lnTo>
                    <a:pt x="174" y="646"/>
                  </a:lnTo>
                  <a:lnTo>
                    <a:pt x="200" y="540"/>
                  </a:lnTo>
                  <a:lnTo>
                    <a:pt x="239" y="420"/>
                  </a:lnTo>
                  <a:lnTo>
                    <a:pt x="290" y="266"/>
                  </a:lnTo>
                  <a:lnTo>
                    <a:pt x="303" y="226"/>
                  </a:lnTo>
                  <a:lnTo>
                    <a:pt x="322" y="173"/>
                  </a:lnTo>
                  <a:lnTo>
                    <a:pt x="329" y="120"/>
                  </a:lnTo>
                  <a:lnTo>
                    <a:pt x="329" y="93"/>
                  </a:lnTo>
                  <a:lnTo>
                    <a:pt x="322" y="73"/>
                  </a:lnTo>
                  <a:lnTo>
                    <a:pt x="316" y="60"/>
                  </a:lnTo>
                  <a:lnTo>
                    <a:pt x="303" y="53"/>
                  </a:lnTo>
                  <a:lnTo>
                    <a:pt x="297" y="47"/>
                  </a:lnTo>
                  <a:lnTo>
                    <a:pt x="277" y="47"/>
                  </a:lnTo>
                  <a:lnTo>
                    <a:pt x="226" y="53"/>
                  </a:lnTo>
                  <a:lnTo>
                    <a:pt x="181" y="87"/>
                  </a:lnTo>
                  <a:lnTo>
                    <a:pt x="135" y="140"/>
                  </a:lnTo>
                  <a:lnTo>
                    <a:pt x="90" y="220"/>
                  </a:lnTo>
                  <a:lnTo>
                    <a:pt x="52" y="340"/>
                  </a:lnTo>
                  <a:lnTo>
                    <a:pt x="45" y="353"/>
                  </a:lnTo>
                  <a:lnTo>
                    <a:pt x="39" y="360"/>
                  </a:lnTo>
                  <a:lnTo>
                    <a:pt x="19" y="360"/>
                  </a:lnTo>
                  <a:lnTo>
                    <a:pt x="6" y="353"/>
                  </a:lnTo>
                  <a:lnTo>
                    <a:pt x="0" y="346"/>
                  </a:lnTo>
                  <a:lnTo>
                    <a:pt x="0" y="340"/>
                  </a:lnTo>
                  <a:lnTo>
                    <a:pt x="6" y="320"/>
                  </a:lnTo>
                  <a:lnTo>
                    <a:pt x="13" y="280"/>
                  </a:lnTo>
                  <a:lnTo>
                    <a:pt x="32" y="226"/>
                  </a:lnTo>
                  <a:lnTo>
                    <a:pt x="64" y="160"/>
                  </a:lnTo>
                  <a:lnTo>
                    <a:pt x="103" y="100"/>
                  </a:lnTo>
                  <a:lnTo>
                    <a:pt x="155" y="53"/>
                  </a:lnTo>
                  <a:lnTo>
                    <a:pt x="213" y="13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" name="Freeform 148"/>
            <p:cNvSpPr>
              <a:spLocks/>
            </p:cNvSpPr>
            <p:nvPr/>
          </p:nvSpPr>
          <p:spPr bwMode="auto">
            <a:xfrm>
              <a:off x="6096" y="4031"/>
              <a:ext cx="503" cy="221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52" y="13"/>
                </a:cxn>
                <a:cxn ang="0">
                  <a:pos x="97" y="46"/>
                </a:cxn>
                <a:cxn ang="0">
                  <a:pos x="155" y="106"/>
                </a:cxn>
                <a:cxn ang="0">
                  <a:pos x="226" y="186"/>
                </a:cxn>
                <a:cxn ang="0">
                  <a:pos x="290" y="293"/>
                </a:cxn>
                <a:cxn ang="0">
                  <a:pos x="361" y="419"/>
                </a:cxn>
                <a:cxn ang="0">
                  <a:pos x="432" y="606"/>
                </a:cxn>
                <a:cxn ang="0">
                  <a:pos x="477" y="792"/>
                </a:cxn>
                <a:cxn ang="0">
                  <a:pos x="497" y="959"/>
                </a:cxn>
                <a:cxn ang="0">
                  <a:pos x="503" y="1106"/>
                </a:cxn>
                <a:cxn ang="0">
                  <a:pos x="497" y="1259"/>
                </a:cxn>
                <a:cxn ang="0">
                  <a:pos x="477" y="1425"/>
                </a:cxn>
                <a:cxn ang="0">
                  <a:pos x="432" y="1599"/>
                </a:cxn>
                <a:cxn ang="0">
                  <a:pos x="368" y="1779"/>
                </a:cxn>
                <a:cxn ang="0">
                  <a:pos x="310" y="1892"/>
                </a:cxn>
                <a:cxn ang="0">
                  <a:pos x="245" y="1992"/>
                </a:cxn>
                <a:cxn ang="0">
                  <a:pos x="187" y="2072"/>
                </a:cxn>
                <a:cxn ang="0">
                  <a:pos x="129" y="2132"/>
                </a:cxn>
                <a:cxn ang="0">
                  <a:pos x="78" y="2178"/>
                </a:cxn>
                <a:cxn ang="0">
                  <a:pos x="46" y="2205"/>
                </a:cxn>
                <a:cxn ang="0">
                  <a:pos x="26" y="2212"/>
                </a:cxn>
                <a:cxn ang="0">
                  <a:pos x="20" y="2212"/>
                </a:cxn>
                <a:cxn ang="0">
                  <a:pos x="7" y="2205"/>
                </a:cxn>
                <a:cxn ang="0">
                  <a:pos x="0" y="2198"/>
                </a:cxn>
                <a:cxn ang="0">
                  <a:pos x="0" y="2185"/>
                </a:cxn>
                <a:cxn ang="0">
                  <a:pos x="33" y="2152"/>
                </a:cxn>
                <a:cxn ang="0">
                  <a:pos x="149" y="2005"/>
                </a:cxn>
                <a:cxn ang="0">
                  <a:pos x="239" y="1839"/>
                </a:cxn>
                <a:cxn ang="0">
                  <a:pos x="303" y="1665"/>
                </a:cxn>
                <a:cxn ang="0">
                  <a:pos x="342" y="1485"/>
                </a:cxn>
                <a:cxn ang="0">
                  <a:pos x="368" y="1299"/>
                </a:cxn>
                <a:cxn ang="0">
                  <a:pos x="374" y="1106"/>
                </a:cxn>
                <a:cxn ang="0">
                  <a:pos x="361" y="886"/>
                </a:cxn>
                <a:cxn ang="0">
                  <a:pos x="336" y="679"/>
                </a:cxn>
                <a:cxn ang="0">
                  <a:pos x="284" y="499"/>
                </a:cxn>
                <a:cxn ang="0">
                  <a:pos x="220" y="333"/>
                </a:cxn>
                <a:cxn ang="0">
                  <a:pos x="136" y="193"/>
                </a:cxn>
                <a:cxn ang="0">
                  <a:pos x="39" y="73"/>
                </a:cxn>
                <a:cxn ang="0">
                  <a:pos x="20" y="60"/>
                </a:cxn>
                <a:cxn ang="0">
                  <a:pos x="13" y="46"/>
                </a:cxn>
                <a:cxn ang="0">
                  <a:pos x="0" y="33"/>
                </a:cxn>
                <a:cxn ang="0">
                  <a:pos x="0" y="26"/>
                </a:cxn>
                <a:cxn ang="0">
                  <a:pos x="7" y="13"/>
                </a:cxn>
                <a:cxn ang="0">
                  <a:pos x="13" y="6"/>
                </a:cxn>
                <a:cxn ang="0">
                  <a:pos x="26" y="0"/>
                </a:cxn>
              </a:cxnLst>
              <a:rect l="0" t="0" r="r" b="b"/>
              <a:pathLst>
                <a:path w="503" h="2212">
                  <a:moveTo>
                    <a:pt x="26" y="0"/>
                  </a:moveTo>
                  <a:lnTo>
                    <a:pt x="52" y="13"/>
                  </a:lnTo>
                  <a:lnTo>
                    <a:pt x="97" y="46"/>
                  </a:lnTo>
                  <a:lnTo>
                    <a:pt x="155" y="106"/>
                  </a:lnTo>
                  <a:lnTo>
                    <a:pt x="226" y="186"/>
                  </a:lnTo>
                  <a:lnTo>
                    <a:pt x="290" y="293"/>
                  </a:lnTo>
                  <a:lnTo>
                    <a:pt x="361" y="419"/>
                  </a:lnTo>
                  <a:lnTo>
                    <a:pt x="432" y="606"/>
                  </a:lnTo>
                  <a:lnTo>
                    <a:pt x="477" y="792"/>
                  </a:lnTo>
                  <a:lnTo>
                    <a:pt x="497" y="959"/>
                  </a:lnTo>
                  <a:lnTo>
                    <a:pt x="503" y="1106"/>
                  </a:lnTo>
                  <a:lnTo>
                    <a:pt x="497" y="1259"/>
                  </a:lnTo>
                  <a:lnTo>
                    <a:pt x="477" y="1425"/>
                  </a:lnTo>
                  <a:lnTo>
                    <a:pt x="432" y="1599"/>
                  </a:lnTo>
                  <a:lnTo>
                    <a:pt x="368" y="1779"/>
                  </a:lnTo>
                  <a:lnTo>
                    <a:pt x="310" y="1892"/>
                  </a:lnTo>
                  <a:lnTo>
                    <a:pt x="245" y="1992"/>
                  </a:lnTo>
                  <a:lnTo>
                    <a:pt x="187" y="2072"/>
                  </a:lnTo>
                  <a:lnTo>
                    <a:pt x="129" y="2132"/>
                  </a:lnTo>
                  <a:lnTo>
                    <a:pt x="78" y="2178"/>
                  </a:lnTo>
                  <a:lnTo>
                    <a:pt x="46" y="2205"/>
                  </a:lnTo>
                  <a:lnTo>
                    <a:pt x="26" y="2212"/>
                  </a:lnTo>
                  <a:lnTo>
                    <a:pt x="20" y="2212"/>
                  </a:lnTo>
                  <a:lnTo>
                    <a:pt x="7" y="2205"/>
                  </a:lnTo>
                  <a:lnTo>
                    <a:pt x="0" y="2198"/>
                  </a:lnTo>
                  <a:lnTo>
                    <a:pt x="0" y="2185"/>
                  </a:lnTo>
                  <a:lnTo>
                    <a:pt x="33" y="2152"/>
                  </a:lnTo>
                  <a:lnTo>
                    <a:pt x="149" y="2005"/>
                  </a:lnTo>
                  <a:lnTo>
                    <a:pt x="239" y="1839"/>
                  </a:lnTo>
                  <a:lnTo>
                    <a:pt x="303" y="1665"/>
                  </a:lnTo>
                  <a:lnTo>
                    <a:pt x="342" y="1485"/>
                  </a:lnTo>
                  <a:lnTo>
                    <a:pt x="368" y="1299"/>
                  </a:lnTo>
                  <a:lnTo>
                    <a:pt x="374" y="1106"/>
                  </a:lnTo>
                  <a:lnTo>
                    <a:pt x="361" y="886"/>
                  </a:lnTo>
                  <a:lnTo>
                    <a:pt x="336" y="679"/>
                  </a:lnTo>
                  <a:lnTo>
                    <a:pt x="284" y="499"/>
                  </a:lnTo>
                  <a:lnTo>
                    <a:pt x="220" y="333"/>
                  </a:lnTo>
                  <a:lnTo>
                    <a:pt x="136" y="193"/>
                  </a:lnTo>
                  <a:lnTo>
                    <a:pt x="39" y="73"/>
                  </a:lnTo>
                  <a:lnTo>
                    <a:pt x="20" y="60"/>
                  </a:lnTo>
                  <a:lnTo>
                    <a:pt x="13" y="46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7" y="13"/>
                  </a:lnTo>
                  <a:lnTo>
                    <a:pt x="13" y="6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" name="Freeform 149"/>
            <p:cNvSpPr>
              <a:spLocks noEditPoints="1"/>
            </p:cNvSpPr>
            <p:nvPr/>
          </p:nvSpPr>
          <p:spPr bwMode="auto">
            <a:xfrm>
              <a:off x="7586" y="4730"/>
              <a:ext cx="225" cy="960"/>
            </a:xfrm>
            <a:custGeom>
              <a:avLst/>
              <a:gdLst/>
              <a:ahLst/>
              <a:cxnLst>
                <a:cxn ang="0">
                  <a:pos x="116" y="726"/>
                </a:cxn>
                <a:cxn ang="0">
                  <a:pos x="167" y="740"/>
                </a:cxn>
                <a:cxn ang="0">
                  <a:pos x="212" y="786"/>
                </a:cxn>
                <a:cxn ang="0">
                  <a:pos x="225" y="840"/>
                </a:cxn>
                <a:cxn ang="0">
                  <a:pos x="212" y="900"/>
                </a:cxn>
                <a:cxn ang="0">
                  <a:pos x="167" y="946"/>
                </a:cxn>
                <a:cxn ang="0">
                  <a:pos x="116" y="960"/>
                </a:cxn>
                <a:cxn ang="0">
                  <a:pos x="58" y="946"/>
                </a:cxn>
                <a:cxn ang="0">
                  <a:pos x="13" y="900"/>
                </a:cxn>
                <a:cxn ang="0">
                  <a:pos x="0" y="840"/>
                </a:cxn>
                <a:cxn ang="0">
                  <a:pos x="13" y="786"/>
                </a:cxn>
                <a:cxn ang="0">
                  <a:pos x="58" y="740"/>
                </a:cxn>
                <a:cxn ang="0">
                  <a:pos x="116" y="726"/>
                </a:cxn>
                <a:cxn ang="0">
                  <a:pos x="116" y="0"/>
                </a:cxn>
                <a:cxn ang="0">
                  <a:pos x="167" y="14"/>
                </a:cxn>
                <a:cxn ang="0">
                  <a:pos x="212" y="60"/>
                </a:cxn>
                <a:cxn ang="0">
                  <a:pos x="225" y="120"/>
                </a:cxn>
                <a:cxn ang="0">
                  <a:pos x="212" y="173"/>
                </a:cxn>
                <a:cxn ang="0">
                  <a:pos x="167" y="220"/>
                </a:cxn>
                <a:cxn ang="0">
                  <a:pos x="116" y="233"/>
                </a:cxn>
                <a:cxn ang="0">
                  <a:pos x="58" y="220"/>
                </a:cxn>
                <a:cxn ang="0">
                  <a:pos x="13" y="173"/>
                </a:cxn>
                <a:cxn ang="0">
                  <a:pos x="0" y="120"/>
                </a:cxn>
                <a:cxn ang="0">
                  <a:pos x="13" y="60"/>
                </a:cxn>
                <a:cxn ang="0">
                  <a:pos x="58" y="14"/>
                </a:cxn>
                <a:cxn ang="0">
                  <a:pos x="116" y="0"/>
                </a:cxn>
              </a:cxnLst>
              <a:rect l="0" t="0" r="r" b="b"/>
              <a:pathLst>
                <a:path w="225" h="960">
                  <a:moveTo>
                    <a:pt x="116" y="726"/>
                  </a:moveTo>
                  <a:lnTo>
                    <a:pt x="167" y="740"/>
                  </a:lnTo>
                  <a:lnTo>
                    <a:pt x="212" y="786"/>
                  </a:lnTo>
                  <a:lnTo>
                    <a:pt x="225" y="840"/>
                  </a:lnTo>
                  <a:lnTo>
                    <a:pt x="212" y="900"/>
                  </a:lnTo>
                  <a:lnTo>
                    <a:pt x="167" y="946"/>
                  </a:lnTo>
                  <a:lnTo>
                    <a:pt x="116" y="960"/>
                  </a:lnTo>
                  <a:lnTo>
                    <a:pt x="58" y="946"/>
                  </a:lnTo>
                  <a:lnTo>
                    <a:pt x="13" y="900"/>
                  </a:lnTo>
                  <a:lnTo>
                    <a:pt x="0" y="840"/>
                  </a:lnTo>
                  <a:lnTo>
                    <a:pt x="13" y="786"/>
                  </a:lnTo>
                  <a:lnTo>
                    <a:pt x="58" y="740"/>
                  </a:lnTo>
                  <a:lnTo>
                    <a:pt x="116" y="726"/>
                  </a:lnTo>
                  <a:close/>
                  <a:moveTo>
                    <a:pt x="116" y="0"/>
                  </a:moveTo>
                  <a:lnTo>
                    <a:pt x="167" y="14"/>
                  </a:lnTo>
                  <a:lnTo>
                    <a:pt x="212" y="60"/>
                  </a:lnTo>
                  <a:lnTo>
                    <a:pt x="225" y="120"/>
                  </a:lnTo>
                  <a:lnTo>
                    <a:pt x="212" y="173"/>
                  </a:lnTo>
                  <a:lnTo>
                    <a:pt x="167" y="220"/>
                  </a:lnTo>
                  <a:lnTo>
                    <a:pt x="116" y="233"/>
                  </a:lnTo>
                  <a:lnTo>
                    <a:pt x="58" y="220"/>
                  </a:lnTo>
                  <a:lnTo>
                    <a:pt x="13" y="173"/>
                  </a:lnTo>
                  <a:lnTo>
                    <a:pt x="0" y="120"/>
                  </a:lnTo>
                  <a:lnTo>
                    <a:pt x="13" y="60"/>
                  </a:lnTo>
                  <a:lnTo>
                    <a:pt x="58" y="14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" name="Freeform 150"/>
            <p:cNvSpPr>
              <a:spLocks noEditPoints="1"/>
            </p:cNvSpPr>
            <p:nvPr/>
          </p:nvSpPr>
          <p:spPr bwMode="auto">
            <a:xfrm>
              <a:off x="8114" y="4877"/>
              <a:ext cx="1419" cy="513"/>
            </a:xfrm>
            <a:custGeom>
              <a:avLst/>
              <a:gdLst/>
              <a:ahLst/>
              <a:cxnLst>
                <a:cxn ang="0">
                  <a:pos x="45" y="426"/>
                </a:cxn>
                <a:cxn ang="0">
                  <a:pos x="1373" y="426"/>
                </a:cxn>
                <a:cxn ang="0">
                  <a:pos x="1386" y="433"/>
                </a:cxn>
                <a:cxn ang="0">
                  <a:pos x="1399" y="433"/>
                </a:cxn>
                <a:cxn ang="0">
                  <a:pos x="1419" y="453"/>
                </a:cxn>
                <a:cxn ang="0">
                  <a:pos x="1419" y="486"/>
                </a:cxn>
                <a:cxn ang="0">
                  <a:pos x="1412" y="499"/>
                </a:cxn>
                <a:cxn ang="0">
                  <a:pos x="1386" y="513"/>
                </a:cxn>
                <a:cxn ang="0">
                  <a:pos x="33" y="513"/>
                </a:cxn>
                <a:cxn ang="0">
                  <a:pos x="7" y="499"/>
                </a:cxn>
                <a:cxn ang="0">
                  <a:pos x="0" y="486"/>
                </a:cxn>
                <a:cxn ang="0">
                  <a:pos x="0" y="453"/>
                </a:cxn>
                <a:cxn ang="0">
                  <a:pos x="20" y="433"/>
                </a:cxn>
                <a:cxn ang="0">
                  <a:pos x="33" y="433"/>
                </a:cxn>
                <a:cxn ang="0">
                  <a:pos x="45" y="426"/>
                </a:cxn>
                <a:cxn ang="0">
                  <a:pos x="33" y="0"/>
                </a:cxn>
                <a:cxn ang="0">
                  <a:pos x="1386" y="0"/>
                </a:cxn>
                <a:cxn ang="0">
                  <a:pos x="1412" y="13"/>
                </a:cxn>
                <a:cxn ang="0">
                  <a:pos x="1419" y="26"/>
                </a:cxn>
                <a:cxn ang="0">
                  <a:pos x="1419" y="60"/>
                </a:cxn>
                <a:cxn ang="0">
                  <a:pos x="1399" y="80"/>
                </a:cxn>
                <a:cxn ang="0">
                  <a:pos x="1386" y="80"/>
                </a:cxn>
                <a:cxn ang="0">
                  <a:pos x="1373" y="86"/>
                </a:cxn>
                <a:cxn ang="0">
                  <a:pos x="45" y="86"/>
                </a:cxn>
                <a:cxn ang="0">
                  <a:pos x="33" y="80"/>
                </a:cxn>
                <a:cxn ang="0">
                  <a:pos x="20" y="80"/>
                </a:cxn>
                <a:cxn ang="0">
                  <a:pos x="0" y="60"/>
                </a:cxn>
                <a:cxn ang="0">
                  <a:pos x="0" y="26"/>
                </a:cxn>
                <a:cxn ang="0">
                  <a:pos x="7" y="13"/>
                </a:cxn>
                <a:cxn ang="0">
                  <a:pos x="33" y="0"/>
                </a:cxn>
              </a:cxnLst>
              <a:rect l="0" t="0" r="r" b="b"/>
              <a:pathLst>
                <a:path w="1419" h="513">
                  <a:moveTo>
                    <a:pt x="45" y="426"/>
                  </a:moveTo>
                  <a:lnTo>
                    <a:pt x="1373" y="426"/>
                  </a:lnTo>
                  <a:lnTo>
                    <a:pt x="1386" y="433"/>
                  </a:lnTo>
                  <a:lnTo>
                    <a:pt x="1399" y="433"/>
                  </a:lnTo>
                  <a:lnTo>
                    <a:pt x="1419" y="453"/>
                  </a:lnTo>
                  <a:lnTo>
                    <a:pt x="1419" y="486"/>
                  </a:lnTo>
                  <a:lnTo>
                    <a:pt x="1412" y="499"/>
                  </a:lnTo>
                  <a:lnTo>
                    <a:pt x="1386" y="513"/>
                  </a:lnTo>
                  <a:lnTo>
                    <a:pt x="33" y="513"/>
                  </a:lnTo>
                  <a:lnTo>
                    <a:pt x="7" y="499"/>
                  </a:lnTo>
                  <a:lnTo>
                    <a:pt x="0" y="486"/>
                  </a:lnTo>
                  <a:lnTo>
                    <a:pt x="0" y="453"/>
                  </a:lnTo>
                  <a:lnTo>
                    <a:pt x="20" y="433"/>
                  </a:lnTo>
                  <a:lnTo>
                    <a:pt x="33" y="433"/>
                  </a:lnTo>
                  <a:lnTo>
                    <a:pt x="45" y="426"/>
                  </a:lnTo>
                  <a:close/>
                  <a:moveTo>
                    <a:pt x="33" y="0"/>
                  </a:moveTo>
                  <a:lnTo>
                    <a:pt x="1386" y="0"/>
                  </a:lnTo>
                  <a:lnTo>
                    <a:pt x="1412" y="13"/>
                  </a:lnTo>
                  <a:lnTo>
                    <a:pt x="1419" y="26"/>
                  </a:lnTo>
                  <a:lnTo>
                    <a:pt x="1419" y="60"/>
                  </a:lnTo>
                  <a:lnTo>
                    <a:pt x="1399" y="80"/>
                  </a:lnTo>
                  <a:lnTo>
                    <a:pt x="1386" y="80"/>
                  </a:lnTo>
                  <a:lnTo>
                    <a:pt x="1373" y="86"/>
                  </a:lnTo>
                  <a:lnTo>
                    <a:pt x="45" y="86"/>
                  </a:lnTo>
                  <a:lnTo>
                    <a:pt x="33" y="80"/>
                  </a:lnTo>
                  <a:lnTo>
                    <a:pt x="20" y="80"/>
                  </a:lnTo>
                  <a:lnTo>
                    <a:pt x="0" y="60"/>
                  </a:lnTo>
                  <a:lnTo>
                    <a:pt x="0" y="26"/>
                  </a:lnTo>
                  <a:lnTo>
                    <a:pt x="7" y="13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" name="Freeform 151"/>
            <p:cNvSpPr>
              <a:spLocks noEditPoints="1"/>
            </p:cNvSpPr>
            <p:nvPr/>
          </p:nvSpPr>
          <p:spPr bwMode="auto">
            <a:xfrm>
              <a:off x="10338" y="4184"/>
              <a:ext cx="1374" cy="1486"/>
            </a:xfrm>
            <a:custGeom>
              <a:avLst/>
              <a:gdLst/>
              <a:ahLst/>
              <a:cxnLst>
                <a:cxn ang="0">
                  <a:pos x="39" y="6"/>
                </a:cxn>
                <a:cxn ang="0">
                  <a:pos x="1335" y="6"/>
                </a:cxn>
                <a:cxn ang="0">
                  <a:pos x="1374" y="493"/>
                </a:cxn>
                <a:cxn ang="0">
                  <a:pos x="1322" y="493"/>
                </a:cxn>
                <a:cxn ang="0">
                  <a:pos x="1309" y="353"/>
                </a:cxn>
                <a:cxn ang="0">
                  <a:pos x="1290" y="246"/>
                </a:cxn>
                <a:cxn ang="0">
                  <a:pos x="1264" y="173"/>
                </a:cxn>
                <a:cxn ang="0">
                  <a:pos x="1219" y="120"/>
                </a:cxn>
                <a:cxn ang="0">
                  <a:pos x="1154" y="80"/>
                </a:cxn>
                <a:cxn ang="0">
                  <a:pos x="1064" y="66"/>
                </a:cxn>
                <a:cxn ang="0">
                  <a:pos x="942" y="60"/>
                </a:cxn>
                <a:cxn ang="0">
                  <a:pos x="851" y="60"/>
                </a:cxn>
                <a:cxn ang="0">
                  <a:pos x="819" y="66"/>
                </a:cxn>
                <a:cxn ang="0">
                  <a:pos x="800" y="73"/>
                </a:cxn>
                <a:cxn ang="0">
                  <a:pos x="787" y="86"/>
                </a:cxn>
                <a:cxn ang="0">
                  <a:pos x="780" y="106"/>
                </a:cxn>
                <a:cxn ang="0">
                  <a:pos x="780" y="1346"/>
                </a:cxn>
                <a:cxn ang="0">
                  <a:pos x="787" y="1372"/>
                </a:cxn>
                <a:cxn ang="0">
                  <a:pos x="806" y="1392"/>
                </a:cxn>
                <a:cxn ang="0">
                  <a:pos x="845" y="1406"/>
                </a:cxn>
                <a:cxn ang="0">
                  <a:pos x="909" y="1419"/>
                </a:cxn>
                <a:cxn ang="0">
                  <a:pos x="1090" y="1419"/>
                </a:cxn>
                <a:cxn ang="0">
                  <a:pos x="1090" y="1486"/>
                </a:cxn>
                <a:cxn ang="0">
                  <a:pos x="1006" y="1479"/>
                </a:cxn>
                <a:cxn ang="0">
                  <a:pos x="368" y="1479"/>
                </a:cxn>
                <a:cxn ang="0">
                  <a:pos x="284" y="1486"/>
                </a:cxn>
                <a:cxn ang="0">
                  <a:pos x="284" y="1419"/>
                </a:cxn>
                <a:cxn ang="0">
                  <a:pos x="465" y="1419"/>
                </a:cxn>
                <a:cxn ang="0">
                  <a:pos x="529" y="1406"/>
                </a:cxn>
                <a:cxn ang="0">
                  <a:pos x="568" y="1392"/>
                </a:cxn>
                <a:cxn ang="0">
                  <a:pos x="587" y="1372"/>
                </a:cxn>
                <a:cxn ang="0">
                  <a:pos x="594" y="1346"/>
                </a:cxn>
                <a:cxn ang="0">
                  <a:pos x="594" y="113"/>
                </a:cxn>
                <a:cxn ang="0">
                  <a:pos x="581" y="86"/>
                </a:cxn>
                <a:cxn ang="0">
                  <a:pos x="568" y="80"/>
                </a:cxn>
                <a:cxn ang="0">
                  <a:pos x="516" y="66"/>
                </a:cxn>
                <a:cxn ang="0">
                  <a:pos x="432" y="66"/>
                </a:cxn>
                <a:cxn ang="0">
                  <a:pos x="310" y="73"/>
                </a:cxn>
                <a:cxn ang="0">
                  <a:pos x="220" y="86"/>
                </a:cxn>
                <a:cxn ang="0">
                  <a:pos x="155" y="126"/>
                </a:cxn>
                <a:cxn ang="0">
                  <a:pos x="116" y="180"/>
                </a:cxn>
                <a:cxn ang="0">
                  <a:pos x="84" y="253"/>
                </a:cxn>
                <a:cxn ang="0">
                  <a:pos x="65" y="360"/>
                </a:cxn>
                <a:cxn ang="0">
                  <a:pos x="52" y="500"/>
                </a:cxn>
                <a:cxn ang="0">
                  <a:pos x="0" y="500"/>
                </a:cxn>
                <a:cxn ang="0">
                  <a:pos x="39" y="6"/>
                </a:cxn>
                <a:cxn ang="0">
                  <a:pos x="1335" y="0"/>
                </a:cxn>
                <a:cxn ang="0">
                  <a:pos x="1348" y="6"/>
                </a:cxn>
                <a:cxn ang="0">
                  <a:pos x="1335" y="6"/>
                </a:cxn>
                <a:cxn ang="0">
                  <a:pos x="1335" y="0"/>
                </a:cxn>
              </a:cxnLst>
              <a:rect l="0" t="0" r="r" b="b"/>
              <a:pathLst>
                <a:path w="1374" h="1486">
                  <a:moveTo>
                    <a:pt x="39" y="6"/>
                  </a:moveTo>
                  <a:lnTo>
                    <a:pt x="1335" y="6"/>
                  </a:lnTo>
                  <a:lnTo>
                    <a:pt x="1374" y="493"/>
                  </a:lnTo>
                  <a:lnTo>
                    <a:pt x="1322" y="493"/>
                  </a:lnTo>
                  <a:lnTo>
                    <a:pt x="1309" y="353"/>
                  </a:lnTo>
                  <a:lnTo>
                    <a:pt x="1290" y="246"/>
                  </a:lnTo>
                  <a:lnTo>
                    <a:pt x="1264" y="173"/>
                  </a:lnTo>
                  <a:lnTo>
                    <a:pt x="1219" y="120"/>
                  </a:lnTo>
                  <a:lnTo>
                    <a:pt x="1154" y="80"/>
                  </a:lnTo>
                  <a:lnTo>
                    <a:pt x="1064" y="66"/>
                  </a:lnTo>
                  <a:lnTo>
                    <a:pt x="942" y="60"/>
                  </a:lnTo>
                  <a:lnTo>
                    <a:pt x="851" y="60"/>
                  </a:lnTo>
                  <a:lnTo>
                    <a:pt x="819" y="66"/>
                  </a:lnTo>
                  <a:lnTo>
                    <a:pt x="800" y="73"/>
                  </a:lnTo>
                  <a:lnTo>
                    <a:pt x="787" y="86"/>
                  </a:lnTo>
                  <a:lnTo>
                    <a:pt x="780" y="106"/>
                  </a:lnTo>
                  <a:lnTo>
                    <a:pt x="780" y="1346"/>
                  </a:lnTo>
                  <a:lnTo>
                    <a:pt x="787" y="1372"/>
                  </a:lnTo>
                  <a:lnTo>
                    <a:pt x="806" y="1392"/>
                  </a:lnTo>
                  <a:lnTo>
                    <a:pt x="845" y="1406"/>
                  </a:lnTo>
                  <a:lnTo>
                    <a:pt x="909" y="1419"/>
                  </a:lnTo>
                  <a:lnTo>
                    <a:pt x="1090" y="1419"/>
                  </a:lnTo>
                  <a:lnTo>
                    <a:pt x="1090" y="1486"/>
                  </a:lnTo>
                  <a:lnTo>
                    <a:pt x="1006" y="1479"/>
                  </a:lnTo>
                  <a:lnTo>
                    <a:pt x="368" y="1479"/>
                  </a:lnTo>
                  <a:lnTo>
                    <a:pt x="284" y="1486"/>
                  </a:lnTo>
                  <a:lnTo>
                    <a:pt x="284" y="1419"/>
                  </a:lnTo>
                  <a:lnTo>
                    <a:pt x="465" y="1419"/>
                  </a:lnTo>
                  <a:lnTo>
                    <a:pt x="529" y="1406"/>
                  </a:lnTo>
                  <a:lnTo>
                    <a:pt x="568" y="1392"/>
                  </a:lnTo>
                  <a:lnTo>
                    <a:pt x="587" y="1372"/>
                  </a:lnTo>
                  <a:lnTo>
                    <a:pt x="594" y="1346"/>
                  </a:lnTo>
                  <a:lnTo>
                    <a:pt x="594" y="113"/>
                  </a:lnTo>
                  <a:lnTo>
                    <a:pt x="581" y="86"/>
                  </a:lnTo>
                  <a:lnTo>
                    <a:pt x="568" y="80"/>
                  </a:lnTo>
                  <a:lnTo>
                    <a:pt x="516" y="66"/>
                  </a:lnTo>
                  <a:lnTo>
                    <a:pt x="432" y="66"/>
                  </a:lnTo>
                  <a:lnTo>
                    <a:pt x="310" y="73"/>
                  </a:lnTo>
                  <a:lnTo>
                    <a:pt x="220" y="86"/>
                  </a:lnTo>
                  <a:lnTo>
                    <a:pt x="155" y="126"/>
                  </a:lnTo>
                  <a:lnTo>
                    <a:pt x="116" y="180"/>
                  </a:lnTo>
                  <a:lnTo>
                    <a:pt x="84" y="253"/>
                  </a:lnTo>
                  <a:lnTo>
                    <a:pt x="65" y="360"/>
                  </a:lnTo>
                  <a:lnTo>
                    <a:pt x="52" y="500"/>
                  </a:lnTo>
                  <a:lnTo>
                    <a:pt x="0" y="500"/>
                  </a:lnTo>
                  <a:lnTo>
                    <a:pt x="39" y="6"/>
                  </a:lnTo>
                  <a:close/>
                  <a:moveTo>
                    <a:pt x="1335" y="0"/>
                  </a:moveTo>
                  <a:lnTo>
                    <a:pt x="1348" y="6"/>
                  </a:lnTo>
                  <a:lnTo>
                    <a:pt x="1335" y="6"/>
                  </a:lnTo>
                  <a:lnTo>
                    <a:pt x="13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" name="Freeform 152"/>
            <p:cNvSpPr>
              <a:spLocks/>
            </p:cNvSpPr>
            <p:nvPr/>
          </p:nvSpPr>
          <p:spPr bwMode="auto">
            <a:xfrm>
              <a:off x="11679" y="4704"/>
              <a:ext cx="722" cy="979"/>
            </a:xfrm>
            <a:custGeom>
              <a:avLst/>
              <a:gdLst/>
              <a:ahLst/>
              <a:cxnLst>
                <a:cxn ang="0">
                  <a:pos x="568" y="0"/>
                </a:cxn>
                <a:cxn ang="0">
                  <a:pos x="632" y="13"/>
                </a:cxn>
                <a:cxn ang="0">
                  <a:pos x="677" y="40"/>
                </a:cxn>
                <a:cxn ang="0">
                  <a:pos x="710" y="80"/>
                </a:cxn>
                <a:cxn ang="0">
                  <a:pos x="722" y="133"/>
                </a:cxn>
                <a:cxn ang="0">
                  <a:pos x="710" y="186"/>
                </a:cxn>
                <a:cxn ang="0">
                  <a:pos x="697" y="206"/>
                </a:cxn>
                <a:cxn ang="0">
                  <a:pos x="677" y="219"/>
                </a:cxn>
                <a:cxn ang="0">
                  <a:pos x="664" y="226"/>
                </a:cxn>
                <a:cxn ang="0">
                  <a:pos x="645" y="233"/>
                </a:cxn>
                <a:cxn ang="0">
                  <a:pos x="606" y="233"/>
                </a:cxn>
                <a:cxn ang="0">
                  <a:pos x="581" y="219"/>
                </a:cxn>
                <a:cxn ang="0">
                  <a:pos x="561" y="206"/>
                </a:cxn>
                <a:cxn ang="0">
                  <a:pos x="548" y="186"/>
                </a:cxn>
                <a:cxn ang="0">
                  <a:pos x="535" y="133"/>
                </a:cxn>
                <a:cxn ang="0">
                  <a:pos x="542" y="106"/>
                </a:cxn>
                <a:cxn ang="0">
                  <a:pos x="548" y="86"/>
                </a:cxn>
                <a:cxn ang="0">
                  <a:pos x="561" y="73"/>
                </a:cxn>
                <a:cxn ang="0">
                  <a:pos x="568" y="60"/>
                </a:cxn>
                <a:cxn ang="0">
                  <a:pos x="581" y="53"/>
                </a:cxn>
                <a:cxn ang="0">
                  <a:pos x="561" y="53"/>
                </a:cxn>
                <a:cxn ang="0">
                  <a:pos x="484" y="66"/>
                </a:cxn>
                <a:cxn ang="0">
                  <a:pos x="426" y="113"/>
                </a:cxn>
                <a:cxn ang="0">
                  <a:pos x="374" y="179"/>
                </a:cxn>
                <a:cxn ang="0">
                  <a:pos x="342" y="266"/>
                </a:cxn>
                <a:cxn ang="0">
                  <a:pos x="316" y="366"/>
                </a:cxn>
                <a:cxn ang="0">
                  <a:pos x="310" y="473"/>
                </a:cxn>
                <a:cxn ang="0">
                  <a:pos x="310" y="846"/>
                </a:cxn>
                <a:cxn ang="0">
                  <a:pos x="323" y="879"/>
                </a:cxn>
                <a:cxn ang="0">
                  <a:pos x="348" y="899"/>
                </a:cxn>
                <a:cxn ang="0">
                  <a:pos x="394" y="906"/>
                </a:cxn>
                <a:cxn ang="0">
                  <a:pos x="471" y="912"/>
                </a:cxn>
                <a:cxn ang="0">
                  <a:pos x="516" y="912"/>
                </a:cxn>
                <a:cxn ang="0">
                  <a:pos x="516" y="979"/>
                </a:cxn>
                <a:cxn ang="0">
                  <a:pos x="381" y="972"/>
                </a:cxn>
                <a:cxn ang="0">
                  <a:pos x="91" y="972"/>
                </a:cxn>
                <a:cxn ang="0">
                  <a:pos x="0" y="979"/>
                </a:cxn>
                <a:cxn ang="0">
                  <a:pos x="0" y="912"/>
                </a:cxn>
                <a:cxn ang="0">
                  <a:pos x="84" y="912"/>
                </a:cxn>
                <a:cxn ang="0">
                  <a:pos x="136" y="899"/>
                </a:cxn>
                <a:cxn ang="0">
                  <a:pos x="162" y="872"/>
                </a:cxn>
                <a:cxn ang="0">
                  <a:pos x="168" y="812"/>
                </a:cxn>
                <a:cxn ang="0">
                  <a:pos x="168" y="166"/>
                </a:cxn>
                <a:cxn ang="0">
                  <a:pos x="155" y="133"/>
                </a:cxn>
                <a:cxn ang="0">
                  <a:pos x="129" y="113"/>
                </a:cxn>
                <a:cxn ang="0">
                  <a:pos x="78" y="100"/>
                </a:cxn>
                <a:cxn ang="0">
                  <a:pos x="7" y="100"/>
                </a:cxn>
                <a:cxn ang="0">
                  <a:pos x="7" y="33"/>
                </a:cxn>
                <a:cxn ang="0">
                  <a:pos x="303" y="6"/>
                </a:cxn>
                <a:cxn ang="0">
                  <a:pos x="303" y="239"/>
                </a:cxn>
                <a:cxn ang="0">
                  <a:pos x="323" y="186"/>
                </a:cxn>
                <a:cxn ang="0">
                  <a:pos x="355" y="133"/>
                </a:cxn>
                <a:cxn ang="0">
                  <a:pos x="387" y="86"/>
                </a:cxn>
                <a:cxn ang="0">
                  <a:pos x="439" y="40"/>
                </a:cxn>
                <a:cxn ang="0">
                  <a:pos x="497" y="13"/>
                </a:cxn>
                <a:cxn ang="0">
                  <a:pos x="568" y="0"/>
                </a:cxn>
              </a:cxnLst>
              <a:rect l="0" t="0" r="r" b="b"/>
              <a:pathLst>
                <a:path w="722" h="979">
                  <a:moveTo>
                    <a:pt x="568" y="0"/>
                  </a:moveTo>
                  <a:lnTo>
                    <a:pt x="632" y="13"/>
                  </a:lnTo>
                  <a:lnTo>
                    <a:pt x="677" y="40"/>
                  </a:lnTo>
                  <a:lnTo>
                    <a:pt x="710" y="80"/>
                  </a:lnTo>
                  <a:lnTo>
                    <a:pt x="722" y="133"/>
                  </a:lnTo>
                  <a:lnTo>
                    <a:pt x="710" y="186"/>
                  </a:lnTo>
                  <a:lnTo>
                    <a:pt x="697" y="206"/>
                  </a:lnTo>
                  <a:lnTo>
                    <a:pt x="677" y="219"/>
                  </a:lnTo>
                  <a:lnTo>
                    <a:pt x="664" y="226"/>
                  </a:lnTo>
                  <a:lnTo>
                    <a:pt x="645" y="233"/>
                  </a:lnTo>
                  <a:lnTo>
                    <a:pt x="606" y="233"/>
                  </a:lnTo>
                  <a:lnTo>
                    <a:pt x="581" y="219"/>
                  </a:lnTo>
                  <a:lnTo>
                    <a:pt x="561" y="206"/>
                  </a:lnTo>
                  <a:lnTo>
                    <a:pt x="548" y="186"/>
                  </a:lnTo>
                  <a:lnTo>
                    <a:pt x="535" y="133"/>
                  </a:lnTo>
                  <a:lnTo>
                    <a:pt x="542" y="106"/>
                  </a:lnTo>
                  <a:lnTo>
                    <a:pt x="548" y="86"/>
                  </a:lnTo>
                  <a:lnTo>
                    <a:pt x="561" y="73"/>
                  </a:lnTo>
                  <a:lnTo>
                    <a:pt x="568" y="60"/>
                  </a:lnTo>
                  <a:lnTo>
                    <a:pt x="581" y="53"/>
                  </a:lnTo>
                  <a:lnTo>
                    <a:pt x="561" y="53"/>
                  </a:lnTo>
                  <a:lnTo>
                    <a:pt x="484" y="66"/>
                  </a:lnTo>
                  <a:lnTo>
                    <a:pt x="426" y="113"/>
                  </a:lnTo>
                  <a:lnTo>
                    <a:pt x="374" y="179"/>
                  </a:lnTo>
                  <a:lnTo>
                    <a:pt x="342" y="266"/>
                  </a:lnTo>
                  <a:lnTo>
                    <a:pt x="316" y="366"/>
                  </a:lnTo>
                  <a:lnTo>
                    <a:pt x="310" y="473"/>
                  </a:lnTo>
                  <a:lnTo>
                    <a:pt x="310" y="846"/>
                  </a:lnTo>
                  <a:lnTo>
                    <a:pt x="323" y="879"/>
                  </a:lnTo>
                  <a:lnTo>
                    <a:pt x="348" y="899"/>
                  </a:lnTo>
                  <a:lnTo>
                    <a:pt x="394" y="906"/>
                  </a:lnTo>
                  <a:lnTo>
                    <a:pt x="471" y="912"/>
                  </a:lnTo>
                  <a:lnTo>
                    <a:pt x="516" y="912"/>
                  </a:lnTo>
                  <a:lnTo>
                    <a:pt x="516" y="979"/>
                  </a:lnTo>
                  <a:lnTo>
                    <a:pt x="381" y="972"/>
                  </a:lnTo>
                  <a:lnTo>
                    <a:pt x="91" y="972"/>
                  </a:lnTo>
                  <a:lnTo>
                    <a:pt x="0" y="979"/>
                  </a:lnTo>
                  <a:lnTo>
                    <a:pt x="0" y="912"/>
                  </a:lnTo>
                  <a:lnTo>
                    <a:pt x="84" y="912"/>
                  </a:lnTo>
                  <a:lnTo>
                    <a:pt x="136" y="899"/>
                  </a:lnTo>
                  <a:lnTo>
                    <a:pt x="162" y="872"/>
                  </a:lnTo>
                  <a:lnTo>
                    <a:pt x="168" y="812"/>
                  </a:lnTo>
                  <a:lnTo>
                    <a:pt x="168" y="166"/>
                  </a:lnTo>
                  <a:lnTo>
                    <a:pt x="155" y="133"/>
                  </a:lnTo>
                  <a:lnTo>
                    <a:pt x="129" y="113"/>
                  </a:lnTo>
                  <a:lnTo>
                    <a:pt x="78" y="100"/>
                  </a:lnTo>
                  <a:lnTo>
                    <a:pt x="7" y="100"/>
                  </a:lnTo>
                  <a:lnTo>
                    <a:pt x="7" y="33"/>
                  </a:lnTo>
                  <a:lnTo>
                    <a:pt x="303" y="6"/>
                  </a:lnTo>
                  <a:lnTo>
                    <a:pt x="303" y="239"/>
                  </a:lnTo>
                  <a:lnTo>
                    <a:pt x="323" y="186"/>
                  </a:lnTo>
                  <a:lnTo>
                    <a:pt x="355" y="133"/>
                  </a:lnTo>
                  <a:lnTo>
                    <a:pt x="387" y="86"/>
                  </a:lnTo>
                  <a:lnTo>
                    <a:pt x="439" y="40"/>
                  </a:lnTo>
                  <a:lnTo>
                    <a:pt x="497" y="13"/>
                  </a:lnTo>
                  <a:lnTo>
                    <a:pt x="5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" name="Freeform 153"/>
            <p:cNvSpPr>
              <a:spLocks/>
            </p:cNvSpPr>
            <p:nvPr/>
          </p:nvSpPr>
          <p:spPr bwMode="auto">
            <a:xfrm>
              <a:off x="12569" y="4923"/>
              <a:ext cx="838" cy="1093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367" y="27"/>
                </a:cxn>
                <a:cxn ang="0">
                  <a:pos x="361" y="47"/>
                </a:cxn>
                <a:cxn ang="0">
                  <a:pos x="258" y="527"/>
                </a:cxn>
                <a:cxn ang="0">
                  <a:pos x="361" y="440"/>
                </a:cxn>
                <a:cxn ang="0">
                  <a:pos x="503" y="400"/>
                </a:cxn>
                <a:cxn ang="0">
                  <a:pos x="612" y="420"/>
                </a:cxn>
                <a:cxn ang="0">
                  <a:pos x="677" y="473"/>
                </a:cxn>
                <a:cxn ang="0">
                  <a:pos x="703" y="547"/>
                </a:cxn>
                <a:cxn ang="0">
                  <a:pos x="696" y="633"/>
                </a:cxn>
                <a:cxn ang="0">
                  <a:pos x="658" y="773"/>
                </a:cxn>
                <a:cxn ang="0">
                  <a:pos x="619" y="873"/>
                </a:cxn>
                <a:cxn ang="0">
                  <a:pos x="587" y="967"/>
                </a:cxn>
                <a:cxn ang="0">
                  <a:pos x="600" y="1047"/>
                </a:cxn>
                <a:cxn ang="0">
                  <a:pos x="625" y="1053"/>
                </a:cxn>
                <a:cxn ang="0">
                  <a:pos x="716" y="1007"/>
                </a:cxn>
                <a:cxn ang="0">
                  <a:pos x="787" y="860"/>
                </a:cxn>
                <a:cxn ang="0">
                  <a:pos x="793" y="840"/>
                </a:cxn>
                <a:cxn ang="0">
                  <a:pos x="825" y="833"/>
                </a:cxn>
                <a:cxn ang="0">
                  <a:pos x="838" y="853"/>
                </a:cxn>
                <a:cxn ang="0">
                  <a:pos x="819" y="920"/>
                </a:cxn>
                <a:cxn ang="0">
                  <a:pos x="741" y="1033"/>
                </a:cxn>
                <a:cxn ang="0">
                  <a:pos x="619" y="1086"/>
                </a:cxn>
                <a:cxn ang="0">
                  <a:pos x="522" y="1053"/>
                </a:cxn>
                <a:cxn ang="0">
                  <a:pos x="477" y="953"/>
                </a:cxn>
                <a:cxn ang="0">
                  <a:pos x="484" y="913"/>
                </a:cxn>
                <a:cxn ang="0">
                  <a:pos x="516" y="820"/>
                </a:cxn>
                <a:cxn ang="0">
                  <a:pos x="580" y="607"/>
                </a:cxn>
                <a:cxn ang="0">
                  <a:pos x="587" y="513"/>
                </a:cxn>
                <a:cxn ang="0">
                  <a:pos x="567" y="453"/>
                </a:cxn>
                <a:cxn ang="0">
                  <a:pos x="496" y="427"/>
                </a:cxn>
                <a:cxn ang="0">
                  <a:pos x="374" y="467"/>
                </a:cxn>
                <a:cxn ang="0">
                  <a:pos x="284" y="547"/>
                </a:cxn>
                <a:cxn ang="0">
                  <a:pos x="232" y="627"/>
                </a:cxn>
                <a:cxn ang="0">
                  <a:pos x="213" y="673"/>
                </a:cxn>
                <a:cxn ang="0">
                  <a:pos x="187" y="780"/>
                </a:cxn>
                <a:cxn ang="0">
                  <a:pos x="142" y="953"/>
                </a:cxn>
                <a:cxn ang="0">
                  <a:pos x="129" y="1000"/>
                </a:cxn>
                <a:cxn ang="0">
                  <a:pos x="123" y="1040"/>
                </a:cxn>
                <a:cxn ang="0">
                  <a:pos x="103" y="1073"/>
                </a:cxn>
                <a:cxn ang="0">
                  <a:pos x="64" y="1093"/>
                </a:cxn>
                <a:cxn ang="0">
                  <a:pos x="13" y="1080"/>
                </a:cxn>
                <a:cxn ang="0">
                  <a:pos x="0" y="1047"/>
                </a:cxn>
                <a:cxn ang="0">
                  <a:pos x="6" y="1013"/>
                </a:cxn>
                <a:cxn ang="0">
                  <a:pos x="219" y="120"/>
                </a:cxn>
                <a:cxn ang="0">
                  <a:pos x="226" y="87"/>
                </a:cxn>
                <a:cxn ang="0">
                  <a:pos x="213" y="80"/>
                </a:cxn>
                <a:cxn ang="0">
                  <a:pos x="135" y="74"/>
                </a:cxn>
                <a:cxn ang="0">
                  <a:pos x="116" y="60"/>
                </a:cxn>
                <a:cxn ang="0">
                  <a:pos x="135" y="14"/>
                </a:cxn>
                <a:cxn ang="0">
                  <a:pos x="303" y="0"/>
                </a:cxn>
              </a:cxnLst>
              <a:rect l="0" t="0" r="r" b="b"/>
              <a:pathLst>
                <a:path w="838" h="1093">
                  <a:moveTo>
                    <a:pt x="303" y="0"/>
                  </a:moveTo>
                  <a:lnTo>
                    <a:pt x="355" y="0"/>
                  </a:lnTo>
                  <a:lnTo>
                    <a:pt x="367" y="14"/>
                  </a:lnTo>
                  <a:lnTo>
                    <a:pt x="367" y="27"/>
                  </a:lnTo>
                  <a:lnTo>
                    <a:pt x="361" y="40"/>
                  </a:lnTo>
                  <a:lnTo>
                    <a:pt x="361" y="47"/>
                  </a:lnTo>
                  <a:lnTo>
                    <a:pt x="374" y="47"/>
                  </a:lnTo>
                  <a:lnTo>
                    <a:pt x="258" y="527"/>
                  </a:lnTo>
                  <a:lnTo>
                    <a:pt x="303" y="480"/>
                  </a:lnTo>
                  <a:lnTo>
                    <a:pt x="361" y="440"/>
                  </a:lnTo>
                  <a:lnTo>
                    <a:pt x="426" y="414"/>
                  </a:lnTo>
                  <a:lnTo>
                    <a:pt x="503" y="400"/>
                  </a:lnTo>
                  <a:lnTo>
                    <a:pt x="567" y="407"/>
                  </a:lnTo>
                  <a:lnTo>
                    <a:pt x="612" y="420"/>
                  </a:lnTo>
                  <a:lnTo>
                    <a:pt x="645" y="440"/>
                  </a:lnTo>
                  <a:lnTo>
                    <a:pt x="677" y="473"/>
                  </a:lnTo>
                  <a:lnTo>
                    <a:pt x="696" y="513"/>
                  </a:lnTo>
                  <a:lnTo>
                    <a:pt x="703" y="547"/>
                  </a:lnTo>
                  <a:lnTo>
                    <a:pt x="703" y="573"/>
                  </a:lnTo>
                  <a:lnTo>
                    <a:pt x="696" y="633"/>
                  </a:lnTo>
                  <a:lnTo>
                    <a:pt x="677" y="700"/>
                  </a:lnTo>
                  <a:lnTo>
                    <a:pt x="658" y="773"/>
                  </a:lnTo>
                  <a:lnTo>
                    <a:pt x="638" y="833"/>
                  </a:lnTo>
                  <a:lnTo>
                    <a:pt x="619" y="873"/>
                  </a:lnTo>
                  <a:lnTo>
                    <a:pt x="600" y="933"/>
                  </a:lnTo>
                  <a:lnTo>
                    <a:pt x="587" y="967"/>
                  </a:lnTo>
                  <a:lnTo>
                    <a:pt x="587" y="1020"/>
                  </a:lnTo>
                  <a:lnTo>
                    <a:pt x="600" y="1047"/>
                  </a:lnTo>
                  <a:lnTo>
                    <a:pt x="606" y="1053"/>
                  </a:lnTo>
                  <a:lnTo>
                    <a:pt x="625" y="1053"/>
                  </a:lnTo>
                  <a:lnTo>
                    <a:pt x="670" y="1040"/>
                  </a:lnTo>
                  <a:lnTo>
                    <a:pt x="716" y="1007"/>
                  </a:lnTo>
                  <a:lnTo>
                    <a:pt x="754" y="947"/>
                  </a:lnTo>
                  <a:lnTo>
                    <a:pt x="787" y="860"/>
                  </a:lnTo>
                  <a:lnTo>
                    <a:pt x="787" y="853"/>
                  </a:lnTo>
                  <a:lnTo>
                    <a:pt x="793" y="840"/>
                  </a:lnTo>
                  <a:lnTo>
                    <a:pt x="799" y="833"/>
                  </a:lnTo>
                  <a:lnTo>
                    <a:pt x="825" y="833"/>
                  </a:lnTo>
                  <a:lnTo>
                    <a:pt x="838" y="847"/>
                  </a:lnTo>
                  <a:lnTo>
                    <a:pt x="838" y="853"/>
                  </a:lnTo>
                  <a:lnTo>
                    <a:pt x="832" y="880"/>
                  </a:lnTo>
                  <a:lnTo>
                    <a:pt x="819" y="920"/>
                  </a:lnTo>
                  <a:lnTo>
                    <a:pt x="787" y="980"/>
                  </a:lnTo>
                  <a:lnTo>
                    <a:pt x="741" y="1033"/>
                  </a:lnTo>
                  <a:lnTo>
                    <a:pt x="690" y="1073"/>
                  </a:lnTo>
                  <a:lnTo>
                    <a:pt x="619" y="1086"/>
                  </a:lnTo>
                  <a:lnTo>
                    <a:pt x="567" y="1080"/>
                  </a:lnTo>
                  <a:lnTo>
                    <a:pt x="522" y="1053"/>
                  </a:lnTo>
                  <a:lnTo>
                    <a:pt x="490" y="1007"/>
                  </a:lnTo>
                  <a:lnTo>
                    <a:pt x="477" y="953"/>
                  </a:lnTo>
                  <a:lnTo>
                    <a:pt x="477" y="927"/>
                  </a:lnTo>
                  <a:lnTo>
                    <a:pt x="484" y="913"/>
                  </a:lnTo>
                  <a:lnTo>
                    <a:pt x="496" y="873"/>
                  </a:lnTo>
                  <a:lnTo>
                    <a:pt x="516" y="820"/>
                  </a:lnTo>
                  <a:lnTo>
                    <a:pt x="542" y="753"/>
                  </a:lnTo>
                  <a:lnTo>
                    <a:pt x="580" y="607"/>
                  </a:lnTo>
                  <a:lnTo>
                    <a:pt x="587" y="540"/>
                  </a:lnTo>
                  <a:lnTo>
                    <a:pt x="587" y="513"/>
                  </a:lnTo>
                  <a:lnTo>
                    <a:pt x="580" y="480"/>
                  </a:lnTo>
                  <a:lnTo>
                    <a:pt x="567" y="453"/>
                  </a:lnTo>
                  <a:lnTo>
                    <a:pt x="542" y="433"/>
                  </a:lnTo>
                  <a:lnTo>
                    <a:pt x="496" y="427"/>
                  </a:lnTo>
                  <a:lnTo>
                    <a:pt x="432" y="440"/>
                  </a:lnTo>
                  <a:lnTo>
                    <a:pt x="374" y="467"/>
                  </a:lnTo>
                  <a:lnTo>
                    <a:pt x="322" y="500"/>
                  </a:lnTo>
                  <a:lnTo>
                    <a:pt x="284" y="547"/>
                  </a:lnTo>
                  <a:lnTo>
                    <a:pt x="251" y="593"/>
                  </a:lnTo>
                  <a:lnTo>
                    <a:pt x="232" y="627"/>
                  </a:lnTo>
                  <a:lnTo>
                    <a:pt x="219" y="647"/>
                  </a:lnTo>
                  <a:lnTo>
                    <a:pt x="213" y="673"/>
                  </a:lnTo>
                  <a:lnTo>
                    <a:pt x="200" y="740"/>
                  </a:lnTo>
                  <a:lnTo>
                    <a:pt x="187" y="780"/>
                  </a:lnTo>
                  <a:lnTo>
                    <a:pt x="181" y="813"/>
                  </a:lnTo>
                  <a:lnTo>
                    <a:pt x="142" y="953"/>
                  </a:lnTo>
                  <a:lnTo>
                    <a:pt x="135" y="973"/>
                  </a:lnTo>
                  <a:lnTo>
                    <a:pt x="129" y="1000"/>
                  </a:lnTo>
                  <a:lnTo>
                    <a:pt x="129" y="1020"/>
                  </a:lnTo>
                  <a:lnTo>
                    <a:pt x="123" y="1040"/>
                  </a:lnTo>
                  <a:lnTo>
                    <a:pt x="116" y="1053"/>
                  </a:lnTo>
                  <a:lnTo>
                    <a:pt x="103" y="1073"/>
                  </a:lnTo>
                  <a:lnTo>
                    <a:pt x="84" y="1086"/>
                  </a:lnTo>
                  <a:lnTo>
                    <a:pt x="64" y="1093"/>
                  </a:lnTo>
                  <a:lnTo>
                    <a:pt x="52" y="1093"/>
                  </a:lnTo>
                  <a:lnTo>
                    <a:pt x="13" y="1080"/>
                  </a:lnTo>
                  <a:lnTo>
                    <a:pt x="6" y="1067"/>
                  </a:lnTo>
                  <a:lnTo>
                    <a:pt x="0" y="1047"/>
                  </a:lnTo>
                  <a:lnTo>
                    <a:pt x="0" y="1027"/>
                  </a:lnTo>
                  <a:lnTo>
                    <a:pt x="6" y="1013"/>
                  </a:lnTo>
                  <a:lnTo>
                    <a:pt x="219" y="134"/>
                  </a:lnTo>
                  <a:lnTo>
                    <a:pt x="219" y="120"/>
                  </a:lnTo>
                  <a:lnTo>
                    <a:pt x="226" y="114"/>
                  </a:lnTo>
                  <a:lnTo>
                    <a:pt x="226" y="87"/>
                  </a:lnTo>
                  <a:lnTo>
                    <a:pt x="219" y="87"/>
                  </a:lnTo>
                  <a:lnTo>
                    <a:pt x="213" y="80"/>
                  </a:lnTo>
                  <a:lnTo>
                    <a:pt x="200" y="74"/>
                  </a:lnTo>
                  <a:lnTo>
                    <a:pt x="135" y="74"/>
                  </a:lnTo>
                  <a:lnTo>
                    <a:pt x="123" y="67"/>
                  </a:lnTo>
                  <a:lnTo>
                    <a:pt x="116" y="60"/>
                  </a:lnTo>
                  <a:lnTo>
                    <a:pt x="116" y="34"/>
                  </a:lnTo>
                  <a:lnTo>
                    <a:pt x="135" y="14"/>
                  </a:lnTo>
                  <a:lnTo>
                    <a:pt x="187" y="14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" name="Freeform 154"/>
            <p:cNvSpPr>
              <a:spLocks/>
            </p:cNvSpPr>
            <p:nvPr/>
          </p:nvSpPr>
          <p:spPr bwMode="auto">
            <a:xfrm>
              <a:off x="13530" y="5743"/>
              <a:ext cx="689" cy="706"/>
            </a:xfrm>
            <a:custGeom>
              <a:avLst/>
              <a:gdLst/>
              <a:ahLst/>
              <a:cxnLst>
                <a:cxn ang="0">
                  <a:pos x="322" y="13"/>
                </a:cxn>
                <a:cxn ang="0">
                  <a:pos x="432" y="113"/>
                </a:cxn>
                <a:cxn ang="0">
                  <a:pos x="490" y="253"/>
                </a:cxn>
                <a:cxn ang="0">
                  <a:pos x="496" y="313"/>
                </a:cxn>
                <a:cxn ang="0">
                  <a:pos x="502" y="306"/>
                </a:cxn>
                <a:cxn ang="0">
                  <a:pos x="612" y="53"/>
                </a:cxn>
                <a:cxn ang="0">
                  <a:pos x="644" y="7"/>
                </a:cxn>
                <a:cxn ang="0">
                  <a:pos x="677" y="0"/>
                </a:cxn>
                <a:cxn ang="0">
                  <a:pos x="689" y="20"/>
                </a:cxn>
                <a:cxn ang="0">
                  <a:pos x="677" y="40"/>
                </a:cxn>
                <a:cxn ang="0">
                  <a:pos x="599" y="193"/>
                </a:cxn>
                <a:cxn ang="0">
                  <a:pos x="567" y="253"/>
                </a:cxn>
                <a:cxn ang="0">
                  <a:pos x="522" y="360"/>
                </a:cxn>
                <a:cxn ang="0">
                  <a:pos x="496" y="460"/>
                </a:cxn>
                <a:cxn ang="0">
                  <a:pos x="470" y="600"/>
                </a:cxn>
                <a:cxn ang="0">
                  <a:pos x="438" y="693"/>
                </a:cxn>
                <a:cxn ang="0">
                  <a:pos x="412" y="706"/>
                </a:cxn>
                <a:cxn ang="0">
                  <a:pos x="399" y="686"/>
                </a:cxn>
                <a:cxn ang="0">
                  <a:pos x="406" y="633"/>
                </a:cxn>
                <a:cxn ang="0">
                  <a:pos x="432" y="520"/>
                </a:cxn>
                <a:cxn ang="0">
                  <a:pos x="457" y="446"/>
                </a:cxn>
                <a:cxn ang="0">
                  <a:pos x="464" y="420"/>
                </a:cxn>
                <a:cxn ang="0">
                  <a:pos x="451" y="266"/>
                </a:cxn>
                <a:cxn ang="0">
                  <a:pos x="406" y="160"/>
                </a:cxn>
                <a:cxn ang="0">
                  <a:pos x="309" y="93"/>
                </a:cxn>
                <a:cxn ang="0">
                  <a:pos x="187" y="93"/>
                </a:cxn>
                <a:cxn ang="0">
                  <a:pos x="83" y="140"/>
                </a:cxn>
                <a:cxn ang="0">
                  <a:pos x="45" y="193"/>
                </a:cxn>
                <a:cxn ang="0">
                  <a:pos x="38" y="207"/>
                </a:cxn>
                <a:cxn ang="0">
                  <a:pos x="0" y="200"/>
                </a:cxn>
                <a:cxn ang="0">
                  <a:pos x="6" y="180"/>
                </a:cxn>
                <a:cxn ang="0">
                  <a:pos x="38" y="107"/>
                </a:cxn>
                <a:cxn ang="0">
                  <a:pos x="161" y="20"/>
                </a:cxn>
              </a:cxnLst>
              <a:rect l="0" t="0" r="r" b="b"/>
              <a:pathLst>
                <a:path w="689" h="706">
                  <a:moveTo>
                    <a:pt x="251" y="0"/>
                  </a:moveTo>
                  <a:lnTo>
                    <a:pt x="322" y="13"/>
                  </a:lnTo>
                  <a:lnTo>
                    <a:pt x="386" y="53"/>
                  </a:lnTo>
                  <a:lnTo>
                    <a:pt x="432" y="113"/>
                  </a:lnTo>
                  <a:lnTo>
                    <a:pt x="464" y="180"/>
                  </a:lnTo>
                  <a:lnTo>
                    <a:pt x="490" y="253"/>
                  </a:lnTo>
                  <a:lnTo>
                    <a:pt x="502" y="306"/>
                  </a:lnTo>
                  <a:lnTo>
                    <a:pt x="496" y="313"/>
                  </a:lnTo>
                  <a:lnTo>
                    <a:pt x="502" y="320"/>
                  </a:lnTo>
                  <a:lnTo>
                    <a:pt x="502" y="306"/>
                  </a:lnTo>
                  <a:lnTo>
                    <a:pt x="522" y="240"/>
                  </a:lnTo>
                  <a:lnTo>
                    <a:pt x="612" y="53"/>
                  </a:lnTo>
                  <a:lnTo>
                    <a:pt x="638" y="20"/>
                  </a:lnTo>
                  <a:lnTo>
                    <a:pt x="644" y="7"/>
                  </a:lnTo>
                  <a:lnTo>
                    <a:pt x="657" y="0"/>
                  </a:lnTo>
                  <a:lnTo>
                    <a:pt x="677" y="0"/>
                  </a:lnTo>
                  <a:lnTo>
                    <a:pt x="689" y="7"/>
                  </a:lnTo>
                  <a:lnTo>
                    <a:pt x="689" y="20"/>
                  </a:lnTo>
                  <a:lnTo>
                    <a:pt x="683" y="27"/>
                  </a:lnTo>
                  <a:lnTo>
                    <a:pt x="677" y="40"/>
                  </a:lnTo>
                  <a:lnTo>
                    <a:pt x="631" y="127"/>
                  </a:lnTo>
                  <a:lnTo>
                    <a:pt x="599" y="193"/>
                  </a:lnTo>
                  <a:lnTo>
                    <a:pt x="580" y="227"/>
                  </a:lnTo>
                  <a:lnTo>
                    <a:pt x="567" y="253"/>
                  </a:lnTo>
                  <a:lnTo>
                    <a:pt x="548" y="300"/>
                  </a:lnTo>
                  <a:lnTo>
                    <a:pt x="522" y="360"/>
                  </a:lnTo>
                  <a:lnTo>
                    <a:pt x="509" y="420"/>
                  </a:lnTo>
                  <a:lnTo>
                    <a:pt x="496" y="460"/>
                  </a:lnTo>
                  <a:lnTo>
                    <a:pt x="483" y="533"/>
                  </a:lnTo>
                  <a:lnTo>
                    <a:pt x="470" y="600"/>
                  </a:lnTo>
                  <a:lnTo>
                    <a:pt x="451" y="680"/>
                  </a:lnTo>
                  <a:lnTo>
                    <a:pt x="438" y="693"/>
                  </a:lnTo>
                  <a:lnTo>
                    <a:pt x="432" y="706"/>
                  </a:lnTo>
                  <a:lnTo>
                    <a:pt x="412" y="706"/>
                  </a:lnTo>
                  <a:lnTo>
                    <a:pt x="406" y="700"/>
                  </a:lnTo>
                  <a:lnTo>
                    <a:pt x="399" y="686"/>
                  </a:lnTo>
                  <a:lnTo>
                    <a:pt x="399" y="673"/>
                  </a:lnTo>
                  <a:lnTo>
                    <a:pt x="406" y="633"/>
                  </a:lnTo>
                  <a:lnTo>
                    <a:pt x="419" y="580"/>
                  </a:lnTo>
                  <a:lnTo>
                    <a:pt x="432" y="520"/>
                  </a:lnTo>
                  <a:lnTo>
                    <a:pt x="451" y="460"/>
                  </a:lnTo>
                  <a:lnTo>
                    <a:pt x="457" y="446"/>
                  </a:lnTo>
                  <a:lnTo>
                    <a:pt x="457" y="433"/>
                  </a:lnTo>
                  <a:lnTo>
                    <a:pt x="464" y="420"/>
                  </a:lnTo>
                  <a:lnTo>
                    <a:pt x="464" y="326"/>
                  </a:lnTo>
                  <a:lnTo>
                    <a:pt x="451" y="266"/>
                  </a:lnTo>
                  <a:lnTo>
                    <a:pt x="432" y="213"/>
                  </a:lnTo>
                  <a:lnTo>
                    <a:pt x="406" y="160"/>
                  </a:lnTo>
                  <a:lnTo>
                    <a:pt x="367" y="120"/>
                  </a:lnTo>
                  <a:lnTo>
                    <a:pt x="309" y="93"/>
                  </a:lnTo>
                  <a:lnTo>
                    <a:pt x="238" y="87"/>
                  </a:lnTo>
                  <a:lnTo>
                    <a:pt x="187" y="93"/>
                  </a:lnTo>
                  <a:lnTo>
                    <a:pt x="135" y="107"/>
                  </a:lnTo>
                  <a:lnTo>
                    <a:pt x="83" y="140"/>
                  </a:lnTo>
                  <a:lnTo>
                    <a:pt x="51" y="187"/>
                  </a:lnTo>
                  <a:lnTo>
                    <a:pt x="45" y="193"/>
                  </a:lnTo>
                  <a:lnTo>
                    <a:pt x="45" y="200"/>
                  </a:lnTo>
                  <a:lnTo>
                    <a:pt x="38" y="207"/>
                  </a:lnTo>
                  <a:lnTo>
                    <a:pt x="6" y="207"/>
                  </a:lnTo>
                  <a:lnTo>
                    <a:pt x="0" y="200"/>
                  </a:lnTo>
                  <a:lnTo>
                    <a:pt x="0" y="193"/>
                  </a:lnTo>
                  <a:lnTo>
                    <a:pt x="6" y="180"/>
                  </a:lnTo>
                  <a:lnTo>
                    <a:pt x="19" y="147"/>
                  </a:lnTo>
                  <a:lnTo>
                    <a:pt x="38" y="107"/>
                  </a:lnTo>
                  <a:lnTo>
                    <a:pt x="77" y="67"/>
                  </a:lnTo>
                  <a:lnTo>
                    <a:pt x="161" y="20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" name="Freeform 155"/>
            <p:cNvSpPr>
              <a:spLocks/>
            </p:cNvSpPr>
            <p:nvPr/>
          </p:nvSpPr>
          <p:spPr bwMode="auto">
            <a:xfrm>
              <a:off x="14748" y="4031"/>
              <a:ext cx="503" cy="2205"/>
            </a:xfrm>
            <a:custGeom>
              <a:avLst/>
              <a:gdLst/>
              <a:ahLst/>
              <a:cxnLst>
                <a:cxn ang="0">
                  <a:pos x="477" y="0"/>
                </a:cxn>
                <a:cxn ang="0">
                  <a:pos x="484" y="0"/>
                </a:cxn>
                <a:cxn ang="0">
                  <a:pos x="496" y="6"/>
                </a:cxn>
                <a:cxn ang="0">
                  <a:pos x="503" y="13"/>
                </a:cxn>
                <a:cxn ang="0">
                  <a:pos x="503" y="33"/>
                </a:cxn>
                <a:cxn ang="0">
                  <a:pos x="496" y="40"/>
                </a:cxn>
                <a:cxn ang="0">
                  <a:pos x="484" y="46"/>
                </a:cxn>
                <a:cxn ang="0">
                  <a:pos x="471" y="60"/>
                </a:cxn>
                <a:cxn ang="0">
                  <a:pos x="355" y="206"/>
                </a:cxn>
                <a:cxn ang="0">
                  <a:pos x="264" y="366"/>
                </a:cxn>
                <a:cxn ang="0">
                  <a:pos x="200" y="539"/>
                </a:cxn>
                <a:cxn ang="0">
                  <a:pos x="161" y="726"/>
                </a:cxn>
                <a:cxn ang="0">
                  <a:pos x="135" y="912"/>
                </a:cxn>
                <a:cxn ang="0">
                  <a:pos x="129" y="1106"/>
                </a:cxn>
                <a:cxn ang="0">
                  <a:pos x="135" y="1252"/>
                </a:cxn>
                <a:cxn ang="0">
                  <a:pos x="148" y="1405"/>
                </a:cxn>
                <a:cxn ang="0">
                  <a:pos x="174" y="1565"/>
                </a:cxn>
                <a:cxn ang="0">
                  <a:pos x="219" y="1719"/>
                </a:cxn>
                <a:cxn ang="0">
                  <a:pos x="277" y="1872"/>
                </a:cxn>
                <a:cxn ang="0">
                  <a:pos x="361" y="2012"/>
                </a:cxn>
                <a:cxn ang="0">
                  <a:pos x="464" y="2138"/>
                </a:cxn>
                <a:cxn ang="0">
                  <a:pos x="484" y="2152"/>
                </a:cxn>
                <a:cxn ang="0">
                  <a:pos x="490" y="2165"/>
                </a:cxn>
                <a:cxn ang="0">
                  <a:pos x="503" y="2178"/>
                </a:cxn>
                <a:cxn ang="0">
                  <a:pos x="503" y="2192"/>
                </a:cxn>
                <a:cxn ang="0">
                  <a:pos x="496" y="2198"/>
                </a:cxn>
                <a:cxn ang="0">
                  <a:pos x="484" y="2205"/>
                </a:cxn>
                <a:cxn ang="0">
                  <a:pos x="477" y="2205"/>
                </a:cxn>
                <a:cxn ang="0">
                  <a:pos x="451" y="2192"/>
                </a:cxn>
                <a:cxn ang="0">
                  <a:pos x="406" y="2158"/>
                </a:cxn>
                <a:cxn ang="0">
                  <a:pos x="348" y="2098"/>
                </a:cxn>
                <a:cxn ang="0">
                  <a:pos x="277" y="2018"/>
                </a:cxn>
                <a:cxn ang="0">
                  <a:pos x="213" y="1919"/>
                </a:cxn>
                <a:cxn ang="0">
                  <a:pos x="142" y="1792"/>
                </a:cxn>
                <a:cxn ang="0">
                  <a:pos x="71" y="1605"/>
                </a:cxn>
                <a:cxn ang="0">
                  <a:pos x="26" y="1419"/>
                </a:cxn>
                <a:cxn ang="0">
                  <a:pos x="7" y="1252"/>
                </a:cxn>
                <a:cxn ang="0">
                  <a:pos x="0" y="1106"/>
                </a:cxn>
                <a:cxn ang="0">
                  <a:pos x="7" y="952"/>
                </a:cxn>
                <a:cxn ang="0">
                  <a:pos x="26" y="786"/>
                </a:cxn>
                <a:cxn ang="0">
                  <a:pos x="71" y="613"/>
                </a:cxn>
                <a:cxn ang="0">
                  <a:pos x="135" y="433"/>
                </a:cxn>
                <a:cxn ang="0">
                  <a:pos x="193" y="319"/>
                </a:cxn>
                <a:cxn ang="0">
                  <a:pos x="258" y="219"/>
                </a:cxn>
                <a:cxn ang="0">
                  <a:pos x="316" y="139"/>
                </a:cxn>
                <a:cxn ang="0">
                  <a:pos x="374" y="80"/>
                </a:cxn>
                <a:cxn ang="0">
                  <a:pos x="426" y="33"/>
                </a:cxn>
                <a:cxn ang="0">
                  <a:pos x="458" y="6"/>
                </a:cxn>
                <a:cxn ang="0">
                  <a:pos x="477" y="0"/>
                </a:cxn>
              </a:cxnLst>
              <a:rect l="0" t="0" r="r" b="b"/>
              <a:pathLst>
                <a:path w="503" h="2205">
                  <a:moveTo>
                    <a:pt x="477" y="0"/>
                  </a:moveTo>
                  <a:lnTo>
                    <a:pt x="484" y="0"/>
                  </a:lnTo>
                  <a:lnTo>
                    <a:pt x="496" y="6"/>
                  </a:lnTo>
                  <a:lnTo>
                    <a:pt x="503" y="13"/>
                  </a:lnTo>
                  <a:lnTo>
                    <a:pt x="503" y="33"/>
                  </a:lnTo>
                  <a:lnTo>
                    <a:pt x="496" y="40"/>
                  </a:lnTo>
                  <a:lnTo>
                    <a:pt x="484" y="46"/>
                  </a:lnTo>
                  <a:lnTo>
                    <a:pt x="471" y="60"/>
                  </a:lnTo>
                  <a:lnTo>
                    <a:pt x="355" y="206"/>
                  </a:lnTo>
                  <a:lnTo>
                    <a:pt x="264" y="366"/>
                  </a:lnTo>
                  <a:lnTo>
                    <a:pt x="200" y="539"/>
                  </a:lnTo>
                  <a:lnTo>
                    <a:pt x="161" y="726"/>
                  </a:lnTo>
                  <a:lnTo>
                    <a:pt x="135" y="912"/>
                  </a:lnTo>
                  <a:lnTo>
                    <a:pt x="129" y="1106"/>
                  </a:lnTo>
                  <a:lnTo>
                    <a:pt x="135" y="1252"/>
                  </a:lnTo>
                  <a:lnTo>
                    <a:pt x="148" y="1405"/>
                  </a:lnTo>
                  <a:lnTo>
                    <a:pt x="174" y="1565"/>
                  </a:lnTo>
                  <a:lnTo>
                    <a:pt x="219" y="1719"/>
                  </a:lnTo>
                  <a:lnTo>
                    <a:pt x="277" y="1872"/>
                  </a:lnTo>
                  <a:lnTo>
                    <a:pt x="361" y="2012"/>
                  </a:lnTo>
                  <a:lnTo>
                    <a:pt x="464" y="2138"/>
                  </a:lnTo>
                  <a:lnTo>
                    <a:pt x="484" y="2152"/>
                  </a:lnTo>
                  <a:lnTo>
                    <a:pt x="490" y="2165"/>
                  </a:lnTo>
                  <a:lnTo>
                    <a:pt x="503" y="2178"/>
                  </a:lnTo>
                  <a:lnTo>
                    <a:pt x="503" y="2192"/>
                  </a:lnTo>
                  <a:lnTo>
                    <a:pt x="496" y="2198"/>
                  </a:lnTo>
                  <a:lnTo>
                    <a:pt x="484" y="2205"/>
                  </a:lnTo>
                  <a:lnTo>
                    <a:pt x="477" y="2205"/>
                  </a:lnTo>
                  <a:lnTo>
                    <a:pt x="451" y="2192"/>
                  </a:lnTo>
                  <a:lnTo>
                    <a:pt x="406" y="2158"/>
                  </a:lnTo>
                  <a:lnTo>
                    <a:pt x="348" y="2098"/>
                  </a:lnTo>
                  <a:lnTo>
                    <a:pt x="277" y="2018"/>
                  </a:lnTo>
                  <a:lnTo>
                    <a:pt x="213" y="1919"/>
                  </a:lnTo>
                  <a:lnTo>
                    <a:pt x="142" y="1792"/>
                  </a:lnTo>
                  <a:lnTo>
                    <a:pt x="71" y="1605"/>
                  </a:lnTo>
                  <a:lnTo>
                    <a:pt x="26" y="1419"/>
                  </a:lnTo>
                  <a:lnTo>
                    <a:pt x="7" y="1252"/>
                  </a:lnTo>
                  <a:lnTo>
                    <a:pt x="0" y="1106"/>
                  </a:lnTo>
                  <a:lnTo>
                    <a:pt x="7" y="952"/>
                  </a:lnTo>
                  <a:lnTo>
                    <a:pt x="26" y="786"/>
                  </a:lnTo>
                  <a:lnTo>
                    <a:pt x="71" y="613"/>
                  </a:lnTo>
                  <a:lnTo>
                    <a:pt x="135" y="433"/>
                  </a:lnTo>
                  <a:lnTo>
                    <a:pt x="193" y="319"/>
                  </a:lnTo>
                  <a:lnTo>
                    <a:pt x="258" y="219"/>
                  </a:lnTo>
                  <a:lnTo>
                    <a:pt x="316" y="139"/>
                  </a:lnTo>
                  <a:lnTo>
                    <a:pt x="374" y="80"/>
                  </a:lnTo>
                  <a:lnTo>
                    <a:pt x="426" y="33"/>
                  </a:lnTo>
                  <a:lnTo>
                    <a:pt x="458" y="6"/>
                  </a:lnTo>
                  <a:lnTo>
                    <a:pt x="4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4" name="Freeform 156"/>
            <p:cNvSpPr>
              <a:spLocks/>
            </p:cNvSpPr>
            <p:nvPr/>
          </p:nvSpPr>
          <p:spPr bwMode="auto">
            <a:xfrm>
              <a:off x="15547" y="5083"/>
              <a:ext cx="1303" cy="94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258" y="0"/>
                </a:cxn>
                <a:cxn ang="0">
                  <a:pos x="1271" y="7"/>
                </a:cxn>
                <a:cxn ang="0">
                  <a:pos x="1283" y="7"/>
                </a:cxn>
                <a:cxn ang="0">
                  <a:pos x="1303" y="27"/>
                </a:cxn>
                <a:cxn ang="0">
                  <a:pos x="1303" y="67"/>
                </a:cxn>
                <a:cxn ang="0">
                  <a:pos x="1283" y="87"/>
                </a:cxn>
                <a:cxn ang="0">
                  <a:pos x="1271" y="87"/>
                </a:cxn>
                <a:cxn ang="0">
                  <a:pos x="1258" y="94"/>
                </a:cxn>
                <a:cxn ang="0">
                  <a:pos x="46" y="94"/>
                </a:cxn>
                <a:cxn ang="0">
                  <a:pos x="33" y="87"/>
                </a:cxn>
                <a:cxn ang="0">
                  <a:pos x="20" y="87"/>
                </a:cxn>
                <a:cxn ang="0">
                  <a:pos x="0" y="67"/>
                </a:cxn>
                <a:cxn ang="0">
                  <a:pos x="0" y="27"/>
                </a:cxn>
                <a:cxn ang="0">
                  <a:pos x="7" y="20"/>
                </a:cxn>
                <a:cxn ang="0">
                  <a:pos x="13" y="7"/>
                </a:cxn>
                <a:cxn ang="0">
                  <a:pos x="26" y="7"/>
                </a:cxn>
                <a:cxn ang="0">
                  <a:pos x="39" y="0"/>
                </a:cxn>
              </a:cxnLst>
              <a:rect l="0" t="0" r="r" b="b"/>
              <a:pathLst>
                <a:path w="1303" h="94">
                  <a:moveTo>
                    <a:pt x="39" y="0"/>
                  </a:moveTo>
                  <a:lnTo>
                    <a:pt x="1258" y="0"/>
                  </a:lnTo>
                  <a:lnTo>
                    <a:pt x="1271" y="7"/>
                  </a:lnTo>
                  <a:lnTo>
                    <a:pt x="1283" y="7"/>
                  </a:lnTo>
                  <a:lnTo>
                    <a:pt x="1303" y="27"/>
                  </a:lnTo>
                  <a:lnTo>
                    <a:pt x="1303" y="67"/>
                  </a:lnTo>
                  <a:lnTo>
                    <a:pt x="1283" y="87"/>
                  </a:lnTo>
                  <a:lnTo>
                    <a:pt x="1271" y="87"/>
                  </a:lnTo>
                  <a:lnTo>
                    <a:pt x="1258" y="94"/>
                  </a:lnTo>
                  <a:lnTo>
                    <a:pt x="46" y="94"/>
                  </a:lnTo>
                  <a:lnTo>
                    <a:pt x="33" y="87"/>
                  </a:lnTo>
                  <a:lnTo>
                    <a:pt x="20" y="87"/>
                  </a:lnTo>
                  <a:lnTo>
                    <a:pt x="0" y="67"/>
                  </a:lnTo>
                  <a:lnTo>
                    <a:pt x="0" y="27"/>
                  </a:lnTo>
                  <a:lnTo>
                    <a:pt x="7" y="20"/>
                  </a:lnTo>
                  <a:lnTo>
                    <a:pt x="13" y="7"/>
                  </a:lnTo>
                  <a:lnTo>
                    <a:pt x="26" y="7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" name="Freeform 157"/>
            <p:cNvSpPr>
              <a:spLocks/>
            </p:cNvSpPr>
            <p:nvPr/>
          </p:nvSpPr>
          <p:spPr bwMode="auto">
            <a:xfrm>
              <a:off x="17243" y="4217"/>
              <a:ext cx="703" cy="1466"/>
            </a:xfrm>
            <a:custGeom>
              <a:avLst/>
              <a:gdLst/>
              <a:ahLst/>
              <a:cxnLst>
                <a:cxn ang="0">
                  <a:pos x="387" y="0"/>
                </a:cxn>
                <a:cxn ang="0">
                  <a:pos x="406" y="0"/>
                </a:cxn>
                <a:cxn ang="0">
                  <a:pos x="432" y="13"/>
                </a:cxn>
                <a:cxn ang="0">
                  <a:pos x="432" y="1333"/>
                </a:cxn>
                <a:cxn ang="0">
                  <a:pos x="445" y="1366"/>
                </a:cxn>
                <a:cxn ang="0">
                  <a:pos x="477" y="1386"/>
                </a:cxn>
                <a:cxn ang="0">
                  <a:pos x="535" y="1393"/>
                </a:cxn>
                <a:cxn ang="0">
                  <a:pos x="632" y="1399"/>
                </a:cxn>
                <a:cxn ang="0">
                  <a:pos x="703" y="1399"/>
                </a:cxn>
                <a:cxn ang="0">
                  <a:pos x="703" y="1466"/>
                </a:cxn>
                <a:cxn ang="0">
                  <a:pos x="625" y="1459"/>
                </a:cxn>
                <a:cxn ang="0">
                  <a:pos x="84" y="1459"/>
                </a:cxn>
                <a:cxn ang="0">
                  <a:pos x="6" y="1466"/>
                </a:cxn>
                <a:cxn ang="0">
                  <a:pos x="6" y="1399"/>
                </a:cxn>
                <a:cxn ang="0">
                  <a:pos x="77" y="1399"/>
                </a:cxn>
                <a:cxn ang="0">
                  <a:pos x="174" y="1393"/>
                </a:cxn>
                <a:cxn ang="0">
                  <a:pos x="232" y="1386"/>
                </a:cxn>
                <a:cxn ang="0">
                  <a:pos x="264" y="1366"/>
                </a:cxn>
                <a:cxn ang="0">
                  <a:pos x="277" y="1333"/>
                </a:cxn>
                <a:cxn ang="0">
                  <a:pos x="277" y="147"/>
                </a:cxn>
                <a:cxn ang="0">
                  <a:pos x="193" y="180"/>
                </a:cxn>
                <a:cxn ang="0">
                  <a:pos x="110" y="200"/>
                </a:cxn>
                <a:cxn ang="0">
                  <a:pos x="45" y="207"/>
                </a:cxn>
                <a:cxn ang="0">
                  <a:pos x="0" y="207"/>
                </a:cxn>
                <a:cxn ang="0">
                  <a:pos x="0" y="140"/>
                </a:cxn>
                <a:cxn ang="0">
                  <a:pos x="52" y="140"/>
                </a:cxn>
                <a:cxn ang="0">
                  <a:pos x="123" y="133"/>
                </a:cxn>
                <a:cxn ang="0">
                  <a:pos x="213" y="107"/>
                </a:cxn>
                <a:cxn ang="0">
                  <a:pos x="303" y="67"/>
                </a:cxn>
                <a:cxn ang="0">
                  <a:pos x="387" y="0"/>
                </a:cxn>
              </a:cxnLst>
              <a:rect l="0" t="0" r="r" b="b"/>
              <a:pathLst>
                <a:path w="703" h="1466">
                  <a:moveTo>
                    <a:pt x="387" y="0"/>
                  </a:moveTo>
                  <a:lnTo>
                    <a:pt x="406" y="0"/>
                  </a:lnTo>
                  <a:lnTo>
                    <a:pt x="432" y="13"/>
                  </a:lnTo>
                  <a:lnTo>
                    <a:pt x="432" y="1333"/>
                  </a:lnTo>
                  <a:lnTo>
                    <a:pt x="445" y="1366"/>
                  </a:lnTo>
                  <a:lnTo>
                    <a:pt x="477" y="1386"/>
                  </a:lnTo>
                  <a:lnTo>
                    <a:pt x="535" y="1393"/>
                  </a:lnTo>
                  <a:lnTo>
                    <a:pt x="632" y="1399"/>
                  </a:lnTo>
                  <a:lnTo>
                    <a:pt x="703" y="1399"/>
                  </a:lnTo>
                  <a:lnTo>
                    <a:pt x="703" y="1466"/>
                  </a:lnTo>
                  <a:lnTo>
                    <a:pt x="625" y="1459"/>
                  </a:lnTo>
                  <a:lnTo>
                    <a:pt x="84" y="1459"/>
                  </a:lnTo>
                  <a:lnTo>
                    <a:pt x="6" y="1466"/>
                  </a:lnTo>
                  <a:lnTo>
                    <a:pt x="6" y="1399"/>
                  </a:lnTo>
                  <a:lnTo>
                    <a:pt x="77" y="1399"/>
                  </a:lnTo>
                  <a:lnTo>
                    <a:pt x="174" y="1393"/>
                  </a:lnTo>
                  <a:lnTo>
                    <a:pt x="232" y="1386"/>
                  </a:lnTo>
                  <a:lnTo>
                    <a:pt x="264" y="1366"/>
                  </a:lnTo>
                  <a:lnTo>
                    <a:pt x="277" y="1333"/>
                  </a:lnTo>
                  <a:lnTo>
                    <a:pt x="277" y="147"/>
                  </a:lnTo>
                  <a:lnTo>
                    <a:pt x="193" y="180"/>
                  </a:lnTo>
                  <a:lnTo>
                    <a:pt x="110" y="200"/>
                  </a:lnTo>
                  <a:lnTo>
                    <a:pt x="45" y="207"/>
                  </a:lnTo>
                  <a:lnTo>
                    <a:pt x="0" y="207"/>
                  </a:lnTo>
                  <a:lnTo>
                    <a:pt x="0" y="140"/>
                  </a:lnTo>
                  <a:lnTo>
                    <a:pt x="52" y="140"/>
                  </a:lnTo>
                  <a:lnTo>
                    <a:pt x="123" y="133"/>
                  </a:lnTo>
                  <a:lnTo>
                    <a:pt x="213" y="107"/>
                  </a:lnTo>
                  <a:lnTo>
                    <a:pt x="303" y="67"/>
                  </a:lnTo>
                  <a:lnTo>
                    <a:pt x="3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" name="Freeform 158"/>
            <p:cNvSpPr>
              <a:spLocks/>
            </p:cNvSpPr>
            <p:nvPr/>
          </p:nvSpPr>
          <p:spPr bwMode="auto">
            <a:xfrm>
              <a:off x="18242" y="4031"/>
              <a:ext cx="503" cy="221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52" y="13"/>
                </a:cxn>
                <a:cxn ang="0">
                  <a:pos x="97" y="46"/>
                </a:cxn>
                <a:cxn ang="0">
                  <a:pos x="155" y="106"/>
                </a:cxn>
                <a:cxn ang="0">
                  <a:pos x="226" y="186"/>
                </a:cxn>
                <a:cxn ang="0">
                  <a:pos x="290" y="293"/>
                </a:cxn>
                <a:cxn ang="0">
                  <a:pos x="361" y="419"/>
                </a:cxn>
                <a:cxn ang="0">
                  <a:pos x="432" y="606"/>
                </a:cxn>
                <a:cxn ang="0">
                  <a:pos x="477" y="792"/>
                </a:cxn>
                <a:cxn ang="0">
                  <a:pos x="497" y="959"/>
                </a:cxn>
                <a:cxn ang="0">
                  <a:pos x="503" y="1106"/>
                </a:cxn>
                <a:cxn ang="0">
                  <a:pos x="497" y="1259"/>
                </a:cxn>
                <a:cxn ang="0">
                  <a:pos x="477" y="1425"/>
                </a:cxn>
                <a:cxn ang="0">
                  <a:pos x="432" y="1599"/>
                </a:cxn>
                <a:cxn ang="0">
                  <a:pos x="368" y="1779"/>
                </a:cxn>
                <a:cxn ang="0">
                  <a:pos x="310" y="1892"/>
                </a:cxn>
                <a:cxn ang="0">
                  <a:pos x="245" y="1992"/>
                </a:cxn>
                <a:cxn ang="0">
                  <a:pos x="187" y="2072"/>
                </a:cxn>
                <a:cxn ang="0">
                  <a:pos x="129" y="2132"/>
                </a:cxn>
                <a:cxn ang="0">
                  <a:pos x="78" y="2178"/>
                </a:cxn>
                <a:cxn ang="0">
                  <a:pos x="45" y="2205"/>
                </a:cxn>
                <a:cxn ang="0">
                  <a:pos x="26" y="2212"/>
                </a:cxn>
                <a:cxn ang="0">
                  <a:pos x="20" y="2212"/>
                </a:cxn>
                <a:cxn ang="0">
                  <a:pos x="7" y="2205"/>
                </a:cxn>
                <a:cxn ang="0">
                  <a:pos x="0" y="2198"/>
                </a:cxn>
                <a:cxn ang="0">
                  <a:pos x="0" y="2185"/>
                </a:cxn>
                <a:cxn ang="0">
                  <a:pos x="33" y="2152"/>
                </a:cxn>
                <a:cxn ang="0">
                  <a:pos x="149" y="2005"/>
                </a:cxn>
                <a:cxn ang="0">
                  <a:pos x="239" y="1839"/>
                </a:cxn>
                <a:cxn ang="0">
                  <a:pos x="303" y="1665"/>
                </a:cxn>
                <a:cxn ang="0">
                  <a:pos x="342" y="1485"/>
                </a:cxn>
                <a:cxn ang="0">
                  <a:pos x="368" y="1299"/>
                </a:cxn>
                <a:cxn ang="0">
                  <a:pos x="374" y="1106"/>
                </a:cxn>
                <a:cxn ang="0">
                  <a:pos x="361" y="886"/>
                </a:cxn>
                <a:cxn ang="0">
                  <a:pos x="336" y="679"/>
                </a:cxn>
                <a:cxn ang="0">
                  <a:pos x="284" y="499"/>
                </a:cxn>
                <a:cxn ang="0">
                  <a:pos x="219" y="333"/>
                </a:cxn>
                <a:cxn ang="0">
                  <a:pos x="136" y="193"/>
                </a:cxn>
                <a:cxn ang="0">
                  <a:pos x="39" y="73"/>
                </a:cxn>
                <a:cxn ang="0">
                  <a:pos x="20" y="60"/>
                </a:cxn>
                <a:cxn ang="0">
                  <a:pos x="13" y="46"/>
                </a:cxn>
                <a:cxn ang="0">
                  <a:pos x="0" y="33"/>
                </a:cxn>
                <a:cxn ang="0">
                  <a:pos x="0" y="26"/>
                </a:cxn>
                <a:cxn ang="0">
                  <a:pos x="7" y="13"/>
                </a:cxn>
                <a:cxn ang="0">
                  <a:pos x="13" y="6"/>
                </a:cxn>
                <a:cxn ang="0">
                  <a:pos x="26" y="0"/>
                </a:cxn>
              </a:cxnLst>
              <a:rect l="0" t="0" r="r" b="b"/>
              <a:pathLst>
                <a:path w="503" h="2212">
                  <a:moveTo>
                    <a:pt x="26" y="0"/>
                  </a:moveTo>
                  <a:lnTo>
                    <a:pt x="52" y="13"/>
                  </a:lnTo>
                  <a:lnTo>
                    <a:pt x="97" y="46"/>
                  </a:lnTo>
                  <a:lnTo>
                    <a:pt x="155" y="106"/>
                  </a:lnTo>
                  <a:lnTo>
                    <a:pt x="226" y="186"/>
                  </a:lnTo>
                  <a:lnTo>
                    <a:pt x="290" y="293"/>
                  </a:lnTo>
                  <a:lnTo>
                    <a:pt x="361" y="419"/>
                  </a:lnTo>
                  <a:lnTo>
                    <a:pt x="432" y="606"/>
                  </a:lnTo>
                  <a:lnTo>
                    <a:pt x="477" y="792"/>
                  </a:lnTo>
                  <a:lnTo>
                    <a:pt x="497" y="959"/>
                  </a:lnTo>
                  <a:lnTo>
                    <a:pt x="503" y="1106"/>
                  </a:lnTo>
                  <a:lnTo>
                    <a:pt x="497" y="1259"/>
                  </a:lnTo>
                  <a:lnTo>
                    <a:pt x="477" y="1425"/>
                  </a:lnTo>
                  <a:lnTo>
                    <a:pt x="432" y="1599"/>
                  </a:lnTo>
                  <a:lnTo>
                    <a:pt x="368" y="1779"/>
                  </a:lnTo>
                  <a:lnTo>
                    <a:pt x="310" y="1892"/>
                  </a:lnTo>
                  <a:lnTo>
                    <a:pt x="245" y="1992"/>
                  </a:lnTo>
                  <a:lnTo>
                    <a:pt x="187" y="2072"/>
                  </a:lnTo>
                  <a:lnTo>
                    <a:pt x="129" y="2132"/>
                  </a:lnTo>
                  <a:lnTo>
                    <a:pt x="78" y="2178"/>
                  </a:lnTo>
                  <a:lnTo>
                    <a:pt x="45" y="2205"/>
                  </a:lnTo>
                  <a:lnTo>
                    <a:pt x="26" y="2212"/>
                  </a:lnTo>
                  <a:lnTo>
                    <a:pt x="20" y="2212"/>
                  </a:lnTo>
                  <a:lnTo>
                    <a:pt x="7" y="2205"/>
                  </a:lnTo>
                  <a:lnTo>
                    <a:pt x="0" y="2198"/>
                  </a:lnTo>
                  <a:lnTo>
                    <a:pt x="0" y="2185"/>
                  </a:lnTo>
                  <a:lnTo>
                    <a:pt x="33" y="2152"/>
                  </a:lnTo>
                  <a:lnTo>
                    <a:pt x="149" y="2005"/>
                  </a:lnTo>
                  <a:lnTo>
                    <a:pt x="239" y="1839"/>
                  </a:lnTo>
                  <a:lnTo>
                    <a:pt x="303" y="1665"/>
                  </a:lnTo>
                  <a:lnTo>
                    <a:pt x="342" y="1485"/>
                  </a:lnTo>
                  <a:lnTo>
                    <a:pt x="368" y="1299"/>
                  </a:lnTo>
                  <a:lnTo>
                    <a:pt x="374" y="1106"/>
                  </a:lnTo>
                  <a:lnTo>
                    <a:pt x="361" y="886"/>
                  </a:lnTo>
                  <a:lnTo>
                    <a:pt x="336" y="679"/>
                  </a:lnTo>
                  <a:lnTo>
                    <a:pt x="284" y="499"/>
                  </a:lnTo>
                  <a:lnTo>
                    <a:pt x="219" y="333"/>
                  </a:lnTo>
                  <a:lnTo>
                    <a:pt x="136" y="193"/>
                  </a:lnTo>
                  <a:lnTo>
                    <a:pt x="39" y="73"/>
                  </a:lnTo>
                  <a:lnTo>
                    <a:pt x="20" y="60"/>
                  </a:lnTo>
                  <a:lnTo>
                    <a:pt x="13" y="46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7" y="13"/>
                  </a:lnTo>
                  <a:lnTo>
                    <a:pt x="13" y="6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7" name="Freeform 159"/>
            <p:cNvSpPr>
              <a:spLocks/>
            </p:cNvSpPr>
            <p:nvPr/>
          </p:nvSpPr>
          <p:spPr bwMode="auto">
            <a:xfrm>
              <a:off x="19055" y="3844"/>
              <a:ext cx="677" cy="1026"/>
            </a:xfrm>
            <a:custGeom>
              <a:avLst/>
              <a:gdLst/>
              <a:ahLst/>
              <a:cxnLst>
                <a:cxn ang="0">
                  <a:pos x="406" y="7"/>
                </a:cxn>
                <a:cxn ang="0">
                  <a:pos x="567" y="80"/>
                </a:cxn>
                <a:cxn ang="0">
                  <a:pos x="657" y="220"/>
                </a:cxn>
                <a:cxn ang="0">
                  <a:pos x="657" y="393"/>
                </a:cxn>
                <a:cxn ang="0">
                  <a:pos x="573" y="533"/>
                </a:cxn>
                <a:cxn ang="0">
                  <a:pos x="451" y="646"/>
                </a:cxn>
                <a:cxn ang="0">
                  <a:pos x="296" y="780"/>
                </a:cxn>
                <a:cxn ang="0">
                  <a:pos x="148" y="913"/>
                </a:cxn>
                <a:cxn ang="0">
                  <a:pos x="548" y="906"/>
                </a:cxn>
                <a:cxn ang="0">
                  <a:pos x="586" y="880"/>
                </a:cxn>
                <a:cxn ang="0">
                  <a:pos x="606" y="793"/>
                </a:cxn>
                <a:cxn ang="0">
                  <a:pos x="664" y="760"/>
                </a:cxn>
                <a:cxn ang="0">
                  <a:pos x="631" y="1026"/>
                </a:cxn>
                <a:cxn ang="0">
                  <a:pos x="6" y="993"/>
                </a:cxn>
                <a:cxn ang="0">
                  <a:pos x="25" y="966"/>
                </a:cxn>
                <a:cxn ang="0">
                  <a:pos x="425" y="540"/>
                </a:cxn>
                <a:cxn ang="0">
                  <a:pos x="515" y="386"/>
                </a:cxn>
                <a:cxn ang="0">
                  <a:pos x="515" y="220"/>
                </a:cxn>
                <a:cxn ang="0">
                  <a:pos x="444" y="100"/>
                </a:cxn>
                <a:cxn ang="0">
                  <a:pos x="296" y="47"/>
                </a:cxn>
                <a:cxn ang="0">
                  <a:pos x="180" y="80"/>
                </a:cxn>
                <a:cxn ang="0">
                  <a:pos x="77" y="193"/>
                </a:cxn>
                <a:cxn ang="0">
                  <a:pos x="122" y="200"/>
                </a:cxn>
                <a:cxn ang="0">
                  <a:pos x="154" y="227"/>
                </a:cxn>
                <a:cxn ang="0">
                  <a:pos x="167" y="307"/>
                </a:cxn>
                <a:cxn ang="0">
                  <a:pos x="148" y="340"/>
                </a:cxn>
                <a:cxn ang="0">
                  <a:pos x="116" y="360"/>
                </a:cxn>
                <a:cxn ang="0">
                  <a:pos x="64" y="366"/>
                </a:cxn>
                <a:cxn ang="0">
                  <a:pos x="32" y="353"/>
                </a:cxn>
                <a:cxn ang="0">
                  <a:pos x="13" y="326"/>
                </a:cxn>
                <a:cxn ang="0">
                  <a:pos x="0" y="280"/>
                </a:cxn>
                <a:cxn ang="0">
                  <a:pos x="58" y="120"/>
                </a:cxn>
                <a:cxn ang="0">
                  <a:pos x="212" y="13"/>
                </a:cxn>
              </a:cxnLst>
              <a:rect l="0" t="0" r="r" b="b"/>
              <a:pathLst>
                <a:path w="677" h="1026">
                  <a:moveTo>
                    <a:pt x="316" y="0"/>
                  </a:moveTo>
                  <a:lnTo>
                    <a:pt x="406" y="7"/>
                  </a:lnTo>
                  <a:lnTo>
                    <a:pt x="496" y="40"/>
                  </a:lnTo>
                  <a:lnTo>
                    <a:pt x="567" y="80"/>
                  </a:lnTo>
                  <a:lnTo>
                    <a:pt x="619" y="147"/>
                  </a:lnTo>
                  <a:lnTo>
                    <a:pt x="657" y="220"/>
                  </a:lnTo>
                  <a:lnTo>
                    <a:pt x="670" y="307"/>
                  </a:lnTo>
                  <a:lnTo>
                    <a:pt x="657" y="393"/>
                  </a:lnTo>
                  <a:lnTo>
                    <a:pt x="625" y="466"/>
                  </a:lnTo>
                  <a:lnTo>
                    <a:pt x="573" y="533"/>
                  </a:lnTo>
                  <a:lnTo>
                    <a:pt x="515" y="593"/>
                  </a:lnTo>
                  <a:lnTo>
                    <a:pt x="451" y="646"/>
                  </a:lnTo>
                  <a:lnTo>
                    <a:pt x="348" y="726"/>
                  </a:lnTo>
                  <a:lnTo>
                    <a:pt x="296" y="780"/>
                  </a:lnTo>
                  <a:lnTo>
                    <a:pt x="232" y="833"/>
                  </a:lnTo>
                  <a:lnTo>
                    <a:pt x="148" y="913"/>
                  </a:lnTo>
                  <a:lnTo>
                    <a:pt x="502" y="913"/>
                  </a:lnTo>
                  <a:lnTo>
                    <a:pt x="548" y="906"/>
                  </a:lnTo>
                  <a:lnTo>
                    <a:pt x="573" y="900"/>
                  </a:lnTo>
                  <a:lnTo>
                    <a:pt x="586" y="880"/>
                  </a:lnTo>
                  <a:lnTo>
                    <a:pt x="599" y="840"/>
                  </a:lnTo>
                  <a:lnTo>
                    <a:pt x="606" y="793"/>
                  </a:lnTo>
                  <a:lnTo>
                    <a:pt x="612" y="760"/>
                  </a:lnTo>
                  <a:lnTo>
                    <a:pt x="664" y="760"/>
                  </a:lnTo>
                  <a:lnTo>
                    <a:pt x="677" y="740"/>
                  </a:lnTo>
                  <a:lnTo>
                    <a:pt x="631" y="1026"/>
                  </a:lnTo>
                  <a:lnTo>
                    <a:pt x="6" y="1026"/>
                  </a:lnTo>
                  <a:lnTo>
                    <a:pt x="6" y="993"/>
                  </a:lnTo>
                  <a:lnTo>
                    <a:pt x="19" y="979"/>
                  </a:lnTo>
                  <a:lnTo>
                    <a:pt x="25" y="966"/>
                  </a:lnTo>
                  <a:lnTo>
                    <a:pt x="386" y="593"/>
                  </a:lnTo>
                  <a:lnTo>
                    <a:pt x="425" y="540"/>
                  </a:lnTo>
                  <a:lnTo>
                    <a:pt x="477" y="473"/>
                  </a:lnTo>
                  <a:lnTo>
                    <a:pt x="515" y="386"/>
                  </a:lnTo>
                  <a:lnTo>
                    <a:pt x="528" y="293"/>
                  </a:lnTo>
                  <a:lnTo>
                    <a:pt x="515" y="220"/>
                  </a:lnTo>
                  <a:lnTo>
                    <a:pt x="490" y="153"/>
                  </a:lnTo>
                  <a:lnTo>
                    <a:pt x="444" y="100"/>
                  </a:lnTo>
                  <a:lnTo>
                    <a:pt x="380" y="60"/>
                  </a:lnTo>
                  <a:lnTo>
                    <a:pt x="296" y="47"/>
                  </a:lnTo>
                  <a:lnTo>
                    <a:pt x="238" y="53"/>
                  </a:lnTo>
                  <a:lnTo>
                    <a:pt x="180" y="80"/>
                  </a:lnTo>
                  <a:lnTo>
                    <a:pt x="122" y="120"/>
                  </a:lnTo>
                  <a:lnTo>
                    <a:pt x="77" y="193"/>
                  </a:lnTo>
                  <a:lnTo>
                    <a:pt x="103" y="193"/>
                  </a:lnTo>
                  <a:lnTo>
                    <a:pt x="122" y="200"/>
                  </a:lnTo>
                  <a:lnTo>
                    <a:pt x="141" y="213"/>
                  </a:lnTo>
                  <a:lnTo>
                    <a:pt x="154" y="227"/>
                  </a:lnTo>
                  <a:lnTo>
                    <a:pt x="167" y="253"/>
                  </a:lnTo>
                  <a:lnTo>
                    <a:pt x="167" y="307"/>
                  </a:lnTo>
                  <a:lnTo>
                    <a:pt x="154" y="326"/>
                  </a:lnTo>
                  <a:lnTo>
                    <a:pt x="148" y="340"/>
                  </a:lnTo>
                  <a:lnTo>
                    <a:pt x="135" y="353"/>
                  </a:lnTo>
                  <a:lnTo>
                    <a:pt x="116" y="360"/>
                  </a:lnTo>
                  <a:lnTo>
                    <a:pt x="103" y="366"/>
                  </a:lnTo>
                  <a:lnTo>
                    <a:pt x="64" y="366"/>
                  </a:lnTo>
                  <a:lnTo>
                    <a:pt x="51" y="360"/>
                  </a:lnTo>
                  <a:lnTo>
                    <a:pt x="32" y="353"/>
                  </a:lnTo>
                  <a:lnTo>
                    <a:pt x="19" y="340"/>
                  </a:lnTo>
                  <a:lnTo>
                    <a:pt x="13" y="326"/>
                  </a:lnTo>
                  <a:lnTo>
                    <a:pt x="0" y="307"/>
                  </a:lnTo>
                  <a:lnTo>
                    <a:pt x="0" y="280"/>
                  </a:lnTo>
                  <a:lnTo>
                    <a:pt x="13" y="193"/>
                  </a:lnTo>
                  <a:lnTo>
                    <a:pt x="58" y="120"/>
                  </a:lnTo>
                  <a:lnTo>
                    <a:pt x="122" y="53"/>
                  </a:lnTo>
                  <a:lnTo>
                    <a:pt x="212" y="13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" name="Freeform 160"/>
            <p:cNvSpPr>
              <a:spLocks/>
            </p:cNvSpPr>
            <p:nvPr/>
          </p:nvSpPr>
          <p:spPr bwMode="auto">
            <a:xfrm>
              <a:off x="19957" y="3817"/>
              <a:ext cx="890" cy="1106"/>
            </a:xfrm>
            <a:custGeom>
              <a:avLst/>
              <a:gdLst/>
              <a:ahLst/>
              <a:cxnLst>
                <a:cxn ang="0">
                  <a:pos x="451" y="0"/>
                </a:cxn>
                <a:cxn ang="0">
                  <a:pos x="529" y="0"/>
                </a:cxn>
                <a:cxn ang="0">
                  <a:pos x="587" y="7"/>
                </a:cxn>
                <a:cxn ang="0">
                  <a:pos x="645" y="7"/>
                </a:cxn>
                <a:cxn ang="0">
                  <a:pos x="703" y="14"/>
                </a:cxn>
                <a:cxn ang="0">
                  <a:pos x="754" y="14"/>
                </a:cxn>
                <a:cxn ang="0">
                  <a:pos x="819" y="7"/>
                </a:cxn>
                <a:cxn ang="0">
                  <a:pos x="877" y="7"/>
                </a:cxn>
                <a:cxn ang="0">
                  <a:pos x="890" y="20"/>
                </a:cxn>
                <a:cxn ang="0">
                  <a:pos x="890" y="40"/>
                </a:cxn>
                <a:cxn ang="0">
                  <a:pos x="883" y="54"/>
                </a:cxn>
                <a:cxn ang="0">
                  <a:pos x="871" y="60"/>
                </a:cxn>
                <a:cxn ang="0">
                  <a:pos x="800" y="60"/>
                </a:cxn>
                <a:cxn ang="0">
                  <a:pos x="774" y="67"/>
                </a:cxn>
                <a:cxn ang="0">
                  <a:pos x="761" y="87"/>
                </a:cxn>
                <a:cxn ang="0">
                  <a:pos x="748" y="120"/>
                </a:cxn>
                <a:cxn ang="0">
                  <a:pos x="748" y="127"/>
                </a:cxn>
                <a:cxn ang="0">
                  <a:pos x="574" y="853"/>
                </a:cxn>
                <a:cxn ang="0">
                  <a:pos x="535" y="940"/>
                </a:cxn>
                <a:cxn ang="0">
                  <a:pos x="477" y="1006"/>
                </a:cxn>
                <a:cxn ang="0">
                  <a:pos x="400" y="1060"/>
                </a:cxn>
                <a:cxn ang="0">
                  <a:pos x="310" y="1093"/>
                </a:cxn>
                <a:cxn ang="0">
                  <a:pos x="219" y="1106"/>
                </a:cxn>
                <a:cxn ang="0">
                  <a:pos x="129" y="1093"/>
                </a:cxn>
                <a:cxn ang="0">
                  <a:pos x="65" y="1060"/>
                </a:cxn>
                <a:cxn ang="0">
                  <a:pos x="20" y="1000"/>
                </a:cxn>
                <a:cxn ang="0">
                  <a:pos x="0" y="933"/>
                </a:cxn>
                <a:cxn ang="0">
                  <a:pos x="13" y="873"/>
                </a:cxn>
                <a:cxn ang="0">
                  <a:pos x="39" y="833"/>
                </a:cxn>
                <a:cxn ang="0">
                  <a:pos x="71" y="813"/>
                </a:cxn>
                <a:cxn ang="0">
                  <a:pos x="103" y="807"/>
                </a:cxn>
                <a:cxn ang="0">
                  <a:pos x="123" y="807"/>
                </a:cxn>
                <a:cxn ang="0">
                  <a:pos x="148" y="820"/>
                </a:cxn>
                <a:cxn ang="0">
                  <a:pos x="161" y="833"/>
                </a:cxn>
                <a:cxn ang="0">
                  <a:pos x="174" y="853"/>
                </a:cxn>
                <a:cxn ang="0">
                  <a:pos x="174" y="893"/>
                </a:cxn>
                <a:cxn ang="0">
                  <a:pos x="161" y="920"/>
                </a:cxn>
                <a:cxn ang="0">
                  <a:pos x="142" y="947"/>
                </a:cxn>
                <a:cxn ang="0">
                  <a:pos x="110" y="967"/>
                </a:cxn>
                <a:cxn ang="0">
                  <a:pos x="65" y="973"/>
                </a:cxn>
                <a:cxn ang="0">
                  <a:pos x="97" y="1020"/>
                </a:cxn>
                <a:cxn ang="0">
                  <a:pos x="142" y="1040"/>
                </a:cxn>
                <a:cxn ang="0">
                  <a:pos x="187" y="1053"/>
                </a:cxn>
                <a:cxn ang="0">
                  <a:pos x="213" y="1053"/>
                </a:cxn>
                <a:cxn ang="0">
                  <a:pos x="284" y="1040"/>
                </a:cxn>
                <a:cxn ang="0">
                  <a:pos x="348" y="993"/>
                </a:cxn>
                <a:cxn ang="0">
                  <a:pos x="406" y="927"/>
                </a:cxn>
                <a:cxn ang="0">
                  <a:pos x="439" y="840"/>
                </a:cxn>
                <a:cxn ang="0">
                  <a:pos x="613" y="127"/>
                </a:cxn>
                <a:cxn ang="0">
                  <a:pos x="619" y="114"/>
                </a:cxn>
                <a:cxn ang="0">
                  <a:pos x="619" y="80"/>
                </a:cxn>
                <a:cxn ang="0">
                  <a:pos x="606" y="74"/>
                </a:cxn>
                <a:cxn ang="0">
                  <a:pos x="593" y="74"/>
                </a:cxn>
                <a:cxn ang="0">
                  <a:pos x="555" y="60"/>
                </a:cxn>
                <a:cxn ang="0">
                  <a:pos x="458" y="60"/>
                </a:cxn>
                <a:cxn ang="0">
                  <a:pos x="445" y="54"/>
                </a:cxn>
                <a:cxn ang="0">
                  <a:pos x="439" y="47"/>
                </a:cxn>
                <a:cxn ang="0">
                  <a:pos x="439" y="20"/>
                </a:cxn>
                <a:cxn ang="0">
                  <a:pos x="445" y="7"/>
                </a:cxn>
                <a:cxn ang="0">
                  <a:pos x="451" y="0"/>
                </a:cxn>
              </a:cxnLst>
              <a:rect l="0" t="0" r="r" b="b"/>
              <a:pathLst>
                <a:path w="890" h="1106">
                  <a:moveTo>
                    <a:pt x="451" y="0"/>
                  </a:moveTo>
                  <a:lnTo>
                    <a:pt x="529" y="0"/>
                  </a:lnTo>
                  <a:lnTo>
                    <a:pt x="587" y="7"/>
                  </a:lnTo>
                  <a:lnTo>
                    <a:pt x="645" y="7"/>
                  </a:lnTo>
                  <a:lnTo>
                    <a:pt x="703" y="14"/>
                  </a:lnTo>
                  <a:lnTo>
                    <a:pt x="754" y="14"/>
                  </a:lnTo>
                  <a:lnTo>
                    <a:pt x="819" y="7"/>
                  </a:lnTo>
                  <a:lnTo>
                    <a:pt x="877" y="7"/>
                  </a:lnTo>
                  <a:lnTo>
                    <a:pt x="890" y="20"/>
                  </a:lnTo>
                  <a:lnTo>
                    <a:pt x="890" y="40"/>
                  </a:lnTo>
                  <a:lnTo>
                    <a:pt x="883" y="54"/>
                  </a:lnTo>
                  <a:lnTo>
                    <a:pt x="871" y="60"/>
                  </a:lnTo>
                  <a:lnTo>
                    <a:pt x="800" y="60"/>
                  </a:lnTo>
                  <a:lnTo>
                    <a:pt x="774" y="67"/>
                  </a:lnTo>
                  <a:lnTo>
                    <a:pt x="761" y="87"/>
                  </a:lnTo>
                  <a:lnTo>
                    <a:pt x="748" y="120"/>
                  </a:lnTo>
                  <a:lnTo>
                    <a:pt x="748" y="127"/>
                  </a:lnTo>
                  <a:lnTo>
                    <a:pt x="574" y="853"/>
                  </a:lnTo>
                  <a:lnTo>
                    <a:pt x="535" y="940"/>
                  </a:lnTo>
                  <a:lnTo>
                    <a:pt x="477" y="1006"/>
                  </a:lnTo>
                  <a:lnTo>
                    <a:pt x="400" y="1060"/>
                  </a:lnTo>
                  <a:lnTo>
                    <a:pt x="310" y="1093"/>
                  </a:lnTo>
                  <a:lnTo>
                    <a:pt x="219" y="1106"/>
                  </a:lnTo>
                  <a:lnTo>
                    <a:pt x="129" y="1093"/>
                  </a:lnTo>
                  <a:lnTo>
                    <a:pt x="65" y="1060"/>
                  </a:lnTo>
                  <a:lnTo>
                    <a:pt x="20" y="1000"/>
                  </a:lnTo>
                  <a:lnTo>
                    <a:pt x="0" y="933"/>
                  </a:lnTo>
                  <a:lnTo>
                    <a:pt x="13" y="873"/>
                  </a:lnTo>
                  <a:lnTo>
                    <a:pt x="39" y="833"/>
                  </a:lnTo>
                  <a:lnTo>
                    <a:pt x="71" y="813"/>
                  </a:lnTo>
                  <a:lnTo>
                    <a:pt x="103" y="807"/>
                  </a:lnTo>
                  <a:lnTo>
                    <a:pt x="123" y="807"/>
                  </a:lnTo>
                  <a:lnTo>
                    <a:pt x="148" y="820"/>
                  </a:lnTo>
                  <a:lnTo>
                    <a:pt x="161" y="833"/>
                  </a:lnTo>
                  <a:lnTo>
                    <a:pt x="174" y="853"/>
                  </a:lnTo>
                  <a:lnTo>
                    <a:pt x="174" y="893"/>
                  </a:lnTo>
                  <a:lnTo>
                    <a:pt x="161" y="920"/>
                  </a:lnTo>
                  <a:lnTo>
                    <a:pt x="142" y="947"/>
                  </a:lnTo>
                  <a:lnTo>
                    <a:pt x="110" y="967"/>
                  </a:lnTo>
                  <a:lnTo>
                    <a:pt x="65" y="973"/>
                  </a:lnTo>
                  <a:lnTo>
                    <a:pt x="97" y="1020"/>
                  </a:lnTo>
                  <a:lnTo>
                    <a:pt x="142" y="1040"/>
                  </a:lnTo>
                  <a:lnTo>
                    <a:pt x="187" y="1053"/>
                  </a:lnTo>
                  <a:lnTo>
                    <a:pt x="213" y="1053"/>
                  </a:lnTo>
                  <a:lnTo>
                    <a:pt x="284" y="1040"/>
                  </a:lnTo>
                  <a:lnTo>
                    <a:pt x="348" y="993"/>
                  </a:lnTo>
                  <a:lnTo>
                    <a:pt x="406" y="927"/>
                  </a:lnTo>
                  <a:lnTo>
                    <a:pt x="439" y="840"/>
                  </a:lnTo>
                  <a:lnTo>
                    <a:pt x="613" y="127"/>
                  </a:lnTo>
                  <a:lnTo>
                    <a:pt x="619" y="114"/>
                  </a:lnTo>
                  <a:lnTo>
                    <a:pt x="619" y="80"/>
                  </a:lnTo>
                  <a:lnTo>
                    <a:pt x="606" y="74"/>
                  </a:lnTo>
                  <a:lnTo>
                    <a:pt x="593" y="74"/>
                  </a:lnTo>
                  <a:lnTo>
                    <a:pt x="555" y="60"/>
                  </a:lnTo>
                  <a:lnTo>
                    <a:pt x="458" y="60"/>
                  </a:lnTo>
                  <a:lnTo>
                    <a:pt x="445" y="54"/>
                  </a:lnTo>
                  <a:lnTo>
                    <a:pt x="439" y="47"/>
                  </a:lnTo>
                  <a:lnTo>
                    <a:pt x="439" y="20"/>
                  </a:lnTo>
                  <a:lnTo>
                    <a:pt x="445" y="7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" name="Freeform 161"/>
            <p:cNvSpPr>
              <a:spLocks/>
            </p:cNvSpPr>
            <p:nvPr/>
          </p:nvSpPr>
          <p:spPr bwMode="auto">
            <a:xfrm>
              <a:off x="20840" y="4377"/>
              <a:ext cx="548" cy="746"/>
            </a:xfrm>
            <a:custGeom>
              <a:avLst/>
              <a:gdLst/>
              <a:ahLst/>
              <a:cxnLst>
                <a:cxn ang="0">
                  <a:pos x="361" y="13"/>
                </a:cxn>
                <a:cxn ang="0">
                  <a:pos x="490" y="93"/>
                </a:cxn>
                <a:cxn ang="0">
                  <a:pos x="503" y="193"/>
                </a:cxn>
                <a:cxn ang="0">
                  <a:pos x="458" y="273"/>
                </a:cxn>
                <a:cxn ang="0">
                  <a:pos x="349" y="340"/>
                </a:cxn>
                <a:cxn ang="0">
                  <a:pos x="497" y="413"/>
                </a:cxn>
                <a:cxn ang="0">
                  <a:pos x="548" y="533"/>
                </a:cxn>
                <a:cxn ang="0">
                  <a:pos x="503" y="653"/>
                </a:cxn>
                <a:cxn ang="0">
                  <a:pos x="368" y="733"/>
                </a:cxn>
                <a:cxn ang="0">
                  <a:pos x="187" y="740"/>
                </a:cxn>
                <a:cxn ang="0">
                  <a:pos x="52" y="686"/>
                </a:cxn>
                <a:cxn ang="0">
                  <a:pos x="0" y="580"/>
                </a:cxn>
                <a:cxn ang="0">
                  <a:pos x="13" y="533"/>
                </a:cxn>
                <a:cxn ang="0">
                  <a:pos x="46" y="513"/>
                </a:cxn>
                <a:cxn ang="0">
                  <a:pos x="104" y="526"/>
                </a:cxn>
                <a:cxn ang="0">
                  <a:pos x="129" y="580"/>
                </a:cxn>
                <a:cxn ang="0">
                  <a:pos x="116" y="620"/>
                </a:cxn>
                <a:cxn ang="0">
                  <a:pos x="91" y="640"/>
                </a:cxn>
                <a:cxn ang="0">
                  <a:pos x="123" y="680"/>
                </a:cxn>
                <a:cxn ang="0">
                  <a:pos x="239" y="700"/>
                </a:cxn>
                <a:cxn ang="0">
                  <a:pos x="329" y="686"/>
                </a:cxn>
                <a:cxn ang="0">
                  <a:pos x="413" y="606"/>
                </a:cxn>
                <a:cxn ang="0">
                  <a:pos x="413" y="460"/>
                </a:cxn>
                <a:cxn ang="0">
                  <a:pos x="329" y="373"/>
                </a:cxn>
                <a:cxn ang="0">
                  <a:pos x="258" y="367"/>
                </a:cxn>
                <a:cxn ang="0">
                  <a:pos x="162" y="360"/>
                </a:cxn>
                <a:cxn ang="0">
                  <a:pos x="168" y="327"/>
                </a:cxn>
                <a:cxn ang="0">
                  <a:pos x="200" y="320"/>
                </a:cxn>
                <a:cxn ang="0">
                  <a:pos x="303" y="307"/>
                </a:cxn>
                <a:cxn ang="0">
                  <a:pos x="374" y="233"/>
                </a:cxn>
                <a:cxn ang="0">
                  <a:pos x="394" y="153"/>
                </a:cxn>
                <a:cxn ang="0">
                  <a:pos x="361" y="67"/>
                </a:cxn>
                <a:cxn ang="0">
                  <a:pos x="265" y="40"/>
                </a:cxn>
                <a:cxn ang="0">
                  <a:pos x="194" y="47"/>
                </a:cxn>
                <a:cxn ang="0">
                  <a:pos x="104" y="93"/>
                </a:cxn>
                <a:cxn ang="0">
                  <a:pos x="136" y="107"/>
                </a:cxn>
                <a:cxn ang="0">
                  <a:pos x="155" y="140"/>
                </a:cxn>
                <a:cxn ang="0">
                  <a:pos x="142" y="193"/>
                </a:cxn>
                <a:cxn ang="0">
                  <a:pos x="116" y="213"/>
                </a:cxn>
                <a:cxn ang="0">
                  <a:pos x="65" y="207"/>
                </a:cxn>
                <a:cxn ang="0">
                  <a:pos x="39" y="173"/>
                </a:cxn>
                <a:cxn ang="0">
                  <a:pos x="52" y="100"/>
                </a:cxn>
                <a:cxn ang="0">
                  <a:pos x="136" y="27"/>
                </a:cxn>
                <a:cxn ang="0">
                  <a:pos x="271" y="0"/>
                </a:cxn>
              </a:cxnLst>
              <a:rect l="0" t="0" r="r" b="b"/>
              <a:pathLst>
                <a:path w="548" h="746">
                  <a:moveTo>
                    <a:pt x="271" y="0"/>
                  </a:moveTo>
                  <a:lnTo>
                    <a:pt x="361" y="13"/>
                  </a:lnTo>
                  <a:lnTo>
                    <a:pt x="439" y="47"/>
                  </a:lnTo>
                  <a:lnTo>
                    <a:pt x="490" y="93"/>
                  </a:lnTo>
                  <a:lnTo>
                    <a:pt x="510" y="153"/>
                  </a:lnTo>
                  <a:lnTo>
                    <a:pt x="503" y="193"/>
                  </a:lnTo>
                  <a:lnTo>
                    <a:pt x="490" y="233"/>
                  </a:lnTo>
                  <a:lnTo>
                    <a:pt x="458" y="273"/>
                  </a:lnTo>
                  <a:lnTo>
                    <a:pt x="413" y="313"/>
                  </a:lnTo>
                  <a:lnTo>
                    <a:pt x="349" y="340"/>
                  </a:lnTo>
                  <a:lnTo>
                    <a:pt x="432" y="367"/>
                  </a:lnTo>
                  <a:lnTo>
                    <a:pt x="497" y="413"/>
                  </a:lnTo>
                  <a:lnTo>
                    <a:pt x="535" y="466"/>
                  </a:lnTo>
                  <a:lnTo>
                    <a:pt x="548" y="533"/>
                  </a:lnTo>
                  <a:lnTo>
                    <a:pt x="535" y="593"/>
                  </a:lnTo>
                  <a:lnTo>
                    <a:pt x="503" y="653"/>
                  </a:lnTo>
                  <a:lnTo>
                    <a:pt x="445" y="700"/>
                  </a:lnTo>
                  <a:lnTo>
                    <a:pt x="368" y="733"/>
                  </a:lnTo>
                  <a:lnTo>
                    <a:pt x="271" y="746"/>
                  </a:lnTo>
                  <a:lnTo>
                    <a:pt x="187" y="740"/>
                  </a:lnTo>
                  <a:lnTo>
                    <a:pt x="110" y="720"/>
                  </a:lnTo>
                  <a:lnTo>
                    <a:pt x="52" y="686"/>
                  </a:lnTo>
                  <a:lnTo>
                    <a:pt x="13" y="640"/>
                  </a:lnTo>
                  <a:lnTo>
                    <a:pt x="0" y="580"/>
                  </a:lnTo>
                  <a:lnTo>
                    <a:pt x="0" y="553"/>
                  </a:lnTo>
                  <a:lnTo>
                    <a:pt x="13" y="533"/>
                  </a:lnTo>
                  <a:lnTo>
                    <a:pt x="26" y="526"/>
                  </a:lnTo>
                  <a:lnTo>
                    <a:pt x="46" y="513"/>
                  </a:lnTo>
                  <a:lnTo>
                    <a:pt x="84" y="513"/>
                  </a:lnTo>
                  <a:lnTo>
                    <a:pt x="104" y="526"/>
                  </a:lnTo>
                  <a:lnTo>
                    <a:pt x="116" y="540"/>
                  </a:lnTo>
                  <a:lnTo>
                    <a:pt x="129" y="580"/>
                  </a:lnTo>
                  <a:lnTo>
                    <a:pt x="129" y="593"/>
                  </a:lnTo>
                  <a:lnTo>
                    <a:pt x="116" y="620"/>
                  </a:lnTo>
                  <a:lnTo>
                    <a:pt x="104" y="633"/>
                  </a:lnTo>
                  <a:lnTo>
                    <a:pt x="91" y="640"/>
                  </a:lnTo>
                  <a:lnTo>
                    <a:pt x="71" y="646"/>
                  </a:lnTo>
                  <a:lnTo>
                    <a:pt x="123" y="680"/>
                  </a:lnTo>
                  <a:lnTo>
                    <a:pt x="187" y="693"/>
                  </a:lnTo>
                  <a:lnTo>
                    <a:pt x="239" y="700"/>
                  </a:lnTo>
                  <a:lnTo>
                    <a:pt x="265" y="700"/>
                  </a:lnTo>
                  <a:lnTo>
                    <a:pt x="329" y="686"/>
                  </a:lnTo>
                  <a:lnTo>
                    <a:pt x="381" y="660"/>
                  </a:lnTo>
                  <a:lnTo>
                    <a:pt x="413" y="606"/>
                  </a:lnTo>
                  <a:lnTo>
                    <a:pt x="426" y="533"/>
                  </a:lnTo>
                  <a:lnTo>
                    <a:pt x="413" y="460"/>
                  </a:lnTo>
                  <a:lnTo>
                    <a:pt x="381" y="407"/>
                  </a:lnTo>
                  <a:lnTo>
                    <a:pt x="329" y="373"/>
                  </a:lnTo>
                  <a:lnTo>
                    <a:pt x="265" y="360"/>
                  </a:lnTo>
                  <a:lnTo>
                    <a:pt x="258" y="367"/>
                  </a:lnTo>
                  <a:lnTo>
                    <a:pt x="168" y="367"/>
                  </a:lnTo>
                  <a:lnTo>
                    <a:pt x="162" y="360"/>
                  </a:lnTo>
                  <a:lnTo>
                    <a:pt x="162" y="333"/>
                  </a:lnTo>
                  <a:lnTo>
                    <a:pt x="168" y="327"/>
                  </a:lnTo>
                  <a:lnTo>
                    <a:pt x="187" y="327"/>
                  </a:lnTo>
                  <a:lnTo>
                    <a:pt x="200" y="320"/>
                  </a:lnTo>
                  <a:lnTo>
                    <a:pt x="245" y="320"/>
                  </a:lnTo>
                  <a:lnTo>
                    <a:pt x="303" y="307"/>
                  </a:lnTo>
                  <a:lnTo>
                    <a:pt x="342" y="273"/>
                  </a:lnTo>
                  <a:lnTo>
                    <a:pt x="374" y="233"/>
                  </a:lnTo>
                  <a:lnTo>
                    <a:pt x="387" y="193"/>
                  </a:lnTo>
                  <a:lnTo>
                    <a:pt x="394" y="153"/>
                  </a:lnTo>
                  <a:lnTo>
                    <a:pt x="387" y="107"/>
                  </a:lnTo>
                  <a:lnTo>
                    <a:pt x="361" y="67"/>
                  </a:lnTo>
                  <a:lnTo>
                    <a:pt x="316" y="47"/>
                  </a:lnTo>
                  <a:lnTo>
                    <a:pt x="265" y="40"/>
                  </a:lnTo>
                  <a:lnTo>
                    <a:pt x="232" y="40"/>
                  </a:lnTo>
                  <a:lnTo>
                    <a:pt x="194" y="47"/>
                  </a:lnTo>
                  <a:lnTo>
                    <a:pt x="142" y="60"/>
                  </a:lnTo>
                  <a:lnTo>
                    <a:pt x="104" y="93"/>
                  </a:lnTo>
                  <a:lnTo>
                    <a:pt x="123" y="100"/>
                  </a:lnTo>
                  <a:lnTo>
                    <a:pt x="136" y="107"/>
                  </a:lnTo>
                  <a:lnTo>
                    <a:pt x="149" y="120"/>
                  </a:lnTo>
                  <a:lnTo>
                    <a:pt x="155" y="140"/>
                  </a:lnTo>
                  <a:lnTo>
                    <a:pt x="155" y="173"/>
                  </a:lnTo>
                  <a:lnTo>
                    <a:pt x="142" y="193"/>
                  </a:lnTo>
                  <a:lnTo>
                    <a:pt x="129" y="207"/>
                  </a:lnTo>
                  <a:lnTo>
                    <a:pt x="116" y="213"/>
                  </a:lnTo>
                  <a:lnTo>
                    <a:pt x="78" y="213"/>
                  </a:lnTo>
                  <a:lnTo>
                    <a:pt x="65" y="207"/>
                  </a:lnTo>
                  <a:lnTo>
                    <a:pt x="46" y="187"/>
                  </a:lnTo>
                  <a:lnTo>
                    <a:pt x="39" y="173"/>
                  </a:lnTo>
                  <a:lnTo>
                    <a:pt x="39" y="153"/>
                  </a:lnTo>
                  <a:lnTo>
                    <a:pt x="52" y="100"/>
                  </a:lnTo>
                  <a:lnTo>
                    <a:pt x="84" y="53"/>
                  </a:lnTo>
                  <a:lnTo>
                    <a:pt x="136" y="27"/>
                  </a:lnTo>
                  <a:lnTo>
                    <a:pt x="200" y="7"/>
                  </a:lnTo>
                  <a:lnTo>
                    <a:pt x="2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6" name="Title 115"/>
          <p:cNvSpPr>
            <a:spLocks noGrp="1"/>
          </p:cNvSpPr>
          <p:nvPr>
            <p:ph type="title"/>
          </p:nvPr>
        </p:nvSpPr>
        <p:spPr>
          <a:xfrm>
            <a:off x="1123022" y="304800"/>
            <a:ext cx="80209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BPS States and Indices (in general)</a:t>
            </a:r>
            <a:endParaRPr lang="en-US" dirty="0"/>
          </a:p>
        </p:txBody>
      </p:sp>
      <p:sp>
        <p:nvSpPr>
          <p:cNvPr id="62470" name="Freeform 6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914400" y="1143000"/>
            <a:ext cx="304800" cy="394662"/>
          </a:xfrm>
          <a:custGeom>
            <a:avLst/>
            <a:gdLst/>
            <a:ahLst/>
            <a:cxnLst>
              <a:cxn ang="0">
                <a:pos x="1190" y="0"/>
              </a:cxn>
              <a:cxn ang="0">
                <a:pos x="1198" y="538"/>
              </a:cxn>
              <a:cxn ang="0">
                <a:pos x="1188" y="461"/>
              </a:cxn>
              <a:cxn ang="0">
                <a:pos x="1176" y="391"/>
              </a:cxn>
              <a:cxn ang="0">
                <a:pos x="1163" y="329"/>
              </a:cxn>
              <a:cxn ang="0">
                <a:pos x="1146" y="274"/>
              </a:cxn>
              <a:cxn ang="0">
                <a:pos x="1125" y="226"/>
              </a:cxn>
              <a:cxn ang="0">
                <a:pos x="1099" y="184"/>
              </a:cxn>
              <a:cxn ang="0">
                <a:pos x="1068" y="149"/>
              </a:cxn>
              <a:cxn ang="0">
                <a:pos x="1029" y="121"/>
              </a:cxn>
              <a:cxn ang="0">
                <a:pos x="982" y="100"/>
              </a:cxn>
              <a:cxn ang="0">
                <a:pos x="927" y="84"/>
              </a:cxn>
              <a:cxn ang="0">
                <a:pos x="862" y="75"/>
              </a:cxn>
              <a:cxn ang="0">
                <a:pos x="786" y="72"/>
              </a:cxn>
              <a:cxn ang="0">
                <a:pos x="527" y="73"/>
              </a:cxn>
              <a:cxn ang="0">
                <a:pos x="491" y="76"/>
              </a:cxn>
              <a:cxn ang="0">
                <a:pos x="466" y="83"/>
              </a:cxn>
              <a:cxn ang="0">
                <a:pos x="451" y="95"/>
              </a:cxn>
              <a:cxn ang="0">
                <a:pos x="442" y="113"/>
              </a:cxn>
              <a:cxn ang="0">
                <a:pos x="439" y="138"/>
              </a:cxn>
              <a:cxn ang="0">
                <a:pos x="438" y="1462"/>
              </a:cxn>
              <a:cxn ang="0">
                <a:pos x="441" y="1491"/>
              </a:cxn>
              <a:cxn ang="0">
                <a:pos x="449" y="1508"/>
              </a:cxn>
              <a:cxn ang="0">
                <a:pos x="461" y="1521"/>
              </a:cxn>
              <a:cxn ang="0">
                <a:pos x="480" y="1532"/>
              </a:cxn>
              <a:cxn ang="0">
                <a:pos x="508" y="1540"/>
              </a:cxn>
              <a:cxn ang="0">
                <a:pos x="545" y="1546"/>
              </a:cxn>
              <a:cxn ang="0">
                <a:pos x="594" y="1549"/>
              </a:cxn>
              <a:cxn ang="0">
                <a:pos x="731" y="1550"/>
              </a:cxn>
              <a:cxn ang="0">
                <a:pos x="712" y="1623"/>
              </a:cxn>
              <a:cxn ang="0">
                <a:pos x="663" y="1621"/>
              </a:cxn>
              <a:cxn ang="0">
                <a:pos x="606" y="1619"/>
              </a:cxn>
              <a:cxn ang="0">
                <a:pos x="543" y="1619"/>
              </a:cxn>
              <a:cxn ang="0">
                <a:pos x="480" y="1618"/>
              </a:cxn>
              <a:cxn ang="0">
                <a:pos x="245" y="1617"/>
              </a:cxn>
              <a:cxn ang="0">
                <a:pos x="185" y="1618"/>
              </a:cxn>
              <a:cxn ang="0">
                <a:pos x="124" y="1619"/>
              </a:cxn>
              <a:cxn ang="0">
                <a:pos x="68" y="1621"/>
              </a:cxn>
              <a:cxn ang="0">
                <a:pos x="20" y="1623"/>
              </a:cxn>
              <a:cxn ang="0">
                <a:pos x="0" y="1550"/>
              </a:cxn>
              <a:cxn ang="0">
                <a:pos x="109" y="1549"/>
              </a:cxn>
              <a:cxn ang="0">
                <a:pos x="152" y="1545"/>
              </a:cxn>
              <a:cxn ang="0">
                <a:pos x="184" y="1539"/>
              </a:cxn>
              <a:cxn ang="0">
                <a:pos x="207" y="1529"/>
              </a:cxn>
              <a:cxn ang="0">
                <a:pos x="222" y="1516"/>
              </a:cxn>
              <a:cxn ang="0">
                <a:pos x="231" y="1499"/>
              </a:cxn>
              <a:cxn ang="0">
                <a:pos x="235" y="1477"/>
              </a:cxn>
              <a:cxn ang="0">
                <a:pos x="237" y="1452"/>
              </a:cxn>
              <a:cxn ang="0">
                <a:pos x="236" y="157"/>
              </a:cxn>
              <a:cxn ang="0">
                <a:pos x="233" y="133"/>
              </a:cxn>
              <a:cxn ang="0">
                <a:pos x="227" y="114"/>
              </a:cxn>
              <a:cxn ang="0">
                <a:pos x="215" y="99"/>
              </a:cxn>
              <a:cxn ang="0">
                <a:pos x="196" y="88"/>
              </a:cxn>
              <a:cxn ang="0">
                <a:pos x="169" y="80"/>
              </a:cxn>
              <a:cxn ang="0">
                <a:pos x="132" y="75"/>
              </a:cxn>
              <a:cxn ang="0">
                <a:pos x="83" y="72"/>
              </a:cxn>
              <a:cxn ang="0">
                <a:pos x="0" y="0"/>
              </a:cxn>
            </a:cxnLst>
            <a:rect l="0" t="0" r="r" b="b"/>
            <a:pathLst>
              <a:path w="1255" h="1625">
                <a:moveTo>
                  <a:pt x="0" y="0"/>
                </a:moveTo>
                <a:lnTo>
                  <a:pt x="1190" y="0"/>
                </a:lnTo>
                <a:lnTo>
                  <a:pt x="1255" y="538"/>
                </a:lnTo>
                <a:lnTo>
                  <a:pt x="1198" y="538"/>
                </a:lnTo>
                <a:lnTo>
                  <a:pt x="1193" y="499"/>
                </a:lnTo>
                <a:lnTo>
                  <a:pt x="1188" y="461"/>
                </a:lnTo>
                <a:lnTo>
                  <a:pt x="1182" y="426"/>
                </a:lnTo>
                <a:lnTo>
                  <a:pt x="1176" y="391"/>
                </a:lnTo>
                <a:lnTo>
                  <a:pt x="1170" y="359"/>
                </a:lnTo>
                <a:lnTo>
                  <a:pt x="1163" y="329"/>
                </a:lnTo>
                <a:lnTo>
                  <a:pt x="1155" y="301"/>
                </a:lnTo>
                <a:lnTo>
                  <a:pt x="1146" y="274"/>
                </a:lnTo>
                <a:lnTo>
                  <a:pt x="1136" y="249"/>
                </a:lnTo>
                <a:lnTo>
                  <a:pt x="1125" y="226"/>
                </a:lnTo>
                <a:lnTo>
                  <a:pt x="1113" y="204"/>
                </a:lnTo>
                <a:lnTo>
                  <a:pt x="1099" y="184"/>
                </a:lnTo>
                <a:lnTo>
                  <a:pt x="1084" y="166"/>
                </a:lnTo>
                <a:lnTo>
                  <a:pt x="1068" y="149"/>
                </a:lnTo>
                <a:lnTo>
                  <a:pt x="1049" y="135"/>
                </a:lnTo>
                <a:lnTo>
                  <a:pt x="1029" y="121"/>
                </a:lnTo>
                <a:lnTo>
                  <a:pt x="1006" y="110"/>
                </a:lnTo>
                <a:lnTo>
                  <a:pt x="982" y="100"/>
                </a:lnTo>
                <a:lnTo>
                  <a:pt x="956" y="91"/>
                </a:lnTo>
                <a:lnTo>
                  <a:pt x="927" y="84"/>
                </a:lnTo>
                <a:lnTo>
                  <a:pt x="895" y="79"/>
                </a:lnTo>
                <a:lnTo>
                  <a:pt x="862" y="75"/>
                </a:lnTo>
                <a:lnTo>
                  <a:pt x="825" y="73"/>
                </a:lnTo>
                <a:lnTo>
                  <a:pt x="786" y="72"/>
                </a:lnTo>
                <a:lnTo>
                  <a:pt x="549" y="72"/>
                </a:lnTo>
                <a:lnTo>
                  <a:pt x="527" y="73"/>
                </a:lnTo>
                <a:lnTo>
                  <a:pt x="507" y="74"/>
                </a:lnTo>
                <a:lnTo>
                  <a:pt x="491" y="76"/>
                </a:lnTo>
                <a:lnTo>
                  <a:pt x="478" y="79"/>
                </a:lnTo>
                <a:lnTo>
                  <a:pt x="466" y="83"/>
                </a:lnTo>
                <a:lnTo>
                  <a:pt x="458" y="88"/>
                </a:lnTo>
                <a:lnTo>
                  <a:pt x="451" y="95"/>
                </a:lnTo>
                <a:lnTo>
                  <a:pt x="446" y="103"/>
                </a:lnTo>
                <a:lnTo>
                  <a:pt x="442" y="113"/>
                </a:lnTo>
                <a:lnTo>
                  <a:pt x="440" y="124"/>
                </a:lnTo>
                <a:lnTo>
                  <a:pt x="439" y="138"/>
                </a:lnTo>
                <a:lnTo>
                  <a:pt x="438" y="153"/>
                </a:lnTo>
                <a:lnTo>
                  <a:pt x="438" y="1462"/>
                </a:lnTo>
                <a:lnTo>
                  <a:pt x="440" y="1483"/>
                </a:lnTo>
                <a:lnTo>
                  <a:pt x="441" y="1491"/>
                </a:lnTo>
                <a:lnTo>
                  <a:pt x="444" y="1500"/>
                </a:lnTo>
                <a:lnTo>
                  <a:pt x="449" y="1508"/>
                </a:lnTo>
                <a:lnTo>
                  <a:pt x="454" y="1515"/>
                </a:lnTo>
                <a:lnTo>
                  <a:pt x="461" y="1521"/>
                </a:lnTo>
                <a:lnTo>
                  <a:pt x="469" y="1527"/>
                </a:lnTo>
                <a:lnTo>
                  <a:pt x="480" y="1532"/>
                </a:lnTo>
                <a:lnTo>
                  <a:pt x="493" y="1536"/>
                </a:lnTo>
                <a:lnTo>
                  <a:pt x="508" y="1540"/>
                </a:lnTo>
                <a:lnTo>
                  <a:pt x="525" y="1543"/>
                </a:lnTo>
                <a:lnTo>
                  <a:pt x="545" y="1546"/>
                </a:lnTo>
                <a:lnTo>
                  <a:pt x="568" y="1547"/>
                </a:lnTo>
                <a:lnTo>
                  <a:pt x="594" y="1549"/>
                </a:lnTo>
                <a:lnTo>
                  <a:pt x="623" y="1550"/>
                </a:lnTo>
                <a:lnTo>
                  <a:pt x="731" y="1550"/>
                </a:lnTo>
                <a:lnTo>
                  <a:pt x="731" y="1625"/>
                </a:lnTo>
                <a:lnTo>
                  <a:pt x="712" y="1623"/>
                </a:lnTo>
                <a:lnTo>
                  <a:pt x="689" y="1622"/>
                </a:lnTo>
                <a:lnTo>
                  <a:pt x="663" y="1621"/>
                </a:lnTo>
                <a:lnTo>
                  <a:pt x="635" y="1620"/>
                </a:lnTo>
                <a:lnTo>
                  <a:pt x="606" y="1619"/>
                </a:lnTo>
                <a:lnTo>
                  <a:pt x="575" y="1619"/>
                </a:lnTo>
                <a:lnTo>
                  <a:pt x="543" y="1619"/>
                </a:lnTo>
                <a:lnTo>
                  <a:pt x="512" y="1618"/>
                </a:lnTo>
                <a:lnTo>
                  <a:pt x="480" y="1618"/>
                </a:lnTo>
                <a:lnTo>
                  <a:pt x="450" y="1617"/>
                </a:lnTo>
                <a:lnTo>
                  <a:pt x="245" y="1617"/>
                </a:lnTo>
                <a:lnTo>
                  <a:pt x="215" y="1618"/>
                </a:lnTo>
                <a:lnTo>
                  <a:pt x="185" y="1618"/>
                </a:lnTo>
                <a:lnTo>
                  <a:pt x="154" y="1619"/>
                </a:lnTo>
                <a:lnTo>
                  <a:pt x="124" y="1619"/>
                </a:lnTo>
                <a:lnTo>
                  <a:pt x="96" y="1620"/>
                </a:lnTo>
                <a:lnTo>
                  <a:pt x="68" y="1621"/>
                </a:lnTo>
                <a:lnTo>
                  <a:pt x="43" y="1622"/>
                </a:lnTo>
                <a:lnTo>
                  <a:pt x="20" y="1623"/>
                </a:lnTo>
                <a:lnTo>
                  <a:pt x="0" y="1625"/>
                </a:lnTo>
                <a:lnTo>
                  <a:pt x="0" y="1550"/>
                </a:lnTo>
                <a:lnTo>
                  <a:pt x="83" y="1550"/>
                </a:lnTo>
                <a:lnTo>
                  <a:pt x="109" y="1549"/>
                </a:lnTo>
                <a:lnTo>
                  <a:pt x="132" y="1547"/>
                </a:lnTo>
                <a:lnTo>
                  <a:pt x="152" y="1545"/>
                </a:lnTo>
                <a:lnTo>
                  <a:pt x="169" y="1542"/>
                </a:lnTo>
                <a:lnTo>
                  <a:pt x="184" y="1539"/>
                </a:lnTo>
                <a:lnTo>
                  <a:pt x="196" y="1534"/>
                </a:lnTo>
                <a:lnTo>
                  <a:pt x="207" y="1529"/>
                </a:lnTo>
                <a:lnTo>
                  <a:pt x="215" y="1523"/>
                </a:lnTo>
                <a:lnTo>
                  <a:pt x="222" y="1516"/>
                </a:lnTo>
                <a:lnTo>
                  <a:pt x="227" y="1508"/>
                </a:lnTo>
                <a:lnTo>
                  <a:pt x="231" y="1499"/>
                </a:lnTo>
                <a:lnTo>
                  <a:pt x="233" y="1489"/>
                </a:lnTo>
                <a:lnTo>
                  <a:pt x="235" y="1477"/>
                </a:lnTo>
                <a:lnTo>
                  <a:pt x="236" y="1465"/>
                </a:lnTo>
                <a:lnTo>
                  <a:pt x="237" y="1452"/>
                </a:lnTo>
                <a:lnTo>
                  <a:pt x="237" y="170"/>
                </a:lnTo>
                <a:lnTo>
                  <a:pt x="236" y="157"/>
                </a:lnTo>
                <a:lnTo>
                  <a:pt x="235" y="145"/>
                </a:lnTo>
                <a:lnTo>
                  <a:pt x="233" y="133"/>
                </a:lnTo>
                <a:lnTo>
                  <a:pt x="231" y="124"/>
                </a:lnTo>
                <a:lnTo>
                  <a:pt x="227" y="114"/>
                </a:lnTo>
                <a:lnTo>
                  <a:pt x="222" y="107"/>
                </a:lnTo>
                <a:lnTo>
                  <a:pt x="215" y="99"/>
                </a:lnTo>
                <a:lnTo>
                  <a:pt x="207" y="93"/>
                </a:lnTo>
                <a:lnTo>
                  <a:pt x="196" y="88"/>
                </a:lnTo>
                <a:lnTo>
                  <a:pt x="184" y="83"/>
                </a:lnTo>
                <a:lnTo>
                  <a:pt x="169" y="80"/>
                </a:lnTo>
                <a:lnTo>
                  <a:pt x="152" y="77"/>
                </a:lnTo>
                <a:lnTo>
                  <a:pt x="132" y="75"/>
                </a:lnTo>
                <a:lnTo>
                  <a:pt x="109" y="73"/>
                </a:lnTo>
                <a:lnTo>
                  <a:pt x="83" y="72"/>
                </a:lnTo>
                <a:lnTo>
                  <a:pt x="0" y="7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1524000" y="1066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Lattice of flavor + electromagnetic charges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98" name="Group 119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762000" y="1905000"/>
            <a:ext cx="7391400" cy="595710"/>
            <a:chOff x="764" y="3380"/>
            <a:chExt cx="28972" cy="2335"/>
          </a:xfrm>
          <a:solidFill>
            <a:srgbClr val="00B050"/>
          </a:solidFill>
        </p:grpSpPr>
        <p:sp>
          <p:nvSpPr>
            <p:cNvPr id="99" name="Freeform 121"/>
            <p:cNvSpPr>
              <a:spLocks/>
            </p:cNvSpPr>
            <p:nvPr/>
          </p:nvSpPr>
          <p:spPr bwMode="auto">
            <a:xfrm>
              <a:off x="764" y="3486"/>
              <a:ext cx="1306" cy="1698"/>
            </a:xfrm>
            <a:custGeom>
              <a:avLst/>
              <a:gdLst/>
              <a:ahLst/>
              <a:cxnLst>
                <a:cxn ang="0">
                  <a:pos x="1297" y="0"/>
                </a:cxn>
                <a:cxn ang="0">
                  <a:pos x="1306" y="637"/>
                </a:cxn>
                <a:cxn ang="0">
                  <a:pos x="1288" y="666"/>
                </a:cxn>
                <a:cxn ang="0">
                  <a:pos x="1235" y="656"/>
                </a:cxn>
                <a:cxn ang="0">
                  <a:pos x="1191" y="444"/>
                </a:cxn>
                <a:cxn ang="0">
                  <a:pos x="1024" y="173"/>
                </a:cxn>
                <a:cxn ang="0">
                  <a:pos x="768" y="77"/>
                </a:cxn>
                <a:cxn ang="0">
                  <a:pos x="662" y="87"/>
                </a:cxn>
                <a:cxn ang="0">
                  <a:pos x="441" y="202"/>
                </a:cxn>
                <a:cxn ang="0">
                  <a:pos x="318" y="376"/>
                </a:cxn>
                <a:cxn ang="0">
                  <a:pos x="230" y="656"/>
                </a:cxn>
                <a:cxn ang="0">
                  <a:pos x="230" y="1042"/>
                </a:cxn>
                <a:cxn ang="0">
                  <a:pos x="318" y="1322"/>
                </a:cxn>
                <a:cxn ang="0">
                  <a:pos x="441" y="1496"/>
                </a:cxn>
                <a:cxn ang="0">
                  <a:pos x="662" y="1612"/>
                </a:cxn>
                <a:cxn ang="0">
                  <a:pos x="768" y="1621"/>
                </a:cxn>
                <a:cxn ang="0">
                  <a:pos x="988" y="1563"/>
                </a:cxn>
                <a:cxn ang="0">
                  <a:pos x="1165" y="1380"/>
                </a:cxn>
                <a:cxn ang="0">
                  <a:pos x="1244" y="1100"/>
                </a:cxn>
                <a:cxn ang="0">
                  <a:pos x="1253" y="1061"/>
                </a:cxn>
                <a:cxn ang="0">
                  <a:pos x="1297" y="1071"/>
                </a:cxn>
                <a:cxn ang="0">
                  <a:pos x="1288" y="1225"/>
                </a:cxn>
                <a:cxn ang="0">
                  <a:pos x="1182" y="1457"/>
                </a:cxn>
                <a:cxn ang="0">
                  <a:pos x="1006" y="1631"/>
                </a:cxn>
                <a:cxn ang="0">
                  <a:pos x="741" y="1698"/>
                </a:cxn>
                <a:cxn ang="0">
                  <a:pos x="424" y="1612"/>
                </a:cxn>
                <a:cxn ang="0">
                  <a:pos x="168" y="1390"/>
                </a:cxn>
                <a:cxn ang="0">
                  <a:pos x="18" y="1052"/>
                </a:cxn>
                <a:cxn ang="0">
                  <a:pos x="9" y="859"/>
                </a:cxn>
                <a:cxn ang="0">
                  <a:pos x="88" y="482"/>
                </a:cxn>
                <a:cxn ang="0">
                  <a:pos x="291" y="193"/>
                </a:cxn>
                <a:cxn ang="0">
                  <a:pos x="582" y="29"/>
                </a:cxn>
                <a:cxn ang="0">
                  <a:pos x="865" y="19"/>
                </a:cxn>
                <a:cxn ang="0">
                  <a:pos x="1024" y="106"/>
                </a:cxn>
                <a:cxn ang="0">
                  <a:pos x="1138" y="202"/>
                </a:cxn>
                <a:cxn ang="0">
                  <a:pos x="1253" y="9"/>
                </a:cxn>
              </a:cxnLst>
              <a:rect l="0" t="0" r="r" b="b"/>
              <a:pathLst>
                <a:path w="1306" h="1698">
                  <a:moveTo>
                    <a:pt x="1262" y="0"/>
                  </a:moveTo>
                  <a:lnTo>
                    <a:pt x="1297" y="0"/>
                  </a:lnTo>
                  <a:lnTo>
                    <a:pt x="1306" y="9"/>
                  </a:lnTo>
                  <a:lnTo>
                    <a:pt x="1306" y="637"/>
                  </a:lnTo>
                  <a:lnTo>
                    <a:pt x="1297" y="656"/>
                  </a:lnTo>
                  <a:lnTo>
                    <a:pt x="1288" y="666"/>
                  </a:lnTo>
                  <a:lnTo>
                    <a:pt x="1253" y="666"/>
                  </a:lnTo>
                  <a:lnTo>
                    <a:pt x="1235" y="656"/>
                  </a:lnTo>
                  <a:lnTo>
                    <a:pt x="1235" y="627"/>
                  </a:lnTo>
                  <a:lnTo>
                    <a:pt x="1191" y="444"/>
                  </a:lnTo>
                  <a:lnTo>
                    <a:pt x="1121" y="289"/>
                  </a:lnTo>
                  <a:lnTo>
                    <a:pt x="1024" y="173"/>
                  </a:lnTo>
                  <a:lnTo>
                    <a:pt x="900" y="106"/>
                  </a:lnTo>
                  <a:lnTo>
                    <a:pt x="768" y="77"/>
                  </a:lnTo>
                  <a:lnTo>
                    <a:pt x="724" y="77"/>
                  </a:lnTo>
                  <a:lnTo>
                    <a:pt x="662" y="87"/>
                  </a:lnTo>
                  <a:lnTo>
                    <a:pt x="521" y="145"/>
                  </a:lnTo>
                  <a:lnTo>
                    <a:pt x="441" y="202"/>
                  </a:lnTo>
                  <a:lnTo>
                    <a:pt x="380" y="280"/>
                  </a:lnTo>
                  <a:lnTo>
                    <a:pt x="318" y="376"/>
                  </a:lnTo>
                  <a:lnTo>
                    <a:pt x="265" y="502"/>
                  </a:lnTo>
                  <a:lnTo>
                    <a:pt x="230" y="656"/>
                  </a:lnTo>
                  <a:lnTo>
                    <a:pt x="221" y="849"/>
                  </a:lnTo>
                  <a:lnTo>
                    <a:pt x="230" y="1042"/>
                  </a:lnTo>
                  <a:lnTo>
                    <a:pt x="265" y="1196"/>
                  </a:lnTo>
                  <a:lnTo>
                    <a:pt x="318" y="1322"/>
                  </a:lnTo>
                  <a:lnTo>
                    <a:pt x="380" y="1418"/>
                  </a:lnTo>
                  <a:lnTo>
                    <a:pt x="441" y="1496"/>
                  </a:lnTo>
                  <a:lnTo>
                    <a:pt x="521" y="1554"/>
                  </a:lnTo>
                  <a:lnTo>
                    <a:pt x="662" y="1612"/>
                  </a:lnTo>
                  <a:lnTo>
                    <a:pt x="724" y="1621"/>
                  </a:lnTo>
                  <a:lnTo>
                    <a:pt x="768" y="1621"/>
                  </a:lnTo>
                  <a:lnTo>
                    <a:pt x="882" y="1602"/>
                  </a:lnTo>
                  <a:lnTo>
                    <a:pt x="988" y="1563"/>
                  </a:lnTo>
                  <a:lnTo>
                    <a:pt x="1085" y="1486"/>
                  </a:lnTo>
                  <a:lnTo>
                    <a:pt x="1165" y="1380"/>
                  </a:lnTo>
                  <a:lnTo>
                    <a:pt x="1218" y="1254"/>
                  </a:lnTo>
                  <a:lnTo>
                    <a:pt x="1244" y="1100"/>
                  </a:lnTo>
                  <a:lnTo>
                    <a:pt x="1244" y="1071"/>
                  </a:lnTo>
                  <a:lnTo>
                    <a:pt x="1253" y="1061"/>
                  </a:lnTo>
                  <a:lnTo>
                    <a:pt x="1288" y="1061"/>
                  </a:lnTo>
                  <a:lnTo>
                    <a:pt x="1297" y="1071"/>
                  </a:lnTo>
                  <a:lnTo>
                    <a:pt x="1297" y="1100"/>
                  </a:lnTo>
                  <a:lnTo>
                    <a:pt x="1288" y="1225"/>
                  </a:lnTo>
                  <a:lnTo>
                    <a:pt x="1244" y="1341"/>
                  </a:lnTo>
                  <a:lnTo>
                    <a:pt x="1182" y="1457"/>
                  </a:lnTo>
                  <a:lnTo>
                    <a:pt x="1103" y="1554"/>
                  </a:lnTo>
                  <a:lnTo>
                    <a:pt x="1006" y="1631"/>
                  </a:lnTo>
                  <a:lnTo>
                    <a:pt x="882" y="1679"/>
                  </a:lnTo>
                  <a:lnTo>
                    <a:pt x="741" y="1698"/>
                  </a:lnTo>
                  <a:lnTo>
                    <a:pt x="574" y="1679"/>
                  </a:lnTo>
                  <a:lnTo>
                    <a:pt x="424" y="1612"/>
                  </a:lnTo>
                  <a:lnTo>
                    <a:pt x="282" y="1515"/>
                  </a:lnTo>
                  <a:lnTo>
                    <a:pt x="168" y="1390"/>
                  </a:lnTo>
                  <a:lnTo>
                    <a:pt x="80" y="1225"/>
                  </a:lnTo>
                  <a:lnTo>
                    <a:pt x="18" y="1052"/>
                  </a:lnTo>
                  <a:lnTo>
                    <a:pt x="0" y="849"/>
                  </a:lnTo>
                  <a:lnTo>
                    <a:pt x="9" y="859"/>
                  </a:lnTo>
                  <a:lnTo>
                    <a:pt x="27" y="656"/>
                  </a:lnTo>
                  <a:lnTo>
                    <a:pt x="88" y="482"/>
                  </a:lnTo>
                  <a:lnTo>
                    <a:pt x="177" y="318"/>
                  </a:lnTo>
                  <a:lnTo>
                    <a:pt x="291" y="193"/>
                  </a:lnTo>
                  <a:lnTo>
                    <a:pt x="432" y="96"/>
                  </a:lnTo>
                  <a:lnTo>
                    <a:pt x="582" y="29"/>
                  </a:lnTo>
                  <a:lnTo>
                    <a:pt x="750" y="9"/>
                  </a:lnTo>
                  <a:lnTo>
                    <a:pt x="865" y="19"/>
                  </a:lnTo>
                  <a:lnTo>
                    <a:pt x="953" y="58"/>
                  </a:lnTo>
                  <a:lnTo>
                    <a:pt x="1024" y="106"/>
                  </a:lnTo>
                  <a:lnTo>
                    <a:pt x="1085" y="154"/>
                  </a:lnTo>
                  <a:lnTo>
                    <a:pt x="1138" y="202"/>
                  </a:lnTo>
                  <a:lnTo>
                    <a:pt x="1244" y="29"/>
                  </a:lnTo>
                  <a:lnTo>
                    <a:pt x="1253" y="9"/>
                  </a:lnTo>
                  <a:lnTo>
                    <a:pt x="12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22"/>
            <p:cNvSpPr>
              <a:spLocks noEditPoints="1"/>
            </p:cNvSpPr>
            <p:nvPr/>
          </p:nvSpPr>
          <p:spPr bwMode="auto">
            <a:xfrm>
              <a:off x="2246" y="4084"/>
              <a:ext cx="821" cy="1071"/>
            </a:xfrm>
            <a:custGeom>
              <a:avLst/>
              <a:gdLst/>
              <a:ahLst/>
              <a:cxnLst>
                <a:cxn ang="0">
                  <a:pos x="406" y="48"/>
                </a:cxn>
                <a:cxn ang="0">
                  <a:pos x="362" y="68"/>
                </a:cxn>
                <a:cxn ang="0">
                  <a:pos x="309" y="97"/>
                </a:cxn>
                <a:cxn ang="0">
                  <a:pos x="265" y="145"/>
                </a:cxn>
                <a:cxn ang="0">
                  <a:pos x="221" y="222"/>
                </a:cxn>
                <a:cxn ang="0">
                  <a:pos x="194" y="319"/>
                </a:cxn>
                <a:cxn ang="0">
                  <a:pos x="177" y="454"/>
                </a:cxn>
                <a:cxn ang="0">
                  <a:pos x="680" y="454"/>
                </a:cxn>
                <a:cxn ang="0">
                  <a:pos x="680" y="406"/>
                </a:cxn>
                <a:cxn ang="0">
                  <a:pos x="671" y="338"/>
                </a:cxn>
                <a:cxn ang="0">
                  <a:pos x="653" y="261"/>
                </a:cxn>
                <a:cxn ang="0">
                  <a:pos x="627" y="184"/>
                </a:cxn>
                <a:cxn ang="0">
                  <a:pos x="583" y="116"/>
                </a:cxn>
                <a:cxn ang="0">
                  <a:pos x="521" y="68"/>
                </a:cxn>
                <a:cxn ang="0">
                  <a:pos x="441" y="48"/>
                </a:cxn>
                <a:cxn ang="0">
                  <a:pos x="406" y="48"/>
                </a:cxn>
                <a:cxn ang="0">
                  <a:pos x="441" y="0"/>
                </a:cxn>
                <a:cxn ang="0">
                  <a:pos x="565" y="19"/>
                </a:cxn>
                <a:cxn ang="0">
                  <a:pos x="653" y="68"/>
                </a:cxn>
                <a:cxn ang="0">
                  <a:pos x="733" y="135"/>
                </a:cxn>
                <a:cxn ang="0">
                  <a:pos x="785" y="232"/>
                </a:cxn>
                <a:cxn ang="0">
                  <a:pos x="812" y="338"/>
                </a:cxn>
                <a:cxn ang="0">
                  <a:pos x="821" y="454"/>
                </a:cxn>
                <a:cxn ang="0">
                  <a:pos x="821" y="473"/>
                </a:cxn>
                <a:cxn ang="0">
                  <a:pos x="812" y="492"/>
                </a:cxn>
                <a:cxn ang="0">
                  <a:pos x="803" y="502"/>
                </a:cxn>
                <a:cxn ang="0">
                  <a:pos x="177" y="502"/>
                </a:cxn>
                <a:cxn ang="0">
                  <a:pos x="177" y="608"/>
                </a:cxn>
                <a:cxn ang="0">
                  <a:pos x="194" y="734"/>
                </a:cxn>
                <a:cxn ang="0">
                  <a:pos x="238" y="859"/>
                </a:cxn>
                <a:cxn ang="0">
                  <a:pos x="300" y="936"/>
                </a:cxn>
                <a:cxn ang="0">
                  <a:pos x="380" y="994"/>
                </a:cxn>
                <a:cxn ang="0">
                  <a:pos x="477" y="1014"/>
                </a:cxn>
                <a:cxn ang="0">
                  <a:pos x="503" y="1014"/>
                </a:cxn>
                <a:cxn ang="0">
                  <a:pos x="547" y="1004"/>
                </a:cxn>
                <a:cxn ang="0">
                  <a:pos x="600" y="985"/>
                </a:cxn>
                <a:cxn ang="0">
                  <a:pos x="662" y="946"/>
                </a:cxn>
                <a:cxn ang="0">
                  <a:pos x="724" y="878"/>
                </a:cxn>
                <a:cxn ang="0">
                  <a:pos x="768" y="772"/>
                </a:cxn>
                <a:cxn ang="0">
                  <a:pos x="768" y="763"/>
                </a:cxn>
                <a:cxn ang="0">
                  <a:pos x="785" y="743"/>
                </a:cxn>
                <a:cxn ang="0">
                  <a:pos x="803" y="743"/>
                </a:cxn>
                <a:cxn ang="0">
                  <a:pos x="821" y="763"/>
                </a:cxn>
                <a:cxn ang="0">
                  <a:pos x="821" y="772"/>
                </a:cxn>
                <a:cxn ang="0">
                  <a:pos x="812" y="811"/>
                </a:cxn>
                <a:cxn ang="0">
                  <a:pos x="785" y="869"/>
                </a:cxn>
                <a:cxn ang="0">
                  <a:pos x="741" y="936"/>
                </a:cxn>
                <a:cxn ang="0">
                  <a:pos x="680" y="1004"/>
                </a:cxn>
                <a:cxn ang="0">
                  <a:pos x="583" y="1052"/>
                </a:cxn>
                <a:cxn ang="0">
                  <a:pos x="468" y="1071"/>
                </a:cxn>
                <a:cxn ang="0">
                  <a:pos x="327" y="1042"/>
                </a:cxn>
                <a:cxn ang="0">
                  <a:pos x="194" y="975"/>
                </a:cxn>
                <a:cxn ang="0">
                  <a:pos x="97" y="859"/>
                </a:cxn>
                <a:cxn ang="0">
                  <a:pos x="27" y="705"/>
                </a:cxn>
                <a:cxn ang="0">
                  <a:pos x="0" y="531"/>
                </a:cxn>
                <a:cxn ang="0">
                  <a:pos x="27" y="367"/>
                </a:cxn>
                <a:cxn ang="0">
                  <a:pos x="88" y="222"/>
                </a:cxn>
                <a:cxn ang="0">
                  <a:pos x="177" y="106"/>
                </a:cxn>
                <a:cxn ang="0">
                  <a:pos x="300" y="29"/>
                </a:cxn>
                <a:cxn ang="0">
                  <a:pos x="441" y="0"/>
                </a:cxn>
              </a:cxnLst>
              <a:rect l="0" t="0" r="r" b="b"/>
              <a:pathLst>
                <a:path w="821" h="1071">
                  <a:moveTo>
                    <a:pt x="406" y="48"/>
                  </a:moveTo>
                  <a:lnTo>
                    <a:pt x="362" y="68"/>
                  </a:lnTo>
                  <a:lnTo>
                    <a:pt x="309" y="97"/>
                  </a:lnTo>
                  <a:lnTo>
                    <a:pt x="265" y="145"/>
                  </a:lnTo>
                  <a:lnTo>
                    <a:pt x="221" y="222"/>
                  </a:lnTo>
                  <a:lnTo>
                    <a:pt x="194" y="319"/>
                  </a:lnTo>
                  <a:lnTo>
                    <a:pt x="177" y="454"/>
                  </a:lnTo>
                  <a:lnTo>
                    <a:pt x="680" y="454"/>
                  </a:lnTo>
                  <a:lnTo>
                    <a:pt x="680" y="406"/>
                  </a:lnTo>
                  <a:lnTo>
                    <a:pt x="671" y="338"/>
                  </a:lnTo>
                  <a:lnTo>
                    <a:pt x="653" y="261"/>
                  </a:lnTo>
                  <a:lnTo>
                    <a:pt x="627" y="184"/>
                  </a:lnTo>
                  <a:lnTo>
                    <a:pt x="583" y="116"/>
                  </a:lnTo>
                  <a:lnTo>
                    <a:pt x="521" y="68"/>
                  </a:lnTo>
                  <a:lnTo>
                    <a:pt x="441" y="48"/>
                  </a:lnTo>
                  <a:lnTo>
                    <a:pt x="406" y="48"/>
                  </a:lnTo>
                  <a:close/>
                  <a:moveTo>
                    <a:pt x="441" y="0"/>
                  </a:moveTo>
                  <a:lnTo>
                    <a:pt x="565" y="19"/>
                  </a:lnTo>
                  <a:lnTo>
                    <a:pt x="653" y="68"/>
                  </a:lnTo>
                  <a:lnTo>
                    <a:pt x="733" y="135"/>
                  </a:lnTo>
                  <a:lnTo>
                    <a:pt x="785" y="232"/>
                  </a:lnTo>
                  <a:lnTo>
                    <a:pt x="812" y="338"/>
                  </a:lnTo>
                  <a:lnTo>
                    <a:pt x="821" y="454"/>
                  </a:lnTo>
                  <a:lnTo>
                    <a:pt x="821" y="473"/>
                  </a:lnTo>
                  <a:lnTo>
                    <a:pt x="812" y="492"/>
                  </a:lnTo>
                  <a:lnTo>
                    <a:pt x="803" y="502"/>
                  </a:lnTo>
                  <a:lnTo>
                    <a:pt x="177" y="502"/>
                  </a:lnTo>
                  <a:lnTo>
                    <a:pt x="177" y="608"/>
                  </a:lnTo>
                  <a:lnTo>
                    <a:pt x="194" y="734"/>
                  </a:lnTo>
                  <a:lnTo>
                    <a:pt x="238" y="859"/>
                  </a:lnTo>
                  <a:lnTo>
                    <a:pt x="300" y="936"/>
                  </a:lnTo>
                  <a:lnTo>
                    <a:pt x="380" y="994"/>
                  </a:lnTo>
                  <a:lnTo>
                    <a:pt x="477" y="1014"/>
                  </a:lnTo>
                  <a:lnTo>
                    <a:pt x="503" y="1014"/>
                  </a:lnTo>
                  <a:lnTo>
                    <a:pt x="547" y="1004"/>
                  </a:lnTo>
                  <a:lnTo>
                    <a:pt x="600" y="985"/>
                  </a:lnTo>
                  <a:lnTo>
                    <a:pt x="662" y="946"/>
                  </a:lnTo>
                  <a:lnTo>
                    <a:pt x="724" y="878"/>
                  </a:lnTo>
                  <a:lnTo>
                    <a:pt x="768" y="772"/>
                  </a:lnTo>
                  <a:lnTo>
                    <a:pt x="768" y="763"/>
                  </a:lnTo>
                  <a:lnTo>
                    <a:pt x="785" y="743"/>
                  </a:lnTo>
                  <a:lnTo>
                    <a:pt x="803" y="743"/>
                  </a:lnTo>
                  <a:lnTo>
                    <a:pt x="821" y="763"/>
                  </a:lnTo>
                  <a:lnTo>
                    <a:pt x="821" y="772"/>
                  </a:lnTo>
                  <a:lnTo>
                    <a:pt x="812" y="811"/>
                  </a:lnTo>
                  <a:lnTo>
                    <a:pt x="785" y="869"/>
                  </a:lnTo>
                  <a:lnTo>
                    <a:pt x="741" y="936"/>
                  </a:lnTo>
                  <a:lnTo>
                    <a:pt x="680" y="1004"/>
                  </a:lnTo>
                  <a:lnTo>
                    <a:pt x="583" y="1052"/>
                  </a:lnTo>
                  <a:lnTo>
                    <a:pt x="468" y="1071"/>
                  </a:lnTo>
                  <a:lnTo>
                    <a:pt x="327" y="1042"/>
                  </a:lnTo>
                  <a:lnTo>
                    <a:pt x="194" y="975"/>
                  </a:lnTo>
                  <a:lnTo>
                    <a:pt x="97" y="859"/>
                  </a:lnTo>
                  <a:lnTo>
                    <a:pt x="27" y="705"/>
                  </a:lnTo>
                  <a:lnTo>
                    <a:pt x="0" y="531"/>
                  </a:lnTo>
                  <a:lnTo>
                    <a:pt x="27" y="367"/>
                  </a:lnTo>
                  <a:lnTo>
                    <a:pt x="88" y="222"/>
                  </a:lnTo>
                  <a:lnTo>
                    <a:pt x="177" y="106"/>
                  </a:lnTo>
                  <a:lnTo>
                    <a:pt x="300" y="29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23"/>
            <p:cNvSpPr>
              <a:spLocks/>
            </p:cNvSpPr>
            <p:nvPr/>
          </p:nvSpPr>
          <p:spPr bwMode="auto">
            <a:xfrm>
              <a:off x="3190" y="4103"/>
              <a:ext cx="1077" cy="1033"/>
            </a:xfrm>
            <a:custGeom>
              <a:avLst/>
              <a:gdLst/>
              <a:ahLst/>
              <a:cxnLst>
                <a:cxn ang="0">
                  <a:pos x="300" y="0"/>
                </a:cxn>
                <a:cxn ang="0">
                  <a:pos x="300" y="242"/>
                </a:cxn>
                <a:cxn ang="0">
                  <a:pos x="353" y="145"/>
                </a:cxn>
                <a:cxn ang="0">
                  <a:pos x="424" y="68"/>
                </a:cxn>
                <a:cxn ang="0">
                  <a:pos x="512" y="20"/>
                </a:cxn>
                <a:cxn ang="0">
                  <a:pos x="618" y="0"/>
                </a:cxn>
                <a:cxn ang="0">
                  <a:pos x="724" y="10"/>
                </a:cxn>
                <a:cxn ang="0">
                  <a:pos x="794" y="49"/>
                </a:cxn>
                <a:cxn ang="0">
                  <a:pos x="838" y="87"/>
                </a:cxn>
                <a:cxn ang="0">
                  <a:pos x="882" y="155"/>
                </a:cxn>
                <a:cxn ang="0">
                  <a:pos x="900" y="222"/>
                </a:cxn>
                <a:cxn ang="0">
                  <a:pos x="909" y="319"/>
                </a:cxn>
                <a:cxn ang="0">
                  <a:pos x="909" y="888"/>
                </a:cxn>
                <a:cxn ang="0">
                  <a:pos x="918" y="927"/>
                </a:cxn>
                <a:cxn ang="0">
                  <a:pos x="953" y="946"/>
                </a:cxn>
                <a:cxn ang="0">
                  <a:pos x="1006" y="956"/>
                </a:cxn>
                <a:cxn ang="0">
                  <a:pos x="1077" y="956"/>
                </a:cxn>
                <a:cxn ang="0">
                  <a:pos x="1077" y="1033"/>
                </a:cxn>
                <a:cxn ang="0">
                  <a:pos x="997" y="1023"/>
                </a:cxn>
                <a:cxn ang="0">
                  <a:pos x="768" y="1023"/>
                </a:cxn>
                <a:cxn ang="0">
                  <a:pos x="688" y="1033"/>
                </a:cxn>
                <a:cxn ang="0">
                  <a:pos x="600" y="1033"/>
                </a:cxn>
                <a:cxn ang="0">
                  <a:pos x="600" y="956"/>
                </a:cxn>
                <a:cxn ang="0">
                  <a:pos x="688" y="956"/>
                </a:cxn>
                <a:cxn ang="0">
                  <a:pos x="732" y="946"/>
                </a:cxn>
                <a:cxn ang="0">
                  <a:pos x="759" y="908"/>
                </a:cxn>
                <a:cxn ang="0">
                  <a:pos x="768" y="850"/>
                </a:cxn>
                <a:cxn ang="0">
                  <a:pos x="768" y="232"/>
                </a:cxn>
                <a:cxn ang="0">
                  <a:pos x="750" y="155"/>
                </a:cxn>
                <a:cxn ang="0">
                  <a:pos x="724" y="97"/>
                </a:cxn>
                <a:cxn ang="0">
                  <a:pos x="680" y="58"/>
                </a:cxn>
                <a:cxn ang="0">
                  <a:pos x="609" y="49"/>
                </a:cxn>
                <a:cxn ang="0">
                  <a:pos x="521" y="68"/>
                </a:cxn>
                <a:cxn ang="0">
                  <a:pos x="441" y="116"/>
                </a:cxn>
                <a:cxn ang="0">
                  <a:pos x="380" y="184"/>
                </a:cxn>
                <a:cxn ang="0">
                  <a:pos x="335" y="290"/>
                </a:cxn>
                <a:cxn ang="0">
                  <a:pos x="318" y="425"/>
                </a:cxn>
                <a:cxn ang="0">
                  <a:pos x="318" y="850"/>
                </a:cxn>
                <a:cxn ang="0">
                  <a:pos x="327" y="908"/>
                </a:cxn>
                <a:cxn ang="0">
                  <a:pos x="344" y="946"/>
                </a:cxn>
                <a:cxn ang="0">
                  <a:pos x="397" y="956"/>
                </a:cxn>
                <a:cxn ang="0">
                  <a:pos x="485" y="956"/>
                </a:cxn>
                <a:cxn ang="0">
                  <a:pos x="485" y="1033"/>
                </a:cxn>
                <a:cxn ang="0">
                  <a:pos x="406" y="1023"/>
                </a:cxn>
                <a:cxn ang="0">
                  <a:pos x="177" y="1023"/>
                </a:cxn>
                <a:cxn ang="0">
                  <a:pos x="97" y="1033"/>
                </a:cxn>
                <a:cxn ang="0">
                  <a:pos x="9" y="1033"/>
                </a:cxn>
                <a:cxn ang="0">
                  <a:pos x="9" y="956"/>
                </a:cxn>
                <a:cxn ang="0">
                  <a:pos x="97" y="956"/>
                </a:cxn>
                <a:cxn ang="0">
                  <a:pos x="141" y="946"/>
                </a:cxn>
                <a:cxn ang="0">
                  <a:pos x="168" y="908"/>
                </a:cxn>
                <a:cxn ang="0">
                  <a:pos x="177" y="850"/>
                </a:cxn>
                <a:cxn ang="0">
                  <a:pos x="177" y="222"/>
                </a:cxn>
                <a:cxn ang="0">
                  <a:pos x="168" y="232"/>
                </a:cxn>
                <a:cxn ang="0">
                  <a:pos x="159" y="165"/>
                </a:cxn>
                <a:cxn ang="0">
                  <a:pos x="141" y="126"/>
                </a:cxn>
                <a:cxn ang="0">
                  <a:pos x="88" y="107"/>
                </a:cxn>
                <a:cxn ang="0">
                  <a:pos x="0" y="107"/>
                </a:cxn>
                <a:cxn ang="0">
                  <a:pos x="0" y="29"/>
                </a:cxn>
                <a:cxn ang="0">
                  <a:pos x="300" y="0"/>
                </a:cxn>
              </a:cxnLst>
              <a:rect l="0" t="0" r="r" b="b"/>
              <a:pathLst>
                <a:path w="1077" h="1033">
                  <a:moveTo>
                    <a:pt x="300" y="0"/>
                  </a:moveTo>
                  <a:lnTo>
                    <a:pt x="300" y="242"/>
                  </a:lnTo>
                  <a:lnTo>
                    <a:pt x="353" y="145"/>
                  </a:lnTo>
                  <a:lnTo>
                    <a:pt x="424" y="68"/>
                  </a:lnTo>
                  <a:lnTo>
                    <a:pt x="512" y="20"/>
                  </a:lnTo>
                  <a:lnTo>
                    <a:pt x="618" y="0"/>
                  </a:lnTo>
                  <a:lnTo>
                    <a:pt x="724" y="10"/>
                  </a:lnTo>
                  <a:lnTo>
                    <a:pt x="794" y="49"/>
                  </a:lnTo>
                  <a:lnTo>
                    <a:pt x="838" y="87"/>
                  </a:lnTo>
                  <a:lnTo>
                    <a:pt x="882" y="155"/>
                  </a:lnTo>
                  <a:lnTo>
                    <a:pt x="900" y="222"/>
                  </a:lnTo>
                  <a:lnTo>
                    <a:pt x="909" y="319"/>
                  </a:lnTo>
                  <a:lnTo>
                    <a:pt x="909" y="888"/>
                  </a:lnTo>
                  <a:lnTo>
                    <a:pt x="918" y="927"/>
                  </a:lnTo>
                  <a:lnTo>
                    <a:pt x="953" y="946"/>
                  </a:lnTo>
                  <a:lnTo>
                    <a:pt x="1006" y="956"/>
                  </a:lnTo>
                  <a:lnTo>
                    <a:pt x="1077" y="956"/>
                  </a:lnTo>
                  <a:lnTo>
                    <a:pt x="1077" y="1033"/>
                  </a:lnTo>
                  <a:lnTo>
                    <a:pt x="997" y="1023"/>
                  </a:lnTo>
                  <a:lnTo>
                    <a:pt x="768" y="1023"/>
                  </a:lnTo>
                  <a:lnTo>
                    <a:pt x="688" y="1033"/>
                  </a:lnTo>
                  <a:lnTo>
                    <a:pt x="600" y="1033"/>
                  </a:lnTo>
                  <a:lnTo>
                    <a:pt x="600" y="956"/>
                  </a:lnTo>
                  <a:lnTo>
                    <a:pt x="688" y="956"/>
                  </a:lnTo>
                  <a:lnTo>
                    <a:pt x="732" y="946"/>
                  </a:lnTo>
                  <a:lnTo>
                    <a:pt x="759" y="908"/>
                  </a:lnTo>
                  <a:lnTo>
                    <a:pt x="768" y="850"/>
                  </a:lnTo>
                  <a:lnTo>
                    <a:pt x="768" y="232"/>
                  </a:lnTo>
                  <a:lnTo>
                    <a:pt x="750" y="155"/>
                  </a:lnTo>
                  <a:lnTo>
                    <a:pt x="724" y="97"/>
                  </a:lnTo>
                  <a:lnTo>
                    <a:pt x="680" y="58"/>
                  </a:lnTo>
                  <a:lnTo>
                    <a:pt x="609" y="49"/>
                  </a:lnTo>
                  <a:lnTo>
                    <a:pt x="521" y="68"/>
                  </a:lnTo>
                  <a:lnTo>
                    <a:pt x="441" y="116"/>
                  </a:lnTo>
                  <a:lnTo>
                    <a:pt x="380" y="184"/>
                  </a:lnTo>
                  <a:lnTo>
                    <a:pt x="335" y="290"/>
                  </a:lnTo>
                  <a:lnTo>
                    <a:pt x="318" y="425"/>
                  </a:lnTo>
                  <a:lnTo>
                    <a:pt x="318" y="850"/>
                  </a:lnTo>
                  <a:lnTo>
                    <a:pt x="327" y="908"/>
                  </a:lnTo>
                  <a:lnTo>
                    <a:pt x="344" y="946"/>
                  </a:lnTo>
                  <a:lnTo>
                    <a:pt x="397" y="956"/>
                  </a:lnTo>
                  <a:lnTo>
                    <a:pt x="485" y="956"/>
                  </a:lnTo>
                  <a:lnTo>
                    <a:pt x="485" y="1033"/>
                  </a:lnTo>
                  <a:lnTo>
                    <a:pt x="406" y="1023"/>
                  </a:lnTo>
                  <a:lnTo>
                    <a:pt x="177" y="1023"/>
                  </a:lnTo>
                  <a:lnTo>
                    <a:pt x="97" y="1033"/>
                  </a:lnTo>
                  <a:lnTo>
                    <a:pt x="9" y="1033"/>
                  </a:lnTo>
                  <a:lnTo>
                    <a:pt x="9" y="956"/>
                  </a:lnTo>
                  <a:lnTo>
                    <a:pt x="97" y="956"/>
                  </a:lnTo>
                  <a:lnTo>
                    <a:pt x="141" y="946"/>
                  </a:lnTo>
                  <a:lnTo>
                    <a:pt x="168" y="908"/>
                  </a:lnTo>
                  <a:lnTo>
                    <a:pt x="177" y="850"/>
                  </a:lnTo>
                  <a:lnTo>
                    <a:pt x="177" y="222"/>
                  </a:lnTo>
                  <a:lnTo>
                    <a:pt x="168" y="232"/>
                  </a:lnTo>
                  <a:lnTo>
                    <a:pt x="159" y="165"/>
                  </a:lnTo>
                  <a:lnTo>
                    <a:pt x="141" y="126"/>
                  </a:lnTo>
                  <a:lnTo>
                    <a:pt x="88" y="107"/>
                  </a:lnTo>
                  <a:lnTo>
                    <a:pt x="0" y="107"/>
                  </a:lnTo>
                  <a:lnTo>
                    <a:pt x="0" y="29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24"/>
            <p:cNvSpPr>
              <a:spLocks/>
            </p:cNvSpPr>
            <p:nvPr/>
          </p:nvSpPr>
          <p:spPr bwMode="auto">
            <a:xfrm>
              <a:off x="4302" y="3698"/>
              <a:ext cx="662" cy="1457"/>
            </a:xfrm>
            <a:custGeom>
              <a:avLst/>
              <a:gdLst/>
              <a:ahLst/>
              <a:cxnLst>
                <a:cxn ang="0">
                  <a:pos x="273" y="0"/>
                </a:cxn>
                <a:cxn ang="0">
                  <a:pos x="326" y="0"/>
                </a:cxn>
                <a:cxn ang="0">
                  <a:pos x="326" y="425"/>
                </a:cxn>
                <a:cxn ang="0">
                  <a:pos x="635" y="425"/>
                </a:cxn>
                <a:cxn ang="0">
                  <a:pos x="635" y="502"/>
                </a:cxn>
                <a:cxn ang="0">
                  <a:pos x="326" y="502"/>
                </a:cxn>
                <a:cxn ang="0">
                  <a:pos x="326" y="1168"/>
                </a:cxn>
                <a:cxn ang="0">
                  <a:pos x="344" y="1284"/>
                </a:cxn>
                <a:cxn ang="0">
                  <a:pos x="370" y="1332"/>
                </a:cxn>
                <a:cxn ang="0">
                  <a:pos x="406" y="1371"/>
                </a:cxn>
                <a:cxn ang="0">
                  <a:pos x="467" y="1390"/>
                </a:cxn>
                <a:cxn ang="0">
                  <a:pos x="520" y="1371"/>
                </a:cxn>
                <a:cxn ang="0">
                  <a:pos x="564" y="1322"/>
                </a:cxn>
                <a:cxn ang="0">
                  <a:pos x="600" y="1245"/>
                </a:cxn>
                <a:cxn ang="0">
                  <a:pos x="609" y="1129"/>
                </a:cxn>
                <a:cxn ang="0">
                  <a:pos x="609" y="1004"/>
                </a:cxn>
                <a:cxn ang="0">
                  <a:pos x="662" y="1004"/>
                </a:cxn>
                <a:cxn ang="0">
                  <a:pos x="662" y="1139"/>
                </a:cxn>
                <a:cxn ang="0">
                  <a:pos x="653" y="1235"/>
                </a:cxn>
                <a:cxn ang="0">
                  <a:pos x="626" y="1322"/>
                </a:cxn>
                <a:cxn ang="0">
                  <a:pos x="591" y="1390"/>
                </a:cxn>
                <a:cxn ang="0">
                  <a:pos x="529" y="1438"/>
                </a:cxn>
                <a:cxn ang="0">
                  <a:pos x="450" y="1457"/>
                </a:cxn>
                <a:cxn ang="0">
                  <a:pos x="406" y="1457"/>
                </a:cxn>
                <a:cxn ang="0">
                  <a:pos x="362" y="1448"/>
                </a:cxn>
                <a:cxn ang="0">
                  <a:pos x="256" y="1390"/>
                </a:cxn>
                <a:cxn ang="0">
                  <a:pos x="220" y="1332"/>
                </a:cxn>
                <a:cxn ang="0">
                  <a:pos x="185" y="1245"/>
                </a:cxn>
                <a:cxn ang="0">
                  <a:pos x="176" y="1139"/>
                </a:cxn>
                <a:cxn ang="0">
                  <a:pos x="176" y="502"/>
                </a:cxn>
                <a:cxn ang="0">
                  <a:pos x="0" y="502"/>
                </a:cxn>
                <a:cxn ang="0">
                  <a:pos x="0" y="454"/>
                </a:cxn>
                <a:cxn ang="0">
                  <a:pos x="88" y="425"/>
                </a:cxn>
                <a:cxn ang="0">
                  <a:pos x="159" y="367"/>
                </a:cxn>
                <a:cxn ang="0">
                  <a:pos x="212" y="290"/>
                </a:cxn>
                <a:cxn ang="0">
                  <a:pos x="247" y="203"/>
                </a:cxn>
                <a:cxn ang="0">
                  <a:pos x="265" y="97"/>
                </a:cxn>
                <a:cxn ang="0">
                  <a:pos x="273" y="0"/>
                </a:cxn>
              </a:cxnLst>
              <a:rect l="0" t="0" r="r" b="b"/>
              <a:pathLst>
                <a:path w="662" h="1457">
                  <a:moveTo>
                    <a:pt x="273" y="0"/>
                  </a:moveTo>
                  <a:lnTo>
                    <a:pt x="326" y="0"/>
                  </a:lnTo>
                  <a:lnTo>
                    <a:pt x="326" y="425"/>
                  </a:lnTo>
                  <a:lnTo>
                    <a:pt x="635" y="425"/>
                  </a:lnTo>
                  <a:lnTo>
                    <a:pt x="635" y="502"/>
                  </a:lnTo>
                  <a:lnTo>
                    <a:pt x="326" y="502"/>
                  </a:lnTo>
                  <a:lnTo>
                    <a:pt x="326" y="1168"/>
                  </a:lnTo>
                  <a:lnTo>
                    <a:pt x="344" y="1284"/>
                  </a:lnTo>
                  <a:lnTo>
                    <a:pt x="370" y="1332"/>
                  </a:lnTo>
                  <a:lnTo>
                    <a:pt x="406" y="1371"/>
                  </a:lnTo>
                  <a:lnTo>
                    <a:pt x="467" y="1390"/>
                  </a:lnTo>
                  <a:lnTo>
                    <a:pt x="520" y="1371"/>
                  </a:lnTo>
                  <a:lnTo>
                    <a:pt x="564" y="1322"/>
                  </a:lnTo>
                  <a:lnTo>
                    <a:pt x="600" y="1245"/>
                  </a:lnTo>
                  <a:lnTo>
                    <a:pt x="609" y="1129"/>
                  </a:lnTo>
                  <a:lnTo>
                    <a:pt x="609" y="1004"/>
                  </a:lnTo>
                  <a:lnTo>
                    <a:pt x="662" y="1004"/>
                  </a:lnTo>
                  <a:lnTo>
                    <a:pt x="662" y="1139"/>
                  </a:lnTo>
                  <a:lnTo>
                    <a:pt x="653" y="1235"/>
                  </a:lnTo>
                  <a:lnTo>
                    <a:pt x="626" y="1322"/>
                  </a:lnTo>
                  <a:lnTo>
                    <a:pt x="591" y="1390"/>
                  </a:lnTo>
                  <a:lnTo>
                    <a:pt x="529" y="1438"/>
                  </a:lnTo>
                  <a:lnTo>
                    <a:pt x="450" y="1457"/>
                  </a:lnTo>
                  <a:lnTo>
                    <a:pt x="406" y="1457"/>
                  </a:lnTo>
                  <a:lnTo>
                    <a:pt x="362" y="1448"/>
                  </a:lnTo>
                  <a:lnTo>
                    <a:pt x="256" y="1390"/>
                  </a:lnTo>
                  <a:lnTo>
                    <a:pt x="220" y="1332"/>
                  </a:lnTo>
                  <a:lnTo>
                    <a:pt x="185" y="1245"/>
                  </a:lnTo>
                  <a:lnTo>
                    <a:pt x="176" y="1139"/>
                  </a:lnTo>
                  <a:lnTo>
                    <a:pt x="176" y="502"/>
                  </a:lnTo>
                  <a:lnTo>
                    <a:pt x="0" y="502"/>
                  </a:lnTo>
                  <a:lnTo>
                    <a:pt x="0" y="454"/>
                  </a:lnTo>
                  <a:lnTo>
                    <a:pt x="88" y="425"/>
                  </a:lnTo>
                  <a:lnTo>
                    <a:pt x="159" y="367"/>
                  </a:lnTo>
                  <a:lnTo>
                    <a:pt x="212" y="290"/>
                  </a:lnTo>
                  <a:lnTo>
                    <a:pt x="247" y="203"/>
                  </a:lnTo>
                  <a:lnTo>
                    <a:pt x="265" y="97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25"/>
            <p:cNvSpPr>
              <a:spLocks/>
            </p:cNvSpPr>
            <p:nvPr/>
          </p:nvSpPr>
          <p:spPr bwMode="auto">
            <a:xfrm>
              <a:off x="5149" y="4094"/>
              <a:ext cx="714" cy="1042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91" y="270"/>
                </a:cxn>
                <a:cxn ang="0">
                  <a:pos x="317" y="202"/>
                </a:cxn>
                <a:cxn ang="0">
                  <a:pos x="353" y="135"/>
                </a:cxn>
                <a:cxn ang="0">
                  <a:pos x="406" y="67"/>
                </a:cxn>
                <a:cxn ang="0">
                  <a:pos x="467" y="29"/>
                </a:cxn>
                <a:cxn ang="0">
                  <a:pos x="556" y="9"/>
                </a:cxn>
                <a:cxn ang="0">
                  <a:pos x="635" y="29"/>
                </a:cxn>
                <a:cxn ang="0">
                  <a:pos x="697" y="87"/>
                </a:cxn>
                <a:cxn ang="0">
                  <a:pos x="714" y="154"/>
                </a:cxn>
                <a:cxn ang="0">
                  <a:pos x="714" y="193"/>
                </a:cxn>
                <a:cxn ang="0">
                  <a:pos x="661" y="251"/>
                </a:cxn>
                <a:cxn ang="0">
                  <a:pos x="644" y="260"/>
                </a:cxn>
                <a:cxn ang="0">
                  <a:pos x="591" y="260"/>
                </a:cxn>
                <a:cxn ang="0">
                  <a:pos x="564" y="241"/>
                </a:cxn>
                <a:cxn ang="0">
                  <a:pos x="547" y="222"/>
                </a:cxn>
                <a:cxn ang="0">
                  <a:pos x="538" y="193"/>
                </a:cxn>
                <a:cxn ang="0">
                  <a:pos x="529" y="154"/>
                </a:cxn>
                <a:cxn ang="0">
                  <a:pos x="547" y="96"/>
                </a:cxn>
                <a:cxn ang="0">
                  <a:pos x="556" y="77"/>
                </a:cxn>
                <a:cxn ang="0">
                  <a:pos x="573" y="67"/>
                </a:cxn>
                <a:cxn ang="0">
                  <a:pos x="556" y="67"/>
                </a:cxn>
                <a:cxn ang="0">
                  <a:pos x="467" y="87"/>
                </a:cxn>
                <a:cxn ang="0">
                  <a:pos x="397" y="154"/>
                </a:cxn>
                <a:cxn ang="0">
                  <a:pos x="353" y="251"/>
                </a:cxn>
                <a:cxn ang="0">
                  <a:pos x="317" y="367"/>
                </a:cxn>
                <a:cxn ang="0">
                  <a:pos x="309" y="502"/>
                </a:cxn>
                <a:cxn ang="0">
                  <a:pos x="309" y="907"/>
                </a:cxn>
                <a:cxn ang="0">
                  <a:pos x="326" y="946"/>
                </a:cxn>
                <a:cxn ang="0">
                  <a:pos x="379" y="955"/>
                </a:cxn>
                <a:cxn ang="0">
                  <a:pos x="467" y="965"/>
                </a:cxn>
                <a:cxn ang="0">
                  <a:pos x="511" y="965"/>
                </a:cxn>
                <a:cxn ang="0">
                  <a:pos x="511" y="1042"/>
                </a:cxn>
                <a:cxn ang="0">
                  <a:pos x="370" y="1032"/>
                </a:cxn>
                <a:cxn ang="0">
                  <a:pos x="167" y="1032"/>
                </a:cxn>
                <a:cxn ang="0">
                  <a:pos x="88" y="1042"/>
                </a:cxn>
                <a:cxn ang="0">
                  <a:pos x="0" y="1042"/>
                </a:cxn>
                <a:cxn ang="0">
                  <a:pos x="0" y="965"/>
                </a:cxn>
                <a:cxn ang="0">
                  <a:pos x="88" y="965"/>
                </a:cxn>
                <a:cxn ang="0">
                  <a:pos x="132" y="955"/>
                </a:cxn>
                <a:cxn ang="0">
                  <a:pos x="159" y="917"/>
                </a:cxn>
                <a:cxn ang="0">
                  <a:pos x="167" y="859"/>
                </a:cxn>
                <a:cxn ang="0">
                  <a:pos x="167" y="231"/>
                </a:cxn>
                <a:cxn ang="0">
                  <a:pos x="159" y="164"/>
                </a:cxn>
                <a:cxn ang="0">
                  <a:pos x="141" y="125"/>
                </a:cxn>
                <a:cxn ang="0">
                  <a:pos x="88" y="106"/>
                </a:cxn>
                <a:cxn ang="0">
                  <a:pos x="0" y="106"/>
                </a:cxn>
                <a:cxn ang="0">
                  <a:pos x="0" y="29"/>
                </a:cxn>
                <a:cxn ang="0">
                  <a:pos x="291" y="0"/>
                </a:cxn>
              </a:cxnLst>
              <a:rect l="0" t="0" r="r" b="b"/>
              <a:pathLst>
                <a:path w="714" h="1042">
                  <a:moveTo>
                    <a:pt x="291" y="0"/>
                  </a:moveTo>
                  <a:lnTo>
                    <a:pt x="291" y="270"/>
                  </a:lnTo>
                  <a:lnTo>
                    <a:pt x="317" y="202"/>
                  </a:lnTo>
                  <a:lnTo>
                    <a:pt x="353" y="135"/>
                  </a:lnTo>
                  <a:lnTo>
                    <a:pt x="406" y="67"/>
                  </a:lnTo>
                  <a:lnTo>
                    <a:pt x="467" y="29"/>
                  </a:lnTo>
                  <a:lnTo>
                    <a:pt x="556" y="9"/>
                  </a:lnTo>
                  <a:lnTo>
                    <a:pt x="635" y="29"/>
                  </a:lnTo>
                  <a:lnTo>
                    <a:pt x="697" y="87"/>
                  </a:lnTo>
                  <a:lnTo>
                    <a:pt x="714" y="154"/>
                  </a:lnTo>
                  <a:lnTo>
                    <a:pt x="714" y="193"/>
                  </a:lnTo>
                  <a:lnTo>
                    <a:pt x="661" y="251"/>
                  </a:lnTo>
                  <a:lnTo>
                    <a:pt x="644" y="260"/>
                  </a:lnTo>
                  <a:lnTo>
                    <a:pt x="591" y="260"/>
                  </a:lnTo>
                  <a:lnTo>
                    <a:pt x="564" y="241"/>
                  </a:lnTo>
                  <a:lnTo>
                    <a:pt x="547" y="222"/>
                  </a:lnTo>
                  <a:lnTo>
                    <a:pt x="538" y="193"/>
                  </a:lnTo>
                  <a:lnTo>
                    <a:pt x="529" y="154"/>
                  </a:lnTo>
                  <a:lnTo>
                    <a:pt x="547" y="96"/>
                  </a:lnTo>
                  <a:lnTo>
                    <a:pt x="556" y="77"/>
                  </a:lnTo>
                  <a:lnTo>
                    <a:pt x="573" y="67"/>
                  </a:lnTo>
                  <a:lnTo>
                    <a:pt x="556" y="67"/>
                  </a:lnTo>
                  <a:lnTo>
                    <a:pt x="467" y="87"/>
                  </a:lnTo>
                  <a:lnTo>
                    <a:pt x="397" y="154"/>
                  </a:lnTo>
                  <a:lnTo>
                    <a:pt x="353" y="251"/>
                  </a:lnTo>
                  <a:lnTo>
                    <a:pt x="317" y="367"/>
                  </a:lnTo>
                  <a:lnTo>
                    <a:pt x="309" y="502"/>
                  </a:lnTo>
                  <a:lnTo>
                    <a:pt x="309" y="907"/>
                  </a:lnTo>
                  <a:lnTo>
                    <a:pt x="326" y="946"/>
                  </a:lnTo>
                  <a:lnTo>
                    <a:pt x="379" y="955"/>
                  </a:lnTo>
                  <a:lnTo>
                    <a:pt x="467" y="965"/>
                  </a:lnTo>
                  <a:lnTo>
                    <a:pt x="511" y="965"/>
                  </a:lnTo>
                  <a:lnTo>
                    <a:pt x="511" y="1042"/>
                  </a:lnTo>
                  <a:lnTo>
                    <a:pt x="370" y="1032"/>
                  </a:lnTo>
                  <a:lnTo>
                    <a:pt x="167" y="1032"/>
                  </a:lnTo>
                  <a:lnTo>
                    <a:pt x="88" y="1042"/>
                  </a:lnTo>
                  <a:lnTo>
                    <a:pt x="0" y="1042"/>
                  </a:lnTo>
                  <a:lnTo>
                    <a:pt x="0" y="965"/>
                  </a:lnTo>
                  <a:lnTo>
                    <a:pt x="88" y="965"/>
                  </a:lnTo>
                  <a:lnTo>
                    <a:pt x="132" y="955"/>
                  </a:lnTo>
                  <a:lnTo>
                    <a:pt x="159" y="917"/>
                  </a:lnTo>
                  <a:lnTo>
                    <a:pt x="167" y="859"/>
                  </a:lnTo>
                  <a:lnTo>
                    <a:pt x="167" y="231"/>
                  </a:lnTo>
                  <a:lnTo>
                    <a:pt x="159" y="164"/>
                  </a:lnTo>
                  <a:lnTo>
                    <a:pt x="141" y="125"/>
                  </a:lnTo>
                  <a:lnTo>
                    <a:pt x="88" y="106"/>
                  </a:lnTo>
                  <a:lnTo>
                    <a:pt x="0" y="106"/>
                  </a:lnTo>
                  <a:lnTo>
                    <a:pt x="0" y="29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26"/>
            <p:cNvSpPr>
              <a:spLocks noEditPoints="1"/>
            </p:cNvSpPr>
            <p:nvPr/>
          </p:nvSpPr>
          <p:spPr bwMode="auto">
            <a:xfrm>
              <a:off x="6013" y="4103"/>
              <a:ext cx="971" cy="1062"/>
            </a:xfrm>
            <a:custGeom>
              <a:avLst/>
              <a:gdLst/>
              <a:ahLst/>
              <a:cxnLst>
                <a:cxn ang="0">
                  <a:pos x="486" y="483"/>
                </a:cxn>
                <a:cxn ang="0">
                  <a:pos x="300" y="570"/>
                </a:cxn>
                <a:cxn ang="0">
                  <a:pos x="203" y="686"/>
                </a:cxn>
                <a:cxn ang="0">
                  <a:pos x="177" y="801"/>
                </a:cxn>
                <a:cxn ang="0">
                  <a:pos x="230" y="946"/>
                </a:cxn>
                <a:cxn ang="0">
                  <a:pos x="371" y="995"/>
                </a:cxn>
                <a:cxn ang="0">
                  <a:pos x="503" y="956"/>
                </a:cxn>
                <a:cxn ang="0">
                  <a:pos x="600" y="811"/>
                </a:cxn>
                <a:cxn ang="0">
                  <a:pos x="618" y="464"/>
                </a:cxn>
                <a:cxn ang="0">
                  <a:pos x="486" y="10"/>
                </a:cxn>
                <a:cxn ang="0">
                  <a:pos x="680" y="126"/>
                </a:cxn>
                <a:cxn ang="0">
                  <a:pos x="759" y="300"/>
                </a:cxn>
                <a:cxn ang="0">
                  <a:pos x="768" y="898"/>
                </a:cxn>
                <a:cxn ang="0">
                  <a:pos x="786" y="937"/>
                </a:cxn>
                <a:cxn ang="0">
                  <a:pos x="812" y="975"/>
                </a:cxn>
                <a:cxn ang="0">
                  <a:pos x="865" y="966"/>
                </a:cxn>
                <a:cxn ang="0">
                  <a:pos x="909" y="898"/>
                </a:cxn>
                <a:cxn ang="0">
                  <a:pos x="918" y="695"/>
                </a:cxn>
                <a:cxn ang="0">
                  <a:pos x="971" y="821"/>
                </a:cxn>
                <a:cxn ang="0">
                  <a:pos x="918" y="985"/>
                </a:cxn>
                <a:cxn ang="0">
                  <a:pos x="830" y="1043"/>
                </a:cxn>
                <a:cxn ang="0">
                  <a:pos x="733" y="1023"/>
                </a:cxn>
                <a:cxn ang="0">
                  <a:pos x="644" y="917"/>
                </a:cxn>
                <a:cxn ang="0">
                  <a:pos x="618" y="859"/>
                </a:cxn>
                <a:cxn ang="0">
                  <a:pos x="521" y="1004"/>
                </a:cxn>
                <a:cxn ang="0">
                  <a:pos x="344" y="1062"/>
                </a:cxn>
                <a:cxn ang="0">
                  <a:pos x="194" y="1043"/>
                </a:cxn>
                <a:cxn ang="0">
                  <a:pos x="62" y="966"/>
                </a:cxn>
                <a:cxn ang="0">
                  <a:pos x="0" y="821"/>
                </a:cxn>
                <a:cxn ang="0">
                  <a:pos x="44" y="666"/>
                </a:cxn>
                <a:cxn ang="0">
                  <a:pos x="212" y="522"/>
                </a:cxn>
                <a:cxn ang="0">
                  <a:pos x="486" y="444"/>
                </a:cxn>
                <a:cxn ang="0">
                  <a:pos x="609" y="348"/>
                </a:cxn>
                <a:cxn ang="0">
                  <a:pos x="556" y="155"/>
                </a:cxn>
                <a:cxn ang="0">
                  <a:pos x="441" y="58"/>
                </a:cxn>
                <a:cxn ang="0">
                  <a:pos x="309" y="58"/>
                </a:cxn>
                <a:cxn ang="0">
                  <a:pos x="150" y="155"/>
                </a:cxn>
                <a:cxn ang="0">
                  <a:pos x="212" y="165"/>
                </a:cxn>
                <a:cxn ang="0">
                  <a:pos x="247" y="193"/>
                </a:cxn>
                <a:cxn ang="0">
                  <a:pos x="265" y="290"/>
                </a:cxn>
                <a:cxn ang="0">
                  <a:pos x="203" y="358"/>
                </a:cxn>
                <a:cxn ang="0">
                  <a:pos x="142" y="367"/>
                </a:cxn>
                <a:cxn ang="0">
                  <a:pos x="80" y="300"/>
                </a:cxn>
                <a:cxn ang="0">
                  <a:pos x="97" y="155"/>
                </a:cxn>
                <a:cxn ang="0">
                  <a:pos x="265" y="20"/>
                </a:cxn>
              </a:cxnLst>
              <a:rect l="0" t="0" r="r" b="b"/>
              <a:pathLst>
                <a:path w="971" h="1062">
                  <a:moveTo>
                    <a:pt x="618" y="464"/>
                  </a:moveTo>
                  <a:lnTo>
                    <a:pt x="486" y="483"/>
                  </a:lnTo>
                  <a:lnTo>
                    <a:pt x="380" y="522"/>
                  </a:lnTo>
                  <a:lnTo>
                    <a:pt x="300" y="570"/>
                  </a:lnTo>
                  <a:lnTo>
                    <a:pt x="239" y="618"/>
                  </a:lnTo>
                  <a:lnTo>
                    <a:pt x="203" y="686"/>
                  </a:lnTo>
                  <a:lnTo>
                    <a:pt x="186" y="744"/>
                  </a:lnTo>
                  <a:lnTo>
                    <a:pt x="177" y="801"/>
                  </a:lnTo>
                  <a:lnTo>
                    <a:pt x="194" y="879"/>
                  </a:lnTo>
                  <a:lnTo>
                    <a:pt x="230" y="946"/>
                  </a:lnTo>
                  <a:lnTo>
                    <a:pt x="291" y="985"/>
                  </a:lnTo>
                  <a:lnTo>
                    <a:pt x="371" y="995"/>
                  </a:lnTo>
                  <a:lnTo>
                    <a:pt x="433" y="985"/>
                  </a:lnTo>
                  <a:lnTo>
                    <a:pt x="503" y="956"/>
                  </a:lnTo>
                  <a:lnTo>
                    <a:pt x="556" y="898"/>
                  </a:lnTo>
                  <a:lnTo>
                    <a:pt x="600" y="811"/>
                  </a:lnTo>
                  <a:lnTo>
                    <a:pt x="618" y="695"/>
                  </a:lnTo>
                  <a:lnTo>
                    <a:pt x="618" y="464"/>
                  </a:lnTo>
                  <a:close/>
                  <a:moveTo>
                    <a:pt x="389" y="0"/>
                  </a:moveTo>
                  <a:lnTo>
                    <a:pt x="486" y="10"/>
                  </a:lnTo>
                  <a:lnTo>
                    <a:pt x="591" y="58"/>
                  </a:lnTo>
                  <a:lnTo>
                    <a:pt x="680" y="126"/>
                  </a:lnTo>
                  <a:lnTo>
                    <a:pt x="733" y="213"/>
                  </a:lnTo>
                  <a:lnTo>
                    <a:pt x="759" y="300"/>
                  </a:lnTo>
                  <a:lnTo>
                    <a:pt x="759" y="879"/>
                  </a:lnTo>
                  <a:lnTo>
                    <a:pt x="768" y="898"/>
                  </a:lnTo>
                  <a:lnTo>
                    <a:pt x="768" y="917"/>
                  </a:lnTo>
                  <a:lnTo>
                    <a:pt x="786" y="937"/>
                  </a:lnTo>
                  <a:lnTo>
                    <a:pt x="794" y="956"/>
                  </a:lnTo>
                  <a:lnTo>
                    <a:pt x="812" y="975"/>
                  </a:lnTo>
                  <a:lnTo>
                    <a:pt x="838" y="975"/>
                  </a:lnTo>
                  <a:lnTo>
                    <a:pt x="865" y="966"/>
                  </a:lnTo>
                  <a:lnTo>
                    <a:pt x="891" y="946"/>
                  </a:lnTo>
                  <a:lnTo>
                    <a:pt x="909" y="898"/>
                  </a:lnTo>
                  <a:lnTo>
                    <a:pt x="918" y="821"/>
                  </a:lnTo>
                  <a:lnTo>
                    <a:pt x="918" y="695"/>
                  </a:lnTo>
                  <a:lnTo>
                    <a:pt x="971" y="695"/>
                  </a:lnTo>
                  <a:lnTo>
                    <a:pt x="971" y="821"/>
                  </a:lnTo>
                  <a:lnTo>
                    <a:pt x="953" y="917"/>
                  </a:lnTo>
                  <a:lnTo>
                    <a:pt x="918" y="985"/>
                  </a:lnTo>
                  <a:lnTo>
                    <a:pt x="874" y="1023"/>
                  </a:lnTo>
                  <a:lnTo>
                    <a:pt x="830" y="1043"/>
                  </a:lnTo>
                  <a:lnTo>
                    <a:pt x="794" y="1043"/>
                  </a:lnTo>
                  <a:lnTo>
                    <a:pt x="733" y="1023"/>
                  </a:lnTo>
                  <a:lnTo>
                    <a:pt x="680" y="975"/>
                  </a:lnTo>
                  <a:lnTo>
                    <a:pt x="644" y="917"/>
                  </a:lnTo>
                  <a:lnTo>
                    <a:pt x="627" y="850"/>
                  </a:lnTo>
                  <a:lnTo>
                    <a:pt x="618" y="859"/>
                  </a:lnTo>
                  <a:lnTo>
                    <a:pt x="583" y="937"/>
                  </a:lnTo>
                  <a:lnTo>
                    <a:pt x="521" y="1004"/>
                  </a:lnTo>
                  <a:lnTo>
                    <a:pt x="441" y="1043"/>
                  </a:lnTo>
                  <a:lnTo>
                    <a:pt x="344" y="1062"/>
                  </a:lnTo>
                  <a:lnTo>
                    <a:pt x="274" y="1052"/>
                  </a:lnTo>
                  <a:lnTo>
                    <a:pt x="194" y="1043"/>
                  </a:lnTo>
                  <a:lnTo>
                    <a:pt x="124" y="1014"/>
                  </a:lnTo>
                  <a:lnTo>
                    <a:pt x="62" y="966"/>
                  </a:lnTo>
                  <a:lnTo>
                    <a:pt x="18" y="898"/>
                  </a:lnTo>
                  <a:lnTo>
                    <a:pt x="0" y="821"/>
                  </a:lnTo>
                  <a:lnTo>
                    <a:pt x="9" y="744"/>
                  </a:lnTo>
                  <a:lnTo>
                    <a:pt x="44" y="666"/>
                  </a:lnTo>
                  <a:lnTo>
                    <a:pt x="115" y="589"/>
                  </a:lnTo>
                  <a:lnTo>
                    <a:pt x="212" y="522"/>
                  </a:lnTo>
                  <a:lnTo>
                    <a:pt x="353" y="473"/>
                  </a:lnTo>
                  <a:lnTo>
                    <a:pt x="486" y="444"/>
                  </a:lnTo>
                  <a:lnTo>
                    <a:pt x="609" y="435"/>
                  </a:lnTo>
                  <a:lnTo>
                    <a:pt x="609" y="348"/>
                  </a:lnTo>
                  <a:lnTo>
                    <a:pt x="591" y="232"/>
                  </a:lnTo>
                  <a:lnTo>
                    <a:pt x="556" y="155"/>
                  </a:lnTo>
                  <a:lnTo>
                    <a:pt x="503" y="97"/>
                  </a:lnTo>
                  <a:lnTo>
                    <a:pt x="441" y="58"/>
                  </a:lnTo>
                  <a:lnTo>
                    <a:pt x="380" y="49"/>
                  </a:lnTo>
                  <a:lnTo>
                    <a:pt x="309" y="58"/>
                  </a:lnTo>
                  <a:lnTo>
                    <a:pt x="221" y="97"/>
                  </a:lnTo>
                  <a:lnTo>
                    <a:pt x="150" y="155"/>
                  </a:lnTo>
                  <a:lnTo>
                    <a:pt x="186" y="155"/>
                  </a:lnTo>
                  <a:lnTo>
                    <a:pt x="212" y="165"/>
                  </a:lnTo>
                  <a:lnTo>
                    <a:pt x="230" y="184"/>
                  </a:lnTo>
                  <a:lnTo>
                    <a:pt x="247" y="193"/>
                  </a:lnTo>
                  <a:lnTo>
                    <a:pt x="265" y="232"/>
                  </a:lnTo>
                  <a:lnTo>
                    <a:pt x="265" y="290"/>
                  </a:lnTo>
                  <a:lnTo>
                    <a:pt x="230" y="348"/>
                  </a:lnTo>
                  <a:lnTo>
                    <a:pt x="203" y="358"/>
                  </a:lnTo>
                  <a:lnTo>
                    <a:pt x="168" y="367"/>
                  </a:lnTo>
                  <a:lnTo>
                    <a:pt x="142" y="367"/>
                  </a:lnTo>
                  <a:lnTo>
                    <a:pt x="89" y="329"/>
                  </a:lnTo>
                  <a:lnTo>
                    <a:pt x="80" y="300"/>
                  </a:lnTo>
                  <a:lnTo>
                    <a:pt x="71" y="261"/>
                  </a:lnTo>
                  <a:lnTo>
                    <a:pt x="97" y="155"/>
                  </a:lnTo>
                  <a:lnTo>
                    <a:pt x="159" y="68"/>
                  </a:lnTo>
                  <a:lnTo>
                    <a:pt x="265" y="20"/>
                  </a:lnTo>
                  <a:lnTo>
                    <a:pt x="3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27"/>
            <p:cNvSpPr>
              <a:spLocks/>
            </p:cNvSpPr>
            <p:nvPr/>
          </p:nvSpPr>
          <p:spPr bwMode="auto">
            <a:xfrm>
              <a:off x="7081" y="3515"/>
              <a:ext cx="476" cy="1621"/>
            </a:xfrm>
            <a:custGeom>
              <a:avLst/>
              <a:gdLst/>
              <a:ahLst/>
              <a:cxnLst>
                <a:cxn ang="0">
                  <a:pos x="309" y="0"/>
                </a:cxn>
                <a:cxn ang="0">
                  <a:pos x="309" y="1438"/>
                </a:cxn>
                <a:cxn ang="0">
                  <a:pos x="317" y="1496"/>
                </a:cxn>
                <a:cxn ang="0">
                  <a:pos x="335" y="1534"/>
                </a:cxn>
                <a:cxn ang="0">
                  <a:pos x="388" y="1544"/>
                </a:cxn>
                <a:cxn ang="0">
                  <a:pos x="476" y="1544"/>
                </a:cxn>
                <a:cxn ang="0">
                  <a:pos x="476" y="1621"/>
                </a:cxn>
                <a:cxn ang="0">
                  <a:pos x="388" y="1611"/>
                </a:cxn>
                <a:cxn ang="0">
                  <a:pos x="167" y="1611"/>
                </a:cxn>
                <a:cxn ang="0">
                  <a:pos x="79" y="1621"/>
                </a:cxn>
                <a:cxn ang="0">
                  <a:pos x="0" y="1621"/>
                </a:cxn>
                <a:cxn ang="0">
                  <a:pos x="0" y="1544"/>
                </a:cxn>
                <a:cxn ang="0">
                  <a:pos x="88" y="1544"/>
                </a:cxn>
                <a:cxn ang="0">
                  <a:pos x="132" y="1534"/>
                </a:cxn>
                <a:cxn ang="0">
                  <a:pos x="159" y="1496"/>
                </a:cxn>
                <a:cxn ang="0">
                  <a:pos x="167" y="1438"/>
                </a:cxn>
                <a:cxn ang="0">
                  <a:pos x="167" y="231"/>
                </a:cxn>
                <a:cxn ang="0">
                  <a:pos x="159" y="164"/>
                </a:cxn>
                <a:cxn ang="0">
                  <a:pos x="141" y="116"/>
                </a:cxn>
                <a:cxn ang="0">
                  <a:pos x="88" y="96"/>
                </a:cxn>
                <a:cxn ang="0">
                  <a:pos x="0" y="96"/>
                </a:cxn>
                <a:cxn ang="0">
                  <a:pos x="0" y="29"/>
                </a:cxn>
                <a:cxn ang="0">
                  <a:pos x="309" y="0"/>
                </a:cxn>
              </a:cxnLst>
              <a:rect l="0" t="0" r="r" b="b"/>
              <a:pathLst>
                <a:path w="476" h="1621">
                  <a:moveTo>
                    <a:pt x="309" y="0"/>
                  </a:moveTo>
                  <a:lnTo>
                    <a:pt x="309" y="1438"/>
                  </a:lnTo>
                  <a:lnTo>
                    <a:pt x="317" y="1496"/>
                  </a:lnTo>
                  <a:lnTo>
                    <a:pt x="335" y="1534"/>
                  </a:lnTo>
                  <a:lnTo>
                    <a:pt x="388" y="1544"/>
                  </a:lnTo>
                  <a:lnTo>
                    <a:pt x="476" y="1544"/>
                  </a:lnTo>
                  <a:lnTo>
                    <a:pt x="476" y="1621"/>
                  </a:lnTo>
                  <a:lnTo>
                    <a:pt x="388" y="1611"/>
                  </a:lnTo>
                  <a:lnTo>
                    <a:pt x="167" y="1611"/>
                  </a:lnTo>
                  <a:lnTo>
                    <a:pt x="79" y="1621"/>
                  </a:lnTo>
                  <a:lnTo>
                    <a:pt x="0" y="1621"/>
                  </a:lnTo>
                  <a:lnTo>
                    <a:pt x="0" y="1544"/>
                  </a:lnTo>
                  <a:lnTo>
                    <a:pt x="88" y="1544"/>
                  </a:lnTo>
                  <a:lnTo>
                    <a:pt x="132" y="1534"/>
                  </a:lnTo>
                  <a:lnTo>
                    <a:pt x="159" y="1496"/>
                  </a:lnTo>
                  <a:lnTo>
                    <a:pt x="167" y="1438"/>
                  </a:lnTo>
                  <a:lnTo>
                    <a:pt x="167" y="231"/>
                  </a:lnTo>
                  <a:lnTo>
                    <a:pt x="159" y="164"/>
                  </a:lnTo>
                  <a:lnTo>
                    <a:pt x="141" y="116"/>
                  </a:lnTo>
                  <a:lnTo>
                    <a:pt x="88" y="96"/>
                  </a:lnTo>
                  <a:lnTo>
                    <a:pt x="0" y="96"/>
                  </a:lnTo>
                  <a:lnTo>
                    <a:pt x="0" y="29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28"/>
            <p:cNvSpPr>
              <a:spLocks/>
            </p:cNvSpPr>
            <p:nvPr/>
          </p:nvSpPr>
          <p:spPr bwMode="auto">
            <a:xfrm>
              <a:off x="8378" y="4084"/>
              <a:ext cx="811" cy="1071"/>
            </a:xfrm>
            <a:custGeom>
              <a:avLst/>
              <a:gdLst/>
              <a:ahLst/>
              <a:cxnLst>
                <a:cxn ang="0">
                  <a:pos x="555" y="10"/>
                </a:cxn>
                <a:cxn ang="0">
                  <a:pos x="714" y="97"/>
                </a:cxn>
                <a:cxn ang="0">
                  <a:pos x="785" y="251"/>
                </a:cxn>
                <a:cxn ang="0">
                  <a:pos x="767" y="319"/>
                </a:cxn>
                <a:cxn ang="0">
                  <a:pos x="688" y="357"/>
                </a:cxn>
                <a:cxn ang="0">
                  <a:pos x="626" y="338"/>
                </a:cxn>
                <a:cxn ang="0">
                  <a:pos x="591" y="222"/>
                </a:cxn>
                <a:cxn ang="0">
                  <a:pos x="626" y="164"/>
                </a:cxn>
                <a:cxn ang="0">
                  <a:pos x="688" y="145"/>
                </a:cxn>
                <a:cxn ang="0">
                  <a:pos x="547" y="68"/>
                </a:cxn>
                <a:cxn ang="0">
                  <a:pos x="458" y="58"/>
                </a:cxn>
                <a:cxn ang="0">
                  <a:pos x="353" y="87"/>
                </a:cxn>
                <a:cxn ang="0">
                  <a:pos x="247" y="184"/>
                </a:cxn>
                <a:cxn ang="0">
                  <a:pos x="176" y="386"/>
                </a:cxn>
                <a:cxn ang="0">
                  <a:pos x="176" y="541"/>
                </a:cxn>
                <a:cxn ang="0">
                  <a:pos x="220" y="801"/>
                </a:cxn>
                <a:cxn ang="0">
                  <a:pos x="317" y="946"/>
                </a:cxn>
                <a:cxn ang="0">
                  <a:pos x="423" y="1004"/>
                </a:cxn>
                <a:cxn ang="0">
                  <a:pos x="529" y="1014"/>
                </a:cxn>
                <a:cxn ang="0">
                  <a:pos x="653" y="946"/>
                </a:cxn>
                <a:cxn ang="0">
                  <a:pos x="758" y="772"/>
                </a:cxn>
                <a:cxn ang="0">
                  <a:pos x="767" y="753"/>
                </a:cxn>
                <a:cxn ang="0">
                  <a:pos x="811" y="763"/>
                </a:cxn>
                <a:cxn ang="0">
                  <a:pos x="803" y="792"/>
                </a:cxn>
                <a:cxn ang="0">
                  <a:pos x="758" y="898"/>
                </a:cxn>
                <a:cxn ang="0">
                  <a:pos x="653" y="1014"/>
                </a:cxn>
                <a:cxn ang="0">
                  <a:pos x="458" y="1071"/>
                </a:cxn>
                <a:cxn ang="0">
                  <a:pos x="194" y="975"/>
                </a:cxn>
                <a:cxn ang="0">
                  <a:pos x="26" y="714"/>
                </a:cxn>
                <a:cxn ang="0">
                  <a:pos x="17" y="396"/>
                </a:cxn>
                <a:cxn ang="0">
                  <a:pos x="132" y="164"/>
                </a:cxn>
                <a:cxn ang="0">
                  <a:pos x="335" y="19"/>
                </a:cxn>
              </a:cxnLst>
              <a:rect l="0" t="0" r="r" b="b"/>
              <a:pathLst>
                <a:path w="811" h="1071">
                  <a:moveTo>
                    <a:pt x="458" y="0"/>
                  </a:moveTo>
                  <a:lnTo>
                    <a:pt x="555" y="10"/>
                  </a:lnTo>
                  <a:lnTo>
                    <a:pt x="644" y="48"/>
                  </a:lnTo>
                  <a:lnTo>
                    <a:pt x="714" y="97"/>
                  </a:lnTo>
                  <a:lnTo>
                    <a:pt x="767" y="164"/>
                  </a:lnTo>
                  <a:lnTo>
                    <a:pt x="785" y="251"/>
                  </a:lnTo>
                  <a:lnTo>
                    <a:pt x="776" y="290"/>
                  </a:lnTo>
                  <a:lnTo>
                    <a:pt x="767" y="319"/>
                  </a:lnTo>
                  <a:lnTo>
                    <a:pt x="714" y="357"/>
                  </a:lnTo>
                  <a:lnTo>
                    <a:pt x="688" y="357"/>
                  </a:lnTo>
                  <a:lnTo>
                    <a:pt x="653" y="348"/>
                  </a:lnTo>
                  <a:lnTo>
                    <a:pt x="626" y="338"/>
                  </a:lnTo>
                  <a:lnTo>
                    <a:pt x="591" y="280"/>
                  </a:lnTo>
                  <a:lnTo>
                    <a:pt x="591" y="222"/>
                  </a:lnTo>
                  <a:lnTo>
                    <a:pt x="608" y="184"/>
                  </a:lnTo>
                  <a:lnTo>
                    <a:pt x="626" y="164"/>
                  </a:lnTo>
                  <a:lnTo>
                    <a:pt x="653" y="155"/>
                  </a:lnTo>
                  <a:lnTo>
                    <a:pt x="688" y="145"/>
                  </a:lnTo>
                  <a:lnTo>
                    <a:pt x="617" y="97"/>
                  </a:lnTo>
                  <a:lnTo>
                    <a:pt x="547" y="68"/>
                  </a:lnTo>
                  <a:lnTo>
                    <a:pt x="494" y="58"/>
                  </a:lnTo>
                  <a:lnTo>
                    <a:pt x="458" y="58"/>
                  </a:lnTo>
                  <a:lnTo>
                    <a:pt x="406" y="68"/>
                  </a:lnTo>
                  <a:lnTo>
                    <a:pt x="353" y="87"/>
                  </a:lnTo>
                  <a:lnTo>
                    <a:pt x="300" y="126"/>
                  </a:lnTo>
                  <a:lnTo>
                    <a:pt x="247" y="184"/>
                  </a:lnTo>
                  <a:lnTo>
                    <a:pt x="203" y="270"/>
                  </a:lnTo>
                  <a:lnTo>
                    <a:pt x="176" y="386"/>
                  </a:lnTo>
                  <a:lnTo>
                    <a:pt x="167" y="531"/>
                  </a:lnTo>
                  <a:lnTo>
                    <a:pt x="176" y="541"/>
                  </a:lnTo>
                  <a:lnTo>
                    <a:pt x="185" y="685"/>
                  </a:lnTo>
                  <a:lnTo>
                    <a:pt x="220" y="801"/>
                  </a:lnTo>
                  <a:lnTo>
                    <a:pt x="264" y="888"/>
                  </a:lnTo>
                  <a:lnTo>
                    <a:pt x="317" y="946"/>
                  </a:lnTo>
                  <a:lnTo>
                    <a:pt x="370" y="985"/>
                  </a:lnTo>
                  <a:lnTo>
                    <a:pt x="423" y="1004"/>
                  </a:lnTo>
                  <a:lnTo>
                    <a:pt x="476" y="1014"/>
                  </a:lnTo>
                  <a:lnTo>
                    <a:pt x="529" y="1014"/>
                  </a:lnTo>
                  <a:lnTo>
                    <a:pt x="591" y="994"/>
                  </a:lnTo>
                  <a:lnTo>
                    <a:pt x="653" y="946"/>
                  </a:lnTo>
                  <a:lnTo>
                    <a:pt x="714" y="878"/>
                  </a:lnTo>
                  <a:lnTo>
                    <a:pt x="758" y="772"/>
                  </a:lnTo>
                  <a:lnTo>
                    <a:pt x="758" y="763"/>
                  </a:lnTo>
                  <a:lnTo>
                    <a:pt x="767" y="753"/>
                  </a:lnTo>
                  <a:lnTo>
                    <a:pt x="803" y="753"/>
                  </a:lnTo>
                  <a:lnTo>
                    <a:pt x="811" y="763"/>
                  </a:lnTo>
                  <a:lnTo>
                    <a:pt x="811" y="772"/>
                  </a:lnTo>
                  <a:lnTo>
                    <a:pt x="803" y="792"/>
                  </a:lnTo>
                  <a:lnTo>
                    <a:pt x="794" y="840"/>
                  </a:lnTo>
                  <a:lnTo>
                    <a:pt x="758" y="898"/>
                  </a:lnTo>
                  <a:lnTo>
                    <a:pt x="714" y="956"/>
                  </a:lnTo>
                  <a:lnTo>
                    <a:pt x="653" y="1014"/>
                  </a:lnTo>
                  <a:lnTo>
                    <a:pt x="564" y="1052"/>
                  </a:lnTo>
                  <a:lnTo>
                    <a:pt x="458" y="1071"/>
                  </a:lnTo>
                  <a:lnTo>
                    <a:pt x="317" y="1042"/>
                  </a:lnTo>
                  <a:lnTo>
                    <a:pt x="194" y="975"/>
                  </a:lnTo>
                  <a:lnTo>
                    <a:pt x="88" y="859"/>
                  </a:lnTo>
                  <a:lnTo>
                    <a:pt x="26" y="714"/>
                  </a:lnTo>
                  <a:lnTo>
                    <a:pt x="0" y="541"/>
                  </a:lnTo>
                  <a:lnTo>
                    <a:pt x="17" y="396"/>
                  </a:lnTo>
                  <a:lnTo>
                    <a:pt x="61" y="270"/>
                  </a:lnTo>
                  <a:lnTo>
                    <a:pt x="132" y="164"/>
                  </a:lnTo>
                  <a:lnTo>
                    <a:pt x="220" y="77"/>
                  </a:lnTo>
                  <a:lnTo>
                    <a:pt x="335" y="19"/>
                  </a:lnTo>
                  <a:lnTo>
                    <a:pt x="4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29"/>
            <p:cNvSpPr>
              <a:spLocks/>
            </p:cNvSpPr>
            <p:nvPr/>
          </p:nvSpPr>
          <p:spPr bwMode="auto">
            <a:xfrm>
              <a:off x="9251" y="3524"/>
              <a:ext cx="1076" cy="1612"/>
            </a:xfrm>
            <a:custGeom>
              <a:avLst/>
              <a:gdLst/>
              <a:ahLst/>
              <a:cxnLst>
                <a:cxn ang="0">
                  <a:pos x="309" y="0"/>
                </a:cxn>
                <a:cxn ang="0">
                  <a:pos x="309" y="811"/>
                </a:cxn>
                <a:cxn ang="0">
                  <a:pos x="335" y="753"/>
                </a:cxn>
                <a:cxn ang="0">
                  <a:pos x="379" y="686"/>
                </a:cxn>
                <a:cxn ang="0">
                  <a:pos x="441" y="637"/>
                </a:cxn>
                <a:cxn ang="0">
                  <a:pos x="521" y="599"/>
                </a:cxn>
                <a:cxn ang="0">
                  <a:pos x="618" y="579"/>
                </a:cxn>
                <a:cxn ang="0">
                  <a:pos x="724" y="589"/>
                </a:cxn>
                <a:cxn ang="0">
                  <a:pos x="794" y="628"/>
                </a:cxn>
                <a:cxn ang="0">
                  <a:pos x="838" y="666"/>
                </a:cxn>
                <a:cxn ang="0">
                  <a:pos x="882" y="734"/>
                </a:cxn>
                <a:cxn ang="0">
                  <a:pos x="900" y="801"/>
                </a:cxn>
                <a:cxn ang="0">
                  <a:pos x="909" y="898"/>
                </a:cxn>
                <a:cxn ang="0">
                  <a:pos x="909" y="1467"/>
                </a:cxn>
                <a:cxn ang="0">
                  <a:pos x="918" y="1506"/>
                </a:cxn>
                <a:cxn ang="0">
                  <a:pos x="953" y="1525"/>
                </a:cxn>
                <a:cxn ang="0">
                  <a:pos x="1006" y="1535"/>
                </a:cxn>
                <a:cxn ang="0">
                  <a:pos x="1076" y="1535"/>
                </a:cxn>
                <a:cxn ang="0">
                  <a:pos x="1076" y="1612"/>
                </a:cxn>
                <a:cxn ang="0">
                  <a:pos x="997" y="1602"/>
                </a:cxn>
                <a:cxn ang="0">
                  <a:pos x="768" y="1602"/>
                </a:cxn>
                <a:cxn ang="0">
                  <a:pos x="688" y="1612"/>
                </a:cxn>
                <a:cxn ang="0">
                  <a:pos x="600" y="1612"/>
                </a:cxn>
                <a:cxn ang="0">
                  <a:pos x="600" y="1535"/>
                </a:cxn>
                <a:cxn ang="0">
                  <a:pos x="688" y="1535"/>
                </a:cxn>
                <a:cxn ang="0">
                  <a:pos x="732" y="1525"/>
                </a:cxn>
                <a:cxn ang="0">
                  <a:pos x="759" y="1487"/>
                </a:cxn>
                <a:cxn ang="0">
                  <a:pos x="768" y="1429"/>
                </a:cxn>
                <a:cxn ang="0">
                  <a:pos x="768" y="811"/>
                </a:cxn>
                <a:cxn ang="0">
                  <a:pos x="750" y="734"/>
                </a:cxn>
                <a:cxn ang="0">
                  <a:pos x="724" y="676"/>
                </a:cxn>
                <a:cxn ang="0">
                  <a:pos x="679" y="637"/>
                </a:cxn>
                <a:cxn ang="0">
                  <a:pos x="609" y="628"/>
                </a:cxn>
                <a:cxn ang="0">
                  <a:pos x="521" y="647"/>
                </a:cxn>
                <a:cxn ang="0">
                  <a:pos x="441" y="695"/>
                </a:cxn>
                <a:cxn ang="0">
                  <a:pos x="379" y="763"/>
                </a:cxn>
                <a:cxn ang="0">
                  <a:pos x="335" y="869"/>
                </a:cxn>
                <a:cxn ang="0">
                  <a:pos x="318" y="1004"/>
                </a:cxn>
                <a:cxn ang="0">
                  <a:pos x="318" y="1429"/>
                </a:cxn>
                <a:cxn ang="0">
                  <a:pos x="327" y="1487"/>
                </a:cxn>
                <a:cxn ang="0">
                  <a:pos x="344" y="1525"/>
                </a:cxn>
                <a:cxn ang="0">
                  <a:pos x="397" y="1535"/>
                </a:cxn>
                <a:cxn ang="0">
                  <a:pos x="485" y="1535"/>
                </a:cxn>
                <a:cxn ang="0">
                  <a:pos x="485" y="1612"/>
                </a:cxn>
                <a:cxn ang="0">
                  <a:pos x="406" y="1602"/>
                </a:cxn>
                <a:cxn ang="0">
                  <a:pos x="177" y="1602"/>
                </a:cxn>
                <a:cxn ang="0">
                  <a:pos x="97" y="1612"/>
                </a:cxn>
                <a:cxn ang="0">
                  <a:pos x="9" y="1612"/>
                </a:cxn>
                <a:cxn ang="0">
                  <a:pos x="9" y="1535"/>
                </a:cxn>
                <a:cxn ang="0">
                  <a:pos x="97" y="1535"/>
                </a:cxn>
                <a:cxn ang="0">
                  <a:pos x="141" y="1525"/>
                </a:cxn>
                <a:cxn ang="0">
                  <a:pos x="168" y="1487"/>
                </a:cxn>
                <a:cxn ang="0">
                  <a:pos x="177" y="1429"/>
                </a:cxn>
                <a:cxn ang="0">
                  <a:pos x="168" y="1438"/>
                </a:cxn>
                <a:cxn ang="0">
                  <a:pos x="168" y="232"/>
                </a:cxn>
                <a:cxn ang="0">
                  <a:pos x="159" y="164"/>
                </a:cxn>
                <a:cxn ang="0">
                  <a:pos x="141" y="116"/>
                </a:cxn>
                <a:cxn ang="0">
                  <a:pos x="88" y="97"/>
                </a:cxn>
                <a:cxn ang="0">
                  <a:pos x="0" y="97"/>
                </a:cxn>
                <a:cxn ang="0">
                  <a:pos x="0" y="29"/>
                </a:cxn>
                <a:cxn ang="0">
                  <a:pos x="309" y="0"/>
                </a:cxn>
              </a:cxnLst>
              <a:rect l="0" t="0" r="r" b="b"/>
              <a:pathLst>
                <a:path w="1076" h="1612">
                  <a:moveTo>
                    <a:pt x="309" y="0"/>
                  </a:moveTo>
                  <a:lnTo>
                    <a:pt x="309" y="811"/>
                  </a:lnTo>
                  <a:lnTo>
                    <a:pt x="335" y="753"/>
                  </a:lnTo>
                  <a:lnTo>
                    <a:pt x="379" y="686"/>
                  </a:lnTo>
                  <a:lnTo>
                    <a:pt x="441" y="637"/>
                  </a:lnTo>
                  <a:lnTo>
                    <a:pt x="521" y="599"/>
                  </a:lnTo>
                  <a:lnTo>
                    <a:pt x="618" y="579"/>
                  </a:lnTo>
                  <a:lnTo>
                    <a:pt x="724" y="589"/>
                  </a:lnTo>
                  <a:lnTo>
                    <a:pt x="794" y="628"/>
                  </a:lnTo>
                  <a:lnTo>
                    <a:pt x="838" y="666"/>
                  </a:lnTo>
                  <a:lnTo>
                    <a:pt x="882" y="734"/>
                  </a:lnTo>
                  <a:lnTo>
                    <a:pt x="900" y="801"/>
                  </a:lnTo>
                  <a:lnTo>
                    <a:pt x="909" y="898"/>
                  </a:lnTo>
                  <a:lnTo>
                    <a:pt x="909" y="1467"/>
                  </a:lnTo>
                  <a:lnTo>
                    <a:pt x="918" y="1506"/>
                  </a:lnTo>
                  <a:lnTo>
                    <a:pt x="953" y="1525"/>
                  </a:lnTo>
                  <a:lnTo>
                    <a:pt x="1006" y="1535"/>
                  </a:lnTo>
                  <a:lnTo>
                    <a:pt x="1076" y="1535"/>
                  </a:lnTo>
                  <a:lnTo>
                    <a:pt x="1076" y="1612"/>
                  </a:lnTo>
                  <a:lnTo>
                    <a:pt x="997" y="1602"/>
                  </a:lnTo>
                  <a:lnTo>
                    <a:pt x="768" y="1602"/>
                  </a:lnTo>
                  <a:lnTo>
                    <a:pt x="688" y="1612"/>
                  </a:lnTo>
                  <a:lnTo>
                    <a:pt x="600" y="1612"/>
                  </a:lnTo>
                  <a:lnTo>
                    <a:pt x="600" y="1535"/>
                  </a:lnTo>
                  <a:lnTo>
                    <a:pt x="688" y="1535"/>
                  </a:lnTo>
                  <a:lnTo>
                    <a:pt x="732" y="1525"/>
                  </a:lnTo>
                  <a:lnTo>
                    <a:pt x="759" y="1487"/>
                  </a:lnTo>
                  <a:lnTo>
                    <a:pt x="768" y="1429"/>
                  </a:lnTo>
                  <a:lnTo>
                    <a:pt x="768" y="811"/>
                  </a:lnTo>
                  <a:lnTo>
                    <a:pt x="750" y="734"/>
                  </a:lnTo>
                  <a:lnTo>
                    <a:pt x="724" y="676"/>
                  </a:lnTo>
                  <a:lnTo>
                    <a:pt x="679" y="637"/>
                  </a:lnTo>
                  <a:lnTo>
                    <a:pt x="609" y="628"/>
                  </a:lnTo>
                  <a:lnTo>
                    <a:pt x="521" y="647"/>
                  </a:lnTo>
                  <a:lnTo>
                    <a:pt x="441" y="695"/>
                  </a:lnTo>
                  <a:lnTo>
                    <a:pt x="379" y="763"/>
                  </a:lnTo>
                  <a:lnTo>
                    <a:pt x="335" y="869"/>
                  </a:lnTo>
                  <a:lnTo>
                    <a:pt x="318" y="1004"/>
                  </a:lnTo>
                  <a:lnTo>
                    <a:pt x="318" y="1429"/>
                  </a:lnTo>
                  <a:lnTo>
                    <a:pt x="327" y="1487"/>
                  </a:lnTo>
                  <a:lnTo>
                    <a:pt x="344" y="1525"/>
                  </a:lnTo>
                  <a:lnTo>
                    <a:pt x="397" y="1535"/>
                  </a:lnTo>
                  <a:lnTo>
                    <a:pt x="485" y="1535"/>
                  </a:lnTo>
                  <a:lnTo>
                    <a:pt x="485" y="1612"/>
                  </a:lnTo>
                  <a:lnTo>
                    <a:pt x="406" y="1602"/>
                  </a:lnTo>
                  <a:lnTo>
                    <a:pt x="177" y="1602"/>
                  </a:lnTo>
                  <a:lnTo>
                    <a:pt x="97" y="1612"/>
                  </a:lnTo>
                  <a:lnTo>
                    <a:pt x="9" y="1612"/>
                  </a:lnTo>
                  <a:lnTo>
                    <a:pt x="9" y="1535"/>
                  </a:lnTo>
                  <a:lnTo>
                    <a:pt x="97" y="1535"/>
                  </a:lnTo>
                  <a:lnTo>
                    <a:pt x="141" y="1525"/>
                  </a:lnTo>
                  <a:lnTo>
                    <a:pt x="168" y="1487"/>
                  </a:lnTo>
                  <a:lnTo>
                    <a:pt x="177" y="1429"/>
                  </a:lnTo>
                  <a:lnTo>
                    <a:pt x="168" y="1438"/>
                  </a:lnTo>
                  <a:lnTo>
                    <a:pt x="168" y="232"/>
                  </a:lnTo>
                  <a:lnTo>
                    <a:pt x="159" y="164"/>
                  </a:lnTo>
                  <a:lnTo>
                    <a:pt x="141" y="116"/>
                  </a:lnTo>
                  <a:lnTo>
                    <a:pt x="88" y="97"/>
                  </a:lnTo>
                  <a:lnTo>
                    <a:pt x="0" y="97"/>
                  </a:lnTo>
                  <a:lnTo>
                    <a:pt x="0" y="29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30"/>
            <p:cNvSpPr>
              <a:spLocks noEditPoints="1"/>
            </p:cNvSpPr>
            <p:nvPr/>
          </p:nvSpPr>
          <p:spPr bwMode="auto">
            <a:xfrm>
              <a:off x="10469" y="4103"/>
              <a:ext cx="961" cy="1062"/>
            </a:xfrm>
            <a:custGeom>
              <a:avLst/>
              <a:gdLst/>
              <a:ahLst/>
              <a:cxnLst>
                <a:cxn ang="0">
                  <a:pos x="467" y="483"/>
                </a:cxn>
                <a:cxn ang="0">
                  <a:pos x="282" y="570"/>
                </a:cxn>
                <a:cxn ang="0">
                  <a:pos x="185" y="686"/>
                </a:cxn>
                <a:cxn ang="0">
                  <a:pos x="158" y="801"/>
                </a:cxn>
                <a:cxn ang="0">
                  <a:pos x="211" y="946"/>
                </a:cxn>
                <a:cxn ang="0">
                  <a:pos x="352" y="995"/>
                </a:cxn>
                <a:cxn ang="0">
                  <a:pos x="485" y="956"/>
                </a:cxn>
                <a:cxn ang="0">
                  <a:pos x="582" y="811"/>
                </a:cxn>
                <a:cxn ang="0">
                  <a:pos x="599" y="464"/>
                </a:cxn>
                <a:cxn ang="0">
                  <a:pos x="476" y="10"/>
                </a:cxn>
                <a:cxn ang="0">
                  <a:pos x="670" y="126"/>
                </a:cxn>
                <a:cxn ang="0">
                  <a:pos x="749" y="300"/>
                </a:cxn>
                <a:cxn ang="0">
                  <a:pos x="758" y="898"/>
                </a:cxn>
                <a:cxn ang="0">
                  <a:pos x="776" y="937"/>
                </a:cxn>
                <a:cxn ang="0">
                  <a:pos x="802" y="975"/>
                </a:cxn>
                <a:cxn ang="0">
                  <a:pos x="855" y="966"/>
                </a:cxn>
                <a:cxn ang="0">
                  <a:pos x="899" y="898"/>
                </a:cxn>
                <a:cxn ang="0">
                  <a:pos x="908" y="695"/>
                </a:cxn>
                <a:cxn ang="0">
                  <a:pos x="961" y="821"/>
                </a:cxn>
                <a:cxn ang="0">
                  <a:pos x="908" y="985"/>
                </a:cxn>
                <a:cxn ang="0">
                  <a:pos x="820" y="1043"/>
                </a:cxn>
                <a:cxn ang="0">
                  <a:pos x="723" y="1023"/>
                </a:cxn>
                <a:cxn ang="0">
                  <a:pos x="635" y="917"/>
                </a:cxn>
                <a:cxn ang="0">
                  <a:pos x="617" y="859"/>
                </a:cxn>
                <a:cxn ang="0">
                  <a:pos x="520" y="1004"/>
                </a:cxn>
                <a:cxn ang="0">
                  <a:pos x="344" y="1062"/>
                </a:cxn>
                <a:cxn ang="0">
                  <a:pos x="194" y="1043"/>
                </a:cxn>
                <a:cxn ang="0">
                  <a:pos x="61" y="966"/>
                </a:cxn>
                <a:cxn ang="0">
                  <a:pos x="0" y="821"/>
                </a:cxn>
                <a:cxn ang="0">
                  <a:pos x="44" y="666"/>
                </a:cxn>
                <a:cxn ang="0">
                  <a:pos x="211" y="522"/>
                </a:cxn>
                <a:cxn ang="0">
                  <a:pos x="494" y="444"/>
                </a:cxn>
                <a:cxn ang="0">
                  <a:pos x="608" y="348"/>
                </a:cxn>
                <a:cxn ang="0">
                  <a:pos x="555" y="155"/>
                </a:cxn>
                <a:cxn ang="0">
                  <a:pos x="441" y="58"/>
                </a:cxn>
                <a:cxn ang="0">
                  <a:pos x="308" y="58"/>
                </a:cxn>
                <a:cxn ang="0">
                  <a:pos x="150" y="155"/>
                </a:cxn>
                <a:cxn ang="0">
                  <a:pos x="211" y="165"/>
                </a:cxn>
                <a:cxn ang="0">
                  <a:pos x="255" y="232"/>
                </a:cxn>
                <a:cxn ang="0">
                  <a:pos x="220" y="348"/>
                </a:cxn>
                <a:cxn ang="0">
                  <a:pos x="158" y="367"/>
                </a:cxn>
                <a:cxn ang="0">
                  <a:pos x="79" y="329"/>
                </a:cxn>
                <a:cxn ang="0">
                  <a:pos x="61" y="261"/>
                </a:cxn>
                <a:cxn ang="0">
                  <a:pos x="150" y="68"/>
                </a:cxn>
                <a:cxn ang="0">
                  <a:pos x="379" y="0"/>
                </a:cxn>
              </a:cxnLst>
              <a:rect l="0" t="0" r="r" b="b"/>
              <a:pathLst>
                <a:path w="961" h="1062">
                  <a:moveTo>
                    <a:pt x="599" y="464"/>
                  </a:moveTo>
                  <a:lnTo>
                    <a:pt x="467" y="483"/>
                  </a:lnTo>
                  <a:lnTo>
                    <a:pt x="361" y="522"/>
                  </a:lnTo>
                  <a:lnTo>
                    <a:pt x="282" y="570"/>
                  </a:lnTo>
                  <a:lnTo>
                    <a:pt x="220" y="618"/>
                  </a:lnTo>
                  <a:lnTo>
                    <a:pt x="185" y="686"/>
                  </a:lnTo>
                  <a:lnTo>
                    <a:pt x="167" y="744"/>
                  </a:lnTo>
                  <a:lnTo>
                    <a:pt x="158" y="801"/>
                  </a:lnTo>
                  <a:lnTo>
                    <a:pt x="176" y="879"/>
                  </a:lnTo>
                  <a:lnTo>
                    <a:pt x="211" y="946"/>
                  </a:lnTo>
                  <a:lnTo>
                    <a:pt x="273" y="985"/>
                  </a:lnTo>
                  <a:lnTo>
                    <a:pt x="352" y="995"/>
                  </a:lnTo>
                  <a:lnTo>
                    <a:pt x="414" y="985"/>
                  </a:lnTo>
                  <a:lnTo>
                    <a:pt x="485" y="956"/>
                  </a:lnTo>
                  <a:lnTo>
                    <a:pt x="538" y="898"/>
                  </a:lnTo>
                  <a:lnTo>
                    <a:pt x="582" y="811"/>
                  </a:lnTo>
                  <a:lnTo>
                    <a:pt x="599" y="695"/>
                  </a:lnTo>
                  <a:lnTo>
                    <a:pt x="599" y="464"/>
                  </a:lnTo>
                  <a:close/>
                  <a:moveTo>
                    <a:pt x="379" y="0"/>
                  </a:moveTo>
                  <a:lnTo>
                    <a:pt x="476" y="10"/>
                  </a:lnTo>
                  <a:lnTo>
                    <a:pt x="582" y="58"/>
                  </a:lnTo>
                  <a:lnTo>
                    <a:pt x="670" y="126"/>
                  </a:lnTo>
                  <a:lnTo>
                    <a:pt x="723" y="213"/>
                  </a:lnTo>
                  <a:lnTo>
                    <a:pt x="749" y="300"/>
                  </a:lnTo>
                  <a:lnTo>
                    <a:pt x="749" y="879"/>
                  </a:lnTo>
                  <a:lnTo>
                    <a:pt x="758" y="898"/>
                  </a:lnTo>
                  <a:lnTo>
                    <a:pt x="758" y="917"/>
                  </a:lnTo>
                  <a:lnTo>
                    <a:pt x="776" y="937"/>
                  </a:lnTo>
                  <a:lnTo>
                    <a:pt x="785" y="956"/>
                  </a:lnTo>
                  <a:lnTo>
                    <a:pt x="802" y="975"/>
                  </a:lnTo>
                  <a:lnTo>
                    <a:pt x="829" y="975"/>
                  </a:lnTo>
                  <a:lnTo>
                    <a:pt x="855" y="966"/>
                  </a:lnTo>
                  <a:lnTo>
                    <a:pt x="882" y="946"/>
                  </a:lnTo>
                  <a:lnTo>
                    <a:pt x="899" y="898"/>
                  </a:lnTo>
                  <a:lnTo>
                    <a:pt x="908" y="821"/>
                  </a:lnTo>
                  <a:lnTo>
                    <a:pt x="908" y="695"/>
                  </a:lnTo>
                  <a:lnTo>
                    <a:pt x="961" y="695"/>
                  </a:lnTo>
                  <a:lnTo>
                    <a:pt x="961" y="821"/>
                  </a:lnTo>
                  <a:lnTo>
                    <a:pt x="944" y="917"/>
                  </a:lnTo>
                  <a:lnTo>
                    <a:pt x="908" y="985"/>
                  </a:lnTo>
                  <a:lnTo>
                    <a:pt x="864" y="1023"/>
                  </a:lnTo>
                  <a:lnTo>
                    <a:pt x="820" y="1043"/>
                  </a:lnTo>
                  <a:lnTo>
                    <a:pt x="785" y="1043"/>
                  </a:lnTo>
                  <a:lnTo>
                    <a:pt x="723" y="1023"/>
                  </a:lnTo>
                  <a:lnTo>
                    <a:pt x="670" y="975"/>
                  </a:lnTo>
                  <a:lnTo>
                    <a:pt x="635" y="917"/>
                  </a:lnTo>
                  <a:lnTo>
                    <a:pt x="617" y="850"/>
                  </a:lnTo>
                  <a:lnTo>
                    <a:pt x="617" y="859"/>
                  </a:lnTo>
                  <a:lnTo>
                    <a:pt x="582" y="937"/>
                  </a:lnTo>
                  <a:lnTo>
                    <a:pt x="520" y="1004"/>
                  </a:lnTo>
                  <a:lnTo>
                    <a:pt x="441" y="1043"/>
                  </a:lnTo>
                  <a:lnTo>
                    <a:pt x="344" y="1062"/>
                  </a:lnTo>
                  <a:lnTo>
                    <a:pt x="273" y="1052"/>
                  </a:lnTo>
                  <a:lnTo>
                    <a:pt x="194" y="1043"/>
                  </a:lnTo>
                  <a:lnTo>
                    <a:pt x="123" y="1014"/>
                  </a:lnTo>
                  <a:lnTo>
                    <a:pt x="61" y="966"/>
                  </a:lnTo>
                  <a:lnTo>
                    <a:pt x="17" y="898"/>
                  </a:lnTo>
                  <a:lnTo>
                    <a:pt x="0" y="821"/>
                  </a:lnTo>
                  <a:lnTo>
                    <a:pt x="8" y="744"/>
                  </a:lnTo>
                  <a:lnTo>
                    <a:pt x="44" y="666"/>
                  </a:lnTo>
                  <a:lnTo>
                    <a:pt x="114" y="589"/>
                  </a:lnTo>
                  <a:lnTo>
                    <a:pt x="211" y="522"/>
                  </a:lnTo>
                  <a:lnTo>
                    <a:pt x="352" y="473"/>
                  </a:lnTo>
                  <a:lnTo>
                    <a:pt x="494" y="444"/>
                  </a:lnTo>
                  <a:lnTo>
                    <a:pt x="608" y="435"/>
                  </a:lnTo>
                  <a:lnTo>
                    <a:pt x="608" y="348"/>
                  </a:lnTo>
                  <a:lnTo>
                    <a:pt x="591" y="232"/>
                  </a:lnTo>
                  <a:lnTo>
                    <a:pt x="555" y="155"/>
                  </a:lnTo>
                  <a:lnTo>
                    <a:pt x="502" y="97"/>
                  </a:lnTo>
                  <a:lnTo>
                    <a:pt x="441" y="58"/>
                  </a:lnTo>
                  <a:lnTo>
                    <a:pt x="379" y="49"/>
                  </a:lnTo>
                  <a:lnTo>
                    <a:pt x="308" y="58"/>
                  </a:lnTo>
                  <a:lnTo>
                    <a:pt x="220" y="97"/>
                  </a:lnTo>
                  <a:lnTo>
                    <a:pt x="150" y="155"/>
                  </a:lnTo>
                  <a:lnTo>
                    <a:pt x="185" y="155"/>
                  </a:lnTo>
                  <a:lnTo>
                    <a:pt x="211" y="165"/>
                  </a:lnTo>
                  <a:lnTo>
                    <a:pt x="238" y="193"/>
                  </a:lnTo>
                  <a:lnTo>
                    <a:pt x="255" y="232"/>
                  </a:lnTo>
                  <a:lnTo>
                    <a:pt x="255" y="290"/>
                  </a:lnTo>
                  <a:lnTo>
                    <a:pt x="220" y="348"/>
                  </a:lnTo>
                  <a:lnTo>
                    <a:pt x="194" y="358"/>
                  </a:lnTo>
                  <a:lnTo>
                    <a:pt x="158" y="367"/>
                  </a:lnTo>
                  <a:lnTo>
                    <a:pt x="132" y="367"/>
                  </a:lnTo>
                  <a:lnTo>
                    <a:pt x="79" y="329"/>
                  </a:lnTo>
                  <a:lnTo>
                    <a:pt x="70" y="300"/>
                  </a:lnTo>
                  <a:lnTo>
                    <a:pt x="61" y="261"/>
                  </a:lnTo>
                  <a:lnTo>
                    <a:pt x="88" y="155"/>
                  </a:lnTo>
                  <a:lnTo>
                    <a:pt x="150" y="68"/>
                  </a:lnTo>
                  <a:lnTo>
                    <a:pt x="255" y="20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31"/>
            <p:cNvSpPr>
              <a:spLocks/>
            </p:cNvSpPr>
            <p:nvPr/>
          </p:nvSpPr>
          <p:spPr bwMode="auto">
            <a:xfrm>
              <a:off x="11518" y="4094"/>
              <a:ext cx="715" cy="1042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292" y="270"/>
                </a:cxn>
                <a:cxn ang="0">
                  <a:pos x="318" y="202"/>
                </a:cxn>
                <a:cxn ang="0">
                  <a:pos x="353" y="135"/>
                </a:cxn>
                <a:cxn ang="0">
                  <a:pos x="406" y="67"/>
                </a:cxn>
                <a:cxn ang="0">
                  <a:pos x="468" y="29"/>
                </a:cxn>
                <a:cxn ang="0">
                  <a:pos x="556" y="9"/>
                </a:cxn>
                <a:cxn ang="0">
                  <a:pos x="636" y="29"/>
                </a:cxn>
                <a:cxn ang="0">
                  <a:pos x="697" y="87"/>
                </a:cxn>
                <a:cxn ang="0">
                  <a:pos x="715" y="154"/>
                </a:cxn>
                <a:cxn ang="0">
                  <a:pos x="715" y="193"/>
                </a:cxn>
                <a:cxn ang="0">
                  <a:pos x="662" y="251"/>
                </a:cxn>
                <a:cxn ang="0">
                  <a:pos x="644" y="260"/>
                </a:cxn>
                <a:cxn ang="0">
                  <a:pos x="591" y="260"/>
                </a:cxn>
                <a:cxn ang="0">
                  <a:pos x="565" y="241"/>
                </a:cxn>
                <a:cxn ang="0">
                  <a:pos x="547" y="222"/>
                </a:cxn>
                <a:cxn ang="0">
                  <a:pos x="539" y="193"/>
                </a:cxn>
                <a:cxn ang="0">
                  <a:pos x="530" y="154"/>
                </a:cxn>
                <a:cxn ang="0">
                  <a:pos x="547" y="96"/>
                </a:cxn>
                <a:cxn ang="0">
                  <a:pos x="556" y="77"/>
                </a:cxn>
                <a:cxn ang="0">
                  <a:pos x="574" y="67"/>
                </a:cxn>
                <a:cxn ang="0">
                  <a:pos x="556" y="67"/>
                </a:cxn>
                <a:cxn ang="0">
                  <a:pos x="468" y="87"/>
                </a:cxn>
                <a:cxn ang="0">
                  <a:pos x="397" y="154"/>
                </a:cxn>
                <a:cxn ang="0">
                  <a:pos x="353" y="251"/>
                </a:cxn>
                <a:cxn ang="0">
                  <a:pos x="318" y="367"/>
                </a:cxn>
                <a:cxn ang="0">
                  <a:pos x="309" y="502"/>
                </a:cxn>
                <a:cxn ang="0">
                  <a:pos x="309" y="907"/>
                </a:cxn>
                <a:cxn ang="0">
                  <a:pos x="327" y="946"/>
                </a:cxn>
                <a:cxn ang="0">
                  <a:pos x="380" y="955"/>
                </a:cxn>
                <a:cxn ang="0">
                  <a:pos x="468" y="965"/>
                </a:cxn>
                <a:cxn ang="0">
                  <a:pos x="512" y="965"/>
                </a:cxn>
                <a:cxn ang="0">
                  <a:pos x="512" y="1042"/>
                </a:cxn>
                <a:cxn ang="0">
                  <a:pos x="371" y="1032"/>
                </a:cxn>
                <a:cxn ang="0">
                  <a:pos x="168" y="1032"/>
                </a:cxn>
                <a:cxn ang="0">
                  <a:pos x="89" y="1042"/>
                </a:cxn>
                <a:cxn ang="0">
                  <a:pos x="0" y="1042"/>
                </a:cxn>
                <a:cxn ang="0">
                  <a:pos x="0" y="965"/>
                </a:cxn>
                <a:cxn ang="0">
                  <a:pos x="89" y="965"/>
                </a:cxn>
                <a:cxn ang="0">
                  <a:pos x="133" y="955"/>
                </a:cxn>
                <a:cxn ang="0">
                  <a:pos x="159" y="917"/>
                </a:cxn>
                <a:cxn ang="0">
                  <a:pos x="168" y="859"/>
                </a:cxn>
                <a:cxn ang="0">
                  <a:pos x="168" y="231"/>
                </a:cxn>
                <a:cxn ang="0">
                  <a:pos x="159" y="164"/>
                </a:cxn>
                <a:cxn ang="0">
                  <a:pos x="142" y="125"/>
                </a:cxn>
                <a:cxn ang="0">
                  <a:pos x="89" y="106"/>
                </a:cxn>
                <a:cxn ang="0">
                  <a:pos x="0" y="106"/>
                </a:cxn>
                <a:cxn ang="0">
                  <a:pos x="0" y="29"/>
                </a:cxn>
                <a:cxn ang="0">
                  <a:pos x="292" y="0"/>
                </a:cxn>
              </a:cxnLst>
              <a:rect l="0" t="0" r="r" b="b"/>
              <a:pathLst>
                <a:path w="715" h="1042">
                  <a:moveTo>
                    <a:pt x="292" y="0"/>
                  </a:moveTo>
                  <a:lnTo>
                    <a:pt x="292" y="270"/>
                  </a:lnTo>
                  <a:lnTo>
                    <a:pt x="318" y="202"/>
                  </a:lnTo>
                  <a:lnTo>
                    <a:pt x="353" y="135"/>
                  </a:lnTo>
                  <a:lnTo>
                    <a:pt x="406" y="67"/>
                  </a:lnTo>
                  <a:lnTo>
                    <a:pt x="468" y="29"/>
                  </a:lnTo>
                  <a:lnTo>
                    <a:pt x="556" y="9"/>
                  </a:lnTo>
                  <a:lnTo>
                    <a:pt x="636" y="29"/>
                  </a:lnTo>
                  <a:lnTo>
                    <a:pt x="697" y="87"/>
                  </a:lnTo>
                  <a:lnTo>
                    <a:pt x="715" y="154"/>
                  </a:lnTo>
                  <a:lnTo>
                    <a:pt x="715" y="193"/>
                  </a:lnTo>
                  <a:lnTo>
                    <a:pt x="662" y="251"/>
                  </a:lnTo>
                  <a:lnTo>
                    <a:pt x="644" y="260"/>
                  </a:lnTo>
                  <a:lnTo>
                    <a:pt x="591" y="260"/>
                  </a:lnTo>
                  <a:lnTo>
                    <a:pt x="565" y="241"/>
                  </a:lnTo>
                  <a:lnTo>
                    <a:pt x="547" y="222"/>
                  </a:lnTo>
                  <a:lnTo>
                    <a:pt x="539" y="193"/>
                  </a:lnTo>
                  <a:lnTo>
                    <a:pt x="530" y="154"/>
                  </a:lnTo>
                  <a:lnTo>
                    <a:pt x="547" y="96"/>
                  </a:lnTo>
                  <a:lnTo>
                    <a:pt x="556" y="77"/>
                  </a:lnTo>
                  <a:lnTo>
                    <a:pt x="574" y="67"/>
                  </a:lnTo>
                  <a:lnTo>
                    <a:pt x="556" y="67"/>
                  </a:lnTo>
                  <a:lnTo>
                    <a:pt x="468" y="87"/>
                  </a:lnTo>
                  <a:lnTo>
                    <a:pt x="397" y="154"/>
                  </a:lnTo>
                  <a:lnTo>
                    <a:pt x="353" y="251"/>
                  </a:lnTo>
                  <a:lnTo>
                    <a:pt x="318" y="367"/>
                  </a:lnTo>
                  <a:lnTo>
                    <a:pt x="309" y="502"/>
                  </a:lnTo>
                  <a:lnTo>
                    <a:pt x="309" y="907"/>
                  </a:lnTo>
                  <a:lnTo>
                    <a:pt x="327" y="946"/>
                  </a:lnTo>
                  <a:lnTo>
                    <a:pt x="380" y="955"/>
                  </a:lnTo>
                  <a:lnTo>
                    <a:pt x="468" y="965"/>
                  </a:lnTo>
                  <a:lnTo>
                    <a:pt x="512" y="965"/>
                  </a:lnTo>
                  <a:lnTo>
                    <a:pt x="512" y="1042"/>
                  </a:lnTo>
                  <a:lnTo>
                    <a:pt x="371" y="1032"/>
                  </a:lnTo>
                  <a:lnTo>
                    <a:pt x="168" y="1032"/>
                  </a:lnTo>
                  <a:lnTo>
                    <a:pt x="89" y="1042"/>
                  </a:lnTo>
                  <a:lnTo>
                    <a:pt x="0" y="1042"/>
                  </a:lnTo>
                  <a:lnTo>
                    <a:pt x="0" y="965"/>
                  </a:lnTo>
                  <a:lnTo>
                    <a:pt x="89" y="965"/>
                  </a:lnTo>
                  <a:lnTo>
                    <a:pt x="133" y="955"/>
                  </a:lnTo>
                  <a:lnTo>
                    <a:pt x="159" y="917"/>
                  </a:lnTo>
                  <a:lnTo>
                    <a:pt x="168" y="859"/>
                  </a:lnTo>
                  <a:lnTo>
                    <a:pt x="168" y="231"/>
                  </a:lnTo>
                  <a:lnTo>
                    <a:pt x="159" y="164"/>
                  </a:lnTo>
                  <a:lnTo>
                    <a:pt x="142" y="125"/>
                  </a:lnTo>
                  <a:lnTo>
                    <a:pt x="89" y="106"/>
                  </a:lnTo>
                  <a:lnTo>
                    <a:pt x="0" y="106"/>
                  </a:lnTo>
                  <a:lnTo>
                    <a:pt x="0" y="29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32"/>
            <p:cNvSpPr>
              <a:spLocks noEditPoints="1"/>
            </p:cNvSpPr>
            <p:nvPr/>
          </p:nvSpPr>
          <p:spPr bwMode="auto">
            <a:xfrm>
              <a:off x="12348" y="4075"/>
              <a:ext cx="979" cy="1534"/>
            </a:xfrm>
            <a:custGeom>
              <a:avLst/>
              <a:gdLst/>
              <a:ahLst/>
              <a:cxnLst>
                <a:cxn ang="0">
                  <a:pos x="211" y="1071"/>
                </a:cxn>
                <a:cxn ang="0">
                  <a:pos x="123" y="1235"/>
                </a:cxn>
                <a:cxn ang="0">
                  <a:pos x="220" y="1399"/>
                </a:cxn>
                <a:cxn ang="0">
                  <a:pos x="485" y="1476"/>
                </a:cxn>
                <a:cxn ang="0">
                  <a:pos x="741" y="1399"/>
                </a:cxn>
                <a:cxn ang="0">
                  <a:pos x="847" y="1235"/>
                </a:cxn>
                <a:cxn ang="0">
                  <a:pos x="794" y="1109"/>
                </a:cxn>
                <a:cxn ang="0">
                  <a:pos x="661" y="1061"/>
                </a:cxn>
                <a:cxn ang="0">
                  <a:pos x="300" y="1042"/>
                </a:cxn>
                <a:cxn ang="0">
                  <a:pos x="353" y="106"/>
                </a:cxn>
                <a:cxn ang="0">
                  <a:pos x="273" y="173"/>
                </a:cxn>
                <a:cxn ang="0">
                  <a:pos x="238" y="299"/>
                </a:cxn>
                <a:cxn ang="0">
                  <a:pos x="247" y="463"/>
                </a:cxn>
                <a:cxn ang="0">
                  <a:pos x="291" y="598"/>
                </a:cxn>
                <a:cxn ang="0">
                  <a:pos x="423" y="656"/>
                </a:cxn>
                <a:cxn ang="0">
                  <a:pos x="494" y="646"/>
                </a:cxn>
                <a:cxn ang="0">
                  <a:pos x="573" y="569"/>
                </a:cxn>
                <a:cxn ang="0">
                  <a:pos x="608" y="443"/>
                </a:cxn>
                <a:cxn ang="0">
                  <a:pos x="600" y="279"/>
                </a:cxn>
                <a:cxn ang="0">
                  <a:pos x="555" y="144"/>
                </a:cxn>
                <a:cxn ang="0">
                  <a:pos x="423" y="86"/>
                </a:cxn>
                <a:cxn ang="0">
                  <a:pos x="900" y="0"/>
                </a:cxn>
                <a:cxn ang="0">
                  <a:pos x="944" y="28"/>
                </a:cxn>
                <a:cxn ang="0">
                  <a:pos x="979" y="96"/>
                </a:cxn>
                <a:cxn ang="0">
                  <a:pos x="952" y="173"/>
                </a:cxn>
                <a:cxn ang="0">
                  <a:pos x="917" y="183"/>
                </a:cxn>
                <a:cxn ang="0">
                  <a:pos x="873" y="164"/>
                </a:cxn>
                <a:cxn ang="0">
                  <a:pos x="855" y="115"/>
                </a:cxn>
                <a:cxn ang="0">
                  <a:pos x="864" y="77"/>
                </a:cxn>
                <a:cxn ang="0">
                  <a:pos x="891" y="57"/>
                </a:cxn>
                <a:cxn ang="0">
                  <a:pos x="820" y="67"/>
                </a:cxn>
                <a:cxn ang="0">
                  <a:pos x="679" y="144"/>
                </a:cxn>
                <a:cxn ang="0">
                  <a:pos x="758" y="279"/>
                </a:cxn>
                <a:cxn ang="0">
                  <a:pos x="750" y="472"/>
                </a:cxn>
                <a:cxn ang="0">
                  <a:pos x="635" y="636"/>
                </a:cxn>
                <a:cxn ang="0">
                  <a:pos x="423" y="704"/>
                </a:cxn>
                <a:cxn ang="0">
                  <a:pos x="291" y="675"/>
                </a:cxn>
                <a:cxn ang="0">
                  <a:pos x="194" y="675"/>
                </a:cxn>
                <a:cxn ang="0">
                  <a:pos x="176" y="743"/>
                </a:cxn>
                <a:cxn ang="0">
                  <a:pos x="167" y="820"/>
                </a:cxn>
                <a:cxn ang="0">
                  <a:pos x="264" y="907"/>
                </a:cxn>
                <a:cxn ang="0">
                  <a:pos x="679" y="926"/>
                </a:cxn>
                <a:cxn ang="0">
                  <a:pos x="864" y="1023"/>
                </a:cxn>
                <a:cxn ang="0">
                  <a:pos x="926" y="1167"/>
                </a:cxn>
                <a:cxn ang="0">
                  <a:pos x="908" y="1341"/>
                </a:cxn>
                <a:cxn ang="0">
                  <a:pos x="741" y="1486"/>
                </a:cxn>
                <a:cxn ang="0">
                  <a:pos x="467" y="1534"/>
                </a:cxn>
                <a:cxn ang="0">
                  <a:pos x="194" y="1476"/>
                </a:cxn>
                <a:cxn ang="0">
                  <a:pos x="26" y="1331"/>
                </a:cxn>
                <a:cxn ang="0">
                  <a:pos x="8" y="1167"/>
                </a:cxn>
                <a:cxn ang="0">
                  <a:pos x="114" y="1042"/>
                </a:cxn>
                <a:cxn ang="0">
                  <a:pos x="141" y="945"/>
                </a:cxn>
                <a:cxn ang="0">
                  <a:pos x="97" y="791"/>
                </a:cxn>
                <a:cxn ang="0">
                  <a:pos x="141" y="646"/>
                </a:cxn>
                <a:cxn ang="0">
                  <a:pos x="114" y="540"/>
                </a:cxn>
                <a:cxn ang="0">
                  <a:pos x="70" y="357"/>
                </a:cxn>
                <a:cxn ang="0">
                  <a:pos x="132" y="164"/>
                </a:cxn>
                <a:cxn ang="0">
                  <a:pos x="300" y="38"/>
                </a:cxn>
                <a:cxn ang="0">
                  <a:pos x="476" y="28"/>
                </a:cxn>
                <a:cxn ang="0">
                  <a:pos x="644" y="106"/>
                </a:cxn>
                <a:cxn ang="0">
                  <a:pos x="811" y="9"/>
                </a:cxn>
              </a:cxnLst>
              <a:rect l="0" t="0" r="r" b="b"/>
              <a:pathLst>
                <a:path w="979" h="1534">
                  <a:moveTo>
                    <a:pt x="300" y="1042"/>
                  </a:moveTo>
                  <a:lnTo>
                    <a:pt x="211" y="1071"/>
                  </a:lnTo>
                  <a:lnTo>
                    <a:pt x="150" y="1138"/>
                  </a:lnTo>
                  <a:lnTo>
                    <a:pt x="123" y="1235"/>
                  </a:lnTo>
                  <a:lnTo>
                    <a:pt x="150" y="1322"/>
                  </a:lnTo>
                  <a:lnTo>
                    <a:pt x="220" y="1399"/>
                  </a:lnTo>
                  <a:lnTo>
                    <a:pt x="335" y="1457"/>
                  </a:lnTo>
                  <a:lnTo>
                    <a:pt x="485" y="1476"/>
                  </a:lnTo>
                  <a:lnTo>
                    <a:pt x="635" y="1457"/>
                  </a:lnTo>
                  <a:lnTo>
                    <a:pt x="741" y="1399"/>
                  </a:lnTo>
                  <a:lnTo>
                    <a:pt x="820" y="1322"/>
                  </a:lnTo>
                  <a:lnTo>
                    <a:pt x="847" y="1235"/>
                  </a:lnTo>
                  <a:lnTo>
                    <a:pt x="829" y="1167"/>
                  </a:lnTo>
                  <a:lnTo>
                    <a:pt x="794" y="1109"/>
                  </a:lnTo>
                  <a:lnTo>
                    <a:pt x="732" y="1080"/>
                  </a:lnTo>
                  <a:lnTo>
                    <a:pt x="661" y="1061"/>
                  </a:lnTo>
                  <a:lnTo>
                    <a:pt x="582" y="1042"/>
                  </a:lnTo>
                  <a:lnTo>
                    <a:pt x="300" y="1042"/>
                  </a:lnTo>
                  <a:close/>
                  <a:moveTo>
                    <a:pt x="423" y="86"/>
                  </a:moveTo>
                  <a:lnTo>
                    <a:pt x="353" y="106"/>
                  </a:lnTo>
                  <a:lnTo>
                    <a:pt x="300" y="135"/>
                  </a:lnTo>
                  <a:lnTo>
                    <a:pt x="273" y="173"/>
                  </a:lnTo>
                  <a:lnTo>
                    <a:pt x="247" y="241"/>
                  </a:lnTo>
                  <a:lnTo>
                    <a:pt x="238" y="299"/>
                  </a:lnTo>
                  <a:lnTo>
                    <a:pt x="238" y="405"/>
                  </a:lnTo>
                  <a:lnTo>
                    <a:pt x="247" y="463"/>
                  </a:lnTo>
                  <a:lnTo>
                    <a:pt x="264" y="530"/>
                  </a:lnTo>
                  <a:lnTo>
                    <a:pt x="291" y="598"/>
                  </a:lnTo>
                  <a:lnTo>
                    <a:pt x="344" y="636"/>
                  </a:lnTo>
                  <a:lnTo>
                    <a:pt x="423" y="656"/>
                  </a:lnTo>
                  <a:lnTo>
                    <a:pt x="423" y="665"/>
                  </a:lnTo>
                  <a:lnTo>
                    <a:pt x="494" y="646"/>
                  </a:lnTo>
                  <a:lnTo>
                    <a:pt x="547" y="607"/>
                  </a:lnTo>
                  <a:lnTo>
                    <a:pt x="573" y="569"/>
                  </a:lnTo>
                  <a:lnTo>
                    <a:pt x="600" y="501"/>
                  </a:lnTo>
                  <a:lnTo>
                    <a:pt x="608" y="443"/>
                  </a:lnTo>
                  <a:lnTo>
                    <a:pt x="608" y="337"/>
                  </a:lnTo>
                  <a:lnTo>
                    <a:pt x="600" y="279"/>
                  </a:lnTo>
                  <a:lnTo>
                    <a:pt x="582" y="212"/>
                  </a:lnTo>
                  <a:lnTo>
                    <a:pt x="555" y="144"/>
                  </a:lnTo>
                  <a:lnTo>
                    <a:pt x="503" y="106"/>
                  </a:lnTo>
                  <a:lnTo>
                    <a:pt x="423" y="86"/>
                  </a:lnTo>
                  <a:close/>
                  <a:moveTo>
                    <a:pt x="864" y="0"/>
                  </a:moveTo>
                  <a:lnTo>
                    <a:pt x="900" y="0"/>
                  </a:lnTo>
                  <a:lnTo>
                    <a:pt x="926" y="19"/>
                  </a:lnTo>
                  <a:lnTo>
                    <a:pt x="944" y="28"/>
                  </a:lnTo>
                  <a:lnTo>
                    <a:pt x="961" y="57"/>
                  </a:lnTo>
                  <a:lnTo>
                    <a:pt x="979" y="96"/>
                  </a:lnTo>
                  <a:lnTo>
                    <a:pt x="979" y="144"/>
                  </a:lnTo>
                  <a:lnTo>
                    <a:pt x="952" y="173"/>
                  </a:lnTo>
                  <a:lnTo>
                    <a:pt x="935" y="183"/>
                  </a:lnTo>
                  <a:lnTo>
                    <a:pt x="917" y="183"/>
                  </a:lnTo>
                  <a:lnTo>
                    <a:pt x="891" y="173"/>
                  </a:lnTo>
                  <a:lnTo>
                    <a:pt x="873" y="164"/>
                  </a:lnTo>
                  <a:lnTo>
                    <a:pt x="864" y="144"/>
                  </a:lnTo>
                  <a:lnTo>
                    <a:pt x="855" y="115"/>
                  </a:lnTo>
                  <a:lnTo>
                    <a:pt x="855" y="96"/>
                  </a:lnTo>
                  <a:lnTo>
                    <a:pt x="864" y="77"/>
                  </a:lnTo>
                  <a:lnTo>
                    <a:pt x="873" y="67"/>
                  </a:lnTo>
                  <a:lnTo>
                    <a:pt x="891" y="57"/>
                  </a:lnTo>
                  <a:lnTo>
                    <a:pt x="873" y="57"/>
                  </a:lnTo>
                  <a:lnTo>
                    <a:pt x="820" y="67"/>
                  </a:lnTo>
                  <a:lnTo>
                    <a:pt x="758" y="86"/>
                  </a:lnTo>
                  <a:lnTo>
                    <a:pt x="679" y="144"/>
                  </a:lnTo>
                  <a:lnTo>
                    <a:pt x="723" y="202"/>
                  </a:lnTo>
                  <a:lnTo>
                    <a:pt x="758" y="279"/>
                  </a:lnTo>
                  <a:lnTo>
                    <a:pt x="767" y="366"/>
                  </a:lnTo>
                  <a:lnTo>
                    <a:pt x="750" y="472"/>
                  </a:lnTo>
                  <a:lnTo>
                    <a:pt x="705" y="559"/>
                  </a:lnTo>
                  <a:lnTo>
                    <a:pt x="635" y="636"/>
                  </a:lnTo>
                  <a:lnTo>
                    <a:pt x="538" y="685"/>
                  </a:lnTo>
                  <a:lnTo>
                    <a:pt x="423" y="704"/>
                  </a:lnTo>
                  <a:lnTo>
                    <a:pt x="370" y="704"/>
                  </a:lnTo>
                  <a:lnTo>
                    <a:pt x="291" y="675"/>
                  </a:lnTo>
                  <a:lnTo>
                    <a:pt x="211" y="636"/>
                  </a:lnTo>
                  <a:lnTo>
                    <a:pt x="194" y="675"/>
                  </a:lnTo>
                  <a:lnTo>
                    <a:pt x="176" y="704"/>
                  </a:lnTo>
                  <a:lnTo>
                    <a:pt x="176" y="743"/>
                  </a:lnTo>
                  <a:lnTo>
                    <a:pt x="150" y="752"/>
                  </a:lnTo>
                  <a:lnTo>
                    <a:pt x="167" y="820"/>
                  </a:lnTo>
                  <a:lnTo>
                    <a:pt x="203" y="878"/>
                  </a:lnTo>
                  <a:lnTo>
                    <a:pt x="264" y="907"/>
                  </a:lnTo>
                  <a:lnTo>
                    <a:pt x="555" y="907"/>
                  </a:lnTo>
                  <a:lnTo>
                    <a:pt x="679" y="926"/>
                  </a:lnTo>
                  <a:lnTo>
                    <a:pt x="794" y="965"/>
                  </a:lnTo>
                  <a:lnTo>
                    <a:pt x="864" y="1023"/>
                  </a:lnTo>
                  <a:lnTo>
                    <a:pt x="908" y="1100"/>
                  </a:lnTo>
                  <a:lnTo>
                    <a:pt x="926" y="1167"/>
                  </a:lnTo>
                  <a:lnTo>
                    <a:pt x="935" y="1235"/>
                  </a:lnTo>
                  <a:lnTo>
                    <a:pt x="908" y="1341"/>
                  </a:lnTo>
                  <a:lnTo>
                    <a:pt x="838" y="1418"/>
                  </a:lnTo>
                  <a:lnTo>
                    <a:pt x="741" y="1486"/>
                  </a:lnTo>
                  <a:lnTo>
                    <a:pt x="608" y="1524"/>
                  </a:lnTo>
                  <a:lnTo>
                    <a:pt x="467" y="1534"/>
                  </a:lnTo>
                  <a:lnTo>
                    <a:pt x="317" y="1515"/>
                  </a:lnTo>
                  <a:lnTo>
                    <a:pt x="194" y="1476"/>
                  </a:lnTo>
                  <a:lnTo>
                    <a:pt x="88" y="1409"/>
                  </a:lnTo>
                  <a:lnTo>
                    <a:pt x="26" y="1331"/>
                  </a:lnTo>
                  <a:lnTo>
                    <a:pt x="0" y="1235"/>
                  </a:lnTo>
                  <a:lnTo>
                    <a:pt x="8" y="1167"/>
                  </a:lnTo>
                  <a:lnTo>
                    <a:pt x="53" y="1100"/>
                  </a:lnTo>
                  <a:lnTo>
                    <a:pt x="114" y="1042"/>
                  </a:lnTo>
                  <a:lnTo>
                    <a:pt x="194" y="1003"/>
                  </a:lnTo>
                  <a:lnTo>
                    <a:pt x="141" y="945"/>
                  </a:lnTo>
                  <a:lnTo>
                    <a:pt x="106" y="868"/>
                  </a:lnTo>
                  <a:lnTo>
                    <a:pt x="97" y="791"/>
                  </a:lnTo>
                  <a:lnTo>
                    <a:pt x="106" y="714"/>
                  </a:lnTo>
                  <a:lnTo>
                    <a:pt x="141" y="646"/>
                  </a:lnTo>
                  <a:lnTo>
                    <a:pt x="167" y="598"/>
                  </a:lnTo>
                  <a:lnTo>
                    <a:pt x="114" y="540"/>
                  </a:lnTo>
                  <a:lnTo>
                    <a:pt x="88" y="453"/>
                  </a:lnTo>
                  <a:lnTo>
                    <a:pt x="70" y="357"/>
                  </a:lnTo>
                  <a:lnTo>
                    <a:pt x="88" y="250"/>
                  </a:lnTo>
                  <a:lnTo>
                    <a:pt x="132" y="164"/>
                  </a:lnTo>
                  <a:lnTo>
                    <a:pt x="211" y="86"/>
                  </a:lnTo>
                  <a:lnTo>
                    <a:pt x="300" y="38"/>
                  </a:lnTo>
                  <a:lnTo>
                    <a:pt x="414" y="19"/>
                  </a:lnTo>
                  <a:lnTo>
                    <a:pt x="476" y="28"/>
                  </a:lnTo>
                  <a:lnTo>
                    <a:pt x="555" y="48"/>
                  </a:lnTo>
                  <a:lnTo>
                    <a:pt x="644" y="106"/>
                  </a:lnTo>
                  <a:lnTo>
                    <a:pt x="732" y="38"/>
                  </a:lnTo>
                  <a:lnTo>
                    <a:pt x="811" y="9"/>
                  </a:lnTo>
                  <a:lnTo>
                    <a:pt x="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33"/>
            <p:cNvSpPr>
              <a:spLocks noEditPoints="1"/>
            </p:cNvSpPr>
            <p:nvPr/>
          </p:nvSpPr>
          <p:spPr bwMode="auto">
            <a:xfrm>
              <a:off x="13442" y="4084"/>
              <a:ext cx="820" cy="1071"/>
            </a:xfrm>
            <a:custGeom>
              <a:avLst/>
              <a:gdLst/>
              <a:ahLst/>
              <a:cxnLst>
                <a:cxn ang="0">
                  <a:pos x="405" y="48"/>
                </a:cxn>
                <a:cxn ang="0">
                  <a:pos x="361" y="68"/>
                </a:cxn>
                <a:cxn ang="0">
                  <a:pos x="308" y="97"/>
                </a:cxn>
                <a:cxn ang="0">
                  <a:pos x="264" y="145"/>
                </a:cxn>
                <a:cxn ang="0">
                  <a:pos x="220" y="222"/>
                </a:cxn>
                <a:cxn ang="0">
                  <a:pos x="194" y="319"/>
                </a:cxn>
                <a:cxn ang="0">
                  <a:pos x="176" y="454"/>
                </a:cxn>
                <a:cxn ang="0">
                  <a:pos x="679" y="454"/>
                </a:cxn>
                <a:cxn ang="0">
                  <a:pos x="679" y="406"/>
                </a:cxn>
                <a:cxn ang="0">
                  <a:pos x="670" y="338"/>
                </a:cxn>
                <a:cxn ang="0">
                  <a:pos x="652" y="261"/>
                </a:cxn>
                <a:cxn ang="0">
                  <a:pos x="626" y="184"/>
                </a:cxn>
                <a:cxn ang="0">
                  <a:pos x="582" y="116"/>
                </a:cxn>
                <a:cxn ang="0">
                  <a:pos x="520" y="68"/>
                </a:cxn>
                <a:cxn ang="0">
                  <a:pos x="441" y="48"/>
                </a:cxn>
                <a:cxn ang="0">
                  <a:pos x="405" y="48"/>
                </a:cxn>
                <a:cxn ang="0">
                  <a:pos x="441" y="0"/>
                </a:cxn>
                <a:cxn ang="0">
                  <a:pos x="564" y="19"/>
                </a:cxn>
                <a:cxn ang="0">
                  <a:pos x="652" y="68"/>
                </a:cxn>
                <a:cxn ang="0">
                  <a:pos x="732" y="135"/>
                </a:cxn>
                <a:cxn ang="0">
                  <a:pos x="785" y="232"/>
                </a:cxn>
                <a:cxn ang="0">
                  <a:pos x="811" y="338"/>
                </a:cxn>
                <a:cxn ang="0">
                  <a:pos x="820" y="454"/>
                </a:cxn>
                <a:cxn ang="0">
                  <a:pos x="820" y="473"/>
                </a:cxn>
                <a:cxn ang="0">
                  <a:pos x="811" y="492"/>
                </a:cxn>
                <a:cxn ang="0">
                  <a:pos x="802" y="502"/>
                </a:cxn>
                <a:cxn ang="0">
                  <a:pos x="176" y="502"/>
                </a:cxn>
                <a:cxn ang="0">
                  <a:pos x="176" y="608"/>
                </a:cxn>
                <a:cxn ang="0">
                  <a:pos x="194" y="734"/>
                </a:cxn>
                <a:cxn ang="0">
                  <a:pos x="238" y="859"/>
                </a:cxn>
                <a:cxn ang="0">
                  <a:pos x="300" y="936"/>
                </a:cxn>
                <a:cxn ang="0">
                  <a:pos x="379" y="994"/>
                </a:cxn>
                <a:cxn ang="0">
                  <a:pos x="476" y="1014"/>
                </a:cxn>
                <a:cxn ang="0">
                  <a:pos x="502" y="1014"/>
                </a:cxn>
                <a:cxn ang="0">
                  <a:pos x="547" y="1004"/>
                </a:cxn>
                <a:cxn ang="0">
                  <a:pos x="600" y="985"/>
                </a:cxn>
                <a:cxn ang="0">
                  <a:pos x="661" y="946"/>
                </a:cxn>
                <a:cxn ang="0">
                  <a:pos x="723" y="878"/>
                </a:cxn>
                <a:cxn ang="0">
                  <a:pos x="767" y="772"/>
                </a:cxn>
                <a:cxn ang="0">
                  <a:pos x="767" y="763"/>
                </a:cxn>
                <a:cxn ang="0">
                  <a:pos x="785" y="743"/>
                </a:cxn>
                <a:cxn ang="0">
                  <a:pos x="802" y="743"/>
                </a:cxn>
                <a:cxn ang="0">
                  <a:pos x="820" y="763"/>
                </a:cxn>
                <a:cxn ang="0">
                  <a:pos x="820" y="772"/>
                </a:cxn>
                <a:cxn ang="0">
                  <a:pos x="811" y="811"/>
                </a:cxn>
                <a:cxn ang="0">
                  <a:pos x="785" y="869"/>
                </a:cxn>
                <a:cxn ang="0">
                  <a:pos x="741" y="936"/>
                </a:cxn>
                <a:cxn ang="0">
                  <a:pos x="679" y="1004"/>
                </a:cxn>
                <a:cxn ang="0">
                  <a:pos x="582" y="1052"/>
                </a:cxn>
                <a:cxn ang="0">
                  <a:pos x="467" y="1071"/>
                </a:cxn>
                <a:cxn ang="0">
                  <a:pos x="326" y="1042"/>
                </a:cxn>
                <a:cxn ang="0">
                  <a:pos x="194" y="975"/>
                </a:cxn>
                <a:cxn ang="0">
                  <a:pos x="97" y="859"/>
                </a:cxn>
                <a:cxn ang="0">
                  <a:pos x="26" y="705"/>
                </a:cxn>
                <a:cxn ang="0">
                  <a:pos x="0" y="531"/>
                </a:cxn>
                <a:cxn ang="0">
                  <a:pos x="26" y="367"/>
                </a:cxn>
                <a:cxn ang="0">
                  <a:pos x="88" y="222"/>
                </a:cxn>
                <a:cxn ang="0">
                  <a:pos x="176" y="106"/>
                </a:cxn>
                <a:cxn ang="0">
                  <a:pos x="300" y="29"/>
                </a:cxn>
                <a:cxn ang="0">
                  <a:pos x="441" y="0"/>
                </a:cxn>
              </a:cxnLst>
              <a:rect l="0" t="0" r="r" b="b"/>
              <a:pathLst>
                <a:path w="820" h="1071">
                  <a:moveTo>
                    <a:pt x="405" y="48"/>
                  </a:moveTo>
                  <a:lnTo>
                    <a:pt x="361" y="68"/>
                  </a:lnTo>
                  <a:lnTo>
                    <a:pt x="308" y="97"/>
                  </a:lnTo>
                  <a:lnTo>
                    <a:pt x="264" y="145"/>
                  </a:lnTo>
                  <a:lnTo>
                    <a:pt x="220" y="222"/>
                  </a:lnTo>
                  <a:lnTo>
                    <a:pt x="194" y="319"/>
                  </a:lnTo>
                  <a:lnTo>
                    <a:pt x="176" y="454"/>
                  </a:lnTo>
                  <a:lnTo>
                    <a:pt x="679" y="454"/>
                  </a:lnTo>
                  <a:lnTo>
                    <a:pt x="679" y="406"/>
                  </a:lnTo>
                  <a:lnTo>
                    <a:pt x="670" y="338"/>
                  </a:lnTo>
                  <a:lnTo>
                    <a:pt x="652" y="261"/>
                  </a:lnTo>
                  <a:lnTo>
                    <a:pt x="626" y="184"/>
                  </a:lnTo>
                  <a:lnTo>
                    <a:pt x="582" y="116"/>
                  </a:lnTo>
                  <a:lnTo>
                    <a:pt x="520" y="68"/>
                  </a:lnTo>
                  <a:lnTo>
                    <a:pt x="441" y="48"/>
                  </a:lnTo>
                  <a:lnTo>
                    <a:pt x="405" y="48"/>
                  </a:lnTo>
                  <a:close/>
                  <a:moveTo>
                    <a:pt x="441" y="0"/>
                  </a:moveTo>
                  <a:lnTo>
                    <a:pt x="564" y="19"/>
                  </a:lnTo>
                  <a:lnTo>
                    <a:pt x="652" y="68"/>
                  </a:lnTo>
                  <a:lnTo>
                    <a:pt x="732" y="135"/>
                  </a:lnTo>
                  <a:lnTo>
                    <a:pt x="785" y="232"/>
                  </a:lnTo>
                  <a:lnTo>
                    <a:pt x="811" y="338"/>
                  </a:lnTo>
                  <a:lnTo>
                    <a:pt x="820" y="454"/>
                  </a:lnTo>
                  <a:lnTo>
                    <a:pt x="820" y="473"/>
                  </a:lnTo>
                  <a:lnTo>
                    <a:pt x="811" y="492"/>
                  </a:lnTo>
                  <a:lnTo>
                    <a:pt x="802" y="502"/>
                  </a:lnTo>
                  <a:lnTo>
                    <a:pt x="176" y="502"/>
                  </a:lnTo>
                  <a:lnTo>
                    <a:pt x="176" y="608"/>
                  </a:lnTo>
                  <a:lnTo>
                    <a:pt x="194" y="734"/>
                  </a:lnTo>
                  <a:lnTo>
                    <a:pt x="238" y="859"/>
                  </a:lnTo>
                  <a:lnTo>
                    <a:pt x="300" y="936"/>
                  </a:lnTo>
                  <a:lnTo>
                    <a:pt x="379" y="994"/>
                  </a:lnTo>
                  <a:lnTo>
                    <a:pt x="476" y="1014"/>
                  </a:lnTo>
                  <a:lnTo>
                    <a:pt x="502" y="1014"/>
                  </a:lnTo>
                  <a:lnTo>
                    <a:pt x="547" y="1004"/>
                  </a:lnTo>
                  <a:lnTo>
                    <a:pt x="600" y="985"/>
                  </a:lnTo>
                  <a:lnTo>
                    <a:pt x="661" y="946"/>
                  </a:lnTo>
                  <a:lnTo>
                    <a:pt x="723" y="878"/>
                  </a:lnTo>
                  <a:lnTo>
                    <a:pt x="767" y="772"/>
                  </a:lnTo>
                  <a:lnTo>
                    <a:pt x="767" y="763"/>
                  </a:lnTo>
                  <a:lnTo>
                    <a:pt x="785" y="743"/>
                  </a:lnTo>
                  <a:lnTo>
                    <a:pt x="802" y="743"/>
                  </a:lnTo>
                  <a:lnTo>
                    <a:pt x="820" y="763"/>
                  </a:lnTo>
                  <a:lnTo>
                    <a:pt x="820" y="772"/>
                  </a:lnTo>
                  <a:lnTo>
                    <a:pt x="811" y="811"/>
                  </a:lnTo>
                  <a:lnTo>
                    <a:pt x="785" y="869"/>
                  </a:lnTo>
                  <a:lnTo>
                    <a:pt x="741" y="936"/>
                  </a:lnTo>
                  <a:lnTo>
                    <a:pt x="679" y="1004"/>
                  </a:lnTo>
                  <a:lnTo>
                    <a:pt x="582" y="1052"/>
                  </a:lnTo>
                  <a:lnTo>
                    <a:pt x="467" y="1071"/>
                  </a:lnTo>
                  <a:lnTo>
                    <a:pt x="326" y="1042"/>
                  </a:lnTo>
                  <a:lnTo>
                    <a:pt x="194" y="975"/>
                  </a:lnTo>
                  <a:lnTo>
                    <a:pt x="97" y="859"/>
                  </a:lnTo>
                  <a:lnTo>
                    <a:pt x="26" y="705"/>
                  </a:lnTo>
                  <a:lnTo>
                    <a:pt x="0" y="531"/>
                  </a:lnTo>
                  <a:lnTo>
                    <a:pt x="26" y="367"/>
                  </a:lnTo>
                  <a:lnTo>
                    <a:pt x="88" y="222"/>
                  </a:lnTo>
                  <a:lnTo>
                    <a:pt x="176" y="106"/>
                  </a:lnTo>
                  <a:lnTo>
                    <a:pt x="300" y="29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34"/>
            <p:cNvSpPr>
              <a:spLocks noEditPoints="1"/>
            </p:cNvSpPr>
            <p:nvPr/>
          </p:nvSpPr>
          <p:spPr bwMode="auto">
            <a:xfrm>
              <a:off x="14518" y="4123"/>
              <a:ext cx="220" cy="1003"/>
            </a:xfrm>
            <a:custGeom>
              <a:avLst/>
              <a:gdLst/>
              <a:ahLst/>
              <a:cxnLst>
                <a:cxn ang="0">
                  <a:pos x="115" y="762"/>
                </a:cxn>
                <a:cxn ang="0">
                  <a:pos x="150" y="772"/>
                </a:cxn>
                <a:cxn ang="0">
                  <a:pos x="176" y="781"/>
                </a:cxn>
                <a:cxn ang="0">
                  <a:pos x="203" y="810"/>
                </a:cxn>
                <a:cxn ang="0">
                  <a:pos x="212" y="839"/>
                </a:cxn>
                <a:cxn ang="0">
                  <a:pos x="220" y="878"/>
                </a:cxn>
                <a:cxn ang="0">
                  <a:pos x="203" y="955"/>
                </a:cxn>
                <a:cxn ang="0">
                  <a:pos x="150" y="994"/>
                </a:cxn>
                <a:cxn ang="0">
                  <a:pos x="115" y="1003"/>
                </a:cxn>
                <a:cxn ang="0">
                  <a:pos x="79" y="994"/>
                </a:cxn>
                <a:cxn ang="0">
                  <a:pos x="44" y="975"/>
                </a:cxn>
                <a:cxn ang="0">
                  <a:pos x="26" y="955"/>
                </a:cxn>
                <a:cxn ang="0">
                  <a:pos x="9" y="917"/>
                </a:cxn>
                <a:cxn ang="0">
                  <a:pos x="0" y="878"/>
                </a:cxn>
                <a:cxn ang="0">
                  <a:pos x="9" y="839"/>
                </a:cxn>
                <a:cxn ang="0">
                  <a:pos x="44" y="781"/>
                </a:cxn>
                <a:cxn ang="0">
                  <a:pos x="115" y="762"/>
                </a:cxn>
                <a:cxn ang="0">
                  <a:pos x="115" y="0"/>
                </a:cxn>
                <a:cxn ang="0">
                  <a:pos x="150" y="9"/>
                </a:cxn>
                <a:cxn ang="0">
                  <a:pos x="203" y="48"/>
                </a:cxn>
                <a:cxn ang="0">
                  <a:pos x="220" y="125"/>
                </a:cxn>
                <a:cxn ang="0">
                  <a:pos x="212" y="164"/>
                </a:cxn>
                <a:cxn ang="0">
                  <a:pos x="203" y="193"/>
                </a:cxn>
                <a:cxn ang="0">
                  <a:pos x="176" y="222"/>
                </a:cxn>
                <a:cxn ang="0">
                  <a:pos x="150" y="231"/>
                </a:cxn>
                <a:cxn ang="0">
                  <a:pos x="115" y="241"/>
                </a:cxn>
                <a:cxn ang="0">
                  <a:pos x="44" y="222"/>
                </a:cxn>
                <a:cxn ang="0">
                  <a:pos x="9" y="164"/>
                </a:cxn>
                <a:cxn ang="0">
                  <a:pos x="0" y="125"/>
                </a:cxn>
                <a:cxn ang="0">
                  <a:pos x="9" y="87"/>
                </a:cxn>
                <a:cxn ang="0">
                  <a:pos x="26" y="48"/>
                </a:cxn>
                <a:cxn ang="0">
                  <a:pos x="44" y="29"/>
                </a:cxn>
                <a:cxn ang="0">
                  <a:pos x="79" y="9"/>
                </a:cxn>
                <a:cxn ang="0">
                  <a:pos x="115" y="0"/>
                </a:cxn>
              </a:cxnLst>
              <a:rect l="0" t="0" r="r" b="b"/>
              <a:pathLst>
                <a:path w="220" h="1003">
                  <a:moveTo>
                    <a:pt x="115" y="762"/>
                  </a:moveTo>
                  <a:lnTo>
                    <a:pt x="150" y="772"/>
                  </a:lnTo>
                  <a:lnTo>
                    <a:pt x="176" y="781"/>
                  </a:lnTo>
                  <a:lnTo>
                    <a:pt x="203" y="810"/>
                  </a:lnTo>
                  <a:lnTo>
                    <a:pt x="212" y="839"/>
                  </a:lnTo>
                  <a:lnTo>
                    <a:pt x="220" y="878"/>
                  </a:lnTo>
                  <a:lnTo>
                    <a:pt x="203" y="955"/>
                  </a:lnTo>
                  <a:lnTo>
                    <a:pt x="150" y="994"/>
                  </a:lnTo>
                  <a:lnTo>
                    <a:pt x="115" y="1003"/>
                  </a:lnTo>
                  <a:lnTo>
                    <a:pt x="79" y="994"/>
                  </a:lnTo>
                  <a:lnTo>
                    <a:pt x="44" y="975"/>
                  </a:lnTo>
                  <a:lnTo>
                    <a:pt x="26" y="955"/>
                  </a:lnTo>
                  <a:lnTo>
                    <a:pt x="9" y="917"/>
                  </a:lnTo>
                  <a:lnTo>
                    <a:pt x="0" y="878"/>
                  </a:lnTo>
                  <a:lnTo>
                    <a:pt x="9" y="839"/>
                  </a:lnTo>
                  <a:lnTo>
                    <a:pt x="44" y="781"/>
                  </a:lnTo>
                  <a:lnTo>
                    <a:pt x="115" y="762"/>
                  </a:lnTo>
                  <a:close/>
                  <a:moveTo>
                    <a:pt x="115" y="0"/>
                  </a:moveTo>
                  <a:lnTo>
                    <a:pt x="150" y="9"/>
                  </a:lnTo>
                  <a:lnTo>
                    <a:pt x="203" y="48"/>
                  </a:lnTo>
                  <a:lnTo>
                    <a:pt x="220" y="125"/>
                  </a:lnTo>
                  <a:lnTo>
                    <a:pt x="212" y="164"/>
                  </a:lnTo>
                  <a:lnTo>
                    <a:pt x="203" y="193"/>
                  </a:lnTo>
                  <a:lnTo>
                    <a:pt x="176" y="222"/>
                  </a:lnTo>
                  <a:lnTo>
                    <a:pt x="150" y="231"/>
                  </a:lnTo>
                  <a:lnTo>
                    <a:pt x="115" y="241"/>
                  </a:lnTo>
                  <a:lnTo>
                    <a:pt x="44" y="222"/>
                  </a:lnTo>
                  <a:lnTo>
                    <a:pt x="9" y="164"/>
                  </a:lnTo>
                  <a:lnTo>
                    <a:pt x="0" y="125"/>
                  </a:lnTo>
                  <a:lnTo>
                    <a:pt x="9" y="87"/>
                  </a:lnTo>
                  <a:lnTo>
                    <a:pt x="26" y="48"/>
                  </a:lnTo>
                  <a:lnTo>
                    <a:pt x="44" y="29"/>
                  </a:lnTo>
                  <a:lnTo>
                    <a:pt x="79" y="9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35"/>
            <p:cNvSpPr>
              <a:spLocks/>
            </p:cNvSpPr>
            <p:nvPr/>
          </p:nvSpPr>
          <p:spPr bwMode="auto">
            <a:xfrm>
              <a:off x="15938" y="3534"/>
              <a:ext cx="1421" cy="1592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1412" y="0"/>
                </a:cxn>
                <a:cxn ang="0">
                  <a:pos x="1421" y="10"/>
                </a:cxn>
                <a:cxn ang="0">
                  <a:pos x="1421" y="39"/>
                </a:cxn>
                <a:cxn ang="0">
                  <a:pos x="1412" y="48"/>
                </a:cxn>
                <a:cxn ang="0">
                  <a:pos x="1412" y="58"/>
                </a:cxn>
                <a:cxn ang="0">
                  <a:pos x="1421" y="48"/>
                </a:cxn>
                <a:cxn ang="0">
                  <a:pos x="230" y="1506"/>
                </a:cxn>
                <a:cxn ang="0">
                  <a:pos x="591" y="1506"/>
                </a:cxn>
                <a:cxn ang="0">
                  <a:pos x="750" y="1496"/>
                </a:cxn>
                <a:cxn ang="0">
                  <a:pos x="874" y="1448"/>
                </a:cxn>
                <a:cxn ang="0">
                  <a:pos x="971" y="1380"/>
                </a:cxn>
                <a:cxn ang="0">
                  <a:pos x="1041" y="1293"/>
                </a:cxn>
                <a:cxn ang="0">
                  <a:pos x="1094" y="1168"/>
                </a:cxn>
                <a:cxn ang="0">
                  <a:pos x="1147" y="1023"/>
                </a:cxn>
                <a:cxn ang="0">
                  <a:pos x="1156" y="994"/>
                </a:cxn>
                <a:cxn ang="0">
                  <a:pos x="1165" y="984"/>
                </a:cxn>
                <a:cxn ang="0">
                  <a:pos x="1165" y="975"/>
                </a:cxn>
                <a:cxn ang="0">
                  <a:pos x="1174" y="965"/>
                </a:cxn>
                <a:cxn ang="0">
                  <a:pos x="1191" y="965"/>
                </a:cxn>
                <a:cxn ang="0">
                  <a:pos x="1209" y="984"/>
                </a:cxn>
                <a:cxn ang="0">
                  <a:pos x="1209" y="1004"/>
                </a:cxn>
                <a:cxn ang="0">
                  <a:pos x="1200" y="1023"/>
                </a:cxn>
                <a:cxn ang="0">
                  <a:pos x="1200" y="1033"/>
                </a:cxn>
                <a:cxn ang="0">
                  <a:pos x="1050" y="1544"/>
                </a:cxn>
                <a:cxn ang="0">
                  <a:pos x="1032" y="1583"/>
                </a:cxn>
                <a:cxn ang="0">
                  <a:pos x="1024" y="1592"/>
                </a:cxn>
                <a:cxn ang="0">
                  <a:pos x="18" y="1592"/>
                </a:cxn>
                <a:cxn ang="0">
                  <a:pos x="0" y="1583"/>
                </a:cxn>
                <a:cxn ang="0">
                  <a:pos x="0" y="1564"/>
                </a:cxn>
                <a:cxn ang="0">
                  <a:pos x="9" y="1554"/>
                </a:cxn>
                <a:cxn ang="0">
                  <a:pos x="9" y="1535"/>
                </a:cxn>
                <a:cxn ang="0">
                  <a:pos x="1200" y="77"/>
                </a:cxn>
                <a:cxn ang="0">
                  <a:pos x="856" y="77"/>
                </a:cxn>
                <a:cxn ang="0">
                  <a:pos x="706" y="87"/>
                </a:cxn>
                <a:cxn ang="0">
                  <a:pos x="591" y="125"/>
                </a:cxn>
                <a:cxn ang="0">
                  <a:pos x="494" y="183"/>
                </a:cxn>
                <a:cxn ang="0">
                  <a:pos x="424" y="270"/>
                </a:cxn>
                <a:cxn ang="0">
                  <a:pos x="371" y="376"/>
                </a:cxn>
                <a:cxn ang="0">
                  <a:pos x="327" y="502"/>
                </a:cxn>
                <a:cxn ang="0">
                  <a:pos x="327" y="512"/>
                </a:cxn>
                <a:cxn ang="0">
                  <a:pos x="309" y="531"/>
                </a:cxn>
                <a:cxn ang="0">
                  <a:pos x="291" y="531"/>
                </a:cxn>
                <a:cxn ang="0">
                  <a:pos x="274" y="512"/>
                </a:cxn>
                <a:cxn ang="0">
                  <a:pos x="274" y="502"/>
                </a:cxn>
                <a:cxn ang="0">
                  <a:pos x="283" y="492"/>
                </a:cxn>
                <a:cxn ang="0">
                  <a:pos x="283" y="473"/>
                </a:cxn>
                <a:cxn ang="0">
                  <a:pos x="397" y="48"/>
                </a:cxn>
                <a:cxn ang="0">
                  <a:pos x="415" y="10"/>
                </a:cxn>
                <a:cxn ang="0">
                  <a:pos x="424" y="0"/>
                </a:cxn>
              </a:cxnLst>
              <a:rect l="0" t="0" r="r" b="b"/>
              <a:pathLst>
                <a:path w="1421" h="1592">
                  <a:moveTo>
                    <a:pt x="424" y="0"/>
                  </a:moveTo>
                  <a:lnTo>
                    <a:pt x="1412" y="0"/>
                  </a:lnTo>
                  <a:lnTo>
                    <a:pt x="1421" y="10"/>
                  </a:lnTo>
                  <a:lnTo>
                    <a:pt x="1421" y="39"/>
                  </a:lnTo>
                  <a:lnTo>
                    <a:pt x="1412" y="48"/>
                  </a:lnTo>
                  <a:lnTo>
                    <a:pt x="1412" y="58"/>
                  </a:lnTo>
                  <a:lnTo>
                    <a:pt x="1421" y="48"/>
                  </a:lnTo>
                  <a:lnTo>
                    <a:pt x="230" y="1506"/>
                  </a:lnTo>
                  <a:lnTo>
                    <a:pt x="591" y="1506"/>
                  </a:lnTo>
                  <a:lnTo>
                    <a:pt x="750" y="1496"/>
                  </a:lnTo>
                  <a:lnTo>
                    <a:pt x="874" y="1448"/>
                  </a:lnTo>
                  <a:lnTo>
                    <a:pt x="971" y="1380"/>
                  </a:lnTo>
                  <a:lnTo>
                    <a:pt x="1041" y="1293"/>
                  </a:lnTo>
                  <a:lnTo>
                    <a:pt x="1094" y="1168"/>
                  </a:lnTo>
                  <a:lnTo>
                    <a:pt x="1147" y="1023"/>
                  </a:lnTo>
                  <a:lnTo>
                    <a:pt x="1156" y="994"/>
                  </a:lnTo>
                  <a:lnTo>
                    <a:pt x="1165" y="984"/>
                  </a:lnTo>
                  <a:lnTo>
                    <a:pt x="1165" y="975"/>
                  </a:lnTo>
                  <a:lnTo>
                    <a:pt x="1174" y="965"/>
                  </a:lnTo>
                  <a:lnTo>
                    <a:pt x="1191" y="965"/>
                  </a:lnTo>
                  <a:lnTo>
                    <a:pt x="1209" y="984"/>
                  </a:lnTo>
                  <a:lnTo>
                    <a:pt x="1209" y="1004"/>
                  </a:lnTo>
                  <a:lnTo>
                    <a:pt x="1200" y="1023"/>
                  </a:lnTo>
                  <a:lnTo>
                    <a:pt x="1200" y="1033"/>
                  </a:lnTo>
                  <a:lnTo>
                    <a:pt x="1050" y="1544"/>
                  </a:lnTo>
                  <a:lnTo>
                    <a:pt x="1032" y="1583"/>
                  </a:lnTo>
                  <a:lnTo>
                    <a:pt x="1024" y="1592"/>
                  </a:lnTo>
                  <a:lnTo>
                    <a:pt x="18" y="1592"/>
                  </a:lnTo>
                  <a:lnTo>
                    <a:pt x="0" y="1583"/>
                  </a:lnTo>
                  <a:lnTo>
                    <a:pt x="0" y="1564"/>
                  </a:lnTo>
                  <a:lnTo>
                    <a:pt x="9" y="1554"/>
                  </a:lnTo>
                  <a:lnTo>
                    <a:pt x="9" y="1535"/>
                  </a:lnTo>
                  <a:lnTo>
                    <a:pt x="1200" y="77"/>
                  </a:lnTo>
                  <a:lnTo>
                    <a:pt x="856" y="77"/>
                  </a:lnTo>
                  <a:lnTo>
                    <a:pt x="706" y="87"/>
                  </a:lnTo>
                  <a:lnTo>
                    <a:pt x="591" y="125"/>
                  </a:lnTo>
                  <a:lnTo>
                    <a:pt x="494" y="183"/>
                  </a:lnTo>
                  <a:lnTo>
                    <a:pt x="424" y="270"/>
                  </a:lnTo>
                  <a:lnTo>
                    <a:pt x="371" y="376"/>
                  </a:lnTo>
                  <a:lnTo>
                    <a:pt x="327" y="502"/>
                  </a:lnTo>
                  <a:lnTo>
                    <a:pt x="327" y="512"/>
                  </a:lnTo>
                  <a:lnTo>
                    <a:pt x="309" y="531"/>
                  </a:lnTo>
                  <a:lnTo>
                    <a:pt x="291" y="531"/>
                  </a:lnTo>
                  <a:lnTo>
                    <a:pt x="274" y="512"/>
                  </a:lnTo>
                  <a:lnTo>
                    <a:pt x="274" y="502"/>
                  </a:lnTo>
                  <a:lnTo>
                    <a:pt x="283" y="492"/>
                  </a:lnTo>
                  <a:lnTo>
                    <a:pt x="283" y="473"/>
                  </a:lnTo>
                  <a:lnTo>
                    <a:pt x="397" y="48"/>
                  </a:lnTo>
                  <a:lnTo>
                    <a:pt x="415" y="10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36"/>
            <p:cNvSpPr>
              <a:spLocks/>
            </p:cNvSpPr>
            <p:nvPr/>
          </p:nvSpPr>
          <p:spPr bwMode="auto">
            <a:xfrm>
              <a:off x="18214" y="3862"/>
              <a:ext cx="1059" cy="1351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1024" y="0"/>
                </a:cxn>
                <a:cxn ang="0">
                  <a:pos x="1041" y="10"/>
                </a:cxn>
                <a:cxn ang="0">
                  <a:pos x="1050" y="10"/>
                </a:cxn>
                <a:cxn ang="0">
                  <a:pos x="1059" y="29"/>
                </a:cxn>
                <a:cxn ang="0">
                  <a:pos x="1059" y="68"/>
                </a:cxn>
                <a:cxn ang="0">
                  <a:pos x="1050" y="87"/>
                </a:cxn>
                <a:cxn ang="0">
                  <a:pos x="1041" y="87"/>
                </a:cxn>
                <a:cxn ang="0">
                  <a:pos x="1024" y="97"/>
                </a:cxn>
                <a:cxn ang="0">
                  <a:pos x="653" y="97"/>
                </a:cxn>
                <a:cxn ang="0">
                  <a:pos x="512" y="116"/>
                </a:cxn>
                <a:cxn ang="0">
                  <a:pos x="380" y="164"/>
                </a:cxn>
                <a:cxn ang="0">
                  <a:pos x="265" y="241"/>
                </a:cxn>
                <a:cxn ang="0">
                  <a:pos x="177" y="357"/>
                </a:cxn>
                <a:cxn ang="0">
                  <a:pos x="106" y="483"/>
                </a:cxn>
                <a:cxn ang="0">
                  <a:pos x="80" y="628"/>
                </a:cxn>
                <a:cxn ang="0">
                  <a:pos x="1015" y="628"/>
                </a:cxn>
                <a:cxn ang="0">
                  <a:pos x="1033" y="637"/>
                </a:cxn>
                <a:cxn ang="0">
                  <a:pos x="1041" y="637"/>
                </a:cxn>
                <a:cxn ang="0">
                  <a:pos x="1050" y="656"/>
                </a:cxn>
                <a:cxn ang="0">
                  <a:pos x="1050" y="695"/>
                </a:cxn>
                <a:cxn ang="0">
                  <a:pos x="1041" y="714"/>
                </a:cxn>
                <a:cxn ang="0">
                  <a:pos x="1033" y="714"/>
                </a:cxn>
                <a:cxn ang="0">
                  <a:pos x="1015" y="724"/>
                </a:cxn>
                <a:cxn ang="0">
                  <a:pos x="80" y="724"/>
                </a:cxn>
                <a:cxn ang="0">
                  <a:pos x="106" y="869"/>
                </a:cxn>
                <a:cxn ang="0">
                  <a:pos x="177" y="994"/>
                </a:cxn>
                <a:cxn ang="0">
                  <a:pos x="265" y="1110"/>
                </a:cxn>
                <a:cxn ang="0">
                  <a:pos x="380" y="1187"/>
                </a:cxn>
                <a:cxn ang="0">
                  <a:pos x="512" y="1236"/>
                </a:cxn>
                <a:cxn ang="0">
                  <a:pos x="653" y="1255"/>
                </a:cxn>
                <a:cxn ang="0">
                  <a:pos x="1024" y="1255"/>
                </a:cxn>
                <a:cxn ang="0">
                  <a:pos x="1041" y="1264"/>
                </a:cxn>
                <a:cxn ang="0">
                  <a:pos x="1050" y="1264"/>
                </a:cxn>
                <a:cxn ang="0">
                  <a:pos x="1059" y="1284"/>
                </a:cxn>
                <a:cxn ang="0">
                  <a:pos x="1059" y="1322"/>
                </a:cxn>
                <a:cxn ang="0">
                  <a:pos x="1050" y="1342"/>
                </a:cxn>
                <a:cxn ang="0">
                  <a:pos x="1041" y="1342"/>
                </a:cxn>
                <a:cxn ang="0">
                  <a:pos x="1024" y="1351"/>
                </a:cxn>
                <a:cxn ang="0">
                  <a:pos x="653" y="1351"/>
                </a:cxn>
                <a:cxn ang="0">
                  <a:pos x="477" y="1332"/>
                </a:cxn>
                <a:cxn ang="0">
                  <a:pos x="327" y="1264"/>
                </a:cxn>
                <a:cxn ang="0">
                  <a:pos x="194" y="1158"/>
                </a:cxn>
                <a:cxn ang="0">
                  <a:pos x="89" y="1014"/>
                </a:cxn>
                <a:cxn ang="0">
                  <a:pos x="27" y="859"/>
                </a:cxn>
                <a:cxn ang="0">
                  <a:pos x="0" y="676"/>
                </a:cxn>
                <a:cxn ang="0">
                  <a:pos x="27" y="492"/>
                </a:cxn>
                <a:cxn ang="0">
                  <a:pos x="89" y="338"/>
                </a:cxn>
                <a:cxn ang="0">
                  <a:pos x="194" y="193"/>
                </a:cxn>
                <a:cxn ang="0">
                  <a:pos x="327" y="87"/>
                </a:cxn>
                <a:cxn ang="0">
                  <a:pos x="477" y="19"/>
                </a:cxn>
                <a:cxn ang="0">
                  <a:pos x="653" y="0"/>
                </a:cxn>
              </a:cxnLst>
              <a:rect l="0" t="0" r="r" b="b"/>
              <a:pathLst>
                <a:path w="1059" h="1351">
                  <a:moveTo>
                    <a:pt x="653" y="0"/>
                  </a:moveTo>
                  <a:lnTo>
                    <a:pt x="1024" y="0"/>
                  </a:lnTo>
                  <a:lnTo>
                    <a:pt x="1041" y="10"/>
                  </a:lnTo>
                  <a:lnTo>
                    <a:pt x="1050" y="10"/>
                  </a:lnTo>
                  <a:lnTo>
                    <a:pt x="1059" y="29"/>
                  </a:lnTo>
                  <a:lnTo>
                    <a:pt x="1059" y="68"/>
                  </a:lnTo>
                  <a:lnTo>
                    <a:pt x="1050" y="87"/>
                  </a:lnTo>
                  <a:lnTo>
                    <a:pt x="1041" y="87"/>
                  </a:lnTo>
                  <a:lnTo>
                    <a:pt x="1024" y="97"/>
                  </a:lnTo>
                  <a:lnTo>
                    <a:pt x="653" y="97"/>
                  </a:lnTo>
                  <a:lnTo>
                    <a:pt x="512" y="116"/>
                  </a:lnTo>
                  <a:lnTo>
                    <a:pt x="380" y="164"/>
                  </a:lnTo>
                  <a:lnTo>
                    <a:pt x="265" y="241"/>
                  </a:lnTo>
                  <a:lnTo>
                    <a:pt x="177" y="357"/>
                  </a:lnTo>
                  <a:lnTo>
                    <a:pt x="106" y="483"/>
                  </a:lnTo>
                  <a:lnTo>
                    <a:pt x="80" y="628"/>
                  </a:lnTo>
                  <a:lnTo>
                    <a:pt x="1015" y="628"/>
                  </a:lnTo>
                  <a:lnTo>
                    <a:pt x="1033" y="637"/>
                  </a:lnTo>
                  <a:lnTo>
                    <a:pt x="1041" y="637"/>
                  </a:lnTo>
                  <a:lnTo>
                    <a:pt x="1050" y="656"/>
                  </a:lnTo>
                  <a:lnTo>
                    <a:pt x="1050" y="695"/>
                  </a:lnTo>
                  <a:lnTo>
                    <a:pt x="1041" y="714"/>
                  </a:lnTo>
                  <a:lnTo>
                    <a:pt x="1033" y="714"/>
                  </a:lnTo>
                  <a:lnTo>
                    <a:pt x="1015" y="724"/>
                  </a:lnTo>
                  <a:lnTo>
                    <a:pt x="80" y="724"/>
                  </a:lnTo>
                  <a:lnTo>
                    <a:pt x="106" y="869"/>
                  </a:lnTo>
                  <a:lnTo>
                    <a:pt x="177" y="994"/>
                  </a:lnTo>
                  <a:lnTo>
                    <a:pt x="265" y="1110"/>
                  </a:lnTo>
                  <a:lnTo>
                    <a:pt x="380" y="1187"/>
                  </a:lnTo>
                  <a:lnTo>
                    <a:pt x="512" y="1236"/>
                  </a:lnTo>
                  <a:lnTo>
                    <a:pt x="653" y="1255"/>
                  </a:lnTo>
                  <a:lnTo>
                    <a:pt x="1024" y="1255"/>
                  </a:lnTo>
                  <a:lnTo>
                    <a:pt x="1041" y="1264"/>
                  </a:lnTo>
                  <a:lnTo>
                    <a:pt x="1050" y="1264"/>
                  </a:lnTo>
                  <a:lnTo>
                    <a:pt x="1059" y="1284"/>
                  </a:lnTo>
                  <a:lnTo>
                    <a:pt x="1059" y="1322"/>
                  </a:lnTo>
                  <a:lnTo>
                    <a:pt x="1050" y="1342"/>
                  </a:lnTo>
                  <a:lnTo>
                    <a:pt x="1041" y="1342"/>
                  </a:lnTo>
                  <a:lnTo>
                    <a:pt x="1024" y="1351"/>
                  </a:lnTo>
                  <a:lnTo>
                    <a:pt x="653" y="1351"/>
                  </a:lnTo>
                  <a:lnTo>
                    <a:pt x="477" y="1332"/>
                  </a:lnTo>
                  <a:lnTo>
                    <a:pt x="327" y="1264"/>
                  </a:lnTo>
                  <a:lnTo>
                    <a:pt x="194" y="1158"/>
                  </a:lnTo>
                  <a:lnTo>
                    <a:pt x="89" y="1014"/>
                  </a:lnTo>
                  <a:lnTo>
                    <a:pt x="27" y="859"/>
                  </a:lnTo>
                  <a:lnTo>
                    <a:pt x="0" y="676"/>
                  </a:lnTo>
                  <a:lnTo>
                    <a:pt x="27" y="492"/>
                  </a:lnTo>
                  <a:lnTo>
                    <a:pt x="89" y="338"/>
                  </a:lnTo>
                  <a:lnTo>
                    <a:pt x="194" y="193"/>
                  </a:lnTo>
                  <a:lnTo>
                    <a:pt x="327" y="87"/>
                  </a:lnTo>
                  <a:lnTo>
                    <a:pt x="477" y="19"/>
                  </a:lnTo>
                  <a:lnTo>
                    <a:pt x="6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37"/>
            <p:cNvSpPr>
              <a:spLocks/>
            </p:cNvSpPr>
            <p:nvPr/>
          </p:nvSpPr>
          <p:spPr bwMode="auto">
            <a:xfrm>
              <a:off x="20093" y="3544"/>
              <a:ext cx="1465" cy="15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9"/>
                </a:cxn>
                <a:cxn ang="0">
                  <a:pos x="565" y="9"/>
                </a:cxn>
                <a:cxn ang="0">
                  <a:pos x="636" y="0"/>
                </a:cxn>
                <a:cxn ang="0">
                  <a:pos x="636" y="67"/>
                </a:cxn>
                <a:cxn ang="0">
                  <a:pos x="486" y="67"/>
                </a:cxn>
                <a:cxn ang="0">
                  <a:pos x="442" y="87"/>
                </a:cxn>
                <a:cxn ang="0">
                  <a:pos x="415" y="115"/>
                </a:cxn>
                <a:cxn ang="0">
                  <a:pos x="415" y="714"/>
                </a:cxn>
                <a:cxn ang="0">
                  <a:pos x="1050" y="714"/>
                </a:cxn>
                <a:cxn ang="0">
                  <a:pos x="1050" y="135"/>
                </a:cxn>
                <a:cxn ang="0">
                  <a:pos x="1041" y="106"/>
                </a:cxn>
                <a:cxn ang="0">
                  <a:pos x="1015" y="87"/>
                </a:cxn>
                <a:cxn ang="0">
                  <a:pos x="962" y="67"/>
                </a:cxn>
                <a:cxn ang="0">
                  <a:pos x="830" y="67"/>
                </a:cxn>
                <a:cxn ang="0">
                  <a:pos x="830" y="0"/>
                </a:cxn>
                <a:cxn ang="0">
                  <a:pos x="927" y="9"/>
                </a:cxn>
                <a:cxn ang="0">
                  <a:pos x="1368" y="9"/>
                </a:cxn>
                <a:cxn ang="0">
                  <a:pos x="1465" y="0"/>
                </a:cxn>
                <a:cxn ang="0">
                  <a:pos x="1465" y="67"/>
                </a:cxn>
                <a:cxn ang="0">
                  <a:pos x="1315" y="67"/>
                </a:cxn>
                <a:cxn ang="0">
                  <a:pos x="1271" y="87"/>
                </a:cxn>
                <a:cxn ang="0">
                  <a:pos x="1244" y="115"/>
                </a:cxn>
                <a:cxn ang="0">
                  <a:pos x="1244" y="1438"/>
                </a:cxn>
                <a:cxn ang="0">
                  <a:pos x="1253" y="1467"/>
                </a:cxn>
                <a:cxn ang="0">
                  <a:pos x="1280" y="1486"/>
                </a:cxn>
                <a:cxn ang="0">
                  <a:pos x="1333" y="1505"/>
                </a:cxn>
                <a:cxn ang="0">
                  <a:pos x="1465" y="1505"/>
                </a:cxn>
                <a:cxn ang="0">
                  <a:pos x="1465" y="1582"/>
                </a:cxn>
                <a:cxn ang="0">
                  <a:pos x="1368" y="1573"/>
                </a:cxn>
                <a:cxn ang="0">
                  <a:pos x="927" y="1573"/>
                </a:cxn>
                <a:cxn ang="0">
                  <a:pos x="830" y="1582"/>
                </a:cxn>
                <a:cxn ang="0">
                  <a:pos x="830" y="1505"/>
                </a:cxn>
                <a:cxn ang="0">
                  <a:pos x="980" y="1505"/>
                </a:cxn>
                <a:cxn ang="0">
                  <a:pos x="1024" y="1486"/>
                </a:cxn>
                <a:cxn ang="0">
                  <a:pos x="1050" y="1457"/>
                </a:cxn>
                <a:cxn ang="0">
                  <a:pos x="1050" y="791"/>
                </a:cxn>
                <a:cxn ang="0">
                  <a:pos x="415" y="791"/>
                </a:cxn>
                <a:cxn ang="0">
                  <a:pos x="415" y="1438"/>
                </a:cxn>
                <a:cxn ang="0">
                  <a:pos x="424" y="1467"/>
                </a:cxn>
                <a:cxn ang="0">
                  <a:pos x="450" y="1486"/>
                </a:cxn>
                <a:cxn ang="0">
                  <a:pos x="503" y="1505"/>
                </a:cxn>
                <a:cxn ang="0">
                  <a:pos x="636" y="1505"/>
                </a:cxn>
                <a:cxn ang="0">
                  <a:pos x="636" y="1582"/>
                </a:cxn>
                <a:cxn ang="0">
                  <a:pos x="539" y="1573"/>
                </a:cxn>
                <a:cxn ang="0">
                  <a:pos x="98" y="1573"/>
                </a:cxn>
                <a:cxn ang="0">
                  <a:pos x="0" y="1582"/>
                </a:cxn>
                <a:cxn ang="0">
                  <a:pos x="0" y="1505"/>
                </a:cxn>
                <a:cxn ang="0">
                  <a:pos x="150" y="1505"/>
                </a:cxn>
                <a:cxn ang="0">
                  <a:pos x="195" y="1486"/>
                </a:cxn>
                <a:cxn ang="0">
                  <a:pos x="221" y="1457"/>
                </a:cxn>
                <a:cxn ang="0">
                  <a:pos x="221" y="135"/>
                </a:cxn>
                <a:cxn ang="0">
                  <a:pos x="212" y="106"/>
                </a:cxn>
                <a:cxn ang="0">
                  <a:pos x="186" y="87"/>
                </a:cxn>
                <a:cxn ang="0">
                  <a:pos x="133" y="67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1465" h="1582">
                  <a:moveTo>
                    <a:pt x="0" y="0"/>
                  </a:moveTo>
                  <a:lnTo>
                    <a:pt x="98" y="9"/>
                  </a:lnTo>
                  <a:lnTo>
                    <a:pt x="565" y="9"/>
                  </a:lnTo>
                  <a:lnTo>
                    <a:pt x="636" y="0"/>
                  </a:lnTo>
                  <a:lnTo>
                    <a:pt x="636" y="67"/>
                  </a:lnTo>
                  <a:lnTo>
                    <a:pt x="486" y="67"/>
                  </a:lnTo>
                  <a:lnTo>
                    <a:pt x="442" y="87"/>
                  </a:lnTo>
                  <a:lnTo>
                    <a:pt x="415" y="115"/>
                  </a:lnTo>
                  <a:lnTo>
                    <a:pt x="415" y="714"/>
                  </a:lnTo>
                  <a:lnTo>
                    <a:pt x="1050" y="714"/>
                  </a:lnTo>
                  <a:lnTo>
                    <a:pt x="1050" y="135"/>
                  </a:lnTo>
                  <a:lnTo>
                    <a:pt x="1041" y="106"/>
                  </a:lnTo>
                  <a:lnTo>
                    <a:pt x="1015" y="87"/>
                  </a:lnTo>
                  <a:lnTo>
                    <a:pt x="962" y="67"/>
                  </a:lnTo>
                  <a:lnTo>
                    <a:pt x="830" y="67"/>
                  </a:lnTo>
                  <a:lnTo>
                    <a:pt x="830" y="0"/>
                  </a:lnTo>
                  <a:lnTo>
                    <a:pt x="927" y="9"/>
                  </a:lnTo>
                  <a:lnTo>
                    <a:pt x="1368" y="9"/>
                  </a:lnTo>
                  <a:lnTo>
                    <a:pt x="1465" y="0"/>
                  </a:lnTo>
                  <a:lnTo>
                    <a:pt x="1465" y="67"/>
                  </a:lnTo>
                  <a:lnTo>
                    <a:pt x="1315" y="67"/>
                  </a:lnTo>
                  <a:lnTo>
                    <a:pt x="1271" y="87"/>
                  </a:lnTo>
                  <a:lnTo>
                    <a:pt x="1244" y="115"/>
                  </a:lnTo>
                  <a:lnTo>
                    <a:pt x="1244" y="1438"/>
                  </a:lnTo>
                  <a:lnTo>
                    <a:pt x="1253" y="1467"/>
                  </a:lnTo>
                  <a:lnTo>
                    <a:pt x="1280" y="1486"/>
                  </a:lnTo>
                  <a:lnTo>
                    <a:pt x="1333" y="1505"/>
                  </a:lnTo>
                  <a:lnTo>
                    <a:pt x="1465" y="1505"/>
                  </a:lnTo>
                  <a:lnTo>
                    <a:pt x="1465" y="1582"/>
                  </a:lnTo>
                  <a:lnTo>
                    <a:pt x="1368" y="1573"/>
                  </a:lnTo>
                  <a:lnTo>
                    <a:pt x="927" y="1573"/>
                  </a:lnTo>
                  <a:lnTo>
                    <a:pt x="830" y="1582"/>
                  </a:lnTo>
                  <a:lnTo>
                    <a:pt x="830" y="1505"/>
                  </a:lnTo>
                  <a:lnTo>
                    <a:pt x="980" y="1505"/>
                  </a:lnTo>
                  <a:lnTo>
                    <a:pt x="1024" y="1486"/>
                  </a:lnTo>
                  <a:lnTo>
                    <a:pt x="1050" y="1457"/>
                  </a:lnTo>
                  <a:lnTo>
                    <a:pt x="1050" y="791"/>
                  </a:lnTo>
                  <a:lnTo>
                    <a:pt x="415" y="791"/>
                  </a:lnTo>
                  <a:lnTo>
                    <a:pt x="415" y="1438"/>
                  </a:lnTo>
                  <a:lnTo>
                    <a:pt x="424" y="1467"/>
                  </a:lnTo>
                  <a:lnTo>
                    <a:pt x="450" y="1486"/>
                  </a:lnTo>
                  <a:lnTo>
                    <a:pt x="503" y="1505"/>
                  </a:lnTo>
                  <a:lnTo>
                    <a:pt x="636" y="1505"/>
                  </a:lnTo>
                  <a:lnTo>
                    <a:pt x="636" y="1582"/>
                  </a:lnTo>
                  <a:lnTo>
                    <a:pt x="539" y="1573"/>
                  </a:lnTo>
                  <a:lnTo>
                    <a:pt x="98" y="1573"/>
                  </a:lnTo>
                  <a:lnTo>
                    <a:pt x="0" y="1582"/>
                  </a:lnTo>
                  <a:lnTo>
                    <a:pt x="0" y="1505"/>
                  </a:lnTo>
                  <a:lnTo>
                    <a:pt x="150" y="1505"/>
                  </a:lnTo>
                  <a:lnTo>
                    <a:pt x="195" y="1486"/>
                  </a:lnTo>
                  <a:lnTo>
                    <a:pt x="221" y="1457"/>
                  </a:lnTo>
                  <a:lnTo>
                    <a:pt x="221" y="135"/>
                  </a:lnTo>
                  <a:lnTo>
                    <a:pt x="212" y="106"/>
                  </a:lnTo>
                  <a:lnTo>
                    <a:pt x="186" y="87"/>
                  </a:lnTo>
                  <a:lnTo>
                    <a:pt x="133" y="67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38"/>
            <p:cNvSpPr>
              <a:spLocks noEditPoints="1"/>
            </p:cNvSpPr>
            <p:nvPr/>
          </p:nvSpPr>
          <p:spPr bwMode="auto">
            <a:xfrm>
              <a:off x="21690" y="4084"/>
              <a:ext cx="935" cy="1062"/>
            </a:xfrm>
            <a:custGeom>
              <a:avLst/>
              <a:gdLst/>
              <a:ahLst/>
              <a:cxnLst>
                <a:cxn ang="0">
                  <a:pos x="477" y="48"/>
                </a:cxn>
                <a:cxn ang="0">
                  <a:pos x="406" y="58"/>
                </a:cxn>
                <a:cxn ang="0">
                  <a:pos x="344" y="87"/>
                </a:cxn>
                <a:cxn ang="0">
                  <a:pos x="283" y="135"/>
                </a:cxn>
                <a:cxn ang="0">
                  <a:pos x="230" y="203"/>
                </a:cxn>
                <a:cxn ang="0">
                  <a:pos x="194" y="309"/>
                </a:cxn>
                <a:cxn ang="0">
                  <a:pos x="177" y="425"/>
                </a:cxn>
                <a:cxn ang="0">
                  <a:pos x="177" y="618"/>
                </a:cxn>
                <a:cxn ang="0">
                  <a:pos x="194" y="734"/>
                </a:cxn>
                <a:cxn ang="0">
                  <a:pos x="230" y="849"/>
                </a:cxn>
                <a:cxn ang="0">
                  <a:pos x="291" y="936"/>
                </a:cxn>
                <a:cxn ang="0">
                  <a:pos x="380" y="985"/>
                </a:cxn>
                <a:cxn ang="0">
                  <a:pos x="468" y="1004"/>
                </a:cxn>
                <a:cxn ang="0">
                  <a:pos x="477" y="1014"/>
                </a:cxn>
                <a:cxn ang="0">
                  <a:pos x="574" y="994"/>
                </a:cxn>
                <a:cxn ang="0">
                  <a:pos x="662" y="936"/>
                </a:cxn>
                <a:cxn ang="0">
                  <a:pos x="724" y="840"/>
                </a:cxn>
                <a:cxn ang="0">
                  <a:pos x="759" y="734"/>
                </a:cxn>
                <a:cxn ang="0">
                  <a:pos x="768" y="627"/>
                </a:cxn>
                <a:cxn ang="0">
                  <a:pos x="768" y="434"/>
                </a:cxn>
                <a:cxn ang="0">
                  <a:pos x="750" y="319"/>
                </a:cxn>
                <a:cxn ang="0">
                  <a:pos x="715" y="203"/>
                </a:cxn>
                <a:cxn ang="0">
                  <a:pos x="653" y="116"/>
                </a:cxn>
                <a:cxn ang="0">
                  <a:pos x="574" y="68"/>
                </a:cxn>
                <a:cxn ang="0">
                  <a:pos x="477" y="48"/>
                </a:cxn>
                <a:cxn ang="0">
                  <a:pos x="468" y="0"/>
                </a:cxn>
                <a:cxn ang="0">
                  <a:pos x="618" y="29"/>
                </a:cxn>
                <a:cxn ang="0">
                  <a:pos x="741" y="106"/>
                </a:cxn>
                <a:cxn ang="0">
                  <a:pos x="847" y="222"/>
                </a:cxn>
                <a:cxn ang="0">
                  <a:pos x="909" y="367"/>
                </a:cxn>
                <a:cxn ang="0">
                  <a:pos x="935" y="541"/>
                </a:cxn>
                <a:cxn ang="0">
                  <a:pos x="909" y="705"/>
                </a:cxn>
                <a:cxn ang="0">
                  <a:pos x="847" y="849"/>
                </a:cxn>
                <a:cxn ang="0">
                  <a:pos x="741" y="965"/>
                </a:cxn>
                <a:cxn ang="0">
                  <a:pos x="618" y="1033"/>
                </a:cxn>
                <a:cxn ang="0">
                  <a:pos x="468" y="1062"/>
                </a:cxn>
                <a:cxn ang="0">
                  <a:pos x="327" y="1033"/>
                </a:cxn>
                <a:cxn ang="0">
                  <a:pos x="194" y="965"/>
                </a:cxn>
                <a:cxn ang="0">
                  <a:pos x="97" y="849"/>
                </a:cxn>
                <a:cxn ang="0">
                  <a:pos x="27" y="714"/>
                </a:cxn>
                <a:cxn ang="0">
                  <a:pos x="0" y="541"/>
                </a:cxn>
                <a:cxn ang="0">
                  <a:pos x="27" y="377"/>
                </a:cxn>
                <a:cxn ang="0">
                  <a:pos x="89" y="222"/>
                </a:cxn>
                <a:cxn ang="0">
                  <a:pos x="186" y="106"/>
                </a:cxn>
                <a:cxn ang="0">
                  <a:pos x="318" y="29"/>
                </a:cxn>
                <a:cxn ang="0">
                  <a:pos x="468" y="0"/>
                </a:cxn>
              </a:cxnLst>
              <a:rect l="0" t="0" r="r" b="b"/>
              <a:pathLst>
                <a:path w="935" h="1062">
                  <a:moveTo>
                    <a:pt x="477" y="48"/>
                  </a:moveTo>
                  <a:lnTo>
                    <a:pt x="406" y="58"/>
                  </a:lnTo>
                  <a:lnTo>
                    <a:pt x="344" y="87"/>
                  </a:lnTo>
                  <a:lnTo>
                    <a:pt x="283" y="135"/>
                  </a:lnTo>
                  <a:lnTo>
                    <a:pt x="230" y="203"/>
                  </a:lnTo>
                  <a:lnTo>
                    <a:pt x="194" y="309"/>
                  </a:lnTo>
                  <a:lnTo>
                    <a:pt x="177" y="425"/>
                  </a:lnTo>
                  <a:lnTo>
                    <a:pt x="177" y="618"/>
                  </a:lnTo>
                  <a:lnTo>
                    <a:pt x="194" y="734"/>
                  </a:lnTo>
                  <a:lnTo>
                    <a:pt x="230" y="849"/>
                  </a:lnTo>
                  <a:lnTo>
                    <a:pt x="291" y="936"/>
                  </a:lnTo>
                  <a:lnTo>
                    <a:pt x="380" y="985"/>
                  </a:lnTo>
                  <a:lnTo>
                    <a:pt x="468" y="1004"/>
                  </a:lnTo>
                  <a:lnTo>
                    <a:pt x="477" y="1014"/>
                  </a:lnTo>
                  <a:lnTo>
                    <a:pt x="574" y="994"/>
                  </a:lnTo>
                  <a:lnTo>
                    <a:pt x="662" y="936"/>
                  </a:lnTo>
                  <a:lnTo>
                    <a:pt x="724" y="840"/>
                  </a:lnTo>
                  <a:lnTo>
                    <a:pt x="759" y="734"/>
                  </a:lnTo>
                  <a:lnTo>
                    <a:pt x="768" y="627"/>
                  </a:lnTo>
                  <a:lnTo>
                    <a:pt x="768" y="434"/>
                  </a:lnTo>
                  <a:lnTo>
                    <a:pt x="750" y="319"/>
                  </a:lnTo>
                  <a:lnTo>
                    <a:pt x="715" y="203"/>
                  </a:lnTo>
                  <a:lnTo>
                    <a:pt x="653" y="116"/>
                  </a:lnTo>
                  <a:lnTo>
                    <a:pt x="574" y="68"/>
                  </a:lnTo>
                  <a:lnTo>
                    <a:pt x="477" y="48"/>
                  </a:lnTo>
                  <a:close/>
                  <a:moveTo>
                    <a:pt x="468" y="0"/>
                  </a:moveTo>
                  <a:lnTo>
                    <a:pt x="618" y="29"/>
                  </a:lnTo>
                  <a:lnTo>
                    <a:pt x="741" y="106"/>
                  </a:lnTo>
                  <a:lnTo>
                    <a:pt x="847" y="222"/>
                  </a:lnTo>
                  <a:lnTo>
                    <a:pt x="909" y="367"/>
                  </a:lnTo>
                  <a:lnTo>
                    <a:pt x="935" y="541"/>
                  </a:lnTo>
                  <a:lnTo>
                    <a:pt x="909" y="705"/>
                  </a:lnTo>
                  <a:lnTo>
                    <a:pt x="847" y="849"/>
                  </a:lnTo>
                  <a:lnTo>
                    <a:pt x="741" y="965"/>
                  </a:lnTo>
                  <a:lnTo>
                    <a:pt x="618" y="1033"/>
                  </a:lnTo>
                  <a:lnTo>
                    <a:pt x="468" y="1062"/>
                  </a:lnTo>
                  <a:lnTo>
                    <a:pt x="327" y="1033"/>
                  </a:lnTo>
                  <a:lnTo>
                    <a:pt x="194" y="965"/>
                  </a:lnTo>
                  <a:lnTo>
                    <a:pt x="97" y="849"/>
                  </a:lnTo>
                  <a:lnTo>
                    <a:pt x="27" y="714"/>
                  </a:lnTo>
                  <a:lnTo>
                    <a:pt x="0" y="541"/>
                  </a:lnTo>
                  <a:lnTo>
                    <a:pt x="27" y="377"/>
                  </a:lnTo>
                  <a:lnTo>
                    <a:pt x="89" y="222"/>
                  </a:lnTo>
                  <a:lnTo>
                    <a:pt x="186" y="106"/>
                  </a:lnTo>
                  <a:lnTo>
                    <a:pt x="318" y="29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39"/>
            <p:cNvSpPr>
              <a:spLocks/>
            </p:cNvSpPr>
            <p:nvPr/>
          </p:nvSpPr>
          <p:spPr bwMode="auto">
            <a:xfrm>
              <a:off x="22758" y="4103"/>
              <a:ext cx="1667" cy="1033"/>
            </a:xfrm>
            <a:custGeom>
              <a:avLst/>
              <a:gdLst/>
              <a:ahLst/>
              <a:cxnLst>
                <a:cxn ang="0">
                  <a:pos x="300" y="242"/>
                </a:cxn>
                <a:cxn ang="0">
                  <a:pos x="423" y="68"/>
                </a:cxn>
                <a:cxn ang="0">
                  <a:pos x="617" y="0"/>
                </a:cxn>
                <a:cxn ang="0">
                  <a:pos x="750" y="20"/>
                </a:cxn>
                <a:cxn ang="0">
                  <a:pos x="873" y="126"/>
                </a:cxn>
                <a:cxn ang="0">
                  <a:pos x="926" y="174"/>
                </a:cxn>
                <a:cxn ang="0">
                  <a:pos x="1032" y="58"/>
                </a:cxn>
                <a:cxn ang="0">
                  <a:pos x="1208" y="0"/>
                </a:cxn>
                <a:cxn ang="0">
                  <a:pos x="1385" y="49"/>
                </a:cxn>
                <a:cxn ang="0">
                  <a:pos x="1473" y="155"/>
                </a:cxn>
                <a:cxn ang="0">
                  <a:pos x="1500" y="319"/>
                </a:cxn>
                <a:cxn ang="0">
                  <a:pos x="1508" y="927"/>
                </a:cxn>
                <a:cxn ang="0">
                  <a:pos x="1597" y="956"/>
                </a:cxn>
                <a:cxn ang="0">
                  <a:pos x="1667" y="1033"/>
                </a:cxn>
                <a:cxn ang="0">
                  <a:pos x="1358" y="1023"/>
                </a:cxn>
                <a:cxn ang="0">
                  <a:pos x="1191" y="1033"/>
                </a:cxn>
                <a:cxn ang="0">
                  <a:pos x="1279" y="956"/>
                </a:cxn>
                <a:cxn ang="0">
                  <a:pos x="1350" y="908"/>
                </a:cxn>
                <a:cxn ang="0">
                  <a:pos x="1358" y="232"/>
                </a:cxn>
                <a:cxn ang="0">
                  <a:pos x="1314" y="97"/>
                </a:cxn>
                <a:cxn ang="0">
                  <a:pos x="1200" y="49"/>
                </a:cxn>
                <a:cxn ang="0">
                  <a:pos x="1032" y="116"/>
                </a:cxn>
                <a:cxn ang="0">
                  <a:pos x="926" y="290"/>
                </a:cxn>
                <a:cxn ang="0">
                  <a:pos x="908" y="850"/>
                </a:cxn>
                <a:cxn ang="0">
                  <a:pos x="944" y="946"/>
                </a:cxn>
                <a:cxn ang="0">
                  <a:pos x="1076" y="956"/>
                </a:cxn>
                <a:cxn ang="0">
                  <a:pos x="997" y="1023"/>
                </a:cxn>
                <a:cxn ang="0">
                  <a:pos x="688" y="1033"/>
                </a:cxn>
                <a:cxn ang="0">
                  <a:pos x="600" y="956"/>
                </a:cxn>
                <a:cxn ang="0">
                  <a:pos x="741" y="946"/>
                </a:cxn>
                <a:cxn ang="0">
                  <a:pos x="767" y="850"/>
                </a:cxn>
                <a:cxn ang="0">
                  <a:pos x="750" y="155"/>
                </a:cxn>
                <a:cxn ang="0">
                  <a:pos x="679" y="58"/>
                </a:cxn>
                <a:cxn ang="0">
                  <a:pos x="520" y="68"/>
                </a:cxn>
                <a:cxn ang="0">
                  <a:pos x="379" y="184"/>
                </a:cxn>
                <a:cxn ang="0">
                  <a:pos x="317" y="425"/>
                </a:cxn>
                <a:cxn ang="0">
                  <a:pos x="326" y="908"/>
                </a:cxn>
                <a:cxn ang="0">
                  <a:pos x="397" y="956"/>
                </a:cxn>
                <a:cxn ang="0">
                  <a:pos x="485" y="1033"/>
                </a:cxn>
                <a:cxn ang="0">
                  <a:pos x="176" y="1023"/>
                </a:cxn>
                <a:cxn ang="0">
                  <a:pos x="9" y="1033"/>
                </a:cxn>
                <a:cxn ang="0">
                  <a:pos x="97" y="956"/>
                </a:cxn>
                <a:cxn ang="0">
                  <a:pos x="167" y="908"/>
                </a:cxn>
                <a:cxn ang="0">
                  <a:pos x="176" y="222"/>
                </a:cxn>
                <a:cxn ang="0">
                  <a:pos x="159" y="165"/>
                </a:cxn>
                <a:cxn ang="0">
                  <a:pos x="88" y="107"/>
                </a:cxn>
                <a:cxn ang="0">
                  <a:pos x="0" y="29"/>
                </a:cxn>
              </a:cxnLst>
              <a:rect l="0" t="0" r="r" b="b"/>
              <a:pathLst>
                <a:path w="1667" h="1033">
                  <a:moveTo>
                    <a:pt x="300" y="0"/>
                  </a:moveTo>
                  <a:lnTo>
                    <a:pt x="300" y="242"/>
                  </a:lnTo>
                  <a:lnTo>
                    <a:pt x="353" y="145"/>
                  </a:lnTo>
                  <a:lnTo>
                    <a:pt x="423" y="68"/>
                  </a:lnTo>
                  <a:lnTo>
                    <a:pt x="511" y="20"/>
                  </a:lnTo>
                  <a:lnTo>
                    <a:pt x="617" y="0"/>
                  </a:lnTo>
                  <a:lnTo>
                    <a:pt x="679" y="0"/>
                  </a:lnTo>
                  <a:lnTo>
                    <a:pt x="750" y="20"/>
                  </a:lnTo>
                  <a:lnTo>
                    <a:pt x="820" y="58"/>
                  </a:lnTo>
                  <a:lnTo>
                    <a:pt x="873" y="126"/>
                  </a:lnTo>
                  <a:lnTo>
                    <a:pt x="900" y="232"/>
                  </a:lnTo>
                  <a:lnTo>
                    <a:pt x="926" y="174"/>
                  </a:lnTo>
                  <a:lnTo>
                    <a:pt x="970" y="107"/>
                  </a:lnTo>
                  <a:lnTo>
                    <a:pt x="1032" y="58"/>
                  </a:lnTo>
                  <a:lnTo>
                    <a:pt x="1111" y="20"/>
                  </a:lnTo>
                  <a:lnTo>
                    <a:pt x="1208" y="0"/>
                  </a:lnTo>
                  <a:lnTo>
                    <a:pt x="1314" y="10"/>
                  </a:lnTo>
                  <a:lnTo>
                    <a:pt x="1385" y="49"/>
                  </a:lnTo>
                  <a:lnTo>
                    <a:pt x="1429" y="87"/>
                  </a:lnTo>
                  <a:lnTo>
                    <a:pt x="1473" y="155"/>
                  </a:lnTo>
                  <a:lnTo>
                    <a:pt x="1491" y="222"/>
                  </a:lnTo>
                  <a:lnTo>
                    <a:pt x="1500" y="319"/>
                  </a:lnTo>
                  <a:lnTo>
                    <a:pt x="1500" y="888"/>
                  </a:lnTo>
                  <a:lnTo>
                    <a:pt x="1508" y="927"/>
                  </a:lnTo>
                  <a:lnTo>
                    <a:pt x="1544" y="946"/>
                  </a:lnTo>
                  <a:lnTo>
                    <a:pt x="1597" y="956"/>
                  </a:lnTo>
                  <a:lnTo>
                    <a:pt x="1667" y="956"/>
                  </a:lnTo>
                  <a:lnTo>
                    <a:pt x="1667" y="1033"/>
                  </a:lnTo>
                  <a:lnTo>
                    <a:pt x="1588" y="1023"/>
                  </a:lnTo>
                  <a:lnTo>
                    <a:pt x="1358" y="1023"/>
                  </a:lnTo>
                  <a:lnTo>
                    <a:pt x="1279" y="1033"/>
                  </a:lnTo>
                  <a:lnTo>
                    <a:pt x="1191" y="1033"/>
                  </a:lnTo>
                  <a:lnTo>
                    <a:pt x="1191" y="956"/>
                  </a:lnTo>
                  <a:lnTo>
                    <a:pt x="1279" y="956"/>
                  </a:lnTo>
                  <a:lnTo>
                    <a:pt x="1332" y="946"/>
                  </a:lnTo>
                  <a:lnTo>
                    <a:pt x="1350" y="908"/>
                  </a:lnTo>
                  <a:lnTo>
                    <a:pt x="1358" y="850"/>
                  </a:lnTo>
                  <a:lnTo>
                    <a:pt x="1358" y="232"/>
                  </a:lnTo>
                  <a:lnTo>
                    <a:pt x="1341" y="155"/>
                  </a:lnTo>
                  <a:lnTo>
                    <a:pt x="1314" y="97"/>
                  </a:lnTo>
                  <a:lnTo>
                    <a:pt x="1270" y="58"/>
                  </a:lnTo>
                  <a:lnTo>
                    <a:pt x="1200" y="49"/>
                  </a:lnTo>
                  <a:lnTo>
                    <a:pt x="1111" y="68"/>
                  </a:lnTo>
                  <a:lnTo>
                    <a:pt x="1032" y="116"/>
                  </a:lnTo>
                  <a:lnTo>
                    <a:pt x="970" y="184"/>
                  </a:lnTo>
                  <a:lnTo>
                    <a:pt x="926" y="290"/>
                  </a:lnTo>
                  <a:lnTo>
                    <a:pt x="908" y="425"/>
                  </a:lnTo>
                  <a:lnTo>
                    <a:pt x="908" y="850"/>
                  </a:lnTo>
                  <a:lnTo>
                    <a:pt x="917" y="908"/>
                  </a:lnTo>
                  <a:lnTo>
                    <a:pt x="944" y="946"/>
                  </a:lnTo>
                  <a:lnTo>
                    <a:pt x="988" y="956"/>
                  </a:lnTo>
                  <a:lnTo>
                    <a:pt x="1076" y="956"/>
                  </a:lnTo>
                  <a:lnTo>
                    <a:pt x="1076" y="1033"/>
                  </a:lnTo>
                  <a:lnTo>
                    <a:pt x="997" y="1023"/>
                  </a:lnTo>
                  <a:lnTo>
                    <a:pt x="767" y="1023"/>
                  </a:lnTo>
                  <a:lnTo>
                    <a:pt x="688" y="1033"/>
                  </a:lnTo>
                  <a:lnTo>
                    <a:pt x="600" y="1033"/>
                  </a:lnTo>
                  <a:lnTo>
                    <a:pt x="600" y="956"/>
                  </a:lnTo>
                  <a:lnTo>
                    <a:pt x="688" y="956"/>
                  </a:lnTo>
                  <a:lnTo>
                    <a:pt x="741" y="946"/>
                  </a:lnTo>
                  <a:lnTo>
                    <a:pt x="758" y="908"/>
                  </a:lnTo>
                  <a:lnTo>
                    <a:pt x="767" y="850"/>
                  </a:lnTo>
                  <a:lnTo>
                    <a:pt x="767" y="232"/>
                  </a:lnTo>
                  <a:lnTo>
                    <a:pt x="750" y="155"/>
                  </a:lnTo>
                  <a:lnTo>
                    <a:pt x="723" y="97"/>
                  </a:lnTo>
                  <a:lnTo>
                    <a:pt x="679" y="58"/>
                  </a:lnTo>
                  <a:lnTo>
                    <a:pt x="609" y="49"/>
                  </a:lnTo>
                  <a:lnTo>
                    <a:pt x="520" y="68"/>
                  </a:lnTo>
                  <a:lnTo>
                    <a:pt x="441" y="116"/>
                  </a:lnTo>
                  <a:lnTo>
                    <a:pt x="379" y="184"/>
                  </a:lnTo>
                  <a:lnTo>
                    <a:pt x="335" y="290"/>
                  </a:lnTo>
                  <a:lnTo>
                    <a:pt x="317" y="425"/>
                  </a:lnTo>
                  <a:lnTo>
                    <a:pt x="317" y="850"/>
                  </a:lnTo>
                  <a:lnTo>
                    <a:pt x="326" y="908"/>
                  </a:lnTo>
                  <a:lnTo>
                    <a:pt x="353" y="946"/>
                  </a:lnTo>
                  <a:lnTo>
                    <a:pt x="397" y="956"/>
                  </a:lnTo>
                  <a:lnTo>
                    <a:pt x="485" y="956"/>
                  </a:lnTo>
                  <a:lnTo>
                    <a:pt x="485" y="1033"/>
                  </a:lnTo>
                  <a:lnTo>
                    <a:pt x="406" y="1023"/>
                  </a:lnTo>
                  <a:lnTo>
                    <a:pt x="176" y="1023"/>
                  </a:lnTo>
                  <a:lnTo>
                    <a:pt x="97" y="1033"/>
                  </a:lnTo>
                  <a:lnTo>
                    <a:pt x="9" y="1033"/>
                  </a:lnTo>
                  <a:lnTo>
                    <a:pt x="9" y="956"/>
                  </a:lnTo>
                  <a:lnTo>
                    <a:pt x="97" y="956"/>
                  </a:lnTo>
                  <a:lnTo>
                    <a:pt x="150" y="946"/>
                  </a:lnTo>
                  <a:lnTo>
                    <a:pt x="167" y="908"/>
                  </a:lnTo>
                  <a:lnTo>
                    <a:pt x="176" y="850"/>
                  </a:lnTo>
                  <a:lnTo>
                    <a:pt x="176" y="222"/>
                  </a:lnTo>
                  <a:lnTo>
                    <a:pt x="167" y="232"/>
                  </a:lnTo>
                  <a:lnTo>
                    <a:pt x="159" y="165"/>
                  </a:lnTo>
                  <a:lnTo>
                    <a:pt x="141" y="126"/>
                  </a:lnTo>
                  <a:lnTo>
                    <a:pt x="88" y="107"/>
                  </a:lnTo>
                  <a:lnTo>
                    <a:pt x="0" y="107"/>
                  </a:lnTo>
                  <a:lnTo>
                    <a:pt x="0" y="29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40"/>
            <p:cNvSpPr>
              <a:spLocks/>
            </p:cNvSpPr>
            <p:nvPr/>
          </p:nvSpPr>
          <p:spPr bwMode="auto">
            <a:xfrm>
              <a:off x="24690" y="3380"/>
              <a:ext cx="503" cy="2326"/>
            </a:xfrm>
            <a:custGeom>
              <a:avLst/>
              <a:gdLst/>
              <a:ahLst/>
              <a:cxnLst>
                <a:cxn ang="0">
                  <a:pos x="467" y="0"/>
                </a:cxn>
                <a:cxn ang="0">
                  <a:pos x="485" y="0"/>
                </a:cxn>
                <a:cxn ang="0">
                  <a:pos x="494" y="9"/>
                </a:cxn>
                <a:cxn ang="0">
                  <a:pos x="494" y="38"/>
                </a:cxn>
                <a:cxn ang="0">
                  <a:pos x="467" y="67"/>
                </a:cxn>
                <a:cxn ang="0">
                  <a:pos x="326" y="251"/>
                </a:cxn>
                <a:cxn ang="0">
                  <a:pos x="229" y="463"/>
                </a:cxn>
                <a:cxn ang="0">
                  <a:pos x="167" y="685"/>
                </a:cxn>
                <a:cxn ang="0">
                  <a:pos x="132" y="926"/>
                </a:cxn>
                <a:cxn ang="0">
                  <a:pos x="123" y="1167"/>
                </a:cxn>
                <a:cxn ang="0">
                  <a:pos x="132" y="1351"/>
                </a:cxn>
                <a:cxn ang="0">
                  <a:pos x="150" y="1544"/>
                </a:cxn>
                <a:cxn ang="0">
                  <a:pos x="194" y="1737"/>
                </a:cxn>
                <a:cxn ang="0">
                  <a:pos x="256" y="1920"/>
                </a:cxn>
                <a:cxn ang="0">
                  <a:pos x="344" y="2094"/>
                </a:cxn>
                <a:cxn ang="0">
                  <a:pos x="459" y="2258"/>
                </a:cxn>
                <a:cxn ang="0">
                  <a:pos x="494" y="2297"/>
                </a:cxn>
                <a:cxn ang="0">
                  <a:pos x="494" y="2306"/>
                </a:cxn>
                <a:cxn ang="0">
                  <a:pos x="503" y="2306"/>
                </a:cxn>
                <a:cxn ang="0">
                  <a:pos x="503" y="2316"/>
                </a:cxn>
                <a:cxn ang="0">
                  <a:pos x="494" y="2326"/>
                </a:cxn>
                <a:cxn ang="0">
                  <a:pos x="476" y="2326"/>
                </a:cxn>
                <a:cxn ang="0">
                  <a:pos x="441" y="2306"/>
                </a:cxn>
                <a:cxn ang="0">
                  <a:pos x="379" y="2258"/>
                </a:cxn>
                <a:cxn ang="0">
                  <a:pos x="309" y="2171"/>
                </a:cxn>
                <a:cxn ang="0">
                  <a:pos x="220" y="2046"/>
                </a:cxn>
                <a:cxn ang="0">
                  <a:pos x="141" y="1891"/>
                </a:cxn>
                <a:cxn ang="0">
                  <a:pos x="70" y="1698"/>
                </a:cxn>
                <a:cxn ang="0">
                  <a:pos x="26" y="1505"/>
                </a:cxn>
                <a:cxn ang="0">
                  <a:pos x="9" y="1322"/>
                </a:cxn>
                <a:cxn ang="0">
                  <a:pos x="0" y="1167"/>
                </a:cxn>
                <a:cxn ang="0">
                  <a:pos x="9" y="945"/>
                </a:cxn>
                <a:cxn ang="0">
                  <a:pos x="53" y="714"/>
                </a:cxn>
                <a:cxn ang="0">
                  <a:pos x="132" y="453"/>
                </a:cxn>
                <a:cxn ang="0">
                  <a:pos x="203" y="318"/>
                </a:cxn>
                <a:cxn ang="0">
                  <a:pos x="273" y="202"/>
                </a:cxn>
                <a:cxn ang="0">
                  <a:pos x="344" y="115"/>
                </a:cxn>
                <a:cxn ang="0">
                  <a:pos x="397" y="48"/>
                </a:cxn>
                <a:cxn ang="0">
                  <a:pos x="441" y="9"/>
                </a:cxn>
                <a:cxn ang="0">
                  <a:pos x="467" y="0"/>
                </a:cxn>
              </a:cxnLst>
              <a:rect l="0" t="0" r="r" b="b"/>
              <a:pathLst>
                <a:path w="503" h="2326">
                  <a:moveTo>
                    <a:pt x="467" y="0"/>
                  </a:moveTo>
                  <a:lnTo>
                    <a:pt x="485" y="0"/>
                  </a:lnTo>
                  <a:lnTo>
                    <a:pt x="494" y="9"/>
                  </a:lnTo>
                  <a:lnTo>
                    <a:pt x="494" y="38"/>
                  </a:lnTo>
                  <a:lnTo>
                    <a:pt x="467" y="67"/>
                  </a:lnTo>
                  <a:lnTo>
                    <a:pt x="326" y="251"/>
                  </a:lnTo>
                  <a:lnTo>
                    <a:pt x="229" y="463"/>
                  </a:lnTo>
                  <a:lnTo>
                    <a:pt x="167" y="685"/>
                  </a:lnTo>
                  <a:lnTo>
                    <a:pt x="132" y="926"/>
                  </a:lnTo>
                  <a:lnTo>
                    <a:pt x="123" y="1167"/>
                  </a:lnTo>
                  <a:lnTo>
                    <a:pt x="132" y="1351"/>
                  </a:lnTo>
                  <a:lnTo>
                    <a:pt x="150" y="1544"/>
                  </a:lnTo>
                  <a:lnTo>
                    <a:pt x="194" y="1737"/>
                  </a:lnTo>
                  <a:lnTo>
                    <a:pt x="256" y="1920"/>
                  </a:lnTo>
                  <a:lnTo>
                    <a:pt x="344" y="2094"/>
                  </a:lnTo>
                  <a:lnTo>
                    <a:pt x="459" y="2258"/>
                  </a:lnTo>
                  <a:lnTo>
                    <a:pt x="494" y="2297"/>
                  </a:lnTo>
                  <a:lnTo>
                    <a:pt x="494" y="2306"/>
                  </a:lnTo>
                  <a:lnTo>
                    <a:pt x="503" y="2306"/>
                  </a:lnTo>
                  <a:lnTo>
                    <a:pt x="503" y="2316"/>
                  </a:lnTo>
                  <a:lnTo>
                    <a:pt x="494" y="2326"/>
                  </a:lnTo>
                  <a:lnTo>
                    <a:pt x="476" y="2326"/>
                  </a:lnTo>
                  <a:lnTo>
                    <a:pt x="441" y="2306"/>
                  </a:lnTo>
                  <a:lnTo>
                    <a:pt x="379" y="2258"/>
                  </a:lnTo>
                  <a:lnTo>
                    <a:pt x="309" y="2171"/>
                  </a:lnTo>
                  <a:lnTo>
                    <a:pt x="220" y="2046"/>
                  </a:lnTo>
                  <a:lnTo>
                    <a:pt x="141" y="1891"/>
                  </a:lnTo>
                  <a:lnTo>
                    <a:pt x="70" y="1698"/>
                  </a:lnTo>
                  <a:lnTo>
                    <a:pt x="26" y="1505"/>
                  </a:lnTo>
                  <a:lnTo>
                    <a:pt x="9" y="1322"/>
                  </a:lnTo>
                  <a:lnTo>
                    <a:pt x="0" y="1167"/>
                  </a:lnTo>
                  <a:lnTo>
                    <a:pt x="9" y="945"/>
                  </a:lnTo>
                  <a:lnTo>
                    <a:pt x="53" y="714"/>
                  </a:lnTo>
                  <a:lnTo>
                    <a:pt x="132" y="453"/>
                  </a:lnTo>
                  <a:lnTo>
                    <a:pt x="203" y="318"/>
                  </a:lnTo>
                  <a:lnTo>
                    <a:pt x="273" y="202"/>
                  </a:lnTo>
                  <a:lnTo>
                    <a:pt x="344" y="115"/>
                  </a:lnTo>
                  <a:lnTo>
                    <a:pt x="397" y="48"/>
                  </a:lnTo>
                  <a:lnTo>
                    <a:pt x="441" y="9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41"/>
            <p:cNvSpPr>
              <a:spLocks/>
            </p:cNvSpPr>
            <p:nvPr/>
          </p:nvSpPr>
          <p:spPr bwMode="auto">
            <a:xfrm>
              <a:off x="25369" y="3534"/>
              <a:ext cx="1182" cy="1583"/>
            </a:xfrm>
            <a:custGeom>
              <a:avLst/>
              <a:gdLst/>
              <a:ahLst/>
              <a:cxnLst>
                <a:cxn ang="0">
                  <a:pos x="1121" y="0"/>
                </a:cxn>
                <a:cxn ang="0">
                  <a:pos x="1182" y="521"/>
                </a:cxn>
                <a:cxn ang="0">
                  <a:pos x="1129" y="521"/>
                </a:cxn>
                <a:cxn ang="0">
                  <a:pos x="1103" y="376"/>
                </a:cxn>
                <a:cxn ang="0">
                  <a:pos x="1076" y="261"/>
                </a:cxn>
                <a:cxn ang="0">
                  <a:pos x="1032" y="174"/>
                </a:cxn>
                <a:cxn ang="0">
                  <a:pos x="971" y="116"/>
                </a:cxn>
                <a:cxn ang="0">
                  <a:pos x="874" y="77"/>
                </a:cxn>
                <a:cxn ang="0">
                  <a:pos x="741" y="68"/>
                </a:cxn>
                <a:cxn ang="0">
                  <a:pos x="485" y="68"/>
                </a:cxn>
                <a:cxn ang="0">
                  <a:pos x="459" y="77"/>
                </a:cxn>
                <a:cxn ang="0">
                  <a:pos x="441" y="77"/>
                </a:cxn>
                <a:cxn ang="0">
                  <a:pos x="424" y="97"/>
                </a:cxn>
                <a:cxn ang="0">
                  <a:pos x="415" y="116"/>
                </a:cxn>
                <a:cxn ang="0">
                  <a:pos x="415" y="1438"/>
                </a:cxn>
                <a:cxn ang="0">
                  <a:pos x="424" y="1467"/>
                </a:cxn>
                <a:cxn ang="0">
                  <a:pos x="459" y="1486"/>
                </a:cxn>
                <a:cxn ang="0">
                  <a:pos x="521" y="1506"/>
                </a:cxn>
                <a:cxn ang="0">
                  <a:pos x="688" y="1506"/>
                </a:cxn>
                <a:cxn ang="0">
                  <a:pos x="688" y="1583"/>
                </a:cxn>
                <a:cxn ang="0">
                  <a:pos x="609" y="1573"/>
                </a:cxn>
                <a:cxn ang="0">
                  <a:pos x="71" y="1573"/>
                </a:cxn>
                <a:cxn ang="0">
                  <a:pos x="0" y="1583"/>
                </a:cxn>
                <a:cxn ang="0">
                  <a:pos x="0" y="1506"/>
                </a:cxn>
                <a:cxn ang="0">
                  <a:pos x="150" y="1506"/>
                </a:cxn>
                <a:cxn ang="0">
                  <a:pos x="194" y="1486"/>
                </a:cxn>
                <a:cxn ang="0">
                  <a:pos x="221" y="1457"/>
                </a:cxn>
                <a:cxn ang="0">
                  <a:pos x="221" y="145"/>
                </a:cxn>
                <a:cxn ang="0">
                  <a:pos x="212" y="116"/>
                </a:cxn>
                <a:cxn ang="0">
                  <a:pos x="185" y="97"/>
                </a:cxn>
                <a:cxn ang="0">
                  <a:pos x="132" y="77"/>
                </a:cxn>
                <a:cxn ang="0">
                  <a:pos x="0" y="77"/>
                </a:cxn>
                <a:cxn ang="0">
                  <a:pos x="0" y="10"/>
                </a:cxn>
                <a:cxn ang="0">
                  <a:pos x="1112" y="10"/>
                </a:cxn>
                <a:cxn ang="0">
                  <a:pos x="1121" y="0"/>
                </a:cxn>
              </a:cxnLst>
              <a:rect l="0" t="0" r="r" b="b"/>
              <a:pathLst>
                <a:path w="1182" h="1583">
                  <a:moveTo>
                    <a:pt x="1121" y="0"/>
                  </a:moveTo>
                  <a:lnTo>
                    <a:pt x="1182" y="521"/>
                  </a:lnTo>
                  <a:lnTo>
                    <a:pt x="1129" y="521"/>
                  </a:lnTo>
                  <a:lnTo>
                    <a:pt x="1103" y="376"/>
                  </a:lnTo>
                  <a:lnTo>
                    <a:pt x="1076" y="261"/>
                  </a:lnTo>
                  <a:lnTo>
                    <a:pt x="1032" y="174"/>
                  </a:lnTo>
                  <a:lnTo>
                    <a:pt x="971" y="116"/>
                  </a:lnTo>
                  <a:lnTo>
                    <a:pt x="874" y="77"/>
                  </a:lnTo>
                  <a:lnTo>
                    <a:pt x="741" y="68"/>
                  </a:lnTo>
                  <a:lnTo>
                    <a:pt x="485" y="68"/>
                  </a:lnTo>
                  <a:lnTo>
                    <a:pt x="459" y="77"/>
                  </a:lnTo>
                  <a:lnTo>
                    <a:pt x="441" y="77"/>
                  </a:lnTo>
                  <a:lnTo>
                    <a:pt x="424" y="97"/>
                  </a:lnTo>
                  <a:lnTo>
                    <a:pt x="415" y="116"/>
                  </a:lnTo>
                  <a:lnTo>
                    <a:pt x="415" y="1438"/>
                  </a:lnTo>
                  <a:lnTo>
                    <a:pt x="424" y="1467"/>
                  </a:lnTo>
                  <a:lnTo>
                    <a:pt x="459" y="1486"/>
                  </a:lnTo>
                  <a:lnTo>
                    <a:pt x="521" y="1506"/>
                  </a:lnTo>
                  <a:lnTo>
                    <a:pt x="688" y="1506"/>
                  </a:lnTo>
                  <a:lnTo>
                    <a:pt x="688" y="1583"/>
                  </a:lnTo>
                  <a:lnTo>
                    <a:pt x="609" y="1573"/>
                  </a:lnTo>
                  <a:lnTo>
                    <a:pt x="71" y="1573"/>
                  </a:lnTo>
                  <a:lnTo>
                    <a:pt x="0" y="1583"/>
                  </a:lnTo>
                  <a:lnTo>
                    <a:pt x="0" y="1506"/>
                  </a:lnTo>
                  <a:lnTo>
                    <a:pt x="150" y="1506"/>
                  </a:lnTo>
                  <a:lnTo>
                    <a:pt x="194" y="1486"/>
                  </a:lnTo>
                  <a:lnTo>
                    <a:pt x="221" y="1457"/>
                  </a:lnTo>
                  <a:lnTo>
                    <a:pt x="221" y="145"/>
                  </a:lnTo>
                  <a:lnTo>
                    <a:pt x="212" y="116"/>
                  </a:lnTo>
                  <a:lnTo>
                    <a:pt x="185" y="97"/>
                  </a:lnTo>
                  <a:lnTo>
                    <a:pt x="132" y="77"/>
                  </a:lnTo>
                  <a:lnTo>
                    <a:pt x="0" y="77"/>
                  </a:lnTo>
                  <a:lnTo>
                    <a:pt x="0" y="10"/>
                  </a:lnTo>
                  <a:lnTo>
                    <a:pt x="1112" y="10"/>
                  </a:lnTo>
                  <a:lnTo>
                    <a:pt x="1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42"/>
            <p:cNvSpPr>
              <a:spLocks/>
            </p:cNvSpPr>
            <p:nvPr/>
          </p:nvSpPr>
          <p:spPr bwMode="auto">
            <a:xfrm>
              <a:off x="26816" y="4876"/>
              <a:ext cx="247" cy="694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115" y="0"/>
                </a:cxn>
                <a:cxn ang="0">
                  <a:pos x="168" y="19"/>
                </a:cxn>
                <a:cxn ang="0">
                  <a:pos x="212" y="67"/>
                </a:cxn>
                <a:cxn ang="0">
                  <a:pos x="238" y="135"/>
                </a:cxn>
                <a:cxn ang="0">
                  <a:pos x="247" y="241"/>
                </a:cxn>
                <a:cxn ang="0">
                  <a:pos x="238" y="241"/>
                </a:cxn>
                <a:cxn ang="0">
                  <a:pos x="229" y="366"/>
                </a:cxn>
                <a:cxn ang="0">
                  <a:pos x="194" y="482"/>
                </a:cxn>
                <a:cxn ang="0">
                  <a:pos x="150" y="569"/>
                </a:cxn>
                <a:cxn ang="0">
                  <a:pos x="106" y="637"/>
                </a:cxn>
                <a:cxn ang="0">
                  <a:pos x="71" y="675"/>
                </a:cxn>
                <a:cxn ang="0">
                  <a:pos x="44" y="694"/>
                </a:cxn>
                <a:cxn ang="0">
                  <a:pos x="35" y="694"/>
                </a:cxn>
                <a:cxn ang="0">
                  <a:pos x="26" y="685"/>
                </a:cxn>
                <a:cxn ang="0">
                  <a:pos x="26" y="656"/>
                </a:cxn>
                <a:cxn ang="0">
                  <a:pos x="53" y="627"/>
                </a:cxn>
                <a:cxn ang="0">
                  <a:pos x="123" y="530"/>
                </a:cxn>
                <a:cxn ang="0">
                  <a:pos x="176" y="395"/>
                </a:cxn>
                <a:cxn ang="0">
                  <a:pos x="194" y="231"/>
                </a:cxn>
                <a:cxn ang="0">
                  <a:pos x="194" y="202"/>
                </a:cxn>
                <a:cxn ang="0">
                  <a:pos x="168" y="231"/>
                </a:cxn>
                <a:cxn ang="0">
                  <a:pos x="141" y="241"/>
                </a:cxn>
                <a:cxn ang="0">
                  <a:pos x="115" y="241"/>
                </a:cxn>
                <a:cxn ang="0">
                  <a:pos x="79" y="231"/>
                </a:cxn>
                <a:cxn ang="0">
                  <a:pos x="53" y="222"/>
                </a:cxn>
                <a:cxn ang="0">
                  <a:pos x="35" y="202"/>
                </a:cxn>
                <a:cxn ang="0">
                  <a:pos x="0" y="144"/>
                </a:cxn>
                <a:cxn ang="0">
                  <a:pos x="0" y="86"/>
                </a:cxn>
                <a:cxn ang="0">
                  <a:pos x="18" y="57"/>
                </a:cxn>
                <a:cxn ang="0">
                  <a:pos x="53" y="19"/>
                </a:cxn>
                <a:cxn ang="0">
                  <a:pos x="79" y="0"/>
                </a:cxn>
              </a:cxnLst>
              <a:rect l="0" t="0" r="r" b="b"/>
              <a:pathLst>
                <a:path w="247" h="694">
                  <a:moveTo>
                    <a:pt x="79" y="0"/>
                  </a:moveTo>
                  <a:lnTo>
                    <a:pt x="115" y="0"/>
                  </a:lnTo>
                  <a:lnTo>
                    <a:pt x="168" y="19"/>
                  </a:lnTo>
                  <a:lnTo>
                    <a:pt x="212" y="67"/>
                  </a:lnTo>
                  <a:lnTo>
                    <a:pt x="238" y="135"/>
                  </a:lnTo>
                  <a:lnTo>
                    <a:pt x="247" y="241"/>
                  </a:lnTo>
                  <a:lnTo>
                    <a:pt x="238" y="241"/>
                  </a:lnTo>
                  <a:lnTo>
                    <a:pt x="229" y="366"/>
                  </a:lnTo>
                  <a:lnTo>
                    <a:pt x="194" y="482"/>
                  </a:lnTo>
                  <a:lnTo>
                    <a:pt x="150" y="569"/>
                  </a:lnTo>
                  <a:lnTo>
                    <a:pt x="106" y="637"/>
                  </a:lnTo>
                  <a:lnTo>
                    <a:pt x="71" y="675"/>
                  </a:lnTo>
                  <a:lnTo>
                    <a:pt x="44" y="694"/>
                  </a:lnTo>
                  <a:lnTo>
                    <a:pt x="35" y="694"/>
                  </a:lnTo>
                  <a:lnTo>
                    <a:pt x="26" y="685"/>
                  </a:lnTo>
                  <a:lnTo>
                    <a:pt x="26" y="656"/>
                  </a:lnTo>
                  <a:lnTo>
                    <a:pt x="53" y="627"/>
                  </a:lnTo>
                  <a:lnTo>
                    <a:pt x="123" y="530"/>
                  </a:lnTo>
                  <a:lnTo>
                    <a:pt x="176" y="395"/>
                  </a:lnTo>
                  <a:lnTo>
                    <a:pt x="194" y="231"/>
                  </a:lnTo>
                  <a:lnTo>
                    <a:pt x="194" y="202"/>
                  </a:lnTo>
                  <a:lnTo>
                    <a:pt x="168" y="231"/>
                  </a:lnTo>
                  <a:lnTo>
                    <a:pt x="141" y="241"/>
                  </a:lnTo>
                  <a:lnTo>
                    <a:pt x="115" y="241"/>
                  </a:lnTo>
                  <a:lnTo>
                    <a:pt x="79" y="231"/>
                  </a:lnTo>
                  <a:lnTo>
                    <a:pt x="53" y="222"/>
                  </a:lnTo>
                  <a:lnTo>
                    <a:pt x="35" y="202"/>
                  </a:lnTo>
                  <a:lnTo>
                    <a:pt x="0" y="144"/>
                  </a:lnTo>
                  <a:lnTo>
                    <a:pt x="0" y="86"/>
                  </a:lnTo>
                  <a:lnTo>
                    <a:pt x="18" y="57"/>
                  </a:lnTo>
                  <a:lnTo>
                    <a:pt x="53" y="19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43"/>
            <p:cNvSpPr>
              <a:spLocks noEditPoints="1"/>
            </p:cNvSpPr>
            <p:nvPr/>
          </p:nvSpPr>
          <p:spPr bwMode="auto">
            <a:xfrm>
              <a:off x="27645" y="3486"/>
              <a:ext cx="1377" cy="1689"/>
            </a:xfrm>
            <a:custGeom>
              <a:avLst/>
              <a:gdLst/>
              <a:ahLst/>
              <a:cxnLst>
                <a:cxn ang="0">
                  <a:pos x="1235" y="183"/>
                </a:cxn>
                <a:cxn ang="0">
                  <a:pos x="1182" y="222"/>
                </a:cxn>
                <a:cxn ang="0">
                  <a:pos x="1244" y="299"/>
                </a:cxn>
                <a:cxn ang="0">
                  <a:pos x="1271" y="309"/>
                </a:cxn>
                <a:cxn ang="0">
                  <a:pos x="494" y="135"/>
                </a:cxn>
                <a:cxn ang="0">
                  <a:pos x="300" y="260"/>
                </a:cxn>
                <a:cxn ang="0">
                  <a:pos x="141" y="492"/>
                </a:cxn>
                <a:cxn ang="0">
                  <a:pos x="80" y="849"/>
                </a:cxn>
                <a:cxn ang="0">
                  <a:pos x="124" y="1139"/>
                </a:cxn>
                <a:cxn ang="0">
                  <a:pos x="256" y="1390"/>
                </a:cxn>
                <a:cxn ang="0">
                  <a:pos x="530" y="1573"/>
                </a:cxn>
                <a:cxn ang="0">
                  <a:pos x="371" y="1312"/>
                </a:cxn>
                <a:cxn ang="0">
                  <a:pos x="318" y="994"/>
                </a:cxn>
                <a:cxn ang="0">
                  <a:pos x="318" y="646"/>
                </a:cxn>
                <a:cxn ang="0">
                  <a:pos x="388" y="347"/>
                </a:cxn>
                <a:cxn ang="0">
                  <a:pos x="468" y="173"/>
                </a:cxn>
                <a:cxn ang="0">
                  <a:pos x="494" y="135"/>
                </a:cxn>
                <a:cxn ang="0">
                  <a:pos x="1315" y="0"/>
                </a:cxn>
                <a:cxn ang="0">
                  <a:pos x="1332" y="29"/>
                </a:cxn>
                <a:cxn ang="0">
                  <a:pos x="1315" y="87"/>
                </a:cxn>
                <a:cxn ang="0">
                  <a:pos x="1306" y="540"/>
                </a:cxn>
                <a:cxn ang="0">
                  <a:pos x="1279" y="560"/>
                </a:cxn>
                <a:cxn ang="0">
                  <a:pos x="1244" y="531"/>
                </a:cxn>
                <a:cxn ang="0">
                  <a:pos x="1077" y="260"/>
                </a:cxn>
                <a:cxn ang="0">
                  <a:pos x="856" y="116"/>
                </a:cxn>
                <a:cxn ang="0">
                  <a:pos x="644" y="125"/>
                </a:cxn>
                <a:cxn ang="0">
                  <a:pos x="477" y="309"/>
                </a:cxn>
                <a:cxn ang="0">
                  <a:pos x="380" y="646"/>
                </a:cxn>
                <a:cxn ang="0">
                  <a:pos x="371" y="994"/>
                </a:cxn>
                <a:cxn ang="0">
                  <a:pos x="415" y="1245"/>
                </a:cxn>
                <a:cxn ang="0">
                  <a:pos x="503" y="1447"/>
                </a:cxn>
                <a:cxn ang="0">
                  <a:pos x="671" y="1563"/>
                </a:cxn>
                <a:cxn ang="0">
                  <a:pos x="927" y="1563"/>
                </a:cxn>
                <a:cxn ang="0">
                  <a:pos x="1182" y="1438"/>
                </a:cxn>
                <a:cxn ang="0">
                  <a:pos x="1315" y="1303"/>
                </a:cxn>
                <a:cxn ang="0">
                  <a:pos x="1377" y="1332"/>
                </a:cxn>
                <a:cxn ang="0">
                  <a:pos x="1368" y="1380"/>
                </a:cxn>
                <a:cxn ang="0">
                  <a:pos x="1227" y="1515"/>
                </a:cxn>
                <a:cxn ang="0">
                  <a:pos x="1015" y="1640"/>
                </a:cxn>
                <a:cxn ang="0">
                  <a:pos x="750" y="1689"/>
                </a:cxn>
                <a:cxn ang="0">
                  <a:pos x="477" y="1640"/>
                </a:cxn>
                <a:cxn ang="0">
                  <a:pos x="238" y="1486"/>
                </a:cxn>
                <a:cxn ang="0">
                  <a:pos x="71" y="1225"/>
                </a:cxn>
                <a:cxn ang="0">
                  <a:pos x="0" y="849"/>
                </a:cxn>
                <a:cxn ang="0">
                  <a:pos x="71" y="463"/>
                </a:cxn>
                <a:cxn ang="0">
                  <a:pos x="238" y="202"/>
                </a:cxn>
                <a:cxn ang="0">
                  <a:pos x="477" y="58"/>
                </a:cxn>
                <a:cxn ang="0">
                  <a:pos x="750" y="9"/>
                </a:cxn>
                <a:cxn ang="0">
                  <a:pos x="891" y="19"/>
                </a:cxn>
                <a:cxn ang="0">
                  <a:pos x="1041" y="77"/>
                </a:cxn>
                <a:cxn ang="0">
                  <a:pos x="1182" y="116"/>
                </a:cxn>
                <a:cxn ang="0">
                  <a:pos x="1218" y="106"/>
                </a:cxn>
                <a:cxn ang="0">
                  <a:pos x="1244" y="77"/>
                </a:cxn>
                <a:cxn ang="0">
                  <a:pos x="1271" y="9"/>
                </a:cxn>
              </a:cxnLst>
              <a:rect l="0" t="0" r="r" b="b"/>
              <a:pathLst>
                <a:path w="1377" h="1689">
                  <a:moveTo>
                    <a:pt x="1271" y="164"/>
                  </a:moveTo>
                  <a:lnTo>
                    <a:pt x="1235" y="183"/>
                  </a:lnTo>
                  <a:lnTo>
                    <a:pt x="1156" y="183"/>
                  </a:lnTo>
                  <a:lnTo>
                    <a:pt x="1182" y="222"/>
                  </a:lnTo>
                  <a:lnTo>
                    <a:pt x="1227" y="270"/>
                  </a:lnTo>
                  <a:lnTo>
                    <a:pt x="1244" y="299"/>
                  </a:lnTo>
                  <a:lnTo>
                    <a:pt x="1262" y="318"/>
                  </a:lnTo>
                  <a:lnTo>
                    <a:pt x="1271" y="309"/>
                  </a:lnTo>
                  <a:lnTo>
                    <a:pt x="1271" y="164"/>
                  </a:lnTo>
                  <a:close/>
                  <a:moveTo>
                    <a:pt x="494" y="135"/>
                  </a:moveTo>
                  <a:lnTo>
                    <a:pt x="397" y="183"/>
                  </a:lnTo>
                  <a:lnTo>
                    <a:pt x="300" y="260"/>
                  </a:lnTo>
                  <a:lnTo>
                    <a:pt x="212" y="357"/>
                  </a:lnTo>
                  <a:lnTo>
                    <a:pt x="141" y="492"/>
                  </a:lnTo>
                  <a:lnTo>
                    <a:pt x="97" y="656"/>
                  </a:lnTo>
                  <a:lnTo>
                    <a:pt x="80" y="849"/>
                  </a:lnTo>
                  <a:lnTo>
                    <a:pt x="88" y="994"/>
                  </a:lnTo>
                  <a:lnTo>
                    <a:pt x="124" y="1139"/>
                  </a:lnTo>
                  <a:lnTo>
                    <a:pt x="177" y="1274"/>
                  </a:lnTo>
                  <a:lnTo>
                    <a:pt x="256" y="1390"/>
                  </a:lnTo>
                  <a:lnTo>
                    <a:pt x="380" y="1496"/>
                  </a:lnTo>
                  <a:lnTo>
                    <a:pt x="530" y="1573"/>
                  </a:lnTo>
                  <a:lnTo>
                    <a:pt x="433" y="1457"/>
                  </a:lnTo>
                  <a:lnTo>
                    <a:pt x="371" y="1312"/>
                  </a:lnTo>
                  <a:lnTo>
                    <a:pt x="336" y="1158"/>
                  </a:lnTo>
                  <a:lnTo>
                    <a:pt x="318" y="994"/>
                  </a:lnTo>
                  <a:lnTo>
                    <a:pt x="309" y="849"/>
                  </a:lnTo>
                  <a:lnTo>
                    <a:pt x="318" y="646"/>
                  </a:lnTo>
                  <a:lnTo>
                    <a:pt x="344" y="473"/>
                  </a:lnTo>
                  <a:lnTo>
                    <a:pt x="388" y="347"/>
                  </a:lnTo>
                  <a:lnTo>
                    <a:pt x="433" y="241"/>
                  </a:lnTo>
                  <a:lnTo>
                    <a:pt x="468" y="173"/>
                  </a:lnTo>
                  <a:lnTo>
                    <a:pt x="503" y="135"/>
                  </a:lnTo>
                  <a:lnTo>
                    <a:pt x="494" y="135"/>
                  </a:lnTo>
                  <a:close/>
                  <a:moveTo>
                    <a:pt x="1288" y="0"/>
                  </a:moveTo>
                  <a:lnTo>
                    <a:pt x="1315" y="0"/>
                  </a:lnTo>
                  <a:lnTo>
                    <a:pt x="1324" y="19"/>
                  </a:lnTo>
                  <a:lnTo>
                    <a:pt x="1332" y="29"/>
                  </a:lnTo>
                  <a:lnTo>
                    <a:pt x="1332" y="77"/>
                  </a:lnTo>
                  <a:lnTo>
                    <a:pt x="1315" y="87"/>
                  </a:lnTo>
                  <a:lnTo>
                    <a:pt x="1315" y="531"/>
                  </a:lnTo>
                  <a:lnTo>
                    <a:pt x="1306" y="540"/>
                  </a:lnTo>
                  <a:lnTo>
                    <a:pt x="1297" y="560"/>
                  </a:lnTo>
                  <a:lnTo>
                    <a:pt x="1279" y="560"/>
                  </a:lnTo>
                  <a:lnTo>
                    <a:pt x="1262" y="550"/>
                  </a:lnTo>
                  <a:lnTo>
                    <a:pt x="1244" y="531"/>
                  </a:lnTo>
                  <a:lnTo>
                    <a:pt x="1174" y="376"/>
                  </a:lnTo>
                  <a:lnTo>
                    <a:pt x="1077" y="260"/>
                  </a:lnTo>
                  <a:lnTo>
                    <a:pt x="971" y="173"/>
                  </a:lnTo>
                  <a:lnTo>
                    <a:pt x="856" y="116"/>
                  </a:lnTo>
                  <a:lnTo>
                    <a:pt x="750" y="96"/>
                  </a:lnTo>
                  <a:lnTo>
                    <a:pt x="644" y="125"/>
                  </a:lnTo>
                  <a:lnTo>
                    <a:pt x="547" y="193"/>
                  </a:lnTo>
                  <a:lnTo>
                    <a:pt x="477" y="309"/>
                  </a:lnTo>
                  <a:lnTo>
                    <a:pt x="415" y="463"/>
                  </a:lnTo>
                  <a:lnTo>
                    <a:pt x="380" y="646"/>
                  </a:lnTo>
                  <a:lnTo>
                    <a:pt x="371" y="859"/>
                  </a:lnTo>
                  <a:lnTo>
                    <a:pt x="371" y="994"/>
                  </a:lnTo>
                  <a:lnTo>
                    <a:pt x="388" y="1119"/>
                  </a:lnTo>
                  <a:lnTo>
                    <a:pt x="415" y="1245"/>
                  </a:lnTo>
                  <a:lnTo>
                    <a:pt x="450" y="1351"/>
                  </a:lnTo>
                  <a:lnTo>
                    <a:pt x="503" y="1447"/>
                  </a:lnTo>
                  <a:lnTo>
                    <a:pt x="583" y="1515"/>
                  </a:lnTo>
                  <a:lnTo>
                    <a:pt x="671" y="1563"/>
                  </a:lnTo>
                  <a:lnTo>
                    <a:pt x="785" y="1583"/>
                  </a:lnTo>
                  <a:lnTo>
                    <a:pt x="927" y="1563"/>
                  </a:lnTo>
                  <a:lnTo>
                    <a:pt x="1068" y="1515"/>
                  </a:lnTo>
                  <a:lnTo>
                    <a:pt x="1182" y="1438"/>
                  </a:lnTo>
                  <a:lnTo>
                    <a:pt x="1288" y="1332"/>
                  </a:lnTo>
                  <a:lnTo>
                    <a:pt x="1315" y="1303"/>
                  </a:lnTo>
                  <a:lnTo>
                    <a:pt x="1350" y="1303"/>
                  </a:lnTo>
                  <a:lnTo>
                    <a:pt x="1377" y="1332"/>
                  </a:lnTo>
                  <a:lnTo>
                    <a:pt x="1377" y="1351"/>
                  </a:lnTo>
                  <a:lnTo>
                    <a:pt x="1368" y="1380"/>
                  </a:lnTo>
                  <a:lnTo>
                    <a:pt x="1332" y="1418"/>
                  </a:lnTo>
                  <a:lnTo>
                    <a:pt x="1227" y="1515"/>
                  </a:lnTo>
                  <a:lnTo>
                    <a:pt x="1165" y="1563"/>
                  </a:lnTo>
                  <a:lnTo>
                    <a:pt x="1015" y="1640"/>
                  </a:lnTo>
                  <a:lnTo>
                    <a:pt x="874" y="1679"/>
                  </a:lnTo>
                  <a:lnTo>
                    <a:pt x="750" y="1689"/>
                  </a:lnTo>
                  <a:lnTo>
                    <a:pt x="618" y="1679"/>
                  </a:lnTo>
                  <a:lnTo>
                    <a:pt x="477" y="1640"/>
                  </a:lnTo>
                  <a:lnTo>
                    <a:pt x="353" y="1583"/>
                  </a:lnTo>
                  <a:lnTo>
                    <a:pt x="238" y="1486"/>
                  </a:lnTo>
                  <a:lnTo>
                    <a:pt x="141" y="1370"/>
                  </a:lnTo>
                  <a:lnTo>
                    <a:pt x="71" y="1225"/>
                  </a:lnTo>
                  <a:lnTo>
                    <a:pt x="18" y="1052"/>
                  </a:lnTo>
                  <a:lnTo>
                    <a:pt x="0" y="849"/>
                  </a:lnTo>
                  <a:lnTo>
                    <a:pt x="18" y="637"/>
                  </a:lnTo>
                  <a:lnTo>
                    <a:pt x="71" y="463"/>
                  </a:lnTo>
                  <a:lnTo>
                    <a:pt x="141" y="318"/>
                  </a:lnTo>
                  <a:lnTo>
                    <a:pt x="238" y="202"/>
                  </a:lnTo>
                  <a:lnTo>
                    <a:pt x="353" y="116"/>
                  </a:lnTo>
                  <a:lnTo>
                    <a:pt x="477" y="58"/>
                  </a:lnTo>
                  <a:lnTo>
                    <a:pt x="618" y="19"/>
                  </a:lnTo>
                  <a:lnTo>
                    <a:pt x="750" y="9"/>
                  </a:lnTo>
                  <a:lnTo>
                    <a:pt x="803" y="9"/>
                  </a:lnTo>
                  <a:lnTo>
                    <a:pt x="891" y="19"/>
                  </a:lnTo>
                  <a:lnTo>
                    <a:pt x="988" y="58"/>
                  </a:lnTo>
                  <a:lnTo>
                    <a:pt x="1041" y="77"/>
                  </a:lnTo>
                  <a:lnTo>
                    <a:pt x="1112" y="106"/>
                  </a:lnTo>
                  <a:lnTo>
                    <a:pt x="1182" y="116"/>
                  </a:lnTo>
                  <a:lnTo>
                    <a:pt x="1209" y="116"/>
                  </a:lnTo>
                  <a:lnTo>
                    <a:pt x="1218" y="106"/>
                  </a:lnTo>
                  <a:lnTo>
                    <a:pt x="1235" y="96"/>
                  </a:lnTo>
                  <a:lnTo>
                    <a:pt x="1244" y="77"/>
                  </a:lnTo>
                  <a:lnTo>
                    <a:pt x="1253" y="48"/>
                  </a:lnTo>
                  <a:lnTo>
                    <a:pt x="1271" y="9"/>
                  </a:lnTo>
                  <a:lnTo>
                    <a:pt x="1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44"/>
            <p:cNvSpPr>
              <a:spLocks/>
            </p:cNvSpPr>
            <p:nvPr/>
          </p:nvSpPr>
          <p:spPr bwMode="auto">
            <a:xfrm>
              <a:off x="29233" y="3389"/>
              <a:ext cx="503" cy="232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7" y="0"/>
                </a:cxn>
                <a:cxn ang="0">
                  <a:pos x="62" y="20"/>
                </a:cxn>
                <a:cxn ang="0">
                  <a:pos x="124" y="68"/>
                </a:cxn>
                <a:cxn ang="0">
                  <a:pos x="194" y="155"/>
                </a:cxn>
                <a:cxn ang="0">
                  <a:pos x="283" y="280"/>
                </a:cxn>
                <a:cxn ang="0">
                  <a:pos x="362" y="435"/>
                </a:cxn>
                <a:cxn ang="0">
                  <a:pos x="433" y="628"/>
                </a:cxn>
                <a:cxn ang="0">
                  <a:pos x="477" y="821"/>
                </a:cxn>
                <a:cxn ang="0">
                  <a:pos x="494" y="1004"/>
                </a:cxn>
                <a:cxn ang="0">
                  <a:pos x="503" y="1158"/>
                </a:cxn>
                <a:cxn ang="0">
                  <a:pos x="494" y="1380"/>
                </a:cxn>
                <a:cxn ang="0">
                  <a:pos x="450" y="1612"/>
                </a:cxn>
                <a:cxn ang="0">
                  <a:pos x="371" y="1873"/>
                </a:cxn>
                <a:cxn ang="0">
                  <a:pos x="300" y="2008"/>
                </a:cxn>
                <a:cxn ang="0">
                  <a:pos x="230" y="2124"/>
                </a:cxn>
                <a:cxn ang="0">
                  <a:pos x="168" y="2210"/>
                </a:cxn>
                <a:cxn ang="0">
                  <a:pos x="106" y="2278"/>
                </a:cxn>
                <a:cxn ang="0">
                  <a:pos x="62" y="2317"/>
                </a:cxn>
                <a:cxn ang="0">
                  <a:pos x="36" y="2326"/>
                </a:cxn>
                <a:cxn ang="0">
                  <a:pos x="18" y="2326"/>
                </a:cxn>
                <a:cxn ang="0">
                  <a:pos x="9" y="2317"/>
                </a:cxn>
                <a:cxn ang="0">
                  <a:pos x="9" y="2297"/>
                </a:cxn>
                <a:cxn ang="0">
                  <a:pos x="36" y="2268"/>
                </a:cxn>
                <a:cxn ang="0">
                  <a:pos x="150" y="2114"/>
                </a:cxn>
                <a:cxn ang="0">
                  <a:pos x="238" y="1940"/>
                </a:cxn>
                <a:cxn ang="0">
                  <a:pos x="309" y="1757"/>
                </a:cxn>
                <a:cxn ang="0">
                  <a:pos x="353" y="1564"/>
                </a:cxn>
                <a:cxn ang="0">
                  <a:pos x="371" y="1371"/>
                </a:cxn>
                <a:cxn ang="0">
                  <a:pos x="380" y="1168"/>
                </a:cxn>
                <a:cxn ang="0">
                  <a:pos x="362" y="888"/>
                </a:cxn>
                <a:cxn ang="0">
                  <a:pos x="327" y="637"/>
                </a:cxn>
                <a:cxn ang="0">
                  <a:pos x="256" y="415"/>
                </a:cxn>
                <a:cxn ang="0">
                  <a:pos x="159" y="232"/>
                </a:cxn>
                <a:cxn ang="0">
                  <a:pos x="44" y="77"/>
                </a:cxn>
                <a:cxn ang="0">
                  <a:pos x="27" y="58"/>
                </a:cxn>
                <a:cxn ang="0">
                  <a:pos x="9" y="49"/>
                </a:cxn>
                <a:cxn ang="0">
                  <a:pos x="0" y="39"/>
                </a:cxn>
                <a:cxn ang="0">
                  <a:pos x="0" y="10"/>
                </a:cxn>
                <a:cxn ang="0">
                  <a:pos x="9" y="0"/>
                </a:cxn>
              </a:cxnLst>
              <a:rect l="0" t="0" r="r" b="b"/>
              <a:pathLst>
                <a:path w="503" h="2326">
                  <a:moveTo>
                    <a:pt x="9" y="0"/>
                  </a:moveTo>
                  <a:lnTo>
                    <a:pt x="27" y="0"/>
                  </a:lnTo>
                  <a:lnTo>
                    <a:pt x="62" y="20"/>
                  </a:lnTo>
                  <a:lnTo>
                    <a:pt x="124" y="68"/>
                  </a:lnTo>
                  <a:lnTo>
                    <a:pt x="194" y="155"/>
                  </a:lnTo>
                  <a:lnTo>
                    <a:pt x="283" y="280"/>
                  </a:lnTo>
                  <a:lnTo>
                    <a:pt x="362" y="435"/>
                  </a:lnTo>
                  <a:lnTo>
                    <a:pt x="433" y="628"/>
                  </a:lnTo>
                  <a:lnTo>
                    <a:pt x="477" y="821"/>
                  </a:lnTo>
                  <a:lnTo>
                    <a:pt x="494" y="1004"/>
                  </a:lnTo>
                  <a:lnTo>
                    <a:pt x="503" y="1158"/>
                  </a:lnTo>
                  <a:lnTo>
                    <a:pt x="494" y="1380"/>
                  </a:lnTo>
                  <a:lnTo>
                    <a:pt x="450" y="1612"/>
                  </a:lnTo>
                  <a:lnTo>
                    <a:pt x="371" y="1873"/>
                  </a:lnTo>
                  <a:lnTo>
                    <a:pt x="300" y="2008"/>
                  </a:lnTo>
                  <a:lnTo>
                    <a:pt x="230" y="2124"/>
                  </a:lnTo>
                  <a:lnTo>
                    <a:pt x="168" y="2210"/>
                  </a:lnTo>
                  <a:lnTo>
                    <a:pt x="106" y="2278"/>
                  </a:lnTo>
                  <a:lnTo>
                    <a:pt x="62" y="2317"/>
                  </a:lnTo>
                  <a:lnTo>
                    <a:pt x="36" y="2326"/>
                  </a:lnTo>
                  <a:lnTo>
                    <a:pt x="18" y="2326"/>
                  </a:lnTo>
                  <a:lnTo>
                    <a:pt x="9" y="2317"/>
                  </a:lnTo>
                  <a:lnTo>
                    <a:pt x="9" y="2297"/>
                  </a:lnTo>
                  <a:lnTo>
                    <a:pt x="36" y="2268"/>
                  </a:lnTo>
                  <a:lnTo>
                    <a:pt x="150" y="2114"/>
                  </a:lnTo>
                  <a:lnTo>
                    <a:pt x="238" y="1940"/>
                  </a:lnTo>
                  <a:lnTo>
                    <a:pt x="309" y="1757"/>
                  </a:lnTo>
                  <a:lnTo>
                    <a:pt x="353" y="1564"/>
                  </a:lnTo>
                  <a:lnTo>
                    <a:pt x="371" y="1371"/>
                  </a:lnTo>
                  <a:lnTo>
                    <a:pt x="380" y="1168"/>
                  </a:lnTo>
                  <a:lnTo>
                    <a:pt x="362" y="888"/>
                  </a:lnTo>
                  <a:lnTo>
                    <a:pt x="327" y="637"/>
                  </a:lnTo>
                  <a:lnTo>
                    <a:pt x="256" y="415"/>
                  </a:lnTo>
                  <a:lnTo>
                    <a:pt x="159" y="232"/>
                  </a:lnTo>
                  <a:lnTo>
                    <a:pt x="44" y="77"/>
                  </a:lnTo>
                  <a:lnTo>
                    <a:pt x="27" y="58"/>
                  </a:lnTo>
                  <a:lnTo>
                    <a:pt x="9" y="49"/>
                  </a:lnTo>
                  <a:lnTo>
                    <a:pt x="0" y="39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5" name="Slide Number Placeholder 1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49</a:t>
            </a:fld>
            <a:endParaRPr lang="en-US"/>
          </a:p>
        </p:txBody>
      </p:sp>
      <p:grpSp>
        <p:nvGrpSpPr>
          <p:cNvPr id="124" name="Group 123"/>
          <p:cNvGrpSpPr/>
          <p:nvPr/>
        </p:nvGrpSpPr>
        <p:grpSpPr>
          <a:xfrm>
            <a:off x="0" y="0"/>
            <a:ext cx="1066800" cy="1015663"/>
            <a:chOff x="0" y="0"/>
            <a:chExt cx="1066800" cy="1015663"/>
          </a:xfrm>
        </p:grpSpPr>
        <p:sp>
          <p:nvSpPr>
            <p:cNvPr id="126" name="Oval 125"/>
            <p:cNvSpPr/>
            <p:nvPr/>
          </p:nvSpPr>
          <p:spPr>
            <a:xfrm>
              <a:off x="76200" y="76200"/>
              <a:ext cx="914400" cy="9144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0" y="0"/>
              <a:ext cx="1066800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FFFF00"/>
                  </a:solidFill>
                </a:rPr>
                <a:t> 5</a:t>
              </a:r>
              <a:endParaRPr lang="en-US" sz="60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 advTm="725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 animBg="1"/>
      <p:bldP spid="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Abelian</a:t>
            </a:r>
            <a:r>
              <a:rPr lang="en-US" dirty="0" smtClean="0"/>
              <a:t> </a:t>
            </a:r>
            <a:r>
              <a:rPr lang="en-US" dirty="0" err="1" smtClean="0"/>
              <a:t>Tensormultiplet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1600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Fields</a:t>
            </a:r>
            <a:r>
              <a:rPr lang="en-US" sz="3600" dirty="0" smtClean="0"/>
              <a:t>: </a:t>
            </a:r>
            <a:endParaRPr lang="en-US" sz="3600" dirty="0"/>
          </a:p>
        </p:txBody>
      </p:sp>
      <p:grpSp>
        <p:nvGrpSpPr>
          <p:cNvPr id="38982" name="Group 7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562600" y="3429000"/>
            <a:ext cx="1905000" cy="396541"/>
            <a:chOff x="881" y="2441"/>
            <a:chExt cx="7821" cy="1628"/>
          </a:xfrm>
          <a:solidFill>
            <a:srgbClr val="FF0000"/>
          </a:solidFill>
        </p:grpSpPr>
        <p:sp>
          <p:nvSpPr>
            <p:cNvPr id="38984" name="Freeform 72"/>
            <p:cNvSpPr>
              <a:spLocks/>
            </p:cNvSpPr>
            <p:nvPr/>
          </p:nvSpPr>
          <p:spPr bwMode="auto">
            <a:xfrm>
              <a:off x="881" y="2441"/>
              <a:ext cx="1825" cy="1628"/>
            </a:xfrm>
            <a:custGeom>
              <a:avLst/>
              <a:gdLst/>
              <a:ahLst/>
              <a:cxnLst>
                <a:cxn ang="0">
                  <a:pos x="533" y="3"/>
                </a:cxn>
                <a:cxn ang="0">
                  <a:pos x="759" y="6"/>
                </a:cxn>
                <a:cxn ang="0">
                  <a:pos x="957" y="0"/>
                </a:cxn>
                <a:cxn ang="0">
                  <a:pos x="976" y="11"/>
                </a:cxn>
                <a:cxn ang="0">
                  <a:pos x="971" y="61"/>
                </a:cxn>
                <a:cxn ang="0">
                  <a:pos x="816" y="76"/>
                </a:cxn>
                <a:cxn ang="0">
                  <a:pos x="742" y="129"/>
                </a:cxn>
                <a:cxn ang="0">
                  <a:pos x="1261" y="742"/>
                </a:cxn>
                <a:cxn ang="0">
                  <a:pos x="1399" y="116"/>
                </a:cxn>
                <a:cxn ang="0">
                  <a:pos x="1337" y="79"/>
                </a:cxn>
                <a:cxn ang="0">
                  <a:pos x="1211" y="69"/>
                </a:cxn>
                <a:cxn ang="0">
                  <a:pos x="1204" y="11"/>
                </a:cxn>
                <a:cxn ang="0">
                  <a:pos x="1323" y="3"/>
                </a:cxn>
                <a:cxn ang="0">
                  <a:pos x="1554" y="8"/>
                </a:cxn>
                <a:cxn ang="0">
                  <a:pos x="1756" y="0"/>
                </a:cxn>
                <a:cxn ang="0">
                  <a:pos x="1818" y="6"/>
                </a:cxn>
                <a:cxn ang="0">
                  <a:pos x="1823" y="48"/>
                </a:cxn>
                <a:cxn ang="0">
                  <a:pos x="1699" y="71"/>
                </a:cxn>
                <a:cxn ang="0">
                  <a:pos x="1597" y="111"/>
                </a:cxn>
                <a:cxn ang="0">
                  <a:pos x="1571" y="176"/>
                </a:cxn>
                <a:cxn ang="0">
                  <a:pos x="1276" y="1524"/>
                </a:cxn>
                <a:cxn ang="0">
                  <a:pos x="1373" y="1547"/>
                </a:cxn>
                <a:cxn ang="0">
                  <a:pos x="1473" y="1573"/>
                </a:cxn>
                <a:cxn ang="0">
                  <a:pos x="1440" y="1623"/>
                </a:cxn>
                <a:cxn ang="0">
                  <a:pos x="1147" y="1618"/>
                </a:cxn>
                <a:cxn ang="0">
                  <a:pos x="957" y="1623"/>
                </a:cxn>
                <a:cxn ang="0">
                  <a:pos x="857" y="1623"/>
                </a:cxn>
                <a:cxn ang="0">
                  <a:pos x="845" y="1600"/>
                </a:cxn>
                <a:cxn ang="0">
                  <a:pos x="878" y="1550"/>
                </a:cxn>
                <a:cxn ang="0">
                  <a:pos x="1061" y="1526"/>
                </a:cxn>
                <a:cxn ang="0">
                  <a:pos x="1107" y="1419"/>
                </a:cxn>
                <a:cxn ang="0">
                  <a:pos x="1166" y="1151"/>
                </a:cxn>
                <a:cxn ang="0">
                  <a:pos x="581" y="813"/>
                </a:cxn>
                <a:cxn ang="0">
                  <a:pos x="431" y="1526"/>
                </a:cxn>
                <a:cxn ang="0">
                  <a:pos x="531" y="1550"/>
                </a:cxn>
                <a:cxn ang="0">
                  <a:pos x="626" y="1576"/>
                </a:cxn>
                <a:cxn ang="0">
                  <a:pos x="595" y="1626"/>
                </a:cxn>
                <a:cxn ang="0">
                  <a:pos x="307" y="1621"/>
                </a:cxn>
                <a:cxn ang="0">
                  <a:pos x="116" y="1626"/>
                </a:cxn>
                <a:cxn ang="0">
                  <a:pos x="12" y="1626"/>
                </a:cxn>
                <a:cxn ang="0">
                  <a:pos x="0" y="1602"/>
                </a:cxn>
                <a:cxn ang="0">
                  <a:pos x="35" y="1552"/>
                </a:cxn>
                <a:cxn ang="0">
                  <a:pos x="212" y="1531"/>
                </a:cxn>
                <a:cxn ang="0">
                  <a:pos x="545" y="160"/>
                </a:cxn>
                <a:cxn ang="0">
                  <a:pos x="550" y="97"/>
                </a:cxn>
                <a:cxn ang="0">
                  <a:pos x="469" y="74"/>
                </a:cxn>
                <a:cxn ang="0">
                  <a:pos x="357" y="61"/>
                </a:cxn>
                <a:cxn ang="0">
                  <a:pos x="373" y="3"/>
                </a:cxn>
              </a:cxnLst>
              <a:rect l="0" t="0" r="r" b="b"/>
              <a:pathLst>
                <a:path w="1825" h="1628">
                  <a:moveTo>
                    <a:pt x="385" y="0"/>
                  </a:moveTo>
                  <a:lnTo>
                    <a:pt x="431" y="0"/>
                  </a:lnTo>
                  <a:lnTo>
                    <a:pt x="478" y="3"/>
                  </a:lnTo>
                  <a:lnTo>
                    <a:pt x="533" y="3"/>
                  </a:lnTo>
                  <a:lnTo>
                    <a:pt x="585" y="6"/>
                  </a:lnTo>
                  <a:lnTo>
                    <a:pt x="635" y="8"/>
                  </a:lnTo>
                  <a:lnTo>
                    <a:pt x="711" y="8"/>
                  </a:lnTo>
                  <a:lnTo>
                    <a:pt x="759" y="6"/>
                  </a:lnTo>
                  <a:lnTo>
                    <a:pt x="814" y="3"/>
                  </a:lnTo>
                  <a:lnTo>
                    <a:pt x="866" y="3"/>
                  </a:lnTo>
                  <a:lnTo>
                    <a:pt x="914" y="0"/>
                  </a:lnTo>
                  <a:lnTo>
                    <a:pt x="957" y="0"/>
                  </a:lnTo>
                  <a:lnTo>
                    <a:pt x="961" y="3"/>
                  </a:lnTo>
                  <a:lnTo>
                    <a:pt x="969" y="3"/>
                  </a:lnTo>
                  <a:lnTo>
                    <a:pt x="973" y="6"/>
                  </a:lnTo>
                  <a:lnTo>
                    <a:pt x="976" y="11"/>
                  </a:lnTo>
                  <a:lnTo>
                    <a:pt x="980" y="19"/>
                  </a:lnTo>
                  <a:lnTo>
                    <a:pt x="980" y="27"/>
                  </a:lnTo>
                  <a:lnTo>
                    <a:pt x="978" y="48"/>
                  </a:lnTo>
                  <a:lnTo>
                    <a:pt x="971" y="61"/>
                  </a:lnTo>
                  <a:lnTo>
                    <a:pt x="957" y="69"/>
                  </a:lnTo>
                  <a:lnTo>
                    <a:pt x="938" y="71"/>
                  </a:lnTo>
                  <a:lnTo>
                    <a:pt x="857" y="71"/>
                  </a:lnTo>
                  <a:lnTo>
                    <a:pt x="816" y="76"/>
                  </a:lnTo>
                  <a:lnTo>
                    <a:pt x="788" y="84"/>
                  </a:lnTo>
                  <a:lnTo>
                    <a:pt x="766" y="95"/>
                  </a:lnTo>
                  <a:lnTo>
                    <a:pt x="752" y="111"/>
                  </a:lnTo>
                  <a:lnTo>
                    <a:pt x="742" y="129"/>
                  </a:lnTo>
                  <a:lnTo>
                    <a:pt x="733" y="155"/>
                  </a:lnTo>
                  <a:lnTo>
                    <a:pt x="726" y="184"/>
                  </a:lnTo>
                  <a:lnTo>
                    <a:pt x="600" y="742"/>
                  </a:lnTo>
                  <a:lnTo>
                    <a:pt x="1261" y="742"/>
                  </a:lnTo>
                  <a:lnTo>
                    <a:pt x="1390" y="160"/>
                  </a:lnTo>
                  <a:lnTo>
                    <a:pt x="1395" y="137"/>
                  </a:lnTo>
                  <a:lnTo>
                    <a:pt x="1399" y="124"/>
                  </a:lnTo>
                  <a:lnTo>
                    <a:pt x="1399" y="116"/>
                  </a:lnTo>
                  <a:lnTo>
                    <a:pt x="1395" y="97"/>
                  </a:lnTo>
                  <a:lnTo>
                    <a:pt x="1383" y="87"/>
                  </a:lnTo>
                  <a:lnTo>
                    <a:pt x="1364" y="82"/>
                  </a:lnTo>
                  <a:lnTo>
                    <a:pt x="1337" y="79"/>
                  </a:lnTo>
                  <a:lnTo>
                    <a:pt x="1311" y="74"/>
                  </a:lnTo>
                  <a:lnTo>
                    <a:pt x="1285" y="71"/>
                  </a:lnTo>
                  <a:lnTo>
                    <a:pt x="1230" y="71"/>
                  </a:lnTo>
                  <a:lnTo>
                    <a:pt x="1211" y="69"/>
                  </a:lnTo>
                  <a:lnTo>
                    <a:pt x="1199" y="61"/>
                  </a:lnTo>
                  <a:lnTo>
                    <a:pt x="1195" y="45"/>
                  </a:lnTo>
                  <a:lnTo>
                    <a:pt x="1197" y="24"/>
                  </a:lnTo>
                  <a:lnTo>
                    <a:pt x="1204" y="11"/>
                  </a:lnTo>
                  <a:lnTo>
                    <a:pt x="1214" y="3"/>
                  </a:lnTo>
                  <a:lnTo>
                    <a:pt x="1226" y="0"/>
                  </a:lnTo>
                  <a:lnTo>
                    <a:pt x="1273" y="0"/>
                  </a:lnTo>
                  <a:lnTo>
                    <a:pt x="1323" y="3"/>
                  </a:lnTo>
                  <a:lnTo>
                    <a:pt x="1376" y="3"/>
                  </a:lnTo>
                  <a:lnTo>
                    <a:pt x="1430" y="6"/>
                  </a:lnTo>
                  <a:lnTo>
                    <a:pt x="1480" y="8"/>
                  </a:lnTo>
                  <a:lnTo>
                    <a:pt x="1554" y="8"/>
                  </a:lnTo>
                  <a:lnTo>
                    <a:pt x="1602" y="6"/>
                  </a:lnTo>
                  <a:lnTo>
                    <a:pt x="1654" y="3"/>
                  </a:lnTo>
                  <a:lnTo>
                    <a:pt x="1709" y="3"/>
                  </a:lnTo>
                  <a:lnTo>
                    <a:pt x="1756" y="0"/>
                  </a:lnTo>
                  <a:lnTo>
                    <a:pt x="1802" y="0"/>
                  </a:lnTo>
                  <a:lnTo>
                    <a:pt x="1806" y="3"/>
                  </a:lnTo>
                  <a:lnTo>
                    <a:pt x="1814" y="3"/>
                  </a:lnTo>
                  <a:lnTo>
                    <a:pt x="1818" y="6"/>
                  </a:lnTo>
                  <a:lnTo>
                    <a:pt x="1821" y="11"/>
                  </a:lnTo>
                  <a:lnTo>
                    <a:pt x="1825" y="19"/>
                  </a:lnTo>
                  <a:lnTo>
                    <a:pt x="1825" y="27"/>
                  </a:lnTo>
                  <a:lnTo>
                    <a:pt x="1823" y="48"/>
                  </a:lnTo>
                  <a:lnTo>
                    <a:pt x="1816" y="61"/>
                  </a:lnTo>
                  <a:lnTo>
                    <a:pt x="1802" y="69"/>
                  </a:lnTo>
                  <a:lnTo>
                    <a:pt x="1780" y="71"/>
                  </a:lnTo>
                  <a:lnTo>
                    <a:pt x="1699" y="71"/>
                  </a:lnTo>
                  <a:lnTo>
                    <a:pt x="1661" y="76"/>
                  </a:lnTo>
                  <a:lnTo>
                    <a:pt x="1630" y="84"/>
                  </a:lnTo>
                  <a:lnTo>
                    <a:pt x="1611" y="95"/>
                  </a:lnTo>
                  <a:lnTo>
                    <a:pt x="1597" y="111"/>
                  </a:lnTo>
                  <a:lnTo>
                    <a:pt x="1585" y="129"/>
                  </a:lnTo>
                  <a:lnTo>
                    <a:pt x="1578" y="155"/>
                  </a:lnTo>
                  <a:lnTo>
                    <a:pt x="1571" y="184"/>
                  </a:lnTo>
                  <a:lnTo>
                    <a:pt x="1571" y="176"/>
                  </a:lnTo>
                  <a:lnTo>
                    <a:pt x="1278" y="1463"/>
                  </a:lnTo>
                  <a:lnTo>
                    <a:pt x="1273" y="1484"/>
                  </a:lnTo>
                  <a:lnTo>
                    <a:pt x="1271" y="1505"/>
                  </a:lnTo>
                  <a:lnTo>
                    <a:pt x="1276" y="1524"/>
                  </a:lnTo>
                  <a:lnTo>
                    <a:pt x="1290" y="1534"/>
                  </a:lnTo>
                  <a:lnTo>
                    <a:pt x="1311" y="1542"/>
                  </a:lnTo>
                  <a:lnTo>
                    <a:pt x="1340" y="1545"/>
                  </a:lnTo>
                  <a:lnTo>
                    <a:pt x="1373" y="1547"/>
                  </a:lnTo>
                  <a:lnTo>
                    <a:pt x="1437" y="1547"/>
                  </a:lnTo>
                  <a:lnTo>
                    <a:pt x="1456" y="1550"/>
                  </a:lnTo>
                  <a:lnTo>
                    <a:pt x="1468" y="1558"/>
                  </a:lnTo>
                  <a:lnTo>
                    <a:pt x="1473" y="1573"/>
                  </a:lnTo>
                  <a:lnTo>
                    <a:pt x="1471" y="1597"/>
                  </a:lnTo>
                  <a:lnTo>
                    <a:pt x="1464" y="1613"/>
                  </a:lnTo>
                  <a:lnTo>
                    <a:pt x="1454" y="1621"/>
                  </a:lnTo>
                  <a:lnTo>
                    <a:pt x="1440" y="1623"/>
                  </a:lnTo>
                  <a:lnTo>
                    <a:pt x="1359" y="1623"/>
                  </a:lnTo>
                  <a:lnTo>
                    <a:pt x="1287" y="1621"/>
                  </a:lnTo>
                  <a:lnTo>
                    <a:pt x="1218" y="1621"/>
                  </a:lnTo>
                  <a:lnTo>
                    <a:pt x="1147" y="1618"/>
                  </a:lnTo>
                  <a:lnTo>
                    <a:pt x="1109" y="1618"/>
                  </a:lnTo>
                  <a:lnTo>
                    <a:pt x="1061" y="1621"/>
                  </a:lnTo>
                  <a:lnTo>
                    <a:pt x="1009" y="1623"/>
                  </a:lnTo>
                  <a:lnTo>
                    <a:pt x="957" y="1623"/>
                  </a:lnTo>
                  <a:lnTo>
                    <a:pt x="909" y="1626"/>
                  </a:lnTo>
                  <a:lnTo>
                    <a:pt x="866" y="1626"/>
                  </a:lnTo>
                  <a:lnTo>
                    <a:pt x="861" y="1623"/>
                  </a:lnTo>
                  <a:lnTo>
                    <a:pt x="857" y="1623"/>
                  </a:lnTo>
                  <a:lnTo>
                    <a:pt x="852" y="1621"/>
                  </a:lnTo>
                  <a:lnTo>
                    <a:pt x="849" y="1615"/>
                  </a:lnTo>
                  <a:lnTo>
                    <a:pt x="845" y="1607"/>
                  </a:lnTo>
                  <a:lnTo>
                    <a:pt x="845" y="1600"/>
                  </a:lnTo>
                  <a:lnTo>
                    <a:pt x="847" y="1576"/>
                  </a:lnTo>
                  <a:lnTo>
                    <a:pt x="854" y="1560"/>
                  </a:lnTo>
                  <a:lnTo>
                    <a:pt x="864" y="1552"/>
                  </a:lnTo>
                  <a:lnTo>
                    <a:pt x="878" y="1550"/>
                  </a:lnTo>
                  <a:lnTo>
                    <a:pt x="957" y="1550"/>
                  </a:lnTo>
                  <a:lnTo>
                    <a:pt x="1002" y="1547"/>
                  </a:lnTo>
                  <a:lnTo>
                    <a:pt x="1038" y="1539"/>
                  </a:lnTo>
                  <a:lnTo>
                    <a:pt x="1061" y="1526"/>
                  </a:lnTo>
                  <a:lnTo>
                    <a:pt x="1080" y="1505"/>
                  </a:lnTo>
                  <a:lnTo>
                    <a:pt x="1095" y="1471"/>
                  </a:lnTo>
                  <a:lnTo>
                    <a:pt x="1099" y="1453"/>
                  </a:lnTo>
                  <a:lnTo>
                    <a:pt x="1107" y="1419"/>
                  </a:lnTo>
                  <a:lnTo>
                    <a:pt x="1116" y="1372"/>
                  </a:lnTo>
                  <a:lnTo>
                    <a:pt x="1130" y="1311"/>
                  </a:lnTo>
                  <a:lnTo>
                    <a:pt x="1147" y="1238"/>
                  </a:lnTo>
                  <a:lnTo>
                    <a:pt x="1166" y="1151"/>
                  </a:lnTo>
                  <a:lnTo>
                    <a:pt x="1190" y="1052"/>
                  </a:lnTo>
                  <a:lnTo>
                    <a:pt x="1216" y="939"/>
                  </a:lnTo>
                  <a:lnTo>
                    <a:pt x="1245" y="813"/>
                  </a:lnTo>
                  <a:lnTo>
                    <a:pt x="581" y="813"/>
                  </a:lnTo>
                  <a:lnTo>
                    <a:pt x="433" y="1466"/>
                  </a:lnTo>
                  <a:lnTo>
                    <a:pt x="428" y="1487"/>
                  </a:lnTo>
                  <a:lnTo>
                    <a:pt x="426" y="1508"/>
                  </a:lnTo>
                  <a:lnTo>
                    <a:pt x="431" y="1526"/>
                  </a:lnTo>
                  <a:lnTo>
                    <a:pt x="445" y="1537"/>
                  </a:lnTo>
                  <a:lnTo>
                    <a:pt x="466" y="1545"/>
                  </a:lnTo>
                  <a:lnTo>
                    <a:pt x="495" y="1547"/>
                  </a:lnTo>
                  <a:lnTo>
                    <a:pt x="531" y="1550"/>
                  </a:lnTo>
                  <a:lnTo>
                    <a:pt x="595" y="1550"/>
                  </a:lnTo>
                  <a:lnTo>
                    <a:pt x="611" y="1552"/>
                  </a:lnTo>
                  <a:lnTo>
                    <a:pt x="623" y="1560"/>
                  </a:lnTo>
                  <a:lnTo>
                    <a:pt x="626" y="1576"/>
                  </a:lnTo>
                  <a:lnTo>
                    <a:pt x="623" y="1600"/>
                  </a:lnTo>
                  <a:lnTo>
                    <a:pt x="616" y="1615"/>
                  </a:lnTo>
                  <a:lnTo>
                    <a:pt x="607" y="1623"/>
                  </a:lnTo>
                  <a:lnTo>
                    <a:pt x="595" y="1626"/>
                  </a:lnTo>
                  <a:lnTo>
                    <a:pt x="585" y="1626"/>
                  </a:lnTo>
                  <a:lnTo>
                    <a:pt x="442" y="1623"/>
                  </a:lnTo>
                  <a:lnTo>
                    <a:pt x="376" y="1623"/>
                  </a:lnTo>
                  <a:lnTo>
                    <a:pt x="307" y="1621"/>
                  </a:lnTo>
                  <a:lnTo>
                    <a:pt x="269" y="1621"/>
                  </a:lnTo>
                  <a:lnTo>
                    <a:pt x="221" y="1623"/>
                  </a:lnTo>
                  <a:lnTo>
                    <a:pt x="169" y="1626"/>
                  </a:lnTo>
                  <a:lnTo>
                    <a:pt x="116" y="1626"/>
                  </a:lnTo>
                  <a:lnTo>
                    <a:pt x="69" y="1628"/>
                  </a:lnTo>
                  <a:lnTo>
                    <a:pt x="24" y="1628"/>
                  </a:lnTo>
                  <a:lnTo>
                    <a:pt x="19" y="1626"/>
                  </a:lnTo>
                  <a:lnTo>
                    <a:pt x="12" y="1626"/>
                  </a:lnTo>
                  <a:lnTo>
                    <a:pt x="7" y="1623"/>
                  </a:lnTo>
                  <a:lnTo>
                    <a:pt x="4" y="1618"/>
                  </a:lnTo>
                  <a:lnTo>
                    <a:pt x="0" y="1610"/>
                  </a:lnTo>
                  <a:lnTo>
                    <a:pt x="0" y="1602"/>
                  </a:lnTo>
                  <a:lnTo>
                    <a:pt x="2" y="1579"/>
                  </a:lnTo>
                  <a:lnTo>
                    <a:pt x="9" y="1563"/>
                  </a:lnTo>
                  <a:lnTo>
                    <a:pt x="21" y="1555"/>
                  </a:lnTo>
                  <a:lnTo>
                    <a:pt x="35" y="1552"/>
                  </a:lnTo>
                  <a:lnTo>
                    <a:pt x="114" y="1552"/>
                  </a:lnTo>
                  <a:lnTo>
                    <a:pt x="157" y="1547"/>
                  </a:lnTo>
                  <a:lnTo>
                    <a:pt x="190" y="1542"/>
                  </a:lnTo>
                  <a:lnTo>
                    <a:pt x="212" y="1531"/>
                  </a:lnTo>
                  <a:lnTo>
                    <a:pt x="228" y="1516"/>
                  </a:lnTo>
                  <a:lnTo>
                    <a:pt x="238" y="1497"/>
                  </a:lnTo>
                  <a:lnTo>
                    <a:pt x="247" y="1471"/>
                  </a:lnTo>
                  <a:lnTo>
                    <a:pt x="545" y="160"/>
                  </a:lnTo>
                  <a:lnTo>
                    <a:pt x="550" y="137"/>
                  </a:lnTo>
                  <a:lnTo>
                    <a:pt x="554" y="124"/>
                  </a:lnTo>
                  <a:lnTo>
                    <a:pt x="554" y="116"/>
                  </a:lnTo>
                  <a:lnTo>
                    <a:pt x="550" y="97"/>
                  </a:lnTo>
                  <a:lnTo>
                    <a:pt x="540" y="87"/>
                  </a:lnTo>
                  <a:lnTo>
                    <a:pt x="521" y="82"/>
                  </a:lnTo>
                  <a:lnTo>
                    <a:pt x="497" y="79"/>
                  </a:lnTo>
                  <a:lnTo>
                    <a:pt x="469" y="74"/>
                  </a:lnTo>
                  <a:lnTo>
                    <a:pt x="442" y="71"/>
                  </a:lnTo>
                  <a:lnTo>
                    <a:pt x="385" y="71"/>
                  </a:lnTo>
                  <a:lnTo>
                    <a:pt x="369" y="69"/>
                  </a:lnTo>
                  <a:lnTo>
                    <a:pt x="357" y="61"/>
                  </a:lnTo>
                  <a:lnTo>
                    <a:pt x="354" y="45"/>
                  </a:lnTo>
                  <a:lnTo>
                    <a:pt x="357" y="24"/>
                  </a:lnTo>
                  <a:lnTo>
                    <a:pt x="364" y="11"/>
                  </a:lnTo>
                  <a:lnTo>
                    <a:pt x="373" y="3"/>
                  </a:lnTo>
                  <a:lnTo>
                    <a:pt x="3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85" name="Freeform 73"/>
            <p:cNvSpPr>
              <a:spLocks noEditPoints="1"/>
            </p:cNvSpPr>
            <p:nvPr/>
          </p:nvSpPr>
          <p:spPr bwMode="auto">
            <a:xfrm>
              <a:off x="3506" y="3196"/>
              <a:ext cx="1445" cy="556"/>
            </a:xfrm>
            <a:custGeom>
              <a:avLst/>
              <a:gdLst/>
              <a:ahLst/>
              <a:cxnLst>
                <a:cxn ang="0">
                  <a:pos x="60" y="462"/>
                </a:cxn>
                <a:cxn ang="0">
                  <a:pos x="1388" y="462"/>
                </a:cxn>
                <a:cxn ang="0">
                  <a:pos x="1421" y="467"/>
                </a:cxn>
                <a:cxn ang="0">
                  <a:pos x="1433" y="478"/>
                </a:cxn>
                <a:cxn ang="0">
                  <a:pos x="1443" y="491"/>
                </a:cxn>
                <a:cxn ang="0">
                  <a:pos x="1445" y="512"/>
                </a:cxn>
                <a:cxn ang="0">
                  <a:pos x="1443" y="530"/>
                </a:cxn>
                <a:cxn ang="0">
                  <a:pos x="1433" y="543"/>
                </a:cxn>
                <a:cxn ang="0">
                  <a:pos x="1421" y="551"/>
                </a:cxn>
                <a:cxn ang="0">
                  <a:pos x="1407" y="554"/>
                </a:cxn>
                <a:cxn ang="0">
                  <a:pos x="1390" y="556"/>
                </a:cxn>
                <a:cxn ang="0">
                  <a:pos x="60" y="556"/>
                </a:cxn>
                <a:cxn ang="0">
                  <a:pos x="43" y="554"/>
                </a:cxn>
                <a:cxn ang="0">
                  <a:pos x="29" y="551"/>
                </a:cxn>
                <a:cxn ang="0">
                  <a:pos x="17" y="543"/>
                </a:cxn>
                <a:cxn ang="0">
                  <a:pos x="7" y="530"/>
                </a:cxn>
                <a:cxn ang="0">
                  <a:pos x="5" y="512"/>
                </a:cxn>
                <a:cxn ang="0">
                  <a:pos x="7" y="491"/>
                </a:cxn>
                <a:cxn ang="0">
                  <a:pos x="17" y="478"/>
                </a:cxn>
                <a:cxn ang="0">
                  <a:pos x="29" y="467"/>
                </a:cxn>
                <a:cxn ang="0">
                  <a:pos x="43" y="464"/>
                </a:cxn>
                <a:cxn ang="0">
                  <a:pos x="60" y="462"/>
                </a:cxn>
                <a:cxn ang="0">
                  <a:pos x="55" y="0"/>
                </a:cxn>
                <a:cxn ang="0">
                  <a:pos x="1388" y="0"/>
                </a:cxn>
                <a:cxn ang="0">
                  <a:pos x="1405" y="3"/>
                </a:cxn>
                <a:cxn ang="0">
                  <a:pos x="1419" y="6"/>
                </a:cxn>
                <a:cxn ang="0">
                  <a:pos x="1431" y="14"/>
                </a:cxn>
                <a:cxn ang="0">
                  <a:pos x="1440" y="27"/>
                </a:cxn>
                <a:cxn ang="0">
                  <a:pos x="1443" y="45"/>
                </a:cxn>
                <a:cxn ang="0">
                  <a:pos x="1440" y="66"/>
                </a:cxn>
                <a:cxn ang="0">
                  <a:pos x="1431" y="79"/>
                </a:cxn>
                <a:cxn ang="0">
                  <a:pos x="1419" y="90"/>
                </a:cxn>
                <a:cxn ang="0">
                  <a:pos x="1385" y="95"/>
                </a:cxn>
                <a:cxn ang="0">
                  <a:pos x="55" y="95"/>
                </a:cxn>
                <a:cxn ang="0">
                  <a:pos x="38" y="92"/>
                </a:cxn>
                <a:cxn ang="0">
                  <a:pos x="24" y="90"/>
                </a:cxn>
                <a:cxn ang="0">
                  <a:pos x="12" y="79"/>
                </a:cxn>
                <a:cxn ang="0">
                  <a:pos x="3" y="66"/>
                </a:cxn>
                <a:cxn ang="0">
                  <a:pos x="0" y="45"/>
                </a:cxn>
                <a:cxn ang="0">
                  <a:pos x="3" y="27"/>
                </a:cxn>
                <a:cxn ang="0">
                  <a:pos x="12" y="14"/>
                </a:cxn>
                <a:cxn ang="0">
                  <a:pos x="24" y="6"/>
                </a:cxn>
                <a:cxn ang="0">
                  <a:pos x="38" y="3"/>
                </a:cxn>
                <a:cxn ang="0">
                  <a:pos x="55" y="0"/>
                </a:cxn>
              </a:cxnLst>
              <a:rect l="0" t="0" r="r" b="b"/>
              <a:pathLst>
                <a:path w="1445" h="556">
                  <a:moveTo>
                    <a:pt x="60" y="462"/>
                  </a:moveTo>
                  <a:lnTo>
                    <a:pt x="1388" y="462"/>
                  </a:lnTo>
                  <a:lnTo>
                    <a:pt x="1421" y="467"/>
                  </a:lnTo>
                  <a:lnTo>
                    <a:pt x="1433" y="478"/>
                  </a:lnTo>
                  <a:lnTo>
                    <a:pt x="1443" y="491"/>
                  </a:lnTo>
                  <a:lnTo>
                    <a:pt x="1445" y="512"/>
                  </a:lnTo>
                  <a:lnTo>
                    <a:pt x="1443" y="530"/>
                  </a:lnTo>
                  <a:lnTo>
                    <a:pt x="1433" y="543"/>
                  </a:lnTo>
                  <a:lnTo>
                    <a:pt x="1421" y="551"/>
                  </a:lnTo>
                  <a:lnTo>
                    <a:pt x="1407" y="554"/>
                  </a:lnTo>
                  <a:lnTo>
                    <a:pt x="1390" y="556"/>
                  </a:lnTo>
                  <a:lnTo>
                    <a:pt x="60" y="556"/>
                  </a:lnTo>
                  <a:lnTo>
                    <a:pt x="43" y="554"/>
                  </a:lnTo>
                  <a:lnTo>
                    <a:pt x="29" y="551"/>
                  </a:lnTo>
                  <a:lnTo>
                    <a:pt x="17" y="543"/>
                  </a:lnTo>
                  <a:lnTo>
                    <a:pt x="7" y="530"/>
                  </a:lnTo>
                  <a:lnTo>
                    <a:pt x="5" y="512"/>
                  </a:lnTo>
                  <a:lnTo>
                    <a:pt x="7" y="491"/>
                  </a:lnTo>
                  <a:lnTo>
                    <a:pt x="17" y="478"/>
                  </a:lnTo>
                  <a:lnTo>
                    <a:pt x="29" y="467"/>
                  </a:lnTo>
                  <a:lnTo>
                    <a:pt x="43" y="464"/>
                  </a:lnTo>
                  <a:lnTo>
                    <a:pt x="60" y="462"/>
                  </a:lnTo>
                  <a:close/>
                  <a:moveTo>
                    <a:pt x="55" y="0"/>
                  </a:moveTo>
                  <a:lnTo>
                    <a:pt x="1388" y="0"/>
                  </a:lnTo>
                  <a:lnTo>
                    <a:pt x="1405" y="3"/>
                  </a:lnTo>
                  <a:lnTo>
                    <a:pt x="1419" y="6"/>
                  </a:lnTo>
                  <a:lnTo>
                    <a:pt x="1431" y="14"/>
                  </a:lnTo>
                  <a:lnTo>
                    <a:pt x="1440" y="27"/>
                  </a:lnTo>
                  <a:lnTo>
                    <a:pt x="1443" y="45"/>
                  </a:lnTo>
                  <a:lnTo>
                    <a:pt x="1440" y="66"/>
                  </a:lnTo>
                  <a:lnTo>
                    <a:pt x="1431" y="79"/>
                  </a:lnTo>
                  <a:lnTo>
                    <a:pt x="1419" y="90"/>
                  </a:lnTo>
                  <a:lnTo>
                    <a:pt x="1385" y="95"/>
                  </a:lnTo>
                  <a:lnTo>
                    <a:pt x="55" y="95"/>
                  </a:lnTo>
                  <a:lnTo>
                    <a:pt x="38" y="92"/>
                  </a:lnTo>
                  <a:lnTo>
                    <a:pt x="24" y="90"/>
                  </a:lnTo>
                  <a:lnTo>
                    <a:pt x="12" y="79"/>
                  </a:lnTo>
                  <a:lnTo>
                    <a:pt x="3" y="66"/>
                  </a:lnTo>
                  <a:lnTo>
                    <a:pt x="0" y="45"/>
                  </a:lnTo>
                  <a:lnTo>
                    <a:pt x="3" y="27"/>
                  </a:lnTo>
                  <a:lnTo>
                    <a:pt x="12" y="14"/>
                  </a:lnTo>
                  <a:lnTo>
                    <a:pt x="24" y="6"/>
                  </a:lnTo>
                  <a:lnTo>
                    <a:pt x="38" y="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86" name="Freeform 74"/>
            <p:cNvSpPr>
              <a:spLocks/>
            </p:cNvSpPr>
            <p:nvPr/>
          </p:nvSpPr>
          <p:spPr bwMode="auto">
            <a:xfrm>
              <a:off x="5829" y="2961"/>
              <a:ext cx="800" cy="1027"/>
            </a:xfrm>
            <a:custGeom>
              <a:avLst/>
              <a:gdLst/>
              <a:ahLst/>
              <a:cxnLst>
                <a:cxn ang="0">
                  <a:pos x="426" y="5"/>
                </a:cxn>
                <a:cxn ang="0">
                  <a:pos x="453" y="34"/>
                </a:cxn>
                <a:cxn ang="0">
                  <a:pos x="457" y="91"/>
                </a:cxn>
                <a:cxn ang="0">
                  <a:pos x="672" y="269"/>
                </a:cxn>
                <a:cxn ang="0">
                  <a:pos x="710" y="238"/>
                </a:cxn>
                <a:cxn ang="0">
                  <a:pos x="736" y="225"/>
                </a:cxn>
                <a:cxn ang="0">
                  <a:pos x="764" y="230"/>
                </a:cxn>
                <a:cxn ang="0">
                  <a:pos x="795" y="267"/>
                </a:cxn>
                <a:cxn ang="0">
                  <a:pos x="798" y="314"/>
                </a:cxn>
                <a:cxn ang="0">
                  <a:pos x="769" y="343"/>
                </a:cxn>
                <a:cxn ang="0">
                  <a:pos x="448" y="519"/>
                </a:cxn>
                <a:cxn ang="0">
                  <a:pos x="541" y="566"/>
                </a:cxn>
                <a:cxn ang="0">
                  <a:pos x="605" y="597"/>
                </a:cxn>
                <a:cxn ang="0">
                  <a:pos x="774" y="686"/>
                </a:cxn>
                <a:cxn ang="0">
                  <a:pos x="798" y="715"/>
                </a:cxn>
                <a:cxn ang="0">
                  <a:pos x="795" y="765"/>
                </a:cxn>
                <a:cxn ang="0">
                  <a:pos x="764" y="802"/>
                </a:cxn>
                <a:cxn ang="0">
                  <a:pos x="731" y="804"/>
                </a:cxn>
                <a:cxn ang="0">
                  <a:pos x="705" y="789"/>
                </a:cxn>
                <a:cxn ang="0">
                  <a:pos x="460" y="967"/>
                </a:cxn>
                <a:cxn ang="0">
                  <a:pos x="445" y="1006"/>
                </a:cxn>
                <a:cxn ang="0">
                  <a:pos x="417" y="1025"/>
                </a:cxn>
                <a:cxn ang="0">
                  <a:pos x="388" y="1025"/>
                </a:cxn>
                <a:cxn ang="0">
                  <a:pos x="360" y="1009"/>
                </a:cxn>
                <a:cxn ang="0">
                  <a:pos x="345" y="967"/>
                </a:cxn>
                <a:cxn ang="0">
                  <a:pos x="134" y="762"/>
                </a:cxn>
                <a:cxn ang="0">
                  <a:pos x="93" y="794"/>
                </a:cxn>
                <a:cxn ang="0">
                  <a:pos x="74" y="804"/>
                </a:cxn>
                <a:cxn ang="0">
                  <a:pos x="62" y="807"/>
                </a:cxn>
                <a:cxn ang="0">
                  <a:pos x="19" y="786"/>
                </a:cxn>
                <a:cxn ang="0">
                  <a:pos x="0" y="739"/>
                </a:cxn>
                <a:cxn ang="0">
                  <a:pos x="15" y="699"/>
                </a:cxn>
                <a:cxn ang="0">
                  <a:pos x="55" y="676"/>
                </a:cxn>
                <a:cxn ang="0">
                  <a:pos x="46" y="351"/>
                </a:cxn>
                <a:cxn ang="0">
                  <a:pos x="15" y="330"/>
                </a:cxn>
                <a:cxn ang="0">
                  <a:pos x="0" y="290"/>
                </a:cxn>
                <a:cxn ang="0">
                  <a:pos x="19" y="243"/>
                </a:cxn>
                <a:cxn ang="0">
                  <a:pos x="62" y="222"/>
                </a:cxn>
                <a:cxn ang="0">
                  <a:pos x="79" y="225"/>
                </a:cxn>
                <a:cxn ang="0">
                  <a:pos x="100" y="241"/>
                </a:cxn>
                <a:cxn ang="0">
                  <a:pos x="348" y="91"/>
                </a:cxn>
                <a:cxn ang="0">
                  <a:pos x="360" y="20"/>
                </a:cxn>
                <a:cxn ang="0">
                  <a:pos x="403" y="0"/>
                </a:cxn>
              </a:cxnLst>
              <a:rect l="0" t="0" r="r" b="b"/>
              <a:pathLst>
                <a:path w="800" h="1027">
                  <a:moveTo>
                    <a:pt x="403" y="0"/>
                  </a:moveTo>
                  <a:lnTo>
                    <a:pt x="426" y="5"/>
                  </a:lnTo>
                  <a:lnTo>
                    <a:pt x="443" y="15"/>
                  </a:lnTo>
                  <a:lnTo>
                    <a:pt x="453" y="34"/>
                  </a:lnTo>
                  <a:lnTo>
                    <a:pt x="457" y="55"/>
                  </a:lnTo>
                  <a:lnTo>
                    <a:pt x="457" y="91"/>
                  </a:lnTo>
                  <a:lnTo>
                    <a:pt x="426" y="463"/>
                  </a:lnTo>
                  <a:lnTo>
                    <a:pt x="672" y="269"/>
                  </a:lnTo>
                  <a:lnTo>
                    <a:pt x="693" y="251"/>
                  </a:lnTo>
                  <a:lnTo>
                    <a:pt x="710" y="238"/>
                  </a:lnTo>
                  <a:lnTo>
                    <a:pt x="722" y="230"/>
                  </a:lnTo>
                  <a:lnTo>
                    <a:pt x="736" y="225"/>
                  </a:lnTo>
                  <a:lnTo>
                    <a:pt x="743" y="225"/>
                  </a:lnTo>
                  <a:lnTo>
                    <a:pt x="764" y="230"/>
                  </a:lnTo>
                  <a:lnTo>
                    <a:pt x="783" y="246"/>
                  </a:lnTo>
                  <a:lnTo>
                    <a:pt x="795" y="267"/>
                  </a:lnTo>
                  <a:lnTo>
                    <a:pt x="800" y="293"/>
                  </a:lnTo>
                  <a:lnTo>
                    <a:pt x="798" y="314"/>
                  </a:lnTo>
                  <a:lnTo>
                    <a:pt x="786" y="330"/>
                  </a:lnTo>
                  <a:lnTo>
                    <a:pt x="769" y="343"/>
                  </a:lnTo>
                  <a:lnTo>
                    <a:pt x="748" y="356"/>
                  </a:lnTo>
                  <a:lnTo>
                    <a:pt x="448" y="519"/>
                  </a:lnTo>
                  <a:lnTo>
                    <a:pt x="500" y="545"/>
                  </a:lnTo>
                  <a:lnTo>
                    <a:pt x="541" y="566"/>
                  </a:lnTo>
                  <a:lnTo>
                    <a:pt x="574" y="581"/>
                  </a:lnTo>
                  <a:lnTo>
                    <a:pt x="605" y="597"/>
                  </a:lnTo>
                  <a:lnTo>
                    <a:pt x="683" y="637"/>
                  </a:lnTo>
                  <a:lnTo>
                    <a:pt x="774" y="686"/>
                  </a:lnTo>
                  <a:lnTo>
                    <a:pt x="788" y="699"/>
                  </a:lnTo>
                  <a:lnTo>
                    <a:pt x="798" y="715"/>
                  </a:lnTo>
                  <a:lnTo>
                    <a:pt x="800" y="739"/>
                  </a:lnTo>
                  <a:lnTo>
                    <a:pt x="795" y="765"/>
                  </a:lnTo>
                  <a:lnTo>
                    <a:pt x="783" y="786"/>
                  </a:lnTo>
                  <a:lnTo>
                    <a:pt x="764" y="802"/>
                  </a:lnTo>
                  <a:lnTo>
                    <a:pt x="743" y="807"/>
                  </a:lnTo>
                  <a:lnTo>
                    <a:pt x="731" y="804"/>
                  </a:lnTo>
                  <a:lnTo>
                    <a:pt x="719" y="799"/>
                  </a:lnTo>
                  <a:lnTo>
                    <a:pt x="705" y="789"/>
                  </a:lnTo>
                  <a:lnTo>
                    <a:pt x="426" y="566"/>
                  </a:lnTo>
                  <a:lnTo>
                    <a:pt x="460" y="967"/>
                  </a:lnTo>
                  <a:lnTo>
                    <a:pt x="455" y="990"/>
                  </a:lnTo>
                  <a:lnTo>
                    <a:pt x="445" y="1006"/>
                  </a:lnTo>
                  <a:lnTo>
                    <a:pt x="434" y="1019"/>
                  </a:lnTo>
                  <a:lnTo>
                    <a:pt x="417" y="1025"/>
                  </a:lnTo>
                  <a:lnTo>
                    <a:pt x="403" y="1027"/>
                  </a:lnTo>
                  <a:lnTo>
                    <a:pt x="388" y="1025"/>
                  </a:lnTo>
                  <a:lnTo>
                    <a:pt x="374" y="1019"/>
                  </a:lnTo>
                  <a:lnTo>
                    <a:pt x="360" y="1009"/>
                  </a:lnTo>
                  <a:lnTo>
                    <a:pt x="350" y="993"/>
                  </a:lnTo>
                  <a:lnTo>
                    <a:pt x="345" y="967"/>
                  </a:lnTo>
                  <a:lnTo>
                    <a:pt x="379" y="566"/>
                  </a:lnTo>
                  <a:lnTo>
                    <a:pt x="134" y="762"/>
                  </a:lnTo>
                  <a:lnTo>
                    <a:pt x="110" y="781"/>
                  </a:lnTo>
                  <a:lnTo>
                    <a:pt x="93" y="794"/>
                  </a:lnTo>
                  <a:lnTo>
                    <a:pt x="84" y="802"/>
                  </a:lnTo>
                  <a:lnTo>
                    <a:pt x="74" y="804"/>
                  </a:lnTo>
                  <a:lnTo>
                    <a:pt x="69" y="807"/>
                  </a:lnTo>
                  <a:lnTo>
                    <a:pt x="62" y="807"/>
                  </a:lnTo>
                  <a:lnTo>
                    <a:pt x="38" y="802"/>
                  </a:lnTo>
                  <a:lnTo>
                    <a:pt x="19" y="786"/>
                  </a:lnTo>
                  <a:lnTo>
                    <a:pt x="5" y="765"/>
                  </a:lnTo>
                  <a:lnTo>
                    <a:pt x="0" y="739"/>
                  </a:lnTo>
                  <a:lnTo>
                    <a:pt x="3" y="715"/>
                  </a:lnTo>
                  <a:lnTo>
                    <a:pt x="15" y="699"/>
                  </a:lnTo>
                  <a:lnTo>
                    <a:pt x="31" y="689"/>
                  </a:lnTo>
                  <a:lnTo>
                    <a:pt x="55" y="676"/>
                  </a:lnTo>
                  <a:lnTo>
                    <a:pt x="355" y="513"/>
                  </a:lnTo>
                  <a:lnTo>
                    <a:pt x="46" y="351"/>
                  </a:lnTo>
                  <a:lnTo>
                    <a:pt x="29" y="343"/>
                  </a:lnTo>
                  <a:lnTo>
                    <a:pt x="15" y="330"/>
                  </a:lnTo>
                  <a:lnTo>
                    <a:pt x="5" y="314"/>
                  </a:lnTo>
                  <a:lnTo>
                    <a:pt x="0" y="290"/>
                  </a:lnTo>
                  <a:lnTo>
                    <a:pt x="5" y="264"/>
                  </a:lnTo>
                  <a:lnTo>
                    <a:pt x="19" y="243"/>
                  </a:lnTo>
                  <a:lnTo>
                    <a:pt x="38" y="228"/>
                  </a:lnTo>
                  <a:lnTo>
                    <a:pt x="62" y="222"/>
                  </a:lnTo>
                  <a:lnTo>
                    <a:pt x="72" y="222"/>
                  </a:lnTo>
                  <a:lnTo>
                    <a:pt x="79" y="225"/>
                  </a:lnTo>
                  <a:lnTo>
                    <a:pt x="88" y="230"/>
                  </a:lnTo>
                  <a:lnTo>
                    <a:pt x="100" y="241"/>
                  </a:lnTo>
                  <a:lnTo>
                    <a:pt x="379" y="463"/>
                  </a:lnTo>
                  <a:lnTo>
                    <a:pt x="348" y="91"/>
                  </a:lnTo>
                  <a:lnTo>
                    <a:pt x="348" y="41"/>
                  </a:lnTo>
                  <a:lnTo>
                    <a:pt x="360" y="20"/>
                  </a:lnTo>
                  <a:lnTo>
                    <a:pt x="379" y="5"/>
                  </a:lnTo>
                  <a:lnTo>
                    <a:pt x="4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87" name="Freeform 75"/>
            <p:cNvSpPr>
              <a:spLocks/>
            </p:cNvSpPr>
            <p:nvPr/>
          </p:nvSpPr>
          <p:spPr bwMode="auto">
            <a:xfrm>
              <a:off x="6874" y="2441"/>
              <a:ext cx="1828" cy="1628"/>
            </a:xfrm>
            <a:custGeom>
              <a:avLst/>
              <a:gdLst/>
              <a:ahLst/>
              <a:cxnLst>
                <a:cxn ang="0">
                  <a:pos x="536" y="3"/>
                </a:cxn>
                <a:cxn ang="0">
                  <a:pos x="762" y="6"/>
                </a:cxn>
                <a:cxn ang="0">
                  <a:pos x="960" y="0"/>
                </a:cxn>
                <a:cxn ang="0">
                  <a:pos x="979" y="11"/>
                </a:cxn>
                <a:cxn ang="0">
                  <a:pos x="974" y="61"/>
                </a:cxn>
                <a:cxn ang="0">
                  <a:pos x="819" y="76"/>
                </a:cxn>
                <a:cxn ang="0">
                  <a:pos x="745" y="129"/>
                </a:cxn>
                <a:cxn ang="0">
                  <a:pos x="1264" y="742"/>
                </a:cxn>
                <a:cxn ang="0">
                  <a:pos x="1402" y="116"/>
                </a:cxn>
                <a:cxn ang="0">
                  <a:pos x="1340" y="79"/>
                </a:cxn>
                <a:cxn ang="0">
                  <a:pos x="1214" y="69"/>
                </a:cxn>
                <a:cxn ang="0">
                  <a:pos x="1207" y="11"/>
                </a:cxn>
                <a:cxn ang="0">
                  <a:pos x="1326" y="3"/>
                </a:cxn>
                <a:cxn ang="0">
                  <a:pos x="1557" y="8"/>
                </a:cxn>
                <a:cxn ang="0">
                  <a:pos x="1759" y="0"/>
                </a:cxn>
                <a:cxn ang="0">
                  <a:pos x="1821" y="6"/>
                </a:cxn>
                <a:cxn ang="0">
                  <a:pos x="1826" y="48"/>
                </a:cxn>
                <a:cxn ang="0">
                  <a:pos x="1700" y="71"/>
                </a:cxn>
                <a:cxn ang="0">
                  <a:pos x="1597" y="111"/>
                </a:cxn>
                <a:cxn ang="0">
                  <a:pos x="1574" y="176"/>
                </a:cxn>
                <a:cxn ang="0">
                  <a:pos x="1278" y="1524"/>
                </a:cxn>
                <a:cxn ang="0">
                  <a:pos x="1376" y="1547"/>
                </a:cxn>
                <a:cxn ang="0">
                  <a:pos x="1476" y="1573"/>
                </a:cxn>
                <a:cxn ang="0">
                  <a:pos x="1443" y="1623"/>
                </a:cxn>
                <a:cxn ang="0">
                  <a:pos x="1150" y="1618"/>
                </a:cxn>
                <a:cxn ang="0">
                  <a:pos x="960" y="1623"/>
                </a:cxn>
                <a:cxn ang="0">
                  <a:pos x="860" y="1623"/>
                </a:cxn>
                <a:cxn ang="0">
                  <a:pos x="848" y="1600"/>
                </a:cxn>
                <a:cxn ang="0">
                  <a:pos x="879" y="1550"/>
                </a:cxn>
                <a:cxn ang="0">
                  <a:pos x="1062" y="1526"/>
                </a:cxn>
                <a:cxn ang="0">
                  <a:pos x="1107" y="1419"/>
                </a:cxn>
                <a:cxn ang="0">
                  <a:pos x="1167" y="1151"/>
                </a:cxn>
                <a:cxn ang="0">
                  <a:pos x="581" y="813"/>
                </a:cxn>
                <a:cxn ang="0">
                  <a:pos x="431" y="1526"/>
                </a:cxn>
                <a:cxn ang="0">
                  <a:pos x="531" y="1550"/>
                </a:cxn>
                <a:cxn ang="0">
                  <a:pos x="626" y="1576"/>
                </a:cxn>
                <a:cxn ang="0">
                  <a:pos x="595" y="1626"/>
                </a:cxn>
                <a:cxn ang="0">
                  <a:pos x="307" y="1621"/>
                </a:cxn>
                <a:cxn ang="0">
                  <a:pos x="117" y="1626"/>
                </a:cxn>
                <a:cxn ang="0">
                  <a:pos x="12" y="1626"/>
                </a:cxn>
                <a:cxn ang="0">
                  <a:pos x="0" y="1602"/>
                </a:cxn>
                <a:cxn ang="0">
                  <a:pos x="36" y="1552"/>
                </a:cxn>
                <a:cxn ang="0">
                  <a:pos x="212" y="1531"/>
                </a:cxn>
                <a:cxn ang="0">
                  <a:pos x="545" y="160"/>
                </a:cxn>
                <a:cxn ang="0">
                  <a:pos x="552" y="97"/>
                </a:cxn>
                <a:cxn ang="0">
                  <a:pos x="469" y="74"/>
                </a:cxn>
                <a:cxn ang="0">
                  <a:pos x="357" y="61"/>
                </a:cxn>
                <a:cxn ang="0">
                  <a:pos x="374" y="3"/>
                </a:cxn>
              </a:cxnLst>
              <a:rect l="0" t="0" r="r" b="b"/>
              <a:pathLst>
                <a:path w="1828" h="1628">
                  <a:moveTo>
                    <a:pt x="386" y="0"/>
                  </a:moveTo>
                  <a:lnTo>
                    <a:pt x="433" y="0"/>
                  </a:lnTo>
                  <a:lnTo>
                    <a:pt x="481" y="3"/>
                  </a:lnTo>
                  <a:lnTo>
                    <a:pt x="536" y="3"/>
                  </a:lnTo>
                  <a:lnTo>
                    <a:pt x="588" y="6"/>
                  </a:lnTo>
                  <a:lnTo>
                    <a:pt x="638" y="8"/>
                  </a:lnTo>
                  <a:lnTo>
                    <a:pt x="714" y="8"/>
                  </a:lnTo>
                  <a:lnTo>
                    <a:pt x="762" y="6"/>
                  </a:lnTo>
                  <a:lnTo>
                    <a:pt x="817" y="3"/>
                  </a:lnTo>
                  <a:lnTo>
                    <a:pt x="869" y="3"/>
                  </a:lnTo>
                  <a:lnTo>
                    <a:pt x="917" y="0"/>
                  </a:lnTo>
                  <a:lnTo>
                    <a:pt x="960" y="0"/>
                  </a:lnTo>
                  <a:lnTo>
                    <a:pt x="964" y="3"/>
                  </a:lnTo>
                  <a:lnTo>
                    <a:pt x="971" y="3"/>
                  </a:lnTo>
                  <a:lnTo>
                    <a:pt x="976" y="6"/>
                  </a:lnTo>
                  <a:lnTo>
                    <a:pt x="979" y="11"/>
                  </a:lnTo>
                  <a:lnTo>
                    <a:pt x="983" y="19"/>
                  </a:lnTo>
                  <a:lnTo>
                    <a:pt x="983" y="27"/>
                  </a:lnTo>
                  <a:lnTo>
                    <a:pt x="981" y="48"/>
                  </a:lnTo>
                  <a:lnTo>
                    <a:pt x="974" y="61"/>
                  </a:lnTo>
                  <a:lnTo>
                    <a:pt x="960" y="69"/>
                  </a:lnTo>
                  <a:lnTo>
                    <a:pt x="940" y="71"/>
                  </a:lnTo>
                  <a:lnTo>
                    <a:pt x="860" y="71"/>
                  </a:lnTo>
                  <a:lnTo>
                    <a:pt x="819" y="76"/>
                  </a:lnTo>
                  <a:lnTo>
                    <a:pt x="791" y="84"/>
                  </a:lnTo>
                  <a:lnTo>
                    <a:pt x="769" y="95"/>
                  </a:lnTo>
                  <a:lnTo>
                    <a:pt x="755" y="111"/>
                  </a:lnTo>
                  <a:lnTo>
                    <a:pt x="745" y="129"/>
                  </a:lnTo>
                  <a:lnTo>
                    <a:pt x="736" y="155"/>
                  </a:lnTo>
                  <a:lnTo>
                    <a:pt x="729" y="184"/>
                  </a:lnTo>
                  <a:lnTo>
                    <a:pt x="602" y="742"/>
                  </a:lnTo>
                  <a:lnTo>
                    <a:pt x="1264" y="742"/>
                  </a:lnTo>
                  <a:lnTo>
                    <a:pt x="1393" y="160"/>
                  </a:lnTo>
                  <a:lnTo>
                    <a:pt x="1398" y="137"/>
                  </a:lnTo>
                  <a:lnTo>
                    <a:pt x="1402" y="124"/>
                  </a:lnTo>
                  <a:lnTo>
                    <a:pt x="1402" y="116"/>
                  </a:lnTo>
                  <a:lnTo>
                    <a:pt x="1398" y="97"/>
                  </a:lnTo>
                  <a:lnTo>
                    <a:pt x="1386" y="87"/>
                  </a:lnTo>
                  <a:lnTo>
                    <a:pt x="1367" y="82"/>
                  </a:lnTo>
                  <a:lnTo>
                    <a:pt x="1340" y="79"/>
                  </a:lnTo>
                  <a:lnTo>
                    <a:pt x="1314" y="74"/>
                  </a:lnTo>
                  <a:lnTo>
                    <a:pt x="1288" y="71"/>
                  </a:lnTo>
                  <a:lnTo>
                    <a:pt x="1233" y="71"/>
                  </a:lnTo>
                  <a:lnTo>
                    <a:pt x="1214" y="69"/>
                  </a:lnTo>
                  <a:lnTo>
                    <a:pt x="1202" y="61"/>
                  </a:lnTo>
                  <a:lnTo>
                    <a:pt x="1198" y="45"/>
                  </a:lnTo>
                  <a:lnTo>
                    <a:pt x="1200" y="24"/>
                  </a:lnTo>
                  <a:lnTo>
                    <a:pt x="1207" y="11"/>
                  </a:lnTo>
                  <a:lnTo>
                    <a:pt x="1217" y="3"/>
                  </a:lnTo>
                  <a:lnTo>
                    <a:pt x="1229" y="0"/>
                  </a:lnTo>
                  <a:lnTo>
                    <a:pt x="1276" y="0"/>
                  </a:lnTo>
                  <a:lnTo>
                    <a:pt x="1326" y="3"/>
                  </a:lnTo>
                  <a:lnTo>
                    <a:pt x="1381" y="3"/>
                  </a:lnTo>
                  <a:lnTo>
                    <a:pt x="1433" y="6"/>
                  </a:lnTo>
                  <a:lnTo>
                    <a:pt x="1483" y="8"/>
                  </a:lnTo>
                  <a:lnTo>
                    <a:pt x="1557" y="8"/>
                  </a:lnTo>
                  <a:lnTo>
                    <a:pt x="1605" y="6"/>
                  </a:lnTo>
                  <a:lnTo>
                    <a:pt x="1657" y="3"/>
                  </a:lnTo>
                  <a:lnTo>
                    <a:pt x="1712" y="3"/>
                  </a:lnTo>
                  <a:lnTo>
                    <a:pt x="1759" y="0"/>
                  </a:lnTo>
                  <a:lnTo>
                    <a:pt x="1805" y="0"/>
                  </a:lnTo>
                  <a:lnTo>
                    <a:pt x="1809" y="3"/>
                  </a:lnTo>
                  <a:lnTo>
                    <a:pt x="1816" y="3"/>
                  </a:lnTo>
                  <a:lnTo>
                    <a:pt x="1821" y="6"/>
                  </a:lnTo>
                  <a:lnTo>
                    <a:pt x="1824" y="11"/>
                  </a:lnTo>
                  <a:lnTo>
                    <a:pt x="1828" y="19"/>
                  </a:lnTo>
                  <a:lnTo>
                    <a:pt x="1828" y="27"/>
                  </a:lnTo>
                  <a:lnTo>
                    <a:pt x="1826" y="48"/>
                  </a:lnTo>
                  <a:lnTo>
                    <a:pt x="1819" y="61"/>
                  </a:lnTo>
                  <a:lnTo>
                    <a:pt x="1805" y="69"/>
                  </a:lnTo>
                  <a:lnTo>
                    <a:pt x="1783" y="71"/>
                  </a:lnTo>
                  <a:lnTo>
                    <a:pt x="1700" y="71"/>
                  </a:lnTo>
                  <a:lnTo>
                    <a:pt x="1662" y="76"/>
                  </a:lnTo>
                  <a:lnTo>
                    <a:pt x="1631" y="84"/>
                  </a:lnTo>
                  <a:lnTo>
                    <a:pt x="1612" y="95"/>
                  </a:lnTo>
                  <a:lnTo>
                    <a:pt x="1597" y="111"/>
                  </a:lnTo>
                  <a:lnTo>
                    <a:pt x="1586" y="129"/>
                  </a:lnTo>
                  <a:lnTo>
                    <a:pt x="1578" y="155"/>
                  </a:lnTo>
                  <a:lnTo>
                    <a:pt x="1571" y="184"/>
                  </a:lnTo>
                  <a:lnTo>
                    <a:pt x="1574" y="176"/>
                  </a:lnTo>
                  <a:lnTo>
                    <a:pt x="1281" y="1463"/>
                  </a:lnTo>
                  <a:lnTo>
                    <a:pt x="1276" y="1484"/>
                  </a:lnTo>
                  <a:lnTo>
                    <a:pt x="1274" y="1505"/>
                  </a:lnTo>
                  <a:lnTo>
                    <a:pt x="1278" y="1524"/>
                  </a:lnTo>
                  <a:lnTo>
                    <a:pt x="1293" y="1534"/>
                  </a:lnTo>
                  <a:lnTo>
                    <a:pt x="1314" y="1542"/>
                  </a:lnTo>
                  <a:lnTo>
                    <a:pt x="1343" y="1545"/>
                  </a:lnTo>
                  <a:lnTo>
                    <a:pt x="1376" y="1547"/>
                  </a:lnTo>
                  <a:lnTo>
                    <a:pt x="1440" y="1547"/>
                  </a:lnTo>
                  <a:lnTo>
                    <a:pt x="1459" y="1550"/>
                  </a:lnTo>
                  <a:lnTo>
                    <a:pt x="1471" y="1558"/>
                  </a:lnTo>
                  <a:lnTo>
                    <a:pt x="1476" y="1573"/>
                  </a:lnTo>
                  <a:lnTo>
                    <a:pt x="1474" y="1597"/>
                  </a:lnTo>
                  <a:lnTo>
                    <a:pt x="1467" y="1613"/>
                  </a:lnTo>
                  <a:lnTo>
                    <a:pt x="1457" y="1621"/>
                  </a:lnTo>
                  <a:lnTo>
                    <a:pt x="1443" y="1623"/>
                  </a:lnTo>
                  <a:lnTo>
                    <a:pt x="1362" y="1623"/>
                  </a:lnTo>
                  <a:lnTo>
                    <a:pt x="1290" y="1621"/>
                  </a:lnTo>
                  <a:lnTo>
                    <a:pt x="1221" y="1621"/>
                  </a:lnTo>
                  <a:lnTo>
                    <a:pt x="1150" y="1618"/>
                  </a:lnTo>
                  <a:lnTo>
                    <a:pt x="1112" y="1618"/>
                  </a:lnTo>
                  <a:lnTo>
                    <a:pt x="1064" y="1621"/>
                  </a:lnTo>
                  <a:lnTo>
                    <a:pt x="1012" y="1623"/>
                  </a:lnTo>
                  <a:lnTo>
                    <a:pt x="960" y="1623"/>
                  </a:lnTo>
                  <a:lnTo>
                    <a:pt x="912" y="1626"/>
                  </a:lnTo>
                  <a:lnTo>
                    <a:pt x="869" y="1626"/>
                  </a:lnTo>
                  <a:lnTo>
                    <a:pt x="864" y="1623"/>
                  </a:lnTo>
                  <a:lnTo>
                    <a:pt x="860" y="1623"/>
                  </a:lnTo>
                  <a:lnTo>
                    <a:pt x="855" y="1621"/>
                  </a:lnTo>
                  <a:lnTo>
                    <a:pt x="852" y="1615"/>
                  </a:lnTo>
                  <a:lnTo>
                    <a:pt x="848" y="1607"/>
                  </a:lnTo>
                  <a:lnTo>
                    <a:pt x="848" y="1600"/>
                  </a:lnTo>
                  <a:lnTo>
                    <a:pt x="850" y="1576"/>
                  </a:lnTo>
                  <a:lnTo>
                    <a:pt x="855" y="1560"/>
                  </a:lnTo>
                  <a:lnTo>
                    <a:pt x="867" y="1552"/>
                  </a:lnTo>
                  <a:lnTo>
                    <a:pt x="879" y="1550"/>
                  </a:lnTo>
                  <a:lnTo>
                    <a:pt x="957" y="1550"/>
                  </a:lnTo>
                  <a:lnTo>
                    <a:pt x="1002" y="1547"/>
                  </a:lnTo>
                  <a:lnTo>
                    <a:pt x="1038" y="1539"/>
                  </a:lnTo>
                  <a:lnTo>
                    <a:pt x="1062" y="1526"/>
                  </a:lnTo>
                  <a:lnTo>
                    <a:pt x="1081" y="1505"/>
                  </a:lnTo>
                  <a:lnTo>
                    <a:pt x="1095" y="1471"/>
                  </a:lnTo>
                  <a:lnTo>
                    <a:pt x="1100" y="1453"/>
                  </a:lnTo>
                  <a:lnTo>
                    <a:pt x="1107" y="1419"/>
                  </a:lnTo>
                  <a:lnTo>
                    <a:pt x="1117" y="1372"/>
                  </a:lnTo>
                  <a:lnTo>
                    <a:pt x="1131" y="1311"/>
                  </a:lnTo>
                  <a:lnTo>
                    <a:pt x="1148" y="1238"/>
                  </a:lnTo>
                  <a:lnTo>
                    <a:pt x="1167" y="1151"/>
                  </a:lnTo>
                  <a:lnTo>
                    <a:pt x="1190" y="1052"/>
                  </a:lnTo>
                  <a:lnTo>
                    <a:pt x="1217" y="939"/>
                  </a:lnTo>
                  <a:lnTo>
                    <a:pt x="1245" y="813"/>
                  </a:lnTo>
                  <a:lnTo>
                    <a:pt x="581" y="813"/>
                  </a:lnTo>
                  <a:lnTo>
                    <a:pt x="433" y="1466"/>
                  </a:lnTo>
                  <a:lnTo>
                    <a:pt x="431" y="1487"/>
                  </a:lnTo>
                  <a:lnTo>
                    <a:pt x="426" y="1508"/>
                  </a:lnTo>
                  <a:lnTo>
                    <a:pt x="431" y="1526"/>
                  </a:lnTo>
                  <a:lnTo>
                    <a:pt x="445" y="1537"/>
                  </a:lnTo>
                  <a:lnTo>
                    <a:pt x="467" y="1545"/>
                  </a:lnTo>
                  <a:lnTo>
                    <a:pt x="495" y="1547"/>
                  </a:lnTo>
                  <a:lnTo>
                    <a:pt x="531" y="1550"/>
                  </a:lnTo>
                  <a:lnTo>
                    <a:pt x="595" y="1550"/>
                  </a:lnTo>
                  <a:lnTo>
                    <a:pt x="612" y="1552"/>
                  </a:lnTo>
                  <a:lnTo>
                    <a:pt x="624" y="1560"/>
                  </a:lnTo>
                  <a:lnTo>
                    <a:pt x="626" y="1576"/>
                  </a:lnTo>
                  <a:lnTo>
                    <a:pt x="624" y="1600"/>
                  </a:lnTo>
                  <a:lnTo>
                    <a:pt x="617" y="1615"/>
                  </a:lnTo>
                  <a:lnTo>
                    <a:pt x="607" y="1623"/>
                  </a:lnTo>
                  <a:lnTo>
                    <a:pt x="595" y="1626"/>
                  </a:lnTo>
                  <a:lnTo>
                    <a:pt x="586" y="1626"/>
                  </a:lnTo>
                  <a:lnTo>
                    <a:pt x="443" y="1623"/>
                  </a:lnTo>
                  <a:lnTo>
                    <a:pt x="376" y="1623"/>
                  </a:lnTo>
                  <a:lnTo>
                    <a:pt x="307" y="1621"/>
                  </a:lnTo>
                  <a:lnTo>
                    <a:pt x="269" y="1621"/>
                  </a:lnTo>
                  <a:lnTo>
                    <a:pt x="222" y="1623"/>
                  </a:lnTo>
                  <a:lnTo>
                    <a:pt x="169" y="1626"/>
                  </a:lnTo>
                  <a:lnTo>
                    <a:pt x="117" y="1626"/>
                  </a:lnTo>
                  <a:lnTo>
                    <a:pt x="69" y="1628"/>
                  </a:lnTo>
                  <a:lnTo>
                    <a:pt x="24" y="1628"/>
                  </a:lnTo>
                  <a:lnTo>
                    <a:pt x="19" y="1626"/>
                  </a:lnTo>
                  <a:lnTo>
                    <a:pt x="12" y="1626"/>
                  </a:lnTo>
                  <a:lnTo>
                    <a:pt x="7" y="1623"/>
                  </a:lnTo>
                  <a:lnTo>
                    <a:pt x="5" y="1618"/>
                  </a:lnTo>
                  <a:lnTo>
                    <a:pt x="0" y="1610"/>
                  </a:lnTo>
                  <a:lnTo>
                    <a:pt x="0" y="1602"/>
                  </a:lnTo>
                  <a:lnTo>
                    <a:pt x="3" y="1579"/>
                  </a:lnTo>
                  <a:lnTo>
                    <a:pt x="10" y="1563"/>
                  </a:lnTo>
                  <a:lnTo>
                    <a:pt x="22" y="1555"/>
                  </a:lnTo>
                  <a:lnTo>
                    <a:pt x="36" y="1552"/>
                  </a:lnTo>
                  <a:lnTo>
                    <a:pt x="115" y="1552"/>
                  </a:lnTo>
                  <a:lnTo>
                    <a:pt x="157" y="1547"/>
                  </a:lnTo>
                  <a:lnTo>
                    <a:pt x="191" y="1542"/>
                  </a:lnTo>
                  <a:lnTo>
                    <a:pt x="212" y="1531"/>
                  </a:lnTo>
                  <a:lnTo>
                    <a:pt x="229" y="1516"/>
                  </a:lnTo>
                  <a:lnTo>
                    <a:pt x="238" y="1497"/>
                  </a:lnTo>
                  <a:lnTo>
                    <a:pt x="248" y="1471"/>
                  </a:lnTo>
                  <a:lnTo>
                    <a:pt x="545" y="160"/>
                  </a:lnTo>
                  <a:lnTo>
                    <a:pt x="550" y="137"/>
                  </a:lnTo>
                  <a:lnTo>
                    <a:pt x="555" y="124"/>
                  </a:lnTo>
                  <a:lnTo>
                    <a:pt x="555" y="116"/>
                  </a:lnTo>
                  <a:lnTo>
                    <a:pt x="552" y="97"/>
                  </a:lnTo>
                  <a:lnTo>
                    <a:pt x="541" y="87"/>
                  </a:lnTo>
                  <a:lnTo>
                    <a:pt x="524" y="82"/>
                  </a:lnTo>
                  <a:lnTo>
                    <a:pt x="498" y="79"/>
                  </a:lnTo>
                  <a:lnTo>
                    <a:pt x="469" y="74"/>
                  </a:lnTo>
                  <a:lnTo>
                    <a:pt x="443" y="71"/>
                  </a:lnTo>
                  <a:lnTo>
                    <a:pt x="386" y="71"/>
                  </a:lnTo>
                  <a:lnTo>
                    <a:pt x="369" y="69"/>
                  </a:lnTo>
                  <a:lnTo>
                    <a:pt x="357" y="61"/>
                  </a:lnTo>
                  <a:lnTo>
                    <a:pt x="355" y="45"/>
                  </a:lnTo>
                  <a:lnTo>
                    <a:pt x="357" y="24"/>
                  </a:lnTo>
                  <a:lnTo>
                    <a:pt x="364" y="11"/>
                  </a:lnTo>
                  <a:lnTo>
                    <a:pt x="374" y="3"/>
                  </a:lnTo>
                  <a:lnTo>
                    <a:pt x="3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990" name="Group 78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352800" y="3429000"/>
            <a:ext cx="1621743" cy="381000"/>
            <a:chOff x="2513" y="2314"/>
            <a:chExt cx="7002" cy="1645"/>
          </a:xfrm>
          <a:solidFill>
            <a:srgbClr val="FF0000"/>
          </a:solidFill>
        </p:grpSpPr>
        <p:sp>
          <p:nvSpPr>
            <p:cNvPr id="38992" name="Freeform 80"/>
            <p:cNvSpPr>
              <a:spLocks noEditPoints="1"/>
            </p:cNvSpPr>
            <p:nvPr/>
          </p:nvSpPr>
          <p:spPr bwMode="auto">
            <a:xfrm>
              <a:off x="2513" y="2314"/>
              <a:ext cx="1048" cy="1618"/>
            </a:xfrm>
            <a:custGeom>
              <a:avLst/>
              <a:gdLst/>
              <a:ahLst/>
              <a:cxnLst>
                <a:cxn ang="0">
                  <a:pos x="440" y="655"/>
                </a:cxn>
                <a:cxn ang="0">
                  <a:pos x="314" y="786"/>
                </a:cxn>
                <a:cxn ang="0">
                  <a:pos x="242" y="940"/>
                </a:cxn>
                <a:cxn ang="0">
                  <a:pos x="178" y="1192"/>
                </a:cxn>
                <a:cxn ang="0">
                  <a:pos x="158" y="1351"/>
                </a:cxn>
                <a:cxn ang="0">
                  <a:pos x="169" y="1448"/>
                </a:cxn>
                <a:cxn ang="0">
                  <a:pos x="212" y="1533"/>
                </a:cxn>
                <a:cxn ang="0">
                  <a:pos x="295" y="1569"/>
                </a:cxn>
                <a:cxn ang="0">
                  <a:pos x="406" y="1535"/>
                </a:cxn>
                <a:cxn ang="0">
                  <a:pos x="543" y="1407"/>
                </a:cxn>
                <a:cxn ang="0">
                  <a:pos x="577" y="1358"/>
                </a:cxn>
                <a:cxn ang="0">
                  <a:pos x="699" y="871"/>
                </a:cxn>
                <a:cxn ang="0">
                  <a:pos x="706" y="824"/>
                </a:cxn>
                <a:cxn ang="0">
                  <a:pos x="688" y="763"/>
                </a:cxn>
                <a:cxn ang="0">
                  <a:pos x="646" y="687"/>
                </a:cxn>
                <a:cxn ang="0">
                  <a:pos x="569" y="633"/>
                </a:cxn>
                <a:cxn ang="0">
                  <a:pos x="1024" y="0"/>
                </a:cxn>
                <a:cxn ang="0">
                  <a:pos x="1043" y="14"/>
                </a:cxn>
                <a:cxn ang="0">
                  <a:pos x="1045" y="25"/>
                </a:cxn>
                <a:cxn ang="0">
                  <a:pos x="725" y="1378"/>
                </a:cxn>
                <a:cxn ang="0">
                  <a:pos x="718" y="1484"/>
                </a:cxn>
                <a:cxn ang="0">
                  <a:pos x="733" y="1542"/>
                </a:cxn>
                <a:cxn ang="0">
                  <a:pos x="785" y="1569"/>
                </a:cxn>
                <a:cxn ang="0">
                  <a:pos x="868" y="1517"/>
                </a:cxn>
                <a:cxn ang="0">
                  <a:pos x="924" y="1392"/>
                </a:cxn>
                <a:cxn ang="0">
                  <a:pos x="960" y="1250"/>
                </a:cxn>
                <a:cxn ang="0">
                  <a:pos x="988" y="1243"/>
                </a:cxn>
                <a:cxn ang="0">
                  <a:pos x="1003" y="1248"/>
                </a:cxn>
                <a:cxn ang="0">
                  <a:pos x="1009" y="1266"/>
                </a:cxn>
                <a:cxn ang="0">
                  <a:pos x="998" y="1318"/>
                </a:cxn>
                <a:cxn ang="0">
                  <a:pos x="968" y="1423"/>
                </a:cxn>
                <a:cxn ang="0">
                  <a:pos x="924" y="1526"/>
                </a:cxn>
                <a:cxn ang="0">
                  <a:pos x="849" y="1603"/>
                </a:cxn>
                <a:cxn ang="0">
                  <a:pos x="729" y="1612"/>
                </a:cxn>
                <a:cxn ang="0">
                  <a:pos x="616" y="1535"/>
                </a:cxn>
                <a:cxn ang="0">
                  <a:pos x="532" y="1499"/>
                </a:cxn>
                <a:cxn ang="0">
                  <a:pos x="404" y="1594"/>
                </a:cxn>
                <a:cxn ang="0">
                  <a:pos x="312" y="1618"/>
                </a:cxn>
                <a:cxn ang="0">
                  <a:pos x="186" y="1596"/>
                </a:cxn>
                <a:cxn ang="0">
                  <a:pos x="64" y="1493"/>
                </a:cxn>
                <a:cxn ang="0">
                  <a:pos x="4" y="1320"/>
                </a:cxn>
                <a:cxn ang="0">
                  <a:pos x="26" y="1068"/>
                </a:cxn>
                <a:cxn ang="0">
                  <a:pos x="141" y="824"/>
                </a:cxn>
                <a:cxn ang="0">
                  <a:pos x="321" y="644"/>
                </a:cxn>
                <a:cxn ang="0">
                  <a:pos x="530" y="577"/>
                </a:cxn>
                <a:cxn ang="0">
                  <a:pos x="654" y="617"/>
                </a:cxn>
                <a:cxn ang="0">
                  <a:pos x="733" y="725"/>
                </a:cxn>
                <a:cxn ang="0">
                  <a:pos x="870" y="123"/>
                </a:cxn>
                <a:cxn ang="0">
                  <a:pos x="847" y="101"/>
                </a:cxn>
                <a:cxn ang="0">
                  <a:pos x="735" y="92"/>
                </a:cxn>
                <a:cxn ang="0">
                  <a:pos x="708" y="67"/>
                </a:cxn>
                <a:cxn ang="0">
                  <a:pos x="725" y="27"/>
                </a:cxn>
                <a:cxn ang="0">
                  <a:pos x="782" y="20"/>
                </a:cxn>
                <a:cxn ang="0">
                  <a:pos x="898" y="9"/>
                </a:cxn>
                <a:cxn ang="0">
                  <a:pos x="998" y="0"/>
                </a:cxn>
              </a:cxnLst>
              <a:rect l="0" t="0" r="r" b="b"/>
              <a:pathLst>
                <a:path w="1048" h="1618">
                  <a:moveTo>
                    <a:pt x="532" y="629"/>
                  </a:moveTo>
                  <a:lnTo>
                    <a:pt x="487" y="635"/>
                  </a:lnTo>
                  <a:lnTo>
                    <a:pt x="440" y="655"/>
                  </a:lnTo>
                  <a:lnTo>
                    <a:pt x="396" y="687"/>
                  </a:lnTo>
                  <a:lnTo>
                    <a:pt x="353" y="732"/>
                  </a:lnTo>
                  <a:lnTo>
                    <a:pt x="314" y="786"/>
                  </a:lnTo>
                  <a:lnTo>
                    <a:pt x="278" y="848"/>
                  </a:lnTo>
                  <a:lnTo>
                    <a:pt x="261" y="889"/>
                  </a:lnTo>
                  <a:lnTo>
                    <a:pt x="242" y="940"/>
                  </a:lnTo>
                  <a:lnTo>
                    <a:pt x="225" y="999"/>
                  </a:lnTo>
                  <a:lnTo>
                    <a:pt x="190" y="1129"/>
                  </a:lnTo>
                  <a:lnTo>
                    <a:pt x="178" y="1192"/>
                  </a:lnTo>
                  <a:lnTo>
                    <a:pt x="167" y="1252"/>
                  </a:lnTo>
                  <a:lnTo>
                    <a:pt x="160" y="1306"/>
                  </a:lnTo>
                  <a:lnTo>
                    <a:pt x="158" y="1351"/>
                  </a:lnTo>
                  <a:lnTo>
                    <a:pt x="160" y="1383"/>
                  </a:lnTo>
                  <a:lnTo>
                    <a:pt x="163" y="1416"/>
                  </a:lnTo>
                  <a:lnTo>
                    <a:pt x="169" y="1448"/>
                  </a:lnTo>
                  <a:lnTo>
                    <a:pt x="180" y="1479"/>
                  </a:lnTo>
                  <a:lnTo>
                    <a:pt x="195" y="1508"/>
                  </a:lnTo>
                  <a:lnTo>
                    <a:pt x="212" y="1533"/>
                  </a:lnTo>
                  <a:lnTo>
                    <a:pt x="235" y="1551"/>
                  </a:lnTo>
                  <a:lnTo>
                    <a:pt x="263" y="1564"/>
                  </a:lnTo>
                  <a:lnTo>
                    <a:pt x="295" y="1569"/>
                  </a:lnTo>
                  <a:lnTo>
                    <a:pt x="329" y="1567"/>
                  </a:lnTo>
                  <a:lnTo>
                    <a:pt x="366" y="1555"/>
                  </a:lnTo>
                  <a:lnTo>
                    <a:pt x="406" y="1535"/>
                  </a:lnTo>
                  <a:lnTo>
                    <a:pt x="449" y="1506"/>
                  </a:lnTo>
                  <a:lnTo>
                    <a:pt x="496" y="1463"/>
                  </a:lnTo>
                  <a:lnTo>
                    <a:pt x="543" y="1407"/>
                  </a:lnTo>
                  <a:lnTo>
                    <a:pt x="560" y="1387"/>
                  </a:lnTo>
                  <a:lnTo>
                    <a:pt x="571" y="1371"/>
                  </a:lnTo>
                  <a:lnTo>
                    <a:pt x="577" y="1358"/>
                  </a:lnTo>
                  <a:lnTo>
                    <a:pt x="582" y="1342"/>
                  </a:lnTo>
                  <a:lnTo>
                    <a:pt x="588" y="1320"/>
                  </a:lnTo>
                  <a:lnTo>
                    <a:pt x="699" y="871"/>
                  </a:lnTo>
                  <a:lnTo>
                    <a:pt x="703" y="851"/>
                  </a:lnTo>
                  <a:lnTo>
                    <a:pt x="706" y="831"/>
                  </a:lnTo>
                  <a:lnTo>
                    <a:pt x="706" y="824"/>
                  </a:lnTo>
                  <a:lnTo>
                    <a:pt x="701" y="808"/>
                  </a:lnTo>
                  <a:lnTo>
                    <a:pt x="697" y="788"/>
                  </a:lnTo>
                  <a:lnTo>
                    <a:pt x="688" y="763"/>
                  </a:lnTo>
                  <a:lnTo>
                    <a:pt x="678" y="738"/>
                  </a:lnTo>
                  <a:lnTo>
                    <a:pt x="665" y="712"/>
                  </a:lnTo>
                  <a:lnTo>
                    <a:pt x="646" y="687"/>
                  </a:lnTo>
                  <a:lnTo>
                    <a:pt x="624" y="662"/>
                  </a:lnTo>
                  <a:lnTo>
                    <a:pt x="599" y="644"/>
                  </a:lnTo>
                  <a:lnTo>
                    <a:pt x="569" y="633"/>
                  </a:lnTo>
                  <a:lnTo>
                    <a:pt x="532" y="629"/>
                  </a:lnTo>
                  <a:close/>
                  <a:moveTo>
                    <a:pt x="998" y="0"/>
                  </a:moveTo>
                  <a:lnTo>
                    <a:pt x="1024" y="0"/>
                  </a:lnTo>
                  <a:lnTo>
                    <a:pt x="1037" y="5"/>
                  </a:lnTo>
                  <a:lnTo>
                    <a:pt x="1041" y="9"/>
                  </a:lnTo>
                  <a:lnTo>
                    <a:pt x="1043" y="14"/>
                  </a:lnTo>
                  <a:lnTo>
                    <a:pt x="1043" y="16"/>
                  </a:lnTo>
                  <a:lnTo>
                    <a:pt x="1045" y="20"/>
                  </a:lnTo>
                  <a:lnTo>
                    <a:pt x="1045" y="25"/>
                  </a:lnTo>
                  <a:lnTo>
                    <a:pt x="1048" y="25"/>
                  </a:lnTo>
                  <a:lnTo>
                    <a:pt x="731" y="1351"/>
                  </a:lnTo>
                  <a:lnTo>
                    <a:pt x="725" y="1378"/>
                  </a:lnTo>
                  <a:lnTo>
                    <a:pt x="720" y="1403"/>
                  </a:lnTo>
                  <a:lnTo>
                    <a:pt x="718" y="1430"/>
                  </a:lnTo>
                  <a:lnTo>
                    <a:pt x="718" y="1484"/>
                  </a:lnTo>
                  <a:lnTo>
                    <a:pt x="720" y="1504"/>
                  </a:lnTo>
                  <a:lnTo>
                    <a:pt x="727" y="1524"/>
                  </a:lnTo>
                  <a:lnTo>
                    <a:pt x="733" y="1542"/>
                  </a:lnTo>
                  <a:lnTo>
                    <a:pt x="746" y="1555"/>
                  </a:lnTo>
                  <a:lnTo>
                    <a:pt x="763" y="1564"/>
                  </a:lnTo>
                  <a:lnTo>
                    <a:pt x="785" y="1569"/>
                  </a:lnTo>
                  <a:lnTo>
                    <a:pt x="817" y="1562"/>
                  </a:lnTo>
                  <a:lnTo>
                    <a:pt x="844" y="1544"/>
                  </a:lnTo>
                  <a:lnTo>
                    <a:pt x="868" y="1517"/>
                  </a:lnTo>
                  <a:lnTo>
                    <a:pt x="887" y="1481"/>
                  </a:lnTo>
                  <a:lnTo>
                    <a:pt x="906" y="1439"/>
                  </a:lnTo>
                  <a:lnTo>
                    <a:pt x="924" y="1392"/>
                  </a:lnTo>
                  <a:lnTo>
                    <a:pt x="953" y="1284"/>
                  </a:lnTo>
                  <a:lnTo>
                    <a:pt x="956" y="1264"/>
                  </a:lnTo>
                  <a:lnTo>
                    <a:pt x="960" y="1250"/>
                  </a:lnTo>
                  <a:lnTo>
                    <a:pt x="968" y="1246"/>
                  </a:lnTo>
                  <a:lnTo>
                    <a:pt x="981" y="1243"/>
                  </a:lnTo>
                  <a:lnTo>
                    <a:pt x="988" y="1243"/>
                  </a:lnTo>
                  <a:lnTo>
                    <a:pt x="992" y="1246"/>
                  </a:lnTo>
                  <a:lnTo>
                    <a:pt x="998" y="1246"/>
                  </a:lnTo>
                  <a:lnTo>
                    <a:pt x="1003" y="1248"/>
                  </a:lnTo>
                  <a:lnTo>
                    <a:pt x="1005" y="1252"/>
                  </a:lnTo>
                  <a:lnTo>
                    <a:pt x="1009" y="1259"/>
                  </a:lnTo>
                  <a:lnTo>
                    <a:pt x="1009" y="1266"/>
                  </a:lnTo>
                  <a:lnTo>
                    <a:pt x="1007" y="1273"/>
                  </a:lnTo>
                  <a:lnTo>
                    <a:pt x="1005" y="1291"/>
                  </a:lnTo>
                  <a:lnTo>
                    <a:pt x="998" y="1318"/>
                  </a:lnTo>
                  <a:lnTo>
                    <a:pt x="990" y="1349"/>
                  </a:lnTo>
                  <a:lnTo>
                    <a:pt x="981" y="1385"/>
                  </a:lnTo>
                  <a:lnTo>
                    <a:pt x="968" y="1423"/>
                  </a:lnTo>
                  <a:lnTo>
                    <a:pt x="956" y="1459"/>
                  </a:lnTo>
                  <a:lnTo>
                    <a:pt x="943" y="1493"/>
                  </a:lnTo>
                  <a:lnTo>
                    <a:pt x="924" y="1526"/>
                  </a:lnTo>
                  <a:lnTo>
                    <a:pt x="902" y="1558"/>
                  </a:lnTo>
                  <a:lnTo>
                    <a:pt x="877" y="1582"/>
                  </a:lnTo>
                  <a:lnTo>
                    <a:pt x="849" y="1603"/>
                  </a:lnTo>
                  <a:lnTo>
                    <a:pt x="817" y="1614"/>
                  </a:lnTo>
                  <a:lnTo>
                    <a:pt x="780" y="1618"/>
                  </a:lnTo>
                  <a:lnTo>
                    <a:pt x="729" y="1612"/>
                  </a:lnTo>
                  <a:lnTo>
                    <a:pt x="684" y="1596"/>
                  </a:lnTo>
                  <a:lnTo>
                    <a:pt x="646" y="1569"/>
                  </a:lnTo>
                  <a:lnTo>
                    <a:pt x="616" y="1535"/>
                  </a:lnTo>
                  <a:lnTo>
                    <a:pt x="592" y="1493"/>
                  </a:lnTo>
                  <a:lnTo>
                    <a:pt x="579" y="1445"/>
                  </a:lnTo>
                  <a:lnTo>
                    <a:pt x="532" y="1499"/>
                  </a:lnTo>
                  <a:lnTo>
                    <a:pt x="485" y="1540"/>
                  </a:lnTo>
                  <a:lnTo>
                    <a:pt x="443" y="1571"/>
                  </a:lnTo>
                  <a:lnTo>
                    <a:pt x="404" y="1594"/>
                  </a:lnTo>
                  <a:lnTo>
                    <a:pt x="370" y="1607"/>
                  </a:lnTo>
                  <a:lnTo>
                    <a:pt x="338" y="1614"/>
                  </a:lnTo>
                  <a:lnTo>
                    <a:pt x="312" y="1618"/>
                  </a:lnTo>
                  <a:lnTo>
                    <a:pt x="293" y="1618"/>
                  </a:lnTo>
                  <a:lnTo>
                    <a:pt x="237" y="1614"/>
                  </a:lnTo>
                  <a:lnTo>
                    <a:pt x="186" y="1596"/>
                  </a:lnTo>
                  <a:lnTo>
                    <a:pt x="139" y="1571"/>
                  </a:lnTo>
                  <a:lnTo>
                    <a:pt x="101" y="1537"/>
                  </a:lnTo>
                  <a:lnTo>
                    <a:pt x="64" y="1493"/>
                  </a:lnTo>
                  <a:lnTo>
                    <a:pt x="39" y="1443"/>
                  </a:lnTo>
                  <a:lnTo>
                    <a:pt x="17" y="1385"/>
                  </a:lnTo>
                  <a:lnTo>
                    <a:pt x="4" y="1320"/>
                  </a:lnTo>
                  <a:lnTo>
                    <a:pt x="0" y="1250"/>
                  </a:lnTo>
                  <a:lnTo>
                    <a:pt x="7" y="1158"/>
                  </a:lnTo>
                  <a:lnTo>
                    <a:pt x="26" y="1068"/>
                  </a:lnTo>
                  <a:lnTo>
                    <a:pt x="56" y="981"/>
                  </a:lnTo>
                  <a:lnTo>
                    <a:pt x="94" y="900"/>
                  </a:lnTo>
                  <a:lnTo>
                    <a:pt x="141" y="824"/>
                  </a:lnTo>
                  <a:lnTo>
                    <a:pt x="197" y="754"/>
                  </a:lnTo>
                  <a:lnTo>
                    <a:pt x="257" y="694"/>
                  </a:lnTo>
                  <a:lnTo>
                    <a:pt x="321" y="644"/>
                  </a:lnTo>
                  <a:lnTo>
                    <a:pt x="389" y="608"/>
                  </a:lnTo>
                  <a:lnTo>
                    <a:pt x="460" y="586"/>
                  </a:lnTo>
                  <a:lnTo>
                    <a:pt x="530" y="577"/>
                  </a:lnTo>
                  <a:lnTo>
                    <a:pt x="577" y="581"/>
                  </a:lnTo>
                  <a:lnTo>
                    <a:pt x="618" y="595"/>
                  </a:lnTo>
                  <a:lnTo>
                    <a:pt x="654" y="617"/>
                  </a:lnTo>
                  <a:lnTo>
                    <a:pt x="684" y="649"/>
                  </a:lnTo>
                  <a:lnTo>
                    <a:pt x="712" y="685"/>
                  </a:lnTo>
                  <a:lnTo>
                    <a:pt x="733" y="725"/>
                  </a:lnTo>
                  <a:lnTo>
                    <a:pt x="864" y="180"/>
                  </a:lnTo>
                  <a:lnTo>
                    <a:pt x="870" y="132"/>
                  </a:lnTo>
                  <a:lnTo>
                    <a:pt x="870" y="123"/>
                  </a:lnTo>
                  <a:lnTo>
                    <a:pt x="866" y="115"/>
                  </a:lnTo>
                  <a:lnTo>
                    <a:pt x="859" y="108"/>
                  </a:lnTo>
                  <a:lnTo>
                    <a:pt x="847" y="101"/>
                  </a:lnTo>
                  <a:lnTo>
                    <a:pt x="825" y="97"/>
                  </a:lnTo>
                  <a:lnTo>
                    <a:pt x="797" y="92"/>
                  </a:lnTo>
                  <a:lnTo>
                    <a:pt x="735" y="92"/>
                  </a:lnTo>
                  <a:lnTo>
                    <a:pt x="720" y="90"/>
                  </a:lnTo>
                  <a:lnTo>
                    <a:pt x="710" y="81"/>
                  </a:lnTo>
                  <a:lnTo>
                    <a:pt x="708" y="67"/>
                  </a:lnTo>
                  <a:lnTo>
                    <a:pt x="710" y="49"/>
                  </a:lnTo>
                  <a:lnTo>
                    <a:pt x="714" y="36"/>
                  </a:lnTo>
                  <a:lnTo>
                    <a:pt x="725" y="27"/>
                  </a:lnTo>
                  <a:lnTo>
                    <a:pt x="735" y="25"/>
                  </a:lnTo>
                  <a:lnTo>
                    <a:pt x="755" y="22"/>
                  </a:lnTo>
                  <a:lnTo>
                    <a:pt x="782" y="20"/>
                  </a:lnTo>
                  <a:lnTo>
                    <a:pt x="819" y="18"/>
                  </a:lnTo>
                  <a:lnTo>
                    <a:pt x="857" y="14"/>
                  </a:lnTo>
                  <a:lnTo>
                    <a:pt x="898" y="9"/>
                  </a:lnTo>
                  <a:lnTo>
                    <a:pt x="936" y="7"/>
                  </a:lnTo>
                  <a:lnTo>
                    <a:pt x="971" y="2"/>
                  </a:lnTo>
                  <a:lnTo>
                    <a:pt x="9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93" name="Freeform 81"/>
            <p:cNvSpPr>
              <a:spLocks/>
            </p:cNvSpPr>
            <p:nvPr/>
          </p:nvSpPr>
          <p:spPr bwMode="auto">
            <a:xfrm>
              <a:off x="3644" y="2341"/>
              <a:ext cx="1849" cy="1569"/>
            </a:xfrm>
            <a:custGeom>
              <a:avLst/>
              <a:gdLst/>
              <a:ahLst/>
              <a:cxnLst>
                <a:cxn ang="0">
                  <a:pos x="485" y="2"/>
                </a:cxn>
                <a:cxn ang="0">
                  <a:pos x="641" y="7"/>
                </a:cxn>
                <a:cxn ang="0">
                  <a:pos x="801" y="4"/>
                </a:cxn>
                <a:cxn ang="0">
                  <a:pos x="932" y="0"/>
                </a:cxn>
                <a:cxn ang="0">
                  <a:pos x="992" y="11"/>
                </a:cxn>
                <a:cxn ang="0">
                  <a:pos x="992" y="45"/>
                </a:cxn>
                <a:cxn ang="0">
                  <a:pos x="951" y="67"/>
                </a:cxn>
                <a:cxn ang="0">
                  <a:pos x="829" y="72"/>
                </a:cxn>
                <a:cxn ang="0">
                  <a:pos x="761" y="105"/>
                </a:cxn>
                <a:cxn ang="0">
                  <a:pos x="735" y="175"/>
                </a:cxn>
                <a:cxn ang="0">
                  <a:pos x="1406" y="153"/>
                </a:cxn>
                <a:cxn ang="0">
                  <a:pos x="1417" y="110"/>
                </a:cxn>
                <a:cxn ang="0">
                  <a:pos x="1393" y="81"/>
                </a:cxn>
                <a:cxn ang="0">
                  <a:pos x="1327" y="70"/>
                </a:cxn>
                <a:cxn ang="0">
                  <a:pos x="1225" y="65"/>
                </a:cxn>
                <a:cxn ang="0">
                  <a:pos x="1212" y="22"/>
                </a:cxn>
                <a:cxn ang="0">
                  <a:pos x="1240" y="0"/>
                </a:cxn>
                <a:cxn ang="0">
                  <a:pos x="1393" y="2"/>
                </a:cxn>
                <a:cxn ang="0">
                  <a:pos x="1569" y="7"/>
                </a:cxn>
                <a:cxn ang="0">
                  <a:pos x="1699" y="2"/>
                </a:cxn>
                <a:cxn ang="0">
                  <a:pos x="1830" y="0"/>
                </a:cxn>
                <a:cxn ang="0">
                  <a:pos x="1849" y="18"/>
                </a:cxn>
                <a:cxn ang="0">
                  <a:pos x="1838" y="58"/>
                </a:cxn>
                <a:cxn ang="0">
                  <a:pos x="1774" y="67"/>
                </a:cxn>
                <a:cxn ang="0">
                  <a:pos x="1652" y="79"/>
                </a:cxn>
                <a:cxn ang="0">
                  <a:pos x="1607" y="123"/>
                </a:cxn>
                <a:cxn ang="0">
                  <a:pos x="1586" y="175"/>
                </a:cxn>
                <a:cxn ang="0">
                  <a:pos x="1282" y="1457"/>
                </a:cxn>
                <a:cxn ang="0">
                  <a:pos x="1323" y="1493"/>
                </a:cxn>
                <a:cxn ang="0">
                  <a:pos x="1451" y="1497"/>
                </a:cxn>
                <a:cxn ang="0">
                  <a:pos x="1485" y="1522"/>
                </a:cxn>
                <a:cxn ang="0">
                  <a:pos x="1466" y="1567"/>
                </a:cxn>
                <a:cxn ang="0">
                  <a:pos x="1372" y="1567"/>
                </a:cxn>
                <a:cxn ang="0">
                  <a:pos x="1158" y="1560"/>
                </a:cxn>
                <a:cxn ang="0">
                  <a:pos x="1019" y="1564"/>
                </a:cxn>
                <a:cxn ang="0">
                  <a:pos x="872" y="1567"/>
                </a:cxn>
                <a:cxn ang="0">
                  <a:pos x="853" y="1549"/>
                </a:cxn>
                <a:cxn ang="0">
                  <a:pos x="861" y="1506"/>
                </a:cxn>
                <a:cxn ang="0">
                  <a:pos x="964" y="1495"/>
                </a:cxn>
                <a:cxn ang="0">
                  <a:pos x="1071" y="1472"/>
                </a:cxn>
                <a:cxn ang="0">
                  <a:pos x="1107" y="1401"/>
                </a:cxn>
                <a:cxn ang="0">
                  <a:pos x="1137" y="1266"/>
                </a:cxn>
                <a:cxn ang="0">
                  <a:pos x="1199" y="1014"/>
                </a:cxn>
                <a:cxn ang="0">
                  <a:pos x="583" y="786"/>
                </a:cxn>
                <a:cxn ang="0">
                  <a:pos x="429" y="1454"/>
                </a:cxn>
                <a:cxn ang="0">
                  <a:pos x="470" y="1490"/>
                </a:cxn>
                <a:cxn ang="0">
                  <a:pos x="600" y="1495"/>
                </a:cxn>
                <a:cxn ang="0">
                  <a:pos x="633" y="1519"/>
                </a:cxn>
                <a:cxn ang="0">
                  <a:pos x="613" y="1564"/>
                </a:cxn>
                <a:cxn ang="0">
                  <a:pos x="447" y="1562"/>
                </a:cxn>
                <a:cxn ang="0">
                  <a:pos x="224" y="1560"/>
                </a:cxn>
                <a:cxn ang="0">
                  <a:pos x="68" y="1564"/>
                </a:cxn>
                <a:cxn ang="0">
                  <a:pos x="2" y="1553"/>
                </a:cxn>
                <a:cxn ang="0">
                  <a:pos x="2" y="1517"/>
                </a:cxn>
                <a:cxn ang="0">
                  <a:pos x="36" y="1493"/>
                </a:cxn>
                <a:cxn ang="0">
                  <a:pos x="190" y="1481"/>
                </a:cxn>
                <a:cxn ang="0">
                  <a:pos x="239" y="1439"/>
                </a:cxn>
                <a:cxn ang="0">
                  <a:pos x="549" y="153"/>
                </a:cxn>
                <a:cxn ang="0">
                  <a:pos x="560" y="110"/>
                </a:cxn>
                <a:cxn ang="0">
                  <a:pos x="528" y="79"/>
                </a:cxn>
                <a:cxn ang="0">
                  <a:pos x="449" y="67"/>
                </a:cxn>
                <a:cxn ang="0">
                  <a:pos x="363" y="56"/>
                </a:cxn>
                <a:cxn ang="0">
                  <a:pos x="368" y="9"/>
                </a:cxn>
              </a:cxnLst>
              <a:rect l="0" t="0" r="r" b="b"/>
              <a:pathLst>
                <a:path w="1849" h="1569">
                  <a:moveTo>
                    <a:pt x="389" y="0"/>
                  </a:moveTo>
                  <a:lnTo>
                    <a:pt x="438" y="0"/>
                  </a:lnTo>
                  <a:lnTo>
                    <a:pt x="485" y="2"/>
                  </a:lnTo>
                  <a:lnTo>
                    <a:pt x="539" y="2"/>
                  </a:lnTo>
                  <a:lnTo>
                    <a:pt x="592" y="4"/>
                  </a:lnTo>
                  <a:lnTo>
                    <a:pt x="641" y="7"/>
                  </a:lnTo>
                  <a:lnTo>
                    <a:pt x="714" y="7"/>
                  </a:lnTo>
                  <a:lnTo>
                    <a:pt x="754" y="4"/>
                  </a:lnTo>
                  <a:lnTo>
                    <a:pt x="801" y="4"/>
                  </a:lnTo>
                  <a:lnTo>
                    <a:pt x="848" y="2"/>
                  </a:lnTo>
                  <a:lnTo>
                    <a:pt x="891" y="2"/>
                  </a:lnTo>
                  <a:lnTo>
                    <a:pt x="932" y="0"/>
                  </a:lnTo>
                  <a:lnTo>
                    <a:pt x="975" y="0"/>
                  </a:lnTo>
                  <a:lnTo>
                    <a:pt x="987" y="7"/>
                  </a:lnTo>
                  <a:lnTo>
                    <a:pt x="992" y="11"/>
                  </a:lnTo>
                  <a:lnTo>
                    <a:pt x="994" y="18"/>
                  </a:lnTo>
                  <a:lnTo>
                    <a:pt x="994" y="25"/>
                  </a:lnTo>
                  <a:lnTo>
                    <a:pt x="992" y="45"/>
                  </a:lnTo>
                  <a:lnTo>
                    <a:pt x="985" y="58"/>
                  </a:lnTo>
                  <a:lnTo>
                    <a:pt x="970" y="65"/>
                  </a:lnTo>
                  <a:lnTo>
                    <a:pt x="951" y="67"/>
                  </a:lnTo>
                  <a:lnTo>
                    <a:pt x="921" y="67"/>
                  </a:lnTo>
                  <a:lnTo>
                    <a:pt x="868" y="70"/>
                  </a:lnTo>
                  <a:lnTo>
                    <a:pt x="829" y="72"/>
                  </a:lnTo>
                  <a:lnTo>
                    <a:pt x="799" y="79"/>
                  </a:lnTo>
                  <a:lnTo>
                    <a:pt x="776" y="90"/>
                  </a:lnTo>
                  <a:lnTo>
                    <a:pt x="761" y="105"/>
                  </a:lnTo>
                  <a:lnTo>
                    <a:pt x="750" y="123"/>
                  </a:lnTo>
                  <a:lnTo>
                    <a:pt x="744" y="146"/>
                  </a:lnTo>
                  <a:lnTo>
                    <a:pt x="735" y="175"/>
                  </a:lnTo>
                  <a:lnTo>
                    <a:pt x="607" y="714"/>
                  </a:lnTo>
                  <a:lnTo>
                    <a:pt x="1276" y="714"/>
                  </a:lnTo>
                  <a:lnTo>
                    <a:pt x="1406" y="153"/>
                  </a:lnTo>
                  <a:lnTo>
                    <a:pt x="1413" y="130"/>
                  </a:lnTo>
                  <a:lnTo>
                    <a:pt x="1415" y="117"/>
                  </a:lnTo>
                  <a:lnTo>
                    <a:pt x="1417" y="110"/>
                  </a:lnTo>
                  <a:lnTo>
                    <a:pt x="1415" y="96"/>
                  </a:lnTo>
                  <a:lnTo>
                    <a:pt x="1406" y="85"/>
                  </a:lnTo>
                  <a:lnTo>
                    <a:pt x="1393" y="81"/>
                  </a:lnTo>
                  <a:lnTo>
                    <a:pt x="1376" y="76"/>
                  </a:lnTo>
                  <a:lnTo>
                    <a:pt x="1355" y="74"/>
                  </a:lnTo>
                  <a:lnTo>
                    <a:pt x="1327" y="70"/>
                  </a:lnTo>
                  <a:lnTo>
                    <a:pt x="1302" y="67"/>
                  </a:lnTo>
                  <a:lnTo>
                    <a:pt x="1244" y="67"/>
                  </a:lnTo>
                  <a:lnTo>
                    <a:pt x="1225" y="65"/>
                  </a:lnTo>
                  <a:lnTo>
                    <a:pt x="1214" y="56"/>
                  </a:lnTo>
                  <a:lnTo>
                    <a:pt x="1210" y="43"/>
                  </a:lnTo>
                  <a:lnTo>
                    <a:pt x="1212" y="22"/>
                  </a:lnTo>
                  <a:lnTo>
                    <a:pt x="1218" y="9"/>
                  </a:lnTo>
                  <a:lnTo>
                    <a:pt x="1229" y="2"/>
                  </a:lnTo>
                  <a:lnTo>
                    <a:pt x="1240" y="0"/>
                  </a:lnTo>
                  <a:lnTo>
                    <a:pt x="1291" y="0"/>
                  </a:lnTo>
                  <a:lnTo>
                    <a:pt x="1340" y="2"/>
                  </a:lnTo>
                  <a:lnTo>
                    <a:pt x="1393" y="2"/>
                  </a:lnTo>
                  <a:lnTo>
                    <a:pt x="1447" y="4"/>
                  </a:lnTo>
                  <a:lnTo>
                    <a:pt x="1496" y="7"/>
                  </a:lnTo>
                  <a:lnTo>
                    <a:pt x="1569" y="7"/>
                  </a:lnTo>
                  <a:lnTo>
                    <a:pt x="1607" y="4"/>
                  </a:lnTo>
                  <a:lnTo>
                    <a:pt x="1652" y="4"/>
                  </a:lnTo>
                  <a:lnTo>
                    <a:pt x="1699" y="2"/>
                  </a:lnTo>
                  <a:lnTo>
                    <a:pt x="1744" y="2"/>
                  </a:lnTo>
                  <a:lnTo>
                    <a:pt x="1785" y="0"/>
                  </a:lnTo>
                  <a:lnTo>
                    <a:pt x="1830" y="0"/>
                  </a:lnTo>
                  <a:lnTo>
                    <a:pt x="1842" y="7"/>
                  </a:lnTo>
                  <a:lnTo>
                    <a:pt x="1847" y="11"/>
                  </a:lnTo>
                  <a:lnTo>
                    <a:pt x="1849" y="18"/>
                  </a:lnTo>
                  <a:lnTo>
                    <a:pt x="1849" y="25"/>
                  </a:lnTo>
                  <a:lnTo>
                    <a:pt x="1847" y="45"/>
                  </a:lnTo>
                  <a:lnTo>
                    <a:pt x="1838" y="58"/>
                  </a:lnTo>
                  <a:lnTo>
                    <a:pt x="1825" y="65"/>
                  </a:lnTo>
                  <a:lnTo>
                    <a:pt x="1804" y="67"/>
                  </a:lnTo>
                  <a:lnTo>
                    <a:pt x="1774" y="67"/>
                  </a:lnTo>
                  <a:lnTo>
                    <a:pt x="1723" y="70"/>
                  </a:lnTo>
                  <a:lnTo>
                    <a:pt x="1682" y="72"/>
                  </a:lnTo>
                  <a:lnTo>
                    <a:pt x="1652" y="79"/>
                  </a:lnTo>
                  <a:lnTo>
                    <a:pt x="1631" y="90"/>
                  </a:lnTo>
                  <a:lnTo>
                    <a:pt x="1618" y="105"/>
                  </a:lnTo>
                  <a:lnTo>
                    <a:pt x="1607" y="123"/>
                  </a:lnTo>
                  <a:lnTo>
                    <a:pt x="1599" y="146"/>
                  </a:lnTo>
                  <a:lnTo>
                    <a:pt x="1592" y="175"/>
                  </a:lnTo>
                  <a:lnTo>
                    <a:pt x="1586" y="175"/>
                  </a:lnTo>
                  <a:lnTo>
                    <a:pt x="1289" y="1416"/>
                  </a:lnTo>
                  <a:lnTo>
                    <a:pt x="1284" y="1436"/>
                  </a:lnTo>
                  <a:lnTo>
                    <a:pt x="1282" y="1457"/>
                  </a:lnTo>
                  <a:lnTo>
                    <a:pt x="1287" y="1475"/>
                  </a:lnTo>
                  <a:lnTo>
                    <a:pt x="1302" y="1486"/>
                  </a:lnTo>
                  <a:lnTo>
                    <a:pt x="1323" y="1493"/>
                  </a:lnTo>
                  <a:lnTo>
                    <a:pt x="1351" y="1495"/>
                  </a:lnTo>
                  <a:lnTo>
                    <a:pt x="1385" y="1497"/>
                  </a:lnTo>
                  <a:lnTo>
                    <a:pt x="1451" y="1497"/>
                  </a:lnTo>
                  <a:lnTo>
                    <a:pt x="1470" y="1499"/>
                  </a:lnTo>
                  <a:lnTo>
                    <a:pt x="1481" y="1508"/>
                  </a:lnTo>
                  <a:lnTo>
                    <a:pt x="1485" y="1522"/>
                  </a:lnTo>
                  <a:lnTo>
                    <a:pt x="1483" y="1544"/>
                  </a:lnTo>
                  <a:lnTo>
                    <a:pt x="1475" y="1558"/>
                  </a:lnTo>
                  <a:lnTo>
                    <a:pt x="1466" y="1567"/>
                  </a:lnTo>
                  <a:lnTo>
                    <a:pt x="1453" y="1569"/>
                  </a:lnTo>
                  <a:lnTo>
                    <a:pt x="1441" y="1569"/>
                  </a:lnTo>
                  <a:lnTo>
                    <a:pt x="1372" y="1567"/>
                  </a:lnTo>
                  <a:lnTo>
                    <a:pt x="1299" y="1564"/>
                  </a:lnTo>
                  <a:lnTo>
                    <a:pt x="1231" y="1562"/>
                  </a:lnTo>
                  <a:lnTo>
                    <a:pt x="1158" y="1560"/>
                  </a:lnTo>
                  <a:lnTo>
                    <a:pt x="1120" y="1560"/>
                  </a:lnTo>
                  <a:lnTo>
                    <a:pt x="1073" y="1562"/>
                  </a:lnTo>
                  <a:lnTo>
                    <a:pt x="1019" y="1564"/>
                  </a:lnTo>
                  <a:lnTo>
                    <a:pt x="966" y="1564"/>
                  </a:lnTo>
                  <a:lnTo>
                    <a:pt x="919" y="1567"/>
                  </a:lnTo>
                  <a:lnTo>
                    <a:pt x="872" y="1567"/>
                  </a:lnTo>
                  <a:lnTo>
                    <a:pt x="859" y="1560"/>
                  </a:lnTo>
                  <a:lnTo>
                    <a:pt x="855" y="1555"/>
                  </a:lnTo>
                  <a:lnTo>
                    <a:pt x="853" y="1549"/>
                  </a:lnTo>
                  <a:lnTo>
                    <a:pt x="853" y="1542"/>
                  </a:lnTo>
                  <a:lnTo>
                    <a:pt x="855" y="1519"/>
                  </a:lnTo>
                  <a:lnTo>
                    <a:pt x="861" y="1506"/>
                  </a:lnTo>
                  <a:lnTo>
                    <a:pt x="872" y="1497"/>
                  </a:lnTo>
                  <a:lnTo>
                    <a:pt x="885" y="1495"/>
                  </a:lnTo>
                  <a:lnTo>
                    <a:pt x="964" y="1495"/>
                  </a:lnTo>
                  <a:lnTo>
                    <a:pt x="1009" y="1493"/>
                  </a:lnTo>
                  <a:lnTo>
                    <a:pt x="1045" y="1486"/>
                  </a:lnTo>
                  <a:lnTo>
                    <a:pt x="1071" y="1472"/>
                  </a:lnTo>
                  <a:lnTo>
                    <a:pt x="1090" y="1450"/>
                  </a:lnTo>
                  <a:lnTo>
                    <a:pt x="1103" y="1418"/>
                  </a:lnTo>
                  <a:lnTo>
                    <a:pt x="1107" y="1401"/>
                  </a:lnTo>
                  <a:lnTo>
                    <a:pt x="1113" y="1369"/>
                  </a:lnTo>
                  <a:lnTo>
                    <a:pt x="1124" y="1324"/>
                  </a:lnTo>
                  <a:lnTo>
                    <a:pt x="1137" y="1266"/>
                  </a:lnTo>
                  <a:lnTo>
                    <a:pt x="1154" y="1194"/>
                  </a:lnTo>
                  <a:lnTo>
                    <a:pt x="1175" y="1111"/>
                  </a:lnTo>
                  <a:lnTo>
                    <a:pt x="1199" y="1014"/>
                  </a:lnTo>
                  <a:lnTo>
                    <a:pt x="1225" y="907"/>
                  </a:lnTo>
                  <a:lnTo>
                    <a:pt x="1255" y="786"/>
                  </a:lnTo>
                  <a:lnTo>
                    <a:pt x="583" y="786"/>
                  </a:lnTo>
                  <a:lnTo>
                    <a:pt x="436" y="1414"/>
                  </a:lnTo>
                  <a:lnTo>
                    <a:pt x="432" y="1434"/>
                  </a:lnTo>
                  <a:lnTo>
                    <a:pt x="429" y="1454"/>
                  </a:lnTo>
                  <a:lnTo>
                    <a:pt x="434" y="1472"/>
                  </a:lnTo>
                  <a:lnTo>
                    <a:pt x="449" y="1484"/>
                  </a:lnTo>
                  <a:lnTo>
                    <a:pt x="470" y="1490"/>
                  </a:lnTo>
                  <a:lnTo>
                    <a:pt x="500" y="1493"/>
                  </a:lnTo>
                  <a:lnTo>
                    <a:pt x="534" y="1495"/>
                  </a:lnTo>
                  <a:lnTo>
                    <a:pt x="600" y="1495"/>
                  </a:lnTo>
                  <a:lnTo>
                    <a:pt x="620" y="1497"/>
                  </a:lnTo>
                  <a:lnTo>
                    <a:pt x="628" y="1506"/>
                  </a:lnTo>
                  <a:lnTo>
                    <a:pt x="633" y="1519"/>
                  </a:lnTo>
                  <a:lnTo>
                    <a:pt x="630" y="1542"/>
                  </a:lnTo>
                  <a:lnTo>
                    <a:pt x="624" y="1555"/>
                  </a:lnTo>
                  <a:lnTo>
                    <a:pt x="613" y="1564"/>
                  </a:lnTo>
                  <a:lnTo>
                    <a:pt x="603" y="1567"/>
                  </a:lnTo>
                  <a:lnTo>
                    <a:pt x="592" y="1567"/>
                  </a:lnTo>
                  <a:lnTo>
                    <a:pt x="447" y="1562"/>
                  </a:lnTo>
                  <a:lnTo>
                    <a:pt x="310" y="1558"/>
                  </a:lnTo>
                  <a:lnTo>
                    <a:pt x="271" y="1558"/>
                  </a:lnTo>
                  <a:lnTo>
                    <a:pt x="224" y="1560"/>
                  </a:lnTo>
                  <a:lnTo>
                    <a:pt x="169" y="1562"/>
                  </a:lnTo>
                  <a:lnTo>
                    <a:pt x="115" y="1562"/>
                  </a:lnTo>
                  <a:lnTo>
                    <a:pt x="68" y="1564"/>
                  </a:lnTo>
                  <a:lnTo>
                    <a:pt x="19" y="1564"/>
                  </a:lnTo>
                  <a:lnTo>
                    <a:pt x="6" y="1558"/>
                  </a:lnTo>
                  <a:lnTo>
                    <a:pt x="2" y="1553"/>
                  </a:lnTo>
                  <a:lnTo>
                    <a:pt x="0" y="1546"/>
                  </a:lnTo>
                  <a:lnTo>
                    <a:pt x="0" y="1540"/>
                  </a:lnTo>
                  <a:lnTo>
                    <a:pt x="2" y="1517"/>
                  </a:lnTo>
                  <a:lnTo>
                    <a:pt x="8" y="1504"/>
                  </a:lnTo>
                  <a:lnTo>
                    <a:pt x="21" y="1495"/>
                  </a:lnTo>
                  <a:lnTo>
                    <a:pt x="36" y="1493"/>
                  </a:lnTo>
                  <a:lnTo>
                    <a:pt x="115" y="1493"/>
                  </a:lnTo>
                  <a:lnTo>
                    <a:pt x="158" y="1488"/>
                  </a:lnTo>
                  <a:lnTo>
                    <a:pt x="190" y="1481"/>
                  </a:lnTo>
                  <a:lnTo>
                    <a:pt x="214" y="1472"/>
                  </a:lnTo>
                  <a:lnTo>
                    <a:pt x="229" y="1459"/>
                  </a:lnTo>
                  <a:lnTo>
                    <a:pt x="239" y="1439"/>
                  </a:lnTo>
                  <a:lnTo>
                    <a:pt x="248" y="1416"/>
                  </a:lnTo>
                  <a:lnTo>
                    <a:pt x="256" y="1385"/>
                  </a:lnTo>
                  <a:lnTo>
                    <a:pt x="549" y="153"/>
                  </a:lnTo>
                  <a:lnTo>
                    <a:pt x="556" y="130"/>
                  </a:lnTo>
                  <a:lnTo>
                    <a:pt x="558" y="117"/>
                  </a:lnTo>
                  <a:lnTo>
                    <a:pt x="560" y="110"/>
                  </a:lnTo>
                  <a:lnTo>
                    <a:pt x="556" y="92"/>
                  </a:lnTo>
                  <a:lnTo>
                    <a:pt x="545" y="83"/>
                  </a:lnTo>
                  <a:lnTo>
                    <a:pt x="528" y="79"/>
                  </a:lnTo>
                  <a:lnTo>
                    <a:pt x="502" y="74"/>
                  </a:lnTo>
                  <a:lnTo>
                    <a:pt x="474" y="70"/>
                  </a:lnTo>
                  <a:lnTo>
                    <a:pt x="449" y="67"/>
                  </a:lnTo>
                  <a:lnTo>
                    <a:pt x="391" y="67"/>
                  </a:lnTo>
                  <a:lnTo>
                    <a:pt x="372" y="65"/>
                  </a:lnTo>
                  <a:lnTo>
                    <a:pt x="363" y="56"/>
                  </a:lnTo>
                  <a:lnTo>
                    <a:pt x="359" y="43"/>
                  </a:lnTo>
                  <a:lnTo>
                    <a:pt x="361" y="22"/>
                  </a:lnTo>
                  <a:lnTo>
                    <a:pt x="368" y="9"/>
                  </a:lnTo>
                  <a:lnTo>
                    <a:pt x="378" y="2"/>
                  </a:lnTo>
                  <a:lnTo>
                    <a:pt x="3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94" name="Freeform 82"/>
            <p:cNvSpPr>
              <a:spLocks noEditPoints="1"/>
            </p:cNvSpPr>
            <p:nvPr/>
          </p:nvSpPr>
          <p:spPr bwMode="auto">
            <a:xfrm>
              <a:off x="6303" y="3066"/>
              <a:ext cx="1460" cy="534"/>
            </a:xfrm>
            <a:custGeom>
              <a:avLst/>
              <a:gdLst/>
              <a:ahLst/>
              <a:cxnLst>
                <a:cxn ang="0">
                  <a:pos x="62" y="444"/>
                </a:cxn>
                <a:cxn ang="0">
                  <a:pos x="1402" y="444"/>
                </a:cxn>
                <a:cxn ang="0">
                  <a:pos x="1419" y="447"/>
                </a:cxn>
                <a:cxn ang="0">
                  <a:pos x="1436" y="451"/>
                </a:cxn>
                <a:cxn ang="0">
                  <a:pos x="1447" y="458"/>
                </a:cxn>
                <a:cxn ang="0">
                  <a:pos x="1458" y="471"/>
                </a:cxn>
                <a:cxn ang="0">
                  <a:pos x="1460" y="491"/>
                </a:cxn>
                <a:cxn ang="0">
                  <a:pos x="1455" y="509"/>
                </a:cxn>
                <a:cxn ang="0">
                  <a:pos x="1447" y="521"/>
                </a:cxn>
                <a:cxn ang="0">
                  <a:pos x="1434" y="530"/>
                </a:cxn>
                <a:cxn ang="0">
                  <a:pos x="1419" y="532"/>
                </a:cxn>
                <a:cxn ang="0">
                  <a:pos x="1402" y="534"/>
                </a:cxn>
                <a:cxn ang="0">
                  <a:pos x="60" y="534"/>
                </a:cxn>
                <a:cxn ang="0">
                  <a:pos x="45" y="532"/>
                </a:cxn>
                <a:cxn ang="0">
                  <a:pos x="28" y="530"/>
                </a:cxn>
                <a:cxn ang="0">
                  <a:pos x="15" y="521"/>
                </a:cxn>
                <a:cxn ang="0">
                  <a:pos x="6" y="509"/>
                </a:cxn>
                <a:cxn ang="0">
                  <a:pos x="4" y="491"/>
                </a:cxn>
                <a:cxn ang="0">
                  <a:pos x="8" y="471"/>
                </a:cxn>
                <a:cxn ang="0">
                  <a:pos x="17" y="458"/>
                </a:cxn>
                <a:cxn ang="0">
                  <a:pos x="30" y="451"/>
                </a:cxn>
                <a:cxn ang="0">
                  <a:pos x="45" y="447"/>
                </a:cxn>
                <a:cxn ang="0">
                  <a:pos x="62" y="444"/>
                </a:cxn>
                <a:cxn ang="0">
                  <a:pos x="58" y="0"/>
                </a:cxn>
                <a:cxn ang="0">
                  <a:pos x="1402" y="0"/>
                </a:cxn>
                <a:cxn ang="0">
                  <a:pos x="1417" y="2"/>
                </a:cxn>
                <a:cxn ang="0">
                  <a:pos x="1434" y="4"/>
                </a:cxn>
                <a:cxn ang="0">
                  <a:pos x="1447" y="13"/>
                </a:cxn>
                <a:cxn ang="0">
                  <a:pos x="1455" y="25"/>
                </a:cxn>
                <a:cxn ang="0">
                  <a:pos x="1458" y="43"/>
                </a:cxn>
                <a:cxn ang="0">
                  <a:pos x="1455" y="63"/>
                </a:cxn>
                <a:cxn ang="0">
                  <a:pos x="1445" y="76"/>
                </a:cxn>
                <a:cxn ang="0">
                  <a:pos x="1434" y="83"/>
                </a:cxn>
                <a:cxn ang="0">
                  <a:pos x="1417" y="87"/>
                </a:cxn>
                <a:cxn ang="0">
                  <a:pos x="1400" y="90"/>
                </a:cxn>
                <a:cxn ang="0">
                  <a:pos x="55" y="90"/>
                </a:cxn>
                <a:cxn ang="0">
                  <a:pos x="40" y="87"/>
                </a:cxn>
                <a:cxn ang="0">
                  <a:pos x="23" y="83"/>
                </a:cxn>
                <a:cxn ang="0">
                  <a:pos x="11" y="76"/>
                </a:cxn>
                <a:cxn ang="0">
                  <a:pos x="2" y="63"/>
                </a:cxn>
                <a:cxn ang="0">
                  <a:pos x="0" y="43"/>
                </a:cxn>
                <a:cxn ang="0">
                  <a:pos x="4" y="25"/>
                </a:cxn>
                <a:cxn ang="0">
                  <a:pos x="13" y="13"/>
                </a:cxn>
                <a:cxn ang="0">
                  <a:pos x="25" y="4"/>
                </a:cxn>
                <a:cxn ang="0">
                  <a:pos x="40" y="2"/>
                </a:cxn>
                <a:cxn ang="0">
                  <a:pos x="58" y="0"/>
                </a:cxn>
              </a:cxnLst>
              <a:rect l="0" t="0" r="r" b="b"/>
              <a:pathLst>
                <a:path w="1460" h="534">
                  <a:moveTo>
                    <a:pt x="62" y="444"/>
                  </a:moveTo>
                  <a:lnTo>
                    <a:pt x="1402" y="444"/>
                  </a:lnTo>
                  <a:lnTo>
                    <a:pt x="1419" y="447"/>
                  </a:lnTo>
                  <a:lnTo>
                    <a:pt x="1436" y="451"/>
                  </a:lnTo>
                  <a:lnTo>
                    <a:pt x="1447" y="458"/>
                  </a:lnTo>
                  <a:lnTo>
                    <a:pt x="1458" y="471"/>
                  </a:lnTo>
                  <a:lnTo>
                    <a:pt x="1460" y="491"/>
                  </a:lnTo>
                  <a:lnTo>
                    <a:pt x="1455" y="509"/>
                  </a:lnTo>
                  <a:lnTo>
                    <a:pt x="1447" y="521"/>
                  </a:lnTo>
                  <a:lnTo>
                    <a:pt x="1434" y="530"/>
                  </a:lnTo>
                  <a:lnTo>
                    <a:pt x="1419" y="532"/>
                  </a:lnTo>
                  <a:lnTo>
                    <a:pt x="1402" y="534"/>
                  </a:lnTo>
                  <a:lnTo>
                    <a:pt x="60" y="534"/>
                  </a:lnTo>
                  <a:lnTo>
                    <a:pt x="45" y="532"/>
                  </a:lnTo>
                  <a:lnTo>
                    <a:pt x="28" y="530"/>
                  </a:lnTo>
                  <a:lnTo>
                    <a:pt x="15" y="521"/>
                  </a:lnTo>
                  <a:lnTo>
                    <a:pt x="6" y="509"/>
                  </a:lnTo>
                  <a:lnTo>
                    <a:pt x="4" y="491"/>
                  </a:lnTo>
                  <a:lnTo>
                    <a:pt x="8" y="471"/>
                  </a:lnTo>
                  <a:lnTo>
                    <a:pt x="17" y="458"/>
                  </a:lnTo>
                  <a:lnTo>
                    <a:pt x="30" y="451"/>
                  </a:lnTo>
                  <a:lnTo>
                    <a:pt x="45" y="447"/>
                  </a:lnTo>
                  <a:lnTo>
                    <a:pt x="62" y="444"/>
                  </a:lnTo>
                  <a:close/>
                  <a:moveTo>
                    <a:pt x="58" y="0"/>
                  </a:moveTo>
                  <a:lnTo>
                    <a:pt x="1402" y="0"/>
                  </a:lnTo>
                  <a:lnTo>
                    <a:pt x="1417" y="2"/>
                  </a:lnTo>
                  <a:lnTo>
                    <a:pt x="1434" y="4"/>
                  </a:lnTo>
                  <a:lnTo>
                    <a:pt x="1447" y="13"/>
                  </a:lnTo>
                  <a:lnTo>
                    <a:pt x="1455" y="25"/>
                  </a:lnTo>
                  <a:lnTo>
                    <a:pt x="1458" y="43"/>
                  </a:lnTo>
                  <a:lnTo>
                    <a:pt x="1455" y="63"/>
                  </a:lnTo>
                  <a:lnTo>
                    <a:pt x="1445" y="76"/>
                  </a:lnTo>
                  <a:lnTo>
                    <a:pt x="1434" y="83"/>
                  </a:lnTo>
                  <a:lnTo>
                    <a:pt x="1417" y="87"/>
                  </a:lnTo>
                  <a:lnTo>
                    <a:pt x="1400" y="90"/>
                  </a:lnTo>
                  <a:lnTo>
                    <a:pt x="55" y="90"/>
                  </a:lnTo>
                  <a:lnTo>
                    <a:pt x="40" y="87"/>
                  </a:lnTo>
                  <a:lnTo>
                    <a:pt x="23" y="83"/>
                  </a:lnTo>
                  <a:lnTo>
                    <a:pt x="11" y="76"/>
                  </a:lnTo>
                  <a:lnTo>
                    <a:pt x="2" y="63"/>
                  </a:lnTo>
                  <a:lnTo>
                    <a:pt x="0" y="43"/>
                  </a:lnTo>
                  <a:lnTo>
                    <a:pt x="4" y="25"/>
                  </a:lnTo>
                  <a:lnTo>
                    <a:pt x="13" y="13"/>
                  </a:lnTo>
                  <a:lnTo>
                    <a:pt x="25" y="4"/>
                  </a:lnTo>
                  <a:lnTo>
                    <a:pt x="40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95" name="Freeform 83"/>
            <p:cNvSpPr>
              <a:spLocks noEditPoints="1"/>
            </p:cNvSpPr>
            <p:nvPr/>
          </p:nvSpPr>
          <p:spPr bwMode="auto">
            <a:xfrm>
              <a:off x="8592" y="2379"/>
              <a:ext cx="923" cy="1580"/>
            </a:xfrm>
            <a:custGeom>
              <a:avLst/>
              <a:gdLst/>
              <a:ahLst/>
              <a:cxnLst>
                <a:cxn ang="0">
                  <a:pos x="428" y="50"/>
                </a:cxn>
                <a:cxn ang="0">
                  <a:pos x="381" y="63"/>
                </a:cxn>
                <a:cxn ang="0">
                  <a:pos x="327" y="90"/>
                </a:cxn>
                <a:cxn ang="0">
                  <a:pos x="276" y="142"/>
                </a:cxn>
                <a:cxn ang="0">
                  <a:pos x="231" y="225"/>
                </a:cxn>
                <a:cxn ang="0">
                  <a:pos x="201" y="341"/>
                </a:cxn>
                <a:cxn ang="0">
                  <a:pos x="186" y="543"/>
                </a:cxn>
                <a:cxn ang="0">
                  <a:pos x="184" y="920"/>
                </a:cxn>
                <a:cxn ang="0">
                  <a:pos x="190" y="1093"/>
                </a:cxn>
                <a:cxn ang="0">
                  <a:pos x="207" y="1250"/>
                </a:cxn>
                <a:cxn ang="0">
                  <a:pos x="239" y="1365"/>
                </a:cxn>
                <a:cxn ang="0">
                  <a:pos x="289" y="1443"/>
                </a:cxn>
                <a:cxn ang="0">
                  <a:pos x="346" y="1495"/>
                </a:cxn>
                <a:cxn ang="0">
                  <a:pos x="406" y="1522"/>
                </a:cxn>
                <a:cxn ang="0">
                  <a:pos x="462" y="1529"/>
                </a:cxn>
                <a:cxn ang="0">
                  <a:pos x="496" y="1524"/>
                </a:cxn>
                <a:cxn ang="0">
                  <a:pos x="558" y="1506"/>
                </a:cxn>
                <a:cxn ang="0">
                  <a:pos x="616" y="1466"/>
                </a:cxn>
                <a:cxn ang="0">
                  <a:pos x="669" y="1398"/>
                </a:cxn>
                <a:cxn ang="0">
                  <a:pos x="708" y="1302"/>
                </a:cxn>
                <a:cxn ang="0">
                  <a:pos x="733" y="1129"/>
                </a:cxn>
                <a:cxn ang="0">
                  <a:pos x="744" y="889"/>
                </a:cxn>
                <a:cxn ang="0">
                  <a:pos x="742" y="579"/>
                </a:cxn>
                <a:cxn ang="0">
                  <a:pos x="733" y="397"/>
                </a:cxn>
                <a:cxn ang="0">
                  <a:pos x="708" y="252"/>
                </a:cxn>
                <a:cxn ang="0">
                  <a:pos x="661" y="157"/>
                </a:cxn>
                <a:cxn ang="0">
                  <a:pos x="605" y="97"/>
                </a:cxn>
                <a:cxn ang="0">
                  <a:pos x="543" y="63"/>
                </a:cxn>
                <a:cxn ang="0">
                  <a:pos x="487" y="50"/>
                </a:cxn>
                <a:cxn ang="0">
                  <a:pos x="447" y="47"/>
                </a:cxn>
                <a:cxn ang="0">
                  <a:pos x="492" y="2"/>
                </a:cxn>
                <a:cxn ang="0">
                  <a:pos x="564" y="14"/>
                </a:cxn>
                <a:cxn ang="0">
                  <a:pos x="646" y="45"/>
                </a:cxn>
                <a:cxn ang="0">
                  <a:pos x="727" y="103"/>
                </a:cxn>
                <a:cxn ang="0">
                  <a:pos x="802" y="195"/>
                </a:cxn>
                <a:cxn ang="0">
                  <a:pos x="868" y="341"/>
                </a:cxn>
                <a:cxn ang="0">
                  <a:pos x="908" y="521"/>
                </a:cxn>
                <a:cxn ang="0">
                  <a:pos x="921" y="703"/>
                </a:cxn>
                <a:cxn ang="0">
                  <a:pos x="923" y="797"/>
                </a:cxn>
                <a:cxn ang="0">
                  <a:pos x="917" y="974"/>
                </a:cxn>
                <a:cxn ang="0">
                  <a:pos x="894" y="1149"/>
                </a:cxn>
                <a:cxn ang="0">
                  <a:pos x="840" y="1313"/>
                </a:cxn>
                <a:cxn ang="0">
                  <a:pos x="776" y="1425"/>
                </a:cxn>
                <a:cxn ang="0">
                  <a:pos x="699" y="1502"/>
                </a:cxn>
                <a:cxn ang="0">
                  <a:pos x="618" y="1549"/>
                </a:cxn>
                <a:cxn ang="0">
                  <a:pos x="537" y="1573"/>
                </a:cxn>
                <a:cxn ang="0">
                  <a:pos x="462" y="1580"/>
                </a:cxn>
                <a:cxn ang="0">
                  <a:pos x="383" y="1571"/>
                </a:cxn>
                <a:cxn ang="0">
                  <a:pos x="295" y="1544"/>
                </a:cxn>
                <a:cxn ang="0">
                  <a:pos x="210" y="1490"/>
                </a:cxn>
                <a:cxn ang="0">
                  <a:pos x="130" y="1405"/>
                </a:cxn>
                <a:cxn ang="0">
                  <a:pos x="62" y="1273"/>
                </a:cxn>
                <a:cxn ang="0">
                  <a:pos x="21" y="1111"/>
                </a:cxn>
                <a:cxn ang="0">
                  <a:pos x="4" y="950"/>
                </a:cxn>
                <a:cxn ang="0">
                  <a:pos x="0" y="797"/>
                </a:cxn>
                <a:cxn ang="0">
                  <a:pos x="15" y="523"/>
                </a:cxn>
                <a:cxn ang="0">
                  <a:pos x="49" y="353"/>
                </a:cxn>
                <a:cxn ang="0">
                  <a:pos x="111" y="207"/>
                </a:cxn>
                <a:cxn ang="0">
                  <a:pos x="190" y="106"/>
                </a:cxn>
                <a:cxn ang="0">
                  <a:pos x="278" y="43"/>
                </a:cxn>
                <a:cxn ang="0">
                  <a:pos x="372" y="9"/>
                </a:cxn>
                <a:cxn ang="0">
                  <a:pos x="462" y="0"/>
                </a:cxn>
              </a:cxnLst>
              <a:rect l="0" t="0" r="r" b="b"/>
              <a:pathLst>
                <a:path w="923" h="1580">
                  <a:moveTo>
                    <a:pt x="447" y="47"/>
                  </a:moveTo>
                  <a:lnTo>
                    <a:pt x="428" y="50"/>
                  </a:lnTo>
                  <a:lnTo>
                    <a:pt x="404" y="54"/>
                  </a:lnTo>
                  <a:lnTo>
                    <a:pt x="381" y="63"/>
                  </a:lnTo>
                  <a:lnTo>
                    <a:pt x="353" y="74"/>
                  </a:lnTo>
                  <a:lnTo>
                    <a:pt x="327" y="90"/>
                  </a:lnTo>
                  <a:lnTo>
                    <a:pt x="299" y="112"/>
                  </a:lnTo>
                  <a:lnTo>
                    <a:pt x="276" y="142"/>
                  </a:lnTo>
                  <a:lnTo>
                    <a:pt x="252" y="180"/>
                  </a:lnTo>
                  <a:lnTo>
                    <a:pt x="231" y="225"/>
                  </a:lnTo>
                  <a:lnTo>
                    <a:pt x="214" y="278"/>
                  </a:lnTo>
                  <a:lnTo>
                    <a:pt x="201" y="341"/>
                  </a:lnTo>
                  <a:lnTo>
                    <a:pt x="190" y="438"/>
                  </a:lnTo>
                  <a:lnTo>
                    <a:pt x="186" y="543"/>
                  </a:lnTo>
                  <a:lnTo>
                    <a:pt x="184" y="653"/>
                  </a:lnTo>
                  <a:lnTo>
                    <a:pt x="184" y="920"/>
                  </a:lnTo>
                  <a:lnTo>
                    <a:pt x="186" y="1008"/>
                  </a:lnTo>
                  <a:lnTo>
                    <a:pt x="190" y="1093"/>
                  </a:lnTo>
                  <a:lnTo>
                    <a:pt x="197" y="1176"/>
                  </a:lnTo>
                  <a:lnTo>
                    <a:pt x="207" y="1250"/>
                  </a:lnTo>
                  <a:lnTo>
                    <a:pt x="222" y="1311"/>
                  </a:lnTo>
                  <a:lnTo>
                    <a:pt x="239" y="1365"/>
                  </a:lnTo>
                  <a:lnTo>
                    <a:pt x="263" y="1407"/>
                  </a:lnTo>
                  <a:lnTo>
                    <a:pt x="289" y="1443"/>
                  </a:lnTo>
                  <a:lnTo>
                    <a:pt x="316" y="1472"/>
                  </a:lnTo>
                  <a:lnTo>
                    <a:pt x="346" y="1495"/>
                  </a:lnTo>
                  <a:lnTo>
                    <a:pt x="376" y="1511"/>
                  </a:lnTo>
                  <a:lnTo>
                    <a:pt x="406" y="1522"/>
                  </a:lnTo>
                  <a:lnTo>
                    <a:pt x="434" y="1526"/>
                  </a:lnTo>
                  <a:lnTo>
                    <a:pt x="462" y="1529"/>
                  </a:lnTo>
                  <a:lnTo>
                    <a:pt x="466" y="1526"/>
                  </a:lnTo>
                  <a:lnTo>
                    <a:pt x="496" y="1524"/>
                  </a:lnTo>
                  <a:lnTo>
                    <a:pt x="526" y="1517"/>
                  </a:lnTo>
                  <a:lnTo>
                    <a:pt x="558" y="1506"/>
                  </a:lnTo>
                  <a:lnTo>
                    <a:pt x="588" y="1488"/>
                  </a:lnTo>
                  <a:lnTo>
                    <a:pt x="616" y="1466"/>
                  </a:lnTo>
                  <a:lnTo>
                    <a:pt x="643" y="1437"/>
                  </a:lnTo>
                  <a:lnTo>
                    <a:pt x="669" y="1398"/>
                  </a:lnTo>
                  <a:lnTo>
                    <a:pt x="690" y="1354"/>
                  </a:lnTo>
                  <a:lnTo>
                    <a:pt x="708" y="1302"/>
                  </a:lnTo>
                  <a:lnTo>
                    <a:pt x="720" y="1241"/>
                  </a:lnTo>
                  <a:lnTo>
                    <a:pt x="733" y="1129"/>
                  </a:lnTo>
                  <a:lnTo>
                    <a:pt x="742" y="1012"/>
                  </a:lnTo>
                  <a:lnTo>
                    <a:pt x="744" y="889"/>
                  </a:lnTo>
                  <a:lnTo>
                    <a:pt x="744" y="673"/>
                  </a:lnTo>
                  <a:lnTo>
                    <a:pt x="742" y="579"/>
                  </a:lnTo>
                  <a:lnTo>
                    <a:pt x="740" y="487"/>
                  </a:lnTo>
                  <a:lnTo>
                    <a:pt x="733" y="397"/>
                  </a:lnTo>
                  <a:lnTo>
                    <a:pt x="723" y="314"/>
                  </a:lnTo>
                  <a:lnTo>
                    <a:pt x="708" y="252"/>
                  </a:lnTo>
                  <a:lnTo>
                    <a:pt x="686" y="200"/>
                  </a:lnTo>
                  <a:lnTo>
                    <a:pt x="661" y="157"/>
                  </a:lnTo>
                  <a:lnTo>
                    <a:pt x="635" y="121"/>
                  </a:lnTo>
                  <a:lnTo>
                    <a:pt x="605" y="97"/>
                  </a:lnTo>
                  <a:lnTo>
                    <a:pt x="575" y="76"/>
                  </a:lnTo>
                  <a:lnTo>
                    <a:pt x="543" y="63"/>
                  </a:lnTo>
                  <a:lnTo>
                    <a:pt x="515" y="54"/>
                  </a:lnTo>
                  <a:lnTo>
                    <a:pt x="487" y="50"/>
                  </a:lnTo>
                  <a:lnTo>
                    <a:pt x="464" y="47"/>
                  </a:lnTo>
                  <a:lnTo>
                    <a:pt x="447" y="47"/>
                  </a:lnTo>
                  <a:close/>
                  <a:moveTo>
                    <a:pt x="462" y="0"/>
                  </a:moveTo>
                  <a:lnTo>
                    <a:pt x="492" y="2"/>
                  </a:lnTo>
                  <a:lnTo>
                    <a:pt x="526" y="5"/>
                  </a:lnTo>
                  <a:lnTo>
                    <a:pt x="564" y="14"/>
                  </a:lnTo>
                  <a:lnTo>
                    <a:pt x="605" y="27"/>
                  </a:lnTo>
                  <a:lnTo>
                    <a:pt x="646" y="45"/>
                  </a:lnTo>
                  <a:lnTo>
                    <a:pt x="686" y="72"/>
                  </a:lnTo>
                  <a:lnTo>
                    <a:pt x="727" y="103"/>
                  </a:lnTo>
                  <a:lnTo>
                    <a:pt x="765" y="146"/>
                  </a:lnTo>
                  <a:lnTo>
                    <a:pt x="802" y="195"/>
                  </a:lnTo>
                  <a:lnTo>
                    <a:pt x="834" y="256"/>
                  </a:lnTo>
                  <a:lnTo>
                    <a:pt x="868" y="341"/>
                  </a:lnTo>
                  <a:lnTo>
                    <a:pt x="891" y="431"/>
                  </a:lnTo>
                  <a:lnTo>
                    <a:pt x="908" y="521"/>
                  </a:lnTo>
                  <a:lnTo>
                    <a:pt x="917" y="611"/>
                  </a:lnTo>
                  <a:lnTo>
                    <a:pt x="921" y="703"/>
                  </a:lnTo>
                  <a:lnTo>
                    <a:pt x="923" y="795"/>
                  </a:lnTo>
                  <a:lnTo>
                    <a:pt x="923" y="797"/>
                  </a:lnTo>
                  <a:lnTo>
                    <a:pt x="921" y="887"/>
                  </a:lnTo>
                  <a:lnTo>
                    <a:pt x="917" y="974"/>
                  </a:lnTo>
                  <a:lnTo>
                    <a:pt x="908" y="1062"/>
                  </a:lnTo>
                  <a:lnTo>
                    <a:pt x="894" y="1149"/>
                  </a:lnTo>
                  <a:lnTo>
                    <a:pt x="872" y="1232"/>
                  </a:lnTo>
                  <a:lnTo>
                    <a:pt x="840" y="1313"/>
                  </a:lnTo>
                  <a:lnTo>
                    <a:pt x="810" y="1374"/>
                  </a:lnTo>
                  <a:lnTo>
                    <a:pt x="776" y="1425"/>
                  </a:lnTo>
                  <a:lnTo>
                    <a:pt x="737" y="1468"/>
                  </a:lnTo>
                  <a:lnTo>
                    <a:pt x="699" y="1502"/>
                  </a:lnTo>
                  <a:lnTo>
                    <a:pt x="658" y="1529"/>
                  </a:lnTo>
                  <a:lnTo>
                    <a:pt x="618" y="1549"/>
                  </a:lnTo>
                  <a:lnTo>
                    <a:pt x="577" y="1565"/>
                  </a:lnTo>
                  <a:lnTo>
                    <a:pt x="537" y="1573"/>
                  </a:lnTo>
                  <a:lnTo>
                    <a:pt x="498" y="1578"/>
                  </a:lnTo>
                  <a:lnTo>
                    <a:pt x="462" y="1580"/>
                  </a:lnTo>
                  <a:lnTo>
                    <a:pt x="423" y="1578"/>
                  </a:lnTo>
                  <a:lnTo>
                    <a:pt x="383" y="1571"/>
                  </a:lnTo>
                  <a:lnTo>
                    <a:pt x="340" y="1562"/>
                  </a:lnTo>
                  <a:lnTo>
                    <a:pt x="295" y="1544"/>
                  </a:lnTo>
                  <a:lnTo>
                    <a:pt x="252" y="1522"/>
                  </a:lnTo>
                  <a:lnTo>
                    <a:pt x="210" y="1490"/>
                  </a:lnTo>
                  <a:lnTo>
                    <a:pt x="169" y="1452"/>
                  </a:lnTo>
                  <a:lnTo>
                    <a:pt x="130" y="1405"/>
                  </a:lnTo>
                  <a:lnTo>
                    <a:pt x="96" y="1349"/>
                  </a:lnTo>
                  <a:lnTo>
                    <a:pt x="62" y="1273"/>
                  </a:lnTo>
                  <a:lnTo>
                    <a:pt x="39" y="1192"/>
                  </a:lnTo>
                  <a:lnTo>
                    <a:pt x="21" y="1111"/>
                  </a:lnTo>
                  <a:lnTo>
                    <a:pt x="9" y="1030"/>
                  </a:lnTo>
                  <a:lnTo>
                    <a:pt x="4" y="950"/>
                  </a:lnTo>
                  <a:lnTo>
                    <a:pt x="0" y="871"/>
                  </a:lnTo>
                  <a:lnTo>
                    <a:pt x="0" y="797"/>
                  </a:lnTo>
                  <a:lnTo>
                    <a:pt x="4" y="613"/>
                  </a:lnTo>
                  <a:lnTo>
                    <a:pt x="15" y="523"/>
                  </a:lnTo>
                  <a:lnTo>
                    <a:pt x="28" y="438"/>
                  </a:lnTo>
                  <a:lnTo>
                    <a:pt x="49" y="353"/>
                  </a:lnTo>
                  <a:lnTo>
                    <a:pt x="79" y="272"/>
                  </a:lnTo>
                  <a:lnTo>
                    <a:pt x="111" y="207"/>
                  </a:lnTo>
                  <a:lnTo>
                    <a:pt x="148" y="151"/>
                  </a:lnTo>
                  <a:lnTo>
                    <a:pt x="190" y="106"/>
                  </a:lnTo>
                  <a:lnTo>
                    <a:pt x="233" y="70"/>
                  </a:lnTo>
                  <a:lnTo>
                    <a:pt x="278" y="43"/>
                  </a:lnTo>
                  <a:lnTo>
                    <a:pt x="325" y="23"/>
                  </a:lnTo>
                  <a:lnTo>
                    <a:pt x="372" y="9"/>
                  </a:lnTo>
                  <a:lnTo>
                    <a:pt x="417" y="2"/>
                  </a:lnTo>
                  <a:lnTo>
                    <a:pt x="4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998" name="Group 86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304800" y="3429000"/>
            <a:ext cx="2438400" cy="513746"/>
            <a:chOff x="3237" y="2272"/>
            <a:chExt cx="11581" cy="2440"/>
          </a:xfrm>
          <a:solidFill>
            <a:srgbClr val="FF0000"/>
          </a:solidFill>
        </p:grpSpPr>
        <p:sp>
          <p:nvSpPr>
            <p:cNvPr id="39000" name="Freeform 88"/>
            <p:cNvSpPr>
              <a:spLocks/>
            </p:cNvSpPr>
            <p:nvPr/>
          </p:nvSpPr>
          <p:spPr bwMode="auto">
            <a:xfrm>
              <a:off x="3237" y="2606"/>
              <a:ext cx="1808" cy="1541"/>
            </a:xfrm>
            <a:custGeom>
              <a:avLst/>
              <a:gdLst/>
              <a:ahLst/>
              <a:cxnLst>
                <a:cxn ang="0">
                  <a:pos x="497" y="4"/>
                </a:cxn>
                <a:cxn ang="0">
                  <a:pos x="713" y="7"/>
                </a:cxn>
                <a:cxn ang="0">
                  <a:pos x="894" y="0"/>
                </a:cxn>
                <a:cxn ang="0">
                  <a:pos x="961" y="4"/>
                </a:cxn>
                <a:cxn ang="0">
                  <a:pos x="968" y="48"/>
                </a:cxn>
                <a:cxn ang="0">
                  <a:pos x="844" y="67"/>
                </a:cxn>
                <a:cxn ang="0">
                  <a:pos x="748" y="96"/>
                </a:cxn>
                <a:cxn ang="0">
                  <a:pos x="716" y="174"/>
                </a:cxn>
                <a:cxn ang="0">
                  <a:pos x="1376" y="152"/>
                </a:cxn>
                <a:cxn ang="0">
                  <a:pos x="1386" y="111"/>
                </a:cxn>
                <a:cxn ang="0">
                  <a:pos x="1351" y="78"/>
                </a:cxn>
                <a:cxn ang="0">
                  <a:pos x="1259" y="67"/>
                </a:cxn>
                <a:cxn ang="0">
                  <a:pos x="1188" y="56"/>
                </a:cxn>
                <a:cxn ang="0">
                  <a:pos x="1191" y="11"/>
                </a:cxn>
                <a:cxn ang="0">
                  <a:pos x="1209" y="0"/>
                </a:cxn>
                <a:cxn ang="0">
                  <a:pos x="1397" y="4"/>
                </a:cxn>
                <a:cxn ang="0">
                  <a:pos x="1606" y="4"/>
                </a:cxn>
                <a:cxn ang="0">
                  <a:pos x="1787" y="0"/>
                </a:cxn>
                <a:cxn ang="0">
                  <a:pos x="1808" y="15"/>
                </a:cxn>
                <a:cxn ang="0">
                  <a:pos x="1790" y="63"/>
                </a:cxn>
                <a:cxn ang="0">
                  <a:pos x="1634" y="74"/>
                </a:cxn>
                <a:cxn ang="0">
                  <a:pos x="1571" y="119"/>
                </a:cxn>
                <a:cxn ang="0">
                  <a:pos x="1560" y="171"/>
                </a:cxn>
                <a:cxn ang="0">
                  <a:pos x="1262" y="1411"/>
                </a:cxn>
                <a:cxn ang="0">
                  <a:pos x="1287" y="1460"/>
                </a:cxn>
                <a:cxn ang="0">
                  <a:pos x="1425" y="1467"/>
                </a:cxn>
                <a:cxn ang="0">
                  <a:pos x="1461" y="1493"/>
                </a:cxn>
                <a:cxn ang="0">
                  <a:pos x="1454" y="1526"/>
                </a:cxn>
                <a:cxn ang="0">
                  <a:pos x="1432" y="1538"/>
                </a:cxn>
                <a:cxn ang="0">
                  <a:pos x="1213" y="1534"/>
                </a:cxn>
                <a:cxn ang="0">
                  <a:pos x="1035" y="1534"/>
                </a:cxn>
                <a:cxn ang="0">
                  <a:pos x="862" y="1538"/>
                </a:cxn>
                <a:cxn ang="0">
                  <a:pos x="840" y="1523"/>
                </a:cxn>
                <a:cxn ang="0">
                  <a:pos x="848" y="1474"/>
                </a:cxn>
                <a:cxn ang="0">
                  <a:pos x="957" y="1467"/>
                </a:cxn>
                <a:cxn ang="0">
                  <a:pos x="1067" y="1430"/>
                </a:cxn>
                <a:cxn ang="0">
                  <a:pos x="1103" y="1318"/>
                </a:cxn>
                <a:cxn ang="0">
                  <a:pos x="1167" y="1051"/>
                </a:cxn>
                <a:cxn ang="0">
                  <a:pos x="575" y="772"/>
                </a:cxn>
                <a:cxn ang="0">
                  <a:pos x="426" y="1411"/>
                </a:cxn>
                <a:cxn ang="0">
                  <a:pos x="429" y="1448"/>
                </a:cxn>
                <a:cxn ang="0">
                  <a:pos x="518" y="1471"/>
                </a:cxn>
                <a:cxn ang="0">
                  <a:pos x="617" y="1482"/>
                </a:cxn>
                <a:cxn ang="0">
                  <a:pos x="617" y="1523"/>
                </a:cxn>
                <a:cxn ang="0">
                  <a:pos x="603" y="1538"/>
                </a:cxn>
                <a:cxn ang="0">
                  <a:pos x="440" y="1538"/>
                </a:cxn>
                <a:cxn ang="0">
                  <a:pos x="259" y="1534"/>
                </a:cxn>
                <a:cxn ang="0">
                  <a:pos x="78" y="1541"/>
                </a:cxn>
                <a:cxn ang="0">
                  <a:pos x="11" y="1538"/>
                </a:cxn>
                <a:cxn ang="0">
                  <a:pos x="4" y="1489"/>
                </a:cxn>
                <a:cxn ang="0">
                  <a:pos x="121" y="1471"/>
                </a:cxn>
                <a:cxn ang="0">
                  <a:pos x="220" y="1441"/>
                </a:cxn>
                <a:cxn ang="0">
                  <a:pos x="252" y="1363"/>
                </a:cxn>
                <a:cxn ang="0">
                  <a:pos x="550" y="122"/>
                </a:cxn>
                <a:cxn ang="0">
                  <a:pos x="536" y="82"/>
                </a:cxn>
                <a:cxn ang="0">
                  <a:pos x="454" y="70"/>
                </a:cxn>
                <a:cxn ang="0">
                  <a:pos x="365" y="63"/>
                </a:cxn>
                <a:cxn ang="0">
                  <a:pos x="351" y="26"/>
                </a:cxn>
                <a:cxn ang="0">
                  <a:pos x="369" y="4"/>
                </a:cxn>
              </a:cxnLst>
              <a:rect l="0" t="0" r="r" b="b"/>
              <a:pathLst>
                <a:path w="1808" h="1541">
                  <a:moveTo>
                    <a:pt x="376" y="0"/>
                  </a:moveTo>
                  <a:lnTo>
                    <a:pt x="436" y="0"/>
                  </a:lnTo>
                  <a:lnTo>
                    <a:pt x="497" y="4"/>
                  </a:lnTo>
                  <a:lnTo>
                    <a:pt x="560" y="4"/>
                  </a:lnTo>
                  <a:lnTo>
                    <a:pt x="621" y="7"/>
                  </a:lnTo>
                  <a:lnTo>
                    <a:pt x="713" y="7"/>
                  </a:lnTo>
                  <a:lnTo>
                    <a:pt x="773" y="4"/>
                  </a:lnTo>
                  <a:lnTo>
                    <a:pt x="837" y="4"/>
                  </a:lnTo>
                  <a:lnTo>
                    <a:pt x="894" y="0"/>
                  </a:lnTo>
                  <a:lnTo>
                    <a:pt x="950" y="0"/>
                  </a:lnTo>
                  <a:lnTo>
                    <a:pt x="954" y="4"/>
                  </a:lnTo>
                  <a:lnTo>
                    <a:pt x="961" y="4"/>
                  </a:lnTo>
                  <a:lnTo>
                    <a:pt x="972" y="15"/>
                  </a:lnTo>
                  <a:lnTo>
                    <a:pt x="972" y="26"/>
                  </a:lnTo>
                  <a:lnTo>
                    <a:pt x="968" y="48"/>
                  </a:lnTo>
                  <a:lnTo>
                    <a:pt x="957" y="63"/>
                  </a:lnTo>
                  <a:lnTo>
                    <a:pt x="933" y="67"/>
                  </a:lnTo>
                  <a:lnTo>
                    <a:pt x="844" y="67"/>
                  </a:lnTo>
                  <a:lnTo>
                    <a:pt x="798" y="74"/>
                  </a:lnTo>
                  <a:lnTo>
                    <a:pt x="770" y="82"/>
                  </a:lnTo>
                  <a:lnTo>
                    <a:pt x="748" y="96"/>
                  </a:lnTo>
                  <a:lnTo>
                    <a:pt x="734" y="119"/>
                  </a:lnTo>
                  <a:lnTo>
                    <a:pt x="723" y="141"/>
                  </a:lnTo>
                  <a:lnTo>
                    <a:pt x="716" y="174"/>
                  </a:lnTo>
                  <a:lnTo>
                    <a:pt x="592" y="702"/>
                  </a:lnTo>
                  <a:lnTo>
                    <a:pt x="1248" y="702"/>
                  </a:lnTo>
                  <a:lnTo>
                    <a:pt x="1376" y="152"/>
                  </a:lnTo>
                  <a:lnTo>
                    <a:pt x="1379" y="137"/>
                  </a:lnTo>
                  <a:lnTo>
                    <a:pt x="1386" y="122"/>
                  </a:lnTo>
                  <a:lnTo>
                    <a:pt x="1386" y="111"/>
                  </a:lnTo>
                  <a:lnTo>
                    <a:pt x="1383" y="93"/>
                  </a:lnTo>
                  <a:lnTo>
                    <a:pt x="1372" y="82"/>
                  </a:lnTo>
                  <a:lnTo>
                    <a:pt x="1351" y="78"/>
                  </a:lnTo>
                  <a:lnTo>
                    <a:pt x="1326" y="74"/>
                  </a:lnTo>
                  <a:lnTo>
                    <a:pt x="1291" y="70"/>
                  </a:lnTo>
                  <a:lnTo>
                    <a:pt x="1259" y="67"/>
                  </a:lnTo>
                  <a:lnTo>
                    <a:pt x="1220" y="67"/>
                  </a:lnTo>
                  <a:lnTo>
                    <a:pt x="1198" y="63"/>
                  </a:lnTo>
                  <a:lnTo>
                    <a:pt x="1188" y="56"/>
                  </a:lnTo>
                  <a:lnTo>
                    <a:pt x="1184" y="41"/>
                  </a:lnTo>
                  <a:lnTo>
                    <a:pt x="1184" y="26"/>
                  </a:lnTo>
                  <a:lnTo>
                    <a:pt x="1191" y="11"/>
                  </a:lnTo>
                  <a:lnTo>
                    <a:pt x="1198" y="4"/>
                  </a:lnTo>
                  <a:lnTo>
                    <a:pt x="1202" y="4"/>
                  </a:lnTo>
                  <a:lnTo>
                    <a:pt x="1209" y="0"/>
                  </a:lnTo>
                  <a:lnTo>
                    <a:pt x="1269" y="0"/>
                  </a:lnTo>
                  <a:lnTo>
                    <a:pt x="1330" y="4"/>
                  </a:lnTo>
                  <a:lnTo>
                    <a:pt x="1397" y="4"/>
                  </a:lnTo>
                  <a:lnTo>
                    <a:pt x="1457" y="7"/>
                  </a:lnTo>
                  <a:lnTo>
                    <a:pt x="1549" y="7"/>
                  </a:lnTo>
                  <a:lnTo>
                    <a:pt x="1606" y="4"/>
                  </a:lnTo>
                  <a:lnTo>
                    <a:pt x="1670" y="4"/>
                  </a:lnTo>
                  <a:lnTo>
                    <a:pt x="1730" y="0"/>
                  </a:lnTo>
                  <a:lnTo>
                    <a:pt x="1787" y="0"/>
                  </a:lnTo>
                  <a:lnTo>
                    <a:pt x="1790" y="4"/>
                  </a:lnTo>
                  <a:lnTo>
                    <a:pt x="1798" y="4"/>
                  </a:lnTo>
                  <a:lnTo>
                    <a:pt x="1808" y="15"/>
                  </a:lnTo>
                  <a:lnTo>
                    <a:pt x="1808" y="26"/>
                  </a:lnTo>
                  <a:lnTo>
                    <a:pt x="1805" y="48"/>
                  </a:lnTo>
                  <a:lnTo>
                    <a:pt x="1790" y="63"/>
                  </a:lnTo>
                  <a:lnTo>
                    <a:pt x="1769" y="67"/>
                  </a:lnTo>
                  <a:lnTo>
                    <a:pt x="1677" y="67"/>
                  </a:lnTo>
                  <a:lnTo>
                    <a:pt x="1634" y="74"/>
                  </a:lnTo>
                  <a:lnTo>
                    <a:pt x="1603" y="82"/>
                  </a:lnTo>
                  <a:lnTo>
                    <a:pt x="1585" y="96"/>
                  </a:lnTo>
                  <a:lnTo>
                    <a:pt x="1571" y="119"/>
                  </a:lnTo>
                  <a:lnTo>
                    <a:pt x="1560" y="141"/>
                  </a:lnTo>
                  <a:lnTo>
                    <a:pt x="1553" y="174"/>
                  </a:lnTo>
                  <a:lnTo>
                    <a:pt x="1560" y="171"/>
                  </a:lnTo>
                  <a:lnTo>
                    <a:pt x="1269" y="1385"/>
                  </a:lnTo>
                  <a:lnTo>
                    <a:pt x="1266" y="1400"/>
                  </a:lnTo>
                  <a:lnTo>
                    <a:pt x="1262" y="1411"/>
                  </a:lnTo>
                  <a:lnTo>
                    <a:pt x="1262" y="1426"/>
                  </a:lnTo>
                  <a:lnTo>
                    <a:pt x="1269" y="1445"/>
                  </a:lnTo>
                  <a:lnTo>
                    <a:pt x="1287" y="1460"/>
                  </a:lnTo>
                  <a:lnTo>
                    <a:pt x="1319" y="1463"/>
                  </a:lnTo>
                  <a:lnTo>
                    <a:pt x="1354" y="1467"/>
                  </a:lnTo>
                  <a:lnTo>
                    <a:pt x="1425" y="1467"/>
                  </a:lnTo>
                  <a:lnTo>
                    <a:pt x="1447" y="1471"/>
                  </a:lnTo>
                  <a:lnTo>
                    <a:pt x="1457" y="1478"/>
                  </a:lnTo>
                  <a:lnTo>
                    <a:pt x="1461" y="1493"/>
                  </a:lnTo>
                  <a:lnTo>
                    <a:pt x="1461" y="1508"/>
                  </a:lnTo>
                  <a:lnTo>
                    <a:pt x="1457" y="1519"/>
                  </a:lnTo>
                  <a:lnTo>
                    <a:pt x="1454" y="1526"/>
                  </a:lnTo>
                  <a:lnTo>
                    <a:pt x="1447" y="1534"/>
                  </a:lnTo>
                  <a:lnTo>
                    <a:pt x="1440" y="1534"/>
                  </a:lnTo>
                  <a:lnTo>
                    <a:pt x="1432" y="1538"/>
                  </a:lnTo>
                  <a:lnTo>
                    <a:pt x="1351" y="1538"/>
                  </a:lnTo>
                  <a:lnTo>
                    <a:pt x="1280" y="1534"/>
                  </a:lnTo>
                  <a:lnTo>
                    <a:pt x="1213" y="1534"/>
                  </a:lnTo>
                  <a:lnTo>
                    <a:pt x="1142" y="1530"/>
                  </a:lnTo>
                  <a:lnTo>
                    <a:pt x="1096" y="1530"/>
                  </a:lnTo>
                  <a:lnTo>
                    <a:pt x="1035" y="1534"/>
                  </a:lnTo>
                  <a:lnTo>
                    <a:pt x="975" y="1534"/>
                  </a:lnTo>
                  <a:lnTo>
                    <a:pt x="915" y="1538"/>
                  </a:lnTo>
                  <a:lnTo>
                    <a:pt x="862" y="1538"/>
                  </a:lnTo>
                  <a:lnTo>
                    <a:pt x="855" y="1534"/>
                  </a:lnTo>
                  <a:lnTo>
                    <a:pt x="851" y="1534"/>
                  </a:lnTo>
                  <a:lnTo>
                    <a:pt x="840" y="1523"/>
                  </a:lnTo>
                  <a:lnTo>
                    <a:pt x="840" y="1497"/>
                  </a:lnTo>
                  <a:lnTo>
                    <a:pt x="844" y="1482"/>
                  </a:lnTo>
                  <a:lnTo>
                    <a:pt x="848" y="1474"/>
                  </a:lnTo>
                  <a:lnTo>
                    <a:pt x="855" y="1471"/>
                  </a:lnTo>
                  <a:lnTo>
                    <a:pt x="865" y="1467"/>
                  </a:lnTo>
                  <a:lnTo>
                    <a:pt x="957" y="1467"/>
                  </a:lnTo>
                  <a:lnTo>
                    <a:pt x="1007" y="1463"/>
                  </a:lnTo>
                  <a:lnTo>
                    <a:pt x="1043" y="1452"/>
                  </a:lnTo>
                  <a:lnTo>
                    <a:pt x="1067" y="1430"/>
                  </a:lnTo>
                  <a:lnTo>
                    <a:pt x="1085" y="1393"/>
                  </a:lnTo>
                  <a:lnTo>
                    <a:pt x="1092" y="1367"/>
                  </a:lnTo>
                  <a:lnTo>
                    <a:pt x="1103" y="1318"/>
                  </a:lnTo>
                  <a:lnTo>
                    <a:pt x="1117" y="1252"/>
                  </a:lnTo>
                  <a:lnTo>
                    <a:pt x="1138" y="1162"/>
                  </a:lnTo>
                  <a:lnTo>
                    <a:pt x="1167" y="1051"/>
                  </a:lnTo>
                  <a:lnTo>
                    <a:pt x="1198" y="921"/>
                  </a:lnTo>
                  <a:lnTo>
                    <a:pt x="1234" y="772"/>
                  </a:lnTo>
                  <a:lnTo>
                    <a:pt x="575" y="772"/>
                  </a:lnTo>
                  <a:lnTo>
                    <a:pt x="429" y="1389"/>
                  </a:lnTo>
                  <a:lnTo>
                    <a:pt x="429" y="1400"/>
                  </a:lnTo>
                  <a:lnTo>
                    <a:pt x="426" y="1411"/>
                  </a:lnTo>
                  <a:lnTo>
                    <a:pt x="422" y="1419"/>
                  </a:lnTo>
                  <a:lnTo>
                    <a:pt x="422" y="1430"/>
                  </a:lnTo>
                  <a:lnTo>
                    <a:pt x="429" y="1448"/>
                  </a:lnTo>
                  <a:lnTo>
                    <a:pt x="447" y="1463"/>
                  </a:lnTo>
                  <a:lnTo>
                    <a:pt x="479" y="1467"/>
                  </a:lnTo>
                  <a:lnTo>
                    <a:pt x="518" y="1471"/>
                  </a:lnTo>
                  <a:lnTo>
                    <a:pt x="589" y="1471"/>
                  </a:lnTo>
                  <a:lnTo>
                    <a:pt x="607" y="1474"/>
                  </a:lnTo>
                  <a:lnTo>
                    <a:pt x="617" y="1482"/>
                  </a:lnTo>
                  <a:lnTo>
                    <a:pt x="621" y="1497"/>
                  </a:lnTo>
                  <a:lnTo>
                    <a:pt x="621" y="1512"/>
                  </a:lnTo>
                  <a:lnTo>
                    <a:pt x="617" y="1523"/>
                  </a:lnTo>
                  <a:lnTo>
                    <a:pt x="614" y="1530"/>
                  </a:lnTo>
                  <a:lnTo>
                    <a:pt x="607" y="1538"/>
                  </a:lnTo>
                  <a:lnTo>
                    <a:pt x="603" y="1538"/>
                  </a:lnTo>
                  <a:lnTo>
                    <a:pt x="596" y="1541"/>
                  </a:lnTo>
                  <a:lnTo>
                    <a:pt x="511" y="1541"/>
                  </a:lnTo>
                  <a:lnTo>
                    <a:pt x="440" y="1538"/>
                  </a:lnTo>
                  <a:lnTo>
                    <a:pt x="373" y="1538"/>
                  </a:lnTo>
                  <a:lnTo>
                    <a:pt x="305" y="1534"/>
                  </a:lnTo>
                  <a:lnTo>
                    <a:pt x="259" y="1534"/>
                  </a:lnTo>
                  <a:lnTo>
                    <a:pt x="199" y="1538"/>
                  </a:lnTo>
                  <a:lnTo>
                    <a:pt x="139" y="1538"/>
                  </a:lnTo>
                  <a:lnTo>
                    <a:pt x="78" y="1541"/>
                  </a:lnTo>
                  <a:lnTo>
                    <a:pt x="22" y="1541"/>
                  </a:lnTo>
                  <a:lnTo>
                    <a:pt x="18" y="1538"/>
                  </a:lnTo>
                  <a:lnTo>
                    <a:pt x="11" y="1538"/>
                  </a:lnTo>
                  <a:lnTo>
                    <a:pt x="0" y="1526"/>
                  </a:lnTo>
                  <a:lnTo>
                    <a:pt x="0" y="1515"/>
                  </a:lnTo>
                  <a:lnTo>
                    <a:pt x="4" y="1489"/>
                  </a:lnTo>
                  <a:lnTo>
                    <a:pt x="15" y="1478"/>
                  </a:lnTo>
                  <a:lnTo>
                    <a:pt x="32" y="1471"/>
                  </a:lnTo>
                  <a:lnTo>
                    <a:pt x="121" y="1471"/>
                  </a:lnTo>
                  <a:lnTo>
                    <a:pt x="163" y="1463"/>
                  </a:lnTo>
                  <a:lnTo>
                    <a:pt x="195" y="1456"/>
                  </a:lnTo>
                  <a:lnTo>
                    <a:pt x="220" y="1441"/>
                  </a:lnTo>
                  <a:lnTo>
                    <a:pt x="234" y="1422"/>
                  </a:lnTo>
                  <a:lnTo>
                    <a:pt x="245" y="1396"/>
                  </a:lnTo>
                  <a:lnTo>
                    <a:pt x="252" y="1363"/>
                  </a:lnTo>
                  <a:lnTo>
                    <a:pt x="539" y="152"/>
                  </a:lnTo>
                  <a:lnTo>
                    <a:pt x="543" y="137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6" y="93"/>
                  </a:lnTo>
                  <a:lnTo>
                    <a:pt x="536" y="82"/>
                  </a:lnTo>
                  <a:lnTo>
                    <a:pt x="518" y="78"/>
                  </a:lnTo>
                  <a:lnTo>
                    <a:pt x="493" y="74"/>
                  </a:lnTo>
                  <a:lnTo>
                    <a:pt x="454" y="70"/>
                  </a:lnTo>
                  <a:lnTo>
                    <a:pt x="426" y="67"/>
                  </a:lnTo>
                  <a:lnTo>
                    <a:pt x="383" y="67"/>
                  </a:lnTo>
                  <a:lnTo>
                    <a:pt x="365" y="63"/>
                  </a:lnTo>
                  <a:lnTo>
                    <a:pt x="355" y="56"/>
                  </a:lnTo>
                  <a:lnTo>
                    <a:pt x="351" y="41"/>
                  </a:lnTo>
                  <a:lnTo>
                    <a:pt x="351" y="26"/>
                  </a:lnTo>
                  <a:lnTo>
                    <a:pt x="358" y="11"/>
                  </a:lnTo>
                  <a:lnTo>
                    <a:pt x="365" y="4"/>
                  </a:lnTo>
                  <a:lnTo>
                    <a:pt x="369" y="4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01" name="Freeform 89"/>
            <p:cNvSpPr>
              <a:spLocks/>
            </p:cNvSpPr>
            <p:nvPr/>
          </p:nvSpPr>
          <p:spPr bwMode="auto">
            <a:xfrm>
              <a:off x="5903" y="2936"/>
              <a:ext cx="1074" cy="1308"/>
            </a:xfrm>
            <a:custGeom>
              <a:avLst/>
              <a:gdLst/>
              <a:ahLst/>
              <a:cxnLst>
                <a:cxn ang="0">
                  <a:pos x="1028" y="0"/>
                </a:cxn>
                <a:cxn ang="0">
                  <a:pos x="1067" y="19"/>
                </a:cxn>
                <a:cxn ang="0">
                  <a:pos x="1071" y="64"/>
                </a:cxn>
                <a:cxn ang="0">
                  <a:pos x="1042" y="82"/>
                </a:cxn>
                <a:cxn ang="0">
                  <a:pos x="663" y="86"/>
                </a:cxn>
                <a:cxn ang="0">
                  <a:pos x="447" y="123"/>
                </a:cxn>
                <a:cxn ang="0">
                  <a:pos x="269" y="231"/>
                </a:cxn>
                <a:cxn ang="0">
                  <a:pos x="145" y="394"/>
                </a:cxn>
                <a:cxn ang="0">
                  <a:pos x="85" y="602"/>
                </a:cxn>
                <a:cxn ang="0">
                  <a:pos x="1042" y="606"/>
                </a:cxn>
                <a:cxn ang="0">
                  <a:pos x="1071" y="624"/>
                </a:cxn>
                <a:cxn ang="0">
                  <a:pos x="1071" y="669"/>
                </a:cxn>
                <a:cxn ang="0">
                  <a:pos x="1042" y="688"/>
                </a:cxn>
                <a:cxn ang="0">
                  <a:pos x="1000" y="691"/>
                </a:cxn>
                <a:cxn ang="0">
                  <a:pos x="85" y="706"/>
                </a:cxn>
                <a:cxn ang="0">
                  <a:pos x="131" y="892"/>
                </a:cxn>
                <a:cxn ang="0">
                  <a:pos x="238" y="1044"/>
                </a:cxn>
                <a:cxn ang="0">
                  <a:pos x="383" y="1156"/>
                </a:cxn>
                <a:cxn ang="0">
                  <a:pos x="564" y="1215"/>
                </a:cxn>
                <a:cxn ang="0">
                  <a:pos x="1021" y="1222"/>
                </a:cxn>
                <a:cxn ang="0">
                  <a:pos x="1060" y="1234"/>
                </a:cxn>
                <a:cxn ang="0">
                  <a:pos x="1074" y="1267"/>
                </a:cxn>
                <a:cxn ang="0">
                  <a:pos x="1053" y="1304"/>
                </a:cxn>
                <a:cxn ang="0">
                  <a:pos x="659" y="1308"/>
                </a:cxn>
                <a:cxn ang="0">
                  <a:pos x="429" y="1267"/>
                </a:cxn>
                <a:cxn ang="0">
                  <a:pos x="234" y="1156"/>
                </a:cxn>
                <a:cxn ang="0">
                  <a:pos x="89" y="985"/>
                </a:cxn>
                <a:cxn ang="0">
                  <a:pos x="11" y="773"/>
                </a:cxn>
                <a:cxn ang="0">
                  <a:pos x="11" y="535"/>
                </a:cxn>
                <a:cxn ang="0">
                  <a:pos x="89" y="324"/>
                </a:cxn>
                <a:cxn ang="0">
                  <a:pos x="234" y="153"/>
                </a:cxn>
                <a:cxn ang="0">
                  <a:pos x="429" y="41"/>
                </a:cxn>
                <a:cxn ang="0">
                  <a:pos x="659" y="0"/>
                </a:cxn>
              </a:cxnLst>
              <a:rect l="0" t="0" r="r" b="b"/>
              <a:pathLst>
                <a:path w="1074" h="1308">
                  <a:moveTo>
                    <a:pt x="659" y="0"/>
                  </a:moveTo>
                  <a:lnTo>
                    <a:pt x="1028" y="0"/>
                  </a:lnTo>
                  <a:lnTo>
                    <a:pt x="1053" y="4"/>
                  </a:lnTo>
                  <a:lnTo>
                    <a:pt x="1067" y="19"/>
                  </a:lnTo>
                  <a:lnTo>
                    <a:pt x="1074" y="41"/>
                  </a:lnTo>
                  <a:lnTo>
                    <a:pt x="1071" y="64"/>
                  </a:lnTo>
                  <a:lnTo>
                    <a:pt x="1060" y="75"/>
                  </a:lnTo>
                  <a:lnTo>
                    <a:pt x="1042" y="82"/>
                  </a:lnTo>
                  <a:lnTo>
                    <a:pt x="1021" y="86"/>
                  </a:lnTo>
                  <a:lnTo>
                    <a:pt x="663" y="86"/>
                  </a:lnTo>
                  <a:lnTo>
                    <a:pt x="553" y="97"/>
                  </a:lnTo>
                  <a:lnTo>
                    <a:pt x="447" y="123"/>
                  </a:lnTo>
                  <a:lnTo>
                    <a:pt x="355" y="171"/>
                  </a:lnTo>
                  <a:lnTo>
                    <a:pt x="269" y="231"/>
                  </a:lnTo>
                  <a:lnTo>
                    <a:pt x="199" y="305"/>
                  </a:lnTo>
                  <a:lnTo>
                    <a:pt x="145" y="394"/>
                  </a:lnTo>
                  <a:lnTo>
                    <a:pt x="106" y="494"/>
                  </a:lnTo>
                  <a:lnTo>
                    <a:pt x="85" y="602"/>
                  </a:lnTo>
                  <a:lnTo>
                    <a:pt x="1021" y="602"/>
                  </a:lnTo>
                  <a:lnTo>
                    <a:pt x="1042" y="606"/>
                  </a:lnTo>
                  <a:lnTo>
                    <a:pt x="1060" y="613"/>
                  </a:lnTo>
                  <a:lnTo>
                    <a:pt x="1071" y="624"/>
                  </a:lnTo>
                  <a:lnTo>
                    <a:pt x="1074" y="647"/>
                  </a:lnTo>
                  <a:lnTo>
                    <a:pt x="1071" y="669"/>
                  </a:lnTo>
                  <a:lnTo>
                    <a:pt x="1060" y="680"/>
                  </a:lnTo>
                  <a:lnTo>
                    <a:pt x="1042" y="688"/>
                  </a:lnTo>
                  <a:lnTo>
                    <a:pt x="1021" y="691"/>
                  </a:lnTo>
                  <a:lnTo>
                    <a:pt x="1000" y="691"/>
                  </a:lnTo>
                  <a:lnTo>
                    <a:pt x="1000" y="706"/>
                  </a:lnTo>
                  <a:lnTo>
                    <a:pt x="85" y="706"/>
                  </a:lnTo>
                  <a:lnTo>
                    <a:pt x="103" y="803"/>
                  </a:lnTo>
                  <a:lnTo>
                    <a:pt x="131" y="892"/>
                  </a:lnTo>
                  <a:lnTo>
                    <a:pt x="177" y="974"/>
                  </a:lnTo>
                  <a:lnTo>
                    <a:pt x="238" y="1044"/>
                  </a:lnTo>
                  <a:lnTo>
                    <a:pt x="305" y="1107"/>
                  </a:lnTo>
                  <a:lnTo>
                    <a:pt x="383" y="1156"/>
                  </a:lnTo>
                  <a:lnTo>
                    <a:pt x="471" y="1193"/>
                  </a:lnTo>
                  <a:lnTo>
                    <a:pt x="564" y="1215"/>
                  </a:lnTo>
                  <a:lnTo>
                    <a:pt x="663" y="1222"/>
                  </a:lnTo>
                  <a:lnTo>
                    <a:pt x="1021" y="1222"/>
                  </a:lnTo>
                  <a:lnTo>
                    <a:pt x="1042" y="1226"/>
                  </a:lnTo>
                  <a:lnTo>
                    <a:pt x="1060" y="1234"/>
                  </a:lnTo>
                  <a:lnTo>
                    <a:pt x="1071" y="1245"/>
                  </a:lnTo>
                  <a:lnTo>
                    <a:pt x="1074" y="1267"/>
                  </a:lnTo>
                  <a:lnTo>
                    <a:pt x="1067" y="1289"/>
                  </a:lnTo>
                  <a:lnTo>
                    <a:pt x="1053" y="1304"/>
                  </a:lnTo>
                  <a:lnTo>
                    <a:pt x="1028" y="1308"/>
                  </a:lnTo>
                  <a:lnTo>
                    <a:pt x="659" y="1308"/>
                  </a:lnTo>
                  <a:lnTo>
                    <a:pt x="539" y="1297"/>
                  </a:lnTo>
                  <a:lnTo>
                    <a:pt x="429" y="1267"/>
                  </a:lnTo>
                  <a:lnTo>
                    <a:pt x="326" y="1219"/>
                  </a:lnTo>
                  <a:lnTo>
                    <a:pt x="234" y="1156"/>
                  </a:lnTo>
                  <a:lnTo>
                    <a:pt x="152" y="1074"/>
                  </a:lnTo>
                  <a:lnTo>
                    <a:pt x="89" y="985"/>
                  </a:lnTo>
                  <a:lnTo>
                    <a:pt x="39" y="881"/>
                  </a:lnTo>
                  <a:lnTo>
                    <a:pt x="11" y="773"/>
                  </a:lnTo>
                  <a:lnTo>
                    <a:pt x="0" y="654"/>
                  </a:lnTo>
                  <a:lnTo>
                    <a:pt x="11" y="535"/>
                  </a:lnTo>
                  <a:lnTo>
                    <a:pt x="39" y="424"/>
                  </a:lnTo>
                  <a:lnTo>
                    <a:pt x="89" y="324"/>
                  </a:lnTo>
                  <a:lnTo>
                    <a:pt x="152" y="231"/>
                  </a:lnTo>
                  <a:lnTo>
                    <a:pt x="234" y="153"/>
                  </a:lnTo>
                  <a:lnTo>
                    <a:pt x="326" y="90"/>
                  </a:lnTo>
                  <a:lnTo>
                    <a:pt x="429" y="41"/>
                  </a:lnTo>
                  <a:lnTo>
                    <a:pt x="539" y="12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02" name="Freeform 90"/>
            <p:cNvSpPr>
              <a:spLocks noEditPoints="1"/>
            </p:cNvSpPr>
            <p:nvPr/>
          </p:nvSpPr>
          <p:spPr bwMode="auto">
            <a:xfrm>
              <a:off x="7842" y="2554"/>
              <a:ext cx="1365" cy="1590"/>
            </a:xfrm>
            <a:custGeom>
              <a:avLst/>
              <a:gdLst/>
              <a:ahLst/>
              <a:cxnLst>
                <a:cxn ang="0">
                  <a:pos x="1365" y="1226"/>
                </a:cxn>
                <a:cxn ang="0">
                  <a:pos x="1358" y="1222"/>
                </a:cxn>
                <a:cxn ang="0">
                  <a:pos x="801" y="7"/>
                </a:cxn>
                <a:cxn ang="0">
                  <a:pos x="1014" y="78"/>
                </a:cxn>
                <a:cxn ang="0">
                  <a:pos x="1184" y="200"/>
                </a:cxn>
                <a:cxn ang="0">
                  <a:pos x="1297" y="368"/>
                </a:cxn>
                <a:cxn ang="0">
                  <a:pos x="1336" y="564"/>
                </a:cxn>
                <a:cxn ang="0">
                  <a:pos x="1301" y="772"/>
                </a:cxn>
                <a:cxn ang="0">
                  <a:pos x="1209" y="962"/>
                </a:cxn>
                <a:cxn ang="0">
                  <a:pos x="1085" y="1166"/>
                </a:cxn>
                <a:cxn ang="0">
                  <a:pos x="989" y="1352"/>
                </a:cxn>
                <a:cxn ang="0">
                  <a:pos x="1188" y="1445"/>
                </a:cxn>
                <a:cxn ang="0">
                  <a:pos x="1248" y="1434"/>
                </a:cxn>
                <a:cxn ang="0">
                  <a:pos x="1269" y="1408"/>
                </a:cxn>
                <a:cxn ang="0">
                  <a:pos x="1294" y="1311"/>
                </a:cxn>
                <a:cxn ang="0">
                  <a:pos x="1358" y="1226"/>
                </a:cxn>
                <a:cxn ang="0">
                  <a:pos x="918" y="1586"/>
                </a:cxn>
                <a:cxn ang="0">
                  <a:pos x="893" y="1567"/>
                </a:cxn>
                <a:cxn ang="0">
                  <a:pos x="897" y="1460"/>
                </a:cxn>
                <a:cxn ang="0">
                  <a:pos x="929" y="1292"/>
                </a:cxn>
                <a:cxn ang="0">
                  <a:pos x="975" y="1144"/>
                </a:cxn>
                <a:cxn ang="0">
                  <a:pos x="1039" y="954"/>
                </a:cxn>
                <a:cxn ang="0">
                  <a:pos x="1102" y="691"/>
                </a:cxn>
                <a:cxn ang="0">
                  <a:pos x="1106" y="464"/>
                </a:cxn>
                <a:cxn ang="0">
                  <a:pos x="1056" y="301"/>
                </a:cxn>
                <a:cxn ang="0">
                  <a:pos x="971" y="178"/>
                </a:cxn>
                <a:cxn ang="0">
                  <a:pos x="861" y="96"/>
                </a:cxn>
                <a:cxn ang="0">
                  <a:pos x="741" y="56"/>
                </a:cxn>
                <a:cxn ang="0">
                  <a:pos x="617" y="56"/>
                </a:cxn>
                <a:cxn ang="0">
                  <a:pos x="496" y="93"/>
                </a:cxn>
                <a:cxn ang="0">
                  <a:pos x="386" y="174"/>
                </a:cxn>
                <a:cxn ang="0">
                  <a:pos x="301" y="293"/>
                </a:cxn>
                <a:cxn ang="0">
                  <a:pos x="252" y="464"/>
                </a:cxn>
                <a:cxn ang="0">
                  <a:pos x="252" y="665"/>
                </a:cxn>
                <a:cxn ang="0">
                  <a:pos x="294" y="865"/>
                </a:cxn>
                <a:cxn ang="0">
                  <a:pos x="351" y="1044"/>
                </a:cxn>
                <a:cxn ang="0">
                  <a:pos x="415" y="1237"/>
                </a:cxn>
                <a:cxn ang="0">
                  <a:pos x="461" y="1445"/>
                </a:cxn>
                <a:cxn ang="0">
                  <a:pos x="468" y="1560"/>
                </a:cxn>
                <a:cxn ang="0">
                  <a:pos x="461" y="1582"/>
                </a:cxn>
                <a:cxn ang="0">
                  <a:pos x="71" y="1590"/>
                </a:cxn>
                <a:cxn ang="0">
                  <a:pos x="53" y="1226"/>
                </a:cxn>
                <a:cxn ang="0">
                  <a:pos x="89" y="1393"/>
                </a:cxn>
                <a:cxn ang="0">
                  <a:pos x="117" y="1430"/>
                </a:cxn>
                <a:cxn ang="0">
                  <a:pos x="177" y="1445"/>
                </a:cxn>
                <a:cxn ang="0">
                  <a:pos x="379" y="1352"/>
                </a:cxn>
                <a:cxn ang="0">
                  <a:pos x="284" y="1166"/>
                </a:cxn>
                <a:cxn ang="0">
                  <a:pos x="160" y="962"/>
                </a:cxn>
                <a:cxn ang="0">
                  <a:pos x="67" y="772"/>
                </a:cxn>
                <a:cxn ang="0">
                  <a:pos x="28" y="564"/>
                </a:cxn>
                <a:cxn ang="0">
                  <a:pos x="67" y="368"/>
                </a:cxn>
                <a:cxn ang="0">
                  <a:pos x="181" y="200"/>
                </a:cxn>
                <a:cxn ang="0">
                  <a:pos x="347" y="78"/>
                </a:cxn>
                <a:cxn ang="0">
                  <a:pos x="564" y="7"/>
                </a:cxn>
              </a:cxnLst>
              <a:rect l="0" t="0" r="r" b="b"/>
              <a:pathLst>
                <a:path w="1365" h="1590">
                  <a:moveTo>
                    <a:pt x="1358" y="1222"/>
                  </a:moveTo>
                  <a:lnTo>
                    <a:pt x="1365" y="1226"/>
                  </a:lnTo>
                  <a:lnTo>
                    <a:pt x="1358" y="1226"/>
                  </a:lnTo>
                  <a:lnTo>
                    <a:pt x="1358" y="1222"/>
                  </a:lnTo>
                  <a:close/>
                  <a:moveTo>
                    <a:pt x="684" y="0"/>
                  </a:moveTo>
                  <a:lnTo>
                    <a:pt x="801" y="7"/>
                  </a:lnTo>
                  <a:lnTo>
                    <a:pt x="911" y="37"/>
                  </a:lnTo>
                  <a:lnTo>
                    <a:pt x="1014" y="78"/>
                  </a:lnTo>
                  <a:lnTo>
                    <a:pt x="1106" y="134"/>
                  </a:lnTo>
                  <a:lnTo>
                    <a:pt x="1184" y="200"/>
                  </a:lnTo>
                  <a:lnTo>
                    <a:pt x="1248" y="278"/>
                  </a:lnTo>
                  <a:lnTo>
                    <a:pt x="1297" y="368"/>
                  </a:lnTo>
                  <a:lnTo>
                    <a:pt x="1326" y="464"/>
                  </a:lnTo>
                  <a:lnTo>
                    <a:pt x="1336" y="564"/>
                  </a:lnTo>
                  <a:lnTo>
                    <a:pt x="1326" y="672"/>
                  </a:lnTo>
                  <a:lnTo>
                    <a:pt x="1301" y="772"/>
                  </a:lnTo>
                  <a:lnTo>
                    <a:pt x="1258" y="869"/>
                  </a:lnTo>
                  <a:lnTo>
                    <a:pt x="1209" y="962"/>
                  </a:lnTo>
                  <a:lnTo>
                    <a:pt x="1149" y="1062"/>
                  </a:lnTo>
                  <a:lnTo>
                    <a:pt x="1085" y="1166"/>
                  </a:lnTo>
                  <a:lnTo>
                    <a:pt x="1032" y="1263"/>
                  </a:lnTo>
                  <a:lnTo>
                    <a:pt x="989" y="1352"/>
                  </a:lnTo>
                  <a:lnTo>
                    <a:pt x="961" y="1445"/>
                  </a:lnTo>
                  <a:lnTo>
                    <a:pt x="1188" y="1445"/>
                  </a:lnTo>
                  <a:lnTo>
                    <a:pt x="1219" y="1441"/>
                  </a:lnTo>
                  <a:lnTo>
                    <a:pt x="1248" y="1434"/>
                  </a:lnTo>
                  <a:lnTo>
                    <a:pt x="1262" y="1422"/>
                  </a:lnTo>
                  <a:lnTo>
                    <a:pt x="1269" y="1408"/>
                  </a:lnTo>
                  <a:lnTo>
                    <a:pt x="1276" y="1389"/>
                  </a:lnTo>
                  <a:lnTo>
                    <a:pt x="1294" y="1311"/>
                  </a:lnTo>
                  <a:lnTo>
                    <a:pt x="1312" y="1226"/>
                  </a:lnTo>
                  <a:lnTo>
                    <a:pt x="1358" y="1226"/>
                  </a:lnTo>
                  <a:lnTo>
                    <a:pt x="1287" y="1586"/>
                  </a:lnTo>
                  <a:lnTo>
                    <a:pt x="918" y="1586"/>
                  </a:lnTo>
                  <a:lnTo>
                    <a:pt x="900" y="1582"/>
                  </a:lnTo>
                  <a:lnTo>
                    <a:pt x="893" y="1567"/>
                  </a:lnTo>
                  <a:lnTo>
                    <a:pt x="890" y="1541"/>
                  </a:lnTo>
                  <a:lnTo>
                    <a:pt x="897" y="1460"/>
                  </a:lnTo>
                  <a:lnTo>
                    <a:pt x="911" y="1374"/>
                  </a:lnTo>
                  <a:lnTo>
                    <a:pt x="929" y="1292"/>
                  </a:lnTo>
                  <a:lnTo>
                    <a:pt x="950" y="1214"/>
                  </a:lnTo>
                  <a:lnTo>
                    <a:pt x="975" y="1144"/>
                  </a:lnTo>
                  <a:lnTo>
                    <a:pt x="993" y="1088"/>
                  </a:lnTo>
                  <a:lnTo>
                    <a:pt x="1039" y="954"/>
                  </a:lnTo>
                  <a:lnTo>
                    <a:pt x="1078" y="821"/>
                  </a:lnTo>
                  <a:lnTo>
                    <a:pt x="1102" y="691"/>
                  </a:lnTo>
                  <a:lnTo>
                    <a:pt x="1113" y="564"/>
                  </a:lnTo>
                  <a:lnTo>
                    <a:pt x="1106" y="464"/>
                  </a:lnTo>
                  <a:lnTo>
                    <a:pt x="1088" y="379"/>
                  </a:lnTo>
                  <a:lnTo>
                    <a:pt x="1056" y="301"/>
                  </a:lnTo>
                  <a:lnTo>
                    <a:pt x="1017" y="234"/>
                  </a:lnTo>
                  <a:lnTo>
                    <a:pt x="971" y="178"/>
                  </a:lnTo>
                  <a:lnTo>
                    <a:pt x="918" y="134"/>
                  </a:lnTo>
                  <a:lnTo>
                    <a:pt x="861" y="96"/>
                  </a:lnTo>
                  <a:lnTo>
                    <a:pt x="801" y="70"/>
                  </a:lnTo>
                  <a:lnTo>
                    <a:pt x="741" y="56"/>
                  </a:lnTo>
                  <a:lnTo>
                    <a:pt x="677" y="52"/>
                  </a:lnTo>
                  <a:lnTo>
                    <a:pt x="617" y="56"/>
                  </a:lnTo>
                  <a:lnTo>
                    <a:pt x="557" y="70"/>
                  </a:lnTo>
                  <a:lnTo>
                    <a:pt x="496" y="93"/>
                  </a:lnTo>
                  <a:lnTo>
                    <a:pt x="440" y="130"/>
                  </a:lnTo>
                  <a:lnTo>
                    <a:pt x="386" y="174"/>
                  </a:lnTo>
                  <a:lnTo>
                    <a:pt x="340" y="230"/>
                  </a:lnTo>
                  <a:lnTo>
                    <a:pt x="301" y="293"/>
                  </a:lnTo>
                  <a:lnTo>
                    <a:pt x="269" y="371"/>
                  </a:lnTo>
                  <a:lnTo>
                    <a:pt x="252" y="464"/>
                  </a:lnTo>
                  <a:lnTo>
                    <a:pt x="245" y="564"/>
                  </a:lnTo>
                  <a:lnTo>
                    <a:pt x="252" y="665"/>
                  </a:lnTo>
                  <a:lnTo>
                    <a:pt x="269" y="769"/>
                  </a:lnTo>
                  <a:lnTo>
                    <a:pt x="294" y="865"/>
                  </a:lnTo>
                  <a:lnTo>
                    <a:pt x="323" y="958"/>
                  </a:lnTo>
                  <a:lnTo>
                    <a:pt x="351" y="1044"/>
                  </a:lnTo>
                  <a:lnTo>
                    <a:pt x="383" y="1136"/>
                  </a:lnTo>
                  <a:lnTo>
                    <a:pt x="415" y="1237"/>
                  </a:lnTo>
                  <a:lnTo>
                    <a:pt x="440" y="1341"/>
                  </a:lnTo>
                  <a:lnTo>
                    <a:pt x="461" y="1445"/>
                  </a:lnTo>
                  <a:lnTo>
                    <a:pt x="468" y="1545"/>
                  </a:lnTo>
                  <a:lnTo>
                    <a:pt x="468" y="1560"/>
                  </a:lnTo>
                  <a:lnTo>
                    <a:pt x="464" y="1575"/>
                  </a:lnTo>
                  <a:lnTo>
                    <a:pt x="461" y="1582"/>
                  </a:lnTo>
                  <a:lnTo>
                    <a:pt x="447" y="1590"/>
                  </a:lnTo>
                  <a:lnTo>
                    <a:pt x="71" y="1590"/>
                  </a:lnTo>
                  <a:lnTo>
                    <a:pt x="0" y="1226"/>
                  </a:lnTo>
                  <a:lnTo>
                    <a:pt x="53" y="1226"/>
                  </a:lnTo>
                  <a:lnTo>
                    <a:pt x="67" y="1311"/>
                  </a:lnTo>
                  <a:lnTo>
                    <a:pt x="89" y="1393"/>
                  </a:lnTo>
                  <a:lnTo>
                    <a:pt x="103" y="1422"/>
                  </a:lnTo>
                  <a:lnTo>
                    <a:pt x="117" y="1430"/>
                  </a:lnTo>
                  <a:lnTo>
                    <a:pt x="142" y="1437"/>
                  </a:lnTo>
                  <a:lnTo>
                    <a:pt x="177" y="1445"/>
                  </a:lnTo>
                  <a:lnTo>
                    <a:pt x="404" y="1445"/>
                  </a:lnTo>
                  <a:lnTo>
                    <a:pt x="379" y="1352"/>
                  </a:lnTo>
                  <a:lnTo>
                    <a:pt x="337" y="1263"/>
                  </a:lnTo>
                  <a:lnTo>
                    <a:pt x="284" y="1166"/>
                  </a:lnTo>
                  <a:lnTo>
                    <a:pt x="216" y="1062"/>
                  </a:lnTo>
                  <a:lnTo>
                    <a:pt x="160" y="962"/>
                  </a:lnTo>
                  <a:lnTo>
                    <a:pt x="106" y="869"/>
                  </a:lnTo>
                  <a:lnTo>
                    <a:pt x="67" y="772"/>
                  </a:lnTo>
                  <a:lnTo>
                    <a:pt x="39" y="672"/>
                  </a:lnTo>
                  <a:lnTo>
                    <a:pt x="28" y="564"/>
                  </a:lnTo>
                  <a:lnTo>
                    <a:pt x="39" y="464"/>
                  </a:lnTo>
                  <a:lnTo>
                    <a:pt x="67" y="368"/>
                  </a:lnTo>
                  <a:lnTo>
                    <a:pt x="117" y="282"/>
                  </a:lnTo>
                  <a:lnTo>
                    <a:pt x="181" y="200"/>
                  </a:lnTo>
                  <a:lnTo>
                    <a:pt x="259" y="134"/>
                  </a:lnTo>
                  <a:lnTo>
                    <a:pt x="347" y="78"/>
                  </a:lnTo>
                  <a:lnTo>
                    <a:pt x="450" y="37"/>
                  </a:lnTo>
                  <a:lnTo>
                    <a:pt x="564" y="7"/>
                  </a:lnTo>
                  <a:lnTo>
                    <a:pt x="6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03" name="Freeform 91"/>
            <p:cNvSpPr>
              <a:spLocks/>
            </p:cNvSpPr>
            <p:nvPr/>
          </p:nvSpPr>
          <p:spPr bwMode="auto">
            <a:xfrm>
              <a:off x="9388" y="2272"/>
              <a:ext cx="701" cy="1088"/>
            </a:xfrm>
            <a:custGeom>
              <a:avLst/>
              <a:gdLst/>
              <a:ahLst/>
              <a:cxnLst>
                <a:cxn ang="0">
                  <a:pos x="428" y="7"/>
                </a:cxn>
                <a:cxn ang="0">
                  <a:pos x="567" y="63"/>
                </a:cxn>
                <a:cxn ang="0">
                  <a:pos x="645" y="159"/>
                </a:cxn>
                <a:cxn ang="0">
                  <a:pos x="652" y="267"/>
                </a:cxn>
                <a:cxn ang="0">
                  <a:pos x="606" y="371"/>
                </a:cxn>
                <a:cxn ang="0">
                  <a:pos x="510" y="464"/>
                </a:cxn>
                <a:cxn ang="0">
                  <a:pos x="514" y="520"/>
                </a:cxn>
                <a:cxn ang="0">
                  <a:pos x="630" y="605"/>
                </a:cxn>
                <a:cxn ang="0">
                  <a:pos x="694" y="720"/>
                </a:cxn>
                <a:cxn ang="0">
                  <a:pos x="694" y="846"/>
                </a:cxn>
                <a:cxn ang="0">
                  <a:pos x="627" y="969"/>
                </a:cxn>
                <a:cxn ang="0">
                  <a:pos x="506" y="1054"/>
                </a:cxn>
                <a:cxn ang="0">
                  <a:pos x="343" y="1088"/>
                </a:cxn>
                <a:cxn ang="0">
                  <a:pos x="194" y="1066"/>
                </a:cxn>
                <a:cxn ang="0">
                  <a:pos x="78" y="1002"/>
                </a:cxn>
                <a:cxn ang="0">
                  <a:pos x="10" y="902"/>
                </a:cxn>
                <a:cxn ang="0">
                  <a:pos x="3" y="806"/>
                </a:cxn>
                <a:cxn ang="0">
                  <a:pos x="39" y="761"/>
                </a:cxn>
                <a:cxn ang="0">
                  <a:pos x="88" y="746"/>
                </a:cxn>
                <a:cxn ang="0">
                  <a:pos x="145" y="772"/>
                </a:cxn>
                <a:cxn ang="0">
                  <a:pos x="170" y="835"/>
                </a:cxn>
                <a:cxn ang="0">
                  <a:pos x="159" y="880"/>
                </a:cxn>
                <a:cxn ang="0">
                  <a:pos x="116" y="917"/>
                </a:cxn>
                <a:cxn ang="0">
                  <a:pos x="120" y="965"/>
                </a:cxn>
                <a:cxn ang="0">
                  <a:pos x="216" y="1017"/>
                </a:cxn>
                <a:cxn ang="0">
                  <a:pos x="308" y="1040"/>
                </a:cxn>
                <a:cxn ang="0">
                  <a:pos x="375" y="1036"/>
                </a:cxn>
                <a:cxn ang="0">
                  <a:pos x="443" y="1010"/>
                </a:cxn>
                <a:cxn ang="0">
                  <a:pos x="499" y="947"/>
                </a:cxn>
                <a:cxn ang="0">
                  <a:pos x="535" y="846"/>
                </a:cxn>
                <a:cxn ang="0">
                  <a:pos x="531" y="702"/>
                </a:cxn>
                <a:cxn ang="0">
                  <a:pos x="482" y="586"/>
                </a:cxn>
                <a:cxn ang="0">
                  <a:pos x="393" y="531"/>
                </a:cxn>
                <a:cxn ang="0">
                  <a:pos x="333" y="531"/>
                </a:cxn>
                <a:cxn ang="0">
                  <a:pos x="216" y="523"/>
                </a:cxn>
                <a:cxn ang="0">
                  <a:pos x="212" y="497"/>
                </a:cxn>
                <a:cxn ang="0">
                  <a:pos x="219" y="490"/>
                </a:cxn>
                <a:cxn ang="0">
                  <a:pos x="230" y="486"/>
                </a:cxn>
                <a:cxn ang="0">
                  <a:pos x="251" y="482"/>
                </a:cxn>
                <a:cxn ang="0">
                  <a:pos x="276" y="479"/>
                </a:cxn>
                <a:cxn ang="0">
                  <a:pos x="372" y="468"/>
                </a:cxn>
                <a:cxn ang="0">
                  <a:pos x="446" y="412"/>
                </a:cxn>
                <a:cxn ang="0">
                  <a:pos x="499" y="286"/>
                </a:cxn>
                <a:cxn ang="0">
                  <a:pos x="499" y="167"/>
                </a:cxn>
                <a:cxn ang="0">
                  <a:pos x="464" y="92"/>
                </a:cxn>
                <a:cxn ang="0">
                  <a:pos x="404" y="55"/>
                </a:cxn>
                <a:cxn ang="0">
                  <a:pos x="340" y="44"/>
                </a:cxn>
                <a:cxn ang="0">
                  <a:pos x="258" y="55"/>
                </a:cxn>
                <a:cxn ang="0">
                  <a:pos x="166" y="96"/>
                </a:cxn>
                <a:cxn ang="0">
                  <a:pos x="159" y="141"/>
                </a:cxn>
                <a:cxn ang="0">
                  <a:pos x="198" y="185"/>
                </a:cxn>
                <a:cxn ang="0">
                  <a:pos x="198" y="245"/>
                </a:cxn>
                <a:cxn ang="0">
                  <a:pos x="159" y="289"/>
                </a:cxn>
                <a:cxn ang="0">
                  <a:pos x="95" y="293"/>
                </a:cxn>
                <a:cxn ang="0">
                  <a:pos x="53" y="248"/>
                </a:cxn>
                <a:cxn ang="0">
                  <a:pos x="56" y="156"/>
                </a:cxn>
                <a:cxn ang="0">
                  <a:pos x="134" y="59"/>
                </a:cxn>
                <a:cxn ang="0">
                  <a:pos x="265" y="7"/>
                </a:cxn>
              </a:cxnLst>
              <a:rect l="0" t="0" r="r" b="b"/>
              <a:pathLst>
                <a:path w="701" h="1088">
                  <a:moveTo>
                    <a:pt x="347" y="0"/>
                  </a:moveTo>
                  <a:lnTo>
                    <a:pt x="428" y="7"/>
                  </a:lnTo>
                  <a:lnTo>
                    <a:pt x="503" y="29"/>
                  </a:lnTo>
                  <a:lnTo>
                    <a:pt x="567" y="63"/>
                  </a:lnTo>
                  <a:lnTo>
                    <a:pt x="613" y="107"/>
                  </a:lnTo>
                  <a:lnTo>
                    <a:pt x="645" y="159"/>
                  </a:lnTo>
                  <a:lnTo>
                    <a:pt x="655" y="219"/>
                  </a:lnTo>
                  <a:lnTo>
                    <a:pt x="652" y="267"/>
                  </a:lnTo>
                  <a:lnTo>
                    <a:pt x="634" y="319"/>
                  </a:lnTo>
                  <a:lnTo>
                    <a:pt x="606" y="371"/>
                  </a:lnTo>
                  <a:lnTo>
                    <a:pt x="567" y="419"/>
                  </a:lnTo>
                  <a:lnTo>
                    <a:pt x="510" y="464"/>
                  </a:lnTo>
                  <a:lnTo>
                    <a:pt x="436" y="497"/>
                  </a:lnTo>
                  <a:lnTo>
                    <a:pt x="514" y="520"/>
                  </a:lnTo>
                  <a:lnTo>
                    <a:pt x="577" y="557"/>
                  </a:lnTo>
                  <a:lnTo>
                    <a:pt x="630" y="605"/>
                  </a:lnTo>
                  <a:lnTo>
                    <a:pt x="669" y="661"/>
                  </a:lnTo>
                  <a:lnTo>
                    <a:pt x="694" y="720"/>
                  </a:lnTo>
                  <a:lnTo>
                    <a:pt x="701" y="780"/>
                  </a:lnTo>
                  <a:lnTo>
                    <a:pt x="694" y="846"/>
                  </a:lnTo>
                  <a:lnTo>
                    <a:pt x="666" y="910"/>
                  </a:lnTo>
                  <a:lnTo>
                    <a:pt x="627" y="969"/>
                  </a:lnTo>
                  <a:lnTo>
                    <a:pt x="574" y="1017"/>
                  </a:lnTo>
                  <a:lnTo>
                    <a:pt x="506" y="1054"/>
                  </a:lnTo>
                  <a:lnTo>
                    <a:pt x="428" y="1080"/>
                  </a:lnTo>
                  <a:lnTo>
                    <a:pt x="343" y="1088"/>
                  </a:lnTo>
                  <a:lnTo>
                    <a:pt x="265" y="1080"/>
                  </a:lnTo>
                  <a:lnTo>
                    <a:pt x="194" y="1066"/>
                  </a:lnTo>
                  <a:lnTo>
                    <a:pt x="131" y="1040"/>
                  </a:lnTo>
                  <a:lnTo>
                    <a:pt x="78" y="1002"/>
                  </a:lnTo>
                  <a:lnTo>
                    <a:pt x="35" y="954"/>
                  </a:lnTo>
                  <a:lnTo>
                    <a:pt x="10" y="902"/>
                  </a:lnTo>
                  <a:lnTo>
                    <a:pt x="0" y="839"/>
                  </a:lnTo>
                  <a:lnTo>
                    <a:pt x="3" y="806"/>
                  </a:lnTo>
                  <a:lnTo>
                    <a:pt x="17" y="780"/>
                  </a:lnTo>
                  <a:lnTo>
                    <a:pt x="39" y="761"/>
                  </a:lnTo>
                  <a:lnTo>
                    <a:pt x="63" y="750"/>
                  </a:lnTo>
                  <a:lnTo>
                    <a:pt x="88" y="746"/>
                  </a:lnTo>
                  <a:lnTo>
                    <a:pt x="120" y="754"/>
                  </a:lnTo>
                  <a:lnTo>
                    <a:pt x="145" y="772"/>
                  </a:lnTo>
                  <a:lnTo>
                    <a:pt x="163" y="802"/>
                  </a:lnTo>
                  <a:lnTo>
                    <a:pt x="170" y="835"/>
                  </a:lnTo>
                  <a:lnTo>
                    <a:pt x="166" y="858"/>
                  </a:lnTo>
                  <a:lnTo>
                    <a:pt x="159" y="880"/>
                  </a:lnTo>
                  <a:lnTo>
                    <a:pt x="141" y="902"/>
                  </a:lnTo>
                  <a:lnTo>
                    <a:pt x="116" y="917"/>
                  </a:lnTo>
                  <a:lnTo>
                    <a:pt x="81" y="924"/>
                  </a:lnTo>
                  <a:lnTo>
                    <a:pt x="120" y="965"/>
                  </a:lnTo>
                  <a:lnTo>
                    <a:pt x="166" y="999"/>
                  </a:lnTo>
                  <a:lnTo>
                    <a:pt x="216" y="1017"/>
                  </a:lnTo>
                  <a:lnTo>
                    <a:pt x="262" y="1032"/>
                  </a:lnTo>
                  <a:lnTo>
                    <a:pt x="308" y="1040"/>
                  </a:lnTo>
                  <a:lnTo>
                    <a:pt x="343" y="1040"/>
                  </a:lnTo>
                  <a:lnTo>
                    <a:pt x="375" y="1036"/>
                  </a:lnTo>
                  <a:lnTo>
                    <a:pt x="411" y="1028"/>
                  </a:lnTo>
                  <a:lnTo>
                    <a:pt x="443" y="1010"/>
                  </a:lnTo>
                  <a:lnTo>
                    <a:pt x="475" y="984"/>
                  </a:lnTo>
                  <a:lnTo>
                    <a:pt x="499" y="947"/>
                  </a:lnTo>
                  <a:lnTo>
                    <a:pt x="521" y="902"/>
                  </a:lnTo>
                  <a:lnTo>
                    <a:pt x="535" y="846"/>
                  </a:lnTo>
                  <a:lnTo>
                    <a:pt x="538" y="780"/>
                  </a:lnTo>
                  <a:lnTo>
                    <a:pt x="531" y="702"/>
                  </a:lnTo>
                  <a:lnTo>
                    <a:pt x="514" y="638"/>
                  </a:lnTo>
                  <a:lnTo>
                    <a:pt x="482" y="586"/>
                  </a:lnTo>
                  <a:lnTo>
                    <a:pt x="439" y="553"/>
                  </a:lnTo>
                  <a:lnTo>
                    <a:pt x="393" y="531"/>
                  </a:lnTo>
                  <a:lnTo>
                    <a:pt x="336" y="523"/>
                  </a:lnTo>
                  <a:lnTo>
                    <a:pt x="333" y="531"/>
                  </a:lnTo>
                  <a:lnTo>
                    <a:pt x="230" y="531"/>
                  </a:lnTo>
                  <a:lnTo>
                    <a:pt x="216" y="523"/>
                  </a:lnTo>
                  <a:lnTo>
                    <a:pt x="212" y="516"/>
                  </a:lnTo>
                  <a:lnTo>
                    <a:pt x="212" y="497"/>
                  </a:lnTo>
                  <a:lnTo>
                    <a:pt x="216" y="490"/>
                  </a:lnTo>
                  <a:lnTo>
                    <a:pt x="219" y="490"/>
                  </a:lnTo>
                  <a:lnTo>
                    <a:pt x="223" y="486"/>
                  </a:lnTo>
                  <a:lnTo>
                    <a:pt x="230" y="486"/>
                  </a:lnTo>
                  <a:lnTo>
                    <a:pt x="233" y="482"/>
                  </a:lnTo>
                  <a:lnTo>
                    <a:pt x="251" y="482"/>
                  </a:lnTo>
                  <a:lnTo>
                    <a:pt x="262" y="479"/>
                  </a:lnTo>
                  <a:lnTo>
                    <a:pt x="276" y="479"/>
                  </a:lnTo>
                  <a:lnTo>
                    <a:pt x="326" y="475"/>
                  </a:lnTo>
                  <a:lnTo>
                    <a:pt x="372" y="468"/>
                  </a:lnTo>
                  <a:lnTo>
                    <a:pt x="411" y="445"/>
                  </a:lnTo>
                  <a:lnTo>
                    <a:pt x="446" y="412"/>
                  </a:lnTo>
                  <a:lnTo>
                    <a:pt x="478" y="352"/>
                  </a:lnTo>
                  <a:lnTo>
                    <a:pt x="499" y="286"/>
                  </a:lnTo>
                  <a:lnTo>
                    <a:pt x="506" y="219"/>
                  </a:lnTo>
                  <a:lnTo>
                    <a:pt x="499" y="167"/>
                  </a:lnTo>
                  <a:lnTo>
                    <a:pt x="485" y="126"/>
                  </a:lnTo>
                  <a:lnTo>
                    <a:pt x="464" y="92"/>
                  </a:lnTo>
                  <a:lnTo>
                    <a:pt x="436" y="70"/>
                  </a:lnTo>
                  <a:lnTo>
                    <a:pt x="404" y="55"/>
                  </a:lnTo>
                  <a:lnTo>
                    <a:pt x="372" y="48"/>
                  </a:lnTo>
                  <a:lnTo>
                    <a:pt x="340" y="44"/>
                  </a:lnTo>
                  <a:lnTo>
                    <a:pt x="301" y="48"/>
                  </a:lnTo>
                  <a:lnTo>
                    <a:pt x="258" y="55"/>
                  </a:lnTo>
                  <a:lnTo>
                    <a:pt x="209" y="70"/>
                  </a:lnTo>
                  <a:lnTo>
                    <a:pt x="166" y="96"/>
                  </a:lnTo>
                  <a:lnTo>
                    <a:pt x="127" y="133"/>
                  </a:lnTo>
                  <a:lnTo>
                    <a:pt x="159" y="141"/>
                  </a:lnTo>
                  <a:lnTo>
                    <a:pt x="184" y="159"/>
                  </a:lnTo>
                  <a:lnTo>
                    <a:pt x="198" y="185"/>
                  </a:lnTo>
                  <a:lnTo>
                    <a:pt x="205" y="215"/>
                  </a:lnTo>
                  <a:lnTo>
                    <a:pt x="198" y="245"/>
                  </a:lnTo>
                  <a:lnTo>
                    <a:pt x="184" y="271"/>
                  </a:lnTo>
                  <a:lnTo>
                    <a:pt x="159" y="289"/>
                  </a:lnTo>
                  <a:lnTo>
                    <a:pt x="127" y="297"/>
                  </a:lnTo>
                  <a:lnTo>
                    <a:pt x="95" y="293"/>
                  </a:lnTo>
                  <a:lnTo>
                    <a:pt x="70" y="274"/>
                  </a:lnTo>
                  <a:lnTo>
                    <a:pt x="53" y="248"/>
                  </a:lnTo>
                  <a:lnTo>
                    <a:pt x="46" y="215"/>
                  </a:lnTo>
                  <a:lnTo>
                    <a:pt x="56" y="156"/>
                  </a:lnTo>
                  <a:lnTo>
                    <a:pt x="85" y="104"/>
                  </a:lnTo>
                  <a:lnTo>
                    <a:pt x="134" y="59"/>
                  </a:lnTo>
                  <a:lnTo>
                    <a:pt x="194" y="26"/>
                  </a:lnTo>
                  <a:lnTo>
                    <a:pt x="265" y="7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04" name="Freeform 92"/>
            <p:cNvSpPr>
              <a:spLocks/>
            </p:cNvSpPr>
            <p:nvPr/>
          </p:nvSpPr>
          <p:spPr bwMode="auto">
            <a:xfrm>
              <a:off x="10508" y="2454"/>
              <a:ext cx="503" cy="2254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499" y="14"/>
                </a:cxn>
                <a:cxn ang="0">
                  <a:pos x="492" y="37"/>
                </a:cxn>
                <a:cxn ang="0">
                  <a:pos x="478" y="52"/>
                </a:cxn>
                <a:cxn ang="0">
                  <a:pos x="379" y="174"/>
                </a:cxn>
                <a:cxn ang="0">
                  <a:pos x="244" y="419"/>
                </a:cxn>
                <a:cxn ang="0">
                  <a:pos x="163" y="694"/>
                </a:cxn>
                <a:cxn ang="0">
                  <a:pos x="127" y="980"/>
                </a:cxn>
                <a:cxn ang="0">
                  <a:pos x="127" y="1248"/>
                </a:cxn>
                <a:cxn ang="0">
                  <a:pos x="152" y="1493"/>
                </a:cxn>
                <a:cxn ang="0">
                  <a:pos x="212" y="1742"/>
                </a:cxn>
                <a:cxn ang="0">
                  <a:pos x="312" y="1979"/>
                </a:cxn>
                <a:cxn ang="0">
                  <a:pos x="464" y="2187"/>
                </a:cxn>
                <a:cxn ang="0">
                  <a:pos x="485" y="2210"/>
                </a:cxn>
                <a:cxn ang="0">
                  <a:pos x="499" y="2221"/>
                </a:cxn>
                <a:cxn ang="0">
                  <a:pos x="503" y="2228"/>
                </a:cxn>
                <a:cxn ang="0">
                  <a:pos x="499" y="2243"/>
                </a:cxn>
                <a:cxn ang="0">
                  <a:pos x="489" y="2254"/>
                </a:cxn>
                <a:cxn ang="0">
                  <a:pos x="464" y="2251"/>
                </a:cxn>
                <a:cxn ang="0">
                  <a:pos x="411" y="2206"/>
                </a:cxn>
                <a:cxn ang="0">
                  <a:pos x="326" y="2121"/>
                </a:cxn>
                <a:cxn ang="0">
                  <a:pos x="234" y="1994"/>
                </a:cxn>
                <a:cxn ang="0">
                  <a:pos x="141" y="1827"/>
                </a:cxn>
                <a:cxn ang="0">
                  <a:pos x="42" y="1522"/>
                </a:cxn>
                <a:cxn ang="0">
                  <a:pos x="3" y="1244"/>
                </a:cxn>
                <a:cxn ang="0">
                  <a:pos x="3" y="1006"/>
                </a:cxn>
                <a:cxn ang="0">
                  <a:pos x="39" y="735"/>
                </a:cxn>
                <a:cxn ang="0">
                  <a:pos x="134" y="438"/>
                </a:cxn>
                <a:cxn ang="0">
                  <a:pos x="227" y="267"/>
                </a:cxn>
                <a:cxn ang="0">
                  <a:pos x="322" y="137"/>
                </a:cxn>
                <a:cxn ang="0">
                  <a:pos x="404" y="48"/>
                </a:cxn>
                <a:cxn ang="0">
                  <a:pos x="460" y="7"/>
                </a:cxn>
              </a:cxnLst>
              <a:rect l="0" t="0" r="r" b="b"/>
              <a:pathLst>
                <a:path w="503" h="2254">
                  <a:moveTo>
                    <a:pt x="475" y="0"/>
                  </a:moveTo>
                  <a:lnTo>
                    <a:pt x="482" y="0"/>
                  </a:lnTo>
                  <a:lnTo>
                    <a:pt x="496" y="7"/>
                  </a:lnTo>
                  <a:lnTo>
                    <a:pt x="499" y="14"/>
                  </a:lnTo>
                  <a:lnTo>
                    <a:pt x="499" y="29"/>
                  </a:lnTo>
                  <a:lnTo>
                    <a:pt x="492" y="37"/>
                  </a:lnTo>
                  <a:lnTo>
                    <a:pt x="489" y="44"/>
                  </a:lnTo>
                  <a:lnTo>
                    <a:pt x="478" y="52"/>
                  </a:lnTo>
                  <a:lnTo>
                    <a:pt x="468" y="63"/>
                  </a:lnTo>
                  <a:lnTo>
                    <a:pt x="379" y="174"/>
                  </a:lnTo>
                  <a:lnTo>
                    <a:pt x="305" y="293"/>
                  </a:lnTo>
                  <a:lnTo>
                    <a:pt x="244" y="419"/>
                  </a:lnTo>
                  <a:lnTo>
                    <a:pt x="198" y="553"/>
                  </a:lnTo>
                  <a:lnTo>
                    <a:pt x="163" y="694"/>
                  </a:lnTo>
                  <a:lnTo>
                    <a:pt x="141" y="835"/>
                  </a:lnTo>
                  <a:lnTo>
                    <a:pt x="127" y="980"/>
                  </a:lnTo>
                  <a:lnTo>
                    <a:pt x="124" y="1129"/>
                  </a:lnTo>
                  <a:lnTo>
                    <a:pt x="127" y="1248"/>
                  </a:lnTo>
                  <a:lnTo>
                    <a:pt x="134" y="1370"/>
                  </a:lnTo>
                  <a:lnTo>
                    <a:pt x="152" y="1493"/>
                  </a:lnTo>
                  <a:lnTo>
                    <a:pt x="177" y="1619"/>
                  </a:lnTo>
                  <a:lnTo>
                    <a:pt x="212" y="1742"/>
                  </a:lnTo>
                  <a:lnTo>
                    <a:pt x="255" y="1864"/>
                  </a:lnTo>
                  <a:lnTo>
                    <a:pt x="312" y="1979"/>
                  </a:lnTo>
                  <a:lnTo>
                    <a:pt x="383" y="2087"/>
                  </a:lnTo>
                  <a:lnTo>
                    <a:pt x="464" y="2187"/>
                  </a:lnTo>
                  <a:lnTo>
                    <a:pt x="478" y="2199"/>
                  </a:lnTo>
                  <a:lnTo>
                    <a:pt x="485" y="2210"/>
                  </a:lnTo>
                  <a:lnTo>
                    <a:pt x="492" y="2217"/>
                  </a:lnTo>
                  <a:lnTo>
                    <a:pt x="499" y="2221"/>
                  </a:lnTo>
                  <a:lnTo>
                    <a:pt x="499" y="2225"/>
                  </a:lnTo>
                  <a:lnTo>
                    <a:pt x="503" y="2228"/>
                  </a:lnTo>
                  <a:lnTo>
                    <a:pt x="503" y="2232"/>
                  </a:lnTo>
                  <a:lnTo>
                    <a:pt x="499" y="2243"/>
                  </a:lnTo>
                  <a:lnTo>
                    <a:pt x="496" y="2251"/>
                  </a:lnTo>
                  <a:lnTo>
                    <a:pt x="489" y="2254"/>
                  </a:lnTo>
                  <a:lnTo>
                    <a:pt x="478" y="2254"/>
                  </a:lnTo>
                  <a:lnTo>
                    <a:pt x="464" y="2251"/>
                  </a:lnTo>
                  <a:lnTo>
                    <a:pt x="443" y="2232"/>
                  </a:lnTo>
                  <a:lnTo>
                    <a:pt x="411" y="2206"/>
                  </a:lnTo>
                  <a:lnTo>
                    <a:pt x="372" y="2169"/>
                  </a:lnTo>
                  <a:lnTo>
                    <a:pt x="326" y="2121"/>
                  </a:lnTo>
                  <a:lnTo>
                    <a:pt x="280" y="2061"/>
                  </a:lnTo>
                  <a:lnTo>
                    <a:pt x="234" y="1994"/>
                  </a:lnTo>
                  <a:lnTo>
                    <a:pt x="188" y="1916"/>
                  </a:lnTo>
                  <a:lnTo>
                    <a:pt x="141" y="1827"/>
                  </a:lnTo>
                  <a:lnTo>
                    <a:pt x="81" y="1675"/>
                  </a:lnTo>
                  <a:lnTo>
                    <a:pt x="42" y="1522"/>
                  </a:lnTo>
                  <a:lnTo>
                    <a:pt x="17" y="1378"/>
                  </a:lnTo>
                  <a:lnTo>
                    <a:pt x="3" y="1244"/>
                  </a:lnTo>
                  <a:lnTo>
                    <a:pt x="0" y="1125"/>
                  </a:lnTo>
                  <a:lnTo>
                    <a:pt x="3" y="1006"/>
                  </a:lnTo>
                  <a:lnTo>
                    <a:pt x="14" y="876"/>
                  </a:lnTo>
                  <a:lnTo>
                    <a:pt x="39" y="735"/>
                  </a:lnTo>
                  <a:lnTo>
                    <a:pt x="78" y="586"/>
                  </a:lnTo>
                  <a:lnTo>
                    <a:pt x="134" y="438"/>
                  </a:lnTo>
                  <a:lnTo>
                    <a:pt x="180" y="349"/>
                  </a:lnTo>
                  <a:lnTo>
                    <a:pt x="227" y="267"/>
                  </a:lnTo>
                  <a:lnTo>
                    <a:pt x="276" y="196"/>
                  </a:lnTo>
                  <a:lnTo>
                    <a:pt x="322" y="137"/>
                  </a:lnTo>
                  <a:lnTo>
                    <a:pt x="365" y="89"/>
                  </a:lnTo>
                  <a:lnTo>
                    <a:pt x="404" y="48"/>
                  </a:lnTo>
                  <a:lnTo>
                    <a:pt x="439" y="22"/>
                  </a:lnTo>
                  <a:lnTo>
                    <a:pt x="460" y="7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05" name="Freeform 93"/>
            <p:cNvSpPr>
              <a:spLocks/>
            </p:cNvSpPr>
            <p:nvPr/>
          </p:nvSpPr>
          <p:spPr bwMode="auto">
            <a:xfrm>
              <a:off x="11220" y="2606"/>
              <a:ext cx="2159" cy="1538"/>
            </a:xfrm>
            <a:custGeom>
              <a:avLst/>
              <a:gdLst/>
              <a:ahLst/>
              <a:cxnLst>
                <a:cxn ang="0">
                  <a:pos x="762" y="7"/>
                </a:cxn>
                <a:cxn ang="0">
                  <a:pos x="947" y="1326"/>
                </a:cxn>
                <a:cxn ang="0">
                  <a:pos x="1765" y="4"/>
                </a:cxn>
                <a:cxn ang="0">
                  <a:pos x="2141" y="4"/>
                </a:cxn>
                <a:cxn ang="0">
                  <a:pos x="2155" y="48"/>
                </a:cxn>
                <a:cxn ang="0">
                  <a:pos x="2028" y="67"/>
                </a:cxn>
                <a:cxn ang="0">
                  <a:pos x="1932" y="96"/>
                </a:cxn>
                <a:cxn ang="0">
                  <a:pos x="1907" y="171"/>
                </a:cxn>
                <a:cxn ang="0">
                  <a:pos x="1613" y="1408"/>
                </a:cxn>
                <a:cxn ang="0">
                  <a:pos x="1617" y="1445"/>
                </a:cxn>
                <a:cxn ang="0">
                  <a:pos x="1702" y="1467"/>
                </a:cxn>
                <a:cxn ang="0">
                  <a:pos x="1804" y="1478"/>
                </a:cxn>
                <a:cxn ang="0">
                  <a:pos x="1804" y="1519"/>
                </a:cxn>
                <a:cxn ang="0">
                  <a:pos x="1787" y="1534"/>
                </a:cxn>
                <a:cxn ang="0">
                  <a:pos x="1500" y="1530"/>
                </a:cxn>
                <a:cxn ang="0">
                  <a:pos x="1337" y="1534"/>
                </a:cxn>
                <a:cxn ang="0">
                  <a:pos x="1220" y="1534"/>
                </a:cxn>
                <a:cxn ang="0">
                  <a:pos x="1202" y="1519"/>
                </a:cxn>
                <a:cxn ang="0">
                  <a:pos x="1216" y="1471"/>
                </a:cxn>
                <a:cxn ang="0">
                  <a:pos x="1368" y="1460"/>
                </a:cxn>
                <a:cxn ang="0">
                  <a:pos x="1436" y="1419"/>
                </a:cxn>
                <a:cxn ang="0">
                  <a:pos x="1765" y="67"/>
                </a:cxn>
                <a:cxn ang="0">
                  <a:pos x="890" y="1504"/>
                </a:cxn>
                <a:cxn ang="0">
                  <a:pos x="847" y="1538"/>
                </a:cxn>
                <a:cxn ang="0">
                  <a:pos x="823" y="1526"/>
                </a:cxn>
                <a:cxn ang="0">
                  <a:pos x="812" y="1486"/>
                </a:cxn>
                <a:cxn ang="0">
                  <a:pos x="326" y="1333"/>
                </a:cxn>
                <a:cxn ang="0">
                  <a:pos x="326" y="1393"/>
                </a:cxn>
                <a:cxn ang="0">
                  <a:pos x="376" y="1452"/>
                </a:cxn>
                <a:cxn ang="0">
                  <a:pos x="482" y="1467"/>
                </a:cxn>
                <a:cxn ang="0">
                  <a:pos x="507" y="1482"/>
                </a:cxn>
                <a:cxn ang="0">
                  <a:pos x="496" y="1526"/>
                </a:cxn>
                <a:cxn ang="0">
                  <a:pos x="479" y="1538"/>
                </a:cxn>
                <a:cxn ang="0">
                  <a:pos x="245" y="1530"/>
                </a:cxn>
                <a:cxn ang="0">
                  <a:pos x="14" y="1534"/>
                </a:cxn>
                <a:cxn ang="0">
                  <a:pos x="4" y="1486"/>
                </a:cxn>
                <a:cxn ang="0">
                  <a:pos x="39" y="1467"/>
                </a:cxn>
                <a:cxn ang="0">
                  <a:pos x="199" y="1426"/>
                </a:cxn>
                <a:cxn ang="0">
                  <a:pos x="262" y="1337"/>
                </a:cxn>
                <a:cxn ang="0">
                  <a:pos x="550" y="137"/>
                </a:cxn>
                <a:cxn ang="0">
                  <a:pos x="539" y="82"/>
                </a:cxn>
                <a:cxn ang="0">
                  <a:pos x="415" y="67"/>
                </a:cxn>
                <a:cxn ang="0">
                  <a:pos x="358" y="56"/>
                </a:cxn>
                <a:cxn ang="0">
                  <a:pos x="372" y="4"/>
                </a:cxn>
              </a:cxnLst>
              <a:rect l="0" t="0" r="r" b="b"/>
              <a:pathLst>
                <a:path w="2159" h="1538">
                  <a:moveTo>
                    <a:pt x="394" y="0"/>
                  </a:moveTo>
                  <a:lnTo>
                    <a:pt x="745" y="0"/>
                  </a:lnTo>
                  <a:lnTo>
                    <a:pt x="762" y="7"/>
                  </a:lnTo>
                  <a:lnTo>
                    <a:pt x="773" y="18"/>
                  </a:lnTo>
                  <a:lnTo>
                    <a:pt x="780" y="48"/>
                  </a:lnTo>
                  <a:lnTo>
                    <a:pt x="947" y="1326"/>
                  </a:lnTo>
                  <a:lnTo>
                    <a:pt x="1734" y="41"/>
                  </a:lnTo>
                  <a:lnTo>
                    <a:pt x="1748" y="18"/>
                  </a:lnTo>
                  <a:lnTo>
                    <a:pt x="1765" y="4"/>
                  </a:lnTo>
                  <a:lnTo>
                    <a:pt x="1783" y="0"/>
                  </a:lnTo>
                  <a:lnTo>
                    <a:pt x="2124" y="0"/>
                  </a:lnTo>
                  <a:lnTo>
                    <a:pt x="2141" y="4"/>
                  </a:lnTo>
                  <a:lnTo>
                    <a:pt x="2155" y="11"/>
                  </a:lnTo>
                  <a:lnTo>
                    <a:pt x="2159" y="26"/>
                  </a:lnTo>
                  <a:lnTo>
                    <a:pt x="2155" y="48"/>
                  </a:lnTo>
                  <a:lnTo>
                    <a:pt x="2141" y="63"/>
                  </a:lnTo>
                  <a:lnTo>
                    <a:pt x="2120" y="67"/>
                  </a:lnTo>
                  <a:lnTo>
                    <a:pt x="2028" y="67"/>
                  </a:lnTo>
                  <a:lnTo>
                    <a:pt x="1985" y="74"/>
                  </a:lnTo>
                  <a:lnTo>
                    <a:pt x="1953" y="82"/>
                  </a:lnTo>
                  <a:lnTo>
                    <a:pt x="1932" y="96"/>
                  </a:lnTo>
                  <a:lnTo>
                    <a:pt x="1911" y="141"/>
                  </a:lnTo>
                  <a:lnTo>
                    <a:pt x="1904" y="174"/>
                  </a:lnTo>
                  <a:lnTo>
                    <a:pt x="1907" y="171"/>
                  </a:lnTo>
                  <a:lnTo>
                    <a:pt x="1617" y="1389"/>
                  </a:lnTo>
                  <a:lnTo>
                    <a:pt x="1613" y="1400"/>
                  </a:lnTo>
                  <a:lnTo>
                    <a:pt x="1613" y="1408"/>
                  </a:lnTo>
                  <a:lnTo>
                    <a:pt x="1610" y="1411"/>
                  </a:lnTo>
                  <a:lnTo>
                    <a:pt x="1610" y="1426"/>
                  </a:lnTo>
                  <a:lnTo>
                    <a:pt x="1617" y="1445"/>
                  </a:lnTo>
                  <a:lnTo>
                    <a:pt x="1634" y="1460"/>
                  </a:lnTo>
                  <a:lnTo>
                    <a:pt x="1666" y="1463"/>
                  </a:lnTo>
                  <a:lnTo>
                    <a:pt x="1702" y="1467"/>
                  </a:lnTo>
                  <a:lnTo>
                    <a:pt x="1773" y="1467"/>
                  </a:lnTo>
                  <a:lnTo>
                    <a:pt x="1794" y="1471"/>
                  </a:lnTo>
                  <a:lnTo>
                    <a:pt x="1804" y="1478"/>
                  </a:lnTo>
                  <a:lnTo>
                    <a:pt x="1808" y="1493"/>
                  </a:lnTo>
                  <a:lnTo>
                    <a:pt x="1808" y="1508"/>
                  </a:lnTo>
                  <a:lnTo>
                    <a:pt x="1804" y="1519"/>
                  </a:lnTo>
                  <a:lnTo>
                    <a:pt x="1801" y="1526"/>
                  </a:lnTo>
                  <a:lnTo>
                    <a:pt x="1794" y="1534"/>
                  </a:lnTo>
                  <a:lnTo>
                    <a:pt x="1787" y="1534"/>
                  </a:lnTo>
                  <a:lnTo>
                    <a:pt x="1780" y="1538"/>
                  </a:lnTo>
                  <a:lnTo>
                    <a:pt x="1769" y="1538"/>
                  </a:lnTo>
                  <a:lnTo>
                    <a:pt x="1500" y="1530"/>
                  </a:lnTo>
                  <a:lnTo>
                    <a:pt x="1454" y="1530"/>
                  </a:lnTo>
                  <a:lnTo>
                    <a:pt x="1397" y="1534"/>
                  </a:lnTo>
                  <a:lnTo>
                    <a:pt x="1337" y="1534"/>
                  </a:lnTo>
                  <a:lnTo>
                    <a:pt x="1280" y="1538"/>
                  </a:lnTo>
                  <a:lnTo>
                    <a:pt x="1223" y="1538"/>
                  </a:lnTo>
                  <a:lnTo>
                    <a:pt x="1220" y="1534"/>
                  </a:lnTo>
                  <a:lnTo>
                    <a:pt x="1212" y="1534"/>
                  </a:lnTo>
                  <a:lnTo>
                    <a:pt x="1205" y="1526"/>
                  </a:lnTo>
                  <a:lnTo>
                    <a:pt x="1202" y="1519"/>
                  </a:lnTo>
                  <a:lnTo>
                    <a:pt x="1202" y="1508"/>
                  </a:lnTo>
                  <a:lnTo>
                    <a:pt x="1205" y="1486"/>
                  </a:lnTo>
                  <a:lnTo>
                    <a:pt x="1216" y="1471"/>
                  </a:lnTo>
                  <a:lnTo>
                    <a:pt x="1237" y="1467"/>
                  </a:lnTo>
                  <a:lnTo>
                    <a:pt x="1322" y="1467"/>
                  </a:lnTo>
                  <a:lnTo>
                    <a:pt x="1368" y="1460"/>
                  </a:lnTo>
                  <a:lnTo>
                    <a:pt x="1400" y="1452"/>
                  </a:lnTo>
                  <a:lnTo>
                    <a:pt x="1422" y="1437"/>
                  </a:lnTo>
                  <a:lnTo>
                    <a:pt x="1436" y="1419"/>
                  </a:lnTo>
                  <a:lnTo>
                    <a:pt x="1446" y="1393"/>
                  </a:lnTo>
                  <a:lnTo>
                    <a:pt x="1457" y="1359"/>
                  </a:lnTo>
                  <a:lnTo>
                    <a:pt x="1765" y="67"/>
                  </a:lnTo>
                  <a:lnTo>
                    <a:pt x="1762" y="67"/>
                  </a:lnTo>
                  <a:lnTo>
                    <a:pt x="893" y="1497"/>
                  </a:lnTo>
                  <a:lnTo>
                    <a:pt x="890" y="1504"/>
                  </a:lnTo>
                  <a:lnTo>
                    <a:pt x="883" y="1515"/>
                  </a:lnTo>
                  <a:lnTo>
                    <a:pt x="869" y="1530"/>
                  </a:lnTo>
                  <a:lnTo>
                    <a:pt x="847" y="1538"/>
                  </a:lnTo>
                  <a:lnTo>
                    <a:pt x="837" y="1538"/>
                  </a:lnTo>
                  <a:lnTo>
                    <a:pt x="830" y="1534"/>
                  </a:lnTo>
                  <a:lnTo>
                    <a:pt x="823" y="1526"/>
                  </a:lnTo>
                  <a:lnTo>
                    <a:pt x="819" y="1519"/>
                  </a:lnTo>
                  <a:lnTo>
                    <a:pt x="812" y="1497"/>
                  </a:lnTo>
                  <a:lnTo>
                    <a:pt x="812" y="1486"/>
                  </a:lnTo>
                  <a:lnTo>
                    <a:pt x="624" y="89"/>
                  </a:lnTo>
                  <a:lnTo>
                    <a:pt x="330" y="1318"/>
                  </a:lnTo>
                  <a:lnTo>
                    <a:pt x="326" y="1333"/>
                  </a:lnTo>
                  <a:lnTo>
                    <a:pt x="323" y="1344"/>
                  </a:lnTo>
                  <a:lnTo>
                    <a:pt x="323" y="1367"/>
                  </a:lnTo>
                  <a:lnTo>
                    <a:pt x="326" y="1393"/>
                  </a:lnTo>
                  <a:lnTo>
                    <a:pt x="333" y="1419"/>
                  </a:lnTo>
                  <a:lnTo>
                    <a:pt x="351" y="1437"/>
                  </a:lnTo>
                  <a:lnTo>
                    <a:pt x="376" y="1452"/>
                  </a:lnTo>
                  <a:lnTo>
                    <a:pt x="415" y="1463"/>
                  </a:lnTo>
                  <a:lnTo>
                    <a:pt x="468" y="1467"/>
                  </a:lnTo>
                  <a:lnTo>
                    <a:pt x="482" y="1467"/>
                  </a:lnTo>
                  <a:lnTo>
                    <a:pt x="489" y="1471"/>
                  </a:lnTo>
                  <a:lnTo>
                    <a:pt x="496" y="1471"/>
                  </a:lnTo>
                  <a:lnTo>
                    <a:pt x="507" y="1482"/>
                  </a:lnTo>
                  <a:lnTo>
                    <a:pt x="507" y="1508"/>
                  </a:lnTo>
                  <a:lnTo>
                    <a:pt x="504" y="1519"/>
                  </a:lnTo>
                  <a:lnTo>
                    <a:pt x="496" y="1526"/>
                  </a:lnTo>
                  <a:lnTo>
                    <a:pt x="493" y="1534"/>
                  </a:lnTo>
                  <a:lnTo>
                    <a:pt x="486" y="1534"/>
                  </a:lnTo>
                  <a:lnTo>
                    <a:pt x="479" y="1538"/>
                  </a:lnTo>
                  <a:lnTo>
                    <a:pt x="468" y="1538"/>
                  </a:lnTo>
                  <a:lnTo>
                    <a:pt x="358" y="1534"/>
                  </a:lnTo>
                  <a:lnTo>
                    <a:pt x="245" y="1530"/>
                  </a:lnTo>
                  <a:lnTo>
                    <a:pt x="32" y="1538"/>
                  </a:lnTo>
                  <a:lnTo>
                    <a:pt x="21" y="1538"/>
                  </a:lnTo>
                  <a:lnTo>
                    <a:pt x="14" y="1534"/>
                  </a:lnTo>
                  <a:lnTo>
                    <a:pt x="0" y="1519"/>
                  </a:lnTo>
                  <a:lnTo>
                    <a:pt x="0" y="1497"/>
                  </a:lnTo>
                  <a:lnTo>
                    <a:pt x="4" y="1486"/>
                  </a:lnTo>
                  <a:lnTo>
                    <a:pt x="14" y="1474"/>
                  </a:lnTo>
                  <a:lnTo>
                    <a:pt x="29" y="1467"/>
                  </a:lnTo>
                  <a:lnTo>
                    <a:pt x="39" y="1467"/>
                  </a:lnTo>
                  <a:lnTo>
                    <a:pt x="107" y="1460"/>
                  </a:lnTo>
                  <a:lnTo>
                    <a:pt x="160" y="1445"/>
                  </a:lnTo>
                  <a:lnTo>
                    <a:pt x="199" y="1426"/>
                  </a:lnTo>
                  <a:lnTo>
                    <a:pt x="227" y="1400"/>
                  </a:lnTo>
                  <a:lnTo>
                    <a:pt x="248" y="1370"/>
                  </a:lnTo>
                  <a:lnTo>
                    <a:pt x="262" y="1337"/>
                  </a:lnTo>
                  <a:lnTo>
                    <a:pt x="273" y="1300"/>
                  </a:lnTo>
                  <a:lnTo>
                    <a:pt x="546" y="152"/>
                  </a:lnTo>
                  <a:lnTo>
                    <a:pt x="550" y="137"/>
                  </a:lnTo>
                  <a:lnTo>
                    <a:pt x="553" y="130"/>
                  </a:lnTo>
                  <a:lnTo>
                    <a:pt x="553" y="96"/>
                  </a:lnTo>
                  <a:lnTo>
                    <a:pt x="539" y="82"/>
                  </a:lnTo>
                  <a:lnTo>
                    <a:pt x="525" y="78"/>
                  </a:lnTo>
                  <a:lnTo>
                    <a:pt x="507" y="74"/>
                  </a:lnTo>
                  <a:lnTo>
                    <a:pt x="415" y="67"/>
                  </a:lnTo>
                  <a:lnTo>
                    <a:pt x="387" y="67"/>
                  </a:lnTo>
                  <a:lnTo>
                    <a:pt x="369" y="63"/>
                  </a:lnTo>
                  <a:lnTo>
                    <a:pt x="358" y="56"/>
                  </a:lnTo>
                  <a:lnTo>
                    <a:pt x="355" y="41"/>
                  </a:lnTo>
                  <a:lnTo>
                    <a:pt x="358" y="18"/>
                  </a:lnTo>
                  <a:lnTo>
                    <a:pt x="372" y="4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06" name="Freeform 94"/>
            <p:cNvSpPr>
              <a:spLocks noEditPoints="1"/>
            </p:cNvSpPr>
            <p:nvPr/>
          </p:nvSpPr>
          <p:spPr bwMode="auto">
            <a:xfrm>
              <a:off x="13315" y="3408"/>
              <a:ext cx="702" cy="1092"/>
            </a:xfrm>
            <a:custGeom>
              <a:avLst/>
              <a:gdLst/>
              <a:ahLst/>
              <a:cxnLst>
                <a:cxn ang="0">
                  <a:pos x="301" y="442"/>
                </a:cxn>
                <a:cxn ang="0">
                  <a:pos x="209" y="509"/>
                </a:cxn>
                <a:cxn ang="0">
                  <a:pos x="156" y="632"/>
                </a:cxn>
                <a:cxn ang="0">
                  <a:pos x="153" y="795"/>
                </a:cxn>
                <a:cxn ang="0">
                  <a:pos x="184" y="929"/>
                </a:cxn>
                <a:cxn ang="0">
                  <a:pos x="255" y="1018"/>
                </a:cxn>
                <a:cxn ang="0">
                  <a:pos x="355" y="1048"/>
                </a:cxn>
                <a:cxn ang="0">
                  <a:pos x="447" y="1025"/>
                </a:cxn>
                <a:cxn ang="0">
                  <a:pos x="514" y="958"/>
                </a:cxn>
                <a:cxn ang="0">
                  <a:pos x="550" y="862"/>
                </a:cxn>
                <a:cxn ang="0">
                  <a:pos x="553" y="672"/>
                </a:cxn>
                <a:cxn ang="0">
                  <a:pos x="535" y="565"/>
                </a:cxn>
                <a:cxn ang="0">
                  <a:pos x="482" y="483"/>
                </a:cxn>
                <a:cxn ang="0">
                  <a:pos x="408" y="438"/>
                </a:cxn>
                <a:cxn ang="0">
                  <a:pos x="443" y="0"/>
                </a:cxn>
                <a:cxn ang="0">
                  <a:pos x="553" y="19"/>
                </a:cxn>
                <a:cxn ang="0">
                  <a:pos x="624" y="71"/>
                </a:cxn>
                <a:cxn ang="0">
                  <a:pos x="656" y="138"/>
                </a:cxn>
                <a:cxn ang="0">
                  <a:pos x="656" y="208"/>
                </a:cxn>
                <a:cxn ang="0">
                  <a:pos x="617" y="249"/>
                </a:cxn>
                <a:cxn ang="0">
                  <a:pos x="557" y="249"/>
                </a:cxn>
                <a:cxn ang="0">
                  <a:pos x="518" y="212"/>
                </a:cxn>
                <a:cxn ang="0">
                  <a:pos x="521" y="152"/>
                </a:cxn>
                <a:cxn ang="0">
                  <a:pos x="560" y="112"/>
                </a:cxn>
                <a:cxn ang="0">
                  <a:pos x="557" y="78"/>
                </a:cxn>
                <a:cxn ang="0">
                  <a:pos x="482" y="52"/>
                </a:cxn>
                <a:cxn ang="0">
                  <a:pos x="376" y="60"/>
                </a:cxn>
                <a:cxn ang="0">
                  <a:pos x="259" y="134"/>
                </a:cxn>
                <a:cxn ang="0">
                  <a:pos x="181" y="271"/>
                </a:cxn>
                <a:cxn ang="0">
                  <a:pos x="153" y="446"/>
                </a:cxn>
                <a:cxn ang="0">
                  <a:pos x="145" y="539"/>
                </a:cxn>
                <a:cxn ang="0">
                  <a:pos x="149" y="531"/>
                </a:cxn>
                <a:cxn ang="0">
                  <a:pos x="192" y="468"/>
                </a:cxn>
                <a:cxn ang="0">
                  <a:pos x="262" y="409"/>
                </a:cxn>
                <a:cxn ang="0">
                  <a:pos x="365" y="383"/>
                </a:cxn>
                <a:cxn ang="0">
                  <a:pos x="511" y="416"/>
                </a:cxn>
                <a:cxn ang="0">
                  <a:pos x="628" y="513"/>
                </a:cxn>
                <a:cxn ang="0">
                  <a:pos x="691" y="654"/>
                </a:cxn>
                <a:cxn ang="0">
                  <a:pos x="691" y="821"/>
                </a:cxn>
                <a:cxn ang="0">
                  <a:pos x="624" y="962"/>
                </a:cxn>
                <a:cxn ang="0">
                  <a:pos x="504" y="1059"/>
                </a:cxn>
                <a:cxn ang="0">
                  <a:pos x="355" y="1092"/>
                </a:cxn>
                <a:cxn ang="0">
                  <a:pos x="255" y="1077"/>
                </a:cxn>
                <a:cxn ang="0">
                  <a:pos x="156" y="1022"/>
                </a:cxn>
                <a:cxn ang="0">
                  <a:pos x="78" y="921"/>
                </a:cxn>
                <a:cxn ang="0">
                  <a:pos x="21" y="769"/>
                </a:cxn>
                <a:cxn ang="0">
                  <a:pos x="0" y="554"/>
                </a:cxn>
                <a:cxn ang="0">
                  <a:pos x="32" y="346"/>
                </a:cxn>
                <a:cxn ang="0">
                  <a:pos x="114" y="182"/>
                </a:cxn>
                <a:cxn ang="0">
                  <a:pos x="231" y="67"/>
                </a:cxn>
                <a:cxn ang="0">
                  <a:pos x="372" y="8"/>
                </a:cxn>
              </a:cxnLst>
              <a:rect l="0" t="0" r="r" b="b"/>
              <a:pathLst>
                <a:path w="702" h="1092">
                  <a:moveTo>
                    <a:pt x="358" y="431"/>
                  </a:moveTo>
                  <a:lnTo>
                    <a:pt x="301" y="442"/>
                  </a:lnTo>
                  <a:lnTo>
                    <a:pt x="252" y="468"/>
                  </a:lnTo>
                  <a:lnTo>
                    <a:pt x="209" y="509"/>
                  </a:lnTo>
                  <a:lnTo>
                    <a:pt x="177" y="565"/>
                  </a:lnTo>
                  <a:lnTo>
                    <a:pt x="156" y="632"/>
                  </a:lnTo>
                  <a:lnTo>
                    <a:pt x="149" y="706"/>
                  </a:lnTo>
                  <a:lnTo>
                    <a:pt x="153" y="795"/>
                  </a:lnTo>
                  <a:lnTo>
                    <a:pt x="167" y="869"/>
                  </a:lnTo>
                  <a:lnTo>
                    <a:pt x="184" y="929"/>
                  </a:lnTo>
                  <a:lnTo>
                    <a:pt x="216" y="977"/>
                  </a:lnTo>
                  <a:lnTo>
                    <a:pt x="255" y="1018"/>
                  </a:lnTo>
                  <a:lnTo>
                    <a:pt x="301" y="1040"/>
                  </a:lnTo>
                  <a:lnTo>
                    <a:pt x="355" y="1048"/>
                  </a:lnTo>
                  <a:lnTo>
                    <a:pt x="404" y="1040"/>
                  </a:lnTo>
                  <a:lnTo>
                    <a:pt x="447" y="1025"/>
                  </a:lnTo>
                  <a:lnTo>
                    <a:pt x="482" y="996"/>
                  </a:lnTo>
                  <a:lnTo>
                    <a:pt x="514" y="958"/>
                  </a:lnTo>
                  <a:lnTo>
                    <a:pt x="535" y="914"/>
                  </a:lnTo>
                  <a:lnTo>
                    <a:pt x="550" y="862"/>
                  </a:lnTo>
                  <a:lnTo>
                    <a:pt x="553" y="806"/>
                  </a:lnTo>
                  <a:lnTo>
                    <a:pt x="553" y="672"/>
                  </a:lnTo>
                  <a:lnTo>
                    <a:pt x="550" y="617"/>
                  </a:lnTo>
                  <a:lnTo>
                    <a:pt x="535" y="565"/>
                  </a:lnTo>
                  <a:lnTo>
                    <a:pt x="514" y="520"/>
                  </a:lnTo>
                  <a:lnTo>
                    <a:pt x="482" y="483"/>
                  </a:lnTo>
                  <a:lnTo>
                    <a:pt x="447" y="453"/>
                  </a:lnTo>
                  <a:lnTo>
                    <a:pt x="408" y="438"/>
                  </a:lnTo>
                  <a:lnTo>
                    <a:pt x="358" y="431"/>
                  </a:lnTo>
                  <a:close/>
                  <a:moveTo>
                    <a:pt x="443" y="0"/>
                  </a:moveTo>
                  <a:lnTo>
                    <a:pt x="504" y="4"/>
                  </a:lnTo>
                  <a:lnTo>
                    <a:pt x="553" y="19"/>
                  </a:lnTo>
                  <a:lnTo>
                    <a:pt x="592" y="41"/>
                  </a:lnTo>
                  <a:lnTo>
                    <a:pt x="624" y="71"/>
                  </a:lnTo>
                  <a:lnTo>
                    <a:pt x="642" y="104"/>
                  </a:lnTo>
                  <a:lnTo>
                    <a:pt x="656" y="138"/>
                  </a:lnTo>
                  <a:lnTo>
                    <a:pt x="659" y="178"/>
                  </a:lnTo>
                  <a:lnTo>
                    <a:pt x="656" y="208"/>
                  </a:lnTo>
                  <a:lnTo>
                    <a:pt x="638" y="234"/>
                  </a:lnTo>
                  <a:lnTo>
                    <a:pt x="617" y="249"/>
                  </a:lnTo>
                  <a:lnTo>
                    <a:pt x="585" y="256"/>
                  </a:lnTo>
                  <a:lnTo>
                    <a:pt x="557" y="249"/>
                  </a:lnTo>
                  <a:lnTo>
                    <a:pt x="535" y="234"/>
                  </a:lnTo>
                  <a:lnTo>
                    <a:pt x="518" y="212"/>
                  </a:lnTo>
                  <a:lnTo>
                    <a:pt x="514" y="182"/>
                  </a:lnTo>
                  <a:lnTo>
                    <a:pt x="521" y="152"/>
                  </a:lnTo>
                  <a:lnTo>
                    <a:pt x="535" y="126"/>
                  </a:lnTo>
                  <a:lnTo>
                    <a:pt x="560" y="112"/>
                  </a:lnTo>
                  <a:lnTo>
                    <a:pt x="585" y="104"/>
                  </a:lnTo>
                  <a:lnTo>
                    <a:pt x="557" y="78"/>
                  </a:lnTo>
                  <a:lnTo>
                    <a:pt x="521" y="60"/>
                  </a:lnTo>
                  <a:lnTo>
                    <a:pt x="482" y="52"/>
                  </a:lnTo>
                  <a:lnTo>
                    <a:pt x="447" y="48"/>
                  </a:lnTo>
                  <a:lnTo>
                    <a:pt x="376" y="60"/>
                  </a:lnTo>
                  <a:lnTo>
                    <a:pt x="316" y="89"/>
                  </a:lnTo>
                  <a:lnTo>
                    <a:pt x="259" y="134"/>
                  </a:lnTo>
                  <a:lnTo>
                    <a:pt x="216" y="193"/>
                  </a:lnTo>
                  <a:lnTo>
                    <a:pt x="181" y="271"/>
                  </a:lnTo>
                  <a:lnTo>
                    <a:pt x="163" y="357"/>
                  </a:lnTo>
                  <a:lnTo>
                    <a:pt x="153" y="446"/>
                  </a:lnTo>
                  <a:lnTo>
                    <a:pt x="149" y="531"/>
                  </a:lnTo>
                  <a:lnTo>
                    <a:pt x="145" y="539"/>
                  </a:lnTo>
                  <a:lnTo>
                    <a:pt x="149" y="542"/>
                  </a:lnTo>
                  <a:lnTo>
                    <a:pt x="149" y="531"/>
                  </a:lnTo>
                  <a:lnTo>
                    <a:pt x="167" y="502"/>
                  </a:lnTo>
                  <a:lnTo>
                    <a:pt x="192" y="468"/>
                  </a:lnTo>
                  <a:lnTo>
                    <a:pt x="223" y="435"/>
                  </a:lnTo>
                  <a:lnTo>
                    <a:pt x="262" y="409"/>
                  </a:lnTo>
                  <a:lnTo>
                    <a:pt x="309" y="390"/>
                  </a:lnTo>
                  <a:lnTo>
                    <a:pt x="365" y="383"/>
                  </a:lnTo>
                  <a:lnTo>
                    <a:pt x="440" y="390"/>
                  </a:lnTo>
                  <a:lnTo>
                    <a:pt x="511" y="416"/>
                  </a:lnTo>
                  <a:lnTo>
                    <a:pt x="574" y="457"/>
                  </a:lnTo>
                  <a:lnTo>
                    <a:pt x="628" y="513"/>
                  </a:lnTo>
                  <a:lnTo>
                    <a:pt x="667" y="580"/>
                  </a:lnTo>
                  <a:lnTo>
                    <a:pt x="691" y="654"/>
                  </a:lnTo>
                  <a:lnTo>
                    <a:pt x="702" y="736"/>
                  </a:lnTo>
                  <a:lnTo>
                    <a:pt x="691" y="821"/>
                  </a:lnTo>
                  <a:lnTo>
                    <a:pt x="667" y="899"/>
                  </a:lnTo>
                  <a:lnTo>
                    <a:pt x="624" y="962"/>
                  </a:lnTo>
                  <a:lnTo>
                    <a:pt x="567" y="1018"/>
                  </a:lnTo>
                  <a:lnTo>
                    <a:pt x="504" y="1059"/>
                  </a:lnTo>
                  <a:lnTo>
                    <a:pt x="433" y="1085"/>
                  </a:lnTo>
                  <a:lnTo>
                    <a:pt x="355" y="1092"/>
                  </a:lnTo>
                  <a:lnTo>
                    <a:pt x="305" y="1089"/>
                  </a:lnTo>
                  <a:lnTo>
                    <a:pt x="255" y="1077"/>
                  </a:lnTo>
                  <a:lnTo>
                    <a:pt x="206" y="1055"/>
                  </a:lnTo>
                  <a:lnTo>
                    <a:pt x="156" y="1022"/>
                  </a:lnTo>
                  <a:lnTo>
                    <a:pt x="114" y="981"/>
                  </a:lnTo>
                  <a:lnTo>
                    <a:pt x="78" y="921"/>
                  </a:lnTo>
                  <a:lnTo>
                    <a:pt x="46" y="854"/>
                  </a:lnTo>
                  <a:lnTo>
                    <a:pt x="21" y="769"/>
                  </a:lnTo>
                  <a:lnTo>
                    <a:pt x="7" y="669"/>
                  </a:lnTo>
                  <a:lnTo>
                    <a:pt x="0" y="554"/>
                  </a:lnTo>
                  <a:lnTo>
                    <a:pt x="7" y="446"/>
                  </a:lnTo>
                  <a:lnTo>
                    <a:pt x="32" y="346"/>
                  </a:lnTo>
                  <a:lnTo>
                    <a:pt x="68" y="256"/>
                  </a:lnTo>
                  <a:lnTo>
                    <a:pt x="114" y="182"/>
                  </a:lnTo>
                  <a:lnTo>
                    <a:pt x="170" y="119"/>
                  </a:lnTo>
                  <a:lnTo>
                    <a:pt x="231" y="67"/>
                  </a:lnTo>
                  <a:lnTo>
                    <a:pt x="301" y="30"/>
                  </a:lnTo>
                  <a:lnTo>
                    <a:pt x="372" y="8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07" name="Freeform 95"/>
            <p:cNvSpPr>
              <a:spLocks/>
            </p:cNvSpPr>
            <p:nvPr/>
          </p:nvSpPr>
          <p:spPr bwMode="auto">
            <a:xfrm>
              <a:off x="14318" y="2454"/>
              <a:ext cx="500" cy="225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6" y="7"/>
                </a:cxn>
                <a:cxn ang="0">
                  <a:pos x="61" y="22"/>
                </a:cxn>
                <a:cxn ang="0">
                  <a:pos x="92" y="48"/>
                </a:cxn>
                <a:cxn ang="0">
                  <a:pos x="128" y="89"/>
                </a:cxn>
                <a:cxn ang="0">
                  <a:pos x="174" y="137"/>
                </a:cxn>
                <a:cxn ang="0">
                  <a:pos x="220" y="193"/>
                </a:cxn>
                <a:cxn ang="0">
                  <a:pos x="266" y="263"/>
                </a:cxn>
                <a:cxn ang="0">
                  <a:pos x="312" y="341"/>
                </a:cxn>
                <a:cxn ang="0">
                  <a:pos x="358" y="427"/>
                </a:cxn>
                <a:cxn ang="0">
                  <a:pos x="419" y="583"/>
                </a:cxn>
                <a:cxn ang="0">
                  <a:pos x="458" y="735"/>
                </a:cxn>
                <a:cxn ang="0">
                  <a:pos x="482" y="880"/>
                </a:cxn>
                <a:cxn ang="0">
                  <a:pos x="497" y="1014"/>
                </a:cxn>
                <a:cxn ang="0">
                  <a:pos x="500" y="1129"/>
                </a:cxn>
                <a:cxn ang="0">
                  <a:pos x="500" y="1132"/>
                </a:cxn>
                <a:cxn ang="0">
                  <a:pos x="497" y="1251"/>
                </a:cxn>
                <a:cxn ang="0">
                  <a:pos x="486" y="1381"/>
                </a:cxn>
                <a:cxn ang="0">
                  <a:pos x="461" y="1522"/>
                </a:cxn>
                <a:cxn ang="0">
                  <a:pos x="422" y="1671"/>
                </a:cxn>
                <a:cxn ang="0">
                  <a:pos x="365" y="1820"/>
                </a:cxn>
                <a:cxn ang="0">
                  <a:pos x="319" y="1909"/>
                </a:cxn>
                <a:cxn ang="0">
                  <a:pos x="273" y="1991"/>
                </a:cxn>
                <a:cxn ang="0">
                  <a:pos x="224" y="2061"/>
                </a:cxn>
                <a:cxn ang="0">
                  <a:pos x="178" y="2121"/>
                </a:cxn>
                <a:cxn ang="0">
                  <a:pos x="135" y="2169"/>
                </a:cxn>
                <a:cxn ang="0">
                  <a:pos x="96" y="2210"/>
                </a:cxn>
                <a:cxn ang="0">
                  <a:pos x="61" y="2236"/>
                </a:cxn>
                <a:cxn ang="0">
                  <a:pos x="39" y="2251"/>
                </a:cxn>
                <a:cxn ang="0">
                  <a:pos x="25" y="2258"/>
                </a:cxn>
                <a:cxn ang="0">
                  <a:pos x="15" y="2254"/>
                </a:cxn>
                <a:cxn ang="0">
                  <a:pos x="7" y="2251"/>
                </a:cxn>
                <a:cxn ang="0">
                  <a:pos x="0" y="2236"/>
                </a:cxn>
                <a:cxn ang="0">
                  <a:pos x="0" y="2228"/>
                </a:cxn>
                <a:cxn ang="0">
                  <a:pos x="7" y="2221"/>
                </a:cxn>
                <a:cxn ang="0">
                  <a:pos x="11" y="2213"/>
                </a:cxn>
                <a:cxn ang="0">
                  <a:pos x="22" y="2206"/>
                </a:cxn>
                <a:cxn ang="0">
                  <a:pos x="32" y="2195"/>
                </a:cxn>
                <a:cxn ang="0">
                  <a:pos x="124" y="2083"/>
                </a:cxn>
                <a:cxn ang="0">
                  <a:pos x="199" y="1965"/>
                </a:cxn>
                <a:cxn ang="0">
                  <a:pos x="259" y="1834"/>
                </a:cxn>
                <a:cxn ang="0">
                  <a:pos x="305" y="1701"/>
                </a:cxn>
                <a:cxn ang="0">
                  <a:pos x="337" y="1560"/>
                </a:cxn>
                <a:cxn ang="0">
                  <a:pos x="358" y="1418"/>
                </a:cxn>
                <a:cxn ang="0">
                  <a:pos x="373" y="1274"/>
                </a:cxn>
                <a:cxn ang="0">
                  <a:pos x="376" y="1129"/>
                </a:cxn>
                <a:cxn ang="0">
                  <a:pos x="369" y="932"/>
                </a:cxn>
                <a:cxn ang="0">
                  <a:pos x="348" y="754"/>
                </a:cxn>
                <a:cxn ang="0">
                  <a:pos x="312" y="586"/>
                </a:cxn>
                <a:cxn ang="0">
                  <a:pos x="263" y="434"/>
                </a:cxn>
                <a:cxn ang="0">
                  <a:pos x="199" y="297"/>
                </a:cxn>
                <a:cxn ang="0">
                  <a:pos x="124" y="178"/>
                </a:cxn>
                <a:cxn ang="0">
                  <a:pos x="39" y="74"/>
                </a:cxn>
                <a:cxn ang="0">
                  <a:pos x="25" y="63"/>
                </a:cxn>
                <a:cxn ang="0">
                  <a:pos x="18" y="52"/>
                </a:cxn>
                <a:cxn ang="0">
                  <a:pos x="4" y="37"/>
                </a:cxn>
                <a:cxn ang="0">
                  <a:pos x="4" y="33"/>
                </a:cxn>
                <a:cxn ang="0">
                  <a:pos x="0" y="29"/>
                </a:cxn>
                <a:cxn ang="0">
                  <a:pos x="0" y="26"/>
                </a:cxn>
                <a:cxn ang="0">
                  <a:pos x="4" y="14"/>
                </a:cxn>
                <a:cxn ang="0">
                  <a:pos x="7" y="7"/>
                </a:cxn>
                <a:cxn ang="0">
                  <a:pos x="15" y="3"/>
                </a:cxn>
                <a:cxn ang="0">
                  <a:pos x="25" y="0"/>
                </a:cxn>
              </a:cxnLst>
              <a:rect l="0" t="0" r="r" b="b"/>
              <a:pathLst>
                <a:path w="500" h="2258">
                  <a:moveTo>
                    <a:pt x="25" y="0"/>
                  </a:moveTo>
                  <a:lnTo>
                    <a:pt x="36" y="7"/>
                  </a:lnTo>
                  <a:lnTo>
                    <a:pt x="61" y="22"/>
                  </a:lnTo>
                  <a:lnTo>
                    <a:pt x="92" y="48"/>
                  </a:lnTo>
                  <a:lnTo>
                    <a:pt x="128" y="89"/>
                  </a:lnTo>
                  <a:lnTo>
                    <a:pt x="174" y="137"/>
                  </a:lnTo>
                  <a:lnTo>
                    <a:pt x="220" y="193"/>
                  </a:lnTo>
                  <a:lnTo>
                    <a:pt x="266" y="263"/>
                  </a:lnTo>
                  <a:lnTo>
                    <a:pt x="312" y="341"/>
                  </a:lnTo>
                  <a:lnTo>
                    <a:pt x="358" y="427"/>
                  </a:lnTo>
                  <a:lnTo>
                    <a:pt x="419" y="583"/>
                  </a:lnTo>
                  <a:lnTo>
                    <a:pt x="458" y="735"/>
                  </a:lnTo>
                  <a:lnTo>
                    <a:pt x="482" y="880"/>
                  </a:lnTo>
                  <a:lnTo>
                    <a:pt x="497" y="1014"/>
                  </a:lnTo>
                  <a:lnTo>
                    <a:pt x="500" y="1129"/>
                  </a:lnTo>
                  <a:lnTo>
                    <a:pt x="500" y="1132"/>
                  </a:lnTo>
                  <a:lnTo>
                    <a:pt x="497" y="1251"/>
                  </a:lnTo>
                  <a:lnTo>
                    <a:pt x="486" y="1381"/>
                  </a:lnTo>
                  <a:lnTo>
                    <a:pt x="461" y="1522"/>
                  </a:lnTo>
                  <a:lnTo>
                    <a:pt x="422" y="1671"/>
                  </a:lnTo>
                  <a:lnTo>
                    <a:pt x="365" y="1820"/>
                  </a:lnTo>
                  <a:lnTo>
                    <a:pt x="319" y="1909"/>
                  </a:lnTo>
                  <a:lnTo>
                    <a:pt x="273" y="1991"/>
                  </a:lnTo>
                  <a:lnTo>
                    <a:pt x="224" y="2061"/>
                  </a:lnTo>
                  <a:lnTo>
                    <a:pt x="178" y="2121"/>
                  </a:lnTo>
                  <a:lnTo>
                    <a:pt x="135" y="2169"/>
                  </a:lnTo>
                  <a:lnTo>
                    <a:pt x="96" y="2210"/>
                  </a:lnTo>
                  <a:lnTo>
                    <a:pt x="61" y="2236"/>
                  </a:lnTo>
                  <a:lnTo>
                    <a:pt x="39" y="2251"/>
                  </a:lnTo>
                  <a:lnTo>
                    <a:pt x="25" y="2258"/>
                  </a:lnTo>
                  <a:lnTo>
                    <a:pt x="15" y="2254"/>
                  </a:lnTo>
                  <a:lnTo>
                    <a:pt x="7" y="2251"/>
                  </a:lnTo>
                  <a:lnTo>
                    <a:pt x="0" y="2236"/>
                  </a:lnTo>
                  <a:lnTo>
                    <a:pt x="0" y="2228"/>
                  </a:lnTo>
                  <a:lnTo>
                    <a:pt x="7" y="2221"/>
                  </a:lnTo>
                  <a:lnTo>
                    <a:pt x="11" y="2213"/>
                  </a:lnTo>
                  <a:lnTo>
                    <a:pt x="22" y="2206"/>
                  </a:lnTo>
                  <a:lnTo>
                    <a:pt x="32" y="2195"/>
                  </a:lnTo>
                  <a:lnTo>
                    <a:pt x="124" y="2083"/>
                  </a:lnTo>
                  <a:lnTo>
                    <a:pt x="199" y="1965"/>
                  </a:lnTo>
                  <a:lnTo>
                    <a:pt x="259" y="1834"/>
                  </a:lnTo>
                  <a:lnTo>
                    <a:pt x="305" y="1701"/>
                  </a:lnTo>
                  <a:lnTo>
                    <a:pt x="337" y="1560"/>
                  </a:lnTo>
                  <a:lnTo>
                    <a:pt x="358" y="1418"/>
                  </a:lnTo>
                  <a:lnTo>
                    <a:pt x="373" y="1274"/>
                  </a:lnTo>
                  <a:lnTo>
                    <a:pt x="376" y="1129"/>
                  </a:lnTo>
                  <a:lnTo>
                    <a:pt x="369" y="932"/>
                  </a:lnTo>
                  <a:lnTo>
                    <a:pt x="348" y="754"/>
                  </a:lnTo>
                  <a:lnTo>
                    <a:pt x="312" y="586"/>
                  </a:lnTo>
                  <a:lnTo>
                    <a:pt x="263" y="434"/>
                  </a:lnTo>
                  <a:lnTo>
                    <a:pt x="199" y="297"/>
                  </a:lnTo>
                  <a:lnTo>
                    <a:pt x="124" y="178"/>
                  </a:lnTo>
                  <a:lnTo>
                    <a:pt x="39" y="74"/>
                  </a:lnTo>
                  <a:lnTo>
                    <a:pt x="25" y="63"/>
                  </a:lnTo>
                  <a:lnTo>
                    <a:pt x="18" y="52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4" y="14"/>
                  </a:lnTo>
                  <a:lnTo>
                    <a:pt x="7" y="7"/>
                  </a:lnTo>
                  <a:lnTo>
                    <a:pt x="15" y="3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054" name="Group 142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4267200" y="1752600"/>
            <a:ext cx="1557762" cy="418390"/>
            <a:chOff x="2699" y="1190"/>
            <a:chExt cx="9040" cy="2428"/>
          </a:xfrm>
          <a:solidFill>
            <a:srgbClr val="0000FF"/>
          </a:solidFill>
        </p:grpSpPr>
        <p:sp>
          <p:nvSpPr>
            <p:cNvPr id="39056" name="Freeform 144"/>
            <p:cNvSpPr>
              <a:spLocks/>
            </p:cNvSpPr>
            <p:nvPr/>
          </p:nvSpPr>
          <p:spPr bwMode="auto">
            <a:xfrm>
              <a:off x="2699" y="1564"/>
              <a:ext cx="1824" cy="1586"/>
            </a:xfrm>
            <a:custGeom>
              <a:avLst/>
              <a:gdLst/>
              <a:ahLst/>
              <a:cxnLst>
                <a:cxn ang="0">
                  <a:pos x="479" y="3"/>
                </a:cxn>
                <a:cxn ang="0">
                  <a:pos x="634" y="9"/>
                </a:cxn>
                <a:cxn ang="0">
                  <a:pos x="811" y="3"/>
                </a:cxn>
                <a:cxn ang="0">
                  <a:pos x="958" y="0"/>
                </a:cxn>
                <a:cxn ang="0">
                  <a:pos x="977" y="17"/>
                </a:cxn>
                <a:cxn ang="0">
                  <a:pos x="961" y="65"/>
                </a:cxn>
                <a:cxn ang="0">
                  <a:pos x="847" y="74"/>
                </a:cxn>
                <a:cxn ang="0">
                  <a:pos x="753" y="103"/>
                </a:cxn>
                <a:cxn ang="0">
                  <a:pos x="723" y="180"/>
                </a:cxn>
                <a:cxn ang="0">
                  <a:pos x="1387" y="160"/>
                </a:cxn>
                <a:cxn ang="0">
                  <a:pos x="1398" y="124"/>
                </a:cxn>
                <a:cxn ang="0">
                  <a:pos x="1384" y="89"/>
                </a:cxn>
                <a:cxn ang="0">
                  <a:pos x="1312" y="74"/>
                </a:cxn>
                <a:cxn ang="0">
                  <a:pos x="1210" y="68"/>
                </a:cxn>
                <a:cxn ang="0">
                  <a:pos x="1196" y="32"/>
                </a:cxn>
                <a:cxn ang="0">
                  <a:pos x="1212" y="3"/>
                </a:cxn>
                <a:cxn ang="0">
                  <a:pos x="1276" y="0"/>
                </a:cxn>
                <a:cxn ang="0">
                  <a:pos x="1431" y="6"/>
                </a:cxn>
                <a:cxn ang="0">
                  <a:pos x="1603" y="6"/>
                </a:cxn>
                <a:cxn ang="0">
                  <a:pos x="1755" y="0"/>
                </a:cxn>
                <a:cxn ang="0">
                  <a:pos x="1821" y="11"/>
                </a:cxn>
                <a:cxn ang="0">
                  <a:pos x="1821" y="53"/>
                </a:cxn>
                <a:cxn ang="0">
                  <a:pos x="1749" y="71"/>
                </a:cxn>
                <a:cxn ang="0">
                  <a:pos x="1619" y="89"/>
                </a:cxn>
                <a:cxn ang="0">
                  <a:pos x="1578" y="148"/>
                </a:cxn>
                <a:cxn ang="0">
                  <a:pos x="1276" y="1420"/>
                </a:cxn>
                <a:cxn ang="0">
                  <a:pos x="1268" y="1461"/>
                </a:cxn>
                <a:cxn ang="0">
                  <a:pos x="1307" y="1497"/>
                </a:cxn>
                <a:cxn ang="0">
                  <a:pos x="1434" y="1503"/>
                </a:cxn>
                <a:cxn ang="0">
                  <a:pos x="1467" y="1529"/>
                </a:cxn>
                <a:cxn ang="0">
                  <a:pos x="1448" y="1574"/>
                </a:cxn>
                <a:cxn ang="0">
                  <a:pos x="1284" y="1574"/>
                </a:cxn>
                <a:cxn ang="0">
                  <a:pos x="1110" y="1571"/>
                </a:cxn>
                <a:cxn ang="0">
                  <a:pos x="958" y="1577"/>
                </a:cxn>
                <a:cxn ang="0">
                  <a:pos x="858" y="1577"/>
                </a:cxn>
                <a:cxn ang="0">
                  <a:pos x="844" y="1562"/>
                </a:cxn>
                <a:cxn ang="0">
                  <a:pos x="853" y="1515"/>
                </a:cxn>
                <a:cxn ang="0">
                  <a:pos x="952" y="1506"/>
                </a:cxn>
                <a:cxn ang="0">
                  <a:pos x="1057" y="1482"/>
                </a:cxn>
                <a:cxn ang="0">
                  <a:pos x="1096" y="1408"/>
                </a:cxn>
                <a:cxn ang="0">
                  <a:pos x="1132" y="1242"/>
                </a:cxn>
                <a:cxn ang="0">
                  <a:pos x="1240" y="791"/>
                </a:cxn>
                <a:cxn ang="0">
                  <a:pos x="432" y="1438"/>
                </a:cxn>
                <a:cxn ang="0">
                  <a:pos x="424" y="1467"/>
                </a:cxn>
                <a:cxn ang="0">
                  <a:pos x="465" y="1503"/>
                </a:cxn>
                <a:cxn ang="0">
                  <a:pos x="595" y="1509"/>
                </a:cxn>
                <a:cxn ang="0">
                  <a:pos x="626" y="1535"/>
                </a:cxn>
                <a:cxn ang="0">
                  <a:pos x="606" y="1580"/>
                </a:cxn>
                <a:cxn ang="0">
                  <a:pos x="440" y="1580"/>
                </a:cxn>
                <a:cxn ang="0">
                  <a:pos x="269" y="1577"/>
                </a:cxn>
                <a:cxn ang="0">
                  <a:pos x="116" y="1583"/>
                </a:cxn>
                <a:cxn ang="0">
                  <a:pos x="8" y="1580"/>
                </a:cxn>
                <a:cxn ang="0">
                  <a:pos x="0" y="1559"/>
                </a:cxn>
                <a:cxn ang="0">
                  <a:pos x="22" y="1515"/>
                </a:cxn>
                <a:cxn ang="0">
                  <a:pos x="169" y="1506"/>
                </a:cxn>
                <a:cxn ang="0">
                  <a:pos x="238" y="1464"/>
                </a:cxn>
                <a:cxn ang="0">
                  <a:pos x="543" y="160"/>
                </a:cxn>
                <a:cxn ang="0">
                  <a:pos x="554" y="124"/>
                </a:cxn>
                <a:cxn ang="0">
                  <a:pos x="537" y="89"/>
                </a:cxn>
                <a:cxn ang="0">
                  <a:pos x="468" y="74"/>
                </a:cxn>
                <a:cxn ang="0">
                  <a:pos x="366" y="68"/>
                </a:cxn>
                <a:cxn ang="0">
                  <a:pos x="352" y="32"/>
                </a:cxn>
                <a:cxn ang="0">
                  <a:pos x="368" y="3"/>
                </a:cxn>
              </a:cxnLst>
              <a:rect l="0" t="0" r="r" b="b"/>
              <a:pathLst>
                <a:path w="1824" h="1586">
                  <a:moveTo>
                    <a:pt x="382" y="0"/>
                  </a:moveTo>
                  <a:lnTo>
                    <a:pt x="432" y="0"/>
                  </a:lnTo>
                  <a:lnTo>
                    <a:pt x="479" y="3"/>
                  </a:lnTo>
                  <a:lnTo>
                    <a:pt x="532" y="3"/>
                  </a:lnTo>
                  <a:lnTo>
                    <a:pt x="584" y="6"/>
                  </a:lnTo>
                  <a:lnTo>
                    <a:pt x="634" y="9"/>
                  </a:lnTo>
                  <a:lnTo>
                    <a:pt x="712" y="9"/>
                  </a:lnTo>
                  <a:lnTo>
                    <a:pt x="759" y="6"/>
                  </a:lnTo>
                  <a:lnTo>
                    <a:pt x="811" y="3"/>
                  </a:lnTo>
                  <a:lnTo>
                    <a:pt x="864" y="3"/>
                  </a:lnTo>
                  <a:lnTo>
                    <a:pt x="911" y="0"/>
                  </a:lnTo>
                  <a:lnTo>
                    <a:pt x="958" y="0"/>
                  </a:lnTo>
                  <a:lnTo>
                    <a:pt x="969" y="6"/>
                  </a:lnTo>
                  <a:lnTo>
                    <a:pt x="974" y="11"/>
                  </a:lnTo>
                  <a:lnTo>
                    <a:pt x="977" y="17"/>
                  </a:lnTo>
                  <a:lnTo>
                    <a:pt x="977" y="26"/>
                  </a:lnTo>
                  <a:lnTo>
                    <a:pt x="974" y="53"/>
                  </a:lnTo>
                  <a:lnTo>
                    <a:pt x="961" y="65"/>
                  </a:lnTo>
                  <a:lnTo>
                    <a:pt x="938" y="71"/>
                  </a:lnTo>
                  <a:lnTo>
                    <a:pt x="905" y="71"/>
                  </a:lnTo>
                  <a:lnTo>
                    <a:pt x="847" y="74"/>
                  </a:lnTo>
                  <a:lnTo>
                    <a:pt x="806" y="77"/>
                  </a:lnTo>
                  <a:lnTo>
                    <a:pt x="775" y="89"/>
                  </a:lnTo>
                  <a:lnTo>
                    <a:pt x="753" y="103"/>
                  </a:lnTo>
                  <a:lnTo>
                    <a:pt x="739" y="121"/>
                  </a:lnTo>
                  <a:lnTo>
                    <a:pt x="731" y="148"/>
                  </a:lnTo>
                  <a:lnTo>
                    <a:pt x="723" y="180"/>
                  </a:lnTo>
                  <a:lnTo>
                    <a:pt x="598" y="723"/>
                  </a:lnTo>
                  <a:lnTo>
                    <a:pt x="1257" y="723"/>
                  </a:lnTo>
                  <a:lnTo>
                    <a:pt x="1387" y="160"/>
                  </a:lnTo>
                  <a:lnTo>
                    <a:pt x="1392" y="136"/>
                  </a:lnTo>
                  <a:lnTo>
                    <a:pt x="1395" y="127"/>
                  </a:lnTo>
                  <a:lnTo>
                    <a:pt x="1398" y="124"/>
                  </a:lnTo>
                  <a:lnTo>
                    <a:pt x="1398" y="115"/>
                  </a:lnTo>
                  <a:lnTo>
                    <a:pt x="1395" y="97"/>
                  </a:lnTo>
                  <a:lnTo>
                    <a:pt x="1384" y="89"/>
                  </a:lnTo>
                  <a:lnTo>
                    <a:pt x="1365" y="83"/>
                  </a:lnTo>
                  <a:lnTo>
                    <a:pt x="1337" y="80"/>
                  </a:lnTo>
                  <a:lnTo>
                    <a:pt x="1312" y="74"/>
                  </a:lnTo>
                  <a:lnTo>
                    <a:pt x="1284" y="71"/>
                  </a:lnTo>
                  <a:lnTo>
                    <a:pt x="1229" y="71"/>
                  </a:lnTo>
                  <a:lnTo>
                    <a:pt x="1210" y="68"/>
                  </a:lnTo>
                  <a:lnTo>
                    <a:pt x="1199" y="59"/>
                  </a:lnTo>
                  <a:lnTo>
                    <a:pt x="1196" y="44"/>
                  </a:lnTo>
                  <a:lnTo>
                    <a:pt x="1196" y="32"/>
                  </a:lnTo>
                  <a:lnTo>
                    <a:pt x="1199" y="20"/>
                  </a:lnTo>
                  <a:lnTo>
                    <a:pt x="1204" y="11"/>
                  </a:lnTo>
                  <a:lnTo>
                    <a:pt x="1212" y="3"/>
                  </a:lnTo>
                  <a:lnTo>
                    <a:pt x="1218" y="3"/>
                  </a:lnTo>
                  <a:lnTo>
                    <a:pt x="1226" y="0"/>
                  </a:lnTo>
                  <a:lnTo>
                    <a:pt x="1276" y="0"/>
                  </a:lnTo>
                  <a:lnTo>
                    <a:pt x="1326" y="3"/>
                  </a:lnTo>
                  <a:lnTo>
                    <a:pt x="1379" y="3"/>
                  </a:lnTo>
                  <a:lnTo>
                    <a:pt x="1431" y="6"/>
                  </a:lnTo>
                  <a:lnTo>
                    <a:pt x="1481" y="9"/>
                  </a:lnTo>
                  <a:lnTo>
                    <a:pt x="1556" y="9"/>
                  </a:lnTo>
                  <a:lnTo>
                    <a:pt x="1603" y="6"/>
                  </a:lnTo>
                  <a:lnTo>
                    <a:pt x="1655" y="3"/>
                  </a:lnTo>
                  <a:lnTo>
                    <a:pt x="1708" y="3"/>
                  </a:lnTo>
                  <a:lnTo>
                    <a:pt x="1755" y="0"/>
                  </a:lnTo>
                  <a:lnTo>
                    <a:pt x="1805" y="0"/>
                  </a:lnTo>
                  <a:lnTo>
                    <a:pt x="1816" y="6"/>
                  </a:lnTo>
                  <a:lnTo>
                    <a:pt x="1821" y="11"/>
                  </a:lnTo>
                  <a:lnTo>
                    <a:pt x="1824" y="17"/>
                  </a:lnTo>
                  <a:lnTo>
                    <a:pt x="1824" y="26"/>
                  </a:lnTo>
                  <a:lnTo>
                    <a:pt x="1821" y="53"/>
                  </a:lnTo>
                  <a:lnTo>
                    <a:pt x="1808" y="65"/>
                  </a:lnTo>
                  <a:lnTo>
                    <a:pt x="1785" y="71"/>
                  </a:lnTo>
                  <a:lnTo>
                    <a:pt x="1749" y="71"/>
                  </a:lnTo>
                  <a:lnTo>
                    <a:pt x="1691" y="74"/>
                  </a:lnTo>
                  <a:lnTo>
                    <a:pt x="1650" y="77"/>
                  </a:lnTo>
                  <a:lnTo>
                    <a:pt x="1619" y="89"/>
                  </a:lnTo>
                  <a:lnTo>
                    <a:pt x="1600" y="103"/>
                  </a:lnTo>
                  <a:lnTo>
                    <a:pt x="1586" y="121"/>
                  </a:lnTo>
                  <a:lnTo>
                    <a:pt x="1578" y="148"/>
                  </a:lnTo>
                  <a:lnTo>
                    <a:pt x="1570" y="180"/>
                  </a:lnTo>
                  <a:lnTo>
                    <a:pt x="1570" y="172"/>
                  </a:lnTo>
                  <a:lnTo>
                    <a:pt x="1276" y="1420"/>
                  </a:lnTo>
                  <a:lnTo>
                    <a:pt x="1271" y="1435"/>
                  </a:lnTo>
                  <a:lnTo>
                    <a:pt x="1268" y="1446"/>
                  </a:lnTo>
                  <a:lnTo>
                    <a:pt x="1268" y="1461"/>
                  </a:lnTo>
                  <a:lnTo>
                    <a:pt x="1273" y="1479"/>
                  </a:lnTo>
                  <a:lnTo>
                    <a:pt x="1287" y="1491"/>
                  </a:lnTo>
                  <a:lnTo>
                    <a:pt x="1307" y="1497"/>
                  </a:lnTo>
                  <a:lnTo>
                    <a:pt x="1337" y="1500"/>
                  </a:lnTo>
                  <a:lnTo>
                    <a:pt x="1370" y="1503"/>
                  </a:lnTo>
                  <a:lnTo>
                    <a:pt x="1434" y="1503"/>
                  </a:lnTo>
                  <a:lnTo>
                    <a:pt x="1453" y="1506"/>
                  </a:lnTo>
                  <a:lnTo>
                    <a:pt x="1464" y="1515"/>
                  </a:lnTo>
                  <a:lnTo>
                    <a:pt x="1467" y="1529"/>
                  </a:lnTo>
                  <a:lnTo>
                    <a:pt x="1464" y="1553"/>
                  </a:lnTo>
                  <a:lnTo>
                    <a:pt x="1456" y="1568"/>
                  </a:lnTo>
                  <a:lnTo>
                    <a:pt x="1448" y="1574"/>
                  </a:lnTo>
                  <a:lnTo>
                    <a:pt x="1434" y="1577"/>
                  </a:lnTo>
                  <a:lnTo>
                    <a:pt x="1354" y="1577"/>
                  </a:lnTo>
                  <a:lnTo>
                    <a:pt x="1284" y="1574"/>
                  </a:lnTo>
                  <a:lnTo>
                    <a:pt x="1215" y="1574"/>
                  </a:lnTo>
                  <a:lnTo>
                    <a:pt x="1146" y="1571"/>
                  </a:lnTo>
                  <a:lnTo>
                    <a:pt x="1110" y="1571"/>
                  </a:lnTo>
                  <a:lnTo>
                    <a:pt x="1060" y="1574"/>
                  </a:lnTo>
                  <a:lnTo>
                    <a:pt x="1008" y="1577"/>
                  </a:lnTo>
                  <a:lnTo>
                    <a:pt x="958" y="1577"/>
                  </a:lnTo>
                  <a:lnTo>
                    <a:pt x="908" y="1580"/>
                  </a:lnTo>
                  <a:lnTo>
                    <a:pt x="861" y="1580"/>
                  </a:lnTo>
                  <a:lnTo>
                    <a:pt x="858" y="1577"/>
                  </a:lnTo>
                  <a:lnTo>
                    <a:pt x="853" y="1574"/>
                  </a:lnTo>
                  <a:lnTo>
                    <a:pt x="847" y="1568"/>
                  </a:lnTo>
                  <a:lnTo>
                    <a:pt x="844" y="1562"/>
                  </a:lnTo>
                  <a:lnTo>
                    <a:pt x="844" y="1553"/>
                  </a:lnTo>
                  <a:lnTo>
                    <a:pt x="847" y="1529"/>
                  </a:lnTo>
                  <a:lnTo>
                    <a:pt x="853" y="1515"/>
                  </a:lnTo>
                  <a:lnTo>
                    <a:pt x="861" y="1509"/>
                  </a:lnTo>
                  <a:lnTo>
                    <a:pt x="878" y="1506"/>
                  </a:lnTo>
                  <a:lnTo>
                    <a:pt x="952" y="1506"/>
                  </a:lnTo>
                  <a:lnTo>
                    <a:pt x="999" y="1503"/>
                  </a:lnTo>
                  <a:lnTo>
                    <a:pt x="1033" y="1497"/>
                  </a:lnTo>
                  <a:lnTo>
                    <a:pt x="1057" y="1482"/>
                  </a:lnTo>
                  <a:lnTo>
                    <a:pt x="1077" y="1461"/>
                  </a:lnTo>
                  <a:lnTo>
                    <a:pt x="1091" y="1429"/>
                  </a:lnTo>
                  <a:lnTo>
                    <a:pt x="1096" y="1408"/>
                  </a:lnTo>
                  <a:lnTo>
                    <a:pt x="1105" y="1369"/>
                  </a:lnTo>
                  <a:lnTo>
                    <a:pt x="1116" y="1313"/>
                  </a:lnTo>
                  <a:lnTo>
                    <a:pt x="1132" y="1242"/>
                  </a:lnTo>
                  <a:lnTo>
                    <a:pt x="1154" y="1153"/>
                  </a:lnTo>
                  <a:lnTo>
                    <a:pt x="1207" y="928"/>
                  </a:lnTo>
                  <a:lnTo>
                    <a:pt x="1240" y="791"/>
                  </a:lnTo>
                  <a:lnTo>
                    <a:pt x="579" y="791"/>
                  </a:lnTo>
                  <a:lnTo>
                    <a:pt x="432" y="1426"/>
                  </a:lnTo>
                  <a:lnTo>
                    <a:pt x="432" y="1438"/>
                  </a:lnTo>
                  <a:lnTo>
                    <a:pt x="426" y="1446"/>
                  </a:lnTo>
                  <a:lnTo>
                    <a:pt x="424" y="1455"/>
                  </a:lnTo>
                  <a:lnTo>
                    <a:pt x="424" y="1467"/>
                  </a:lnTo>
                  <a:lnTo>
                    <a:pt x="429" y="1485"/>
                  </a:lnTo>
                  <a:lnTo>
                    <a:pt x="443" y="1497"/>
                  </a:lnTo>
                  <a:lnTo>
                    <a:pt x="465" y="1503"/>
                  </a:lnTo>
                  <a:lnTo>
                    <a:pt x="496" y="1506"/>
                  </a:lnTo>
                  <a:lnTo>
                    <a:pt x="529" y="1509"/>
                  </a:lnTo>
                  <a:lnTo>
                    <a:pt x="595" y="1509"/>
                  </a:lnTo>
                  <a:lnTo>
                    <a:pt x="612" y="1512"/>
                  </a:lnTo>
                  <a:lnTo>
                    <a:pt x="623" y="1521"/>
                  </a:lnTo>
                  <a:lnTo>
                    <a:pt x="626" y="1535"/>
                  </a:lnTo>
                  <a:lnTo>
                    <a:pt x="623" y="1559"/>
                  </a:lnTo>
                  <a:lnTo>
                    <a:pt x="615" y="1574"/>
                  </a:lnTo>
                  <a:lnTo>
                    <a:pt x="606" y="1580"/>
                  </a:lnTo>
                  <a:lnTo>
                    <a:pt x="595" y="1583"/>
                  </a:lnTo>
                  <a:lnTo>
                    <a:pt x="512" y="1583"/>
                  </a:lnTo>
                  <a:lnTo>
                    <a:pt x="440" y="1580"/>
                  </a:lnTo>
                  <a:lnTo>
                    <a:pt x="371" y="1580"/>
                  </a:lnTo>
                  <a:lnTo>
                    <a:pt x="305" y="1577"/>
                  </a:lnTo>
                  <a:lnTo>
                    <a:pt x="269" y="1577"/>
                  </a:lnTo>
                  <a:lnTo>
                    <a:pt x="219" y="1580"/>
                  </a:lnTo>
                  <a:lnTo>
                    <a:pt x="166" y="1583"/>
                  </a:lnTo>
                  <a:lnTo>
                    <a:pt x="116" y="1583"/>
                  </a:lnTo>
                  <a:lnTo>
                    <a:pt x="67" y="1586"/>
                  </a:lnTo>
                  <a:lnTo>
                    <a:pt x="20" y="1586"/>
                  </a:lnTo>
                  <a:lnTo>
                    <a:pt x="8" y="1580"/>
                  </a:lnTo>
                  <a:lnTo>
                    <a:pt x="3" y="1574"/>
                  </a:lnTo>
                  <a:lnTo>
                    <a:pt x="0" y="1568"/>
                  </a:lnTo>
                  <a:lnTo>
                    <a:pt x="0" y="1559"/>
                  </a:lnTo>
                  <a:lnTo>
                    <a:pt x="3" y="1535"/>
                  </a:lnTo>
                  <a:lnTo>
                    <a:pt x="8" y="1521"/>
                  </a:lnTo>
                  <a:lnTo>
                    <a:pt x="22" y="1515"/>
                  </a:lnTo>
                  <a:lnTo>
                    <a:pt x="36" y="1512"/>
                  </a:lnTo>
                  <a:lnTo>
                    <a:pt x="122" y="1512"/>
                  </a:lnTo>
                  <a:lnTo>
                    <a:pt x="169" y="1506"/>
                  </a:lnTo>
                  <a:lnTo>
                    <a:pt x="199" y="1497"/>
                  </a:lnTo>
                  <a:lnTo>
                    <a:pt x="222" y="1485"/>
                  </a:lnTo>
                  <a:lnTo>
                    <a:pt x="238" y="1464"/>
                  </a:lnTo>
                  <a:lnTo>
                    <a:pt x="247" y="1438"/>
                  </a:lnTo>
                  <a:lnTo>
                    <a:pt x="255" y="1402"/>
                  </a:lnTo>
                  <a:lnTo>
                    <a:pt x="543" y="160"/>
                  </a:lnTo>
                  <a:lnTo>
                    <a:pt x="548" y="136"/>
                  </a:lnTo>
                  <a:lnTo>
                    <a:pt x="551" y="127"/>
                  </a:lnTo>
                  <a:lnTo>
                    <a:pt x="554" y="124"/>
                  </a:lnTo>
                  <a:lnTo>
                    <a:pt x="554" y="115"/>
                  </a:lnTo>
                  <a:lnTo>
                    <a:pt x="551" y="97"/>
                  </a:lnTo>
                  <a:lnTo>
                    <a:pt x="537" y="89"/>
                  </a:lnTo>
                  <a:lnTo>
                    <a:pt x="521" y="83"/>
                  </a:lnTo>
                  <a:lnTo>
                    <a:pt x="496" y="80"/>
                  </a:lnTo>
                  <a:lnTo>
                    <a:pt x="468" y="74"/>
                  </a:lnTo>
                  <a:lnTo>
                    <a:pt x="440" y="71"/>
                  </a:lnTo>
                  <a:lnTo>
                    <a:pt x="382" y="71"/>
                  </a:lnTo>
                  <a:lnTo>
                    <a:pt x="366" y="68"/>
                  </a:lnTo>
                  <a:lnTo>
                    <a:pt x="354" y="59"/>
                  </a:lnTo>
                  <a:lnTo>
                    <a:pt x="352" y="44"/>
                  </a:lnTo>
                  <a:lnTo>
                    <a:pt x="352" y="32"/>
                  </a:lnTo>
                  <a:lnTo>
                    <a:pt x="354" y="20"/>
                  </a:lnTo>
                  <a:lnTo>
                    <a:pt x="360" y="11"/>
                  </a:lnTo>
                  <a:lnTo>
                    <a:pt x="368" y="3"/>
                  </a:lnTo>
                  <a:lnTo>
                    <a:pt x="374" y="3"/>
                  </a:lnTo>
                  <a:lnTo>
                    <a:pt x="3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57" name="Freeform 145"/>
            <p:cNvSpPr>
              <a:spLocks/>
            </p:cNvSpPr>
            <p:nvPr/>
          </p:nvSpPr>
          <p:spPr bwMode="auto">
            <a:xfrm>
              <a:off x="4659" y="2901"/>
              <a:ext cx="252" cy="688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55" y="6"/>
                </a:cxn>
                <a:cxn ang="0">
                  <a:pos x="188" y="26"/>
                </a:cxn>
                <a:cxn ang="0">
                  <a:pos x="213" y="62"/>
                </a:cxn>
                <a:cxn ang="0">
                  <a:pos x="235" y="109"/>
                </a:cxn>
                <a:cxn ang="0">
                  <a:pos x="246" y="169"/>
                </a:cxn>
                <a:cxn ang="0">
                  <a:pos x="252" y="240"/>
                </a:cxn>
                <a:cxn ang="0">
                  <a:pos x="249" y="237"/>
                </a:cxn>
                <a:cxn ang="0">
                  <a:pos x="243" y="317"/>
                </a:cxn>
                <a:cxn ang="0">
                  <a:pos x="230" y="388"/>
                </a:cxn>
                <a:cxn ang="0">
                  <a:pos x="210" y="453"/>
                </a:cxn>
                <a:cxn ang="0">
                  <a:pos x="188" y="513"/>
                </a:cxn>
                <a:cxn ang="0">
                  <a:pos x="160" y="566"/>
                </a:cxn>
                <a:cxn ang="0">
                  <a:pos x="133" y="607"/>
                </a:cxn>
                <a:cxn ang="0">
                  <a:pos x="105" y="643"/>
                </a:cxn>
                <a:cxn ang="0">
                  <a:pos x="83" y="667"/>
                </a:cxn>
                <a:cxn ang="0">
                  <a:pos x="63" y="682"/>
                </a:cxn>
                <a:cxn ang="0">
                  <a:pos x="52" y="688"/>
                </a:cxn>
                <a:cxn ang="0">
                  <a:pos x="47" y="685"/>
                </a:cxn>
                <a:cxn ang="0">
                  <a:pos x="39" y="679"/>
                </a:cxn>
                <a:cxn ang="0">
                  <a:pos x="36" y="673"/>
                </a:cxn>
                <a:cxn ang="0">
                  <a:pos x="33" y="661"/>
                </a:cxn>
                <a:cxn ang="0">
                  <a:pos x="33" y="655"/>
                </a:cxn>
                <a:cxn ang="0">
                  <a:pos x="36" y="652"/>
                </a:cxn>
                <a:cxn ang="0">
                  <a:pos x="39" y="646"/>
                </a:cxn>
                <a:cxn ang="0">
                  <a:pos x="58" y="625"/>
                </a:cxn>
                <a:cxn ang="0">
                  <a:pos x="94" y="584"/>
                </a:cxn>
                <a:cxn ang="0">
                  <a:pos x="127" y="530"/>
                </a:cxn>
                <a:cxn ang="0">
                  <a:pos x="158" y="468"/>
                </a:cxn>
                <a:cxn ang="0">
                  <a:pos x="183" y="397"/>
                </a:cxn>
                <a:cxn ang="0">
                  <a:pos x="199" y="320"/>
                </a:cxn>
                <a:cxn ang="0">
                  <a:pos x="205" y="237"/>
                </a:cxn>
                <a:cxn ang="0">
                  <a:pos x="205" y="204"/>
                </a:cxn>
                <a:cxn ang="0">
                  <a:pos x="196" y="204"/>
                </a:cxn>
                <a:cxn ang="0">
                  <a:pos x="194" y="207"/>
                </a:cxn>
                <a:cxn ang="0">
                  <a:pos x="191" y="213"/>
                </a:cxn>
                <a:cxn ang="0">
                  <a:pos x="152" y="234"/>
                </a:cxn>
                <a:cxn ang="0">
                  <a:pos x="116" y="243"/>
                </a:cxn>
                <a:cxn ang="0">
                  <a:pos x="75" y="237"/>
                </a:cxn>
                <a:cxn ang="0">
                  <a:pos x="44" y="216"/>
                </a:cxn>
                <a:cxn ang="0">
                  <a:pos x="19" y="189"/>
                </a:cxn>
                <a:cxn ang="0">
                  <a:pos x="5" y="154"/>
                </a:cxn>
                <a:cxn ang="0">
                  <a:pos x="0" y="118"/>
                </a:cxn>
                <a:cxn ang="0">
                  <a:pos x="5" y="83"/>
                </a:cxn>
                <a:cxn ang="0">
                  <a:pos x="19" y="50"/>
                </a:cxn>
                <a:cxn ang="0">
                  <a:pos x="44" y="23"/>
                </a:cxn>
                <a:cxn ang="0">
                  <a:pos x="75" y="6"/>
                </a:cxn>
                <a:cxn ang="0">
                  <a:pos x="116" y="0"/>
                </a:cxn>
              </a:cxnLst>
              <a:rect l="0" t="0" r="r" b="b"/>
              <a:pathLst>
                <a:path w="252" h="688">
                  <a:moveTo>
                    <a:pt x="116" y="0"/>
                  </a:moveTo>
                  <a:lnTo>
                    <a:pt x="155" y="6"/>
                  </a:lnTo>
                  <a:lnTo>
                    <a:pt x="188" y="26"/>
                  </a:lnTo>
                  <a:lnTo>
                    <a:pt x="213" y="62"/>
                  </a:lnTo>
                  <a:lnTo>
                    <a:pt x="235" y="109"/>
                  </a:lnTo>
                  <a:lnTo>
                    <a:pt x="246" y="169"/>
                  </a:lnTo>
                  <a:lnTo>
                    <a:pt x="252" y="240"/>
                  </a:lnTo>
                  <a:lnTo>
                    <a:pt x="249" y="237"/>
                  </a:lnTo>
                  <a:lnTo>
                    <a:pt x="243" y="317"/>
                  </a:lnTo>
                  <a:lnTo>
                    <a:pt x="230" y="388"/>
                  </a:lnTo>
                  <a:lnTo>
                    <a:pt x="210" y="453"/>
                  </a:lnTo>
                  <a:lnTo>
                    <a:pt x="188" y="513"/>
                  </a:lnTo>
                  <a:lnTo>
                    <a:pt x="160" y="566"/>
                  </a:lnTo>
                  <a:lnTo>
                    <a:pt x="133" y="607"/>
                  </a:lnTo>
                  <a:lnTo>
                    <a:pt x="105" y="643"/>
                  </a:lnTo>
                  <a:lnTo>
                    <a:pt x="83" y="667"/>
                  </a:lnTo>
                  <a:lnTo>
                    <a:pt x="63" y="682"/>
                  </a:lnTo>
                  <a:lnTo>
                    <a:pt x="52" y="688"/>
                  </a:lnTo>
                  <a:lnTo>
                    <a:pt x="47" y="685"/>
                  </a:lnTo>
                  <a:lnTo>
                    <a:pt x="39" y="679"/>
                  </a:lnTo>
                  <a:lnTo>
                    <a:pt x="36" y="673"/>
                  </a:lnTo>
                  <a:lnTo>
                    <a:pt x="33" y="661"/>
                  </a:lnTo>
                  <a:lnTo>
                    <a:pt x="33" y="655"/>
                  </a:lnTo>
                  <a:lnTo>
                    <a:pt x="36" y="652"/>
                  </a:lnTo>
                  <a:lnTo>
                    <a:pt x="39" y="646"/>
                  </a:lnTo>
                  <a:lnTo>
                    <a:pt x="58" y="625"/>
                  </a:lnTo>
                  <a:lnTo>
                    <a:pt x="94" y="584"/>
                  </a:lnTo>
                  <a:lnTo>
                    <a:pt x="127" y="530"/>
                  </a:lnTo>
                  <a:lnTo>
                    <a:pt x="158" y="468"/>
                  </a:lnTo>
                  <a:lnTo>
                    <a:pt x="183" y="397"/>
                  </a:lnTo>
                  <a:lnTo>
                    <a:pt x="199" y="320"/>
                  </a:lnTo>
                  <a:lnTo>
                    <a:pt x="205" y="237"/>
                  </a:lnTo>
                  <a:lnTo>
                    <a:pt x="205" y="204"/>
                  </a:lnTo>
                  <a:lnTo>
                    <a:pt x="196" y="204"/>
                  </a:lnTo>
                  <a:lnTo>
                    <a:pt x="194" y="207"/>
                  </a:lnTo>
                  <a:lnTo>
                    <a:pt x="191" y="213"/>
                  </a:lnTo>
                  <a:lnTo>
                    <a:pt x="152" y="234"/>
                  </a:lnTo>
                  <a:lnTo>
                    <a:pt x="116" y="243"/>
                  </a:lnTo>
                  <a:lnTo>
                    <a:pt x="75" y="237"/>
                  </a:lnTo>
                  <a:lnTo>
                    <a:pt x="44" y="216"/>
                  </a:lnTo>
                  <a:lnTo>
                    <a:pt x="19" y="189"/>
                  </a:lnTo>
                  <a:lnTo>
                    <a:pt x="5" y="154"/>
                  </a:lnTo>
                  <a:lnTo>
                    <a:pt x="0" y="118"/>
                  </a:lnTo>
                  <a:lnTo>
                    <a:pt x="5" y="83"/>
                  </a:lnTo>
                  <a:lnTo>
                    <a:pt x="19" y="50"/>
                  </a:lnTo>
                  <a:lnTo>
                    <a:pt x="44" y="23"/>
                  </a:lnTo>
                  <a:lnTo>
                    <a:pt x="75" y="6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58" name="Freeform 146"/>
            <p:cNvSpPr>
              <a:spLocks/>
            </p:cNvSpPr>
            <p:nvPr/>
          </p:nvSpPr>
          <p:spPr bwMode="auto">
            <a:xfrm>
              <a:off x="5495" y="1564"/>
              <a:ext cx="1785" cy="1583"/>
            </a:xfrm>
            <a:custGeom>
              <a:avLst/>
              <a:gdLst/>
              <a:ahLst/>
              <a:cxnLst>
                <a:cxn ang="0">
                  <a:pos x="573" y="6"/>
                </a:cxn>
                <a:cxn ang="0">
                  <a:pos x="938" y="0"/>
                </a:cxn>
                <a:cxn ang="0">
                  <a:pos x="969" y="17"/>
                </a:cxn>
                <a:cxn ang="0">
                  <a:pos x="955" y="65"/>
                </a:cxn>
                <a:cxn ang="0">
                  <a:pos x="877" y="80"/>
                </a:cxn>
                <a:cxn ang="0">
                  <a:pos x="797" y="139"/>
                </a:cxn>
                <a:cxn ang="0">
                  <a:pos x="808" y="169"/>
                </a:cxn>
                <a:cxn ang="0">
                  <a:pos x="1362" y="204"/>
                </a:cxn>
                <a:cxn ang="0">
                  <a:pos x="1364" y="97"/>
                </a:cxn>
                <a:cxn ang="0">
                  <a:pos x="1298" y="71"/>
                </a:cxn>
                <a:cxn ang="0">
                  <a:pos x="1270" y="53"/>
                </a:cxn>
                <a:cxn ang="0">
                  <a:pos x="1284" y="9"/>
                </a:cxn>
                <a:cxn ang="0">
                  <a:pos x="1312" y="0"/>
                </a:cxn>
                <a:cxn ang="0">
                  <a:pos x="1757" y="0"/>
                </a:cxn>
                <a:cxn ang="0">
                  <a:pos x="1782" y="17"/>
                </a:cxn>
                <a:cxn ang="0">
                  <a:pos x="1777" y="62"/>
                </a:cxn>
                <a:cxn ang="0">
                  <a:pos x="1666" y="83"/>
                </a:cxn>
                <a:cxn ang="0">
                  <a:pos x="1464" y="192"/>
                </a:cxn>
                <a:cxn ang="0">
                  <a:pos x="1220" y="465"/>
                </a:cxn>
                <a:cxn ang="0">
                  <a:pos x="1038" y="741"/>
                </a:cxn>
                <a:cxn ang="0">
                  <a:pos x="1146" y="1022"/>
                </a:cxn>
                <a:cxn ang="0">
                  <a:pos x="1273" y="1340"/>
                </a:cxn>
                <a:cxn ang="0">
                  <a:pos x="1342" y="1488"/>
                </a:cxn>
                <a:cxn ang="0">
                  <a:pos x="1497" y="1509"/>
                </a:cxn>
                <a:cxn ang="0">
                  <a:pos x="1519" y="1521"/>
                </a:cxn>
                <a:cxn ang="0">
                  <a:pos x="1517" y="1571"/>
                </a:cxn>
                <a:cxn ang="0">
                  <a:pos x="1494" y="1583"/>
                </a:cxn>
                <a:cxn ang="0">
                  <a:pos x="1284" y="1574"/>
                </a:cxn>
                <a:cxn ang="0">
                  <a:pos x="1054" y="1580"/>
                </a:cxn>
                <a:cxn ang="0">
                  <a:pos x="952" y="1580"/>
                </a:cxn>
                <a:cxn ang="0">
                  <a:pos x="938" y="1553"/>
                </a:cxn>
                <a:cxn ang="0">
                  <a:pos x="982" y="1509"/>
                </a:cxn>
                <a:cxn ang="0">
                  <a:pos x="1101" y="1455"/>
                </a:cxn>
                <a:cxn ang="0">
                  <a:pos x="1099" y="1426"/>
                </a:cxn>
                <a:cxn ang="0">
                  <a:pos x="459" y="1334"/>
                </a:cxn>
                <a:cxn ang="0">
                  <a:pos x="401" y="1440"/>
                </a:cxn>
                <a:cxn ang="0">
                  <a:pos x="456" y="1506"/>
                </a:cxn>
                <a:cxn ang="0">
                  <a:pos x="501" y="1512"/>
                </a:cxn>
                <a:cxn ang="0">
                  <a:pos x="515" y="1535"/>
                </a:cxn>
                <a:cxn ang="0">
                  <a:pos x="484" y="1583"/>
                </a:cxn>
                <a:cxn ang="0">
                  <a:pos x="232" y="1574"/>
                </a:cxn>
                <a:cxn ang="0">
                  <a:pos x="11" y="1580"/>
                </a:cxn>
                <a:cxn ang="0">
                  <a:pos x="0" y="1556"/>
                </a:cxn>
                <a:cxn ang="0">
                  <a:pos x="30" y="1512"/>
                </a:cxn>
                <a:cxn ang="0">
                  <a:pos x="241" y="1452"/>
                </a:cxn>
                <a:cxn ang="0">
                  <a:pos x="849" y="791"/>
                </a:cxn>
                <a:cxn ang="0">
                  <a:pos x="564" y="97"/>
                </a:cxn>
                <a:cxn ang="0">
                  <a:pos x="434" y="71"/>
                </a:cxn>
                <a:cxn ang="0">
                  <a:pos x="384" y="44"/>
                </a:cxn>
                <a:cxn ang="0">
                  <a:pos x="398" y="9"/>
                </a:cxn>
              </a:cxnLst>
              <a:rect l="0" t="0" r="r" b="b"/>
              <a:pathLst>
                <a:path w="1785" h="1583">
                  <a:moveTo>
                    <a:pt x="415" y="0"/>
                  </a:moveTo>
                  <a:lnTo>
                    <a:pt x="465" y="0"/>
                  </a:lnTo>
                  <a:lnTo>
                    <a:pt x="515" y="3"/>
                  </a:lnTo>
                  <a:lnTo>
                    <a:pt x="573" y="6"/>
                  </a:lnTo>
                  <a:lnTo>
                    <a:pt x="625" y="9"/>
                  </a:lnTo>
                  <a:lnTo>
                    <a:pt x="667" y="9"/>
                  </a:lnTo>
                  <a:lnTo>
                    <a:pt x="802" y="3"/>
                  </a:lnTo>
                  <a:lnTo>
                    <a:pt x="938" y="0"/>
                  </a:lnTo>
                  <a:lnTo>
                    <a:pt x="949" y="0"/>
                  </a:lnTo>
                  <a:lnTo>
                    <a:pt x="960" y="6"/>
                  </a:lnTo>
                  <a:lnTo>
                    <a:pt x="966" y="11"/>
                  </a:lnTo>
                  <a:lnTo>
                    <a:pt x="969" y="17"/>
                  </a:lnTo>
                  <a:lnTo>
                    <a:pt x="969" y="41"/>
                  </a:lnTo>
                  <a:lnTo>
                    <a:pt x="966" y="50"/>
                  </a:lnTo>
                  <a:lnTo>
                    <a:pt x="960" y="59"/>
                  </a:lnTo>
                  <a:lnTo>
                    <a:pt x="955" y="65"/>
                  </a:lnTo>
                  <a:lnTo>
                    <a:pt x="949" y="68"/>
                  </a:lnTo>
                  <a:lnTo>
                    <a:pt x="941" y="71"/>
                  </a:lnTo>
                  <a:lnTo>
                    <a:pt x="927" y="71"/>
                  </a:lnTo>
                  <a:lnTo>
                    <a:pt x="877" y="80"/>
                  </a:lnTo>
                  <a:lnTo>
                    <a:pt x="841" y="94"/>
                  </a:lnTo>
                  <a:lnTo>
                    <a:pt x="816" y="112"/>
                  </a:lnTo>
                  <a:lnTo>
                    <a:pt x="802" y="127"/>
                  </a:lnTo>
                  <a:lnTo>
                    <a:pt x="797" y="139"/>
                  </a:lnTo>
                  <a:lnTo>
                    <a:pt x="797" y="142"/>
                  </a:lnTo>
                  <a:lnTo>
                    <a:pt x="800" y="148"/>
                  </a:lnTo>
                  <a:lnTo>
                    <a:pt x="805" y="157"/>
                  </a:lnTo>
                  <a:lnTo>
                    <a:pt x="808" y="169"/>
                  </a:lnTo>
                  <a:lnTo>
                    <a:pt x="991" y="631"/>
                  </a:lnTo>
                  <a:lnTo>
                    <a:pt x="993" y="631"/>
                  </a:lnTo>
                  <a:lnTo>
                    <a:pt x="1342" y="228"/>
                  </a:lnTo>
                  <a:lnTo>
                    <a:pt x="1362" y="204"/>
                  </a:lnTo>
                  <a:lnTo>
                    <a:pt x="1375" y="178"/>
                  </a:lnTo>
                  <a:lnTo>
                    <a:pt x="1384" y="145"/>
                  </a:lnTo>
                  <a:lnTo>
                    <a:pt x="1378" y="118"/>
                  </a:lnTo>
                  <a:lnTo>
                    <a:pt x="1364" y="97"/>
                  </a:lnTo>
                  <a:lnTo>
                    <a:pt x="1348" y="86"/>
                  </a:lnTo>
                  <a:lnTo>
                    <a:pt x="1328" y="77"/>
                  </a:lnTo>
                  <a:lnTo>
                    <a:pt x="1309" y="74"/>
                  </a:lnTo>
                  <a:lnTo>
                    <a:pt x="1298" y="71"/>
                  </a:lnTo>
                  <a:lnTo>
                    <a:pt x="1290" y="71"/>
                  </a:lnTo>
                  <a:lnTo>
                    <a:pt x="1281" y="68"/>
                  </a:lnTo>
                  <a:lnTo>
                    <a:pt x="1276" y="62"/>
                  </a:lnTo>
                  <a:lnTo>
                    <a:pt x="1270" y="53"/>
                  </a:lnTo>
                  <a:lnTo>
                    <a:pt x="1270" y="32"/>
                  </a:lnTo>
                  <a:lnTo>
                    <a:pt x="1273" y="20"/>
                  </a:lnTo>
                  <a:lnTo>
                    <a:pt x="1279" y="11"/>
                  </a:lnTo>
                  <a:lnTo>
                    <a:pt x="1284" y="9"/>
                  </a:lnTo>
                  <a:lnTo>
                    <a:pt x="1290" y="3"/>
                  </a:lnTo>
                  <a:lnTo>
                    <a:pt x="1295" y="3"/>
                  </a:lnTo>
                  <a:lnTo>
                    <a:pt x="1301" y="0"/>
                  </a:lnTo>
                  <a:lnTo>
                    <a:pt x="1312" y="0"/>
                  </a:lnTo>
                  <a:lnTo>
                    <a:pt x="1431" y="3"/>
                  </a:lnTo>
                  <a:lnTo>
                    <a:pt x="1553" y="9"/>
                  </a:lnTo>
                  <a:lnTo>
                    <a:pt x="1655" y="3"/>
                  </a:lnTo>
                  <a:lnTo>
                    <a:pt x="1757" y="0"/>
                  </a:lnTo>
                  <a:lnTo>
                    <a:pt x="1766" y="0"/>
                  </a:lnTo>
                  <a:lnTo>
                    <a:pt x="1774" y="3"/>
                  </a:lnTo>
                  <a:lnTo>
                    <a:pt x="1782" y="11"/>
                  </a:lnTo>
                  <a:lnTo>
                    <a:pt x="1782" y="17"/>
                  </a:lnTo>
                  <a:lnTo>
                    <a:pt x="1785" y="20"/>
                  </a:lnTo>
                  <a:lnTo>
                    <a:pt x="1785" y="26"/>
                  </a:lnTo>
                  <a:lnTo>
                    <a:pt x="1782" y="47"/>
                  </a:lnTo>
                  <a:lnTo>
                    <a:pt x="1777" y="62"/>
                  </a:lnTo>
                  <a:lnTo>
                    <a:pt x="1766" y="68"/>
                  </a:lnTo>
                  <a:lnTo>
                    <a:pt x="1755" y="71"/>
                  </a:lnTo>
                  <a:lnTo>
                    <a:pt x="1738" y="71"/>
                  </a:lnTo>
                  <a:lnTo>
                    <a:pt x="1666" y="83"/>
                  </a:lnTo>
                  <a:lnTo>
                    <a:pt x="1605" y="103"/>
                  </a:lnTo>
                  <a:lnTo>
                    <a:pt x="1550" y="130"/>
                  </a:lnTo>
                  <a:lnTo>
                    <a:pt x="1503" y="160"/>
                  </a:lnTo>
                  <a:lnTo>
                    <a:pt x="1464" y="192"/>
                  </a:lnTo>
                  <a:lnTo>
                    <a:pt x="1364" y="299"/>
                  </a:lnTo>
                  <a:lnTo>
                    <a:pt x="1320" y="349"/>
                  </a:lnTo>
                  <a:lnTo>
                    <a:pt x="1270" y="406"/>
                  </a:lnTo>
                  <a:lnTo>
                    <a:pt x="1220" y="465"/>
                  </a:lnTo>
                  <a:lnTo>
                    <a:pt x="1115" y="584"/>
                  </a:lnTo>
                  <a:lnTo>
                    <a:pt x="1065" y="640"/>
                  </a:lnTo>
                  <a:lnTo>
                    <a:pt x="1018" y="693"/>
                  </a:lnTo>
                  <a:lnTo>
                    <a:pt x="1038" y="741"/>
                  </a:lnTo>
                  <a:lnTo>
                    <a:pt x="1060" y="800"/>
                  </a:lnTo>
                  <a:lnTo>
                    <a:pt x="1088" y="868"/>
                  </a:lnTo>
                  <a:lnTo>
                    <a:pt x="1115" y="942"/>
                  </a:lnTo>
                  <a:lnTo>
                    <a:pt x="1146" y="1022"/>
                  </a:lnTo>
                  <a:lnTo>
                    <a:pt x="1179" y="1105"/>
                  </a:lnTo>
                  <a:lnTo>
                    <a:pt x="1212" y="1185"/>
                  </a:lnTo>
                  <a:lnTo>
                    <a:pt x="1243" y="1266"/>
                  </a:lnTo>
                  <a:lnTo>
                    <a:pt x="1273" y="1340"/>
                  </a:lnTo>
                  <a:lnTo>
                    <a:pt x="1301" y="1408"/>
                  </a:lnTo>
                  <a:lnTo>
                    <a:pt x="1314" y="1443"/>
                  </a:lnTo>
                  <a:lnTo>
                    <a:pt x="1326" y="1470"/>
                  </a:lnTo>
                  <a:lnTo>
                    <a:pt x="1342" y="1488"/>
                  </a:lnTo>
                  <a:lnTo>
                    <a:pt x="1362" y="1500"/>
                  </a:lnTo>
                  <a:lnTo>
                    <a:pt x="1389" y="1506"/>
                  </a:lnTo>
                  <a:lnTo>
                    <a:pt x="1431" y="1509"/>
                  </a:lnTo>
                  <a:lnTo>
                    <a:pt x="1497" y="1509"/>
                  </a:lnTo>
                  <a:lnTo>
                    <a:pt x="1503" y="1512"/>
                  </a:lnTo>
                  <a:lnTo>
                    <a:pt x="1511" y="1512"/>
                  </a:lnTo>
                  <a:lnTo>
                    <a:pt x="1517" y="1515"/>
                  </a:lnTo>
                  <a:lnTo>
                    <a:pt x="1519" y="1521"/>
                  </a:lnTo>
                  <a:lnTo>
                    <a:pt x="1525" y="1529"/>
                  </a:lnTo>
                  <a:lnTo>
                    <a:pt x="1525" y="1550"/>
                  </a:lnTo>
                  <a:lnTo>
                    <a:pt x="1522" y="1562"/>
                  </a:lnTo>
                  <a:lnTo>
                    <a:pt x="1517" y="1571"/>
                  </a:lnTo>
                  <a:lnTo>
                    <a:pt x="1511" y="1574"/>
                  </a:lnTo>
                  <a:lnTo>
                    <a:pt x="1505" y="1580"/>
                  </a:lnTo>
                  <a:lnTo>
                    <a:pt x="1500" y="1580"/>
                  </a:lnTo>
                  <a:lnTo>
                    <a:pt x="1494" y="1583"/>
                  </a:lnTo>
                  <a:lnTo>
                    <a:pt x="1445" y="1583"/>
                  </a:lnTo>
                  <a:lnTo>
                    <a:pt x="1392" y="1580"/>
                  </a:lnTo>
                  <a:lnTo>
                    <a:pt x="1337" y="1577"/>
                  </a:lnTo>
                  <a:lnTo>
                    <a:pt x="1284" y="1574"/>
                  </a:lnTo>
                  <a:lnTo>
                    <a:pt x="1207" y="1574"/>
                  </a:lnTo>
                  <a:lnTo>
                    <a:pt x="1159" y="1577"/>
                  </a:lnTo>
                  <a:lnTo>
                    <a:pt x="1107" y="1580"/>
                  </a:lnTo>
                  <a:lnTo>
                    <a:pt x="1054" y="1580"/>
                  </a:lnTo>
                  <a:lnTo>
                    <a:pt x="1007" y="1583"/>
                  </a:lnTo>
                  <a:lnTo>
                    <a:pt x="963" y="1583"/>
                  </a:lnTo>
                  <a:lnTo>
                    <a:pt x="957" y="1580"/>
                  </a:lnTo>
                  <a:lnTo>
                    <a:pt x="952" y="1580"/>
                  </a:lnTo>
                  <a:lnTo>
                    <a:pt x="946" y="1577"/>
                  </a:lnTo>
                  <a:lnTo>
                    <a:pt x="941" y="1571"/>
                  </a:lnTo>
                  <a:lnTo>
                    <a:pt x="938" y="1562"/>
                  </a:lnTo>
                  <a:lnTo>
                    <a:pt x="938" y="1553"/>
                  </a:lnTo>
                  <a:lnTo>
                    <a:pt x="941" y="1529"/>
                  </a:lnTo>
                  <a:lnTo>
                    <a:pt x="952" y="1518"/>
                  </a:lnTo>
                  <a:lnTo>
                    <a:pt x="966" y="1512"/>
                  </a:lnTo>
                  <a:lnTo>
                    <a:pt x="982" y="1509"/>
                  </a:lnTo>
                  <a:lnTo>
                    <a:pt x="1027" y="1503"/>
                  </a:lnTo>
                  <a:lnTo>
                    <a:pt x="1063" y="1488"/>
                  </a:lnTo>
                  <a:lnTo>
                    <a:pt x="1088" y="1473"/>
                  </a:lnTo>
                  <a:lnTo>
                    <a:pt x="1101" y="1455"/>
                  </a:lnTo>
                  <a:lnTo>
                    <a:pt x="1107" y="1443"/>
                  </a:lnTo>
                  <a:lnTo>
                    <a:pt x="1107" y="1440"/>
                  </a:lnTo>
                  <a:lnTo>
                    <a:pt x="1104" y="1438"/>
                  </a:lnTo>
                  <a:lnTo>
                    <a:pt x="1099" y="1426"/>
                  </a:lnTo>
                  <a:lnTo>
                    <a:pt x="1096" y="1411"/>
                  </a:lnTo>
                  <a:lnTo>
                    <a:pt x="874" y="856"/>
                  </a:lnTo>
                  <a:lnTo>
                    <a:pt x="681" y="1082"/>
                  </a:lnTo>
                  <a:lnTo>
                    <a:pt x="459" y="1334"/>
                  </a:lnTo>
                  <a:lnTo>
                    <a:pt x="440" y="1357"/>
                  </a:lnTo>
                  <a:lnTo>
                    <a:pt x="420" y="1384"/>
                  </a:lnTo>
                  <a:lnTo>
                    <a:pt x="407" y="1411"/>
                  </a:lnTo>
                  <a:lnTo>
                    <a:pt x="401" y="1440"/>
                  </a:lnTo>
                  <a:lnTo>
                    <a:pt x="407" y="1467"/>
                  </a:lnTo>
                  <a:lnTo>
                    <a:pt x="420" y="1485"/>
                  </a:lnTo>
                  <a:lnTo>
                    <a:pt x="437" y="1497"/>
                  </a:lnTo>
                  <a:lnTo>
                    <a:pt x="456" y="1506"/>
                  </a:lnTo>
                  <a:lnTo>
                    <a:pt x="476" y="1509"/>
                  </a:lnTo>
                  <a:lnTo>
                    <a:pt x="490" y="1509"/>
                  </a:lnTo>
                  <a:lnTo>
                    <a:pt x="495" y="1512"/>
                  </a:lnTo>
                  <a:lnTo>
                    <a:pt x="501" y="1512"/>
                  </a:lnTo>
                  <a:lnTo>
                    <a:pt x="506" y="1518"/>
                  </a:lnTo>
                  <a:lnTo>
                    <a:pt x="512" y="1521"/>
                  </a:lnTo>
                  <a:lnTo>
                    <a:pt x="515" y="1526"/>
                  </a:lnTo>
                  <a:lnTo>
                    <a:pt x="515" y="1535"/>
                  </a:lnTo>
                  <a:lnTo>
                    <a:pt x="512" y="1559"/>
                  </a:lnTo>
                  <a:lnTo>
                    <a:pt x="503" y="1574"/>
                  </a:lnTo>
                  <a:lnTo>
                    <a:pt x="495" y="1580"/>
                  </a:lnTo>
                  <a:lnTo>
                    <a:pt x="484" y="1583"/>
                  </a:lnTo>
                  <a:lnTo>
                    <a:pt x="476" y="1583"/>
                  </a:lnTo>
                  <a:lnTo>
                    <a:pt x="396" y="1580"/>
                  </a:lnTo>
                  <a:lnTo>
                    <a:pt x="313" y="1577"/>
                  </a:lnTo>
                  <a:lnTo>
                    <a:pt x="232" y="1574"/>
                  </a:lnTo>
                  <a:lnTo>
                    <a:pt x="130" y="1580"/>
                  </a:lnTo>
                  <a:lnTo>
                    <a:pt x="27" y="1583"/>
                  </a:lnTo>
                  <a:lnTo>
                    <a:pt x="19" y="1583"/>
                  </a:lnTo>
                  <a:lnTo>
                    <a:pt x="11" y="1580"/>
                  </a:lnTo>
                  <a:lnTo>
                    <a:pt x="3" y="1571"/>
                  </a:lnTo>
                  <a:lnTo>
                    <a:pt x="3" y="1565"/>
                  </a:lnTo>
                  <a:lnTo>
                    <a:pt x="0" y="1562"/>
                  </a:lnTo>
                  <a:lnTo>
                    <a:pt x="0" y="1556"/>
                  </a:lnTo>
                  <a:lnTo>
                    <a:pt x="3" y="1535"/>
                  </a:lnTo>
                  <a:lnTo>
                    <a:pt x="8" y="1521"/>
                  </a:lnTo>
                  <a:lnTo>
                    <a:pt x="19" y="1515"/>
                  </a:lnTo>
                  <a:lnTo>
                    <a:pt x="30" y="1512"/>
                  </a:lnTo>
                  <a:lnTo>
                    <a:pt x="47" y="1509"/>
                  </a:lnTo>
                  <a:lnTo>
                    <a:pt x="113" y="1500"/>
                  </a:lnTo>
                  <a:lnTo>
                    <a:pt x="177" y="1485"/>
                  </a:lnTo>
                  <a:lnTo>
                    <a:pt x="241" y="1452"/>
                  </a:lnTo>
                  <a:lnTo>
                    <a:pt x="301" y="1408"/>
                  </a:lnTo>
                  <a:lnTo>
                    <a:pt x="365" y="1346"/>
                  </a:lnTo>
                  <a:lnTo>
                    <a:pt x="393" y="1319"/>
                  </a:lnTo>
                  <a:lnTo>
                    <a:pt x="849" y="791"/>
                  </a:lnTo>
                  <a:lnTo>
                    <a:pt x="595" y="148"/>
                  </a:lnTo>
                  <a:lnTo>
                    <a:pt x="587" y="127"/>
                  </a:lnTo>
                  <a:lnTo>
                    <a:pt x="578" y="109"/>
                  </a:lnTo>
                  <a:lnTo>
                    <a:pt x="564" y="97"/>
                  </a:lnTo>
                  <a:lnTo>
                    <a:pt x="548" y="86"/>
                  </a:lnTo>
                  <a:lnTo>
                    <a:pt x="520" y="77"/>
                  </a:lnTo>
                  <a:lnTo>
                    <a:pt x="484" y="74"/>
                  </a:lnTo>
                  <a:lnTo>
                    <a:pt x="434" y="71"/>
                  </a:lnTo>
                  <a:lnTo>
                    <a:pt x="415" y="71"/>
                  </a:lnTo>
                  <a:lnTo>
                    <a:pt x="398" y="68"/>
                  </a:lnTo>
                  <a:lnTo>
                    <a:pt x="387" y="59"/>
                  </a:lnTo>
                  <a:lnTo>
                    <a:pt x="384" y="44"/>
                  </a:lnTo>
                  <a:lnTo>
                    <a:pt x="384" y="32"/>
                  </a:lnTo>
                  <a:lnTo>
                    <a:pt x="387" y="20"/>
                  </a:lnTo>
                  <a:lnTo>
                    <a:pt x="393" y="11"/>
                  </a:lnTo>
                  <a:lnTo>
                    <a:pt x="398" y="9"/>
                  </a:lnTo>
                  <a:lnTo>
                    <a:pt x="404" y="3"/>
                  </a:lnTo>
                  <a:lnTo>
                    <a:pt x="409" y="3"/>
                  </a:lnTo>
                  <a:lnTo>
                    <a:pt x="4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59" name="Freeform 147"/>
            <p:cNvSpPr>
              <a:spLocks/>
            </p:cNvSpPr>
            <p:nvPr/>
          </p:nvSpPr>
          <p:spPr bwMode="auto">
            <a:xfrm>
              <a:off x="7518" y="1190"/>
              <a:ext cx="725" cy="1112"/>
            </a:xfrm>
            <a:custGeom>
              <a:avLst/>
              <a:gdLst/>
              <a:ahLst/>
              <a:cxnLst>
                <a:cxn ang="0">
                  <a:pos x="332" y="0"/>
                </a:cxn>
                <a:cxn ang="0">
                  <a:pos x="437" y="3"/>
                </a:cxn>
                <a:cxn ang="0">
                  <a:pos x="490" y="6"/>
                </a:cxn>
                <a:cxn ang="0">
                  <a:pos x="595" y="3"/>
                </a:cxn>
                <a:cxn ang="0">
                  <a:pos x="706" y="0"/>
                </a:cxn>
                <a:cxn ang="0">
                  <a:pos x="720" y="6"/>
                </a:cxn>
                <a:cxn ang="0">
                  <a:pos x="725" y="21"/>
                </a:cxn>
                <a:cxn ang="0">
                  <a:pos x="711" y="50"/>
                </a:cxn>
                <a:cxn ang="0">
                  <a:pos x="617" y="56"/>
                </a:cxn>
                <a:cxn ang="0">
                  <a:pos x="562" y="71"/>
                </a:cxn>
                <a:cxn ang="0">
                  <a:pos x="540" y="101"/>
                </a:cxn>
                <a:cxn ang="0">
                  <a:pos x="329" y="990"/>
                </a:cxn>
                <a:cxn ang="0">
                  <a:pos x="324" y="1038"/>
                </a:cxn>
                <a:cxn ang="0">
                  <a:pos x="338" y="1050"/>
                </a:cxn>
                <a:cxn ang="0">
                  <a:pos x="363" y="1053"/>
                </a:cxn>
                <a:cxn ang="0">
                  <a:pos x="446" y="1056"/>
                </a:cxn>
                <a:cxn ang="0">
                  <a:pos x="473" y="1064"/>
                </a:cxn>
                <a:cxn ang="0">
                  <a:pos x="476" y="1088"/>
                </a:cxn>
                <a:cxn ang="0">
                  <a:pos x="465" y="1106"/>
                </a:cxn>
                <a:cxn ang="0">
                  <a:pos x="443" y="1112"/>
                </a:cxn>
                <a:cxn ang="0">
                  <a:pos x="338" y="1109"/>
                </a:cxn>
                <a:cxn ang="0">
                  <a:pos x="197" y="1106"/>
                </a:cxn>
                <a:cxn ang="0">
                  <a:pos x="105" y="1109"/>
                </a:cxn>
                <a:cxn ang="0">
                  <a:pos x="17" y="1112"/>
                </a:cxn>
                <a:cxn ang="0">
                  <a:pos x="6" y="1103"/>
                </a:cxn>
                <a:cxn ang="0">
                  <a:pos x="0" y="1094"/>
                </a:cxn>
                <a:cxn ang="0">
                  <a:pos x="3" y="1070"/>
                </a:cxn>
                <a:cxn ang="0">
                  <a:pos x="30" y="1056"/>
                </a:cxn>
                <a:cxn ang="0">
                  <a:pos x="105" y="1053"/>
                </a:cxn>
                <a:cxn ang="0">
                  <a:pos x="161" y="1038"/>
                </a:cxn>
                <a:cxn ang="0">
                  <a:pos x="183" y="1005"/>
                </a:cxn>
                <a:cxn ang="0">
                  <a:pos x="393" y="116"/>
                </a:cxn>
                <a:cxn ang="0">
                  <a:pos x="399" y="71"/>
                </a:cxn>
                <a:cxn ang="0">
                  <a:pos x="390" y="65"/>
                </a:cxn>
                <a:cxn ang="0">
                  <a:pos x="371" y="59"/>
                </a:cxn>
                <a:cxn ang="0">
                  <a:pos x="329" y="56"/>
                </a:cxn>
                <a:cxn ang="0">
                  <a:pos x="263" y="53"/>
                </a:cxn>
                <a:cxn ang="0">
                  <a:pos x="249" y="36"/>
                </a:cxn>
                <a:cxn ang="0">
                  <a:pos x="252" y="15"/>
                </a:cxn>
                <a:cxn ang="0">
                  <a:pos x="268" y="3"/>
                </a:cxn>
              </a:cxnLst>
              <a:rect l="0" t="0" r="r" b="b"/>
              <a:pathLst>
                <a:path w="725" h="1112">
                  <a:moveTo>
                    <a:pt x="271" y="0"/>
                  </a:moveTo>
                  <a:lnTo>
                    <a:pt x="332" y="0"/>
                  </a:lnTo>
                  <a:lnTo>
                    <a:pt x="385" y="3"/>
                  </a:lnTo>
                  <a:lnTo>
                    <a:pt x="437" y="3"/>
                  </a:lnTo>
                  <a:lnTo>
                    <a:pt x="462" y="6"/>
                  </a:lnTo>
                  <a:lnTo>
                    <a:pt x="490" y="6"/>
                  </a:lnTo>
                  <a:lnTo>
                    <a:pt x="543" y="3"/>
                  </a:lnTo>
                  <a:lnTo>
                    <a:pt x="595" y="3"/>
                  </a:lnTo>
                  <a:lnTo>
                    <a:pt x="648" y="0"/>
                  </a:lnTo>
                  <a:lnTo>
                    <a:pt x="706" y="0"/>
                  </a:lnTo>
                  <a:lnTo>
                    <a:pt x="714" y="3"/>
                  </a:lnTo>
                  <a:lnTo>
                    <a:pt x="720" y="6"/>
                  </a:lnTo>
                  <a:lnTo>
                    <a:pt x="722" y="12"/>
                  </a:lnTo>
                  <a:lnTo>
                    <a:pt x="725" y="21"/>
                  </a:lnTo>
                  <a:lnTo>
                    <a:pt x="722" y="42"/>
                  </a:lnTo>
                  <a:lnTo>
                    <a:pt x="711" y="50"/>
                  </a:lnTo>
                  <a:lnTo>
                    <a:pt x="692" y="56"/>
                  </a:lnTo>
                  <a:lnTo>
                    <a:pt x="617" y="56"/>
                  </a:lnTo>
                  <a:lnTo>
                    <a:pt x="584" y="62"/>
                  </a:lnTo>
                  <a:lnTo>
                    <a:pt x="562" y="71"/>
                  </a:lnTo>
                  <a:lnTo>
                    <a:pt x="548" y="83"/>
                  </a:lnTo>
                  <a:lnTo>
                    <a:pt x="540" y="101"/>
                  </a:lnTo>
                  <a:lnTo>
                    <a:pt x="534" y="125"/>
                  </a:lnTo>
                  <a:lnTo>
                    <a:pt x="329" y="990"/>
                  </a:lnTo>
                  <a:lnTo>
                    <a:pt x="324" y="1014"/>
                  </a:lnTo>
                  <a:lnTo>
                    <a:pt x="324" y="1038"/>
                  </a:lnTo>
                  <a:lnTo>
                    <a:pt x="332" y="1047"/>
                  </a:lnTo>
                  <a:lnTo>
                    <a:pt x="338" y="1050"/>
                  </a:lnTo>
                  <a:lnTo>
                    <a:pt x="349" y="1050"/>
                  </a:lnTo>
                  <a:lnTo>
                    <a:pt x="363" y="1053"/>
                  </a:lnTo>
                  <a:lnTo>
                    <a:pt x="393" y="1056"/>
                  </a:lnTo>
                  <a:lnTo>
                    <a:pt x="446" y="1056"/>
                  </a:lnTo>
                  <a:lnTo>
                    <a:pt x="462" y="1058"/>
                  </a:lnTo>
                  <a:lnTo>
                    <a:pt x="473" y="1064"/>
                  </a:lnTo>
                  <a:lnTo>
                    <a:pt x="476" y="1076"/>
                  </a:lnTo>
                  <a:lnTo>
                    <a:pt x="476" y="1088"/>
                  </a:lnTo>
                  <a:lnTo>
                    <a:pt x="473" y="1097"/>
                  </a:lnTo>
                  <a:lnTo>
                    <a:pt x="465" y="1106"/>
                  </a:lnTo>
                  <a:lnTo>
                    <a:pt x="454" y="1112"/>
                  </a:lnTo>
                  <a:lnTo>
                    <a:pt x="443" y="1112"/>
                  </a:lnTo>
                  <a:lnTo>
                    <a:pt x="390" y="1109"/>
                  </a:lnTo>
                  <a:lnTo>
                    <a:pt x="338" y="1109"/>
                  </a:lnTo>
                  <a:lnTo>
                    <a:pt x="233" y="1106"/>
                  </a:lnTo>
                  <a:lnTo>
                    <a:pt x="197" y="1106"/>
                  </a:lnTo>
                  <a:lnTo>
                    <a:pt x="152" y="1109"/>
                  </a:lnTo>
                  <a:lnTo>
                    <a:pt x="105" y="1109"/>
                  </a:lnTo>
                  <a:lnTo>
                    <a:pt x="61" y="1112"/>
                  </a:lnTo>
                  <a:lnTo>
                    <a:pt x="17" y="1112"/>
                  </a:lnTo>
                  <a:lnTo>
                    <a:pt x="8" y="1109"/>
                  </a:lnTo>
                  <a:lnTo>
                    <a:pt x="6" y="1103"/>
                  </a:lnTo>
                  <a:lnTo>
                    <a:pt x="3" y="1100"/>
                  </a:lnTo>
                  <a:lnTo>
                    <a:pt x="0" y="1094"/>
                  </a:lnTo>
                  <a:lnTo>
                    <a:pt x="0" y="1091"/>
                  </a:lnTo>
                  <a:lnTo>
                    <a:pt x="3" y="1070"/>
                  </a:lnTo>
                  <a:lnTo>
                    <a:pt x="14" y="1058"/>
                  </a:lnTo>
                  <a:lnTo>
                    <a:pt x="30" y="1056"/>
                  </a:lnTo>
                  <a:lnTo>
                    <a:pt x="58" y="1056"/>
                  </a:lnTo>
                  <a:lnTo>
                    <a:pt x="105" y="1053"/>
                  </a:lnTo>
                  <a:lnTo>
                    <a:pt x="141" y="1050"/>
                  </a:lnTo>
                  <a:lnTo>
                    <a:pt x="161" y="1038"/>
                  </a:lnTo>
                  <a:lnTo>
                    <a:pt x="174" y="1023"/>
                  </a:lnTo>
                  <a:lnTo>
                    <a:pt x="183" y="1005"/>
                  </a:lnTo>
                  <a:lnTo>
                    <a:pt x="188" y="981"/>
                  </a:lnTo>
                  <a:lnTo>
                    <a:pt x="393" y="116"/>
                  </a:lnTo>
                  <a:lnTo>
                    <a:pt x="399" y="92"/>
                  </a:lnTo>
                  <a:lnTo>
                    <a:pt x="399" y="71"/>
                  </a:lnTo>
                  <a:lnTo>
                    <a:pt x="396" y="68"/>
                  </a:lnTo>
                  <a:lnTo>
                    <a:pt x="390" y="65"/>
                  </a:lnTo>
                  <a:lnTo>
                    <a:pt x="382" y="62"/>
                  </a:lnTo>
                  <a:lnTo>
                    <a:pt x="371" y="59"/>
                  </a:lnTo>
                  <a:lnTo>
                    <a:pt x="357" y="59"/>
                  </a:lnTo>
                  <a:lnTo>
                    <a:pt x="329" y="56"/>
                  </a:lnTo>
                  <a:lnTo>
                    <a:pt x="277" y="56"/>
                  </a:lnTo>
                  <a:lnTo>
                    <a:pt x="263" y="53"/>
                  </a:lnTo>
                  <a:lnTo>
                    <a:pt x="252" y="47"/>
                  </a:lnTo>
                  <a:lnTo>
                    <a:pt x="249" y="36"/>
                  </a:lnTo>
                  <a:lnTo>
                    <a:pt x="249" y="24"/>
                  </a:lnTo>
                  <a:lnTo>
                    <a:pt x="252" y="15"/>
                  </a:lnTo>
                  <a:lnTo>
                    <a:pt x="263" y="3"/>
                  </a:lnTo>
                  <a:lnTo>
                    <a:pt x="268" y="3"/>
                  </a:lnTo>
                  <a:lnTo>
                    <a:pt x="2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60" name="Freeform 148"/>
            <p:cNvSpPr>
              <a:spLocks/>
            </p:cNvSpPr>
            <p:nvPr/>
          </p:nvSpPr>
          <p:spPr bwMode="auto">
            <a:xfrm>
              <a:off x="8597" y="2901"/>
              <a:ext cx="252" cy="688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55" y="6"/>
                </a:cxn>
                <a:cxn ang="0">
                  <a:pos x="189" y="26"/>
                </a:cxn>
                <a:cxn ang="0">
                  <a:pos x="214" y="62"/>
                </a:cxn>
                <a:cxn ang="0">
                  <a:pos x="236" y="109"/>
                </a:cxn>
                <a:cxn ang="0">
                  <a:pos x="247" y="169"/>
                </a:cxn>
                <a:cxn ang="0">
                  <a:pos x="252" y="240"/>
                </a:cxn>
                <a:cxn ang="0">
                  <a:pos x="250" y="237"/>
                </a:cxn>
                <a:cxn ang="0">
                  <a:pos x="244" y="317"/>
                </a:cxn>
                <a:cxn ang="0">
                  <a:pos x="230" y="388"/>
                </a:cxn>
                <a:cxn ang="0">
                  <a:pos x="211" y="453"/>
                </a:cxn>
                <a:cxn ang="0">
                  <a:pos x="189" y="513"/>
                </a:cxn>
                <a:cxn ang="0">
                  <a:pos x="161" y="566"/>
                </a:cxn>
                <a:cxn ang="0">
                  <a:pos x="133" y="607"/>
                </a:cxn>
                <a:cxn ang="0">
                  <a:pos x="106" y="643"/>
                </a:cxn>
                <a:cxn ang="0">
                  <a:pos x="84" y="667"/>
                </a:cxn>
                <a:cxn ang="0">
                  <a:pos x="64" y="682"/>
                </a:cxn>
                <a:cxn ang="0">
                  <a:pos x="53" y="688"/>
                </a:cxn>
                <a:cxn ang="0">
                  <a:pos x="48" y="685"/>
                </a:cxn>
                <a:cxn ang="0">
                  <a:pos x="39" y="679"/>
                </a:cxn>
                <a:cxn ang="0">
                  <a:pos x="36" y="673"/>
                </a:cxn>
                <a:cxn ang="0">
                  <a:pos x="34" y="661"/>
                </a:cxn>
                <a:cxn ang="0">
                  <a:pos x="34" y="655"/>
                </a:cxn>
                <a:cxn ang="0">
                  <a:pos x="36" y="652"/>
                </a:cxn>
                <a:cxn ang="0">
                  <a:pos x="39" y="646"/>
                </a:cxn>
                <a:cxn ang="0">
                  <a:pos x="59" y="625"/>
                </a:cxn>
                <a:cxn ang="0">
                  <a:pos x="95" y="584"/>
                </a:cxn>
                <a:cxn ang="0">
                  <a:pos x="128" y="530"/>
                </a:cxn>
                <a:cxn ang="0">
                  <a:pos x="158" y="468"/>
                </a:cxn>
                <a:cxn ang="0">
                  <a:pos x="183" y="397"/>
                </a:cxn>
                <a:cxn ang="0">
                  <a:pos x="200" y="320"/>
                </a:cxn>
                <a:cxn ang="0">
                  <a:pos x="205" y="237"/>
                </a:cxn>
                <a:cxn ang="0">
                  <a:pos x="205" y="204"/>
                </a:cxn>
                <a:cxn ang="0">
                  <a:pos x="197" y="204"/>
                </a:cxn>
                <a:cxn ang="0">
                  <a:pos x="194" y="207"/>
                </a:cxn>
                <a:cxn ang="0">
                  <a:pos x="191" y="213"/>
                </a:cxn>
                <a:cxn ang="0">
                  <a:pos x="155" y="234"/>
                </a:cxn>
                <a:cxn ang="0">
                  <a:pos x="117" y="243"/>
                </a:cxn>
                <a:cxn ang="0">
                  <a:pos x="75" y="237"/>
                </a:cxn>
                <a:cxn ang="0">
                  <a:pos x="45" y="216"/>
                </a:cxn>
                <a:cxn ang="0">
                  <a:pos x="20" y="189"/>
                </a:cxn>
                <a:cxn ang="0">
                  <a:pos x="6" y="154"/>
                </a:cxn>
                <a:cxn ang="0">
                  <a:pos x="0" y="118"/>
                </a:cxn>
                <a:cxn ang="0">
                  <a:pos x="6" y="83"/>
                </a:cxn>
                <a:cxn ang="0">
                  <a:pos x="20" y="50"/>
                </a:cxn>
                <a:cxn ang="0">
                  <a:pos x="45" y="23"/>
                </a:cxn>
                <a:cxn ang="0">
                  <a:pos x="75" y="6"/>
                </a:cxn>
                <a:cxn ang="0">
                  <a:pos x="117" y="0"/>
                </a:cxn>
              </a:cxnLst>
              <a:rect l="0" t="0" r="r" b="b"/>
              <a:pathLst>
                <a:path w="252" h="688">
                  <a:moveTo>
                    <a:pt x="117" y="0"/>
                  </a:moveTo>
                  <a:lnTo>
                    <a:pt x="155" y="6"/>
                  </a:lnTo>
                  <a:lnTo>
                    <a:pt x="189" y="26"/>
                  </a:lnTo>
                  <a:lnTo>
                    <a:pt x="214" y="62"/>
                  </a:lnTo>
                  <a:lnTo>
                    <a:pt x="236" y="109"/>
                  </a:lnTo>
                  <a:lnTo>
                    <a:pt x="247" y="169"/>
                  </a:lnTo>
                  <a:lnTo>
                    <a:pt x="252" y="240"/>
                  </a:lnTo>
                  <a:lnTo>
                    <a:pt x="250" y="237"/>
                  </a:lnTo>
                  <a:lnTo>
                    <a:pt x="244" y="317"/>
                  </a:lnTo>
                  <a:lnTo>
                    <a:pt x="230" y="388"/>
                  </a:lnTo>
                  <a:lnTo>
                    <a:pt x="211" y="453"/>
                  </a:lnTo>
                  <a:lnTo>
                    <a:pt x="189" y="513"/>
                  </a:lnTo>
                  <a:lnTo>
                    <a:pt x="161" y="566"/>
                  </a:lnTo>
                  <a:lnTo>
                    <a:pt x="133" y="607"/>
                  </a:lnTo>
                  <a:lnTo>
                    <a:pt x="106" y="643"/>
                  </a:lnTo>
                  <a:lnTo>
                    <a:pt x="84" y="667"/>
                  </a:lnTo>
                  <a:lnTo>
                    <a:pt x="64" y="682"/>
                  </a:lnTo>
                  <a:lnTo>
                    <a:pt x="53" y="688"/>
                  </a:lnTo>
                  <a:lnTo>
                    <a:pt x="48" y="685"/>
                  </a:lnTo>
                  <a:lnTo>
                    <a:pt x="39" y="679"/>
                  </a:lnTo>
                  <a:lnTo>
                    <a:pt x="36" y="673"/>
                  </a:lnTo>
                  <a:lnTo>
                    <a:pt x="34" y="661"/>
                  </a:lnTo>
                  <a:lnTo>
                    <a:pt x="34" y="655"/>
                  </a:lnTo>
                  <a:lnTo>
                    <a:pt x="36" y="652"/>
                  </a:lnTo>
                  <a:lnTo>
                    <a:pt x="39" y="646"/>
                  </a:lnTo>
                  <a:lnTo>
                    <a:pt x="59" y="625"/>
                  </a:lnTo>
                  <a:lnTo>
                    <a:pt x="95" y="584"/>
                  </a:lnTo>
                  <a:lnTo>
                    <a:pt x="128" y="530"/>
                  </a:lnTo>
                  <a:lnTo>
                    <a:pt x="158" y="468"/>
                  </a:lnTo>
                  <a:lnTo>
                    <a:pt x="183" y="397"/>
                  </a:lnTo>
                  <a:lnTo>
                    <a:pt x="200" y="320"/>
                  </a:lnTo>
                  <a:lnTo>
                    <a:pt x="205" y="237"/>
                  </a:lnTo>
                  <a:lnTo>
                    <a:pt x="205" y="204"/>
                  </a:lnTo>
                  <a:lnTo>
                    <a:pt x="197" y="204"/>
                  </a:lnTo>
                  <a:lnTo>
                    <a:pt x="194" y="207"/>
                  </a:lnTo>
                  <a:lnTo>
                    <a:pt x="191" y="213"/>
                  </a:lnTo>
                  <a:lnTo>
                    <a:pt x="155" y="234"/>
                  </a:lnTo>
                  <a:lnTo>
                    <a:pt x="117" y="243"/>
                  </a:lnTo>
                  <a:lnTo>
                    <a:pt x="75" y="237"/>
                  </a:lnTo>
                  <a:lnTo>
                    <a:pt x="45" y="216"/>
                  </a:lnTo>
                  <a:lnTo>
                    <a:pt x="20" y="189"/>
                  </a:lnTo>
                  <a:lnTo>
                    <a:pt x="6" y="154"/>
                  </a:lnTo>
                  <a:lnTo>
                    <a:pt x="0" y="118"/>
                  </a:lnTo>
                  <a:lnTo>
                    <a:pt x="6" y="83"/>
                  </a:lnTo>
                  <a:lnTo>
                    <a:pt x="20" y="50"/>
                  </a:lnTo>
                  <a:lnTo>
                    <a:pt x="45" y="23"/>
                  </a:lnTo>
                  <a:lnTo>
                    <a:pt x="75" y="6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61" name="Freeform 149"/>
            <p:cNvSpPr>
              <a:spLocks/>
            </p:cNvSpPr>
            <p:nvPr/>
          </p:nvSpPr>
          <p:spPr bwMode="auto">
            <a:xfrm>
              <a:off x="9439" y="1540"/>
              <a:ext cx="1317" cy="2078"/>
            </a:xfrm>
            <a:custGeom>
              <a:avLst/>
              <a:gdLst/>
              <a:ahLst/>
              <a:cxnLst>
                <a:cxn ang="0">
                  <a:pos x="977" y="3"/>
                </a:cxn>
                <a:cxn ang="0">
                  <a:pos x="988" y="18"/>
                </a:cxn>
                <a:cxn ang="0">
                  <a:pos x="985" y="53"/>
                </a:cxn>
                <a:cxn ang="0">
                  <a:pos x="634" y="1580"/>
                </a:cxn>
                <a:cxn ang="0">
                  <a:pos x="731" y="1571"/>
                </a:cxn>
                <a:cxn ang="0">
                  <a:pos x="866" y="1518"/>
                </a:cxn>
                <a:cxn ang="0">
                  <a:pos x="1041" y="1373"/>
                </a:cxn>
                <a:cxn ang="0">
                  <a:pos x="1146" y="1221"/>
                </a:cxn>
                <a:cxn ang="0">
                  <a:pos x="1221" y="1020"/>
                </a:cxn>
                <a:cxn ang="0">
                  <a:pos x="1212" y="860"/>
                </a:cxn>
                <a:cxn ang="0">
                  <a:pos x="1162" y="774"/>
                </a:cxn>
                <a:cxn ang="0">
                  <a:pos x="1115" y="697"/>
                </a:cxn>
                <a:cxn ang="0">
                  <a:pos x="1162" y="608"/>
                </a:cxn>
                <a:cxn ang="0">
                  <a:pos x="1240" y="587"/>
                </a:cxn>
                <a:cxn ang="0">
                  <a:pos x="1293" y="628"/>
                </a:cxn>
                <a:cxn ang="0">
                  <a:pos x="1317" y="744"/>
                </a:cxn>
                <a:cxn ang="0">
                  <a:pos x="1298" y="913"/>
                </a:cxn>
                <a:cxn ang="0">
                  <a:pos x="1262" y="1076"/>
                </a:cxn>
                <a:cxn ang="0">
                  <a:pos x="1198" y="1233"/>
                </a:cxn>
                <a:cxn ang="0">
                  <a:pos x="1027" y="1459"/>
                </a:cxn>
                <a:cxn ang="0">
                  <a:pos x="836" y="1589"/>
                </a:cxn>
                <a:cxn ang="0">
                  <a:pos x="686" y="1628"/>
                </a:cxn>
                <a:cxn ang="0">
                  <a:pos x="534" y="1977"/>
                </a:cxn>
                <a:cxn ang="0">
                  <a:pos x="518" y="2046"/>
                </a:cxn>
                <a:cxn ang="0">
                  <a:pos x="506" y="2075"/>
                </a:cxn>
                <a:cxn ang="0">
                  <a:pos x="468" y="2072"/>
                </a:cxn>
                <a:cxn ang="0">
                  <a:pos x="462" y="2057"/>
                </a:cxn>
                <a:cxn ang="0">
                  <a:pos x="484" y="1954"/>
                </a:cxn>
                <a:cxn ang="0">
                  <a:pos x="512" y="1838"/>
                </a:cxn>
                <a:cxn ang="0">
                  <a:pos x="542" y="1705"/>
                </a:cxn>
                <a:cxn ang="0">
                  <a:pos x="559" y="1628"/>
                </a:cxn>
                <a:cxn ang="0">
                  <a:pos x="368" y="1583"/>
                </a:cxn>
                <a:cxn ang="0">
                  <a:pos x="235" y="1476"/>
                </a:cxn>
                <a:cxn ang="0">
                  <a:pos x="183" y="1295"/>
                </a:cxn>
                <a:cxn ang="0">
                  <a:pos x="188" y="1227"/>
                </a:cxn>
                <a:cxn ang="0">
                  <a:pos x="219" y="1112"/>
                </a:cxn>
                <a:cxn ang="0">
                  <a:pos x="288" y="907"/>
                </a:cxn>
                <a:cxn ang="0">
                  <a:pos x="338" y="706"/>
                </a:cxn>
                <a:cxn ang="0">
                  <a:pos x="315" y="640"/>
                </a:cxn>
                <a:cxn ang="0">
                  <a:pos x="282" y="631"/>
                </a:cxn>
                <a:cxn ang="0">
                  <a:pos x="183" y="676"/>
                </a:cxn>
                <a:cxn ang="0">
                  <a:pos x="89" y="833"/>
                </a:cxn>
                <a:cxn ang="0">
                  <a:pos x="55" y="943"/>
                </a:cxn>
                <a:cxn ang="0">
                  <a:pos x="41" y="957"/>
                </a:cxn>
                <a:cxn ang="0">
                  <a:pos x="17" y="957"/>
                </a:cxn>
                <a:cxn ang="0">
                  <a:pos x="0" y="940"/>
                </a:cxn>
                <a:cxn ang="0">
                  <a:pos x="19" y="866"/>
                </a:cxn>
                <a:cxn ang="0">
                  <a:pos x="80" y="729"/>
                </a:cxn>
                <a:cxn ang="0">
                  <a:pos x="188" y="614"/>
                </a:cxn>
                <a:cxn ang="0">
                  <a:pos x="338" y="590"/>
                </a:cxn>
                <a:cxn ang="0">
                  <a:pos x="443" y="679"/>
                </a:cxn>
                <a:cxn ang="0">
                  <a:pos x="459" y="818"/>
                </a:cxn>
                <a:cxn ang="0">
                  <a:pos x="382" y="1052"/>
                </a:cxn>
                <a:cxn ang="0">
                  <a:pos x="335" y="1207"/>
                </a:cxn>
                <a:cxn ang="0">
                  <a:pos x="321" y="1287"/>
                </a:cxn>
                <a:cxn ang="0">
                  <a:pos x="343" y="1432"/>
                </a:cxn>
                <a:cxn ang="0">
                  <a:pos x="448" y="1542"/>
                </a:cxn>
                <a:cxn ang="0">
                  <a:pos x="930" y="44"/>
                </a:cxn>
                <a:cxn ang="0">
                  <a:pos x="938" y="9"/>
                </a:cxn>
                <a:cxn ang="0">
                  <a:pos x="952" y="0"/>
                </a:cxn>
              </a:cxnLst>
              <a:rect l="0" t="0" r="r" b="b"/>
              <a:pathLst>
                <a:path w="1317" h="2078">
                  <a:moveTo>
                    <a:pt x="952" y="0"/>
                  </a:moveTo>
                  <a:lnTo>
                    <a:pt x="971" y="0"/>
                  </a:lnTo>
                  <a:lnTo>
                    <a:pt x="977" y="3"/>
                  </a:lnTo>
                  <a:lnTo>
                    <a:pt x="980" y="6"/>
                  </a:lnTo>
                  <a:lnTo>
                    <a:pt x="985" y="9"/>
                  </a:lnTo>
                  <a:lnTo>
                    <a:pt x="988" y="18"/>
                  </a:lnTo>
                  <a:lnTo>
                    <a:pt x="988" y="35"/>
                  </a:lnTo>
                  <a:lnTo>
                    <a:pt x="985" y="44"/>
                  </a:lnTo>
                  <a:lnTo>
                    <a:pt x="985" y="53"/>
                  </a:lnTo>
                  <a:lnTo>
                    <a:pt x="983" y="59"/>
                  </a:lnTo>
                  <a:lnTo>
                    <a:pt x="991" y="59"/>
                  </a:lnTo>
                  <a:lnTo>
                    <a:pt x="634" y="1580"/>
                  </a:lnTo>
                  <a:lnTo>
                    <a:pt x="661" y="1580"/>
                  </a:lnTo>
                  <a:lnTo>
                    <a:pt x="695" y="1577"/>
                  </a:lnTo>
                  <a:lnTo>
                    <a:pt x="731" y="1571"/>
                  </a:lnTo>
                  <a:lnTo>
                    <a:pt x="772" y="1562"/>
                  </a:lnTo>
                  <a:lnTo>
                    <a:pt x="819" y="1545"/>
                  </a:lnTo>
                  <a:lnTo>
                    <a:pt x="866" y="1518"/>
                  </a:lnTo>
                  <a:lnTo>
                    <a:pt x="922" y="1482"/>
                  </a:lnTo>
                  <a:lnTo>
                    <a:pt x="980" y="1435"/>
                  </a:lnTo>
                  <a:lnTo>
                    <a:pt x="1041" y="1373"/>
                  </a:lnTo>
                  <a:lnTo>
                    <a:pt x="1074" y="1331"/>
                  </a:lnTo>
                  <a:lnTo>
                    <a:pt x="1110" y="1281"/>
                  </a:lnTo>
                  <a:lnTo>
                    <a:pt x="1146" y="1221"/>
                  </a:lnTo>
                  <a:lnTo>
                    <a:pt x="1176" y="1156"/>
                  </a:lnTo>
                  <a:lnTo>
                    <a:pt x="1201" y="1088"/>
                  </a:lnTo>
                  <a:lnTo>
                    <a:pt x="1221" y="1020"/>
                  </a:lnTo>
                  <a:lnTo>
                    <a:pt x="1226" y="955"/>
                  </a:lnTo>
                  <a:lnTo>
                    <a:pt x="1223" y="904"/>
                  </a:lnTo>
                  <a:lnTo>
                    <a:pt x="1212" y="860"/>
                  </a:lnTo>
                  <a:lnTo>
                    <a:pt x="1196" y="824"/>
                  </a:lnTo>
                  <a:lnTo>
                    <a:pt x="1179" y="797"/>
                  </a:lnTo>
                  <a:lnTo>
                    <a:pt x="1162" y="774"/>
                  </a:lnTo>
                  <a:lnTo>
                    <a:pt x="1132" y="741"/>
                  </a:lnTo>
                  <a:lnTo>
                    <a:pt x="1121" y="723"/>
                  </a:lnTo>
                  <a:lnTo>
                    <a:pt x="1115" y="697"/>
                  </a:lnTo>
                  <a:lnTo>
                    <a:pt x="1121" y="667"/>
                  </a:lnTo>
                  <a:lnTo>
                    <a:pt x="1138" y="634"/>
                  </a:lnTo>
                  <a:lnTo>
                    <a:pt x="1162" y="608"/>
                  </a:lnTo>
                  <a:lnTo>
                    <a:pt x="1190" y="590"/>
                  </a:lnTo>
                  <a:lnTo>
                    <a:pt x="1223" y="584"/>
                  </a:lnTo>
                  <a:lnTo>
                    <a:pt x="1240" y="587"/>
                  </a:lnTo>
                  <a:lnTo>
                    <a:pt x="1257" y="593"/>
                  </a:lnTo>
                  <a:lnTo>
                    <a:pt x="1276" y="608"/>
                  </a:lnTo>
                  <a:lnTo>
                    <a:pt x="1293" y="628"/>
                  </a:lnTo>
                  <a:lnTo>
                    <a:pt x="1306" y="655"/>
                  </a:lnTo>
                  <a:lnTo>
                    <a:pt x="1315" y="694"/>
                  </a:lnTo>
                  <a:lnTo>
                    <a:pt x="1317" y="744"/>
                  </a:lnTo>
                  <a:lnTo>
                    <a:pt x="1315" y="794"/>
                  </a:lnTo>
                  <a:lnTo>
                    <a:pt x="1306" y="851"/>
                  </a:lnTo>
                  <a:lnTo>
                    <a:pt x="1298" y="913"/>
                  </a:lnTo>
                  <a:lnTo>
                    <a:pt x="1287" y="972"/>
                  </a:lnTo>
                  <a:lnTo>
                    <a:pt x="1273" y="1029"/>
                  </a:lnTo>
                  <a:lnTo>
                    <a:pt x="1262" y="1076"/>
                  </a:lnTo>
                  <a:lnTo>
                    <a:pt x="1254" y="1109"/>
                  </a:lnTo>
                  <a:lnTo>
                    <a:pt x="1232" y="1165"/>
                  </a:lnTo>
                  <a:lnTo>
                    <a:pt x="1198" y="1233"/>
                  </a:lnTo>
                  <a:lnTo>
                    <a:pt x="1151" y="1307"/>
                  </a:lnTo>
                  <a:lnTo>
                    <a:pt x="1093" y="1384"/>
                  </a:lnTo>
                  <a:lnTo>
                    <a:pt x="1027" y="1459"/>
                  </a:lnTo>
                  <a:lnTo>
                    <a:pt x="960" y="1515"/>
                  </a:lnTo>
                  <a:lnTo>
                    <a:pt x="897" y="1556"/>
                  </a:lnTo>
                  <a:lnTo>
                    <a:pt x="836" y="1589"/>
                  </a:lnTo>
                  <a:lnTo>
                    <a:pt x="780" y="1610"/>
                  </a:lnTo>
                  <a:lnTo>
                    <a:pt x="731" y="1622"/>
                  </a:lnTo>
                  <a:lnTo>
                    <a:pt x="686" y="1628"/>
                  </a:lnTo>
                  <a:lnTo>
                    <a:pt x="650" y="1630"/>
                  </a:lnTo>
                  <a:lnTo>
                    <a:pt x="620" y="1630"/>
                  </a:lnTo>
                  <a:lnTo>
                    <a:pt x="534" y="1977"/>
                  </a:lnTo>
                  <a:lnTo>
                    <a:pt x="529" y="1998"/>
                  </a:lnTo>
                  <a:lnTo>
                    <a:pt x="526" y="2025"/>
                  </a:lnTo>
                  <a:lnTo>
                    <a:pt x="518" y="2046"/>
                  </a:lnTo>
                  <a:lnTo>
                    <a:pt x="515" y="2063"/>
                  </a:lnTo>
                  <a:lnTo>
                    <a:pt x="509" y="2072"/>
                  </a:lnTo>
                  <a:lnTo>
                    <a:pt x="506" y="2075"/>
                  </a:lnTo>
                  <a:lnTo>
                    <a:pt x="501" y="2078"/>
                  </a:lnTo>
                  <a:lnTo>
                    <a:pt x="479" y="2078"/>
                  </a:lnTo>
                  <a:lnTo>
                    <a:pt x="468" y="2072"/>
                  </a:lnTo>
                  <a:lnTo>
                    <a:pt x="465" y="2066"/>
                  </a:lnTo>
                  <a:lnTo>
                    <a:pt x="462" y="2063"/>
                  </a:lnTo>
                  <a:lnTo>
                    <a:pt x="462" y="2057"/>
                  </a:lnTo>
                  <a:lnTo>
                    <a:pt x="470" y="2022"/>
                  </a:lnTo>
                  <a:lnTo>
                    <a:pt x="476" y="1992"/>
                  </a:lnTo>
                  <a:lnTo>
                    <a:pt x="484" y="1954"/>
                  </a:lnTo>
                  <a:lnTo>
                    <a:pt x="501" y="1883"/>
                  </a:lnTo>
                  <a:lnTo>
                    <a:pt x="509" y="1856"/>
                  </a:lnTo>
                  <a:lnTo>
                    <a:pt x="512" y="1838"/>
                  </a:lnTo>
                  <a:lnTo>
                    <a:pt x="531" y="1755"/>
                  </a:lnTo>
                  <a:lnTo>
                    <a:pt x="537" y="1728"/>
                  </a:lnTo>
                  <a:lnTo>
                    <a:pt x="542" y="1705"/>
                  </a:lnTo>
                  <a:lnTo>
                    <a:pt x="548" y="1684"/>
                  </a:lnTo>
                  <a:lnTo>
                    <a:pt x="554" y="1660"/>
                  </a:lnTo>
                  <a:lnTo>
                    <a:pt x="559" y="1628"/>
                  </a:lnTo>
                  <a:lnTo>
                    <a:pt x="493" y="1619"/>
                  </a:lnTo>
                  <a:lnTo>
                    <a:pt x="429" y="1604"/>
                  </a:lnTo>
                  <a:lnTo>
                    <a:pt x="368" y="1583"/>
                  </a:lnTo>
                  <a:lnTo>
                    <a:pt x="315" y="1556"/>
                  </a:lnTo>
                  <a:lnTo>
                    <a:pt x="271" y="1521"/>
                  </a:lnTo>
                  <a:lnTo>
                    <a:pt x="235" y="1476"/>
                  </a:lnTo>
                  <a:lnTo>
                    <a:pt x="208" y="1426"/>
                  </a:lnTo>
                  <a:lnTo>
                    <a:pt x="188" y="1364"/>
                  </a:lnTo>
                  <a:lnTo>
                    <a:pt x="183" y="1295"/>
                  </a:lnTo>
                  <a:lnTo>
                    <a:pt x="183" y="1269"/>
                  </a:lnTo>
                  <a:lnTo>
                    <a:pt x="185" y="1251"/>
                  </a:lnTo>
                  <a:lnTo>
                    <a:pt x="188" y="1227"/>
                  </a:lnTo>
                  <a:lnTo>
                    <a:pt x="196" y="1198"/>
                  </a:lnTo>
                  <a:lnTo>
                    <a:pt x="205" y="1159"/>
                  </a:lnTo>
                  <a:lnTo>
                    <a:pt x="219" y="1112"/>
                  </a:lnTo>
                  <a:lnTo>
                    <a:pt x="235" y="1055"/>
                  </a:lnTo>
                  <a:lnTo>
                    <a:pt x="260" y="987"/>
                  </a:lnTo>
                  <a:lnTo>
                    <a:pt x="288" y="907"/>
                  </a:lnTo>
                  <a:lnTo>
                    <a:pt x="313" y="833"/>
                  </a:lnTo>
                  <a:lnTo>
                    <a:pt x="329" y="768"/>
                  </a:lnTo>
                  <a:lnTo>
                    <a:pt x="338" y="706"/>
                  </a:lnTo>
                  <a:lnTo>
                    <a:pt x="335" y="673"/>
                  </a:lnTo>
                  <a:lnTo>
                    <a:pt x="327" y="652"/>
                  </a:lnTo>
                  <a:lnTo>
                    <a:pt x="315" y="640"/>
                  </a:lnTo>
                  <a:lnTo>
                    <a:pt x="304" y="634"/>
                  </a:lnTo>
                  <a:lnTo>
                    <a:pt x="293" y="631"/>
                  </a:lnTo>
                  <a:lnTo>
                    <a:pt x="282" y="631"/>
                  </a:lnTo>
                  <a:lnTo>
                    <a:pt x="249" y="634"/>
                  </a:lnTo>
                  <a:lnTo>
                    <a:pt x="216" y="649"/>
                  </a:lnTo>
                  <a:lnTo>
                    <a:pt x="183" y="676"/>
                  </a:lnTo>
                  <a:lnTo>
                    <a:pt x="149" y="711"/>
                  </a:lnTo>
                  <a:lnTo>
                    <a:pt x="116" y="765"/>
                  </a:lnTo>
                  <a:lnTo>
                    <a:pt x="89" y="833"/>
                  </a:lnTo>
                  <a:lnTo>
                    <a:pt x="61" y="919"/>
                  </a:lnTo>
                  <a:lnTo>
                    <a:pt x="58" y="934"/>
                  </a:lnTo>
                  <a:lnTo>
                    <a:pt x="55" y="943"/>
                  </a:lnTo>
                  <a:lnTo>
                    <a:pt x="50" y="952"/>
                  </a:lnTo>
                  <a:lnTo>
                    <a:pt x="47" y="957"/>
                  </a:lnTo>
                  <a:lnTo>
                    <a:pt x="41" y="957"/>
                  </a:lnTo>
                  <a:lnTo>
                    <a:pt x="36" y="960"/>
                  </a:lnTo>
                  <a:lnTo>
                    <a:pt x="22" y="960"/>
                  </a:lnTo>
                  <a:lnTo>
                    <a:pt x="17" y="957"/>
                  </a:lnTo>
                  <a:lnTo>
                    <a:pt x="11" y="957"/>
                  </a:lnTo>
                  <a:lnTo>
                    <a:pt x="3" y="949"/>
                  </a:lnTo>
                  <a:lnTo>
                    <a:pt x="0" y="940"/>
                  </a:lnTo>
                  <a:lnTo>
                    <a:pt x="3" y="928"/>
                  </a:lnTo>
                  <a:lnTo>
                    <a:pt x="8" y="901"/>
                  </a:lnTo>
                  <a:lnTo>
                    <a:pt x="19" y="866"/>
                  </a:lnTo>
                  <a:lnTo>
                    <a:pt x="33" y="824"/>
                  </a:lnTo>
                  <a:lnTo>
                    <a:pt x="55" y="777"/>
                  </a:lnTo>
                  <a:lnTo>
                    <a:pt x="80" y="729"/>
                  </a:lnTo>
                  <a:lnTo>
                    <a:pt x="111" y="685"/>
                  </a:lnTo>
                  <a:lnTo>
                    <a:pt x="147" y="646"/>
                  </a:lnTo>
                  <a:lnTo>
                    <a:pt x="188" y="614"/>
                  </a:lnTo>
                  <a:lnTo>
                    <a:pt x="235" y="593"/>
                  </a:lnTo>
                  <a:lnTo>
                    <a:pt x="288" y="584"/>
                  </a:lnTo>
                  <a:lnTo>
                    <a:pt x="338" y="590"/>
                  </a:lnTo>
                  <a:lnTo>
                    <a:pt x="379" y="611"/>
                  </a:lnTo>
                  <a:lnTo>
                    <a:pt x="415" y="640"/>
                  </a:lnTo>
                  <a:lnTo>
                    <a:pt x="443" y="679"/>
                  </a:lnTo>
                  <a:lnTo>
                    <a:pt x="459" y="723"/>
                  </a:lnTo>
                  <a:lnTo>
                    <a:pt x="465" y="774"/>
                  </a:lnTo>
                  <a:lnTo>
                    <a:pt x="459" y="818"/>
                  </a:lnTo>
                  <a:lnTo>
                    <a:pt x="451" y="857"/>
                  </a:lnTo>
                  <a:lnTo>
                    <a:pt x="407" y="975"/>
                  </a:lnTo>
                  <a:lnTo>
                    <a:pt x="382" y="1052"/>
                  </a:lnTo>
                  <a:lnTo>
                    <a:pt x="363" y="1115"/>
                  </a:lnTo>
                  <a:lnTo>
                    <a:pt x="346" y="1165"/>
                  </a:lnTo>
                  <a:lnTo>
                    <a:pt x="335" y="1207"/>
                  </a:lnTo>
                  <a:lnTo>
                    <a:pt x="329" y="1239"/>
                  </a:lnTo>
                  <a:lnTo>
                    <a:pt x="324" y="1266"/>
                  </a:lnTo>
                  <a:lnTo>
                    <a:pt x="321" y="1287"/>
                  </a:lnTo>
                  <a:lnTo>
                    <a:pt x="321" y="1319"/>
                  </a:lnTo>
                  <a:lnTo>
                    <a:pt x="327" y="1378"/>
                  </a:lnTo>
                  <a:lnTo>
                    <a:pt x="343" y="1432"/>
                  </a:lnTo>
                  <a:lnTo>
                    <a:pt x="368" y="1476"/>
                  </a:lnTo>
                  <a:lnTo>
                    <a:pt x="404" y="1515"/>
                  </a:lnTo>
                  <a:lnTo>
                    <a:pt x="448" y="1542"/>
                  </a:lnTo>
                  <a:lnTo>
                    <a:pt x="504" y="1565"/>
                  </a:lnTo>
                  <a:lnTo>
                    <a:pt x="570" y="1577"/>
                  </a:lnTo>
                  <a:lnTo>
                    <a:pt x="930" y="44"/>
                  </a:lnTo>
                  <a:lnTo>
                    <a:pt x="933" y="30"/>
                  </a:lnTo>
                  <a:lnTo>
                    <a:pt x="935" y="18"/>
                  </a:lnTo>
                  <a:lnTo>
                    <a:pt x="938" y="9"/>
                  </a:lnTo>
                  <a:lnTo>
                    <a:pt x="941" y="3"/>
                  </a:lnTo>
                  <a:lnTo>
                    <a:pt x="947" y="3"/>
                  </a:lnTo>
                  <a:lnTo>
                    <a:pt x="9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62" name="Freeform 150"/>
            <p:cNvSpPr>
              <a:spLocks noEditPoints="1"/>
            </p:cNvSpPr>
            <p:nvPr/>
          </p:nvSpPr>
          <p:spPr bwMode="auto">
            <a:xfrm>
              <a:off x="10959" y="1584"/>
              <a:ext cx="780" cy="736"/>
            </a:xfrm>
            <a:custGeom>
              <a:avLst/>
              <a:gdLst/>
              <a:ahLst/>
              <a:cxnLst>
                <a:cxn ang="0">
                  <a:pos x="373" y="48"/>
                </a:cxn>
                <a:cxn ang="0">
                  <a:pos x="312" y="74"/>
                </a:cxn>
                <a:cxn ang="0">
                  <a:pos x="240" y="146"/>
                </a:cxn>
                <a:cxn ang="0">
                  <a:pos x="191" y="238"/>
                </a:cxn>
                <a:cxn ang="0">
                  <a:pos x="160" y="332"/>
                </a:cxn>
                <a:cxn ang="0">
                  <a:pos x="135" y="442"/>
                </a:cxn>
                <a:cxn ang="0">
                  <a:pos x="127" y="534"/>
                </a:cxn>
                <a:cxn ang="0">
                  <a:pos x="143" y="626"/>
                </a:cxn>
                <a:cxn ang="0">
                  <a:pos x="182" y="679"/>
                </a:cxn>
                <a:cxn ang="0">
                  <a:pos x="238" y="694"/>
                </a:cxn>
                <a:cxn ang="0">
                  <a:pos x="310" y="676"/>
                </a:cxn>
                <a:cxn ang="0">
                  <a:pos x="362" y="641"/>
                </a:cxn>
                <a:cxn ang="0">
                  <a:pos x="401" y="605"/>
                </a:cxn>
                <a:cxn ang="0">
                  <a:pos x="442" y="552"/>
                </a:cxn>
                <a:cxn ang="0">
                  <a:pos x="456" y="519"/>
                </a:cxn>
                <a:cxn ang="0">
                  <a:pos x="534" y="199"/>
                </a:cxn>
                <a:cxn ang="0">
                  <a:pos x="531" y="175"/>
                </a:cxn>
                <a:cxn ang="0">
                  <a:pos x="520" y="134"/>
                </a:cxn>
                <a:cxn ang="0">
                  <a:pos x="487" y="86"/>
                </a:cxn>
                <a:cxn ang="0">
                  <a:pos x="434" y="51"/>
                </a:cxn>
                <a:cxn ang="0">
                  <a:pos x="398" y="0"/>
                </a:cxn>
                <a:cxn ang="0">
                  <a:pos x="489" y="27"/>
                </a:cxn>
                <a:cxn ang="0">
                  <a:pos x="553" y="95"/>
                </a:cxn>
                <a:cxn ang="0">
                  <a:pos x="564" y="69"/>
                </a:cxn>
                <a:cxn ang="0">
                  <a:pos x="603" y="36"/>
                </a:cxn>
                <a:cxn ang="0">
                  <a:pos x="642" y="36"/>
                </a:cxn>
                <a:cxn ang="0">
                  <a:pos x="669" y="63"/>
                </a:cxn>
                <a:cxn ang="0">
                  <a:pos x="672" y="98"/>
                </a:cxn>
                <a:cxn ang="0">
                  <a:pos x="661" y="152"/>
                </a:cxn>
                <a:cxn ang="0">
                  <a:pos x="647" y="214"/>
                </a:cxn>
                <a:cxn ang="0">
                  <a:pos x="611" y="371"/>
                </a:cxn>
                <a:cxn ang="0">
                  <a:pos x="592" y="448"/>
                </a:cxn>
                <a:cxn ang="0">
                  <a:pos x="561" y="587"/>
                </a:cxn>
                <a:cxn ang="0">
                  <a:pos x="561" y="641"/>
                </a:cxn>
                <a:cxn ang="0">
                  <a:pos x="575" y="679"/>
                </a:cxn>
                <a:cxn ang="0">
                  <a:pos x="608" y="694"/>
                </a:cxn>
                <a:cxn ang="0">
                  <a:pos x="664" y="664"/>
                </a:cxn>
                <a:cxn ang="0">
                  <a:pos x="700" y="599"/>
                </a:cxn>
                <a:cxn ang="0">
                  <a:pos x="722" y="519"/>
                </a:cxn>
                <a:cxn ang="0">
                  <a:pos x="736" y="478"/>
                </a:cxn>
                <a:cxn ang="0">
                  <a:pos x="755" y="469"/>
                </a:cxn>
                <a:cxn ang="0">
                  <a:pos x="766" y="472"/>
                </a:cxn>
                <a:cxn ang="0">
                  <a:pos x="780" y="481"/>
                </a:cxn>
                <a:cxn ang="0">
                  <a:pos x="777" y="498"/>
                </a:cxn>
                <a:cxn ang="0">
                  <a:pos x="766" y="549"/>
                </a:cxn>
                <a:cxn ang="0">
                  <a:pos x="730" y="653"/>
                </a:cxn>
                <a:cxn ang="0">
                  <a:pos x="678" y="712"/>
                </a:cxn>
                <a:cxn ang="0">
                  <a:pos x="608" y="736"/>
                </a:cxn>
                <a:cxn ang="0">
                  <a:pos x="567" y="730"/>
                </a:cxn>
                <a:cxn ang="0">
                  <a:pos x="514" y="709"/>
                </a:cxn>
                <a:cxn ang="0">
                  <a:pos x="470" y="659"/>
                </a:cxn>
                <a:cxn ang="0">
                  <a:pos x="404" y="667"/>
                </a:cxn>
                <a:cxn ang="0">
                  <a:pos x="293" y="727"/>
                </a:cxn>
                <a:cxn ang="0">
                  <a:pos x="179" y="730"/>
                </a:cxn>
                <a:cxn ang="0">
                  <a:pos x="85" y="679"/>
                </a:cxn>
                <a:cxn ang="0">
                  <a:pos x="22" y="587"/>
                </a:cxn>
                <a:cxn ang="0">
                  <a:pos x="0" y="466"/>
                </a:cxn>
                <a:cxn ang="0">
                  <a:pos x="35" y="294"/>
                </a:cxn>
                <a:cxn ang="0">
                  <a:pos x="124" y="143"/>
                </a:cxn>
                <a:cxn ang="0">
                  <a:pos x="254" y="39"/>
                </a:cxn>
                <a:cxn ang="0">
                  <a:pos x="398" y="0"/>
                </a:cxn>
              </a:cxnLst>
              <a:rect l="0" t="0" r="r" b="b"/>
              <a:pathLst>
                <a:path w="780" h="736">
                  <a:moveTo>
                    <a:pt x="398" y="45"/>
                  </a:moveTo>
                  <a:lnTo>
                    <a:pt x="373" y="48"/>
                  </a:lnTo>
                  <a:lnTo>
                    <a:pt x="346" y="57"/>
                  </a:lnTo>
                  <a:lnTo>
                    <a:pt x="312" y="74"/>
                  </a:lnTo>
                  <a:lnTo>
                    <a:pt x="276" y="104"/>
                  </a:lnTo>
                  <a:lnTo>
                    <a:pt x="240" y="146"/>
                  </a:lnTo>
                  <a:lnTo>
                    <a:pt x="204" y="202"/>
                  </a:lnTo>
                  <a:lnTo>
                    <a:pt x="191" y="238"/>
                  </a:lnTo>
                  <a:lnTo>
                    <a:pt x="174" y="282"/>
                  </a:lnTo>
                  <a:lnTo>
                    <a:pt x="160" y="332"/>
                  </a:lnTo>
                  <a:lnTo>
                    <a:pt x="146" y="389"/>
                  </a:lnTo>
                  <a:lnTo>
                    <a:pt x="135" y="442"/>
                  </a:lnTo>
                  <a:lnTo>
                    <a:pt x="130" y="493"/>
                  </a:lnTo>
                  <a:lnTo>
                    <a:pt x="127" y="534"/>
                  </a:lnTo>
                  <a:lnTo>
                    <a:pt x="132" y="587"/>
                  </a:lnTo>
                  <a:lnTo>
                    <a:pt x="143" y="626"/>
                  </a:lnTo>
                  <a:lnTo>
                    <a:pt x="160" y="659"/>
                  </a:lnTo>
                  <a:lnTo>
                    <a:pt x="182" y="679"/>
                  </a:lnTo>
                  <a:lnTo>
                    <a:pt x="210" y="691"/>
                  </a:lnTo>
                  <a:lnTo>
                    <a:pt x="238" y="694"/>
                  </a:lnTo>
                  <a:lnTo>
                    <a:pt x="276" y="688"/>
                  </a:lnTo>
                  <a:lnTo>
                    <a:pt x="310" y="676"/>
                  </a:lnTo>
                  <a:lnTo>
                    <a:pt x="340" y="659"/>
                  </a:lnTo>
                  <a:lnTo>
                    <a:pt x="362" y="641"/>
                  </a:lnTo>
                  <a:lnTo>
                    <a:pt x="376" y="629"/>
                  </a:lnTo>
                  <a:lnTo>
                    <a:pt x="401" y="605"/>
                  </a:lnTo>
                  <a:lnTo>
                    <a:pt x="423" y="579"/>
                  </a:lnTo>
                  <a:lnTo>
                    <a:pt x="442" y="552"/>
                  </a:lnTo>
                  <a:lnTo>
                    <a:pt x="453" y="519"/>
                  </a:lnTo>
                  <a:lnTo>
                    <a:pt x="456" y="519"/>
                  </a:lnTo>
                  <a:lnTo>
                    <a:pt x="531" y="214"/>
                  </a:lnTo>
                  <a:lnTo>
                    <a:pt x="534" y="199"/>
                  </a:lnTo>
                  <a:lnTo>
                    <a:pt x="534" y="187"/>
                  </a:lnTo>
                  <a:lnTo>
                    <a:pt x="531" y="175"/>
                  </a:lnTo>
                  <a:lnTo>
                    <a:pt x="528" y="158"/>
                  </a:lnTo>
                  <a:lnTo>
                    <a:pt x="520" y="134"/>
                  </a:lnTo>
                  <a:lnTo>
                    <a:pt x="506" y="110"/>
                  </a:lnTo>
                  <a:lnTo>
                    <a:pt x="487" y="86"/>
                  </a:lnTo>
                  <a:lnTo>
                    <a:pt x="465" y="66"/>
                  </a:lnTo>
                  <a:lnTo>
                    <a:pt x="434" y="51"/>
                  </a:lnTo>
                  <a:lnTo>
                    <a:pt x="398" y="45"/>
                  </a:lnTo>
                  <a:close/>
                  <a:moveTo>
                    <a:pt x="398" y="0"/>
                  </a:moveTo>
                  <a:lnTo>
                    <a:pt x="448" y="6"/>
                  </a:lnTo>
                  <a:lnTo>
                    <a:pt x="489" y="27"/>
                  </a:lnTo>
                  <a:lnTo>
                    <a:pt x="525" y="57"/>
                  </a:lnTo>
                  <a:lnTo>
                    <a:pt x="553" y="95"/>
                  </a:lnTo>
                  <a:lnTo>
                    <a:pt x="553" y="98"/>
                  </a:lnTo>
                  <a:lnTo>
                    <a:pt x="564" y="69"/>
                  </a:lnTo>
                  <a:lnTo>
                    <a:pt x="584" y="48"/>
                  </a:lnTo>
                  <a:lnTo>
                    <a:pt x="603" y="36"/>
                  </a:lnTo>
                  <a:lnTo>
                    <a:pt x="625" y="33"/>
                  </a:lnTo>
                  <a:lnTo>
                    <a:pt x="642" y="36"/>
                  </a:lnTo>
                  <a:lnTo>
                    <a:pt x="658" y="45"/>
                  </a:lnTo>
                  <a:lnTo>
                    <a:pt x="669" y="63"/>
                  </a:lnTo>
                  <a:lnTo>
                    <a:pt x="675" y="86"/>
                  </a:lnTo>
                  <a:lnTo>
                    <a:pt x="672" y="98"/>
                  </a:lnTo>
                  <a:lnTo>
                    <a:pt x="669" y="122"/>
                  </a:lnTo>
                  <a:lnTo>
                    <a:pt x="661" y="152"/>
                  </a:lnTo>
                  <a:lnTo>
                    <a:pt x="656" y="184"/>
                  </a:lnTo>
                  <a:lnTo>
                    <a:pt x="647" y="214"/>
                  </a:lnTo>
                  <a:lnTo>
                    <a:pt x="617" y="338"/>
                  </a:lnTo>
                  <a:lnTo>
                    <a:pt x="611" y="371"/>
                  </a:lnTo>
                  <a:lnTo>
                    <a:pt x="603" y="407"/>
                  </a:lnTo>
                  <a:lnTo>
                    <a:pt x="592" y="448"/>
                  </a:lnTo>
                  <a:lnTo>
                    <a:pt x="567" y="555"/>
                  </a:lnTo>
                  <a:lnTo>
                    <a:pt x="561" y="587"/>
                  </a:lnTo>
                  <a:lnTo>
                    <a:pt x="559" y="614"/>
                  </a:lnTo>
                  <a:lnTo>
                    <a:pt x="561" y="641"/>
                  </a:lnTo>
                  <a:lnTo>
                    <a:pt x="564" y="662"/>
                  </a:lnTo>
                  <a:lnTo>
                    <a:pt x="575" y="679"/>
                  </a:lnTo>
                  <a:lnTo>
                    <a:pt x="589" y="691"/>
                  </a:lnTo>
                  <a:lnTo>
                    <a:pt x="608" y="694"/>
                  </a:lnTo>
                  <a:lnTo>
                    <a:pt x="639" y="685"/>
                  </a:lnTo>
                  <a:lnTo>
                    <a:pt x="664" y="664"/>
                  </a:lnTo>
                  <a:lnTo>
                    <a:pt x="683" y="635"/>
                  </a:lnTo>
                  <a:lnTo>
                    <a:pt x="700" y="599"/>
                  </a:lnTo>
                  <a:lnTo>
                    <a:pt x="714" y="558"/>
                  </a:lnTo>
                  <a:lnTo>
                    <a:pt x="722" y="519"/>
                  </a:lnTo>
                  <a:lnTo>
                    <a:pt x="727" y="493"/>
                  </a:lnTo>
                  <a:lnTo>
                    <a:pt x="736" y="478"/>
                  </a:lnTo>
                  <a:lnTo>
                    <a:pt x="744" y="472"/>
                  </a:lnTo>
                  <a:lnTo>
                    <a:pt x="755" y="469"/>
                  </a:lnTo>
                  <a:lnTo>
                    <a:pt x="763" y="469"/>
                  </a:lnTo>
                  <a:lnTo>
                    <a:pt x="766" y="472"/>
                  </a:lnTo>
                  <a:lnTo>
                    <a:pt x="772" y="472"/>
                  </a:lnTo>
                  <a:lnTo>
                    <a:pt x="780" y="481"/>
                  </a:lnTo>
                  <a:lnTo>
                    <a:pt x="780" y="490"/>
                  </a:lnTo>
                  <a:lnTo>
                    <a:pt x="777" y="498"/>
                  </a:lnTo>
                  <a:lnTo>
                    <a:pt x="775" y="519"/>
                  </a:lnTo>
                  <a:lnTo>
                    <a:pt x="766" y="549"/>
                  </a:lnTo>
                  <a:lnTo>
                    <a:pt x="758" y="581"/>
                  </a:lnTo>
                  <a:lnTo>
                    <a:pt x="730" y="653"/>
                  </a:lnTo>
                  <a:lnTo>
                    <a:pt x="705" y="688"/>
                  </a:lnTo>
                  <a:lnTo>
                    <a:pt x="678" y="712"/>
                  </a:lnTo>
                  <a:lnTo>
                    <a:pt x="647" y="730"/>
                  </a:lnTo>
                  <a:lnTo>
                    <a:pt x="608" y="736"/>
                  </a:lnTo>
                  <a:lnTo>
                    <a:pt x="589" y="736"/>
                  </a:lnTo>
                  <a:lnTo>
                    <a:pt x="567" y="730"/>
                  </a:lnTo>
                  <a:lnTo>
                    <a:pt x="539" y="721"/>
                  </a:lnTo>
                  <a:lnTo>
                    <a:pt x="514" y="709"/>
                  </a:lnTo>
                  <a:lnTo>
                    <a:pt x="489" y="688"/>
                  </a:lnTo>
                  <a:lnTo>
                    <a:pt x="470" y="659"/>
                  </a:lnTo>
                  <a:lnTo>
                    <a:pt x="453" y="623"/>
                  </a:lnTo>
                  <a:lnTo>
                    <a:pt x="404" y="667"/>
                  </a:lnTo>
                  <a:lnTo>
                    <a:pt x="348" y="703"/>
                  </a:lnTo>
                  <a:lnTo>
                    <a:pt x="293" y="727"/>
                  </a:lnTo>
                  <a:lnTo>
                    <a:pt x="235" y="736"/>
                  </a:lnTo>
                  <a:lnTo>
                    <a:pt x="179" y="730"/>
                  </a:lnTo>
                  <a:lnTo>
                    <a:pt x="130" y="709"/>
                  </a:lnTo>
                  <a:lnTo>
                    <a:pt x="85" y="679"/>
                  </a:lnTo>
                  <a:lnTo>
                    <a:pt x="49" y="638"/>
                  </a:lnTo>
                  <a:lnTo>
                    <a:pt x="22" y="587"/>
                  </a:lnTo>
                  <a:lnTo>
                    <a:pt x="5" y="531"/>
                  </a:lnTo>
                  <a:lnTo>
                    <a:pt x="0" y="466"/>
                  </a:lnTo>
                  <a:lnTo>
                    <a:pt x="8" y="377"/>
                  </a:lnTo>
                  <a:lnTo>
                    <a:pt x="35" y="294"/>
                  </a:lnTo>
                  <a:lnTo>
                    <a:pt x="74" y="214"/>
                  </a:lnTo>
                  <a:lnTo>
                    <a:pt x="124" y="143"/>
                  </a:lnTo>
                  <a:lnTo>
                    <a:pt x="185" y="86"/>
                  </a:lnTo>
                  <a:lnTo>
                    <a:pt x="254" y="39"/>
                  </a:lnTo>
                  <a:lnTo>
                    <a:pt x="323" y="9"/>
                  </a:lnTo>
                  <a:lnTo>
                    <a:pt x="3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065" name="Group 153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6857999" y="1600200"/>
            <a:ext cx="2204815" cy="381000"/>
            <a:chOff x="4156" y="1369"/>
            <a:chExt cx="11325" cy="1957"/>
          </a:xfrm>
          <a:solidFill>
            <a:srgbClr val="0000FF"/>
          </a:solidFill>
        </p:grpSpPr>
        <p:sp>
          <p:nvSpPr>
            <p:cNvPr id="39067" name="Freeform 155"/>
            <p:cNvSpPr>
              <a:spLocks/>
            </p:cNvSpPr>
            <p:nvPr/>
          </p:nvSpPr>
          <p:spPr bwMode="auto">
            <a:xfrm>
              <a:off x="4156" y="1369"/>
              <a:ext cx="992" cy="1524"/>
            </a:xfrm>
            <a:custGeom>
              <a:avLst/>
              <a:gdLst/>
              <a:ahLst/>
              <a:cxnLst>
                <a:cxn ang="0">
                  <a:pos x="439" y="0"/>
                </a:cxn>
                <a:cxn ang="0">
                  <a:pos x="567" y="3"/>
                </a:cxn>
                <a:cxn ang="0">
                  <a:pos x="723" y="7"/>
                </a:cxn>
                <a:cxn ang="0">
                  <a:pos x="851" y="3"/>
                </a:cxn>
                <a:cxn ang="0">
                  <a:pos x="971" y="0"/>
                </a:cxn>
                <a:cxn ang="0">
                  <a:pos x="982" y="3"/>
                </a:cxn>
                <a:cxn ang="0">
                  <a:pos x="992" y="25"/>
                </a:cxn>
                <a:cxn ang="0">
                  <a:pos x="978" y="62"/>
                </a:cxn>
                <a:cxn ang="0">
                  <a:pos x="861" y="66"/>
                </a:cxn>
                <a:cxn ang="0">
                  <a:pos x="787" y="81"/>
                </a:cxn>
                <a:cxn ang="0">
                  <a:pos x="748" y="117"/>
                </a:cxn>
                <a:cxn ang="0">
                  <a:pos x="730" y="172"/>
                </a:cxn>
                <a:cxn ang="0">
                  <a:pos x="432" y="1395"/>
                </a:cxn>
                <a:cxn ang="0">
                  <a:pos x="436" y="1432"/>
                </a:cxn>
                <a:cxn ang="0">
                  <a:pos x="454" y="1443"/>
                </a:cxn>
                <a:cxn ang="0">
                  <a:pos x="485" y="1451"/>
                </a:cxn>
                <a:cxn ang="0">
                  <a:pos x="610" y="1454"/>
                </a:cxn>
                <a:cxn ang="0">
                  <a:pos x="641" y="1465"/>
                </a:cxn>
                <a:cxn ang="0">
                  <a:pos x="645" y="1498"/>
                </a:cxn>
                <a:cxn ang="0">
                  <a:pos x="631" y="1520"/>
                </a:cxn>
                <a:cxn ang="0">
                  <a:pos x="617" y="1524"/>
                </a:cxn>
                <a:cxn ang="0">
                  <a:pos x="493" y="1520"/>
                </a:cxn>
                <a:cxn ang="0">
                  <a:pos x="365" y="1517"/>
                </a:cxn>
                <a:cxn ang="0">
                  <a:pos x="205" y="1520"/>
                </a:cxn>
                <a:cxn ang="0">
                  <a:pos x="81" y="1524"/>
                </a:cxn>
                <a:cxn ang="0">
                  <a:pos x="18" y="1520"/>
                </a:cxn>
                <a:cxn ang="0">
                  <a:pos x="0" y="1509"/>
                </a:cxn>
                <a:cxn ang="0">
                  <a:pos x="3" y="1473"/>
                </a:cxn>
                <a:cxn ang="0">
                  <a:pos x="35" y="1454"/>
                </a:cxn>
                <a:cxn ang="0">
                  <a:pos x="174" y="1447"/>
                </a:cxn>
                <a:cxn ang="0">
                  <a:pos x="230" y="1425"/>
                </a:cxn>
                <a:cxn ang="0">
                  <a:pos x="255" y="1381"/>
                </a:cxn>
                <a:cxn ang="0">
                  <a:pos x="553" y="147"/>
                </a:cxn>
                <a:cxn ang="0">
                  <a:pos x="556" y="128"/>
                </a:cxn>
                <a:cxn ang="0">
                  <a:pos x="549" y="88"/>
                </a:cxn>
                <a:cxn ang="0">
                  <a:pos x="500" y="70"/>
                </a:cxn>
                <a:cxn ang="0">
                  <a:pos x="383" y="66"/>
                </a:cxn>
                <a:cxn ang="0">
                  <a:pos x="351" y="55"/>
                </a:cxn>
                <a:cxn ang="0">
                  <a:pos x="347" y="25"/>
                </a:cxn>
                <a:cxn ang="0">
                  <a:pos x="358" y="11"/>
                </a:cxn>
                <a:cxn ang="0">
                  <a:pos x="368" y="3"/>
                </a:cxn>
              </a:cxnLst>
              <a:rect l="0" t="0" r="r" b="b"/>
              <a:pathLst>
                <a:path w="992" h="1524">
                  <a:moveTo>
                    <a:pt x="376" y="0"/>
                  </a:moveTo>
                  <a:lnTo>
                    <a:pt x="439" y="0"/>
                  </a:lnTo>
                  <a:lnTo>
                    <a:pt x="500" y="3"/>
                  </a:lnTo>
                  <a:lnTo>
                    <a:pt x="567" y="3"/>
                  </a:lnTo>
                  <a:lnTo>
                    <a:pt x="627" y="7"/>
                  </a:lnTo>
                  <a:lnTo>
                    <a:pt x="723" y="7"/>
                  </a:lnTo>
                  <a:lnTo>
                    <a:pt x="783" y="3"/>
                  </a:lnTo>
                  <a:lnTo>
                    <a:pt x="851" y="3"/>
                  </a:lnTo>
                  <a:lnTo>
                    <a:pt x="911" y="0"/>
                  </a:lnTo>
                  <a:lnTo>
                    <a:pt x="971" y="0"/>
                  </a:lnTo>
                  <a:lnTo>
                    <a:pt x="975" y="3"/>
                  </a:lnTo>
                  <a:lnTo>
                    <a:pt x="982" y="3"/>
                  </a:lnTo>
                  <a:lnTo>
                    <a:pt x="992" y="14"/>
                  </a:lnTo>
                  <a:lnTo>
                    <a:pt x="992" y="25"/>
                  </a:lnTo>
                  <a:lnTo>
                    <a:pt x="989" y="48"/>
                  </a:lnTo>
                  <a:lnTo>
                    <a:pt x="978" y="62"/>
                  </a:lnTo>
                  <a:lnTo>
                    <a:pt x="957" y="66"/>
                  </a:lnTo>
                  <a:lnTo>
                    <a:pt x="861" y="66"/>
                  </a:lnTo>
                  <a:lnTo>
                    <a:pt x="819" y="73"/>
                  </a:lnTo>
                  <a:lnTo>
                    <a:pt x="787" y="81"/>
                  </a:lnTo>
                  <a:lnTo>
                    <a:pt x="762" y="95"/>
                  </a:lnTo>
                  <a:lnTo>
                    <a:pt x="748" y="117"/>
                  </a:lnTo>
                  <a:lnTo>
                    <a:pt x="737" y="139"/>
                  </a:lnTo>
                  <a:lnTo>
                    <a:pt x="730" y="172"/>
                  </a:lnTo>
                  <a:lnTo>
                    <a:pt x="443" y="1362"/>
                  </a:lnTo>
                  <a:lnTo>
                    <a:pt x="432" y="1395"/>
                  </a:lnTo>
                  <a:lnTo>
                    <a:pt x="432" y="1421"/>
                  </a:lnTo>
                  <a:lnTo>
                    <a:pt x="436" y="1432"/>
                  </a:lnTo>
                  <a:lnTo>
                    <a:pt x="443" y="1439"/>
                  </a:lnTo>
                  <a:lnTo>
                    <a:pt x="454" y="1443"/>
                  </a:lnTo>
                  <a:lnTo>
                    <a:pt x="468" y="1447"/>
                  </a:lnTo>
                  <a:lnTo>
                    <a:pt x="485" y="1451"/>
                  </a:lnTo>
                  <a:lnTo>
                    <a:pt x="521" y="1454"/>
                  </a:lnTo>
                  <a:lnTo>
                    <a:pt x="610" y="1454"/>
                  </a:lnTo>
                  <a:lnTo>
                    <a:pt x="631" y="1458"/>
                  </a:lnTo>
                  <a:lnTo>
                    <a:pt x="641" y="1465"/>
                  </a:lnTo>
                  <a:lnTo>
                    <a:pt x="645" y="1484"/>
                  </a:lnTo>
                  <a:lnTo>
                    <a:pt x="645" y="1498"/>
                  </a:lnTo>
                  <a:lnTo>
                    <a:pt x="638" y="1513"/>
                  </a:lnTo>
                  <a:lnTo>
                    <a:pt x="631" y="1520"/>
                  </a:lnTo>
                  <a:lnTo>
                    <a:pt x="624" y="1520"/>
                  </a:lnTo>
                  <a:lnTo>
                    <a:pt x="617" y="1524"/>
                  </a:lnTo>
                  <a:lnTo>
                    <a:pt x="553" y="1524"/>
                  </a:lnTo>
                  <a:lnTo>
                    <a:pt x="493" y="1520"/>
                  </a:lnTo>
                  <a:lnTo>
                    <a:pt x="425" y="1520"/>
                  </a:lnTo>
                  <a:lnTo>
                    <a:pt x="365" y="1517"/>
                  </a:lnTo>
                  <a:lnTo>
                    <a:pt x="266" y="1517"/>
                  </a:lnTo>
                  <a:lnTo>
                    <a:pt x="205" y="1520"/>
                  </a:lnTo>
                  <a:lnTo>
                    <a:pt x="142" y="1520"/>
                  </a:lnTo>
                  <a:lnTo>
                    <a:pt x="81" y="1524"/>
                  </a:lnTo>
                  <a:lnTo>
                    <a:pt x="21" y="1524"/>
                  </a:lnTo>
                  <a:lnTo>
                    <a:pt x="18" y="1520"/>
                  </a:lnTo>
                  <a:lnTo>
                    <a:pt x="10" y="1520"/>
                  </a:lnTo>
                  <a:lnTo>
                    <a:pt x="0" y="1509"/>
                  </a:lnTo>
                  <a:lnTo>
                    <a:pt x="0" y="1498"/>
                  </a:lnTo>
                  <a:lnTo>
                    <a:pt x="3" y="1473"/>
                  </a:lnTo>
                  <a:lnTo>
                    <a:pt x="14" y="1462"/>
                  </a:lnTo>
                  <a:lnTo>
                    <a:pt x="35" y="1454"/>
                  </a:lnTo>
                  <a:lnTo>
                    <a:pt x="131" y="1454"/>
                  </a:lnTo>
                  <a:lnTo>
                    <a:pt x="174" y="1447"/>
                  </a:lnTo>
                  <a:lnTo>
                    <a:pt x="205" y="1439"/>
                  </a:lnTo>
                  <a:lnTo>
                    <a:pt x="230" y="1425"/>
                  </a:lnTo>
                  <a:lnTo>
                    <a:pt x="244" y="1406"/>
                  </a:lnTo>
                  <a:lnTo>
                    <a:pt x="255" y="1381"/>
                  </a:lnTo>
                  <a:lnTo>
                    <a:pt x="262" y="1348"/>
                  </a:lnTo>
                  <a:lnTo>
                    <a:pt x="553" y="147"/>
                  </a:lnTo>
                  <a:lnTo>
                    <a:pt x="553" y="136"/>
                  </a:lnTo>
                  <a:lnTo>
                    <a:pt x="556" y="128"/>
                  </a:lnTo>
                  <a:lnTo>
                    <a:pt x="556" y="110"/>
                  </a:lnTo>
                  <a:lnTo>
                    <a:pt x="549" y="88"/>
                  </a:lnTo>
                  <a:lnTo>
                    <a:pt x="532" y="77"/>
                  </a:lnTo>
                  <a:lnTo>
                    <a:pt x="500" y="70"/>
                  </a:lnTo>
                  <a:lnTo>
                    <a:pt x="457" y="66"/>
                  </a:lnTo>
                  <a:lnTo>
                    <a:pt x="383" y="66"/>
                  </a:lnTo>
                  <a:lnTo>
                    <a:pt x="361" y="62"/>
                  </a:lnTo>
                  <a:lnTo>
                    <a:pt x="351" y="55"/>
                  </a:lnTo>
                  <a:lnTo>
                    <a:pt x="347" y="40"/>
                  </a:lnTo>
                  <a:lnTo>
                    <a:pt x="347" y="25"/>
                  </a:lnTo>
                  <a:lnTo>
                    <a:pt x="351" y="18"/>
                  </a:lnTo>
                  <a:lnTo>
                    <a:pt x="358" y="11"/>
                  </a:lnTo>
                  <a:lnTo>
                    <a:pt x="361" y="3"/>
                  </a:lnTo>
                  <a:lnTo>
                    <a:pt x="368" y="3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68" name="Freeform 156"/>
            <p:cNvSpPr>
              <a:spLocks noEditPoints="1"/>
            </p:cNvSpPr>
            <p:nvPr/>
          </p:nvSpPr>
          <p:spPr bwMode="auto">
            <a:xfrm>
              <a:off x="5918" y="2078"/>
              <a:ext cx="1432" cy="517"/>
            </a:xfrm>
            <a:custGeom>
              <a:avLst/>
              <a:gdLst/>
              <a:ahLst/>
              <a:cxnLst>
                <a:cxn ang="0">
                  <a:pos x="49" y="433"/>
                </a:cxn>
                <a:cxn ang="0">
                  <a:pos x="1379" y="433"/>
                </a:cxn>
                <a:cxn ang="0">
                  <a:pos x="1400" y="437"/>
                </a:cxn>
                <a:cxn ang="0">
                  <a:pos x="1414" y="444"/>
                </a:cxn>
                <a:cxn ang="0">
                  <a:pos x="1428" y="455"/>
                </a:cxn>
                <a:cxn ang="0">
                  <a:pos x="1432" y="477"/>
                </a:cxn>
                <a:cxn ang="0">
                  <a:pos x="1428" y="495"/>
                </a:cxn>
                <a:cxn ang="0">
                  <a:pos x="1418" y="510"/>
                </a:cxn>
                <a:cxn ang="0">
                  <a:pos x="1382" y="517"/>
                </a:cxn>
                <a:cxn ang="0">
                  <a:pos x="49" y="517"/>
                </a:cxn>
                <a:cxn ang="0">
                  <a:pos x="14" y="510"/>
                </a:cxn>
                <a:cxn ang="0">
                  <a:pos x="3" y="495"/>
                </a:cxn>
                <a:cxn ang="0">
                  <a:pos x="0" y="477"/>
                </a:cxn>
                <a:cxn ang="0">
                  <a:pos x="3" y="455"/>
                </a:cxn>
                <a:cxn ang="0">
                  <a:pos x="14" y="444"/>
                </a:cxn>
                <a:cxn ang="0">
                  <a:pos x="32" y="437"/>
                </a:cxn>
                <a:cxn ang="0">
                  <a:pos x="49" y="433"/>
                </a:cxn>
                <a:cxn ang="0">
                  <a:pos x="49" y="0"/>
                </a:cxn>
                <a:cxn ang="0">
                  <a:pos x="1382" y="0"/>
                </a:cxn>
                <a:cxn ang="0">
                  <a:pos x="1418" y="7"/>
                </a:cxn>
                <a:cxn ang="0">
                  <a:pos x="1428" y="22"/>
                </a:cxn>
                <a:cxn ang="0">
                  <a:pos x="1432" y="40"/>
                </a:cxn>
                <a:cxn ang="0">
                  <a:pos x="1428" y="62"/>
                </a:cxn>
                <a:cxn ang="0">
                  <a:pos x="1414" y="73"/>
                </a:cxn>
                <a:cxn ang="0">
                  <a:pos x="1400" y="80"/>
                </a:cxn>
                <a:cxn ang="0">
                  <a:pos x="1379" y="84"/>
                </a:cxn>
                <a:cxn ang="0">
                  <a:pos x="49" y="84"/>
                </a:cxn>
                <a:cxn ang="0">
                  <a:pos x="32" y="80"/>
                </a:cxn>
                <a:cxn ang="0">
                  <a:pos x="14" y="73"/>
                </a:cxn>
                <a:cxn ang="0">
                  <a:pos x="3" y="62"/>
                </a:cxn>
                <a:cxn ang="0">
                  <a:pos x="0" y="40"/>
                </a:cxn>
                <a:cxn ang="0">
                  <a:pos x="3" y="22"/>
                </a:cxn>
                <a:cxn ang="0">
                  <a:pos x="14" y="7"/>
                </a:cxn>
                <a:cxn ang="0">
                  <a:pos x="49" y="0"/>
                </a:cxn>
              </a:cxnLst>
              <a:rect l="0" t="0" r="r" b="b"/>
              <a:pathLst>
                <a:path w="1432" h="517">
                  <a:moveTo>
                    <a:pt x="49" y="433"/>
                  </a:moveTo>
                  <a:lnTo>
                    <a:pt x="1379" y="433"/>
                  </a:lnTo>
                  <a:lnTo>
                    <a:pt x="1400" y="437"/>
                  </a:lnTo>
                  <a:lnTo>
                    <a:pt x="1414" y="444"/>
                  </a:lnTo>
                  <a:lnTo>
                    <a:pt x="1428" y="455"/>
                  </a:lnTo>
                  <a:lnTo>
                    <a:pt x="1432" y="477"/>
                  </a:lnTo>
                  <a:lnTo>
                    <a:pt x="1428" y="495"/>
                  </a:lnTo>
                  <a:lnTo>
                    <a:pt x="1418" y="510"/>
                  </a:lnTo>
                  <a:lnTo>
                    <a:pt x="1382" y="517"/>
                  </a:lnTo>
                  <a:lnTo>
                    <a:pt x="49" y="517"/>
                  </a:lnTo>
                  <a:lnTo>
                    <a:pt x="14" y="510"/>
                  </a:lnTo>
                  <a:lnTo>
                    <a:pt x="3" y="495"/>
                  </a:lnTo>
                  <a:lnTo>
                    <a:pt x="0" y="477"/>
                  </a:lnTo>
                  <a:lnTo>
                    <a:pt x="3" y="455"/>
                  </a:lnTo>
                  <a:lnTo>
                    <a:pt x="14" y="444"/>
                  </a:lnTo>
                  <a:lnTo>
                    <a:pt x="32" y="437"/>
                  </a:lnTo>
                  <a:lnTo>
                    <a:pt x="49" y="433"/>
                  </a:lnTo>
                  <a:close/>
                  <a:moveTo>
                    <a:pt x="49" y="0"/>
                  </a:moveTo>
                  <a:lnTo>
                    <a:pt x="1382" y="0"/>
                  </a:lnTo>
                  <a:lnTo>
                    <a:pt x="1418" y="7"/>
                  </a:lnTo>
                  <a:lnTo>
                    <a:pt x="1428" y="22"/>
                  </a:lnTo>
                  <a:lnTo>
                    <a:pt x="1432" y="40"/>
                  </a:lnTo>
                  <a:lnTo>
                    <a:pt x="1428" y="62"/>
                  </a:lnTo>
                  <a:lnTo>
                    <a:pt x="1414" y="73"/>
                  </a:lnTo>
                  <a:lnTo>
                    <a:pt x="1400" y="80"/>
                  </a:lnTo>
                  <a:lnTo>
                    <a:pt x="1379" y="84"/>
                  </a:lnTo>
                  <a:lnTo>
                    <a:pt x="49" y="84"/>
                  </a:lnTo>
                  <a:lnTo>
                    <a:pt x="32" y="80"/>
                  </a:lnTo>
                  <a:lnTo>
                    <a:pt x="14" y="73"/>
                  </a:lnTo>
                  <a:lnTo>
                    <a:pt x="3" y="62"/>
                  </a:lnTo>
                  <a:lnTo>
                    <a:pt x="0" y="40"/>
                  </a:lnTo>
                  <a:lnTo>
                    <a:pt x="3" y="22"/>
                  </a:lnTo>
                  <a:lnTo>
                    <a:pt x="14" y="7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69" name="Freeform 157"/>
            <p:cNvSpPr>
              <a:spLocks/>
            </p:cNvSpPr>
            <p:nvPr/>
          </p:nvSpPr>
          <p:spPr bwMode="auto">
            <a:xfrm>
              <a:off x="8275" y="1409"/>
              <a:ext cx="709" cy="1484"/>
            </a:xfrm>
            <a:custGeom>
              <a:avLst/>
              <a:gdLst/>
              <a:ahLst/>
              <a:cxnLst>
                <a:cxn ang="0">
                  <a:pos x="393" y="0"/>
                </a:cxn>
                <a:cxn ang="0">
                  <a:pos x="411" y="0"/>
                </a:cxn>
                <a:cxn ang="0">
                  <a:pos x="422" y="4"/>
                </a:cxn>
                <a:cxn ang="0">
                  <a:pos x="432" y="4"/>
                </a:cxn>
                <a:cxn ang="0">
                  <a:pos x="436" y="11"/>
                </a:cxn>
                <a:cxn ang="0">
                  <a:pos x="439" y="22"/>
                </a:cxn>
                <a:cxn ang="0">
                  <a:pos x="439" y="1341"/>
                </a:cxn>
                <a:cxn ang="0">
                  <a:pos x="447" y="1363"/>
                </a:cxn>
                <a:cxn ang="0">
                  <a:pos x="457" y="1385"/>
                </a:cxn>
                <a:cxn ang="0">
                  <a:pos x="478" y="1399"/>
                </a:cxn>
                <a:cxn ang="0">
                  <a:pos x="514" y="1407"/>
                </a:cxn>
                <a:cxn ang="0">
                  <a:pos x="567" y="1414"/>
                </a:cxn>
                <a:cxn ang="0">
                  <a:pos x="709" y="1414"/>
                </a:cxn>
                <a:cxn ang="0">
                  <a:pos x="709" y="1484"/>
                </a:cxn>
                <a:cxn ang="0">
                  <a:pos x="663" y="1480"/>
                </a:cxn>
                <a:cxn ang="0">
                  <a:pos x="606" y="1480"/>
                </a:cxn>
                <a:cxn ang="0">
                  <a:pos x="539" y="1477"/>
                </a:cxn>
                <a:cxn ang="0">
                  <a:pos x="142" y="1477"/>
                </a:cxn>
                <a:cxn ang="0">
                  <a:pos x="67" y="1480"/>
                </a:cxn>
                <a:cxn ang="0">
                  <a:pos x="11" y="1484"/>
                </a:cxn>
                <a:cxn ang="0">
                  <a:pos x="11" y="1414"/>
                </a:cxn>
                <a:cxn ang="0">
                  <a:pos x="152" y="1414"/>
                </a:cxn>
                <a:cxn ang="0">
                  <a:pos x="205" y="1407"/>
                </a:cxn>
                <a:cxn ang="0">
                  <a:pos x="241" y="1399"/>
                </a:cxn>
                <a:cxn ang="0">
                  <a:pos x="262" y="1385"/>
                </a:cxn>
                <a:cxn ang="0">
                  <a:pos x="273" y="1363"/>
                </a:cxn>
                <a:cxn ang="0">
                  <a:pos x="280" y="1341"/>
                </a:cxn>
                <a:cxn ang="0">
                  <a:pos x="280" y="151"/>
                </a:cxn>
                <a:cxn ang="0">
                  <a:pos x="213" y="180"/>
                </a:cxn>
                <a:cxn ang="0">
                  <a:pos x="145" y="199"/>
                </a:cxn>
                <a:cxn ang="0">
                  <a:pos x="85" y="206"/>
                </a:cxn>
                <a:cxn ang="0">
                  <a:pos x="32" y="210"/>
                </a:cxn>
                <a:cxn ang="0">
                  <a:pos x="0" y="210"/>
                </a:cxn>
                <a:cxn ang="0">
                  <a:pos x="0" y="140"/>
                </a:cxn>
                <a:cxn ang="0">
                  <a:pos x="35" y="140"/>
                </a:cxn>
                <a:cxn ang="0">
                  <a:pos x="85" y="136"/>
                </a:cxn>
                <a:cxn ang="0">
                  <a:pos x="142" y="129"/>
                </a:cxn>
                <a:cxn ang="0">
                  <a:pos x="202" y="114"/>
                </a:cxn>
                <a:cxn ang="0">
                  <a:pos x="269" y="88"/>
                </a:cxn>
                <a:cxn ang="0">
                  <a:pos x="333" y="52"/>
                </a:cxn>
                <a:cxn ang="0">
                  <a:pos x="393" y="0"/>
                </a:cxn>
              </a:cxnLst>
              <a:rect l="0" t="0" r="r" b="b"/>
              <a:pathLst>
                <a:path w="709" h="1484">
                  <a:moveTo>
                    <a:pt x="393" y="0"/>
                  </a:moveTo>
                  <a:lnTo>
                    <a:pt x="411" y="0"/>
                  </a:lnTo>
                  <a:lnTo>
                    <a:pt x="422" y="4"/>
                  </a:lnTo>
                  <a:lnTo>
                    <a:pt x="432" y="4"/>
                  </a:lnTo>
                  <a:lnTo>
                    <a:pt x="436" y="11"/>
                  </a:lnTo>
                  <a:lnTo>
                    <a:pt x="439" y="22"/>
                  </a:lnTo>
                  <a:lnTo>
                    <a:pt x="439" y="1341"/>
                  </a:lnTo>
                  <a:lnTo>
                    <a:pt x="447" y="1363"/>
                  </a:lnTo>
                  <a:lnTo>
                    <a:pt x="457" y="1385"/>
                  </a:lnTo>
                  <a:lnTo>
                    <a:pt x="478" y="1399"/>
                  </a:lnTo>
                  <a:lnTo>
                    <a:pt x="514" y="1407"/>
                  </a:lnTo>
                  <a:lnTo>
                    <a:pt x="567" y="1414"/>
                  </a:lnTo>
                  <a:lnTo>
                    <a:pt x="709" y="1414"/>
                  </a:lnTo>
                  <a:lnTo>
                    <a:pt x="709" y="1484"/>
                  </a:lnTo>
                  <a:lnTo>
                    <a:pt x="663" y="1480"/>
                  </a:lnTo>
                  <a:lnTo>
                    <a:pt x="606" y="1480"/>
                  </a:lnTo>
                  <a:lnTo>
                    <a:pt x="539" y="1477"/>
                  </a:lnTo>
                  <a:lnTo>
                    <a:pt x="142" y="1477"/>
                  </a:lnTo>
                  <a:lnTo>
                    <a:pt x="67" y="1480"/>
                  </a:lnTo>
                  <a:lnTo>
                    <a:pt x="11" y="1484"/>
                  </a:lnTo>
                  <a:lnTo>
                    <a:pt x="11" y="1414"/>
                  </a:lnTo>
                  <a:lnTo>
                    <a:pt x="152" y="1414"/>
                  </a:lnTo>
                  <a:lnTo>
                    <a:pt x="205" y="1407"/>
                  </a:lnTo>
                  <a:lnTo>
                    <a:pt x="241" y="1399"/>
                  </a:lnTo>
                  <a:lnTo>
                    <a:pt x="262" y="1385"/>
                  </a:lnTo>
                  <a:lnTo>
                    <a:pt x="273" y="1363"/>
                  </a:lnTo>
                  <a:lnTo>
                    <a:pt x="280" y="1341"/>
                  </a:lnTo>
                  <a:lnTo>
                    <a:pt x="280" y="151"/>
                  </a:lnTo>
                  <a:lnTo>
                    <a:pt x="213" y="180"/>
                  </a:lnTo>
                  <a:lnTo>
                    <a:pt x="145" y="199"/>
                  </a:lnTo>
                  <a:lnTo>
                    <a:pt x="85" y="206"/>
                  </a:lnTo>
                  <a:lnTo>
                    <a:pt x="32" y="210"/>
                  </a:lnTo>
                  <a:lnTo>
                    <a:pt x="0" y="210"/>
                  </a:lnTo>
                  <a:lnTo>
                    <a:pt x="0" y="140"/>
                  </a:lnTo>
                  <a:lnTo>
                    <a:pt x="35" y="140"/>
                  </a:lnTo>
                  <a:lnTo>
                    <a:pt x="85" y="136"/>
                  </a:lnTo>
                  <a:lnTo>
                    <a:pt x="142" y="129"/>
                  </a:lnTo>
                  <a:lnTo>
                    <a:pt x="202" y="114"/>
                  </a:lnTo>
                  <a:lnTo>
                    <a:pt x="269" y="88"/>
                  </a:lnTo>
                  <a:lnTo>
                    <a:pt x="333" y="52"/>
                  </a:lnTo>
                  <a:lnTo>
                    <a:pt x="3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70" name="Freeform 158"/>
            <p:cNvSpPr>
              <a:spLocks/>
            </p:cNvSpPr>
            <p:nvPr/>
          </p:nvSpPr>
          <p:spPr bwMode="auto">
            <a:xfrm>
              <a:off x="9363" y="2658"/>
              <a:ext cx="248" cy="668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60" y="11"/>
                </a:cxn>
                <a:cxn ang="0">
                  <a:pos x="195" y="40"/>
                </a:cxn>
                <a:cxn ang="0">
                  <a:pos x="223" y="88"/>
                </a:cxn>
                <a:cxn ang="0">
                  <a:pos x="241" y="150"/>
                </a:cxn>
                <a:cxn ang="0">
                  <a:pos x="248" y="231"/>
                </a:cxn>
                <a:cxn ang="0">
                  <a:pos x="248" y="235"/>
                </a:cxn>
                <a:cxn ang="0">
                  <a:pos x="241" y="319"/>
                </a:cxn>
                <a:cxn ang="0">
                  <a:pos x="227" y="397"/>
                </a:cxn>
                <a:cxn ang="0">
                  <a:pos x="202" y="463"/>
                </a:cxn>
                <a:cxn ang="0">
                  <a:pos x="174" y="521"/>
                </a:cxn>
                <a:cxn ang="0">
                  <a:pos x="145" y="573"/>
                </a:cxn>
                <a:cxn ang="0">
                  <a:pos x="114" y="613"/>
                </a:cxn>
                <a:cxn ang="0">
                  <a:pos x="89" y="643"/>
                </a:cxn>
                <a:cxn ang="0">
                  <a:pos x="68" y="661"/>
                </a:cxn>
                <a:cxn ang="0">
                  <a:pos x="53" y="668"/>
                </a:cxn>
                <a:cxn ang="0">
                  <a:pos x="39" y="661"/>
                </a:cxn>
                <a:cxn ang="0">
                  <a:pos x="36" y="654"/>
                </a:cxn>
                <a:cxn ang="0">
                  <a:pos x="32" y="643"/>
                </a:cxn>
                <a:cxn ang="0">
                  <a:pos x="32" y="635"/>
                </a:cxn>
                <a:cxn ang="0">
                  <a:pos x="36" y="632"/>
                </a:cxn>
                <a:cxn ang="0">
                  <a:pos x="36" y="628"/>
                </a:cxn>
                <a:cxn ang="0">
                  <a:pos x="43" y="624"/>
                </a:cxn>
                <a:cxn ang="0">
                  <a:pos x="46" y="617"/>
                </a:cxn>
                <a:cxn ang="0">
                  <a:pos x="57" y="606"/>
                </a:cxn>
                <a:cxn ang="0">
                  <a:pos x="99" y="555"/>
                </a:cxn>
                <a:cxn ang="0">
                  <a:pos x="138" y="488"/>
                </a:cxn>
                <a:cxn ang="0">
                  <a:pos x="170" y="415"/>
                </a:cxn>
                <a:cxn ang="0">
                  <a:pos x="195" y="327"/>
                </a:cxn>
                <a:cxn ang="0">
                  <a:pos x="202" y="231"/>
                </a:cxn>
                <a:cxn ang="0">
                  <a:pos x="202" y="198"/>
                </a:cxn>
                <a:cxn ang="0">
                  <a:pos x="195" y="198"/>
                </a:cxn>
                <a:cxn ang="0">
                  <a:pos x="188" y="206"/>
                </a:cxn>
                <a:cxn ang="0">
                  <a:pos x="149" y="228"/>
                </a:cxn>
                <a:cxn ang="0">
                  <a:pos x="114" y="235"/>
                </a:cxn>
                <a:cxn ang="0">
                  <a:pos x="75" y="228"/>
                </a:cxn>
                <a:cxn ang="0">
                  <a:pos x="43" y="209"/>
                </a:cxn>
                <a:cxn ang="0">
                  <a:pos x="18" y="184"/>
                </a:cxn>
                <a:cxn ang="0">
                  <a:pos x="4" y="150"/>
                </a:cxn>
                <a:cxn ang="0">
                  <a:pos x="0" y="114"/>
                </a:cxn>
                <a:cxn ang="0">
                  <a:pos x="4" y="81"/>
                </a:cxn>
                <a:cxn ang="0">
                  <a:pos x="18" y="48"/>
                </a:cxn>
                <a:cxn ang="0">
                  <a:pos x="43" y="22"/>
                </a:cxn>
                <a:cxn ang="0">
                  <a:pos x="75" y="7"/>
                </a:cxn>
                <a:cxn ang="0">
                  <a:pos x="114" y="0"/>
                </a:cxn>
              </a:cxnLst>
              <a:rect l="0" t="0" r="r" b="b"/>
              <a:pathLst>
                <a:path w="248" h="668">
                  <a:moveTo>
                    <a:pt x="114" y="0"/>
                  </a:moveTo>
                  <a:lnTo>
                    <a:pt x="160" y="11"/>
                  </a:lnTo>
                  <a:lnTo>
                    <a:pt x="195" y="40"/>
                  </a:lnTo>
                  <a:lnTo>
                    <a:pt x="223" y="88"/>
                  </a:lnTo>
                  <a:lnTo>
                    <a:pt x="241" y="150"/>
                  </a:lnTo>
                  <a:lnTo>
                    <a:pt x="248" y="231"/>
                  </a:lnTo>
                  <a:lnTo>
                    <a:pt x="248" y="235"/>
                  </a:lnTo>
                  <a:lnTo>
                    <a:pt x="241" y="319"/>
                  </a:lnTo>
                  <a:lnTo>
                    <a:pt x="227" y="397"/>
                  </a:lnTo>
                  <a:lnTo>
                    <a:pt x="202" y="463"/>
                  </a:lnTo>
                  <a:lnTo>
                    <a:pt x="174" y="521"/>
                  </a:lnTo>
                  <a:lnTo>
                    <a:pt x="145" y="573"/>
                  </a:lnTo>
                  <a:lnTo>
                    <a:pt x="114" y="613"/>
                  </a:lnTo>
                  <a:lnTo>
                    <a:pt x="89" y="643"/>
                  </a:lnTo>
                  <a:lnTo>
                    <a:pt x="68" y="661"/>
                  </a:lnTo>
                  <a:lnTo>
                    <a:pt x="53" y="668"/>
                  </a:lnTo>
                  <a:lnTo>
                    <a:pt x="39" y="661"/>
                  </a:lnTo>
                  <a:lnTo>
                    <a:pt x="36" y="654"/>
                  </a:lnTo>
                  <a:lnTo>
                    <a:pt x="32" y="643"/>
                  </a:lnTo>
                  <a:lnTo>
                    <a:pt x="32" y="635"/>
                  </a:lnTo>
                  <a:lnTo>
                    <a:pt x="36" y="632"/>
                  </a:lnTo>
                  <a:lnTo>
                    <a:pt x="36" y="628"/>
                  </a:lnTo>
                  <a:lnTo>
                    <a:pt x="43" y="624"/>
                  </a:lnTo>
                  <a:lnTo>
                    <a:pt x="46" y="617"/>
                  </a:lnTo>
                  <a:lnTo>
                    <a:pt x="57" y="606"/>
                  </a:lnTo>
                  <a:lnTo>
                    <a:pt x="99" y="555"/>
                  </a:lnTo>
                  <a:lnTo>
                    <a:pt x="138" y="488"/>
                  </a:lnTo>
                  <a:lnTo>
                    <a:pt x="170" y="415"/>
                  </a:lnTo>
                  <a:lnTo>
                    <a:pt x="195" y="327"/>
                  </a:lnTo>
                  <a:lnTo>
                    <a:pt x="202" y="231"/>
                  </a:lnTo>
                  <a:lnTo>
                    <a:pt x="202" y="198"/>
                  </a:lnTo>
                  <a:lnTo>
                    <a:pt x="195" y="198"/>
                  </a:lnTo>
                  <a:lnTo>
                    <a:pt x="188" y="206"/>
                  </a:lnTo>
                  <a:lnTo>
                    <a:pt x="149" y="228"/>
                  </a:lnTo>
                  <a:lnTo>
                    <a:pt x="114" y="235"/>
                  </a:lnTo>
                  <a:lnTo>
                    <a:pt x="75" y="228"/>
                  </a:lnTo>
                  <a:lnTo>
                    <a:pt x="43" y="209"/>
                  </a:lnTo>
                  <a:lnTo>
                    <a:pt x="18" y="184"/>
                  </a:lnTo>
                  <a:lnTo>
                    <a:pt x="4" y="150"/>
                  </a:lnTo>
                  <a:lnTo>
                    <a:pt x="0" y="114"/>
                  </a:lnTo>
                  <a:lnTo>
                    <a:pt x="4" y="81"/>
                  </a:lnTo>
                  <a:lnTo>
                    <a:pt x="18" y="48"/>
                  </a:lnTo>
                  <a:lnTo>
                    <a:pt x="43" y="22"/>
                  </a:lnTo>
                  <a:lnTo>
                    <a:pt x="75" y="7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71" name="Freeform 159"/>
            <p:cNvSpPr>
              <a:spLocks/>
            </p:cNvSpPr>
            <p:nvPr/>
          </p:nvSpPr>
          <p:spPr bwMode="auto">
            <a:xfrm>
              <a:off x="10320" y="2658"/>
              <a:ext cx="227" cy="235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60" y="7"/>
                </a:cxn>
                <a:cxn ang="0">
                  <a:pos x="195" y="33"/>
                </a:cxn>
                <a:cxn ang="0">
                  <a:pos x="220" y="70"/>
                </a:cxn>
                <a:cxn ang="0">
                  <a:pos x="227" y="114"/>
                </a:cxn>
                <a:cxn ang="0">
                  <a:pos x="220" y="162"/>
                </a:cxn>
                <a:cxn ang="0">
                  <a:pos x="195" y="202"/>
                </a:cxn>
                <a:cxn ang="0">
                  <a:pos x="160" y="228"/>
                </a:cxn>
                <a:cxn ang="0">
                  <a:pos x="117" y="235"/>
                </a:cxn>
                <a:cxn ang="0">
                  <a:pos x="71" y="224"/>
                </a:cxn>
                <a:cxn ang="0">
                  <a:pos x="32" y="198"/>
                </a:cxn>
                <a:cxn ang="0">
                  <a:pos x="7" y="162"/>
                </a:cxn>
                <a:cxn ang="0">
                  <a:pos x="0" y="114"/>
                </a:cxn>
                <a:cxn ang="0">
                  <a:pos x="11" y="70"/>
                </a:cxn>
                <a:cxn ang="0">
                  <a:pos x="36" y="33"/>
                </a:cxn>
                <a:cxn ang="0">
                  <a:pos x="71" y="7"/>
                </a:cxn>
                <a:cxn ang="0">
                  <a:pos x="117" y="0"/>
                </a:cxn>
              </a:cxnLst>
              <a:rect l="0" t="0" r="r" b="b"/>
              <a:pathLst>
                <a:path w="227" h="235">
                  <a:moveTo>
                    <a:pt x="117" y="0"/>
                  </a:moveTo>
                  <a:lnTo>
                    <a:pt x="160" y="7"/>
                  </a:lnTo>
                  <a:lnTo>
                    <a:pt x="195" y="33"/>
                  </a:lnTo>
                  <a:lnTo>
                    <a:pt x="220" y="70"/>
                  </a:lnTo>
                  <a:lnTo>
                    <a:pt x="227" y="114"/>
                  </a:lnTo>
                  <a:lnTo>
                    <a:pt x="220" y="162"/>
                  </a:lnTo>
                  <a:lnTo>
                    <a:pt x="195" y="202"/>
                  </a:lnTo>
                  <a:lnTo>
                    <a:pt x="160" y="228"/>
                  </a:lnTo>
                  <a:lnTo>
                    <a:pt x="117" y="235"/>
                  </a:lnTo>
                  <a:lnTo>
                    <a:pt x="71" y="224"/>
                  </a:lnTo>
                  <a:lnTo>
                    <a:pt x="32" y="198"/>
                  </a:lnTo>
                  <a:lnTo>
                    <a:pt x="7" y="162"/>
                  </a:lnTo>
                  <a:lnTo>
                    <a:pt x="0" y="114"/>
                  </a:lnTo>
                  <a:lnTo>
                    <a:pt x="11" y="70"/>
                  </a:lnTo>
                  <a:lnTo>
                    <a:pt x="36" y="33"/>
                  </a:lnTo>
                  <a:lnTo>
                    <a:pt x="71" y="7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72" name="Freeform 160"/>
            <p:cNvSpPr>
              <a:spLocks/>
            </p:cNvSpPr>
            <p:nvPr/>
          </p:nvSpPr>
          <p:spPr bwMode="auto">
            <a:xfrm>
              <a:off x="11281" y="2658"/>
              <a:ext cx="227" cy="235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59" y="7"/>
                </a:cxn>
                <a:cxn ang="0">
                  <a:pos x="195" y="33"/>
                </a:cxn>
                <a:cxn ang="0">
                  <a:pos x="220" y="70"/>
                </a:cxn>
                <a:cxn ang="0">
                  <a:pos x="227" y="114"/>
                </a:cxn>
                <a:cxn ang="0">
                  <a:pos x="216" y="162"/>
                </a:cxn>
                <a:cxn ang="0">
                  <a:pos x="191" y="202"/>
                </a:cxn>
                <a:cxn ang="0">
                  <a:pos x="156" y="228"/>
                </a:cxn>
                <a:cxn ang="0">
                  <a:pos x="113" y="235"/>
                </a:cxn>
                <a:cxn ang="0">
                  <a:pos x="67" y="224"/>
                </a:cxn>
                <a:cxn ang="0">
                  <a:pos x="32" y="198"/>
                </a:cxn>
                <a:cxn ang="0">
                  <a:pos x="7" y="162"/>
                </a:cxn>
                <a:cxn ang="0">
                  <a:pos x="0" y="114"/>
                </a:cxn>
                <a:cxn ang="0">
                  <a:pos x="7" y="70"/>
                </a:cxn>
                <a:cxn ang="0">
                  <a:pos x="32" y="33"/>
                </a:cxn>
                <a:cxn ang="0">
                  <a:pos x="67" y="7"/>
                </a:cxn>
                <a:cxn ang="0">
                  <a:pos x="113" y="0"/>
                </a:cxn>
              </a:cxnLst>
              <a:rect l="0" t="0" r="r" b="b"/>
              <a:pathLst>
                <a:path w="227" h="235">
                  <a:moveTo>
                    <a:pt x="113" y="0"/>
                  </a:moveTo>
                  <a:lnTo>
                    <a:pt x="159" y="7"/>
                  </a:lnTo>
                  <a:lnTo>
                    <a:pt x="195" y="33"/>
                  </a:lnTo>
                  <a:lnTo>
                    <a:pt x="220" y="70"/>
                  </a:lnTo>
                  <a:lnTo>
                    <a:pt x="227" y="114"/>
                  </a:lnTo>
                  <a:lnTo>
                    <a:pt x="216" y="162"/>
                  </a:lnTo>
                  <a:lnTo>
                    <a:pt x="191" y="202"/>
                  </a:lnTo>
                  <a:lnTo>
                    <a:pt x="156" y="228"/>
                  </a:lnTo>
                  <a:lnTo>
                    <a:pt x="113" y="235"/>
                  </a:lnTo>
                  <a:lnTo>
                    <a:pt x="67" y="224"/>
                  </a:lnTo>
                  <a:lnTo>
                    <a:pt x="32" y="198"/>
                  </a:lnTo>
                  <a:lnTo>
                    <a:pt x="7" y="162"/>
                  </a:lnTo>
                  <a:lnTo>
                    <a:pt x="0" y="114"/>
                  </a:lnTo>
                  <a:lnTo>
                    <a:pt x="7" y="70"/>
                  </a:lnTo>
                  <a:lnTo>
                    <a:pt x="32" y="33"/>
                  </a:lnTo>
                  <a:lnTo>
                    <a:pt x="67" y="7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73" name="Freeform 161"/>
            <p:cNvSpPr>
              <a:spLocks/>
            </p:cNvSpPr>
            <p:nvPr/>
          </p:nvSpPr>
          <p:spPr bwMode="auto">
            <a:xfrm>
              <a:off x="12241" y="2658"/>
              <a:ext cx="227" cy="235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60" y="7"/>
                </a:cxn>
                <a:cxn ang="0">
                  <a:pos x="195" y="33"/>
                </a:cxn>
                <a:cxn ang="0">
                  <a:pos x="220" y="70"/>
                </a:cxn>
                <a:cxn ang="0">
                  <a:pos x="227" y="114"/>
                </a:cxn>
                <a:cxn ang="0">
                  <a:pos x="220" y="162"/>
                </a:cxn>
                <a:cxn ang="0">
                  <a:pos x="195" y="202"/>
                </a:cxn>
                <a:cxn ang="0">
                  <a:pos x="160" y="228"/>
                </a:cxn>
                <a:cxn ang="0">
                  <a:pos x="117" y="235"/>
                </a:cxn>
                <a:cxn ang="0">
                  <a:pos x="71" y="224"/>
                </a:cxn>
                <a:cxn ang="0">
                  <a:pos x="32" y="198"/>
                </a:cxn>
                <a:cxn ang="0">
                  <a:pos x="8" y="162"/>
                </a:cxn>
                <a:cxn ang="0">
                  <a:pos x="0" y="114"/>
                </a:cxn>
                <a:cxn ang="0">
                  <a:pos x="11" y="70"/>
                </a:cxn>
                <a:cxn ang="0">
                  <a:pos x="36" y="33"/>
                </a:cxn>
                <a:cxn ang="0">
                  <a:pos x="71" y="7"/>
                </a:cxn>
                <a:cxn ang="0">
                  <a:pos x="117" y="0"/>
                </a:cxn>
              </a:cxnLst>
              <a:rect l="0" t="0" r="r" b="b"/>
              <a:pathLst>
                <a:path w="227" h="235">
                  <a:moveTo>
                    <a:pt x="117" y="0"/>
                  </a:moveTo>
                  <a:lnTo>
                    <a:pt x="160" y="7"/>
                  </a:lnTo>
                  <a:lnTo>
                    <a:pt x="195" y="33"/>
                  </a:lnTo>
                  <a:lnTo>
                    <a:pt x="220" y="70"/>
                  </a:lnTo>
                  <a:lnTo>
                    <a:pt x="227" y="114"/>
                  </a:lnTo>
                  <a:lnTo>
                    <a:pt x="220" y="162"/>
                  </a:lnTo>
                  <a:lnTo>
                    <a:pt x="195" y="202"/>
                  </a:lnTo>
                  <a:lnTo>
                    <a:pt x="160" y="228"/>
                  </a:lnTo>
                  <a:lnTo>
                    <a:pt x="117" y="235"/>
                  </a:lnTo>
                  <a:lnTo>
                    <a:pt x="71" y="224"/>
                  </a:lnTo>
                  <a:lnTo>
                    <a:pt x="32" y="198"/>
                  </a:lnTo>
                  <a:lnTo>
                    <a:pt x="8" y="162"/>
                  </a:lnTo>
                  <a:lnTo>
                    <a:pt x="0" y="114"/>
                  </a:lnTo>
                  <a:lnTo>
                    <a:pt x="11" y="70"/>
                  </a:lnTo>
                  <a:lnTo>
                    <a:pt x="36" y="33"/>
                  </a:lnTo>
                  <a:lnTo>
                    <a:pt x="71" y="7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74" name="Freeform 162"/>
            <p:cNvSpPr>
              <a:spLocks/>
            </p:cNvSpPr>
            <p:nvPr/>
          </p:nvSpPr>
          <p:spPr bwMode="auto">
            <a:xfrm>
              <a:off x="13181" y="2658"/>
              <a:ext cx="248" cy="668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59" y="11"/>
                </a:cxn>
                <a:cxn ang="0">
                  <a:pos x="195" y="40"/>
                </a:cxn>
                <a:cxn ang="0">
                  <a:pos x="223" y="88"/>
                </a:cxn>
                <a:cxn ang="0">
                  <a:pos x="241" y="150"/>
                </a:cxn>
                <a:cxn ang="0">
                  <a:pos x="248" y="231"/>
                </a:cxn>
                <a:cxn ang="0">
                  <a:pos x="248" y="235"/>
                </a:cxn>
                <a:cxn ang="0">
                  <a:pos x="241" y="319"/>
                </a:cxn>
                <a:cxn ang="0">
                  <a:pos x="227" y="397"/>
                </a:cxn>
                <a:cxn ang="0">
                  <a:pos x="202" y="463"/>
                </a:cxn>
                <a:cxn ang="0">
                  <a:pos x="174" y="521"/>
                </a:cxn>
                <a:cxn ang="0">
                  <a:pos x="145" y="573"/>
                </a:cxn>
                <a:cxn ang="0">
                  <a:pos x="113" y="613"/>
                </a:cxn>
                <a:cxn ang="0">
                  <a:pos x="88" y="643"/>
                </a:cxn>
                <a:cxn ang="0">
                  <a:pos x="67" y="661"/>
                </a:cxn>
                <a:cxn ang="0">
                  <a:pos x="53" y="668"/>
                </a:cxn>
                <a:cxn ang="0">
                  <a:pos x="39" y="661"/>
                </a:cxn>
                <a:cxn ang="0">
                  <a:pos x="35" y="654"/>
                </a:cxn>
                <a:cxn ang="0">
                  <a:pos x="32" y="643"/>
                </a:cxn>
                <a:cxn ang="0">
                  <a:pos x="32" y="635"/>
                </a:cxn>
                <a:cxn ang="0">
                  <a:pos x="35" y="632"/>
                </a:cxn>
                <a:cxn ang="0">
                  <a:pos x="35" y="628"/>
                </a:cxn>
                <a:cxn ang="0">
                  <a:pos x="42" y="624"/>
                </a:cxn>
                <a:cxn ang="0">
                  <a:pos x="46" y="617"/>
                </a:cxn>
                <a:cxn ang="0">
                  <a:pos x="57" y="606"/>
                </a:cxn>
                <a:cxn ang="0">
                  <a:pos x="99" y="555"/>
                </a:cxn>
                <a:cxn ang="0">
                  <a:pos x="138" y="488"/>
                </a:cxn>
                <a:cxn ang="0">
                  <a:pos x="170" y="415"/>
                </a:cxn>
                <a:cxn ang="0">
                  <a:pos x="195" y="327"/>
                </a:cxn>
                <a:cxn ang="0">
                  <a:pos x="202" y="231"/>
                </a:cxn>
                <a:cxn ang="0">
                  <a:pos x="202" y="198"/>
                </a:cxn>
                <a:cxn ang="0">
                  <a:pos x="195" y="198"/>
                </a:cxn>
                <a:cxn ang="0">
                  <a:pos x="188" y="206"/>
                </a:cxn>
                <a:cxn ang="0">
                  <a:pos x="152" y="228"/>
                </a:cxn>
                <a:cxn ang="0">
                  <a:pos x="113" y="235"/>
                </a:cxn>
                <a:cxn ang="0">
                  <a:pos x="74" y="228"/>
                </a:cxn>
                <a:cxn ang="0">
                  <a:pos x="42" y="209"/>
                </a:cxn>
                <a:cxn ang="0">
                  <a:pos x="18" y="184"/>
                </a:cxn>
                <a:cxn ang="0">
                  <a:pos x="3" y="150"/>
                </a:cxn>
                <a:cxn ang="0">
                  <a:pos x="0" y="114"/>
                </a:cxn>
                <a:cxn ang="0">
                  <a:pos x="3" y="81"/>
                </a:cxn>
                <a:cxn ang="0">
                  <a:pos x="18" y="48"/>
                </a:cxn>
                <a:cxn ang="0">
                  <a:pos x="42" y="22"/>
                </a:cxn>
                <a:cxn ang="0">
                  <a:pos x="74" y="7"/>
                </a:cxn>
                <a:cxn ang="0">
                  <a:pos x="113" y="0"/>
                </a:cxn>
              </a:cxnLst>
              <a:rect l="0" t="0" r="r" b="b"/>
              <a:pathLst>
                <a:path w="248" h="668">
                  <a:moveTo>
                    <a:pt x="113" y="0"/>
                  </a:moveTo>
                  <a:lnTo>
                    <a:pt x="159" y="11"/>
                  </a:lnTo>
                  <a:lnTo>
                    <a:pt x="195" y="40"/>
                  </a:lnTo>
                  <a:lnTo>
                    <a:pt x="223" y="88"/>
                  </a:lnTo>
                  <a:lnTo>
                    <a:pt x="241" y="150"/>
                  </a:lnTo>
                  <a:lnTo>
                    <a:pt x="248" y="231"/>
                  </a:lnTo>
                  <a:lnTo>
                    <a:pt x="248" y="235"/>
                  </a:lnTo>
                  <a:lnTo>
                    <a:pt x="241" y="319"/>
                  </a:lnTo>
                  <a:lnTo>
                    <a:pt x="227" y="397"/>
                  </a:lnTo>
                  <a:lnTo>
                    <a:pt x="202" y="463"/>
                  </a:lnTo>
                  <a:lnTo>
                    <a:pt x="174" y="521"/>
                  </a:lnTo>
                  <a:lnTo>
                    <a:pt x="145" y="573"/>
                  </a:lnTo>
                  <a:lnTo>
                    <a:pt x="113" y="613"/>
                  </a:lnTo>
                  <a:lnTo>
                    <a:pt x="88" y="643"/>
                  </a:lnTo>
                  <a:lnTo>
                    <a:pt x="67" y="661"/>
                  </a:lnTo>
                  <a:lnTo>
                    <a:pt x="53" y="668"/>
                  </a:lnTo>
                  <a:lnTo>
                    <a:pt x="39" y="661"/>
                  </a:lnTo>
                  <a:lnTo>
                    <a:pt x="35" y="654"/>
                  </a:lnTo>
                  <a:lnTo>
                    <a:pt x="32" y="643"/>
                  </a:lnTo>
                  <a:lnTo>
                    <a:pt x="32" y="635"/>
                  </a:lnTo>
                  <a:lnTo>
                    <a:pt x="35" y="632"/>
                  </a:lnTo>
                  <a:lnTo>
                    <a:pt x="35" y="628"/>
                  </a:lnTo>
                  <a:lnTo>
                    <a:pt x="42" y="624"/>
                  </a:lnTo>
                  <a:lnTo>
                    <a:pt x="46" y="617"/>
                  </a:lnTo>
                  <a:lnTo>
                    <a:pt x="57" y="606"/>
                  </a:lnTo>
                  <a:lnTo>
                    <a:pt x="99" y="555"/>
                  </a:lnTo>
                  <a:lnTo>
                    <a:pt x="138" y="488"/>
                  </a:lnTo>
                  <a:lnTo>
                    <a:pt x="170" y="415"/>
                  </a:lnTo>
                  <a:lnTo>
                    <a:pt x="195" y="327"/>
                  </a:lnTo>
                  <a:lnTo>
                    <a:pt x="202" y="231"/>
                  </a:lnTo>
                  <a:lnTo>
                    <a:pt x="202" y="198"/>
                  </a:lnTo>
                  <a:lnTo>
                    <a:pt x="195" y="198"/>
                  </a:lnTo>
                  <a:lnTo>
                    <a:pt x="188" y="206"/>
                  </a:lnTo>
                  <a:lnTo>
                    <a:pt x="152" y="228"/>
                  </a:lnTo>
                  <a:lnTo>
                    <a:pt x="113" y="235"/>
                  </a:lnTo>
                  <a:lnTo>
                    <a:pt x="74" y="228"/>
                  </a:lnTo>
                  <a:lnTo>
                    <a:pt x="42" y="209"/>
                  </a:lnTo>
                  <a:lnTo>
                    <a:pt x="18" y="184"/>
                  </a:lnTo>
                  <a:lnTo>
                    <a:pt x="3" y="150"/>
                  </a:lnTo>
                  <a:lnTo>
                    <a:pt x="0" y="114"/>
                  </a:lnTo>
                  <a:lnTo>
                    <a:pt x="3" y="81"/>
                  </a:lnTo>
                  <a:lnTo>
                    <a:pt x="18" y="48"/>
                  </a:lnTo>
                  <a:lnTo>
                    <a:pt x="42" y="22"/>
                  </a:lnTo>
                  <a:lnTo>
                    <a:pt x="74" y="7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75" name="Freeform 163"/>
            <p:cNvSpPr>
              <a:spLocks/>
            </p:cNvSpPr>
            <p:nvPr/>
          </p:nvSpPr>
          <p:spPr bwMode="auto">
            <a:xfrm>
              <a:off x="14063" y="1413"/>
              <a:ext cx="862" cy="1520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53" y="7"/>
                </a:cxn>
                <a:cxn ang="0">
                  <a:pos x="351" y="62"/>
                </a:cxn>
                <a:cxn ang="0">
                  <a:pos x="522" y="66"/>
                </a:cxn>
                <a:cxn ang="0">
                  <a:pos x="653" y="37"/>
                </a:cxn>
                <a:cxn ang="0">
                  <a:pos x="734" y="4"/>
                </a:cxn>
                <a:cxn ang="0">
                  <a:pos x="752" y="0"/>
                </a:cxn>
                <a:cxn ang="0">
                  <a:pos x="770" y="7"/>
                </a:cxn>
                <a:cxn ang="0">
                  <a:pos x="773" y="26"/>
                </a:cxn>
                <a:cxn ang="0">
                  <a:pos x="752" y="66"/>
                </a:cxn>
                <a:cxn ang="0">
                  <a:pos x="688" y="136"/>
                </a:cxn>
                <a:cxn ang="0">
                  <a:pos x="582" y="202"/>
                </a:cxn>
                <a:cxn ang="0">
                  <a:pos x="444" y="250"/>
                </a:cxn>
                <a:cxn ang="0">
                  <a:pos x="288" y="253"/>
                </a:cxn>
                <a:cxn ang="0">
                  <a:pos x="174" y="224"/>
                </a:cxn>
                <a:cxn ang="0">
                  <a:pos x="234" y="606"/>
                </a:cxn>
                <a:cxn ang="0">
                  <a:pos x="369" y="551"/>
                </a:cxn>
                <a:cxn ang="0">
                  <a:pos x="532" y="554"/>
                </a:cxn>
                <a:cxn ang="0">
                  <a:pos x="681" y="628"/>
                </a:cxn>
                <a:cxn ang="0">
                  <a:pos x="791" y="760"/>
                </a:cxn>
                <a:cxn ang="0">
                  <a:pos x="851" y="936"/>
                </a:cxn>
                <a:cxn ang="0">
                  <a:pos x="862" y="1021"/>
                </a:cxn>
                <a:cxn ang="0">
                  <a:pos x="823" y="1219"/>
                </a:cxn>
                <a:cxn ang="0">
                  <a:pos x="720" y="1377"/>
                </a:cxn>
                <a:cxn ang="0">
                  <a:pos x="571" y="1484"/>
                </a:cxn>
                <a:cxn ang="0">
                  <a:pos x="390" y="1520"/>
                </a:cxn>
                <a:cxn ang="0">
                  <a:pos x="227" y="1484"/>
                </a:cxn>
                <a:cxn ang="0">
                  <a:pos x="107" y="1388"/>
                </a:cxn>
                <a:cxn ang="0">
                  <a:pos x="29" y="1256"/>
                </a:cxn>
                <a:cxn ang="0">
                  <a:pos x="0" y="1113"/>
                </a:cxn>
                <a:cxn ang="0">
                  <a:pos x="22" y="1036"/>
                </a:cxn>
                <a:cxn ang="0">
                  <a:pos x="64" y="1002"/>
                </a:cxn>
                <a:cxn ang="0">
                  <a:pos x="107" y="995"/>
                </a:cxn>
                <a:cxn ang="0">
                  <a:pos x="178" y="1021"/>
                </a:cxn>
                <a:cxn ang="0">
                  <a:pos x="213" y="1076"/>
                </a:cxn>
                <a:cxn ang="0">
                  <a:pos x="213" y="1138"/>
                </a:cxn>
                <a:cxn ang="0">
                  <a:pos x="178" y="1193"/>
                </a:cxn>
                <a:cxn ang="0">
                  <a:pos x="107" y="1216"/>
                </a:cxn>
                <a:cxn ang="0">
                  <a:pos x="68" y="1212"/>
                </a:cxn>
                <a:cxn ang="0">
                  <a:pos x="132" y="1337"/>
                </a:cxn>
                <a:cxn ang="0">
                  <a:pos x="242" y="1425"/>
                </a:cxn>
                <a:cxn ang="0">
                  <a:pos x="387" y="1462"/>
                </a:cxn>
                <a:cxn ang="0">
                  <a:pos x="522" y="1425"/>
                </a:cxn>
                <a:cxn ang="0">
                  <a:pos x="617" y="1318"/>
                </a:cxn>
                <a:cxn ang="0">
                  <a:pos x="656" y="1193"/>
                </a:cxn>
                <a:cxn ang="0">
                  <a:pos x="667" y="1065"/>
                </a:cxn>
                <a:cxn ang="0">
                  <a:pos x="663" y="911"/>
                </a:cxn>
                <a:cxn ang="0">
                  <a:pos x="628" y="734"/>
                </a:cxn>
                <a:cxn ang="0">
                  <a:pos x="596" y="679"/>
                </a:cxn>
                <a:cxn ang="0">
                  <a:pos x="539" y="621"/>
                </a:cxn>
                <a:cxn ang="0">
                  <a:pos x="444" y="591"/>
                </a:cxn>
                <a:cxn ang="0">
                  <a:pos x="316" y="617"/>
                </a:cxn>
                <a:cxn ang="0">
                  <a:pos x="231" y="668"/>
                </a:cxn>
                <a:cxn ang="0">
                  <a:pos x="181" y="727"/>
                </a:cxn>
                <a:cxn ang="0">
                  <a:pos x="160" y="753"/>
                </a:cxn>
                <a:cxn ang="0">
                  <a:pos x="149" y="764"/>
                </a:cxn>
                <a:cxn ang="0">
                  <a:pos x="125" y="767"/>
                </a:cxn>
                <a:cxn ang="0">
                  <a:pos x="110" y="760"/>
                </a:cxn>
                <a:cxn ang="0">
                  <a:pos x="103" y="742"/>
                </a:cxn>
                <a:cxn ang="0">
                  <a:pos x="107" y="18"/>
                </a:cxn>
                <a:cxn ang="0">
                  <a:pos x="117" y="0"/>
                </a:cxn>
              </a:cxnLst>
              <a:rect l="0" t="0" r="r" b="b"/>
              <a:pathLst>
                <a:path w="862" h="1520">
                  <a:moveTo>
                    <a:pt x="117" y="0"/>
                  </a:moveTo>
                  <a:lnTo>
                    <a:pt x="139" y="0"/>
                  </a:lnTo>
                  <a:lnTo>
                    <a:pt x="142" y="4"/>
                  </a:lnTo>
                  <a:lnTo>
                    <a:pt x="153" y="7"/>
                  </a:lnTo>
                  <a:lnTo>
                    <a:pt x="252" y="44"/>
                  </a:lnTo>
                  <a:lnTo>
                    <a:pt x="351" y="62"/>
                  </a:lnTo>
                  <a:lnTo>
                    <a:pt x="440" y="70"/>
                  </a:lnTo>
                  <a:lnTo>
                    <a:pt x="522" y="66"/>
                  </a:lnTo>
                  <a:lnTo>
                    <a:pt x="592" y="51"/>
                  </a:lnTo>
                  <a:lnTo>
                    <a:pt x="653" y="37"/>
                  </a:lnTo>
                  <a:lnTo>
                    <a:pt x="702" y="18"/>
                  </a:lnTo>
                  <a:lnTo>
                    <a:pt x="734" y="4"/>
                  </a:lnTo>
                  <a:lnTo>
                    <a:pt x="741" y="0"/>
                  </a:lnTo>
                  <a:lnTo>
                    <a:pt x="752" y="0"/>
                  </a:lnTo>
                  <a:lnTo>
                    <a:pt x="763" y="4"/>
                  </a:lnTo>
                  <a:lnTo>
                    <a:pt x="770" y="7"/>
                  </a:lnTo>
                  <a:lnTo>
                    <a:pt x="773" y="15"/>
                  </a:lnTo>
                  <a:lnTo>
                    <a:pt x="773" y="26"/>
                  </a:lnTo>
                  <a:lnTo>
                    <a:pt x="766" y="40"/>
                  </a:lnTo>
                  <a:lnTo>
                    <a:pt x="752" y="66"/>
                  </a:lnTo>
                  <a:lnTo>
                    <a:pt x="724" y="99"/>
                  </a:lnTo>
                  <a:lnTo>
                    <a:pt x="688" y="136"/>
                  </a:lnTo>
                  <a:lnTo>
                    <a:pt x="639" y="169"/>
                  </a:lnTo>
                  <a:lnTo>
                    <a:pt x="582" y="202"/>
                  </a:lnTo>
                  <a:lnTo>
                    <a:pt x="518" y="231"/>
                  </a:lnTo>
                  <a:lnTo>
                    <a:pt x="444" y="250"/>
                  </a:lnTo>
                  <a:lnTo>
                    <a:pt x="359" y="257"/>
                  </a:lnTo>
                  <a:lnTo>
                    <a:pt x="288" y="253"/>
                  </a:lnTo>
                  <a:lnTo>
                    <a:pt x="224" y="239"/>
                  </a:lnTo>
                  <a:lnTo>
                    <a:pt x="174" y="224"/>
                  </a:lnTo>
                  <a:lnTo>
                    <a:pt x="174" y="657"/>
                  </a:lnTo>
                  <a:lnTo>
                    <a:pt x="234" y="606"/>
                  </a:lnTo>
                  <a:lnTo>
                    <a:pt x="302" y="573"/>
                  </a:lnTo>
                  <a:lnTo>
                    <a:pt x="369" y="551"/>
                  </a:lnTo>
                  <a:lnTo>
                    <a:pt x="447" y="543"/>
                  </a:lnTo>
                  <a:lnTo>
                    <a:pt x="532" y="554"/>
                  </a:lnTo>
                  <a:lnTo>
                    <a:pt x="610" y="584"/>
                  </a:lnTo>
                  <a:lnTo>
                    <a:pt x="681" y="628"/>
                  </a:lnTo>
                  <a:lnTo>
                    <a:pt x="741" y="687"/>
                  </a:lnTo>
                  <a:lnTo>
                    <a:pt x="791" y="760"/>
                  </a:lnTo>
                  <a:lnTo>
                    <a:pt x="826" y="845"/>
                  </a:lnTo>
                  <a:lnTo>
                    <a:pt x="851" y="936"/>
                  </a:lnTo>
                  <a:lnTo>
                    <a:pt x="858" y="1032"/>
                  </a:lnTo>
                  <a:lnTo>
                    <a:pt x="862" y="1021"/>
                  </a:lnTo>
                  <a:lnTo>
                    <a:pt x="851" y="1124"/>
                  </a:lnTo>
                  <a:lnTo>
                    <a:pt x="823" y="1219"/>
                  </a:lnTo>
                  <a:lnTo>
                    <a:pt x="780" y="1304"/>
                  </a:lnTo>
                  <a:lnTo>
                    <a:pt x="720" y="1377"/>
                  </a:lnTo>
                  <a:lnTo>
                    <a:pt x="649" y="1440"/>
                  </a:lnTo>
                  <a:lnTo>
                    <a:pt x="571" y="1484"/>
                  </a:lnTo>
                  <a:lnTo>
                    <a:pt x="483" y="1509"/>
                  </a:lnTo>
                  <a:lnTo>
                    <a:pt x="390" y="1520"/>
                  </a:lnTo>
                  <a:lnTo>
                    <a:pt x="305" y="1509"/>
                  </a:lnTo>
                  <a:lnTo>
                    <a:pt x="227" y="1484"/>
                  </a:lnTo>
                  <a:lnTo>
                    <a:pt x="160" y="1443"/>
                  </a:lnTo>
                  <a:lnTo>
                    <a:pt x="107" y="1388"/>
                  </a:lnTo>
                  <a:lnTo>
                    <a:pt x="61" y="1326"/>
                  </a:lnTo>
                  <a:lnTo>
                    <a:pt x="29" y="1256"/>
                  </a:lnTo>
                  <a:lnTo>
                    <a:pt x="8" y="1186"/>
                  </a:lnTo>
                  <a:lnTo>
                    <a:pt x="0" y="1113"/>
                  </a:lnTo>
                  <a:lnTo>
                    <a:pt x="8" y="1069"/>
                  </a:lnTo>
                  <a:lnTo>
                    <a:pt x="22" y="1036"/>
                  </a:lnTo>
                  <a:lnTo>
                    <a:pt x="43" y="1017"/>
                  </a:lnTo>
                  <a:lnTo>
                    <a:pt x="64" y="1002"/>
                  </a:lnTo>
                  <a:lnTo>
                    <a:pt x="89" y="995"/>
                  </a:lnTo>
                  <a:lnTo>
                    <a:pt x="107" y="995"/>
                  </a:lnTo>
                  <a:lnTo>
                    <a:pt x="146" y="1002"/>
                  </a:lnTo>
                  <a:lnTo>
                    <a:pt x="178" y="1021"/>
                  </a:lnTo>
                  <a:lnTo>
                    <a:pt x="199" y="1043"/>
                  </a:lnTo>
                  <a:lnTo>
                    <a:pt x="213" y="1076"/>
                  </a:lnTo>
                  <a:lnTo>
                    <a:pt x="217" y="1105"/>
                  </a:lnTo>
                  <a:lnTo>
                    <a:pt x="213" y="1138"/>
                  </a:lnTo>
                  <a:lnTo>
                    <a:pt x="199" y="1168"/>
                  </a:lnTo>
                  <a:lnTo>
                    <a:pt x="178" y="1193"/>
                  </a:lnTo>
                  <a:lnTo>
                    <a:pt x="146" y="1208"/>
                  </a:lnTo>
                  <a:lnTo>
                    <a:pt x="107" y="1216"/>
                  </a:lnTo>
                  <a:lnTo>
                    <a:pt x="75" y="1216"/>
                  </a:lnTo>
                  <a:lnTo>
                    <a:pt x="68" y="1212"/>
                  </a:lnTo>
                  <a:lnTo>
                    <a:pt x="93" y="1278"/>
                  </a:lnTo>
                  <a:lnTo>
                    <a:pt x="132" y="1337"/>
                  </a:lnTo>
                  <a:lnTo>
                    <a:pt x="181" y="1388"/>
                  </a:lnTo>
                  <a:lnTo>
                    <a:pt x="242" y="1425"/>
                  </a:lnTo>
                  <a:lnTo>
                    <a:pt x="309" y="1451"/>
                  </a:lnTo>
                  <a:lnTo>
                    <a:pt x="387" y="1462"/>
                  </a:lnTo>
                  <a:lnTo>
                    <a:pt x="458" y="1451"/>
                  </a:lnTo>
                  <a:lnTo>
                    <a:pt x="522" y="1425"/>
                  </a:lnTo>
                  <a:lnTo>
                    <a:pt x="575" y="1377"/>
                  </a:lnTo>
                  <a:lnTo>
                    <a:pt x="617" y="1318"/>
                  </a:lnTo>
                  <a:lnTo>
                    <a:pt x="642" y="1256"/>
                  </a:lnTo>
                  <a:lnTo>
                    <a:pt x="656" y="1193"/>
                  </a:lnTo>
                  <a:lnTo>
                    <a:pt x="663" y="1127"/>
                  </a:lnTo>
                  <a:lnTo>
                    <a:pt x="667" y="1065"/>
                  </a:lnTo>
                  <a:lnTo>
                    <a:pt x="667" y="1014"/>
                  </a:lnTo>
                  <a:lnTo>
                    <a:pt x="663" y="911"/>
                  </a:lnTo>
                  <a:lnTo>
                    <a:pt x="653" y="819"/>
                  </a:lnTo>
                  <a:lnTo>
                    <a:pt x="628" y="734"/>
                  </a:lnTo>
                  <a:lnTo>
                    <a:pt x="617" y="709"/>
                  </a:lnTo>
                  <a:lnTo>
                    <a:pt x="596" y="679"/>
                  </a:lnTo>
                  <a:lnTo>
                    <a:pt x="571" y="646"/>
                  </a:lnTo>
                  <a:lnTo>
                    <a:pt x="539" y="621"/>
                  </a:lnTo>
                  <a:lnTo>
                    <a:pt x="497" y="599"/>
                  </a:lnTo>
                  <a:lnTo>
                    <a:pt x="444" y="591"/>
                  </a:lnTo>
                  <a:lnTo>
                    <a:pt x="376" y="599"/>
                  </a:lnTo>
                  <a:lnTo>
                    <a:pt x="316" y="617"/>
                  </a:lnTo>
                  <a:lnTo>
                    <a:pt x="270" y="639"/>
                  </a:lnTo>
                  <a:lnTo>
                    <a:pt x="231" y="668"/>
                  </a:lnTo>
                  <a:lnTo>
                    <a:pt x="203" y="698"/>
                  </a:lnTo>
                  <a:lnTo>
                    <a:pt x="181" y="727"/>
                  </a:lnTo>
                  <a:lnTo>
                    <a:pt x="167" y="745"/>
                  </a:lnTo>
                  <a:lnTo>
                    <a:pt x="160" y="753"/>
                  </a:lnTo>
                  <a:lnTo>
                    <a:pt x="156" y="760"/>
                  </a:lnTo>
                  <a:lnTo>
                    <a:pt x="149" y="764"/>
                  </a:lnTo>
                  <a:lnTo>
                    <a:pt x="146" y="767"/>
                  </a:lnTo>
                  <a:lnTo>
                    <a:pt x="125" y="767"/>
                  </a:lnTo>
                  <a:lnTo>
                    <a:pt x="114" y="764"/>
                  </a:lnTo>
                  <a:lnTo>
                    <a:pt x="110" y="760"/>
                  </a:lnTo>
                  <a:lnTo>
                    <a:pt x="107" y="753"/>
                  </a:lnTo>
                  <a:lnTo>
                    <a:pt x="103" y="742"/>
                  </a:lnTo>
                  <a:lnTo>
                    <a:pt x="103" y="26"/>
                  </a:lnTo>
                  <a:lnTo>
                    <a:pt x="107" y="18"/>
                  </a:lnTo>
                  <a:lnTo>
                    <a:pt x="107" y="1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76" name="Freeform 164"/>
            <p:cNvSpPr>
              <a:spLocks/>
            </p:cNvSpPr>
            <p:nvPr/>
          </p:nvSpPr>
          <p:spPr bwMode="auto">
            <a:xfrm>
              <a:off x="15233" y="2658"/>
              <a:ext cx="248" cy="668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53" y="7"/>
                </a:cxn>
                <a:cxn ang="0">
                  <a:pos x="188" y="29"/>
                </a:cxn>
                <a:cxn ang="0">
                  <a:pos x="213" y="62"/>
                </a:cxn>
                <a:cxn ang="0">
                  <a:pos x="231" y="110"/>
                </a:cxn>
                <a:cxn ang="0">
                  <a:pos x="245" y="165"/>
                </a:cxn>
                <a:cxn ang="0">
                  <a:pos x="248" y="231"/>
                </a:cxn>
                <a:cxn ang="0">
                  <a:pos x="248" y="235"/>
                </a:cxn>
                <a:cxn ang="0">
                  <a:pos x="241" y="316"/>
                </a:cxn>
                <a:cxn ang="0">
                  <a:pos x="227" y="393"/>
                </a:cxn>
                <a:cxn ang="0">
                  <a:pos x="206" y="459"/>
                </a:cxn>
                <a:cxn ang="0">
                  <a:pos x="178" y="521"/>
                </a:cxn>
                <a:cxn ang="0">
                  <a:pos x="146" y="573"/>
                </a:cxn>
                <a:cxn ang="0">
                  <a:pos x="117" y="613"/>
                </a:cxn>
                <a:cxn ang="0">
                  <a:pos x="89" y="643"/>
                </a:cxn>
                <a:cxn ang="0">
                  <a:pos x="68" y="661"/>
                </a:cxn>
                <a:cxn ang="0">
                  <a:pos x="53" y="668"/>
                </a:cxn>
                <a:cxn ang="0">
                  <a:pos x="39" y="661"/>
                </a:cxn>
                <a:cxn ang="0">
                  <a:pos x="36" y="654"/>
                </a:cxn>
                <a:cxn ang="0">
                  <a:pos x="32" y="643"/>
                </a:cxn>
                <a:cxn ang="0">
                  <a:pos x="32" y="639"/>
                </a:cxn>
                <a:cxn ang="0">
                  <a:pos x="36" y="632"/>
                </a:cxn>
                <a:cxn ang="0">
                  <a:pos x="36" y="628"/>
                </a:cxn>
                <a:cxn ang="0">
                  <a:pos x="46" y="617"/>
                </a:cxn>
                <a:cxn ang="0">
                  <a:pos x="110" y="532"/>
                </a:cxn>
                <a:cxn ang="0">
                  <a:pos x="160" y="437"/>
                </a:cxn>
                <a:cxn ang="0">
                  <a:pos x="192" y="338"/>
                </a:cxn>
                <a:cxn ang="0">
                  <a:pos x="202" y="231"/>
                </a:cxn>
                <a:cxn ang="0">
                  <a:pos x="202" y="198"/>
                </a:cxn>
                <a:cxn ang="0">
                  <a:pos x="199" y="198"/>
                </a:cxn>
                <a:cxn ang="0">
                  <a:pos x="195" y="202"/>
                </a:cxn>
                <a:cxn ang="0">
                  <a:pos x="170" y="220"/>
                </a:cxn>
                <a:cxn ang="0">
                  <a:pos x="146" y="231"/>
                </a:cxn>
                <a:cxn ang="0">
                  <a:pos x="114" y="235"/>
                </a:cxn>
                <a:cxn ang="0">
                  <a:pos x="75" y="228"/>
                </a:cxn>
                <a:cxn ang="0">
                  <a:pos x="43" y="209"/>
                </a:cxn>
                <a:cxn ang="0">
                  <a:pos x="18" y="184"/>
                </a:cxn>
                <a:cxn ang="0">
                  <a:pos x="4" y="150"/>
                </a:cxn>
                <a:cxn ang="0">
                  <a:pos x="0" y="114"/>
                </a:cxn>
                <a:cxn ang="0">
                  <a:pos x="4" y="81"/>
                </a:cxn>
                <a:cxn ang="0">
                  <a:pos x="18" y="51"/>
                </a:cxn>
                <a:cxn ang="0">
                  <a:pos x="39" y="26"/>
                </a:cxn>
                <a:cxn ang="0">
                  <a:pos x="71" y="7"/>
                </a:cxn>
                <a:cxn ang="0">
                  <a:pos x="114" y="0"/>
                </a:cxn>
              </a:cxnLst>
              <a:rect l="0" t="0" r="r" b="b"/>
              <a:pathLst>
                <a:path w="248" h="668">
                  <a:moveTo>
                    <a:pt x="114" y="0"/>
                  </a:moveTo>
                  <a:lnTo>
                    <a:pt x="153" y="7"/>
                  </a:lnTo>
                  <a:lnTo>
                    <a:pt x="188" y="29"/>
                  </a:lnTo>
                  <a:lnTo>
                    <a:pt x="213" y="62"/>
                  </a:lnTo>
                  <a:lnTo>
                    <a:pt x="231" y="110"/>
                  </a:lnTo>
                  <a:lnTo>
                    <a:pt x="245" y="165"/>
                  </a:lnTo>
                  <a:lnTo>
                    <a:pt x="248" y="231"/>
                  </a:lnTo>
                  <a:lnTo>
                    <a:pt x="248" y="235"/>
                  </a:lnTo>
                  <a:lnTo>
                    <a:pt x="241" y="316"/>
                  </a:lnTo>
                  <a:lnTo>
                    <a:pt x="227" y="393"/>
                  </a:lnTo>
                  <a:lnTo>
                    <a:pt x="206" y="459"/>
                  </a:lnTo>
                  <a:lnTo>
                    <a:pt x="178" y="521"/>
                  </a:lnTo>
                  <a:lnTo>
                    <a:pt x="146" y="573"/>
                  </a:lnTo>
                  <a:lnTo>
                    <a:pt x="117" y="613"/>
                  </a:lnTo>
                  <a:lnTo>
                    <a:pt x="89" y="643"/>
                  </a:lnTo>
                  <a:lnTo>
                    <a:pt x="68" y="661"/>
                  </a:lnTo>
                  <a:lnTo>
                    <a:pt x="53" y="668"/>
                  </a:lnTo>
                  <a:lnTo>
                    <a:pt x="39" y="661"/>
                  </a:lnTo>
                  <a:lnTo>
                    <a:pt x="36" y="654"/>
                  </a:lnTo>
                  <a:lnTo>
                    <a:pt x="32" y="643"/>
                  </a:lnTo>
                  <a:lnTo>
                    <a:pt x="32" y="639"/>
                  </a:lnTo>
                  <a:lnTo>
                    <a:pt x="36" y="632"/>
                  </a:lnTo>
                  <a:lnTo>
                    <a:pt x="36" y="628"/>
                  </a:lnTo>
                  <a:lnTo>
                    <a:pt x="46" y="617"/>
                  </a:lnTo>
                  <a:lnTo>
                    <a:pt x="110" y="532"/>
                  </a:lnTo>
                  <a:lnTo>
                    <a:pt x="160" y="437"/>
                  </a:lnTo>
                  <a:lnTo>
                    <a:pt x="192" y="338"/>
                  </a:lnTo>
                  <a:lnTo>
                    <a:pt x="202" y="231"/>
                  </a:lnTo>
                  <a:lnTo>
                    <a:pt x="202" y="198"/>
                  </a:lnTo>
                  <a:lnTo>
                    <a:pt x="199" y="198"/>
                  </a:lnTo>
                  <a:lnTo>
                    <a:pt x="195" y="202"/>
                  </a:lnTo>
                  <a:lnTo>
                    <a:pt x="170" y="220"/>
                  </a:lnTo>
                  <a:lnTo>
                    <a:pt x="146" y="231"/>
                  </a:lnTo>
                  <a:lnTo>
                    <a:pt x="114" y="235"/>
                  </a:lnTo>
                  <a:lnTo>
                    <a:pt x="75" y="228"/>
                  </a:lnTo>
                  <a:lnTo>
                    <a:pt x="43" y="209"/>
                  </a:lnTo>
                  <a:lnTo>
                    <a:pt x="18" y="184"/>
                  </a:lnTo>
                  <a:lnTo>
                    <a:pt x="4" y="150"/>
                  </a:lnTo>
                  <a:lnTo>
                    <a:pt x="0" y="114"/>
                  </a:lnTo>
                  <a:lnTo>
                    <a:pt x="4" y="81"/>
                  </a:lnTo>
                  <a:lnTo>
                    <a:pt x="18" y="51"/>
                  </a:lnTo>
                  <a:lnTo>
                    <a:pt x="39" y="26"/>
                  </a:lnTo>
                  <a:lnTo>
                    <a:pt x="71" y="7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079" name="Group 167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6858000" y="2057400"/>
            <a:ext cx="2138884" cy="381000"/>
            <a:chOff x="4234" y="1532"/>
            <a:chExt cx="10846" cy="1932"/>
          </a:xfrm>
          <a:solidFill>
            <a:srgbClr val="0000FF"/>
          </a:solidFill>
        </p:grpSpPr>
        <p:sp>
          <p:nvSpPr>
            <p:cNvPr id="39081" name="Freeform 169"/>
            <p:cNvSpPr>
              <a:spLocks noEditPoints="1"/>
            </p:cNvSpPr>
            <p:nvPr/>
          </p:nvSpPr>
          <p:spPr bwMode="auto">
            <a:xfrm>
              <a:off x="4234" y="2052"/>
              <a:ext cx="989" cy="1009"/>
            </a:xfrm>
            <a:custGeom>
              <a:avLst/>
              <a:gdLst/>
              <a:ahLst/>
              <a:cxnLst>
                <a:cxn ang="0">
                  <a:pos x="419" y="80"/>
                </a:cxn>
                <a:cxn ang="0">
                  <a:pos x="275" y="257"/>
                </a:cxn>
                <a:cxn ang="0">
                  <a:pos x="215" y="427"/>
                </a:cxn>
                <a:cxn ang="0">
                  <a:pos x="168" y="638"/>
                </a:cxn>
                <a:cxn ang="0">
                  <a:pos x="161" y="787"/>
                </a:cxn>
                <a:cxn ang="0">
                  <a:pos x="194" y="902"/>
                </a:cxn>
                <a:cxn ang="0">
                  <a:pos x="292" y="957"/>
                </a:cxn>
                <a:cxn ang="0">
                  <a:pos x="426" y="909"/>
                </a:cxn>
                <a:cxn ang="0">
                  <a:pos x="556" y="777"/>
                </a:cxn>
                <a:cxn ang="0">
                  <a:pos x="580" y="718"/>
                </a:cxn>
                <a:cxn ang="0">
                  <a:pos x="694" y="260"/>
                </a:cxn>
                <a:cxn ang="0">
                  <a:pos x="691" y="201"/>
                </a:cxn>
                <a:cxn ang="0">
                  <a:pos x="640" y="101"/>
                </a:cxn>
                <a:cxn ang="0">
                  <a:pos x="526" y="42"/>
                </a:cxn>
                <a:cxn ang="0">
                  <a:pos x="627" y="28"/>
                </a:cxn>
                <a:cxn ang="0">
                  <a:pos x="721" y="139"/>
                </a:cxn>
                <a:cxn ang="0">
                  <a:pos x="721" y="139"/>
                </a:cxn>
                <a:cxn ang="0">
                  <a:pos x="774" y="56"/>
                </a:cxn>
                <a:cxn ang="0">
                  <a:pos x="855" y="63"/>
                </a:cxn>
                <a:cxn ang="0">
                  <a:pos x="872" y="115"/>
                </a:cxn>
                <a:cxn ang="0">
                  <a:pos x="855" y="181"/>
                </a:cxn>
                <a:cxn ang="0">
                  <a:pos x="754" y="611"/>
                </a:cxn>
                <a:cxn ang="0">
                  <a:pos x="711" y="784"/>
                </a:cxn>
                <a:cxn ang="0">
                  <a:pos x="711" y="912"/>
                </a:cxn>
                <a:cxn ang="0">
                  <a:pos x="768" y="961"/>
                </a:cxn>
                <a:cxn ang="0">
                  <a:pos x="861" y="895"/>
                </a:cxn>
                <a:cxn ang="0">
                  <a:pos x="935" y="683"/>
                </a:cxn>
                <a:cxn ang="0">
                  <a:pos x="945" y="649"/>
                </a:cxn>
                <a:cxn ang="0">
                  <a:pos x="979" y="649"/>
                </a:cxn>
                <a:cxn ang="0">
                  <a:pos x="989" y="666"/>
                </a:cxn>
                <a:cxn ang="0">
                  <a:pos x="972" y="749"/>
                </a:cxn>
                <a:cxn ang="0">
                  <a:pos x="925" y="888"/>
                </a:cxn>
                <a:cxn ang="0">
                  <a:pos x="845" y="985"/>
                </a:cxn>
                <a:cxn ang="0">
                  <a:pos x="707" y="999"/>
                </a:cxn>
                <a:cxn ang="0">
                  <a:pos x="587" y="892"/>
                </a:cxn>
                <a:cxn ang="0">
                  <a:pos x="466" y="944"/>
                </a:cxn>
                <a:cxn ang="0">
                  <a:pos x="342" y="1003"/>
                </a:cxn>
                <a:cxn ang="0">
                  <a:pos x="218" y="999"/>
                </a:cxn>
                <a:cxn ang="0">
                  <a:pos x="60" y="881"/>
                </a:cxn>
                <a:cxn ang="0">
                  <a:pos x="0" y="652"/>
                </a:cxn>
                <a:cxn ang="0">
                  <a:pos x="81" y="337"/>
                </a:cxn>
                <a:cxn ang="0">
                  <a:pos x="275" y="97"/>
                </a:cxn>
                <a:cxn ang="0">
                  <a:pos x="523" y="0"/>
                </a:cxn>
              </a:cxnLst>
              <a:rect l="0" t="0" r="r" b="b"/>
              <a:pathLst>
                <a:path w="989" h="1009">
                  <a:moveTo>
                    <a:pt x="526" y="42"/>
                  </a:moveTo>
                  <a:lnTo>
                    <a:pt x="473" y="52"/>
                  </a:lnTo>
                  <a:lnTo>
                    <a:pt x="419" y="80"/>
                  </a:lnTo>
                  <a:lnTo>
                    <a:pt x="365" y="125"/>
                  </a:lnTo>
                  <a:lnTo>
                    <a:pt x="318" y="184"/>
                  </a:lnTo>
                  <a:lnTo>
                    <a:pt x="275" y="257"/>
                  </a:lnTo>
                  <a:lnTo>
                    <a:pt x="255" y="302"/>
                  </a:lnTo>
                  <a:lnTo>
                    <a:pt x="235" y="361"/>
                  </a:lnTo>
                  <a:lnTo>
                    <a:pt x="215" y="427"/>
                  </a:lnTo>
                  <a:lnTo>
                    <a:pt x="198" y="500"/>
                  </a:lnTo>
                  <a:lnTo>
                    <a:pt x="181" y="569"/>
                  </a:lnTo>
                  <a:lnTo>
                    <a:pt x="168" y="638"/>
                  </a:lnTo>
                  <a:lnTo>
                    <a:pt x="161" y="697"/>
                  </a:lnTo>
                  <a:lnTo>
                    <a:pt x="158" y="746"/>
                  </a:lnTo>
                  <a:lnTo>
                    <a:pt x="161" y="787"/>
                  </a:lnTo>
                  <a:lnTo>
                    <a:pt x="168" y="826"/>
                  </a:lnTo>
                  <a:lnTo>
                    <a:pt x="178" y="867"/>
                  </a:lnTo>
                  <a:lnTo>
                    <a:pt x="194" y="902"/>
                  </a:lnTo>
                  <a:lnTo>
                    <a:pt x="221" y="930"/>
                  </a:lnTo>
                  <a:lnTo>
                    <a:pt x="251" y="950"/>
                  </a:lnTo>
                  <a:lnTo>
                    <a:pt x="292" y="957"/>
                  </a:lnTo>
                  <a:lnTo>
                    <a:pt x="332" y="954"/>
                  </a:lnTo>
                  <a:lnTo>
                    <a:pt x="375" y="937"/>
                  </a:lnTo>
                  <a:lnTo>
                    <a:pt x="426" y="909"/>
                  </a:lnTo>
                  <a:lnTo>
                    <a:pt x="479" y="864"/>
                  </a:lnTo>
                  <a:lnTo>
                    <a:pt x="536" y="801"/>
                  </a:lnTo>
                  <a:lnTo>
                    <a:pt x="556" y="777"/>
                  </a:lnTo>
                  <a:lnTo>
                    <a:pt x="567" y="760"/>
                  </a:lnTo>
                  <a:lnTo>
                    <a:pt x="573" y="742"/>
                  </a:lnTo>
                  <a:lnTo>
                    <a:pt x="580" y="718"/>
                  </a:lnTo>
                  <a:lnTo>
                    <a:pt x="583" y="711"/>
                  </a:lnTo>
                  <a:lnTo>
                    <a:pt x="691" y="278"/>
                  </a:lnTo>
                  <a:lnTo>
                    <a:pt x="694" y="260"/>
                  </a:lnTo>
                  <a:lnTo>
                    <a:pt x="697" y="240"/>
                  </a:lnTo>
                  <a:lnTo>
                    <a:pt x="694" y="226"/>
                  </a:lnTo>
                  <a:lnTo>
                    <a:pt x="691" y="201"/>
                  </a:lnTo>
                  <a:lnTo>
                    <a:pt x="680" y="170"/>
                  </a:lnTo>
                  <a:lnTo>
                    <a:pt x="664" y="135"/>
                  </a:lnTo>
                  <a:lnTo>
                    <a:pt x="640" y="101"/>
                  </a:lnTo>
                  <a:lnTo>
                    <a:pt x="610" y="70"/>
                  </a:lnTo>
                  <a:lnTo>
                    <a:pt x="573" y="49"/>
                  </a:lnTo>
                  <a:lnTo>
                    <a:pt x="526" y="42"/>
                  </a:lnTo>
                  <a:close/>
                  <a:moveTo>
                    <a:pt x="523" y="0"/>
                  </a:moveTo>
                  <a:lnTo>
                    <a:pt x="580" y="7"/>
                  </a:lnTo>
                  <a:lnTo>
                    <a:pt x="627" y="28"/>
                  </a:lnTo>
                  <a:lnTo>
                    <a:pt x="664" y="56"/>
                  </a:lnTo>
                  <a:lnTo>
                    <a:pt x="697" y="97"/>
                  </a:lnTo>
                  <a:lnTo>
                    <a:pt x="721" y="139"/>
                  </a:lnTo>
                  <a:lnTo>
                    <a:pt x="721" y="146"/>
                  </a:lnTo>
                  <a:lnTo>
                    <a:pt x="724" y="142"/>
                  </a:lnTo>
                  <a:lnTo>
                    <a:pt x="721" y="139"/>
                  </a:lnTo>
                  <a:lnTo>
                    <a:pt x="727" y="111"/>
                  </a:lnTo>
                  <a:lnTo>
                    <a:pt x="747" y="80"/>
                  </a:lnTo>
                  <a:lnTo>
                    <a:pt x="774" y="56"/>
                  </a:lnTo>
                  <a:lnTo>
                    <a:pt x="808" y="49"/>
                  </a:lnTo>
                  <a:lnTo>
                    <a:pt x="835" y="52"/>
                  </a:lnTo>
                  <a:lnTo>
                    <a:pt x="855" y="63"/>
                  </a:lnTo>
                  <a:lnTo>
                    <a:pt x="868" y="83"/>
                  </a:lnTo>
                  <a:lnTo>
                    <a:pt x="872" y="108"/>
                  </a:lnTo>
                  <a:lnTo>
                    <a:pt x="872" y="115"/>
                  </a:lnTo>
                  <a:lnTo>
                    <a:pt x="868" y="125"/>
                  </a:lnTo>
                  <a:lnTo>
                    <a:pt x="865" y="146"/>
                  </a:lnTo>
                  <a:lnTo>
                    <a:pt x="855" y="181"/>
                  </a:lnTo>
                  <a:lnTo>
                    <a:pt x="778" y="493"/>
                  </a:lnTo>
                  <a:lnTo>
                    <a:pt x="768" y="541"/>
                  </a:lnTo>
                  <a:lnTo>
                    <a:pt x="754" y="611"/>
                  </a:lnTo>
                  <a:lnTo>
                    <a:pt x="744" y="649"/>
                  </a:lnTo>
                  <a:lnTo>
                    <a:pt x="717" y="746"/>
                  </a:lnTo>
                  <a:lnTo>
                    <a:pt x="711" y="784"/>
                  </a:lnTo>
                  <a:lnTo>
                    <a:pt x="704" y="833"/>
                  </a:lnTo>
                  <a:lnTo>
                    <a:pt x="704" y="888"/>
                  </a:lnTo>
                  <a:lnTo>
                    <a:pt x="711" y="912"/>
                  </a:lnTo>
                  <a:lnTo>
                    <a:pt x="721" y="937"/>
                  </a:lnTo>
                  <a:lnTo>
                    <a:pt x="737" y="954"/>
                  </a:lnTo>
                  <a:lnTo>
                    <a:pt x="768" y="961"/>
                  </a:lnTo>
                  <a:lnTo>
                    <a:pt x="804" y="954"/>
                  </a:lnTo>
                  <a:lnTo>
                    <a:pt x="835" y="930"/>
                  </a:lnTo>
                  <a:lnTo>
                    <a:pt x="861" y="895"/>
                  </a:lnTo>
                  <a:lnTo>
                    <a:pt x="882" y="853"/>
                  </a:lnTo>
                  <a:lnTo>
                    <a:pt x="902" y="801"/>
                  </a:lnTo>
                  <a:lnTo>
                    <a:pt x="935" y="683"/>
                  </a:lnTo>
                  <a:lnTo>
                    <a:pt x="939" y="666"/>
                  </a:lnTo>
                  <a:lnTo>
                    <a:pt x="942" y="656"/>
                  </a:lnTo>
                  <a:lnTo>
                    <a:pt x="945" y="649"/>
                  </a:lnTo>
                  <a:lnTo>
                    <a:pt x="952" y="645"/>
                  </a:lnTo>
                  <a:lnTo>
                    <a:pt x="975" y="645"/>
                  </a:lnTo>
                  <a:lnTo>
                    <a:pt x="979" y="649"/>
                  </a:lnTo>
                  <a:lnTo>
                    <a:pt x="985" y="652"/>
                  </a:lnTo>
                  <a:lnTo>
                    <a:pt x="989" y="659"/>
                  </a:lnTo>
                  <a:lnTo>
                    <a:pt x="989" y="666"/>
                  </a:lnTo>
                  <a:lnTo>
                    <a:pt x="985" y="676"/>
                  </a:lnTo>
                  <a:lnTo>
                    <a:pt x="982" y="708"/>
                  </a:lnTo>
                  <a:lnTo>
                    <a:pt x="972" y="749"/>
                  </a:lnTo>
                  <a:lnTo>
                    <a:pt x="959" y="794"/>
                  </a:lnTo>
                  <a:lnTo>
                    <a:pt x="942" y="843"/>
                  </a:lnTo>
                  <a:lnTo>
                    <a:pt x="925" y="888"/>
                  </a:lnTo>
                  <a:lnTo>
                    <a:pt x="902" y="926"/>
                  </a:lnTo>
                  <a:lnTo>
                    <a:pt x="875" y="961"/>
                  </a:lnTo>
                  <a:lnTo>
                    <a:pt x="845" y="985"/>
                  </a:lnTo>
                  <a:lnTo>
                    <a:pt x="808" y="1003"/>
                  </a:lnTo>
                  <a:lnTo>
                    <a:pt x="768" y="1009"/>
                  </a:lnTo>
                  <a:lnTo>
                    <a:pt x="707" y="999"/>
                  </a:lnTo>
                  <a:lnTo>
                    <a:pt x="657" y="978"/>
                  </a:lnTo>
                  <a:lnTo>
                    <a:pt x="617" y="940"/>
                  </a:lnTo>
                  <a:lnTo>
                    <a:pt x="587" y="892"/>
                  </a:lnTo>
                  <a:lnTo>
                    <a:pt x="570" y="839"/>
                  </a:lnTo>
                  <a:lnTo>
                    <a:pt x="516" y="898"/>
                  </a:lnTo>
                  <a:lnTo>
                    <a:pt x="466" y="944"/>
                  </a:lnTo>
                  <a:lnTo>
                    <a:pt x="419" y="975"/>
                  </a:lnTo>
                  <a:lnTo>
                    <a:pt x="379" y="992"/>
                  </a:lnTo>
                  <a:lnTo>
                    <a:pt x="342" y="1003"/>
                  </a:lnTo>
                  <a:lnTo>
                    <a:pt x="312" y="1009"/>
                  </a:lnTo>
                  <a:lnTo>
                    <a:pt x="288" y="1009"/>
                  </a:lnTo>
                  <a:lnTo>
                    <a:pt x="218" y="999"/>
                  </a:lnTo>
                  <a:lnTo>
                    <a:pt x="158" y="975"/>
                  </a:lnTo>
                  <a:lnTo>
                    <a:pt x="104" y="937"/>
                  </a:lnTo>
                  <a:lnTo>
                    <a:pt x="60" y="881"/>
                  </a:lnTo>
                  <a:lnTo>
                    <a:pt x="27" y="815"/>
                  </a:lnTo>
                  <a:lnTo>
                    <a:pt x="7" y="739"/>
                  </a:lnTo>
                  <a:lnTo>
                    <a:pt x="0" y="652"/>
                  </a:lnTo>
                  <a:lnTo>
                    <a:pt x="10" y="545"/>
                  </a:lnTo>
                  <a:lnTo>
                    <a:pt x="37" y="437"/>
                  </a:lnTo>
                  <a:lnTo>
                    <a:pt x="81" y="337"/>
                  </a:lnTo>
                  <a:lnTo>
                    <a:pt x="134" y="246"/>
                  </a:lnTo>
                  <a:lnTo>
                    <a:pt x="201" y="163"/>
                  </a:lnTo>
                  <a:lnTo>
                    <a:pt x="275" y="97"/>
                  </a:lnTo>
                  <a:lnTo>
                    <a:pt x="355" y="45"/>
                  </a:lnTo>
                  <a:lnTo>
                    <a:pt x="439" y="11"/>
                  </a:lnTo>
                  <a:lnTo>
                    <a:pt x="5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82" name="Freeform 170"/>
            <p:cNvSpPr>
              <a:spLocks noEditPoints="1"/>
            </p:cNvSpPr>
            <p:nvPr/>
          </p:nvSpPr>
          <p:spPr bwMode="auto">
            <a:xfrm>
              <a:off x="6017" y="2219"/>
              <a:ext cx="1431" cy="520"/>
            </a:xfrm>
            <a:custGeom>
              <a:avLst/>
              <a:gdLst/>
              <a:ahLst/>
              <a:cxnLst>
                <a:cxn ang="0">
                  <a:pos x="50" y="433"/>
                </a:cxn>
                <a:cxn ang="0">
                  <a:pos x="1378" y="433"/>
                </a:cxn>
                <a:cxn ang="0">
                  <a:pos x="1398" y="437"/>
                </a:cxn>
                <a:cxn ang="0">
                  <a:pos x="1414" y="444"/>
                </a:cxn>
                <a:cxn ang="0">
                  <a:pos x="1428" y="457"/>
                </a:cxn>
                <a:cxn ang="0">
                  <a:pos x="1431" y="478"/>
                </a:cxn>
                <a:cxn ang="0">
                  <a:pos x="1428" y="499"/>
                </a:cxn>
                <a:cxn ang="0">
                  <a:pos x="1414" y="509"/>
                </a:cxn>
                <a:cxn ang="0">
                  <a:pos x="1398" y="516"/>
                </a:cxn>
                <a:cxn ang="0">
                  <a:pos x="1381" y="520"/>
                </a:cxn>
                <a:cxn ang="0">
                  <a:pos x="50" y="520"/>
                </a:cxn>
                <a:cxn ang="0">
                  <a:pos x="34" y="516"/>
                </a:cxn>
                <a:cxn ang="0">
                  <a:pos x="17" y="509"/>
                </a:cxn>
                <a:cxn ang="0">
                  <a:pos x="3" y="499"/>
                </a:cxn>
                <a:cxn ang="0">
                  <a:pos x="0" y="478"/>
                </a:cxn>
                <a:cxn ang="0">
                  <a:pos x="3" y="457"/>
                </a:cxn>
                <a:cxn ang="0">
                  <a:pos x="17" y="444"/>
                </a:cxn>
                <a:cxn ang="0">
                  <a:pos x="34" y="437"/>
                </a:cxn>
                <a:cxn ang="0">
                  <a:pos x="50" y="433"/>
                </a:cxn>
                <a:cxn ang="0">
                  <a:pos x="50" y="0"/>
                </a:cxn>
                <a:cxn ang="0">
                  <a:pos x="1381" y="0"/>
                </a:cxn>
                <a:cxn ang="0">
                  <a:pos x="1398" y="3"/>
                </a:cxn>
                <a:cxn ang="0">
                  <a:pos x="1414" y="10"/>
                </a:cxn>
                <a:cxn ang="0">
                  <a:pos x="1428" y="20"/>
                </a:cxn>
                <a:cxn ang="0">
                  <a:pos x="1431" y="41"/>
                </a:cxn>
                <a:cxn ang="0">
                  <a:pos x="1428" y="62"/>
                </a:cxn>
                <a:cxn ang="0">
                  <a:pos x="1414" y="76"/>
                </a:cxn>
                <a:cxn ang="0">
                  <a:pos x="1398" y="83"/>
                </a:cxn>
                <a:cxn ang="0">
                  <a:pos x="1378" y="86"/>
                </a:cxn>
                <a:cxn ang="0">
                  <a:pos x="50" y="86"/>
                </a:cxn>
                <a:cxn ang="0">
                  <a:pos x="34" y="83"/>
                </a:cxn>
                <a:cxn ang="0">
                  <a:pos x="17" y="76"/>
                </a:cxn>
                <a:cxn ang="0">
                  <a:pos x="3" y="62"/>
                </a:cxn>
                <a:cxn ang="0">
                  <a:pos x="0" y="41"/>
                </a:cxn>
                <a:cxn ang="0">
                  <a:pos x="3" y="20"/>
                </a:cxn>
                <a:cxn ang="0">
                  <a:pos x="17" y="10"/>
                </a:cxn>
                <a:cxn ang="0">
                  <a:pos x="34" y="3"/>
                </a:cxn>
                <a:cxn ang="0">
                  <a:pos x="50" y="0"/>
                </a:cxn>
              </a:cxnLst>
              <a:rect l="0" t="0" r="r" b="b"/>
              <a:pathLst>
                <a:path w="1431" h="520">
                  <a:moveTo>
                    <a:pt x="50" y="433"/>
                  </a:moveTo>
                  <a:lnTo>
                    <a:pt x="1378" y="433"/>
                  </a:lnTo>
                  <a:lnTo>
                    <a:pt x="1398" y="437"/>
                  </a:lnTo>
                  <a:lnTo>
                    <a:pt x="1414" y="444"/>
                  </a:lnTo>
                  <a:lnTo>
                    <a:pt x="1428" y="457"/>
                  </a:lnTo>
                  <a:lnTo>
                    <a:pt x="1431" y="478"/>
                  </a:lnTo>
                  <a:lnTo>
                    <a:pt x="1428" y="499"/>
                  </a:lnTo>
                  <a:lnTo>
                    <a:pt x="1414" y="509"/>
                  </a:lnTo>
                  <a:lnTo>
                    <a:pt x="1398" y="516"/>
                  </a:lnTo>
                  <a:lnTo>
                    <a:pt x="1381" y="520"/>
                  </a:lnTo>
                  <a:lnTo>
                    <a:pt x="50" y="520"/>
                  </a:lnTo>
                  <a:lnTo>
                    <a:pt x="34" y="516"/>
                  </a:lnTo>
                  <a:lnTo>
                    <a:pt x="17" y="509"/>
                  </a:lnTo>
                  <a:lnTo>
                    <a:pt x="3" y="499"/>
                  </a:lnTo>
                  <a:lnTo>
                    <a:pt x="0" y="478"/>
                  </a:lnTo>
                  <a:lnTo>
                    <a:pt x="3" y="457"/>
                  </a:lnTo>
                  <a:lnTo>
                    <a:pt x="17" y="444"/>
                  </a:lnTo>
                  <a:lnTo>
                    <a:pt x="34" y="437"/>
                  </a:lnTo>
                  <a:lnTo>
                    <a:pt x="50" y="433"/>
                  </a:lnTo>
                  <a:close/>
                  <a:moveTo>
                    <a:pt x="50" y="0"/>
                  </a:moveTo>
                  <a:lnTo>
                    <a:pt x="1381" y="0"/>
                  </a:lnTo>
                  <a:lnTo>
                    <a:pt x="1398" y="3"/>
                  </a:lnTo>
                  <a:lnTo>
                    <a:pt x="1414" y="10"/>
                  </a:lnTo>
                  <a:lnTo>
                    <a:pt x="1428" y="20"/>
                  </a:lnTo>
                  <a:lnTo>
                    <a:pt x="1431" y="41"/>
                  </a:lnTo>
                  <a:lnTo>
                    <a:pt x="1428" y="62"/>
                  </a:lnTo>
                  <a:lnTo>
                    <a:pt x="1414" y="76"/>
                  </a:lnTo>
                  <a:lnTo>
                    <a:pt x="1398" y="83"/>
                  </a:lnTo>
                  <a:lnTo>
                    <a:pt x="1378" y="86"/>
                  </a:lnTo>
                  <a:lnTo>
                    <a:pt x="50" y="86"/>
                  </a:lnTo>
                  <a:lnTo>
                    <a:pt x="34" y="83"/>
                  </a:lnTo>
                  <a:lnTo>
                    <a:pt x="17" y="76"/>
                  </a:lnTo>
                  <a:lnTo>
                    <a:pt x="3" y="62"/>
                  </a:lnTo>
                  <a:lnTo>
                    <a:pt x="0" y="41"/>
                  </a:lnTo>
                  <a:lnTo>
                    <a:pt x="3" y="20"/>
                  </a:lnTo>
                  <a:lnTo>
                    <a:pt x="17" y="10"/>
                  </a:lnTo>
                  <a:lnTo>
                    <a:pt x="34" y="3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83" name="Freeform 171"/>
            <p:cNvSpPr>
              <a:spLocks/>
            </p:cNvSpPr>
            <p:nvPr/>
          </p:nvSpPr>
          <p:spPr bwMode="auto">
            <a:xfrm>
              <a:off x="8377" y="1553"/>
              <a:ext cx="710" cy="1481"/>
            </a:xfrm>
            <a:custGeom>
              <a:avLst/>
              <a:gdLst/>
              <a:ahLst/>
              <a:cxnLst>
                <a:cxn ang="0">
                  <a:pos x="392" y="0"/>
                </a:cxn>
                <a:cxn ang="0">
                  <a:pos x="419" y="0"/>
                </a:cxn>
                <a:cxn ang="0">
                  <a:pos x="432" y="7"/>
                </a:cxn>
                <a:cxn ang="0">
                  <a:pos x="439" y="24"/>
                </a:cxn>
                <a:cxn ang="0">
                  <a:pos x="439" y="1338"/>
                </a:cxn>
                <a:cxn ang="0">
                  <a:pos x="445" y="1363"/>
                </a:cxn>
                <a:cxn ang="0">
                  <a:pos x="455" y="1380"/>
                </a:cxn>
                <a:cxn ang="0">
                  <a:pos x="479" y="1394"/>
                </a:cxn>
                <a:cxn ang="0">
                  <a:pos x="516" y="1404"/>
                </a:cxn>
                <a:cxn ang="0">
                  <a:pos x="566" y="1411"/>
                </a:cxn>
                <a:cxn ang="0">
                  <a:pos x="710" y="1411"/>
                </a:cxn>
                <a:cxn ang="0">
                  <a:pos x="710" y="1481"/>
                </a:cxn>
                <a:cxn ang="0">
                  <a:pos x="663" y="1477"/>
                </a:cxn>
                <a:cxn ang="0">
                  <a:pos x="606" y="1477"/>
                </a:cxn>
                <a:cxn ang="0">
                  <a:pos x="539" y="1474"/>
                </a:cxn>
                <a:cxn ang="0">
                  <a:pos x="181" y="1474"/>
                </a:cxn>
                <a:cxn ang="0">
                  <a:pos x="117" y="1477"/>
                </a:cxn>
                <a:cxn ang="0">
                  <a:pos x="57" y="1477"/>
                </a:cxn>
                <a:cxn ang="0">
                  <a:pos x="10" y="1481"/>
                </a:cxn>
                <a:cxn ang="0">
                  <a:pos x="10" y="1411"/>
                </a:cxn>
                <a:cxn ang="0">
                  <a:pos x="154" y="1411"/>
                </a:cxn>
                <a:cxn ang="0">
                  <a:pos x="204" y="1404"/>
                </a:cxn>
                <a:cxn ang="0">
                  <a:pos x="241" y="1394"/>
                </a:cxn>
                <a:cxn ang="0">
                  <a:pos x="264" y="1380"/>
                </a:cxn>
                <a:cxn ang="0">
                  <a:pos x="274" y="1363"/>
                </a:cxn>
                <a:cxn ang="0">
                  <a:pos x="281" y="1338"/>
                </a:cxn>
                <a:cxn ang="0">
                  <a:pos x="281" y="149"/>
                </a:cxn>
                <a:cxn ang="0">
                  <a:pos x="214" y="177"/>
                </a:cxn>
                <a:cxn ang="0">
                  <a:pos x="147" y="194"/>
                </a:cxn>
                <a:cxn ang="0">
                  <a:pos x="83" y="204"/>
                </a:cxn>
                <a:cxn ang="0">
                  <a:pos x="33" y="208"/>
                </a:cxn>
                <a:cxn ang="0">
                  <a:pos x="0" y="208"/>
                </a:cxn>
                <a:cxn ang="0">
                  <a:pos x="0" y="138"/>
                </a:cxn>
                <a:cxn ang="0">
                  <a:pos x="36" y="138"/>
                </a:cxn>
                <a:cxn ang="0">
                  <a:pos x="83" y="135"/>
                </a:cxn>
                <a:cxn ang="0">
                  <a:pos x="140" y="128"/>
                </a:cxn>
                <a:cxn ang="0">
                  <a:pos x="201" y="114"/>
                </a:cxn>
                <a:cxn ang="0">
                  <a:pos x="268" y="86"/>
                </a:cxn>
                <a:cxn ang="0">
                  <a:pos x="331" y="52"/>
                </a:cxn>
                <a:cxn ang="0">
                  <a:pos x="392" y="0"/>
                </a:cxn>
              </a:cxnLst>
              <a:rect l="0" t="0" r="r" b="b"/>
              <a:pathLst>
                <a:path w="710" h="1481">
                  <a:moveTo>
                    <a:pt x="392" y="0"/>
                  </a:moveTo>
                  <a:lnTo>
                    <a:pt x="419" y="0"/>
                  </a:lnTo>
                  <a:lnTo>
                    <a:pt x="432" y="7"/>
                  </a:lnTo>
                  <a:lnTo>
                    <a:pt x="439" y="24"/>
                  </a:lnTo>
                  <a:lnTo>
                    <a:pt x="439" y="1338"/>
                  </a:lnTo>
                  <a:lnTo>
                    <a:pt x="445" y="1363"/>
                  </a:lnTo>
                  <a:lnTo>
                    <a:pt x="455" y="1380"/>
                  </a:lnTo>
                  <a:lnTo>
                    <a:pt x="479" y="1394"/>
                  </a:lnTo>
                  <a:lnTo>
                    <a:pt x="516" y="1404"/>
                  </a:lnTo>
                  <a:lnTo>
                    <a:pt x="566" y="1411"/>
                  </a:lnTo>
                  <a:lnTo>
                    <a:pt x="710" y="1411"/>
                  </a:lnTo>
                  <a:lnTo>
                    <a:pt x="710" y="1481"/>
                  </a:lnTo>
                  <a:lnTo>
                    <a:pt x="663" y="1477"/>
                  </a:lnTo>
                  <a:lnTo>
                    <a:pt x="606" y="1477"/>
                  </a:lnTo>
                  <a:lnTo>
                    <a:pt x="539" y="1474"/>
                  </a:lnTo>
                  <a:lnTo>
                    <a:pt x="181" y="1474"/>
                  </a:lnTo>
                  <a:lnTo>
                    <a:pt x="117" y="1477"/>
                  </a:lnTo>
                  <a:lnTo>
                    <a:pt x="57" y="1477"/>
                  </a:lnTo>
                  <a:lnTo>
                    <a:pt x="10" y="1481"/>
                  </a:lnTo>
                  <a:lnTo>
                    <a:pt x="10" y="1411"/>
                  </a:lnTo>
                  <a:lnTo>
                    <a:pt x="154" y="1411"/>
                  </a:lnTo>
                  <a:lnTo>
                    <a:pt x="204" y="1404"/>
                  </a:lnTo>
                  <a:lnTo>
                    <a:pt x="241" y="1394"/>
                  </a:lnTo>
                  <a:lnTo>
                    <a:pt x="264" y="1380"/>
                  </a:lnTo>
                  <a:lnTo>
                    <a:pt x="274" y="1363"/>
                  </a:lnTo>
                  <a:lnTo>
                    <a:pt x="281" y="1338"/>
                  </a:lnTo>
                  <a:lnTo>
                    <a:pt x="281" y="149"/>
                  </a:lnTo>
                  <a:lnTo>
                    <a:pt x="214" y="177"/>
                  </a:lnTo>
                  <a:lnTo>
                    <a:pt x="147" y="194"/>
                  </a:lnTo>
                  <a:lnTo>
                    <a:pt x="83" y="204"/>
                  </a:lnTo>
                  <a:lnTo>
                    <a:pt x="33" y="208"/>
                  </a:lnTo>
                  <a:lnTo>
                    <a:pt x="0" y="208"/>
                  </a:lnTo>
                  <a:lnTo>
                    <a:pt x="0" y="138"/>
                  </a:lnTo>
                  <a:lnTo>
                    <a:pt x="36" y="138"/>
                  </a:lnTo>
                  <a:lnTo>
                    <a:pt x="83" y="135"/>
                  </a:lnTo>
                  <a:lnTo>
                    <a:pt x="140" y="128"/>
                  </a:lnTo>
                  <a:lnTo>
                    <a:pt x="201" y="114"/>
                  </a:lnTo>
                  <a:lnTo>
                    <a:pt x="268" y="86"/>
                  </a:lnTo>
                  <a:lnTo>
                    <a:pt x="331" y="52"/>
                  </a:lnTo>
                  <a:lnTo>
                    <a:pt x="3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84" name="Freeform 172"/>
            <p:cNvSpPr>
              <a:spLocks/>
            </p:cNvSpPr>
            <p:nvPr/>
          </p:nvSpPr>
          <p:spPr bwMode="auto">
            <a:xfrm>
              <a:off x="9466" y="2801"/>
              <a:ext cx="251" cy="663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57" y="11"/>
                </a:cxn>
                <a:cxn ang="0">
                  <a:pos x="194" y="38"/>
                </a:cxn>
                <a:cxn ang="0">
                  <a:pos x="224" y="87"/>
                </a:cxn>
                <a:cxn ang="0">
                  <a:pos x="241" y="153"/>
                </a:cxn>
                <a:cxn ang="0">
                  <a:pos x="248" y="233"/>
                </a:cxn>
                <a:cxn ang="0">
                  <a:pos x="251" y="229"/>
                </a:cxn>
                <a:cxn ang="0">
                  <a:pos x="245" y="312"/>
                </a:cxn>
                <a:cxn ang="0">
                  <a:pos x="228" y="389"/>
                </a:cxn>
                <a:cxn ang="0">
                  <a:pos x="204" y="458"/>
                </a:cxn>
                <a:cxn ang="0">
                  <a:pos x="178" y="517"/>
                </a:cxn>
                <a:cxn ang="0">
                  <a:pos x="144" y="569"/>
                </a:cxn>
                <a:cxn ang="0">
                  <a:pos x="114" y="607"/>
                </a:cxn>
                <a:cxn ang="0">
                  <a:pos x="87" y="639"/>
                </a:cxn>
                <a:cxn ang="0">
                  <a:pos x="67" y="656"/>
                </a:cxn>
                <a:cxn ang="0">
                  <a:pos x="53" y="663"/>
                </a:cxn>
                <a:cxn ang="0">
                  <a:pos x="40" y="656"/>
                </a:cxn>
                <a:cxn ang="0">
                  <a:pos x="37" y="649"/>
                </a:cxn>
                <a:cxn ang="0">
                  <a:pos x="33" y="639"/>
                </a:cxn>
                <a:cxn ang="0">
                  <a:pos x="33" y="632"/>
                </a:cxn>
                <a:cxn ang="0">
                  <a:pos x="37" y="628"/>
                </a:cxn>
                <a:cxn ang="0">
                  <a:pos x="37" y="625"/>
                </a:cxn>
                <a:cxn ang="0">
                  <a:pos x="43" y="621"/>
                </a:cxn>
                <a:cxn ang="0">
                  <a:pos x="47" y="614"/>
                </a:cxn>
                <a:cxn ang="0">
                  <a:pos x="57" y="604"/>
                </a:cxn>
                <a:cxn ang="0">
                  <a:pos x="100" y="552"/>
                </a:cxn>
                <a:cxn ang="0">
                  <a:pos x="137" y="486"/>
                </a:cxn>
                <a:cxn ang="0">
                  <a:pos x="171" y="410"/>
                </a:cxn>
                <a:cxn ang="0">
                  <a:pos x="194" y="323"/>
                </a:cxn>
                <a:cxn ang="0">
                  <a:pos x="201" y="229"/>
                </a:cxn>
                <a:cxn ang="0">
                  <a:pos x="201" y="198"/>
                </a:cxn>
                <a:cxn ang="0">
                  <a:pos x="194" y="198"/>
                </a:cxn>
                <a:cxn ang="0">
                  <a:pos x="188" y="205"/>
                </a:cxn>
                <a:cxn ang="0">
                  <a:pos x="151" y="226"/>
                </a:cxn>
                <a:cxn ang="0">
                  <a:pos x="114" y="233"/>
                </a:cxn>
                <a:cxn ang="0">
                  <a:pos x="74" y="226"/>
                </a:cxn>
                <a:cxn ang="0">
                  <a:pos x="43" y="208"/>
                </a:cxn>
                <a:cxn ang="0">
                  <a:pos x="20" y="181"/>
                </a:cxn>
                <a:cxn ang="0">
                  <a:pos x="3" y="149"/>
                </a:cxn>
                <a:cxn ang="0">
                  <a:pos x="0" y="115"/>
                </a:cxn>
                <a:cxn ang="0">
                  <a:pos x="3" y="80"/>
                </a:cxn>
                <a:cxn ang="0">
                  <a:pos x="20" y="49"/>
                </a:cxn>
                <a:cxn ang="0">
                  <a:pos x="43" y="25"/>
                </a:cxn>
                <a:cxn ang="0">
                  <a:pos x="74" y="7"/>
                </a:cxn>
                <a:cxn ang="0">
                  <a:pos x="114" y="0"/>
                </a:cxn>
              </a:cxnLst>
              <a:rect l="0" t="0" r="r" b="b"/>
              <a:pathLst>
                <a:path w="251" h="663">
                  <a:moveTo>
                    <a:pt x="114" y="0"/>
                  </a:moveTo>
                  <a:lnTo>
                    <a:pt x="157" y="11"/>
                  </a:lnTo>
                  <a:lnTo>
                    <a:pt x="194" y="38"/>
                  </a:lnTo>
                  <a:lnTo>
                    <a:pt x="224" y="87"/>
                  </a:lnTo>
                  <a:lnTo>
                    <a:pt x="241" y="153"/>
                  </a:lnTo>
                  <a:lnTo>
                    <a:pt x="248" y="233"/>
                  </a:lnTo>
                  <a:lnTo>
                    <a:pt x="251" y="229"/>
                  </a:lnTo>
                  <a:lnTo>
                    <a:pt x="245" y="312"/>
                  </a:lnTo>
                  <a:lnTo>
                    <a:pt x="228" y="389"/>
                  </a:lnTo>
                  <a:lnTo>
                    <a:pt x="204" y="458"/>
                  </a:lnTo>
                  <a:lnTo>
                    <a:pt x="178" y="517"/>
                  </a:lnTo>
                  <a:lnTo>
                    <a:pt x="144" y="569"/>
                  </a:lnTo>
                  <a:lnTo>
                    <a:pt x="114" y="607"/>
                  </a:lnTo>
                  <a:lnTo>
                    <a:pt x="87" y="639"/>
                  </a:lnTo>
                  <a:lnTo>
                    <a:pt x="67" y="656"/>
                  </a:lnTo>
                  <a:lnTo>
                    <a:pt x="53" y="663"/>
                  </a:lnTo>
                  <a:lnTo>
                    <a:pt x="40" y="656"/>
                  </a:lnTo>
                  <a:lnTo>
                    <a:pt x="37" y="649"/>
                  </a:lnTo>
                  <a:lnTo>
                    <a:pt x="33" y="639"/>
                  </a:lnTo>
                  <a:lnTo>
                    <a:pt x="33" y="632"/>
                  </a:lnTo>
                  <a:lnTo>
                    <a:pt x="37" y="628"/>
                  </a:lnTo>
                  <a:lnTo>
                    <a:pt x="37" y="625"/>
                  </a:lnTo>
                  <a:lnTo>
                    <a:pt x="43" y="621"/>
                  </a:lnTo>
                  <a:lnTo>
                    <a:pt x="47" y="614"/>
                  </a:lnTo>
                  <a:lnTo>
                    <a:pt x="57" y="604"/>
                  </a:lnTo>
                  <a:lnTo>
                    <a:pt x="100" y="552"/>
                  </a:lnTo>
                  <a:lnTo>
                    <a:pt x="137" y="486"/>
                  </a:lnTo>
                  <a:lnTo>
                    <a:pt x="171" y="410"/>
                  </a:lnTo>
                  <a:lnTo>
                    <a:pt x="194" y="323"/>
                  </a:lnTo>
                  <a:lnTo>
                    <a:pt x="201" y="229"/>
                  </a:lnTo>
                  <a:lnTo>
                    <a:pt x="201" y="198"/>
                  </a:lnTo>
                  <a:lnTo>
                    <a:pt x="194" y="198"/>
                  </a:lnTo>
                  <a:lnTo>
                    <a:pt x="188" y="205"/>
                  </a:lnTo>
                  <a:lnTo>
                    <a:pt x="151" y="226"/>
                  </a:lnTo>
                  <a:lnTo>
                    <a:pt x="114" y="233"/>
                  </a:lnTo>
                  <a:lnTo>
                    <a:pt x="74" y="226"/>
                  </a:lnTo>
                  <a:lnTo>
                    <a:pt x="43" y="208"/>
                  </a:lnTo>
                  <a:lnTo>
                    <a:pt x="20" y="181"/>
                  </a:lnTo>
                  <a:lnTo>
                    <a:pt x="3" y="149"/>
                  </a:lnTo>
                  <a:lnTo>
                    <a:pt x="0" y="115"/>
                  </a:lnTo>
                  <a:lnTo>
                    <a:pt x="3" y="80"/>
                  </a:lnTo>
                  <a:lnTo>
                    <a:pt x="20" y="49"/>
                  </a:lnTo>
                  <a:lnTo>
                    <a:pt x="43" y="25"/>
                  </a:lnTo>
                  <a:lnTo>
                    <a:pt x="74" y="7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85" name="Freeform 173"/>
            <p:cNvSpPr>
              <a:spLocks/>
            </p:cNvSpPr>
            <p:nvPr/>
          </p:nvSpPr>
          <p:spPr bwMode="auto">
            <a:xfrm>
              <a:off x="10428" y="2801"/>
              <a:ext cx="224" cy="233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57" y="11"/>
                </a:cxn>
                <a:cxn ang="0">
                  <a:pos x="191" y="35"/>
                </a:cxn>
                <a:cxn ang="0">
                  <a:pos x="214" y="70"/>
                </a:cxn>
                <a:cxn ang="0">
                  <a:pos x="224" y="115"/>
                </a:cxn>
                <a:cxn ang="0">
                  <a:pos x="214" y="160"/>
                </a:cxn>
                <a:cxn ang="0">
                  <a:pos x="191" y="198"/>
                </a:cxn>
                <a:cxn ang="0">
                  <a:pos x="157" y="222"/>
                </a:cxn>
                <a:cxn ang="0">
                  <a:pos x="114" y="233"/>
                </a:cxn>
                <a:cxn ang="0">
                  <a:pos x="70" y="222"/>
                </a:cxn>
                <a:cxn ang="0">
                  <a:pos x="33" y="198"/>
                </a:cxn>
                <a:cxn ang="0">
                  <a:pos x="10" y="160"/>
                </a:cxn>
                <a:cxn ang="0">
                  <a:pos x="0" y="115"/>
                </a:cxn>
                <a:cxn ang="0">
                  <a:pos x="10" y="70"/>
                </a:cxn>
                <a:cxn ang="0">
                  <a:pos x="33" y="35"/>
                </a:cxn>
                <a:cxn ang="0">
                  <a:pos x="70" y="11"/>
                </a:cxn>
                <a:cxn ang="0">
                  <a:pos x="114" y="0"/>
                </a:cxn>
              </a:cxnLst>
              <a:rect l="0" t="0" r="r" b="b"/>
              <a:pathLst>
                <a:path w="224" h="233">
                  <a:moveTo>
                    <a:pt x="114" y="0"/>
                  </a:moveTo>
                  <a:lnTo>
                    <a:pt x="157" y="11"/>
                  </a:lnTo>
                  <a:lnTo>
                    <a:pt x="191" y="35"/>
                  </a:lnTo>
                  <a:lnTo>
                    <a:pt x="214" y="70"/>
                  </a:lnTo>
                  <a:lnTo>
                    <a:pt x="224" y="115"/>
                  </a:lnTo>
                  <a:lnTo>
                    <a:pt x="214" y="160"/>
                  </a:lnTo>
                  <a:lnTo>
                    <a:pt x="191" y="198"/>
                  </a:lnTo>
                  <a:lnTo>
                    <a:pt x="157" y="222"/>
                  </a:lnTo>
                  <a:lnTo>
                    <a:pt x="114" y="233"/>
                  </a:lnTo>
                  <a:lnTo>
                    <a:pt x="70" y="222"/>
                  </a:lnTo>
                  <a:lnTo>
                    <a:pt x="33" y="198"/>
                  </a:lnTo>
                  <a:lnTo>
                    <a:pt x="10" y="160"/>
                  </a:lnTo>
                  <a:lnTo>
                    <a:pt x="0" y="115"/>
                  </a:lnTo>
                  <a:lnTo>
                    <a:pt x="10" y="70"/>
                  </a:lnTo>
                  <a:lnTo>
                    <a:pt x="33" y="35"/>
                  </a:lnTo>
                  <a:lnTo>
                    <a:pt x="70" y="11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86" name="Freeform 174"/>
            <p:cNvSpPr>
              <a:spLocks/>
            </p:cNvSpPr>
            <p:nvPr/>
          </p:nvSpPr>
          <p:spPr bwMode="auto">
            <a:xfrm>
              <a:off x="11390" y="2801"/>
              <a:ext cx="224" cy="233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57" y="11"/>
                </a:cxn>
                <a:cxn ang="0">
                  <a:pos x="191" y="35"/>
                </a:cxn>
                <a:cxn ang="0">
                  <a:pos x="214" y="70"/>
                </a:cxn>
                <a:cxn ang="0">
                  <a:pos x="224" y="115"/>
                </a:cxn>
                <a:cxn ang="0">
                  <a:pos x="214" y="160"/>
                </a:cxn>
                <a:cxn ang="0">
                  <a:pos x="191" y="198"/>
                </a:cxn>
                <a:cxn ang="0">
                  <a:pos x="157" y="222"/>
                </a:cxn>
                <a:cxn ang="0">
                  <a:pos x="114" y="233"/>
                </a:cxn>
                <a:cxn ang="0">
                  <a:pos x="70" y="222"/>
                </a:cxn>
                <a:cxn ang="0">
                  <a:pos x="33" y="198"/>
                </a:cxn>
                <a:cxn ang="0">
                  <a:pos x="10" y="160"/>
                </a:cxn>
                <a:cxn ang="0">
                  <a:pos x="0" y="115"/>
                </a:cxn>
                <a:cxn ang="0">
                  <a:pos x="10" y="70"/>
                </a:cxn>
                <a:cxn ang="0">
                  <a:pos x="33" y="35"/>
                </a:cxn>
                <a:cxn ang="0">
                  <a:pos x="70" y="11"/>
                </a:cxn>
                <a:cxn ang="0">
                  <a:pos x="114" y="0"/>
                </a:cxn>
              </a:cxnLst>
              <a:rect l="0" t="0" r="r" b="b"/>
              <a:pathLst>
                <a:path w="224" h="233">
                  <a:moveTo>
                    <a:pt x="114" y="0"/>
                  </a:moveTo>
                  <a:lnTo>
                    <a:pt x="157" y="11"/>
                  </a:lnTo>
                  <a:lnTo>
                    <a:pt x="191" y="35"/>
                  </a:lnTo>
                  <a:lnTo>
                    <a:pt x="214" y="70"/>
                  </a:lnTo>
                  <a:lnTo>
                    <a:pt x="224" y="115"/>
                  </a:lnTo>
                  <a:lnTo>
                    <a:pt x="214" y="160"/>
                  </a:lnTo>
                  <a:lnTo>
                    <a:pt x="191" y="198"/>
                  </a:lnTo>
                  <a:lnTo>
                    <a:pt x="157" y="222"/>
                  </a:lnTo>
                  <a:lnTo>
                    <a:pt x="114" y="233"/>
                  </a:lnTo>
                  <a:lnTo>
                    <a:pt x="70" y="222"/>
                  </a:lnTo>
                  <a:lnTo>
                    <a:pt x="33" y="198"/>
                  </a:lnTo>
                  <a:lnTo>
                    <a:pt x="10" y="160"/>
                  </a:lnTo>
                  <a:lnTo>
                    <a:pt x="0" y="115"/>
                  </a:lnTo>
                  <a:lnTo>
                    <a:pt x="10" y="70"/>
                  </a:lnTo>
                  <a:lnTo>
                    <a:pt x="33" y="35"/>
                  </a:lnTo>
                  <a:lnTo>
                    <a:pt x="70" y="11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87" name="Freeform 175"/>
            <p:cNvSpPr>
              <a:spLocks/>
            </p:cNvSpPr>
            <p:nvPr/>
          </p:nvSpPr>
          <p:spPr bwMode="auto">
            <a:xfrm>
              <a:off x="12351" y="2801"/>
              <a:ext cx="225" cy="233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58" y="11"/>
                </a:cxn>
                <a:cxn ang="0">
                  <a:pos x="192" y="35"/>
                </a:cxn>
                <a:cxn ang="0">
                  <a:pos x="215" y="70"/>
                </a:cxn>
                <a:cxn ang="0">
                  <a:pos x="225" y="115"/>
                </a:cxn>
                <a:cxn ang="0">
                  <a:pos x="215" y="160"/>
                </a:cxn>
                <a:cxn ang="0">
                  <a:pos x="192" y="198"/>
                </a:cxn>
                <a:cxn ang="0">
                  <a:pos x="158" y="222"/>
                </a:cxn>
                <a:cxn ang="0">
                  <a:pos x="114" y="233"/>
                </a:cxn>
                <a:cxn ang="0">
                  <a:pos x="71" y="222"/>
                </a:cxn>
                <a:cxn ang="0">
                  <a:pos x="34" y="198"/>
                </a:cxn>
                <a:cxn ang="0">
                  <a:pos x="11" y="160"/>
                </a:cxn>
                <a:cxn ang="0">
                  <a:pos x="0" y="115"/>
                </a:cxn>
                <a:cxn ang="0">
                  <a:pos x="11" y="70"/>
                </a:cxn>
                <a:cxn ang="0">
                  <a:pos x="34" y="35"/>
                </a:cxn>
                <a:cxn ang="0">
                  <a:pos x="71" y="11"/>
                </a:cxn>
                <a:cxn ang="0">
                  <a:pos x="114" y="0"/>
                </a:cxn>
              </a:cxnLst>
              <a:rect l="0" t="0" r="r" b="b"/>
              <a:pathLst>
                <a:path w="225" h="233">
                  <a:moveTo>
                    <a:pt x="114" y="0"/>
                  </a:moveTo>
                  <a:lnTo>
                    <a:pt x="158" y="11"/>
                  </a:lnTo>
                  <a:lnTo>
                    <a:pt x="192" y="35"/>
                  </a:lnTo>
                  <a:lnTo>
                    <a:pt x="215" y="70"/>
                  </a:lnTo>
                  <a:lnTo>
                    <a:pt x="225" y="115"/>
                  </a:lnTo>
                  <a:lnTo>
                    <a:pt x="215" y="160"/>
                  </a:lnTo>
                  <a:lnTo>
                    <a:pt x="192" y="198"/>
                  </a:lnTo>
                  <a:lnTo>
                    <a:pt x="158" y="222"/>
                  </a:lnTo>
                  <a:lnTo>
                    <a:pt x="114" y="233"/>
                  </a:lnTo>
                  <a:lnTo>
                    <a:pt x="71" y="222"/>
                  </a:lnTo>
                  <a:lnTo>
                    <a:pt x="34" y="198"/>
                  </a:lnTo>
                  <a:lnTo>
                    <a:pt x="11" y="160"/>
                  </a:lnTo>
                  <a:lnTo>
                    <a:pt x="0" y="115"/>
                  </a:lnTo>
                  <a:lnTo>
                    <a:pt x="11" y="70"/>
                  </a:lnTo>
                  <a:lnTo>
                    <a:pt x="34" y="35"/>
                  </a:lnTo>
                  <a:lnTo>
                    <a:pt x="71" y="11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88" name="Freeform 176"/>
            <p:cNvSpPr>
              <a:spLocks/>
            </p:cNvSpPr>
            <p:nvPr/>
          </p:nvSpPr>
          <p:spPr bwMode="auto">
            <a:xfrm>
              <a:off x="13290" y="2801"/>
              <a:ext cx="251" cy="663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57" y="11"/>
                </a:cxn>
                <a:cxn ang="0">
                  <a:pos x="194" y="38"/>
                </a:cxn>
                <a:cxn ang="0">
                  <a:pos x="224" y="87"/>
                </a:cxn>
                <a:cxn ang="0">
                  <a:pos x="241" y="153"/>
                </a:cxn>
                <a:cxn ang="0">
                  <a:pos x="248" y="233"/>
                </a:cxn>
                <a:cxn ang="0">
                  <a:pos x="251" y="229"/>
                </a:cxn>
                <a:cxn ang="0">
                  <a:pos x="245" y="312"/>
                </a:cxn>
                <a:cxn ang="0">
                  <a:pos x="228" y="389"/>
                </a:cxn>
                <a:cxn ang="0">
                  <a:pos x="204" y="458"/>
                </a:cxn>
                <a:cxn ang="0">
                  <a:pos x="178" y="517"/>
                </a:cxn>
                <a:cxn ang="0">
                  <a:pos x="144" y="569"/>
                </a:cxn>
                <a:cxn ang="0">
                  <a:pos x="114" y="607"/>
                </a:cxn>
                <a:cxn ang="0">
                  <a:pos x="87" y="639"/>
                </a:cxn>
                <a:cxn ang="0">
                  <a:pos x="67" y="656"/>
                </a:cxn>
                <a:cxn ang="0">
                  <a:pos x="54" y="663"/>
                </a:cxn>
                <a:cxn ang="0">
                  <a:pos x="40" y="656"/>
                </a:cxn>
                <a:cxn ang="0">
                  <a:pos x="37" y="649"/>
                </a:cxn>
                <a:cxn ang="0">
                  <a:pos x="33" y="639"/>
                </a:cxn>
                <a:cxn ang="0">
                  <a:pos x="33" y="632"/>
                </a:cxn>
                <a:cxn ang="0">
                  <a:pos x="37" y="628"/>
                </a:cxn>
                <a:cxn ang="0">
                  <a:pos x="37" y="625"/>
                </a:cxn>
                <a:cxn ang="0">
                  <a:pos x="43" y="621"/>
                </a:cxn>
                <a:cxn ang="0">
                  <a:pos x="47" y="614"/>
                </a:cxn>
                <a:cxn ang="0">
                  <a:pos x="57" y="604"/>
                </a:cxn>
                <a:cxn ang="0">
                  <a:pos x="100" y="552"/>
                </a:cxn>
                <a:cxn ang="0">
                  <a:pos x="137" y="486"/>
                </a:cxn>
                <a:cxn ang="0">
                  <a:pos x="171" y="410"/>
                </a:cxn>
                <a:cxn ang="0">
                  <a:pos x="194" y="323"/>
                </a:cxn>
                <a:cxn ang="0">
                  <a:pos x="201" y="229"/>
                </a:cxn>
                <a:cxn ang="0">
                  <a:pos x="201" y="198"/>
                </a:cxn>
                <a:cxn ang="0">
                  <a:pos x="194" y="198"/>
                </a:cxn>
                <a:cxn ang="0">
                  <a:pos x="188" y="205"/>
                </a:cxn>
                <a:cxn ang="0">
                  <a:pos x="151" y="226"/>
                </a:cxn>
                <a:cxn ang="0">
                  <a:pos x="114" y="233"/>
                </a:cxn>
                <a:cxn ang="0">
                  <a:pos x="74" y="226"/>
                </a:cxn>
                <a:cxn ang="0">
                  <a:pos x="43" y="208"/>
                </a:cxn>
                <a:cxn ang="0">
                  <a:pos x="20" y="181"/>
                </a:cxn>
                <a:cxn ang="0">
                  <a:pos x="3" y="149"/>
                </a:cxn>
                <a:cxn ang="0">
                  <a:pos x="0" y="115"/>
                </a:cxn>
                <a:cxn ang="0">
                  <a:pos x="3" y="80"/>
                </a:cxn>
                <a:cxn ang="0">
                  <a:pos x="20" y="49"/>
                </a:cxn>
                <a:cxn ang="0">
                  <a:pos x="43" y="25"/>
                </a:cxn>
                <a:cxn ang="0">
                  <a:pos x="74" y="7"/>
                </a:cxn>
                <a:cxn ang="0">
                  <a:pos x="114" y="0"/>
                </a:cxn>
              </a:cxnLst>
              <a:rect l="0" t="0" r="r" b="b"/>
              <a:pathLst>
                <a:path w="251" h="663">
                  <a:moveTo>
                    <a:pt x="114" y="0"/>
                  </a:moveTo>
                  <a:lnTo>
                    <a:pt x="157" y="11"/>
                  </a:lnTo>
                  <a:lnTo>
                    <a:pt x="194" y="38"/>
                  </a:lnTo>
                  <a:lnTo>
                    <a:pt x="224" y="87"/>
                  </a:lnTo>
                  <a:lnTo>
                    <a:pt x="241" y="153"/>
                  </a:lnTo>
                  <a:lnTo>
                    <a:pt x="248" y="233"/>
                  </a:lnTo>
                  <a:lnTo>
                    <a:pt x="251" y="229"/>
                  </a:lnTo>
                  <a:lnTo>
                    <a:pt x="245" y="312"/>
                  </a:lnTo>
                  <a:lnTo>
                    <a:pt x="228" y="389"/>
                  </a:lnTo>
                  <a:lnTo>
                    <a:pt x="204" y="458"/>
                  </a:lnTo>
                  <a:lnTo>
                    <a:pt x="178" y="517"/>
                  </a:lnTo>
                  <a:lnTo>
                    <a:pt x="144" y="569"/>
                  </a:lnTo>
                  <a:lnTo>
                    <a:pt x="114" y="607"/>
                  </a:lnTo>
                  <a:lnTo>
                    <a:pt x="87" y="639"/>
                  </a:lnTo>
                  <a:lnTo>
                    <a:pt x="67" y="656"/>
                  </a:lnTo>
                  <a:lnTo>
                    <a:pt x="54" y="663"/>
                  </a:lnTo>
                  <a:lnTo>
                    <a:pt x="40" y="656"/>
                  </a:lnTo>
                  <a:lnTo>
                    <a:pt x="37" y="649"/>
                  </a:lnTo>
                  <a:lnTo>
                    <a:pt x="33" y="639"/>
                  </a:lnTo>
                  <a:lnTo>
                    <a:pt x="33" y="632"/>
                  </a:lnTo>
                  <a:lnTo>
                    <a:pt x="37" y="628"/>
                  </a:lnTo>
                  <a:lnTo>
                    <a:pt x="37" y="625"/>
                  </a:lnTo>
                  <a:lnTo>
                    <a:pt x="43" y="621"/>
                  </a:lnTo>
                  <a:lnTo>
                    <a:pt x="47" y="614"/>
                  </a:lnTo>
                  <a:lnTo>
                    <a:pt x="57" y="604"/>
                  </a:lnTo>
                  <a:lnTo>
                    <a:pt x="100" y="552"/>
                  </a:lnTo>
                  <a:lnTo>
                    <a:pt x="137" y="486"/>
                  </a:lnTo>
                  <a:lnTo>
                    <a:pt x="171" y="410"/>
                  </a:lnTo>
                  <a:lnTo>
                    <a:pt x="194" y="323"/>
                  </a:lnTo>
                  <a:lnTo>
                    <a:pt x="201" y="229"/>
                  </a:lnTo>
                  <a:lnTo>
                    <a:pt x="201" y="198"/>
                  </a:lnTo>
                  <a:lnTo>
                    <a:pt x="194" y="198"/>
                  </a:lnTo>
                  <a:lnTo>
                    <a:pt x="188" y="205"/>
                  </a:lnTo>
                  <a:lnTo>
                    <a:pt x="151" y="226"/>
                  </a:lnTo>
                  <a:lnTo>
                    <a:pt x="114" y="233"/>
                  </a:lnTo>
                  <a:lnTo>
                    <a:pt x="74" y="226"/>
                  </a:lnTo>
                  <a:lnTo>
                    <a:pt x="43" y="208"/>
                  </a:lnTo>
                  <a:lnTo>
                    <a:pt x="20" y="181"/>
                  </a:lnTo>
                  <a:lnTo>
                    <a:pt x="3" y="149"/>
                  </a:lnTo>
                  <a:lnTo>
                    <a:pt x="0" y="115"/>
                  </a:lnTo>
                  <a:lnTo>
                    <a:pt x="3" y="80"/>
                  </a:lnTo>
                  <a:lnTo>
                    <a:pt x="20" y="49"/>
                  </a:lnTo>
                  <a:lnTo>
                    <a:pt x="43" y="25"/>
                  </a:lnTo>
                  <a:lnTo>
                    <a:pt x="74" y="7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89" name="Freeform 177"/>
            <p:cNvSpPr>
              <a:spLocks noEditPoints="1"/>
            </p:cNvSpPr>
            <p:nvPr/>
          </p:nvSpPr>
          <p:spPr bwMode="auto">
            <a:xfrm>
              <a:off x="14124" y="1532"/>
              <a:ext cx="956" cy="1505"/>
            </a:xfrm>
            <a:custGeom>
              <a:avLst/>
              <a:gdLst/>
              <a:ahLst/>
              <a:cxnLst>
                <a:cxn ang="0">
                  <a:pos x="587" y="232"/>
                </a:cxn>
                <a:cxn ang="0">
                  <a:pos x="61" y="1065"/>
                </a:cxn>
                <a:cxn ang="0">
                  <a:pos x="587" y="1065"/>
                </a:cxn>
                <a:cxn ang="0">
                  <a:pos x="587" y="232"/>
                </a:cxn>
                <a:cxn ang="0">
                  <a:pos x="688" y="0"/>
                </a:cxn>
                <a:cxn ang="0">
                  <a:pos x="704" y="0"/>
                </a:cxn>
                <a:cxn ang="0">
                  <a:pos x="724" y="3"/>
                </a:cxn>
                <a:cxn ang="0">
                  <a:pos x="734" y="10"/>
                </a:cxn>
                <a:cxn ang="0">
                  <a:pos x="738" y="28"/>
                </a:cxn>
                <a:cxn ang="0">
                  <a:pos x="738" y="1068"/>
                </a:cxn>
                <a:cxn ang="0">
                  <a:pos x="956" y="1068"/>
                </a:cxn>
                <a:cxn ang="0">
                  <a:pos x="956" y="1138"/>
                </a:cxn>
                <a:cxn ang="0">
                  <a:pos x="738" y="1138"/>
                </a:cxn>
                <a:cxn ang="0">
                  <a:pos x="738" y="1363"/>
                </a:cxn>
                <a:cxn ang="0">
                  <a:pos x="745" y="1387"/>
                </a:cxn>
                <a:cxn ang="0">
                  <a:pos x="755" y="1405"/>
                </a:cxn>
                <a:cxn ang="0">
                  <a:pos x="775" y="1418"/>
                </a:cxn>
                <a:cxn ang="0">
                  <a:pos x="805" y="1429"/>
                </a:cxn>
                <a:cxn ang="0">
                  <a:pos x="845" y="1436"/>
                </a:cxn>
                <a:cxn ang="0">
                  <a:pos x="949" y="1436"/>
                </a:cxn>
                <a:cxn ang="0">
                  <a:pos x="949" y="1505"/>
                </a:cxn>
                <a:cxn ang="0">
                  <a:pos x="855" y="1502"/>
                </a:cxn>
                <a:cxn ang="0">
                  <a:pos x="751" y="1498"/>
                </a:cxn>
                <a:cxn ang="0">
                  <a:pos x="560" y="1498"/>
                </a:cxn>
                <a:cxn ang="0">
                  <a:pos x="460" y="1502"/>
                </a:cxn>
                <a:cxn ang="0">
                  <a:pos x="362" y="1505"/>
                </a:cxn>
                <a:cxn ang="0">
                  <a:pos x="362" y="1436"/>
                </a:cxn>
                <a:cxn ang="0">
                  <a:pos x="470" y="1436"/>
                </a:cxn>
                <a:cxn ang="0">
                  <a:pos x="513" y="1429"/>
                </a:cxn>
                <a:cxn ang="0">
                  <a:pos x="540" y="1418"/>
                </a:cxn>
                <a:cxn ang="0">
                  <a:pos x="560" y="1405"/>
                </a:cxn>
                <a:cxn ang="0">
                  <a:pos x="570" y="1387"/>
                </a:cxn>
                <a:cxn ang="0">
                  <a:pos x="574" y="1363"/>
                </a:cxn>
                <a:cxn ang="0">
                  <a:pos x="574" y="1138"/>
                </a:cxn>
                <a:cxn ang="0">
                  <a:pos x="0" y="1138"/>
                </a:cxn>
                <a:cxn ang="0">
                  <a:pos x="0" y="1068"/>
                </a:cxn>
                <a:cxn ang="0">
                  <a:pos x="661" y="24"/>
                </a:cxn>
                <a:cxn ang="0">
                  <a:pos x="667" y="14"/>
                </a:cxn>
                <a:cxn ang="0">
                  <a:pos x="674" y="7"/>
                </a:cxn>
                <a:cxn ang="0">
                  <a:pos x="688" y="0"/>
                </a:cxn>
              </a:cxnLst>
              <a:rect l="0" t="0" r="r" b="b"/>
              <a:pathLst>
                <a:path w="956" h="1505">
                  <a:moveTo>
                    <a:pt x="587" y="232"/>
                  </a:moveTo>
                  <a:lnTo>
                    <a:pt x="61" y="1065"/>
                  </a:lnTo>
                  <a:lnTo>
                    <a:pt x="587" y="1065"/>
                  </a:lnTo>
                  <a:lnTo>
                    <a:pt x="587" y="232"/>
                  </a:lnTo>
                  <a:close/>
                  <a:moveTo>
                    <a:pt x="688" y="0"/>
                  </a:moveTo>
                  <a:lnTo>
                    <a:pt x="704" y="0"/>
                  </a:lnTo>
                  <a:lnTo>
                    <a:pt x="724" y="3"/>
                  </a:lnTo>
                  <a:lnTo>
                    <a:pt x="734" y="10"/>
                  </a:lnTo>
                  <a:lnTo>
                    <a:pt x="738" y="28"/>
                  </a:lnTo>
                  <a:lnTo>
                    <a:pt x="738" y="1068"/>
                  </a:lnTo>
                  <a:lnTo>
                    <a:pt x="956" y="1068"/>
                  </a:lnTo>
                  <a:lnTo>
                    <a:pt x="956" y="1138"/>
                  </a:lnTo>
                  <a:lnTo>
                    <a:pt x="738" y="1138"/>
                  </a:lnTo>
                  <a:lnTo>
                    <a:pt x="738" y="1363"/>
                  </a:lnTo>
                  <a:lnTo>
                    <a:pt x="745" y="1387"/>
                  </a:lnTo>
                  <a:lnTo>
                    <a:pt x="755" y="1405"/>
                  </a:lnTo>
                  <a:lnTo>
                    <a:pt x="775" y="1418"/>
                  </a:lnTo>
                  <a:lnTo>
                    <a:pt x="805" y="1429"/>
                  </a:lnTo>
                  <a:lnTo>
                    <a:pt x="845" y="1436"/>
                  </a:lnTo>
                  <a:lnTo>
                    <a:pt x="949" y="1436"/>
                  </a:lnTo>
                  <a:lnTo>
                    <a:pt x="949" y="1505"/>
                  </a:lnTo>
                  <a:lnTo>
                    <a:pt x="855" y="1502"/>
                  </a:lnTo>
                  <a:lnTo>
                    <a:pt x="751" y="1498"/>
                  </a:lnTo>
                  <a:lnTo>
                    <a:pt x="560" y="1498"/>
                  </a:lnTo>
                  <a:lnTo>
                    <a:pt x="460" y="1502"/>
                  </a:lnTo>
                  <a:lnTo>
                    <a:pt x="362" y="1505"/>
                  </a:lnTo>
                  <a:lnTo>
                    <a:pt x="362" y="1436"/>
                  </a:lnTo>
                  <a:lnTo>
                    <a:pt x="470" y="1436"/>
                  </a:lnTo>
                  <a:lnTo>
                    <a:pt x="513" y="1429"/>
                  </a:lnTo>
                  <a:lnTo>
                    <a:pt x="540" y="1418"/>
                  </a:lnTo>
                  <a:lnTo>
                    <a:pt x="560" y="1405"/>
                  </a:lnTo>
                  <a:lnTo>
                    <a:pt x="570" y="1387"/>
                  </a:lnTo>
                  <a:lnTo>
                    <a:pt x="574" y="1363"/>
                  </a:lnTo>
                  <a:lnTo>
                    <a:pt x="574" y="1138"/>
                  </a:lnTo>
                  <a:lnTo>
                    <a:pt x="0" y="1138"/>
                  </a:lnTo>
                  <a:lnTo>
                    <a:pt x="0" y="1068"/>
                  </a:lnTo>
                  <a:lnTo>
                    <a:pt x="661" y="24"/>
                  </a:lnTo>
                  <a:lnTo>
                    <a:pt x="667" y="14"/>
                  </a:lnTo>
                  <a:lnTo>
                    <a:pt x="674" y="7"/>
                  </a:lnTo>
                  <a:lnTo>
                    <a:pt x="6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092" name="Group 180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1752601" y="2514600"/>
            <a:ext cx="2337848" cy="417088"/>
            <a:chOff x="1117" y="1664"/>
            <a:chExt cx="10846" cy="1935"/>
          </a:xfrm>
          <a:solidFill>
            <a:srgbClr val="7030A0"/>
          </a:solidFill>
        </p:grpSpPr>
        <p:sp>
          <p:nvSpPr>
            <p:cNvPr id="39094" name="Freeform 182"/>
            <p:cNvSpPr>
              <a:spLocks noEditPoints="1"/>
            </p:cNvSpPr>
            <p:nvPr/>
          </p:nvSpPr>
          <p:spPr bwMode="auto">
            <a:xfrm>
              <a:off x="1117" y="1952"/>
              <a:ext cx="1133" cy="1644"/>
            </a:xfrm>
            <a:custGeom>
              <a:avLst/>
              <a:gdLst/>
              <a:ahLst/>
              <a:cxnLst>
                <a:cxn ang="0">
                  <a:pos x="486" y="655"/>
                </a:cxn>
                <a:cxn ang="0">
                  <a:pos x="309" y="822"/>
                </a:cxn>
                <a:cxn ang="0">
                  <a:pos x="232" y="999"/>
                </a:cxn>
                <a:cxn ang="0">
                  <a:pos x="181" y="1200"/>
                </a:cxn>
                <a:cxn ang="0">
                  <a:pos x="165" y="1328"/>
                </a:cxn>
                <a:cxn ang="0">
                  <a:pos x="175" y="1415"/>
                </a:cxn>
                <a:cxn ang="0">
                  <a:pos x="228" y="1512"/>
                </a:cxn>
                <a:cxn ang="0">
                  <a:pos x="346" y="1574"/>
                </a:cxn>
                <a:cxn ang="0">
                  <a:pos x="476" y="1571"/>
                </a:cxn>
                <a:cxn ang="0">
                  <a:pos x="657" y="1460"/>
                </a:cxn>
                <a:cxn ang="0">
                  <a:pos x="778" y="1273"/>
                </a:cxn>
                <a:cxn ang="0">
                  <a:pos x="848" y="1071"/>
                </a:cxn>
                <a:cxn ang="0">
                  <a:pos x="872" y="915"/>
                </a:cxn>
                <a:cxn ang="0">
                  <a:pos x="865" y="842"/>
                </a:cxn>
                <a:cxn ang="0">
                  <a:pos x="832" y="735"/>
                </a:cxn>
                <a:cxn ang="0">
                  <a:pos x="741" y="641"/>
                </a:cxn>
                <a:cxn ang="0">
                  <a:pos x="667" y="0"/>
                </a:cxn>
                <a:cxn ang="0">
                  <a:pos x="905" y="69"/>
                </a:cxn>
                <a:cxn ang="0">
                  <a:pos x="1073" y="270"/>
                </a:cxn>
                <a:cxn ang="0">
                  <a:pos x="1133" y="575"/>
                </a:cxn>
                <a:cxn ang="0">
                  <a:pos x="1110" y="794"/>
                </a:cxn>
                <a:cxn ang="0">
                  <a:pos x="1036" y="1054"/>
                </a:cxn>
                <a:cxn ang="0">
                  <a:pos x="912" y="1311"/>
                </a:cxn>
                <a:cxn ang="0">
                  <a:pos x="731" y="1522"/>
                </a:cxn>
                <a:cxn ang="0">
                  <a:pos x="493" y="1637"/>
                </a:cxn>
                <a:cxn ang="0">
                  <a:pos x="252" y="1619"/>
                </a:cxn>
                <a:cxn ang="0">
                  <a:pos x="104" y="1519"/>
                </a:cxn>
                <a:cxn ang="0">
                  <a:pos x="24" y="1380"/>
                </a:cxn>
                <a:cxn ang="0">
                  <a:pos x="0" y="1248"/>
                </a:cxn>
                <a:cxn ang="0">
                  <a:pos x="21" y="1096"/>
                </a:cxn>
                <a:cxn ang="0">
                  <a:pos x="131" y="867"/>
                </a:cxn>
                <a:cxn ang="0">
                  <a:pos x="356" y="655"/>
                </a:cxn>
                <a:cxn ang="0">
                  <a:pos x="570" y="579"/>
                </a:cxn>
                <a:cxn ang="0">
                  <a:pos x="761" y="603"/>
                </a:cxn>
                <a:cxn ang="0">
                  <a:pos x="879" y="728"/>
                </a:cxn>
                <a:cxn ang="0">
                  <a:pos x="912" y="836"/>
                </a:cxn>
                <a:cxn ang="0">
                  <a:pos x="936" y="735"/>
                </a:cxn>
                <a:cxn ang="0">
                  <a:pos x="969" y="513"/>
                </a:cxn>
                <a:cxn ang="0">
                  <a:pos x="952" y="291"/>
                </a:cxn>
                <a:cxn ang="0">
                  <a:pos x="858" y="128"/>
                </a:cxn>
                <a:cxn ang="0">
                  <a:pos x="718" y="59"/>
                </a:cxn>
                <a:cxn ang="0">
                  <a:pos x="590" y="62"/>
                </a:cxn>
                <a:cxn ang="0">
                  <a:pos x="443" y="128"/>
                </a:cxn>
                <a:cxn ang="0">
                  <a:pos x="372" y="236"/>
                </a:cxn>
                <a:cxn ang="0">
                  <a:pos x="433" y="260"/>
                </a:cxn>
                <a:cxn ang="0">
                  <a:pos x="446" y="343"/>
                </a:cxn>
                <a:cxn ang="0">
                  <a:pos x="376" y="419"/>
                </a:cxn>
                <a:cxn ang="0">
                  <a:pos x="279" y="409"/>
                </a:cxn>
                <a:cxn ang="0">
                  <a:pos x="255" y="350"/>
                </a:cxn>
                <a:cxn ang="0">
                  <a:pos x="279" y="260"/>
                </a:cxn>
                <a:cxn ang="0">
                  <a:pos x="362" y="132"/>
                </a:cxn>
                <a:cxn ang="0">
                  <a:pos x="517" y="24"/>
                </a:cxn>
              </a:cxnLst>
              <a:rect l="0" t="0" r="r" b="b"/>
              <a:pathLst>
                <a:path w="1133" h="1644">
                  <a:moveTo>
                    <a:pt x="634" y="621"/>
                  </a:moveTo>
                  <a:lnTo>
                    <a:pt x="557" y="631"/>
                  </a:lnTo>
                  <a:lnTo>
                    <a:pt x="486" y="655"/>
                  </a:lnTo>
                  <a:lnTo>
                    <a:pt x="419" y="697"/>
                  </a:lnTo>
                  <a:lnTo>
                    <a:pt x="362" y="752"/>
                  </a:lnTo>
                  <a:lnTo>
                    <a:pt x="309" y="822"/>
                  </a:lnTo>
                  <a:lnTo>
                    <a:pt x="279" y="874"/>
                  </a:lnTo>
                  <a:lnTo>
                    <a:pt x="255" y="933"/>
                  </a:lnTo>
                  <a:lnTo>
                    <a:pt x="232" y="999"/>
                  </a:lnTo>
                  <a:lnTo>
                    <a:pt x="212" y="1068"/>
                  </a:lnTo>
                  <a:lnTo>
                    <a:pt x="195" y="1137"/>
                  </a:lnTo>
                  <a:lnTo>
                    <a:pt x="181" y="1200"/>
                  </a:lnTo>
                  <a:lnTo>
                    <a:pt x="171" y="1255"/>
                  </a:lnTo>
                  <a:lnTo>
                    <a:pt x="168" y="1300"/>
                  </a:lnTo>
                  <a:lnTo>
                    <a:pt x="165" y="1328"/>
                  </a:lnTo>
                  <a:lnTo>
                    <a:pt x="165" y="1359"/>
                  </a:lnTo>
                  <a:lnTo>
                    <a:pt x="168" y="1384"/>
                  </a:lnTo>
                  <a:lnTo>
                    <a:pt x="175" y="1415"/>
                  </a:lnTo>
                  <a:lnTo>
                    <a:pt x="188" y="1446"/>
                  </a:lnTo>
                  <a:lnTo>
                    <a:pt x="205" y="1481"/>
                  </a:lnTo>
                  <a:lnTo>
                    <a:pt x="228" y="1512"/>
                  </a:lnTo>
                  <a:lnTo>
                    <a:pt x="259" y="1540"/>
                  </a:lnTo>
                  <a:lnTo>
                    <a:pt x="295" y="1560"/>
                  </a:lnTo>
                  <a:lnTo>
                    <a:pt x="346" y="1574"/>
                  </a:lnTo>
                  <a:lnTo>
                    <a:pt x="406" y="1581"/>
                  </a:lnTo>
                  <a:lnTo>
                    <a:pt x="403" y="1578"/>
                  </a:lnTo>
                  <a:lnTo>
                    <a:pt x="476" y="1571"/>
                  </a:lnTo>
                  <a:lnTo>
                    <a:pt x="543" y="1547"/>
                  </a:lnTo>
                  <a:lnTo>
                    <a:pt x="604" y="1508"/>
                  </a:lnTo>
                  <a:lnTo>
                    <a:pt x="657" y="1460"/>
                  </a:lnTo>
                  <a:lnTo>
                    <a:pt x="704" y="1404"/>
                  </a:lnTo>
                  <a:lnTo>
                    <a:pt x="744" y="1342"/>
                  </a:lnTo>
                  <a:lnTo>
                    <a:pt x="778" y="1273"/>
                  </a:lnTo>
                  <a:lnTo>
                    <a:pt x="808" y="1207"/>
                  </a:lnTo>
                  <a:lnTo>
                    <a:pt x="832" y="1137"/>
                  </a:lnTo>
                  <a:lnTo>
                    <a:pt x="848" y="1071"/>
                  </a:lnTo>
                  <a:lnTo>
                    <a:pt x="862" y="1012"/>
                  </a:lnTo>
                  <a:lnTo>
                    <a:pt x="869" y="957"/>
                  </a:lnTo>
                  <a:lnTo>
                    <a:pt x="872" y="915"/>
                  </a:lnTo>
                  <a:lnTo>
                    <a:pt x="872" y="898"/>
                  </a:lnTo>
                  <a:lnTo>
                    <a:pt x="869" y="874"/>
                  </a:lnTo>
                  <a:lnTo>
                    <a:pt x="865" y="842"/>
                  </a:lnTo>
                  <a:lnTo>
                    <a:pt x="858" y="808"/>
                  </a:lnTo>
                  <a:lnTo>
                    <a:pt x="848" y="770"/>
                  </a:lnTo>
                  <a:lnTo>
                    <a:pt x="832" y="735"/>
                  </a:lnTo>
                  <a:lnTo>
                    <a:pt x="808" y="700"/>
                  </a:lnTo>
                  <a:lnTo>
                    <a:pt x="778" y="669"/>
                  </a:lnTo>
                  <a:lnTo>
                    <a:pt x="741" y="641"/>
                  </a:lnTo>
                  <a:lnTo>
                    <a:pt x="691" y="628"/>
                  </a:lnTo>
                  <a:lnTo>
                    <a:pt x="634" y="621"/>
                  </a:lnTo>
                  <a:close/>
                  <a:moveTo>
                    <a:pt x="667" y="0"/>
                  </a:moveTo>
                  <a:lnTo>
                    <a:pt x="755" y="7"/>
                  </a:lnTo>
                  <a:lnTo>
                    <a:pt x="832" y="31"/>
                  </a:lnTo>
                  <a:lnTo>
                    <a:pt x="905" y="69"/>
                  </a:lnTo>
                  <a:lnTo>
                    <a:pt x="969" y="125"/>
                  </a:lnTo>
                  <a:lnTo>
                    <a:pt x="1026" y="190"/>
                  </a:lnTo>
                  <a:lnTo>
                    <a:pt x="1073" y="270"/>
                  </a:lnTo>
                  <a:lnTo>
                    <a:pt x="1106" y="360"/>
                  </a:lnTo>
                  <a:lnTo>
                    <a:pt x="1127" y="461"/>
                  </a:lnTo>
                  <a:lnTo>
                    <a:pt x="1133" y="575"/>
                  </a:lnTo>
                  <a:lnTo>
                    <a:pt x="1130" y="641"/>
                  </a:lnTo>
                  <a:lnTo>
                    <a:pt x="1123" y="714"/>
                  </a:lnTo>
                  <a:lnTo>
                    <a:pt x="1110" y="794"/>
                  </a:lnTo>
                  <a:lnTo>
                    <a:pt x="1090" y="877"/>
                  </a:lnTo>
                  <a:lnTo>
                    <a:pt x="1066" y="964"/>
                  </a:lnTo>
                  <a:lnTo>
                    <a:pt x="1036" y="1054"/>
                  </a:lnTo>
                  <a:lnTo>
                    <a:pt x="999" y="1141"/>
                  </a:lnTo>
                  <a:lnTo>
                    <a:pt x="959" y="1231"/>
                  </a:lnTo>
                  <a:lnTo>
                    <a:pt x="912" y="1311"/>
                  </a:lnTo>
                  <a:lnTo>
                    <a:pt x="858" y="1391"/>
                  </a:lnTo>
                  <a:lnTo>
                    <a:pt x="798" y="1460"/>
                  </a:lnTo>
                  <a:lnTo>
                    <a:pt x="731" y="1522"/>
                  </a:lnTo>
                  <a:lnTo>
                    <a:pt x="657" y="1571"/>
                  </a:lnTo>
                  <a:lnTo>
                    <a:pt x="577" y="1613"/>
                  </a:lnTo>
                  <a:lnTo>
                    <a:pt x="493" y="1637"/>
                  </a:lnTo>
                  <a:lnTo>
                    <a:pt x="399" y="1644"/>
                  </a:lnTo>
                  <a:lnTo>
                    <a:pt x="322" y="1637"/>
                  </a:lnTo>
                  <a:lnTo>
                    <a:pt x="252" y="1619"/>
                  </a:lnTo>
                  <a:lnTo>
                    <a:pt x="195" y="1595"/>
                  </a:lnTo>
                  <a:lnTo>
                    <a:pt x="145" y="1560"/>
                  </a:lnTo>
                  <a:lnTo>
                    <a:pt x="104" y="1519"/>
                  </a:lnTo>
                  <a:lnTo>
                    <a:pt x="71" y="1474"/>
                  </a:lnTo>
                  <a:lnTo>
                    <a:pt x="44" y="1425"/>
                  </a:lnTo>
                  <a:lnTo>
                    <a:pt x="24" y="1380"/>
                  </a:lnTo>
                  <a:lnTo>
                    <a:pt x="11" y="1332"/>
                  </a:lnTo>
                  <a:lnTo>
                    <a:pt x="4" y="1286"/>
                  </a:lnTo>
                  <a:lnTo>
                    <a:pt x="0" y="1248"/>
                  </a:lnTo>
                  <a:lnTo>
                    <a:pt x="0" y="1210"/>
                  </a:lnTo>
                  <a:lnTo>
                    <a:pt x="7" y="1158"/>
                  </a:lnTo>
                  <a:lnTo>
                    <a:pt x="21" y="1096"/>
                  </a:lnTo>
                  <a:lnTo>
                    <a:pt x="44" y="1026"/>
                  </a:lnTo>
                  <a:lnTo>
                    <a:pt x="81" y="947"/>
                  </a:lnTo>
                  <a:lnTo>
                    <a:pt x="131" y="867"/>
                  </a:lnTo>
                  <a:lnTo>
                    <a:pt x="198" y="787"/>
                  </a:lnTo>
                  <a:lnTo>
                    <a:pt x="279" y="711"/>
                  </a:lnTo>
                  <a:lnTo>
                    <a:pt x="356" y="655"/>
                  </a:lnTo>
                  <a:lnTo>
                    <a:pt x="429" y="617"/>
                  </a:lnTo>
                  <a:lnTo>
                    <a:pt x="503" y="593"/>
                  </a:lnTo>
                  <a:lnTo>
                    <a:pt x="570" y="579"/>
                  </a:lnTo>
                  <a:lnTo>
                    <a:pt x="637" y="575"/>
                  </a:lnTo>
                  <a:lnTo>
                    <a:pt x="704" y="582"/>
                  </a:lnTo>
                  <a:lnTo>
                    <a:pt x="761" y="603"/>
                  </a:lnTo>
                  <a:lnTo>
                    <a:pt x="808" y="638"/>
                  </a:lnTo>
                  <a:lnTo>
                    <a:pt x="848" y="680"/>
                  </a:lnTo>
                  <a:lnTo>
                    <a:pt x="879" y="728"/>
                  </a:lnTo>
                  <a:lnTo>
                    <a:pt x="902" y="784"/>
                  </a:lnTo>
                  <a:lnTo>
                    <a:pt x="912" y="829"/>
                  </a:lnTo>
                  <a:lnTo>
                    <a:pt x="912" y="836"/>
                  </a:lnTo>
                  <a:lnTo>
                    <a:pt x="915" y="839"/>
                  </a:lnTo>
                  <a:lnTo>
                    <a:pt x="912" y="829"/>
                  </a:lnTo>
                  <a:lnTo>
                    <a:pt x="936" y="735"/>
                  </a:lnTo>
                  <a:lnTo>
                    <a:pt x="952" y="652"/>
                  </a:lnTo>
                  <a:lnTo>
                    <a:pt x="966" y="575"/>
                  </a:lnTo>
                  <a:lnTo>
                    <a:pt x="969" y="513"/>
                  </a:lnTo>
                  <a:lnTo>
                    <a:pt x="972" y="458"/>
                  </a:lnTo>
                  <a:lnTo>
                    <a:pt x="966" y="367"/>
                  </a:lnTo>
                  <a:lnTo>
                    <a:pt x="952" y="291"/>
                  </a:lnTo>
                  <a:lnTo>
                    <a:pt x="929" y="225"/>
                  </a:lnTo>
                  <a:lnTo>
                    <a:pt x="895" y="170"/>
                  </a:lnTo>
                  <a:lnTo>
                    <a:pt x="858" y="128"/>
                  </a:lnTo>
                  <a:lnTo>
                    <a:pt x="815" y="97"/>
                  </a:lnTo>
                  <a:lnTo>
                    <a:pt x="768" y="73"/>
                  </a:lnTo>
                  <a:lnTo>
                    <a:pt x="718" y="59"/>
                  </a:lnTo>
                  <a:lnTo>
                    <a:pt x="664" y="55"/>
                  </a:lnTo>
                  <a:lnTo>
                    <a:pt x="631" y="55"/>
                  </a:lnTo>
                  <a:lnTo>
                    <a:pt x="590" y="62"/>
                  </a:lnTo>
                  <a:lnTo>
                    <a:pt x="543" y="76"/>
                  </a:lnTo>
                  <a:lnTo>
                    <a:pt x="493" y="97"/>
                  </a:lnTo>
                  <a:lnTo>
                    <a:pt x="443" y="128"/>
                  </a:lnTo>
                  <a:lnTo>
                    <a:pt x="396" y="173"/>
                  </a:lnTo>
                  <a:lnTo>
                    <a:pt x="352" y="236"/>
                  </a:lnTo>
                  <a:lnTo>
                    <a:pt x="372" y="236"/>
                  </a:lnTo>
                  <a:lnTo>
                    <a:pt x="393" y="239"/>
                  </a:lnTo>
                  <a:lnTo>
                    <a:pt x="416" y="246"/>
                  </a:lnTo>
                  <a:lnTo>
                    <a:pt x="433" y="260"/>
                  </a:lnTo>
                  <a:lnTo>
                    <a:pt x="446" y="281"/>
                  </a:lnTo>
                  <a:lnTo>
                    <a:pt x="453" y="312"/>
                  </a:lnTo>
                  <a:lnTo>
                    <a:pt x="446" y="343"/>
                  </a:lnTo>
                  <a:lnTo>
                    <a:pt x="433" y="374"/>
                  </a:lnTo>
                  <a:lnTo>
                    <a:pt x="406" y="399"/>
                  </a:lnTo>
                  <a:lnTo>
                    <a:pt x="376" y="419"/>
                  </a:lnTo>
                  <a:lnTo>
                    <a:pt x="336" y="426"/>
                  </a:lnTo>
                  <a:lnTo>
                    <a:pt x="302" y="423"/>
                  </a:lnTo>
                  <a:lnTo>
                    <a:pt x="279" y="409"/>
                  </a:lnTo>
                  <a:lnTo>
                    <a:pt x="265" y="392"/>
                  </a:lnTo>
                  <a:lnTo>
                    <a:pt x="259" y="371"/>
                  </a:lnTo>
                  <a:lnTo>
                    <a:pt x="255" y="350"/>
                  </a:lnTo>
                  <a:lnTo>
                    <a:pt x="259" y="329"/>
                  </a:lnTo>
                  <a:lnTo>
                    <a:pt x="265" y="298"/>
                  </a:lnTo>
                  <a:lnTo>
                    <a:pt x="279" y="260"/>
                  </a:lnTo>
                  <a:lnTo>
                    <a:pt x="299" y="218"/>
                  </a:lnTo>
                  <a:lnTo>
                    <a:pt x="329" y="173"/>
                  </a:lnTo>
                  <a:lnTo>
                    <a:pt x="362" y="132"/>
                  </a:lnTo>
                  <a:lnTo>
                    <a:pt x="406" y="90"/>
                  </a:lnTo>
                  <a:lnTo>
                    <a:pt x="456" y="55"/>
                  </a:lnTo>
                  <a:lnTo>
                    <a:pt x="517" y="24"/>
                  </a:lnTo>
                  <a:lnTo>
                    <a:pt x="587" y="7"/>
                  </a:lnTo>
                  <a:lnTo>
                    <a:pt x="6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95" name="Freeform 183"/>
            <p:cNvSpPr>
              <a:spLocks/>
            </p:cNvSpPr>
            <p:nvPr/>
          </p:nvSpPr>
          <p:spPr bwMode="auto">
            <a:xfrm>
              <a:off x="2964" y="2874"/>
              <a:ext cx="225" cy="236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58" y="11"/>
                </a:cxn>
                <a:cxn ang="0">
                  <a:pos x="191" y="35"/>
                </a:cxn>
                <a:cxn ang="0">
                  <a:pos x="215" y="73"/>
                </a:cxn>
                <a:cxn ang="0">
                  <a:pos x="225" y="118"/>
                </a:cxn>
                <a:cxn ang="0">
                  <a:pos x="215" y="163"/>
                </a:cxn>
                <a:cxn ang="0">
                  <a:pos x="191" y="201"/>
                </a:cxn>
                <a:cxn ang="0">
                  <a:pos x="158" y="226"/>
                </a:cxn>
                <a:cxn ang="0">
                  <a:pos x="114" y="236"/>
                </a:cxn>
                <a:cxn ang="0">
                  <a:pos x="71" y="226"/>
                </a:cxn>
                <a:cxn ang="0">
                  <a:pos x="34" y="201"/>
                </a:cxn>
                <a:cxn ang="0">
                  <a:pos x="10" y="163"/>
                </a:cxn>
                <a:cxn ang="0">
                  <a:pos x="0" y="118"/>
                </a:cxn>
                <a:cxn ang="0">
                  <a:pos x="10" y="73"/>
                </a:cxn>
                <a:cxn ang="0">
                  <a:pos x="34" y="35"/>
                </a:cxn>
                <a:cxn ang="0">
                  <a:pos x="71" y="11"/>
                </a:cxn>
                <a:cxn ang="0">
                  <a:pos x="114" y="0"/>
                </a:cxn>
              </a:cxnLst>
              <a:rect l="0" t="0" r="r" b="b"/>
              <a:pathLst>
                <a:path w="225" h="236">
                  <a:moveTo>
                    <a:pt x="114" y="0"/>
                  </a:moveTo>
                  <a:lnTo>
                    <a:pt x="158" y="11"/>
                  </a:lnTo>
                  <a:lnTo>
                    <a:pt x="191" y="35"/>
                  </a:lnTo>
                  <a:lnTo>
                    <a:pt x="215" y="73"/>
                  </a:lnTo>
                  <a:lnTo>
                    <a:pt x="225" y="118"/>
                  </a:lnTo>
                  <a:lnTo>
                    <a:pt x="215" y="163"/>
                  </a:lnTo>
                  <a:lnTo>
                    <a:pt x="191" y="201"/>
                  </a:lnTo>
                  <a:lnTo>
                    <a:pt x="158" y="226"/>
                  </a:lnTo>
                  <a:lnTo>
                    <a:pt x="114" y="236"/>
                  </a:lnTo>
                  <a:lnTo>
                    <a:pt x="71" y="226"/>
                  </a:lnTo>
                  <a:lnTo>
                    <a:pt x="34" y="201"/>
                  </a:lnTo>
                  <a:lnTo>
                    <a:pt x="10" y="163"/>
                  </a:lnTo>
                  <a:lnTo>
                    <a:pt x="0" y="118"/>
                  </a:lnTo>
                  <a:lnTo>
                    <a:pt x="10" y="73"/>
                  </a:lnTo>
                  <a:lnTo>
                    <a:pt x="34" y="35"/>
                  </a:lnTo>
                  <a:lnTo>
                    <a:pt x="71" y="11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96" name="Freeform 184"/>
            <p:cNvSpPr>
              <a:spLocks noEditPoints="1"/>
            </p:cNvSpPr>
            <p:nvPr/>
          </p:nvSpPr>
          <p:spPr bwMode="auto">
            <a:xfrm>
              <a:off x="3950" y="1952"/>
              <a:ext cx="1132" cy="1644"/>
            </a:xfrm>
            <a:custGeom>
              <a:avLst/>
              <a:gdLst/>
              <a:ahLst/>
              <a:cxnLst>
                <a:cxn ang="0">
                  <a:pos x="489" y="655"/>
                </a:cxn>
                <a:cxn ang="0">
                  <a:pos x="311" y="822"/>
                </a:cxn>
                <a:cxn ang="0">
                  <a:pos x="234" y="999"/>
                </a:cxn>
                <a:cxn ang="0">
                  <a:pos x="184" y="1200"/>
                </a:cxn>
                <a:cxn ang="0">
                  <a:pos x="167" y="1328"/>
                </a:cxn>
                <a:cxn ang="0">
                  <a:pos x="177" y="1415"/>
                </a:cxn>
                <a:cxn ang="0">
                  <a:pos x="231" y="1512"/>
                </a:cxn>
                <a:cxn ang="0">
                  <a:pos x="348" y="1574"/>
                </a:cxn>
                <a:cxn ang="0">
                  <a:pos x="479" y="1571"/>
                </a:cxn>
                <a:cxn ang="0">
                  <a:pos x="660" y="1460"/>
                </a:cxn>
                <a:cxn ang="0">
                  <a:pos x="780" y="1273"/>
                </a:cxn>
                <a:cxn ang="0">
                  <a:pos x="851" y="1071"/>
                </a:cxn>
                <a:cxn ang="0">
                  <a:pos x="874" y="915"/>
                </a:cxn>
                <a:cxn ang="0">
                  <a:pos x="868" y="842"/>
                </a:cxn>
                <a:cxn ang="0">
                  <a:pos x="834" y="735"/>
                </a:cxn>
                <a:cxn ang="0">
                  <a:pos x="744" y="641"/>
                </a:cxn>
                <a:cxn ang="0">
                  <a:pos x="666" y="0"/>
                </a:cxn>
                <a:cxn ang="0">
                  <a:pos x="904" y="69"/>
                </a:cxn>
                <a:cxn ang="0">
                  <a:pos x="1072" y="270"/>
                </a:cxn>
                <a:cxn ang="0">
                  <a:pos x="1132" y="575"/>
                </a:cxn>
                <a:cxn ang="0">
                  <a:pos x="1109" y="794"/>
                </a:cxn>
                <a:cxn ang="0">
                  <a:pos x="1035" y="1054"/>
                </a:cxn>
                <a:cxn ang="0">
                  <a:pos x="911" y="1311"/>
                </a:cxn>
                <a:cxn ang="0">
                  <a:pos x="730" y="1522"/>
                </a:cxn>
                <a:cxn ang="0">
                  <a:pos x="492" y="1637"/>
                </a:cxn>
                <a:cxn ang="0">
                  <a:pos x="251" y="1619"/>
                </a:cxn>
                <a:cxn ang="0">
                  <a:pos x="103" y="1519"/>
                </a:cxn>
                <a:cxn ang="0">
                  <a:pos x="23" y="1380"/>
                </a:cxn>
                <a:cxn ang="0">
                  <a:pos x="0" y="1248"/>
                </a:cxn>
                <a:cxn ang="0">
                  <a:pos x="20" y="1096"/>
                </a:cxn>
                <a:cxn ang="0">
                  <a:pos x="130" y="867"/>
                </a:cxn>
                <a:cxn ang="0">
                  <a:pos x="355" y="655"/>
                </a:cxn>
                <a:cxn ang="0">
                  <a:pos x="569" y="579"/>
                </a:cxn>
                <a:cxn ang="0">
                  <a:pos x="760" y="603"/>
                </a:cxn>
                <a:cxn ang="0">
                  <a:pos x="878" y="728"/>
                </a:cxn>
                <a:cxn ang="0">
                  <a:pos x="911" y="836"/>
                </a:cxn>
                <a:cxn ang="0">
                  <a:pos x="935" y="735"/>
                </a:cxn>
                <a:cxn ang="0">
                  <a:pos x="968" y="513"/>
                </a:cxn>
                <a:cxn ang="0">
                  <a:pos x="951" y="291"/>
                </a:cxn>
                <a:cxn ang="0">
                  <a:pos x="854" y="128"/>
                </a:cxn>
                <a:cxn ang="0">
                  <a:pos x="713" y="59"/>
                </a:cxn>
                <a:cxn ang="0">
                  <a:pos x="589" y="62"/>
                </a:cxn>
                <a:cxn ang="0">
                  <a:pos x="442" y="128"/>
                </a:cxn>
                <a:cxn ang="0">
                  <a:pos x="372" y="236"/>
                </a:cxn>
                <a:cxn ang="0">
                  <a:pos x="432" y="260"/>
                </a:cxn>
                <a:cxn ang="0">
                  <a:pos x="445" y="343"/>
                </a:cxn>
                <a:cxn ang="0">
                  <a:pos x="375" y="419"/>
                </a:cxn>
                <a:cxn ang="0">
                  <a:pos x="278" y="409"/>
                </a:cxn>
                <a:cxn ang="0">
                  <a:pos x="254" y="350"/>
                </a:cxn>
                <a:cxn ang="0">
                  <a:pos x="278" y="260"/>
                </a:cxn>
                <a:cxn ang="0">
                  <a:pos x="361" y="132"/>
                </a:cxn>
                <a:cxn ang="0">
                  <a:pos x="516" y="24"/>
                </a:cxn>
              </a:cxnLst>
              <a:rect l="0" t="0" r="r" b="b"/>
              <a:pathLst>
                <a:path w="1132" h="1644">
                  <a:moveTo>
                    <a:pt x="636" y="621"/>
                  </a:moveTo>
                  <a:lnTo>
                    <a:pt x="559" y="631"/>
                  </a:lnTo>
                  <a:lnTo>
                    <a:pt x="489" y="655"/>
                  </a:lnTo>
                  <a:lnTo>
                    <a:pt x="422" y="697"/>
                  </a:lnTo>
                  <a:lnTo>
                    <a:pt x="365" y="752"/>
                  </a:lnTo>
                  <a:lnTo>
                    <a:pt x="311" y="822"/>
                  </a:lnTo>
                  <a:lnTo>
                    <a:pt x="281" y="874"/>
                  </a:lnTo>
                  <a:lnTo>
                    <a:pt x="258" y="933"/>
                  </a:lnTo>
                  <a:lnTo>
                    <a:pt x="234" y="999"/>
                  </a:lnTo>
                  <a:lnTo>
                    <a:pt x="214" y="1068"/>
                  </a:lnTo>
                  <a:lnTo>
                    <a:pt x="197" y="1137"/>
                  </a:lnTo>
                  <a:lnTo>
                    <a:pt x="184" y="1200"/>
                  </a:lnTo>
                  <a:lnTo>
                    <a:pt x="174" y="1255"/>
                  </a:lnTo>
                  <a:lnTo>
                    <a:pt x="170" y="1300"/>
                  </a:lnTo>
                  <a:lnTo>
                    <a:pt x="167" y="1328"/>
                  </a:lnTo>
                  <a:lnTo>
                    <a:pt x="167" y="1359"/>
                  </a:lnTo>
                  <a:lnTo>
                    <a:pt x="170" y="1384"/>
                  </a:lnTo>
                  <a:lnTo>
                    <a:pt x="177" y="1415"/>
                  </a:lnTo>
                  <a:lnTo>
                    <a:pt x="191" y="1446"/>
                  </a:lnTo>
                  <a:lnTo>
                    <a:pt x="207" y="1481"/>
                  </a:lnTo>
                  <a:lnTo>
                    <a:pt x="231" y="1512"/>
                  </a:lnTo>
                  <a:lnTo>
                    <a:pt x="261" y="1540"/>
                  </a:lnTo>
                  <a:lnTo>
                    <a:pt x="298" y="1560"/>
                  </a:lnTo>
                  <a:lnTo>
                    <a:pt x="348" y="1574"/>
                  </a:lnTo>
                  <a:lnTo>
                    <a:pt x="408" y="1581"/>
                  </a:lnTo>
                  <a:lnTo>
                    <a:pt x="405" y="1578"/>
                  </a:lnTo>
                  <a:lnTo>
                    <a:pt x="479" y="1571"/>
                  </a:lnTo>
                  <a:lnTo>
                    <a:pt x="546" y="1547"/>
                  </a:lnTo>
                  <a:lnTo>
                    <a:pt x="606" y="1508"/>
                  </a:lnTo>
                  <a:lnTo>
                    <a:pt x="660" y="1460"/>
                  </a:lnTo>
                  <a:lnTo>
                    <a:pt x="707" y="1404"/>
                  </a:lnTo>
                  <a:lnTo>
                    <a:pt x="747" y="1342"/>
                  </a:lnTo>
                  <a:lnTo>
                    <a:pt x="780" y="1273"/>
                  </a:lnTo>
                  <a:lnTo>
                    <a:pt x="811" y="1207"/>
                  </a:lnTo>
                  <a:lnTo>
                    <a:pt x="834" y="1137"/>
                  </a:lnTo>
                  <a:lnTo>
                    <a:pt x="851" y="1071"/>
                  </a:lnTo>
                  <a:lnTo>
                    <a:pt x="864" y="1012"/>
                  </a:lnTo>
                  <a:lnTo>
                    <a:pt x="871" y="957"/>
                  </a:lnTo>
                  <a:lnTo>
                    <a:pt x="874" y="915"/>
                  </a:lnTo>
                  <a:lnTo>
                    <a:pt x="874" y="898"/>
                  </a:lnTo>
                  <a:lnTo>
                    <a:pt x="871" y="874"/>
                  </a:lnTo>
                  <a:lnTo>
                    <a:pt x="868" y="842"/>
                  </a:lnTo>
                  <a:lnTo>
                    <a:pt x="861" y="808"/>
                  </a:lnTo>
                  <a:lnTo>
                    <a:pt x="851" y="770"/>
                  </a:lnTo>
                  <a:lnTo>
                    <a:pt x="834" y="735"/>
                  </a:lnTo>
                  <a:lnTo>
                    <a:pt x="811" y="700"/>
                  </a:lnTo>
                  <a:lnTo>
                    <a:pt x="780" y="669"/>
                  </a:lnTo>
                  <a:lnTo>
                    <a:pt x="744" y="641"/>
                  </a:lnTo>
                  <a:lnTo>
                    <a:pt x="693" y="628"/>
                  </a:lnTo>
                  <a:lnTo>
                    <a:pt x="636" y="621"/>
                  </a:lnTo>
                  <a:close/>
                  <a:moveTo>
                    <a:pt x="666" y="0"/>
                  </a:moveTo>
                  <a:lnTo>
                    <a:pt x="754" y="7"/>
                  </a:lnTo>
                  <a:lnTo>
                    <a:pt x="831" y="31"/>
                  </a:lnTo>
                  <a:lnTo>
                    <a:pt x="904" y="69"/>
                  </a:lnTo>
                  <a:lnTo>
                    <a:pt x="968" y="125"/>
                  </a:lnTo>
                  <a:lnTo>
                    <a:pt x="1025" y="190"/>
                  </a:lnTo>
                  <a:lnTo>
                    <a:pt x="1072" y="270"/>
                  </a:lnTo>
                  <a:lnTo>
                    <a:pt x="1106" y="360"/>
                  </a:lnTo>
                  <a:lnTo>
                    <a:pt x="1126" y="461"/>
                  </a:lnTo>
                  <a:lnTo>
                    <a:pt x="1132" y="575"/>
                  </a:lnTo>
                  <a:lnTo>
                    <a:pt x="1129" y="641"/>
                  </a:lnTo>
                  <a:lnTo>
                    <a:pt x="1122" y="714"/>
                  </a:lnTo>
                  <a:lnTo>
                    <a:pt x="1109" y="794"/>
                  </a:lnTo>
                  <a:lnTo>
                    <a:pt x="1089" y="877"/>
                  </a:lnTo>
                  <a:lnTo>
                    <a:pt x="1065" y="964"/>
                  </a:lnTo>
                  <a:lnTo>
                    <a:pt x="1035" y="1054"/>
                  </a:lnTo>
                  <a:lnTo>
                    <a:pt x="998" y="1141"/>
                  </a:lnTo>
                  <a:lnTo>
                    <a:pt x="958" y="1231"/>
                  </a:lnTo>
                  <a:lnTo>
                    <a:pt x="911" y="1311"/>
                  </a:lnTo>
                  <a:lnTo>
                    <a:pt x="858" y="1391"/>
                  </a:lnTo>
                  <a:lnTo>
                    <a:pt x="797" y="1460"/>
                  </a:lnTo>
                  <a:lnTo>
                    <a:pt x="730" y="1522"/>
                  </a:lnTo>
                  <a:lnTo>
                    <a:pt x="656" y="1571"/>
                  </a:lnTo>
                  <a:lnTo>
                    <a:pt x="576" y="1613"/>
                  </a:lnTo>
                  <a:lnTo>
                    <a:pt x="492" y="1637"/>
                  </a:lnTo>
                  <a:lnTo>
                    <a:pt x="398" y="1644"/>
                  </a:lnTo>
                  <a:lnTo>
                    <a:pt x="321" y="1637"/>
                  </a:lnTo>
                  <a:lnTo>
                    <a:pt x="251" y="1619"/>
                  </a:lnTo>
                  <a:lnTo>
                    <a:pt x="194" y="1595"/>
                  </a:lnTo>
                  <a:lnTo>
                    <a:pt x="144" y="1560"/>
                  </a:lnTo>
                  <a:lnTo>
                    <a:pt x="103" y="1519"/>
                  </a:lnTo>
                  <a:lnTo>
                    <a:pt x="70" y="1474"/>
                  </a:lnTo>
                  <a:lnTo>
                    <a:pt x="43" y="1425"/>
                  </a:lnTo>
                  <a:lnTo>
                    <a:pt x="23" y="1380"/>
                  </a:lnTo>
                  <a:lnTo>
                    <a:pt x="10" y="1332"/>
                  </a:lnTo>
                  <a:lnTo>
                    <a:pt x="3" y="1286"/>
                  </a:lnTo>
                  <a:lnTo>
                    <a:pt x="0" y="1248"/>
                  </a:lnTo>
                  <a:lnTo>
                    <a:pt x="0" y="1210"/>
                  </a:lnTo>
                  <a:lnTo>
                    <a:pt x="6" y="1158"/>
                  </a:lnTo>
                  <a:lnTo>
                    <a:pt x="20" y="1096"/>
                  </a:lnTo>
                  <a:lnTo>
                    <a:pt x="43" y="1026"/>
                  </a:lnTo>
                  <a:lnTo>
                    <a:pt x="80" y="947"/>
                  </a:lnTo>
                  <a:lnTo>
                    <a:pt x="130" y="867"/>
                  </a:lnTo>
                  <a:lnTo>
                    <a:pt x="197" y="787"/>
                  </a:lnTo>
                  <a:lnTo>
                    <a:pt x="278" y="711"/>
                  </a:lnTo>
                  <a:lnTo>
                    <a:pt x="355" y="655"/>
                  </a:lnTo>
                  <a:lnTo>
                    <a:pt x="429" y="617"/>
                  </a:lnTo>
                  <a:lnTo>
                    <a:pt x="502" y="593"/>
                  </a:lnTo>
                  <a:lnTo>
                    <a:pt x="569" y="579"/>
                  </a:lnTo>
                  <a:lnTo>
                    <a:pt x="636" y="575"/>
                  </a:lnTo>
                  <a:lnTo>
                    <a:pt x="703" y="582"/>
                  </a:lnTo>
                  <a:lnTo>
                    <a:pt x="760" y="603"/>
                  </a:lnTo>
                  <a:lnTo>
                    <a:pt x="807" y="638"/>
                  </a:lnTo>
                  <a:lnTo>
                    <a:pt x="847" y="680"/>
                  </a:lnTo>
                  <a:lnTo>
                    <a:pt x="878" y="728"/>
                  </a:lnTo>
                  <a:lnTo>
                    <a:pt x="901" y="784"/>
                  </a:lnTo>
                  <a:lnTo>
                    <a:pt x="911" y="829"/>
                  </a:lnTo>
                  <a:lnTo>
                    <a:pt x="911" y="836"/>
                  </a:lnTo>
                  <a:lnTo>
                    <a:pt x="914" y="839"/>
                  </a:lnTo>
                  <a:lnTo>
                    <a:pt x="911" y="829"/>
                  </a:lnTo>
                  <a:lnTo>
                    <a:pt x="935" y="735"/>
                  </a:lnTo>
                  <a:lnTo>
                    <a:pt x="951" y="652"/>
                  </a:lnTo>
                  <a:lnTo>
                    <a:pt x="965" y="575"/>
                  </a:lnTo>
                  <a:lnTo>
                    <a:pt x="968" y="513"/>
                  </a:lnTo>
                  <a:lnTo>
                    <a:pt x="971" y="458"/>
                  </a:lnTo>
                  <a:lnTo>
                    <a:pt x="965" y="367"/>
                  </a:lnTo>
                  <a:lnTo>
                    <a:pt x="951" y="291"/>
                  </a:lnTo>
                  <a:lnTo>
                    <a:pt x="925" y="225"/>
                  </a:lnTo>
                  <a:lnTo>
                    <a:pt x="894" y="170"/>
                  </a:lnTo>
                  <a:lnTo>
                    <a:pt x="854" y="128"/>
                  </a:lnTo>
                  <a:lnTo>
                    <a:pt x="811" y="97"/>
                  </a:lnTo>
                  <a:lnTo>
                    <a:pt x="764" y="73"/>
                  </a:lnTo>
                  <a:lnTo>
                    <a:pt x="713" y="59"/>
                  </a:lnTo>
                  <a:lnTo>
                    <a:pt x="663" y="55"/>
                  </a:lnTo>
                  <a:lnTo>
                    <a:pt x="630" y="55"/>
                  </a:lnTo>
                  <a:lnTo>
                    <a:pt x="589" y="62"/>
                  </a:lnTo>
                  <a:lnTo>
                    <a:pt x="542" y="76"/>
                  </a:lnTo>
                  <a:lnTo>
                    <a:pt x="492" y="97"/>
                  </a:lnTo>
                  <a:lnTo>
                    <a:pt x="442" y="128"/>
                  </a:lnTo>
                  <a:lnTo>
                    <a:pt x="395" y="173"/>
                  </a:lnTo>
                  <a:lnTo>
                    <a:pt x="351" y="236"/>
                  </a:lnTo>
                  <a:lnTo>
                    <a:pt x="372" y="236"/>
                  </a:lnTo>
                  <a:lnTo>
                    <a:pt x="392" y="239"/>
                  </a:lnTo>
                  <a:lnTo>
                    <a:pt x="415" y="246"/>
                  </a:lnTo>
                  <a:lnTo>
                    <a:pt x="432" y="260"/>
                  </a:lnTo>
                  <a:lnTo>
                    <a:pt x="445" y="281"/>
                  </a:lnTo>
                  <a:lnTo>
                    <a:pt x="452" y="312"/>
                  </a:lnTo>
                  <a:lnTo>
                    <a:pt x="445" y="343"/>
                  </a:lnTo>
                  <a:lnTo>
                    <a:pt x="432" y="374"/>
                  </a:lnTo>
                  <a:lnTo>
                    <a:pt x="405" y="399"/>
                  </a:lnTo>
                  <a:lnTo>
                    <a:pt x="375" y="419"/>
                  </a:lnTo>
                  <a:lnTo>
                    <a:pt x="335" y="426"/>
                  </a:lnTo>
                  <a:lnTo>
                    <a:pt x="301" y="423"/>
                  </a:lnTo>
                  <a:lnTo>
                    <a:pt x="278" y="409"/>
                  </a:lnTo>
                  <a:lnTo>
                    <a:pt x="264" y="392"/>
                  </a:lnTo>
                  <a:lnTo>
                    <a:pt x="258" y="371"/>
                  </a:lnTo>
                  <a:lnTo>
                    <a:pt x="254" y="350"/>
                  </a:lnTo>
                  <a:lnTo>
                    <a:pt x="258" y="329"/>
                  </a:lnTo>
                  <a:lnTo>
                    <a:pt x="264" y="298"/>
                  </a:lnTo>
                  <a:lnTo>
                    <a:pt x="278" y="260"/>
                  </a:lnTo>
                  <a:lnTo>
                    <a:pt x="298" y="218"/>
                  </a:lnTo>
                  <a:lnTo>
                    <a:pt x="328" y="173"/>
                  </a:lnTo>
                  <a:lnTo>
                    <a:pt x="361" y="132"/>
                  </a:lnTo>
                  <a:lnTo>
                    <a:pt x="405" y="90"/>
                  </a:lnTo>
                  <a:lnTo>
                    <a:pt x="455" y="55"/>
                  </a:lnTo>
                  <a:lnTo>
                    <a:pt x="516" y="24"/>
                  </a:lnTo>
                  <a:lnTo>
                    <a:pt x="586" y="7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97" name="Freeform 185"/>
            <p:cNvSpPr>
              <a:spLocks/>
            </p:cNvSpPr>
            <p:nvPr/>
          </p:nvSpPr>
          <p:spPr bwMode="auto">
            <a:xfrm>
              <a:off x="5200" y="2031"/>
              <a:ext cx="1783" cy="1520"/>
            </a:xfrm>
            <a:custGeom>
              <a:avLst/>
              <a:gdLst/>
              <a:ahLst/>
              <a:cxnLst>
                <a:cxn ang="0">
                  <a:pos x="509" y="4"/>
                </a:cxn>
                <a:cxn ang="0">
                  <a:pos x="660" y="7"/>
                </a:cxn>
                <a:cxn ang="0">
                  <a:pos x="941" y="0"/>
                </a:cxn>
                <a:cxn ang="0">
                  <a:pos x="962" y="14"/>
                </a:cxn>
                <a:cxn ang="0">
                  <a:pos x="945" y="63"/>
                </a:cxn>
                <a:cxn ang="0">
                  <a:pos x="874" y="77"/>
                </a:cxn>
                <a:cxn ang="0">
                  <a:pos x="797" y="122"/>
                </a:cxn>
                <a:cxn ang="0">
                  <a:pos x="797" y="139"/>
                </a:cxn>
                <a:cxn ang="0">
                  <a:pos x="992" y="604"/>
                </a:cxn>
                <a:cxn ang="0">
                  <a:pos x="1380" y="136"/>
                </a:cxn>
                <a:cxn ang="0">
                  <a:pos x="1344" y="80"/>
                </a:cxn>
                <a:cxn ang="0">
                  <a:pos x="1297" y="66"/>
                </a:cxn>
                <a:cxn ang="0">
                  <a:pos x="1270" y="53"/>
                </a:cxn>
                <a:cxn ang="0">
                  <a:pos x="1280" y="11"/>
                </a:cxn>
                <a:cxn ang="0">
                  <a:pos x="1297" y="0"/>
                </a:cxn>
                <a:cxn ang="0">
                  <a:pos x="1551" y="7"/>
                </a:cxn>
                <a:cxn ang="0">
                  <a:pos x="1766" y="0"/>
                </a:cxn>
                <a:cxn ang="0">
                  <a:pos x="1783" y="18"/>
                </a:cxn>
                <a:cxn ang="0">
                  <a:pos x="1776" y="56"/>
                </a:cxn>
                <a:cxn ang="0">
                  <a:pos x="1662" y="77"/>
                </a:cxn>
                <a:cxn ang="0">
                  <a:pos x="1501" y="150"/>
                </a:cxn>
                <a:cxn ang="0">
                  <a:pos x="1350" y="302"/>
                </a:cxn>
                <a:cxn ang="0">
                  <a:pos x="1186" y="486"/>
                </a:cxn>
                <a:cxn ang="0">
                  <a:pos x="1039" y="718"/>
                </a:cxn>
                <a:cxn ang="0">
                  <a:pos x="1129" y="937"/>
                </a:cxn>
                <a:cxn ang="0">
                  <a:pos x="1236" y="1197"/>
                </a:cxn>
                <a:cxn ang="0">
                  <a:pos x="1317" y="1391"/>
                </a:cxn>
                <a:cxn ang="0">
                  <a:pos x="1380" y="1447"/>
                </a:cxn>
                <a:cxn ang="0">
                  <a:pos x="1508" y="1454"/>
                </a:cxn>
                <a:cxn ang="0">
                  <a:pos x="1525" y="1468"/>
                </a:cxn>
                <a:cxn ang="0">
                  <a:pos x="1514" y="1509"/>
                </a:cxn>
                <a:cxn ang="0">
                  <a:pos x="1498" y="1520"/>
                </a:cxn>
                <a:cxn ang="0">
                  <a:pos x="1334" y="1516"/>
                </a:cxn>
                <a:cxn ang="0">
                  <a:pos x="1139" y="1516"/>
                </a:cxn>
                <a:cxn ang="0">
                  <a:pos x="962" y="1520"/>
                </a:cxn>
                <a:cxn ang="0">
                  <a:pos x="941" y="1509"/>
                </a:cxn>
                <a:cxn ang="0">
                  <a:pos x="941" y="1468"/>
                </a:cxn>
                <a:cxn ang="0">
                  <a:pos x="972" y="1450"/>
                </a:cxn>
                <a:cxn ang="0">
                  <a:pos x="1062" y="1429"/>
                </a:cxn>
                <a:cxn ang="0">
                  <a:pos x="1106" y="1388"/>
                </a:cxn>
                <a:cxn ang="0">
                  <a:pos x="1099" y="1370"/>
                </a:cxn>
                <a:cxn ang="0">
                  <a:pos x="680" y="1041"/>
                </a:cxn>
                <a:cxn ang="0">
                  <a:pos x="412" y="1346"/>
                </a:cxn>
                <a:cxn ang="0">
                  <a:pos x="419" y="1426"/>
                </a:cxn>
                <a:cxn ang="0">
                  <a:pos x="472" y="1450"/>
                </a:cxn>
                <a:cxn ang="0">
                  <a:pos x="506" y="1461"/>
                </a:cxn>
                <a:cxn ang="0">
                  <a:pos x="509" y="1502"/>
                </a:cxn>
                <a:cxn ang="0">
                  <a:pos x="476" y="1520"/>
                </a:cxn>
                <a:cxn ang="0">
                  <a:pos x="127" y="1516"/>
                </a:cxn>
                <a:cxn ang="0">
                  <a:pos x="3" y="1513"/>
                </a:cxn>
                <a:cxn ang="0">
                  <a:pos x="0" y="1481"/>
                </a:cxn>
                <a:cxn ang="0">
                  <a:pos x="13" y="1457"/>
                </a:cxn>
                <a:cxn ang="0">
                  <a:pos x="37" y="1450"/>
                </a:cxn>
                <a:cxn ang="0">
                  <a:pos x="177" y="1426"/>
                </a:cxn>
                <a:cxn ang="0">
                  <a:pos x="365" y="1294"/>
                </a:cxn>
                <a:cxn ang="0">
                  <a:pos x="590" y="139"/>
                </a:cxn>
                <a:cxn ang="0">
                  <a:pos x="522" y="73"/>
                </a:cxn>
                <a:cxn ang="0">
                  <a:pos x="405" y="66"/>
                </a:cxn>
                <a:cxn ang="0">
                  <a:pos x="378" y="53"/>
                </a:cxn>
                <a:cxn ang="0">
                  <a:pos x="388" y="11"/>
                </a:cxn>
                <a:cxn ang="0">
                  <a:pos x="405" y="0"/>
                </a:cxn>
              </a:cxnLst>
              <a:rect l="0" t="0" r="r" b="b"/>
              <a:pathLst>
                <a:path w="1783" h="1520">
                  <a:moveTo>
                    <a:pt x="405" y="0"/>
                  </a:moveTo>
                  <a:lnTo>
                    <a:pt x="455" y="0"/>
                  </a:lnTo>
                  <a:lnTo>
                    <a:pt x="509" y="4"/>
                  </a:lnTo>
                  <a:lnTo>
                    <a:pt x="566" y="4"/>
                  </a:lnTo>
                  <a:lnTo>
                    <a:pt x="620" y="7"/>
                  </a:lnTo>
                  <a:lnTo>
                    <a:pt x="660" y="7"/>
                  </a:lnTo>
                  <a:lnTo>
                    <a:pt x="794" y="4"/>
                  </a:lnTo>
                  <a:lnTo>
                    <a:pt x="931" y="0"/>
                  </a:lnTo>
                  <a:lnTo>
                    <a:pt x="941" y="0"/>
                  </a:lnTo>
                  <a:lnTo>
                    <a:pt x="945" y="4"/>
                  </a:lnTo>
                  <a:lnTo>
                    <a:pt x="951" y="4"/>
                  </a:lnTo>
                  <a:lnTo>
                    <a:pt x="962" y="14"/>
                  </a:lnTo>
                  <a:lnTo>
                    <a:pt x="962" y="39"/>
                  </a:lnTo>
                  <a:lnTo>
                    <a:pt x="958" y="49"/>
                  </a:lnTo>
                  <a:lnTo>
                    <a:pt x="945" y="63"/>
                  </a:lnTo>
                  <a:lnTo>
                    <a:pt x="938" y="66"/>
                  </a:lnTo>
                  <a:lnTo>
                    <a:pt x="921" y="66"/>
                  </a:lnTo>
                  <a:lnTo>
                    <a:pt x="874" y="77"/>
                  </a:lnTo>
                  <a:lnTo>
                    <a:pt x="838" y="91"/>
                  </a:lnTo>
                  <a:lnTo>
                    <a:pt x="814" y="105"/>
                  </a:lnTo>
                  <a:lnTo>
                    <a:pt x="797" y="122"/>
                  </a:lnTo>
                  <a:lnTo>
                    <a:pt x="794" y="132"/>
                  </a:lnTo>
                  <a:lnTo>
                    <a:pt x="794" y="136"/>
                  </a:lnTo>
                  <a:lnTo>
                    <a:pt x="797" y="139"/>
                  </a:lnTo>
                  <a:lnTo>
                    <a:pt x="804" y="160"/>
                  </a:lnTo>
                  <a:lnTo>
                    <a:pt x="988" y="604"/>
                  </a:lnTo>
                  <a:lnTo>
                    <a:pt x="992" y="604"/>
                  </a:lnTo>
                  <a:lnTo>
                    <a:pt x="1340" y="216"/>
                  </a:lnTo>
                  <a:lnTo>
                    <a:pt x="1374" y="167"/>
                  </a:lnTo>
                  <a:lnTo>
                    <a:pt x="1380" y="136"/>
                  </a:lnTo>
                  <a:lnTo>
                    <a:pt x="1374" y="108"/>
                  </a:lnTo>
                  <a:lnTo>
                    <a:pt x="1364" y="91"/>
                  </a:lnTo>
                  <a:lnTo>
                    <a:pt x="1344" y="80"/>
                  </a:lnTo>
                  <a:lnTo>
                    <a:pt x="1327" y="73"/>
                  </a:lnTo>
                  <a:lnTo>
                    <a:pt x="1310" y="70"/>
                  </a:lnTo>
                  <a:lnTo>
                    <a:pt x="1297" y="66"/>
                  </a:lnTo>
                  <a:lnTo>
                    <a:pt x="1287" y="66"/>
                  </a:lnTo>
                  <a:lnTo>
                    <a:pt x="1273" y="59"/>
                  </a:lnTo>
                  <a:lnTo>
                    <a:pt x="1270" y="53"/>
                  </a:lnTo>
                  <a:lnTo>
                    <a:pt x="1270" y="28"/>
                  </a:lnTo>
                  <a:lnTo>
                    <a:pt x="1273" y="18"/>
                  </a:lnTo>
                  <a:lnTo>
                    <a:pt x="1280" y="11"/>
                  </a:lnTo>
                  <a:lnTo>
                    <a:pt x="1283" y="4"/>
                  </a:lnTo>
                  <a:lnTo>
                    <a:pt x="1290" y="4"/>
                  </a:lnTo>
                  <a:lnTo>
                    <a:pt x="1297" y="0"/>
                  </a:lnTo>
                  <a:lnTo>
                    <a:pt x="1310" y="0"/>
                  </a:lnTo>
                  <a:lnTo>
                    <a:pt x="1427" y="4"/>
                  </a:lnTo>
                  <a:lnTo>
                    <a:pt x="1551" y="7"/>
                  </a:lnTo>
                  <a:lnTo>
                    <a:pt x="1655" y="4"/>
                  </a:lnTo>
                  <a:lnTo>
                    <a:pt x="1756" y="0"/>
                  </a:lnTo>
                  <a:lnTo>
                    <a:pt x="1766" y="0"/>
                  </a:lnTo>
                  <a:lnTo>
                    <a:pt x="1779" y="7"/>
                  </a:lnTo>
                  <a:lnTo>
                    <a:pt x="1779" y="14"/>
                  </a:lnTo>
                  <a:lnTo>
                    <a:pt x="1783" y="18"/>
                  </a:lnTo>
                  <a:lnTo>
                    <a:pt x="1783" y="39"/>
                  </a:lnTo>
                  <a:lnTo>
                    <a:pt x="1779" y="49"/>
                  </a:lnTo>
                  <a:lnTo>
                    <a:pt x="1776" y="56"/>
                  </a:lnTo>
                  <a:lnTo>
                    <a:pt x="1756" y="66"/>
                  </a:lnTo>
                  <a:lnTo>
                    <a:pt x="1736" y="66"/>
                  </a:lnTo>
                  <a:lnTo>
                    <a:pt x="1662" y="77"/>
                  </a:lnTo>
                  <a:lnTo>
                    <a:pt x="1598" y="94"/>
                  </a:lnTo>
                  <a:lnTo>
                    <a:pt x="1545" y="118"/>
                  </a:lnTo>
                  <a:lnTo>
                    <a:pt x="1501" y="150"/>
                  </a:lnTo>
                  <a:lnTo>
                    <a:pt x="1461" y="181"/>
                  </a:lnTo>
                  <a:lnTo>
                    <a:pt x="1394" y="250"/>
                  </a:lnTo>
                  <a:lnTo>
                    <a:pt x="1350" y="302"/>
                  </a:lnTo>
                  <a:lnTo>
                    <a:pt x="1300" y="358"/>
                  </a:lnTo>
                  <a:lnTo>
                    <a:pt x="1243" y="420"/>
                  </a:lnTo>
                  <a:lnTo>
                    <a:pt x="1186" y="486"/>
                  </a:lnTo>
                  <a:lnTo>
                    <a:pt x="1072" y="611"/>
                  </a:lnTo>
                  <a:lnTo>
                    <a:pt x="1019" y="666"/>
                  </a:lnTo>
                  <a:lnTo>
                    <a:pt x="1039" y="718"/>
                  </a:lnTo>
                  <a:lnTo>
                    <a:pt x="1065" y="781"/>
                  </a:lnTo>
                  <a:lnTo>
                    <a:pt x="1096" y="857"/>
                  </a:lnTo>
                  <a:lnTo>
                    <a:pt x="1129" y="937"/>
                  </a:lnTo>
                  <a:lnTo>
                    <a:pt x="1166" y="1024"/>
                  </a:lnTo>
                  <a:lnTo>
                    <a:pt x="1199" y="1110"/>
                  </a:lnTo>
                  <a:lnTo>
                    <a:pt x="1236" y="1197"/>
                  </a:lnTo>
                  <a:lnTo>
                    <a:pt x="1270" y="1280"/>
                  </a:lnTo>
                  <a:lnTo>
                    <a:pt x="1300" y="1353"/>
                  </a:lnTo>
                  <a:lnTo>
                    <a:pt x="1317" y="1391"/>
                  </a:lnTo>
                  <a:lnTo>
                    <a:pt x="1330" y="1419"/>
                  </a:lnTo>
                  <a:lnTo>
                    <a:pt x="1350" y="1436"/>
                  </a:lnTo>
                  <a:lnTo>
                    <a:pt x="1380" y="1447"/>
                  </a:lnTo>
                  <a:lnTo>
                    <a:pt x="1424" y="1450"/>
                  </a:lnTo>
                  <a:lnTo>
                    <a:pt x="1501" y="1450"/>
                  </a:lnTo>
                  <a:lnTo>
                    <a:pt x="1508" y="1454"/>
                  </a:lnTo>
                  <a:lnTo>
                    <a:pt x="1514" y="1454"/>
                  </a:lnTo>
                  <a:lnTo>
                    <a:pt x="1518" y="1461"/>
                  </a:lnTo>
                  <a:lnTo>
                    <a:pt x="1525" y="1468"/>
                  </a:lnTo>
                  <a:lnTo>
                    <a:pt x="1525" y="1492"/>
                  </a:lnTo>
                  <a:lnTo>
                    <a:pt x="1521" y="1502"/>
                  </a:lnTo>
                  <a:lnTo>
                    <a:pt x="1514" y="1509"/>
                  </a:lnTo>
                  <a:lnTo>
                    <a:pt x="1511" y="1516"/>
                  </a:lnTo>
                  <a:lnTo>
                    <a:pt x="1504" y="1516"/>
                  </a:lnTo>
                  <a:lnTo>
                    <a:pt x="1498" y="1520"/>
                  </a:lnTo>
                  <a:lnTo>
                    <a:pt x="1444" y="1520"/>
                  </a:lnTo>
                  <a:lnTo>
                    <a:pt x="1391" y="1516"/>
                  </a:lnTo>
                  <a:lnTo>
                    <a:pt x="1334" y="1516"/>
                  </a:lnTo>
                  <a:lnTo>
                    <a:pt x="1283" y="1513"/>
                  </a:lnTo>
                  <a:lnTo>
                    <a:pt x="1196" y="1513"/>
                  </a:lnTo>
                  <a:lnTo>
                    <a:pt x="1139" y="1516"/>
                  </a:lnTo>
                  <a:lnTo>
                    <a:pt x="1075" y="1516"/>
                  </a:lnTo>
                  <a:lnTo>
                    <a:pt x="1019" y="1520"/>
                  </a:lnTo>
                  <a:lnTo>
                    <a:pt x="962" y="1520"/>
                  </a:lnTo>
                  <a:lnTo>
                    <a:pt x="955" y="1516"/>
                  </a:lnTo>
                  <a:lnTo>
                    <a:pt x="948" y="1516"/>
                  </a:lnTo>
                  <a:lnTo>
                    <a:pt x="941" y="1509"/>
                  </a:lnTo>
                  <a:lnTo>
                    <a:pt x="938" y="1502"/>
                  </a:lnTo>
                  <a:lnTo>
                    <a:pt x="938" y="1478"/>
                  </a:lnTo>
                  <a:lnTo>
                    <a:pt x="941" y="1468"/>
                  </a:lnTo>
                  <a:lnTo>
                    <a:pt x="948" y="1461"/>
                  </a:lnTo>
                  <a:lnTo>
                    <a:pt x="962" y="1454"/>
                  </a:lnTo>
                  <a:lnTo>
                    <a:pt x="972" y="1450"/>
                  </a:lnTo>
                  <a:lnTo>
                    <a:pt x="982" y="1450"/>
                  </a:lnTo>
                  <a:lnTo>
                    <a:pt x="1025" y="1443"/>
                  </a:lnTo>
                  <a:lnTo>
                    <a:pt x="1062" y="1429"/>
                  </a:lnTo>
                  <a:lnTo>
                    <a:pt x="1086" y="1416"/>
                  </a:lnTo>
                  <a:lnTo>
                    <a:pt x="1102" y="1402"/>
                  </a:lnTo>
                  <a:lnTo>
                    <a:pt x="1106" y="1388"/>
                  </a:lnTo>
                  <a:lnTo>
                    <a:pt x="1106" y="1381"/>
                  </a:lnTo>
                  <a:lnTo>
                    <a:pt x="1102" y="1377"/>
                  </a:lnTo>
                  <a:lnTo>
                    <a:pt x="1099" y="1370"/>
                  </a:lnTo>
                  <a:lnTo>
                    <a:pt x="1096" y="1357"/>
                  </a:lnTo>
                  <a:lnTo>
                    <a:pt x="874" y="822"/>
                  </a:lnTo>
                  <a:lnTo>
                    <a:pt x="680" y="1041"/>
                  </a:lnTo>
                  <a:lnTo>
                    <a:pt x="459" y="1284"/>
                  </a:lnTo>
                  <a:lnTo>
                    <a:pt x="432" y="1315"/>
                  </a:lnTo>
                  <a:lnTo>
                    <a:pt x="412" y="1346"/>
                  </a:lnTo>
                  <a:lnTo>
                    <a:pt x="402" y="1384"/>
                  </a:lnTo>
                  <a:lnTo>
                    <a:pt x="409" y="1409"/>
                  </a:lnTo>
                  <a:lnTo>
                    <a:pt x="419" y="1426"/>
                  </a:lnTo>
                  <a:lnTo>
                    <a:pt x="439" y="1440"/>
                  </a:lnTo>
                  <a:lnTo>
                    <a:pt x="455" y="1447"/>
                  </a:lnTo>
                  <a:lnTo>
                    <a:pt x="472" y="1450"/>
                  </a:lnTo>
                  <a:lnTo>
                    <a:pt x="496" y="1450"/>
                  </a:lnTo>
                  <a:lnTo>
                    <a:pt x="502" y="1454"/>
                  </a:lnTo>
                  <a:lnTo>
                    <a:pt x="506" y="1461"/>
                  </a:lnTo>
                  <a:lnTo>
                    <a:pt x="512" y="1464"/>
                  </a:lnTo>
                  <a:lnTo>
                    <a:pt x="512" y="1488"/>
                  </a:lnTo>
                  <a:lnTo>
                    <a:pt x="509" y="1502"/>
                  </a:lnTo>
                  <a:lnTo>
                    <a:pt x="499" y="1513"/>
                  </a:lnTo>
                  <a:lnTo>
                    <a:pt x="486" y="1520"/>
                  </a:lnTo>
                  <a:lnTo>
                    <a:pt x="476" y="1520"/>
                  </a:lnTo>
                  <a:lnTo>
                    <a:pt x="355" y="1516"/>
                  </a:lnTo>
                  <a:lnTo>
                    <a:pt x="231" y="1513"/>
                  </a:lnTo>
                  <a:lnTo>
                    <a:pt x="127" y="1516"/>
                  </a:lnTo>
                  <a:lnTo>
                    <a:pt x="26" y="1520"/>
                  </a:lnTo>
                  <a:lnTo>
                    <a:pt x="16" y="1520"/>
                  </a:lnTo>
                  <a:lnTo>
                    <a:pt x="3" y="1513"/>
                  </a:lnTo>
                  <a:lnTo>
                    <a:pt x="3" y="1506"/>
                  </a:lnTo>
                  <a:lnTo>
                    <a:pt x="0" y="1502"/>
                  </a:lnTo>
                  <a:lnTo>
                    <a:pt x="0" y="1481"/>
                  </a:lnTo>
                  <a:lnTo>
                    <a:pt x="3" y="1471"/>
                  </a:lnTo>
                  <a:lnTo>
                    <a:pt x="6" y="1464"/>
                  </a:lnTo>
                  <a:lnTo>
                    <a:pt x="13" y="1457"/>
                  </a:lnTo>
                  <a:lnTo>
                    <a:pt x="20" y="1454"/>
                  </a:lnTo>
                  <a:lnTo>
                    <a:pt x="26" y="1454"/>
                  </a:lnTo>
                  <a:lnTo>
                    <a:pt x="37" y="1450"/>
                  </a:lnTo>
                  <a:lnTo>
                    <a:pt x="47" y="1450"/>
                  </a:lnTo>
                  <a:lnTo>
                    <a:pt x="114" y="1443"/>
                  </a:lnTo>
                  <a:lnTo>
                    <a:pt x="177" y="1426"/>
                  </a:lnTo>
                  <a:lnTo>
                    <a:pt x="241" y="1398"/>
                  </a:lnTo>
                  <a:lnTo>
                    <a:pt x="301" y="1353"/>
                  </a:lnTo>
                  <a:lnTo>
                    <a:pt x="365" y="1294"/>
                  </a:lnTo>
                  <a:lnTo>
                    <a:pt x="392" y="1270"/>
                  </a:lnTo>
                  <a:lnTo>
                    <a:pt x="844" y="760"/>
                  </a:lnTo>
                  <a:lnTo>
                    <a:pt x="590" y="139"/>
                  </a:lnTo>
                  <a:lnTo>
                    <a:pt x="569" y="98"/>
                  </a:lnTo>
                  <a:lnTo>
                    <a:pt x="549" y="84"/>
                  </a:lnTo>
                  <a:lnTo>
                    <a:pt x="522" y="73"/>
                  </a:lnTo>
                  <a:lnTo>
                    <a:pt x="482" y="70"/>
                  </a:lnTo>
                  <a:lnTo>
                    <a:pt x="429" y="66"/>
                  </a:lnTo>
                  <a:lnTo>
                    <a:pt x="405" y="66"/>
                  </a:lnTo>
                  <a:lnTo>
                    <a:pt x="395" y="63"/>
                  </a:lnTo>
                  <a:lnTo>
                    <a:pt x="388" y="63"/>
                  </a:lnTo>
                  <a:lnTo>
                    <a:pt x="378" y="53"/>
                  </a:lnTo>
                  <a:lnTo>
                    <a:pt x="378" y="28"/>
                  </a:lnTo>
                  <a:lnTo>
                    <a:pt x="382" y="18"/>
                  </a:lnTo>
                  <a:lnTo>
                    <a:pt x="388" y="11"/>
                  </a:lnTo>
                  <a:lnTo>
                    <a:pt x="392" y="4"/>
                  </a:lnTo>
                  <a:lnTo>
                    <a:pt x="398" y="4"/>
                  </a:lnTo>
                  <a:lnTo>
                    <a:pt x="4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98" name="Freeform 186"/>
            <p:cNvSpPr>
              <a:spLocks/>
            </p:cNvSpPr>
            <p:nvPr/>
          </p:nvSpPr>
          <p:spPr bwMode="auto">
            <a:xfrm>
              <a:off x="7221" y="1664"/>
              <a:ext cx="717" cy="1075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419" y="3"/>
                </a:cxn>
                <a:cxn ang="0">
                  <a:pos x="486" y="7"/>
                </a:cxn>
                <a:cxn ang="0">
                  <a:pos x="589" y="3"/>
                </a:cxn>
                <a:cxn ang="0">
                  <a:pos x="697" y="0"/>
                </a:cxn>
                <a:cxn ang="0">
                  <a:pos x="717" y="14"/>
                </a:cxn>
                <a:cxn ang="0">
                  <a:pos x="713" y="41"/>
                </a:cxn>
                <a:cxn ang="0">
                  <a:pos x="683" y="55"/>
                </a:cxn>
                <a:cxn ang="0">
                  <a:pos x="579" y="62"/>
                </a:cxn>
                <a:cxn ang="0">
                  <a:pos x="543" y="80"/>
                </a:cxn>
                <a:cxn ang="0">
                  <a:pos x="529" y="121"/>
                </a:cxn>
                <a:cxn ang="0">
                  <a:pos x="328" y="954"/>
                </a:cxn>
                <a:cxn ang="0">
                  <a:pos x="321" y="978"/>
                </a:cxn>
                <a:cxn ang="0">
                  <a:pos x="328" y="1006"/>
                </a:cxn>
                <a:cxn ang="0">
                  <a:pos x="345" y="1013"/>
                </a:cxn>
                <a:cxn ang="0">
                  <a:pos x="388" y="1016"/>
                </a:cxn>
                <a:cxn ang="0">
                  <a:pos x="469" y="1023"/>
                </a:cxn>
                <a:cxn ang="0">
                  <a:pos x="472" y="1051"/>
                </a:cxn>
                <a:cxn ang="0">
                  <a:pos x="459" y="1072"/>
                </a:cxn>
                <a:cxn ang="0">
                  <a:pos x="449" y="1075"/>
                </a:cxn>
                <a:cxn ang="0">
                  <a:pos x="335" y="1072"/>
                </a:cxn>
                <a:cxn ang="0">
                  <a:pos x="197" y="1068"/>
                </a:cxn>
                <a:cxn ang="0">
                  <a:pos x="103" y="1072"/>
                </a:cxn>
                <a:cxn ang="0">
                  <a:pos x="13" y="1075"/>
                </a:cxn>
                <a:cxn ang="0">
                  <a:pos x="3" y="1068"/>
                </a:cxn>
                <a:cxn ang="0">
                  <a:pos x="0" y="1058"/>
                </a:cxn>
                <a:cxn ang="0">
                  <a:pos x="3" y="1033"/>
                </a:cxn>
                <a:cxn ang="0">
                  <a:pos x="30" y="1020"/>
                </a:cxn>
                <a:cxn ang="0">
                  <a:pos x="137" y="1013"/>
                </a:cxn>
                <a:cxn ang="0">
                  <a:pos x="170" y="992"/>
                </a:cxn>
                <a:cxn ang="0">
                  <a:pos x="184" y="950"/>
                </a:cxn>
                <a:cxn ang="0">
                  <a:pos x="395" y="80"/>
                </a:cxn>
                <a:cxn ang="0">
                  <a:pos x="388" y="66"/>
                </a:cxn>
                <a:cxn ang="0">
                  <a:pos x="372" y="62"/>
                </a:cxn>
                <a:cxn ang="0">
                  <a:pos x="328" y="55"/>
                </a:cxn>
                <a:cxn ang="0">
                  <a:pos x="261" y="52"/>
                </a:cxn>
                <a:cxn ang="0">
                  <a:pos x="248" y="24"/>
                </a:cxn>
                <a:cxn ang="0">
                  <a:pos x="254" y="7"/>
                </a:cxn>
                <a:cxn ang="0">
                  <a:pos x="264" y="3"/>
                </a:cxn>
              </a:cxnLst>
              <a:rect l="0" t="0" r="r" b="b"/>
              <a:pathLst>
                <a:path w="717" h="1075">
                  <a:moveTo>
                    <a:pt x="271" y="0"/>
                  </a:moveTo>
                  <a:lnTo>
                    <a:pt x="331" y="0"/>
                  </a:lnTo>
                  <a:lnTo>
                    <a:pt x="382" y="3"/>
                  </a:lnTo>
                  <a:lnTo>
                    <a:pt x="419" y="3"/>
                  </a:lnTo>
                  <a:lnTo>
                    <a:pt x="449" y="7"/>
                  </a:lnTo>
                  <a:lnTo>
                    <a:pt x="486" y="7"/>
                  </a:lnTo>
                  <a:lnTo>
                    <a:pt x="539" y="3"/>
                  </a:lnTo>
                  <a:lnTo>
                    <a:pt x="589" y="3"/>
                  </a:lnTo>
                  <a:lnTo>
                    <a:pt x="640" y="0"/>
                  </a:lnTo>
                  <a:lnTo>
                    <a:pt x="697" y="0"/>
                  </a:lnTo>
                  <a:lnTo>
                    <a:pt x="707" y="3"/>
                  </a:lnTo>
                  <a:lnTo>
                    <a:pt x="717" y="14"/>
                  </a:lnTo>
                  <a:lnTo>
                    <a:pt x="717" y="21"/>
                  </a:lnTo>
                  <a:lnTo>
                    <a:pt x="713" y="41"/>
                  </a:lnTo>
                  <a:lnTo>
                    <a:pt x="703" y="52"/>
                  </a:lnTo>
                  <a:lnTo>
                    <a:pt x="683" y="55"/>
                  </a:lnTo>
                  <a:lnTo>
                    <a:pt x="613" y="55"/>
                  </a:lnTo>
                  <a:lnTo>
                    <a:pt x="579" y="62"/>
                  </a:lnTo>
                  <a:lnTo>
                    <a:pt x="556" y="69"/>
                  </a:lnTo>
                  <a:lnTo>
                    <a:pt x="543" y="80"/>
                  </a:lnTo>
                  <a:lnTo>
                    <a:pt x="536" y="97"/>
                  </a:lnTo>
                  <a:lnTo>
                    <a:pt x="529" y="121"/>
                  </a:lnTo>
                  <a:lnTo>
                    <a:pt x="532" y="118"/>
                  </a:lnTo>
                  <a:lnTo>
                    <a:pt x="328" y="954"/>
                  </a:lnTo>
                  <a:lnTo>
                    <a:pt x="325" y="968"/>
                  </a:lnTo>
                  <a:lnTo>
                    <a:pt x="321" y="978"/>
                  </a:lnTo>
                  <a:lnTo>
                    <a:pt x="321" y="999"/>
                  </a:lnTo>
                  <a:lnTo>
                    <a:pt x="328" y="1006"/>
                  </a:lnTo>
                  <a:lnTo>
                    <a:pt x="335" y="1009"/>
                  </a:lnTo>
                  <a:lnTo>
                    <a:pt x="345" y="1013"/>
                  </a:lnTo>
                  <a:lnTo>
                    <a:pt x="358" y="1013"/>
                  </a:lnTo>
                  <a:lnTo>
                    <a:pt x="388" y="1016"/>
                  </a:lnTo>
                  <a:lnTo>
                    <a:pt x="455" y="1016"/>
                  </a:lnTo>
                  <a:lnTo>
                    <a:pt x="469" y="1023"/>
                  </a:lnTo>
                  <a:lnTo>
                    <a:pt x="472" y="1030"/>
                  </a:lnTo>
                  <a:lnTo>
                    <a:pt x="472" y="1051"/>
                  </a:lnTo>
                  <a:lnTo>
                    <a:pt x="465" y="1065"/>
                  </a:lnTo>
                  <a:lnTo>
                    <a:pt x="459" y="1072"/>
                  </a:lnTo>
                  <a:lnTo>
                    <a:pt x="452" y="1072"/>
                  </a:lnTo>
                  <a:lnTo>
                    <a:pt x="449" y="1075"/>
                  </a:lnTo>
                  <a:lnTo>
                    <a:pt x="388" y="1075"/>
                  </a:lnTo>
                  <a:lnTo>
                    <a:pt x="335" y="1072"/>
                  </a:lnTo>
                  <a:lnTo>
                    <a:pt x="231" y="1068"/>
                  </a:lnTo>
                  <a:lnTo>
                    <a:pt x="197" y="1068"/>
                  </a:lnTo>
                  <a:lnTo>
                    <a:pt x="150" y="1072"/>
                  </a:lnTo>
                  <a:lnTo>
                    <a:pt x="103" y="1072"/>
                  </a:lnTo>
                  <a:lnTo>
                    <a:pt x="57" y="1075"/>
                  </a:lnTo>
                  <a:lnTo>
                    <a:pt x="13" y="1075"/>
                  </a:lnTo>
                  <a:lnTo>
                    <a:pt x="10" y="1072"/>
                  </a:lnTo>
                  <a:lnTo>
                    <a:pt x="3" y="1068"/>
                  </a:lnTo>
                  <a:lnTo>
                    <a:pt x="3" y="1061"/>
                  </a:lnTo>
                  <a:lnTo>
                    <a:pt x="0" y="1058"/>
                  </a:lnTo>
                  <a:lnTo>
                    <a:pt x="0" y="1054"/>
                  </a:lnTo>
                  <a:lnTo>
                    <a:pt x="3" y="1033"/>
                  </a:lnTo>
                  <a:lnTo>
                    <a:pt x="13" y="1023"/>
                  </a:lnTo>
                  <a:lnTo>
                    <a:pt x="30" y="1020"/>
                  </a:lnTo>
                  <a:lnTo>
                    <a:pt x="103" y="1020"/>
                  </a:lnTo>
                  <a:lnTo>
                    <a:pt x="137" y="1013"/>
                  </a:lnTo>
                  <a:lnTo>
                    <a:pt x="157" y="1006"/>
                  </a:lnTo>
                  <a:lnTo>
                    <a:pt x="170" y="992"/>
                  </a:lnTo>
                  <a:lnTo>
                    <a:pt x="177" y="974"/>
                  </a:lnTo>
                  <a:lnTo>
                    <a:pt x="184" y="950"/>
                  </a:lnTo>
                  <a:lnTo>
                    <a:pt x="388" y="114"/>
                  </a:lnTo>
                  <a:lnTo>
                    <a:pt x="395" y="80"/>
                  </a:lnTo>
                  <a:lnTo>
                    <a:pt x="395" y="73"/>
                  </a:lnTo>
                  <a:lnTo>
                    <a:pt x="388" y="66"/>
                  </a:lnTo>
                  <a:lnTo>
                    <a:pt x="382" y="62"/>
                  </a:lnTo>
                  <a:lnTo>
                    <a:pt x="372" y="62"/>
                  </a:lnTo>
                  <a:lnTo>
                    <a:pt x="355" y="59"/>
                  </a:lnTo>
                  <a:lnTo>
                    <a:pt x="328" y="55"/>
                  </a:lnTo>
                  <a:lnTo>
                    <a:pt x="271" y="55"/>
                  </a:lnTo>
                  <a:lnTo>
                    <a:pt x="261" y="52"/>
                  </a:lnTo>
                  <a:lnTo>
                    <a:pt x="248" y="45"/>
                  </a:lnTo>
                  <a:lnTo>
                    <a:pt x="248" y="24"/>
                  </a:lnTo>
                  <a:lnTo>
                    <a:pt x="251" y="14"/>
                  </a:lnTo>
                  <a:lnTo>
                    <a:pt x="254" y="7"/>
                  </a:lnTo>
                  <a:lnTo>
                    <a:pt x="261" y="3"/>
                  </a:lnTo>
                  <a:lnTo>
                    <a:pt x="264" y="3"/>
                  </a:lnTo>
                  <a:lnTo>
                    <a:pt x="2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99" name="Freeform 187"/>
            <p:cNvSpPr>
              <a:spLocks noEditPoints="1"/>
            </p:cNvSpPr>
            <p:nvPr/>
          </p:nvSpPr>
          <p:spPr bwMode="auto">
            <a:xfrm>
              <a:off x="8806" y="2732"/>
              <a:ext cx="1431" cy="517"/>
            </a:xfrm>
            <a:custGeom>
              <a:avLst/>
              <a:gdLst/>
              <a:ahLst/>
              <a:cxnLst>
                <a:cxn ang="0">
                  <a:pos x="50" y="430"/>
                </a:cxn>
                <a:cxn ang="0">
                  <a:pos x="1377" y="430"/>
                </a:cxn>
                <a:cxn ang="0">
                  <a:pos x="1397" y="434"/>
                </a:cxn>
                <a:cxn ang="0">
                  <a:pos x="1414" y="441"/>
                </a:cxn>
                <a:cxn ang="0">
                  <a:pos x="1428" y="454"/>
                </a:cxn>
                <a:cxn ang="0">
                  <a:pos x="1431" y="475"/>
                </a:cxn>
                <a:cxn ang="0">
                  <a:pos x="1428" y="496"/>
                </a:cxn>
                <a:cxn ang="0">
                  <a:pos x="1414" y="506"/>
                </a:cxn>
                <a:cxn ang="0">
                  <a:pos x="1397" y="513"/>
                </a:cxn>
                <a:cxn ang="0">
                  <a:pos x="1381" y="517"/>
                </a:cxn>
                <a:cxn ang="0">
                  <a:pos x="50" y="517"/>
                </a:cxn>
                <a:cxn ang="0">
                  <a:pos x="33" y="513"/>
                </a:cxn>
                <a:cxn ang="0">
                  <a:pos x="17" y="506"/>
                </a:cxn>
                <a:cxn ang="0">
                  <a:pos x="3" y="496"/>
                </a:cxn>
                <a:cxn ang="0">
                  <a:pos x="0" y="475"/>
                </a:cxn>
                <a:cxn ang="0">
                  <a:pos x="3" y="454"/>
                </a:cxn>
                <a:cxn ang="0">
                  <a:pos x="17" y="441"/>
                </a:cxn>
                <a:cxn ang="0">
                  <a:pos x="33" y="434"/>
                </a:cxn>
                <a:cxn ang="0">
                  <a:pos x="50" y="430"/>
                </a:cxn>
                <a:cxn ang="0">
                  <a:pos x="50" y="0"/>
                </a:cxn>
                <a:cxn ang="0">
                  <a:pos x="1381" y="0"/>
                </a:cxn>
                <a:cxn ang="0">
                  <a:pos x="1397" y="4"/>
                </a:cxn>
                <a:cxn ang="0">
                  <a:pos x="1414" y="10"/>
                </a:cxn>
                <a:cxn ang="0">
                  <a:pos x="1428" y="21"/>
                </a:cxn>
                <a:cxn ang="0">
                  <a:pos x="1431" y="42"/>
                </a:cxn>
                <a:cxn ang="0">
                  <a:pos x="1428" y="62"/>
                </a:cxn>
                <a:cxn ang="0">
                  <a:pos x="1414" y="76"/>
                </a:cxn>
                <a:cxn ang="0">
                  <a:pos x="1397" y="83"/>
                </a:cxn>
                <a:cxn ang="0">
                  <a:pos x="1377" y="87"/>
                </a:cxn>
                <a:cxn ang="0">
                  <a:pos x="50" y="87"/>
                </a:cxn>
                <a:cxn ang="0">
                  <a:pos x="33" y="83"/>
                </a:cxn>
                <a:cxn ang="0">
                  <a:pos x="17" y="76"/>
                </a:cxn>
                <a:cxn ang="0">
                  <a:pos x="3" y="62"/>
                </a:cxn>
                <a:cxn ang="0">
                  <a:pos x="0" y="42"/>
                </a:cxn>
                <a:cxn ang="0">
                  <a:pos x="3" y="21"/>
                </a:cxn>
                <a:cxn ang="0">
                  <a:pos x="17" y="10"/>
                </a:cxn>
                <a:cxn ang="0">
                  <a:pos x="33" y="4"/>
                </a:cxn>
                <a:cxn ang="0">
                  <a:pos x="50" y="0"/>
                </a:cxn>
              </a:cxnLst>
              <a:rect l="0" t="0" r="r" b="b"/>
              <a:pathLst>
                <a:path w="1431" h="517">
                  <a:moveTo>
                    <a:pt x="50" y="430"/>
                  </a:moveTo>
                  <a:lnTo>
                    <a:pt x="1377" y="430"/>
                  </a:lnTo>
                  <a:lnTo>
                    <a:pt x="1397" y="434"/>
                  </a:lnTo>
                  <a:lnTo>
                    <a:pt x="1414" y="441"/>
                  </a:lnTo>
                  <a:lnTo>
                    <a:pt x="1428" y="454"/>
                  </a:lnTo>
                  <a:lnTo>
                    <a:pt x="1431" y="475"/>
                  </a:lnTo>
                  <a:lnTo>
                    <a:pt x="1428" y="496"/>
                  </a:lnTo>
                  <a:lnTo>
                    <a:pt x="1414" y="506"/>
                  </a:lnTo>
                  <a:lnTo>
                    <a:pt x="1397" y="513"/>
                  </a:lnTo>
                  <a:lnTo>
                    <a:pt x="1381" y="517"/>
                  </a:lnTo>
                  <a:lnTo>
                    <a:pt x="50" y="517"/>
                  </a:lnTo>
                  <a:lnTo>
                    <a:pt x="33" y="513"/>
                  </a:lnTo>
                  <a:lnTo>
                    <a:pt x="17" y="506"/>
                  </a:lnTo>
                  <a:lnTo>
                    <a:pt x="3" y="496"/>
                  </a:lnTo>
                  <a:lnTo>
                    <a:pt x="0" y="475"/>
                  </a:lnTo>
                  <a:lnTo>
                    <a:pt x="3" y="454"/>
                  </a:lnTo>
                  <a:lnTo>
                    <a:pt x="17" y="441"/>
                  </a:lnTo>
                  <a:lnTo>
                    <a:pt x="33" y="434"/>
                  </a:lnTo>
                  <a:lnTo>
                    <a:pt x="50" y="430"/>
                  </a:lnTo>
                  <a:close/>
                  <a:moveTo>
                    <a:pt x="50" y="0"/>
                  </a:moveTo>
                  <a:lnTo>
                    <a:pt x="1381" y="0"/>
                  </a:lnTo>
                  <a:lnTo>
                    <a:pt x="1397" y="4"/>
                  </a:lnTo>
                  <a:lnTo>
                    <a:pt x="1414" y="10"/>
                  </a:lnTo>
                  <a:lnTo>
                    <a:pt x="1428" y="21"/>
                  </a:lnTo>
                  <a:lnTo>
                    <a:pt x="1431" y="42"/>
                  </a:lnTo>
                  <a:lnTo>
                    <a:pt x="1428" y="62"/>
                  </a:lnTo>
                  <a:lnTo>
                    <a:pt x="1414" y="76"/>
                  </a:lnTo>
                  <a:lnTo>
                    <a:pt x="1397" y="83"/>
                  </a:lnTo>
                  <a:lnTo>
                    <a:pt x="1377" y="87"/>
                  </a:lnTo>
                  <a:lnTo>
                    <a:pt x="50" y="87"/>
                  </a:lnTo>
                  <a:lnTo>
                    <a:pt x="33" y="83"/>
                  </a:lnTo>
                  <a:lnTo>
                    <a:pt x="17" y="76"/>
                  </a:lnTo>
                  <a:lnTo>
                    <a:pt x="3" y="62"/>
                  </a:lnTo>
                  <a:lnTo>
                    <a:pt x="0" y="42"/>
                  </a:lnTo>
                  <a:lnTo>
                    <a:pt x="3" y="21"/>
                  </a:lnTo>
                  <a:lnTo>
                    <a:pt x="17" y="10"/>
                  </a:lnTo>
                  <a:lnTo>
                    <a:pt x="33" y="4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00" name="Freeform 188"/>
            <p:cNvSpPr>
              <a:spLocks noEditPoints="1"/>
            </p:cNvSpPr>
            <p:nvPr/>
          </p:nvSpPr>
          <p:spPr bwMode="auto">
            <a:xfrm>
              <a:off x="11058" y="2063"/>
              <a:ext cx="905" cy="1536"/>
            </a:xfrm>
            <a:custGeom>
              <a:avLst/>
              <a:gdLst/>
              <a:ahLst/>
              <a:cxnLst>
                <a:cxn ang="0">
                  <a:pos x="409" y="55"/>
                </a:cxn>
                <a:cxn ang="0">
                  <a:pos x="349" y="76"/>
                </a:cxn>
                <a:cxn ang="0">
                  <a:pos x="288" y="121"/>
                </a:cxn>
                <a:cxn ang="0">
                  <a:pos x="231" y="204"/>
                </a:cxn>
                <a:cxn ang="0">
                  <a:pos x="194" y="336"/>
                </a:cxn>
                <a:cxn ang="0">
                  <a:pos x="181" y="530"/>
                </a:cxn>
                <a:cxn ang="0">
                  <a:pos x="178" y="929"/>
                </a:cxn>
                <a:cxn ang="0">
                  <a:pos x="191" y="1127"/>
                </a:cxn>
                <a:cxn ang="0">
                  <a:pos x="218" y="1286"/>
                </a:cxn>
                <a:cxn ang="0">
                  <a:pos x="275" y="1394"/>
                </a:cxn>
                <a:cxn ang="0">
                  <a:pos x="345" y="1456"/>
                </a:cxn>
                <a:cxn ang="0">
                  <a:pos x="419" y="1481"/>
                </a:cxn>
                <a:cxn ang="0">
                  <a:pos x="489" y="1481"/>
                </a:cxn>
                <a:cxn ang="0">
                  <a:pos x="566" y="1453"/>
                </a:cxn>
                <a:cxn ang="0">
                  <a:pos x="637" y="1387"/>
                </a:cxn>
                <a:cxn ang="0">
                  <a:pos x="687" y="1280"/>
                </a:cxn>
                <a:cxn ang="0">
                  <a:pos x="721" y="1061"/>
                </a:cxn>
                <a:cxn ang="0">
                  <a:pos x="727" y="638"/>
                </a:cxn>
                <a:cxn ang="0">
                  <a:pos x="717" y="412"/>
                </a:cxn>
                <a:cxn ang="0">
                  <a:pos x="687" y="236"/>
                </a:cxn>
                <a:cxn ang="0">
                  <a:pos x="627" y="132"/>
                </a:cxn>
                <a:cxn ang="0">
                  <a:pos x="553" y="76"/>
                </a:cxn>
                <a:cxn ang="0">
                  <a:pos x="483" y="55"/>
                </a:cxn>
                <a:cxn ang="0">
                  <a:pos x="432" y="52"/>
                </a:cxn>
                <a:cxn ang="0">
                  <a:pos x="489" y="3"/>
                </a:cxn>
                <a:cxn ang="0">
                  <a:pos x="583" y="21"/>
                </a:cxn>
                <a:cxn ang="0">
                  <a:pos x="684" y="76"/>
                </a:cxn>
                <a:cxn ang="0">
                  <a:pos x="778" y="177"/>
                </a:cxn>
                <a:cxn ang="0">
                  <a:pos x="858" y="350"/>
                </a:cxn>
                <a:cxn ang="0">
                  <a:pos x="895" y="558"/>
                </a:cxn>
                <a:cxn ang="0">
                  <a:pos x="905" y="877"/>
                </a:cxn>
                <a:cxn ang="0">
                  <a:pos x="885" y="1085"/>
                </a:cxn>
                <a:cxn ang="0">
                  <a:pos x="825" y="1276"/>
                </a:cxn>
                <a:cxn ang="0">
                  <a:pos x="744" y="1408"/>
                </a:cxn>
                <a:cxn ang="0">
                  <a:pos x="647" y="1488"/>
                </a:cxn>
                <a:cxn ang="0">
                  <a:pos x="546" y="1526"/>
                </a:cxn>
                <a:cxn ang="0">
                  <a:pos x="453" y="1536"/>
                </a:cxn>
                <a:cxn ang="0">
                  <a:pos x="352" y="1522"/>
                </a:cxn>
                <a:cxn ang="0">
                  <a:pos x="241" y="1474"/>
                </a:cxn>
                <a:cxn ang="0">
                  <a:pos x="137" y="1380"/>
                </a:cxn>
                <a:cxn ang="0">
                  <a:pos x="50" y="1203"/>
                </a:cxn>
                <a:cxn ang="0">
                  <a:pos x="7" y="981"/>
                </a:cxn>
                <a:cxn ang="0">
                  <a:pos x="0" y="666"/>
                </a:cxn>
                <a:cxn ang="0">
                  <a:pos x="20" y="458"/>
                </a:cxn>
                <a:cxn ang="0">
                  <a:pos x="77" y="263"/>
                </a:cxn>
                <a:cxn ang="0">
                  <a:pos x="154" y="135"/>
                </a:cxn>
                <a:cxn ang="0">
                  <a:pos x="251" y="52"/>
                </a:cxn>
                <a:cxn ang="0">
                  <a:pos x="352" y="10"/>
                </a:cxn>
                <a:cxn ang="0">
                  <a:pos x="453" y="0"/>
                </a:cxn>
              </a:cxnLst>
              <a:rect l="0" t="0" r="r" b="b"/>
              <a:pathLst>
                <a:path w="905" h="1536">
                  <a:moveTo>
                    <a:pt x="432" y="52"/>
                  </a:moveTo>
                  <a:lnTo>
                    <a:pt x="409" y="55"/>
                  </a:lnTo>
                  <a:lnTo>
                    <a:pt x="382" y="62"/>
                  </a:lnTo>
                  <a:lnTo>
                    <a:pt x="349" y="76"/>
                  </a:lnTo>
                  <a:lnTo>
                    <a:pt x="318" y="93"/>
                  </a:lnTo>
                  <a:lnTo>
                    <a:pt x="288" y="121"/>
                  </a:lnTo>
                  <a:lnTo>
                    <a:pt x="258" y="156"/>
                  </a:lnTo>
                  <a:lnTo>
                    <a:pt x="231" y="204"/>
                  </a:lnTo>
                  <a:lnTo>
                    <a:pt x="211" y="263"/>
                  </a:lnTo>
                  <a:lnTo>
                    <a:pt x="194" y="336"/>
                  </a:lnTo>
                  <a:lnTo>
                    <a:pt x="184" y="430"/>
                  </a:lnTo>
                  <a:lnTo>
                    <a:pt x="181" y="530"/>
                  </a:lnTo>
                  <a:lnTo>
                    <a:pt x="178" y="638"/>
                  </a:lnTo>
                  <a:lnTo>
                    <a:pt x="178" y="929"/>
                  </a:lnTo>
                  <a:lnTo>
                    <a:pt x="184" y="1030"/>
                  </a:lnTo>
                  <a:lnTo>
                    <a:pt x="191" y="1127"/>
                  </a:lnTo>
                  <a:lnTo>
                    <a:pt x="201" y="1214"/>
                  </a:lnTo>
                  <a:lnTo>
                    <a:pt x="218" y="1286"/>
                  </a:lnTo>
                  <a:lnTo>
                    <a:pt x="245" y="1345"/>
                  </a:lnTo>
                  <a:lnTo>
                    <a:pt x="275" y="1394"/>
                  </a:lnTo>
                  <a:lnTo>
                    <a:pt x="308" y="1429"/>
                  </a:lnTo>
                  <a:lnTo>
                    <a:pt x="345" y="1456"/>
                  </a:lnTo>
                  <a:lnTo>
                    <a:pt x="382" y="1474"/>
                  </a:lnTo>
                  <a:lnTo>
                    <a:pt x="419" y="1481"/>
                  </a:lnTo>
                  <a:lnTo>
                    <a:pt x="453" y="1484"/>
                  </a:lnTo>
                  <a:lnTo>
                    <a:pt x="489" y="1481"/>
                  </a:lnTo>
                  <a:lnTo>
                    <a:pt x="530" y="1470"/>
                  </a:lnTo>
                  <a:lnTo>
                    <a:pt x="566" y="1453"/>
                  </a:lnTo>
                  <a:lnTo>
                    <a:pt x="603" y="1425"/>
                  </a:lnTo>
                  <a:lnTo>
                    <a:pt x="637" y="1387"/>
                  </a:lnTo>
                  <a:lnTo>
                    <a:pt x="664" y="1338"/>
                  </a:lnTo>
                  <a:lnTo>
                    <a:pt x="687" y="1280"/>
                  </a:lnTo>
                  <a:lnTo>
                    <a:pt x="704" y="1207"/>
                  </a:lnTo>
                  <a:lnTo>
                    <a:pt x="721" y="1061"/>
                  </a:lnTo>
                  <a:lnTo>
                    <a:pt x="727" y="908"/>
                  </a:lnTo>
                  <a:lnTo>
                    <a:pt x="727" y="638"/>
                  </a:lnTo>
                  <a:lnTo>
                    <a:pt x="724" y="523"/>
                  </a:lnTo>
                  <a:lnTo>
                    <a:pt x="717" y="412"/>
                  </a:lnTo>
                  <a:lnTo>
                    <a:pt x="707" y="312"/>
                  </a:lnTo>
                  <a:lnTo>
                    <a:pt x="687" y="236"/>
                  </a:lnTo>
                  <a:lnTo>
                    <a:pt x="660" y="177"/>
                  </a:lnTo>
                  <a:lnTo>
                    <a:pt x="627" y="132"/>
                  </a:lnTo>
                  <a:lnTo>
                    <a:pt x="590" y="97"/>
                  </a:lnTo>
                  <a:lnTo>
                    <a:pt x="553" y="76"/>
                  </a:lnTo>
                  <a:lnTo>
                    <a:pt x="516" y="62"/>
                  </a:lnTo>
                  <a:lnTo>
                    <a:pt x="483" y="55"/>
                  </a:lnTo>
                  <a:lnTo>
                    <a:pt x="453" y="52"/>
                  </a:lnTo>
                  <a:lnTo>
                    <a:pt x="432" y="52"/>
                  </a:lnTo>
                  <a:close/>
                  <a:moveTo>
                    <a:pt x="453" y="0"/>
                  </a:moveTo>
                  <a:lnTo>
                    <a:pt x="489" y="3"/>
                  </a:lnTo>
                  <a:lnTo>
                    <a:pt x="533" y="10"/>
                  </a:lnTo>
                  <a:lnTo>
                    <a:pt x="583" y="21"/>
                  </a:lnTo>
                  <a:lnTo>
                    <a:pt x="634" y="45"/>
                  </a:lnTo>
                  <a:lnTo>
                    <a:pt x="684" y="76"/>
                  </a:lnTo>
                  <a:lnTo>
                    <a:pt x="734" y="121"/>
                  </a:lnTo>
                  <a:lnTo>
                    <a:pt x="778" y="177"/>
                  </a:lnTo>
                  <a:lnTo>
                    <a:pt x="818" y="249"/>
                  </a:lnTo>
                  <a:lnTo>
                    <a:pt x="858" y="350"/>
                  </a:lnTo>
                  <a:lnTo>
                    <a:pt x="882" y="454"/>
                  </a:lnTo>
                  <a:lnTo>
                    <a:pt x="895" y="558"/>
                  </a:lnTo>
                  <a:lnTo>
                    <a:pt x="905" y="666"/>
                  </a:lnTo>
                  <a:lnTo>
                    <a:pt x="905" y="877"/>
                  </a:lnTo>
                  <a:lnTo>
                    <a:pt x="898" y="981"/>
                  </a:lnTo>
                  <a:lnTo>
                    <a:pt x="885" y="1085"/>
                  </a:lnTo>
                  <a:lnTo>
                    <a:pt x="861" y="1182"/>
                  </a:lnTo>
                  <a:lnTo>
                    <a:pt x="825" y="1276"/>
                  </a:lnTo>
                  <a:lnTo>
                    <a:pt x="788" y="1349"/>
                  </a:lnTo>
                  <a:lnTo>
                    <a:pt x="744" y="1408"/>
                  </a:lnTo>
                  <a:lnTo>
                    <a:pt x="697" y="1453"/>
                  </a:lnTo>
                  <a:lnTo>
                    <a:pt x="647" y="1488"/>
                  </a:lnTo>
                  <a:lnTo>
                    <a:pt x="597" y="1512"/>
                  </a:lnTo>
                  <a:lnTo>
                    <a:pt x="546" y="1526"/>
                  </a:lnTo>
                  <a:lnTo>
                    <a:pt x="496" y="1533"/>
                  </a:lnTo>
                  <a:lnTo>
                    <a:pt x="453" y="1536"/>
                  </a:lnTo>
                  <a:lnTo>
                    <a:pt x="402" y="1533"/>
                  </a:lnTo>
                  <a:lnTo>
                    <a:pt x="352" y="1522"/>
                  </a:lnTo>
                  <a:lnTo>
                    <a:pt x="295" y="1505"/>
                  </a:lnTo>
                  <a:lnTo>
                    <a:pt x="241" y="1474"/>
                  </a:lnTo>
                  <a:lnTo>
                    <a:pt x="188" y="1436"/>
                  </a:lnTo>
                  <a:lnTo>
                    <a:pt x="137" y="1380"/>
                  </a:lnTo>
                  <a:lnTo>
                    <a:pt x="94" y="1311"/>
                  </a:lnTo>
                  <a:lnTo>
                    <a:pt x="50" y="1203"/>
                  </a:lnTo>
                  <a:lnTo>
                    <a:pt x="24" y="1092"/>
                  </a:lnTo>
                  <a:lnTo>
                    <a:pt x="7" y="981"/>
                  </a:lnTo>
                  <a:lnTo>
                    <a:pt x="0" y="874"/>
                  </a:lnTo>
                  <a:lnTo>
                    <a:pt x="0" y="666"/>
                  </a:lnTo>
                  <a:lnTo>
                    <a:pt x="7" y="562"/>
                  </a:lnTo>
                  <a:lnTo>
                    <a:pt x="20" y="458"/>
                  </a:lnTo>
                  <a:lnTo>
                    <a:pt x="44" y="360"/>
                  </a:lnTo>
                  <a:lnTo>
                    <a:pt x="77" y="263"/>
                  </a:lnTo>
                  <a:lnTo>
                    <a:pt x="114" y="194"/>
                  </a:lnTo>
                  <a:lnTo>
                    <a:pt x="154" y="135"/>
                  </a:lnTo>
                  <a:lnTo>
                    <a:pt x="201" y="90"/>
                  </a:lnTo>
                  <a:lnTo>
                    <a:pt x="251" y="52"/>
                  </a:lnTo>
                  <a:lnTo>
                    <a:pt x="302" y="27"/>
                  </a:lnTo>
                  <a:lnTo>
                    <a:pt x="352" y="10"/>
                  </a:lnTo>
                  <a:lnTo>
                    <a:pt x="402" y="3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103" name="Group 191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4800600" y="2590800"/>
            <a:ext cx="1916814" cy="383843"/>
            <a:chOff x="3207" y="1775"/>
            <a:chExt cx="10377" cy="2078"/>
          </a:xfrm>
          <a:solidFill>
            <a:srgbClr val="7030A0"/>
          </a:solidFill>
        </p:grpSpPr>
        <p:sp>
          <p:nvSpPr>
            <p:cNvPr id="39105" name="Freeform 193"/>
            <p:cNvSpPr>
              <a:spLocks/>
            </p:cNvSpPr>
            <p:nvPr/>
          </p:nvSpPr>
          <p:spPr bwMode="auto">
            <a:xfrm>
              <a:off x="3207" y="2386"/>
              <a:ext cx="1125" cy="1467"/>
            </a:xfrm>
            <a:custGeom>
              <a:avLst/>
              <a:gdLst/>
              <a:ahLst/>
              <a:cxnLst>
                <a:cxn ang="0">
                  <a:pos x="484" y="6"/>
                </a:cxn>
                <a:cxn ang="0">
                  <a:pos x="580" y="53"/>
                </a:cxn>
                <a:cxn ang="0">
                  <a:pos x="654" y="136"/>
                </a:cxn>
                <a:cxn ang="0">
                  <a:pos x="705" y="246"/>
                </a:cxn>
                <a:cxn ang="0">
                  <a:pos x="766" y="446"/>
                </a:cxn>
                <a:cxn ang="0">
                  <a:pos x="788" y="603"/>
                </a:cxn>
                <a:cxn ang="0">
                  <a:pos x="791" y="703"/>
                </a:cxn>
                <a:cxn ang="0">
                  <a:pos x="971" y="256"/>
                </a:cxn>
                <a:cxn ang="0">
                  <a:pos x="1077" y="33"/>
                </a:cxn>
                <a:cxn ang="0">
                  <a:pos x="1112" y="26"/>
                </a:cxn>
                <a:cxn ang="0">
                  <a:pos x="1121" y="33"/>
                </a:cxn>
                <a:cxn ang="0">
                  <a:pos x="1125" y="46"/>
                </a:cxn>
                <a:cxn ang="0">
                  <a:pos x="1109" y="83"/>
                </a:cxn>
                <a:cxn ang="0">
                  <a:pos x="1083" y="133"/>
                </a:cxn>
                <a:cxn ang="0">
                  <a:pos x="996" y="316"/>
                </a:cxn>
                <a:cxn ang="0">
                  <a:pos x="904" y="536"/>
                </a:cxn>
                <a:cxn ang="0">
                  <a:pos x="820" y="760"/>
                </a:cxn>
                <a:cxn ang="0">
                  <a:pos x="779" y="903"/>
                </a:cxn>
                <a:cxn ang="0">
                  <a:pos x="766" y="997"/>
                </a:cxn>
                <a:cxn ang="0">
                  <a:pos x="740" y="1137"/>
                </a:cxn>
                <a:cxn ang="0">
                  <a:pos x="692" y="1333"/>
                </a:cxn>
                <a:cxn ang="0">
                  <a:pos x="660" y="1430"/>
                </a:cxn>
                <a:cxn ang="0">
                  <a:pos x="625" y="1467"/>
                </a:cxn>
                <a:cxn ang="0">
                  <a:pos x="602" y="1450"/>
                </a:cxn>
                <a:cxn ang="0">
                  <a:pos x="599" y="1423"/>
                </a:cxn>
                <a:cxn ang="0">
                  <a:pos x="609" y="1347"/>
                </a:cxn>
                <a:cxn ang="0">
                  <a:pos x="638" y="1223"/>
                </a:cxn>
                <a:cxn ang="0">
                  <a:pos x="673" y="1080"/>
                </a:cxn>
                <a:cxn ang="0">
                  <a:pos x="711" y="947"/>
                </a:cxn>
                <a:cxn ang="0">
                  <a:pos x="727" y="890"/>
                </a:cxn>
                <a:cxn ang="0">
                  <a:pos x="737" y="797"/>
                </a:cxn>
                <a:cxn ang="0">
                  <a:pos x="734" y="633"/>
                </a:cxn>
                <a:cxn ang="0">
                  <a:pos x="711" y="466"/>
                </a:cxn>
                <a:cxn ang="0">
                  <a:pos x="673" y="353"/>
                </a:cxn>
                <a:cxn ang="0">
                  <a:pos x="609" y="256"/>
                </a:cxn>
                <a:cxn ang="0">
                  <a:pos x="516" y="190"/>
                </a:cxn>
                <a:cxn ang="0">
                  <a:pos x="388" y="163"/>
                </a:cxn>
                <a:cxn ang="0">
                  <a:pos x="352" y="166"/>
                </a:cxn>
                <a:cxn ang="0">
                  <a:pos x="282" y="180"/>
                </a:cxn>
                <a:cxn ang="0">
                  <a:pos x="198" y="220"/>
                </a:cxn>
                <a:cxn ang="0">
                  <a:pos x="112" y="296"/>
                </a:cxn>
                <a:cxn ang="0">
                  <a:pos x="48" y="423"/>
                </a:cxn>
                <a:cxn ang="0">
                  <a:pos x="45" y="430"/>
                </a:cxn>
                <a:cxn ang="0">
                  <a:pos x="16" y="426"/>
                </a:cxn>
                <a:cxn ang="0">
                  <a:pos x="0" y="416"/>
                </a:cxn>
                <a:cxn ang="0">
                  <a:pos x="3" y="383"/>
                </a:cxn>
                <a:cxn ang="0">
                  <a:pos x="32" y="303"/>
                </a:cxn>
                <a:cxn ang="0">
                  <a:pos x="93" y="203"/>
                </a:cxn>
                <a:cxn ang="0">
                  <a:pos x="176" y="106"/>
                </a:cxn>
                <a:cxn ang="0">
                  <a:pos x="288" y="30"/>
                </a:cxn>
                <a:cxn ang="0">
                  <a:pos x="423" y="0"/>
                </a:cxn>
              </a:cxnLst>
              <a:rect l="0" t="0" r="r" b="b"/>
              <a:pathLst>
                <a:path w="1125" h="1467">
                  <a:moveTo>
                    <a:pt x="423" y="0"/>
                  </a:moveTo>
                  <a:lnTo>
                    <a:pt x="484" y="6"/>
                  </a:lnTo>
                  <a:lnTo>
                    <a:pt x="535" y="23"/>
                  </a:lnTo>
                  <a:lnTo>
                    <a:pt x="580" y="53"/>
                  </a:lnTo>
                  <a:lnTo>
                    <a:pt x="618" y="93"/>
                  </a:lnTo>
                  <a:lnTo>
                    <a:pt x="654" y="136"/>
                  </a:lnTo>
                  <a:lnTo>
                    <a:pt x="682" y="190"/>
                  </a:lnTo>
                  <a:lnTo>
                    <a:pt x="705" y="246"/>
                  </a:lnTo>
                  <a:lnTo>
                    <a:pt x="740" y="350"/>
                  </a:lnTo>
                  <a:lnTo>
                    <a:pt x="766" y="446"/>
                  </a:lnTo>
                  <a:lnTo>
                    <a:pt x="779" y="530"/>
                  </a:lnTo>
                  <a:lnTo>
                    <a:pt x="788" y="603"/>
                  </a:lnTo>
                  <a:lnTo>
                    <a:pt x="791" y="660"/>
                  </a:lnTo>
                  <a:lnTo>
                    <a:pt x="791" y="703"/>
                  </a:lnTo>
                  <a:lnTo>
                    <a:pt x="878" y="476"/>
                  </a:lnTo>
                  <a:lnTo>
                    <a:pt x="971" y="256"/>
                  </a:lnTo>
                  <a:lnTo>
                    <a:pt x="1073" y="40"/>
                  </a:lnTo>
                  <a:lnTo>
                    <a:pt x="1077" y="33"/>
                  </a:lnTo>
                  <a:lnTo>
                    <a:pt x="1089" y="26"/>
                  </a:lnTo>
                  <a:lnTo>
                    <a:pt x="1112" y="26"/>
                  </a:lnTo>
                  <a:lnTo>
                    <a:pt x="1115" y="30"/>
                  </a:lnTo>
                  <a:lnTo>
                    <a:pt x="1121" y="33"/>
                  </a:lnTo>
                  <a:lnTo>
                    <a:pt x="1125" y="40"/>
                  </a:lnTo>
                  <a:lnTo>
                    <a:pt x="1125" y="46"/>
                  </a:lnTo>
                  <a:lnTo>
                    <a:pt x="1121" y="60"/>
                  </a:lnTo>
                  <a:lnTo>
                    <a:pt x="1109" y="83"/>
                  </a:lnTo>
                  <a:lnTo>
                    <a:pt x="1096" y="110"/>
                  </a:lnTo>
                  <a:lnTo>
                    <a:pt x="1083" y="133"/>
                  </a:lnTo>
                  <a:lnTo>
                    <a:pt x="1041" y="216"/>
                  </a:lnTo>
                  <a:lnTo>
                    <a:pt x="996" y="316"/>
                  </a:lnTo>
                  <a:lnTo>
                    <a:pt x="952" y="423"/>
                  </a:lnTo>
                  <a:lnTo>
                    <a:pt x="904" y="536"/>
                  </a:lnTo>
                  <a:lnTo>
                    <a:pt x="862" y="650"/>
                  </a:lnTo>
                  <a:lnTo>
                    <a:pt x="820" y="760"/>
                  </a:lnTo>
                  <a:lnTo>
                    <a:pt x="788" y="860"/>
                  </a:lnTo>
                  <a:lnTo>
                    <a:pt x="779" y="903"/>
                  </a:lnTo>
                  <a:lnTo>
                    <a:pt x="772" y="947"/>
                  </a:lnTo>
                  <a:lnTo>
                    <a:pt x="766" y="997"/>
                  </a:lnTo>
                  <a:lnTo>
                    <a:pt x="756" y="1057"/>
                  </a:lnTo>
                  <a:lnTo>
                    <a:pt x="740" y="1137"/>
                  </a:lnTo>
                  <a:lnTo>
                    <a:pt x="718" y="1227"/>
                  </a:lnTo>
                  <a:lnTo>
                    <a:pt x="692" y="1333"/>
                  </a:lnTo>
                  <a:lnTo>
                    <a:pt x="676" y="1390"/>
                  </a:lnTo>
                  <a:lnTo>
                    <a:pt x="660" y="1430"/>
                  </a:lnTo>
                  <a:lnTo>
                    <a:pt x="644" y="1457"/>
                  </a:lnTo>
                  <a:lnTo>
                    <a:pt x="625" y="1467"/>
                  </a:lnTo>
                  <a:lnTo>
                    <a:pt x="615" y="1463"/>
                  </a:lnTo>
                  <a:lnTo>
                    <a:pt x="602" y="1450"/>
                  </a:lnTo>
                  <a:lnTo>
                    <a:pt x="599" y="1437"/>
                  </a:lnTo>
                  <a:lnTo>
                    <a:pt x="599" y="1423"/>
                  </a:lnTo>
                  <a:lnTo>
                    <a:pt x="602" y="1393"/>
                  </a:lnTo>
                  <a:lnTo>
                    <a:pt x="609" y="1347"/>
                  </a:lnTo>
                  <a:lnTo>
                    <a:pt x="621" y="1290"/>
                  </a:lnTo>
                  <a:lnTo>
                    <a:pt x="638" y="1223"/>
                  </a:lnTo>
                  <a:lnTo>
                    <a:pt x="654" y="1153"/>
                  </a:lnTo>
                  <a:lnTo>
                    <a:pt x="673" y="1080"/>
                  </a:lnTo>
                  <a:lnTo>
                    <a:pt x="692" y="1010"/>
                  </a:lnTo>
                  <a:lnTo>
                    <a:pt x="711" y="947"/>
                  </a:lnTo>
                  <a:lnTo>
                    <a:pt x="718" y="920"/>
                  </a:lnTo>
                  <a:lnTo>
                    <a:pt x="727" y="890"/>
                  </a:lnTo>
                  <a:lnTo>
                    <a:pt x="730" y="850"/>
                  </a:lnTo>
                  <a:lnTo>
                    <a:pt x="737" y="797"/>
                  </a:lnTo>
                  <a:lnTo>
                    <a:pt x="737" y="683"/>
                  </a:lnTo>
                  <a:lnTo>
                    <a:pt x="734" y="633"/>
                  </a:lnTo>
                  <a:lnTo>
                    <a:pt x="730" y="580"/>
                  </a:lnTo>
                  <a:lnTo>
                    <a:pt x="711" y="466"/>
                  </a:lnTo>
                  <a:lnTo>
                    <a:pt x="695" y="406"/>
                  </a:lnTo>
                  <a:lnTo>
                    <a:pt x="673" y="353"/>
                  </a:lnTo>
                  <a:lnTo>
                    <a:pt x="644" y="303"/>
                  </a:lnTo>
                  <a:lnTo>
                    <a:pt x="609" y="256"/>
                  </a:lnTo>
                  <a:lnTo>
                    <a:pt x="567" y="216"/>
                  </a:lnTo>
                  <a:lnTo>
                    <a:pt x="516" y="190"/>
                  </a:lnTo>
                  <a:lnTo>
                    <a:pt x="458" y="170"/>
                  </a:lnTo>
                  <a:lnTo>
                    <a:pt x="388" y="163"/>
                  </a:lnTo>
                  <a:lnTo>
                    <a:pt x="375" y="163"/>
                  </a:lnTo>
                  <a:lnTo>
                    <a:pt x="352" y="166"/>
                  </a:lnTo>
                  <a:lnTo>
                    <a:pt x="320" y="170"/>
                  </a:lnTo>
                  <a:lnTo>
                    <a:pt x="282" y="180"/>
                  </a:lnTo>
                  <a:lnTo>
                    <a:pt x="240" y="196"/>
                  </a:lnTo>
                  <a:lnTo>
                    <a:pt x="198" y="220"/>
                  </a:lnTo>
                  <a:lnTo>
                    <a:pt x="154" y="253"/>
                  </a:lnTo>
                  <a:lnTo>
                    <a:pt x="112" y="296"/>
                  </a:lnTo>
                  <a:lnTo>
                    <a:pt x="77" y="353"/>
                  </a:lnTo>
                  <a:lnTo>
                    <a:pt x="48" y="423"/>
                  </a:lnTo>
                  <a:lnTo>
                    <a:pt x="51" y="420"/>
                  </a:lnTo>
                  <a:lnTo>
                    <a:pt x="45" y="430"/>
                  </a:lnTo>
                  <a:lnTo>
                    <a:pt x="25" y="430"/>
                  </a:lnTo>
                  <a:lnTo>
                    <a:pt x="16" y="426"/>
                  </a:lnTo>
                  <a:lnTo>
                    <a:pt x="9" y="426"/>
                  </a:lnTo>
                  <a:lnTo>
                    <a:pt x="0" y="416"/>
                  </a:lnTo>
                  <a:lnTo>
                    <a:pt x="0" y="406"/>
                  </a:lnTo>
                  <a:lnTo>
                    <a:pt x="3" y="383"/>
                  </a:lnTo>
                  <a:lnTo>
                    <a:pt x="16" y="346"/>
                  </a:lnTo>
                  <a:lnTo>
                    <a:pt x="32" y="303"/>
                  </a:lnTo>
                  <a:lnTo>
                    <a:pt x="57" y="256"/>
                  </a:lnTo>
                  <a:lnTo>
                    <a:pt x="93" y="203"/>
                  </a:lnTo>
                  <a:lnTo>
                    <a:pt x="131" y="153"/>
                  </a:lnTo>
                  <a:lnTo>
                    <a:pt x="176" y="106"/>
                  </a:lnTo>
                  <a:lnTo>
                    <a:pt x="230" y="63"/>
                  </a:lnTo>
                  <a:lnTo>
                    <a:pt x="288" y="30"/>
                  </a:lnTo>
                  <a:lnTo>
                    <a:pt x="352" y="6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06" name="Freeform 194"/>
            <p:cNvSpPr>
              <a:spLocks/>
            </p:cNvSpPr>
            <p:nvPr/>
          </p:nvSpPr>
          <p:spPr bwMode="auto">
            <a:xfrm>
              <a:off x="5059" y="2696"/>
              <a:ext cx="228" cy="240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57" y="10"/>
                </a:cxn>
                <a:cxn ang="0">
                  <a:pos x="196" y="36"/>
                </a:cxn>
                <a:cxn ang="0">
                  <a:pos x="218" y="73"/>
                </a:cxn>
                <a:cxn ang="0">
                  <a:pos x="228" y="120"/>
                </a:cxn>
                <a:cxn ang="0">
                  <a:pos x="218" y="166"/>
                </a:cxn>
                <a:cxn ang="0">
                  <a:pos x="196" y="203"/>
                </a:cxn>
                <a:cxn ang="0">
                  <a:pos x="157" y="230"/>
                </a:cxn>
                <a:cxn ang="0">
                  <a:pos x="116" y="240"/>
                </a:cxn>
                <a:cxn ang="0">
                  <a:pos x="71" y="230"/>
                </a:cxn>
                <a:cxn ang="0">
                  <a:pos x="32" y="203"/>
                </a:cxn>
                <a:cxn ang="0">
                  <a:pos x="10" y="166"/>
                </a:cxn>
                <a:cxn ang="0">
                  <a:pos x="0" y="120"/>
                </a:cxn>
                <a:cxn ang="0">
                  <a:pos x="10" y="73"/>
                </a:cxn>
                <a:cxn ang="0">
                  <a:pos x="32" y="33"/>
                </a:cxn>
                <a:cxn ang="0">
                  <a:pos x="71" y="10"/>
                </a:cxn>
                <a:cxn ang="0">
                  <a:pos x="116" y="0"/>
                </a:cxn>
              </a:cxnLst>
              <a:rect l="0" t="0" r="r" b="b"/>
              <a:pathLst>
                <a:path w="228" h="240">
                  <a:moveTo>
                    <a:pt x="116" y="0"/>
                  </a:moveTo>
                  <a:lnTo>
                    <a:pt x="157" y="10"/>
                  </a:lnTo>
                  <a:lnTo>
                    <a:pt x="196" y="36"/>
                  </a:lnTo>
                  <a:lnTo>
                    <a:pt x="218" y="73"/>
                  </a:lnTo>
                  <a:lnTo>
                    <a:pt x="228" y="120"/>
                  </a:lnTo>
                  <a:lnTo>
                    <a:pt x="218" y="166"/>
                  </a:lnTo>
                  <a:lnTo>
                    <a:pt x="196" y="203"/>
                  </a:lnTo>
                  <a:lnTo>
                    <a:pt x="157" y="230"/>
                  </a:lnTo>
                  <a:lnTo>
                    <a:pt x="116" y="240"/>
                  </a:lnTo>
                  <a:lnTo>
                    <a:pt x="71" y="230"/>
                  </a:lnTo>
                  <a:lnTo>
                    <a:pt x="32" y="203"/>
                  </a:lnTo>
                  <a:lnTo>
                    <a:pt x="10" y="166"/>
                  </a:lnTo>
                  <a:lnTo>
                    <a:pt x="0" y="120"/>
                  </a:lnTo>
                  <a:lnTo>
                    <a:pt x="10" y="73"/>
                  </a:lnTo>
                  <a:lnTo>
                    <a:pt x="32" y="33"/>
                  </a:lnTo>
                  <a:lnTo>
                    <a:pt x="71" y="10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07" name="Freeform 195"/>
            <p:cNvSpPr>
              <a:spLocks noEditPoints="1"/>
            </p:cNvSpPr>
            <p:nvPr/>
          </p:nvSpPr>
          <p:spPr bwMode="auto">
            <a:xfrm>
              <a:off x="6049" y="1775"/>
              <a:ext cx="1129" cy="1648"/>
            </a:xfrm>
            <a:custGeom>
              <a:avLst/>
              <a:gdLst/>
              <a:ahLst/>
              <a:cxnLst>
                <a:cxn ang="0">
                  <a:pos x="484" y="657"/>
                </a:cxn>
                <a:cxn ang="0">
                  <a:pos x="308" y="824"/>
                </a:cxn>
                <a:cxn ang="0">
                  <a:pos x="231" y="1001"/>
                </a:cxn>
                <a:cxn ang="0">
                  <a:pos x="180" y="1201"/>
                </a:cxn>
                <a:cxn ang="0">
                  <a:pos x="164" y="1331"/>
                </a:cxn>
                <a:cxn ang="0">
                  <a:pos x="177" y="1418"/>
                </a:cxn>
                <a:cxn ang="0">
                  <a:pos x="225" y="1514"/>
                </a:cxn>
                <a:cxn ang="0">
                  <a:pos x="343" y="1578"/>
                </a:cxn>
                <a:cxn ang="0">
                  <a:pos x="478" y="1571"/>
                </a:cxn>
                <a:cxn ang="0">
                  <a:pos x="654" y="1464"/>
                </a:cxn>
                <a:cxn ang="0">
                  <a:pos x="776" y="1274"/>
                </a:cxn>
                <a:cxn ang="0">
                  <a:pos x="847" y="1074"/>
                </a:cxn>
                <a:cxn ang="0">
                  <a:pos x="869" y="917"/>
                </a:cxn>
                <a:cxn ang="0">
                  <a:pos x="863" y="847"/>
                </a:cxn>
                <a:cxn ang="0">
                  <a:pos x="831" y="737"/>
                </a:cxn>
                <a:cxn ang="0">
                  <a:pos x="738" y="647"/>
                </a:cxn>
                <a:cxn ang="0">
                  <a:pos x="667" y="0"/>
                </a:cxn>
                <a:cxn ang="0">
                  <a:pos x="904" y="70"/>
                </a:cxn>
                <a:cxn ang="0">
                  <a:pos x="1068" y="271"/>
                </a:cxn>
                <a:cxn ang="0">
                  <a:pos x="1129" y="577"/>
                </a:cxn>
                <a:cxn ang="0">
                  <a:pos x="1106" y="794"/>
                </a:cxn>
                <a:cxn ang="0">
                  <a:pos x="1032" y="1057"/>
                </a:cxn>
                <a:cxn ang="0">
                  <a:pos x="907" y="1314"/>
                </a:cxn>
                <a:cxn ang="0">
                  <a:pos x="728" y="1524"/>
                </a:cxn>
                <a:cxn ang="0">
                  <a:pos x="491" y="1638"/>
                </a:cxn>
                <a:cxn ang="0">
                  <a:pos x="254" y="1624"/>
                </a:cxn>
                <a:cxn ang="0">
                  <a:pos x="103" y="1521"/>
                </a:cxn>
                <a:cxn ang="0">
                  <a:pos x="23" y="1381"/>
                </a:cxn>
                <a:cxn ang="0">
                  <a:pos x="0" y="1251"/>
                </a:cxn>
                <a:cxn ang="0">
                  <a:pos x="20" y="1097"/>
                </a:cxn>
                <a:cxn ang="0">
                  <a:pos x="129" y="867"/>
                </a:cxn>
                <a:cxn ang="0">
                  <a:pos x="356" y="657"/>
                </a:cxn>
                <a:cxn ang="0">
                  <a:pos x="568" y="581"/>
                </a:cxn>
                <a:cxn ang="0">
                  <a:pos x="757" y="604"/>
                </a:cxn>
                <a:cxn ang="0">
                  <a:pos x="875" y="727"/>
                </a:cxn>
                <a:cxn ang="0">
                  <a:pos x="911" y="837"/>
                </a:cxn>
                <a:cxn ang="0">
                  <a:pos x="965" y="577"/>
                </a:cxn>
                <a:cxn ang="0">
                  <a:pos x="965" y="367"/>
                </a:cxn>
                <a:cxn ang="0">
                  <a:pos x="895" y="170"/>
                </a:cxn>
                <a:cxn ang="0">
                  <a:pos x="763" y="70"/>
                </a:cxn>
                <a:cxn ang="0">
                  <a:pos x="632" y="54"/>
                </a:cxn>
                <a:cxn ang="0">
                  <a:pos x="494" y="94"/>
                </a:cxn>
                <a:cxn ang="0">
                  <a:pos x="353" y="234"/>
                </a:cxn>
                <a:cxn ang="0">
                  <a:pos x="417" y="244"/>
                </a:cxn>
                <a:cxn ang="0">
                  <a:pos x="456" y="311"/>
                </a:cxn>
                <a:cxn ang="0">
                  <a:pos x="411" y="401"/>
                </a:cxn>
                <a:cxn ang="0">
                  <a:pos x="305" y="421"/>
                </a:cxn>
                <a:cxn ang="0">
                  <a:pos x="260" y="371"/>
                </a:cxn>
                <a:cxn ang="0">
                  <a:pos x="266" y="297"/>
                </a:cxn>
                <a:cxn ang="0">
                  <a:pos x="331" y="174"/>
                </a:cxn>
                <a:cxn ang="0">
                  <a:pos x="459" y="54"/>
                </a:cxn>
                <a:cxn ang="0">
                  <a:pos x="667" y="0"/>
                </a:cxn>
              </a:cxnLst>
              <a:rect l="0" t="0" r="r" b="b"/>
              <a:pathLst>
                <a:path w="1129" h="1648">
                  <a:moveTo>
                    <a:pt x="632" y="624"/>
                  </a:moveTo>
                  <a:lnTo>
                    <a:pt x="555" y="634"/>
                  </a:lnTo>
                  <a:lnTo>
                    <a:pt x="484" y="657"/>
                  </a:lnTo>
                  <a:lnTo>
                    <a:pt x="420" y="697"/>
                  </a:lnTo>
                  <a:lnTo>
                    <a:pt x="359" y="754"/>
                  </a:lnTo>
                  <a:lnTo>
                    <a:pt x="308" y="824"/>
                  </a:lnTo>
                  <a:lnTo>
                    <a:pt x="279" y="874"/>
                  </a:lnTo>
                  <a:lnTo>
                    <a:pt x="254" y="934"/>
                  </a:lnTo>
                  <a:lnTo>
                    <a:pt x="231" y="1001"/>
                  </a:lnTo>
                  <a:lnTo>
                    <a:pt x="212" y="1071"/>
                  </a:lnTo>
                  <a:lnTo>
                    <a:pt x="196" y="1137"/>
                  </a:lnTo>
                  <a:lnTo>
                    <a:pt x="180" y="1201"/>
                  </a:lnTo>
                  <a:lnTo>
                    <a:pt x="170" y="1257"/>
                  </a:lnTo>
                  <a:lnTo>
                    <a:pt x="167" y="1301"/>
                  </a:lnTo>
                  <a:lnTo>
                    <a:pt x="164" y="1331"/>
                  </a:lnTo>
                  <a:lnTo>
                    <a:pt x="164" y="1364"/>
                  </a:lnTo>
                  <a:lnTo>
                    <a:pt x="170" y="1388"/>
                  </a:lnTo>
                  <a:lnTo>
                    <a:pt x="177" y="1418"/>
                  </a:lnTo>
                  <a:lnTo>
                    <a:pt x="186" y="1451"/>
                  </a:lnTo>
                  <a:lnTo>
                    <a:pt x="202" y="1484"/>
                  </a:lnTo>
                  <a:lnTo>
                    <a:pt x="225" y="1514"/>
                  </a:lnTo>
                  <a:lnTo>
                    <a:pt x="257" y="1541"/>
                  </a:lnTo>
                  <a:lnTo>
                    <a:pt x="295" y="1564"/>
                  </a:lnTo>
                  <a:lnTo>
                    <a:pt x="343" y="1578"/>
                  </a:lnTo>
                  <a:lnTo>
                    <a:pt x="404" y="1584"/>
                  </a:lnTo>
                  <a:lnTo>
                    <a:pt x="404" y="1581"/>
                  </a:lnTo>
                  <a:lnTo>
                    <a:pt x="478" y="1571"/>
                  </a:lnTo>
                  <a:lnTo>
                    <a:pt x="542" y="1548"/>
                  </a:lnTo>
                  <a:lnTo>
                    <a:pt x="603" y="1511"/>
                  </a:lnTo>
                  <a:lnTo>
                    <a:pt x="654" y="1464"/>
                  </a:lnTo>
                  <a:lnTo>
                    <a:pt x="702" y="1404"/>
                  </a:lnTo>
                  <a:lnTo>
                    <a:pt x="744" y="1341"/>
                  </a:lnTo>
                  <a:lnTo>
                    <a:pt x="776" y="1274"/>
                  </a:lnTo>
                  <a:lnTo>
                    <a:pt x="805" y="1207"/>
                  </a:lnTo>
                  <a:lnTo>
                    <a:pt x="831" y="1137"/>
                  </a:lnTo>
                  <a:lnTo>
                    <a:pt x="847" y="1074"/>
                  </a:lnTo>
                  <a:lnTo>
                    <a:pt x="859" y="1014"/>
                  </a:lnTo>
                  <a:lnTo>
                    <a:pt x="866" y="961"/>
                  </a:lnTo>
                  <a:lnTo>
                    <a:pt x="869" y="917"/>
                  </a:lnTo>
                  <a:lnTo>
                    <a:pt x="869" y="901"/>
                  </a:lnTo>
                  <a:lnTo>
                    <a:pt x="866" y="877"/>
                  </a:lnTo>
                  <a:lnTo>
                    <a:pt x="863" y="847"/>
                  </a:lnTo>
                  <a:lnTo>
                    <a:pt x="856" y="811"/>
                  </a:lnTo>
                  <a:lnTo>
                    <a:pt x="847" y="774"/>
                  </a:lnTo>
                  <a:lnTo>
                    <a:pt x="831" y="737"/>
                  </a:lnTo>
                  <a:lnTo>
                    <a:pt x="805" y="701"/>
                  </a:lnTo>
                  <a:lnTo>
                    <a:pt x="776" y="671"/>
                  </a:lnTo>
                  <a:lnTo>
                    <a:pt x="738" y="647"/>
                  </a:lnTo>
                  <a:lnTo>
                    <a:pt x="689" y="631"/>
                  </a:lnTo>
                  <a:lnTo>
                    <a:pt x="632" y="624"/>
                  </a:lnTo>
                  <a:close/>
                  <a:moveTo>
                    <a:pt x="667" y="0"/>
                  </a:moveTo>
                  <a:lnTo>
                    <a:pt x="754" y="7"/>
                  </a:lnTo>
                  <a:lnTo>
                    <a:pt x="831" y="34"/>
                  </a:lnTo>
                  <a:lnTo>
                    <a:pt x="904" y="70"/>
                  </a:lnTo>
                  <a:lnTo>
                    <a:pt x="968" y="124"/>
                  </a:lnTo>
                  <a:lnTo>
                    <a:pt x="1023" y="190"/>
                  </a:lnTo>
                  <a:lnTo>
                    <a:pt x="1068" y="271"/>
                  </a:lnTo>
                  <a:lnTo>
                    <a:pt x="1100" y="361"/>
                  </a:lnTo>
                  <a:lnTo>
                    <a:pt x="1122" y="464"/>
                  </a:lnTo>
                  <a:lnTo>
                    <a:pt x="1129" y="577"/>
                  </a:lnTo>
                  <a:lnTo>
                    <a:pt x="1125" y="641"/>
                  </a:lnTo>
                  <a:lnTo>
                    <a:pt x="1119" y="714"/>
                  </a:lnTo>
                  <a:lnTo>
                    <a:pt x="1106" y="794"/>
                  </a:lnTo>
                  <a:lnTo>
                    <a:pt x="1087" y="881"/>
                  </a:lnTo>
                  <a:lnTo>
                    <a:pt x="1061" y="967"/>
                  </a:lnTo>
                  <a:lnTo>
                    <a:pt x="1032" y="1057"/>
                  </a:lnTo>
                  <a:lnTo>
                    <a:pt x="997" y="1144"/>
                  </a:lnTo>
                  <a:lnTo>
                    <a:pt x="955" y="1234"/>
                  </a:lnTo>
                  <a:lnTo>
                    <a:pt x="907" y="1314"/>
                  </a:lnTo>
                  <a:lnTo>
                    <a:pt x="853" y="1394"/>
                  </a:lnTo>
                  <a:lnTo>
                    <a:pt x="792" y="1464"/>
                  </a:lnTo>
                  <a:lnTo>
                    <a:pt x="728" y="1524"/>
                  </a:lnTo>
                  <a:lnTo>
                    <a:pt x="654" y="1578"/>
                  </a:lnTo>
                  <a:lnTo>
                    <a:pt x="574" y="1614"/>
                  </a:lnTo>
                  <a:lnTo>
                    <a:pt x="491" y="1638"/>
                  </a:lnTo>
                  <a:lnTo>
                    <a:pt x="398" y="1648"/>
                  </a:lnTo>
                  <a:lnTo>
                    <a:pt x="321" y="1641"/>
                  </a:lnTo>
                  <a:lnTo>
                    <a:pt x="254" y="1624"/>
                  </a:lnTo>
                  <a:lnTo>
                    <a:pt x="193" y="1598"/>
                  </a:lnTo>
                  <a:lnTo>
                    <a:pt x="145" y="1564"/>
                  </a:lnTo>
                  <a:lnTo>
                    <a:pt x="103" y="1521"/>
                  </a:lnTo>
                  <a:lnTo>
                    <a:pt x="68" y="1478"/>
                  </a:lnTo>
                  <a:lnTo>
                    <a:pt x="42" y="1431"/>
                  </a:lnTo>
                  <a:lnTo>
                    <a:pt x="23" y="1381"/>
                  </a:lnTo>
                  <a:lnTo>
                    <a:pt x="10" y="1334"/>
                  </a:lnTo>
                  <a:lnTo>
                    <a:pt x="4" y="1291"/>
                  </a:lnTo>
                  <a:lnTo>
                    <a:pt x="0" y="1251"/>
                  </a:lnTo>
                  <a:lnTo>
                    <a:pt x="0" y="1214"/>
                  </a:lnTo>
                  <a:lnTo>
                    <a:pt x="7" y="1161"/>
                  </a:lnTo>
                  <a:lnTo>
                    <a:pt x="20" y="1097"/>
                  </a:lnTo>
                  <a:lnTo>
                    <a:pt x="42" y="1027"/>
                  </a:lnTo>
                  <a:lnTo>
                    <a:pt x="77" y="947"/>
                  </a:lnTo>
                  <a:lnTo>
                    <a:pt x="129" y="867"/>
                  </a:lnTo>
                  <a:lnTo>
                    <a:pt x="196" y="787"/>
                  </a:lnTo>
                  <a:lnTo>
                    <a:pt x="276" y="714"/>
                  </a:lnTo>
                  <a:lnTo>
                    <a:pt x="356" y="657"/>
                  </a:lnTo>
                  <a:lnTo>
                    <a:pt x="430" y="617"/>
                  </a:lnTo>
                  <a:lnTo>
                    <a:pt x="500" y="594"/>
                  </a:lnTo>
                  <a:lnTo>
                    <a:pt x="568" y="581"/>
                  </a:lnTo>
                  <a:lnTo>
                    <a:pt x="635" y="577"/>
                  </a:lnTo>
                  <a:lnTo>
                    <a:pt x="699" y="584"/>
                  </a:lnTo>
                  <a:lnTo>
                    <a:pt x="757" y="604"/>
                  </a:lnTo>
                  <a:lnTo>
                    <a:pt x="805" y="637"/>
                  </a:lnTo>
                  <a:lnTo>
                    <a:pt x="843" y="681"/>
                  </a:lnTo>
                  <a:lnTo>
                    <a:pt x="875" y="727"/>
                  </a:lnTo>
                  <a:lnTo>
                    <a:pt x="898" y="784"/>
                  </a:lnTo>
                  <a:lnTo>
                    <a:pt x="911" y="841"/>
                  </a:lnTo>
                  <a:lnTo>
                    <a:pt x="911" y="837"/>
                  </a:lnTo>
                  <a:lnTo>
                    <a:pt x="936" y="737"/>
                  </a:lnTo>
                  <a:lnTo>
                    <a:pt x="952" y="651"/>
                  </a:lnTo>
                  <a:lnTo>
                    <a:pt x="965" y="577"/>
                  </a:lnTo>
                  <a:lnTo>
                    <a:pt x="968" y="514"/>
                  </a:lnTo>
                  <a:lnTo>
                    <a:pt x="972" y="457"/>
                  </a:lnTo>
                  <a:lnTo>
                    <a:pt x="965" y="367"/>
                  </a:lnTo>
                  <a:lnTo>
                    <a:pt x="949" y="291"/>
                  </a:lnTo>
                  <a:lnTo>
                    <a:pt x="927" y="224"/>
                  </a:lnTo>
                  <a:lnTo>
                    <a:pt x="895" y="170"/>
                  </a:lnTo>
                  <a:lnTo>
                    <a:pt x="856" y="127"/>
                  </a:lnTo>
                  <a:lnTo>
                    <a:pt x="811" y="94"/>
                  </a:lnTo>
                  <a:lnTo>
                    <a:pt x="763" y="70"/>
                  </a:lnTo>
                  <a:lnTo>
                    <a:pt x="715" y="57"/>
                  </a:lnTo>
                  <a:lnTo>
                    <a:pt x="664" y="54"/>
                  </a:lnTo>
                  <a:lnTo>
                    <a:pt x="632" y="54"/>
                  </a:lnTo>
                  <a:lnTo>
                    <a:pt x="590" y="60"/>
                  </a:lnTo>
                  <a:lnTo>
                    <a:pt x="545" y="74"/>
                  </a:lnTo>
                  <a:lnTo>
                    <a:pt x="494" y="94"/>
                  </a:lnTo>
                  <a:lnTo>
                    <a:pt x="443" y="127"/>
                  </a:lnTo>
                  <a:lnTo>
                    <a:pt x="395" y="174"/>
                  </a:lnTo>
                  <a:lnTo>
                    <a:pt x="353" y="234"/>
                  </a:lnTo>
                  <a:lnTo>
                    <a:pt x="372" y="234"/>
                  </a:lnTo>
                  <a:lnTo>
                    <a:pt x="395" y="237"/>
                  </a:lnTo>
                  <a:lnTo>
                    <a:pt x="417" y="244"/>
                  </a:lnTo>
                  <a:lnTo>
                    <a:pt x="436" y="257"/>
                  </a:lnTo>
                  <a:lnTo>
                    <a:pt x="449" y="277"/>
                  </a:lnTo>
                  <a:lnTo>
                    <a:pt x="456" y="311"/>
                  </a:lnTo>
                  <a:lnTo>
                    <a:pt x="449" y="341"/>
                  </a:lnTo>
                  <a:lnTo>
                    <a:pt x="433" y="374"/>
                  </a:lnTo>
                  <a:lnTo>
                    <a:pt x="411" y="401"/>
                  </a:lnTo>
                  <a:lnTo>
                    <a:pt x="375" y="421"/>
                  </a:lnTo>
                  <a:lnTo>
                    <a:pt x="337" y="427"/>
                  </a:lnTo>
                  <a:lnTo>
                    <a:pt x="305" y="421"/>
                  </a:lnTo>
                  <a:lnTo>
                    <a:pt x="282" y="407"/>
                  </a:lnTo>
                  <a:lnTo>
                    <a:pt x="266" y="391"/>
                  </a:lnTo>
                  <a:lnTo>
                    <a:pt x="260" y="371"/>
                  </a:lnTo>
                  <a:lnTo>
                    <a:pt x="257" y="351"/>
                  </a:lnTo>
                  <a:lnTo>
                    <a:pt x="260" y="327"/>
                  </a:lnTo>
                  <a:lnTo>
                    <a:pt x="266" y="297"/>
                  </a:lnTo>
                  <a:lnTo>
                    <a:pt x="282" y="261"/>
                  </a:lnTo>
                  <a:lnTo>
                    <a:pt x="302" y="217"/>
                  </a:lnTo>
                  <a:lnTo>
                    <a:pt x="331" y="174"/>
                  </a:lnTo>
                  <a:lnTo>
                    <a:pt x="363" y="130"/>
                  </a:lnTo>
                  <a:lnTo>
                    <a:pt x="407" y="90"/>
                  </a:lnTo>
                  <a:lnTo>
                    <a:pt x="459" y="54"/>
                  </a:lnTo>
                  <a:lnTo>
                    <a:pt x="516" y="27"/>
                  </a:lnTo>
                  <a:lnTo>
                    <a:pt x="587" y="7"/>
                  </a:lnTo>
                  <a:lnTo>
                    <a:pt x="6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08" name="Freeform 196"/>
            <p:cNvSpPr>
              <a:spLocks/>
            </p:cNvSpPr>
            <p:nvPr/>
          </p:nvSpPr>
          <p:spPr bwMode="auto">
            <a:xfrm>
              <a:off x="7293" y="1829"/>
              <a:ext cx="1291" cy="2000"/>
            </a:xfrm>
            <a:custGeom>
              <a:avLst/>
              <a:gdLst/>
              <a:ahLst/>
              <a:cxnLst>
                <a:cxn ang="0">
                  <a:pos x="968" y="3"/>
                </a:cxn>
                <a:cxn ang="0">
                  <a:pos x="981" y="13"/>
                </a:cxn>
                <a:cxn ang="0">
                  <a:pos x="968" y="56"/>
                </a:cxn>
                <a:cxn ang="0">
                  <a:pos x="683" y="1520"/>
                </a:cxn>
                <a:cxn ang="0">
                  <a:pos x="827" y="1474"/>
                </a:cxn>
                <a:cxn ang="0">
                  <a:pos x="1016" y="1324"/>
                </a:cxn>
                <a:cxn ang="0">
                  <a:pos x="1118" y="1177"/>
                </a:cxn>
                <a:cxn ang="0">
                  <a:pos x="1195" y="983"/>
                </a:cxn>
                <a:cxn ang="0">
                  <a:pos x="1182" y="813"/>
                </a:cxn>
                <a:cxn ang="0">
                  <a:pos x="1125" y="730"/>
                </a:cxn>
                <a:cxn ang="0">
                  <a:pos x="1090" y="670"/>
                </a:cxn>
                <a:cxn ang="0">
                  <a:pos x="1160" y="570"/>
                </a:cxn>
                <a:cxn ang="0">
                  <a:pos x="1237" y="573"/>
                </a:cxn>
                <a:cxn ang="0">
                  <a:pos x="1288" y="660"/>
                </a:cxn>
                <a:cxn ang="0">
                  <a:pos x="1282" y="817"/>
                </a:cxn>
                <a:cxn ang="0">
                  <a:pos x="1247" y="987"/>
                </a:cxn>
                <a:cxn ang="0">
                  <a:pos x="1205" y="1120"/>
                </a:cxn>
                <a:cxn ang="0">
                  <a:pos x="1070" y="1330"/>
                </a:cxn>
                <a:cxn ang="0">
                  <a:pos x="852" y="1510"/>
                </a:cxn>
                <a:cxn ang="0">
                  <a:pos x="679" y="1567"/>
                </a:cxn>
                <a:cxn ang="0">
                  <a:pos x="519" y="1904"/>
                </a:cxn>
                <a:cxn ang="0">
                  <a:pos x="503" y="1984"/>
                </a:cxn>
                <a:cxn ang="0">
                  <a:pos x="487" y="2000"/>
                </a:cxn>
                <a:cxn ang="0">
                  <a:pos x="455" y="1990"/>
                </a:cxn>
                <a:cxn ang="0">
                  <a:pos x="455" y="1970"/>
                </a:cxn>
                <a:cxn ang="0">
                  <a:pos x="474" y="1880"/>
                </a:cxn>
                <a:cxn ang="0">
                  <a:pos x="500" y="1787"/>
                </a:cxn>
                <a:cxn ang="0">
                  <a:pos x="526" y="1684"/>
                </a:cxn>
                <a:cxn ang="0">
                  <a:pos x="551" y="1567"/>
                </a:cxn>
                <a:cxn ang="0">
                  <a:pos x="362" y="1527"/>
                </a:cxn>
                <a:cxn ang="0">
                  <a:pos x="227" y="1420"/>
                </a:cxn>
                <a:cxn ang="0">
                  <a:pos x="176" y="1247"/>
                </a:cxn>
                <a:cxn ang="0">
                  <a:pos x="186" y="1167"/>
                </a:cxn>
                <a:cxn ang="0">
                  <a:pos x="227" y="1027"/>
                </a:cxn>
                <a:cxn ang="0">
                  <a:pos x="308" y="800"/>
                </a:cxn>
                <a:cxn ang="0">
                  <a:pos x="330" y="643"/>
                </a:cxn>
                <a:cxn ang="0">
                  <a:pos x="292" y="607"/>
                </a:cxn>
                <a:cxn ang="0">
                  <a:pos x="215" y="623"/>
                </a:cxn>
                <a:cxn ang="0">
                  <a:pos x="115" y="737"/>
                </a:cxn>
                <a:cxn ang="0">
                  <a:pos x="54" y="897"/>
                </a:cxn>
                <a:cxn ang="0">
                  <a:pos x="32" y="920"/>
                </a:cxn>
                <a:cxn ang="0">
                  <a:pos x="10" y="920"/>
                </a:cxn>
                <a:cxn ang="0">
                  <a:pos x="0" y="903"/>
                </a:cxn>
                <a:cxn ang="0">
                  <a:pos x="19" y="833"/>
                </a:cxn>
                <a:cxn ang="0">
                  <a:pos x="80" y="700"/>
                </a:cxn>
                <a:cxn ang="0">
                  <a:pos x="186" y="587"/>
                </a:cxn>
                <a:cxn ang="0">
                  <a:pos x="336" y="567"/>
                </a:cxn>
                <a:cxn ang="0">
                  <a:pos x="439" y="653"/>
                </a:cxn>
                <a:cxn ang="0">
                  <a:pos x="458" y="787"/>
                </a:cxn>
                <a:cxn ang="0">
                  <a:pos x="407" y="940"/>
                </a:cxn>
                <a:cxn ang="0">
                  <a:pos x="336" y="1160"/>
                </a:cxn>
                <a:cxn ang="0">
                  <a:pos x="320" y="1270"/>
                </a:cxn>
                <a:cxn ang="0">
                  <a:pos x="381" y="1440"/>
                </a:cxn>
                <a:cxn ang="0">
                  <a:pos x="567" y="1520"/>
                </a:cxn>
                <a:cxn ang="0">
                  <a:pos x="933" y="10"/>
                </a:cxn>
              </a:cxnLst>
              <a:rect l="0" t="0" r="r" b="b"/>
              <a:pathLst>
                <a:path w="1291" h="2000">
                  <a:moveTo>
                    <a:pt x="942" y="0"/>
                  </a:moveTo>
                  <a:lnTo>
                    <a:pt x="965" y="0"/>
                  </a:lnTo>
                  <a:lnTo>
                    <a:pt x="968" y="3"/>
                  </a:lnTo>
                  <a:lnTo>
                    <a:pt x="974" y="3"/>
                  </a:lnTo>
                  <a:lnTo>
                    <a:pt x="977" y="10"/>
                  </a:lnTo>
                  <a:lnTo>
                    <a:pt x="981" y="13"/>
                  </a:lnTo>
                  <a:lnTo>
                    <a:pt x="981" y="33"/>
                  </a:lnTo>
                  <a:lnTo>
                    <a:pt x="974" y="53"/>
                  </a:lnTo>
                  <a:lnTo>
                    <a:pt x="968" y="56"/>
                  </a:lnTo>
                  <a:lnTo>
                    <a:pt x="612" y="1524"/>
                  </a:lnTo>
                  <a:lnTo>
                    <a:pt x="644" y="1524"/>
                  </a:lnTo>
                  <a:lnTo>
                    <a:pt x="683" y="1520"/>
                  </a:lnTo>
                  <a:lnTo>
                    <a:pt x="724" y="1514"/>
                  </a:lnTo>
                  <a:lnTo>
                    <a:pt x="772" y="1500"/>
                  </a:lnTo>
                  <a:lnTo>
                    <a:pt x="827" y="1474"/>
                  </a:lnTo>
                  <a:lnTo>
                    <a:pt x="884" y="1440"/>
                  </a:lnTo>
                  <a:lnTo>
                    <a:pt x="949" y="1390"/>
                  </a:lnTo>
                  <a:lnTo>
                    <a:pt x="1016" y="1324"/>
                  </a:lnTo>
                  <a:lnTo>
                    <a:pt x="1048" y="1284"/>
                  </a:lnTo>
                  <a:lnTo>
                    <a:pt x="1086" y="1233"/>
                  </a:lnTo>
                  <a:lnTo>
                    <a:pt x="1118" y="1177"/>
                  </a:lnTo>
                  <a:lnTo>
                    <a:pt x="1150" y="1113"/>
                  </a:lnTo>
                  <a:lnTo>
                    <a:pt x="1179" y="1047"/>
                  </a:lnTo>
                  <a:lnTo>
                    <a:pt x="1195" y="983"/>
                  </a:lnTo>
                  <a:lnTo>
                    <a:pt x="1202" y="920"/>
                  </a:lnTo>
                  <a:lnTo>
                    <a:pt x="1195" y="860"/>
                  </a:lnTo>
                  <a:lnTo>
                    <a:pt x="1182" y="813"/>
                  </a:lnTo>
                  <a:lnTo>
                    <a:pt x="1160" y="777"/>
                  </a:lnTo>
                  <a:lnTo>
                    <a:pt x="1141" y="747"/>
                  </a:lnTo>
                  <a:lnTo>
                    <a:pt x="1125" y="730"/>
                  </a:lnTo>
                  <a:lnTo>
                    <a:pt x="1106" y="713"/>
                  </a:lnTo>
                  <a:lnTo>
                    <a:pt x="1093" y="693"/>
                  </a:lnTo>
                  <a:lnTo>
                    <a:pt x="1090" y="670"/>
                  </a:lnTo>
                  <a:lnTo>
                    <a:pt x="1099" y="633"/>
                  </a:lnTo>
                  <a:lnTo>
                    <a:pt x="1125" y="597"/>
                  </a:lnTo>
                  <a:lnTo>
                    <a:pt x="1160" y="570"/>
                  </a:lnTo>
                  <a:lnTo>
                    <a:pt x="1198" y="560"/>
                  </a:lnTo>
                  <a:lnTo>
                    <a:pt x="1218" y="563"/>
                  </a:lnTo>
                  <a:lnTo>
                    <a:pt x="1237" y="573"/>
                  </a:lnTo>
                  <a:lnTo>
                    <a:pt x="1259" y="590"/>
                  </a:lnTo>
                  <a:lnTo>
                    <a:pt x="1275" y="620"/>
                  </a:lnTo>
                  <a:lnTo>
                    <a:pt x="1288" y="660"/>
                  </a:lnTo>
                  <a:lnTo>
                    <a:pt x="1291" y="713"/>
                  </a:lnTo>
                  <a:lnTo>
                    <a:pt x="1288" y="760"/>
                  </a:lnTo>
                  <a:lnTo>
                    <a:pt x="1282" y="817"/>
                  </a:lnTo>
                  <a:lnTo>
                    <a:pt x="1272" y="873"/>
                  </a:lnTo>
                  <a:lnTo>
                    <a:pt x="1259" y="933"/>
                  </a:lnTo>
                  <a:lnTo>
                    <a:pt x="1247" y="987"/>
                  </a:lnTo>
                  <a:lnTo>
                    <a:pt x="1237" y="1030"/>
                  </a:lnTo>
                  <a:lnTo>
                    <a:pt x="1227" y="1063"/>
                  </a:lnTo>
                  <a:lnTo>
                    <a:pt x="1205" y="1120"/>
                  </a:lnTo>
                  <a:lnTo>
                    <a:pt x="1173" y="1183"/>
                  </a:lnTo>
                  <a:lnTo>
                    <a:pt x="1128" y="1253"/>
                  </a:lnTo>
                  <a:lnTo>
                    <a:pt x="1070" y="1330"/>
                  </a:lnTo>
                  <a:lnTo>
                    <a:pt x="997" y="1410"/>
                  </a:lnTo>
                  <a:lnTo>
                    <a:pt x="923" y="1470"/>
                  </a:lnTo>
                  <a:lnTo>
                    <a:pt x="852" y="1510"/>
                  </a:lnTo>
                  <a:lnTo>
                    <a:pt x="788" y="1540"/>
                  </a:lnTo>
                  <a:lnTo>
                    <a:pt x="731" y="1557"/>
                  </a:lnTo>
                  <a:lnTo>
                    <a:pt x="679" y="1567"/>
                  </a:lnTo>
                  <a:lnTo>
                    <a:pt x="638" y="1570"/>
                  </a:lnTo>
                  <a:lnTo>
                    <a:pt x="602" y="1570"/>
                  </a:lnTo>
                  <a:lnTo>
                    <a:pt x="519" y="1904"/>
                  </a:lnTo>
                  <a:lnTo>
                    <a:pt x="516" y="1930"/>
                  </a:lnTo>
                  <a:lnTo>
                    <a:pt x="510" y="1960"/>
                  </a:lnTo>
                  <a:lnTo>
                    <a:pt x="503" y="1984"/>
                  </a:lnTo>
                  <a:lnTo>
                    <a:pt x="497" y="1994"/>
                  </a:lnTo>
                  <a:lnTo>
                    <a:pt x="493" y="1997"/>
                  </a:lnTo>
                  <a:lnTo>
                    <a:pt x="487" y="2000"/>
                  </a:lnTo>
                  <a:lnTo>
                    <a:pt x="468" y="2000"/>
                  </a:lnTo>
                  <a:lnTo>
                    <a:pt x="455" y="1994"/>
                  </a:lnTo>
                  <a:lnTo>
                    <a:pt x="455" y="1990"/>
                  </a:lnTo>
                  <a:lnTo>
                    <a:pt x="452" y="1987"/>
                  </a:lnTo>
                  <a:lnTo>
                    <a:pt x="452" y="1980"/>
                  </a:lnTo>
                  <a:lnTo>
                    <a:pt x="455" y="1970"/>
                  </a:lnTo>
                  <a:lnTo>
                    <a:pt x="458" y="1947"/>
                  </a:lnTo>
                  <a:lnTo>
                    <a:pt x="468" y="1917"/>
                  </a:lnTo>
                  <a:lnTo>
                    <a:pt x="474" y="1880"/>
                  </a:lnTo>
                  <a:lnTo>
                    <a:pt x="484" y="1844"/>
                  </a:lnTo>
                  <a:lnTo>
                    <a:pt x="493" y="1814"/>
                  </a:lnTo>
                  <a:lnTo>
                    <a:pt x="500" y="1787"/>
                  </a:lnTo>
                  <a:lnTo>
                    <a:pt x="503" y="1770"/>
                  </a:lnTo>
                  <a:lnTo>
                    <a:pt x="516" y="1720"/>
                  </a:lnTo>
                  <a:lnTo>
                    <a:pt x="526" y="1684"/>
                  </a:lnTo>
                  <a:lnTo>
                    <a:pt x="532" y="1654"/>
                  </a:lnTo>
                  <a:lnTo>
                    <a:pt x="545" y="1600"/>
                  </a:lnTo>
                  <a:lnTo>
                    <a:pt x="551" y="1567"/>
                  </a:lnTo>
                  <a:lnTo>
                    <a:pt x="484" y="1560"/>
                  </a:lnTo>
                  <a:lnTo>
                    <a:pt x="420" y="1547"/>
                  </a:lnTo>
                  <a:lnTo>
                    <a:pt x="362" y="1527"/>
                  </a:lnTo>
                  <a:lnTo>
                    <a:pt x="311" y="1497"/>
                  </a:lnTo>
                  <a:lnTo>
                    <a:pt x="266" y="1464"/>
                  </a:lnTo>
                  <a:lnTo>
                    <a:pt x="227" y="1420"/>
                  </a:lnTo>
                  <a:lnTo>
                    <a:pt x="199" y="1370"/>
                  </a:lnTo>
                  <a:lnTo>
                    <a:pt x="183" y="1314"/>
                  </a:lnTo>
                  <a:lnTo>
                    <a:pt x="176" y="1247"/>
                  </a:lnTo>
                  <a:lnTo>
                    <a:pt x="176" y="1217"/>
                  </a:lnTo>
                  <a:lnTo>
                    <a:pt x="179" y="1193"/>
                  </a:lnTo>
                  <a:lnTo>
                    <a:pt x="186" y="1167"/>
                  </a:lnTo>
                  <a:lnTo>
                    <a:pt x="195" y="1130"/>
                  </a:lnTo>
                  <a:lnTo>
                    <a:pt x="208" y="1083"/>
                  </a:lnTo>
                  <a:lnTo>
                    <a:pt x="227" y="1027"/>
                  </a:lnTo>
                  <a:lnTo>
                    <a:pt x="250" y="957"/>
                  </a:lnTo>
                  <a:lnTo>
                    <a:pt x="282" y="870"/>
                  </a:lnTo>
                  <a:lnTo>
                    <a:pt x="308" y="800"/>
                  </a:lnTo>
                  <a:lnTo>
                    <a:pt x="327" y="737"/>
                  </a:lnTo>
                  <a:lnTo>
                    <a:pt x="333" y="677"/>
                  </a:lnTo>
                  <a:lnTo>
                    <a:pt x="330" y="643"/>
                  </a:lnTo>
                  <a:lnTo>
                    <a:pt x="317" y="623"/>
                  </a:lnTo>
                  <a:lnTo>
                    <a:pt x="304" y="610"/>
                  </a:lnTo>
                  <a:lnTo>
                    <a:pt x="292" y="607"/>
                  </a:lnTo>
                  <a:lnTo>
                    <a:pt x="279" y="607"/>
                  </a:lnTo>
                  <a:lnTo>
                    <a:pt x="247" y="610"/>
                  </a:lnTo>
                  <a:lnTo>
                    <a:pt x="215" y="623"/>
                  </a:lnTo>
                  <a:lnTo>
                    <a:pt x="179" y="650"/>
                  </a:lnTo>
                  <a:lnTo>
                    <a:pt x="147" y="683"/>
                  </a:lnTo>
                  <a:lnTo>
                    <a:pt x="115" y="737"/>
                  </a:lnTo>
                  <a:lnTo>
                    <a:pt x="86" y="800"/>
                  </a:lnTo>
                  <a:lnTo>
                    <a:pt x="61" y="883"/>
                  </a:lnTo>
                  <a:lnTo>
                    <a:pt x="54" y="897"/>
                  </a:lnTo>
                  <a:lnTo>
                    <a:pt x="51" y="907"/>
                  </a:lnTo>
                  <a:lnTo>
                    <a:pt x="45" y="920"/>
                  </a:lnTo>
                  <a:lnTo>
                    <a:pt x="32" y="920"/>
                  </a:lnTo>
                  <a:lnTo>
                    <a:pt x="26" y="923"/>
                  </a:lnTo>
                  <a:lnTo>
                    <a:pt x="22" y="920"/>
                  </a:lnTo>
                  <a:lnTo>
                    <a:pt x="10" y="920"/>
                  </a:lnTo>
                  <a:lnTo>
                    <a:pt x="3" y="917"/>
                  </a:lnTo>
                  <a:lnTo>
                    <a:pt x="0" y="910"/>
                  </a:lnTo>
                  <a:lnTo>
                    <a:pt x="0" y="903"/>
                  </a:lnTo>
                  <a:lnTo>
                    <a:pt x="3" y="890"/>
                  </a:lnTo>
                  <a:lnTo>
                    <a:pt x="10" y="867"/>
                  </a:lnTo>
                  <a:lnTo>
                    <a:pt x="19" y="833"/>
                  </a:lnTo>
                  <a:lnTo>
                    <a:pt x="35" y="790"/>
                  </a:lnTo>
                  <a:lnTo>
                    <a:pt x="54" y="747"/>
                  </a:lnTo>
                  <a:lnTo>
                    <a:pt x="80" y="700"/>
                  </a:lnTo>
                  <a:lnTo>
                    <a:pt x="109" y="657"/>
                  </a:lnTo>
                  <a:lnTo>
                    <a:pt x="144" y="620"/>
                  </a:lnTo>
                  <a:lnTo>
                    <a:pt x="186" y="587"/>
                  </a:lnTo>
                  <a:lnTo>
                    <a:pt x="234" y="567"/>
                  </a:lnTo>
                  <a:lnTo>
                    <a:pt x="285" y="560"/>
                  </a:lnTo>
                  <a:lnTo>
                    <a:pt x="336" y="567"/>
                  </a:lnTo>
                  <a:lnTo>
                    <a:pt x="378" y="587"/>
                  </a:lnTo>
                  <a:lnTo>
                    <a:pt x="413" y="617"/>
                  </a:lnTo>
                  <a:lnTo>
                    <a:pt x="439" y="653"/>
                  </a:lnTo>
                  <a:lnTo>
                    <a:pt x="455" y="697"/>
                  </a:lnTo>
                  <a:lnTo>
                    <a:pt x="461" y="743"/>
                  </a:lnTo>
                  <a:lnTo>
                    <a:pt x="458" y="787"/>
                  </a:lnTo>
                  <a:lnTo>
                    <a:pt x="449" y="823"/>
                  </a:lnTo>
                  <a:lnTo>
                    <a:pt x="439" y="853"/>
                  </a:lnTo>
                  <a:lnTo>
                    <a:pt x="407" y="940"/>
                  </a:lnTo>
                  <a:lnTo>
                    <a:pt x="381" y="1010"/>
                  </a:lnTo>
                  <a:lnTo>
                    <a:pt x="346" y="1120"/>
                  </a:lnTo>
                  <a:lnTo>
                    <a:pt x="336" y="1160"/>
                  </a:lnTo>
                  <a:lnTo>
                    <a:pt x="327" y="1193"/>
                  </a:lnTo>
                  <a:lnTo>
                    <a:pt x="320" y="1240"/>
                  </a:lnTo>
                  <a:lnTo>
                    <a:pt x="320" y="1270"/>
                  </a:lnTo>
                  <a:lnTo>
                    <a:pt x="327" y="1337"/>
                  </a:lnTo>
                  <a:lnTo>
                    <a:pt x="349" y="1394"/>
                  </a:lnTo>
                  <a:lnTo>
                    <a:pt x="381" y="1440"/>
                  </a:lnTo>
                  <a:lnTo>
                    <a:pt x="429" y="1477"/>
                  </a:lnTo>
                  <a:lnTo>
                    <a:pt x="493" y="1504"/>
                  </a:lnTo>
                  <a:lnTo>
                    <a:pt x="567" y="1520"/>
                  </a:lnTo>
                  <a:lnTo>
                    <a:pt x="926" y="43"/>
                  </a:lnTo>
                  <a:lnTo>
                    <a:pt x="933" y="16"/>
                  </a:lnTo>
                  <a:lnTo>
                    <a:pt x="933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09" name="Freeform 197"/>
            <p:cNvSpPr>
              <a:spLocks noEditPoints="1"/>
            </p:cNvSpPr>
            <p:nvPr/>
          </p:nvSpPr>
          <p:spPr bwMode="auto">
            <a:xfrm>
              <a:off x="8802" y="1869"/>
              <a:ext cx="776" cy="710"/>
            </a:xfrm>
            <a:custGeom>
              <a:avLst/>
              <a:gdLst/>
              <a:ahLst/>
              <a:cxnLst>
                <a:cxn ang="0">
                  <a:pos x="363" y="50"/>
                </a:cxn>
                <a:cxn ang="0">
                  <a:pos x="289" y="90"/>
                </a:cxn>
                <a:cxn ang="0">
                  <a:pos x="202" y="197"/>
                </a:cxn>
                <a:cxn ang="0">
                  <a:pos x="167" y="290"/>
                </a:cxn>
                <a:cxn ang="0">
                  <a:pos x="138" y="410"/>
                </a:cxn>
                <a:cxn ang="0">
                  <a:pos x="125" y="517"/>
                </a:cxn>
                <a:cxn ang="0">
                  <a:pos x="141" y="607"/>
                </a:cxn>
                <a:cxn ang="0">
                  <a:pos x="183" y="653"/>
                </a:cxn>
                <a:cxn ang="0">
                  <a:pos x="238" y="670"/>
                </a:cxn>
                <a:cxn ang="0">
                  <a:pos x="311" y="650"/>
                </a:cxn>
                <a:cxn ang="0">
                  <a:pos x="363" y="620"/>
                </a:cxn>
                <a:cxn ang="0">
                  <a:pos x="401" y="583"/>
                </a:cxn>
                <a:cxn ang="0">
                  <a:pos x="439" y="530"/>
                </a:cxn>
                <a:cxn ang="0">
                  <a:pos x="526" y="207"/>
                </a:cxn>
                <a:cxn ang="0">
                  <a:pos x="529" y="190"/>
                </a:cxn>
                <a:cxn ang="0">
                  <a:pos x="526" y="170"/>
                </a:cxn>
                <a:cxn ang="0">
                  <a:pos x="510" y="123"/>
                </a:cxn>
                <a:cxn ang="0">
                  <a:pos x="468" y="70"/>
                </a:cxn>
                <a:cxn ang="0">
                  <a:pos x="395" y="46"/>
                </a:cxn>
                <a:cxn ang="0">
                  <a:pos x="446" y="6"/>
                </a:cxn>
                <a:cxn ang="0">
                  <a:pos x="523" y="53"/>
                </a:cxn>
                <a:cxn ang="0">
                  <a:pos x="545" y="96"/>
                </a:cxn>
                <a:cxn ang="0">
                  <a:pos x="574" y="50"/>
                </a:cxn>
                <a:cxn ang="0">
                  <a:pos x="616" y="33"/>
                </a:cxn>
                <a:cxn ang="0">
                  <a:pos x="651" y="46"/>
                </a:cxn>
                <a:cxn ang="0">
                  <a:pos x="667" y="86"/>
                </a:cxn>
                <a:cxn ang="0">
                  <a:pos x="661" y="120"/>
                </a:cxn>
                <a:cxn ang="0">
                  <a:pos x="612" y="330"/>
                </a:cxn>
                <a:cxn ang="0">
                  <a:pos x="590" y="423"/>
                </a:cxn>
                <a:cxn ang="0">
                  <a:pos x="571" y="503"/>
                </a:cxn>
                <a:cxn ang="0">
                  <a:pos x="558" y="573"/>
                </a:cxn>
                <a:cxn ang="0">
                  <a:pos x="558" y="627"/>
                </a:cxn>
                <a:cxn ang="0">
                  <a:pos x="580" y="667"/>
                </a:cxn>
                <a:cxn ang="0">
                  <a:pos x="635" y="667"/>
                </a:cxn>
                <a:cxn ang="0">
                  <a:pos x="680" y="617"/>
                </a:cxn>
                <a:cxn ang="0">
                  <a:pos x="709" y="540"/>
                </a:cxn>
                <a:cxn ang="0">
                  <a:pos x="725" y="487"/>
                </a:cxn>
                <a:cxn ang="0">
                  <a:pos x="734" y="460"/>
                </a:cxn>
                <a:cxn ang="0">
                  <a:pos x="763" y="453"/>
                </a:cxn>
                <a:cxn ang="0">
                  <a:pos x="773" y="460"/>
                </a:cxn>
                <a:cxn ang="0">
                  <a:pos x="776" y="473"/>
                </a:cxn>
                <a:cxn ang="0">
                  <a:pos x="766" y="513"/>
                </a:cxn>
                <a:cxn ang="0">
                  <a:pos x="725" y="630"/>
                </a:cxn>
                <a:cxn ang="0">
                  <a:pos x="673" y="690"/>
                </a:cxn>
                <a:cxn ang="0">
                  <a:pos x="603" y="710"/>
                </a:cxn>
                <a:cxn ang="0">
                  <a:pos x="552" y="703"/>
                </a:cxn>
                <a:cxn ang="0">
                  <a:pos x="491" y="670"/>
                </a:cxn>
                <a:cxn ang="0">
                  <a:pos x="449" y="600"/>
                </a:cxn>
                <a:cxn ang="0">
                  <a:pos x="346" y="680"/>
                </a:cxn>
                <a:cxn ang="0">
                  <a:pos x="234" y="710"/>
                </a:cxn>
                <a:cxn ang="0">
                  <a:pos x="116" y="677"/>
                </a:cxn>
                <a:cxn ang="0">
                  <a:pos x="32" y="583"/>
                </a:cxn>
                <a:cxn ang="0">
                  <a:pos x="0" y="450"/>
                </a:cxn>
                <a:cxn ang="0">
                  <a:pos x="36" y="283"/>
                </a:cxn>
                <a:cxn ang="0">
                  <a:pos x="125" y="140"/>
                </a:cxn>
                <a:cxn ang="0">
                  <a:pos x="250" y="36"/>
                </a:cxn>
                <a:cxn ang="0">
                  <a:pos x="395" y="0"/>
                </a:cxn>
              </a:cxnLst>
              <a:rect l="0" t="0" r="r" b="b"/>
              <a:pathLst>
                <a:path w="776" h="710">
                  <a:moveTo>
                    <a:pt x="395" y="46"/>
                  </a:moveTo>
                  <a:lnTo>
                    <a:pt x="363" y="50"/>
                  </a:lnTo>
                  <a:lnTo>
                    <a:pt x="327" y="63"/>
                  </a:lnTo>
                  <a:lnTo>
                    <a:pt x="289" y="90"/>
                  </a:lnTo>
                  <a:lnTo>
                    <a:pt x="244" y="133"/>
                  </a:lnTo>
                  <a:lnTo>
                    <a:pt x="202" y="197"/>
                  </a:lnTo>
                  <a:lnTo>
                    <a:pt x="186" y="237"/>
                  </a:lnTo>
                  <a:lnTo>
                    <a:pt x="167" y="290"/>
                  </a:lnTo>
                  <a:lnTo>
                    <a:pt x="151" y="350"/>
                  </a:lnTo>
                  <a:lnTo>
                    <a:pt x="138" y="410"/>
                  </a:lnTo>
                  <a:lnTo>
                    <a:pt x="129" y="470"/>
                  </a:lnTo>
                  <a:lnTo>
                    <a:pt x="125" y="517"/>
                  </a:lnTo>
                  <a:lnTo>
                    <a:pt x="129" y="567"/>
                  </a:lnTo>
                  <a:lnTo>
                    <a:pt x="141" y="607"/>
                  </a:lnTo>
                  <a:lnTo>
                    <a:pt x="161" y="633"/>
                  </a:lnTo>
                  <a:lnTo>
                    <a:pt x="183" y="653"/>
                  </a:lnTo>
                  <a:lnTo>
                    <a:pt x="209" y="667"/>
                  </a:lnTo>
                  <a:lnTo>
                    <a:pt x="238" y="670"/>
                  </a:lnTo>
                  <a:lnTo>
                    <a:pt x="276" y="663"/>
                  </a:lnTo>
                  <a:lnTo>
                    <a:pt x="311" y="650"/>
                  </a:lnTo>
                  <a:lnTo>
                    <a:pt x="340" y="633"/>
                  </a:lnTo>
                  <a:lnTo>
                    <a:pt x="363" y="620"/>
                  </a:lnTo>
                  <a:lnTo>
                    <a:pt x="375" y="607"/>
                  </a:lnTo>
                  <a:lnTo>
                    <a:pt x="401" y="583"/>
                  </a:lnTo>
                  <a:lnTo>
                    <a:pt x="423" y="557"/>
                  </a:lnTo>
                  <a:lnTo>
                    <a:pt x="439" y="530"/>
                  </a:lnTo>
                  <a:lnTo>
                    <a:pt x="452" y="500"/>
                  </a:lnTo>
                  <a:lnTo>
                    <a:pt x="526" y="207"/>
                  </a:lnTo>
                  <a:lnTo>
                    <a:pt x="526" y="200"/>
                  </a:lnTo>
                  <a:lnTo>
                    <a:pt x="529" y="190"/>
                  </a:lnTo>
                  <a:lnTo>
                    <a:pt x="529" y="183"/>
                  </a:lnTo>
                  <a:lnTo>
                    <a:pt x="526" y="170"/>
                  </a:lnTo>
                  <a:lnTo>
                    <a:pt x="520" y="150"/>
                  </a:lnTo>
                  <a:lnTo>
                    <a:pt x="510" y="123"/>
                  </a:lnTo>
                  <a:lnTo>
                    <a:pt x="491" y="96"/>
                  </a:lnTo>
                  <a:lnTo>
                    <a:pt x="468" y="70"/>
                  </a:lnTo>
                  <a:lnTo>
                    <a:pt x="436" y="53"/>
                  </a:lnTo>
                  <a:lnTo>
                    <a:pt x="395" y="46"/>
                  </a:lnTo>
                  <a:close/>
                  <a:moveTo>
                    <a:pt x="395" y="0"/>
                  </a:moveTo>
                  <a:lnTo>
                    <a:pt x="446" y="6"/>
                  </a:lnTo>
                  <a:lnTo>
                    <a:pt x="488" y="23"/>
                  </a:lnTo>
                  <a:lnTo>
                    <a:pt x="523" y="53"/>
                  </a:lnTo>
                  <a:lnTo>
                    <a:pt x="548" y="90"/>
                  </a:lnTo>
                  <a:lnTo>
                    <a:pt x="545" y="96"/>
                  </a:lnTo>
                  <a:lnTo>
                    <a:pt x="558" y="70"/>
                  </a:lnTo>
                  <a:lnTo>
                    <a:pt x="574" y="50"/>
                  </a:lnTo>
                  <a:lnTo>
                    <a:pt x="596" y="36"/>
                  </a:lnTo>
                  <a:lnTo>
                    <a:pt x="616" y="33"/>
                  </a:lnTo>
                  <a:lnTo>
                    <a:pt x="635" y="36"/>
                  </a:lnTo>
                  <a:lnTo>
                    <a:pt x="651" y="46"/>
                  </a:lnTo>
                  <a:lnTo>
                    <a:pt x="664" y="63"/>
                  </a:lnTo>
                  <a:lnTo>
                    <a:pt x="667" y="86"/>
                  </a:lnTo>
                  <a:lnTo>
                    <a:pt x="664" y="96"/>
                  </a:lnTo>
                  <a:lnTo>
                    <a:pt x="661" y="120"/>
                  </a:lnTo>
                  <a:lnTo>
                    <a:pt x="641" y="210"/>
                  </a:lnTo>
                  <a:lnTo>
                    <a:pt x="612" y="330"/>
                  </a:lnTo>
                  <a:lnTo>
                    <a:pt x="600" y="370"/>
                  </a:lnTo>
                  <a:lnTo>
                    <a:pt x="590" y="423"/>
                  </a:lnTo>
                  <a:lnTo>
                    <a:pt x="577" y="470"/>
                  </a:lnTo>
                  <a:lnTo>
                    <a:pt x="571" y="503"/>
                  </a:lnTo>
                  <a:lnTo>
                    <a:pt x="561" y="540"/>
                  </a:lnTo>
                  <a:lnTo>
                    <a:pt x="558" y="573"/>
                  </a:lnTo>
                  <a:lnTo>
                    <a:pt x="555" y="597"/>
                  </a:lnTo>
                  <a:lnTo>
                    <a:pt x="558" y="627"/>
                  </a:lnTo>
                  <a:lnTo>
                    <a:pt x="568" y="650"/>
                  </a:lnTo>
                  <a:lnTo>
                    <a:pt x="580" y="667"/>
                  </a:lnTo>
                  <a:lnTo>
                    <a:pt x="606" y="673"/>
                  </a:lnTo>
                  <a:lnTo>
                    <a:pt x="635" y="667"/>
                  </a:lnTo>
                  <a:lnTo>
                    <a:pt x="661" y="647"/>
                  </a:lnTo>
                  <a:lnTo>
                    <a:pt x="680" y="617"/>
                  </a:lnTo>
                  <a:lnTo>
                    <a:pt x="696" y="580"/>
                  </a:lnTo>
                  <a:lnTo>
                    <a:pt x="709" y="540"/>
                  </a:lnTo>
                  <a:lnTo>
                    <a:pt x="718" y="503"/>
                  </a:lnTo>
                  <a:lnTo>
                    <a:pt x="725" y="487"/>
                  </a:lnTo>
                  <a:lnTo>
                    <a:pt x="728" y="473"/>
                  </a:lnTo>
                  <a:lnTo>
                    <a:pt x="734" y="460"/>
                  </a:lnTo>
                  <a:lnTo>
                    <a:pt x="747" y="453"/>
                  </a:lnTo>
                  <a:lnTo>
                    <a:pt x="763" y="453"/>
                  </a:lnTo>
                  <a:lnTo>
                    <a:pt x="770" y="457"/>
                  </a:lnTo>
                  <a:lnTo>
                    <a:pt x="773" y="460"/>
                  </a:lnTo>
                  <a:lnTo>
                    <a:pt x="776" y="467"/>
                  </a:lnTo>
                  <a:lnTo>
                    <a:pt x="776" y="473"/>
                  </a:lnTo>
                  <a:lnTo>
                    <a:pt x="773" y="483"/>
                  </a:lnTo>
                  <a:lnTo>
                    <a:pt x="766" y="513"/>
                  </a:lnTo>
                  <a:lnTo>
                    <a:pt x="757" y="550"/>
                  </a:lnTo>
                  <a:lnTo>
                    <a:pt x="725" y="630"/>
                  </a:lnTo>
                  <a:lnTo>
                    <a:pt x="699" y="663"/>
                  </a:lnTo>
                  <a:lnTo>
                    <a:pt x="673" y="690"/>
                  </a:lnTo>
                  <a:lnTo>
                    <a:pt x="641" y="703"/>
                  </a:lnTo>
                  <a:lnTo>
                    <a:pt x="603" y="710"/>
                  </a:lnTo>
                  <a:lnTo>
                    <a:pt x="580" y="707"/>
                  </a:lnTo>
                  <a:lnTo>
                    <a:pt x="552" y="703"/>
                  </a:lnTo>
                  <a:lnTo>
                    <a:pt x="523" y="690"/>
                  </a:lnTo>
                  <a:lnTo>
                    <a:pt x="491" y="670"/>
                  </a:lnTo>
                  <a:lnTo>
                    <a:pt x="468" y="640"/>
                  </a:lnTo>
                  <a:lnTo>
                    <a:pt x="449" y="600"/>
                  </a:lnTo>
                  <a:lnTo>
                    <a:pt x="401" y="643"/>
                  </a:lnTo>
                  <a:lnTo>
                    <a:pt x="346" y="680"/>
                  </a:lnTo>
                  <a:lnTo>
                    <a:pt x="292" y="703"/>
                  </a:lnTo>
                  <a:lnTo>
                    <a:pt x="234" y="710"/>
                  </a:lnTo>
                  <a:lnTo>
                    <a:pt x="170" y="700"/>
                  </a:lnTo>
                  <a:lnTo>
                    <a:pt x="116" y="677"/>
                  </a:lnTo>
                  <a:lnTo>
                    <a:pt x="68" y="637"/>
                  </a:lnTo>
                  <a:lnTo>
                    <a:pt x="32" y="583"/>
                  </a:lnTo>
                  <a:lnTo>
                    <a:pt x="10" y="520"/>
                  </a:lnTo>
                  <a:lnTo>
                    <a:pt x="0" y="450"/>
                  </a:lnTo>
                  <a:lnTo>
                    <a:pt x="10" y="363"/>
                  </a:lnTo>
                  <a:lnTo>
                    <a:pt x="36" y="283"/>
                  </a:lnTo>
                  <a:lnTo>
                    <a:pt x="74" y="207"/>
                  </a:lnTo>
                  <a:lnTo>
                    <a:pt x="125" y="140"/>
                  </a:lnTo>
                  <a:lnTo>
                    <a:pt x="183" y="83"/>
                  </a:lnTo>
                  <a:lnTo>
                    <a:pt x="250" y="36"/>
                  </a:lnTo>
                  <a:lnTo>
                    <a:pt x="321" y="10"/>
                  </a:lnTo>
                  <a:lnTo>
                    <a:pt x="3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10" name="Freeform 198"/>
            <p:cNvSpPr>
              <a:spLocks noEditPoints="1"/>
            </p:cNvSpPr>
            <p:nvPr/>
          </p:nvSpPr>
          <p:spPr bwMode="auto">
            <a:xfrm>
              <a:off x="10462" y="2552"/>
              <a:ext cx="1427" cy="524"/>
            </a:xfrm>
            <a:custGeom>
              <a:avLst/>
              <a:gdLst/>
              <a:ahLst/>
              <a:cxnLst>
                <a:cxn ang="0">
                  <a:pos x="52" y="434"/>
                </a:cxn>
                <a:cxn ang="0">
                  <a:pos x="1372" y="434"/>
                </a:cxn>
                <a:cxn ang="0">
                  <a:pos x="1391" y="437"/>
                </a:cxn>
                <a:cxn ang="0">
                  <a:pos x="1411" y="444"/>
                </a:cxn>
                <a:cxn ang="0">
                  <a:pos x="1423" y="457"/>
                </a:cxn>
                <a:cxn ang="0">
                  <a:pos x="1427" y="480"/>
                </a:cxn>
                <a:cxn ang="0">
                  <a:pos x="1423" y="500"/>
                </a:cxn>
                <a:cxn ang="0">
                  <a:pos x="1411" y="514"/>
                </a:cxn>
                <a:cxn ang="0">
                  <a:pos x="1395" y="520"/>
                </a:cxn>
                <a:cxn ang="0">
                  <a:pos x="1375" y="524"/>
                </a:cxn>
                <a:cxn ang="0">
                  <a:pos x="52" y="524"/>
                </a:cxn>
                <a:cxn ang="0">
                  <a:pos x="33" y="520"/>
                </a:cxn>
                <a:cxn ang="0">
                  <a:pos x="17" y="514"/>
                </a:cxn>
                <a:cxn ang="0">
                  <a:pos x="4" y="500"/>
                </a:cxn>
                <a:cxn ang="0">
                  <a:pos x="0" y="480"/>
                </a:cxn>
                <a:cxn ang="0">
                  <a:pos x="4" y="457"/>
                </a:cxn>
                <a:cxn ang="0">
                  <a:pos x="17" y="444"/>
                </a:cxn>
                <a:cxn ang="0">
                  <a:pos x="33" y="437"/>
                </a:cxn>
                <a:cxn ang="0">
                  <a:pos x="52" y="434"/>
                </a:cxn>
                <a:cxn ang="0">
                  <a:pos x="52" y="0"/>
                </a:cxn>
                <a:cxn ang="0">
                  <a:pos x="1375" y="0"/>
                </a:cxn>
                <a:cxn ang="0">
                  <a:pos x="1395" y="4"/>
                </a:cxn>
                <a:cxn ang="0">
                  <a:pos x="1411" y="10"/>
                </a:cxn>
                <a:cxn ang="0">
                  <a:pos x="1423" y="24"/>
                </a:cxn>
                <a:cxn ang="0">
                  <a:pos x="1427" y="44"/>
                </a:cxn>
                <a:cxn ang="0">
                  <a:pos x="1423" y="67"/>
                </a:cxn>
                <a:cxn ang="0">
                  <a:pos x="1411" y="80"/>
                </a:cxn>
                <a:cxn ang="0">
                  <a:pos x="1395" y="87"/>
                </a:cxn>
                <a:cxn ang="0">
                  <a:pos x="1375" y="90"/>
                </a:cxn>
                <a:cxn ang="0">
                  <a:pos x="52" y="90"/>
                </a:cxn>
                <a:cxn ang="0">
                  <a:pos x="33" y="87"/>
                </a:cxn>
                <a:cxn ang="0">
                  <a:pos x="17" y="80"/>
                </a:cxn>
                <a:cxn ang="0">
                  <a:pos x="4" y="67"/>
                </a:cxn>
                <a:cxn ang="0">
                  <a:pos x="0" y="44"/>
                </a:cxn>
                <a:cxn ang="0">
                  <a:pos x="4" y="24"/>
                </a:cxn>
                <a:cxn ang="0">
                  <a:pos x="17" y="10"/>
                </a:cxn>
                <a:cxn ang="0">
                  <a:pos x="33" y="4"/>
                </a:cxn>
                <a:cxn ang="0">
                  <a:pos x="52" y="0"/>
                </a:cxn>
              </a:cxnLst>
              <a:rect l="0" t="0" r="r" b="b"/>
              <a:pathLst>
                <a:path w="1427" h="524">
                  <a:moveTo>
                    <a:pt x="52" y="434"/>
                  </a:moveTo>
                  <a:lnTo>
                    <a:pt x="1372" y="434"/>
                  </a:lnTo>
                  <a:lnTo>
                    <a:pt x="1391" y="437"/>
                  </a:lnTo>
                  <a:lnTo>
                    <a:pt x="1411" y="444"/>
                  </a:lnTo>
                  <a:lnTo>
                    <a:pt x="1423" y="457"/>
                  </a:lnTo>
                  <a:lnTo>
                    <a:pt x="1427" y="480"/>
                  </a:lnTo>
                  <a:lnTo>
                    <a:pt x="1423" y="500"/>
                  </a:lnTo>
                  <a:lnTo>
                    <a:pt x="1411" y="514"/>
                  </a:lnTo>
                  <a:lnTo>
                    <a:pt x="1395" y="520"/>
                  </a:lnTo>
                  <a:lnTo>
                    <a:pt x="1375" y="524"/>
                  </a:lnTo>
                  <a:lnTo>
                    <a:pt x="52" y="524"/>
                  </a:lnTo>
                  <a:lnTo>
                    <a:pt x="33" y="520"/>
                  </a:lnTo>
                  <a:lnTo>
                    <a:pt x="17" y="514"/>
                  </a:lnTo>
                  <a:lnTo>
                    <a:pt x="4" y="500"/>
                  </a:lnTo>
                  <a:lnTo>
                    <a:pt x="0" y="480"/>
                  </a:lnTo>
                  <a:lnTo>
                    <a:pt x="4" y="457"/>
                  </a:lnTo>
                  <a:lnTo>
                    <a:pt x="17" y="444"/>
                  </a:lnTo>
                  <a:lnTo>
                    <a:pt x="33" y="437"/>
                  </a:lnTo>
                  <a:lnTo>
                    <a:pt x="52" y="434"/>
                  </a:lnTo>
                  <a:close/>
                  <a:moveTo>
                    <a:pt x="52" y="0"/>
                  </a:moveTo>
                  <a:lnTo>
                    <a:pt x="1375" y="0"/>
                  </a:lnTo>
                  <a:lnTo>
                    <a:pt x="1395" y="4"/>
                  </a:lnTo>
                  <a:lnTo>
                    <a:pt x="1411" y="10"/>
                  </a:lnTo>
                  <a:lnTo>
                    <a:pt x="1423" y="24"/>
                  </a:lnTo>
                  <a:lnTo>
                    <a:pt x="1427" y="44"/>
                  </a:lnTo>
                  <a:lnTo>
                    <a:pt x="1423" y="67"/>
                  </a:lnTo>
                  <a:lnTo>
                    <a:pt x="1411" y="80"/>
                  </a:lnTo>
                  <a:lnTo>
                    <a:pt x="1395" y="87"/>
                  </a:lnTo>
                  <a:lnTo>
                    <a:pt x="1375" y="90"/>
                  </a:lnTo>
                  <a:lnTo>
                    <a:pt x="52" y="90"/>
                  </a:lnTo>
                  <a:lnTo>
                    <a:pt x="33" y="87"/>
                  </a:lnTo>
                  <a:lnTo>
                    <a:pt x="17" y="80"/>
                  </a:lnTo>
                  <a:lnTo>
                    <a:pt x="4" y="67"/>
                  </a:lnTo>
                  <a:lnTo>
                    <a:pt x="0" y="44"/>
                  </a:lnTo>
                  <a:lnTo>
                    <a:pt x="4" y="24"/>
                  </a:lnTo>
                  <a:lnTo>
                    <a:pt x="17" y="10"/>
                  </a:lnTo>
                  <a:lnTo>
                    <a:pt x="33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11" name="Freeform 199"/>
            <p:cNvSpPr>
              <a:spLocks noEditPoints="1"/>
            </p:cNvSpPr>
            <p:nvPr/>
          </p:nvSpPr>
          <p:spPr bwMode="auto">
            <a:xfrm>
              <a:off x="12680" y="1885"/>
              <a:ext cx="904" cy="1534"/>
            </a:xfrm>
            <a:custGeom>
              <a:avLst/>
              <a:gdLst/>
              <a:ahLst/>
              <a:cxnLst>
                <a:cxn ang="0">
                  <a:pos x="407" y="57"/>
                </a:cxn>
                <a:cxn ang="0">
                  <a:pos x="350" y="77"/>
                </a:cxn>
                <a:cxn ang="0">
                  <a:pos x="289" y="124"/>
                </a:cxn>
                <a:cxn ang="0">
                  <a:pos x="234" y="204"/>
                </a:cxn>
                <a:cxn ang="0">
                  <a:pos x="196" y="337"/>
                </a:cxn>
                <a:cxn ang="0">
                  <a:pos x="183" y="534"/>
                </a:cxn>
                <a:cxn ang="0">
                  <a:pos x="180" y="931"/>
                </a:cxn>
                <a:cxn ang="0">
                  <a:pos x="202" y="1217"/>
                </a:cxn>
                <a:cxn ang="0">
                  <a:pos x="247" y="1351"/>
                </a:cxn>
                <a:cxn ang="0">
                  <a:pos x="311" y="1434"/>
                </a:cxn>
                <a:cxn ang="0">
                  <a:pos x="385" y="1474"/>
                </a:cxn>
                <a:cxn ang="0">
                  <a:pos x="452" y="1488"/>
                </a:cxn>
                <a:cxn ang="0">
                  <a:pos x="491" y="1488"/>
                </a:cxn>
                <a:cxn ang="0">
                  <a:pos x="564" y="1458"/>
                </a:cxn>
                <a:cxn ang="0">
                  <a:pos x="632" y="1394"/>
                </a:cxn>
                <a:cxn ang="0">
                  <a:pos x="686" y="1288"/>
                </a:cxn>
                <a:cxn ang="0">
                  <a:pos x="718" y="1067"/>
                </a:cxn>
                <a:cxn ang="0">
                  <a:pos x="725" y="641"/>
                </a:cxn>
                <a:cxn ang="0">
                  <a:pos x="715" y="414"/>
                </a:cxn>
                <a:cxn ang="0">
                  <a:pos x="686" y="241"/>
                </a:cxn>
                <a:cxn ang="0">
                  <a:pos x="625" y="134"/>
                </a:cxn>
                <a:cxn ang="0">
                  <a:pos x="551" y="77"/>
                </a:cxn>
                <a:cxn ang="0">
                  <a:pos x="481" y="57"/>
                </a:cxn>
                <a:cxn ang="0">
                  <a:pos x="433" y="54"/>
                </a:cxn>
                <a:cxn ang="0">
                  <a:pos x="491" y="4"/>
                </a:cxn>
                <a:cxn ang="0">
                  <a:pos x="584" y="24"/>
                </a:cxn>
                <a:cxn ang="0">
                  <a:pos x="683" y="77"/>
                </a:cxn>
                <a:cxn ang="0">
                  <a:pos x="776" y="177"/>
                </a:cxn>
                <a:cxn ang="0">
                  <a:pos x="856" y="351"/>
                </a:cxn>
                <a:cxn ang="0">
                  <a:pos x="894" y="561"/>
                </a:cxn>
                <a:cxn ang="0">
                  <a:pos x="904" y="774"/>
                </a:cxn>
                <a:cxn ang="0">
                  <a:pos x="898" y="981"/>
                </a:cxn>
                <a:cxn ang="0">
                  <a:pos x="859" y="1181"/>
                </a:cxn>
                <a:cxn ang="0">
                  <a:pos x="785" y="1348"/>
                </a:cxn>
                <a:cxn ang="0">
                  <a:pos x="696" y="1451"/>
                </a:cxn>
                <a:cxn ang="0">
                  <a:pos x="596" y="1508"/>
                </a:cxn>
                <a:cxn ang="0">
                  <a:pos x="497" y="1531"/>
                </a:cxn>
                <a:cxn ang="0">
                  <a:pos x="404" y="1531"/>
                </a:cxn>
                <a:cxn ang="0">
                  <a:pos x="295" y="1504"/>
                </a:cxn>
                <a:cxn ang="0">
                  <a:pos x="186" y="1434"/>
                </a:cxn>
                <a:cxn ang="0">
                  <a:pos x="93" y="1311"/>
                </a:cxn>
                <a:cxn ang="0">
                  <a:pos x="23" y="1094"/>
                </a:cxn>
                <a:cxn ang="0">
                  <a:pos x="0" y="877"/>
                </a:cxn>
                <a:cxn ang="0">
                  <a:pos x="7" y="561"/>
                </a:cxn>
                <a:cxn ang="0">
                  <a:pos x="42" y="357"/>
                </a:cxn>
                <a:cxn ang="0">
                  <a:pos x="112" y="194"/>
                </a:cxn>
                <a:cxn ang="0">
                  <a:pos x="202" y="90"/>
                </a:cxn>
                <a:cxn ang="0">
                  <a:pos x="302" y="30"/>
                </a:cxn>
                <a:cxn ang="0">
                  <a:pos x="404" y="4"/>
                </a:cxn>
              </a:cxnLst>
              <a:rect l="0" t="0" r="r" b="b"/>
              <a:pathLst>
                <a:path w="904" h="1534">
                  <a:moveTo>
                    <a:pt x="433" y="54"/>
                  </a:moveTo>
                  <a:lnTo>
                    <a:pt x="407" y="57"/>
                  </a:lnTo>
                  <a:lnTo>
                    <a:pt x="382" y="64"/>
                  </a:lnTo>
                  <a:lnTo>
                    <a:pt x="350" y="77"/>
                  </a:lnTo>
                  <a:lnTo>
                    <a:pt x="321" y="94"/>
                  </a:lnTo>
                  <a:lnTo>
                    <a:pt x="289" y="124"/>
                  </a:lnTo>
                  <a:lnTo>
                    <a:pt x="260" y="157"/>
                  </a:lnTo>
                  <a:lnTo>
                    <a:pt x="234" y="204"/>
                  </a:lnTo>
                  <a:lnTo>
                    <a:pt x="212" y="264"/>
                  </a:lnTo>
                  <a:lnTo>
                    <a:pt x="196" y="337"/>
                  </a:lnTo>
                  <a:lnTo>
                    <a:pt x="186" y="431"/>
                  </a:lnTo>
                  <a:lnTo>
                    <a:pt x="183" y="534"/>
                  </a:lnTo>
                  <a:lnTo>
                    <a:pt x="180" y="641"/>
                  </a:lnTo>
                  <a:lnTo>
                    <a:pt x="180" y="931"/>
                  </a:lnTo>
                  <a:lnTo>
                    <a:pt x="193" y="1131"/>
                  </a:lnTo>
                  <a:lnTo>
                    <a:pt x="202" y="1217"/>
                  </a:lnTo>
                  <a:lnTo>
                    <a:pt x="221" y="1291"/>
                  </a:lnTo>
                  <a:lnTo>
                    <a:pt x="247" y="1351"/>
                  </a:lnTo>
                  <a:lnTo>
                    <a:pt x="276" y="1398"/>
                  </a:lnTo>
                  <a:lnTo>
                    <a:pt x="311" y="1434"/>
                  </a:lnTo>
                  <a:lnTo>
                    <a:pt x="346" y="1458"/>
                  </a:lnTo>
                  <a:lnTo>
                    <a:pt x="385" y="1474"/>
                  </a:lnTo>
                  <a:lnTo>
                    <a:pt x="420" y="1484"/>
                  </a:lnTo>
                  <a:lnTo>
                    <a:pt x="452" y="1488"/>
                  </a:lnTo>
                  <a:lnTo>
                    <a:pt x="452" y="1491"/>
                  </a:lnTo>
                  <a:lnTo>
                    <a:pt x="491" y="1488"/>
                  </a:lnTo>
                  <a:lnTo>
                    <a:pt x="526" y="1478"/>
                  </a:lnTo>
                  <a:lnTo>
                    <a:pt x="564" y="1458"/>
                  </a:lnTo>
                  <a:lnTo>
                    <a:pt x="600" y="1431"/>
                  </a:lnTo>
                  <a:lnTo>
                    <a:pt x="632" y="1394"/>
                  </a:lnTo>
                  <a:lnTo>
                    <a:pt x="660" y="1348"/>
                  </a:lnTo>
                  <a:lnTo>
                    <a:pt x="686" y="1288"/>
                  </a:lnTo>
                  <a:lnTo>
                    <a:pt x="702" y="1214"/>
                  </a:lnTo>
                  <a:lnTo>
                    <a:pt x="718" y="1067"/>
                  </a:lnTo>
                  <a:lnTo>
                    <a:pt x="725" y="914"/>
                  </a:lnTo>
                  <a:lnTo>
                    <a:pt x="725" y="641"/>
                  </a:lnTo>
                  <a:lnTo>
                    <a:pt x="721" y="527"/>
                  </a:lnTo>
                  <a:lnTo>
                    <a:pt x="715" y="414"/>
                  </a:lnTo>
                  <a:lnTo>
                    <a:pt x="705" y="314"/>
                  </a:lnTo>
                  <a:lnTo>
                    <a:pt x="686" y="241"/>
                  </a:lnTo>
                  <a:lnTo>
                    <a:pt x="657" y="181"/>
                  </a:lnTo>
                  <a:lnTo>
                    <a:pt x="625" y="134"/>
                  </a:lnTo>
                  <a:lnTo>
                    <a:pt x="590" y="101"/>
                  </a:lnTo>
                  <a:lnTo>
                    <a:pt x="551" y="77"/>
                  </a:lnTo>
                  <a:lnTo>
                    <a:pt x="516" y="64"/>
                  </a:lnTo>
                  <a:lnTo>
                    <a:pt x="481" y="57"/>
                  </a:lnTo>
                  <a:lnTo>
                    <a:pt x="452" y="54"/>
                  </a:lnTo>
                  <a:lnTo>
                    <a:pt x="433" y="54"/>
                  </a:lnTo>
                  <a:close/>
                  <a:moveTo>
                    <a:pt x="452" y="0"/>
                  </a:moveTo>
                  <a:lnTo>
                    <a:pt x="491" y="4"/>
                  </a:lnTo>
                  <a:lnTo>
                    <a:pt x="535" y="10"/>
                  </a:lnTo>
                  <a:lnTo>
                    <a:pt x="584" y="24"/>
                  </a:lnTo>
                  <a:lnTo>
                    <a:pt x="632" y="44"/>
                  </a:lnTo>
                  <a:lnTo>
                    <a:pt x="683" y="77"/>
                  </a:lnTo>
                  <a:lnTo>
                    <a:pt x="731" y="121"/>
                  </a:lnTo>
                  <a:lnTo>
                    <a:pt x="776" y="177"/>
                  </a:lnTo>
                  <a:lnTo>
                    <a:pt x="817" y="251"/>
                  </a:lnTo>
                  <a:lnTo>
                    <a:pt x="856" y="351"/>
                  </a:lnTo>
                  <a:lnTo>
                    <a:pt x="882" y="454"/>
                  </a:lnTo>
                  <a:lnTo>
                    <a:pt x="894" y="561"/>
                  </a:lnTo>
                  <a:lnTo>
                    <a:pt x="901" y="667"/>
                  </a:lnTo>
                  <a:lnTo>
                    <a:pt x="904" y="774"/>
                  </a:lnTo>
                  <a:lnTo>
                    <a:pt x="904" y="877"/>
                  </a:lnTo>
                  <a:lnTo>
                    <a:pt x="898" y="981"/>
                  </a:lnTo>
                  <a:lnTo>
                    <a:pt x="882" y="1081"/>
                  </a:lnTo>
                  <a:lnTo>
                    <a:pt x="859" y="1181"/>
                  </a:lnTo>
                  <a:lnTo>
                    <a:pt x="824" y="1274"/>
                  </a:lnTo>
                  <a:lnTo>
                    <a:pt x="785" y="1348"/>
                  </a:lnTo>
                  <a:lnTo>
                    <a:pt x="741" y="1404"/>
                  </a:lnTo>
                  <a:lnTo>
                    <a:pt x="696" y="1451"/>
                  </a:lnTo>
                  <a:lnTo>
                    <a:pt x="644" y="1484"/>
                  </a:lnTo>
                  <a:lnTo>
                    <a:pt x="596" y="1508"/>
                  </a:lnTo>
                  <a:lnTo>
                    <a:pt x="545" y="1524"/>
                  </a:lnTo>
                  <a:lnTo>
                    <a:pt x="497" y="1531"/>
                  </a:lnTo>
                  <a:lnTo>
                    <a:pt x="452" y="1534"/>
                  </a:lnTo>
                  <a:lnTo>
                    <a:pt x="404" y="1531"/>
                  </a:lnTo>
                  <a:lnTo>
                    <a:pt x="350" y="1521"/>
                  </a:lnTo>
                  <a:lnTo>
                    <a:pt x="295" y="1504"/>
                  </a:lnTo>
                  <a:lnTo>
                    <a:pt x="241" y="1474"/>
                  </a:lnTo>
                  <a:lnTo>
                    <a:pt x="186" y="1434"/>
                  </a:lnTo>
                  <a:lnTo>
                    <a:pt x="138" y="1381"/>
                  </a:lnTo>
                  <a:lnTo>
                    <a:pt x="93" y="1311"/>
                  </a:lnTo>
                  <a:lnTo>
                    <a:pt x="52" y="1204"/>
                  </a:lnTo>
                  <a:lnTo>
                    <a:pt x="23" y="1094"/>
                  </a:lnTo>
                  <a:lnTo>
                    <a:pt x="7" y="984"/>
                  </a:lnTo>
                  <a:lnTo>
                    <a:pt x="0" y="877"/>
                  </a:lnTo>
                  <a:lnTo>
                    <a:pt x="0" y="667"/>
                  </a:lnTo>
                  <a:lnTo>
                    <a:pt x="7" y="561"/>
                  </a:lnTo>
                  <a:lnTo>
                    <a:pt x="19" y="457"/>
                  </a:lnTo>
                  <a:lnTo>
                    <a:pt x="42" y="357"/>
                  </a:lnTo>
                  <a:lnTo>
                    <a:pt x="77" y="264"/>
                  </a:lnTo>
                  <a:lnTo>
                    <a:pt x="112" y="194"/>
                  </a:lnTo>
                  <a:lnTo>
                    <a:pt x="154" y="134"/>
                  </a:lnTo>
                  <a:lnTo>
                    <a:pt x="202" y="90"/>
                  </a:lnTo>
                  <a:lnTo>
                    <a:pt x="250" y="54"/>
                  </a:lnTo>
                  <a:lnTo>
                    <a:pt x="302" y="30"/>
                  </a:lnTo>
                  <a:lnTo>
                    <a:pt x="353" y="14"/>
                  </a:lnTo>
                  <a:lnTo>
                    <a:pt x="404" y="4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990600" y="44958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There is a generalization to theories of many </a:t>
            </a:r>
            <a:r>
              <a:rPr lang="en-US" sz="3200" dirty="0" err="1" smtClean="0">
                <a:solidFill>
                  <a:srgbClr val="00B050"/>
                </a:solidFill>
              </a:rPr>
              <a:t>tensormultiplets</a:t>
            </a:r>
            <a:r>
              <a:rPr lang="en-US" sz="3200" dirty="0" smtClean="0">
                <a:solidFill>
                  <a:srgbClr val="00B050"/>
                </a:solidFill>
              </a:rPr>
              <a:t>:   H </a:t>
            </a:r>
            <a:r>
              <a:rPr lang="en-US" sz="3200" dirty="0" smtClean="0">
                <a:solidFill>
                  <a:srgbClr val="00B050"/>
                </a:solidFill>
                <a:sym typeface="Mathematica1"/>
              </a:rPr>
              <a:t> </a:t>
            </a:r>
            <a:r>
              <a:rPr lang="en-US" sz="3200" baseline="30000" dirty="0" smtClean="0">
                <a:solidFill>
                  <a:srgbClr val="00B050"/>
                </a:solidFill>
                <a:sym typeface="Mathematica1"/>
              </a:rPr>
              <a:t>3</a:t>
            </a:r>
            <a:r>
              <a:rPr lang="en-US" sz="3200" dirty="0" smtClean="0">
                <a:solidFill>
                  <a:srgbClr val="00B050"/>
                </a:solidFill>
                <a:sym typeface="Mathematica1"/>
              </a:rPr>
              <a:t>(M</a:t>
            </a:r>
            <a:r>
              <a:rPr lang="en-US" sz="3200" baseline="-25000" dirty="0" smtClean="0">
                <a:solidFill>
                  <a:srgbClr val="00B050"/>
                </a:solidFill>
                <a:sym typeface="Mathematica1"/>
              </a:rPr>
              <a:t>6</a:t>
            </a:r>
            <a:r>
              <a:rPr lang="en-US" sz="3200" dirty="0" smtClean="0">
                <a:solidFill>
                  <a:srgbClr val="00B050"/>
                </a:solidFill>
                <a:sym typeface="Mathematica1"/>
              </a:rPr>
              <a:t>;V)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312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Wall-Crossing (in general)</a:t>
            </a:r>
            <a:endParaRPr lang="en-US" dirty="0"/>
          </a:p>
        </p:txBody>
      </p:sp>
      <p:grpSp>
        <p:nvGrpSpPr>
          <p:cNvPr id="6349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038740" y="2238445"/>
            <a:ext cx="7086600" cy="572366"/>
            <a:chOff x="581" y="1690"/>
            <a:chExt cx="29034" cy="2345"/>
          </a:xfrm>
          <a:solidFill>
            <a:srgbClr val="0000FF"/>
          </a:solidFill>
        </p:grpSpPr>
        <p:sp>
          <p:nvSpPr>
            <p:cNvPr id="63494" name="Freeform 6"/>
            <p:cNvSpPr>
              <a:spLocks/>
            </p:cNvSpPr>
            <p:nvPr/>
          </p:nvSpPr>
          <p:spPr bwMode="auto">
            <a:xfrm>
              <a:off x="581" y="1844"/>
              <a:ext cx="2108" cy="1651"/>
            </a:xfrm>
            <a:custGeom>
              <a:avLst/>
              <a:gdLst/>
              <a:ahLst/>
              <a:cxnLst>
                <a:cxn ang="0">
                  <a:pos x="891" y="0"/>
                </a:cxn>
                <a:cxn ang="0">
                  <a:pos x="1041" y="10"/>
                </a:cxn>
                <a:cxn ang="0">
                  <a:pos x="1314" y="0"/>
                </a:cxn>
                <a:cxn ang="0">
                  <a:pos x="1332" y="49"/>
                </a:cxn>
                <a:cxn ang="0">
                  <a:pos x="1314" y="78"/>
                </a:cxn>
                <a:cxn ang="0">
                  <a:pos x="1200" y="87"/>
                </a:cxn>
                <a:cxn ang="0">
                  <a:pos x="1138" y="126"/>
                </a:cxn>
                <a:cxn ang="0">
                  <a:pos x="1129" y="184"/>
                </a:cxn>
                <a:cxn ang="0">
                  <a:pos x="1782" y="242"/>
                </a:cxn>
                <a:cxn ang="0">
                  <a:pos x="1809" y="193"/>
                </a:cxn>
                <a:cxn ang="0">
                  <a:pos x="1791" y="116"/>
                </a:cxn>
                <a:cxn ang="0">
                  <a:pos x="1756" y="87"/>
                </a:cxn>
                <a:cxn ang="0">
                  <a:pos x="1711" y="78"/>
                </a:cxn>
                <a:cxn ang="0">
                  <a:pos x="1650" y="68"/>
                </a:cxn>
                <a:cxn ang="0">
                  <a:pos x="1659" y="10"/>
                </a:cxn>
                <a:cxn ang="0">
                  <a:pos x="1676" y="0"/>
                </a:cxn>
                <a:cxn ang="0">
                  <a:pos x="1914" y="10"/>
                </a:cxn>
                <a:cxn ang="0">
                  <a:pos x="2091" y="0"/>
                </a:cxn>
                <a:cxn ang="0">
                  <a:pos x="2108" y="49"/>
                </a:cxn>
                <a:cxn ang="0">
                  <a:pos x="2091" y="78"/>
                </a:cxn>
                <a:cxn ang="0">
                  <a:pos x="1976" y="107"/>
                </a:cxn>
                <a:cxn ang="0">
                  <a:pos x="1870" y="203"/>
                </a:cxn>
                <a:cxn ang="0">
                  <a:pos x="1844" y="280"/>
                </a:cxn>
                <a:cxn ang="0">
                  <a:pos x="1129" y="1641"/>
                </a:cxn>
                <a:cxn ang="0">
                  <a:pos x="1076" y="1651"/>
                </a:cxn>
                <a:cxn ang="0">
                  <a:pos x="1059" y="1622"/>
                </a:cxn>
                <a:cxn ang="0">
                  <a:pos x="979" y="415"/>
                </a:cxn>
                <a:cxn ang="0">
                  <a:pos x="335" y="1622"/>
                </a:cxn>
                <a:cxn ang="0">
                  <a:pos x="318" y="1651"/>
                </a:cxn>
                <a:cxn ang="0">
                  <a:pos x="273" y="1641"/>
                </a:cxn>
                <a:cxn ang="0">
                  <a:pos x="265" y="1593"/>
                </a:cxn>
                <a:cxn ang="0">
                  <a:pos x="168" y="145"/>
                </a:cxn>
                <a:cxn ang="0">
                  <a:pos x="150" y="116"/>
                </a:cxn>
                <a:cxn ang="0">
                  <a:pos x="123" y="97"/>
                </a:cxn>
                <a:cxn ang="0">
                  <a:pos x="9" y="87"/>
                </a:cxn>
                <a:cxn ang="0">
                  <a:pos x="0" y="39"/>
                </a:cxn>
                <a:cxn ang="0">
                  <a:pos x="18" y="10"/>
                </a:cxn>
                <a:cxn ang="0">
                  <a:pos x="256" y="20"/>
                </a:cxn>
                <a:cxn ang="0">
                  <a:pos x="529" y="10"/>
                </a:cxn>
                <a:cxn ang="0">
                  <a:pos x="547" y="58"/>
                </a:cxn>
                <a:cxn ang="0">
                  <a:pos x="529" y="87"/>
                </a:cxn>
                <a:cxn ang="0">
                  <a:pos x="423" y="97"/>
                </a:cxn>
                <a:cxn ang="0">
                  <a:pos x="353" y="135"/>
                </a:cxn>
                <a:cxn ang="0">
                  <a:pos x="344" y="174"/>
                </a:cxn>
                <a:cxn ang="0">
                  <a:pos x="962" y="319"/>
                </a:cxn>
                <a:cxn ang="0">
                  <a:pos x="944" y="116"/>
                </a:cxn>
                <a:cxn ang="0">
                  <a:pos x="891" y="78"/>
                </a:cxn>
                <a:cxn ang="0">
                  <a:pos x="785" y="68"/>
                </a:cxn>
                <a:cxn ang="0">
                  <a:pos x="776" y="29"/>
                </a:cxn>
                <a:cxn ang="0">
                  <a:pos x="794" y="10"/>
                </a:cxn>
              </a:cxnLst>
              <a:rect l="0" t="0" r="r" b="b"/>
              <a:pathLst>
                <a:path w="2108" h="1651">
                  <a:moveTo>
                    <a:pt x="803" y="0"/>
                  </a:moveTo>
                  <a:lnTo>
                    <a:pt x="891" y="0"/>
                  </a:lnTo>
                  <a:lnTo>
                    <a:pt x="970" y="10"/>
                  </a:lnTo>
                  <a:lnTo>
                    <a:pt x="1041" y="10"/>
                  </a:lnTo>
                  <a:lnTo>
                    <a:pt x="1306" y="0"/>
                  </a:lnTo>
                  <a:lnTo>
                    <a:pt x="1314" y="0"/>
                  </a:lnTo>
                  <a:lnTo>
                    <a:pt x="1332" y="20"/>
                  </a:lnTo>
                  <a:lnTo>
                    <a:pt x="1332" y="49"/>
                  </a:lnTo>
                  <a:lnTo>
                    <a:pt x="1323" y="68"/>
                  </a:lnTo>
                  <a:lnTo>
                    <a:pt x="1314" y="78"/>
                  </a:lnTo>
                  <a:lnTo>
                    <a:pt x="1279" y="78"/>
                  </a:lnTo>
                  <a:lnTo>
                    <a:pt x="1200" y="87"/>
                  </a:lnTo>
                  <a:lnTo>
                    <a:pt x="1156" y="97"/>
                  </a:lnTo>
                  <a:lnTo>
                    <a:pt x="1138" y="126"/>
                  </a:lnTo>
                  <a:lnTo>
                    <a:pt x="1129" y="155"/>
                  </a:lnTo>
                  <a:lnTo>
                    <a:pt x="1129" y="184"/>
                  </a:lnTo>
                  <a:lnTo>
                    <a:pt x="1209" y="1342"/>
                  </a:lnTo>
                  <a:lnTo>
                    <a:pt x="1782" y="242"/>
                  </a:lnTo>
                  <a:lnTo>
                    <a:pt x="1800" y="213"/>
                  </a:lnTo>
                  <a:lnTo>
                    <a:pt x="1809" y="193"/>
                  </a:lnTo>
                  <a:lnTo>
                    <a:pt x="1809" y="135"/>
                  </a:lnTo>
                  <a:lnTo>
                    <a:pt x="1791" y="116"/>
                  </a:lnTo>
                  <a:lnTo>
                    <a:pt x="1773" y="107"/>
                  </a:lnTo>
                  <a:lnTo>
                    <a:pt x="1756" y="87"/>
                  </a:lnTo>
                  <a:lnTo>
                    <a:pt x="1729" y="87"/>
                  </a:lnTo>
                  <a:lnTo>
                    <a:pt x="1711" y="78"/>
                  </a:lnTo>
                  <a:lnTo>
                    <a:pt x="1659" y="78"/>
                  </a:lnTo>
                  <a:lnTo>
                    <a:pt x="1650" y="68"/>
                  </a:lnTo>
                  <a:lnTo>
                    <a:pt x="1650" y="29"/>
                  </a:lnTo>
                  <a:lnTo>
                    <a:pt x="1659" y="10"/>
                  </a:lnTo>
                  <a:lnTo>
                    <a:pt x="1667" y="10"/>
                  </a:lnTo>
                  <a:lnTo>
                    <a:pt x="1676" y="0"/>
                  </a:lnTo>
                  <a:lnTo>
                    <a:pt x="1800" y="0"/>
                  </a:lnTo>
                  <a:lnTo>
                    <a:pt x="1914" y="10"/>
                  </a:lnTo>
                  <a:lnTo>
                    <a:pt x="2003" y="0"/>
                  </a:lnTo>
                  <a:lnTo>
                    <a:pt x="2091" y="0"/>
                  </a:lnTo>
                  <a:lnTo>
                    <a:pt x="2108" y="20"/>
                  </a:lnTo>
                  <a:lnTo>
                    <a:pt x="2108" y="49"/>
                  </a:lnTo>
                  <a:lnTo>
                    <a:pt x="2100" y="68"/>
                  </a:lnTo>
                  <a:lnTo>
                    <a:pt x="2091" y="78"/>
                  </a:lnTo>
                  <a:lnTo>
                    <a:pt x="2064" y="78"/>
                  </a:lnTo>
                  <a:lnTo>
                    <a:pt x="1976" y="107"/>
                  </a:lnTo>
                  <a:lnTo>
                    <a:pt x="1914" y="145"/>
                  </a:lnTo>
                  <a:lnTo>
                    <a:pt x="1870" y="203"/>
                  </a:lnTo>
                  <a:lnTo>
                    <a:pt x="1826" y="280"/>
                  </a:lnTo>
                  <a:lnTo>
                    <a:pt x="1844" y="280"/>
                  </a:lnTo>
                  <a:lnTo>
                    <a:pt x="1147" y="1602"/>
                  </a:lnTo>
                  <a:lnTo>
                    <a:pt x="1129" y="1641"/>
                  </a:lnTo>
                  <a:lnTo>
                    <a:pt x="1112" y="1651"/>
                  </a:lnTo>
                  <a:lnTo>
                    <a:pt x="1076" y="1651"/>
                  </a:lnTo>
                  <a:lnTo>
                    <a:pt x="1067" y="1641"/>
                  </a:lnTo>
                  <a:lnTo>
                    <a:pt x="1059" y="1622"/>
                  </a:lnTo>
                  <a:lnTo>
                    <a:pt x="1059" y="1593"/>
                  </a:lnTo>
                  <a:lnTo>
                    <a:pt x="979" y="415"/>
                  </a:lnTo>
                  <a:lnTo>
                    <a:pt x="353" y="1602"/>
                  </a:lnTo>
                  <a:lnTo>
                    <a:pt x="335" y="1622"/>
                  </a:lnTo>
                  <a:lnTo>
                    <a:pt x="326" y="1641"/>
                  </a:lnTo>
                  <a:lnTo>
                    <a:pt x="318" y="1651"/>
                  </a:lnTo>
                  <a:lnTo>
                    <a:pt x="282" y="1651"/>
                  </a:lnTo>
                  <a:lnTo>
                    <a:pt x="273" y="1641"/>
                  </a:lnTo>
                  <a:lnTo>
                    <a:pt x="265" y="1622"/>
                  </a:lnTo>
                  <a:lnTo>
                    <a:pt x="265" y="1593"/>
                  </a:lnTo>
                  <a:lnTo>
                    <a:pt x="168" y="174"/>
                  </a:lnTo>
                  <a:lnTo>
                    <a:pt x="168" y="145"/>
                  </a:lnTo>
                  <a:lnTo>
                    <a:pt x="159" y="126"/>
                  </a:lnTo>
                  <a:lnTo>
                    <a:pt x="150" y="116"/>
                  </a:lnTo>
                  <a:lnTo>
                    <a:pt x="141" y="97"/>
                  </a:lnTo>
                  <a:lnTo>
                    <a:pt x="123" y="97"/>
                  </a:lnTo>
                  <a:lnTo>
                    <a:pt x="88" y="87"/>
                  </a:lnTo>
                  <a:lnTo>
                    <a:pt x="9" y="87"/>
                  </a:lnTo>
                  <a:lnTo>
                    <a:pt x="0" y="78"/>
                  </a:lnTo>
                  <a:lnTo>
                    <a:pt x="0" y="39"/>
                  </a:lnTo>
                  <a:lnTo>
                    <a:pt x="9" y="20"/>
                  </a:lnTo>
                  <a:lnTo>
                    <a:pt x="18" y="10"/>
                  </a:lnTo>
                  <a:lnTo>
                    <a:pt x="141" y="10"/>
                  </a:lnTo>
                  <a:lnTo>
                    <a:pt x="256" y="20"/>
                  </a:lnTo>
                  <a:lnTo>
                    <a:pt x="520" y="10"/>
                  </a:lnTo>
                  <a:lnTo>
                    <a:pt x="529" y="10"/>
                  </a:lnTo>
                  <a:lnTo>
                    <a:pt x="547" y="29"/>
                  </a:lnTo>
                  <a:lnTo>
                    <a:pt x="547" y="58"/>
                  </a:lnTo>
                  <a:lnTo>
                    <a:pt x="538" y="78"/>
                  </a:lnTo>
                  <a:lnTo>
                    <a:pt x="529" y="87"/>
                  </a:lnTo>
                  <a:lnTo>
                    <a:pt x="503" y="87"/>
                  </a:lnTo>
                  <a:lnTo>
                    <a:pt x="423" y="97"/>
                  </a:lnTo>
                  <a:lnTo>
                    <a:pt x="379" y="116"/>
                  </a:lnTo>
                  <a:lnTo>
                    <a:pt x="353" y="135"/>
                  </a:lnTo>
                  <a:lnTo>
                    <a:pt x="344" y="155"/>
                  </a:lnTo>
                  <a:lnTo>
                    <a:pt x="344" y="174"/>
                  </a:lnTo>
                  <a:lnTo>
                    <a:pt x="423" y="1352"/>
                  </a:lnTo>
                  <a:lnTo>
                    <a:pt x="962" y="319"/>
                  </a:lnTo>
                  <a:lnTo>
                    <a:pt x="944" y="135"/>
                  </a:lnTo>
                  <a:lnTo>
                    <a:pt x="944" y="116"/>
                  </a:lnTo>
                  <a:lnTo>
                    <a:pt x="926" y="97"/>
                  </a:lnTo>
                  <a:lnTo>
                    <a:pt x="891" y="78"/>
                  </a:lnTo>
                  <a:lnTo>
                    <a:pt x="803" y="78"/>
                  </a:lnTo>
                  <a:lnTo>
                    <a:pt x="785" y="68"/>
                  </a:lnTo>
                  <a:lnTo>
                    <a:pt x="776" y="58"/>
                  </a:lnTo>
                  <a:lnTo>
                    <a:pt x="776" y="29"/>
                  </a:lnTo>
                  <a:lnTo>
                    <a:pt x="785" y="10"/>
                  </a:lnTo>
                  <a:lnTo>
                    <a:pt x="794" y="10"/>
                  </a:lnTo>
                  <a:lnTo>
                    <a:pt x="8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95" name="Freeform 7"/>
            <p:cNvSpPr>
              <a:spLocks/>
            </p:cNvSpPr>
            <p:nvPr/>
          </p:nvSpPr>
          <p:spPr bwMode="auto">
            <a:xfrm>
              <a:off x="2972" y="1700"/>
              <a:ext cx="503" cy="2326"/>
            </a:xfrm>
            <a:custGeom>
              <a:avLst/>
              <a:gdLst/>
              <a:ahLst/>
              <a:cxnLst>
                <a:cxn ang="0">
                  <a:pos x="467" y="0"/>
                </a:cxn>
                <a:cxn ang="0">
                  <a:pos x="485" y="0"/>
                </a:cxn>
                <a:cxn ang="0">
                  <a:pos x="494" y="9"/>
                </a:cxn>
                <a:cxn ang="0">
                  <a:pos x="494" y="38"/>
                </a:cxn>
                <a:cxn ang="0">
                  <a:pos x="467" y="67"/>
                </a:cxn>
                <a:cxn ang="0">
                  <a:pos x="326" y="251"/>
                </a:cxn>
                <a:cxn ang="0">
                  <a:pos x="229" y="463"/>
                </a:cxn>
                <a:cxn ang="0">
                  <a:pos x="167" y="685"/>
                </a:cxn>
                <a:cxn ang="0">
                  <a:pos x="132" y="926"/>
                </a:cxn>
                <a:cxn ang="0">
                  <a:pos x="123" y="1167"/>
                </a:cxn>
                <a:cxn ang="0">
                  <a:pos x="132" y="1351"/>
                </a:cxn>
                <a:cxn ang="0">
                  <a:pos x="150" y="1544"/>
                </a:cxn>
                <a:cxn ang="0">
                  <a:pos x="194" y="1737"/>
                </a:cxn>
                <a:cxn ang="0">
                  <a:pos x="256" y="1920"/>
                </a:cxn>
                <a:cxn ang="0">
                  <a:pos x="344" y="2094"/>
                </a:cxn>
                <a:cxn ang="0">
                  <a:pos x="459" y="2258"/>
                </a:cxn>
                <a:cxn ang="0">
                  <a:pos x="494" y="2297"/>
                </a:cxn>
                <a:cxn ang="0">
                  <a:pos x="494" y="2306"/>
                </a:cxn>
                <a:cxn ang="0">
                  <a:pos x="503" y="2306"/>
                </a:cxn>
                <a:cxn ang="0">
                  <a:pos x="503" y="2316"/>
                </a:cxn>
                <a:cxn ang="0">
                  <a:pos x="494" y="2326"/>
                </a:cxn>
                <a:cxn ang="0">
                  <a:pos x="476" y="2326"/>
                </a:cxn>
                <a:cxn ang="0">
                  <a:pos x="441" y="2306"/>
                </a:cxn>
                <a:cxn ang="0">
                  <a:pos x="379" y="2258"/>
                </a:cxn>
                <a:cxn ang="0">
                  <a:pos x="309" y="2171"/>
                </a:cxn>
                <a:cxn ang="0">
                  <a:pos x="220" y="2046"/>
                </a:cxn>
                <a:cxn ang="0">
                  <a:pos x="141" y="1891"/>
                </a:cxn>
                <a:cxn ang="0">
                  <a:pos x="70" y="1698"/>
                </a:cxn>
                <a:cxn ang="0">
                  <a:pos x="26" y="1505"/>
                </a:cxn>
                <a:cxn ang="0">
                  <a:pos x="9" y="1322"/>
                </a:cxn>
                <a:cxn ang="0">
                  <a:pos x="0" y="1167"/>
                </a:cxn>
                <a:cxn ang="0">
                  <a:pos x="9" y="945"/>
                </a:cxn>
                <a:cxn ang="0">
                  <a:pos x="53" y="714"/>
                </a:cxn>
                <a:cxn ang="0">
                  <a:pos x="132" y="453"/>
                </a:cxn>
                <a:cxn ang="0">
                  <a:pos x="203" y="318"/>
                </a:cxn>
                <a:cxn ang="0">
                  <a:pos x="273" y="202"/>
                </a:cxn>
                <a:cxn ang="0">
                  <a:pos x="335" y="115"/>
                </a:cxn>
                <a:cxn ang="0">
                  <a:pos x="397" y="48"/>
                </a:cxn>
                <a:cxn ang="0">
                  <a:pos x="441" y="9"/>
                </a:cxn>
                <a:cxn ang="0">
                  <a:pos x="467" y="0"/>
                </a:cxn>
              </a:cxnLst>
              <a:rect l="0" t="0" r="r" b="b"/>
              <a:pathLst>
                <a:path w="503" h="2326">
                  <a:moveTo>
                    <a:pt x="467" y="0"/>
                  </a:moveTo>
                  <a:lnTo>
                    <a:pt x="485" y="0"/>
                  </a:lnTo>
                  <a:lnTo>
                    <a:pt x="494" y="9"/>
                  </a:lnTo>
                  <a:lnTo>
                    <a:pt x="494" y="38"/>
                  </a:lnTo>
                  <a:lnTo>
                    <a:pt x="467" y="67"/>
                  </a:lnTo>
                  <a:lnTo>
                    <a:pt x="326" y="251"/>
                  </a:lnTo>
                  <a:lnTo>
                    <a:pt x="229" y="463"/>
                  </a:lnTo>
                  <a:lnTo>
                    <a:pt x="167" y="685"/>
                  </a:lnTo>
                  <a:lnTo>
                    <a:pt x="132" y="926"/>
                  </a:lnTo>
                  <a:lnTo>
                    <a:pt x="123" y="1167"/>
                  </a:lnTo>
                  <a:lnTo>
                    <a:pt x="132" y="1351"/>
                  </a:lnTo>
                  <a:lnTo>
                    <a:pt x="150" y="1544"/>
                  </a:lnTo>
                  <a:lnTo>
                    <a:pt x="194" y="1737"/>
                  </a:lnTo>
                  <a:lnTo>
                    <a:pt x="256" y="1920"/>
                  </a:lnTo>
                  <a:lnTo>
                    <a:pt x="344" y="2094"/>
                  </a:lnTo>
                  <a:lnTo>
                    <a:pt x="459" y="2258"/>
                  </a:lnTo>
                  <a:lnTo>
                    <a:pt x="494" y="2297"/>
                  </a:lnTo>
                  <a:lnTo>
                    <a:pt x="494" y="2306"/>
                  </a:lnTo>
                  <a:lnTo>
                    <a:pt x="503" y="2306"/>
                  </a:lnTo>
                  <a:lnTo>
                    <a:pt x="503" y="2316"/>
                  </a:lnTo>
                  <a:lnTo>
                    <a:pt x="494" y="2326"/>
                  </a:lnTo>
                  <a:lnTo>
                    <a:pt x="476" y="2326"/>
                  </a:lnTo>
                  <a:lnTo>
                    <a:pt x="441" y="2306"/>
                  </a:lnTo>
                  <a:lnTo>
                    <a:pt x="379" y="2258"/>
                  </a:lnTo>
                  <a:lnTo>
                    <a:pt x="309" y="2171"/>
                  </a:lnTo>
                  <a:lnTo>
                    <a:pt x="220" y="2046"/>
                  </a:lnTo>
                  <a:lnTo>
                    <a:pt x="141" y="1891"/>
                  </a:lnTo>
                  <a:lnTo>
                    <a:pt x="70" y="1698"/>
                  </a:lnTo>
                  <a:lnTo>
                    <a:pt x="26" y="1505"/>
                  </a:lnTo>
                  <a:lnTo>
                    <a:pt x="9" y="1322"/>
                  </a:lnTo>
                  <a:lnTo>
                    <a:pt x="0" y="1167"/>
                  </a:lnTo>
                  <a:lnTo>
                    <a:pt x="9" y="945"/>
                  </a:lnTo>
                  <a:lnTo>
                    <a:pt x="53" y="714"/>
                  </a:lnTo>
                  <a:lnTo>
                    <a:pt x="132" y="453"/>
                  </a:lnTo>
                  <a:lnTo>
                    <a:pt x="203" y="318"/>
                  </a:lnTo>
                  <a:lnTo>
                    <a:pt x="273" y="202"/>
                  </a:lnTo>
                  <a:lnTo>
                    <a:pt x="335" y="115"/>
                  </a:lnTo>
                  <a:lnTo>
                    <a:pt x="397" y="48"/>
                  </a:lnTo>
                  <a:lnTo>
                    <a:pt x="441" y="9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96" name="Freeform 8"/>
            <p:cNvSpPr>
              <a:spLocks/>
            </p:cNvSpPr>
            <p:nvPr/>
          </p:nvSpPr>
          <p:spPr bwMode="auto">
            <a:xfrm>
              <a:off x="3616" y="2452"/>
              <a:ext cx="1120" cy="1506"/>
            </a:xfrm>
            <a:custGeom>
              <a:avLst/>
              <a:gdLst/>
              <a:ahLst/>
              <a:cxnLst>
                <a:cxn ang="0">
                  <a:pos x="511" y="20"/>
                </a:cxn>
                <a:cxn ang="0">
                  <a:pos x="653" y="155"/>
                </a:cxn>
                <a:cxn ang="0">
                  <a:pos x="750" y="415"/>
                </a:cxn>
                <a:cxn ang="0">
                  <a:pos x="785" y="657"/>
                </a:cxn>
                <a:cxn ang="0">
                  <a:pos x="917" y="377"/>
                </a:cxn>
                <a:cxn ang="0">
                  <a:pos x="1085" y="20"/>
                </a:cxn>
                <a:cxn ang="0">
                  <a:pos x="1120" y="29"/>
                </a:cxn>
                <a:cxn ang="0">
                  <a:pos x="1103" y="87"/>
                </a:cxn>
                <a:cxn ang="0">
                  <a:pos x="1076" y="126"/>
                </a:cxn>
                <a:cxn ang="0">
                  <a:pos x="953" y="396"/>
                </a:cxn>
                <a:cxn ang="0">
                  <a:pos x="838" y="724"/>
                </a:cxn>
                <a:cxn ang="0">
                  <a:pos x="776" y="927"/>
                </a:cxn>
                <a:cxn ang="0">
                  <a:pos x="759" y="1062"/>
                </a:cxn>
                <a:cxn ang="0">
                  <a:pos x="688" y="1371"/>
                </a:cxn>
                <a:cxn ang="0">
                  <a:pos x="661" y="1458"/>
                </a:cxn>
                <a:cxn ang="0">
                  <a:pos x="635" y="1496"/>
                </a:cxn>
                <a:cxn ang="0">
                  <a:pos x="609" y="1506"/>
                </a:cxn>
                <a:cxn ang="0">
                  <a:pos x="591" y="1477"/>
                </a:cxn>
                <a:cxn ang="0">
                  <a:pos x="600" y="1400"/>
                </a:cxn>
                <a:cxn ang="0">
                  <a:pos x="644" y="1187"/>
                </a:cxn>
                <a:cxn ang="0">
                  <a:pos x="706" y="956"/>
                </a:cxn>
                <a:cxn ang="0">
                  <a:pos x="732" y="811"/>
                </a:cxn>
                <a:cxn ang="0">
                  <a:pos x="723" y="550"/>
                </a:cxn>
                <a:cxn ang="0">
                  <a:pos x="679" y="358"/>
                </a:cxn>
                <a:cxn ang="0">
                  <a:pos x="573" y="203"/>
                </a:cxn>
                <a:cxn ang="0">
                  <a:pos x="388" y="136"/>
                </a:cxn>
                <a:cxn ang="0">
                  <a:pos x="309" y="145"/>
                </a:cxn>
                <a:cxn ang="0">
                  <a:pos x="167" y="213"/>
                </a:cxn>
                <a:cxn ang="0">
                  <a:pos x="53" y="406"/>
                </a:cxn>
                <a:cxn ang="0">
                  <a:pos x="44" y="454"/>
                </a:cxn>
                <a:cxn ang="0">
                  <a:pos x="0" y="444"/>
                </a:cxn>
                <a:cxn ang="0">
                  <a:pos x="9" y="377"/>
                </a:cxn>
                <a:cxn ang="0">
                  <a:pos x="79" y="232"/>
                </a:cxn>
                <a:cxn ang="0">
                  <a:pos x="220" y="68"/>
                </a:cxn>
                <a:cxn ang="0">
                  <a:pos x="414" y="0"/>
                </a:cxn>
              </a:cxnLst>
              <a:rect l="0" t="0" r="r" b="b"/>
              <a:pathLst>
                <a:path w="1120" h="1506">
                  <a:moveTo>
                    <a:pt x="414" y="0"/>
                  </a:moveTo>
                  <a:lnTo>
                    <a:pt x="511" y="20"/>
                  </a:lnTo>
                  <a:lnTo>
                    <a:pt x="591" y="78"/>
                  </a:lnTo>
                  <a:lnTo>
                    <a:pt x="653" y="155"/>
                  </a:lnTo>
                  <a:lnTo>
                    <a:pt x="697" y="261"/>
                  </a:lnTo>
                  <a:lnTo>
                    <a:pt x="750" y="415"/>
                  </a:lnTo>
                  <a:lnTo>
                    <a:pt x="776" y="550"/>
                  </a:lnTo>
                  <a:lnTo>
                    <a:pt x="785" y="657"/>
                  </a:lnTo>
                  <a:lnTo>
                    <a:pt x="785" y="734"/>
                  </a:lnTo>
                  <a:lnTo>
                    <a:pt x="917" y="377"/>
                  </a:lnTo>
                  <a:lnTo>
                    <a:pt x="1067" y="39"/>
                  </a:lnTo>
                  <a:lnTo>
                    <a:pt x="1085" y="20"/>
                  </a:lnTo>
                  <a:lnTo>
                    <a:pt x="1103" y="20"/>
                  </a:lnTo>
                  <a:lnTo>
                    <a:pt x="1120" y="29"/>
                  </a:lnTo>
                  <a:lnTo>
                    <a:pt x="1120" y="49"/>
                  </a:lnTo>
                  <a:lnTo>
                    <a:pt x="1103" y="87"/>
                  </a:lnTo>
                  <a:lnTo>
                    <a:pt x="1085" y="107"/>
                  </a:lnTo>
                  <a:lnTo>
                    <a:pt x="1076" y="126"/>
                  </a:lnTo>
                  <a:lnTo>
                    <a:pt x="1014" y="251"/>
                  </a:lnTo>
                  <a:lnTo>
                    <a:pt x="953" y="396"/>
                  </a:lnTo>
                  <a:lnTo>
                    <a:pt x="891" y="560"/>
                  </a:lnTo>
                  <a:lnTo>
                    <a:pt x="838" y="724"/>
                  </a:lnTo>
                  <a:lnTo>
                    <a:pt x="785" y="879"/>
                  </a:lnTo>
                  <a:lnTo>
                    <a:pt x="776" y="927"/>
                  </a:lnTo>
                  <a:lnTo>
                    <a:pt x="767" y="966"/>
                  </a:lnTo>
                  <a:lnTo>
                    <a:pt x="759" y="1062"/>
                  </a:lnTo>
                  <a:lnTo>
                    <a:pt x="732" y="1197"/>
                  </a:lnTo>
                  <a:lnTo>
                    <a:pt x="688" y="1371"/>
                  </a:lnTo>
                  <a:lnTo>
                    <a:pt x="670" y="1419"/>
                  </a:lnTo>
                  <a:lnTo>
                    <a:pt x="661" y="1458"/>
                  </a:lnTo>
                  <a:lnTo>
                    <a:pt x="644" y="1487"/>
                  </a:lnTo>
                  <a:lnTo>
                    <a:pt x="635" y="1496"/>
                  </a:lnTo>
                  <a:lnTo>
                    <a:pt x="617" y="1506"/>
                  </a:lnTo>
                  <a:lnTo>
                    <a:pt x="609" y="1506"/>
                  </a:lnTo>
                  <a:lnTo>
                    <a:pt x="600" y="1496"/>
                  </a:lnTo>
                  <a:lnTo>
                    <a:pt x="591" y="1477"/>
                  </a:lnTo>
                  <a:lnTo>
                    <a:pt x="591" y="1458"/>
                  </a:lnTo>
                  <a:lnTo>
                    <a:pt x="600" y="1400"/>
                  </a:lnTo>
                  <a:lnTo>
                    <a:pt x="617" y="1303"/>
                  </a:lnTo>
                  <a:lnTo>
                    <a:pt x="644" y="1187"/>
                  </a:lnTo>
                  <a:lnTo>
                    <a:pt x="679" y="1062"/>
                  </a:lnTo>
                  <a:lnTo>
                    <a:pt x="706" y="956"/>
                  </a:lnTo>
                  <a:lnTo>
                    <a:pt x="723" y="879"/>
                  </a:lnTo>
                  <a:lnTo>
                    <a:pt x="732" y="811"/>
                  </a:lnTo>
                  <a:lnTo>
                    <a:pt x="732" y="647"/>
                  </a:lnTo>
                  <a:lnTo>
                    <a:pt x="723" y="550"/>
                  </a:lnTo>
                  <a:lnTo>
                    <a:pt x="706" y="454"/>
                  </a:lnTo>
                  <a:lnTo>
                    <a:pt x="679" y="358"/>
                  </a:lnTo>
                  <a:lnTo>
                    <a:pt x="635" y="271"/>
                  </a:lnTo>
                  <a:lnTo>
                    <a:pt x="573" y="203"/>
                  </a:lnTo>
                  <a:lnTo>
                    <a:pt x="494" y="155"/>
                  </a:lnTo>
                  <a:lnTo>
                    <a:pt x="388" y="136"/>
                  </a:lnTo>
                  <a:lnTo>
                    <a:pt x="362" y="136"/>
                  </a:lnTo>
                  <a:lnTo>
                    <a:pt x="309" y="145"/>
                  </a:lnTo>
                  <a:lnTo>
                    <a:pt x="247" y="164"/>
                  </a:lnTo>
                  <a:lnTo>
                    <a:pt x="167" y="213"/>
                  </a:lnTo>
                  <a:lnTo>
                    <a:pt x="106" y="290"/>
                  </a:lnTo>
                  <a:lnTo>
                    <a:pt x="53" y="406"/>
                  </a:lnTo>
                  <a:lnTo>
                    <a:pt x="53" y="444"/>
                  </a:lnTo>
                  <a:lnTo>
                    <a:pt x="44" y="454"/>
                  </a:lnTo>
                  <a:lnTo>
                    <a:pt x="9" y="454"/>
                  </a:lnTo>
                  <a:lnTo>
                    <a:pt x="0" y="444"/>
                  </a:lnTo>
                  <a:lnTo>
                    <a:pt x="0" y="425"/>
                  </a:lnTo>
                  <a:lnTo>
                    <a:pt x="9" y="377"/>
                  </a:lnTo>
                  <a:lnTo>
                    <a:pt x="35" y="309"/>
                  </a:lnTo>
                  <a:lnTo>
                    <a:pt x="79" y="232"/>
                  </a:lnTo>
                  <a:lnTo>
                    <a:pt x="141" y="145"/>
                  </a:lnTo>
                  <a:lnTo>
                    <a:pt x="220" y="68"/>
                  </a:lnTo>
                  <a:lnTo>
                    <a:pt x="309" y="20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97" name="Freeform 9"/>
            <p:cNvSpPr>
              <a:spLocks/>
            </p:cNvSpPr>
            <p:nvPr/>
          </p:nvSpPr>
          <p:spPr bwMode="auto">
            <a:xfrm>
              <a:off x="4860" y="2684"/>
              <a:ext cx="556" cy="1091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317" y="0"/>
                </a:cxn>
                <a:cxn ang="0">
                  <a:pos x="335" y="19"/>
                </a:cxn>
                <a:cxn ang="0">
                  <a:pos x="335" y="48"/>
                </a:cxn>
                <a:cxn ang="0">
                  <a:pos x="353" y="48"/>
                </a:cxn>
                <a:cxn ang="0">
                  <a:pos x="353" y="994"/>
                </a:cxn>
                <a:cxn ang="0">
                  <a:pos x="370" y="1013"/>
                </a:cxn>
                <a:cxn ang="0">
                  <a:pos x="414" y="1033"/>
                </a:cxn>
                <a:cxn ang="0">
                  <a:pos x="556" y="1033"/>
                </a:cxn>
                <a:cxn ang="0">
                  <a:pos x="556" y="1091"/>
                </a:cxn>
                <a:cxn ang="0">
                  <a:pos x="423" y="1091"/>
                </a:cxn>
                <a:cxn ang="0">
                  <a:pos x="335" y="1081"/>
                </a:cxn>
                <a:cxn ang="0">
                  <a:pos x="220" y="1081"/>
                </a:cxn>
                <a:cxn ang="0">
                  <a:pos x="141" y="1091"/>
                </a:cxn>
                <a:cxn ang="0">
                  <a:pos x="17" y="1091"/>
                </a:cxn>
                <a:cxn ang="0">
                  <a:pos x="17" y="1033"/>
                </a:cxn>
                <a:cxn ang="0">
                  <a:pos x="159" y="1033"/>
                </a:cxn>
                <a:cxn ang="0">
                  <a:pos x="203" y="1013"/>
                </a:cxn>
                <a:cxn ang="0">
                  <a:pos x="220" y="994"/>
                </a:cxn>
                <a:cxn ang="0">
                  <a:pos x="220" y="116"/>
                </a:cxn>
                <a:cxn ang="0">
                  <a:pos x="132" y="154"/>
                </a:cxn>
                <a:cxn ang="0">
                  <a:pos x="53" y="164"/>
                </a:cxn>
                <a:cxn ang="0">
                  <a:pos x="0" y="164"/>
                </a:cxn>
                <a:cxn ang="0">
                  <a:pos x="0" y="106"/>
                </a:cxn>
                <a:cxn ang="0">
                  <a:pos x="61" y="106"/>
                </a:cxn>
                <a:cxn ang="0">
                  <a:pos x="132" y="97"/>
                </a:cxn>
                <a:cxn ang="0">
                  <a:pos x="211" y="58"/>
                </a:cxn>
                <a:cxn ang="0">
                  <a:pos x="291" y="0"/>
                </a:cxn>
              </a:cxnLst>
              <a:rect l="0" t="0" r="r" b="b"/>
              <a:pathLst>
                <a:path w="556" h="1091">
                  <a:moveTo>
                    <a:pt x="291" y="0"/>
                  </a:moveTo>
                  <a:lnTo>
                    <a:pt x="317" y="0"/>
                  </a:lnTo>
                  <a:lnTo>
                    <a:pt x="335" y="19"/>
                  </a:lnTo>
                  <a:lnTo>
                    <a:pt x="335" y="48"/>
                  </a:lnTo>
                  <a:lnTo>
                    <a:pt x="353" y="48"/>
                  </a:lnTo>
                  <a:lnTo>
                    <a:pt x="353" y="994"/>
                  </a:lnTo>
                  <a:lnTo>
                    <a:pt x="370" y="1013"/>
                  </a:lnTo>
                  <a:lnTo>
                    <a:pt x="414" y="1033"/>
                  </a:lnTo>
                  <a:lnTo>
                    <a:pt x="556" y="1033"/>
                  </a:lnTo>
                  <a:lnTo>
                    <a:pt x="556" y="1091"/>
                  </a:lnTo>
                  <a:lnTo>
                    <a:pt x="423" y="1091"/>
                  </a:lnTo>
                  <a:lnTo>
                    <a:pt x="335" y="1081"/>
                  </a:lnTo>
                  <a:lnTo>
                    <a:pt x="220" y="1081"/>
                  </a:lnTo>
                  <a:lnTo>
                    <a:pt x="141" y="1091"/>
                  </a:lnTo>
                  <a:lnTo>
                    <a:pt x="17" y="1091"/>
                  </a:lnTo>
                  <a:lnTo>
                    <a:pt x="17" y="1033"/>
                  </a:lnTo>
                  <a:lnTo>
                    <a:pt x="159" y="1033"/>
                  </a:lnTo>
                  <a:lnTo>
                    <a:pt x="203" y="1013"/>
                  </a:lnTo>
                  <a:lnTo>
                    <a:pt x="220" y="994"/>
                  </a:lnTo>
                  <a:lnTo>
                    <a:pt x="220" y="116"/>
                  </a:lnTo>
                  <a:lnTo>
                    <a:pt x="132" y="154"/>
                  </a:lnTo>
                  <a:lnTo>
                    <a:pt x="53" y="164"/>
                  </a:lnTo>
                  <a:lnTo>
                    <a:pt x="0" y="164"/>
                  </a:lnTo>
                  <a:lnTo>
                    <a:pt x="0" y="106"/>
                  </a:lnTo>
                  <a:lnTo>
                    <a:pt x="61" y="106"/>
                  </a:lnTo>
                  <a:lnTo>
                    <a:pt x="132" y="97"/>
                  </a:lnTo>
                  <a:lnTo>
                    <a:pt x="211" y="58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98" name="Freeform 10"/>
            <p:cNvSpPr>
              <a:spLocks/>
            </p:cNvSpPr>
            <p:nvPr/>
          </p:nvSpPr>
          <p:spPr bwMode="auto">
            <a:xfrm>
              <a:off x="5848" y="3196"/>
              <a:ext cx="247" cy="694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115" y="0"/>
                </a:cxn>
                <a:cxn ang="0">
                  <a:pos x="167" y="19"/>
                </a:cxn>
                <a:cxn ang="0">
                  <a:pos x="212" y="67"/>
                </a:cxn>
                <a:cxn ang="0">
                  <a:pos x="238" y="135"/>
                </a:cxn>
                <a:cxn ang="0">
                  <a:pos x="247" y="241"/>
                </a:cxn>
                <a:cxn ang="0">
                  <a:pos x="238" y="241"/>
                </a:cxn>
                <a:cxn ang="0">
                  <a:pos x="229" y="366"/>
                </a:cxn>
                <a:cxn ang="0">
                  <a:pos x="194" y="482"/>
                </a:cxn>
                <a:cxn ang="0">
                  <a:pos x="150" y="569"/>
                </a:cxn>
                <a:cxn ang="0">
                  <a:pos x="106" y="637"/>
                </a:cxn>
                <a:cxn ang="0">
                  <a:pos x="70" y="675"/>
                </a:cxn>
                <a:cxn ang="0">
                  <a:pos x="44" y="694"/>
                </a:cxn>
                <a:cxn ang="0">
                  <a:pos x="35" y="694"/>
                </a:cxn>
                <a:cxn ang="0">
                  <a:pos x="26" y="685"/>
                </a:cxn>
                <a:cxn ang="0">
                  <a:pos x="26" y="656"/>
                </a:cxn>
                <a:cxn ang="0">
                  <a:pos x="53" y="627"/>
                </a:cxn>
                <a:cxn ang="0">
                  <a:pos x="123" y="530"/>
                </a:cxn>
                <a:cxn ang="0">
                  <a:pos x="176" y="395"/>
                </a:cxn>
                <a:cxn ang="0">
                  <a:pos x="194" y="231"/>
                </a:cxn>
                <a:cxn ang="0">
                  <a:pos x="194" y="202"/>
                </a:cxn>
                <a:cxn ang="0">
                  <a:pos x="167" y="231"/>
                </a:cxn>
                <a:cxn ang="0">
                  <a:pos x="141" y="241"/>
                </a:cxn>
                <a:cxn ang="0">
                  <a:pos x="115" y="241"/>
                </a:cxn>
                <a:cxn ang="0">
                  <a:pos x="79" y="231"/>
                </a:cxn>
                <a:cxn ang="0">
                  <a:pos x="53" y="222"/>
                </a:cxn>
                <a:cxn ang="0">
                  <a:pos x="26" y="202"/>
                </a:cxn>
                <a:cxn ang="0">
                  <a:pos x="17" y="173"/>
                </a:cxn>
                <a:cxn ang="0">
                  <a:pos x="0" y="144"/>
                </a:cxn>
                <a:cxn ang="0">
                  <a:pos x="0" y="86"/>
                </a:cxn>
                <a:cxn ang="0">
                  <a:pos x="17" y="57"/>
                </a:cxn>
                <a:cxn ang="0">
                  <a:pos x="26" y="38"/>
                </a:cxn>
                <a:cxn ang="0">
                  <a:pos x="79" y="0"/>
                </a:cxn>
              </a:cxnLst>
              <a:rect l="0" t="0" r="r" b="b"/>
              <a:pathLst>
                <a:path w="247" h="694">
                  <a:moveTo>
                    <a:pt x="79" y="0"/>
                  </a:moveTo>
                  <a:lnTo>
                    <a:pt x="115" y="0"/>
                  </a:lnTo>
                  <a:lnTo>
                    <a:pt x="167" y="19"/>
                  </a:lnTo>
                  <a:lnTo>
                    <a:pt x="212" y="67"/>
                  </a:lnTo>
                  <a:lnTo>
                    <a:pt x="238" y="135"/>
                  </a:lnTo>
                  <a:lnTo>
                    <a:pt x="247" y="241"/>
                  </a:lnTo>
                  <a:lnTo>
                    <a:pt x="238" y="241"/>
                  </a:lnTo>
                  <a:lnTo>
                    <a:pt x="229" y="366"/>
                  </a:lnTo>
                  <a:lnTo>
                    <a:pt x="194" y="482"/>
                  </a:lnTo>
                  <a:lnTo>
                    <a:pt x="150" y="569"/>
                  </a:lnTo>
                  <a:lnTo>
                    <a:pt x="106" y="637"/>
                  </a:lnTo>
                  <a:lnTo>
                    <a:pt x="70" y="675"/>
                  </a:lnTo>
                  <a:lnTo>
                    <a:pt x="44" y="694"/>
                  </a:lnTo>
                  <a:lnTo>
                    <a:pt x="35" y="694"/>
                  </a:lnTo>
                  <a:lnTo>
                    <a:pt x="26" y="685"/>
                  </a:lnTo>
                  <a:lnTo>
                    <a:pt x="26" y="656"/>
                  </a:lnTo>
                  <a:lnTo>
                    <a:pt x="53" y="627"/>
                  </a:lnTo>
                  <a:lnTo>
                    <a:pt x="123" y="530"/>
                  </a:lnTo>
                  <a:lnTo>
                    <a:pt x="176" y="395"/>
                  </a:lnTo>
                  <a:lnTo>
                    <a:pt x="194" y="231"/>
                  </a:lnTo>
                  <a:lnTo>
                    <a:pt x="194" y="202"/>
                  </a:lnTo>
                  <a:lnTo>
                    <a:pt x="167" y="231"/>
                  </a:lnTo>
                  <a:lnTo>
                    <a:pt x="141" y="241"/>
                  </a:lnTo>
                  <a:lnTo>
                    <a:pt x="115" y="241"/>
                  </a:lnTo>
                  <a:lnTo>
                    <a:pt x="79" y="231"/>
                  </a:lnTo>
                  <a:lnTo>
                    <a:pt x="53" y="222"/>
                  </a:lnTo>
                  <a:lnTo>
                    <a:pt x="26" y="202"/>
                  </a:lnTo>
                  <a:lnTo>
                    <a:pt x="17" y="173"/>
                  </a:lnTo>
                  <a:lnTo>
                    <a:pt x="0" y="144"/>
                  </a:lnTo>
                  <a:lnTo>
                    <a:pt x="0" y="86"/>
                  </a:lnTo>
                  <a:lnTo>
                    <a:pt x="17" y="57"/>
                  </a:lnTo>
                  <a:lnTo>
                    <a:pt x="26" y="38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99" name="Freeform 11"/>
            <p:cNvSpPr>
              <a:spLocks/>
            </p:cNvSpPr>
            <p:nvPr/>
          </p:nvSpPr>
          <p:spPr bwMode="auto">
            <a:xfrm>
              <a:off x="6651" y="2452"/>
              <a:ext cx="1120" cy="1506"/>
            </a:xfrm>
            <a:custGeom>
              <a:avLst/>
              <a:gdLst/>
              <a:ahLst/>
              <a:cxnLst>
                <a:cxn ang="0">
                  <a:pos x="511" y="20"/>
                </a:cxn>
                <a:cxn ang="0">
                  <a:pos x="652" y="155"/>
                </a:cxn>
                <a:cxn ang="0">
                  <a:pos x="750" y="415"/>
                </a:cxn>
                <a:cxn ang="0">
                  <a:pos x="785" y="657"/>
                </a:cxn>
                <a:cxn ang="0">
                  <a:pos x="917" y="377"/>
                </a:cxn>
                <a:cxn ang="0">
                  <a:pos x="1085" y="20"/>
                </a:cxn>
                <a:cxn ang="0">
                  <a:pos x="1120" y="29"/>
                </a:cxn>
                <a:cxn ang="0">
                  <a:pos x="1102" y="87"/>
                </a:cxn>
                <a:cxn ang="0">
                  <a:pos x="1076" y="126"/>
                </a:cxn>
                <a:cxn ang="0">
                  <a:pos x="952" y="396"/>
                </a:cxn>
                <a:cxn ang="0">
                  <a:pos x="838" y="724"/>
                </a:cxn>
                <a:cxn ang="0">
                  <a:pos x="776" y="927"/>
                </a:cxn>
                <a:cxn ang="0">
                  <a:pos x="758" y="1062"/>
                </a:cxn>
                <a:cxn ang="0">
                  <a:pos x="688" y="1371"/>
                </a:cxn>
                <a:cxn ang="0">
                  <a:pos x="661" y="1458"/>
                </a:cxn>
                <a:cxn ang="0">
                  <a:pos x="635" y="1496"/>
                </a:cxn>
                <a:cxn ang="0">
                  <a:pos x="608" y="1506"/>
                </a:cxn>
                <a:cxn ang="0">
                  <a:pos x="591" y="1477"/>
                </a:cxn>
                <a:cxn ang="0">
                  <a:pos x="600" y="1400"/>
                </a:cxn>
                <a:cxn ang="0">
                  <a:pos x="644" y="1187"/>
                </a:cxn>
                <a:cxn ang="0">
                  <a:pos x="705" y="956"/>
                </a:cxn>
                <a:cxn ang="0">
                  <a:pos x="732" y="811"/>
                </a:cxn>
                <a:cxn ang="0">
                  <a:pos x="723" y="550"/>
                </a:cxn>
                <a:cxn ang="0">
                  <a:pos x="679" y="358"/>
                </a:cxn>
                <a:cxn ang="0">
                  <a:pos x="573" y="203"/>
                </a:cxn>
                <a:cxn ang="0">
                  <a:pos x="388" y="136"/>
                </a:cxn>
                <a:cxn ang="0">
                  <a:pos x="308" y="145"/>
                </a:cxn>
                <a:cxn ang="0">
                  <a:pos x="167" y="213"/>
                </a:cxn>
                <a:cxn ang="0">
                  <a:pos x="53" y="406"/>
                </a:cxn>
                <a:cxn ang="0">
                  <a:pos x="44" y="454"/>
                </a:cxn>
                <a:cxn ang="0">
                  <a:pos x="0" y="444"/>
                </a:cxn>
                <a:cxn ang="0">
                  <a:pos x="8" y="377"/>
                </a:cxn>
                <a:cxn ang="0">
                  <a:pos x="79" y="232"/>
                </a:cxn>
                <a:cxn ang="0">
                  <a:pos x="220" y="68"/>
                </a:cxn>
                <a:cxn ang="0">
                  <a:pos x="414" y="0"/>
                </a:cxn>
              </a:cxnLst>
              <a:rect l="0" t="0" r="r" b="b"/>
              <a:pathLst>
                <a:path w="1120" h="1506">
                  <a:moveTo>
                    <a:pt x="414" y="0"/>
                  </a:moveTo>
                  <a:lnTo>
                    <a:pt x="511" y="20"/>
                  </a:lnTo>
                  <a:lnTo>
                    <a:pt x="591" y="78"/>
                  </a:lnTo>
                  <a:lnTo>
                    <a:pt x="652" y="155"/>
                  </a:lnTo>
                  <a:lnTo>
                    <a:pt x="697" y="261"/>
                  </a:lnTo>
                  <a:lnTo>
                    <a:pt x="750" y="415"/>
                  </a:lnTo>
                  <a:lnTo>
                    <a:pt x="776" y="550"/>
                  </a:lnTo>
                  <a:lnTo>
                    <a:pt x="785" y="657"/>
                  </a:lnTo>
                  <a:lnTo>
                    <a:pt x="785" y="734"/>
                  </a:lnTo>
                  <a:lnTo>
                    <a:pt x="917" y="377"/>
                  </a:lnTo>
                  <a:lnTo>
                    <a:pt x="1067" y="39"/>
                  </a:lnTo>
                  <a:lnTo>
                    <a:pt x="1085" y="20"/>
                  </a:lnTo>
                  <a:lnTo>
                    <a:pt x="1102" y="20"/>
                  </a:lnTo>
                  <a:lnTo>
                    <a:pt x="1120" y="29"/>
                  </a:lnTo>
                  <a:lnTo>
                    <a:pt x="1120" y="49"/>
                  </a:lnTo>
                  <a:lnTo>
                    <a:pt x="1102" y="87"/>
                  </a:lnTo>
                  <a:lnTo>
                    <a:pt x="1085" y="107"/>
                  </a:lnTo>
                  <a:lnTo>
                    <a:pt x="1076" y="126"/>
                  </a:lnTo>
                  <a:lnTo>
                    <a:pt x="1014" y="251"/>
                  </a:lnTo>
                  <a:lnTo>
                    <a:pt x="952" y="396"/>
                  </a:lnTo>
                  <a:lnTo>
                    <a:pt x="891" y="560"/>
                  </a:lnTo>
                  <a:lnTo>
                    <a:pt x="838" y="724"/>
                  </a:lnTo>
                  <a:lnTo>
                    <a:pt x="785" y="879"/>
                  </a:lnTo>
                  <a:lnTo>
                    <a:pt x="776" y="927"/>
                  </a:lnTo>
                  <a:lnTo>
                    <a:pt x="767" y="966"/>
                  </a:lnTo>
                  <a:lnTo>
                    <a:pt x="758" y="1062"/>
                  </a:lnTo>
                  <a:lnTo>
                    <a:pt x="732" y="1197"/>
                  </a:lnTo>
                  <a:lnTo>
                    <a:pt x="688" y="1371"/>
                  </a:lnTo>
                  <a:lnTo>
                    <a:pt x="670" y="1419"/>
                  </a:lnTo>
                  <a:lnTo>
                    <a:pt x="661" y="1458"/>
                  </a:lnTo>
                  <a:lnTo>
                    <a:pt x="644" y="1487"/>
                  </a:lnTo>
                  <a:lnTo>
                    <a:pt x="635" y="1496"/>
                  </a:lnTo>
                  <a:lnTo>
                    <a:pt x="617" y="1506"/>
                  </a:lnTo>
                  <a:lnTo>
                    <a:pt x="608" y="1506"/>
                  </a:lnTo>
                  <a:lnTo>
                    <a:pt x="600" y="1496"/>
                  </a:lnTo>
                  <a:lnTo>
                    <a:pt x="591" y="1477"/>
                  </a:lnTo>
                  <a:lnTo>
                    <a:pt x="591" y="1458"/>
                  </a:lnTo>
                  <a:lnTo>
                    <a:pt x="600" y="1400"/>
                  </a:lnTo>
                  <a:lnTo>
                    <a:pt x="617" y="1303"/>
                  </a:lnTo>
                  <a:lnTo>
                    <a:pt x="644" y="1187"/>
                  </a:lnTo>
                  <a:lnTo>
                    <a:pt x="679" y="1062"/>
                  </a:lnTo>
                  <a:lnTo>
                    <a:pt x="705" y="956"/>
                  </a:lnTo>
                  <a:lnTo>
                    <a:pt x="723" y="879"/>
                  </a:lnTo>
                  <a:lnTo>
                    <a:pt x="732" y="811"/>
                  </a:lnTo>
                  <a:lnTo>
                    <a:pt x="732" y="647"/>
                  </a:lnTo>
                  <a:lnTo>
                    <a:pt x="723" y="550"/>
                  </a:lnTo>
                  <a:lnTo>
                    <a:pt x="705" y="454"/>
                  </a:lnTo>
                  <a:lnTo>
                    <a:pt x="679" y="358"/>
                  </a:lnTo>
                  <a:lnTo>
                    <a:pt x="635" y="271"/>
                  </a:lnTo>
                  <a:lnTo>
                    <a:pt x="573" y="203"/>
                  </a:lnTo>
                  <a:lnTo>
                    <a:pt x="494" y="155"/>
                  </a:lnTo>
                  <a:lnTo>
                    <a:pt x="388" y="136"/>
                  </a:lnTo>
                  <a:lnTo>
                    <a:pt x="361" y="136"/>
                  </a:lnTo>
                  <a:lnTo>
                    <a:pt x="308" y="145"/>
                  </a:lnTo>
                  <a:lnTo>
                    <a:pt x="247" y="164"/>
                  </a:lnTo>
                  <a:lnTo>
                    <a:pt x="167" y="213"/>
                  </a:lnTo>
                  <a:lnTo>
                    <a:pt x="105" y="290"/>
                  </a:lnTo>
                  <a:lnTo>
                    <a:pt x="53" y="406"/>
                  </a:lnTo>
                  <a:lnTo>
                    <a:pt x="53" y="444"/>
                  </a:lnTo>
                  <a:lnTo>
                    <a:pt x="44" y="454"/>
                  </a:lnTo>
                  <a:lnTo>
                    <a:pt x="8" y="454"/>
                  </a:lnTo>
                  <a:lnTo>
                    <a:pt x="0" y="444"/>
                  </a:lnTo>
                  <a:lnTo>
                    <a:pt x="0" y="425"/>
                  </a:lnTo>
                  <a:lnTo>
                    <a:pt x="8" y="377"/>
                  </a:lnTo>
                  <a:lnTo>
                    <a:pt x="35" y="309"/>
                  </a:lnTo>
                  <a:lnTo>
                    <a:pt x="79" y="232"/>
                  </a:lnTo>
                  <a:lnTo>
                    <a:pt x="141" y="145"/>
                  </a:lnTo>
                  <a:lnTo>
                    <a:pt x="220" y="68"/>
                  </a:lnTo>
                  <a:lnTo>
                    <a:pt x="308" y="20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auto">
            <a:xfrm>
              <a:off x="7824" y="2694"/>
              <a:ext cx="670" cy="1100"/>
            </a:xfrm>
            <a:custGeom>
              <a:avLst/>
              <a:gdLst/>
              <a:ahLst/>
              <a:cxnLst>
                <a:cxn ang="0">
                  <a:pos x="318" y="0"/>
                </a:cxn>
                <a:cxn ang="0">
                  <a:pos x="432" y="19"/>
                </a:cxn>
                <a:cxn ang="0">
                  <a:pos x="529" y="58"/>
                </a:cxn>
                <a:cxn ang="0">
                  <a:pos x="600" y="125"/>
                </a:cxn>
                <a:cxn ang="0">
                  <a:pos x="653" y="212"/>
                </a:cxn>
                <a:cxn ang="0">
                  <a:pos x="670" y="318"/>
                </a:cxn>
                <a:cxn ang="0">
                  <a:pos x="653" y="434"/>
                </a:cxn>
                <a:cxn ang="0">
                  <a:pos x="600" y="521"/>
                </a:cxn>
                <a:cxn ang="0">
                  <a:pos x="529" y="598"/>
                </a:cxn>
                <a:cxn ang="0">
                  <a:pos x="450" y="675"/>
                </a:cxn>
                <a:cxn ang="0">
                  <a:pos x="397" y="724"/>
                </a:cxn>
                <a:cxn ang="0">
                  <a:pos x="353" y="762"/>
                </a:cxn>
                <a:cxn ang="0">
                  <a:pos x="300" y="810"/>
                </a:cxn>
                <a:cxn ang="0">
                  <a:pos x="229" y="878"/>
                </a:cxn>
                <a:cxn ang="0">
                  <a:pos x="150" y="955"/>
                </a:cxn>
                <a:cxn ang="0">
                  <a:pos x="547" y="955"/>
                </a:cxn>
                <a:cxn ang="0">
                  <a:pos x="573" y="945"/>
                </a:cxn>
                <a:cxn ang="0">
                  <a:pos x="591" y="907"/>
                </a:cxn>
                <a:cxn ang="0">
                  <a:pos x="600" y="839"/>
                </a:cxn>
                <a:cxn ang="0">
                  <a:pos x="609" y="791"/>
                </a:cxn>
                <a:cxn ang="0">
                  <a:pos x="662" y="791"/>
                </a:cxn>
                <a:cxn ang="0">
                  <a:pos x="670" y="801"/>
                </a:cxn>
                <a:cxn ang="0">
                  <a:pos x="626" y="1100"/>
                </a:cxn>
                <a:cxn ang="0">
                  <a:pos x="0" y="1100"/>
                </a:cxn>
                <a:cxn ang="0">
                  <a:pos x="0" y="1052"/>
                </a:cxn>
                <a:cxn ang="0">
                  <a:pos x="379" y="637"/>
                </a:cxn>
                <a:cxn ang="0">
                  <a:pos x="423" y="579"/>
                </a:cxn>
                <a:cxn ang="0">
                  <a:pos x="468" y="511"/>
                </a:cxn>
                <a:cxn ang="0">
                  <a:pos x="503" y="424"/>
                </a:cxn>
                <a:cxn ang="0">
                  <a:pos x="520" y="318"/>
                </a:cxn>
                <a:cxn ang="0">
                  <a:pos x="512" y="241"/>
                </a:cxn>
                <a:cxn ang="0">
                  <a:pos x="485" y="173"/>
                </a:cxn>
                <a:cxn ang="0">
                  <a:pos x="432" y="116"/>
                </a:cxn>
                <a:cxn ang="0">
                  <a:pos x="371" y="77"/>
                </a:cxn>
                <a:cxn ang="0">
                  <a:pos x="291" y="58"/>
                </a:cxn>
                <a:cxn ang="0">
                  <a:pos x="229" y="67"/>
                </a:cxn>
                <a:cxn ang="0">
                  <a:pos x="168" y="87"/>
                </a:cxn>
                <a:cxn ang="0">
                  <a:pos x="115" y="135"/>
                </a:cxn>
                <a:cxn ang="0">
                  <a:pos x="71" y="212"/>
                </a:cxn>
                <a:cxn ang="0">
                  <a:pos x="97" y="212"/>
                </a:cxn>
                <a:cxn ang="0">
                  <a:pos x="123" y="222"/>
                </a:cxn>
                <a:cxn ang="0">
                  <a:pos x="150" y="251"/>
                </a:cxn>
                <a:cxn ang="0">
                  <a:pos x="159" y="270"/>
                </a:cxn>
                <a:cxn ang="0">
                  <a:pos x="159" y="299"/>
                </a:cxn>
                <a:cxn ang="0">
                  <a:pos x="141" y="357"/>
                </a:cxn>
                <a:cxn ang="0">
                  <a:pos x="123" y="376"/>
                </a:cxn>
                <a:cxn ang="0">
                  <a:pos x="97" y="386"/>
                </a:cxn>
                <a:cxn ang="0">
                  <a:pos x="53" y="386"/>
                </a:cxn>
                <a:cxn ang="0">
                  <a:pos x="35" y="376"/>
                </a:cxn>
                <a:cxn ang="0">
                  <a:pos x="9" y="347"/>
                </a:cxn>
                <a:cxn ang="0">
                  <a:pos x="0" y="328"/>
                </a:cxn>
                <a:cxn ang="0">
                  <a:pos x="0" y="299"/>
                </a:cxn>
                <a:cxn ang="0">
                  <a:pos x="26" y="183"/>
                </a:cxn>
                <a:cxn ang="0">
                  <a:pos x="88" y="87"/>
                </a:cxn>
                <a:cxn ang="0">
                  <a:pos x="194" y="29"/>
                </a:cxn>
                <a:cxn ang="0">
                  <a:pos x="318" y="0"/>
                </a:cxn>
              </a:cxnLst>
              <a:rect l="0" t="0" r="r" b="b"/>
              <a:pathLst>
                <a:path w="670" h="1100">
                  <a:moveTo>
                    <a:pt x="318" y="0"/>
                  </a:moveTo>
                  <a:lnTo>
                    <a:pt x="432" y="19"/>
                  </a:lnTo>
                  <a:lnTo>
                    <a:pt x="529" y="58"/>
                  </a:lnTo>
                  <a:lnTo>
                    <a:pt x="600" y="125"/>
                  </a:lnTo>
                  <a:lnTo>
                    <a:pt x="653" y="212"/>
                  </a:lnTo>
                  <a:lnTo>
                    <a:pt x="670" y="318"/>
                  </a:lnTo>
                  <a:lnTo>
                    <a:pt x="653" y="434"/>
                  </a:lnTo>
                  <a:lnTo>
                    <a:pt x="600" y="521"/>
                  </a:lnTo>
                  <a:lnTo>
                    <a:pt x="529" y="598"/>
                  </a:lnTo>
                  <a:lnTo>
                    <a:pt x="450" y="675"/>
                  </a:lnTo>
                  <a:lnTo>
                    <a:pt x="397" y="724"/>
                  </a:lnTo>
                  <a:lnTo>
                    <a:pt x="353" y="762"/>
                  </a:lnTo>
                  <a:lnTo>
                    <a:pt x="300" y="810"/>
                  </a:lnTo>
                  <a:lnTo>
                    <a:pt x="229" y="878"/>
                  </a:lnTo>
                  <a:lnTo>
                    <a:pt x="150" y="955"/>
                  </a:lnTo>
                  <a:lnTo>
                    <a:pt x="547" y="955"/>
                  </a:lnTo>
                  <a:lnTo>
                    <a:pt x="573" y="945"/>
                  </a:lnTo>
                  <a:lnTo>
                    <a:pt x="591" y="907"/>
                  </a:lnTo>
                  <a:lnTo>
                    <a:pt x="600" y="839"/>
                  </a:lnTo>
                  <a:lnTo>
                    <a:pt x="609" y="791"/>
                  </a:lnTo>
                  <a:lnTo>
                    <a:pt x="662" y="791"/>
                  </a:lnTo>
                  <a:lnTo>
                    <a:pt x="670" y="801"/>
                  </a:lnTo>
                  <a:lnTo>
                    <a:pt x="626" y="1100"/>
                  </a:lnTo>
                  <a:lnTo>
                    <a:pt x="0" y="1100"/>
                  </a:lnTo>
                  <a:lnTo>
                    <a:pt x="0" y="1052"/>
                  </a:lnTo>
                  <a:lnTo>
                    <a:pt x="379" y="637"/>
                  </a:lnTo>
                  <a:lnTo>
                    <a:pt x="423" y="579"/>
                  </a:lnTo>
                  <a:lnTo>
                    <a:pt x="468" y="511"/>
                  </a:lnTo>
                  <a:lnTo>
                    <a:pt x="503" y="424"/>
                  </a:lnTo>
                  <a:lnTo>
                    <a:pt x="520" y="318"/>
                  </a:lnTo>
                  <a:lnTo>
                    <a:pt x="512" y="241"/>
                  </a:lnTo>
                  <a:lnTo>
                    <a:pt x="485" y="173"/>
                  </a:lnTo>
                  <a:lnTo>
                    <a:pt x="432" y="116"/>
                  </a:lnTo>
                  <a:lnTo>
                    <a:pt x="371" y="77"/>
                  </a:lnTo>
                  <a:lnTo>
                    <a:pt x="291" y="58"/>
                  </a:lnTo>
                  <a:lnTo>
                    <a:pt x="229" y="67"/>
                  </a:lnTo>
                  <a:lnTo>
                    <a:pt x="168" y="87"/>
                  </a:lnTo>
                  <a:lnTo>
                    <a:pt x="115" y="135"/>
                  </a:lnTo>
                  <a:lnTo>
                    <a:pt x="71" y="212"/>
                  </a:lnTo>
                  <a:lnTo>
                    <a:pt x="97" y="212"/>
                  </a:lnTo>
                  <a:lnTo>
                    <a:pt x="123" y="222"/>
                  </a:lnTo>
                  <a:lnTo>
                    <a:pt x="150" y="251"/>
                  </a:lnTo>
                  <a:lnTo>
                    <a:pt x="159" y="270"/>
                  </a:lnTo>
                  <a:lnTo>
                    <a:pt x="159" y="299"/>
                  </a:lnTo>
                  <a:lnTo>
                    <a:pt x="141" y="357"/>
                  </a:lnTo>
                  <a:lnTo>
                    <a:pt x="123" y="376"/>
                  </a:lnTo>
                  <a:lnTo>
                    <a:pt x="97" y="386"/>
                  </a:lnTo>
                  <a:lnTo>
                    <a:pt x="53" y="386"/>
                  </a:lnTo>
                  <a:lnTo>
                    <a:pt x="35" y="376"/>
                  </a:lnTo>
                  <a:lnTo>
                    <a:pt x="9" y="347"/>
                  </a:lnTo>
                  <a:lnTo>
                    <a:pt x="0" y="328"/>
                  </a:lnTo>
                  <a:lnTo>
                    <a:pt x="0" y="299"/>
                  </a:lnTo>
                  <a:lnTo>
                    <a:pt x="26" y="183"/>
                  </a:lnTo>
                  <a:lnTo>
                    <a:pt x="88" y="87"/>
                  </a:lnTo>
                  <a:lnTo>
                    <a:pt x="194" y="29"/>
                  </a:lnTo>
                  <a:lnTo>
                    <a:pt x="3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1" name="Freeform 13"/>
            <p:cNvSpPr>
              <a:spLocks/>
            </p:cNvSpPr>
            <p:nvPr/>
          </p:nvSpPr>
          <p:spPr bwMode="auto">
            <a:xfrm>
              <a:off x="8786" y="1709"/>
              <a:ext cx="502" cy="232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6" y="0"/>
                </a:cxn>
                <a:cxn ang="0">
                  <a:pos x="61" y="20"/>
                </a:cxn>
                <a:cxn ang="0">
                  <a:pos x="123" y="68"/>
                </a:cxn>
                <a:cxn ang="0">
                  <a:pos x="194" y="155"/>
                </a:cxn>
                <a:cxn ang="0">
                  <a:pos x="282" y="280"/>
                </a:cxn>
                <a:cxn ang="0">
                  <a:pos x="361" y="435"/>
                </a:cxn>
                <a:cxn ang="0">
                  <a:pos x="432" y="628"/>
                </a:cxn>
                <a:cxn ang="0">
                  <a:pos x="476" y="821"/>
                </a:cxn>
                <a:cxn ang="0">
                  <a:pos x="494" y="1004"/>
                </a:cxn>
                <a:cxn ang="0">
                  <a:pos x="502" y="1158"/>
                </a:cxn>
                <a:cxn ang="0">
                  <a:pos x="494" y="1380"/>
                </a:cxn>
                <a:cxn ang="0">
                  <a:pos x="450" y="1612"/>
                </a:cxn>
                <a:cxn ang="0">
                  <a:pos x="370" y="1873"/>
                </a:cxn>
                <a:cxn ang="0">
                  <a:pos x="300" y="2008"/>
                </a:cxn>
                <a:cxn ang="0">
                  <a:pos x="229" y="2124"/>
                </a:cxn>
                <a:cxn ang="0">
                  <a:pos x="158" y="2210"/>
                </a:cxn>
                <a:cxn ang="0">
                  <a:pos x="105" y="2278"/>
                </a:cxn>
                <a:cxn ang="0">
                  <a:pos x="61" y="2317"/>
                </a:cxn>
                <a:cxn ang="0">
                  <a:pos x="35" y="2326"/>
                </a:cxn>
                <a:cxn ang="0">
                  <a:pos x="17" y="2326"/>
                </a:cxn>
                <a:cxn ang="0">
                  <a:pos x="8" y="2317"/>
                </a:cxn>
                <a:cxn ang="0">
                  <a:pos x="8" y="2297"/>
                </a:cxn>
                <a:cxn ang="0">
                  <a:pos x="35" y="2268"/>
                </a:cxn>
                <a:cxn ang="0">
                  <a:pos x="150" y="2114"/>
                </a:cxn>
                <a:cxn ang="0">
                  <a:pos x="238" y="1940"/>
                </a:cxn>
                <a:cxn ang="0">
                  <a:pos x="308" y="1757"/>
                </a:cxn>
                <a:cxn ang="0">
                  <a:pos x="352" y="1564"/>
                </a:cxn>
                <a:cxn ang="0">
                  <a:pos x="370" y="1371"/>
                </a:cxn>
                <a:cxn ang="0">
                  <a:pos x="379" y="1168"/>
                </a:cxn>
                <a:cxn ang="0">
                  <a:pos x="361" y="888"/>
                </a:cxn>
                <a:cxn ang="0">
                  <a:pos x="326" y="637"/>
                </a:cxn>
                <a:cxn ang="0">
                  <a:pos x="255" y="415"/>
                </a:cxn>
                <a:cxn ang="0">
                  <a:pos x="158" y="232"/>
                </a:cxn>
                <a:cxn ang="0">
                  <a:pos x="44" y="77"/>
                </a:cxn>
                <a:cxn ang="0">
                  <a:pos x="26" y="58"/>
                </a:cxn>
                <a:cxn ang="0">
                  <a:pos x="8" y="49"/>
                </a:cxn>
                <a:cxn ang="0">
                  <a:pos x="0" y="39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502" h="2326">
                  <a:moveTo>
                    <a:pt x="8" y="0"/>
                  </a:moveTo>
                  <a:lnTo>
                    <a:pt x="26" y="0"/>
                  </a:lnTo>
                  <a:lnTo>
                    <a:pt x="61" y="20"/>
                  </a:lnTo>
                  <a:lnTo>
                    <a:pt x="123" y="68"/>
                  </a:lnTo>
                  <a:lnTo>
                    <a:pt x="194" y="155"/>
                  </a:lnTo>
                  <a:lnTo>
                    <a:pt x="282" y="280"/>
                  </a:lnTo>
                  <a:lnTo>
                    <a:pt x="361" y="435"/>
                  </a:lnTo>
                  <a:lnTo>
                    <a:pt x="432" y="628"/>
                  </a:lnTo>
                  <a:lnTo>
                    <a:pt x="476" y="821"/>
                  </a:lnTo>
                  <a:lnTo>
                    <a:pt x="494" y="1004"/>
                  </a:lnTo>
                  <a:lnTo>
                    <a:pt x="502" y="1158"/>
                  </a:lnTo>
                  <a:lnTo>
                    <a:pt x="494" y="1380"/>
                  </a:lnTo>
                  <a:lnTo>
                    <a:pt x="450" y="1612"/>
                  </a:lnTo>
                  <a:lnTo>
                    <a:pt x="370" y="1873"/>
                  </a:lnTo>
                  <a:lnTo>
                    <a:pt x="300" y="2008"/>
                  </a:lnTo>
                  <a:lnTo>
                    <a:pt x="229" y="2124"/>
                  </a:lnTo>
                  <a:lnTo>
                    <a:pt x="158" y="2210"/>
                  </a:lnTo>
                  <a:lnTo>
                    <a:pt x="105" y="2278"/>
                  </a:lnTo>
                  <a:lnTo>
                    <a:pt x="61" y="2317"/>
                  </a:lnTo>
                  <a:lnTo>
                    <a:pt x="35" y="2326"/>
                  </a:lnTo>
                  <a:lnTo>
                    <a:pt x="17" y="2326"/>
                  </a:lnTo>
                  <a:lnTo>
                    <a:pt x="8" y="2317"/>
                  </a:lnTo>
                  <a:lnTo>
                    <a:pt x="8" y="2297"/>
                  </a:lnTo>
                  <a:lnTo>
                    <a:pt x="35" y="2268"/>
                  </a:lnTo>
                  <a:lnTo>
                    <a:pt x="150" y="2114"/>
                  </a:lnTo>
                  <a:lnTo>
                    <a:pt x="238" y="1940"/>
                  </a:lnTo>
                  <a:lnTo>
                    <a:pt x="308" y="1757"/>
                  </a:lnTo>
                  <a:lnTo>
                    <a:pt x="352" y="1564"/>
                  </a:lnTo>
                  <a:lnTo>
                    <a:pt x="370" y="1371"/>
                  </a:lnTo>
                  <a:lnTo>
                    <a:pt x="379" y="1168"/>
                  </a:lnTo>
                  <a:lnTo>
                    <a:pt x="361" y="888"/>
                  </a:lnTo>
                  <a:lnTo>
                    <a:pt x="326" y="637"/>
                  </a:lnTo>
                  <a:lnTo>
                    <a:pt x="255" y="415"/>
                  </a:lnTo>
                  <a:lnTo>
                    <a:pt x="158" y="232"/>
                  </a:lnTo>
                  <a:lnTo>
                    <a:pt x="44" y="77"/>
                  </a:lnTo>
                  <a:lnTo>
                    <a:pt x="26" y="58"/>
                  </a:lnTo>
                  <a:lnTo>
                    <a:pt x="8" y="49"/>
                  </a:lnTo>
                  <a:lnTo>
                    <a:pt x="0" y="39"/>
                  </a:lnTo>
                  <a:lnTo>
                    <a:pt x="0" y="1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2" name="Freeform 14"/>
            <p:cNvSpPr>
              <a:spLocks noEditPoints="1"/>
            </p:cNvSpPr>
            <p:nvPr/>
          </p:nvSpPr>
          <p:spPr bwMode="auto">
            <a:xfrm>
              <a:off x="10259" y="2443"/>
              <a:ext cx="229" cy="1003"/>
            </a:xfrm>
            <a:custGeom>
              <a:avLst/>
              <a:gdLst/>
              <a:ahLst/>
              <a:cxnLst>
                <a:cxn ang="0">
                  <a:pos x="115" y="762"/>
                </a:cxn>
                <a:cxn ang="0">
                  <a:pos x="185" y="781"/>
                </a:cxn>
                <a:cxn ang="0">
                  <a:pos x="220" y="839"/>
                </a:cxn>
                <a:cxn ang="0">
                  <a:pos x="229" y="878"/>
                </a:cxn>
                <a:cxn ang="0">
                  <a:pos x="220" y="917"/>
                </a:cxn>
                <a:cxn ang="0">
                  <a:pos x="203" y="955"/>
                </a:cxn>
                <a:cxn ang="0">
                  <a:pos x="185" y="975"/>
                </a:cxn>
                <a:cxn ang="0">
                  <a:pos x="150" y="994"/>
                </a:cxn>
                <a:cxn ang="0">
                  <a:pos x="115" y="1003"/>
                </a:cxn>
                <a:cxn ang="0">
                  <a:pos x="79" y="994"/>
                </a:cxn>
                <a:cxn ang="0">
                  <a:pos x="44" y="975"/>
                </a:cxn>
                <a:cxn ang="0">
                  <a:pos x="26" y="955"/>
                </a:cxn>
                <a:cxn ang="0">
                  <a:pos x="9" y="917"/>
                </a:cxn>
                <a:cxn ang="0">
                  <a:pos x="0" y="878"/>
                </a:cxn>
                <a:cxn ang="0">
                  <a:pos x="9" y="839"/>
                </a:cxn>
                <a:cxn ang="0">
                  <a:pos x="44" y="781"/>
                </a:cxn>
                <a:cxn ang="0">
                  <a:pos x="115" y="762"/>
                </a:cxn>
                <a:cxn ang="0">
                  <a:pos x="115" y="0"/>
                </a:cxn>
                <a:cxn ang="0">
                  <a:pos x="150" y="9"/>
                </a:cxn>
                <a:cxn ang="0">
                  <a:pos x="185" y="29"/>
                </a:cxn>
                <a:cxn ang="0">
                  <a:pos x="203" y="48"/>
                </a:cxn>
                <a:cxn ang="0">
                  <a:pos x="220" y="87"/>
                </a:cxn>
                <a:cxn ang="0">
                  <a:pos x="229" y="125"/>
                </a:cxn>
                <a:cxn ang="0">
                  <a:pos x="220" y="164"/>
                </a:cxn>
                <a:cxn ang="0">
                  <a:pos x="185" y="222"/>
                </a:cxn>
                <a:cxn ang="0">
                  <a:pos x="115" y="241"/>
                </a:cxn>
                <a:cxn ang="0">
                  <a:pos x="44" y="222"/>
                </a:cxn>
                <a:cxn ang="0">
                  <a:pos x="9" y="164"/>
                </a:cxn>
                <a:cxn ang="0">
                  <a:pos x="0" y="125"/>
                </a:cxn>
                <a:cxn ang="0">
                  <a:pos x="9" y="87"/>
                </a:cxn>
                <a:cxn ang="0">
                  <a:pos x="26" y="48"/>
                </a:cxn>
                <a:cxn ang="0">
                  <a:pos x="44" y="29"/>
                </a:cxn>
                <a:cxn ang="0">
                  <a:pos x="79" y="9"/>
                </a:cxn>
                <a:cxn ang="0">
                  <a:pos x="115" y="0"/>
                </a:cxn>
              </a:cxnLst>
              <a:rect l="0" t="0" r="r" b="b"/>
              <a:pathLst>
                <a:path w="229" h="1003">
                  <a:moveTo>
                    <a:pt x="115" y="762"/>
                  </a:moveTo>
                  <a:lnTo>
                    <a:pt x="185" y="781"/>
                  </a:lnTo>
                  <a:lnTo>
                    <a:pt x="220" y="839"/>
                  </a:lnTo>
                  <a:lnTo>
                    <a:pt x="229" y="878"/>
                  </a:lnTo>
                  <a:lnTo>
                    <a:pt x="220" y="917"/>
                  </a:lnTo>
                  <a:lnTo>
                    <a:pt x="203" y="955"/>
                  </a:lnTo>
                  <a:lnTo>
                    <a:pt x="185" y="975"/>
                  </a:lnTo>
                  <a:lnTo>
                    <a:pt x="150" y="994"/>
                  </a:lnTo>
                  <a:lnTo>
                    <a:pt x="115" y="1003"/>
                  </a:lnTo>
                  <a:lnTo>
                    <a:pt x="79" y="994"/>
                  </a:lnTo>
                  <a:lnTo>
                    <a:pt x="44" y="975"/>
                  </a:lnTo>
                  <a:lnTo>
                    <a:pt x="26" y="955"/>
                  </a:lnTo>
                  <a:lnTo>
                    <a:pt x="9" y="917"/>
                  </a:lnTo>
                  <a:lnTo>
                    <a:pt x="0" y="878"/>
                  </a:lnTo>
                  <a:lnTo>
                    <a:pt x="9" y="839"/>
                  </a:lnTo>
                  <a:lnTo>
                    <a:pt x="44" y="781"/>
                  </a:lnTo>
                  <a:lnTo>
                    <a:pt x="115" y="762"/>
                  </a:lnTo>
                  <a:close/>
                  <a:moveTo>
                    <a:pt x="115" y="0"/>
                  </a:moveTo>
                  <a:lnTo>
                    <a:pt x="150" y="9"/>
                  </a:lnTo>
                  <a:lnTo>
                    <a:pt x="185" y="29"/>
                  </a:lnTo>
                  <a:lnTo>
                    <a:pt x="203" y="48"/>
                  </a:lnTo>
                  <a:lnTo>
                    <a:pt x="220" y="87"/>
                  </a:lnTo>
                  <a:lnTo>
                    <a:pt x="229" y="125"/>
                  </a:lnTo>
                  <a:lnTo>
                    <a:pt x="220" y="164"/>
                  </a:lnTo>
                  <a:lnTo>
                    <a:pt x="185" y="222"/>
                  </a:lnTo>
                  <a:lnTo>
                    <a:pt x="115" y="241"/>
                  </a:lnTo>
                  <a:lnTo>
                    <a:pt x="44" y="222"/>
                  </a:lnTo>
                  <a:lnTo>
                    <a:pt x="9" y="164"/>
                  </a:lnTo>
                  <a:lnTo>
                    <a:pt x="0" y="125"/>
                  </a:lnTo>
                  <a:lnTo>
                    <a:pt x="9" y="87"/>
                  </a:lnTo>
                  <a:lnTo>
                    <a:pt x="26" y="48"/>
                  </a:lnTo>
                  <a:lnTo>
                    <a:pt x="44" y="29"/>
                  </a:lnTo>
                  <a:lnTo>
                    <a:pt x="79" y="9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3" name="Freeform 15"/>
            <p:cNvSpPr>
              <a:spLocks noEditPoints="1"/>
            </p:cNvSpPr>
            <p:nvPr/>
          </p:nvSpPr>
          <p:spPr bwMode="auto">
            <a:xfrm>
              <a:off x="10797" y="2588"/>
              <a:ext cx="1412" cy="550"/>
            </a:xfrm>
            <a:custGeom>
              <a:avLst/>
              <a:gdLst/>
              <a:ahLst/>
              <a:cxnLst>
                <a:cxn ang="0">
                  <a:pos x="44" y="453"/>
                </a:cxn>
                <a:cxn ang="0">
                  <a:pos x="1367" y="453"/>
                </a:cxn>
                <a:cxn ang="0">
                  <a:pos x="1385" y="463"/>
                </a:cxn>
                <a:cxn ang="0">
                  <a:pos x="1403" y="463"/>
                </a:cxn>
                <a:cxn ang="0">
                  <a:pos x="1412" y="482"/>
                </a:cxn>
                <a:cxn ang="0">
                  <a:pos x="1412" y="521"/>
                </a:cxn>
                <a:cxn ang="0">
                  <a:pos x="1403" y="540"/>
                </a:cxn>
                <a:cxn ang="0">
                  <a:pos x="1385" y="540"/>
                </a:cxn>
                <a:cxn ang="0">
                  <a:pos x="1367" y="550"/>
                </a:cxn>
                <a:cxn ang="0">
                  <a:pos x="44" y="550"/>
                </a:cxn>
                <a:cxn ang="0">
                  <a:pos x="27" y="540"/>
                </a:cxn>
                <a:cxn ang="0">
                  <a:pos x="9" y="540"/>
                </a:cxn>
                <a:cxn ang="0">
                  <a:pos x="0" y="521"/>
                </a:cxn>
                <a:cxn ang="0">
                  <a:pos x="0" y="482"/>
                </a:cxn>
                <a:cxn ang="0">
                  <a:pos x="9" y="463"/>
                </a:cxn>
                <a:cxn ang="0">
                  <a:pos x="27" y="463"/>
                </a:cxn>
                <a:cxn ang="0">
                  <a:pos x="44" y="453"/>
                </a:cxn>
                <a:cxn ang="0">
                  <a:pos x="44" y="0"/>
                </a:cxn>
                <a:cxn ang="0">
                  <a:pos x="1367" y="0"/>
                </a:cxn>
                <a:cxn ang="0">
                  <a:pos x="1385" y="9"/>
                </a:cxn>
                <a:cxn ang="0">
                  <a:pos x="1403" y="9"/>
                </a:cxn>
                <a:cxn ang="0">
                  <a:pos x="1412" y="28"/>
                </a:cxn>
                <a:cxn ang="0">
                  <a:pos x="1412" y="67"/>
                </a:cxn>
                <a:cxn ang="0">
                  <a:pos x="1403" y="86"/>
                </a:cxn>
                <a:cxn ang="0">
                  <a:pos x="1385" y="86"/>
                </a:cxn>
                <a:cxn ang="0">
                  <a:pos x="1376" y="96"/>
                </a:cxn>
                <a:cxn ang="0">
                  <a:pos x="44" y="96"/>
                </a:cxn>
                <a:cxn ang="0">
                  <a:pos x="27" y="86"/>
                </a:cxn>
                <a:cxn ang="0">
                  <a:pos x="9" y="86"/>
                </a:cxn>
                <a:cxn ang="0">
                  <a:pos x="0" y="67"/>
                </a:cxn>
                <a:cxn ang="0">
                  <a:pos x="0" y="28"/>
                </a:cxn>
                <a:cxn ang="0">
                  <a:pos x="9" y="9"/>
                </a:cxn>
                <a:cxn ang="0">
                  <a:pos x="27" y="9"/>
                </a:cxn>
                <a:cxn ang="0">
                  <a:pos x="44" y="0"/>
                </a:cxn>
              </a:cxnLst>
              <a:rect l="0" t="0" r="r" b="b"/>
              <a:pathLst>
                <a:path w="1412" h="550">
                  <a:moveTo>
                    <a:pt x="44" y="453"/>
                  </a:moveTo>
                  <a:lnTo>
                    <a:pt x="1367" y="453"/>
                  </a:lnTo>
                  <a:lnTo>
                    <a:pt x="1385" y="463"/>
                  </a:lnTo>
                  <a:lnTo>
                    <a:pt x="1403" y="463"/>
                  </a:lnTo>
                  <a:lnTo>
                    <a:pt x="1412" y="482"/>
                  </a:lnTo>
                  <a:lnTo>
                    <a:pt x="1412" y="521"/>
                  </a:lnTo>
                  <a:lnTo>
                    <a:pt x="1403" y="540"/>
                  </a:lnTo>
                  <a:lnTo>
                    <a:pt x="1385" y="540"/>
                  </a:lnTo>
                  <a:lnTo>
                    <a:pt x="1367" y="550"/>
                  </a:lnTo>
                  <a:lnTo>
                    <a:pt x="44" y="550"/>
                  </a:lnTo>
                  <a:lnTo>
                    <a:pt x="27" y="540"/>
                  </a:lnTo>
                  <a:lnTo>
                    <a:pt x="9" y="540"/>
                  </a:lnTo>
                  <a:lnTo>
                    <a:pt x="0" y="521"/>
                  </a:lnTo>
                  <a:lnTo>
                    <a:pt x="0" y="482"/>
                  </a:lnTo>
                  <a:lnTo>
                    <a:pt x="9" y="463"/>
                  </a:lnTo>
                  <a:lnTo>
                    <a:pt x="27" y="463"/>
                  </a:lnTo>
                  <a:lnTo>
                    <a:pt x="44" y="453"/>
                  </a:lnTo>
                  <a:close/>
                  <a:moveTo>
                    <a:pt x="44" y="0"/>
                  </a:moveTo>
                  <a:lnTo>
                    <a:pt x="1367" y="0"/>
                  </a:lnTo>
                  <a:lnTo>
                    <a:pt x="1385" y="9"/>
                  </a:lnTo>
                  <a:lnTo>
                    <a:pt x="1403" y="9"/>
                  </a:lnTo>
                  <a:lnTo>
                    <a:pt x="1412" y="28"/>
                  </a:lnTo>
                  <a:lnTo>
                    <a:pt x="1412" y="67"/>
                  </a:lnTo>
                  <a:lnTo>
                    <a:pt x="1403" y="86"/>
                  </a:lnTo>
                  <a:lnTo>
                    <a:pt x="1385" y="86"/>
                  </a:lnTo>
                  <a:lnTo>
                    <a:pt x="1376" y="96"/>
                  </a:lnTo>
                  <a:lnTo>
                    <a:pt x="44" y="96"/>
                  </a:lnTo>
                  <a:lnTo>
                    <a:pt x="27" y="86"/>
                  </a:lnTo>
                  <a:lnTo>
                    <a:pt x="9" y="86"/>
                  </a:lnTo>
                  <a:lnTo>
                    <a:pt x="0" y="67"/>
                  </a:lnTo>
                  <a:lnTo>
                    <a:pt x="0" y="28"/>
                  </a:lnTo>
                  <a:lnTo>
                    <a:pt x="9" y="9"/>
                  </a:lnTo>
                  <a:lnTo>
                    <a:pt x="27" y="9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4" name="Freeform 16"/>
            <p:cNvSpPr>
              <a:spLocks/>
            </p:cNvSpPr>
            <p:nvPr/>
          </p:nvSpPr>
          <p:spPr bwMode="auto">
            <a:xfrm>
              <a:off x="13091" y="1690"/>
              <a:ext cx="759" cy="2345"/>
            </a:xfrm>
            <a:custGeom>
              <a:avLst/>
              <a:gdLst/>
              <a:ahLst/>
              <a:cxnLst>
                <a:cxn ang="0">
                  <a:pos x="750" y="0"/>
                </a:cxn>
                <a:cxn ang="0">
                  <a:pos x="759" y="48"/>
                </a:cxn>
                <a:cxn ang="0">
                  <a:pos x="741" y="58"/>
                </a:cxn>
                <a:cxn ang="0">
                  <a:pos x="556" y="116"/>
                </a:cxn>
                <a:cxn ang="0">
                  <a:pos x="476" y="212"/>
                </a:cxn>
                <a:cxn ang="0">
                  <a:pos x="450" y="318"/>
                </a:cxn>
                <a:cxn ang="0">
                  <a:pos x="432" y="975"/>
                </a:cxn>
                <a:cxn ang="0">
                  <a:pos x="317" y="1129"/>
                </a:cxn>
                <a:cxn ang="0">
                  <a:pos x="291" y="1206"/>
                </a:cxn>
                <a:cxn ang="0">
                  <a:pos x="414" y="1332"/>
                </a:cxn>
                <a:cxn ang="0">
                  <a:pos x="450" y="1486"/>
                </a:cxn>
                <a:cxn ang="0">
                  <a:pos x="459" y="2075"/>
                </a:cxn>
                <a:cxn ang="0">
                  <a:pos x="494" y="2162"/>
                </a:cxn>
                <a:cxn ang="0">
                  <a:pos x="626" y="2268"/>
                </a:cxn>
                <a:cxn ang="0">
                  <a:pos x="732" y="2297"/>
                </a:cxn>
                <a:cxn ang="0">
                  <a:pos x="759" y="2307"/>
                </a:cxn>
                <a:cxn ang="0">
                  <a:pos x="750" y="2345"/>
                </a:cxn>
                <a:cxn ang="0">
                  <a:pos x="609" y="2336"/>
                </a:cxn>
                <a:cxn ang="0">
                  <a:pos x="406" y="2249"/>
                </a:cxn>
                <a:cxn ang="0">
                  <a:pos x="317" y="2123"/>
                </a:cxn>
                <a:cxn ang="0">
                  <a:pos x="309" y="1428"/>
                </a:cxn>
                <a:cxn ang="0">
                  <a:pos x="300" y="1409"/>
                </a:cxn>
                <a:cxn ang="0">
                  <a:pos x="212" y="1264"/>
                </a:cxn>
                <a:cxn ang="0">
                  <a:pos x="35" y="1197"/>
                </a:cxn>
                <a:cxn ang="0">
                  <a:pos x="9" y="1187"/>
                </a:cxn>
                <a:cxn ang="0">
                  <a:pos x="0" y="1148"/>
                </a:cxn>
                <a:cxn ang="0">
                  <a:pos x="17" y="1139"/>
                </a:cxn>
                <a:cxn ang="0">
                  <a:pos x="150" y="1110"/>
                </a:cxn>
                <a:cxn ang="0">
                  <a:pos x="282" y="984"/>
                </a:cxn>
                <a:cxn ang="0">
                  <a:pos x="309" y="289"/>
                </a:cxn>
                <a:cxn ang="0">
                  <a:pos x="388" y="116"/>
                </a:cxn>
                <a:cxn ang="0">
                  <a:pos x="591" y="10"/>
                </a:cxn>
              </a:cxnLst>
              <a:rect l="0" t="0" r="r" b="b"/>
              <a:pathLst>
                <a:path w="759" h="2345">
                  <a:moveTo>
                    <a:pt x="714" y="0"/>
                  </a:moveTo>
                  <a:lnTo>
                    <a:pt x="750" y="0"/>
                  </a:lnTo>
                  <a:lnTo>
                    <a:pt x="759" y="10"/>
                  </a:lnTo>
                  <a:lnTo>
                    <a:pt x="759" y="48"/>
                  </a:lnTo>
                  <a:lnTo>
                    <a:pt x="750" y="58"/>
                  </a:lnTo>
                  <a:lnTo>
                    <a:pt x="741" y="58"/>
                  </a:lnTo>
                  <a:lnTo>
                    <a:pt x="635" y="77"/>
                  </a:lnTo>
                  <a:lnTo>
                    <a:pt x="556" y="116"/>
                  </a:lnTo>
                  <a:lnTo>
                    <a:pt x="503" y="154"/>
                  </a:lnTo>
                  <a:lnTo>
                    <a:pt x="476" y="212"/>
                  </a:lnTo>
                  <a:lnTo>
                    <a:pt x="459" y="270"/>
                  </a:lnTo>
                  <a:lnTo>
                    <a:pt x="450" y="318"/>
                  </a:lnTo>
                  <a:lnTo>
                    <a:pt x="450" y="878"/>
                  </a:lnTo>
                  <a:lnTo>
                    <a:pt x="432" y="975"/>
                  </a:lnTo>
                  <a:lnTo>
                    <a:pt x="388" y="1052"/>
                  </a:lnTo>
                  <a:lnTo>
                    <a:pt x="317" y="1129"/>
                  </a:lnTo>
                  <a:lnTo>
                    <a:pt x="203" y="1177"/>
                  </a:lnTo>
                  <a:lnTo>
                    <a:pt x="291" y="1206"/>
                  </a:lnTo>
                  <a:lnTo>
                    <a:pt x="370" y="1264"/>
                  </a:lnTo>
                  <a:lnTo>
                    <a:pt x="414" y="1332"/>
                  </a:lnTo>
                  <a:lnTo>
                    <a:pt x="441" y="1399"/>
                  </a:lnTo>
                  <a:lnTo>
                    <a:pt x="450" y="1486"/>
                  </a:lnTo>
                  <a:lnTo>
                    <a:pt x="450" y="2065"/>
                  </a:lnTo>
                  <a:lnTo>
                    <a:pt x="459" y="2075"/>
                  </a:lnTo>
                  <a:lnTo>
                    <a:pt x="459" y="2085"/>
                  </a:lnTo>
                  <a:lnTo>
                    <a:pt x="494" y="2162"/>
                  </a:lnTo>
                  <a:lnTo>
                    <a:pt x="547" y="2229"/>
                  </a:lnTo>
                  <a:lnTo>
                    <a:pt x="626" y="2268"/>
                  </a:lnTo>
                  <a:lnTo>
                    <a:pt x="723" y="2287"/>
                  </a:lnTo>
                  <a:lnTo>
                    <a:pt x="732" y="2297"/>
                  </a:lnTo>
                  <a:lnTo>
                    <a:pt x="750" y="2297"/>
                  </a:lnTo>
                  <a:lnTo>
                    <a:pt x="759" y="2307"/>
                  </a:lnTo>
                  <a:lnTo>
                    <a:pt x="759" y="2336"/>
                  </a:lnTo>
                  <a:lnTo>
                    <a:pt x="750" y="2345"/>
                  </a:lnTo>
                  <a:lnTo>
                    <a:pt x="714" y="2345"/>
                  </a:lnTo>
                  <a:lnTo>
                    <a:pt x="609" y="2336"/>
                  </a:lnTo>
                  <a:lnTo>
                    <a:pt x="503" y="2307"/>
                  </a:lnTo>
                  <a:lnTo>
                    <a:pt x="406" y="2249"/>
                  </a:lnTo>
                  <a:lnTo>
                    <a:pt x="353" y="2181"/>
                  </a:lnTo>
                  <a:lnTo>
                    <a:pt x="317" y="2123"/>
                  </a:lnTo>
                  <a:lnTo>
                    <a:pt x="309" y="2056"/>
                  </a:lnTo>
                  <a:lnTo>
                    <a:pt x="309" y="1428"/>
                  </a:lnTo>
                  <a:lnTo>
                    <a:pt x="300" y="1419"/>
                  </a:lnTo>
                  <a:lnTo>
                    <a:pt x="300" y="1409"/>
                  </a:lnTo>
                  <a:lnTo>
                    <a:pt x="273" y="1322"/>
                  </a:lnTo>
                  <a:lnTo>
                    <a:pt x="212" y="1264"/>
                  </a:lnTo>
                  <a:lnTo>
                    <a:pt x="132" y="1216"/>
                  </a:lnTo>
                  <a:lnTo>
                    <a:pt x="35" y="1197"/>
                  </a:lnTo>
                  <a:lnTo>
                    <a:pt x="26" y="1187"/>
                  </a:lnTo>
                  <a:lnTo>
                    <a:pt x="9" y="1187"/>
                  </a:lnTo>
                  <a:lnTo>
                    <a:pt x="0" y="1177"/>
                  </a:lnTo>
                  <a:lnTo>
                    <a:pt x="0" y="1148"/>
                  </a:lnTo>
                  <a:lnTo>
                    <a:pt x="9" y="1139"/>
                  </a:lnTo>
                  <a:lnTo>
                    <a:pt x="17" y="1139"/>
                  </a:lnTo>
                  <a:lnTo>
                    <a:pt x="79" y="1129"/>
                  </a:lnTo>
                  <a:lnTo>
                    <a:pt x="150" y="1110"/>
                  </a:lnTo>
                  <a:lnTo>
                    <a:pt x="220" y="1062"/>
                  </a:lnTo>
                  <a:lnTo>
                    <a:pt x="282" y="984"/>
                  </a:lnTo>
                  <a:lnTo>
                    <a:pt x="309" y="907"/>
                  </a:lnTo>
                  <a:lnTo>
                    <a:pt x="309" y="289"/>
                  </a:lnTo>
                  <a:lnTo>
                    <a:pt x="326" y="193"/>
                  </a:lnTo>
                  <a:lnTo>
                    <a:pt x="388" y="116"/>
                  </a:lnTo>
                  <a:lnTo>
                    <a:pt x="476" y="48"/>
                  </a:lnTo>
                  <a:lnTo>
                    <a:pt x="591" y="10"/>
                  </a:lnTo>
                  <a:lnTo>
                    <a:pt x="7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5" name="Freeform 17"/>
            <p:cNvSpPr>
              <a:spLocks/>
            </p:cNvSpPr>
            <p:nvPr/>
          </p:nvSpPr>
          <p:spPr bwMode="auto">
            <a:xfrm>
              <a:off x="14079" y="2423"/>
              <a:ext cx="1094" cy="1052"/>
            </a:xfrm>
            <a:custGeom>
              <a:avLst/>
              <a:gdLst/>
              <a:ahLst/>
              <a:cxnLst>
                <a:cxn ang="0">
                  <a:pos x="353" y="20"/>
                </a:cxn>
                <a:cxn ang="0">
                  <a:pos x="450" y="116"/>
                </a:cxn>
                <a:cxn ang="0">
                  <a:pos x="459" y="222"/>
                </a:cxn>
                <a:cxn ang="0">
                  <a:pos x="441" y="290"/>
                </a:cxn>
                <a:cxn ang="0">
                  <a:pos x="370" y="502"/>
                </a:cxn>
                <a:cxn ang="0">
                  <a:pos x="309" y="811"/>
                </a:cxn>
                <a:cxn ang="0">
                  <a:pos x="335" y="937"/>
                </a:cxn>
                <a:cxn ang="0">
                  <a:pos x="441" y="1004"/>
                </a:cxn>
                <a:cxn ang="0">
                  <a:pos x="600" y="937"/>
                </a:cxn>
                <a:cxn ang="0">
                  <a:pos x="679" y="830"/>
                </a:cxn>
                <a:cxn ang="0">
                  <a:pos x="706" y="724"/>
                </a:cxn>
                <a:cxn ang="0">
                  <a:pos x="759" y="473"/>
                </a:cxn>
                <a:cxn ang="0">
                  <a:pos x="820" y="213"/>
                </a:cxn>
                <a:cxn ang="0">
                  <a:pos x="856" y="78"/>
                </a:cxn>
                <a:cxn ang="0">
                  <a:pos x="882" y="39"/>
                </a:cxn>
                <a:cxn ang="0">
                  <a:pos x="909" y="29"/>
                </a:cxn>
                <a:cxn ang="0">
                  <a:pos x="970" y="39"/>
                </a:cxn>
                <a:cxn ang="0">
                  <a:pos x="988" y="87"/>
                </a:cxn>
                <a:cxn ang="0">
                  <a:pos x="970" y="174"/>
                </a:cxn>
                <a:cxn ang="0">
                  <a:pos x="953" y="290"/>
                </a:cxn>
                <a:cxn ang="0">
                  <a:pos x="926" y="396"/>
                </a:cxn>
                <a:cxn ang="0">
                  <a:pos x="829" y="821"/>
                </a:cxn>
                <a:cxn ang="0">
                  <a:pos x="820" y="927"/>
                </a:cxn>
                <a:cxn ang="0">
                  <a:pos x="838" y="975"/>
                </a:cxn>
                <a:cxn ang="0">
                  <a:pos x="882" y="995"/>
                </a:cxn>
                <a:cxn ang="0">
                  <a:pos x="988" y="898"/>
                </a:cxn>
                <a:cxn ang="0">
                  <a:pos x="1041" y="705"/>
                </a:cxn>
                <a:cxn ang="0">
                  <a:pos x="1059" y="666"/>
                </a:cxn>
                <a:cxn ang="0">
                  <a:pos x="1094" y="676"/>
                </a:cxn>
                <a:cxn ang="0">
                  <a:pos x="1085" y="705"/>
                </a:cxn>
                <a:cxn ang="0">
                  <a:pos x="1059" y="840"/>
                </a:cxn>
                <a:cxn ang="0">
                  <a:pos x="988" y="975"/>
                </a:cxn>
                <a:cxn ang="0">
                  <a:pos x="873" y="1043"/>
                </a:cxn>
                <a:cxn ang="0">
                  <a:pos x="723" y="975"/>
                </a:cxn>
                <a:cxn ang="0">
                  <a:pos x="697" y="898"/>
                </a:cxn>
                <a:cxn ang="0">
                  <a:pos x="688" y="908"/>
                </a:cxn>
                <a:cxn ang="0">
                  <a:pos x="609" y="995"/>
                </a:cxn>
                <a:cxn ang="0">
                  <a:pos x="441" y="1052"/>
                </a:cxn>
                <a:cxn ang="0">
                  <a:pos x="265" y="995"/>
                </a:cxn>
                <a:cxn ang="0">
                  <a:pos x="185" y="869"/>
                </a:cxn>
                <a:cxn ang="0">
                  <a:pos x="185" y="676"/>
                </a:cxn>
                <a:cxn ang="0">
                  <a:pos x="247" y="435"/>
                </a:cxn>
                <a:cxn ang="0">
                  <a:pos x="309" y="242"/>
                </a:cxn>
                <a:cxn ang="0">
                  <a:pos x="335" y="126"/>
                </a:cxn>
                <a:cxn ang="0">
                  <a:pos x="318" y="58"/>
                </a:cxn>
                <a:cxn ang="0">
                  <a:pos x="300" y="49"/>
                </a:cxn>
                <a:cxn ang="0">
                  <a:pos x="220" y="68"/>
                </a:cxn>
                <a:cxn ang="0">
                  <a:pos x="106" y="203"/>
                </a:cxn>
                <a:cxn ang="0">
                  <a:pos x="53" y="358"/>
                </a:cxn>
                <a:cxn ang="0">
                  <a:pos x="9" y="377"/>
                </a:cxn>
                <a:cxn ang="0">
                  <a:pos x="0" y="358"/>
                </a:cxn>
                <a:cxn ang="0">
                  <a:pos x="18" y="280"/>
                </a:cxn>
                <a:cxn ang="0">
                  <a:pos x="88" y="136"/>
                </a:cxn>
                <a:cxn ang="0">
                  <a:pos x="203" y="20"/>
                </a:cxn>
              </a:cxnLst>
              <a:rect l="0" t="0" r="r" b="b"/>
              <a:pathLst>
                <a:path w="1094" h="1052">
                  <a:moveTo>
                    <a:pt x="282" y="0"/>
                  </a:moveTo>
                  <a:lnTo>
                    <a:pt x="353" y="20"/>
                  </a:lnTo>
                  <a:lnTo>
                    <a:pt x="406" y="58"/>
                  </a:lnTo>
                  <a:lnTo>
                    <a:pt x="450" y="116"/>
                  </a:lnTo>
                  <a:lnTo>
                    <a:pt x="459" y="193"/>
                  </a:lnTo>
                  <a:lnTo>
                    <a:pt x="459" y="222"/>
                  </a:lnTo>
                  <a:lnTo>
                    <a:pt x="450" y="251"/>
                  </a:lnTo>
                  <a:lnTo>
                    <a:pt x="441" y="290"/>
                  </a:lnTo>
                  <a:lnTo>
                    <a:pt x="423" y="338"/>
                  </a:lnTo>
                  <a:lnTo>
                    <a:pt x="370" y="502"/>
                  </a:lnTo>
                  <a:lnTo>
                    <a:pt x="326" y="666"/>
                  </a:lnTo>
                  <a:lnTo>
                    <a:pt x="309" y="811"/>
                  </a:lnTo>
                  <a:lnTo>
                    <a:pt x="318" y="879"/>
                  </a:lnTo>
                  <a:lnTo>
                    <a:pt x="335" y="937"/>
                  </a:lnTo>
                  <a:lnTo>
                    <a:pt x="379" y="985"/>
                  </a:lnTo>
                  <a:lnTo>
                    <a:pt x="441" y="1004"/>
                  </a:lnTo>
                  <a:lnTo>
                    <a:pt x="529" y="985"/>
                  </a:lnTo>
                  <a:lnTo>
                    <a:pt x="600" y="937"/>
                  </a:lnTo>
                  <a:lnTo>
                    <a:pt x="644" y="879"/>
                  </a:lnTo>
                  <a:lnTo>
                    <a:pt x="679" y="830"/>
                  </a:lnTo>
                  <a:lnTo>
                    <a:pt x="688" y="811"/>
                  </a:lnTo>
                  <a:lnTo>
                    <a:pt x="706" y="724"/>
                  </a:lnTo>
                  <a:lnTo>
                    <a:pt x="732" y="608"/>
                  </a:lnTo>
                  <a:lnTo>
                    <a:pt x="759" y="473"/>
                  </a:lnTo>
                  <a:lnTo>
                    <a:pt x="794" y="338"/>
                  </a:lnTo>
                  <a:lnTo>
                    <a:pt x="820" y="213"/>
                  </a:lnTo>
                  <a:lnTo>
                    <a:pt x="847" y="107"/>
                  </a:lnTo>
                  <a:lnTo>
                    <a:pt x="856" y="78"/>
                  </a:lnTo>
                  <a:lnTo>
                    <a:pt x="864" y="58"/>
                  </a:lnTo>
                  <a:lnTo>
                    <a:pt x="882" y="39"/>
                  </a:lnTo>
                  <a:lnTo>
                    <a:pt x="891" y="39"/>
                  </a:lnTo>
                  <a:lnTo>
                    <a:pt x="909" y="29"/>
                  </a:lnTo>
                  <a:lnTo>
                    <a:pt x="953" y="29"/>
                  </a:lnTo>
                  <a:lnTo>
                    <a:pt x="970" y="39"/>
                  </a:lnTo>
                  <a:lnTo>
                    <a:pt x="979" y="58"/>
                  </a:lnTo>
                  <a:lnTo>
                    <a:pt x="988" y="87"/>
                  </a:lnTo>
                  <a:lnTo>
                    <a:pt x="979" y="116"/>
                  </a:lnTo>
                  <a:lnTo>
                    <a:pt x="970" y="174"/>
                  </a:lnTo>
                  <a:lnTo>
                    <a:pt x="962" y="242"/>
                  </a:lnTo>
                  <a:lnTo>
                    <a:pt x="953" y="290"/>
                  </a:lnTo>
                  <a:lnTo>
                    <a:pt x="935" y="348"/>
                  </a:lnTo>
                  <a:lnTo>
                    <a:pt x="926" y="396"/>
                  </a:lnTo>
                  <a:lnTo>
                    <a:pt x="864" y="647"/>
                  </a:lnTo>
                  <a:lnTo>
                    <a:pt x="829" y="821"/>
                  </a:lnTo>
                  <a:lnTo>
                    <a:pt x="820" y="888"/>
                  </a:lnTo>
                  <a:lnTo>
                    <a:pt x="820" y="927"/>
                  </a:lnTo>
                  <a:lnTo>
                    <a:pt x="829" y="956"/>
                  </a:lnTo>
                  <a:lnTo>
                    <a:pt x="838" y="975"/>
                  </a:lnTo>
                  <a:lnTo>
                    <a:pt x="856" y="995"/>
                  </a:lnTo>
                  <a:lnTo>
                    <a:pt x="882" y="995"/>
                  </a:lnTo>
                  <a:lnTo>
                    <a:pt x="944" y="966"/>
                  </a:lnTo>
                  <a:lnTo>
                    <a:pt x="988" y="898"/>
                  </a:lnTo>
                  <a:lnTo>
                    <a:pt x="1014" y="811"/>
                  </a:lnTo>
                  <a:lnTo>
                    <a:pt x="1041" y="705"/>
                  </a:lnTo>
                  <a:lnTo>
                    <a:pt x="1041" y="686"/>
                  </a:lnTo>
                  <a:lnTo>
                    <a:pt x="1059" y="666"/>
                  </a:lnTo>
                  <a:lnTo>
                    <a:pt x="1085" y="666"/>
                  </a:lnTo>
                  <a:lnTo>
                    <a:pt x="1094" y="676"/>
                  </a:lnTo>
                  <a:lnTo>
                    <a:pt x="1094" y="686"/>
                  </a:lnTo>
                  <a:lnTo>
                    <a:pt x="1085" y="705"/>
                  </a:lnTo>
                  <a:lnTo>
                    <a:pt x="1076" y="773"/>
                  </a:lnTo>
                  <a:lnTo>
                    <a:pt x="1059" y="840"/>
                  </a:lnTo>
                  <a:lnTo>
                    <a:pt x="1032" y="917"/>
                  </a:lnTo>
                  <a:lnTo>
                    <a:pt x="988" y="975"/>
                  </a:lnTo>
                  <a:lnTo>
                    <a:pt x="935" y="1023"/>
                  </a:lnTo>
                  <a:lnTo>
                    <a:pt x="873" y="1043"/>
                  </a:lnTo>
                  <a:lnTo>
                    <a:pt x="785" y="1023"/>
                  </a:lnTo>
                  <a:lnTo>
                    <a:pt x="723" y="975"/>
                  </a:lnTo>
                  <a:lnTo>
                    <a:pt x="688" y="908"/>
                  </a:lnTo>
                  <a:lnTo>
                    <a:pt x="697" y="898"/>
                  </a:lnTo>
                  <a:lnTo>
                    <a:pt x="679" y="888"/>
                  </a:lnTo>
                  <a:lnTo>
                    <a:pt x="688" y="908"/>
                  </a:lnTo>
                  <a:lnTo>
                    <a:pt x="662" y="946"/>
                  </a:lnTo>
                  <a:lnTo>
                    <a:pt x="609" y="995"/>
                  </a:lnTo>
                  <a:lnTo>
                    <a:pt x="538" y="1033"/>
                  </a:lnTo>
                  <a:lnTo>
                    <a:pt x="441" y="1052"/>
                  </a:lnTo>
                  <a:lnTo>
                    <a:pt x="318" y="1033"/>
                  </a:lnTo>
                  <a:lnTo>
                    <a:pt x="265" y="995"/>
                  </a:lnTo>
                  <a:lnTo>
                    <a:pt x="220" y="946"/>
                  </a:lnTo>
                  <a:lnTo>
                    <a:pt x="185" y="869"/>
                  </a:lnTo>
                  <a:lnTo>
                    <a:pt x="176" y="773"/>
                  </a:lnTo>
                  <a:lnTo>
                    <a:pt x="185" y="676"/>
                  </a:lnTo>
                  <a:lnTo>
                    <a:pt x="212" y="570"/>
                  </a:lnTo>
                  <a:lnTo>
                    <a:pt x="247" y="435"/>
                  </a:lnTo>
                  <a:lnTo>
                    <a:pt x="300" y="280"/>
                  </a:lnTo>
                  <a:lnTo>
                    <a:pt x="309" y="242"/>
                  </a:lnTo>
                  <a:lnTo>
                    <a:pt x="326" y="184"/>
                  </a:lnTo>
                  <a:lnTo>
                    <a:pt x="335" y="126"/>
                  </a:lnTo>
                  <a:lnTo>
                    <a:pt x="335" y="97"/>
                  </a:lnTo>
                  <a:lnTo>
                    <a:pt x="318" y="58"/>
                  </a:lnTo>
                  <a:lnTo>
                    <a:pt x="309" y="58"/>
                  </a:lnTo>
                  <a:lnTo>
                    <a:pt x="300" y="49"/>
                  </a:lnTo>
                  <a:lnTo>
                    <a:pt x="282" y="49"/>
                  </a:lnTo>
                  <a:lnTo>
                    <a:pt x="220" y="68"/>
                  </a:lnTo>
                  <a:lnTo>
                    <a:pt x="159" y="116"/>
                  </a:lnTo>
                  <a:lnTo>
                    <a:pt x="106" y="203"/>
                  </a:lnTo>
                  <a:lnTo>
                    <a:pt x="62" y="338"/>
                  </a:lnTo>
                  <a:lnTo>
                    <a:pt x="53" y="358"/>
                  </a:lnTo>
                  <a:lnTo>
                    <a:pt x="35" y="377"/>
                  </a:lnTo>
                  <a:lnTo>
                    <a:pt x="9" y="377"/>
                  </a:lnTo>
                  <a:lnTo>
                    <a:pt x="0" y="367"/>
                  </a:lnTo>
                  <a:lnTo>
                    <a:pt x="0" y="358"/>
                  </a:lnTo>
                  <a:lnTo>
                    <a:pt x="9" y="329"/>
                  </a:lnTo>
                  <a:lnTo>
                    <a:pt x="18" y="280"/>
                  </a:lnTo>
                  <a:lnTo>
                    <a:pt x="44" y="213"/>
                  </a:lnTo>
                  <a:lnTo>
                    <a:pt x="88" y="136"/>
                  </a:lnTo>
                  <a:lnTo>
                    <a:pt x="141" y="68"/>
                  </a:lnTo>
                  <a:lnTo>
                    <a:pt x="203" y="2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6" name="Freeform 18"/>
            <p:cNvSpPr>
              <a:spLocks/>
            </p:cNvSpPr>
            <p:nvPr/>
          </p:nvSpPr>
          <p:spPr bwMode="auto">
            <a:xfrm>
              <a:off x="15499" y="1700"/>
              <a:ext cx="88" cy="233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62" y="0"/>
                </a:cxn>
                <a:cxn ang="0">
                  <a:pos x="80" y="9"/>
                </a:cxn>
                <a:cxn ang="0">
                  <a:pos x="80" y="29"/>
                </a:cxn>
                <a:cxn ang="0">
                  <a:pos x="88" y="48"/>
                </a:cxn>
                <a:cxn ang="0">
                  <a:pos x="88" y="2287"/>
                </a:cxn>
                <a:cxn ang="0">
                  <a:pos x="80" y="2306"/>
                </a:cxn>
                <a:cxn ang="0">
                  <a:pos x="80" y="2326"/>
                </a:cxn>
                <a:cxn ang="0">
                  <a:pos x="62" y="2335"/>
                </a:cxn>
                <a:cxn ang="0">
                  <a:pos x="27" y="2335"/>
                </a:cxn>
                <a:cxn ang="0">
                  <a:pos x="9" y="2326"/>
                </a:cxn>
                <a:cxn ang="0">
                  <a:pos x="9" y="2306"/>
                </a:cxn>
                <a:cxn ang="0">
                  <a:pos x="0" y="2287"/>
                </a:cxn>
                <a:cxn ang="0">
                  <a:pos x="0" y="48"/>
                </a:cxn>
                <a:cxn ang="0">
                  <a:pos x="9" y="29"/>
                </a:cxn>
                <a:cxn ang="0">
                  <a:pos x="9" y="9"/>
                </a:cxn>
                <a:cxn ang="0">
                  <a:pos x="27" y="0"/>
                </a:cxn>
              </a:cxnLst>
              <a:rect l="0" t="0" r="r" b="b"/>
              <a:pathLst>
                <a:path w="88" h="2335">
                  <a:moveTo>
                    <a:pt x="27" y="0"/>
                  </a:moveTo>
                  <a:lnTo>
                    <a:pt x="62" y="0"/>
                  </a:lnTo>
                  <a:lnTo>
                    <a:pt x="80" y="9"/>
                  </a:lnTo>
                  <a:lnTo>
                    <a:pt x="80" y="29"/>
                  </a:lnTo>
                  <a:lnTo>
                    <a:pt x="88" y="48"/>
                  </a:lnTo>
                  <a:lnTo>
                    <a:pt x="88" y="2287"/>
                  </a:lnTo>
                  <a:lnTo>
                    <a:pt x="80" y="2306"/>
                  </a:lnTo>
                  <a:lnTo>
                    <a:pt x="80" y="2326"/>
                  </a:lnTo>
                  <a:lnTo>
                    <a:pt x="62" y="2335"/>
                  </a:lnTo>
                  <a:lnTo>
                    <a:pt x="27" y="2335"/>
                  </a:lnTo>
                  <a:lnTo>
                    <a:pt x="9" y="2326"/>
                  </a:lnTo>
                  <a:lnTo>
                    <a:pt x="9" y="2306"/>
                  </a:lnTo>
                  <a:lnTo>
                    <a:pt x="0" y="2287"/>
                  </a:lnTo>
                  <a:lnTo>
                    <a:pt x="0" y="48"/>
                  </a:lnTo>
                  <a:lnTo>
                    <a:pt x="9" y="29"/>
                  </a:lnTo>
                  <a:lnTo>
                    <a:pt x="9" y="9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7" name="Freeform 19"/>
            <p:cNvSpPr>
              <a:spLocks/>
            </p:cNvSpPr>
            <p:nvPr/>
          </p:nvSpPr>
          <p:spPr bwMode="auto">
            <a:xfrm>
              <a:off x="15958" y="1854"/>
              <a:ext cx="1420" cy="1592"/>
            </a:xfrm>
            <a:custGeom>
              <a:avLst/>
              <a:gdLst/>
              <a:ahLst/>
              <a:cxnLst>
                <a:cxn ang="0">
                  <a:pos x="423" y="0"/>
                </a:cxn>
                <a:cxn ang="0">
                  <a:pos x="1412" y="0"/>
                </a:cxn>
                <a:cxn ang="0">
                  <a:pos x="1420" y="10"/>
                </a:cxn>
                <a:cxn ang="0">
                  <a:pos x="1420" y="39"/>
                </a:cxn>
                <a:cxn ang="0">
                  <a:pos x="1412" y="48"/>
                </a:cxn>
                <a:cxn ang="0">
                  <a:pos x="1412" y="58"/>
                </a:cxn>
                <a:cxn ang="0">
                  <a:pos x="1420" y="48"/>
                </a:cxn>
                <a:cxn ang="0">
                  <a:pos x="229" y="1506"/>
                </a:cxn>
                <a:cxn ang="0">
                  <a:pos x="591" y="1506"/>
                </a:cxn>
                <a:cxn ang="0">
                  <a:pos x="750" y="1496"/>
                </a:cxn>
                <a:cxn ang="0">
                  <a:pos x="873" y="1448"/>
                </a:cxn>
                <a:cxn ang="0">
                  <a:pos x="970" y="1380"/>
                </a:cxn>
                <a:cxn ang="0">
                  <a:pos x="1041" y="1293"/>
                </a:cxn>
                <a:cxn ang="0">
                  <a:pos x="1094" y="1168"/>
                </a:cxn>
                <a:cxn ang="0">
                  <a:pos x="1147" y="1023"/>
                </a:cxn>
                <a:cxn ang="0">
                  <a:pos x="1156" y="994"/>
                </a:cxn>
                <a:cxn ang="0">
                  <a:pos x="1164" y="984"/>
                </a:cxn>
                <a:cxn ang="0">
                  <a:pos x="1164" y="975"/>
                </a:cxn>
                <a:cxn ang="0">
                  <a:pos x="1173" y="965"/>
                </a:cxn>
                <a:cxn ang="0">
                  <a:pos x="1191" y="965"/>
                </a:cxn>
                <a:cxn ang="0">
                  <a:pos x="1209" y="984"/>
                </a:cxn>
                <a:cxn ang="0">
                  <a:pos x="1209" y="1004"/>
                </a:cxn>
                <a:cxn ang="0">
                  <a:pos x="1200" y="1023"/>
                </a:cxn>
                <a:cxn ang="0">
                  <a:pos x="1200" y="1033"/>
                </a:cxn>
                <a:cxn ang="0">
                  <a:pos x="1050" y="1544"/>
                </a:cxn>
                <a:cxn ang="0">
                  <a:pos x="1032" y="1583"/>
                </a:cxn>
                <a:cxn ang="0">
                  <a:pos x="1023" y="1592"/>
                </a:cxn>
                <a:cxn ang="0">
                  <a:pos x="18" y="1592"/>
                </a:cxn>
                <a:cxn ang="0">
                  <a:pos x="0" y="1583"/>
                </a:cxn>
                <a:cxn ang="0">
                  <a:pos x="0" y="1564"/>
                </a:cxn>
                <a:cxn ang="0">
                  <a:pos x="9" y="1554"/>
                </a:cxn>
                <a:cxn ang="0">
                  <a:pos x="9" y="1535"/>
                </a:cxn>
                <a:cxn ang="0">
                  <a:pos x="1200" y="77"/>
                </a:cxn>
                <a:cxn ang="0">
                  <a:pos x="856" y="77"/>
                </a:cxn>
                <a:cxn ang="0">
                  <a:pos x="706" y="87"/>
                </a:cxn>
                <a:cxn ang="0">
                  <a:pos x="591" y="125"/>
                </a:cxn>
                <a:cxn ang="0">
                  <a:pos x="494" y="183"/>
                </a:cxn>
                <a:cxn ang="0">
                  <a:pos x="423" y="270"/>
                </a:cxn>
                <a:cxn ang="0">
                  <a:pos x="370" y="376"/>
                </a:cxn>
                <a:cxn ang="0">
                  <a:pos x="326" y="502"/>
                </a:cxn>
                <a:cxn ang="0">
                  <a:pos x="326" y="512"/>
                </a:cxn>
                <a:cxn ang="0">
                  <a:pos x="309" y="531"/>
                </a:cxn>
                <a:cxn ang="0">
                  <a:pos x="291" y="531"/>
                </a:cxn>
                <a:cxn ang="0">
                  <a:pos x="273" y="512"/>
                </a:cxn>
                <a:cxn ang="0">
                  <a:pos x="273" y="502"/>
                </a:cxn>
                <a:cxn ang="0">
                  <a:pos x="282" y="492"/>
                </a:cxn>
                <a:cxn ang="0">
                  <a:pos x="282" y="473"/>
                </a:cxn>
                <a:cxn ang="0">
                  <a:pos x="397" y="48"/>
                </a:cxn>
                <a:cxn ang="0">
                  <a:pos x="415" y="10"/>
                </a:cxn>
                <a:cxn ang="0">
                  <a:pos x="423" y="0"/>
                </a:cxn>
              </a:cxnLst>
              <a:rect l="0" t="0" r="r" b="b"/>
              <a:pathLst>
                <a:path w="1420" h="1592">
                  <a:moveTo>
                    <a:pt x="423" y="0"/>
                  </a:moveTo>
                  <a:lnTo>
                    <a:pt x="1412" y="0"/>
                  </a:lnTo>
                  <a:lnTo>
                    <a:pt x="1420" y="10"/>
                  </a:lnTo>
                  <a:lnTo>
                    <a:pt x="1420" y="39"/>
                  </a:lnTo>
                  <a:lnTo>
                    <a:pt x="1412" y="48"/>
                  </a:lnTo>
                  <a:lnTo>
                    <a:pt x="1412" y="58"/>
                  </a:lnTo>
                  <a:lnTo>
                    <a:pt x="1420" y="48"/>
                  </a:lnTo>
                  <a:lnTo>
                    <a:pt x="229" y="1506"/>
                  </a:lnTo>
                  <a:lnTo>
                    <a:pt x="591" y="1506"/>
                  </a:lnTo>
                  <a:lnTo>
                    <a:pt x="750" y="1496"/>
                  </a:lnTo>
                  <a:lnTo>
                    <a:pt x="873" y="1448"/>
                  </a:lnTo>
                  <a:lnTo>
                    <a:pt x="970" y="1380"/>
                  </a:lnTo>
                  <a:lnTo>
                    <a:pt x="1041" y="1293"/>
                  </a:lnTo>
                  <a:lnTo>
                    <a:pt x="1094" y="1168"/>
                  </a:lnTo>
                  <a:lnTo>
                    <a:pt x="1147" y="1023"/>
                  </a:lnTo>
                  <a:lnTo>
                    <a:pt x="1156" y="994"/>
                  </a:lnTo>
                  <a:lnTo>
                    <a:pt x="1164" y="984"/>
                  </a:lnTo>
                  <a:lnTo>
                    <a:pt x="1164" y="975"/>
                  </a:lnTo>
                  <a:lnTo>
                    <a:pt x="1173" y="965"/>
                  </a:lnTo>
                  <a:lnTo>
                    <a:pt x="1191" y="965"/>
                  </a:lnTo>
                  <a:lnTo>
                    <a:pt x="1209" y="984"/>
                  </a:lnTo>
                  <a:lnTo>
                    <a:pt x="1209" y="1004"/>
                  </a:lnTo>
                  <a:lnTo>
                    <a:pt x="1200" y="1023"/>
                  </a:lnTo>
                  <a:lnTo>
                    <a:pt x="1200" y="1033"/>
                  </a:lnTo>
                  <a:lnTo>
                    <a:pt x="1050" y="1544"/>
                  </a:lnTo>
                  <a:lnTo>
                    <a:pt x="1032" y="1583"/>
                  </a:lnTo>
                  <a:lnTo>
                    <a:pt x="1023" y="1592"/>
                  </a:lnTo>
                  <a:lnTo>
                    <a:pt x="18" y="1592"/>
                  </a:lnTo>
                  <a:lnTo>
                    <a:pt x="0" y="1583"/>
                  </a:lnTo>
                  <a:lnTo>
                    <a:pt x="0" y="1564"/>
                  </a:lnTo>
                  <a:lnTo>
                    <a:pt x="9" y="1554"/>
                  </a:lnTo>
                  <a:lnTo>
                    <a:pt x="9" y="1535"/>
                  </a:lnTo>
                  <a:lnTo>
                    <a:pt x="1200" y="77"/>
                  </a:lnTo>
                  <a:lnTo>
                    <a:pt x="856" y="77"/>
                  </a:lnTo>
                  <a:lnTo>
                    <a:pt x="706" y="87"/>
                  </a:lnTo>
                  <a:lnTo>
                    <a:pt x="591" y="125"/>
                  </a:lnTo>
                  <a:lnTo>
                    <a:pt x="494" y="183"/>
                  </a:lnTo>
                  <a:lnTo>
                    <a:pt x="423" y="270"/>
                  </a:lnTo>
                  <a:lnTo>
                    <a:pt x="370" y="376"/>
                  </a:lnTo>
                  <a:lnTo>
                    <a:pt x="326" y="502"/>
                  </a:lnTo>
                  <a:lnTo>
                    <a:pt x="326" y="512"/>
                  </a:lnTo>
                  <a:lnTo>
                    <a:pt x="309" y="531"/>
                  </a:lnTo>
                  <a:lnTo>
                    <a:pt x="291" y="531"/>
                  </a:lnTo>
                  <a:lnTo>
                    <a:pt x="273" y="512"/>
                  </a:lnTo>
                  <a:lnTo>
                    <a:pt x="273" y="502"/>
                  </a:lnTo>
                  <a:lnTo>
                    <a:pt x="282" y="492"/>
                  </a:lnTo>
                  <a:lnTo>
                    <a:pt x="282" y="473"/>
                  </a:lnTo>
                  <a:lnTo>
                    <a:pt x="397" y="48"/>
                  </a:lnTo>
                  <a:lnTo>
                    <a:pt x="415" y="10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8" name="Freeform 20"/>
            <p:cNvSpPr>
              <a:spLocks/>
            </p:cNvSpPr>
            <p:nvPr/>
          </p:nvSpPr>
          <p:spPr bwMode="auto">
            <a:xfrm>
              <a:off x="17669" y="1700"/>
              <a:ext cx="503" cy="2326"/>
            </a:xfrm>
            <a:custGeom>
              <a:avLst/>
              <a:gdLst/>
              <a:ahLst/>
              <a:cxnLst>
                <a:cxn ang="0">
                  <a:pos x="468" y="0"/>
                </a:cxn>
                <a:cxn ang="0">
                  <a:pos x="486" y="0"/>
                </a:cxn>
                <a:cxn ang="0">
                  <a:pos x="495" y="9"/>
                </a:cxn>
                <a:cxn ang="0">
                  <a:pos x="495" y="38"/>
                </a:cxn>
                <a:cxn ang="0">
                  <a:pos x="468" y="67"/>
                </a:cxn>
                <a:cxn ang="0">
                  <a:pos x="327" y="251"/>
                </a:cxn>
                <a:cxn ang="0">
                  <a:pos x="230" y="463"/>
                </a:cxn>
                <a:cxn ang="0">
                  <a:pos x="168" y="685"/>
                </a:cxn>
                <a:cxn ang="0">
                  <a:pos x="133" y="926"/>
                </a:cxn>
                <a:cxn ang="0">
                  <a:pos x="124" y="1167"/>
                </a:cxn>
                <a:cxn ang="0">
                  <a:pos x="133" y="1351"/>
                </a:cxn>
                <a:cxn ang="0">
                  <a:pos x="150" y="1544"/>
                </a:cxn>
                <a:cxn ang="0">
                  <a:pos x="195" y="1737"/>
                </a:cxn>
                <a:cxn ang="0">
                  <a:pos x="256" y="1920"/>
                </a:cxn>
                <a:cxn ang="0">
                  <a:pos x="345" y="2094"/>
                </a:cxn>
                <a:cxn ang="0">
                  <a:pos x="459" y="2258"/>
                </a:cxn>
                <a:cxn ang="0">
                  <a:pos x="495" y="2297"/>
                </a:cxn>
                <a:cxn ang="0">
                  <a:pos x="495" y="2306"/>
                </a:cxn>
                <a:cxn ang="0">
                  <a:pos x="503" y="2306"/>
                </a:cxn>
                <a:cxn ang="0">
                  <a:pos x="503" y="2316"/>
                </a:cxn>
                <a:cxn ang="0">
                  <a:pos x="495" y="2326"/>
                </a:cxn>
                <a:cxn ang="0">
                  <a:pos x="477" y="2326"/>
                </a:cxn>
                <a:cxn ang="0">
                  <a:pos x="442" y="2306"/>
                </a:cxn>
                <a:cxn ang="0">
                  <a:pos x="380" y="2258"/>
                </a:cxn>
                <a:cxn ang="0">
                  <a:pos x="309" y="2171"/>
                </a:cxn>
                <a:cxn ang="0">
                  <a:pos x="221" y="2046"/>
                </a:cxn>
                <a:cxn ang="0">
                  <a:pos x="142" y="1891"/>
                </a:cxn>
                <a:cxn ang="0">
                  <a:pos x="71" y="1698"/>
                </a:cxn>
                <a:cxn ang="0">
                  <a:pos x="27" y="1505"/>
                </a:cxn>
                <a:cxn ang="0">
                  <a:pos x="9" y="1322"/>
                </a:cxn>
                <a:cxn ang="0">
                  <a:pos x="0" y="1167"/>
                </a:cxn>
                <a:cxn ang="0">
                  <a:pos x="9" y="945"/>
                </a:cxn>
                <a:cxn ang="0">
                  <a:pos x="53" y="714"/>
                </a:cxn>
                <a:cxn ang="0">
                  <a:pos x="133" y="453"/>
                </a:cxn>
                <a:cxn ang="0">
                  <a:pos x="203" y="318"/>
                </a:cxn>
                <a:cxn ang="0">
                  <a:pos x="274" y="202"/>
                </a:cxn>
                <a:cxn ang="0">
                  <a:pos x="345" y="115"/>
                </a:cxn>
                <a:cxn ang="0">
                  <a:pos x="397" y="48"/>
                </a:cxn>
                <a:cxn ang="0">
                  <a:pos x="442" y="9"/>
                </a:cxn>
                <a:cxn ang="0">
                  <a:pos x="468" y="0"/>
                </a:cxn>
              </a:cxnLst>
              <a:rect l="0" t="0" r="r" b="b"/>
              <a:pathLst>
                <a:path w="503" h="2326">
                  <a:moveTo>
                    <a:pt x="468" y="0"/>
                  </a:moveTo>
                  <a:lnTo>
                    <a:pt x="486" y="0"/>
                  </a:lnTo>
                  <a:lnTo>
                    <a:pt x="495" y="9"/>
                  </a:lnTo>
                  <a:lnTo>
                    <a:pt x="495" y="38"/>
                  </a:lnTo>
                  <a:lnTo>
                    <a:pt x="468" y="67"/>
                  </a:lnTo>
                  <a:lnTo>
                    <a:pt x="327" y="251"/>
                  </a:lnTo>
                  <a:lnTo>
                    <a:pt x="230" y="463"/>
                  </a:lnTo>
                  <a:lnTo>
                    <a:pt x="168" y="685"/>
                  </a:lnTo>
                  <a:lnTo>
                    <a:pt x="133" y="926"/>
                  </a:lnTo>
                  <a:lnTo>
                    <a:pt x="124" y="1167"/>
                  </a:lnTo>
                  <a:lnTo>
                    <a:pt x="133" y="1351"/>
                  </a:lnTo>
                  <a:lnTo>
                    <a:pt x="150" y="1544"/>
                  </a:lnTo>
                  <a:lnTo>
                    <a:pt x="195" y="1737"/>
                  </a:lnTo>
                  <a:lnTo>
                    <a:pt x="256" y="1920"/>
                  </a:lnTo>
                  <a:lnTo>
                    <a:pt x="345" y="2094"/>
                  </a:lnTo>
                  <a:lnTo>
                    <a:pt x="459" y="2258"/>
                  </a:lnTo>
                  <a:lnTo>
                    <a:pt x="495" y="2297"/>
                  </a:lnTo>
                  <a:lnTo>
                    <a:pt x="495" y="2306"/>
                  </a:lnTo>
                  <a:lnTo>
                    <a:pt x="503" y="2306"/>
                  </a:lnTo>
                  <a:lnTo>
                    <a:pt x="503" y="2316"/>
                  </a:lnTo>
                  <a:lnTo>
                    <a:pt x="495" y="2326"/>
                  </a:lnTo>
                  <a:lnTo>
                    <a:pt x="477" y="2326"/>
                  </a:lnTo>
                  <a:lnTo>
                    <a:pt x="442" y="2306"/>
                  </a:lnTo>
                  <a:lnTo>
                    <a:pt x="380" y="2258"/>
                  </a:lnTo>
                  <a:lnTo>
                    <a:pt x="309" y="2171"/>
                  </a:lnTo>
                  <a:lnTo>
                    <a:pt x="221" y="2046"/>
                  </a:lnTo>
                  <a:lnTo>
                    <a:pt x="142" y="1891"/>
                  </a:lnTo>
                  <a:lnTo>
                    <a:pt x="71" y="1698"/>
                  </a:lnTo>
                  <a:lnTo>
                    <a:pt x="27" y="1505"/>
                  </a:lnTo>
                  <a:lnTo>
                    <a:pt x="9" y="1322"/>
                  </a:lnTo>
                  <a:lnTo>
                    <a:pt x="0" y="1167"/>
                  </a:lnTo>
                  <a:lnTo>
                    <a:pt x="9" y="945"/>
                  </a:lnTo>
                  <a:lnTo>
                    <a:pt x="53" y="714"/>
                  </a:lnTo>
                  <a:lnTo>
                    <a:pt x="133" y="453"/>
                  </a:lnTo>
                  <a:lnTo>
                    <a:pt x="203" y="318"/>
                  </a:lnTo>
                  <a:lnTo>
                    <a:pt x="274" y="202"/>
                  </a:lnTo>
                  <a:lnTo>
                    <a:pt x="345" y="115"/>
                  </a:lnTo>
                  <a:lnTo>
                    <a:pt x="397" y="48"/>
                  </a:lnTo>
                  <a:lnTo>
                    <a:pt x="442" y="9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9" name="Freeform 21"/>
            <p:cNvSpPr>
              <a:spLocks/>
            </p:cNvSpPr>
            <p:nvPr/>
          </p:nvSpPr>
          <p:spPr bwMode="auto">
            <a:xfrm>
              <a:off x="18313" y="2452"/>
              <a:ext cx="1121" cy="1506"/>
            </a:xfrm>
            <a:custGeom>
              <a:avLst/>
              <a:gdLst/>
              <a:ahLst/>
              <a:cxnLst>
                <a:cxn ang="0">
                  <a:pos x="512" y="20"/>
                </a:cxn>
                <a:cxn ang="0">
                  <a:pos x="653" y="155"/>
                </a:cxn>
                <a:cxn ang="0">
                  <a:pos x="750" y="415"/>
                </a:cxn>
                <a:cxn ang="0">
                  <a:pos x="786" y="657"/>
                </a:cxn>
                <a:cxn ang="0">
                  <a:pos x="918" y="377"/>
                </a:cxn>
                <a:cxn ang="0">
                  <a:pos x="1086" y="20"/>
                </a:cxn>
                <a:cxn ang="0">
                  <a:pos x="1121" y="29"/>
                </a:cxn>
                <a:cxn ang="0">
                  <a:pos x="1103" y="87"/>
                </a:cxn>
                <a:cxn ang="0">
                  <a:pos x="1077" y="126"/>
                </a:cxn>
                <a:cxn ang="0">
                  <a:pos x="953" y="396"/>
                </a:cxn>
                <a:cxn ang="0">
                  <a:pos x="839" y="724"/>
                </a:cxn>
                <a:cxn ang="0">
                  <a:pos x="777" y="927"/>
                </a:cxn>
                <a:cxn ang="0">
                  <a:pos x="759" y="1062"/>
                </a:cxn>
                <a:cxn ang="0">
                  <a:pos x="689" y="1371"/>
                </a:cxn>
                <a:cxn ang="0">
                  <a:pos x="662" y="1458"/>
                </a:cxn>
                <a:cxn ang="0">
                  <a:pos x="636" y="1496"/>
                </a:cxn>
                <a:cxn ang="0">
                  <a:pos x="609" y="1506"/>
                </a:cxn>
                <a:cxn ang="0">
                  <a:pos x="592" y="1477"/>
                </a:cxn>
                <a:cxn ang="0">
                  <a:pos x="600" y="1400"/>
                </a:cxn>
                <a:cxn ang="0">
                  <a:pos x="645" y="1187"/>
                </a:cxn>
                <a:cxn ang="0">
                  <a:pos x="706" y="956"/>
                </a:cxn>
                <a:cxn ang="0">
                  <a:pos x="733" y="811"/>
                </a:cxn>
                <a:cxn ang="0">
                  <a:pos x="724" y="550"/>
                </a:cxn>
                <a:cxn ang="0">
                  <a:pos x="680" y="358"/>
                </a:cxn>
                <a:cxn ang="0">
                  <a:pos x="574" y="203"/>
                </a:cxn>
                <a:cxn ang="0">
                  <a:pos x="389" y="136"/>
                </a:cxn>
                <a:cxn ang="0">
                  <a:pos x="309" y="145"/>
                </a:cxn>
                <a:cxn ang="0">
                  <a:pos x="168" y="213"/>
                </a:cxn>
                <a:cxn ang="0">
                  <a:pos x="53" y="406"/>
                </a:cxn>
                <a:cxn ang="0">
                  <a:pos x="45" y="454"/>
                </a:cxn>
                <a:cxn ang="0">
                  <a:pos x="0" y="444"/>
                </a:cxn>
                <a:cxn ang="0">
                  <a:pos x="9" y="377"/>
                </a:cxn>
                <a:cxn ang="0">
                  <a:pos x="80" y="232"/>
                </a:cxn>
                <a:cxn ang="0">
                  <a:pos x="221" y="68"/>
                </a:cxn>
                <a:cxn ang="0">
                  <a:pos x="415" y="0"/>
                </a:cxn>
              </a:cxnLst>
              <a:rect l="0" t="0" r="r" b="b"/>
              <a:pathLst>
                <a:path w="1121" h="1506">
                  <a:moveTo>
                    <a:pt x="415" y="0"/>
                  </a:moveTo>
                  <a:lnTo>
                    <a:pt x="512" y="20"/>
                  </a:lnTo>
                  <a:lnTo>
                    <a:pt x="592" y="78"/>
                  </a:lnTo>
                  <a:lnTo>
                    <a:pt x="653" y="155"/>
                  </a:lnTo>
                  <a:lnTo>
                    <a:pt x="697" y="261"/>
                  </a:lnTo>
                  <a:lnTo>
                    <a:pt x="750" y="415"/>
                  </a:lnTo>
                  <a:lnTo>
                    <a:pt x="777" y="550"/>
                  </a:lnTo>
                  <a:lnTo>
                    <a:pt x="786" y="657"/>
                  </a:lnTo>
                  <a:lnTo>
                    <a:pt x="786" y="734"/>
                  </a:lnTo>
                  <a:lnTo>
                    <a:pt x="918" y="377"/>
                  </a:lnTo>
                  <a:lnTo>
                    <a:pt x="1068" y="39"/>
                  </a:lnTo>
                  <a:lnTo>
                    <a:pt x="1086" y="20"/>
                  </a:lnTo>
                  <a:lnTo>
                    <a:pt x="1112" y="20"/>
                  </a:lnTo>
                  <a:lnTo>
                    <a:pt x="1121" y="29"/>
                  </a:lnTo>
                  <a:lnTo>
                    <a:pt x="1121" y="49"/>
                  </a:lnTo>
                  <a:lnTo>
                    <a:pt x="1103" y="87"/>
                  </a:lnTo>
                  <a:lnTo>
                    <a:pt x="1086" y="107"/>
                  </a:lnTo>
                  <a:lnTo>
                    <a:pt x="1077" y="126"/>
                  </a:lnTo>
                  <a:lnTo>
                    <a:pt x="1015" y="251"/>
                  </a:lnTo>
                  <a:lnTo>
                    <a:pt x="953" y="396"/>
                  </a:lnTo>
                  <a:lnTo>
                    <a:pt x="892" y="560"/>
                  </a:lnTo>
                  <a:lnTo>
                    <a:pt x="839" y="724"/>
                  </a:lnTo>
                  <a:lnTo>
                    <a:pt x="786" y="879"/>
                  </a:lnTo>
                  <a:lnTo>
                    <a:pt x="777" y="927"/>
                  </a:lnTo>
                  <a:lnTo>
                    <a:pt x="768" y="966"/>
                  </a:lnTo>
                  <a:lnTo>
                    <a:pt x="759" y="1062"/>
                  </a:lnTo>
                  <a:lnTo>
                    <a:pt x="733" y="1197"/>
                  </a:lnTo>
                  <a:lnTo>
                    <a:pt x="689" y="1371"/>
                  </a:lnTo>
                  <a:lnTo>
                    <a:pt x="671" y="1419"/>
                  </a:lnTo>
                  <a:lnTo>
                    <a:pt x="662" y="1458"/>
                  </a:lnTo>
                  <a:lnTo>
                    <a:pt x="645" y="1487"/>
                  </a:lnTo>
                  <a:lnTo>
                    <a:pt x="636" y="1496"/>
                  </a:lnTo>
                  <a:lnTo>
                    <a:pt x="618" y="1506"/>
                  </a:lnTo>
                  <a:lnTo>
                    <a:pt x="609" y="1506"/>
                  </a:lnTo>
                  <a:lnTo>
                    <a:pt x="600" y="1496"/>
                  </a:lnTo>
                  <a:lnTo>
                    <a:pt x="592" y="1477"/>
                  </a:lnTo>
                  <a:lnTo>
                    <a:pt x="592" y="1458"/>
                  </a:lnTo>
                  <a:lnTo>
                    <a:pt x="600" y="1400"/>
                  </a:lnTo>
                  <a:lnTo>
                    <a:pt x="618" y="1303"/>
                  </a:lnTo>
                  <a:lnTo>
                    <a:pt x="645" y="1187"/>
                  </a:lnTo>
                  <a:lnTo>
                    <a:pt x="680" y="1062"/>
                  </a:lnTo>
                  <a:lnTo>
                    <a:pt x="706" y="956"/>
                  </a:lnTo>
                  <a:lnTo>
                    <a:pt x="724" y="879"/>
                  </a:lnTo>
                  <a:lnTo>
                    <a:pt x="733" y="811"/>
                  </a:lnTo>
                  <a:lnTo>
                    <a:pt x="733" y="647"/>
                  </a:lnTo>
                  <a:lnTo>
                    <a:pt x="724" y="550"/>
                  </a:lnTo>
                  <a:lnTo>
                    <a:pt x="706" y="454"/>
                  </a:lnTo>
                  <a:lnTo>
                    <a:pt x="680" y="358"/>
                  </a:lnTo>
                  <a:lnTo>
                    <a:pt x="636" y="271"/>
                  </a:lnTo>
                  <a:lnTo>
                    <a:pt x="574" y="203"/>
                  </a:lnTo>
                  <a:lnTo>
                    <a:pt x="495" y="155"/>
                  </a:lnTo>
                  <a:lnTo>
                    <a:pt x="389" y="136"/>
                  </a:lnTo>
                  <a:lnTo>
                    <a:pt x="362" y="136"/>
                  </a:lnTo>
                  <a:lnTo>
                    <a:pt x="309" y="145"/>
                  </a:lnTo>
                  <a:lnTo>
                    <a:pt x="248" y="164"/>
                  </a:lnTo>
                  <a:lnTo>
                    <a:pt x="168" y="213"/>
                  </a:lnTo>
                  <a:lnTo>
                    <a:pt x="106" y="290"/>
                  </a:lnTo>
                  <a:lnTo>
                    <a:pt x="53" y="406"/>
                  </a:lnTo>
                  <a:lnTo>
                    <a:pt x="53" y="444"/>
                  </a:lnTo>
                  <a:lnTo>
                    <a:pt x="45" y="454"/>
                  </a:lnTo>
                  <a:lnTo>
                    <a:pt x="9" y="454"/>
                  </a:lnTo>
                  <a:lnTo>
                    <a:pt x="0" y="444"/>
                  </a:lnTo>
                  <a:lnTo>
                    <a:pt x="0" y="425"/>
                  </a:lnTo>
                  <a:lnTo>
                    <a:pt x="9" y="377"/>
                  </a:lnTo>
                  <a:lnTo>
                    <a:pt x="36" y="309"/>
                  </a:lnTo>
                  <a:lnTo>
                    <a:pt x="80" y="232"/>
                  </a:lnTo>
                  <a:lnTo>
                    <a:pt x="142" y="145"/>
                  </a:lnTo>
                  <a:lnTo>
                    <a:pt x="221" y="68"/>
                  </a:lnTo>
                  <a:lnTo>
                    <a:pt x="309" y="20"/>
                  </a:lnTo>
                  <a:lnTo>
                    <a:pt x="4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0" name="Freeform 22"/>
            <p:cNvSpPr>
              <a:spLocks/>
            </p:cNvSpPr>
            <p:nvPr/>
          </p:nvSpPr>
          <p:spPr bwMode="auto">
            <a:xfrm>
              <a:off x="19549" y="2684"/>
              <a:ext cx="555" cy="1091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317" y="0"/>
                </a:cxn>
                <a:cxn ang="0">
                  <a:pos x="335" y="19"/>
                </a:cxn>
                <a:cxn ang="0">
                  <a:pos x="335" y="48"/>
                </a:cxn>
                <a:cxn ang="0">
                  <a:pos x="352" y="48"/>
                </a:cxn>
                <a:cxn ang="0">
                  <a:pos x="352" y="994"/>
                </a:cxn>
                <a:cxn ang="0">
                  <a:pos x="370" y="1013"/>
                </a:cxn>
                <a:cxn ang="0">
                  <a:pos x="414" y="1033"/>
                </a:cxn>
                <a:cxn ang="0">
                  <a:pos x="555" y="1033"/>
                </a:cxn>
                <a:cxn ang="0">
                  <a:pos x="555" y="1091"/>
                </a:cxn>
                <a:cxn ang="0">
                  <a:pos x="423" y="1091"/>
                </a:cxn>
                <a:cxn ang="0">
                  <a:pos x="335" y="1081"/>
                </a:cxn>
                <a:cxn ang="0">
                  <a:pos x="220" y="1081"/>
                </a:cxn>
                <a:cxn ang="0">
                  <a:pos x="141" y="1091"/>
                </a:cxn>
                <a:cxn ang="0">
                  <a:pos x="17" y="1091"/>
                </a:cxn>
                <a:cxn ang="0">
                  <a:pos x="17" y="1033"/>
                </a:cxn>
                <a:cxn ang="0">
                  <a:pos x="158" y="1033"/>
                </a:cxn>
                <a:cxn ang="0">
                  <a:pos x="203" y="1013"/>
                </a:cxn>
                <a:cxn ang="0">
                  <a:pos x="220" y="994"/>
                </a:cxn>
                <a:cxn ang="0">
                  <a:pos x="220" y="116"/>
                </a:cxn>
                <a:cxn ang="0">
                  <a:pos x="132" y="154"/>
                </a:cxn>
                <a:cxn ang="0">
                  <a:pos x="53" y="164"/>
                </a:cxn>
                <a:cxn ang="0">
                  <a:pos x="0" y="164"/>
                </a:cxn>
                <a:cxn ang="0">
                  <a:pos x="0" y="106"/>
                </a:cxn>
                <a:cxn ang="0">
                  <a:pos x="61" y="106"/>
                </a:cxn>
                <a:cxn ang="0">
                  <a:pos x="132" y="97"/>
                </a:cxn>
                <a:cxn ang="0">
                  <a:pos x="211" y="58"/>
                </a:cxn>
                <a:cxn ang="0">
                  <a:pos x="291" y="0"/>
                </a:cxn>
              </a:cxnLst>
              <a:rect l="0" t="0" r="r" b="b"/>
              <a:pathLst>
                <a:path w="555" h="1091">
                  <a:moveTo>
                    <a:pt x="291" y="0"/>
                  </a:moveTo>
                  <a:lnTo>
                    <a:pt x="317" y="0"/>
                  </a:lnTo>
                  <a:lnTo>
                    <a:pt x="335" y="19"/>
                  </a:lnTo>
                  <a:lnTo>
                    <a:pt x="335" y="48"/>
                  </a:lnTo>
                  <a:lnTo>
                    <a:pt x="352" y="48"/>
                  </a:lnTo>
                  <a:lnTo>
                    <a:pt x="352" y="994"/>
                  </a:lnTo>
                  <a:lnTo>
                    <a:pt x="370" y="1013"/>
                  </a:lnTo>
                  <a:lnTo>
                    <a:pt x="414" y="1033"/>
                  </a:lnTo>
                  <a:lnTo>
                    <a:pt x="555" y="1033"/>
                  </a:lnTo>
                  <a:lnTo>
                    <a:pt x="555" y="1091"/>
                  </a:lnTo>
                  <a:lnTo>
                    <a:pt x="423" y="1091"/>
                  </a:lnTo>
                  <a:lnTo>
                    <a:pt x="335" y="1081"/>
                  </a:lnTo>
                  <a:lnTo>
                    <a:pt x="220" y="1081"/>
                  </a:lnTo>
                  <a:lnTo>
                    <a:pt x="141" y="1091"/>
                  </a:lnTo>
                  <a:lnTo>
                    <a:pt x="17" y="1091"/>
                  </a:lnTo>
                  <a:lnTo>
                    <a:pt x="17" y="1033"/>
                  </a:lnTo>
                  <a:lnTo>
                    <a:pt x="158" y="1033"/>
                  </a:lnTo>
                  <a:lnTo>
                    <a:pt x="203" y="1013"/>
                  </a:lnTo>
                  <a:lnTo>
                    <a:pt x="220" y="994"/>
                  </a:lnTo>
                  <a:lnTo>
                    <a:pt x="220" y="116"/>
                  </a:lnTo>
                  <a:lnTo>
                    <a:pt x="132" y="154"/>
                  </a:lnTo>
                  <a:lnTo>
                    <a:pt x="53" y="164"/>
                  </a:lnTo>
                  <a:lnTo>
                    <a:pt x="0" y="164"/>
                  </a:lnTo>
                  <a:lnTo>
                    <a:pt x="0" y="106"/>
                  </a:lnTo>
                  <a:lnTo>
                    <a:pt x="61" y="106"/>
                  </a:lnTo>
                  <a:lnTo>
                    <a:pt x="132" y="97"/>
                  </a:lnTo>
                  <a:lnTo>
                    <a:pt x="211" y="58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1" name="Freeform 23"/>
            <p:cNvSpPr>
              <a:spLocks/>
            </p:cNvSpPr>
            <p:nvPr/>
          </p:nvSpPr>
          <p:spPr bwMode="auto">
            <a:xfrm>
              <a:off x="20422" y="1709"/>
              <a:ext cx="503" cy="232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6" y="0"/>
                </a:cxn>
                <a:cxn ang="0">
                  <a:pos x="62" y="20"/>
                </a:cxn>
                <a:cxn ang="0">
                  <a:pos x="124" y="68"/>
                </a:cxn>
                <a:cxn ang="0">
                  <a:pos x="194" y="155"/>
                </a:cxn>
                <a:cxn ang="0">
                  <a:pos x="282" y="280"/>
                </a:cxn>
                <a:cxn ang="0">
                  <a:pos x="362" y="435"/>
                </a:cxn>
                <a:cxn ang="0">
                  <a:pos x="432" y="628"/>
                </a:cxn>
                <a:cxn ang="0">
                  <a:pos x="476" y="821"/>
                </a:cxn>
                <a:cxn ang="0">
                  <a:pos x="494" y="1004"/>
                </a:cxn>
                <a:cxn ang="0">
                  <a:pos x="503" y="1158"/>
                </a:cxn>
                <a:cxn ang="0">
                  <a:pos x="494" y="1380"/>
                </a:cxn>
                <a:cxn ang="0">
                  <a:pos x="450" y="1612"/>
                </a:cxn>
                <a:cxn ang="0">
                  <a:pos x="371" y="1873"/>
                </a:cxn>
                <a:cxn ang="0">
                  <a:pos x="300" y="2008"/>
                </a:cxn>
                <a:cxn ang="0">
                  <a:pos x="229" y="2124"/>
                </a:cxn>
                <a:cxn ang="0">
                  <a:pos x="168" y="2210"/>
                </a:cxn>
                <a:cxn ang="0">
                  <a:pos x="106" y="2278"/>
                </a:cxn>
                <a:cxn ang="0">
                  <a:pos x="62" y="2317"/>
                </a:cxn>
                <a:cxn ang="0">
                  <a:pos x="35" y="2326"/>
                </a:cxn>
                <a:cxn ang="0">
                  <a:pos x="18" y="2326"/>
                </a:cxn>
                <a:cxn ang="0">
                  <a:pos x="9" y="2317"/>
                </a:cxn>
                <a:cxn ang="0">
                  <a:pos x="9" y="2297"/>
                </a:cxn>
                <a:cxn ang="0">
                  <a:pos x="35" y="2268"/>
                </a:cxn>
                <a:cxn ang="0">
                  <a:pos x="150" y="2114"/>
                </a:cxn>
                <a:cxn ang="0">
                  <a:pos x="238" y="1940"/>
                </a:cxn>
                <a:cxn ang="0">
                  <a:pos x="309" y="1757"/>
                </a:cxn>
                <a:cxn ang="0">
                  <a:pos x="353" y="1564"/>
                </a:cxn>
                <a:cxn ang="0">
                  <a:pos x="371" y="1371"/>
                </a:cxn>
                <a:cxn ang="0">
                  <a:pos x="379" y="1168"/>
                </a:cxn>
                <a:cxn ang="0">
                  <a:pos x="362" y="888"/>
                </a:cxn>
                <a:cxn ang="0">
                  <a:pos x="326" y="637"/>
                </a:cxn>
                <a:cxn ang="0">
                  <a:pos x="256" y="415"/>
                </a:cxn>
                <a:cxn ang="0">
                  <a:pos x="159" y="232"/>
                </a:cxn>
                <a:cxn ang="0">
                  <a:pos x="44" y="77"/>
                </a:cxn>
                <a:cxn ang="0">
                  <a:pos x="26" y="58"/>
                </a:cxn>
                <a:cxn ang="0">
                  <a:pos x="9" y="49"/>
                </a:cxn>
                <a:cxn ang="0">
                  <a:pos x="0" y="39"/>
                </a:cxn>
                <a:cxn ang="0">
                  <a:pos x="0" y="10"/>
                </a:cxn>
                <a:cxn ang="0">
                  <a:pos x="9" y="0"/>
                </a:cxn>
              </a:cxnLst>
              <a:rect l="0" t="0" r="r" b="b"/>
              <a:pathLst>
                <a:path w="503" h="2326">
                  <a:moveTo>
                    <a:pt x="9" y="0"/>
                  </a:moveTo>
                  <a:lnTo>
                    <a:pt x="26" y="0"/>
                  </a:lnTo>
                  <a:lnTo>
                    <a:pt x="62" y="20"/>
                  </a:lnTo>
                  <a:lnTo>
                    <a:pt x="124" y="68"/>
                  </a:lnTo>
                  <a:lnTo>
                    <a:pt x="194" y="155"/>
                  </a:lnTo>
                  <a:lnTo>
                    <a:pt x="282" y="280"/>
                  </a:lnTo>
                  <a:lnTo>
                    <a:pt x="362" y="435"/>
                  </a:lnTo>
                  <a:lnTo>
                    <a:pt x="432" y="628"/>
                  </a:lnTo>
                  <a:lnTo>
                    <a:pt x="476" y="821"/>
                  </a:lnTo>
                  <a:lnTo>
                    <a:pt x="494" y="1004"/>
                  </a:lnTo>
                  <a:lnTo>
                    <a:pt x="503" y="1158"/>
                  </a:lnTo>
                  <a:lnTo>
                    <a:pt x="494" y="1380"/>
                  </a:lnTo>
                  <a:lnTo>
                    <a:pt x="450" y="1612"/>
                  </a:lnTo>
                  <a:lnTo>
                    <a:pt x="371" y="1873"/>
                  </a:lnTo>
                  <a:lnTo>
                    <a:pt x="300" y="2008"/>
                  </a:lnTo>
                  <a:lnTo>
                    <a:pt x="229" y="2124"/>
                  </a:lnTo>
                  <a:lnTo>
                    <a:pt x="168" y="2210"/>
                  </a:lnTo>
                  <a:lnTo>
                    <a:pt x="106" y="2278"/>
                  </a:lnTo>
                  <a:lnTo>
                    <a:pt x="62" y="2317"/>
                  </a:lnTo>
                  <a:lnTo>
                    <a:pt x="35" y="2326"/>
                  </a:lnTo>
                  <a:lnTo>
                    <a:pt x="18" y="2326"/>
                  </a:lnTo>
                  <a:lnTo>
                    <a:pt x="9" y="2317"/>
                  </a:lnTo>
                  <a:lnTo>
                    <a:pt x="9" y="2297"/>
                  </a:lnTo>
                  <a:lnTo>
                    <a:pt x="35" y="2268"/>
                  </a:lnTo>
                  <a:lnTo>
                    <a:pt x="150" y="2114"/>
                  </a:lnTo>
                  <a:lnTo>
                    <a:pt x="238" y="1940"/>
                  </a:lnTo>
                  <a:lnTo>
                    <a:pt x="309" y="1757"/>
                  </a:lnTo>
                  <a:lnTo>
                    <a:pt x="353" y="1564"/>
                  </a:lnTo>
                  <a:lnTo>
                    <a:pt x="371" y="1371"/>
                  </a:lnTo>
                  <a:lnTo>
                    <a:pt x="379" y="1168"/>
                  </a:lnTo>
                  <a:lnTo>
                    <a:pt x="362" y="888"/>
                  </a:lnTo>
                  <a:lnTo>
                    <a:pt x="326" y="637"/>
                  </a:lnTo>
                  <a:lnTo>
                    <a:pt x="256" y="415"/>
                  </a:lnTo>
                  <a:lnTo>
                    <a:pt x="159" y="232"/>
                  </a:lnTo>
                  <a:lnTo>
                    <a:pt x="44" y="77"/>
                  </a:lnTo>
                  <a:lnTo>
                    <a:pt x="26" y="58"/>
                  </a:lnTo>
                  <a:lnTo>
                    <a:pt x="9" y="49"/>
                  </a:lnTo>
                  <a:lnTo>
                    <a:pt x="0" y="39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2" name="Freeform 24"/>
            <p:cNvSpPr>
              <a:spLocks noEditPoints="1"/>
            </p:cNvSpPr>
            <p:nvPr/>
          </p:nvSpPr>
          <p:spPr bwMode="auto">
            <a:xfrm>
              <a:off x="22001" y="1700"/>
              <a:ext cx="503" cy="2326"/>
            </a:xfrm>
            <a:custGeom>
              <a:avLst/>
              <a:gdLst/>
              <a:ahLst/>
              <a:cxnLst>
                <a:cxn ang="0">
                  <a:pos x="441" y="0"/>
                </a:cxn>
                <a:cxn ang="0">
                  <a:pos x="477" y="0"/>
                </a:cxn>
                <a:cxn ang="0">
                  <a:pos x="494" y="9"/>
                </a:cxn>
                <a:cxn ang="0">
                  <a:pos x="494" y="29"/>
                </a:cxn>
                <a:cxn ang="0">
                  <a:pos x="503" y="48"/>
                </a:cxn>
                <a:cxn ang="0">
                  <a:pos x="503" y="2268"/>
                </a:cxn>
                <a:cxn ang="0">
                  <a:pos x="494" y="2287"/>
                </a:cxn>
                <a:cxn ang="0">
                  <a:pos x="494" y="2306"/>
                </a:cxn>
                <a:cxn ang="0">
                  <a:pos x="477" y="2316"/>
                </a:cxn>
                <a:cxn ang="0">
                  <a:pos x="441" y="2316"/>
                </a:cxn>
                <a:cxn ang="0">
                  <a:pos x="424" y="2306"/>
                </a:cxn>
                <a:cxn ang="0">
                  <a:pos x="424" y="2297"/>
                </a:cxn>
                <a:cxn ang="0">
                  <a:pos x="415" y="2277"/>
                </a:cxn>
                <a:cxn ang="0">
                  <a:pos x="415" y="48"/>
                </a:cxn>
                <a:cxn ang="0">
                  <a:pos x="424" y="29"/>
                </a:cxn>
                <a:cxn ang="0">
                  <a:pos x="424" y="9"/>
                </a:cxn>
                <a:cxn ang="0">
                  <a:pos x="441" y="0"/>
                </a:cxn>
                <a:cxn ang="0">
                  <a:pos x="27" y="0"/>
                </a:cxn>
                <a:cxn ang="0">
                  <a:pos x="62" y="0"/>
                </a:cxn>
                <a:cxn ang="0">
                  <a:pos x="80" y="9"/>
                </a:cxn>
                <a:cxn ang="0">
                  <a:pos x="80" y="19"/>
                </a:cxn>
                <a:cxn ang="0">
                  <a:pos x="88" y="38"/>
                </a:cxn>
                <a:cxn ang="0">
                  <a:pos x="88" y="2277"/>
                </a:cxn>
                <a:cxn ang="0">
                  <a:pos x="80" y="2297"/>
                </a:cxn>
                <a:cxn ang="0">
                  <a:pos x="80" y="2316"/>
                </a:cxn>
                <a:cxn ang="0">
                  <a:pos x="62" y="2326"/>
                </a:cxn>
                <a:cxn ang="0">
                  <a:pos x="27" y="2326"/>
                </a:cxn>
                <a:cxn ang="0">
                  <a:pos x="9" y="2316"/>
                </a:cxn>
                <a:cxn ang="0">
                  <a:pos x="9" y="2297"/>
                </a:cxn>
                <a:cxn ang="0">
                  <a:pos x="0" y="2277"/>
                </a:cxn>
                <a:cxn ang="0">
                  <a:pos x="0" y="48"/>
                </a:cxn>
                <a:cxn ang="0">
                  <a:pos x="9" y="29"/>
                </a:cxn>
                <a:cxn ang="0">
                  <a:pos x="9" y="9"/>
                </a:cxn>
                <a:cxn ang="0">
                  <a:pos x="27" y="0"/>
                </a:cxn>
              </a:cxnLst>
              <a:rect l="0" t="0" r="r" b="b"/>
              <a:pathLst>
                <a:path w="503" h="2326">
                  <a:moveTo>
                    <a:pt x="441" y="0"/>
                  </a:moveTo>
                  <a:lnTo>
                    <a:pt x="477" y="0"/>
                  </a:lnTo>
                  <a:lnTo>
                    <a:pt x="494" y="9"/>
                  </a:lnTo>
                  <a:lnTo>
                    <a:pt x="494" y="29"/>
                  </a:lnTo>
                  <a:lnTo>
                    <a:pt x="503" y="48"/>
                  </a:lnTo>
                  <a:lnTo>
                    <a:pt x="503" y="2268"/>
                  </a:lnTo>
                  <a:lnTo>
                    <a:pt x="494" y="2287"/>
                  </a:lnTo>
                  <a:lnTo>
                    <a:pt x="494" y="2306"/>
                  </a:lnTo>
                  <a:lnTo>
                    <a:pt x="477" y="2316"/>
                  </a:lnTo>
                  <a:lnTo>
                    <a:pt x="441" y="2316"/>
                  </a:lnTo>
                  <a:lnTo>
                    <a:pt x="424" y="2306"/>
                  </a:lnTo>
                  <a:lnTo>
                    <a:pt x="424" y="2297"/>
                  </a:lnTo>
                  <a:lnTo>
                    <a:pt x="415" y="2277"/>
                  </a:lnTo>
                  <a:lnTo>
                    <a:pt x="415" y="48"/>
                  </a:lnTo>
                  <a:lnTo>
                    <a:pt x="424" y="29"/>
                  </a:lnTo>
                  <a:lnTo>
                    <a:pt x="424" y="9"/>
                  </a:lnTo>
                  <a:lnTo>
                    <a:pt x="441" y="0"/>
                  </a:lnTo>
                  <a:close/>
                  <a:moveTo>
                    <a:pt x="27" y="0"/>
                  </a:moveTo>
                  <a:lnTo>
                    <a:pt x="62" y="0"/>
                  </a:lnTo>
                  <a:lnTo>
                    <a:pt x="80" y="9"/>
                  </a:lnTo>
                  <a:lnTo>
                    <a:pt x="80" y="19"/>
                  </a:lnTo>
                  <a:lnTo>
                    <a:pt x="88" y="38"/>
                  </a:lnTo>
                  <a:lnTo>
                    <a:pt x="88" y="2277"/>
                  </a:lnTo>
                  <a:lnTo>
                    <a:pt x="80" y="2297"/>
                  </a:lnTo>
                  <a:lnTo>
                    <a:pt x="80" y="2316"/>
                  </a:lnTo>
                  <a:lnTo>
                    <a:pt x="62" y="2326"/>
                  </a:lnTo>
                  <a:lnTo>
                    <a:pt x="27" y="2326"/>
                  </a:lnTo>
                  <a:lnTo>
                    <a:pt x="9" y="2316"/>
                  </a:lnTo>
                  <a:lnTo>
                    <a:pt x="9" y="2297"/>
                  </a:lnTo>
                  <a:lnTo>
                    <a:pt x="0" y="2277"/>
                  </a:lnTo>
                  <a:lnTo>
                    <a:pt x="0" y="48"/>
                  </a:lnTo>
                  <a:lnTo>
                    <a:pt x="9" y="29"/>
                  </a:lnTo>
                  <a:lnTo>
                    <a:pt x="9" y="9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3" name="Freeform 25"/>
            <p:cNvSpPr>
              <a:spLocks/>
            </p:cNvSpPr>
            <p:nvPr/>
          </p:nvSpPr>
          <p:spPr bwMode="auto">
            <a:xfrm>
              <a:off x="23510" y="1854"/>
              <a:ext cx="1420" cy="1592"/>
            </a:xfrm>
            <a:custGeom>
              <a:avLst/>
              <a:gdLst/>
              <a:ahLst/>
              <a:cxnLst>
                <a:cxn ang="0">
                  <a:pos x="423" y="0"/>
                </a:cxn>
                <a:cxn ang="0">
                  <a:pos x="1411" y="0"/>
                </a:cxn>
                <a:cxn ang="0">
                  <a:pos x="1420" y="10"/>
                </a:cxn>
                <a:cxn ang="0">
                  <a:pos x="1420" y="39"/>
                </a:cxn>
                <a:cxn ang="0">
                  <a:pos x="1411" y="48"/>
                </a:cxn>
                <a:cxn ang="0">
                  <a:pos x="1411" y="58"/>
                </a:cxn>
                <a:cxn ang="0">
                  <a:pos x="1420" y="48"/>
                </a:cxn>
                <a:cxn ang="0">
                  <a:pos x="229" y="1506"/>
                </a:cxn>
                <a:cxn ang="0">
                  <a:pos x="591" y="1506"/>
                </a:cxn>
                <a:cxn ang="0">
                  <a:pos x="750" y="1496"/>
                </a:cxn>
                <a:cxn ang="0">
                  <a:pos x="873" y="1448"/>
                </a:cxn>
                <a:cxn ang="0">
                  <a:pos x="970" y="1380"/>
                </a:cxn>
                <a:cxn ang="0">
                  <a:pos x="1041" y="1293"/>
                </a:cxn>
                <a:cxn ang="0">
                  <a:pos x="1094" y="1168"/>
                </a:cxn>
                <a:cxn ang="0">
                  <a:pos x="1147" y="1023"/>
                </a:cxn>
                <a:cxn ang="0">
                  <a:pos x="1155" y="994"/>
                </a:cxn>
                <a:cxn ang="0">
                  <a:pos x="1164" y="984"/>
                </a:cxn>
                <a:cxn ang="0">
                  <a:pos x="1164" y="975"/>
                </a:cxn>
                <a:cxn ang="0">
                  <a:pos x="1173" y="965"/>
                </a:cxn>
                <a:cxn ang="0">
                  <a:pos x="1191" y="965"/>
                </a:cxn>
                <a:cxn ang="0">
                  <a:pos x="1208" y="984"/>
                </a:cxn>
                <a:cxn ang="0">
                  <a:pos x="1208" y="1004"/>
                </a:cxn>
                <a:cxn ang="0">
                  <a:pos x="1200" y="1023"/>
                </a:cxn>
                <a:cxn ang="0">
                  <a:pos x="1200" y="1033"/>
                </a:cxn>
                <a:cxn ang="0">
                  <a:pos x="1050" y="1544"/>
                </a:cxn>
                <a:cxn ang="0">
                  <a:pos x="1032" y="1583"/>
                </a:cxn>
                <a:cxn ang="0">
                  <a:pos x="1023" y="1592"/>
                </a:cxn>
                <a:cxn ang="0">
                  <a:pos x="17" y="1592"/>
                </a:cxn>
                <a:cxn ang="0">
                  <a:pos x="0" y="1583"/>
                </a:cxn>
                <a:cxn ang="0">
                  <a:pos x="0" y="1564"/>
                </a:cxn>
                <a:cxn ang="0">
                  <a:pos x="9" y="1554"/>
                </a:cxn>
                <a:cxn ang="0">
                  <a:pos x="9" y="1535"/>
                </a:cxn>
                <a:cxn ang="0">
                  <a:pos x="1200" y="77"/>
                </a:cxn>
                <a:cxn ang="0">
                  <a:pos x="856" y="77"/>
                </a:cxn>
                <a:cxn ang="0">
                  <a:pos x="706" y="87"/>
                </a:cxn>
                <a:cxn ang="0">
                  <a:pos x="591" y="125"/>
                </a:cxn>
                <a:cxn ang="0">
                  <a:pos x="494" y="183"/>
                </a:cxn>
                <a:cxn ang="0">
                  <a:pos x="423" y="270"/>
                </a:cxn>
                <a:cxn ang="0">
                  <a:pos x="370" y="376"/>
                </a:cxn>
                <a:cxn ang="0">
                  <a:pos x="326" y="502"/>
                </a:cxn>
                <a:cxn ang="0">
                  <a:pos x="326" y="512"/>
                </a:cxn>
                <a:cxn ang="0">
                  <a:pos x="309" y="531"/>
                </a:cxn>
                <a:cxn ang="0">
                  <a:pos x="291" y="531"/>
                </a:cxn>
                <a:cxn ang="0">
                  <a:pos x="273" y="512"/>
                </a:cxn>
                <a:cxn ang="0">
                  <a:pos x="273" y="502"/>
                </a:cxn>
                <a:cxn ang="0">
                  <a:pos x="282" y="492"/>
                </a:cxn>
                <a:cxn ang="0">
                  <a:pos x="282" y="473"/>
                </a:cxn>
                <a:cxn ang="0">
                  <a:pos x="397" y="48"/>
                </a:cxn>
                <a:cxn ang="0">
                  <a:pos x="414" y="10"/>
                </a:cxn>
                <a:cxn ang="0">
                  <a:pos x="423" y="0"/>
                </a:cxn>
              </a:cxnLst>
              <a:rect l="0" t="0" r="r" b="b"/>
              <a:pathLst>
                <a:path w="1420" h="1592">
                  <a:moveTo>
                    <a:pt x="423" y="0"/>
                  </a:moveTo>
                  <a:lnTo>
                    <a:pt x="1411" y="0"/>
                  </a:lnTo>
                  <a:lnTo>
                    <a:pt x="1420" y="10"/>
                  </a:lnTo>
                  <a:lnTo>
                    <a:pt x="1420" y="39"/>
                  </a:lnTo>
                  <a:lnTo>
                    <a:pt x="1411" y="48"/>
                  </a:lnTo>
                  <a:lnTo>
                    <a:pt x="1411" y="58"/>
                  </a:lnTo>
                  <a:lnTo>
                    <a:pt x="1420" y="48"/>
                  </a:lnTo>
                  <a:lnTo>
                    <a:pt x="229" y="1506"/>
                  </a:lnTo>
                  <a:lnTo>
                    <a:pt x="591" y="1506"/>
                  </a:lnTo>
                  <a:lnTo>
                    <a:pt x="750" y="1496"/>
                  </a:lnTo>
                  <a:lnTo>
                    <a:pt x="873" y="1448"/>
                  </a:lnTo>
                  <a:lnTo>
                    <a:pt x="970" y="1380"/>
                  </a:lnTo>
                  <a:lnTo>
                    <a:pt x="1041" y="1293"/>
                  </a:lnTo>
                  <a:lnTo>
                    <a:pt x="1094" y="1168"/>
                  </a:lnTo>
                  <a:lnTo>
                    <a:pt x="1147" y="1023"/>
                  </a:lnTo>
                  <a:lnTo>
                    <a:pt x="1155" y="994"/>
                  </a:lnTo>
                  <a:lnTo>
                    <a:pt x="1164" y="984"/>
                  </a:lnTo>
                  <a:lnTo>
                    <a:pt x="1164" y="975"/>
                  </a:lnTo>
                  <a:lnTo>
                    <a:pt x="1173" y="965"/>
                  </a:lnTo>
                  <a:lnTo>
                    <a:pt x="1191" y="965"/>
                  </a:lnTo>
                  <a:lnTo>
                    <a:pt x="1208" y="984"/>
                  </a:lnTo>
                  <a:lnTo>
                    <a:pt x="1208" y="1004"/>
                  </a:lnTo>
                  <a:lnTo>
                    <a:pt x="1200" y="1023"/>
                  </a:lnTo>
                  <a:lnTo>
                    <a:pt x="1200" y="1033"/>
                  </a:lnTo>
                  <a:lnTo>
                    <a:pt x="1050" y="1544"/>
                  </a:lnTo>
                  <a:lnTo>
                    <a:pt x="1032" y="1583"/>
                  </a:lnTo>
                  <a:lnTo>
                    <a:pt x="1023" y="1592"/>
                  </a:lnTo>
                  <a:lnTo>
                    <a:pt x="17" y="1592"/>
                  </a:lnTo>
                  <a:lnTo>
                    <a:pt x="0" y="1583"/>
                  </a:lnTo>
                  <a:lnTo>
                    <a:pt x="0" y="1564"/>
                  </a:lnTo>
                  <a:lnTo>
                    <a:pt x="9" y="1554"/>
                  </a:lnTo>
                  <a:lnTo>
                    <a:pt x="9" y="1535"/>
                  </a:lnTo>
                  <a:lnTo>
                    <a:pt x="1200" y="77"/>
                  </a:lnTo>
                  <a:lnTo>
                    <a:pt x="856" y="77"/>
                  </a:lnTo>
                  <a:lnTo>
                    <a:pt x="706" y="87"/>
                  </a:lnTo>
                  <a:lnTo>
                    <a:pt x="591" y="125"/>
                  </a:lnTo>
                  <a:lnTo>
                    <a:pt x="494" y="183"/>
                  </a:lnTo>
                  <a:lnTo>
                    <a:pt x="423" y="270"/>
                  </a:lnTo>
                  <a:lnTo>
                    <a:pt x="370" y="376"/>
                  </a:lnTo>
                  <a:lnTo>
                    <a:pt x="326" y="502"/>
                  </a:lnTo>
                  <a:lnTo>
                    <a:pt x="326" y="512"/>
                  </a:lnTo>
                  <a:lnTo>
                    <a:pt x="309" y="531"/>
                  </a:lnTo>
                  <a:lnTo>
                    <a:pt x="291" y="531"/>
                  </a:lnTo>
                  <a:lnTo>
                    <a:pt x="273" y="512"/>
                  </a:lnTo>
                  <a:lnTo>
                    <a:pt x="273" y="502"/>
                  </a:lnTo>
                  <a:lnTo>
                    <a:pt x="282" y="492"/>
                  </a:lnTo>
                  <a:lnTo>
                    <a:pt x="282" y="473"/>
                  </a:lnTo>
                  <a:lnTo>
                    <a:pt x="397" y="48"/>
                  </a:lnTo>
                  <a:lnTo>
                    <a:pt x="414" y="10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4" name="Freeform 26"/>
            <p:cNvSpPr>
              <a:spLocks/>
            </p:cNvSpPr>
            <p:nvPr/>
          </p:nvSpPr>
          <p:spPr bwMode="auto">
            <a:xfrm>
              <a:off x="25221" y="1700"/>
              <a:ext cx="503" cy="2326"/>
            </a:xfrm>
            <a:custGeom>
              <a:avLst/>
              <a:gdLst/>
              <a:ahLst/>
              <a:cxnLst>
                <a:cxn ang="0">
                  <a:pos x="468" y="0"/>
                </a:cxn>
                <a:cxn ang="0">
                  <a:pos x="485" y="0"/>
                </a:cxn>
                <a:cxn ang="0">
                  <a:pos x="494" y="9"/>
                </a:cxn>
                <a:cxn ang="0">
                  <a:pos x="494" y="38"/>
                </a:cxn>
                <a:cxn ang="0">
                  <a:pos x="468" y="67"/>
                </a:cxn>
                <a:cxn ang="0">
                  <a:pos x="327" y="251"/>
                </a:cxn>
                <a:cxn ang="0">
                  <a:pos x="230" y="463"/>
                </a:cxn>
                <a:cxn ang="0">
                  <a:pos x="168" y="685"/>
                </a:cxn>
                <a:cxn ang="0">
                  <a:pos x="133" y="926"/>
                </a:cxn>
                <a:cxn ang="0">
                  <a:pos x="124" y="1167"/>
                </a:cxn>
                <a:cxn ang="0">
                  <a:pos x="133" y="1351"/>
                </a:cxn>
                <a:cxn ang="0">
                  <a:pos x="150" y="1544"/>
                </a:cxn>
                <a:cxn ang="0">
                  <a:pos x="194" y="1737"/>
                </a:cxn>
                <a:cxn ang="0">
                  <a:pos x="256" y="1920"/>
                </a:cxn>
                <a:cxn ang="0">
                  <a:pos x="344" y="2094"/>
                </a:cxn>
                <a:cxn ang="0">
                  <a:pos x="459" y="2258"/>
                </a:cxn>
                <a:cxn ang="0">
                  <a:pos x="494" y="2297"/>
                </a:cxn>
                <a:cxn ang="0">
                  <a:pos x="494" y="2306"/>
                </a:cxn>
                <a:cxn ang="0">
                  <a:pos x="503" y="2306"/>
                </a:cxn>
                <a:cxn ang="0">
                  <a:pos x="503" y="2316"/>
                </a:cxn>
                <a:cxn ang="0">
                  <a:pos x="494" y="2326"/>
                </a:cxn>
                <a:cxn ang="0">
                  <a:pos x="477" y="2326"/>
                </a:cxn>
                <a:cxn ang="0">
                  <a:pos x="441" y="2306"/>
                </a:cxn>
                <a:cxn ang="0">
                  <a:pos x="380" y="2258"/>
                </a:cxn>
                <a:cxn ang="0">
                  <a:pos x="309" y="2171"/>
                </a:cxn>
                <a:cxn ang="0">
                  <a:pos x="221" y="2046"/>
                </a:cxn>
                <a:cxn ang="0">
                  <a:pos x="141" y="1891"/>
                </a:cxn>
                <a:cxn ang="0">
                  <a:pos x="71" y="1698"/>
                </a:cxn>
                <a:cxn ang="0">
                  <a:pos x="27" y="1505"/>
                </a:cxn>
                <a:cxn ang="0">
                  <a:pos x="9" y="1322"/>
                </a:cxn>
                <a:cxn ang="0">
                  <a:pos x="0" y="1167"/>
                </a:cxn>
                <a:cxn ang="0">
                  <a:pos x="9" y="945"/>
                </a:cxn>
                <a:cxn ang="0">
                  <a:pos x="53" y="714"/>
                </a:cxn>
                <a:cxn ang="0">
                  <a:pos x="133" y="453"/>
                </a:cxn>
                <a:cxn ang="0">
                  <a:pos x="203" y="318"/>
                </a:cxn>
                <a:cxn ang="0">
                  <a:pos x="274" y="202"/>
                </a:cxn>
                <a:cxn ang="0">
                  <a:pos x="344" y="115"/>
                </a:cxn>
                <a:cxn ang="0">
                  <a:pos x="397" y="48"/>
                </a:cxn>
                <a:cxn ang="0">
                  <a:pos x="441" y="9"/>
                </a:cxn>
                <a:cxn ang="0">
                  <a:pos x="468" y="0"/>
                </a:cxn>
              </a:cxnLst>
              <a:rect l="0" t="0" r="r" b="b"/>
              <a:pathLst>
                <a:path w="503" h="2326">
                  <a:moveTo>
                    <a:pt x="468" y="0"/>
                  </a:moveTo>
                  <a:lnTo>
                    <a:pt x="485" y="0"/>
                  </a:lnTo>
                  <a:lnTo>
                    <a:pt x="494" y="9"/>
                  </a:lnTo>
                  <a:lnTo>
                    <a:pt x="494" y="38"/>
                  </a:lnTo>
                  <a:lnTo>
                    <a:pt x="468" y="67"/>
                  </a:lnTo>
                  <a:lnTo>
                    <a:pt x="327" y="251"/>
                  </a:lnTo>
                  <a:lnTo>
                    <a:pt x="230" y="463"/>
                  </a:lnTo>
                  <a:lnTo>
                    <a:pt x="168" y="685"/>
                  </a:lnTo>
                  <a:lnTo>
                    <a:pt x="133" y="926"/>
                  </a:lnTo>
                  <a:lnTo>
                    <a:pt x="124" y="1167"/>
                  </a:lnTo>
                  <a:lnTo>
                    <a:pt x="133" y="1351"/>
                  </a:lnTo>
                  <a:lnTo>
                    <a:pt x="150" y="1544"/>
                  </a:lnTo>
                  <a:lnTo>
                    <a:pt x="194" y="1737"/>
                  </a:lnTo>
                  <a:lnTo>
                    <a:pt x="256" y="1920"/>
                  </a:lnTo>
                  <a:lnTo>
                    <a:pt x="344" y="2094"/>
                  </a:lnTo>
                  <a:lnTo>
                    <a:pt x="459" y="2258"/>
                  </a:lnTo>
                  <a:lnTo>
                    <a:pt x="494" y="2297"/>
                  </a:lnTo>
                  <a:lnTo>
                    <a:pt x="494" y="2306"/>
                  </a:lnTo>
                  <a:lnTo>
                    <a:pt x="503" y="2306"/>
                  </a:lnTo>
                  <a:lnTo>
                    <a:pt x="503" y="2316"/>
                  </a:lnTo>
                  <a:lnTo>
                    <a:pt x="494" y="2326"/>
                  </a:lnTo>
                  <a:lnTo>
                    <a:pt x="477" y="2326"/>
                  </a:lnTo>
                  <a:lnTo>
                    <a:pt x="441" y="2306"/>
                  </a:lnTo>
                  <a:lnTo>
                    <a:pt x="380" y="2258"/>
                  </a:lnTo>
                  <a:lnTo>
                    <a:pt x="309" y="2171"/>
                  </a:lnTo>
                  <a:lnTo>
                    <a:pt x="221" y="2046"/>
                  </a:lnTo>
                  <a:lnTo>
                    <a:pt x="141" y="1891"/>
                  </a:lnTo>
                  <a:lnTo>
                    <a:pt x="71" y="1698"/>
                  </a:lnTo>
                  <a:lnTo>
                    <a:pt x="27" y="1505"/>
                  </a:lnTo>
                  <a:lnTo>
                    <a:pt x="9" y="1322"/>
                  </a:lnTo>
                  <a:lnTo>
                    <a:pt x="0" y="1167"/>
                  </a:lnTo>
                  <a:lnTo>
                    <a:pt x="9" y="945"/>
                  </a:lnTo>
                  <a:lnTo>
                    <a:pt x="53" y="714"/>
                  </a:lnTo>
                  <a:lnTo>
                    <a:pt x="133" y="453"/>
                  </a:lnTo>
                  <a:lnTo>
                    <a:pt x="203" y="318"/>
                  </a:lnTo>
                  <a:lnTo>
                    <a:pt x="274" y="202"/>
                  </a:lnTo>
                  <a:lnTo>
                    <a:pt x="344" y="115"/>
                  </a:lnTo>
                  <a:lnTo>
                    <a:pt x="397" y="48"/>
                  </a:lnTo>
                  <a:lnTo>
                    <a:pt x="441" y="9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5" name="Freeform 27"/>
            <p:cNvSpPr>
              <a:spLocks/>
            </p:cNvSpPr>
            <p:nvPr/>
          </p:nvSpPr>
          <p:spPr bwMode="auto">
            <a:xfrm>
              <a:off x="25865" y="2452"/>
              <a:ext cx="1121" cy="1506"/>
            </a:xfrm>
            <a:custGeom>
              <a:avLst/>
              <a:gdLst/>
              <a:ahLst/>
              <a:cxnLst>
                <a:cxn ang="0">
                  <a:pos x="512" y="20"/>
                </a:cxn>
                <a:cxn ang="0">
                  <a:pos x="653" y="155"/>
                </a:cxn>
                <a:cxn ang="0">
                  <a:pos x="750" y="415"/>
                </a:cxn>
                <a:cxn ang="0">
                  <a:pos x="785" y="657"/>
                </a:cxn>
                <a:cxn ang="0">
                  <a:pos x="918" y="377"/>
                </a:cxn>
                <a:cxn ang="0">
                  <a:pos x="1085" y="20"/>
                </a:cxn>
                <a:cxn ang="0">
                  <a:pos x="1121" y="29"/>
                </a:cxn>
                <a:cxn ang="0">
                  <a:pos x="1103" y="87"/>
                </a:cxn>
                <a:cxn ang="0">
                  <a:pos x="1077" y="126"/>
                </a:cxn>
                <a:cxn ang="0">
                  <a:pos x="953" y="396"/>
                </a:cxn>
                <a:cxn ang="0">
                  <a:pos x="838" y="724"/>
                </a:cxn>
                <a:cxn ang="0">
                  <a:pos x="777" y="927"/>
                </a:cxn>
                <a:cxn ang="0">
                  <a:pos x="759" y="1062"/>
                </a:cxn>
                <a:cxn ang="0">
                  <a:pos x="688" y="1371"/>
                </a:cxn>
                <a:cxn ang="0">
                  <a:pos x="662" y="1458"/>
                </a:cxn>
                <a:cxn ang="0">
                  <a:pos x="635" y="1496"/>
                </a:cxn>
                <a:cxn ang="0">
                  <a:pos x="609" y="1506"/>
                </a:cxn>
                <a:cxn ang="0">
                  <a:pos x="591" y="1477"/>
                </a:cxn>
                <a:cxn ang="0">
                  <a:pos x="600" y="1400"/>
                </a:cxn>
                <a:cxn ang="0">
                  <a:pos x="644" y="1187"/>
                </a:cxn>
                <a:cxn ang="0">
                  <a:pos x="706" y="956"/>
                </a:cxn>
                <a:cxn ang="0">
                  <a:pos x="733" y="811"/>
                </a:cxn>
                <a:cxn ang="0">
                  <a:pos x="724" y="550"/>
                </a:cxn>
                <a:cxn ang="0">
                  <a:pos x="680" y="358"/>
                </a:cxn>
                <a:cxn ang="0">
                  <a:pos x="574" y="203"/>
                </a:cxn>
                <a:cxn ang="0">
                  <a:pos x="388" y="136"/>
                </a:cxn>
                <a:cxn ang="0">
                  <a:pos x="309" y="145"/>
                </a:cxn>
                <a:cxn ang="0">
                  <a:pos x="168" y="213"/>
                </a:cxn>
                <a:cxn ang="0">
                  <a:pos x="53" y="406"/>
                </a:cxn>
                <a:cxn ang="0">
                  <a:pos x="44" y="454"/>
                </a:cxn>
                <a:cxn ang="0">
                  <a:pos x="0" y="444"/>
                </a:cxn>
                <a:cxn ang="0">
                  <a:pos x="9" y="377"/>
                </a:cxn>
                <a:cxn ang="0">
                  <a:pos x="80" y="232"/>
                </a:cxn>
                <a:cxn ang="0">
                  <a:pos x="221" y="68"/>
                </a:cxn>
                <a:cxn ang="0">
                  <a:pos x="415" y="0"/>
                </a:cxn>
              </a:cxnLst>
              <a:rect l="0" t="0" r="r" b="b"/>
              <a:pathLst>
                <a:path w="1121" h="1506">
                  <a:moveTo>
                    <a:pt x="415" y="0"/>
                  </a:moveTo>
                  <a:lnTo>
                    <a:pt x="512" y="20"/>
                  </a:lnTo>
                  <a:lnTo>
                    <a:pt x="591" y="78"/>
                  </a:lnTo>
                  <a:lnTo>
                    <a:pt x="653" y="155"/>
                  </a:lnTo>
                  <a:lnTo>
                    <a:pt x="697" y="261"/>
                  </a:lnTo>
                  <a:lnTo>
                    <a:pt x="750" y="415"/>
                  </a:lnTo>
                  <a:lnTo>
                    <a:pt x="777" y="550"/>
                  </a:lnTo>
                  <a:lnTo>
                    <a:pt x="785" y="657"/>
                  </a:lnTo>
                  <a:lnTo>
                    <a:pt x="785" y="734"/>
                  </a:lnTo>
                  <a:lnTo>
                    <a:pt x="918" y="377"/>
                  </a:lnTo>
                  <a:lnTo>
                    <a:pt x="1068" y="39"/>
                  </a:lnTo>
                  <a:lnTo>
                    <a:pt x="1085" y="20"/>
                  </a:lnTo>
                  <a:lnTo>
                    <a:pt x="1112" y="20"/>
                  </a:lnTo>
                  <a:lnTo>
                    <a:pt x="1121" y="29"/>
                  </a:lnTo>
                  <a:lnTo>
                    <a:pt x="1121" y="49"/>
                  </a:lnTo>
                  <a:lnTo>
                    <a:pt x="1103" y="87"/>
                  </a:lnTo>
                  <a:lnTo>
                    <a:pt x="1085" y="107"/>
                  </a:lnTo>
                  <a:lnTo>
                    <a:pt x="1077" y="126"/>
                  </a:lnTo>
                  <a:lnTo>
                    <a:pt x="1015" y="251"/>
                  </a:lnTo>
                  <a:lnTo>
                    <a:pt x="953" y="396"/>
                  </a:lnTo>
                  <a:lnTo>
                    <a:pt x="891" y="560"/>
                  </a:lnTo>
                  <a:lnTo>
                    <a:pt x="838" y="724"/>
                  </a:lnTo>
                  <a:lnTo>
                    <a:pt x="785" y="879"/>
                  </a:lnTo>
                  <a:lnTo>
                    <a:pt x="777" y="927"/>
                  </a:lnTo>
                  <a:lnTo>
                    <a:pt x="768" y="966"/>
                  </a:lnTo>
                  <a:lnTo>
                    <a:pt x="759" y="1062"/>
                  </a:lnTo>
                  <a:lnTo>
                    <a:pt x="733" y="1197"/>
                  </a:lnTo>
                  <a:lnTo>
                    <a:pt x="688" y="1371"/>
                  </a:lnTo>
                  <a:lnTo>
                    <a:pt x="671" y="1419"/>
                  </a:lnTo>
                  <a:lnTo>
                    <a:pt x="662" y="1458"/>
                  </a:lnTo>
                  <a:lnTo>
                    <a:pt x="644" y="1487"/>
                  </a:lnTo>
                  <a:lnTo>
                    <a:pt x="635" y="1496"/>
                  </a:lnTo>
                  <a:lnTo>
                    <a:pt x="618" y="1506"/>
                  </a:lnTo>
                  <a:lnTo>
                    <a:pt x="609" y="1506"/>
                  </a:lnTo>
                  <a:lnTo>
                    <a:pt x="600" y="1496"/>
                  </a:lnTo>
                  <a:lnTo>
                    <a:pt x="591" y="1477"/>
                  </a:lnTo>
                  <a:lnTo>
                    <a:pt x="591" y="1458"/>
                  </a:lnTo>
                  <a:lnTo>
                    <a:pt x="600" y="1400"/>
                  </a:lnTo>
                  <a:lnTo>
                    <a:pt x="618" y="1303"/>
                  </a:lnTo>
                  <a:lnTo>
                    <a:pt x="644" y="1187"/>
                  </a:lnTo>
                  <a:lnTo>
                    <a:pt x="680" y="1062"/>
                  </a:lnTo>
                  <a:lnTo>
                    <a:pt x="706" y="956"/>
                  </a:lnTo>
                  <a:lnTo>
                    <a:pt x="724" y="879"/>
                  </a:lnTo>
                  <a:lnTo>
                    <a:pt x="733" y="811"/>
                  </a:lnTo>
                  <a:lnTo>
                    <a:pt x="733" y="647"/>
                  </a:lnTo>
                  <a:lnTo>
                    <a:pt x="724" y="550"/>
                  </a:lnTo>
                  <a:lnTo>
                    <a:pt x="706" y="454"/>
                  </a:lnTo>
                  <a:lnTo>
                    <a:pt x="680" y="358"/>
                  </a:lnTo>
                  <a:lnTo>
                    <a:pt x="635" y="271"/>
                  </a:lnTo>
                  <a:lnTo>
                    <a:pt x="574" y="203"/>
                  </a:lnTo>
                  <a:lnTo>
                    <a:pt x="494" y="155"/>
                  </a:lnTo>
                  <a:lnTo>
                    <a:pt x="388" y="136"/>
                  </a:lnTo>
                  <a:lnTo>
                    <a:pt x="362" y="136"/>
                  </a:lnTo>
                  <a:lnTo>
                    <a:pt x="309" y="145"/>
                  </a:lnTo>
                  <a:lnTo>
                    <a:pt x="247" y="164"/>
                  </a:lnTo>
                  <a:lnTo>
                    <a:pt x="168" y="213"/>
                  </a:lnTo>
                  <a:lnTo>
                    <a:pt x="106" y="290"/>
                  </a:lnTo>
                  <a:lnTo>
                    <a:pt x="53" y="406"/>
                  </a:lnTo>
                  <a:lnTo>
                    <a:pt x="53" y="444"/>
                  </a:lnTo>
                  <a:lnTo>
                    <a:pt x="44" y="454"/>
                  </a:lnTo>
                  <a:lnTo>
                    <a:pt x="9" y="454"/>
                  </a:lnTo>
                  <a:lnTo>
                    <a:pt x="0" y="444"/>
                  </a:lnTo>
                  <a:lnTo>
                    <a:pt x="0" y="425"/>
                  </a:lnTo>
                  <a:lnTo>
                    <a:pt x="9" y="377"/>
                  </a:lnTo>
                  <a:lnTo>
                    <a:pt x="36" y="309"/>
                  </a:lnTo>
                  <a:lnTo>
                    <a:pt x="80" y="232"/>
                  </a:lnTo>
                  <a:lnTo>
                    <a:pt x="141" y="145"/>
                  </a:lnTo>
                  <a:lnTo>
                    <a:pt x="221" y="68"/>
                  </a:lnTo>
                  <a:lnTo>
                    <a:pt x="309" y="20"/>
                  </a:lnTo>
                  <a:lnTo>
                    <a:pt x="4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6" name="Freeform 28"/>
            <p:cNvSpPr>
              <a:spLocks/>
            </p:cNvSpPr>
            <p:nvPr/>
          </p:nvSpPr>
          <p:spPr bwMode="auto">
            <a:xfrm>
              <a:off x="27039" y="2694"/>
              <a:ext cx="670" cy="1100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432" y="19"/>
                </a:cxn>
                <a:cxn ang="0">
                  <a:pos x="529" y="58"/>
                </a:cxn>
                <a:cxn ang="0">
                  <a:pos x="600" y="125"/>
                </a:cxn>
                <a:cxn ang="0">
                  <a:pos x="652" y="212"/>
                </a:cxn>
                <a:cxn ang="0">
                  <a:pos x="670" y="318"/>
                </a:cxn>
                <a:cxn ang="0">
                  <a:pos x="652" y="434"/>
                </a:cxn>
                <a:cxn ang="0">
                  <a:pos x="600" y="521"/>
                </a:cxn>
                <a:cxn ang="0">
                  <a:pos x="529" y="598"/>
                </a:cxn>
                <a:cxn ang="0">
                  <a:pos x="450" y="675"/>
                </a:cxn>
                <a:cxn ang="0">
                  <a:pos x="397" y="724"/>
                </a:cxn>
                <a:cxn ang="0">
                  <a:pos x="353" y="762"/>
                </a:cxn>
                <a:cxn ang="0">
                  <a:pos x="300" y="810"/>
                </a:cxn>
                <a:cxn ang="0">
                  <a:pos x="229" y="878"/>
                </a:cxn>
                <a:cxn ang="0">
                  <a:pos x="150" y="955"/>
                </a:cxn>
                <a:cxn ang="0">
                  <a:pos x="547" y="955"/>
                </a:cxn>
                <a:cxn ang="0">
                  <a:pos x="573" y="945"/>
                </a:cxn>
                <a:cxn ang="0">
                  <a:pos x="591" y="907"/>
                </a:cxn>
                <a:cxn ang="0">
                  <a:pos x="600" y="839"/>
                </a:cxn>
                <a:cxn ang="0">
                  <a:pos x="608" y="791"/>
                </a:cxn>
                <a:cxn ang="0">
                  <a:pos x="661" y="791"/>
                </a:cxn>
                <a:cxn ang="0">
                  <a:pos x="670" y="801"/>
                </a:cxn>
                <a:cxn ang="0">
                  <a:pos x="626" y="1100"/>
                </a:cxn>
                <a:cxn ang="0">
                  <a:pos x="0" y="1100"/>
                </a:cxn>
                <a:cxn ang="0">
                  <a:pos x="0" y="1052"/>
                </a:cxn>
                <a:cxn ang="0">
                  <a:pos x="379" y="637"/>
                </a:cxn>
                <a:cxn ang="0">
                  <a:pos x="423" y="579"/>
                </a:cxn>
                <a:cxn ang="0">
                  <a:pos x="467" y="511"/>
                </a:cxn>
                <a:cxn ang="0">
                  <a:pos x="502" y="424"/>
                </a:cxn>
                <a:cxn ang="0">
                  <a:pos x="520" y="318"/>
                </a:cxn>
                <a:cxn ang="0">
                  <a:pos x="511" y="241"/>
                </a:cxn>
                <a:cxn ang="0">
                  <a:pos x="485" y="173"/>
                </a:cxn>
                <a:cxn ang="0">
                  <a:pos x="432" y="116"/>
                </a:cxn>
                <a:cxn ang="0">
                  <a:pos x="370" y="77"/>
                </a:cxn>
                <a:cxn ang="0">
                  <a:pos x="291" y="58"/>
                </a:cxn>
                <a:cxn ang="0">
                  <a:pos x="229" y="67"/>
                </a:cxn>
                <a:cxn ang="0">
                  <a:pos x="167" y="87"/>
                </a:cxn>
                <a:cxn ang="0">
                  <a:pos x="114" y="135"/>
                </a:cxn>
                <a:cxn ang="0">
                  <a:pos x="70" y="212"/>
                </a:cxn>
                <a:cxn ang="0">
                  <a:pos x="97" y="212"/>
                </a:cxn>
                <a:cxn ang="0">
                  <a:pos x="123" y="222"/>
                </a:cxn>
                <a:cxn ang="0">
                  <a:pos x="150" y="251"/>
                </a:cxn>
                <a:cxn ang="0">
                  <a:pos x="158" y="270"/>
                </a:cxn>
                <a:cxn ang="0">
                  <a:pos x="158" y="299"/>
                </a:cxn>
                <a:cxn ang="0">
                  <a:pos x="141" y="357"/>
                </a:cxn>
                <a:cxn ang="0">
                  <a:pos x="123" y="376"/>
                </a:cxn>
                <a:cxn ang="0">
                  <a:pos x="97" y="386"/>
                </a:cxn>
                <a:cxn ang="0">
                  <a:pos x="53" y="386"/>
                </a:cxn>
                <a:cxn ang="0">
                  <a:pos x="35" y="376"/>
                </a:cxn>
                <a:cxn ang="0">
                  <a:pos x="8" y="347"/>
                </a:cxn>
                <a:cxn ang="0">
                  <a:pos x="0" y="328"/>
                </a:cxn>
                <a:cxn ang="0">
                  <a:pos x="0" y="299"/>
                </a:cxn>
                <a:cxn ang="0">
                  <a:pos x="26" y="183"/>
                </a:cxn>
                <a:cxn ang="0">
                  <a:pos x="88" y="87"/>
                </a:cxn>
                <a:cxn ang="0">
                  <a:pos x="194" y="29"/>
                </a:cxn>
                <a:cxn ang="0">
                  <a:pos x="317" y="0"/>
                </a:cxn>
              </a:cxnLst>
              <a:rect l="0" t="0" r="r" b="b"/>
              <a:pathLst>
                <a:path w="670" h="1100">
                  <a:moveTo>
                    <a:pt x="317" y="0"/>
                  </a:moveTo>
                  <a:lnTo>
                    <a:pt x="432" y="19"/>
                  </a:lnTo>
                  <a:lnTo>
                    <a:pt x="529" y="58"/>
                  </a:lnTo>
                  <a:lnTo>
                    <a:pt x="600" y="125"/>
                  </a:lnTo>
                  <a:lnTo>
                    <a:pt x="652" y="212"/>
                  </a:lnTo>
                  <a:lnTo>
                    <a:pt x="670" y="318"/>
                  </a:lnTo>
                  <a:lnTo>
                    <a:pt x="652" y="434"/>
                  </a:lnTo>
                  <a:lnTo>
                    <a:pt x="600" y="521"/>
                  </a:lnTo>
                  <a:lnTo>
                    <a:pt x="529" y="598"/>
                  </a:lnTo>
                  <a:lnTo>
                    <a:pt x="450" y="675"/>
                  </a:lnTo>
                  <a:lnTo>
                    <a:pt x="397" y="724"/>
                  </a:lnTo>
                  <a:lnTo>
                    <a:pt x="353" y="762"/>
                  </a:lnTo>
                  <a:lnTo>
                    <a:pt x="300" y="810"/>
                  </a:lnTo>
                  <a:lnTo>
                    <a:pt x="229" y="878"/>
                  </a:lnTo>
                  <a:lnTo>
                    <a:pt x="150" y="955"/>
                  </a:lnTo>
                  <a:lnTo>
                    <a:pt x="547" y="955"/>
                  </a:lnTo>
                  <a:lnTo>
                    <a:pt x="573" y="945"/>
                  </a:lnTo>
                  <a:lnTo>
                    <a:pt x="591" y="907"/>
                  </a:lnTo>
                  <a:lnTo>
                    <a:pt x="600" y="839"/>
                  </a:lnTo>
                  <a:lnTo>
                    <a:pt x="608" y="791"/>
                  </a:lnTo>
                  <a:lnTo>
                    <a:pt x="661" y="791"/>
                  </a:lnTo>
                  <a:lnTo>
                    <a:pt x="670" y="801"/>
                  </a:lnTo>
                  <a:lnTo>
                    <a:pt x="626" y="1100"/>
                  </a:lnTo>
                  <a:lnTo>
                    <a:pt x="0" y="1100"/>
                  </a:lnTo>
                  <a:lnTo>
                    <a:pt x="0" y="1052"/>
                  </a:lnTo>
                  <a:lnTo>
                    <a:pt x="379" y="637"/>
                  </a:lnTo>
                  <a:lnTo>
                    <a:pt x="423" y="579"/>
                  </a:lnTo>
                  <a:lnTo>
                    <a:pt x="467" y="511"/>
                  </a:lnTo>
                  <a:lnTo>
                    <a:pt x="502" y="424"/>
                  </a:lnTo>
                  <a:lnTo>
                    <a:pt x="520" y="318"/>
                  </a:lnTo>
                  <a:lnTo>
                    <a:pt x="511" y="241"/>
                  </a:lnTo>
                  <a:lnTo>
                    <a:pt x="485" y="173"/>
                  </a:lnTo>
                  <a:lnTo>
                    <a:pt x="432" y="116"/>
                  </a:lnTo>
                  <a:lnTo>
                    <a:pt x="370" y="77"/>
                  </a:lnTo>
                  <a:lnTo>
                    <a:pt x="291" y="58"/>
                  </a:lnTo>
                  <a:lnTo>
                    <a:pt x="229" y="67"/>
                  </a:lnTo>
                  <a:lnTo>
                    <a:pt x="167" y="87"/>
                  </a:lnTo>
                  <a:lnTo>
                    <a:pt x="114" y="135"/>
                  </a:lnTo>
                  <a:lnTo>
                    <a:pt x="70" y="212"/>
                  </a:lnTo>
                  <a:lnTo>
                    <a:pt x="97" y="212"/>
                  </a:lnTo>
                  <a:lnTo>
                    <a:pt x="123" y="222"/>
                  </a:lnTo>
                  <a:lnTo>
                    <a:pt x="150" y="251"/>
                  </a:lnTo>
                  <a:lnTo>
                    <a:pt x="158" y="270"/>
                  </a:lnTo>
                  <a:lnTo>
                    <a:pt x="158" y="299"/>
                  </a:lnTo>
                  <a:lnTo>
                    <a:pt x="141" y="357"/>
                  </a:lnTo>
                  <a:lnTo>
                    <a:pt x="123" y="376"/>
                  </a:lnTo>
                  <a:lnTo>
                    <a:pt x="97" y="386"/>
                  </a:lnTo>
                  <a:lnTo>
                    <a:pt x="53" y="386"/>
                  </a:lnTo>
                  <a:lnTo>
                    <a:pt x="35" y="376"/>
                  </a:lnTo>
                  <a:lnTo>
                    <a:pt x="8" y="347"/>
                  </a:lnTo>
                  <a:lnTo>
                    <a:pt x="0" y="328"/>
                  </a:lnTo>
                  <a:lnTo>
                    <a:pt x="0" y="299"/>
                  </a:lnTo>
                  <a:lnTo>
                    <a:pt x="26" y="183"/>
                  </a:lnTo>
                  <a:lnTo>
                    <a:pt x="88" y="87"/>
                  </a:lnTo>
                  <a:lnTo>
                    <a:pt x="194" y="29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7" name="Freeform 29"/>
            <p:cNvSpPr>
              <a:spLocks/>
            </p:cNvSpPr>
            <p:nvPr/>
          </p:nvSpPr>
          <p:spPr bwMode="auto">
            <a:xfrm>
              <a:off x="28000" y="1709"/>
              <a:ext cx="503" cy="232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7" y="0"/>
                </a:cxn>
                <a:cxn ang="0">
                  <a:pos x="62" y="20"/>
                </a:cxn>
                <a:cxn ang="0">
                  <a:pos x="124" y="68"/>
                </a:cxn>
                <a:cxn ang="0">
                  <a:pos x="194" y="155"/>
                </a:cxn>
                <a:cxn ang="0">
                  <a:pos x="283" y="280"/>
                </a:cxn>
                <a:cxn ang="0">
                  <a:pos x="362" y="435"/>
                </a:cxn>
                <a:cxn ang="0">
                  <a:pos x="433" y="628"/>
                </a:cxn>
                <a:cxn ang="0">
                  <a:pos x="477" y="821"/>
                </a:cxn>
                <a:cxn ang="0">
                  <a:pos x="494" y="1004"/>
                </a:cxn>
                <a:cxn ang="0">
                  <a:pos x="503" y="1158"/>
                </a:cxn>
                <a:cxn ang="0">
                  <a:pos x="494" y="1380"/>
                </a:cxn>
                <a:cxn ang="0">
                  <a:pos x="450" y="1612"/>
                </a:cxn>
                <a:cxn ang="0">
                  <a:pos x="371" y="1873"/>
                </a:cxn>
                <a:cxn ang="0">
                  <a:pos x="300" y="2008"/>
                </a:cxn>
                <a:cxn ang="0">
                  <a:pos x="230" y="2124"/>
                </a:cxn>
                <a:cxn ang="0">
                  <a:pos x="168" y="2210"/>
                </a:cxn>
                <a:cxn ang="0">
                  <a:pos x="106" y="2278"/>
                </a:cxn>
                <a:cxn ang="0">
                  <a:pos x="62" y="2317"/>
                </a:cxn>
                <a:cxn ang="0">
                  <a:pos x="36" y="2326"/>
                </a:cxn>
                <a:cxn ang="0">
                  <a:pos x="18" y="2326"/>
                </a:cxn>
                <a:cxn ang="0">
                  <a:pos x="9" y="2317"/>
                </a:cxn>
                <a:cxn ang="0">
                  <a:pos x="9" y="2297"/>
                </a:cxn>
                <a:cxn ang="0">
                  <a:pos x="36" y="2268"/>
                </a:cxn>
                <a:cxn ang="0">
                  <a:pos x="150" y="2114"/>
                </a:cxn>
                <a:cxn ang="0">
                  <a:pos x="238" y="1940"/>
                </a:cxn>
                <a:cxn ang="0">
                  <a:pos x="309" y="1757"/>
                </a:cxn>
                <a:cxn ang="0">
                  <a:pos x="353" y="1564"/>
                </a:cxn>
                <a:cxn ang="0">
                  <a:pos x="371" y="1371"/>
                </a:cxn>
                <a:cxn ang="0">
                  <a:pos x="380" y="1168"/>
                </a:cxn>
                <a:cxn ang="0">
                  <a:pos x="362" y="888"/>
                </a:cxn>
                <a:cxn ang="0">
                  <a:pos x="327" y="637"/>
                </a:cxn>
                <a:cxn ang="0">
                  <a:pos x="256" y="415"/>
                </a:cxn>
                <a:cxn ang="0">
                  <a:pos x="159" y="232"/>
                </a:cxn>
                <a:cxn ang="0">
                  <a:pos x="44" y="77"/>
                </a:cxn>
                <a:cxn ang="0">
                  <a:pos x="27" y="58"/>
                </a:cxn>
                <a:cxn ang="0">
                  <a:pos x="9" y="49"/>
                </a:cxn>
                <a:cxn ang="0">
                  <a:pos x="0" y="39"/>
                </a:cxn>
                <a:cxn ang="0">
                  <a:pos x="0" y="10"/>
                </a:cxn>
                <a:cxn ang="0">
                  <a:pos x="9" y="0"/>
                </a:cxn>
              </a:cxnLst>
              <a:rect l="0" t="0" r="r" b="b"/>
              <a:pathLst>
                <a:path w="503" h="2326">
                  <a:moveTo>
                    <a:pt x="9" y="0"/>
                  </a:moveTo>
                  <a:lnTo>
                    <a:pt x="27" y="0"/>
                  </a:lnTo>
                  <a:lnTo>
                    <a:pt x="62" y="20"/>
                  </a:lnTo>
                  <a:lnTo>
                    <a:pt x="124" y="68"/>
                  </a:lnTo>
                  <a:lnTo>
                    <a:pt x="194" y="155"/>
                  </a:lnTo>
                  <a:lnTo>
                    <a:pt x="283" y="280"/>
                  </a:lnTo>
                  <a:lnTo>
                    <a:pt x="362" y="435"/>
                  </a:lnTo>
                  <a:lnTo>
                    <a:pt x="433" y="628"/>
                  </a:lnTo>
                  <a:lnTo>
                    <a:pt x="477" y="821"/>
                  </a:lnTo>
                  <a:lnTo>
                    <a:pt x="494" y="1004"/>
                  </a:lnTo>
                  <a:lnTo>
                    <a:pt x="503" y="1158"/>
                  </a:lnTo>
                  <a:lnTo>
                    <a:pt x="494" y="1380"/>
                  </a:lnTo>
                  <a:lnTo>
                    <a:pt x="450" y="1612"/>
                  </a:lnTo>
                  <a:lnTo>
                    <a:pt x="371" y="1873"/>
                  </a:lnTo>
                  <a:lnTo>
                    <a:pt x="300" y="2008"/>
                  </a:lnTo>
                  <a:lnTo>
                    <a:pt x="230" y="2124"/>
                  </a:lnTo>
                  <a:lnTo>
                    <a:pt x="168" y="2210"/>
                  </a:lnTo>
                  <a:lnTo>
                    <a:pt x="106" y="2278"/>
                  </a:lnTo>
                  <a:lnTo>
                    <a:pt x="62" y="2317"/>
                  </a:lnTo>
                  <a:lnTo>
                    <a:pt x="36" y="2326"/>
                  </a:lnTo>
                  <a:lnTo>
                    <a:pt x="18" y="2326"/>
                  </a:lnTo>
                  <a:lnTo>
                    <a:pt x="9" y="2317"/>
                  </a:lnTo>
                  <a:lnTo>
                    <a:pt x="9" y="2297"/>
                  </a:lnTo>
                  <a:lnTo>
                    <a:pt x="36" y="2268"/>
                  </a:lnTo>
                  <a:lnTo>
                    <a:pt x="150" y="2114"/>
                  </a:lnTo>
                  <a:lnTo>
                    <a:pt x="238" y="1940"/>
                  </a:lnTo>
                  <a:lnTo>
                    <a:pt x="309" y="1757"/>
                  </a:lnTo>
                  <a:lnTo>
                    <a:pt x="353" y="1564"/>
                  </a:lnTo>
                  <a:lnTo>
                    <a:pt x="371" y="1371"/>
                  </a:lnTo>
                  <a:lnTo>
                    <a:pt x="380" y="1168"/>
                  </a:lnTo>
                  <a:lnTo>
                    <a:pt x="362" y="888"/>
                  </a:lnTo>
                  <a:lnTo>
                    <a:pt x="327" y="637"/>
                  </a:lnTo>
                  <a:lnTo>
                    <a:pt x="256" y="415"/>
                  </a:lnTo>
                  <a:lnTo>
                    <a:pt x="159" y="232"/>
                  </a:lnTo>
                  <a:lnTo>
                    <a:pt x="44" y="77"/>
                  </a:lnTo>
                  <a:lnTo>
                    <a:pt x="27" y="58"/>
                  </a:lnTo>
                  <a:lnTo>
                    <a:pt x="9" y="49"/>
                  </a:lnTo>
                  <a:lnTo>
                    <a:pt x="0" y="39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8" name="Freeform 30"/>
            <p:cNvSpPr>
              <a:spLocks/>
            </p:cNvSpPr>
            <p:nvPr/>
          </p:nvSpPr>
          <p:spPr bwMode="auto">
            <a:xfrm>
              <a:off x="28856" y="1690"/>
              <a:ext cx="759" cy="2345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194" y="19"/>
                </a:cxn>
                <a:cxn ang="0">
                  <a:pos x="353" y="96"/>
                </a:cxn>
                <a:cxn ang="0">
                  <a:pos x="441" y="222"/>
                </a:cxn>
                <a:cxn ang="0">
                  <a:pos x="450" y="917"/>
                </a:cxn>
                <a:cxn ang="0">
                  <a:pos x="459" y="936"/>
                </a:cxn>
                <a:cxn ang="0">
                  <a:pos x="547" y="1081"/>
                </a:cxn>
                <a:cxn ang="0">
                  <a:pos x="723" y="1148"/>
                </a:cxn>
                <a:cxn ang="0">
                  <a:pos x="750" y="1158"/>
                </a:cxn>
                <a:cxn ang="0">
                  <a:pos x="759" y="1197"/>
                </a:cxn>
                <a:cxn ang="0">
                  <a:pos x="741" y="1206"/>
                </a:cxn>
                <a:cxn ang="0">
                  <a:pos x="609" y="1235"/>
                </a:cxn>
                <a:cxn ang="0">
                  <a:pos x="476" y="1361"/>
                </a:cxn>
                <a:cxn ang="0">
                  <a:pos x="450" y="2056"/>
                </a:cxn>
                <a:cxn ang="0">
                  <a:pos x="362" y="2229"/>
                </a:cxn>
                <a:cxn ang="0">
                  <a:pos x="168" y="2336"/>
                </a:cxn>
                <a:cxn ang="0">
                  <a:pos x="18" y="2345"/>
                </a:cxn>
                <a:cxn ang="0">
                  <a:pos x="0" y="2297"/>
                </a:cxn>
                <a:cxn ang="0">
                  <a:pos x="18" y="2287"/>
                </a:cxn>
                <a:cxn ang="0">
                  <a:pos x="203" y="2229"/>
                </a:cxn>
                <a:cxn ang="0">
                  <a:pos x="282" y="2133"/>
                </a:cxn>
                <a:cxn ang="0">
                  <a:pos x="309" y="2027"/>
                </a:cxn>
                <a:cxn ang="0">
                  <a:pos x="318" y="1467"/>
                </a:cxn>
                <a:cxn ang="0">
                  <a:pos x="379" y="1284"/>
                </a:cxn>
                <a:cxn ang="0">
                  <a:pos x="565" y="1168"/>
                </a:cxn>
                <a:cxn ang="0">
                  <a:pos x="397" y="1081"/>
                </a:cxn>
                <a:cxn ang="0">
                  <a:pos x="326" y="946"/>
                </a:cxn>
                <a:cxn ang="0">
                  <a:pos x="318" y="280"/>
                </a:cxn>
                <a:cxn ang="0">
                  <a:pos x="309" y="261"/>
                </a:cxn>
                <a:cxn ang="0">
                  <a:pos x="221" y="116"/>
                </a:cxn>
                <a:cxn ang="0">
                  <a:pos x="44" y="58"/>
                </a:cxn>
                <a:cxn ang="0">
                  <a:pos x="9" y="48"/>
                </a:cxn>
                <a:cxn ang="0">
                  <a:pos x="26" y="0"/>
                </a:cxn>
              </a:cxnLst>
              <a:rect l="0" t="0" r="r" b="b"/>
              <a:pathLst>
                <a:path w="759" h="2345">
                  <a:moveTo>
                    <a:pt x="26" y="0"/>
                  </a:moveTo>
                  <a:lnTo>
                    <a:pt x="53" y="0"/>
                  </a:lnTo>
                  <a:lnTo>
                    <a:pt x="115" y="10"/>
                  </a:lnTo>
                  <a:lnTo>
                    <a:pt x="194" y="19"/>
                  </a:lnTo>
                  <a:lnTo>
                    <a:pt x="273" y="48"/>
                  </a:lnTo>
                  <a:lnTo>
                    <a:pt x="353" y="96"/>
                  </a:lnTo>
                  <a:lnTo>
                    <a:pt x="406" y="164"/>
                  </a:lnTo>
                  <a:lnTo>
                    <a:pt x="441" y="222"/>
                  </a:lnTo>
                  <a:lnTo>
                    <a:pt x="450" y="289"/>
                  </a:lnTo>
                  <a:lnTo>
                    <a:pt x="450" y="917"/>
                  </a:lnTo>
                  <a:lnTo>
                    <a:pt x="459" y="926"/>
                  </a:lnTo>
                  <a:lnTo>
                    <a:pt x="459" y="936"/>
                  </a:lnTo>
                  <a:lnTo>
                    <a:pt x="485" y="1023"/>
                  </a:lnTo>
                  <a:lnTo>
                    <a:pt x="547" y="1081"/>
                  </a:lnTo>
                  <a:lnTo>
                    <a:pt x="626" y="1129"/>
                  </a:lnTo>
                  <a:lnTo>
                    <a:pt x="723" y="1148"/>
                  </a:lnTo>
                  <a:lnTo>
                    <a:pt x="732" y="1158"/>
                  </a:lnTo>
                  <a:lnTo>
                    <a:pt x="750" y="1158"/>
                  </a:lnTo>
                  <a:lnTo>
                    <a:pt x="759" y="1168"/>
                  </a:lnTo>
                  <a:lnTo>
                    <a:pt x="759" y="1197"/>
                  </a:lnTo>
                  <a:lnTo>
                    <a:pt x="750" y="1206"/>
                  </a:lnTo>
                  <a:lnTo>
                    <a:pt x="741" y="1206"/>
                  </a:lnTo>
                  <a:lnTo>
                    <a:pt x="679" y="1216"/>
                  </a:lnTo>
                  <a:lnTo>
                    <a:pt x="609" y="1235"/>
                  </a:lnTo>
                  <a:lnTo>
                    <a:pt x="538" y="1284"/>
                  </a:lnTo>
                  <a:lnTo>
                    <a:pt x="476" y="1361"/>
                  </a:lnTo>
                  <a:lnTo>
                    <a:pt x="450" y="1438"/>
                  </a:lnTo>
                  <a:lnTo>
                    <a:pt x="450" y="2056"/>
                  </a:lnTo>
                  <a:lnTo>
                    <a:pt x="423" y="2152"/>
                  </a:lnTo>
                  <a:lnTo>
                    <a:pt x="362" y="2229"/>
                  </a:lnTo>
                  <a:lnTo>
                    <a:pt x="273" y="2297"/>
                  </a:lnTo>
                  <a:lnTo>
                    <a:pt x="168" y="2336"/>
                  </a:lnTo>
                  <a:lnTo>
                    <a:pt x="44" y="2345"/>
                  </a:lnTo>
                  <a:lnTo>
                    <a:pt x="18" y="2345"/>
                  </a:lnTo>
                  <a:lnTo>
                    <a:pt x="0" y="2326"/>
                  </a:lnTo>
                  <a:lnTo>
                    <a:pt x="0" y="2297"/>
                  </a:lnTo>
                  <a:lnTo>
                    <a:pt x="9" y="2287"/>
                  </a:lnTo>
                  <a:lnTo>
                    <a:pt x="18" y="2287"/>
                  </a:lnTo>
                  <a:lnTo>
                    <a:pt x="124" y="2268"/>
                  </a:lnTo>
                  <a:lnTo>
                    <a:pt x="203" y="2229"/>
                  </a:lnTo>
                  <a:lnTo>
                    <a:pt x="256" y="2191"/>
                  </a:lnTo>
                  <a:lnTo>
                    <a:pt x="282" y="2133"/>
                  </a:lnTo>
                  <a:lnTo>
                    <a:pt x="300" y="2075"/>
                  </a:lnTo>
                  <a:lnTo>
                    <a:pt x="309" y="2027"/>
                  </a:lnTo>
                  <a:lnTo>
                    <a:pt x="318" y="2027"/>
                  </a:lnTo>
                  <a:lnTo>
                    <a:pt x="318" y="1467"/>
                  </a:lnTo>
                  <a:lnTo>
                    <a:pt x="335" y="1370"/>
                  </a:lnTo>
                  <a:lnTo>
                    <a:pt x="379" y="1284"/>
                  </a:lnTo>
                  <a:lnTo>
                    <a:pt x="450" y="1216"/>
                  </a:lnTo>
                  <a:lnTo>
                    <a:pt x="565" y="1168"/>
                  </a:lnTo>
                  <a:lnTo>
                    <a:pt x="476" y="1139"/>
                  </a:lnTo>
                  <a:lnTo>
                    <a:pt x="397" y="1081"/>
                  </a:lnTo>
                  <a:lnTo>
                    <a:pt x="353" y="1013"/>
                  </a:lnTo>
                  <a:lnTo>
                    <a:pt x="326" y="946"/>
                  </a:lnTo>
                  <a:lnTo>
                    <a:pt x="318" y="859"/>
                  </a:lnTo>
                  <a:lnTo>
                    <a:pt x="318" y="280"/>
                  </a:lnTo>
                  <a:lnTo>
                    <a:pt x="309" y="270"/>
                  </a:lnTo>
                  <a:lnTo>
                    <a:pt x="309" y="261"/>
                  </a:lnTo>
                  <a:lnTo>
                    <a:pt x="273" y="183"/>
                  </a:lnTo>
                  <a:lnTo>
                    <a:pt x="221" y="116"/>
                  </a:lnTo>
                  <a:lnTo>
                    <a:pt x="141" y="77"/>
                  </a:lnTo>
                  <a:lnTo>
                    <a:pt x="44" y="58"/>
                  </a:lnTo>
                  <a:lnTo>
                    <a:pt x="18" y="58"/>
                  </a:lnTo>
                  <a:lnTo>
                    <a:pt x="9" y="48"/>
                  </a:lnTo>
                  <a:lnTo>
                    <a:pt x="9" y="19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66800" y="48768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31500" y="308335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BPS states can form BPS </a:t>
            </a:r>
            <a:r>
              <a:rPr lang="en-US" sz="2400" dirty="0" err="1" smtClean="0">
                <a:solidFill>
                  <a:srgbClr val="0070C0"/>
                </a:solidFill>
              </a:rPr>
              <a:t>boundstates</a:t>
            </a:r>
            <a:r>
              <a:rPr lang="en-US" sz="2400" dirty="0" smtClean="0">
                <a:solidFill>
                  <a:srgbClr val="0070C0"/>
                </a:solidFill>
              </a:rPr>
              <a:t>:   CFIV, CV, SW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1500" y="1355130"/>
            <a:ext cx="7834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</a:t>
            </a:r>
            <a:r>
              <a:rPr lang="en-US" sz="3200" dirty="0" smtClean="0">
                <a:solidFill>
                  <a:srgbClr val="FF0000"/>
                </a:solidFill>
              </a:rPr>
              <a:t> jumps across the walls of marginal stability: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3774645"/>
            <a:ext cx="861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Cecotti</a:t>
            </a:r>
            <a:r>
              <a:rPr lang="en-US" dirty="0" smtClean="0">
                <a:solidFill>
                  <a:srgbClr val="00B050"/>
                </a:solidFill>
              </a:rPr>
              <a:t> &amp; </a:t>
            </a:r>
            <a:r>
              <a:rPr lang="en-US" dirty="0" err="1" smtClean="0">
                <a:solidFill>
                  <a:srgbClr val="00B050"/>
                </a:solidFill>
              </a:rPr>
              <a:t>Vafa</a:t>
            </a:r>
            <a:r>
              <a:rPr lang="en-US" dirty="0" smtClean="0">
                <a:solidFill>
                  <a:srgbClr val="00B050"/>
                </a:solidFill>
              </a:rPr>
              <a:t>  (1992):   Computed analogous jumps for  BPS </a:t>
            </a:r>
            <a:r>
              <a:rPr lang="en-US" dirty="0" err="1" smtClean="0">
                <a:solidFill>
                  <a:srgbClr val="00B050"/>
                </a:solidFill>
              </a:rPr>
              <a:t>solitons</a:t>
            </a:r>
            <a:r>
              <a:rPr lang="en-US" dirty="0" smtClean="0">
                <a:solidFill>
                  <a:srgbClr val="00B050"/>
                </a:solidFill>
              </a:rPr>
              <a:t> in  2d (2,2) models.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9475" y="4465935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Denef</a:t>
            </a:r>
            <a:r>
              <a:rPr lang="en-US" dirty="0" smtClean="0">
                <a:solidFill>
                  <a:srgbClr val="7030A0"/>
                </a:solidFill>
              </a:rPr>
              <a:t> &amp; Moore (2007) ,  </a:t>
            </a:r>
            <a:r>
              <a:rPr lang="en-US" dirty="0" err="1" smtClean="0">
                <a:solidFill>
                  <a:srgbClr val="7030A0"/>
                </a:solidFill>
              </a:rPr>
              <a:t>Kontsevich</a:t>
            </a:r>
            <a:r>
              <a:rPr lang="en-US" dirty="0" smtClean="0">
                <a:solidFill>
                  <a:srgbClr val="7030A0"/>
                </a:solidFill>
              </a:rPr>
              <a:t> &amp; </a:t>
            </a:r>
            <a:r>
              <a:rPr lang="en-US" dirty="0" err="1" smtClean="0">
                <a:solidFill>
                  <a:srgbClr val="7030A0"/>
                </a:solidFill>
              </a:rPr>
              <a:t>Soibelman</a:t>
            </a:r>
            <a:r>
              <a:rPr lang="en-US" dirty="0" smtClean="0">
                <a:solidFill>
                  <a:srgbClr val="7030A0"/>
                </a:solidFill>
              </a:rPr>
              <a:t> (2007) , Joyce &amp; Song (2007)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2665" y="5080415"/>
            <a:ext cx="7873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Most complete and conceptually simple formulation: KSWCF, but we will see that the halo configurations of F. </a:t>
            </a:r>
            <a:r>
              <a:rPr lang="en-US" sz="2000" dirty="0" err="1" smtClean="0">
                <a:solidFill>
                  <a:srgbClr val="0000FF"/>
                </a:solidFill>
              </a:rPr>
              <a:t>Denef</a:t>
            </a:r>
            <a:r>
              <a:rPr lang="en-US" sz="2000" dirty="0" smtClean="0">
                <a:solidFill>
                  <a:srgbClr val="0000FF"/>
                </a:solidFill>
              </a:rPr>
              <a:t> capture the essential physics.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2665" y="6002135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Nice recent development:  </a:t>
            </a:r>
            <a:r>
              <a:rPr lang="en-US" sz="2000" dirty="0" err="1" smtClean="0">
                <a:solidFill>
                  <a:srgbClr val="FF0000"/>
                </a:solidFill>
              </a:rPr>
              <a:t>Manschot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Pioline</a:t>
            </a:r>
            <a:r>
              <a:rPr lang="en-US" sz="2000" dirty="0" smtClean="0">
                <a:solidFill>
                  <a:srgbClr val="FF0000"/>
                </a:solidFill>
              </a:rPr>
              <a:t>, and </a:t>
            </a:r>
            <a:r>
              <a:rPr lang="en-US" sz="2000" dirty="0" err="1" smtClean="0">
                <a:solidFill>
                  <a:srgbClr val="FF0000"/>
                </a:solidFill>
              </a:rPr>
              <a:t>Sen</a:t>
            </a:r>
            <a:r>
              <a:rPr lang="en-US" sz="2000" dirty="0" smtClean="0">
                <a:solidFill>
                  <a:srgbClr val="FF0000"/>
                </a:solidFill>
              </a:rPr>
              <a:t>: Apply localization to </a:t>
            </a:r>
            <a:r>
              <a:rPr lang="en-US" sz="2000" dirty="0" err="1" smtClean="0">
                <a:solidFill>
                  <a:srgbClr val="FF0000"/>
                </a:solidFill>
              </a:rPr>
              <a:t>Denef’s</a:t>
            </a:r>
            <a:r>
              <a:rPr lang="en-US" sz="2000" dirty="0" smtClean="0">
                <a:solidFill>
                  <a:srgbClr val="FF0000"/>
                </a:solidFill>
              </a:rPr>
              <a:t> multi-centered solution </a:t>
            </a:r>
            <a:r>
              <a:rPr lang="en-US" sz="2000" dirty="0" err="1" smtClean="0">
                <a:solidFill>
                  <a:srgbClr val="FF0000"/>
                </a:solidFill>
              </a:rPr>
              <a:t>moduli</a:t>
            </a:r>
            <a:r>
              <a:rPr lang="en-US" sz="2000" dirty="0" smtClean="0">
                <a:solidFill>
                  <a:srgbClr val="FF0000"/>
                </a:solidFill>
              </a:rPr>
              <a:t> space.  See </a:t>
            </a:r>
            <a:r>
              <a:rPr lang="en-US" sz="2000" dirty="0" err="1" smtClean="0">
                <a:solidFill>
                  <a:srgbClr val="FF0000"/>
                </a:solidFill>
              </a:rPr>
              <a:t>Pioline</a:t>
            </a:r>
            <a:r>
              <a:rPr lang="en-US" sz="2000" dirty="0" smtClean="0">
                <a:solidFill>
                  <a:srgbClr val="FF0000"/>
                </a:solidFill>
              </a:rPr>
              <a:t> review.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ransition advTm="1427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5" grpId="0"/>
      <p:bldP spid="36" grpId="0"/>
      <p:bldP spid="3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BPS States for S[</a:t>
            </a:r>
            <a:r>
              <a:rPr lang="en-US" dirty="0" err="1" smtClean="0">
                <a:latin typeface="eufm5"/>
              </a:rPr>
              <a:t>g</a:t>
            </a:r>
            <a:r>
              <a:rPr lang="en-US" dirty="0" err="1" smtClean="0"/>
              <a:t>,C,D</a:t>
            </a:r>
            <a:r>
              <a:rPr lang="en-US" dirty="0" smtClean="0"/>
              <a:t>]: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2665" y="1447800"/>
            <a:ext cx="81418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BPS states come from finite open M2 </a:t>
            </a:r>
            <a:r>
              <a:rPr lang="en-US" sz="2800" dirty="0" err="1" smtClean="0">
                <a:solidFill>
                  <a:srgbClr val="FF0000"/>
                </a:solidFill>
              </a:rPr>
              <a:t>branes</a:t>
            </a:r>
            <a:r>
              <a:rPr lang="en-US" sz="2800" dirty="0" smtClean="0">
                <a:solidFill>
                  <a:srgbClr val="FF0000"/>
                </a:solidFill>
              </a:rPr>
              <a:t> ending on </a:t>
            </a:r>
            <a:r>
              <a:rPr lang="en-US" sz="2800" dirty="0" smtClean="0">
                <a:solidFill>
                  <a:srgbClr val="FF0000"/>
                </a:solidFill>
                <a:sym typeface="Mathematica1"/>
              </a:rPr>
              <a:t></a:t>
            </a:r>
            <a:r>
              <a:rPr lang="en-US" sz="2800" dirty="0" smtClean="0">
                <a:solidFill>
                  <a:srgbClr val="FF0000"/>
                </a:solidFill>
              </a:rPr>
              <a:t> .  Here This leads to a nice geometrical picture with string networks: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475" y="5473005"/>
            <a:ext cx="81802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Combining  wall crossing techniques with line and surface defects leads to an algorithm for determining</a:t>
            </a:r>
          </a:p>
          <a:p>
            <a:r>
              <a:rPr lang="en-US" sz="2800" dirty="0" smtClean="0">
                <a:solidFill>
                  <a:srgbClr val="6600FF"/>
                </a:solidFill>
              </a:rPr>
              <a:t>the BPS spectrum.  (GMN 2009; to appear). </a:t>
            </a:r>
            <a:endParaRPr lang="en-US" sz="2800" baseline="-25000" dirty="0">
              <a:solidFill>
                <a:srgbClr val="66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" y="2929735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Klemm</a:t>
            </a:r>
            <a:r>
              <a:rPr lang="en-US" sz="2000" dirty="0" smtClean="0"/>
              <a:t>, </a:t>
            </a:r>
            <a:r>
              <a:rPr lang="en-US" sz="2000" dirty="0" err="1" smtClean="0"/>
              <a:t>Lerche</a:t>
            </a:r>
            <a:r>
              <a:rPr lang="en-US" sz="2000" dirty="0" smtClean="0"/>
              <a:t>, </a:t>
            </a:r>
            <a:r>
              <a:rPr lang="en-US" sz="2000" dirty="0" err="1" smtClean="0"/>
              <a:t>Mayr</a:t>
            </a:r>
            <a:r>
              <a:rPr lang="en-US" sz="2000" dirty="0" smtClean="0"/>
              <a:t>, </a:t>
            </a:r>
            <a:r>
              <a:rPr lang="en-US" sz="2000" dirty="0" err="1" smtClean="0"/>
              <a:t>Vafa</a:t>
            </a:r>
            <a:r>
              <a:rPr lang="en-US" sz="2000" dirty="0" smtClean="0"/>
              <a:t>, Warner; </a:t>
            </a:r>
            <a:r>
              <a:rPr lang="en-US" sz="2000" dirty="0" err="1" smtClean="0"/>
              <a:t>Mikhailov</a:t>
            </a:r>
            <a:r>
              <a:rPr lang="en-US" sz="2000" dirty="0" smtClean="0"/>
              <a:t>;  </a:t>
            </a:r>
            <a:r>
              <a:rPr lang="en-US" sz="2000" dirty="0" err="1" smtClean="0"/>
              <a:t>Henningson</a:t>
            </a:r>
            <a:r>
              <a:rPr lang="en-US" sz="2000" dirty="0" smtClean="0"/>
              <a:t> &amp; Yi;  </a:t>
            </a:r>
            <a:r>
              <a:rPr lang="en-US" sz="2000" dirty="0" err="1" smtClean="0"/>
              <a:t>Mikhailov</a:t>
            </a:r>
            <a:r>
              <a:rPr lang="en-US" sz="2000" dirty="0" smtClean="0"/>
              <a:t>, </a:t>
            </a:r>
            <a:r>
              <a:rPr lang="en-US" sz="2000" dirty="0" err="1" smtClean="0"/>
              <a:t>Nekrasov</a:t>
            </a:r>
            <a:r>
              <a:rPr lang="en-US" sz="2000" dirty="0" smtClean="0"/>
              <a:t>, </a:t>
            </a:r>
            <a:r>
              <a:rPr lang="en-US" sz="2000" dirty="0" err="1" smtClean="0"/>
              <a:t>Sethi</a:t>
            </a:r>
            <a:r>
              <a:rPr lang="en-US" sz="2000" dirty="0" smtClean="0"/>
              <a:t>, </a:t>
            </a:r>
            <a:endParaRPr lang="en-US" sz="20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038600"/>
            <a:ext cx="28289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008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Introduction: </a:t>
            </a:r>
            <a:r>
              <a:rPr lang="en-US" sz="2800" dirty="0" err="1" smtClean="0">
                <a:solidFill>
                  <a:srgbClr val="FF0000"/>
                </a:solidFill>
              </a:rPr>
              <a:t>Abelian</a:t>
            </a:r>
            <a:r>
              <a:rPr lang="en-US" sz="2800" dirty="0" smtClean="0">
                <a:solidFill>
                  <a:srgbClr val="FF0000"/>
                </a:solidFill>
              </a:rPr>
              <a:t> &amp; </a:t>
            </a:r>
            <a:r>
              <a:rPr lang="en-US" sz="2800" dirty="0" err="1" smtClean="0">
                <a:solidFill>
                  <a:srgbClr val="FF0000"/>
                </a:solidFill>
              </a:rPr>
              <a:t>Nonabelian</a:t>
            </a:r>
            <a:r>
              <a:rPr lang="en-US" sz="2800" dirty="0" smtClean="0">
                <a:solidFill>
                  <a:srgbClr val="FF0000"/>
                </a:solidFill>
              </a:rPr>
              <a:t> (2,0) Theories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905" y="173918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Extended Topological Field Theory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46715" y="2353660"/>
            <a:ext cx="672087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Characteristic properties of S[</a:t>
            </a:r>
            <a:r>
              <a:rPr lang="en-US" sz="2800" dirty="0" smtClean="0">
                <a:solidFill>
                  <a:srgbClr val="FF0000"/>
                </a:solidFill>
                <a:latin typeface="eufb5" pitchFamily="34" charset="0"/>
              </a:rPr>
              <a:t>g]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310" y="2968140"/>
            <a:ext cx="672087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Theories of class 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715" y="3544215"/>
            <a:ext cx="672087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BPS States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6716" y="4081885"/>
            <a:ext cx="53767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Line defects and framed BPS States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120" y="4619555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Surface defects 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846715" y="5157225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Hyperkahler</a:t>
            </a:r>
            <a:r>
              <a:rPr lang="en-US" sz="2800" dirty="0" smtClean="0"/>
              <a:t> geometry  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885120" y="5694895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N=2, d=4 Geography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846715" y="6155755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Egregious Omissions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7450" y="185439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5855" y="246887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85855" y="312176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24260" y="369783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4260" y="423550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24260" y="473477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24260" y="527244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24260" y="58485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24260" y="627097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rot="10800000" flipH="1" flipV="1">
            <a:off x="769905" y="2000790"/>
            <a:ext cx="5376700" cy="456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715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Line Defects &amp; Framed BPS States (in general)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752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b="1" i="1" u="sng" dirty="0" smtClean="0">
                <a:solidFill>
                  <a:srgbClr val="7030A0"/>
                </a:solidFill>
              </a:rPr>
              <a:t>line defect</a:t>
            </a:r>
            <a:r>
              <a:rPr lang="en-US" sz="2400" dirty="0" smtClean="0"/>
              <a:t>  L  (say along </a:t>
            </a:r>
            <a:r>
              <a:rPr lang="en-US" sz="2400" dirty="0" err="1" smtClean="0">
                <a:latin typeface="Mathematica7" pitchFamily="2" charset="0"/>
                <a:ea typeface="Mathematica7" pitchFamily="2" charset="0"/>
              </a:rPr>
              <a:t>R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x {0 } ) is </a:t>
            </a:r>
            <a:r>
              <a:rPr lang="en-US" sz="2400" b="1" i="1" u="sng" dirty="0" smtClean="0">
                <a:solidFill>
                  <a:srgbClr val="7030A0"/>
                </a:solidFill>
              </a:rPr>
              <a:t>of type </a:t>
            </a:r>
            <a:r>
              <a:rPr lang="en-US" sz="2400" b="1" i="1" u="sng" dirty="0" smtClean="0">
                <a:solidFill>
                  <a:srgbClr val="7030A0"/>
                </a:solidFill>
                <a:sym typeface="Symbol"/>
              </a:rPr>
              <a:t></a:t>
            </a:r>
            <a:r>
              <a:rPr lang="en-US" sz="2400" b="1" i="1" u="sng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/>
              <a:t>  if it preserves the </a:t>
            </a:r>
            <a:r>
              <a:rPr lang="en-US" sz="2400" dirty="0" err="1" smtClean="0"/>
              <a:t>susys</a:t>
            </a:r>
            <a:r>
              <a:rPr lang="en-US" sz="2400" dirty="0" smtClean="0"/>
              <a:t>: </a:t>
            </a:r>
            <a:endParaRPr lang="en-US" sz="2400" dirty="0"/>
          </a:p>
        </p:txBody>
      </p:sp>
      <p:grpSp>
        <p:nvGrpSpPr>
          <p:cNvPr id="6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743200" y="2743200"/>
            <a:ext cx="3048000" cy="782327"/>
            <a:chOff x="1039" y="2037"/>
            <a:chExt cx="14170" cy="3637"/>
          </a:xfrm>
          <a:solidFill>
            <a:srgbClr val="0000FF"/>
          </a:solidFill>
        </p:grpSpPr>
        <p:sp>
          <p:nvSpPr>
            <p:cNvPr id="8198" name="Freeform 6"/>
            <p:cNvSpPr>
              <a:spLocks noEditPoints="1"/>
            </p:cNvSpPr>
            <p:nvPr/>
          </p:nvSpPr>
          <p:spPr bwMode="auto">
            <a:xfrm>
              <a:off x="1039" y="2772"/>
              <a:ext cx="1479" cy="2021"/>
            </a:xfrm>
            <a:custGeom>
              <a:avLst/>
              <a:gdLst/>
              <a:ahLst/>
              <a:cxnLst>
                <a:cxn ang="0">
                  <a:pos x="536" y="1341"/>
                </a:cxn>
                <a:cxn ang="0">
                  <a:pos x="466" y="1483"/>
                </a:cxn>
                <a:cxn ang="0">
                  <a:pos x="501" y="1566"/>
                </a:cxn>
                <a:cxn ang="0">
                  <a:pos x="562" y="1580"/>
                </a:cxn>
                <a:cxn ang="0">
                  <a:pos x="754" y="1539"/>
                </a:cxn>
                <a:cxn ang="0">
                  <a:pos x="767" y="1497"/>
                </a:cxn>
                <a:cxn ang="0">
                  <a:pos x="719" y="1332"/>
                </a:cxn>
                <a:cxn ang="0">
                  <a:pos x="925" y="60"/>
                </a:cxn>
                <a:cxn ang="0">
                  <a:pos x="667" y="138"/>
                </a:cxn>
                <a:cxn ang="0">
                  <a:pos x="410" y="391"/>
                </a:cxn>
                <a:cxn ang="0">
                  <a:pos x="257" y="726"/>
                </a:cxn>
                <a:cxn ang="0">
                  <a:pos x="196" y="1029"/>
                </a:cxn>
                <a:cxn ang="0">
                  <a:pos x="218" y="1295"/>
                </a:cxn>
                <a:cxn ang="0">
                  <a:pos x="357" y="1511"/>
                </a:cxn>
                <a:cxn ang="0">
                  <a:pos x="427" y="1534"/>
                </a:cxn>
                <a:cxn ang="0">
                  <a:pos x="423" y="1483"/>
                </a:cxn>
                <a:cxn ang="0">
                  <a:pos x="514" y="1300"/>
                </a:cxn>
                <a:cxn ang="0">
                  <a:pos x="698" y="1263"/>
                </a:cxn>
                <a:cxn ang="0">
                  <a:pos x="798" y="1369"/>
                </a:cxn>
                <a:cxn ang="0">
                  <a:pos x="829" y="1497"/>
                </a:cxn>
                <a:cxn ang="0">
                  <a:pos x="1086" y="1240"/>
                </a:cxn>
                <a:cxn ang="0">
                  <a:pos x="1234" y="909"/>
                </a:cxn>
                <a:cxn ang="0">
                  <a:pos x="1291" y="611"/>
                </a:cxn>
                <a:cxn ang="0">
                  <a:pos x="1260" y="308"/>
                </a:cxn>
                <a:cxn ang="0">
                  <a:pos x="1090" y="101"/>
                </a:cxn>
                <a:cxn ang="0">
                  <a:pos x="933" y="0"/>
                </a:cxn>
                <a:cxn ang="0">
                  <a:pos x="1247" y="97"/>
                </a:cxn>
                <a:cxn ang="0">
                  <a:pos x="1439" y="358"/>
                </a:cxn>
                <a:cxn ang="0">
                  <a:pos x="1465" y="767"/>
                </a:cxn>
                <a:cxn ang="0">
                  <a:pos x="1278" y="1203"/>
                </a:cxn>
                <a:cxn ang="0">
                  <a:pos x="955" y="1511"/>
                </a:cxn>
                <a:cxn ang="0">
                  <a:pos x="833" y="1571"/>
                </a:cxn>
                <a:cxn ang="0">
                  <a:pos x="898" y="1768"/>
                </a:cxn>
                <a:cxn ang="0">
                  <a:pos x="1025" y="1796"/>
                </a:cxn>
                <a:cxn ang="0">
                  <a:pos x="1164" y="1713"/>
                </a:cxn>
                <a:cxn ang="0">
                  <a:pos x="1239" y="1575"/>
                </a:cxn>
                <a:cxn ang="0">
                  <a:pos x="1269" y="1562"/>
                </a:cxn>
                <a:cxn ang="0">
                  <a:pos x="1269" y="1640"/>
                </a:cxn>
                <a:cxn ang="0">
                  <a:pos x="1199" y="1814"/>
                </a:cxn>
                <a:cxn ang="0">
                  <a:pos x="1060" y="1979"/>
                </a:cxn>
                <a:cxn ang="0">
                  <a:pos x="863" y="2012"/>
                </a:cxn>
                <a:cxn ang="0">
                  <a:pos x="767" y="1924"/>
                </a:cxn>
                <a:cxn ang="0">
                  <a:pos x="746" y="1805"/>
                </a:cxn>
                <a:cxn ang="0">
                  <a:pos x="754" y="1598"/>
                </a:cxn>
                <a:cxn ang="0">
                  <a:pos x="545" y="1635"/>
                </a:cxn>
                <a:cxn ang="0">
                  <a:pos x="266" y="1562"/>
                </a:cxn>
                <a:cxn ang="0">
                  <a:pos x="74" y="1355"/>
                </a:cxn>
                <a:cxn ang="0">
                  <a:pos x="0" y="1033"/>
                </a:cxn>
                <a:cxn ang="0">
                  <a:pos x="113" y="579"/>
                </a:cxn>
                <a:cxn ang="0">
                  <a:pos x="405" y="211"/>
                </a:cxn>
                <a:cxn ang="0">
                  <a:pos x="794" y="14"/>
                </a:cxn>
              </a:cxnLst>
              <a:rect l="0" t="0" r="r" b="b"/>
              <a:pathLst>
                <a:path w="1479" h="2021">
                  <a:moveTo>
                    <a:pt x="637" y="1304"/>
                  </a:moveTo>
                  <a:lnTo>
                    <a:pt x="584" y="1314"/>
                  </a:lnTo>
                  <a:lnTo>
                    <a:pt x="536" y="1341"/>
                  </a:lnTo>
                  <a:lnTo>
                    <a:pt x="501" y="1382"/>
                  </a:lnTo>
                  <a:lnTo>
                    <a:pt x="475" y="1428"/>
                  </a:lnTo>
                  <a:lnTo>
                    <a:pt x="466" y="1483"/>
                  </a:lnTo>
                  <a:lnTo>
                    <a:pt x="471" y="1525"/>
                  </a:lnTo>
                  <a:lnTo>
                    <a:pt x="484" y="1552"/>
                  </a:lnTo>
                  <a:lnTo>
                    <a:pt x="501" y="1566"/>
                  </a:lnTo>
                  <a:lnTo>
                    <a:pt x="523" y="1575"/>
                  </a:lnTo>
                  <a:lnTo>
                    <a:pt x="545" y="1580"/>
                  </a:lnTo>
                  <a:lnTo>
                    <a:pt x="562" y="1580"/>
                  </a:lnTo>
                  <a:lnTo>
                    <a:pt x="654" y="1571"/>
                  </a:lnTo>
                  <a:lnTo>
                    <a:pt x="746" y="1543"/>
                  </a:lnTo>
                  <a:lnTo>
                    <a:pt x="754" y="1539"/>
                  </a:lnTo>
                  <a:lnTo>
                    <a:pt x="759" y="1534"/>
                  </a:lnTo>
                  <a:lnTo>
                    <a:pt x="767" y="1516"/>
                  </a:lnTo>
                  <a:lnTo>
                    <a:pt x="767" y="1497"/>
                  </a:lnTo>
                  <a:lnTo>
                    <a:pt x="763" y="1424"/>
                  </a:lnTo>
                  <a:lnTo>
                    <a:pt x="746" y="1369"/>
                  </a:lnTo>
                  <a:lnTo>
                    <a:pt x="719" y="1332"/>
                  </a:lnTo>
                  <a:lnTo>
                    <a:pt x="685" y="1309"/>
                  </a:lnTo>
                  <a:lnTo>
                    <a:pt x="637" y="1304"/>
                  </a:lnTo>
                  <a:close/>
                  <a:moveTo>
                    <a:pt x="925" y="60"/>
                  </a:moveTo>
                  <a:lnTo>
                    <a:pt x="842" y="69"/>
                  </a:lnTo>
                  <a:lnTo>
                    <a:pt x="754" y="97"/>
                  </a:lnTo>
                  <a:lnTo>
                    <a:pt x="667" y="138"/>
                  </a:lnTo>
                  <a:lnTo>
                    <a:pt x="580" y="202"/>
                  </a:lnTo>
                  <a:lnTo>
                    <a:pt x="493" y="285"/>
                  </a:lnTo>
                  <a:lnTo>
                    <a:pt x="410" y="391"/>
                  </a:lnTo>
                  <a:lnTo>
                    <a:pt x="349" y="496"/>
                  </a:lnTo>
                  <a:lnTo>
                    <a:pt x="296" y="611"/>
                  </a:lnTo>
                  <a:lnTo>
                    <a:pt x="257" y="726"/>
                  </a:lnTo>
                  <a:lnTo>
                    <a:pt x="226" y="836"/>
                  </a:lnTo>
                  <a:lnTo>
                    <a:pt x="205" y="937"/>
                  </a:lnTo>
                  <a:lnTo>
                    <a:pt x="196" y="1029"/>
                  </a:lnTo>
                  <a:lnTo>
                    <a:pt x="192" y="1107"/>
                  </a:lnTo>
                  <a:lnTo>
                    <a:pt x="196" y="1203"/>
                  </a:lnTo>
                  <a:lnTo>
                    <a:pt x="218" y="1295"/>
                  </a:lnTo>
                  <a:lnTo>
                    <a:pt x="248" y="1378"/>
                  </a:lnTo>
                  <a:lnTo>
                    <a:pt x="296" y="1451"/>
                  </a:lnTo>
                  <a:lnTo>
                    <a:pt x="357" y="1511"/>
                  </a:lnTo>
                  <a:lnTo>
                    <a:pt x="432" y="1552"/>
                  </a:lnTo>
                  <a:lnTo>
                    <a:pt x="436" y="1552"/>
                  </a:lnTo>
                  <a:lnTo>
                    <a:pt x="427" y="1534"/>
                  </a:lnTo>
                  <a:lnTo>
                    <a:pt x="427" y="1520"/>
                  </a:lnTo>
                  <a:lnTo>
                    <a:pt x="423" y="1502"/>
                  </a:lnTo>
                  <a:lnTo>
                    <a:pt x="423" y="1483"/>
                  </a:lnTo>
                  <a:lnTo>
                    <a:pt x="436" y="1415"/>
                  </a:lnTo>
                  <a:lnTo>
                    <a:pt x="466" y="1355"/>
                  </a:lnTo>
                  <a:lnTo>
                    <a:pt x="514" y="1300"/>
                  </a:lnTo>
                  <a:lnTo>
                    <a:pt x="575" y="1268"/>
                  </a:lnTo>
                  <a:lnTo>
                    <a:pt x="641" y="1254"/>
                  </a:lnTo>
                  <a:lnTo>
                    <a:pt x="698" y="1263"/>
                  </a:lnTo>
                  <a:lnTo>
                    <a:pt x="741" y="1286"/>
                  </a:lnTo>
                  <a:lnTo>
                    <a:pt x="776" y="1323"/>
                  </a:lnTo>
                  <a:lnTo>
                    <a:pt x="798" y="1369"/>
                  </a:lnTo>
                  <a:lnTo>
                    <a:pt x="815" y="1415"/>
                  </a:lnTo>
                  <a:lnTo>
                    <a:pt x="824" y="1456"/>
                  </a:lnTo>
                  <a:lnTo>
                    <a:pt x="829" y="1497"/>
                  </a:lnTo>
                  <a:lnTo>
                    <a:pt x="929" y="1424"/>
                  </a:lnTo>
                  <a:lnTo>
                    <a:pt x="1016" y="1336"/>
                  </a:lnTo>
                  <a:lnTo>
                    <a:pt x="1086" y="1240"/>
                  </a:lnTo>
                  <a:lnTo>
                    <a:pt x="1147" y="1130"/>
                  </a:lnTo>
                  <a:lnTo>
                    <a:pt x="1195" y="1015"/>
                  </a:lnTo>
                  <a:lnTo>
                    <a:pt x="1234" y="909"/>
                  </a:lnTo>
                  <a:lnTo>
                    <a:pt x="1260" y="799"/>
                  </a:lnTo>
                  <a:lnTo>
                    <a:pt x="1282" y="698"/>
                  </a:lnTo>
                  <a:lnTo>
                    <a:pt x="1291" y="611"/>
                  </a:lnTo>
                  <a:lnTo>
                    <a:pt x="1295" y="533"/>
                  </a:lnTo>
                  <a:lnTo>
                    <a:pt x="1287" y="413"/>
                  </a:lnTo>
                  <a:lnTo>
                    <a:pt x="1260" y="308"/>
                  </a:lnTo>
                  <a:lnTo>
                    <a:pt x="1217" y="221"/>
                  </a:lnTo>
                  <a:lnTo>
                    <a:pt x="1160" y="152"/>
                  </a:lnTo>
                  <a:lnTo>
                    <a:pt x="1090" y="101"/>
                  </a:lnTo>
                  <a:lnTo>
                    <a:pt x="1012" y="69"/>
                  </a:lnTo>
                  <a:lnTo>
                    <a:pt x="925" y="60"/>
                  </a:lnTo>
                  <a:close/>
                  <a:moveTo>
                    <a:pt x="933" y="0"/>
                  </a:moveTo>
                  <a:lnTo>
                    <a:pt x="1047" y="9"/>
                  </a:lnTo>
                  <a:lnTo>
                    <a:pt x="1151" y="46"/>
                  </a:lnTo>
                  <a:lnTo>
                    <a:pt x="1247" y="97"/>
                  </a:lnTo>
                  <a:lnTo>
                    <a:pt x="1326" y="166"/>
                  </a:lnTo>
                  <a:lnTo>
                    <a:pt x="1391" y="257"/>
                  </a:lnTo>
                  <a:lnTo>
                    <a:pt x="1439" y="358"/>
                  </a:lnTo>
                  <a:lnTo>
                    <a:pt x="1470" y="478"/>
                  </a:lnTo>
                  <a:lnTo>
                    <a:pt x="1479" y="606"/>
                  </a:lnTo>
                  <a:lnTo>
                    <a:pt x="1465" y="767"/>
                  </a:lnTo>
                  <a:lnTo>
                    <a:pt x="1426" y="923"/>
                  </a:lnTo>
                  <a:lnTo>
                    <a:pt x="1361" y="1070"/>
                  </a:lnTo>
                  <a:lnTo>
                    <a:pt x="1278" y="1203"/>
                  </a:lnTo>
                  <a:lnTo>
                    <a:pt x="1182" y="1323"/>
                  </a:lnTo>
                  <a:lnTo>
                    <a:pt x="1073" y="1428"/>
                  </a:lnTo>
                  <a:lnTo>
                    <a:pt x="955" y="1511"/>
                  </a:lnTo>
                  <a:lnTo>
                    <a:pt x="833" y="1571"/>
                  </a:lnTo>
                  <a:lnTo>
                    <a:pt x="833" y="1566"/>
                  </a:lnTo>
                  <a:lnTo>
                    <a:pt x="833" y="1571"/>
                  </a:lnTo>
                  <a:lnTo>
                    <a:pt x="846" y="1658"/>
                  </a:lnTo>
                  <a:lnTo>
                    <a:pt x="868" y="1722"/>
                  </a:lnTo>
                  <a:lnTo>
                    <a:pt x="898" y="1768"/>
                  </a:lnTo>
                  <a:lnTo>
                    <a:pt x="933" y="1791"/>
                  </a:lnTo>
                  <a:lnTo>
                    <a:pt x="986" y="1800"/>
                  </a:lnTo>
                  <a:lnTo>
                    <a:pt x="1025" y="1796"/>
                  </a:lnTo>
                  <a:lnTo>
                    <a:pt x="1073" y="1782"/>
                  </a:lnTo>
                  <a:lnTo>
                    <a:pt x="1121" y="1754"/>
                  </a:lnTo>
                  <a:lnTo>
                    <a:pt x="1164" y="1713"/>
                  </a:lnTo>
                  <a:lnTo>
                    <a:pt x="1208" y="1658"/>
                  </a:lnTo>
                  <a:lnTo>
                    <a:pt x="1239" y="1584"/>
                  </a:lnTo>
                  <a:lnTo>
                    <a:pt x="1239" y="1575"/>
                  </a:lnTo>
                  <a:lnTo>
                    <a:pt x="1243" y="1566"/>
                  </a:lnTo>
                  <a:lnTo>
                    <a:pt x="1252" y="1562"/>
                  </a:lnTo>
                  <a:lnTo>
                    <a:pt x="1269" y="1562"/>
                  </a:lnTo>
                  <a:lnTo>
                    <a:pt x="1274" y="1566"/>
                  </a:lnTo>
                  <a:lnTo>
                    <a:pt x="1282" y="1584"/>
                  </a:lnTo>
                  <a:lnTo>
                    <a:pt x="1269" y="1640"/>
                  </a:lnTo>
                  <a:lnTo>
                    <a:pt x="1252" y="1690"/>
                  </a:lnTo>
                  <a:lnTo>
                    <a:pt x="1230" y="1750"/>
                  </a:lnTo>
                  <a:lnTo>
                    <a:pt x="1199" y="1814"/>
                  </a:lnTo>
                  <a:lnTo>
                    <a:pt x="1160" y="1874"/>
                  </a:lnTo>
                  <a:lnTo>
                    <a:pt x="1112" y="1934"/>
                  </a:lnTo>
                  <a:lnTo>
                    <a:pt x="1060" y="1979"/>
                  </a:lnTo>
                  <a:lnTo>
                    <a:pt x="994" y="2012"/>
                  </a:lnTo>
                  <a:lnTo>
                    <a:pt x="925" y="2021"/>
                  </a:lnTo>
                  <a:lnTo>
                    <a:pt x="863" y="2012"/>
                  </a:lnTo>
                  <a:lnTo>
                    <a:pt x="820" y="1993"/>
                  </a:lnTo>
                  <a:lnTo>
                    <a:pt x="789" y="1961"/>
                  </a:lnTo>
                  <a:lnTo>
                    <a:pt x="767" y="1924"/>
                  </a:lnTo>
                  <a:lnTo>
                    <a:pt x="754" y="1883"/>
                  </a:lnTo>
                  <a:lnTo>
                    <a:pt x="750" y="1842"/>
                  </a:lnTo>
                  <a:lnTo>
                    <a:pt x="746" y="1805"/>
                  </a:lnTo>
                  <a:lnTo>
                    <a:pt x="746" y="1713"/>
                  </a:lnTo>
                  <a:lnTo>
                    <a:pt x="750" y="1667"/>
                  </a:lnTo>
                  <a:lnTo>
                    <a:pt x="754" y="1598"/>
                  </a:lnTo>
                  <a:lnTo>
                    <a:pt x="676" y="1621"/>
                  </a:lnTo>
                  <a:lnTo>
                    <a:pt x="606" y="1630"/>
                  </a:lnTo>
                  <a:lnTo>
                    <a:pt x="545" y="1635"/>
                  </a:lnTo>
                  <a:lnTo>
                    <a:pt x="445" y="1626"/>
                  </a:lnTo>
                  <a:lnTo>
                    <a:pt x="353" y="1603"/>
                  </a:lnTo>
                  <a:lnTo>
                    <a:pt x="266" y="1562"/>
                  </a:lnTo>
                  <a:lnTo>
                    <a:pt x="192" y="1506"/>
                  </a:lnTo>
                  <a:lnTo>
                    <a:pt x="126" y="1438"/>
                  </a:lnTo>
                  <a:lnTo>
                    <a:pt x="74" y="1355"/>
                  </a:lnTo>
                  <a:lnTo>
                    <a:pt x="35" y="1263"/>
                  </a:lnTo>
                  <a:lnTo>
                    <a:pt x="8" y="1153"/>
                  </a:lnTo>
                  <a:lnTo>
                    <a:pt x="0" y="1033"/>
                  </a:lnTo>
                  <a:lnTo>
                    <a:pt x="13" y="877"/>
                  </a:lnTo>
                  <a:lnTo>
                    <a:pt x="52" y="726"/>
                  </a:lnTo>
                  <a:lnTo>
                    <a:pt x="113" y="579"/>
                  </a:lnTo>
                  <a:lnTo>
                    <a:pt x="196" y="446"/>
                  </a:lnTo>
                  <a:lnTo>
                    <a:pt x="292" y="322"/>
                  </a:lnTo>
                  <a:lnTo>
                    <a:pt x="405" y="211"/>
                  </a:lnTo>
                  <a:lnTo>
                    <a:pt x="527" y="124"/>
                  </a:lnTo>
                  <a:lnTo>
                    <a:pt x="658" y="55"/>
                  </a:lnTo>
                  <a:lnTo>
                    <a:pt x="794" y="14"/>
                  </a:lnTo>
                  <a:lnTo>
                    <a:pt x="9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9" name="Freeform 7"/>
            <p:cNvSpPr>
              <a:spLocks noEditPoints="1"/>
            </p:cNvSpPr>
            <p:nvPr/>
          </p:nvSpPr>
          <p:spPr bwMode="auto">
            <a:xfrm>
              <a:off x="2723" y="2377"/>
              <a:ext cx="1143" cy="1135"/>
            </a:xfrm>
            <a:custGeom>
              <a:avLst/>
              <a:gdLst/>
              <a:ahLst/>
              <a:cxnLst>
                <a:cxn ang="0">
                  <a:pos x="423" y="717"/>
                </a:cxn>
                <a:cxn ang="0">
                  <a:pos x="741" y="198"/>
                </a:cxn>
                <a:cxn ang="0">
                  <a:pos x="846" y="0"/>
                </a:cxn>
                <a:cxn ang="0">
                  <a:pos x="859" y="14"/>
                </a:cxn>
                <a:cxn ang="0">
                  <a:pos x="868" y="46"/>
                </a:cxn>
                <a:cxn ang="0">
                  <a:pos x="1007" y="1047"/>
                </a:cxn>
                <a:cxn ang="0">
                  <a:pos x="1029" y="1070"/>
                </a:cxn>
                <a:cxn ang="0">
                  <a:pos x="1121" y="1079"/>
                </a:cxn>
                <a:cxn ang="0">
                  <a:pos x="1138" y="1084"/>
                </a:cxn>
                <a:cxn ang="0">
                  <a:pos x="1143" y="1112"/>
                </a:cxn>
                <a:cxn ang="0">
                  <a:pos x="1125" y="1135"/>
                </a:cxn>
                <a:cxn ang="0">
                  <a:pos x="1069" y="1130"/>
                </a:cxn>
                <a:cxn ang="0">
                  <a:pos x="981" y="1125"/>
                </a:cxn>
                <a:cxn ang="0">
                  <a:pos x="837" y="1130"/>
                </a:cxn>
                <a:cxn ang="0">
                  <a:pos x="741" y="1135"/>
                </a:cxn>
                <a:cxn ang="0">
                  <a:pos x="719" y="1125"/>
                </a:cxn>
                <a:cxn ang="0">
                  <a:pos x="715" y="1098"/>
                </a:cxn>
                <a:cxn ang="0">
                  <a:pos x="733" y="1079"/>
                </a:cxn>
                <a:cxn ang="0">
                  <a:pos x="754" y="1075"/>
                </a:cxn>
                <a:cxn ang="0">
                  <a:pos x="829" y="1066"/>
                </a:cxn>
                <a:cxn ang="0">
                  <a:pos x="855" y="1043"/>
                </a:cxn>
                <a:cxn ang="0">
                  <a:pos x="824" y="767"/>
                </a:cxn>
                <a:cxn ang="0">
                  <a:pos x="270" y="965"/>
                </a:cxn>
                <a:cxn ang="0">
                  <a:pos x="257" y="992"/>
                </a:cxn>
                <a:cxn ang="0">
                  <a:pos x="248" y="1024"/>
                </a:cxn>
                <a:cxn ang="0">
                  <a:pos x="257" y="1047"/>
                </a:cxn>
                <a:cxn ang="0">
                  <a:pos x="274" y="1061"/>
                </a:cxn>
                <a:cxn ang="0">
                  <a:pos x="305" y="1075"/>
                </a:cxn>
                <a:cxn ang="0">
                  <a:pos x="322" y="1079"/>
                </a:cxn>
                <a:cxn ang="0">
                  <a:pos x="336" y="1089"/>
                </a:cxn>
                <a:cxn ang="0">
                  <a:pos x="327" y="1130"/>
                </a:cxn>
                <a:cxn ang="0">
                  <a:pos x="314" y="1135"/>
                </a:cxn>
                <a:cxn ang="0">
                  <a:pos x="257" y="1130"/>
                </a:cxn>
                <a:cxn ang="0">
                  <a:pos x="152" y="1125"/>
                </a:cxn>
                <a:cxn ang="0">
                  <a:pos x="17" y="1135"/>
                </a:cxn>
                <a:cxn ang="0">
                  <a:pos x="0" y="1121"/>
                </a:cxn>
                <a:cxn ang="0">
                  <a:pos x="4" y="1093"/>
                </a:cxn>
                <a:cxn ang="0">
                  <a:pos x="17" y="1084"/>
                </a:cxn>
                <a:cxn ang="0">
                  <a:pos x="35" y="1079"/>
                </a:cxn>
                <a:cxn ang="0">
                  <a:pos x="144" y="1043"/>
                </a:cxn>
                <a:cxn ang="0">
                  <a:pos x="226" y="946"/>
                </a:cxn>
                <a:cxn ang="0">
                  <a:pos x="781" y="37"/>
                </a:cxn>
                <a:cxn ang="0">
                  <a:pos x="807" y="5"/>
                </a:cxn>
              </a:cxnLst>
              <a:rect l="0" t="0" r="r" b="b"/>
              <a:pathLst>
                <a:path w="1143" h="1135">
                  <a:moveTo>
                    <a:pt x="741" y="198"/>
                  </a:moveTo>
                  <a:lnTo>
                    <a:pt x="423" y="717"/>
                  </a:lnTo>
                  <a:lnTo>
                    <a:pt x="811" y="717"/>
                  </a:lnTo>
                  <a:lnTo>
                    <a:pt x="741" y="198"/>
                  </a:lnTo>
                  <a:close/>
                  <a:moveTo>
                    <a:pt x="815" y="0"/>
                  </a:moveTo>
                  <a:lnTo>
                    <a:pt x="846" y="0"/>
                  </a:lnTo>
                  <a:lnTo>
                    <a:pt x="855" y="5"/>
                  </a:lnTo>
                  <a:lnTo>
                    <a:pt x="859" y="14"/>
                  </a:lnTo>
                  <a:lnTo>
                    <a:pt x="863" y="28"/>
                  </a:lnTo>
                  <a:lnTo>
                    <a:pt x="868" y="46"/>
                  </a:lnTo>
                  <a:lnTo>
                    <a:pt x="1003" y="1024"/>
                  </a:lnTo>
                  <a:lnTo>
                    <a:pt x="1007" y="1047"/>
                  </a:lnTo>
                  <a:lnTo>
                    <a:pt x="1012" y="1061"/>
                  </a:lnTo>
                  <a:lnTo>
                    <a:pt x="1029" y="1070"/>
                  </a:lnTo>
                  <a:lnTo>
                    <a:pt x="1055" y="1079"/>
                  </a:lnTo>
                  <a:lnTo>
                    <a:pt x="1121" y="1079"/>
                  </a:lnTo>
                  <a:lnTo>
                    <a:pt x="1130" y="1084"/>
                  </a:lnTo>
                  <a:lnTo>
                    <a:pt x="1138" y="1084"/>
                  </a:lnTo>
                  <a:lnTo>
                    <a:pt x="1143" y="1093"/>
                  </a:lnTo>
                  <a:lnTo>
                    <a:pt x="1143" y="1112"/>
                  </a:lnTo>
                  <a:lnTo>
                    <a:pt x="1134" y="1130"/>
                  </a:lnTo>
                  <a:lnTo>
                    <a:pt x="1125" y="1135"/>
                  </a:lnTo>
                  <a:lnTo>
                    <a:pt x="1112" y="1135"/>
                  </a:lnTo>
                  <a:lnTo>
                    <a:pt x="1069" y="1130"/>
                  </a:lnTo>
                  <a:lnTo>
                    <a:pt x="1025" y="1130"/>
                  </a:lnTo>
                  <a:lnTo>
                    <a:pt x="981" y="1125"/>
                  </a:lnTo>
                  <a:lnTo>
                    <a:pt x="894" y="1125"/>
                  </a:lnTo>
                  <a:lnTo>
                    <a:pt x="837" y="1130"/>
                  </a:lnTo>
                  <a:lnTo>
                    <a:pt x="785" y="1135"/>
                  </a:lnTo>
                  <a:lnTo>
                    <a:pt x="741" y="1135"/>
                  </a:lnTo>
                  <a:lnTo>
                    <a:pt x="728" y="1130"/>
                  </a:lnTo>
                  <a:lnTo>
                    <a:pt x="719" y="1125"/>
                  </a:lnTo>
                  <a:lnTo>
                    <a:pt x="715" y="1121"/>
                  </a:lnTo>
                  <a:lnTo>
                    <a:pt x="715" y="1098"/>
                  </a:lnTo>
                  <a:lnTo>
                    <a:pt x="724" y="1079"/>
                  </a:lnTo>
                  <a:lnTo>
                    <a:pt x="733" y="1079"/>
                  </a:lnTo>
                  <a:lnTo>
                    <a:pt x="737" y="1075"/>
                  </a:lnTo>
                  <a:lnTo>
                    <a:pt x="754" y="1075"/>
                  </a:lnTo>
                  <a:lnTo>
                    <a:pt x="798" y="1070"/>
                  </a:lnTo>
                  <a:lnTo>
                    <a:pt x="829" y="1066"/>
                  </a:lnTo>
                  <a:lnTo>
                    <a:pt x="846" y="1056"/>
                  </a:lnTo>
                  <a:lnTo>
                    <a:pt x="855" y="1043"/>
                  </a:lnTo>
                  <a:lnTo>
                    <a:pt x="859" y="1034"/>
                  </a:lnTo>
                  <a:lnTo>
                    <a:pt x="824" y="767"/>
                  </a:lnTo>
                  <a:lnTo>
                    <a:pt x="392" y="767"/>
                  </a:lnTo>
                  <a:lnTo>
                    <a:pt x="270" y="965"/>
                  </a:lnTo>
                  <a:lnTo>
                    <a:pt x="261" y="978"/>
                  </a:lnTo>
                  <a:lnTo>
                    <a:pt x="257" y="992"/>
                  </a:lnTo>
                  <a:lnTo>
                    <a:pt x="248" y="1011"/>
                  </a:lnTo>
                  <a:lnTo>
                    <a:pt x="248" y="1024"/>
                  </a:lnTo>
                  <a:lnTo>
                    <a:pt x="253" y="1038"/>
                  </a:lnTo>
                  <a:lnTo>
                    <a:pt x="257" y="1047"/>
                  </a:lnTo>
                  <a:lnTo>
                    <a:pt x="266" y="1056"/>
                  </a:lnTo>
                  <a:lnTo>
                    <a:pt x="274" y="1061"/>
                  </a:lnTo>
                  <a:lnTo>
                    <a:pt x="288" y="1066"/>
                  </a:lnTo>
                  <a:lnTo>
                    <a:pt x="305" y="1075"/>
                  </a:lnTo>
                  <a:lnTo>
                    <a:pt x="318" y="1075"/>
                  </a:lnTo>
                  <a:lnTo>
                    <a:pt x="322" y="1079"/>
                  </a:lnTo>
                  <a:lnTo>
                    <a:pt x="331" y="1079"/>
                  </a:lnTo>
                  <a:lnTo>
                    <a:pt x="336" y="1089"/>
                  </a:lnTo>
                  <a:lnTo>
                    <a:pt x="336" y="1112"/>
                  </a:lnTo>
                  <a:lnTo>
                    <a:pt x="327" y="1130"/>
                  </a:lnTo>
                  <a:lnTo>
                    <a:pt x="322" y="1130"/>
                  </a:lnTo>
                  <a:lnTo>
                    <a:pt x="314" y="1135"/>
                  </a:lnTo>
                  <a:lnTo>
                    <a:pt x="305" y="1135"/>
                  </a:lnTo>
                  <a:lnTo>
                    <a:pt x="257" y="1130"/>
                  </a:lnTo>
                  <a:lnTo>
                    <a:pt x="205" y="1130"/>
                  </a:lnTo>
                  <a:lnTo>
                    <a:pt x="152" y="1125"/>
                  </a:lnTo>
                  <a:lnTo>
                    <a:pt x="21" y="1135"/>
                  </a:lnTo>
                  <a:lnTo>
                    <a:pt x="17" y="1135"/>
                  </a:lnTo>
                  <a:lnTo>
                    <a:pt x="8" y="1130"/>
                  </a:lnTo>
                  <a:lnTo>
                    <a:pt x="0" y="1121"/>
                  </a:lnTo>
                  <a:lnTo>
                    <a:pt x="0" y="1098"/>
                  </a:lnTo>
                  <a:lnTo>
                    <a:pt x="4" y="1093"/>
                  </a:lnTo>
                  <a:lnTo>
                    <a:pt x="8" y="1084"/>
                  </a:lnTo>
                  <a:lnTo>
                    <a:pt x="17" y="1084"/>
                  </a:lnTo>
                  <a:lnTo>
                    <a:pt x="21" y="1079"/>
                  </a:lnTo>
                  <a:lnTo>
                    <a:pt x="35" y="1079"/>
                  </a:lnTo>
                  <a:lnTo>
                    <a:pt x="96" y="1070"/>
                  </a:lnTo>
                  <a:lnTo>
                    <a:pt x="144" y="1043"/>
                  </a:lnTo>
                  <a:lnTo>
                    <a:pt x="187" y="1001"/>
                  </a:lnTo>
                  <a:lnTo>
                    <a:pt x="226" y="946"/>
                  </a:lnTo>
                  <a:lnTo>
                    <a:pt x="226" y="942"/>
                  </a:lnTo>
                  <a:lnTo>
                    <a:pt x="781" y="37"/>
                  </a:lnTo>
                  <a:lnTo>
                    <a:pt x="789" y="23"/>
                  </a:lnTo>
                  <a:lnTo>
                    <a:pt x="807" y="5"/>
                  </a:lnTo>
                  <a:lnTo>
                    <a:pt x="8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0" name="Freeform 8"/>
            <p:cNvSpPr>
              <a:spLocks noEditPoints="1"/>
            </p:cNvSpPr>
            <p:nvPr/>
          </p:nvSpPr>
          <p:spPr bwMode="auto">
            <a:xfrm>
              <a:off x="2731" y="4196"/>
              <a:ext cx="930" cy="712"/>
            </a:xfrm>
            <a:custGeom>
              <a:avLst/>
              <a:gdLst/>
              <a:ahLst/>
              <a:cxnLst>
                <a:cxn ang="0">
                  <a:pos x="389" y="50"/>
                </a:cxn>
                <a:cxn ang="0">
                  <a:pos x="280" y="110"/>
                </a:cxn>
                <a:cxn ang="0">
                  <a:pos x="188" y="243"/>
                </a:cxn>
                <a:cxn ang="0">
                  <a:pos x="140" y="395"/>
                </a:cxn>
                <a:cxn ang="0">
                  <a:pos x="127" y="500"/>
                </a:cxn>
                <a:cxn ang="0">
                  <a:pos x="153" y="606"/>
                </a:cxn>
                <a:cxn ang="0">
                  <a:pos x="227" y="666"/>
                </a:cxn>
                <a:cxn ang="0">
                  <a:pos x="328" y="670"/>
                </a:cxn>
                <a:cxn ang="0">
                  <a:pos x="450" y="638"/>
                </a:cxn>
                <a:cxn ang="0">
                  <a:pos x="615" y="532"/>
                </a:cxn>
                <a:cxn ang="0">
                  <a:pos x="615" y="532"/>
                </a:cxn>
                <a:cxn ang="0">
                  <a:pos x="607" y="349"/>
                </a:cxn>
                <a:cxn ang="0">
                  <a:pos x="594" y="220"/>
                </a:cxn>
                <a:cxn ang="0">
                  <a:pos x="563" y="119"/>
                </a:cxn>
                <a:cxn ang="0">
                  <a:pos x="489" y="55"/>
                </a:cxn>
                <a:cxn ang="0">
                  <a:pos x="437" y="0"/>
                </a:cxn>
                <a:cxn ang="0">
                  <a:pos x="572" y="32"/>
                </a:cxn>
                <a:cxn ang="0">
                  <a:pos x="668" y="119"/>
                </a:cxn>
                <a:cxn ang="0">
                  <a:pos x="720" y="257"/>
                </a:cxn>
                <a:cxn ang="0">
                  <a:pos x="725" y="330"/>
                </a:cxn>
                <a:cxn ang="0">
                  <a:pos x="729" y="404"/>
                </a:cxn>
                <a:cxn ang="0">
                  <a:pos x="834" y="220"/>
                </a:cxn>
                <a:cxn ang="0">
                  <a:pos x="877" y="101"/>
                </a:cxn>
                <a:cxn ang="0">
                  <a:pos x="895" y="78"/>
                </a:cxn>
                <a:cxn ang="0">
                  <a:pos x="917" y="82"/>
                </a:cxn>
                <a:cxn ang="0">
                  <a:pos x="930" y="92"/>
                </a:cxn>
                <a:cxn ang="0">
                  <a:pos x="917" y="156"/>
                </a:cxn>
                <a:cxn ang="0">
                  <a:pos x="869" y="275"/>
                </a:cxn>
                <a:cxn ang="0">
                  <a:pos x="790" y="413"/>
                </a:cxn>
                <a:cxn ang="0">
                  <a:pos x="733" y="473"/>
                </a:cxn>
                <a:cxn ang="0">
                  <a:pos x="738" y="555"/>
                </a:cxn>
                <a:cxn ang="0">
                  <a:pos x="755" y="643"/>
                </a:cxn>
                <a:cxn ang="0">
                  <a:pos x="790" y="666"/>
                </a:cxn>
                <a:cxn ang="0">
                  <a:pos x="829" y="652"/>
                </a:cxn>
                <a:cxn ang="0">
                  <a:pos x="873" y="597"/>
                </a:cxn>
                <a:cxn ang="0">
                  <a:pos x="877" y="588"/>
                </a:cxn>
                <a:cxn ang="0">
                  <a:pos x="908" y="583"/>
                </a:cxn>
                <a:cxn ang="0">
                  <a:pos x="921" y="588"/>
                </a:cxn>
                <a:cxn ang="0">
                  <a:pos x="925" y="601"/>
                </a:cxn>
                <a:cxn ang="0">
                  <a:pos x="899" y="652"/>
                </a:cxn>
                <a:cxn ang="0">
                  <a:pos x="829" y="702"/>
                </a:cxn>
                <a:cxn ang="0">
                  <a:pos x="751" y="707"/>
                </a:cxn>
                <a:cxn ang="0">
                  <a:pos x="681" y="675"/>
                </a:cxn>
                <a:cxn ang="0">
                  <a:pos x="624" y="578"/>
                </a:cxn>
                <a:cxn ang="0">
                  <a:pos x="472" y="670"/>
                </a:cxn>
                <a:cxn ang="0">
                  <a:pos x="275" y="712"/>
                </a:cxn>
                <a:cxn ang="0">
                  <a:pos x="127" y="675"/>
                </a:cxn>
                <a:cxn ang="0">
                  <a:pos x="31" y="574"/>
                </a:cxn>
                <a:cxn ang="0">
                  <a:pos x="0" y="436"/>
                </a:cxn>
                <a:cxn ang="0">
                  <a:pos x="48" y="252"/>
                </a:cxn>
                <a:cxn ang="0">
                  <a:pos x="170" y="101"/>
                </a:cxn>
                <a:cxn ang="0">
                  <a:pos x="341" y="14"/>
                </a:cxn>
              </a:cxnLst>
              <a:rect l="0" t="0" r="r" b="b"/>
              <a:pathLst>
                <a:path w="930" h="712">
                  <a:moveTo>
                    <a:pt x="437" y="46"/>
                  </a:moveTo>
                  <a:lnTo>
                    <a:pt x="389" y="50"/>
                  </a:lnTo>
                  <a:lnTo>
                    <a:pt x="336" y="73"/>
                  </a:lnTo>
                  <a:lnTo>
                    <a:pt x="280" y="110"/>
                  </a:lnTo>
                  <a:lnTo>
                    <a:pt x="227" y="170"/>
                  </a:lnTo>
                  <a:lnTo>
                    <a:pt x="188" y="243"/>
                  </a:lnTo>
                  <a:lnTo>
                    <a:pt x="157" y="321"/>
                  </a:lnTo>
                  <a:lnTo>
                    <a:pt x="140" y="395"/>
                  </a:lnTo>
                  <a:lnTo>
                    <a:pt x="131" y="459"/>
                  </a:lnTo>
                  <a:lnTo>
                    <a:pt x="127" y="500"/>
                  </a:lnTo>
                  <a:lnTo>
                    <a:pt x="136" y="560"/>
                  </a:lnTo>
                  <a:lnTo>
                    <a:pt x="153" y="606"/>
                  </a:lnTo>
                  <a:lnTo>
                    <a:pt x="184" y="643"/>
                  </a:lnTo>
                  <a:lnTo>
                    <a:pt x="227" y="666"/>
                  </a:lnTo>
                  <a:lnTo>
                    <a:pt x="284" y="675"/>
                  </a:lnTo>
                  <a:lnTo>
                    <a:pt x="328" y="670"/>
                  </a:lnTo>
                  <a:lnTo>
                    <a:pt x="384" y="661"/>
                  </a:lnTo>
                  <a:lnTo>
                    <a:pt x="450" y="638"/>
                  </a:lnTo>
                  <a:lnTo>
                    <a:pt x="528" y="597"/>
                  </a:lnTo>
                  <a:lnTo>
                    <a:pt x="615" y="532"/>
                  </a:lnTo>
                  <a:lnTo>
                    <a:pt x="615" y="537"/>
                  </a:lnTo>
                  <a:lnTo>
                    <a:pt x="615" y="532"/>
                  </a:lnTo>
                  <a:lnTo>
                    <a:pt x="611" y="445"/>
                  </a:lnTo>
                  <a:lnTo>
                    <a:pt x="607" y="349"/>
                  </a:lnTo>
                  <a:lnTo>
                    <a:pt x="602" y="271"/>
                  </a:lnTo>
                  <a:lnTo>
                    <a:pt x="594" y="220"/>
                  </a:lnTo>
                  <a:lnTo>
                    <a:pt x="581" y="170"/>
                  </a:lnTo>
                  <a:lnTo>
                    <a:pt x="563" y="119"/>
                  </a:lnTo>
                  <a:lnTo>
                    <a:pt x="533" y="82"/>
                  </a:lnTo>
                  <a:lnTo>
                    <a:pt x="489" y="55"/>
                  </a:lnTo>
                  <a:lnTo>
                    <a:pt x="437" y="46"/>
                  </a:lnTo>
                  <a:close/>
                  <a:moveTo>
                    <a:pt x="437" y="0"/>
                  </a:moveTo>
                  <a:lnTo>
                    <a:pt x="506" y="9"/>
                  </a:lnTo>
                  <a:lnTo>
                    <a:pt x="572" y="32"/>
                  </a:lnTo>
                  <a:lnTo>
                    <a:pt x="624" y="69"/>
                  </a:lnTo>
                  <a:lnTo>
                    <a:pt x="668" y="119"/>
                  </a:lnTo>
                  <a:lnTo>
                    <a:pt x="703" y="183"/>
                  </a:lnTo>
                  <a:lnTo>
                    <a:pt x="720" y="257"/>
                  </a:lnTo>
                  <a:lnTo>
                    <a:pt x="720" y="284"/>
                  </a:lnTo>
                  <a:lnTo>
                    <a:pt x="725" y="330"/>
                  </a:lnTo>
                  <a:lnTo>
                    <a:pt x="725" y="372"/>
                  </a:lnTo>
                  <a:lnTo>
                    <a:pt x="729" y="404"/>
                  </a:lnTo>
                  <a:lnTo>
                    <a:pt x="790" y="317"/>
                  </a:lnTo>
                  <a:lnTo>
                    <a:pt x="834" y="220"/>
                  </a:lnTo>
                  <a:lnTo>
                    <a:pt x="869" y="115"/>
                  </a:lnTo>
                  <a:lnTo>
                    <a:pt x="877" y="101"/>
                  </a:lnTo>
                  <a:lnTo>
                    <a:pt x="886" y="82"/>
                  </a:lnTo>
                  <a:lnTo>
                    <a:pt x="895" y="78"/>
                  </a:lnTo>
                  <a:lnTo>
                    <a:pt x="912" y="78"/>
                  </a:lnTo>
                  <a:lnTo>
                    <a:pt x="917" y="82"/>
                  </a:lnTo>
                  <a:lnTo>
                    <a:pt x="925" y="82"/>
                  </a:lnTo>
                  <a:lnTo>
                    <a:pt x="930" y="92"/>
                  </a:lnTo>
                  <a:lnTo>
                    <a:pt x="930" y="101"/>
                  </a:lnTo>
                  <a:lnTo>
                    <a:pt x="917" y="156"/>
                  </a:lnTo>
                  <a:lnTo>
                    <a:pt x="895" y="211"/>
                  </a:lnTo>
                  <a:lnTo>
                    <a:pt x="869" y="275"/>
                  </a:lnTo>
                  <a:lnTo>
                    <a:pt x="834" y="344"/>
                  </a:lnTo>
                  <a:lnTo>
                    <a:pt x="790" y="413"/>
                  </a:lnTo>
                  <a:lnTo>
                    <a:pt x="733" y="482"/>
                  </a:lnTo>
                  <a:lnTo>
                    <a:pt x="733" y="473"/>
                  </a:lnTo>
                  <a:lnTo>
                    <a:pt x="733" y="482"/>
                  </a:lnTo>
                  <a:lnTo>
                    <a:pt x="738" y="555"/>
                  </a:lnTo>
                  <a:lnTo>
                    <a:pt x="746" y="611"/>
                  </a:lnTo>
                  <a:lnTo>
                    <a:pt x="755" y="643"/>
                  </a:lnTo>
                  <a:lnTo>
                    <a:pt x="777" y="666"/>
                  </a:lnTo>
                  <a:lnTo>
                    <a:pt x="790" y="666"/>
                  </a:lnTo>
                  <a:lnTo>
                    <a:pt x="807" y="661"/>
                  </a:lnTo>
                  <a:lnTo>
                    <a:pt x="829" y="652"/>
                  </a:lnTo>
                  <a:lnTo>
                    <a:pt x="851" y="633"/>
                  </a:lnTo>
                  <a:lnTo>
                    <a:pt x="873" y="597"/>
                  </a:lnTo>
                  <a:lnTo>
                    <a:pt x="877" y="592"/>
                  </a:lnTo>
                  <a:lnTo>
                    <a:pt x="877" y="588"/>
                  </a:lnTo>
                  <a:lnTo>
                    <a:pt x="882" y="583"/>
                  </a:lnTo>
                  <a:lnTo>
                    <a:pt x="908" y="583"/>
                  </a:lnTo>
                  <a:lnTo>
                    <a:pt x="912" y="588"/>
                  </a:lnTo>
                  <a:lnTo>
                    <a:pt x="921" y="588"/>
                  </a:lnTo>
                  <a:lnTo>
                    <a:pt x="925" y="592"/>
                  </a:lnTo>
                  <a:lnTo>
                    <a:pt x="925" y="601"/>
                  </a:lnTo>
                  <a:lnTo>
                    <a:pt x="917" y="624"/>
                  </a:lnTo>
                  <a:lnTo>
                    <a:pt x="899" y="652"/>
                  </a:lnTo>
                  <a:lnTo>
                    <a:pt x="869" y="684"/>
                  </a:lnTo>
                  <a:lnTo>
                    <a:pt x="829" y="702"/>
                  </a:lnTo>
                  <a:lnTo>
                    <a:pt x="781" y="712"/>
                  </a:lnTo>
                  <a:lnTo>
                    <a:pt x="751" y="707"/>
                  </a:lnTo>
                  <a:lnTo>
                    <a:pt x="716" y="698"/>
                  </a:lnTo>
                  <a:lnTo>
                    <a:pt x="681" y="675"/>
                  </a:lnTo>
                  <a:lnTo>
                    <a:pt x="650" y="638"/>
                  </a:lnTo>
                  <a:lnTo>
                    <a:pt x="624" y="578"/>
                  </a:lnTo>
                  <a:lnTo>
                    <a:pt x="554" y="629"/>
                  </a:lnTo>
                  <a:lnTo>
                    <a:pt x="472" y="670"/>
                  </a:lnTo>
                  <a:lnTo>
                    <a:pt x="376" y="702"/>
                  </a:lnTo>
                  <a:lnTo>
                    <a:pt x="275" y="712"/>
                  </a:lnTo>
                  <a:lnTo>
                    <a:pt x="192" y="702"/>
                  </a:lnTo>
                  <a:lnTo>
                    <a:pt x="127" y="675"/>
                  </a:lnTo>
                  <a:lnTo>
                    <a:pt x="70" y="629"/>
                  </a:lnTo>
                  <a:lnTo>
                    <a:pt x="31" y="574"/>
                  </a:lnTo>
                  <a:lnTo>
                    <a:pt x="9" y="510"/>
                  </a:lnTo>
                  <a:lnTo>
                    <a:pt x="0" y="436"/>
                  </a:lnTo>
                  <a:lnTo>
                    <a:pt x="13" y="344"/>
                  </a:lnTo>
                  <a:lnTo>
                    <a:pt x="48" y="252"/>
                  </a:lnTo>
                  <a:lnTo>
                    <a:pt x="101" y="170"/>
                  </a:lnTo>
                  <a:lnTo>
                    <a:pt x="170" y="101"/>
                  </a:lnTo>
                  <a:lnTo>
                    <a:pt x="249" y="46"/>
                  </a:lnTo>
                  <a:lnTo>
                    <a:pt x="341" y="14"/>
                  </a:lnTo>
                  <a:lnTo>
                    <a:pt x="4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auto">
            <a:xfrm>
              <a:off x="4616" y="3048"/>
              <a:ext cx="1418" cy="1497"/>
            </a:xfrm>
            <a:custGeom>
              <a:avLst/>
              <a:gdLst/>
              <a:ahLst/>
              <a:cxnLst>
                <a:cxn ang="0">
                  <a:pos x="711" y="0"/>
                </a:cxn>
                <a:cxn ang="0">
                  <a:pos x="733" y="9"/>
                </a:cxn>
                <a:cxn ang="0">
                  <a:pos x="746" y="23"/>
                </a:cxn>
                <a:cxn ang="0">
                  <a:pos x="750" y="50"/>
                </a:cxn>
                <a:cxn ang="0">
                  <a:pos x="750" y="702"/>
                </a:cxn>
                <a:cxn ang="0">
                  <a:pos x="1370" y="702"/>
                </a:cxn>
                <a:cxn ang="0">
                  <a:pos x="1396" y="707"/>
                </a:cxn>
                <a:cxn ang="0">
                  <a:pos x="1409" y="721"/>
                </a:cxn>
                <a:cxn ang="0">
                  <a:pos x="1418" y="748"/>
                </a:cxn>
                <a:cxn ang="0">
                  <a:pos x="1409" y="776"/>
                </a:cxn>
                <a:cxn ang="0">
                  <a:pos x="1396" y="790"/>
                </a:cxn>
                <a:cxn ang="0">
                  <a:pos x="1370" y="794"/>
                </a:cxn>
                <a:cxn ang="0">
                  <a:pos x="750" y="794"/>
                </a:cxn>
                <a:cxn ang="0">
                  <a:pos x="750" y="1446"/>
                </a:cxn>
                <a:cxn ang="0">
                  <a:pos x="746" y="1474"/>
                </a:cxn>
                <a:cxn ang="0">
                  <a:pos x="733" y="1488"/>
                </a:cxn>
                <a:cxn ang="0">
                  <a:pos x="711" y="1497"/>
                </a:cxn>
                <a:cxn ang="0">
                  <a:pos x="685" y="1488"/>
                </a:cxn>
                <a:cxn ang="0">
                  <a:pos x="672" y="1474"/>
                </a:cxn>
                <a:cxn ang="0">
                  <a:pos x="668" y="1446"/>
                </a:cxn>
                <a:cxn ang="0">
                  <a:pos x="668" y="794"/>
                </a:cxn>
                <a:cxn ang="0">
                  <a:pos x="48" y="794"/>
                </a:cxn>
                <a:cxn ang="0">
                  <a:pos x="22" y="790"/>
                </a:cxn>
                <a:cxn ang="0">
                  <a:pos x="9" y="776"/>
                </a:cxn>
                <a:cxn ang="0">
                  <a:pos x="0" y="748"/>
                </a:cxn>
                <a:cxn ang="0">
                  <a:pos x="9" y="721"/>
                </a:cxn>
                <a:cxn ang="0">
                  <a:pos x="22" y="707"/>
                </a:cxn>
                <a:cxn ang="0">
                  <a:pos x="48" y="702"/>
                </a:cxn>
                <a:cxn ang="0">
                  <a:pos x="668" y="702"/>
                </a:cxn>
                <a:cxn ang="0">
                  <a:pos x="668" y="50"/>
                </a:cxn>
                <a:cxn ang="0">
                  <a:pos x="672" y="23"/>
                </a:cxn>
                <a:cxn ang="0">
                  <a:pos x="685" y="9"/>
                </a:cxn>
                <a:cxn ang="0">
                  <a:pos x="711" y="0"/>
                </a:cxn>
              </a:cxnLst>
              <a:rect l="0" t="0" r="r" b="b"/>
              <a:pathLst>
                <a:path w="1418" h="1497">
                  <a:moveTo>
                    <a:pt x="711" y="0"/>
                  </a:moveTo>
                  <a:lnTo>
                    <a:pt x="733" y="9"/>
                  </a:lnTo>
                  <a:lnTo>
                    <a:pt x="746" y="23"/>
                  </a:lnTo>
                  <a:lnTo>
                    <a:pt x="750" y="50"/>
                  </a:lnTo>
                  <a:lnTo>
                    <a:pt x="750" y="702"/>
                  </a:lnTo>
                  <a:lnTo>
                    <a:pt x="1370" y="702"/>
                  </a:lnTo>
                  <a:lnTo>
                    <a:pt x="1396" y="707"/>
                  </a:lnTo>
                  <a:lnTo>
                    <a:pt x="1409" y="721"/>
                  </a:lnTo>
                  <a:lnTo>
                    <a:pt x="1418" y="748"/>
                  </a:lnTo>
                  <a:lnTo>
                    <a:pt x="1409" y="776"/>
                  </a:lnTo>
                  <a:lnTo>
                    <a:pt x="1396" y="790"/>
                  </a:lnTo>
                  <a:lnTo>
                    <a:pt x="1370" y="794"/>
                  </a:lnTo>
                  <a:lnTo>
                    <a:pt x="750" y="794"/>
                  </a:lnTo>
                  <a:lnTo>
                    <a:pt x="750" y="1446"/>
                  </a:lnTo>
                  <a:lnTo>
                    <a:pt x="746" y="1474"/>
                  </a:lnTo>
                  <a:lnTo>
                    <a:pt x="733" y="1488"/>
                  </a:lnTo>
                  <a:lnTo>
                    <a:pt x="711" y="1497"/>
                  </a:lnTo>
                  <a:lnTo>
                    <a:pt x="685" y="1488"/>
                  </a:lnTo>
                  <a:lnTo>
                    <a:pt x="672" y="1474"/>
                  </a:lnTo>
                  <a:lnTo>
                    <a:pt x="668" y="1446"/>
                  </a:lnTo>
                  <a:lnTo>
                    <a:pt x="668" y="794"/>
                  </a:lnTo>
                  <a:lnTo>
                    <a:pt x="48" y="794"/>
                  </a:lnTo>
                  <a:lnTo>
                    <a:pt x="22" y="790"/>
                  </a:lnTo>
                  <a:lnTo>
                    <a:pt x="9" y="776"/>
                  </a:lnTo>
                  <a:lnTo>
                    <a:pt x="0" y="748"/>
                  </a:lnTo>
                  <a:lnTo>
                    <a:pt x="9" y="721"/>
                  </a:lnTo>
                  <a:lnTo>
                    <a:pt x="22" y="707"/>
                  </a:lnTo>
                  <a:lnTo>
                    <a:pt x="48" y="702"/>
                  </a:lnTo>
                  <a:lnTo>
                    <a:pt x="668" y="702"/>
                  </a:lnTo>
                  <a:lnTo>
                    <a:pt x="668" y="50"/>
                  </a:lnTo>
                  <a:lnTo>
                    <a:pt x="672" y="23"/>
                  </a:lnTo>
                  <a:lnTo>
                    <a:pt x="685" y="9"/>
                  </a:lnTo>
                  <a:lnTo>
                    <a:pt x="7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2" name="Freeform 10"/>
            <p:cNvSpPr>
              <a:spLocks noEditPoints="1"/>
            </p:cNvSpPr>
            <p:nvPr/>
          </p:nvSpPr>
          <p:spPr bwMode="auto">
            <a:xfrm>
              <a:off x="6732" y="2791"/>
              <a:ext cx="916" cy="2020"/>
            </a:xfrm>
            <a:custGeom>
              <a:avLst/>
              <a:gdLst/>
              <a:ahLst/>
              <a:cxnLst>
                <a:cxn ang="0">
                  <a:pos x="641" y="243"/>
                </a:cxn>
                <a:cxn ang="0">
                  <a:pos x="685" y="257"/>
                </a:cxn>
                <a:cxn ang="0">
                  <a:pos x="820" y="252"/>
                </a:cxn>
                <a:cxn ang="0">
                  <a:pos x="855" y="238"/>
                </a:cxn>
                <a:cxn ang="0">
                  <a:pos x="807" y="229"/>
                </a:cxn>
                <a:cxn ang="0">
                  <a:pos x="694" y="225"/>
                </a:cxn>
                <a:cxn ang="0">
                  <a:pos x="589" y="0"/>
                </a:cxn>
                <a:cxn ang="0">
                  <a:pos x="602" y="36"/>
                </a:cxn>
                <a:cxn ang="0">
                  <a:pos x="593" y="82"/>
                </a:cxn>
                <a:cxn ang="0">
                  <a:pos x="598" y="169"/>
                </a:cxn>
                <a:cxn ang="0">
                  <a:pos x="663" y="174"/>
                </a:cxn>
                <a:cxn ang="0">
                  <a:pos x="794" y="169"/>
                </a:cxn>
                <a:cxn ang="0">
                  <a:pos x="881" y="188"/>
                </a:cxn>
                <a:cxn ang="0">
                  <a:pos x="916" y="234"/>
                </a:cxn>
                <a:cxn ang="0">
                  <a:pos x="877" y="284"/>
                </a:cxn>
                <a:cxn ang="0">
                  <a:pos x="798" y="298"/>
                </a:cxn>
                <a:cxn ang="0">
                  <a:pos x="681" y="303"/>
                </a:cxn>
                <a:cxn ang="0">
                  <a:pos x="593" y="266"/>
                </a:cxn>
                <a:cxn ang="0">
                  <a:pos x="506" y="321"/>
                </a:cxn>
                <a:cxn ang="0">
                  <a:pos x="345" y="500"/>
                </a:cxn>
                <a:cxn ang="0">
                  <a:pos x="209" y="734"/>
                </a:cxn>
                <a:cxn ang="0">
                  <a:pos x="127" y="996"/>
                </a:cxn>
                <a:cxn ang="0">
                  <a:pos x="113" y="1161"/>
                </a:cxn>
                <a:cxn ang="0">
                  <a:pos x="135" y="1272"/>
                </a:cxn>
                <a:cxn ang="0">
                  <a:pos x="205" y="1386"/>
                </a:cxn>
                <a:cxn ang="0">
                  <a:pos x="288" y="1437"/>
                </a:cxn>
                <a:cxn ang="0">
                  <a:pos x="388" y="1474"/>
                </a:cxn>
                <a:cxn ang="0">
                  <a:pos x="580" y="1543"/>
                </a:cxn>
                <a:cxn ang="0">
                  <a:pos x="646" y="1579"/>
                </a:cxn>
                <a:cxn ang="0">
                  <a:pos x="702" y="1653"/>
                </a:cxn>
                <a:cxn ang="0">
                  <a:pos x="724" y="1749"/>
                </a:cxn>
                <a:cxn ang="0">
                  <a:pos x="694" y="1878"/>
                </a:cxn>
                <a:cxn ang="0">
                  <a:pos x="611" y="1979"/>
                </a:cxn>
                <a:cxn ang="0">
                  <a:pos x="493" y="2020"/>
                </a:cxn>
                <a:cxn ang="0">
                  <a:pos x="388" y="1997"/>
                </a:cxn>
                <a:cxn ang="0">
                  <a:pos x="314" y="1951"/>
                </a:cxn>
                <a:cxn ang="0">
                  <a:pos x="288" y="1915"/>
                </a:cxn>
                <a:cxn ang="0">
                  <a:pos x="301" y="1892"/>
                </a:cxn>
                <a:cxn ang="0">
                  <a:pos x="327" y="1901"/>
                </a:cxn>
                <a:cxn ang="0">
                  <a:pos x="384" y="1942"/>
                </a:cxn>
                <a:cxn ang="0">
                  <a:pos x="493" y="1974"/>
                </a:cxn>
                <a:cxn ang="0">
                  <a:pos x="567" y="1942"/>
                </a:cxn>
                <a:cxn ang="0">
                  <a:pos x="606" y="1869"/>
                </a:cxn>
                <a:cxn ang="0">
                  <a:pos x="602" y="1781"/>
                </a:cxn>
                <a:cxn ang="0">
                  <a:pos x="563" y="1722"/>
                </a:cxn>
                <a:cxn ang="0">
                  <a:pos x="506" y="1685"/>
                </a:cxn>
                <a:cxn ang="0">
                  <a:pos x="192" y="1565"/>
                </a:cxn>
                <a:cxn ang="0">
                  <a:pos x="96" y="1487"/>
                </a:cxn>
                <a:cxn ang="0">
                  <a:pos x="26" y="1368"/>
                </a:cxn>
                <a:cxn ang="0">
                  <a:pos x="0" y="1194"/>
                </a:cxn>
                <a:cxn ang="0">
                  <a:pos x="44" y="909"/>
                </a:cxn>
                <a:cxn ang="0">
                  <a:pos x="161" y="647"/>
                </a:cxn>
                <a:cxn ang="0">
                  <a:pos x="314" y="431"/>
                </a:cxn>
                <a:cxn ang="0">
                  <a:pos x="484" y="275"/>
                </a:cxn>
                <a:cxn ang="0">
                  <a:pos x="545" y="165"/>
                </a:cxn>
                <a:cxn ang="0">
                  <a:pos x="541" y="96"/>
                </a:cxn>
                <a:cxn ang="0">
                  <a:pos x="550" y="36"/>
                </a:cxn>
                <a:cxn ang="0">
                  <a:pos x="576" y="0"/>
                </a:cxn>
              </a:cxnLst>
              <a:rect l="0" t="0" r="r" b="b"/>
              <a:pathLst>
                <a:path w="916" h="2020">
                  <a:moveTo>
                    <a:pt x="694" y="225"/>
                  </a:moveTo>
                  <a:lnTo>
                    <a:pt x="641" y="243"/>
                  </a:lnTo>
                  <a:lnTo>
                    <a:pt x="663" y="252"/>
                  </a:lnTo>
                  <a:lnTo>
                    <a:pt x="685" y="257"/>
                  </a:lnTo>
                  <a:lnTo>
                    <a:pt x="781" y="257"/>
                  </a:lnTo>
                  <a:lnTo>
                    <a:pt x="820" y="252"/>
                  </a:lnTo>
                  <a:lnTo>
                    <a:pt x="842" y="243"/>
                  </a:lnTo>
                  <a:lnTo>
                    <a:pt x="855" y="238"/>
                  </a:lnTo>
                  <a:lnTo>
                    <a:pt x="829" y="234"/>
                  </a:lnTo>
                  <a:lnTo>
                    <a:pt x="807" y="229"/>
                  </a:lnTo>
                  <a:lnTo>
                    <a:pt x="781" y="225"/>
                  </a:lnTo>
                  <a:lnTo>
                    <a:pt x="694" y="225"/>
                  </a:lnTo>
                  <a:close/>
                  <a:moveTo>
                    <a:pt x="576" y="0"/>
                  </a:moveTo>
                  <a:lnTo>
                    <a:pt x="589" y="0"/>
                  </a:lnTo>
                  <a:lnTo>
                    <a:pt x="602" y="13"/>
                  </a:lnTo>
                  <a:lnTo>
                    <a:pt x="602" y="36"/>
                  </a:lnTo>
                  <a:lnTo>
                    <a:pt x="598" y="55"/>
                  </a:lnTo>
                  <a:lnTo>
                    <a:pt x="593" y="82"/>
                  </a:lnTo>
                  <a:lnTo>
                    <a:pt x="593" y="147"/>
                  </a:lnTo>
                  <a:lnTo>
                    <a:pt x="598" y="169"/>
                  </a:lnTo>
                  <a:lnTo>
                    <a:pt x="606" y="192"/>
                  </a:lnTo>
                  <a:lnTo>
                    <a:pt x="663" y="174"/>
                  </a:lnTo>
                  <a:lnTo>
                    <a:pt x="715" y="169"/>
                  </a:lnTo>
                  <a:lnTo>
                    <a:pt x="794" y="169"/>
                  </a:lnTo>
                  <a:lnTo>
                    <a:pt x="842" y="174"/>
                  </a:lnTo>
                  <a:lnTo>
                    <a:pt x="881" y="188"/>
                  </a:lnTo>
                  <a:lnTo>
                    <a:pt x="907" y="206"/>
                  </a:lnTo>
                  <a:lnTo>
                    <a:pt x="916" y="234"/>
                  </a:lnTo>
                  <a:lnTo>
                    <a:pt x="907" y="261"/>
                  </a:lnTo>
                  <a:lnTo>
                    <a:pt x="877" y="284"/>
                  </a:lnTo>
                  <a:lnTo>
                    <a:pt x="838" y="293"/>
                  </a:lnTo>
                  <a:lnTo>
                    <a:pt x="798" y="298"/>
                  </a:lnTo>
                  <a:lnTo>
                    <a:pt x="755" y="303"/>
                  </a:lnTo>
                  <a:lnTo>
                    <a:pt x="681" y="303"/>
                  </a:lnTo>
                  <a:lnTo>
                    <a:pt x="637" y="293"/>
                  </a:lnTo>
                  <a:lnTo>
                    <a:pt x="593" y="266"/>
                  </a:lnTo>
                  <a:lnTo>
                    <a:pt x="589" y="266"/>
                  </a:lnTo>
                  <a:lnTo>
                    <a:pt x="506" y="321"/>
                  </a:lnTo>
                  <a:lnTo>
                    <a:pt x="423" y="404"/>
                  </a:lnTo>
                  <a:lnTo>
                    <a:pt x="345" y="500"/>
                  </a:lnTo>
                  <a:lnTo>
                    <a:pt x="270" y="610"/>
                  </a:lnTo>
                  <a:lnTo>
                    <a:pt x="209" y="734"/>
                  </a:lnTo>
                  <a:lnTo>
                    <a:pt x="157" y="863"/>
                  </a:lnTo>
                  <a:lnTo>
                    <a:pt x="127" y="996"/>
                  </a:lnTo>
                  <a:lnTo>
                    <a:pt x="113" y="1129"/>
                  </a:lnTo>
                  <a:lnTo>
                    <a:pt x="113" y="1161"/>
                  </a:lnTo>
                  <a:lnTo>
                    <a:pt x="118" y="1212"/>
                  </a:lnTo>
                  <a:lnTo>
                    <a:pt x="135" y="1272"/>
                  </a:lnTo>
                  <a:lnTo>
                    <a:pt x="161" y="1331"/>
                  </a:lnTo>
                  <a:lnTo>
                    <a:pt x="205" y="1386"/>
                  </a:lnTo>
                  <a:lnTo>
                    <a:pt x="257" y="1423"/>
                  </a:lnTo>
                  <a:lnTo>
                    <a:pt x="288" y="1437"/>
                  </a:lnTo>
                  <a:lnTo>
                    <a:pt x="332" y="1455"/>
                  </a:lnTo>
                  <a:lnTo>
                    <a:pt x="388" y="1474"/>
                  </a:lnTo>
                  <a:lnTo>
                    <a:pt x="462" y="1501"/>
                  </a:lnTo>
                  <a:lnTo>
                    <a:pt x="580" y="1543"/>
                  </a:lnTo>
                  <a:lnTo>
                    <a:pt x="615" y="1561"/>
                  </a:lnTo>
                  <a:lnTo>
                    <a:pt x="646" y="1579"/>
                  </a:lnTo>
                  <a:lnTo>
                    <a:pt x="685" y="1621"/>
                  </a:lnTo>
                  <a:lnTo>
                    <a:pt x="702" y="1653"/>
                  </a:lnTo>
                  <a:lnTo>
                    <a:pt x="720" y="1694"/>
                  </a:lnTo>
                  <a:lnTo>
                    <a:pt x="724" y="1749"/>
                  </a:lnTo>
                  <a:lnTo>
                    <a:pt x="715" y="1813"/>
                  </a:lnTo>
                  <a:lnTo>
                    <a:pt x="694" y="1878"/>
                  </a:lnTo>
                  <a:lnTo>
                    <a:pt x="659" y="1933"/>
                  </a:lnTo>
                  <a:lnTo>
                    <a:pt x="611" y="1979"/>
                  </a:lnTo>
                  <a:lnTo>
                    <a:pt x="554" y="2011"/>
                  </a:lnTo>
                  <a:lnTo>
                    <a:pt x="493" y="2020"/>
                  </a:lnTo>
                  <a:lnTo>
                    <a:pt x="436" y="2016"/>
                  </a:lnTo>
                  <a:lnTo>
                    <a:pt x="388" y="1997"/>
                  </a:lnTo>
                  <a:lnTo>
                    <a:pt x="349" y="1974"/>
                  </a:lnTo>
                  <a:lnTo>
                    <a:pt x="314" y="1951"/>
                  </a:lnTo>
                  <a:lnTo>
                    <a:pt x="297" y="1928"/>
                  </a:lnTo>
                  <a:lnTo>
                    <a:pt x="288" y="1915"/>
                  </a:lnTo>
                  <a:lnTo>
                    <a:pt x="288" y="1905"/>
                  </a:lnTo>
                  <a:lnTo>
                    <a:pt x="301" y="1892"/>
                  </a:lnTo>
                  <a:lnTo>
                    <a:pt x="318" y="1892"/>
                  </a:lnTo>
                  <a:lnTo>
                    <a:pt x="327" y="1901"/>
                  </a:lnTo>
                  <a:lnTo>
                    <a:pt x="336" y="1905"/>
                  </a:lnTo>
                  <a:lnTo>
                    <a:pt x="384" y="1942"/>
                  </a:lnTo>
                  <a:lnTo>
                    <a:pt x="436" y="1965"/>
                  </a:lnTo>
                  <a:lnTo>
                    <a:pt x="493" y="1974"/>
                  </a:lnTo>
                  <a:lnTo>
                    <a:pt x="537" y="1965"/>
                  </a:lnTo>
                  <a:lnTo>
                    <a:pt x="567" y="1942"/>
                  </a:lnTo>
                  <a:lnTo>
                    <a:pt x="593" y="1905"/>
                  </a:lnTo>
                  <a:lnTo>
                    <a:pt x="606" y="1869"/>
                  </a:lnTo>
                  <a:lnTo>
                    <a:pt x="611" y="1827"/>
                  </a:lnTo>
                  <a:lnTo>
                    <a:pt x="602" y="1781"/>
                  </a:lnTo>
                  <a:lnTo>
                    <a:pt x="585" y="1749"/>
                  </a:lnTo>
                  <a:lnTo>
                    <a:pt x="563" y="1722"/>
                  </a:lnTo>
                  <a:lnTo>
                    <a:pt x="532" y="1699"/>
                  </a:lnTo>
                  <a:lnTo>
                    <a:pt x="506" y="1685"/>
                  </a:lnTo>
                  <a:lnTo>
                    <a:pt x="297" y="1611"/>
                  </a:lnTo>
                  <a:lnTo>
                    <a:pt x="192" y="1565"/>
                  </a:lnTo>
                  <a:lnTo>
                    <a:pt x="140" y="1529"/>
                  </a:lnTo>
                  <a:lnTo>
                    <a:pt x="96" y="1487"/>
                  </a:lnTo>
                  <a:lnTo>
                    <a:pt x="57" y="1432"/>
                  </a:lnTo>
                  <a:lnTo>
                    <a:pt x="26" y="1368"/>
                  </a:lnTo>
                  <a:lnTo>
                    <a:pt x="9" y="1290"/>
                  </a:lnTo>
                  <a:lnTo>
                    <a:pt x="0" y="1194"/>
                  </a:lnTo>
                  <a:lnTo>
                    <a:pt x="13" y="1047"/>
                  </a:lnTo>
                  <a:lnTo>
                    <a:pt x="44" y="909"/>
                  </a:lnTo>
                  <a:lnTo>
                    <a:pt x="96" y="771"/>
                  </a:lnTo>
                  <a:lnTo>
                    <a:pt x="161" y="647"/>
                  </a:lnTo>
                  <a:lnTo>
                    <a:pt x="236" y="532"/>
                  </a:lnTo>
                  <a:lnTo>
                    <a:pt x="314" y="431"/>
                  </a:lnTo>
                  <a:lnTo>
                    <a:pt x="401" y="344"/>
                  </a:lnTo>
                  <a:lnTo>
                    <a:pt x="484" y="275"/>
                  </a:lnTo>
                  <a:lnTo>
                    <a:pt x="563" y="225"/>
                  </a:lnTo>
                  <a:lnTo>
                    <a:pt x="545" y="165"/>
                  </a:lnTo>
                  <a:lnTo>
                    <a:pt x="541" y="110"/>
                  </a:lnTo>
                  <a:lnTo>
                    <a:pt x="541" y="96"/>
                  </a:lnTo>
                  <a:lnTo>
                    <a:pt x="545" y="68"/>
                  </a:lnTo>
                  <a:lnTo>
                    <a:pt x="550" y="36"/>
                  </a:lnTo>
                  <a:lnTo>
                    <a:pt x="558" y="9"/>
                  </a:lnTo>
                  <a:lnTo>
                    <a:pt x="5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" name="Freeform 11"/>
            <p:cNvSpPr>
              <a:spLocks noEditPoints="1"/>
            </p:cNvSpPr>
            <p:nvPr/>
          </p:nvSpPr>
          <p:spPr bwMode="auto">
            <a:xfrm>
              <a:off x="7792" y="3388"/>
              <a:ext cx="1134" cy="991"/>
            </a:xfrm>
            <a:custGeom>
              <a:avLst/>
              <a:gdLst/>
              <a:ahLst/>
              <a:cxnLst>
                <a:cxn ang="0">
                  <a:pos x="489" y="137"/>
                </a:cxn>
                <a:cxn ang="0">
                  <a:pos x="388" y="169"/>
                </a:cxn>
                <a:cxn ang="0">
                  <a:pos x="288" y="252"/>
                </a:cxn>
                <a:cxn ang="0">
                  <a:pos x="201" y="399"/>
                </a:cxn>
                <a:cxn ang="0">
                  <a:pos x="153" y="574"/>
                </a:cxn>
                <a:cxn ang="0">
                  <a:pos x="140" y="702"/>
                </a:cxn>
                <a:cxn ang="0">
                  <a:pos x="166" y="835"/>
                </a:cxn>
                <a:cxn ang="0">
                  <a:pos x="231" y="918"/>
                </a:cxn>
                <a:cxn ang="0">
                  <a:pos x="327" y="946"/>
                </a:cxn>
                <a:cxn ang="0">
                  <a:pos x="375" y="941"/>
                </a:cxn>
                <a:cxn ang="0">
                  <a:pos x="497" y="881"/>
                </a:cxn>
                <a:cxn ang="0">
                  <a:pos x="607" y="757"/>
                </a:cxn>
                <a:cxn ang="0">
                  <a:pos x="681" y="597"/>
                </a:cxn>
                <a:cxn ang="0">
                  <a:pos x="720" y="422"/>
                </a:cxn>
                <a:cxn ang="0">
                  <a:pos x="724" y="321"/>
                </a:cxn>
                <a:cxn ang="0">
                  <a:pos x="711" y="252"/>
                </a:cxn>
                <a:cxn ang="0">
                  <a:pos x="672" y="183"/>
                </a:cxn>
                <a:cxn ang="0">
                  <a:pos x="589" y="137"/>
                </a:cxn>
                <a:cxn ang="0">
                  <a:pos x="563" y="0"/>
                </a:cxn>
                <a:cxn ang="0">
                  <a:pos x="1100" y="4"/>
                </a:cxn>
                <a:cxn ang="0">
                  <a:pos x="1130" y="27"/>
                </a:cxn>
                <a:cxn ang="0">
                  <a:pos x="1130" y="87"/>
                </a:cxn>
                <a:cxn ang="0">
                  <a:pos x="1091" y="124"/>
                </a:cxn>
                <a:cxn ang="0">
                  <a:pos x="1030" y="133"/>
                </a:cxn>
                <a:cxn ang="0">
                  <a:pos x="794" y="128"/>
                </a:cxn>
                <a:cxn ang="0">
                  <a:pos x="851" y="271"/>
                </a:cxn>
                <a:cxn ang="0">
                  <a:pos x="860" y="372"/>
                </a:cxn>
                <a:cxn ang="0">
                  <a:pos x="812" y="615"/>
                </a:cxn>
                <a:cxn ang="0">
                  <a:pos x="685" y="812"/>
                </a:cxn>
                <a:cxn ang="0">
                  <a:pos x="515" y="946"/>
                </a:cxn>
                <a:cxn ang="0">
                  <a:pos x="323" y="991"/>
                </a:cxn>
                <a:cxn ang="0">
                  <a:pos x="175" y="955"/>
                </a:cxn>
                <a:cxn ang="0">
                  <a:pos x="66" y="858"/>
                </a:cxn>
                <a:cxn ang="0">
                  <a:pos x="9" y="716"/>
                </a:cxn>
                <a:cxn ang="0">
                  <a:pos x="9" y="546"/>
                </a:cxn>
                <a:cxn ang="0">
                  <a:pos x="74" y="353"/>
                </a:cxn>
                <a:cxn ang="0">
                  <a:pos x="196" y="179"/>
                </a:cxn>
                <a:cxn ang="0">
                  <a:pos x="362" y="50"/>
                </a:cxn>
                <a:cxn ang="0">
                  <a:pos x="563" y="0"/>
                </a:cxn>
              </a:cxnLst>
              <a:rect l="0" t="0" r="r" b="b"/>
              <a:pathLst>
                <a:path w="1134" h="991">
                  <a:moveTo>
                    <a:pt x="528" y="133"/>
                  </a:moveTo>
                  <a:lnTo>
                    <a:pt x="489" y="137"/>
                  </a:lnTo>
                  <a:lnTo>
                    <a:pt x="441" y="147"/>
                  </a:lnTo>
                  <a:lnTo>
                    <a:pt x="388" y="169"/>
                  </a:lnTo>
                  <a:lnTo>
                    <a:pt x="336" y="202"/>
                  </a:lnTo>
                  <a:lnTo>
                    <a:pt x="288" y="252"/>
                  </a:lnTo>
                  <a:lnTo>
                    <a:pt x="240" y="321"/>
                  </a:lnTo>
                  <a:lnTo>
                    <a:pt x="201" y="399"/>
                  </a:lnTo>
                  <a:lnTo>
                    <a:pt x="170" y="491"/>
                  </a:lnTo>
                  <a:lnTo>
                    <a:pt x="153" y="574"/>
                  </a:lnTo>
                  <a:lnTo>
                    <a:pt x="144" y="647"/>
                  </a:lnTo>
                  <a:lnTo>
                    <a:pt x="140" y="702"/>
                  </a:lnTo>
                  <a:lnTo>
                    <a:pt x="148" y="776"/>
                  </a:lnTo>
                  <a:lnTo>
                    <a:pt x="166" y="835"/>
                  </a:lnTo>
                  <a:lnTo>
                    <a:pt x="192" y="886"/>
                  </a:lnTo>
                  <a:lnTo>
                    <a:pt x="231" y="918"/>
                  </a:lnTo>
                  <a:lnTo>
                    <a:pt x="275" y="941"/>
                  </a:lnTo>
                  <a:lnTo>
                    <a:pt x="327" y="946"/>
                  </a:lnTo>
                  <a:lnTo>
                    <a:pt x="323" y="950"/>
                  </a:lnTo>
                  <a:lnTo>
                    <a:pt x="375" y="941"/>
                  </a:lnTo>
                  <a:lnTo>
                    <a:pt x="436" y="918"/>
                  </a:lnTo>
                  <a:lnTo>
                    <a:pt x="497" y="881"/>
                  </a:lnTo>
                  <a:lnTo>
                    <a:pt x="554" y="826"/>
                  </a:lnTo>
                  <a:lnTo>
                    <a:pt x="607" y="757"/>
                  </a:lnTo>
                  <a:lnTo>
                    <a:pt x="646" y="679"/>
                  </a:lnTo>
                  <a:lnTo>
                    <a:pt x="681" y="597"/>
                  </a:lnTo>
                  <a:lnTo>
                    <a:pt x="702" y="505"/>
                  </a:lnTo>
                  <a:lnTo>
                    <a:pt x="720" y="422"/>
                  </a:lnTo>
                  <a:lnTo>
                    <a:pt x="724" y="353"/>
                  </a:lnTo>
                  <a:lnTo>
                    <a:pt x="724" y="321"/>
                  </a:lnTo>
                  <a:lnTo>
                    <a:pt x="720" y="289"/>
                  </a:lnTo>
                  <a:lnTo>
                    <a:pt x="711" y="252"/>
                  </a:lnTo>
                  <a:lnTo>
                    <a:pt x="694" y="215"/>
                  </a:lnTo>
                  <a:lnTo>
                    <a:pt x="672" y="183"/>
                  </a:lnTo>
                  <a:lnTo>
                    <a:pt x="637" y="156"/>
                  </a:lnTo>
                  <a:lnTo>
                    <a:pt x="589" y="137"/>
                  </a:lnTo>
                  <a:lnTo>
                    <a:pt x="528" y="133"/>
                  </a:lnTo>
                  <a:close/>
                  <a:moveTo>
                    <a:pt x="563" y="0"/>
                  </a:moveTo>
                  <a:lnTo>
                    <a:pt x="1073" y="0"/>
                  </a:lnTo>
                  <a:lnTo>
                    <a:pt x="1100" y="4"/>
                  </a:lnTo>
                  <a:lnTo>
                    <a:pt x="1117" y="13"/>
                  </a:lnTo>
                  <a:lnTo>
                    <a:pt x="1130" y="27"/>
                  </a:lnTo>
                  <a:lnTo>
                    <a:pt x="1134" y="55"/>
                  </a:lnTo>
                  <a:lnTo>
                    <a:pt x="1130" y="87"/>
                  </a:lnTo>
                  <a:lnTo>
                    <a:pt x="1113" y="110"/>
                  </a:lnTo>
                  <a:lnTo>
                    <a:pt x="1091" y="124"/>
                  </a:lnTo>
                  <a:lnTo>
                    <a:pt x="1047" y="133"/>
                  </a:lnTo>
                  <a:lnTo>
                    <a:pt x="1030" y="133"/>
                  </a:lnTo>
                  <a:lnTo>
                    <a:pt x="1030" y="128"/>
                  </a:lnTo>
                  <a:lnTo>
                    <a:pt x="794" y="128"/>
                  </a:lnTo>
                  <a:lnTo>
                    <a:pt x="833" y="202"/>
                  </a:lnTo>
                  <a:lnTo>
                    <a:pt x="851" y="271"/>
                  </a:lnTo>
                  <a:lnTo>
                    <a:pt x="860" y="330"/>
                  </a:lnTo>
                  <a:lnTo>
                    <a:pt x="860" y="372"/>
                  </a:lnTo>
                  <a:lnTo>
                    <a:pt x="846" y="500"/>
                  </a:lnTo>
                  <a:lnTo>
                    <a:pt x="812" y="615"/>
                  </a:lnTo>
                  <a:lnTo>
                    <a:pt x="755" y="720"/>
                  </a:lnTo>
                  <a:lnTo>
                    <a:pt x="685" y="812"/>
                  </a:lnTo>
                  <a:lnTo>
                    <a:pt x="602" y="886"/>
                  </a:lnTo>
                  <a:lnTo>
                    <a:pt x="515" y="946"/>
                  </a:lnTo>
                  <a:lnTo>
                    <a:pt x="419" y="978"/>
                  </a:lnTo>
                  <a:lnTo>
                    <a:pt x="323" y="991"/>
                  </a:lnTo>
                  <a:lnTo>
                    <a:pt x="244" y="982"/>
                  </a:lnTo>
                  <a:lnTo>
                    <a:pt x="175" y="955"/>
                  </a:lnTo>
                  <a:lnTo>
                    <a:pt x="114" y="913"/>
                  </a:lnTo>
                  <a:lnTo>
                    <a:pt x="66" y="858"/>
                  </a:lnTo>
                  <a:lnTo>
                    <a:pt x="31" y="794"/>
                  </a:lnTo>
                  <a:lnTo>
                    <a:pt x="9" y="716"/>
                  </a:lnTo>
                  <a:lnTo>
                    <a:pt x="0" y="638"/>
                  </a:lnTo>
                  <a:lnTo>
                    <a:pt x="9" y="546"/>
                  </a:lnTo>
                  <a:lnTo>
                    <a:pt x="35" y="450"/>
                  </a:lnTo>
                  <a:lnTo>
                    <a:pt x="74" y="353"/>
                  </a:lnTo>
                  <a:lnTo>
                    <a:pt x="127" y="261"/>
                  </a:lnTo>
                  <a:lnTo>
                    <a:pt x="196" y="179"/>
                  </a:lnTo>
                  <a:lnTo>
                    <a:pt x="275" y="105"/>
                  </a:lnTo>
                  <a:lnTo>
                    <a:pt x="362" y="50"/>
                  </a:lnTo>
                  <a:lnTo>
                    <a:pt x="458" y="13"/>
                  </a:lnTo>
                  <a:lnTo>
                    <a:pt x="5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" name="Freeform 12"/>
            <p:cNvSpPr>
              <a:spLocks noEditPoints="1"/>
            </p:cNvSpPr>
            <p:nvPr/>
          </p:nvSpPr>
          <p:spPr bwMode="auto">
            <a:xfrm>
              <a:off x="9079" y="2460"/>
              <a:ext cx="707" cy="1088"/>
            </a:xfrm>
            <a:custGeom>
              <a:avLst/>
              <a:gdLst/>
              <a:ahLst/>
              <a:cxnLst>
                <a:cxn ang="0">
                  <a:pos x="323" y="46"/>
                </a:cxn>
                <a:cxn ang="0">
                  <a:pos x="253" y="73"/>
                </a:cxn>
                <a:cxn ang="0">
                  <a:pos x="188" y="147"/>
                </a:cxn>
                <a:cxn ang="0">
                  <a:pos x="153" y="275"/>
                </a:cxn>
                <a:cxn ang="0">
                  <a:pos x="144" y="441"/>
                </a:cxn>
                <a:cxn ang="0">
                  <a:pos x="153" y="794"/>
                </a:cxn>
                <a:cxn ang="0">
                  <a:pos x="188" y="928"/>
                </a:cxn>
                <a:cxn ang="0">
                  <a:pos x="249" y="1006"/>
                </a:cxn>
                <a:cxn ang="0">
                  <a:pos x="323" y="1038"/>
                </a:cxn>
                <a:cxn ang="0">
                  <a:pos x="358" y="1042"/>
                </a:cxn>
                <a:cxn ang="0">
                  <a:pos x="388" y="1038"/>
                </a:cxn>
                <a:cxn ang="0">
                  <a:pos x="463" y="1006"/>
                </a:cxn>
                <a:cxn ang="0">
                  <a:pos x="528" y="928"/>
                </a:cxn>
                <a:cxn ang="0">
                  <a:pos x="567" y="758"/>
                </a:cxn>
                <a:cxn ang="0">
                  <a:pos x="572" y="395"/>
                </a:cxn>
                <a:cxn ang="0">
                  <a:pos x="545" y="188"/>
                </a:cxn>
                <a:cxn ang="0">
                  <a:pos x="471" y="78"/>
                </a:cxn>
                <a:cxn ang="0">
                  <a:pos x="358" y="41"/>
                </a:cxn>
                <a:cxn ang="0">
                  <a:pos x="441" y="9"/>
                </a:cxn>
                <a:cxn ang="0">
                  <a:pos x="572" y="87"/>
                </a:cxn>
                <a:cxn ang="0">
                  <a:pos x="659" y="225"/>
                </a:cxn>
                <a:cxn ang="0">
                  <a:pos x="703" y="422"/>
                </a:cxn>
                <a:cxn ang="0">
                  <a:pos x="707" y="629"/>
                </a:cxn>
                <a:cxn ang="0">
                  <a:pos x="694" y="739"/>
                </a:cxn>
                <a:cxn ang="0">
                  <a:pos x="663" y="863"/>
                </a:cxn>
                <a:cxn ang="0">
                  <a:pos x="602" y="973"/>
                </a:cxn>
                <a:cxn ang="0">
                  <a:pos x="502" y="1056"/>
                </a:cxn>
                <a:cxn ang="0">
                  <a:pos x="353" y="1088"/>
                </a:cxn>
                <a:cxn ang="0">
                  <a:pos x="205" y="1056"/>
                </a:cxn>
                <a:cxn ang="0">
                  <a:pos x="105" y="973"/>
                </a:cxn>
                <a:cxn ang="0">
                  <a:pos x="44" y="859"/>
                </a:cxn>
                <a:cxn ang="0">
                  <a:pos x="13" y="739"/>
                </a:cxn>
                <a:cxn ang="0">
                  <a:pos x="0" y="624"/>
                </a:cxn>
                <a:cxn ang="0">
                  <a:pos x="4" y="413"/>
                </a:cxn>
                <a:cxn ang="0">
                  <a:pos x="26" y="294"/>
                </a:cxn>
                <a:cxn ang="0">
                  <a:pos x="70" y="170"/>
                </a:cxn>
                <a:cxn ang="0">
                  <a:pos x="148" y="69"/>
                </a:cxn>
                <a:cxn ang="0">
                  <a:pos x="271" y="9"/>
                </a:cxn>
              </a:cxnLst>
              <a:rect l="0" t="0" r="r" b="b"/>
              <a:pathLst>
                <a:path w="707" h="1088">
                  <a:moveTo>
                    <a:pt x="358" y="41"/>
                  </a:moveTo>
                  <a:lnTo>
                    <a:pt x="323" y="46"/>
                  </a:lnTo>
                  <a:lnTo>
                    <a:pt x="288" y="55"/>
                  </a:lnTo>
                  <a:lnTo>
                    <a:pt x="253" y="73"/>
                  </a:lnTo>
                  <a:lnTo>
                    <a:pt x="218" y="101"/>
                  </a:lnTo>
                  <a:lnTo>
                    <a:pt x="188" y="147"/>
                  </a:lnTo>
                  <a:lnTo>
                    <a:pt x="166" y="202"/>
                  </a:lnTo>
                  <a:lnTo>
                    <a:pt x="153" y="275"/>
                  </a:lnTo>
                  <a:lnTo>
                    <a:pt x="148" y="354"/>
                  </a:lnTo>
                  <a:lnTo>
                    <a:pt x="144" y="441"/>
                  </a:lnTo>
                  <a:lnTo>
                    <a:pt x="144" y="620"/>
                  </a:lnTo>
                  <a:lnTo>
                    <a:pt x="153" y="794"/>
                  </a:lnTo>
                  <a:lnTo>
                    <a:pt x="166" y="868"/>
                  </a:lnTo>
                  <a:lnTo>
                    <a:pt x="188" y="928"/>
                  </a:lnTo>
                  <a:lnTo>
                    <a:pt x="214" y="973"/>
                  </a:lnTo>
                  <a:lnTo>
                    <a:pt x="249" y="1006"/>
                  </a:lnTo>
                  <a:lnTo>
                    <a:pt x="284" y="1029"/>
                  </a:lnTo>
                  <a:lnTo>
                    <a:pt x="323" y="1038"/>
                  </a:lnTo>
                  <a:lnTo>
                    <a:pt x="353" y="1042"/>
                  </a:lnTo>
                  <a:lnTo>
                    <a:pt x="358" y="1042"/>
                  </a:lnTo>
                  <a:lnTo>
                    <a:pt x="353" y="1042"/>
                  </a:lnTo>
                  <a:lnTo>
                    <a:pt x="388" y="1038"/>
                  </a:lnTo>
                  <a:lnTo>
                    <a:pt x="423" y="1029"/>
                  </a:lnTo>
                  <a:lnTo>
                    <a:pt x="463" y="1006"/>
                  </a:lnTo>
                  <a:lnTo>
                    <a:pt x="497" y="973"/>
                  </a:lnTo>
                  <a:lnTo>
                    <a:pt x="528" y="928"/>
                  </a:lnTo>
                  <a:lnTo>
                    <a:pt x="550" y="863"/>
                  </a:lnTo>
                  <a:lnTo>
                    <a:pt x="567" y="758"/>
                  </a:lnTo>
                  <a:lnTo>
                    <a:pt x="572" y="643"/>
                  </a:lnTo>
                  <a:lnTo>
                    <a:pt x="572" y="395"/>
                  </a:lnTo>
                  <a:lnTo>
                    <a:pt x="563" y="280"/>
                  </a:lnTo>
                  <a:lnTo>
                    <a:pt x="545" y="188"/>
                  </a:lnTo>
                  <a:lnTo>
                    <a:pt x="515" y="128"/>
                  </a:lnTo>
                  <a:lnTo>
                    <a:pt x="471" y="78"/>
                  </a:lnTo>
                  <a:lnTo>
                    <a:pt x="415" y="50"/>
                  </a:lnTo>
                  <a:lnTo>
                    <a:pt x="358" y="41"/>
                  </a:lnTo>
                  <a:close/>
                  <a:moveTo>
                    <a:pt x="353" y="0"/>
                  </a:moveTo>
                  <a:lnTo>
                    <a:pt x="441" y="9"/>
                  </a:lnTo>
                  <a:lnTo>
                    <a:pt x="511" y="41"/>
                  </a:lnTo>
                  <a:lnTo>
                    <a:pt x="572" y="87"/>
                  </a:lnTo>
                  <a:lnTo>
                    <a:pt x="615" y="138"/>
                  </a:lnTo>
                  <a:lnTo>
                    <a:pt x="659" y="225"/>
                  </a:lnTo>
                  <a:lnTo>
                    <a:pt x="689" y="317"/>
                  </a:lnTo>
                  <a:lnTo>
                    <a:pt x="703" y="422"/>
                  </a:lnTo>
                  <a:lnTo>
                    <a:pt x="707" y="546"/>
                  </a:lnTo>
                  <a:lnTo>
                    <a:pt x="707" y="629"/>
                  </a:lnTo>
                  <a:lnTo>
                    <a:pt x="703" y="680"/>
                  </a:lnTo>
                  <a:lnTo>
                    <a:pt x="694" y="739"/>
                  </a:lnTo>
                  <a:lnTo>
                    <a:pt x="681" y="799"/>
                  </a:lnTo>
                  <a:lnTo>
                    <a:pt x="663" y="863"/>
                  </a:lnTo>
                  <a:lnTo>
                    <a:pt x="637" y="923"/>
                  </a:lnTo>
                  <a:lnTo>
                    <a:pt x="602" y="973"/>
                  </a:lnTo>
                  <a:lnTo>
                    <a:pt x="559" y="1019"/>
                  </a:lnTo>
                  <a:lnTo>
                    <a:pt x="502" y="1056"/>
                  </a:lnTo>
                  <a:lnTo>
                    <a:pt x="436" y="1079"/>
                  </a:lnTo>
                  <a:lnTo>
                    <a:pt x="353" y="1088"/>
                  </a:lnTo>
                  <a:lnTo>
                    <a:pt x="271" y="1079"/>
                  </a:lnTo>
                  <a:lnTo>
                    <a:pt x="205" y="1056"/>
                  </a:lnTo>
                  <a:lnTo>
                    <a:pt x="148" y="1019"/>
                  </a:lnTo>
                  <a:lnTo>
                    <a:pt x="105" y="973"/>
                  </a:lnTo>
                  <a:lnTo>
                    <a:pt x="70" y="918"/>
                  </a:lnTo>
                  <a:lnTo>
                    <a:pt x="44" y="859"/>
                  </a:lnTo>
                  <a:lnTo>
                    <a:pt x="26" y="799"/>
                  </a:lnTo>
                  <a:lnTo>
                    <a:pt x="13" y="739"/>
                  </a:lnTo>
                  <a:lnTo>
                    <a:pt x="4" y="680"/>
                  </a:lnTo>
                  <a:lnTo>
                    <a:pt x="0" y="624"/>
                  </a:lnTo>
                  <a:lnTo>
                    <a:pt x="0" y="468"/>
                  </a:lnTo>
                  <a:lnTo>
                    <a:pt x="4" y="413"/>
                  </a:lnTo>
                  <a:lnTo>
                    <a:pt x="13" y="354"/>
                  </a:lnTo>
                  <a:lnTo>
                    <a:pt x="26" y="294"/>
                  </a:lnTo>
                  <a:lnTo>
                    <a:pt x="44" y="230"/>
                  </a:lnTo>
                  <a:lnTo>
                    <a:pt x="70" y="170"/>
                  </a:lnTo>
                  <a:lnTo>
                    <a:pt x="105" y="119"/>
                  </a:lnTo>
                  <a:lnTo>
                    <a:pt x="148" y="69"/>
                  </a:lnTo>
                  <a:lnTo>
                    <a:pt x="205" y="32"/>
                  </a:lnTo>
                  <a:lnTo>
                    <a:pt x="271" y="9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5" name="Freeform 13"/>
            <p:cNvSpPr>
              <a:spLocks noEditPoints="1"/>
            </p:cNvSpPr>
            <p:nvPr/>
          </p:nvSpPr>
          <p:spPr bwMode="auto">
            <a:xfrm>
              <a:off x="9022" y="4655"/>
              <a:ext cx="930" cy="712"/>
            </a:xfrm>
            <a:custGeom>
              <a:avLst/>
              <a:gdLst/>
              <a:ahLst/>
              <a:cxnLst>
                <a:cxn ang="0">
                  <a:pos x="389" y="55"/>
                </a:cxn>
                <a:cxn ang="0">
                  <a:pos x="280" y="115"/>
                </a:cxn>
                <a:cxn ang="0">
                  <a:pos x="188" y="248"/>
                </a:cxn>
                <a:cxn ang="0">
                  <a:pos x="140" y="400"/>
                </a:cxn>
                <a:cxn ang="0">
                  <a:pos x="127" y="505"/>
                </a:cxn>
                <a:cxn ang="0">
                  <a:pos x="153" y="611"/>
                </a:cxn>
                <a:cxn ang="0">
                  <a:pos x="227" y="670"/>
                </a:cxn>
                <a:cxn ang="0">
                  <a:pos x="328" y="675"/>
                </a:cxn>
                <a:cxn ang="0">
                  <a:pos x="450" y="643"/>
                </a:cxn>
                <a:cxn ang="0">
                  <a:pos x="616" y="537"/>
                </a:cxn>
                <a:cxn ang="0">
                  <a:pos x="616" y="537"/>
                </a:cxn>
                <a:cxn ang="0">
                  <a:pos x="607" y="354"/>
                </a:cxn>
                <a:cxn ang="0">
                  <a:pos x="594" y="225"/>
                </a:cxn>
                <a:cxn ang="0">
                  <a:pos x="563" y="124"/>
                </a:cxn>
                <a:cxn ang="0">
                  <a:pos x="489" y="60"/>
                </a:cxn>
                <a:cxn ang="0">
                  <a:pos x="437" y="0"/>
                </a:cxn>
                <a:cxn ang="0">
                  <a:pos x="572" y="32"/>
                </a:cxn>
                <a:cxn ang="0">
                  <a:pos x="668" y="119"/>
                </a:cxn>
                <a:cxn ang="0">
                  <a:pos x="720" y="257"/>
                </a:cxn>
                <a:cxn ang="0">
                  <a:pos x="725" y="331"/>
                </a:cxn>
                <a:cxn ang="0">
                  <a:pos x="729" y="404"/>
                </a:cxn>
                <a:cxn ang="0">
                  <a:pos x="834" y="220"/>
                </a:cxn>
                <a:cxn ang="0">
                  <a:pos x="877" y="101"/>
                </a:cxn>
                <a:cxn ang="0">
                  <a:pos x="895" y="78"/>
                </a:cxn>
                <a:cxn ang="0">
                  <a:pos x="917" y="83"/>
                </a:cxn>
                <a:cxn ang="0">
                  <a:pos x="930" y="92"/>
                </a:cxn>
                <a:cxn ang="0">
                  <a:pos x="917" y="156"/>
                </a:cxn>
                <a:cxn ang="0">
                  <a:pos x="869" y="276"/>
                </a:cxn>
                <a:cxn ang="0">
                  <a:pos x="790" y="413"/>
                </a:cxn>
                <a:cxn ang="0">
                  <a:pos x="733" y="473"/>
                </a:cxn>
                <a:cxn ang="0">
                  <a:pos x="738" y="556"/>
                </a:cxn>
                <a:cxn ang="0">
                  <a:pos x="755" y="643"/>
                </a:cxn>
                <a:cxn ang="0">
                  <a:pos x="790" y="666"/>
                </a:cxn>
                <a:cxn ang="0">
                  <a:pos x="829" y="652"/>
                </a:cxn>
                <a:cxn ang="0">
                  <a:pos x="873" y="597"/>
                </a:cxn>
                <a:cxn ang="0">
                  <a:pos x="877" y="588"/>
                </a:cxn>
                <a:cxn ang="0">
                  <a:pos x="908" y="583"/>
                </a:cxn>
                <a:cxn ang="0">
                  <a:pos x="921" y="588"/>
                </a:cxn>
                <a:cxn ang="0">
                  <a:pos x="925" y="602"/>
                </a:cxn>
                <a:cxn ang="0">
                  <a:pos x="899" y="652"/>
                </a:cxn>
                <a:cxn ang="0">
                  <a:pos x="829" y="703"/>
                </a:cxn>
                <a:cxn ang="0">
                  <a:pos x="751" y="707"/>
                </a:cxn>
                <a:cxn ang="0">
                  <a:pos x="681" y="675"/>
                </a:cxn>
                <a:cxn ang="0">
                  <a:pos x="624" y="579"/>
                </a:cxn>
                <a:cxn ang="0">
                  <a:pos x="472" y="670"/>
                </a:cxn>
                <a:cxn ang="0">
                  <a:pos x="275" y="712"/>
                </a:cxn>
                <a:cxn ang="0">
                  <a:pos x="127" y="675"/>
                </a:cxn>
                <a:cxn ang="0">
                  <a:pos x="31" y="574"/>
                </a:cxn>
                <a:cxn ang="0">
                  <a:pos x="0" y="436"/>
                </a:cxn>
                <a:cxn ang="0">
                  <a:pos x="48" y="253"/>
                </a:cxn>
                <a:cxn ang="0">
                  <a:pos x="171" y="101"/>
                </a:cxn>
                <a:cxn ang="0">
                  <a:pos x="341" y="14"/>
                </a:cxn>
              </a:cxnLst>
              <a:rect l="0" t="0" r="r" b="b"/>
              <a:pathLst>
                <a:path w="930" h="712">
                  <a:moveTo>
                    <a:pt x="437" y="51"/>
                  </a:moveTo>
                  <a:lnTo>
                    <a:pt x="389" y="55"/>
                  </a:lnTo>
                  <a:lnTo>
                    <a:pt x="336" y="78"/>
                  </a:lnTo>
                  <a:lnTo>
                    <a:pt x="280" y="115"/>
                  </a:lnTo>
                  <a:lnTo>
                    <a:pt x="227" y="174"/>
                  </a:lnTo>
                  <a:lnTo>
                    <a:pt x="188" y="248"/>
                  </a:lnTo>
                  <a:lnTo>
                    <a:pt x="157" y="326"/>
                  </a:lnTo>
                  <a:lnTo>
                    <a:pt x="140" y="400"/>
                  </a:lnTo>
                  <a:lnTo>
                    <a:pt x="131" y="464"/>
                  </a:lnTo>
                  <a:lnTo>
                    <a:pt x="127" y="505"/>
                  </a:lnTo>
                  <a:lnTo>
                    <a:pt x="136" y="565"/>
                  </a:lnTo>
                  <a:lnTo>
                    <a:pt x="153" y="611"/>
                  </a:lnTo>
                  <a:lnTo>
                    <a:pt x="184" y="648"/>
                  </a:lnTo>
                  <a:lnTo>
                    <a:pt x="227" y="670"/>
                  </a:lnTo>
                  <a:lnTo>
                    <a:pt x="284" y="680"/>
                  </a:lnTo>
                  <a:lnTo>
                    <a:pt x="328" y="675"/>
                  </a:lnTo>
                  <a:lnTo>
                    <a:pt x="384" y="666"/>
                  </a:lnTo>
                  <a:lnTo>
                    <a:pt x="450" y="643"/>
                  </a:lnTo>
                  <a:lnTo>
                    <a:pt x="528" y="602"/>
                  </a:lnTo>
                  <a:lnTo>
                    <a:pt x="616" y="537"/>
                  </a:lnTo>
                  <a:lnTo>
                    <a:pt x="616" y="542"/>
                  </a:lnTo>
                  <a:lnTo>
                    <a:pt x="616" y="537"/>
                  </a:lnTo>
                  <a:lnTo>
                    <a:pt x="611" y="450"/>
                  </a:lnTo>
                  <a:lnTo>
                    <a:pt x="607" y="354"/>
                  </a:lnTo>
                  <a:lnTo>
                    <a:pt x="602" y="276"/>
                  </a:lnTo>
                  <a:lnTo>
                    <a:pt x="594" y="225"/>
                  </a:lnTo>
                  <a:lnTo>
                    <a:pt x="581" y="174"/>
                  </a:lnTo>
                  <a:lnTo>
                    <a:pt x="563" y="124"/>
                  </a:lnTo>
                  <a:lnTo>
                    <a:pt x="533" y="87"/>
                  </a:lnTo>
                  <a:lnTo>
                    <a:pt x="489" y="60"/>
                  </a:lnTo>
                  <a:lnTo>
                    <a:pt x="437" y="51"/>
                  </a:lnTo>
                  <a:close/>
                  <a:moveTo>
                    <a:pt x="437" y="0"/>
                  </a:moveTo>
                  <a:lnTo>
                    <a:pt x="506" y="9"/>
                  </a:lnTo>
                  <a:lnTo>
                    <a:pt x="572" y="32"/>
                  </a:lnTo>
                  <a:lnTo>
                    <a:pt x="624" y="69"/>
                  </a:lnTo>
                  <a:lnTo>
                    <a:pt x="668" y="119"/>
                  </a:lnTo>
                  <a:lnTo>
                    <a:pt x="703" y="184"/>
                  </a:lnTo>
                  <a:lnTo>
                    <a:pt x="720" y="257"/>
                  </a:lnTo>
                  <a:lnTo>
                    <a:pt x="720" y="285"/>
                  </a:lnTo>
                  <a:lnTo>
                    <a:pt x="725" y="331"/>
                  </a:lnTo>
                  <a:lnTo>
                    <a:pt x="725" y="372"/>
                  </a:lnTo>
                  <a:lnTo>
                    <a:pt x="729" y="404"/>
                  </a:lnTo>
                  <a:lnTo>
                    <a:pt x="790" y="317"/>
                  </a:lnTo>
                  <a:lnTo>
                    <a:pt x="834" y="220"/>
                  </a:lnTo>
                  <a:lnTo>
                    <a:pt x="869" y="115"/>
                  </a:lnTo>
                  <a:lnTo>
                    <a:pt x="877" y="101"/>
                  </a:lnTo>
                  <a:lnTo>
                    <a:pt x="886" y="83"/>
                  </a:lnTo>
                  <a:lnTo>
                    <a:pt x="895" y="78"/>
                  </a:lnTo>
                  <a:lnTo>
                    <a:pt x="912" y="78"/>
                  </a:lnTo>
                  <a:lnTo>
                    <a:pt x="917" y="83"/>
                  </a:lnTo>
                  <a:lnTo>
                    <a:pt x="925" y="83"/>
                  </a:lnTo>
                  <a:lnTo>
                    <a:pt x="930" y="92"/>
                  </a:lnTo>
                  <a:lnTo>
                    <a:pt x="930" y="101"/>
                  </a:lnTo>
                  <a:lnTo>
                    <a:pt x="917" y="156"/>
                  </a:lnTo>
                  <a:lnTo>
                    <a:pt x="895" y="211"/>
                  </a:lnTo>
                  <a:lnTo>
                    <a:pt x="869" y="276"/>
                  </a:lnTo>
                  <a:lnTo>
                    <a:pt x="834" y="344"/>
                  </a:lnTo>
                  <a:lnTo>
                    <a:pt x="790" y="413"/>
                  </a:lnTo>
                  <a:lnTo>
                    <a:pt x="733" y="482"/>
                  </a:lnTo>
                  <a:lnTo>
                    <a:pt x="733" y="473"/>
                  </a:lnTo>
                  <a:lnTo>
                    <a:pt x="733" y="482"/>
                  </a:lnTo>
                  <a:lnTo>
                    <a:pt x="738" y="556"/>
                  </a:lnTo>
                  <a:lnTo>
                    <a:pt x="746" y="611"/>
                  </a:lnTo>
                  <a:lnTo>
                    <a:pt x="755" y="643"/>
                  </a:lnTo>
                  <a:lnTo>
                    <a:pt x="777" y="666"/>
                  </a:lnTo>
                  <a:lnTo>
                    <a:pt x="790" y="666"/>
                  </a:lnTo>
                  <a:lnTo>
                    <a:pt x="807" y="661"/>
                  </a:lnTo>
                  <a:lnTo>
                    <a:pt x="829" y="652"/>
                  </a:lnTo>
                  <a:lnTo>
                    <a:pt x="851" y="634"/>
                  </a:lnTo>
                  <a:lnTo>
                    <a:pt x="873" y="597"/>
                  </a:lnTo>
                  <a:lnTo>
                    <a:pt x="877" y="592"/>
                  </a:lnTo>
                  <a:lnTo>
                    <a:pt x="877" y="588"/>
                  </a:lnTo>
                  <a:lnTo>
                    <a:pt x="882" y="583"/>
                  </a:lnTo>
                  <a:lnTo>
                    <a:pt x="908" y="583"/>
                  </a:lnTo>
                  <a:lnTo>
                    <a:pt x="912" y="588"/>
                  </a:lnTo>
                  <a:lnTo>
                    <a:pt x="921" y="588"/>
                  </a:lnTo>
                  <a:lnTo>
                    <a:pt x="925" y="592"/>
                  </a:lnTo>
                  <a:lnTo>
                    <a:pt x="925" y="602"/>
                  </a:lnTo>
                  <a:lnTo>
                    <a:pt x="917" y="625"/>
                  </a:lnTo>
                  <a:lnTo>
                    <a:pt x="899" y="652"/>
                  </a:lnTo>
                  <a:lnTo>
                    <a:pt x="869" y="684"/>
                  </a:lnTo>
                  <a:lnTo>
                    <a:pt x="829" y="703"/>
                  </a:lnTo>
                  <a:lnTo>
                    <a:pt x="781" y="712"/>
                  </a:lnTo>
                  <a:lnTo>
                    <a:pt x="751" y="707"/>
                  </a:lnTo>
                  <a:lnTo>
                    <a:pt x="716" y="698"/>
                  </a:lnTo>
                  <a:lnTo>
                    <a:pt x="681" y="675"/>
                  </a:lnTo>
                  <a:lnTo>
                    <a:pt x="650" y="638"/>
                  </a:lnTo>
                  <a:lnTo>
                    <a:pt x="624" y="579"/>
                  </a:lnTo>
                  <a:lnTo>
                    <a:pt x="554" y="629"/>
                  </a:lnTo>
                  <a:lnTo>
                    <a:pt x="472" y="670"/>
                  </a:lnTo>
                  <a:lnTo>
                    <a:pt x="376" y="703"/>
                  </a:lnTo>
                  <a:lnTo>
                    <a:pt x="275" y="712"/>
                  </a:lnTo>
                  <a:lnTo>
                    <a:pt x="192" y="703"/>
                  </a:lnTo>
                  <a:lnTo>
                    <a:pt x="127" y="675"/>
                  </a:lnTo>
                  <a:lnTo>
                    <a:pt x="75" y="629"/>
                  </a:lnTo>
                  <a:lnTo>
                    <a:pt x="31" y="574"/>
                  </a:lnTo>
                  <a:lnTo>
                    <a:pt x="9" y="510"/>
                  </a:lnTo>
                  <a:lnTo>
                    <a:pt x="0" y="436"/>
                  </a:lnTo>
                  <a:lnTo>
                    <a:pt x="13" y="344"/>
                  </a:lnTo>
                  <a:lnTo>
                    <a:pt x="48" y="253"/>
                  </a:lnTo>
                  <a:lnTo>
                    <a:pt x="101" y="170"/>
                  </a:lnTo>
                  <a:lnTo>
                    <a:pt x="171" y="101"/>
                  </a:lnTo>
                  <a:lnTo>
                    <a:pt x="249" y="46"/>
                  </a:lnTo>
                  <a:lnTo>
                    <a:pt x="341" y="14"/>
                  </a:lnTo>
                  <a:lnTo>
                    <a:pt x="4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auto">
            <a:xfrm>
              <a:off x="10658" y="3883"/>
              <a:ext cx="171" cy="18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23" y="5"/>
                </a:cxn>
                <a:cxn ang="0">
                  <a:pos x="149" y="28"/>
                </a:cxn>
                <a:cxn ang="0">
                  <a:pos x="166" y="56"/>
                </a:cxn>
                <a:cxn ang="0">
                  <a:pos x="171" y="92"/>
                </a:cxn>
                <a:cxn ang="0">
                  <a:pos x="166" y="124"/>
                </a:cxn>
                <a:cxn ang="0">
                  <a:pos x="149" y="152"/>
                </a:cxn>
                <a:cxn ang="0">
                  <a:pos x="123" y="170"/>
                </a:cxn>
                <a:cxn ang="0">
                  <a:pos x="88" y="180"/>
                </a:cxn>
                <a:cxn ang="0">
                  <a:pos x="53" y="175"/>
                </a:cxn>
                <a:cxn ang="0">
                  <a:pos x="27" y="157"/>
                </a:cxn>
                <a:cxn ang="0">
                  <a:pos x="5" y="124"/>
                </a:cxn>
                <a:cxn ang="0">
                  <a:pos x="0" y="88"/>
                </a:cxn>
                <a:cxn ang="0">
                  <a:pos x="5" y="56"/>
                </a:cxn>
                <a:cxn ang="0">
                  <a:pos x="27" y="28"/>
                </a:cxn>
                <a:cxn ang="0">
                  <a:pos x="53" y="10"/>
                </a:cxn>
                <a:cxn ang="0">
                  <a:pos x="88" y="0"/>
                </a:cxn>
              </a:cxnLst>
              <a:rect l="0" t="0" r="r" b="b"/>
              <a:pathLst>
                <a:path w="171" h="180">
                  <a:moveTo>
                    <a:pt x="88" y="0"/>
                  </a:moveTo>
                  <a:lnTo>
                    <a:pt x="123" y="5"/>
                  </a:lnTo>
                  <a:lnTo>
                    <a:pt x="149" y="28"/>
                  </a:lnTo>
                  <a:lnTo>
                    <a:pt x="166" y="56"/>
                  </a:lnTo>
                  <a:lnTo>
                    <a:pt x="171" y="92"/>
                  </a:lnTo>
                  <a:lnTo>
                    <a:pt x="166" y="124"/>
                  </a:lnTo>
                  <a:lnTo>
                    <a:pt x="149" y="152"/>
                  </a:lnTo>
                  <a:lnTo>
                    <a:pt x="123" y="170"/>
                  </a:lnTo>
                  <a:lnTo>
                    <a:pt x="88" y="180"/>
                  </a:lnTo>
                  <a:lnTo>
                    <a:pt x="53" y="175"/>
                  </a:lnTo>
                  <a:lnTo>
                    <a:pt x="27" y="157"/>
                  </a:lnTo>
                  <a:lnTo>
                    <a:pt x="5" y="124"/>
                  </a:lnTo>
                  <a:lnTo>
                    <a:pt x="0" y="88"/>
                  </a:lnTo>
                  <a:lnTo>
                    <a:pt x="5" y="56"/>
                  </a:lnTo>
                  <a:lnTo>
                    <a:pt x="27" y="28"/>
                  </a:lnTo>
                  <a:lnTo>
                    <a:pt x="53" y="10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7" name="Freeform 15"/>
            <p:cNvSpPr>
              <a:spLocks noEditPoints="1"/>
            </p:cNvSpPr>
            <p:nvPr/>
          </p:nvSpPr>
          <p:spPr bwMode="auto">
            <a:xfrm>
              <a:off x="10109" y="4242"/>
              <a:ext cx="885" cy="1432"/>
            </a:xfrm>
            <a:custGeom>
              <a:avLst/>
              <a:gdLst/>
              <a:ahLst/>
              <a:cxnLst>
                <a:cxn ang="0">
                  <a:pos x="458" y="482"/>
                </a:cxn>
                <a:cxn ang="0">
                  <a:pos x="453" y="491"/>
                </a:cxn>
                <a:cxn ang="0">
                  <a:pos x="541" y="496"/>
                </a:cxn>
                <a:cxn ang="0">
                  <a:pos x="545" y="477"/>
                </a:cxn>
                <a:cxn ang="0">
                  <a:pos x="637" y="41"/>
                </a:cxn>
                <a:cxn ang="0">
                  <a:pos x="497" y="87"/>
                </a:cxn>
                <a:cxn ang="0">
                  <a:pos x="388" y="206"/>
                </a:cxn>
                <a:cxn ang="0">
                  <a:pos x="318" y="349"/>
                </a:cxn>
                <a:cxn ang="0">
                  <a:pos x="196" y="840"/>
                </a:cxn>
                <a:cxn ang="0">
                  <a:pos x="192" y="886"/>
                </a:cxn>
                <a:cxn ang="0">
                  <a:pos x="227" y="1010"/>
                </a:cxn>
                <a:cxn ang="0">
                  <a:pos x="323" y="1074"/>
                </a:cxn>
                <a:cxn ang="0">
                  <a:pos x="462" y="1074"/>
                </a:cxn>
                <a:cxn ang="0">
                  <a:pos x="597" y="1001"/>
                </a:cxn>
                <a:cxn ang="0">
                  <a:pos x="689" y="863"/>
                </a:cxn>
                <a:cxn ang="0">
                  <a:pos x="724" y="684"/>
                </a:cxn>
                <a:cxn ang="0">
                  <a:pos x="706" y="587"/>
                </a:cxn>
                <a:cxn ang="0">
                  <a:pos x="654" y="514"/>
                </a:cxn>
                <a:cxn ang="0">
                  <a:pos x="510" y="537"/>
                </a:cxn>
                <a:cxn ang="0">
                  <a:pos x="419" y="528"/>
                </a:cxn>
                <a:cxn ang="0">
                  <a:pos x="384" y="491"/>
                </a:cxn>
                <a:cxn ang="0">
                  <a:pos x="414" y="445"/>
                </a:cxn>
                <a:cxn ang="0">
                  <a:pos x="475" y="431"/>
                </a:cxn>
                <a:cxn ang="0">
                  <a:pos x="567" y="436"/>
                </a:cxn>
                <a:cxn ang="0">
                  <a:pos x="632" y="445"/>
                </a:cxn>
                <a:cxn ang="0">
                  <a:pos x="706" y="413"/>
                </a:cxn>
                <a:cxn ang="0">
                  <a:pos x="768" y="298"/>
                </a:cxn>
                <a:cxn ang="0">
                  <a:pos x="789" y="188"/>
                </a:cxn>
                <a:cxn ang="0">
                  <a:pos x="763" y="96"/>
                </a:cxn>
                <a:cxn ang="0">
                  <a:pos x="689" y="46"/>
                </a:cxn>
                <a:cxn ang="0">
                  <a:pos x="637" y="0"/>
                </a:cxn>
                <a:cxn ang="0">
                  <a:pos x="763" y="27"/>
                </a:cxn>
                <a:cxn ang="0">
                  <a:pos x="850" y="101"/>
                </a:cxn>
                <a:cxn ang="0">
                  <a:pos x="885" y="220"/>
                </a:cxn>
                <a:cxn ang="0">
                  <a:pos x="872" y="298"/>
                </a:cxn>
                <a:cxn ang="0">
                  <a:pos x="802" y="418"/>
                </a:cxn>
                <a:cxn ang="0">
                  <a:pos x="711" y="496"/>
                </a:cxn>
                <a:cxn ang="0">
                  <a:pos x="798" y="601"/>
                </a:cxn>
                <a:cxn ang="0">
                  <a:pos x="829" y="739"/>
                </a:cxn>
                <a:cxn ang="0">
                  <a:pos x="789" y="904"/>
                </a:cxn>
                <a:cxn ang="0">
                  <a:pos x="685" y="1033"/>
                </a:cxn>
                <a:cxn ang="0">
                  <a:pos x="541" y="1116"/>
                </a:cxn>
                <a:cxn ang="0">
                  <a:pos x="379" y="1143"/>
                </a:cxn>
                <a:cxn ang="0">
                  <a:pos x="257" y="1116"/>
                </a:cxn>
                <a:cxn ang="0">
                  <a:pos x="179" y="1042"/>
                </a:cxn>
                <a:cxn ang="0">
                  <a:pos x="52" y="1423"/>
                </a:cxn>
                <a:cxn ang="0">
                  <a:pos x="39" y="1432"/>
                </a:cxn>
                <a:cxn ang="0">
                  <a:pos x="4" y="1428"/>
                </a:cxn>
                <a:cxn ang="0">
                  <a:pos x="0" y="1414"/>
                </a:cxn>
                <a:cxn ang="0">
                  <a:pos x="261" y="344"/>
                </a:cxn>
                <a:cxn ang="0">
                  <a:pos x="327" y="206"/>
                </a:cxn>
                <a:cxn ang="0">
                  <a:pos x="432" y="87"/>
                </a:cxn>
                <a:cxn ang="0">
                  <a:pos x="563" y="9"/>
                </a:cxn>
              </a:cxnLst>
              <a:rect l="0" t="0" r="r" b="b"/>
              <a:pathLst>
                <a:path w="885" h="1432">
                  <a:moveTo>
                    <a:pt x="484" y="477"/>
                  </a:moveTo>
                  <a:lnTo>
                    <a:pt x="458" y="482"/>
                  </a:lnTo>
                  <a:lnTo>
                    <a:pt x="436" y="486"/>
                  </a:lnTo>
                  <a:lnTo>
                    <a:pt x="453" y="491"/>
                  </a:lnTo>
                  <a:lnTo>
                    <a:pt x="480" y="496"/>
                  </a:lnTo>
                  <a:lnTo>
                    <a:pt x="541" y="496"/>
                  </a:lnTo>
                  <a:lnTo>
                    <a:pt x="584" y="486"/>
                  </a:lnTo>
                  <a:lnTo>
                    <a:pt x="545" y="477"/>
                  </a:lnTo>
                  <a:lnTo>
                    <a:pt x="484" y="477"/>
                  </a:lnTo>
                  <a:close/>
                  <a:moveTo>
                    <a:pt x="637" y="41"/>
                  </a:moveTo>
                  <a:lnTo>
                    <a:pt x="567" y="55"/>
                  </a:lnTo>
                  <a:lnTo>
                    <a:pt x="497" y="87"/>
                  </a:lnTo>
                  <a:lnTo>
                    <a:pt x="440" y="142"/>
                  </a:lnTo>
                  <a:lnTo>
                    <a:pt x="388" y="206"/>
                  </a:lnTo>
                  <a:lnTo>
                    <a:pt x="349" y="275"/>
                  </a:lnTo>
                  <a:lnTo>
                    <a:pt x="318" y="349"/>
                  </a:lnTo>
                  <a:lnTo>
                    <a:pt x="296" y="418"/>
                  </a:lnTo>
                  <a:lnTo>
                    <a:pt x="196" y="840"/>
                  </a:lnTo>
                  <a:lnTo>
                    <a:pt x="192" y="863"/>
                  </a:lnTo>
                  <a:lnTo>
                    <a:pt x="192" y="886"/>
                  </a:lnTo>
                  <a:lnTo>
                    <a:pt x="200" y="955"/>
                  </a:lnTo>
                  <a:lnTo>
                    <a:pt x="227" y="1010"/>
                  </a:lnTo>
                  <a:lnTo>
                    <a:pt x="266" y="1051"/>
                  </a:lnTo>
                  <a:lnTo>
                    <a:pt x="323" y="1074"/>
                  </a:lnTo>
                  <a:lnTo>
                    <a:pt x="388" y="1083"/>
                  </a:lnTo>
                  <a:lnTo>
                    <a:pt x="462" y="1074"/>
                  </a:lnTo>
                  <a:lnTo>
                    <a:pt x="536" y="1042"/>
                  </a:lnTo>
                  <a:lnTo>
                    <a:pt x="597" y="1001"/>
                  </a:lnTo>
                  <a:lnTo>
                    <a:pt x="650" y="937"/>
                  </a:lnTo>
                  <a:lnTo>
                    <a:pt x="689" y="863"/>
                  </a:lnTo>
                  <a:lnTo>
                    <a:pt x="715" y="780"/>
                  </a:lnTo>
                  <a:lnTo>
                    <a:pt x="724" y="684"/>
                  </a:lnTo>
                  <a:lnTo>
                    <a:pt x="720" y="633"/>
                  </a:lnTo>
                  <a:lnTo>
                    <a:pt x="706" y="587"/>
                  </a:lnTo>
                  <a:lnTo>
                    <a:pt x="685" y="546"/>
                  </a:lnTo>
                  <a:lnTo>
                    <a:pt x="654" y="514"/>
                  </a:lnTo>
                  <a:lnTo>
                    <a:pt x="584" y="532"/>
                  </a:lnTo>
                  <a:lnTo>
                    <a:pt x="510" y="537"/>
                  </a:lnTo>
                  <a:lnTo>
                    <a:pt x="458" y="537"/>
                  </a:lnTo>
                  <a:lnTo>
                    <a:pt x="419" y="528"/>
                  </a:lnTo>
                  <a:lnTo>
                    <a:pt x="392" y="514"/>
                  </a:lnTo>
                  <a:lnTo>
                    <a:pt x="384" y="491"/>
                  </a:lnTo>
                  <a:lnTo>
                    <a:pt x="392" y="464"/>
                  </a:lnTo>
                  <a:lnTo>
                    <a:pt x="414" y="445"/>
                  </a:lnTo>
                  <a:lnTo>
                    <a:pt x="445" y="436"/>
                  </a:lnTo>
                  <a:lnTo>
                    <a:pt x="475" y="431"/>
                  </a:lnTo>
                  <a:lnTo>
                    <a:pt x="510" y="431"/>
                  </a:lnTo>
                  <a:lnTo>
                    <a:pt x="567" y="436"/>
                  </a:lnTo>
                  <a:lnTo>
                    <a:pt x="602" y="441"/>
                  </a:lnTo>
                  <a:lnTo>
                    <a:pt x="632" y="445"/>
                  </a:lnTo>
                  <a:lnTo>
                    <a:pt x="654" y="454"/>
                  </a:lnTo>
                  <a:lnTo>
                    <a:pt x="706" y="413"/>
                  </a:lnTo>
                  <a:lnTo>
                    <a:pt x="741" y="358"/>
                  </a:lnTo>
                  <a:lnTo>
                    <a:pt x="768" y="298"/>
                  </a:lnTo>
                  <a:lnTo>
                    <a:pt x="785" y="243"/>
                  </a:lnTo>
                  <a:lnTo>
                    <a:pt x="789" y="188"/>
                  </a:lnTo>
                  <a:lnTo>
                    <a:pt x="781" y="137"/>
                  </a:lnTo>
                  <a:lnTo>
                    <a:pt x="763" y="96"/>
                  </a:lnTo>
                  <a:lnTo>
                    <a:pt x="728" y="69"/>
                  </a:lnTo>
                  <a:lnTo>
                    <a:pt x="689" y="46"/>
                  </a:lnTo>
                  <a:lnTo>
                    <a:pt x="637" y="41"/>
                  </a:lnTo>
                  <a:close/>
                  <a:moveTo>
                    <a:pt x="637" y="0"/>
                  </a:moveTo>
                  <a:lnTo>
                    <a:pt x="702" y="4"/>
                  </a:lnTo>
                  <a:lnTo>
                    <a:pt x="763" y="27"/>
                  </a:lnTo>
                  <a:lnTo>
                    <a:pt x="811" y="59"/>
                  </a:lnTo>
                  <a:lnTo>
                    <a:pt x="850" y="101"/>
                  </a:lnTo>
                  <a:lnTo>
                    <a:pt x="877" y="156"/>
                  </a:lnTo>
                  <a:lnTo>
                    <a:pt x="885" y="220"/>
                  </a:lnTo>
                  <a:lnTo>
                    <a:pt x="881" y="225"/>
                  </a:lnTo>
                  <a:lnTo>
                    <a:pt x="872" y="298"/>
                  </a:lnTo>
                  <a:lnTo>
                    <a:pt x="842" y="362"/>
                  </a:lnTo>
                  <a:lnTo>
                    <a:pt x="802" y="418"/>
                  </a:lnTo>
                  <a:lnTo>
                    <a:pt x="759" y="459"/>
                  </a:lnTo>
                  <a:lnTo>
                    <a:pt x="711" y="496"/>
                  </a:lnTo>
                  <a:lnTo>
                    <a:pt x="763" y="542"/>
                  </a:lnTo>
                  <a:lnTo>
                    <a:pt x="798" y="601"/>
                  </a:lnTo>
                  <a:lnTo>
                    <a:pt x="820" y="666"/>
                  </a:lnTo>
                  <a:lnTo>
                    <a:pt x="829" y="739"/>
                  </a:lnTo>
                  <a:lnTo>
                    <a:pt x="820" y="826"/>
                  </a:lnTo>
                  <a:lnTo>
                    <a:pt x="789" y="904"/>
                  </a:lnTo>
                  <a:lnTo>
                    <a:pt x="741" y="973"/>
                  </a:lnTo>
                  <a:lnTo>
                    <a:pt x="685" y="1033"/>
                  </a:lnTo>
                  <a:lnTo>
                    <a:pt x="615" y="1079"/>
                  </a:lnTo>
                  <a:lnTo>
                    <a:pt x="541" y="1116"/>
                  </a:lnTo>
                  <a:lnTo>
                    <a:pt x="458" y="1134"/>
                  </a:lnTo>
                  <a:lnTo>
                    <a:pt x="379" y="1143"/>
                  </a:lnTo>
                  <a:lnTo>
                    <a:pt x="314" y="1134"/>
                  </a:lnTo>
                  <a:lnTo>
                    <a:pt x="257" y="1116"/>
                  </a:lnTo>
                  <a:lnTo>
                    <a:pt x="213" y="1083"/>
                  </a:lnTo>
                  <a:lnTo>
                    <a:pt x="179" y="1042"/>
                  </a:lnTo>
                  <a:lnTo>
                    <a:pt x="152" y="1001"/>
                  </a:lnTo>
                  <a:lnTo>
                    <a:pt x="52" y="1423"/>
                  </a:lnTo>
                  <a:lnTo>
                    <a:pt x="48" y="1428"/>
                  </a:lnTo>
                  <a:lnTo>
                    <a:pt x="39" y="1432"/>
                  </a:lnTo>
                  <a:lnTo>
                    <a:pt x="13" y="1432"/>
                  </a:lnTo>
                  <a:lnTo>
                    <a:pt x="4" y="1428"/>
                  </a:lnTo>
                  <a:lnTo>
                    <a:pt x="0" y="1419"/>
                  </a:lnTo>
                  <a:lnTo>
                    <a:pt x="0" y="1414"/>
                  </a:lnTo>
                  <a:lnTo>
                    <a:pt x="240" y="408"/>
                  </a:lnTo>
                  <a:lnTo>
                    <a:pt x="261" y="344"/>
                  </a:lnTo>
                  <a:lnTo>
                    <a:pt x="288" y="275"/>
                  </a:lnTo>
                  <a:lnTo>
                    <a:pt x="327" y="206"/>
                  </a:lnTo>
                  <a:lnTo>
                    <a:pt x="375" y="142"/>
                  </a:lnTo>
                  <a:lnTo>
                    <a:pt x="432" y="87"/>
                  </a:lnTo>
                  <a:lnTo>
                    <a:pt x="493" y="41"/>
                  </a:lnTo>
                  <a:lnTo>
                    <a:pt x="563" y="9"/>
                  </a:lnTo>
                  <a:lnTo>
                    <a:pt x="6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8" name="Rectangle 16"/>
            <p:cNvSpPr>
              <a:spLocks noChangeArrowheads="1"/>
            </p:cNvSpPr>
            <p:nvPr/>
          </p:nvSpPr>
          <p:spPr bwMode="auto">
            <a:xfrm>
              <a:off x="11863" y="2465"/>
              <a:ext cx="772" cy="6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9" name="Freeform 17"/>
            <p:cNvSpPr>
              <a:spLocks noEditPoints="1"/>
            </p:cNvSpPr>
            <p:nvPr/>
          </p:nvSpPr>
          <p:spPr bwMode="auto">
            <a:xfrm>
              <a:off x="11326" y="2772"/>
              <a:ext cx="1479" cy="2021"/>
            </a:xfrm>
            <a:custGeom>
              <a:avLst/>
              <a:gdLst/>
              <a:ahLst/>
              <a:cxnLst>
                <a:cxn ang="0">
                  <a:pos x="537" y="1341"/>
                </a:cxn>
                <a:cxn ang="0">
                  <a:pos x="467" y="1483"/>
                </a:cxn>
                <a:cxn ang="0">
                  <a:pos x="502" y="1566"/>
                </a:cxn>
                <a:cxn ang="0">
                  <a:pos x="563" y="1580"/>
                </a:cxn>
                <a:cxn ang="0">
                  <a:pos x="755" y="1539"/>
                </a:cxn>
                <a:cxn ang="0">
                  <a:pos x="768" y="1497"/>
                </a:cxn>
                <a:cxn ang="0">
                  <a:pos x="720" y="1332"/>
                </a:cxn>
                <a:cxn ang="0">
                  <a:pos x="925" y="60"/>
                </a:cxn>
                <a:cxn ang="0">
                  <a:pos x="667" y="138"/>
                </a:cxn>
                <a:cxn ang="0">
                  <a:pos x="410" y="391"/>
                </a:cxn>
                <a:cxn ang="0">
                  <a:pos x="257" y="726"/>
                </a:cxn>
                <a:cxn ang="0">
                  <a:pos x="196" y="1029"/>
                </a:cxn>
                <a:cxn ang="0">
                  <a:pos x="218" y="1295"/>
                </a:cxn>
                <a:cxn ang="0">
                  <a:pos x="358" y="1511"/>
                </a:cxn>
                <a:cxn ang="0">
                  <a:pos x="432" y="1543"/>
                </a:cxn>
                <a:cxn ang="0">
                  <a:pos x="423" y="1502"/>
                </a:cxn>
                <a:cxn ang="0">
                  <a:pos x="467" y="1355"/>
                </a:cxn>
                <a:cxn ang="0">
                  <a:pos x="641" y="1254"/>
                </a:cxn>
                <a:cxn ang="0">
                  <a:pos x="776" y="1323"/>
                </a:cxn>
                <a:cxn ang="0">
                  <a:pos x="824" y="1456"/>
                </a:cxn>
                <a:cxn ang="0">
                  <a:pos x="1016" y="1336"/>
                </a:cxn>
                <a:cxn ang="0">
                  <a:pos x="1195" y="1015"/>
                </a:cxn>
                <a:cxn ang="0">
                  <a:pos x="1283" y="698"/>
                </a:cxn>
                <a:cxn ang="0">
                  <a:pos x="1287" y="413"/>
                </a:cxn>
                <a:cxn ang="0">
                  <a:pos x="1160" y="152"/>
                </a:cxn>
                <a:cxn ang="0">
                  <a:pos x="925" y="60"/>
                </a:cxn>
                <a:cxn ang="0">
                  <a:pos x="1152" y="46"/>
                </a:cxn>
                <a:cxn ang="0">
                  <a:pos x="1392" y="257"/>
                </a:cxn>
                <a:cxn ang="0">
                  <a:pos x="1479" y="606"/>
                </a:cxn>
                <a:cxn ang="0">
                  <a:pos x="1361" y="1070"/>
                </a:cxn>
                <a:cxn ang="0">
                  <a:pos x="1073" y="1428"/>
                </a:cxn>
                <a:cxn ang="0">
                  <a:pos x="833" y="1566"/>
                </a:cxn>
                <a:cxn ang="0">
                  <a:pos x="868" y="1722"/>
                </a:cxn>
                <a:cxn ang="0">
                  <a:pos x="986" y="1800"/>
                </a:cxn>
                <a:cxn ang="0">
                  <a:pos x="1121" y="1754"/>
                </a:cxn>
                <a:cxn ang="0">
                  <a:pos x="1239" y="1584"/>
                </a:cxn>
                <a:cxn ang="0">
                  <a:pos x="1252" y="1562"/>
                </a:cxn>
                <a:cxn ang="0">
                  <a:pos x="1283" y="1584"/>
                </a:cxn>
                <a:cxn ang="0">
                  <a:pos x="1230" y="1750"/>
                </a:cxn>
                <a:cxn ang="0">
                  <a:pos x="1117" y="1934"/>
                </a:cxn>
                <a:cxn ang="0">
                  <a:pos x="925" y="2021"/>
                </a:cxn>
                <a:cxn ang="0">
                  <a:pos x="790" y="1961"/>
                </a:cxn>
                <a:cxn ang="0">
                  <a:pos x="750" y="1842"/>
                </a:cxn>
                <a:cxn ang="0">
                  <a:pos x="750" y="1667"/>
                </a:cxn>
                <a:cxn ang="0">
                  <a:pos x="606" y="1630"/>
                </a:cxn>
                <a:cxn ang="0">
                  <a:pos x="353" y="1603"/>
                </a:cxn>
                <a:cxn ang="0">
                  <a:pos x="126" y="1438"/>
                </a:cxn>
                <a:cxn ang="0">
                  <a:pos x="9" y="1153"/>
                </a:cxn>
                <a:cxn ang="0">
                  <a:pos x="52" y="726"/>
                </a:cxn>
                <a:cxn ang="0">
                  <a:pos x="292" y="322"/>
                </a:cxn>
                <a:cxn ang="0">
                  <a:pos x="659" y="55"/>
                </a:cxn>
              </a:cxnLst>
              <a:rect l="0" t="0" r="r" b="b"/>
              <a:pathLst>
                <a:path w="1479" h="2021">
                  <a:moveTo>
                    <a:pt x="637" y="1304"/>
                  </a:moveTo>
                  <a:lnTo>
                    <a:pt x="585" y="1314"/>
                  </a:lnTo>
                  <a:lnTo>
                    <a:pt x="537" y="1341"/>
                  </a:lnTo>
                  <a:lnTo>
                    <a:pt x="502" y="1382"/>
                  </a:lnTo>
                  <a:lnTo>
                    <a:pt x="475" y="1428"/>
                  </a:lnTo>
                  <a:lnTo>
                    <a:pt x="467" y="1483"/>
                  </a:lnTo>
                  <a:lnTo>
                    <a:pt x="471" y="1525"/>
                  </a:lnTo>
                  <a:lnTo>
                    <a:pt x="484" y="1552"/>
                  </a:lnTo>
                  <a:lnTo>
                    <a:pt x="502" y="1566"/>
                  </a:lnTo>
                  <a:lnTo>
                    <a:pt x="523" y="1575"/>
                  </a:lnTo>
                  <a:lnTo>
                    <a:pt x="545" y="1580"/>
                  </a:lnTo>
                  <a:lnTo>
                    <a:pt x="563" y="1580"/>
                  </a:lnTo>
                  <a:lnTo>
                    <a:pt x="654" y="1571"/>
                  </a:lnTo>
                  <a:lnTo>
                    <a:pt x="746" y="1543"/>
                  </a:lnTo>
                  <a:lnTo>
                    <a:pt x="755" y="1539"/>
                  </a:lnTo>
                  <a:lnTo>
                    <a:pt x="759" y="1534"/>
                  </a:lnTo>
                  <a:lnTo>
                    <a:pt x="768" y="1516"/>
                  </a:lnTo>
                  <a:lnTo>
                    <a:pt x="768" y="1497"/>
                  </a:lnTo>
                  <a:lnTo>
                    <a:pt x="763" y="1424"/>
                  </a:lnTo>
                  <a:lnTo>
                    <a:pt x="746" y="1369"/>
                  </a:lnTo>
                  <a:lnTo>
                    <a:pt x="720" y="1332"/>
                  </a:lnTo>
                  <a:lnTo>
                    <a:pt x="685" y="1309"/>
                  </a:lnTo>
                  <a:lnTo>
                    <a:pt x="637" y="1304"/>
                  </a:lnTo>
                  <a:close/>
                  <a:moveTo>
                    <a:pt x="925" y="60"/>
                  </a:moveTo>
                  <a:lnTo>
                    <a:pt x="842" y="69"/>
                  </a:lnTo>
                  <a:lnTo>
                    <a:pt x="755" y="97"/>
                  </a:lnTo>
                  <a:lnTo>
                    <a:pt x="667" y="138"/>
                  </a:lnTo>
                  <a:lnTo>
                    <a:pt x="580" y="202"/>
                  </a:lnTo>
                  <a:lnTo>
                    <a:pt x="493" y="285"/>
                  </a:lnTo>
                  <a:lnTo>
                    <a:pt x="410" y="391"/>
                  </a:lnTo>
                  <a:lnTo>
                    <a:pt x="349" y="496"/>
                  </a:lnTo>
                  <a:lnTo>
                    <a:pt x="297" y="611"/>
                  </a:lnTo>
                  <a:lnTo>
                    <a:pt x="257" y="726"/>
                  </a:lnTo>
                  <a:lnTo>
                    <a:pt x="227" y="836"/>
                  </a:lnTo>
                  <a:lnTo>
                    <a:pt x="205" y="937"/>
                  </a:lnTo>
                  <a:lnTo>
                    <a:pt x="196" y="1029"/>
                  </a:lnTo>
                  <a:lnTo>
                    <a:pt x="192" y="1107"/>
                  </a:lnTo>
                  <a:lnTo>
                    <a:pt x="196" y="1203"/>
                  </a:lnTo>
                  <a:lnTo>
                    <a:pt x="218" y="1295"/>
                  </a:lnTo>
                  <a:lnTo>
                    <a:pt x="249" y="1378"/>
                  </a:lnTo>
                  <a:lnTo>
                    <a:pt x="297" y="1451"/>
                  </a:lnTo>
                  <a:lnTo>
                    <a:pt x="358" y="1511"/>
                  </a:lnTo>
                  <a:lnTo>
                    <a:pt x="432" y="1552"/>
                  </a:lnTo>
                  <a:lnTo>
                    <a:pt x="436" y="1552"/>
                  </a:lnTo>
                  <a:lnTo>
                    <a:pt x="432" y="1543"/>
                  </a:lnTo>
                  <a:lnTo>
                    <a:pt x="432" y="1534"/>
                  </a:lnTo>
                  <a:lnTo>
                    <a:pt x="427" y="1520"/>
                  </a:lnTo>
                  <a:lnTo>
                    <a:pt x="423" y="1502"/>
                  </a:lnTo>
                  <a:lnTo>
                    <a:pt x="423" y="1483"/>
                  </a:lnTo>
                  <a:lnTo>
                    <a:pt x="436" y="1415"/>
                  </a:lnTo>
                  <a:lnTo>
                    <a:pt x="467" y="1355"/>
                  </a:lnTo>
                  <a:lnTo>
                    <a:pt x="515" y="1300"/>
                  </a:lnTo>
                  <a:lnTo>
                    <a:pt x="576" y="1268"/>
                  </a:lnTo>
                  <a:lnTo>
                    <a:pt x="641" y="1254"/>
                  </a:lnTo>
                  <a:lnTo>
                    <a:pt x="698" y="1263"/>
                  </a:lnTo>
                  <a:lnTo>
                    <a:pt x="742" y="1286"/>
                  </a:lnTo>
                  <a:lnTo>
                    <a:pt x="776" y="1323"/>
                  </a:lnTo>
                  <a:lnTo>
                    <a:pt x="798" y="1369"/>
                  </a:lnTo>
                  <a:lnTo>
                    <a:pt x="816" y="1415"/>
                  </a:lnTo>
                  <a:lnTo>
                    <a:pt x="824" y="1456"/>
                  </a:lnTo>
                  <a:lnTo>
                    <a:pt x="829" y="1497"/>
                  </a:lnTo>
                  <a:lnTo>
                    <a:pt x="929" y="1424"/>
                  </a:lnTo>
                  <a:lnTo>
                    <a:pt x="1016" y="1336"/>
                  </a:lnTo>
                  <a:lnTo>
                    <a:pt x="1086" y="1240"/>
                  </a:lnTo>
                  <a:lnTo>
                    <a:pt x="1147" y="1130"/>
                  </a:lnTo>
                  <a:lnTo>
                    <a:pt x="1195" y="1015"/>
                  </a:lnTo>
                  <a:lnTo>
                    <a:pt x="1235" y="909"/>
                  </a:lnTo>
                  <a:lnTo>
                    <a:pt x="1261" y="799"/>
                  </a:lnTo>
                  <a:lnTo>
                    <a:pt x="1283" y="698"/>
                  </a:lnTo>
                  <a:lnTo>
                    <a:pt x="1291" y="611"/>
                  </a:lnTo>
                  <a:lnTo>
                    <a:pt x="1296" y="533"/>
                  </a:lnTo>
                  <a:lnTo>
                    <a:pt x="1287" y="413"/>
                  </a:lnTo>
                  <a:lnTo>
                    <a:pt x="1261" y="308"/>
                  </a:lnTo>
                  <a:lnTo>
                    <a:pt x="1217" y="221"/>
                  </a:lnTo>
                  <a:lnTo>
                    <a:pt x="1160" y="152"/>
                  </a:lnTo>
                  <a:lnTo>
                    <a:pt x="1091" y="101"/>
                  </a:lnTo>
                  <a:lnTo>
                    <a:pt x="1012" y="69"/>
                  </a:lnTo>
                  <a:lnTo>
                    <a:pt x="925" y="60"/>
                  </a:lnTo>
                  <a:close/>
                  <a:moveTo>
                    <a:pt x="934" y="0"/>
                  </a:moveTo>
                  <a:lnTo>
                    <a:pt x="1047" y="9"/>
                  </a:lnTo>
                  <a:lnTo>
                    <a:pt x="1152" y="46"/>
                  </a:lnTo>
                  <a:lnTo>
                    <a:pt x="1248" y="97"/>
                  </a:lnTo>
                  <a:lnTo>
                    <a:pt x="1326" y="166"/>
                  </a:lnTo>
                  <a:lnTo>
                    <a:pt x="1392" y="257"/>
                  </a:lnTo>
                  <a:lnTo>
                    <a:pt x="1440" y="358"/>
                  </a:lnTo>
                  <a:lnTo>
                    <a:pt x="1470" y="478"/>
                  </a:lnTo>
                  <a:lnTo>
                    <a:pt x="1479" y="606"/>
                  </a:lnTo>
                  <a:lnTo>
                    <a:pt x="1466" y="767"/>
                  </a:lnTo>
                  <a:lnTo>
                    <a:pt x="1427" y="923"/>
                  </a:lnTo>
                  <a:lnTo>
                    <a:pt x="1361" y="1070"/>
                  </a:lnTo>
                  <a:lnTo>
                    <a:pt x="1283" y="1203"/>
                  </a:lnTo>
                  <a:lnTo>
                    <a:pt x="1182" y="1323"/>
                  </a:lnTo>
                  <a:lnTo>
                    <a:pt x="1073" y="1428"/>
                  </a:lnTo>
                  <a:lnTo>
                    <a:pt x="955" y="1511"/>
                  </a:lnTo>
                  <a:lnTo>
                    <a:pt x="833" y="1571"/>
                  </a:lnTo>
                  <a:lnTo>
                    <a:pt x="833" y="1566"/>
                  </a:lnTo>
                  <a:lnTo>
                    <a:pt x="833" y="1571"/>
                  </a:lnTo>
                  <a:lnTo>
                    <a:pt x="846" y="1658"/>
                  </a:lnTo>
                  <a:lnTo>
                    <a:pt x="868" y="1722"/>
                  </a:lnTo>
                  <a:lnTo>
                    <a:pt x="899" y="1768"/>
                  </a:lnTo>
                  <a:lnTo>
                    <a:pt x="934" y="1791"/>
                  </a:lnTo>
                  <a:lnTo>
                    <a:pt x="986" y="1800"/>
                  </a:lnTo>
                  <a:lnTo>
                    <a:pt x="1025" y="1796"/>
                  </a:lnTo>
                  <a:lnTo>
                    <a:pt x="1073" y="1782"/>
                  </a:lnTo>
                  <a:lnTo>
                    <a:pt x="1121" y="1754"/>
                  </a:lnTo>
                  <a:lnTo>
                    <a:pt x="1165" y="1713"/>
                  </a:lnTo>
                  <a:lnTo>
                    <a:pt x="1208" y="1658"/>
                  </a:lnTo>
                  <a:lnTo>
                    <a:pt x="1239" y="1584"/>
                  </a:lnTo>
                  <a:lnTo>
                    <a:pt x="1239" y="1575"/>
                  </a:lnTo>
                  <a:lnTo>
                    <a:pt x="1243" y="1566"/>
                  </a:lnTo>
                  <a:lnTo>
                    <a:pt x="1252" y="1562"/>
                  </a:lnTo>
                  <a:lnTo>
                    <a:pt x="1269" y="1562"/>
                  </a:lnTo>
                  <a:lnTo>
                    <a:pt x="1283" y="1575"/>
                  </a:lnTo>
                  <a:lnTo>
                    <a:pt x="1283" y="1584"/>
                  </a:lnTo>
                  <a:lnTo>
                    <a:pt x="1269" y="1640"/>
                  </a:lnTo>
                  <a:lnTo>
                    <a:pt x="1252" y="1690"/>
                  </a:lnTo>
                  <a:lnTo>
                    <a:pt x="1230" y="1750"/>
                  </a:lnTo>
                  <a:lnTo>
                    <a:pt x="1200" y="1814"/>
                  </a:lnTo>
                  <a:lnTo>
                    <a:pt x="1160" y="1874"/>
                  </a:lnTo>
                  <a:lnTo>
                    <a:pt x="1117" y="1934"/>
                  </a:lnTo>
                  <a:lnTo>
                    <a:pt x="1060" y="1979"/>
                  </a:lnTo>
                  <a:lnTo>
                    <a:pt x="999" y="2012"/>
                  </a:lnTo>
                  <a:lnTo>
                    <a:pt x="925" y="2021"/>
                  </a:lnTo>
                  <a:lnTo>
                    <a:pt x="864" y="2012"/>
                  </a:lnTo>
                  <a:lnTo>
                    <a:pt x="820" y="1993"/>
                  </a:lnTo>
                  <a:lnTo>
                    <a:pt x="790" y="1961"/>
                  </a:lnTo>
                  <a:lnTo>
                    <a:pt x="768" y="1924"/>
                  </a:lnTo>
                  <a:lnTo>
                    <a:pt x="755" y="1883"/>
                  </a:lnTo>
                  <a:lnTo>
                    <a:pt x="750" y="1842"/>
                  </a:lnTo>
                  <a:lnTo>
                    <a:pt x="746" y="1805"/>
                  </a:lnTo>
                  <a:lnTo>
                    <a:pt x="746" y="1713"/>
                  </a:lnTo>
                  <a:lnTo>
                    <a:pt x="750" y="1667"/>
                  </a:lnTo>
                  <a:lnTo>
                    <a:pt x="755" y="1598"/>
                  </a:lnTo>
                  <a:lnTo>
                    <a:pt x="676" y="1621"/>
                  </a:lnTo>
                  <a:lnTo>
                    <a:pt x="606" y="1630"/>
                  </a:lnTo>
                  <a:lnTo>
                    <a:pt x="545" y="1635"/>
                  </a:lnTo>
                  <a:lnTo>
                    <a:pt x="445" y="1626"/>
                  </a:lnTo>
                  <a:lnTo>
                    <a:pt x="353" y="1603"/>
                  </a:lnTo>
                  <a:lnTo>
                    <a:pt x="266" y="1562"/>
                  </a:lnTo>
                  <a:lnTo>
                    <a:pt x="192" y="1506"/>
                  </a:lnTo>
                  <a:lnTo>
                    <a:pt x="126" y="1438"/>
                  </a:lnTo>
                  <a:lnTo>
                    <a:pt x="74" y="1355"/>
                  </a:lnTo>
                  <a:lnTo>
                    <a:pt x="35" y="1263"/>
                  </a:lnTo>
                  <a:lnTo>
                    <a:pt x="9" y="1153"/>
                  </a:lnTo>
                  <a:lnTo>
                    <a:pt x="0" y="1033"/>
                  </a:lnTo>
                  <a:lnTo>
                    <a:pt x="13" y="877"/>
                  </a:lnTo>
                  <a:lnTo>
                    <a:pt x="52" y="726"/>
                  </a:lnTo>
                  <a:lnTo>
                    <a:pt x="113" y="579"/>
                  </a:lnTo>
                  <a:lnTo>
                    <a:pt x="196" y="446"/>
                  </a:lnTo>
                  <a:lnTo>
                    <a:pt x="292" y="322"/>
                  </a:lnTo>
                  <a:lnTo>
                    <a:pt x="406" y="211"/>
                  </a:lnTo>
                  <a:lnTo>
                    <a:pt x="528" y="124"/>
                  </a:lnTo>
                  <a:lnTo>
                    <a:pt x="659" y="55"/>
                  </a:lnTo>
                  <a:lnTo>
                    <a:pt x="794" y="14"/>
                  </a:lnTo>
                  <a:lnTo>
                    <a:pt x="9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auto">
            <a:xfrm>
              <a:off x="13499" y="2037"/>
              <a:ext cx="170" cy="180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22" y="5"/>
                </a:cxn>
                <a:cxn ang="0">
                  <a:pos x="148" y="23"/>
                </a:cxn>
                <a:cxn ang="0">
                  <a:pos x="165" y="56"/>
                </a:cxn>
                <a:cxn ang="0">
                  <a:pos x="170" y="92"/>
                </a:cxn>
                <a:cxn ang="0">
                  <a:pos x="165" y="124"/>
                </a:cxn>
                <a:cxn ang="0">
                  <a:pos x="148" y="152"/>
                </a:cxn>
                <a:cxn ang="0">
                  <a:pos x="122" y="170"/>
                </a:cxn>
                <a:cxn ang="0">
                  <a:pos x="87" y="180"/>
                </a:cxn>
                <a:cxn ang="0">
                  <a:pos x="52" y="175"/>
                </a:cxn>
                <a:cxn ang="0">
                  <a:pos x="26" y="152"/>
                </a:cxn>
                <a:cxn ang="0">
                  <a:pos x="4" y="124"/>
                </a:cxn>
                <a:cxn ang="0">
                  <a:pos x="0" y="88"/>
                </a:cxn>
                <a:cxn ang="0">
                  <a:pos x="4" y="56"/>
                </a:cxn>
                <a:cxn ang="0">
                  <a:pos x="26" y="28"/>
                </a:cxn>
                <a:cxn ang="0">
                  <a:pos x="52" y="10"/>
                </a:cxn>
                <a:cxn ang="0">
                  <a:pos x="87" y="0"/>
                </a:cxn>
              </a:cxnLst>
              <a:rect l="0" t="0" r="r" b="b"/>
              <a:pathLst>
                <a:path w="170" h="180">
                  <a:moveTo>
                    <a:pt x="87" y="0"/>
                  </a:moveTo>
                  <a:lnTo>
                    <a:pt x="122" y="5"/>
                  </a:lnTo>
                  <a:lnTo>
                    <a:pt x="148" y="23"/>
                  </a:lnTo>
                  <a:lnTo>
                    <a:pt x="165" y="56"/>
                  </a:lnTo>
                  <a:lnTo>
                    <a:pt x="170" y="92"/>
                  </a:lnTo>
                  <a:lnTo>
                    <a:pt x="165" y="124"/>
                  </a:lnTo>
                  <a:lnTo>
                    <a:pt x="148" y="152"/>
                  </a:lnTo>
                  <a:lnTo>
                    <a:pt x="122" y="170"/>
                  </a:lnTo>
                  <a:lnTo>
                    <a:pt x="87" y="180"/>
                  </a:lnTo>
                  <a:lnTo>
                    <a:pt x="52" y="175"/>
                  </a:lnTo>
                  <a:lnTo>
                    <a:pt x="26" y="152"/>
                  </a:lnTo>
                  <a:lnTo>
                    <a:pt x="4" y="124"/>
                  </a:lnTo>
                  <a:lnTo>
                    <a:pt x="0" y="88"/>
                  </a:lnTo>
                  <a:lnTo>
                    <a:pt x="4" y="56"/>
                  </a:lnTo>
                  <a:lnTo>
                    <a:pt x="26" y="28"/>
                  </a:lnTo>
                  <a:lnTo>
                    <a:pt x="52" y="1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1" name="Freeform 19"/>
            <p:cNvSpPr>
              <a:spLocks noEditPoints="1"/>
            </p:cNvSpPr>
            <p:nvPr/>
          </p:nvSpPr>
          <p:spPr bwMode="auto">
            <a:xfrm>
              <a:off x="12997" y="2396"/>
              <a:ext cx="886" cy="1432"/>
            </a:xfrm>
            <a:custGeom>
              <a:avLst/>
              <a:gdLst/>
              <a:ahLst/>
              <a:cxnLst>
                <a:cxn ang="0">
                  <a:pos x="458" y="482"/>
                </a:cxn>
                <a:cxn ang="0">
                  <a:pos x="454" y="491"/>
                </a:cxn>
                <a:cxn ang="0">
                  <a:pos x="541" y="496"/>
                </a:cxn>
                <a:cxn ang="0">
                  <a:pos x="545" y="477"/>
                </a:cxn>
                <a:cxn ang="0">
                  <a:pos x="637" y="46"/>
                </a:cxn>
                <a:cxn ang="0">
                  <a:pos x="497" y="91"/>
                </a:cxn>
                <a:cxn ang="0">
                  <a:pos x="388" y="211"/>
                </a:cxn>
                <a:cxn ang="0">
                  <a:pos x="314" y="353"/>
                </a:cxn>
                <a:cxn ang="0">
                  <a:pos x="192" y="845"/>
                </a:cxn>
                <a:cxn ang="0">
                  <a:pos x="187" y="891"/>
                </a:cxn>
                <a:cxn ang="0">
                  <a:pos x="222" y="1015"/>
                </a:cxn>
                <a:cxn ang="0">
                  <a:pos x="318" y="1079"/>
                </a:cxn>
                <a:cxn ang="0">
                  <a:pos x="458" y="1079"/>
                </a:cxn>
                <a:cxn ang="0">
                  <a:pos x="593" y="1005"/>
                </a:cxn>
                <a:cxn ang="0">
                  <a:pos x="685" y="868"/>
                </a:cxn>
                <a:cxn ang="0">
                  <a:pos x="720" y="688"/>
                </a:cxn>
                <a:cxn ang="0">
                  <a:pos x="702" y="587"/>
                </a:cxn>
                <a:cxn ang="0">
                  <a:pos x="650" y="519"/>
                </a:cxn>
                <a:cxn ang="0">
                  <a:pos x="506" y="542"/>
                </a:cxn>
                <a:cxn ang="0">
                  <a:pos x="419" y="532"/>
                </a:cxn>
                <a:cxn ang="0">
                  <a:pos x="384" y="496"/>
                </a:cxn>
                <a:cxn ang="0">
                  <a:pos x="414" y="450"/>
                </a:cxn>
                <a:cxn ang="0">
                  <a:pos x="475" y="436"/>
                </a:cxn>
                <a:cxn ang="0">
                  <a:pos x="602" y="445"/>
                </a:cxn>
                <a:cxn ang="0">
                  <a:pos x="654" y="459"/>
                </a:cxn>
                <a:cxn ang="0">
                  <a:pos x="742" y="362"/>
                </a:cxn>
                <a:cxn ang="0">
                  <a:pos x="785" y="248"/>
                </a:cxn>
                <a:cxn ang="0">
                  <a:pos x="781" y="142"/>
                </a:cxn>
                <a:cxn ang="0">
                  <a:pos x="728" y="73"/>
                </a:cxn>
                <a:cxn ang="0">
                  <a:pos x="637" y="46"/>
                </a:cxn>
                <a:cxn ang="0">
                  <a:pos x="702" y="4"/>
                </a:cxn>
                <a:cxn ang="0">
                  <a:pos x="811" y="59"/>
                </a:cxn>
                <a:cxn ang="0">
                  <a:pos x="877" y="156"/>
                </a:cxn>
                <a:cxn ang="0">
                  <a:pos x="881" y="229"/>
                </a:cxn>
                <a:cxn ang="0">
                  <a:pos x="842" y="362"/>
                </a:cxn>
                <a:cxn ang="0">
                  <a:pos x="759" y="459"/>
                </a:cxn>
                <a:cxn ang="0">
                  <a:pos x="763" y="542"/>
                </a:cxn>
                <a:cxn ang="0">
                  <a:pos x="820" y="666"/>
                </a:cxn>
                <a:cxn ang="0">
                  <a:pos x="820" y="826"/>
                </a:cxn>
                <a:cxn ang="0">
                  <a:pos x="742" y="973"/>
                </a:cxn>
                <a:cxn ang="0">
                  <a:pos x="615" y="1079"/>
                </a:cxn>
                <a:cxn ang="0">
                  <a:pos x="458" y="1134"/>
                </a:cxn>
                <a:cxn ang="0">
                  <a:pos x="314" y="1134"/>
                </a:cxn>
                <a:cxn ang="0">
                  <a:pos x="214" y="1083"/>
                </a:cxn>
                <a:cxn ang="0">
                  <a:pos x="153" y="1001"/>
                </a:cxn>
                <a:cxn ang="0">
                  <a:pos x="48" y="1428"/>
                </a:cxn>
                <a:cxn ang="0">
                  <a:pos x="13" y="1432"/>
                </a:cxn>
                <a:cxn ang="0">
                  <a:pos x="0" y="1419"/>
                </a:cxn>
                <a:cxn ang="0">
                  <a:pos x="240" y="408"/>
                </a:cxn>
                <a:cxn ang="0">
                  <a:pos x="288" y="275"/>
                </a:cxn>
                <a:cxn ang="0">
                  <a:pos x="375" y="142"/>
                </a:cxn>
                <a:cxn ang="0">
                  <a:pos x="493" y="41"/>
                </a:cxn>
                <a:cxn ang="0">
                  <a:pos x="637" y="0"/>
                </a:cxn>
              </a:cxnLst>
              <a:rect l="0" t="0" r="r" b="b"/>
              <a:pathLst>
                <a:path w="886" h="1432">
                  <a:moveTo>
                    <a:pt x="484" y="477"/>
                  </a:moveTo>
                  <a:lnTo>
                    <a:pt x="458" y="482"/>
                  </a:lnTo>
                  <a:lnTo>
                    <a:pt x="436" y="486"/>
                  </a:lnTo>
                  <a:lnTo>
                    <a:pt x="454" y="491"/>
                  </a:lnTo>
                  <a:lnTo>
                    <a:pt x="480" y="496"/>
                  </a:lnTo>
                  <a:lnTo>
                    <a:pt x="541" y="496"/>
                  </a:lnTo>
                  <a:lnTo>
                    <a:pt x="584" y="486"/>
                  </a:lnTo>
                  <a:lnTo>
                    <a:pt x="545" y="477"/>
                  </a:lnTo>
                  <a:lnTo>
                    <a:pt x="484" y="477"/>
                  </a:lnTo>
                  <a:close/>
                  <a:moveTo>
                    <a:pt x="637" y="46"/>
                  </a:moveTo>
                  <a:lnTo>
                    <a:pt x="563" y="59"/>
                  </a:lnTo>
                  <a:lnTo>
                    <a:pt x="497" y="91"/>
                  </a:lnTo>
                  <a:lnTo>
                    <a:pt x="436" y="147"/>
                  </a:lnTo>
                  <a:lnTo>
                    <a:pt x="388" y="211"/>
                  </a:lnTo>
                  <a:lnTo>
                    <a:pt x="345" y="280"/>
                  </a:lnTo>
                  <a:lnTo>
                    <a:pt x="314" y="353"/>
                  </a:lnTo>
                  <a:lnTo>
                    <a:pt x="292" y="422"/>
                  </a:lnTo>
                  <a:lnTo>
                    <a:pt x="192" y="845"/>
                  </a:lnTo>
                  <a:lnTo>
                    <a:pt x="187" y="868"/>
                  </a:lnTo>
                  <a:lnTo>
                    <a:pt x="187" y="891"/>
                  </a:lnTo>
                  <a:lnTo>
                    <a:pt x="196" y="959"/>
                  </a:lnTo>
                  <a:lnTo>
                    <a:pt x="222" y="1015"/>
                  </a:lnTo>
                  <a:lnTo>
                    <a:pt x="262" y="1056"/>
                  </a:lnTo>
                  <a:lnTo>
                    <a:pt x="318" y="1079"/>
                  </a:lnTo>
                  <a:lnTo>
                    <a:pt x="384" y="1088"/>
                  </a:lnTo>
                  <a:lnTo>
                    <a:pt x="458" y="1079"/>
                  </a:lnTo>
                  <a:lnTo>
                    <a:pt x="532" y="1047"/>
                  </a:lnTo>
                  <a:lnTo>
                    <a:pt x="593" y="1005"/>
                  </a:lnTo>
                  <a:lnTo>
                    <a:pt x="646" y="941"/>
                  </a:lnTo>
                  <a:lnTo>
                    <a:pt x="685" y="868"/>
                  </a:lnTo>
                  <a:lnTo>
                    <a:pt x="711" y="785"/>
                  </a:lnTo>
                  <a:lnTo>
                    <a:pt x="720" y="688"/>
                  </a:lnTo>
                  <a:lnTo>
                    <a:pt x="715" y="638"/>
                  </a:lnTo>
                  <a:lnTo>
                    <a:pt x="702" y="587"/>
                  </a:lnTo>
                  <a:lnTo>
                    <a:pt x="680" y="551"/>
                  </a:lnTo>
                  <a:lnTo>
                    <a:pt x="650" y="519"/>
                  </a:lnTo>
                  <a:lnTo>
                    <a:pt x="580" y="537"/>
                  </a:lnTo>
                  <a:lnTo>
                    <a:pt x="506" y="542"/>
                  </a:lnTo>
                  <a:lnTo>
                    <a:pt x="454" y="542"/>
                  </a:lnTo>
                  <a:lnTo>
                    <a:pt x="419" y="532"/>
                  </a:lnTo>
                  <a:lnTo>
                    <a:pt x="393" y="519"/>
                  </a:lnTo>
                  <a:lnTo>
                    <a:pt x="384" y="496"/>
                  </a:lnTo>
                  <a:lnTo>
                    <a:pt x="393" y="468"/>
                  </a:lnTo>
                  <a:lnTo>
                    <a:pt x="414" y="450"/>
                  </a:lnTo>
                  <a:lnTo>
                    <a:pt x="445" y="440"/>
                  </a:lnTo>
                  <a:lnTo>
                    <a:pt x="475" y="436"/>
                  </a:lnTo>
                  <a:lnTo>
                    <a:pt x="567" y="436"/>
                  </a:lnTo>
                  <a:lnTo>
                    <a:pt x="602" y="445"/>
                  </a:lnTo>
                  <a:lnTo>
                    <a:pt x="632" y="450"/>
                  </a:lnTo>
                  <a:lnTo>
                    <a:pt x="654" y="459"/>
                  </a:lnTo>
                  <a:lnTo>
                    <a:pt x="707" y="418"/>
                  </a:lnTo>
                  <a:lnTo>
                    <a:pt x="742" y="362"/>
                  </a:lnTo>
                  <a:lnTo>
                    <a:pt x="768" y="303"/>
                  </a:lnTo>
                  <a:lnTo>
                    <a:pt x="785" y="248"/>
                  </a:lnTo>
                  <a:lnTo>
                    <a:pt x="790" y="192"/>
                  </a:lnTo>
                  <a:lnTo>
                    <a:pt x="781" y="142"/>
                  </a:lnTo>
                  <a:lnTo>
                    <a:pt x="763" y="101"/>
                  </a:lnTo>
                  <a:lnTo>
                    <a:pt x="728" y="73"/>
                  </a:lnTo>
                  <a:lnTo>
                    <a:pt x="689" y="50"/>
                  </a:lnTo>
                  <a:lnTo>
                    <a:pt x="637" y="46"/>
                  </a:lnTo>
                  <a:close/>
                  <a:moveTo>
                    <a:pt x="637" y="0"/>
                  </a:moveTo>
                  <a:lnTo>
                    <a:pt x="702" y="4"/>
                  </a:lnTo>
                  <a:lnTo>
                    <a:pt x="763" y="27"/>
                  </a:lnTo>
                  <a:lnTo>
                    <a:pt x="811" y="59"/>
                  </a:lnTo>
                  <a:lnTo>
                    <a:pt x="851" y="101"/>
                  </a:lnTo>
                  <a:lnTo>
                    <a:pt x="877" y="156"/>
                  </a:lnTo>
                  <a:lnTo>
                    <a:pt x="886" y="220"/>
                  </a:lnTo>
                  <a:lnTo>
                    <a:pt x="881" y="229"/>
                  </a:lnTo>
                  <a:lnTo>
                    <a:pt x="872" y="303"/>
                  </a:lnTo>
                  <a:lnTo>
                    <a:pt x="842" y="362"/>
                  </a:lnTo>
                  <a:lnTo>
                    <a:pt x="803" y="418"/>
                  </a:lnTo>
                  <a:lnTo>
                    <a:pt x="759" y="459"/>
                  </a:lnTo>
                  <a:lnTo>
                    <a:pt x="711" y="496"/>
                  </a:lnTo>
                  <a:lnTo>
                    <a:pt x="763" y="542"/>
                  </a:lnTo>
                  <a:lnTo>
                    <a:pt x="798" y="601"/>
                  </a:lnTo>
                  <a:lnTo>
                    <a:pt x="820" y="666"/>
                  </a:lnTo>
                  <a:lnTo>
                    <a:pt x="829" y="739"/>
                  </a:lnTo>
                  <a:lnTo>
                    <a:pt x="820" y="826"/>
                  </a:lnTo>
                  <a:lnTo>
                    <a:pt x="790" y="904"/>
                  </a:lnTo>
                  <a:lnTo>
                    <a:pt x="742" y="973"/>
                  </a:lnTo>
                  <a:lnTo>
                    <a:pt x="685" y="1033"/>
                  </a:lnTo>
                  <a:lnTo>
                    <a:pt x="615" y="1079"/>
                  </a:lnTo>
                  <a:lnTo>
                    <a:pt x="536" y="1116"/>
                  </a:lnTo>
                  <a:lnTo>
                    <a:pt x="458" y="1134"/>
                  </a:lnTo>
                  <a:lnTo>
                    <a:pt x="379" y="1143"/>
                  </a:lnTo>
                  <a:lnTo>
                    <a:pt x="314" y="1134"/>
                  </a:lnTo>
                  <a:lnTo>
                    <a:pt x="257" y="1116"/>
                  </a:lnTo>
                  <a:lnTo>
                    <a:pt x="214" y="1083"/>
                  </a:lnTo>
                  <a:lnTo>
                    <a:pt x="179" y="1042"/>
                  </a:lnTo>
                  <a:lnTo>
                    <a:pt x="153" y="1001"/>
                  </a:lnTo>
                  <a:lnTo>
                    <a:pt x="52" y="1423"/>
                  </a:lnTo>
                  <a:lnTo>
                    <a:pt x="48" y="1428"/>
                  </a:lnTo>
                  <a:lnTo>
                    <a:pt x="39" y="1432"/>
                  </a:lnTo>
                  <a:lnTo>
                    <a:pt x="13" y="1432"/>
                  </a:lnTo>
                  <a:lnTo>
                    <a:pt x="4" y="1428"/>
                  </a:lnTo>
                  <a:lnTo>
                    <a:pt x="0" y="1419"/>
                  </a:lnTo>
                  <a:lnTo>
                    <a:pt x="0" y="1414"/>
                  </a:lnTo>
                  <a:lnTo>
                    <a:pt x="240" y="408"/>
                  </a:lnTo>
                  <a:lnTo>
                    <a:pt x="262" y="344"/>
                  </a:lnTo>
                  <a:lnTo>
                    <a:pt x="288" y="275"/>
                  </a:lnTo>
                  <a:lnTo>
                    <a:pt x="327" y="206"/>
                  </a:lnTo>
                  <a:lnTo>
                    <a:pt x="375" y="142"/>
                  </a:lnTo>
                  <a:lnTo>
                    <a:pt x="432" y="87"/>
                  </a:lnTo>
                  <a:lnTo>
                    <a:pt x="493" y="41"/>
                  </a:lnTo>
                  <a:lnTo>
                    <a:pt x="563" y="9"/>
                  </a:lnTo>
                  <a:lnTo>
                    <a:pt x="6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2" name="Freeform 20"/>
            <p:cNvSpPr>
              <a:spLocks noEditPoints="1"/>
            </p:cNvSpPr>
            <p:nvPr/>
          </p:nvSpPr>
          <p:spPr bwMode="auto">
            <a:xfrm>
              <a:off x="14066" y="2377"/>
              <a:ext cx="1143" cy="1135"/>
            </a:xfrm>
            <a:custGeom>
              <a:avLst/>
              <a:gdLst/>
              <a:ahLst/>
              <a:cxnLst>
                <a:cxn ang="0">
                  <a:pos x="427" y="717"/>
                </a:cxn>
                <a:cxn ang="0">
                  <a:pos x="746" y="198"/>
                </a:cxn>
                <a:cxn ang="0">
                  <a:pos x="846" y="0"/>
                </a:cxn>
                <a:cxn ang="0">
                  <a:pos x="859" y="14"/>
                </a:cxn>
                <a:cxn ang="0">
                  <a:pos x="868" y="46"/>
                </a:cxn>
                <a:cxn ang="0">
                  <a:pos x="1008" y="1047"/>
                </a:cxn>
                <a:cxn ang="0">
                  <a:pos x="1029" y="1070"/>
                </a:cxn>
                <a:cxn ang="0">
                  <a:pos x="1121" y="1079"/>
                </a:cxn>
                <a:cxn ang="0">
                  <a:pos x="1138" y="1084"/>
                </a:cxn>
                <a:cxn ang="0">
                  <a:pos x="1143" y="1112"/>
                </a:cxn>
                <a:cxn ang="0">
                  <a:pos x="1125" y="1135"/>
                </a:cxn>
                <a:cxn ang="0">
                  <a:pos x="1069" y="1130"/>
                </a:cxn>
                <a:cxn ang="0">
                  <a:pos x="981" y="1125"/>
                </a:cxn>
                <a:cxn ang="0">
                  <a:pos x="842" y="1130"/>
                </a:cxn>
                <a:cxn ang="0">
                  <a:pos x="741" y="1135"/>
                </a:cxn>
                <a:cxn ang="0">
                  <a:pos x="724" y="1125"/>
                </a:cxn>
                <a:cxn ang="0">
                  <a:pos x="715" y="1098"/>
                </a:cxn>
                <a:cxn ang="0">
                  <a:pos x="733" y="1079"/>
                </a:cxn>
                <a:cxn ang="0">
                  <a:pos x="754" y="1075"/>
                </a:cxn>
                <a:cxn ang="0">
                  <a:pos x="829" y="1066"/>
                </a:cxn>
                <a:cxn ang="0">
                  <a:pos x="855" y="1043"/>
                </a:cxn>
                <a:cxn ang="0">
                  <a:pos x="824" y="767"/>
                </a:cxn>
                <a:cxn ang="0">
                  <a:pos x="270" y="965"/>
                </a:cxn>
                <a:cxn ang="0">
                  <a:pos x="257" y="992"/>
                </a:cxn>
                <a:cxn ang="0">
                  <a:pos x="248" y="1024"/>
                </a:cxn>
                <a:cxn ang="0">
                  <a:pos x="257" y="1047"/>
                </a:cxn>
                <a:cxn ang="0">
                  <a:pos x="275" y="1061"/>
                </a:cxn>
                <a:cxn ang="0">
                  <a:pos x="305" y="1075"/>
                </a:cxn>
                <a:cxn ang="0">
                  <a:pos x="327" y="1079"/>
                </a:cxn>
                <a:cxn ang="0">
                  <a:pos x="336" y="1089"/>
                </a:cxn>
                <a:cxn ang="0">
                  <a:pos x="327" y="1130"/>
                </a:cxn>
                <a:cxn ang="0">
                  <a:pos x="314" y="1135"/>
                </a:cxn>
                <a:cxn ang="0">
                  <a:pos x="257" y="1130"/>
                </a:cxn>
                <a:cxn ang="0">
                  <a:pos x="152" y="1125"/>
                </a:cxn>
                <a:cxn ang="0">
                  <a:pos x="17" y="1135"/>
                </a:cxn>
                <a:cxn ang="0">
                  <a:pos x="0" y="1121"/>
                </a:cxn>
                <a:cxn ang="0">
                  <a:pos x="4" y="1093"/>
                </a:cxn>
                <a:cxn ang="0">
                  <a:pos x="17" y="1084"/>
                </a:cxn>
                <a:cxn ang="0">
                  <a:pos x="35" y="1079"/>
                </a:cxn>
                <a:cxn ang="0">
                  <a:pos x="144" y="1043"/>
                </a:cxn>
                <a:cxn ang="0">
                  <a:pos x="227" y="946"/>
                </a:cxn>
                <a:cxn ang="0">
                  <a:pos x="781" y="37"/>
                </a:cxn>
                <a:cxn ang="0">
                  <a:pos x="807" y="5"/>
                </a:cxn>
              </a:cxnLst>
              <a:rect l="0" t="0" r="r" b="b"/>
              <a:pathLst>
                <a:path w="1143" h="1135">
                  <a:moveTo>
                    <a:pt x="746" y="198"/>
                  </a:moveTo>
                  <a:lnTo>
                    <a:pt x="427" y="717"/>
                  </a:lnTo>
                  <a:lnTo>
                    <a:pt x="816" y="717"/>
                  </a:lnTo>
                  <a:lnTo>
                    <a:pt x="746" y="198"/>
                  </a:lnTo>
                  <a:close/>
                  <a:moveTo>
                    <a:pt x="816" y="0"/>
                  </a:moveTo>
                  <a:lnTo>
                    <a:pt x="846" y="0"/>
                  </a:lnTo>
                  <a:lnTo>
                    <a:pt x="855" y="5"/>
                  </a:lnTo>
                  <a:lnTo>
                    <a:pt x="859" y="14"/>
                  </a:lnTo>
                  <a:lnTo>
                    <a:pt x="864" y="28"/>
                  </a:lnTo>
                  <a:lnTo>
                    <a:pt x="868" y="46"/>
                  </a:lnTo>
                  <a:lnTo>
                    <a:pt x="1003" y="1024"/>
                  </a:lnTo>
                  <a:lnTo>
                    <a:pt x="1008" y="1047"/>
                  </a:lnTo>
                  <a:lnTo>
                    <a:pt x="1012" y="1061"/>
                  </a:lnTo>
                  <a:lnTo>
                    <a:pt x="1029" y="1070"/>
                  </a:lnTo>
                  <a:lnTo>
                    <a:pt x="1056" y="1079"/>
                  </a:lnTo>
                  <a:lnTo>
                    <a:pt x="1121" y="1079"/>
                  </a:lnTo>
                  <a:lnTo>
                    <a:pt x="1130" y="1084"/>
                  </a:lnTo>
                  <a:lnTo>
                    <a:pt x="1138" y="1084"/>
                  </a:lnTo>
                  <a:lnTo>
                    <a:pt x="1143" y="1093"/>
                  </a:lnTo>
                  <a:lnTo>
                    <a:pt x="1143" y="1112"/>
                  </a:lnTo>
                  <a:lnTo>
                    <a:pt x="1134" y="1130"/>
                  </a:lnTo>
                  <a:lnTo>
                    <a:pt x="1125" y="1135"/>
                  </a:lnTo>
                  <a:lnTo>
                    <a:pt x="1112" y="1135"/>
                  </a:lnTo>
                  <a:lnTo>
                    <a:pt x="1069" y="1130"/>
                  </a:lnTo>
                  <a:lnTo>
                    <a:pt x="1025" y="1130"/>
                  </a:lnTo>
                  <a:lnTo>
                    <a:pt x="981" y="1125"/>
                  </a:lnTo>
                  <a:lnTo>
                    <a:pt x="894" y="1125"/>
                  </a:lnTo>
                  <a:lnTo>
                    <a:pt x="842" y="1130"/>
                  </a:lnTo>
                  <a:lnTo>
                    <a:pt x="785" y="1135"/>
                  </a:lnTo>
                  <a:lnTo>
                    <a:pt x="741" y="1135"/>
                  </a:lnTo>
                  <a:lnTo>
                    <a:pt x="728" y="1130"/>
                  </a:lnTo>
                  <a:lnTo>
                    <a:pt x="724" y="1125"/>
                  </a:lnTo>
                  <a:lnTo>
                    <a:pt x="715" y="1121"/>
                  </a:lnTo>
                  <a:lnTo>
                    <a:pt x="715" y="1098"/>
                  </a:lnTo>
                  <a:lnTo>
                    <a:pt x="724" y="1079"/>
                  </a:lnTo>
                  <a:lnTo>
                    <a:pt x="733" y="1079"/>
                  </a:lnTo>
                  <a:lnTo>
                    <a:pt x="737" y="1075"/>
                  </a:lnTo>
                  <a:lnTo>
                    <a:pt x="754" y="1075"/>
                  </a:lnTo>
                  <a:lnTo>
                    <a:pt x="798" y="1070"/>
                  </a:lnTo>
                  <a:lnTo>
                    <a:pt x="829" y="1066"/>
                  </a:lnTo>
                  <a:lnTo>
                    <a:pt x="846" y="1056"/>
                  </a:lnTo>
                  <a:lnTo>
                    <a:pt x="855" y="1043"/>
                  </a:lnTo>
                  <a:lnTo>
                    <a:pt x="859" y="1034"/>
                  </a:lnTo>
                  <a:lnTo>
                    <a:pt x="824" y="767"/>
                  </a:lnTo>
                  <a:lnTo>
                    <a:pt x="392" y="767"/>
                  </a:lnTo>
                  <a:lnTo>
                    <a:pt x="270" y="965"/>
                  </a:lnTo>
                  <a:lnTo>
                    <a:pt x="262" y="978"/>
                  </a:lnTo>
                  <a:lnTo>
                    <a:pt x="257" y="992"/>
                  </a:lnTo>
                  <a:lnTo>
                    <a:pt x="253" y="1011"/>
                  </a:lnTo>
                  <a:lnTo>
                    <a:pt x="248" y="1024"/>
                  </a:lnTo>
                  <a:lnTo>
                    <a:pt x="253" y="1038"/>
                  </a:lnTo>
                  <a:lnTo>
                    <a:pt x="257" y="1047"/>
                  </a:lnTo>
                  <a:lnTo>
                    <a:pt x="266" y="1056"/>
                  </a:lnTo>
                  <a:lnTo>
                    <a:pt x="275" y="1061"/>
                  </a:lnTo>
                  <a:lnTo>
                    <a:pt x="288" y="1066"/>
                  </a:lnTo>
                  <a:lnTo>
                    <a:pt x="305" y="1075"/>
                  </a:lnTo>
                  <a:lnTo>
                    <a:pt x="318" y="1075"/>
                  </a:lnTo>
                  <a:lnTo>
                    <a:pt x="327" y="1079"/>
                  </a:lnTo>
                  <a:lnTo>
                    <a:pt x="331" y="1079"/>
                  </a:lnTo>
                  <a:lnTo>
                    <a:pt x="336" y="1089"/>
                  </a:lnTo>
                  <a:lnTo>
                    <a:pt x="336" y="1112"/>
                  </a:lnTo>
                  <a:lnTo>
                    <a:pt x="327" y="1130"/>
                  </a:lnTo>
                  <a:lnTo>
                    <a:pt x="323" y="1130"/>
                  </a:lnTo>
                  <a:lnTo>
                    <a:pt x="314" y="1135"/>
                  </a:lnTo>
                  <a:lnTo>
                    <a:pt x="305" y="1135"/>
                  </a:lnTo>
                  <a:lnTo>
                    <a:pt x="257" y="1130"/>
                  </a:lnTo>
                  <a:lnTo>
                    <a:pt x="205" y="1130"/>
                  </a:lnTo>
                  <a:lnTo>
                    <a:pt x="152" y="1125"/>
                  </a:lnTo>
                  <a:lnTo>
                    <a:pt x="22" y="1135"/>
                  </a:lnTo>
                  <a:lnTo>
                    <a:pt x="17" y="1135"/>
                  </a:lnTo>
                  <a:lnTo>
                    <a:pt x="8" y="1130"/>
                  </a:lnTo>
                  <a:lnTo>
                    <a:pt x="0" y="1121"/>
                  </a:lnTo>
                  <a:lnTo>
                    <a:pt x="0" y="1098"/>
                  </a:lnTo>
                  <a:lnTo>
                    <a:pt x="4" y="1093"/>
                  </a:lnTo>
                  <a:lnTo>
                    <a:pt x="8" y="1084"/>
                  </a:lnTo>
                  <a:lnTo>
                    <a:pt x="17" y="1084"/>
                  </a:lnTo>
                  <a:lnTo>
                    <a:pt x="22" y="1079"/>
                  </a:lnTo>
                  <a:lnTo>
                    <a:pt x="35" y="1079"/>
                  </a:lnTo>
                  <a:lnTo>
                    <a:pt x="96" y="1070"/>
                  </a:lnTo>
                  <a:lnTo>
                    <a:pt x="144" y="1043"/>
                  </a:lnTo>
                  <a:lnTo>
                    <a:pt x="187" y="1001"/>
                  </a:lnTo>
                  <a:lnTo>
                    <a:pt x="227" y="946"/>
                  </a:lnTo>
                  <a:lnTo>
                    <a:pt x="227" y="942"/>
                  </a:lnTo>
                  <a:lnTo>
                    <a:pt x="781" y="37"/>
                  </a:lnTo>
                  <a:lnTo>
                    <a:pt x="789" y="23"/>
                  </a:lnTo>
                  <a:lnTo>
                    <a:pt x="807" y="5"/>
                  </a:lnTo>
                  <a:lnTo>
                    <a:pt x="8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85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063710" y="3886200"/>
            <a:ext cx="5491105" cy="762000"/>
            <a:chOff x="585" y="2616"/>
            <a:chExt cx="28241" cy="3919"/>
          </a:xfrm>
          <a:solidFill>
            <a:srgbClr val="FF0066"/>
          </a:solidFill>
        </p:grpSpPr>
        <p:sp>
          <p:nvSpPr>
            <p:cNvPr id="8279" name="Freeform 87"/>
            <p:cNvSpPr>
              <a:spLocks/>
            </p:cNvSpPr>
            <p:nvPr/>
          </p:nvSpPr>
          <p:spPr bwMode="auto">
            <a:xfrm>
              <a:off x="585" y="3625"/>
              <a:ext cx="1285" cy="1503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526" y="0"/>
                </a:cxn>
                <a:cxn ang="0">
                  <a:pos x="603" y="8"/>
                </a:cxn>
                <a:cxn ang="0">
                  <a:pos x="733" y="8"/>
                </a:cxn>
                <a:cxn ang="0">
                  <a:pos x="819" y="0"/>
                </a:cxn>
                <a:cxn ang="0">
                  <a:pos x="1000" y="0"/>
                </a:cxn>
                <a:cxn ang="0">
                  <a:pos x="1018" y="17"/>
                </a:cxn>
                <a:cxn ang="0">
                  <a:pos x="1018" y="44"/>
                </a:cxn>
                <a:cxn ang="0">
                  <a:pos x="1009" y="62"/>
                </a:cxn>
                <a:cxn ang="0">
                  <a:pos x="992" y="70"/>
                </a:cxn>
                <a:cxn ang="0">
                  <a:pos x="845" y="70"/>
                </a:cxn>
                <a:cxn ang="0">
                  <a:pos x="776" y="88"/>
                </a:cxn>
                <a:cxn ang="0">
                  <a:pos x="741" y="106"/>
                </a:cxn>
                <a:cxn ang="0">
                  <a:pos x="724" y="132"/>
                </a:cxn>
                <a:cxn ang="0">
                  <a:pos x="716" y="176"/>
                </a:cxn>
                <a:cxn ang="0">
                  <a:pos x="716" y="194"/>
                </a:cxn>
                <a:cxn ang="0">
                  <a:pos x="431" y="1371"/>
                </a:cxn>
                <a:cxn ang="0">
                  <a:pos x="422" y="1388"/>
                </a:cxn>
                <a:cxn ang="0">
                  <a:pos x="422" y="1433"/>
                </a:cxn>
                <a:cxn ang="0">
                  <a:pos x="431" y="1441"/>
                </a:cxn>
                <a:cxn ang="0">
                  <a:pos x="690" y="1441"/>
                </a:cxn>
                <a:cxn ang="0">
                  <a:pos x="836" y="1424"/>
                </a:cxn>
                <a:cxn ang="0">
                  <a:pos x="949" y="1388"/>
                </a:cxn>
                <a:cxn ang="0">
                  <a:pos x="1035" y="1326"/>
                </a:cxn>
                <a:cxn ang="0">
                  <a:pos x="1095" y="1256"/>
                </a:cxn>
                <a:cxn ang="0">
                  <a:pos x="1147" y="1167"/>
                </a:cxn>
                <a:cxn ang="0">
                  <a:pos x="1190" y="1079"/>
                </a:cxn>
                <a:cxn ang="0">
                  <a:pos x="1225" y="990"/>
                </a:cxn>
                <a:cxn ang="0">
                  <a:pos x="1242" y="955"/>
                </a:cxn>
                <a:cxn ang="0">
                  <a:pos x="1250" y="946"/>
                </a:cxn>
                <a:cxn ang="0">
                  <a:pos x="1276" y="946"/>
                </a:cxn>
                <a:cxn ang="0">
                  <a:pos x="1285" y="955"/>
                </a:cxn>
                <a:cxn ang="0">
                  <a:pos x="1285" y="981"/>
                </a:cxn>
                <a:cxn ang="0">
                  <a:pos x="1276" y="999"/>
                </a:cxn>
                <a:cxn ang="0">
                  <a:pos x="1112" y="1468"/>
                </a:cxn>
                <a:cxn ang="0">
                  <a:pos x="1104" y="1486"/>
                </a:cxn>
                <a:cxn ang="0">
                  <a:pos x="1087" y="1503"/>
                </a:cxn>
                <a:cxn ang="0">
                  <a:pos x="17" y="1503"/>
                </a:cxn>
                <a:cxn ang="0">
                  <a:pos x="0" y="1494"/>
                </a:cxn>
                <a:cxn ang="0">
                  <a:pos x="0" y="1459"/>
                </a:cxn>
                <a:cxn ang="0">
                  <a:pos x="8" y="1441"/>
                </a:cxn>
                <a:cxn ang="0">
                  <a:pos x="26" y="1433"/>
                </a:cxn>
                <a:cxn ang="0">
                  <a:pos x="155" y="1433"/>
                </a:cxn>
                <a:cxn ang="0">
                  <a:pos x="207" y="1415"/>
                </a:cxn>
                <a:cxn ang="0">
                  <a:pos x="233" y="1379"/>
                </a:cxn>
                <a:cxn ang="0">
                  <a:pos x="250" y="1326"/>
                </a:cxn>
                <a:cxn ang="0">
                  <a:pos x="534" y="159"/>
                </a:cxn>
                <a:cxn ang="0">
                  <a:pos x="543" y="141"/>
                </a:cxn>
                <a:cxn ang="0">
                  <a:pos x="543" y="115"/>
                </a:cxn>
                <a:cxn ang="0">
                  <a:pos x="534" y="97"/>
                </a:cxn>
                <a:cxn ang="0">
                  <a:pos x="526" y="88"/>
                </a:cxn>
                <a:cxn ang="0">
                  <a:pos x="509" y="79"/>
                </a:cxn>
                <a:cxn ang="0">
                  <a:pos x="483" y="79"/>
                </a:cxn>
                <a:cxn ang="0">
                  <a:pos x="448" y="70"/>
                </a:cxn>
                <a:cxn ang="0">
                  <a:pos x="353" y="70"/>
                </a:cxn>
                <a:cxn ang="0">
                  <a:pos x="336" y="62"/>
                </a:cxn>
                <a:cxn ang="0">
                  <a:pos x="336" y="26"/>
                </a:cxn>
                <a:cxn ang="0">
                  <a:pos x="345" y="8"/>
                </a:cxn>
                <a:cxn ang="0">
                  <a:pos x="353" y="0"/>
                </a:cxn>
              </a:cxnLst>
              <a:rect l="0" t="0" r="r" b="b"/>
              <a:pathLst>
                <a:path w="1285" h="1503">
                  <a:moveTo>
                    <a:pt x="353" y="0"/>
                  </a:moveTo>
                  <a:lnTo>
                    <a:pt x="526" y="0"/>
                  </a:lnTo>
                  <a:lnTo>
                    <a:pt x="603" y="8"/>
                  </a:lnTo>
                  <a:lnTo>
                    <a:pt x="733" y="8"/>
                  </a:lnTo>
                  <a:lnTo>
                    <a:pt x="819" y="0"/>
                  </a:lnTo>
                  <a:lnTo>
                    <a:pt x="1000" y="0"/>
                  </a:lnTo>
                  <a:lnTo>
                    <a:pt x="1018" y="17"/>
                  </a:lnTo>
                  <a:lnTo>
                    <a:pt x="1018" y="44"/>
                  </a:lnTo>
                  <a:lnTo>
                    <a:pt x="1009" y="62"/>
                  </a:lnTo>
                  <a:lnTo>
                    <a:pt x="992" y="70"/>
                  </a:lnTo>
                  <a:lnTo>
                    <a:pt x="845" y="70"/>
                  </a:lnTo>
                  <a:lnTo>
                    <a:pt x="776" y="88"/>
                  </a:lnTo>
                  <a:lnTo>
                    <a:pt x="741" y="106"/>
                  </a:lnTo>
                  <a:lnTo>
                    <a:pt x="724" y="132"/>
                  </a:lnTo>
                  <a:lnTo>
                    <a:pt x="716" y="176"/>
                  </a:lnTo>
                  <a:lnTo>
                    <a:pt x="716" y="194"/>
                  </a:lnTo>
                  <a:lnTo>
                    <a:pt x="431" y="1371"/>
                  </a:lnTo>
                  <a:lnTo>
                    <a:pt x="422" y="1388"/>
                  </a:lnTo>
                  <a:lnTo>
                    <a:pt x="422" y="1433"/>
                  </a:lnTo>
                  <a:lnTo>
                    <a:pt x="431" y="1441"/>
                  </a:lnTo>
                  <a:lnTo>
                    <a:pt x="690" y="1441"/>
                  </a:lnTo>
                  <a:lnTo>
                    <a:pt x="836" y="1424"/>
                  </a:lnTo>
                  <a:lnTo>
                    <a:pt x="949" y="1388"/>
                  </a:lnTo>
                  <a:lnTo>
                    <a:pt x="1035" y="1326"/>
                  </a:lnTo>
                  <a:lnTo>
                    <a:pt x="1095" y="1256"/>
                  </a:lnTo>
                  <a:lnTo>
                    <a:pt x="1147" y="1167"/>
                  </a:lnTo>
                  <a:lnTo>
                    <a:pt x="1190" y="1079"/>
                  </a:lnTo>
                  <a:lnTo>
                    <a:pt x="1225" y="990"/>
                  </a:lnTo>
                  <a:lnTo>
                    <a:pt x="1242" y="955"/>
                  </a:lnTo>
                  <a:lnTo>
                    <a:pt x="1250" y="946"/>
                  </a:lnTo>
                  <a:lnTo>
                    <a:pt x="1276" y="946"/>
                  </a:lnTo>
                  <a:lnTo>
                    <a:pt x="1285" y="955"/>
                  </a:lnTo>
                  <a:lnTo>
                    <a:pt x="1285" y="981"/>
                  </a:lnTo>
                  <a:lnTo>
                    <a:pt x="1276" y="999"/>
                  </a:lnTo>
                  <a:lnTo>
                    <a:pt x="1112" y="1468"/>
                  </a:lnTo>
                  <a:lnTo>
                    <a:pt x="1104" y="1486"/>
                  </a:lnTo>
                  <a:lnTo>
                    <a:pt x="1087" y="1503"/>
                  </a:lnTo>
                  <a:lnTo>
                    <a:pt x="17" y="1503"/>
                  </a:lnTo>
                  <a:lnTo>
                    <a:pt x="0" y="1494"/>
                  </a:lnTo>
                  <a:lnTo>
                    <a:pt x="0" y="1459"/>
                  </a:lnTo>
                  <a:lnTo>
                    <a:pt x="8" y="1441"/>
                  </a:lnTo>
                  <a:lnTo>
                    <a:pt x="26" y="1433"/>
                  </a:lnTo>
                  <a:lnTo>
                    <a:pt x="155" y="1433"/>
                  </a:lnTo>
                  <a:lnTo>
                    <a:pt x="207" y="1415"/>
                  </a:lnTo>
                  <a:lnTo>
                    <a:pt x="233" y="1379"/>
                  </a:lnTo>
                  <a:lnTo>
                    <a:pt x="250" y="1326"/>
                  </a:lnTo>
                  <a:lnTo>
                    <a:pt x="534" y="159"/>
                  </a:lnTo>
                  <a:lnTo>
                    <a:pt x="543" y="141"/>
                  </a:lnTo>
                  <a:lnTo>
                    <a:pt x="543" y="115"/>
                  </a:lnTo>
                  <a:lnTo>
                    <a:pt x="534" y="97"/>
                  </a:lnTo>
                  <a:lnTo>
                    <a:pt x="526" y="88"/>
                  </a:lnTo>
                  <a:lnTo>
                    <a:pt x="509" y="79"/>
                  </a:lnTo>
                  <a:lnTo>
                    <a:pt x="483" y="79"/>
                  </a:lnTo>
                  <a:lnTo>
                    <a:pt x="448" y="70"/>
                  </a:lnTo>
                  <a:lnTo>
                    <a:pt x="353" y="70"/>
                  </a:lnTo>
                  <a:lnTo>
                    <a:pt x="336" y="62"/>
                  </a:lnTo>
                  <a:lnTo>
                    <a:pt x="336" y="26"/>
                  </a:lnTo>
                  <a:lnTo>
                    <a:pt x="345" y="8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0" name="Freeform 88"/>
            <p:cNvSpPr>
              <a:spLocks noEditPoints="1"/>
            </p:cNvSpPr>
            <p:nvPr/>
          </p:nvSpPr>
          <p:spPr bwMode="auto">
            <a:xfrm>
              <a:off x="2068" y="4350"/>
              <a:ext cx="699" cy="1398"/>
            </a:xfrm>
            <a:custGeom>
              <a:avLst/>
              <a:gdLst/>
              <a:ahLst/>
              <a:cxnLst>
                <a:cxn ang="0">
                  <a:pos x="492" y="186"/>
                </a:cxn>
                <a:cxn ang="0">
                  <a:pos x="621" y="195"/>
                </a:cxn>
                <a:cxn ang="0">
                  <a:pos x="639" y="168"/>
                </a:cxn>
                <a:cxn ang="0">
                  <a:pos x="432" y="0"/>
                </a:cxn>
                <a:cxn ang="0">
                  <a:pos x="457" y="9"/>
                </a:cxn>
                <a:cxn ang="0">
                  <a:pos x="449" y="53"/>
                </a:cxn>
                <a:cxn ang="0">
                  <a:pos x="457" y="133"/>
                </a:cxn>
                <a:cxn ang="0">
                  <a:pos x="492" y="133"/>
                </a:cxn>
                <a:cxn ang="0">
                  <a:pos x="604" y="124"/>
                </a:cxn>
                <a:cxn ang="0">
                  <a:pos x="682" y="141"/>
                </a:cxn>
                <a:cxn ang="0">
                  <a:pos x="682" y="203"/>
                </a:cxn>
                <a:cxn ang="0">
                  <a:pos x="595" y="230"/>
                </a:cxn>
                <a:cxn ang="0">
                  <a:pos x="492" y="221"/>
                </a:cxn>
                <a:cxn ang="0">
                  <a:pos x="449" y="203"/>
                </a:cxn>
                <a:cxn ang="0">
                  <a:pos x="354" y="265"/>
                </a:cxn>
                <a:cxn ang="0">
                  <a:pos x="181" y="486"/>
                </a:cxn>
                <a:cxn ang="0">
                  <a:pos x="104" y="761"/>
                </a:cxn>
                <a:cxn ang="0">
                  <a:pos x="156" y="929"/>
                </a:cxn>
                <a:cxn ang="0">
                  <a:pos x="259" y="991"/>
                </a:cxn>
                <a:cxn ang="0">
                  <a:pos x="380" y="1026"/>
                </a:cxn>
                <a:cxn ang="0">
                  <a:pos x="466" y="1053"/>
                </a:cxn>
                <a:cxn ang="0">
                  <a:pos x="535" y="1097"/>
                </a:cxn>
                <a:cxn ang="0">
                  <a:pos x="578" y="1203"/>
                </a:cxn>
                <a:cxn ang="0">
                  <a:pos x="526" y="1336"/>
                </a:cxn>
                <a:cxn ang="0">
                  <a:pos x="406" y="1398"/>
                </a:cxn>
                <a:cxn ang="0">
                  <a:pos x="294" y="1371"/>
                </a:cxn>
                <a:cxn ang="0">
                  <a:pos x="242" y="1318"/>
                </a:cxn>
                <a:cxn ang="0">
                  <a:pos x="250" y="1300"/>
                </a:cxn>
                <a:cxn ang="0">
                  <a:pos x="276" y="1309"/>
                </a:cxn>
                <a:cxn ang="0">
                  <a:pos x="371" y="1353"/>
                </a:cxn>
                <a:cxn ang="0">
                  <a:pos x="449" y="1336"/>
                </a:cxn>
                <a:cxn ang="0">
                  <a:pos x="475" y="1291"/>
                </a:cxn>
                <a:cxn ang="0">
                  <a:pos x="466" y="1212"/>
                </a:cxn>
                <a:cxn ang="0">
                  <a:pos x="432" y="1185"/>
                </a:cxn>
                <a:cxn ang="0">
                  <a:pos x="363" y="1159"/>
                </a:cxn>
                <a:cxn ang="0">
                  <a:pos x="199" y="1106"/>
                </a:cxn>
                <a:cxn ang="0">
                  <a:pos x="112" y="1061"/>
                </a:cxn>
                <a:cxn ang="0">
                  <a:pos x="35" y="964"/>
                </a:cxn>
                <a:cxn ang="0">
                  <a:pos x="0" y="814"/>
                </a:cxn>
                <a:cxn ang="0">
                  <a:pos x="95" y="495"/>
                </a:cxn>
                <a:cxn ang="0">
                  <a:pos x="302" y="239"/>
                </a:cxn>
                <a:cxn ang="0">
                  <a:pos x="406" y="133"/>
                </a:cxn>
                <a:cxn ang="0">
                  <a:pos x="397" y="35"/>
                </a:cxn>
                <a:cxn ang="0">
                  <a:pos x="414" y="9"/>
                </a:cxn>
              </a:cxnLst>
              <a:rect l="0" t="0" r="r" b="b"/>
              <a:pathLst>
                <a:path w="699" h="1398">
                  <a:moveTo>
                    <a:pt x="509" y="168"/>
                  </a:moveTo>
                  <a:lnTo>
                    <a:pt x="492" y="186"/>
                  </a:lnTo>
                  <a:lnTo>
                    <a:pt x="501" y="195"/>
                  </a:lnTo>
                  <a:lnTo>
                    <a:pt x="621" y="195"/>
                  </a:lnTo>
                  <a:lnTo>
                    <a:pt x="639" y="186"/>
                  </a:lnTo>
                  <a:lnTo>
                    <a:pt x="639" y="168"/>
                  </a:lnTo>
                  <a:lnTo>
                    <a:pt x="509" y="168"/>
                  </a:lnTo>
                  <a:close/>
                  <a:moveTo>
                    <a:pt x="432" y="0"/>
                  </a:moveTo>
                  <a:lnTo>
                    <a:pt x="449" y="0"/>
                  </a:lnTo>
                  <a:lnTo>
                    <a:pt x="457" y="9"/>
                  </a:lnTo>
                  <a:lnTo>
                    <a:pt x="457" y="35"/>
                  </a:lnTo>
                  <a:lnTo>
                    <a:pt x="449" y="53"/>
                  </a:lnTo>
                  <a:lnTo>
                    <a:pt x="449" y="124"/>
                  </a:lnTo>
                  <a:lnTo>
                    <a:pt x="457" y="133"/>
                  </a:lnTo>
                  <a:lnTo>
                    <a:pt x="457" y="141"/>
                  </a:lnTo>
                  <a:lnTo>
                    <a:pt x="492" y="133"/>
                  </a:lnTo>
                  <a:lnTo>
                    <a:pt x="518" y="124"/>
                  </a:lnTo>
                  <a:lnTo>
                    <a:pt x="604" y="124"/>
                  </a:lnTo>
                  <a:lnTo>
                    <a:pt x="656" y="133"/>
                  </a:lnTo>
                  <a:lnTo>
                    <a:pt x="682" y="141"/>
                  </a:lnTo>
                  <a:lnTo>
                    <a:pt x="699" y="168"/>
                  </a:lnTo>
                  <a:lnTo>
                    <a:pt x="682" y="203"/>
                  </a:lnTo>
                  <a:lnTo>
                    <a:pt x="639" y="221"/>
                  </a:lnTo>
                  <a:lnTo>
                    <a:pt x="595" y="230"/>
                  </a:lnTo>
                  <a:lnTo>
                    <a:pt x="509" y="230"/>
                  </a:lnTo>
                  <a:lnTo>
                    <a:pt x="492" y="221"/>
                  </a:lnTo>
                  <a:lnTo>
                    <a:pt x="466" y="212"/>
                  </a:lnTo>
                  <a:lnTo>
                    <a:pt x="449" y="203"/>
                  </a:lnTo>
                  <a:lnTo>
                    <a:pt x="449" y="195"/>
                  </a:lnTo>
                  <a:lnTo>
                    <a:pt x="354" y="265"/>
                  </a:lnTo>
                  <a:lnTo>
                    <a:pt x="259" y="371"/>
                  </a:lnTo>
                  <a:lnTo>
                    <a:pt x="181" y="486"/>
                  </a:lnTo>
                  <a:lnTo>
                    <a:pt x="121" y="619"/>
                  </a:lnTo>
                  <a:lnTo>
                    <a:pt x="104" y="761"/>
                  </a:lnTo>
                  <a:lnTo>
                    <a:pt x="112" y="858"/>
                  </a:lnTo>
                  <a:lnTo>
                    <a:pt x="156" y="929"/>
                  </a:lnTo>
                  <a:lnTo>
                    <a:pt x="199" y="964"/>
                  </a:lnTo>
                  <a:lnTo>
                    <a:pt x="259" y="991"/>
                  </a:lnTo>
                  <a:lnTo>
                    <a:pt x="354" y="1017"/>
                  </a:lnTo>
                  <a:lnTo>
                    <a:pt x="380" y="1026"/>
                  </a:lnTo>
                  <a:lnTo>
                    <a:pt x="414" y="1035"/>
                  </a:lnTo>
                  <a:lnTo>
                    <a:pt x="466" y="1053"/>
                  </a:lnTo>
                  <a:lnTo>
                    <a:pt x="483" y="1061"/>
                  </a:lnTo>
                  <a:lnTo>
                    <a:pt x="535" y="1097"/>
                  </a:lnTo>
                  <a:lnTo>
                    <a:pt x="561" y="1141"/>
                  </a:lnTo>
                  <a:lnTo>
                    <a:pt x="578" y="1203"/>
                  </a:lnTo>
                  <a:lnTo>
                    <a:pt x="570" y="1274"/>
                  </a:lnTo>
                  <a:lnTo>
                    <a:pt x="526" y="1336"/>
                  </a:lnTo>
                  <a:lnTo>
                    <a:pt x="475" y="1380"/>
                  </a:lnTo>
                  <a:lnTo>
                    <a:pt x="406" y="1398"/>
                  </a:lnTo>
                  <a:lnTo>
                    <a:pt x="345" y="1389"/>
                  </a:lnTo>
                  <a:lnTo>
                    <a:pt x="294" y="1371"/>
                  </a:lnTo>
                  <a:lnTo>
                    <a:pt x="259" y="1344"/>
                  </a:lnTo>
                  <a:lnTo>
                    <a:pt x="242" y="1318"/>
                  </a:lnTo>
                  <a:lnTo>
                    <a:pt x="242" y="1309"/>
                  </a:lnTo>
                  <a:lnTo>
                    <a:pt x="250" y="1300"/>
                  </a:lnTo>
                  <a:lnTo>
                    <a:pt x="268" y="1300"/>
                  </a:lnTo>
                  <a:lnTo>
                    <a:pt x="276" y="1309"/>
                  </a:lnTo>
                  <a:lnTo>
                    <a:pt x="345" y="1344"/>
                  </a:lnTo>
                  <a:lnTo>
                    <a:pt x="371" y="1353"/>
                  </a:lnTo>
                  <a:lnTo>
                    <a:pt x="397" y="1353"/>
                  </a:lnTo>
                  <a:lnTo>
                    <a:pt x="449" y="1336"/>
                  </a:lnTo>
                  <a:lnTo>
                    <a:pt x="466" y="1318"/>
                  </a:lnTo>
                  <a:lnTo>
                    <a:pt x="475" y="1291"/>
                  </a:lnTo>
                  <a:lnTo>
                    <a:pt x="475" y="1238"/>
                  </a:lnTo>
                  <a:lnTo>
                    <a:pt x="466" y="1212"/>
                  </a:lnTo>
                  <a:lnTo>
                    <a:pt x="449" y="1203"/>
                  </a:lnTo>
                  <a:lnTo>
                    <a:pt x="432" y="1185"/>
                  </a:lnTo>
                  <a:lnTo>
                    <a:pt x="414" y="1176"/>
                  </a:lnTo>
                  <a:lnTo>
                    <a:pt x="363" y="1159"/>
                  </a:lnTo>
                  <a:lnTo>
                    <a:pt x="268" y="1123"/>
                  </a:lnTo>
                  <a:lnTo>
                    <a:pt x="199" y="1106"/>
                  </a:lnTo>
                  <a:lnTo>
                    <a:pt x="147" y="1088"/>
                  </a:lnTo>
                  <a:lnTo>
                    <a:pt x="112" y="1061"/>
                  </a:lnTo>
                  <a:lnTo>
                    <a:pt x="87" y="1035"/>
                  </a:lnTo>
                  <a:lnTo>
                    <a:pt x="35" y="964"/>
                  </a:lnTo>
                  <a:lnTo>
                    <a:pt x="9" y="893"/>
                  </a:lnTo>
                  <a:lnTo>
                    <a:pt x="0" y="814"/>
                  </a:lnTo>
                  <a:lnTo>
                    <a:pt x="26" y="646"/>
                  </a:lnTo>
                  <a:lnTo>
                    <a:pt x="95" y="495"/>
                  </a:lnTo>
                  <a:lnTo>
                    <a:pt x="190" y="354"/>
                  </a:lnTo>
                  <a:lnTo>
                    <a:pt x="302" y="239"/>
                  </a:lnTo>
                  <a:lnTo>
                    <a:pt x="414" y="159"/>
                  </a:lnTo>
                  <a:lnTo>
                    <a:pt x="406" y="133"/>
                  </a:lnTo>
                  <a:lnTo>
                    <a:pt x="397" y="115"/>
                  </a:lnTo>
                  <a:lnTo>
                    <a:pt x="397" y="35"/>
                  </a:lnTo>
                  <a:lnTo>
                    <a:pt x="406" y="18"/>
                  </a:lnTo>
                  <a:lnTo>
                    <a:pt x="414" y="9"/>
                  </a:lnTo>
                  <a:lnTo>
                    <a:pt x="432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1" name="Freeform 89"/>
            <p:cNvSpPr>
              <a:spLocks noEditPoints="1"/>
            </p:cNvSpPr>
            <p:nvPr/>
          </p:nvSpPr>
          <p:spPr bwMode="auto">
            <a:xfrm>
              <a:off x="3655" y="4315"/>
              <a:ext cx="1424" cy="513"/>
            </a:xfrm>
            <a:custGeom>
              <a:avLst/>
              <a:gdLst/>
              <a:ahLst/>
              <a:cxnLst>
                <a:cxn ang="0">
                  <a:pos x="44" y="424"/>
                </a:cxn>
                <a:cxn ang="0">
                  <a:pos x="1372" y="424"/>
                </a:cxn>
                <a:cxn ang="0">
                  <a:pos x="1389" y="433"/>
                </a:cxn>
                <a:cxn ang="0">
                  <a:pos x="1406" y="433"/>
                </a:cxn>
                <a:cxn ang="0">
                  <a:pos x="1415" y="451"/>
                </a:cxn>
                <a:cxn ang="0">
                  <a:pos x="1415" y="486"/>
                </a:cxn>
                <a:cxn ang="0">
                  <a:pos x="1406" y="504"/>
                </a:cxn>
                <a:cxn ang="0">
                  <a:pos x="1389" y="504"/>
                </a:cxn>
                <a:cxn ang="0">
                  <a:pos x="1372" y="513"/>
                </a:cxn>
                <a:cxn ang="0">
                  <a:pos x="44" y="513"/>
                </a:cxn>
                <a:cxn ang="0">
                  <a:pos x="26" y="504"/>
                </a:cxn>
                <a:cxn ang="0">
                  <a:pos x="9" y="504"/>
                </a:cxn>
                <a:cxn ang="0">
                  <a:pos x="0" y="486"/>
                </a:cxn>
                <a:cxn ang="0">
                  <a:pos x="0" y="451"/>
                </a:cxn>
                <a:cxn ang="0">
                  <a:pos x="9" y="433"/>
                </a:cxn>
                <a:cxn ang="0">
                  <a:pos x="26" y="433"/>
                </a:cxn>
                <a:cxn ang="0">
                  <a:pos x="44" y="424"/>
                </a:cxn>
                <a:cxn ang="0">
                  <a:pos x="52" y="0"/>
                </a:cxn>
                <a:cxn ang="0">
                  <a:pos x="1381" y="0"/>
                </a:cxn>
                <a:cxn ang="0">
                  <a:pos x="1398" y="8"/>
                </a:cxn>
                <a:cxn ang="0">
                  <a:pos x="1415" y="8"/>
                </a:cxn>
                <a:cxn ang="0">
                  <a:pos x="1424" y="26"/>
                </a:cxn>
                <a:cxn ang="0">
                  <a:pos x="1424" y="61"/>
                </a:cxn>
                <a:cxn ang="0">
                  <a:pos x="1415" y="79"/>
                </a:cxn>
                <a:cxn ang="0">
                  <a:pos x="1398" y="79"/>
                </a:cxn>
                <a:cxn ang="0">
                  <a:pos x="1381" y="88"/>
                </a:cxn>
                <a:cxn ang="0">
                  <a:pos x="52" y="88"/>
                </a:cxn>
                <a:cxn ang="0">
                  <a:pos x="35" y="79"/>
                </a:cxn>
                <a:cxn ang="0">
                  <a:pos x="18" y="79"/>
                </a:cxn>
                <a:cxn ang="0">
                  <a:pos x="9" y="61"/>
                </a:cxn>
                <a:cxn ang="0">
                  <a:pos x="9" y="26"/>
                </a:cxn>
                <a:cxn ang="0">
                  <a:pos x="18" y="8"/>
                </a:cxn>
                <a:cxn ang="0">
                  <a:pos x="35" y="8"/>
                </a:cxn>
                <a:cxn ang="0">
                  <a:pos x="52" y="0"/>
                </a:cxn>
              </a:cxnLst>
              <a:rect l="0" t="0" r="r" b="b"/>
              <a:pathLst>
                <a:path w="1424" h="513">
                  <a:moveTo>
                    <a:pt x="44" y="424"/>
                  </a:moveTo>
                  <a:lnTo>
                    <a:pt x="1372" y="424"/>
                  </a:lnTo>
                  <a:lnTo>
                    <a:pt x="1389" y="433"/>
                  </a:lnTo>
                  <a:lnTo>
                    <a:pt x="1406" y="433"/>
                  </a:lnTo>
                  <a:lnTo>
                    <a:pt x="1415" y="451"/>
                  </a:lnTo>
                  <a:lnTo>
                    <a:pt x="1415" y="486"/>
                  </a:lnTo>
                  <a:lnTo>
                    <a:pt x="1406" y="504"/>
                  </a:lnTo>
                  <a:lnTo>
                    <a:pt x="1389" y="504"/>
                  </a:lnTo>
                  <a:lnTo>
                    <a:pt x="1372" y="513"/>
                  </a:lnTo>
                  <a:lnTo>
                    <a:pt x="44" y="513"/>
                  </a:lnTo>
                  <a:lnTo>
                    <a:pt x="26" y="504"/>
                  </a:lnTo>
                  <a:lnTo>
                    <a:pt x="9" y="504"/>
                  </a:lnTo>
                  <a:lnTo>
                    <a:pt x="0" y="486"/>
                  </a:lnTo>
                  <a:lnTo>
                    <a:pt x="0" y="451"/>
                  </a:lnTo>
                  <a:lnTo>
                    <a:pt x="9" y="433"/>
                  </a:lnTo>
                  <a:lnTo>
                    <a:pt x="26" y="433"/>
                  </a:lnTo>
                  <a:lnTo>
                    <a:pt x="44" y="424"/>
                  </a:lnTo>
                  <a:close/>
                  <a:moveTo>
                    <a:pt x="52" y="0"/>
                  </a:moveTo>
                  <a:lnTo>
                    <a:pt x="1381" y="0"/>
                  </a:lnTo>
                  <a:lnTo>
                    <a:pt x="1398" y="8"/>
                  </a:lnTo>
                  <a:lnTo>
                    <a:pt x="1415" y="8"/>
                  </a:lnTo>
                  <a:lnTo>
                    <a:pt x="1424" y="26"/>
                  </a:lnTo>
                  <a:lnTo>
                    <a:pt x="1424" y="61"/>
                  </a:lnTo>
                  <a:lnTo>
                    <a:pt x="1415" y="79"/>
                  </a:lnTo>
                  <a:lnTo>
                    <a:pt x="1398" y="79"/>
                  </a:lnTo>
                  <a:lnTo>
                    <a:pt x="1381" y="88"/>
                  </a:lnTo>
                  <a:lnTo>
                    <a:pt x="52" y="88"/>
                  </a:lnTo>
                  <a:lnTo>
                    <a:pt x="35" y="79"/>
                  </a:lnTo>
                  <a:lnTo>
                    <a:pt x="18" y="79"/>
                  </a:lnTo>
                  <a:lnTo>
                    <a:pt x="9" y="61"/>
                  </a:lnTo>
                  <a:lnTo>
                    <a:pt x="9" y="26"/>
                  </a:lnTo>
                  <a:lnTo>
                    <a:pt x="18" y="8"/>
                  </a:lnTo>
                  <a:lnTo>
                    <a:pt x="35" y="8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2" name="Freeform 90"/>
            <p:cNvSpPr>
              <a:spLocks noEditPoints="1"/>
            </p:cNvSpPr>
            <p:nvPr/>
          </p:nvSpPr>
          <p:spPr bwMode="auto">
            <a:xfrm>
              <a:off x="5864" y="4146"/>
              <a:ext cx="819" cy="1000"/>
            </a:xfrm>
            <a:custGeom>
              <a:avLst/>
              <a:gdLst/>
              <a:ahLst/>
              <a:cxnLst>
                <a:cxn ang="0">
                  <a:pos x="405" y="45"/>
                </a:cxn>
                <a:cxn ang="0">
                  <a:pos x="353" y="62"/>
                </a:cxn>
                <a:cxn ang="0">
                  <a:pos x="310" y="89"/>
                </a:cxn>
                <a:cxn ang="0">
                  <a:pos x="258" y="142"/>
                </a:cxn>
                <a:cxn ang="0">
                  <a:pos x="215" y="204"/>
                </a:cxn>
                <a:cxn ang="0">
                  <a:pos x="189" y="301"/>
                </a:cxn>
                <a:cxn ang="0">
                  <a:pos x="172" y="425"/>
                </a:cxn>
                <a:cxn ang="0">
                  <a:pos x="681" y="425"/>
                </a:cxn>
                <a:cxn ang="0">
                  <a:pos x="681" y="372"/>
                </a:cxn>
                <a:cxn ang="0">
                  <a:pos x="673" y="310"/>
                </a:cxn>
                <a:cxn ang="0">
                  <a:pos x="655" y="239"/>
                </a:cxn>
                <a:cxn ang="0">
                  <a:pos x="629" y="169"/>
                </a:cxn>
                <a:cxn ang="0">
                  <a:pos x="586" y="107"/>
                </a:cxn>
                <a:cxn ang="0">
                  <a:pos x="526" y="62"/>
                </a:cxn>
                <a:cxn ang="0">
                  <a:pos x="440" y="45"/>
                </a:cxn>
                <a:cxn ang="0">
                  <a:pos x="405" y="45"/>
                </a:cxn>
                <a:cxn ang="0">
                  <a:pos x="440" y="0"/>
                </a:cxn>
                <a:cxn ang="0">
                  <a:pos x="560" y="18"/>
                </a:cxn>
                <a:cxn ang="0">
                  <a:pos x="655" y="62"/>
                </a:cxn>
                <a:cxn ang="0">
                  <a:pos x="733" y="133"/>
                </a:cxn>
                <a:cxn ang="0">
                  <a:pos x="776" y="222"/>
                </a:cxn>
                <a:cxn ang="0">
                  <a:pos x="811" y="319"/>
                </a:cxn>
                <a:cxn ang="0">
                  <a:pos x="819" y="425"/>
                </a:cxn>
                <a:cxn ang="0">
                  <a:pos x="819" y="443"/>
                </a:cxn>
                <a:cxn ang="0">
                  <a:pos x="811" y="460"/>
                </a:cxn>
                <a:cxn ang="0">
                  <a:pos x="802" y="469"/>
                </a:cxn>
                <a:cxn ang="0">
                  <a:pos x="181" y="469"/>
                </a:cxn>
                <a:cxn ang="0">
                  <a:pos x="181" y="567"/>
                </a:cxn>
                <a:cxn ang="0">
                  <a:pos x="198" y="682"/>
                </a:cxn>
                <a:cxn ang="0">
                  <a:pos x="241" y="797"/>
                </a:cxn>
                <a:cxn ang="0">
                  <a:pos x="302" y="867"/>
                </a:cxn>
                <a:cxn ang="0">
                  <a:pos x="388" y="920"/>
                </a:cxn>
                <a:cxn ang="0">
                  <a:pos x="483" y="938"/>
                </a:cxn>
                <a:cxn ang="0">
                  <a:pos x="509" y="938"/>
                </a:cxn>
                <a:cxn ang="0">
                  <a:pos x="543" y="929"/>
                </a:cxn>
                <a:cxn ang="0">
                  <a:pos x="603" y="912"/>
                </a:cxn>
                <a:cxn ang="0">
                  <a:pos x="664" y="876"/>
                </a:cxn>
                <a:cxn ang="0">
                  <a:pos x="724" y="814"/>
                </a:cxn>
                <a:cxn ang="0">
                  <a:pos x="767" y="717"/>
                </a:cxn>
                <a:cxn ang="0">
                  <a:pos x="767" y="708"/>
                </a:cxn>
                <a:cxn ang="0">
                  <a:pos x="785" y="690"/>
                </a:cxn>
                <a:cxn ang="0">
                  <a:pos x="802" y="690"/>
                </a:cxn>
                <a:cxn ang="0">
                  <a:pos x="819" y="708"/>
                </a:cxn>
                <a:cxn ang="0">
                  <a:pos x="819" y="717"/>
                </a:cxn>
                <a:cxn ang="0">
                  <a:pos x="811" y="752"/>
                </a:cxn>
                <a:cxn ang="0">
                  <a:pos x="785" y="805"/>
                </a:cxn>
                <a:cxn ang="0">
                  <a:pos x="742" y="876"/>
                </a:cxn>
                <a:cxn ang="0">
                  <a:pos x="673" y="938"/>
                </a:cxn>
                <a:cxn ang="0">
                  <a:pos x="578" y="982"/>
                </a:cxn>
                <a:cxn ang="0">
                  <a:pos x="465" y="1000"/>
                </a:cxn>
                <a:cxn ang="0">
                  <a:pos x="345" y="982"/>
                </a:cxn>
                <a:cxn ang="0">
                  <a:pos x="241" y="938"/>
                </a:cxn>
                <a:cxn ang="0">
                  <a:pos x="138" y="858"/>
                </a:cxn>
                <a:cxn ang="0">
                  <a:pos x="69" y="752"/>
                </a:cxn>
                <a:cxn ang="0">
                  <a:pos x="17" y="637"/>
                </a:cxn>
                <a:cxn ang="0">
                  <a:pos x="0" y="496"/>
                </a:cxn>
                <a:cxn ang="0">
                  <a:pos x="26" y="345"/>
                </a:cxn>
                <a:cxn ang="0">
                  <a:pos x="86" y="204"/>
                </a:cxn>
                <a:cxn ang="0">
                  <a:pos x="181" y="98"/>
                </a:cxn>
                <a:cxn ang="0">
                  <a:pos x="302" y="27"/>
                </a:cxn>
                <a:cxn ang="0">
                  <a:pos x="440" y="0"/>
                </a:cxn>
              </a:cxnLst>
              <a:rect l="0" t="0" r="r" b="b"/>
              <a:pathLst>
                <a:path w="819" h="1000">
                  <a:moveTo>
                    <a:pt x="405" y="45"/>
                  </a:moveTo>
                  <a:lnTo>
                    <a:pt x="353" y="62"/>
                  </a:lnTo>
                  <a:lnTo>
                    <a:pt x="310" y="89"/>
                  </a:lnTo>
                  <a:lnTo>
                    <a:pt x="258" y="142"/>
                  </a:lnTo>
                  <a:lnTo>
                    <a:pt x="215" y="204"/>
                  </a:lnTo>
                  <a:lnTo>
                    <a:pt x="189" y="301"/>
                  </a:lnTo>
                  <a:lnTo>
                    <a:pt x="172" y="425"/>
                  </a:lnTo>
                  <a:lnTo>
                    <a:pt x="681" y="425"/>
                  </a:lnTo>
                  <a:lnTo>
                    <a:pt x="681" y="372"/>
                  </a:lnTo>
                  <a:lnTo>
                    <a:pt x="673" y="310"/>
                  </a:lnTo>
                  <a:lnTo>
                    <a:pt x="655" y="239"/>
                  </a:lnTo>
                  <a:lnTo>
                    <a:pt x="629" y="169"/>
                  </a:lnTo>
                  <a:lnTo>
                    <a:pt x="586" y="107"/>
                  </a:lnTo>
                  <a:lnTo>
                    <a:pt x="526" y="62"/>
                  </a:lnTo>
                  <a:lnTo>
                    <a:pt x="440" y="45"/>
                  </a:lnTo>
                  <a:lnTo>
                    <a:pt x="405" y="45"/>
                  </a:lnTo>
                  <a:close/>
                  <a:moveTo>
                    <a:pt x="440" y="0"/>
                  </a:moveTo>
                  <a:lnTo>
                    <a:pt x="560" y="18"/>
                  </a:lnTo>
                  <a:lnTo>
                    <a:pt x="655" y="62"/>
                  </a:lnTo>
                  <a:lnTo>
                    <a:pt x="733" y="133"/>
                  </a:lnTo>
                  <a:lnTo>
                    <a:pt x="776" y="222"/>
                  </a:lnTo>
                  <a:lnTo>
                    <a:pt x="811" y="319"/>
                  </a:lnTo>
                  <a:lnTo>
                    <a:pt x="819" y="425"/>
                  </a:lnTo>
                  <a:lnTo>
                    <a:pt x="819" y="443"/>
                  </a:lnTo>
                  <a:lnTo>
                    <a:pt x="811" y="460"/>
                  </a:lnTo>
                  <a:lnTo>
                    <a:pt x="802" y="469"/>
                  </a:lnTo>
                  <a:lnTo>
                    <a:pt x="181" y="469"/>
                  </a:lnTo>
                  <a:lnTo>
                    <a:pt x="181" y="567"/>
                  </a:lnTo>
                  <a:lnTo>
                    <a:pt x="198" y="682"/>
                  </a:lnTo>
                  <a:lnTo>
                    <a:pt x="241" y="797"/>
                  </a:lnTo>
                  <a:lnTo>
                    <a:pt x="302" y="867"/>
                  </a:lnTo>
                  <a:lnTo>
                    <a:pt x="388" y="920"/>
                  </a:lnTo>
                  <a:lnTo>
                    <a:pt x="483" y="938"/>
                  </a:lnTo>
                  <a:lnTo>
                    <a:pt x="509" y="938"/>
                  </a:lnTo>
                  <a:lnTo>
                    <a:pt x="543" y="929"/>
                  </a:lnTo>
                  <a:lnTo>
                    <a:pt x="603" y="912"/>
                  </a:lnTo>
                  <a:lnTo>
                    <a:pt x="664" y="876"/>
                  </a:lnTo>
                  <a:lnTo>
                    <a:pt x="724" y="814"/>
                  </a:lnTo>
                  <a:lnTo>
                    <a:pt x="767" y="717"/>
                  </a:lnTo>
                  <a:lnTo>
                    <a:pt x="767" y="708"/>
                  </a:lnTo>
                  <a:lnTo>
                    <a:pt x="785" y="690"/>
                  </a:lnTo>
                  <a:lnTo>
                    <a:pt x="802" y="690"/>
                  </a:lnTo>
                  <a:lnTo>
                    <a:pt x="819" y="708"/>
                  </a:lnTo>
                  <a:lnTo>
                    <a:pt x="819" y="717"/>
                  </a:lnTo>
                  <a:lnTo>
                    <a:pt x="811" y="752"/>
                  </a:lnTo>
                  <a:lnTo>
                    <a:pt x="785" y="805"/>
                  </a:lnTo>
                  <a:lnTo>
                    <a:pt x="742" y="876"/>
                  </a:lnTo>
                  <a:lnTo>
                    <a:pt x="673" y="938"/>
                  </a:lnTo>
                  <a:lnTo>
                    <a:pt x="578" y="982"/>
                  </a:lnTo>
                  <a:lnTo>
                    <a:pt x="465" y="1000"/>
                  </a:lnTo>
                  <a:lnTo>
                    <a:pt x="345" y="982"/>
                  </a:lnTo>
                  <a:lnTo>
                    <a:pt x="241" y="938"/>
                  </a:lnTo>
                  <a:lnTo>
                    <a:pt x="138" y="858"/>
                  </a:lnTo>
                  <a:lnTo>
                    <a:pt x="69" y="752"/>
                  </a:lnTo>
                  <a:lnTo>
                    <a:pt x="17" y="637"/>
                  </a:lnTo>
                  <a:lnTo>
                    <a:pt x="0" y="496"/>
                  </a:lnTo>
                  <a:lnTo>
                    <a:pt x="26" y="345"/>
                  </a:lnTo>
                  <a:lnTo>
                    <a:pt x="86" y="204"/>
                  </a:lnTo>
                  <a:lnTo>
                    <a:pt x="181" y="98"/>
                  </a:lnTo>
                  <a:lnTo>
                    <a:pt x="302" y="27"/>
                  </a:lnTo>
                  <a:lnTo>
                    <a:pt x="440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3" name="Freeform 91"/>
            <p:cNvSpPr>
              <a:spLocks/>
            </p:cNvSpPr>
            <p:nvPr/>
          </p:nvSpPr>
          <p:spPr bwMode="auto">
            <a:xfrm>
              <a:off x="6778" y="4173"/>
              <a:ext cx="1070" cy="946"/>
            </a:xfrm>
            <a:custGeom>
              <a:avLst/>
              <a:gdLst/>
              <a:ahLst/>
              <a:cxnLst>
                <a:cxn ang="0">
                  <a:pos x="78" y="9"/>
                </a:cxn>
                <a:cxn ang="0">
                  <a:pos x="319" y="0"/>
                </a:cxn>
                <a:cxn ang="0">
                  <a:pos x="440" y="71"/>
                </a:cxn>
                <a:cxn ang="0">
                  <a:pos x="380" y="80"/>
                </a:cxn>
                <a:cxn ang="0">
                  <a:pos x="362" y="124"/>
                </a:cxn>
                <a:cxn ang="0">
                  <a:pos x="380" y="159"/>
                </a:cxn>
                <a:cxn ang="0">
                  <a:pos x="681" y="212"/>
                </a:cxn>
                <a:cxn ang="0">
                  <a:pos x="707" y="115"/>
                </a:cxn>
                <a:cxn ang="0">
                  <a:pos x="673" y="71"/>
                </a:cxn>
                <a:cxn ang="0">
                  <a:pos x="647" y="0"/>
                </a:cxn>
                <a:cxn ang="0">
                  <a:pos x="854" y="9"/>
                </a:cxn>
                <a:cxn ang="0">
                  <a:pos x="1027" y="0"/>
                </a:cxn>
                <a:cxn ang="0">
                  <a:pos x="932" y="80"/>
                </a:cxn>
                <a:cxn ang="0">
                  <a:pos x="776" y="186"/>
                </a:cxn>
                <a:cxn ang="0">
                  <a:pos x="578" y="433"/>
                </a:cxn>
                <a:cxn ang="0">
                  <a:pos x="914" y="858"/>
                </a:cxn>
                <a:cxn ang="0">
                  <a:pos x="1070" y="876"/>
                </a:cxn>
                <a:cxn ang="0">
                  <a:pos x="966" y="938"/>
                </a:cxn>
                <a:cxn ang="0">
                  <a:pos x="716" y="946"/>
                </a:cxn>
                <a:cxn ang="0">
                  <a:pos x="638" y="876"/>
                </a:cxn>
                <a:cxn ang="0">
                  <a:pos x="699" y="858"/>
                </a:cxn>
                <a:cxn ang="0">
                  <a:pos x="716" y="831"/>
                </a:cxn>
                <a:cxn ang="0">
                  <a:pos x="707" y="805"/>
                </a:cxn>
                <a:cxn ang="0">
                  <a:pos x="681" y="770"/>
                </a:cxn>
                <a:cxn ang="0">
                  <a:pos x="509" y="540"/>
                </a:cxn>
                <a:cxn ang="0">
                  <a:pos x="362" y="717"/>
                </a:cxn>
                <a:cxn ang="0">
                  <a:pos x="319" y="814"/>
                </a:cxn>
                <a:cxn ang="0">
                  <a:pos x="354" y="867"/>
                </a:cxn>
                <a:cxn ang="0">
                  <a:pos x="380" y="946"/>
                </a:cxn>
                <a:cxn ang="0">
                  <a:pos x="173" y="938"/>
                </a:cxn>
                <a:cxn ang="0">
                  <a:pos x="0" y="946"/>
                </a:cxn>
                <a:cxn ang="0">
                  <a:pos x="43" y="876"/>
                </a:cxn>
                <a:cxn ang="0">
                  <a:pos x="190" y="814"/>
                </a:cxn>
                <a:cxn ang="0">
                  <a:pos x="466" y="487"/>
                </a:cxn>
                <a:cxn ang="0">
                  <a:pos x="207" y="142"/>
                </a:cxn>
                <a:cxn ang="0">
                  <a:pos x="129" y="80"/>
                </a:cxn>
                <a:cxn ang="0">
                  <a:pos x="9" y="71"/>
                </a:cxn>
              </a:cxnLst>
              <a:rect l="0" t="0" r="r" b="b"/>
              <a:pathLst>
                <a:path w="1070" h="946">
                  <a:moveTo>
                    <a:pt x="9" y="0"/>
                  </a:moveTo>
                  <a:lnTo>
                    <a:pt x="78" y="9"/>
                  </a:lnTo>
                  <a:lnTo>
                    <a:pt x="250" y="9"/>
                  </a:lnTo>
                  <a:lnTo>
                    <a:pt x="319" y="0"/>
                  </a:lnTo>
                  <a:lnTo>
                    <a:pt x="440" y="0"/>
                  </a:lnTo>
                  <a:lnTo>
                    <a:pt x="440" y="71"/>
                  </a:lnTo>
                  <a:lnTo>
                    <a:pt x="405" y="71"/>
                  </a:lnTo>
                  <a:lnTo>
                    <a:pt x="380" y="80"/>
                  </a:lnTo>
                  <a:lnTo>
                    <a:pt x="371" y="97"/>
                  </a:lnTo>
                  <a:lnTo>
                    <a:pt x="362" y="124"/>
                  </a:lnTo>
                  <a:lnTo>
                    <a:pt x="362" y="142"/>
                  </a:lnTo>
                  <a:lnTo>
                    <a:pt x="380" y="159"/>
                  </a:lnTo>
                  <a:lnTo>
                    <a:pt x="543" y="380"/>
                  </a:lnTo>
                  <a:lnTo>
                    <a:pt x="681" y="212"/>
                  </a:lnTo>
                  <a:lnTo>
                    <a:pt x="707" y="159"/>
                  </a:lnTo>
                  <a:lnTo>
                    <a:pt x="707" y="115"/>
                  </a:lnTo>
                  <a:lnTo>
                    <a:pt x="690" y="80"/>
                  </a:lnTo>
                  <a:lnTo>
                    <a:pt x="673" y="71"/>
                  </a:lnTo>
                  <a:lnTo>
                    <a:pt x="647" y="71"/>
                  </a:lnTo>
                  <a:lnTo>
                    <a:pt x="647" y="0"/>
                  </a:lnTo>
                  <a:lnTo>
                    <a:pt x="681" y="9"/>
                  </a:lnTo>
                  <a:lnTo>
                    <a:pt x="854" y="9"/>
                  </a:lnTo>
                  <a:lnTo>
                    <a:pt x="940" y="0"/>
                  </a:lnTo>
                  <a:lnTo>
                    <a:pt x="1027" y="0"/>
                  </a:lnTo>
                  <a:lnTo>
                    <a:pt x="1027" y="71"/>
                  </a:lnTo>
                  <a:lnTo>
                    <a:pt x="932" y="80"/>
                  </a:lnTo>
                  <a:lnTo>
                    <a:pt x="854" y="124"/>
                  </a:lnTo>
                  <a:lnTo>
                    <a:pt x="776" y="186"/>
                  </a:lnTo>
                  <a:lnTo>
                    <a:pt x="716" y="257"/>
                  </a:lnTo>
                  <a:lnTo>
                    <a:pt x="578" y="433"/>
                  </a:lnTo>
                  <a:lnTo>
                    <a:pt x="863" y="814"/>
                  </a:lnTo>
                  <a:lnTo>
                    <a:pt x="914" y="858"/>
                  </a:lnTo>
                  <a:lnTo>
                    <a:pt x="975" y="876"/>
                  </a:lnTo>
                  <a:lnTo>
                    <a:pt x="1070" y="876"/>
                  </a:lnTo>
                  <a:lnTo>
                    <a:pt x="1070" y="946"/>
                  </a:lnTo>
                  <a:lnTo>
                    <a:pt x="966" y="938"/>
                  </a:lnTo>
                  <a:lnTo>
                    <a:pt x="802" y="938"/>
                  </a:lnTo>
                  <a:lnTo>
                    <a:pt x="716" y="946"/>
                  </a:lnTo>
                  <a:lnTo>
                    <a:pt x="638" y="946"/>
                  </a:lnTo>
                  <a:lnTo>
                    <a:pt x="638" y="876"/>
                  </a:lnTo>
                  <a:lnTo>
                    <a:pt x="664" y="876"/>
                  </a:lnTo>
                  <a:lnTo>
                    <a:pt x="699" y="858"/>
                  </a:lnTo>
                  <a:lnTo>
                    <a:pt x="707" y="840"/>
                  </a:lnTo>
                  <a:lnTo>
                    <a:pt x="716" y="831"/>
                  </a:lnTo>
                  <a:lnTo>
                    <a:pt x="716" y="814"/>
                  </a:lnTo>
                  <a:lnTo>
                    <a:pt x="707" y="805"/>
                  </a:lnTo>
                  <a:lnTo>
                    <a:pt x="699" y="787"/>
                  </a:lnTo>
                  <a:lnTo>
                    <a:pt x="681" y="770"/>
                  </a:lnTo>
                  <a:lnTo>
                    <a:pt x="673" y="752"/>
                  </a:lnTo>
                  <a:lnTo>
                    <a:pt x="509" y="540"/>
                  </a:lnTo>
                  <a:lnTo>
                    <a:pt x="423" y="637"/>
                  </a:lnTo>
                  <a:lnTo>
                    <a:pt x="362" y="717"/>
                  </a:lnTo>
                  <a:lnTo>
                    <a:pt x="328" y="770"/>
                  </a:lnTo>
                  <a:lnTo>
                    <a:pt x="319" y="814"/>
                  </a:lnTo>
                  <a:lnTo>
                    <a:pt x="319" y="831"/>
                  </a:lnTo>
                  <a:lnTo>
                    <a:pt x="354" y="867"/>
                  </a:lnTo>
                  <a:lnTo>
                    <a:pt x="380" y="876"/>
                  </a:lnTo>
                  <a:lnTo>
                    <a:pt x="380" y="946"/>
                  </a:lnTo>
                  <a:lnTo>
                    <a:pt x="319" y="938"/>
                  </a:lnTo>
                  <a:lnTo>
                    <a:pt x="173" y="938"/>
                  </a:lnTo>
                  <a:lnTo>
                    <a:pt x="86" y="946"/>
                  </a:lnTo>
                  <a:lnTo>
                    <a:pt x="0" y="946"/>
                  </a:lnTo>
                  <a:lnTo>
                    <a:pt x="0" y="876"/>
                  </a:lnTo>
                  <a:lnTo>
                    <a:pt x="43" y="876"/>
                  </a:lnTo>
                  <a:lnTo>
                    <a:pt x="112" y="858"/>
                  </a:lnTo>
                  <a:lnTo>
                    <a:pt x="190" y="814"/>
                  </a:lnTo>
                  <a:lnTo>
                    <a:pt x="267" y="743"/>
                  </a:lnTo>
                  <a:lnTo>
                    <a:pt x="466" y="487"/>
                  </a:lnTo>
                  <a:lnTo>
                    <a:pt x="259" y="203"/>
                  </a:lnTo>
                  <a:lnTo>
                    <a:pt x="207" y="142"/>
                  </a:lnTo>
                  <a:lnTo>
                    <a:pt x="173" y="97"/>
                  </a:lnTo>
                  <a:lnTo>
                    <a:pt x="129" y="80"/>
                  </a:lnTo>
                  <a:lnTo>
                    <a:pt x="78" y="71"/>
                  </a:lnTo>
                  <a:lnTo>
                    <a:pt x="9" y="7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4" name="Freeform 92"/>
            <p:cNvSpPr>
              <a:spLocks noEditPoints="1"/>
            </p:cNvSpPr>
            <p:nvPr/>
          </p:nvSpPr>
          <p:spPr bwMode="auto">
            <a:xfrm>
              <a:off x="7934" y="4155"/>
              <a:ext cx="1061" cy="1389"/>
            </a:xfrm>
            <a:custGeom>
              <a:avLst/>
              <a:gdLst/>
              <a:ahLst/>
              <a:cxnLst>
                <a:cxn ang="0">
                  <a:pos x="474" y="71"/>
                </a:cxn>
                <a:cxn ang="0">
                  <a:pos x="310" y="230"/>
                </a:cxn>
                <a:cxn ang="0">
                  <a:pos x="336" y="805"/>
                </a:cxn>
                <a:cxn ang="0">
                  <a:pos x="474" y="920"/>
                </a:cxn>
                <a:cxn ang="0">
                  <a:pos x="655" y="920"/>
                </a:cxn>
                <a:cxn ang="0">
                  <a:pos x="811" y="770"/>
                </a:cxn>
                <a:cxn ang="0">
                  <a:pos x="871" y="496"/>
                </a:cxn>
                <a:cxn ang="0">
                  <a:pos x="819" y="230"/>
                </a:cxn>
                <a:cxn ang="0">
                  <a:pos x="673" y="80"/>
                </a:cxn>
                <a:cxn ang="0">
                  <a:pos x="310" y="0"/>
                </a:cxn>
                <a:cxn ang="0">
                  <a:pos x="354" y="98"/>
                </a:cxn>
                <a:cxn ang="0">
                  <a:pos x="500" y="18"/>
                </a:cxn>
                <a:cxn ang="0">
                  <a:pos x="750" y="27"/>
                </a:cxn>
                <a:cxn ang="0">
                  <a:pos x="975" y="204"/>
                </a:cxn>
                <a:cxn ang="0">
                  <a:pos x="1061" y="496"/>
                </a:cxn>
                <a:cxn ang="0">
                  <a:pos x="992" y="752"/>
                </a:cxn>
                <a:cxn ang="0">
                  <a:pos x="819" y="929"/>
                </a:cxn>
                <a:cxn ang="0">
                  <a:pos x="586" y="991"/>
                </a:cxn>
                <a:cxn ang="0">
                  <a:pos x="423" y="947"/>
                </a:cxn>
                <a:cxn ang="0">
                  <a:pos x="336" y="867"/>
                </a:cxn>
                <a:cxn ang="0">
                  <a:pos x="319" y="1230"/>
                </a:cxn>
                <a:cxn ang="0">
                  <a:pos x="345" y="1318"/>
                </a:cxn>
                <a:cxn ang="0">
                  <a:pos x="483" y="1327"/>
                </a:cxn>
                <a:cxn ang="0">
                  <a:pos x="397" y="1389"/>
                </a:cxn>
                <a:cxn ang="0">
                  <a:pos x="164" y="1380"/>
                </a:cxn>
                <a:cxn ang="0">
                  <a:pos x="0" y="1389"/>
                </a:cxn>
                <a:cxn ang="0">
                  <a:pos x="86" y="1327"/>
                </a:cxn>
                <a:cxn ang="0">
                  <a:pos x="155" y="1283"/>
                </a:cxn>
                <a:cxn ang="0">
                  <a:pos x="164" y="204"/>
                </a:cxn>
                <a:cxn ang="0">
                  <a:pos x="138" y="115"/>
                </a:cxn>
                <a:cxn ang="0">
                  <a:pos x="0" y="98"/>
                </a:cxn>
                <a:cxn ang="0">
                  <a:pos x="310" y="0"/>
                </a:cxn>
              </a:cxnLst>
              <a:rect l="0" t="0" r="r" b="b"/>
              <a:pathLst>
                <a:path w="1061" h="1389">
                  <a:moveTo>
                    <a:pt x="586" y="53"/>
                  </a:moveTo>
                  <a:lnTo>
                    <a:pt x="474" y="71"/>
                  </a:lnTo>
                  <a:lnTo>
                    <a:pt x="388" y="133"/>
                  </a:lnTo>
                  <a:lnTo>
                    <a:pt x="310" y="230"/>
                  </a:lnTo>
                  <a:lnTo>
                    <a:pt x="310" y="752"/>
                  </a:lnTo>
                  <a:lnTo>
                    <a:pt x="336" y="805"/>
                  </a:lnTo>
                  <a:lnTo>
                    <a:pt x="405" y="876"/>
                  </a:lnTo>
                  <a:lnTo>
                    <a:pt x="474" y="920"/>
                  </a:lnTo>
                  <a:lnTo>
                    <a:pt x="561" y="938"/>
                  </a:lnTo>
                  <a:lnTo>
                    <a:pt x="655" y="920"/>
                  </a:lnTo>
                  <a:lnTo>
                    <a:pt x="742" y="858"/>
                  </a:lnTo>
                  <a:lnTo>
                    <a:pt x="811" y="770"/>
                  </a:lnTo>
                  <a:lnTo>
                    <a:pt x="854" y="646"/>
                  </a:lnTo>
                  <a:lnTo>
                    <a:pt x="871" y="496"/>
                  </a:lnTo>
                  <a:lnTo>
                    <a:pt x="854" y="354"/>
                  </a:lnTo>
                  <a:lnTo>
                    <a:pt x="819" y="230"/>
                  </a:lnTo>
                  <a:lnTo>
                    <a:pt x="750" y="142"/>
                  </a:lnTo>
                  <a:lnTo>
                    <a:pt x="673" y="80"/>
                  </a:lnTo>
                  <a:lnTo>
                    <a:pt x="586" y="53"/>
                  </a:lnTo>
                  <a:close/>
                  <a:moveTo>
                    <a:pt x="310" y="0"/>
                  </a:moveTo>
                  <a:lnTo>
                    <a:pt x="310" y="142"/>
                  </a:lnTo>
                  <a:lnTo>
                    <a:pt x="354" y="98"/>
                  </a:lnTo>
                  <a:lnTo>
                    <a:pt x="414" y="53"/>
                  </a:lnTo>
                  <a:lnTo>
                    <a:pt x="500" y="18"/>
                  </a:lnTo>
                  <a:lnTo>
                    <a:pt x="612" y="0"/>
                  </a:lnTo>
                  <a:lnTo>
                    <a:pt x="750" y="27"/>
                  </a:lnTo>
                  <a:lnTo>
                    <a:pt x="871" y="98"/>
                  </a:lnTo>
                  <a:lnTo>
                    <a:pt x="975" y="204"/>
                  </a:lnTo>
                  <a:lnTo>
                    <a:pt x="1035" y="336"/>
                  </a:lnTo>
                  <a:lnTo>
                    <a:pt x="1061" y="496"/>
                  </a:lnTo>
                  <a:lnTo>
                    <a:pt x="1044" y="628"/>
                  </a:lnTo>
                  <a:lnTo>
                    <a:pt x="992" y="752"/>
                  </a:lnTo>
                  <a:lnTo>
                    <a:pt x="914" y="849"/>
                  </a:lnTo>
                  <a:lnTo>
                    <a:pt x="819" y="929"/>
                  </a:lnTo>
                  <a:lnTo>
                    <a:pt x="707" y="973"/>
                  </a:lnTo>
                  <a:lnTo>
                    <a:pt x="586" y="991"/>
                  </a:lnTo>
                  <a:lnTo>
                    <a:pt x="500" y="982"/>
                  </a:lnTo>
                  <a:lnTo>
                    <a:pt x="423" y="947"/>
                  </a:lnTo>
                  <a:lnTo>
                    <a:pt x="371" y="911"/>
                  </a:lnTo>
                  <a:lnTo>
                    <a:pt x="336" y="867"/>
                  </a:lnTo>
                  <a:lnTo>
                    <a:pt x="319" y="841"/>
                  </a:lnTo>
                  <a:lnTo>
                    <a:pt x="319" y="1230"/>
                  </a:lnTo>
                  <a:lnTo>
                    <a:pt x="328" y="1283"/>
                  </a:lnTo>
                  <a:lnTo>
                    <a:pt x="345" y="1318"/>
                  </a:lnTo>
                  <a:lnTo>
                    <a:pt x="397" y="1327"/>
                  </a:lnTo>
                  <a:lnTo>
                    <a:pt x="483" y="1327"/>
                  </a:lnTo>
                  <a:lnTo>
                    <a:pt x="483" y="1389"/>
                  </a:lnTo>
                  <a:lnTo>
                    <a:pt x="397" y="1389"/>
                  </a:lnTo>
                  <a:lnTo>
                    <a:pt x="310" y="1380"/>
                  </a:lnTo>
                  <a:lnTo>
                    <a:pt x="164" y="1380"/>
                  </a:lnTo>
                  <a:lnTo>
                    <a:pt x="78" y="1389"/>
                  </a:lnTo>
                  <a:lnTo>
                    <a:pt x="0" y="1389"/>
                  </a:lnTo>
                  <a:lnTo>
                    <a:pt x="0" y="1327"/>
                  </a:lnTo>
                  <a:lnTo>
                    <a:pt x="86" y="1327"/>
                  </a:lnTo>
                  <a:lnTo>
                    <a:pt x="129" y="1318"/>
                  </a:lnTo>
                  <a:lnTo>
                    <a:pt x="155" y="1283"/>
                  </a:lnTo>
                  <a:lnTo>
                    <a:pt x="164" y="1230"/>
                  </a:lnTo>
                  <a:lnTo>
                    <a:pt x="164" y="204"/>
                  </a:lnTo>
                  <a:lnTo>
                    <a:pt x="155" y="151"/>
                  </a:lnTo>
                  <a:lnTo>
                    <a:pt x="138" y="115"/>
                  </a:lnTo>
                  <a:lnTo>
                    <a:pt x="86" y="98"/>
                  </a:lnTo>
                  <a:lnTo>
                    <a:pt x="0" y="98"/>
                  </a:lnTo>
                  <a:lnTo>
                    <a:pt x="0" y="27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5" name="Freeform 93"/>
            <p:cNvSpPr>
              <a:spLocks/>
            </p:cNvSpPr>
            <p:nvPr/>
          </p:nvSpPr>
          <p:spPr bwMode="auto">
            <a:xfrm>
              <a:off x="9512" y="3386"/>
              <a:ext cx="1182" cy="2423"/>
            </a:xfrm>
            <a:custGeom>
              <a:avLst/>
              <a:gdLst/>
              <a:ahLst/>
              <a:cxnLst>
                <a:cxn ang="0">
                  <a:pos x="1044" y="17"/>
                </a:cxn>
                <a:cxn ang="0">
                  <a:pos x="1165" y="115"/>
                </a:cxn>
                <a:cxn ang="0">
                  <a:pos x="1182" y="212"/>
                </a:cxn>
                <a:cxn ang="0">
                  <a:pos x="1156" y="256"/>
                </a:cxn>
                <a:cxn ang="0">
                  <a:pos x="1113" y="274"/>
                </a:cxn>
                <a:cxn ang="0">
                  <a:pos x="1053" y="265"/>
                </a:cxn>
                <a:cxn ang="0">
                  <a:pos x="1018" y="239"/>
                </a:cxn>
                <a:cxn ang="0">
                  <a:pos x="1010" y="168"/>
                </a:cxn>
                <a:cxn ang="0">
                  <a:pos x="1044" y="115"/>
                </a:cxn>
                <a:cxn ang="0">
                  <a:pos x="1087" y="97"/>
                </a:cxn>
                <a:cxn ang="0">
                  <a:pos x="984" y="53"/>
                </a:cxn>
                <a:cxn ang="0">
                  <a:pos x="906" y="62"/>
                </a:cxn>
                <a:cxn ang="0">
                  <a:pos x="820" y="132"/>
                </a:cxn>
                <a:cxn ang="0">
                  <a:pos x="768" y="345"/>
                </a:cxn>
                <a:cxn ang="0">
                  <a:pos x="708" y="1052"/>
                </a:cxn>
                <a:cxn ang="0">
                  <a:pos x="682" y="1335"/>
                </a:cxn>
                <a:cxn ang="0">
                  <a:pos x="639" y="1680"/>
                </a:cxn>
                <a:cxn ang="0">
                  <a:pos x="604" y="1963"/>
                </a:cxn>
                <a:cxn ang="0">
                  <a:pos x="552" y="2158"/>
                </a:cxn>
                <a:cxn ang="0">
                  <a:pos x="432" y="2344"/>
                </a:cxn>
                <a:cxn ang="0">
                  <a:pos x="233" y="2423"/>
                </a:cxn>
                <a:cxn ang="0">
                  <a:pos x="69" y="2379"/>
                </a:cxn>
                <a:cxn ang="0">
                  <a:pos x="0" y="2247"/>
                </a:cxn>
                <a:cxn ang="0">
                  <a:pos x="9" y="2193"/>
                </a:cxn>
                <a:cxn ang="0">
                  <a:pos x="69" y="2149"/>
                </a:cxn>
                <a:cxn ang="0">
                  <a:pos x="138" y="2167"/>
                </a:cxn>
                <a:cxn ang="0">
                  <a:pos x="173" y="2211"/>
                </a:cxn>
                <a:cxn ang="0">
                  <a:pos x="156" y="2291"/>
                </a:cxn>
                <a:cxn ang="0">
                  <a:pos x="121" y="2317"/>
                </a:cxn>
                <a:cxn ang="0">
                  <a:pos x="147" y="2353"/>
                </a:cxn>
                <a:cxn ang="0">
                  <a:pos x="233" y="2370"/>
                </a:cxn>
                <a:cxn ang="0">
                  <a:pos x="337" y="2335"/>
                </a:cxn>
                <a:cxn ang="0">
                  <a:pos x="414" y="2193"/>
                </a:cxn>
                <a:cxn ang="0">
                  <a:pos x="458" y="1910"/>
                </a:cxn>
                <a:cxn ang="0">
                  <a:pos x="509" y="1380"/>
                </a:cxn>
                <a:cxn ang="0">
                  <a:pos x="535" y="1088"/>
                </a:cxn>
                <a:cxn ang="0">
                  <a:pos x="578" y="743"/>
                </a:cxn>
                <a:cxn ang="0">
                  <a:pos x="613" y="460"/>
                </a:cxn>
                <a:cxn ang="0">
                  <a:pos x="647" y="292"/>
                </a:cxn>
                <a:cxn ang="0">
                  <a:pos x="725" y="124"/>
                </a:cxn>
                <a:cxn ang="0">
                  <a:pos x="854" y="17"/>
                </a:cxn>
              </a:cxnLst>
              <a:rect l="0" t="0" r="r" b="b"/>
              <a:pathLst>
                <a:path w="1182" h="2423">
                  <a:moveTo>
                    <a:pt x="949" y="0"/>
                  </a:moveTo>
                  <a:lnTo>
                    <a:pt x="1044" y="17"/>
                  </a:lnTo>
                  <a:lnTo>
                    <a:pt x="1113" y="53"/>
                  </a:lnTo>
                  <a:lnTo>
                    <a:pt x="1165" y="115"/>
                  </a:lnTo>
                  <a:lnTo>
                    <a:pt x="1182" y="186"/>
                  </a:lnTo>
                  <a:lnTo>
                    <a:pt x="1182" y="212"/>
                  </a:lnTo>
                  <a:lnTo>
                    <a:pt x="1174" y="239"/>
                  </a:lnTo>
                  <a:lnTo>
                    <a:pt x="1156" y="256"/>
                  </a:lnTo>
                  <a:lnTo>
                    <a:pt x="1139" y="265"/>
                  </a:lnTo>
                  <a:lnTo>
                    <a:pt x="1113" y="274"/>
                  </a:lnTo>
                  <a:lnTo>
                    <a:pt x="1079" y="274"/>
                  </a:lnTo>
                  <a:lnTo>
                    <a:pt x="1053" y="265"/>
                  </a:lnTo>
                  <a:lnTo>
                    <a:pt x="1036" y="256"/>
                  </a:lnTo>
                  <a:lnTo>
                    <a:pt x="1018" y="239"/>
                  </a:lnTo>
                  <a:lnTo>
                    <a:pt x="1010" y="212"/>
                  </a:lnTo>
                  <a:lnTo>
                    <a:pt x="1010" y="168"/>
                  </a:lnTo>
                  <a:lnTo>
                    <a:pt x="1027" y="132"/>
                  </a:lnTo>
                  <a:lnTo>
                    <a:pt x="1044" y="115"/>
                  </a:lnTo>
                  <a:lnTo>
                    <a:pt x="1061" y="106"/>
                  </a:lnTo>
                  <a:lnTo>
                    <a:pt x="1087" y="97"/>
                  </a:lnTo>
                  <a:lnTo>
                    <a:pt x="1036" y="62"/>
                  </a:lnTo>
                  <a:lnTo>
                    <a:pt x="984" y="53"/>
                  </a:lnTo>
                  <a:lnTo>
                    <a:pt x="949" y="53"/>
                  </a:lnTo>
                  <a:lnTo>
                    <a:pt x="906" y="62"/>
                  </a:lnTo>
                  <a:lnTo>
                    <a:pt x="863" y="79"/>
                  </a:lnTo>
                  <a:lnTo>
                    <a:pt x="820" y="132"/>
                  </a:lnTo>
                  <a:lnTo>
                    <a:pt x="794" y="221"/>
                  </a:lnTo>
                  <a:lnTo>
                    <a:pt x="768" y="345"/>
                  </a:lnTo>
                  <a:lnTo>
                    <a:pt x="751" y="513"/>
                  </a:lnTo>
                  <a:lnTo>
                    <a:pt x="708" y="1052"/>
                  </a:lnTo>
                  <a:lnTo>
                    <a:pt x="699" y="1176"/>
                  </a:lnTo>
                  <a:lnTo>
                    <a:pt x="682" y="1335"/>
                  </a:lnTo>
                  <a:lnTo>
                    <a:pt x="665" y="1504"/>
                  </a:lnTo>
                  <a:lnTo>
                    <a:pt x="639" y="1680"/>
                  </a:lnTo>
                  <a:lnTo>
                    <a:pt x="621" y="1840"/>
                  </a:lnTo>
                  <a:lnTo>
                    <a:pt x="604" y="1963"/>
                  </a:lnTo>
                  <a:lnTo>
                    <a:pt x="587" y="2043"/>
                  </a:lnTo>
                  <a:lnTo>
                    <a:pt x="552" y="2158"/>
                  </a:lnTo>
                  <a:lnTo>
                    <a:pt x="501" y="2264"/>
                  </a:lnTo>
                  <a:lnTo>
                    <a:pt x="432" y="2344"/>
                  </a:lnTo>
                  <a:lnTo>
                    <a:pt x="345" y="2406"/>
                  </a:lnTo>
                  <a:lnTo>
                    <a:pt x="233" y="2423"/>
                  </a:lnTo>
                  <a:lnTo>
                    <a:pt x="138" y="2415"/>
                  </a:lnTo>
                  <a:lnTo>
                    <a:pt x="69" y="2379"/>
                  </a:lnTo>
                  <a:lnTo>
                    <a:pt x="18" y="2317"/>
                  </a:lnTo>
                  <a:lnTo>
                    <a:pt x="0" y="2247"/>
                  </a:lnTo>
                  <a:lnTo>
                    <a:pt x="0" y="2211"/>
                  </a:lnTo>
                  <a:lnTo>
                    <a:pt x="9" y="2193"/>
                  </a:lnTo>
                  <a:lnTo>
                    <a:pt x="44" y="2158"/>
                  </a:lnTo>
                  <a:lnTo>
                    <a:pt x="69" y="2149"/>
                  </a:lnTo>
                  <a:lnTo>
                    <a:pt x="104" y="2149"/>
                  </a:lnTo>
                  <a:lnTo>
                    <a:pt x="138" y="2167"/>
                  </a:lnTo>
                  <a:lnTo>
                    <a:pt x="156" y="2185"/>
                  </a:lnTo>
                  <a:lnTo>
                    <a:pt x="173" y="2211"/>
                  </a:lnTo>
                  <a:lnTo>
                    <a:pt x="173" y="2255"/>
                  </a:lnTo>
                  <a:lnTo>
                    <a:pt x="156" y="2291"/>
                  </a:lnTo>
                  <a:lnTo>
                    <a:pt x="138" y="2308"/>
                  </a:lnTo>
                  <a:lnTo>
                    <a:pt x="121" y="2317"/>
                  </a:lnTo>
                  <a:lnTo>
                    <a:pt x="95" y="2326"/>
                  </a:lnTo>
                  <a:lnTo>
                    <a:pt x="147" y="2353"/>
                  </a:lnTo>
                  <a:lnTo>
                    <a:pt x="199" y="2370"/>
                  </a:lnTo>
                  <a:lnTo>
                    <a:pt x="233" y="2370"/>
                  </a:lnTo>
                  <a:lnTo>
                    <a:pt x="294" y="2362"/>
                  </a:lnTo>
                  <a:lnTo>
                    <a:pt x="337" y="2335"/>
                  </a:lnTo>
                  <a:lnTo>
                    <a:pt x="380" y="2273"/>
                  </a:lnTo>
                  <a:lnTo>
                    <a:pt x="414" y="2193"/>
                  </a:lnTo>
                  <a:lnTo>
                    <a:pt x="440" y="2070"/>
                  </a:lnTo>
                  <a:lnTo>
                    <a:pt x="458" y="1910"/>
                  </a:lnTo>
                  <a:lnTo>
                    <a:pt x="466" y="1919"/>
                  </a:lnTo>
                  <a:lnTo>
                    <a:pt x="509" y="1380"/>
                  </a:lnTo>
                  <a:lnTo>
                    <a:pt x="518" y="1247"/>
                  </a:lnTo>
                  <a:lnTo>
                    <a:pt x="535" y="1088"/>
                  </a:lnTo>
                  <a:lnTo>
                    <a:pt x="552" y="911"/>
                  </a:lnTo>
                  <a:lnTo>
                    <a:pt x="578" y="743"/>
                  </a:lnTo>
                  <a:lnTo>
                    <a:pt x="596" y="584"/>
                  </a:lnTo>
                  <a:lnTo>
                    <a:pt x="613" y="460"/>
                  </a:lnTo>
                  <a:lnTo>
                    <a:pt x="630" y="380"/>
                  </a:lnTo>
                  <a:lnTo>
                    <a:pt x="647" y="292"/>
                  </a:lnTo>
                  <a:lnTo>
                    <a:pt x="682" y="203"/>
                  </a:lnTo>
                  <a:lnTo>
                    <a:pt x="725" y="124"/>
                  </a:lnTo>
                  <a:lnTo>
                    <a:pt x="785" y="62"/>
                  </a:lnTo>
                  <a:lnTo>
                    <a:pt x="854" y="17"/>
                  </a:lnTo>
                  <a:lnTo>
                    <a:pt x="949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6" name="Freeform 94"/>
            <p:cNvSpPr>
              <a:spLocks noEditPoints="1"/>
            </p:cNvSpPr>
            <p:nvPr/>
          </p:nvSpPr>
          <p:spPr bwMode="auto">
            <a:xfrm>
              <a:off x="10418" y="4854"/>
              <a:ext cx="1035" cy="1062"/>
            </a:xfrm>
            <a:custGeom>
              <a:avLst/>
              <a:gdLst/>
              <a:ahLst/>
              <a:cxnLst>
                <a:cxn ang="0">
                  <a:pos x="578" y="575"/>
                </a:cxn>
                <a:cxn ang="0">
                  <a:pos x="483" y="584"/>
                </a:cxn>
                <a:cxn ang="0">
                  <a:pos x="906" y="1009"/>
                </a:cxn>
                <a:cxn ang="0">
                  <a:pos x="776" y="840"/>
                </a:cxn>
                <a:cxn ang="0">
                  <a:pos x="664" y="664"/>
                </a:cxn>
                <a:cxn ang="0">
                  <a:pos x="595" y="566"/>
                </a:cxn>
                <a:cxn ang="0">
                  <a:pos x="690" y="142"/>
                </a:cxn>
                <a:cxn ang="0">
                  <a:pos x="716" y="354"/>
                </a:cxn>
                <a:cxn ang="0">
                  <a:pos x="673" y="495"/>
                </a:cxn>
                <a:cxn ang="0">
                  <a:pos x="673" y="495"/>
                </a:cxn>
                <a:cxn ang="0">
                  <a:pos x="820" y="416"/>
                </a:cxn>
                <a:cxn ang="0">
                  <a:pos x="863" y="283"/>
                </a:cxn>
                <a:cxn ang="0">
                  <a:pos x="811" y="150"/>
                </a:cxn>
                <a:cxn ang="0">
                  <a:pos x="699" y="89"/>
                </a:cxn>
                <a:cxn ang="0">
                  <a:pos x="173" y="62"/>
                </a:cxn>
                <a:cxn ang="0">
                  <a:pos x="190" y="106"/>
                </a:cxn>
                <a:cxn ang="0">
                  <a:pos x="181" y="973"/>
                </a:cxn>
                <a:cxn ang="0">
                  <a:pos x="181" y="1009"/>
                </a:cxn>
                <a:cxn ang="0">
                  <a:pos x="337" y="991"/>
                </a:cxn>
                <a:cxn ang="0">
                  <a:pos x="328" y="115"/>
                </a:cxn>
                <a:cxn ang="0">
                  <a:pos x="173" y="62"/>
                </a:cxn>
                <a:cxn ang="0">
                  <a:pos x="414" y="62"/>
                </a:cxn>
                <a:cxn ang="0">
                  <a:pos x="388" y="89"/>
                </a:cxn>
                <a:cxn ang="0">
                  <a:pos x="380" y="513"/>
                </a:cxn>
                <a:cxn ang="0">
                  <a:pos x="587" y="487"/>
                </a:cxn>
                <a:cxn ang="0">
                  <a:pos x="656" y="380"/>
                </a:cxn>
                <a:cxn ang="0">
                  <a:pos x="656" y="177"/>
                </a:cxn>
                <a:cxn ang="0">
                  <a:pos x="561" y="62"/>
                </a:cxn>
                <a:cxn ang="0">
                  <a:pos x="440" y="53"/>
                </a:cxn>
                <a:cxn ang="0">
                  <a:pos x="526" y="0"/>
                </a:cxn>
                <a:cxn ang="0">
                  <a:pos x="707" y="27"/>
                </a:cxn>
                <a:cxn ang="0">
                  <a:pos x="863" y="124"/>
                </a:cxn>
                <a:cxn ang="0">
                  <a:pos x="923" y="292"/>
                </a:cxn>
                <a:cxn ang="0">
                  <a:pos x="871" y="451"/>
                </a:cxn>
                <a:cxn ang="0">
                  <a:pos x="742" y="540"/>
                </a:cxn>
                <a:cxn ang="0">
                  <a:pos x="733" y="664"/>
                </a:cxn>
                <a:cxn ang="0">
                  <a:pos x="828" y="814"/>
                </a:cxn>
                <a:cxn ang="0">
                  <a:pos x="880" y="885"/>
                </a:cxn>
                <a:cxn ang="0">
                  <a:pos x="966" y="973"/>
                </a:cxn>
                <a:cxn ang="0">
                  <a:pos x="1027" y="1000"/>
                </a:cxn>
                <a:cxn ang="0">
                  <a:pos x="1035" y="1035"/>
                </a:cxn>
                <a:cxn ang="0">
                  <a:pos x="1009" y="1053"/>
                </a:cxn>
                <a:cxn ang="0">
                  <a:pos x="725" y="1035"/>
                </a:cxn>
                <a:cxn ang="0">
                  <a:pos x="699" y="1000"/>
                </a:cxn>
                <a:cxn ang="0">
                  <a:pos x="656" y="929"/>
                </a:cxn>
                <a:cxn ang="0">
                  <a:pos x="388" y="575"/>
                </a:cxn>
                <a:cxn ang="0">
                  <a:pos x="397" y="991"/>
                </a:cxn>
                <a:cxn ang="0">
                  <a:pos x="440" y="1009"/>
                </a:cxn>
                <a:cxn ang="0">
                  <a:pos x="518" y="1026"/>
                </a:cxn>
                <a:cxn ang="0">
                  <a:pos x="509" y="1053"/>
                </a:cxn>
                <a:cxn ang="0">
                  <a:pos x="26" y="1062"/>
                </a:cxn>
                <a:cxn ang="0">
                  <a:pos x="0" y="1044"/>
                </a:cxn>
                <a:cxn ang="0">
                  <a:pos x="9" y="1017"/>
                </a:cxn>
                <a:cxn ang="0">
                  <a:pos x="78" y="1009"/>
                </a:cxn>
                <a:cxn ang="0">
                  <a:pos x="121" y="991"/>
                </a:cxn>
                <a:cxn ang="0">
                  <a:pos x="138" y="955"/>
                </a:cxn>
                <a:cxn ang="0">
                  <a:pos x="130" y="80"/>
                </a:cxn>
                <a:cxn ang="0">
                  <a:pos x="104" y="62"/>
                </a:cxn>
                <a:cxn ang="0">
                  <a:pos x="17" y="53"/>
                </a:cxn>
                <a:cxn ang="0">
                  <a:pos x="0" y="18"/>
                </a:cxn>
                <a:cxn ang="0">
                  <a:pos x="26" y="0"/>
                </a:cxn>
              </a:cxnLst>
              <a:rect l="0" t="0" r="r" b="b"/>
              <a:pathLst>
                <a:path w="1035" h="1062">
                  <a:moveTo>
                    <a:pt x="595" y="566"/>
                  </a:moveTo>
                  <a:lnTo>
                    <a:pt x="578" y="575"/>
                  </a:lnTo>
                  <a:lnTo>
                    <a:pt x="492" y="575"/>
                  </a:lnTo>
                  <a:lnTo>
                    <a:pt x="483" y="584"/>
                  </a:lnTo>
                  <a:lnTo>
                    <a:pt x="759" y="1009"/>
                  </a:lnTo>
                  <a:lnTo>
                    <a:pt x="906" y="1009"/>
                  </a:lnTo>
                  <a:lnTo>
                    <a:pt x="845" y="929"/>
                  </a:lnTo>
                  <a:lnTo>
                    <a:pt x="776" y="840"/>
                  </a:lnTo>
                  <a:lnTo>
                    <a:pt x="716" y="752"/>
                  </a:lnTo>
                  <a:lnTo>
                    <a:pt x="664" y="664"/>
                  </a:lnTo>
                  <a:lnTo>
                    <a:pt x="621" y="602"/>
                  </a:lnTo>
                  <a:lnTo>
                    <a:pt x="595" y="566"/>
                  </a:lnTo>
                  <a:close/>
                  <a:moveTo>
                    <a:pt x="656" y="71"/>
                  </a:moveTo>
                  <a:lnTo>
                    <a:pt x="690" y="142"/>
                  </a:lnTo>
                  <a:lnTo>
                    <a:pt x="716" y="212"/>
                  </a:lnTo>
                  <a:lnTo>
                    <a:pt x="716" y="354"/>
                  </a:lnTo>
                  <a:lnTo>
                    <a:pt x="707" y="425"/>
                  </a:lnTo>
                  <a:lnTo>
                    <a:pt x="673" y="495"/>
                  </a:lnTo>
                  <a:lnTo>
                    <a:pt x="664" y="495"/>
                  </a:lnTo>
                  <a:lnTo>
                    <a:pt x="673" y="495"/>
                  </a:lnTo>
                  <a:lnTo>
                    <a:pt x="759" y="460"/>
                  </a:lnTo>
                  <a:lnTo>
                    <a:pt x="820" y="416"/>
                  </a:lnTo>
                  <a:lnTo>
                    <a:pt x="854" y="354"/>
                  </a:lnTo>
                  <a:lnTo>
                    <a:pt x="863" y="283"/>
                  </a:lnTo>
                  <a:lnTo>
                    <a:pt x="845" y="204"/>
                  </a:lnTo>
                  <a:lnTo>
                    <a:pt x="811" y="150"/>
                  </a:lnTo>
                  <a:lnTo>
                    <a:pt x="751" y="106"/>
                  </a:lnTo>
                  <a:lnTo>
                    <a:pt x="699" y="89"/>
                  </a:lnTo>
                  <a:lnTo>
                    <a:pt x="656" y="71"/>
                  </a:lnTo>
                  <a:close/>
                  <a:moveTo>
                    <a:pt x="173" y="62"/>
                  </a:moveTo>
                  <a:lnTo>
                    <a:pt x="181" y="80"/>
                  </a:lnTo>
                  <a:lnTo>
                    <a:pt x="190" y="106"/>
                  </a:lnTo>
                  <a:lnTo>
                    <a:pt x="190" y="955"/>
                  </a:lnTo>
                  <a:lnTo>
                    <a:pt x="181" y="973"/>
                  </a:lnTo>
                  <a:lnTo>
                    <a:pt x="173" y="1000"/>
                  </a:lnTo>
                  <a:lnTo>
                    <a:pt x="181" y="1009"/>
                  </a:lnTo>
                  <a:lnTo>
                    <a:pt x="345" y="1009"/>
                  </a:lnTo>
                  <a:lnTo>
                    <a:pt x="337" y="991"/>
                  </a:lnTo>
                  <a:lnTo>
                    <a:pt x="328" y="964"/>
                  </a:lnTo>
                  <a:lnTo>
                    <a:pt x="328" y="115"/>
                  </a:lnTo>
                  <a:lnTo>
                    <a:pt x="345" y="62"/>
                  </a:lnTo>
                  <a:lnTo>
                    <a:pt x="173" y="62"/>
                  </a:lnTo>
                  <a:close/>
                  <a:moveTo>
                    <a:pt x="440" y="53"/>
                  </a:moveTo>
                  <a:lnTo>
                    <a:pt x="414" y="62"/>
                  </a:lnTo>
                  <a:lnTo>
                    <a:pt x="397" y="71"/>
                  </a:lnTo>
                  <a:lnTo>
                    <a:pt x="388" y="89"/>
                  </a:lnTo>
                  <a:lnTo>
                    <a:pt x="380" y="97"/>
                  </a:lnTo>
                  <a:lnTo>
                    <a:pt x="380" y="513"/>
                  </a:lnTo>
                  <a:lnTo>
                    <a:pt x="500" y="504"/>
                  </a:lnTo>
                  <a:lnTo>
                    <a:pt x="587" y="487"/>
                  </a:lnTo>
                  <a:lnTo>
                    <a:pt x="630" y="451"/>
                  </a:lnTo>
                  <a:lnTo>
                    <a:pt x="656" y="380"/>
                  </a:lnTo>
                  <a:lnTo>
                    <a:pt x="664" y="283"/>
                  </a:lnTo>
                  <a:lnTo>
                    <a:pt x="656" y="177"/>
                  </a:lnTo>
                  <a:lnTo>
                    <a:pt x="621" y="106"/>
                  </a:lnTo>
                  <a:lnTo>
                    <a:pt x="561" y="62"/>
                  </a:lnTo>
                  <a:lnTo>
                    <a:pt x="475" y="53"/>
                  </a:lnTo>
                  <a:lnTo>
                    <a:pt x="440" y="53"/>
                  </a:lnTo>
                  <a:close/>
                  <a:moveTo>
                    <a:pt x="26" y="0"/>
                  </a:moveTo>
                  <a:lnTo>
                    <a:pt x="526" y="0"/>
                  </a:lnTo>
                  <a:lnTo>
                    <a:pt x="613" y="9"/>
                  </a:lnTo>
                  <a:lnTo>
                    <a:pt x="707" y="27"/>
                  </a:lnTo>
                  <a:lnTo>
                    <a:pt x="785" y="71"/>
                  </a:lnTo>
                  <a:lnTo>
                    <a:pt x="863" y="124"/>
                  </a:lnTo>
                  <a:lnTo>
                    <a:pt x="906" y="195"/>
                  </a:lnTo>
                  <a:lnTo>
                    <a:pt x="923" y="292"/>
                  </a:lnTo>
                  <a:lnTo>
                    <a:pt x="906" y="389"/>
                  </a:lnTo>
                  <a:lnTo>
                    <a:pt x="871" y="451"/>
                  </a:lnTo>
                  <a:lnTo>
                    <a:pt x="811" y="504"/>
                  </a:lnTo>
                  <a:lnTo>
                    <a:pt x="742" y="540"/>
                  </a:lnTo>
                  <a:lnTo>
                    <a:pt x="664" y="557"/>
                  </a:lnTo>
                  <a:lnTo>
                    <a:pt x="733" y="664"/>
                  </a:lnTo>
                  <a:lnTo>
                    <a:pt x="785" y="752"/>
                  </a:lnTo>
                  <a:lnTo>
                    <a:pt x="828" y="814"/>
                  </a:lnTo>
                  <a:lnTo>
                    <a:pt x="845" y="840"/>
                  </a:lnTo>
                  <a:lnTo>
                    <a:pt x="880" y="885"/>
                  </a:lnTo>
                  <a:lnTo>
                    <a:pt x="914" y="938"/>
                  </a:lnTo>
                  <a:lnTo>
                    <a:pt x="966" y="973"/>
                  </a:lnTo>
                  <a:lnTo>
                    <a:pt x="1009" y="1000"/>
                  </a:lnTo>
                  <a:lnTo>
                    <a:pt x="1027" y="1000"/>
                  </a:lnTo>
                  <a:lnTo>
                    <a:pt x="1035" y="1009"/>
                  </a:lnTo>
                  <a:lnTo>
                    <a:pt x="1035" y="1035"/>
                  </a:lnTo>
                  <a:lnTo>
                    <a:pt x="1027" y="1044"/>
                  </a:lnTo>
                  <a:lnTo>
                    <a:pt x="1009" y="1053"/>
                  </a:lnTo>
                  <a:lnTo>
                    <a:pt x="742" y="1053"/>
                  </a:lnTo>
                  <a:lnTo>
                    <a:pt x="725" y="1035"/>
                  </a:lnTo>
                  <a:lnTo>
                    <a:pt x="716" y="1017"/>
                  </a:lnTo>
                  <a:lnTo>
                    <a:pt x="699" y="1000"/>
                  </a:lnTo>
                  <a:lnTo>
                    <a:pt x="664" y="947"/>
                  </a:lnTo>
                  <a:lnTo>
                    <a:pt x="656" y="929"/>
                  </a:lnTo>
                  <a:lnTo>
                    <a:pt x="431" y="575"/>
                  </a:lnTo>
                  <a:lnTo>
                    <a:pt x="388" y="575"/>
                  </a:lnTo>
                  <a:lnTo>
                    <a:pt x="388" y="982"/>
                  </a:lnTo>
                  <a:lnTo>
                    <a:pt x="397" y="991"/>
                  </a:lnTo>
                  <a:lnTo>
                    <a:pt x="414" y="1000"/>
                  </a:lnTo>
                  <a:lnTo>
                    <a:pt x="440" y="1009"/>
                  </a:lnTo>
                  <a:lnTo>
                    <a:pt x="500" y="1009"/>
                  </a:lnTo>
                  <a:lnTo>
                    <a:pt x="518" y="1026"/>
                  </a:lnTo>
                  <a:lnTo>
                    <a:pt x="518" y="1044"/>
                  </a:lnTo>
                  <a:lnTo>
                    <a:pt x="509" y="1053"/>
                  </a:lnTo>
                  <a:lnTo>
                    <a:pt x="492" y="1062"/>
                  </a:lnTo>
                  <a:lnTo>
                    <a:pt x="26" y="1062"/>
                  </a:lnTo>
                  <a:lnTo>
                    <a:pt x="9" y="1053"/>
                  </a:lnTo>
                  <a:lnTo>
                    <a:pt x="0" y="1044"/>
                  </a:lnTo>
                  <a:lnTo>
                    <a:pt x="0" y="1026"/>
                  </a:lnTo>
                  <a:lnTo>
                    <a:pt x="9" y="1017"/>
                  </a:lnTo>
                  <a:lnTo>
                    <a:pt x="26" y="1009"/>
                  </a:lnTo>
                  <a:lnTo>
                    <a:pt x="78" y="1009"/>
                  </a:lnTo>
                  <a:lnTo>
                    <a:pt x="104" y="1000"/>
                  </a:lnTo>
                  <a:lnTo>
                    <a:pt x="121" y="991"/>
                  </a:lnTo>
                  <a:lnTo>
                    <a:pt x="130" y="982"/>
                  </a:lnTo>
                  <a:lnTo>
                    <a:pt x="138" y="955"/>
                  </a:lnTo>
                  <a:lnTo>
                    <a:pt x="138" y="106"/>
                  </a:lnTo>
                  <a:lnTo>
                    <a:pt x="130" y="80"/>
                  </a:lnTo>
                  <a:lnTo>
                    <a:pt x="121" y="71"/>
                  </a:lnTo>
                  <a:lnTo>
                    <a:pt x="104" y="62"/>
                  </a:lnTo>
                  <a:lnTo>
                    <a:pt x="78" y="53"/>
                  </a:lnTo>
                  <a:lnTo>
                    <a:pt x="17" y="53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9" y="9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7" name="Freeform 95"/>
            <p:cNvSpPr>
              <a:spLocks/>
            </p:cNvSpPr>
            <p:nvPr/>
          </p:nvSpPr>
          <p:spPr bwMode="auto">
            <a:xfrm>
              <a:off x="11548" y="5456"/>
              <a:ext cx="414" cy="690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259" y="0"/>
                </a:cxn>
                <a:cxn ang="0">
                  <a:pos x="276" y="8"/>
                </a:cxn>
                <a:cxn ang="0">
                  <a:pos x="285" y="17"/>
                </a:cxn>
                <a:cxn ang="0">
                  <a:pos x="293" y="35"/>
                </a:cxn>
                <a:cxn ang="0">
                  <a:pos x="293" y="53"/>
                </a:cxn>
                <a:cxn ang="0">
                  <a:pos x="285" y="79"/>
                </a:cxn>
                <a:cxn ang="0">
                  <a:pos x="285" y="97"/>
                </a:cxn>
                <a:cxn ang="0">
                  <a:pos x="276" y="115"/>
                </a:cxn>
                <a:cxn ang="0">
                  <a:pos x="259" y="203"/>
                </a:cxn>
                <a:cxn ang="0">
                  <a:pos x="397" y="203"/>
                </a:cxn>
                <a:cxn ang="0">
                  <a:pos x="406" y="212"/>
                </a:cxn>
                <a:cxn ang="0">
                  <a:pos x="406" y="221"/>
                </a:cxn>
                <a:cxn ang="0">
                  <a:pos x="397" y="238"/>
                </a:cxn>
                <a:cxn ang="0">
                  <a:pos x="397" y="247"/>
                </a:cxn>
                <a:cxn ang="0">
                  <a:pos x="250" y="247"/>
                </a:cxn>
                <a:cxn ang="0">
                  <a:pos x="250" y="256"/>
                </a:cxn>
                <a:cxn ang="0">
                  <a:pos x="173" y="557"/>
                </a:cxn>
                <a:cxn ang="0">
                  <a:pos x="173" y="601"/>
                </a:cxn>
                <a:cxn ang="0">
                  <a:pos x="190" y="637"/>
                </a:cxn>
                <a:cxn ang="0">
                  <a:pos x="199" y="645"/>
                </a:cxn>
                <a:cxn ang="0">
                  <a:pos x="216" y="645"/>
                </a:cxn>
                <a:cxn ang="0">
                  <a:pos x="276" y="628"/>
                </a:cxn>
                <a:cxn ang="0">
                  <a:pos x="328" y="592"/>
                </a:cxn>
                <a:cxn ang="0">
                  <a:pos x="371" y="522"/>
                </a:cxn>
                <a:cxn ang="0">
                  <a:pos x="380" y="513"/>
                </a:cxn>
                <a:cxn ang="0">
                  <a:pos x="380" y="504"/>
                </a:cxn>
                <a:cxn ang="0">
                  <a:pos x="406" y="504"/>
                </a:cxn>
                <a:cxn ang="0">
                  <a:pos x="414" y="513"/>
                </a:cxn>
                <a:cxn ang="0">
                  <a:pos x="414" y="522"/>
                </a:cxn>
                <a:cxn ang="0">
                  <a:pos x="406" y="548"/>
                </a:cxn>
                <a:cxn ang="0">
                  <a:pos x="380" y="592"/>
                </a:cxn>
                <a:cxn ang="0">
                  <a:pos x="337" y="637"/>
                </a:cxn>
                <a:cxn ang="0">
                  <a:pos x="276" y="672"/>
                </a:cxn>
                <a:cxn ang="0">
                  <a:pos x="207" y="690"/>
                </a:cxn>
                <a:cxn ang="0">
                  <a:pos x="164" y="681"/>
                </a:cxn>
                <a:cxn ang="0">
                  <a:pos x="130" y="672"/>
                </a:cxn>
                <a:cxn ang="0">
                  <a:pos x="104" y="645"/>
                </a:cxn>
                <a:cxn ang="0">
                  <a:pos x="86" y="619"/>
                </a:cxn>
                <a:cxn ang="0">
                  <a:pos x="78" y="583"/>
                </a:cxn>
                <a:cxn ang="0">
                  <a:pos x="78" y="566"/>
                </a:cxn>
                <a:cxn ang="0">
                  <a:pos x="95" y="513"/>
                </a:cxn>
                <a:cxn ang="0">
                  <a:pos x="155" y="256"/>
                </a:cxn>
                <a:cxn ang="0">
                  <a:pos x="9" y="256"/>
                </a:cxn>
                <a:cxn ang="0">
                  <a:pos x="0" y="247"/>
                </a:cxn>
                <a:cxn ang="0">
                  <a:pos x="0" y="221"/>
                </a:cxn>
                <a:cxn ang="0">
                  <a:pos x="9" y="212"/>
                </a:cxn>
                <a:cxn ang="0">
                  <a:pos x="164" y="212"/>
                </a:cxn>
                <a:cxn ang="0">
                  <a:pos x="181" y="132"/>
                </a:cxn>
                <a:cxn ang="0">
                  <a:pos x="199" y="88"/>
                </a:cxn>
                <a:cxn ang="0">
                  <a:pos x="207" y="62"/>
                </a:cxn>
                <a:cxn ang="0">
                  <a:pos x="207" y="44"/>
                </a:cxn>
                <a:cxn ang="0">
                  <a:pos x="216" y="26"/>
                </a:cxn>
                <a:cxn ang="0">
                  <a:pos x="242" y="0"/>
                </a:cxn>
              </a:cxnLst>
              <a:rect l="0" t="0" r="r" b="b"/>
              <a:pathLst>
                <a:path w="414" h="690">
                  <a:moveTo>
                    <a:pt x="242" y="0"/>
                  </a:moveTo>
                  <a:lnTo>
                    <a:pt x="259" y="0"/>
                  </a:lnTo>
                  <a:lnTo>
                    <a:pt x="276" y="8"/>
                  </a:lnTo>
                  <a:lnTo>
                    <a:pt x="285" y="17"/>
                  </a:lnTo>
                  <a:lnTo>
                    <a:pt x="293" y="35"/>
                  </a:lnTo>
                  <a:lnTo>
                    <a:pt x="293" y="53"/>
                  </a:lnTo>
                  <a:lnTo>
                    <a:pt x="285" y="79"/>
                  </a:lnTo>
                  <a:lnTo>
                    <a:pt x="285" y="97"/>
                  </a:lnTo>
                  <a:lnTo>
                    <a:pt x="276" y="115"/>
                  </a:lnTo>
                  <a:lnTo>
                    <a:pt x="259" y="203"/>
                  </a:lnTo>
                  <a:lnTo>
                    <a:pt x="397" y="203"/>
                  </a:lnTo>
                  <a:lnTo>
                    <a:pt x="406" y="212"/>
                  </a:lnTo>
                  <a:lnTo>
                    <a:pt x="406" y="221"/>
                  </a:lnTo>
                  <a:lnTo>
                    <a:pt x="397" y="238"/>
                  </a:lnTo>
                  <a:lnTo>
                    <a:pt x="397" y="247"/>
                  </a:lnTo>
                  <a:lnTo>
                    <a:pt x="250" y="247"/>
                  </a:lnTo>
                  <a:lnTo>
                    <a:pt x="250" y="256"/>
                  </a:lnTo>
                  <a:lnTo>
                    <a:pt x="173" y="557"/>
                  </a:lnTo>
                  <a:lnTo>
                    <a:pt x="173" y="601"/>
                  </a:lnTo>
                  <a:lnTo>
                    <a:pt x="190" y="637"/>
                  </a:lnTo>
                  <a:lnTo>
                    <a:pt x="199" y="645"/>
                  </a:lnTo>
                  <a:lnTo>
                    <a:pt x="216" y="645"/>
                  </a:lnTo>
                  <a:lnTo>
                    <a:pt x="276" y="628"/>
                  </a:lnTo>
                  <a:lnTo>
                    <a:pt x="328" y="592"/>
                  </a:lnTo>
                  <a:lnTo>
                    <a:pt x="371" y="522"/>
                  </a:lnTo>
                  <a:lnTo>
                    <a:pt x="380" y="513"/>
                  </a:lnTo>
                  <a:lnTo>
                    <a:pt x="380" y="504"/>
                  </a:lnTo>
                  <a:lnTo>
                    <a:pt x="406" y="504"/>
                  </a:lnTo>
                  <a:lnTo>
                    <a:pt x="414" y="513"/>
                  </a:lnTo>
                  <a:lnTo>
                    <a:pt x="414" y="522"/>
                  </a:lnTo>
                  <a:lnTo>
                    <a:pt x="406" y="548"/>
                  </a:lnTo>
                  <a:lnTo>
                    <a:pt x="380" y="592"/>
                  </a:lnTo>
                  <a:lnTo>
                    <a:pt x="337" y="637"/>
                  </a:lnTo>
                  <a:lnTo>
                    <a:pt x="276" y="672"/>
                  </a:lnTo>
                  <a:lnTo>
                    <a:pt x="207" y="690"/>
                  </a:lnTo>
                  <a:lnTo>
                    <a:pt x="164" y="681"/>
                  </a:lnTo>
                  <a:lnTo>
                    <a:pt x="130" y="672"/>
                  </a:lnTo>
                  <a:lnTo>
                    <a:pt x="104" y="645"/>
                  </a:lnTo>
                  <a:lnTo>
                    <a:pt x="86" y="619"/>
                  </a:lnTo>
                  <a:lnTo>
                    <a:pt x="78" y="583"/>
                  </a:lnTo>
                  <a:lnTo>
                    <a:pt x="78" y="566"/>
                  </a:lnTo>
                  <a:lnTo>
                    <a:pt x="95" y="513"/>
                  </a:lnTo>
                  <a:lnTo>
                    <a:pt x="155" y="256"/>
                  </a:lnTo>
                  <a:lnTo>
                    <a:pt x="9" y="256"/>
                  </a:lnTo>
                  <a:lnTo>
                    <a:pt x="0" y="247"/>
                  </a:lnTo>
                  <a:lnTo>
                    <a:pt x="0" y="221"/>
                  </a:lnTo>
                  <a:lnTo>
                    <a:pt x="9" y="212"/>
                  </a:lnTo>
                  <a:lnTo>
                    <a:pt x="164" y="212"/>
                  </a:lnTo>
                  <a:lnTo>
                    <a:pt x="181" y="132"/>
                  </a:lnTo>
                  <a:lnTo>
                    <a:pt x="199" y="88"/>
                  </a:lnTo>
                  <a:lnTo>
                    <a:pt x="207" y="62"/>
                  </a:lnTo>
                  <a:lnTo>
                    <a:pt x="207" y="44"/>
                  </a:lnTo>
                  <a:lnTo>
                    <a:pt x="216" y="26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8" name="Freeform 96"/>
            <p:cNvSpPr>
              <a:spLocks/>
            </p:cNvSpPr>
            <p:nvPr/>
          </p:nvSpPr>
          <p:spPr bwMode="auto">
            <a:xfrm>
              <a:off x="12480" y="5119"/>
              <a:ext cx="802" cy="832"/>
            </a:xfrm>
            <a:custGeom>
              <a:avLst/>
              <a:gdLst/>
              <a:ahLst/>
              <a:cxnLst>
                <a:cxn ang="0">
                  <a:pos x="742" y="0"/>
                </a:cxn>
                <a:cxn ang="0">
                  <a:pos x="767" y="0"/>
                </a:cxn>
                <a:cxn ang="0">
                  <a:pos x="785" y="9"/>
                </a:cxn>
                <a:cxn ang="0">
                  <a:pos x="793" y="18"/>
                </a:cxn>
                <a:cxn ang="0">
                  <a:pos x="793" y="45"/>
                </a:cxn>
                <a:cxn ang="0">
                  <a:pos x="767" y="71"/>
                </a:cxn>
                <a:cxn ang="0">
                  <a:pos x="776" y="80"/>
                </a:cxn>
                <a:cxn ang="0">
                  <a:pos x="448" y="416"/>
                </a:cxn>
                <a:cxn ang="0">
                  <a:pos x="474" y="443"/>
                </a:cxn>
                <a:cxn ang="0">
                  <a:pos x="526" y="487"/>
                </a:cxn>
                <a:cxn ang="0">
                  <a:pos x="578" y="549"/>
                </a:cxn>
                <a:cxn ang="0">
                  <a:pos x="638" y="611"/>
                </a:cxn>
                <a:cxn ang="0">
                  <a:pos x="698" y="664"/>
                </a:cxn>
                <a:cxn ang="0">
                  <a:pos x="785" y="752"/>
                </a:cxn>
                <a:cxn ang="0">
                  <a:pos x="793" y="770"/>
                </a:cxn>
                <a:cxn ang="0">
                  <a:pos x="802" y="770"/>
                </a:cxn>
                <a:cxn ang="0">
                  <a:pos x="802" y="805"/>
                </a:cxn>
                <a:cxn ang="0">
                  <a:pos x="793" y="823"/>
                </a:cxn>
                <a:cxn ang="0">
                  <a:pos x="776" y="832"/>
                </a:cxn>
                <a:cxn ang="0">
                  <a:pos x="750" y="832"/>
                </a:cxn>
                <a:cxn ang="0">
                  <a:pos x="396" y="469"/>
                </a:cxn>
                <a:cxn ang="0">
                  <a:pos x="43" y="832"/>
                </a:cxn>
                <a:cxn ang="0">
                  <a:pos x="26" y="832"/>
                </a:cxn>
                <a:cxn ang="0">
                  <a:pos x="8" y="823"/>
                </a:cxn>
                <a:cxn ang="0">
                  <a:pos x="0" y="805"/>
                </a:cxn>
                <a:cxn ang="0">
                  <a:pos x="0" y="779"/>
                </a:cxn>
                <a:cxn ang="0">
                  <a:pos x="353" y="416"/>
                </a:cxn>
                <a:cxn ang="0">
                  <a:pos x="0" y="54"/>
                </a:cxn>
                <a:cxn ang="0">
                  <a:pos x="0" y="45"/>
                </a:cxn>
                <a:cxn ang="0">
                  <a:pos x="8" y="27"/>
                </a:cxn>
                <a:cxn ang="0">
                  <a:pos x="17" y="18"/>
                </a:cxn>
                <a:cxn ang="0">
                  <a:pos x="34" y="9"/>
                </a:cxn>
                <a:cxn ang="0">
                  <a:pos x="51" y="9"/>
                </a:cxn>
                <a:cxn ang="0">
                  <a:pos x="396" y="363"/>
                </a:cxn>
                <a:cxn ang="0">
                  <a:pos x="724" y="27"/>
                </a:cxn>
                <a:cxn ang="0">
                  <a:pos x="733" y="9"/>
                </a:cxn>
                <a:cxn ang="0">
                  <a:pos x="742" y="0"/>
                </a:cxn>
              </a:cxnLst>
              <a:rect l="0" t="0" r="r" b="b"/>
              <a:pathLst>
                <a:path w="802" h="832">
                  <a:moveTo>
                    <a:pt x="742" y="0"/>
                  </a:moveTo>
                  <a:lnTo>
                    <a:pt x="767" y="0"/>
                  </a:lnTo>
                  <a:lnTo>
                    <a:pt x="785" y="9"/>
                  </a:lnTo>
                  <a:lnTo>
                    <a:pt x="793" y="18"/>
                  </a:lnTo>
                  <a:lnTo>
                    <a:pt x="793" y="45"/>
                  </a:lnTo>
                  <a:lnTo>
                    <a:pt x="767" y="71"/>
                  </a:lnTo>
                  <a:lnTo>
                    <a:pt x="776" y="80"/>
                  </a:lnTo>
                  <a:lnTo>
                    <a:pt x="448" y="416"/>
                  </a:lnTo>
                  <a:lnTo>
                    <a:pt x="474" y="443"/>
                  </a:lnTo>
                  <a:lnTo>
                    <a:pt x="526" y="487"/>
                  </a:lnTo>
                  <a:lnTo>
                    <a:pt x="578" y="549"/>
                  </a:lnTo>
                  <a:lnTo>
                    <a:pt x="638" y="611"/>
                  </a:lnTo>
                  <a:lnTo>
                    <a:pt x="698" y="664"/>
                  </a:lnTo>
                  <a:lnTo>
                    <a:pt x="785" y="752"/>
                  </a:lnTo>
                  <a:lnTo>
                    <a:pt x="793" y="770"/>
                  </a:lnTo>
                  <a:lnTo>
                    <a:pt x="802" y="770"/>
                  </a:lnTo>
                  <a:lnTo>
                    <a:pt x="802" y="805"/>
                  </a:lnTo>
                  <a:lnTo>
                    <a:pt x="793" y="823"/>
                  </a:lnTo>
                  <a:lnTo>
                    <a:pt x="776" y="832"/>
                  </a:lnTo>
                  <a:lnTo>
                    <a:pt x="750" y="832"/>
                  </a:lnTo>
                  <a:lnTo>
                    <a:pt x="396" y="469"/>
                  </a:lnTo>
                  <a:lnTo>
                    <a:pt x="43" y="832"/>
                  </a:lnTo>
                  <a:lnTo>
                    <a:pt x="26" y="832"/>
                  </a:lnTo>
                  <a:lnTo>
                    <a:pt x="8" y="823"/>
                  </a:lnTo>
                  <a:lnTo>
                    <a:pt x="0" y="805"/>
                  </a:lnTo>
                  <a:lnTo>
                    <a:pt x="0" y="779"/>
                  </a:lnTo>
                  <a:lnTo>
                    <a:pt x="353" y="416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8" y="27"/>
                  </a:lnTo>
                  <a:lnTo>
                    <a:pt x="17" y="18"/>
                  </a:lnTo>
                  <a:lnTo>
                    <a:pt x="34" y="9"/>
                  </a:lnTo>
                  <a:lnTo>
                    <a:pt x="51" y="9"/>
                  </a:lnTo>
                  <a:lnTo>
                    <a:pt x="396" y="363"/>
                  </a:lnTo>
                  <a:lnTo>
                    <a:pt x="724" y="27"/>
                  </a:lnTo>
                  <a:lnTo>
                    <a:pt x="733" y="9"/>
                  </a:lnTo>
                  <a:lnTo>
                    <a:pt x="742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9" name="Freeform 97"/>
            <p:cNvSpPr>
              <a:spLocks/>
            </p:cNvSpPr>
            <p:nvPr/>
          </p:nvSpPr>
          <p:spPr bwMode="auto">
            <a:xfrm>
              <a:off x="13705" y="4483"/>
              <a:ext cx="733" cy="318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612" y="0"/>
                </a:cxn>
                <a:cxn ang="0">
                  <a:pos x="629" y="8"/>
                </a:cxn>
                <a:cxn ang="0">
                  <a:pos x="638" y="17"/>
                </a:cxn>
                <a:cxn ang="0">
                  <a:pos x="638" y="26"/>
                </a:cxn>
                <a:cxn ang="0">
                  <a:pos x="647" y="35"/>
                </a:cxn>
                <a:cxn ang="0">
                  <a:pos x="655" y="62"/>
                </a:cxn>
                <a:cxn ang="0">
                  <a:pos x="664" y="79"/>
                </a:cxn>
                <a:cxn ang="0">
                  <a:pos x="681" y="97"/>
                </a:cxn>
                <a:cxn ang="0">
                  <a:pos x="707" y="115"/>
                </a:cxn>
                <a:cxn ang="0">
                  <a:pos x="733" y="141"/>
                </a:cxn>
                <a:cxn ang="0">
                  <a:pos x="733" y="168"/>
                </a:cxn>
                <a:cxn ang="0">
                  <a:pos x="724" y="177"/>
                </a:cxn>
                <a:cxn ang="0">
                  <a:pos x="707" y="185"/>
                </a:cxn>
                <a:cxn ang="0">
                  <a:pos x="698" y="194"/>
                </a:cxn>
                <a:cxn ang="0">
                  <a:pos x="672" y="212"/>
                </a:cxn>
                <a:cxn ang="0">
                  <a:pos x="638" y="230"/>
                </a:cxn>
                <a:cxn ang="0">
                  <a:pos x="603" y="256"/>
                </a:cxn>
                <a:cxn ang="0">
                  <a:pos x="578" y="292"/>
                </a:cxn>
                <a:cxn ang="0">
                  <a:pos x="552" y="318"/>
                </a:cxn>
                <a:cxn ang="0">
                  <a:pos x="534" y="318"/>
                </a:cxn>
                <a:cxn ang="0">
                  <a:pos x="517" y="309"/>
                </a:cxn>
                <a:cxn ang="0">
                  <a:pos x="509" y="292"/>
                </a:cxn>
                <a:cxn ang="0">
                  <a:pos x="509" y="265"/>
                </a:cxn>
                <a:cxn ang="0">
                  <a:pos x="517" y="247"/>
                </a:cxn>
                <a:cxn ang="0">
                  <a:pos x="534" y="230"/>
                </a:cxn>
                <a:cxn ang="0">
                  <a:pos x="543" y="212"/>
                </a:cxn>
                <a:cxn ang="0">
                  <a:pos x="560" y="203"/>
                </a:cxn>
                <a:cxn ang="0">
                  <a:pos x="569" y="194"/>
                </a:cxn>
                <a:cxn ang="0">
                  <a:pos x="569" y="185"/>
                </a:cxn>
                <a:cxn ang="0">
                  <a:pos x="25" y="185"/>
                </a:cxn>
                <a:cxn ang="0">
                  <a:pos x="17" y="177"/>
                </a:cxn>
                <a:cxn ang="0">
                  <a:pos x="0" y="168"/>
                </a:cxn>
                <a:cxn ang="0">
                  <a:pos x="0" y="132"/>
                </a:cxn>
                <a:cxn ang="0">
                  <a:pos x="17" y="123"/>
                </a:cxn>
                <a:cxn ang="0">
                  <a:pos x="25" y="115"/>
                </a:cxn>
                <a:cxn ang="0">
                  <a:pos x="595" y="115"/>
                </a:cxn>
                <a:cxn ang="0">
                  <a:pos x="586" y="97"/>
                </a:cxn>
                <a:cxn ang="0">
                  <a:pos x="569" y="79"/>
                </a:cxn>
                <a:cxn ang="0">
                  <a:pos x="560" y="53"/>
                </a:cxn>
                <a:cxn ang="0">
                  <a:pos x="560" y="17"/>
                </a:cxn>
                <a:cxn ang="0">
                  <a:pos x="578" y="8"/>
                </a:cxn>
                <a:cxn ang="0">
                  <a:pos x="586" y="0"/>
                </a:cxn>
              </a:cxnLst>
              <a:rect l="0" t="0" r="r" b="b"/>
              <a:pathLst>
                <a:path w="733" h="318">
                  <a:moveTo>
                    <a:pt x="586" y="0"/>
                  </a:moveTo>
                  <a:lnTo>
                    <a:pt x="612" y="0"/>
                  </a:lnTo>
                  <a:lnTo>
                    <a:pt x="629" y="8"/>
                  </a:lnTo>
                  <a:lnTo>
                    <a:pt x="638" y="17"/>
                  </a:lnTo>
                  <a:lnTo>
                    <a:pt x="638" y="26"/>
                  </a:lnTo>
                  <a:lnTo>
                    <a:pt x="647" y="35"/>
                  </a:lnTo>
                  <a:lnTo>
                    <a:pt x="655" y="62"/>
                  </a:lnTo>
                  <a:lnTo>
                    <a:pt x="664" y="79"/>
                  </a:lnTo>
                  <a:lnTo>
                    <a:pt x="681" y="97"/>
                  </a:lnTo>
                  <a:lnTo>
                    <a:pt x="707" y="115"/>
                  </a:lnTo>
                  <a:lnTo>
                    <a:pt x="733" y="141"/>
                  </a:lnTo>
                  <a:lnTo>
                    <a:pt x="733" y="168"/>
                  </a:lnTo>
                  <a:lnTo>
                    <a:pt x="724" y="177"/>
                  </a:lnTo>
                  <a:lnTo>
                    <a:pt x="707" y="185"/>
                  </a:lnTo>
                  <a:lnTo>
                    <a:pt x="698" y="194"/>
                  </a:lnTo>
                  <a:lnTo>
                    <a:pt x="672" y="212"/>
                  </a:lnTo>
                  <a:lnTo>
                    <a:pt x="638" y="230"/>
                  </a:lnTo>
                  <a:lnTo>
                    <a:pt x="603" y="256"/>
                  </a:lnTo>
                  <a:lnTo>
                    <a:pt x="578" y="292"/>
                  </a:lnTo>
                  <a:lnTo>
                    <a:pt x="552" y="318"/>
                  </a:lnTo>
                  <a:lnTo>
                    <a:pt x="534" y="318"/>
                  </a:lnTo>
                  <a:lnTo>
                    <a:pt x="517" y="309"/>
                  </a:lnTo>
                  <a:lnTo>
                    <a:pt x="509" y="292"/>
                  </a:lnTo>
                  <a:lnTo>
                    <a:pt x="509" y="265"/>
                  </a:lnTo>
                  <a:lnTo>
                    <a:pt x="517" y="247"/>
                  </a:lnTo>
                  <a:lnTo>
                    <a:pt x="534" y="230"/>
                  </a:lnTo>
                  <a:lnTo>
                    <a:pt x="543" y="212"/>
                  </a:lnTo>
                  <a:lnTo>
                    <a:pt x="560" y="203"/>
                  </a:lnTo>
                  <a:lnTo>
                    <a:pt x="569" y="194"/>
                  </a:lnTo>
                  <a:lnTo>
                    <a:pt x="569" y="185"/>
                  </a:lnTo>
                  <a:lnTo>
                    <a:pt x="25" y="185"/>
                  </a:lnTo>
                  <a:lnTo>
                    <a:pt x="17" y="177"/>
                  </a:lnTo>
                  <a:lnTo>
                    <a:pt x="0" y="168"/>
                  </a:lnTo>
                  <a:lnTo>
                    <a:pt x="0" y="132"/>
                  </a:lnTo>
                  <a:lnTo>
                    <a:pt x="17" y="123"/>
                  </a:lnTo>
                  <a:lnTo>
                    <a:pt x="25" y="115"/>
                  </a:lnTo>
                  <a:lnTo>
                    <a:pt x="595" y="115"/>
                  </a:lnTo>
                  <a:lnTo>
                    <a:pt x="586" y="97"/>
                  </a:lnTo>
                  <a:lnTo>
                    <a:pt x="569" y="79"/>
                  </a:lnTo>
                  <a:lnTo>
                    <a:pt x="560" y="53"/>
                  </a:lnTo>
                  <a:lnTo>
                    <a:pt x="560" y="17"/>
                  </a:lnTo>
                  <a:lnTo>
                    <a:pt x="578" y="8"/>
                  </a:lnTo>
                  <a:lnTo>
                    <a:pt x="586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0" name="Freeform 98"/>
            <p:cNvSpPr>
              <a:spLocks noEditPoints="1"/>
            </p:cNvSpPr>
            <p:nvPr/>
          </p:nvSpPr>
          <p:spPr bwMode="auto">
            <a:xfrm>
              <a:off x="13610" y="4890"/>
              <a:ext cx="707" cy="1052"/>
            </a:xfrm>
            <a:custGeom>
              <a:avLst/>
              <a:gdLst/>
              <a:ahLst/>
              <a:cxnLst>
                <a:cxn ang="0">
                  <a:pos x="345" y="44"/>
                </a:cxn>
                <a:cxn ang="0">
                  <a:pos x="293" y="53"/>
                </a:cxn>
                <a:cxn ang="0">
                  <a:pos x="241" y="70"/>
                </a:cxn>
                <a:cxn ang="0">
                  <a:pos x="189" y="114"/>
                </a:cxn>
                <a:cxn ang="0">
                  <a:pos x="155" y="194"/>
                </a:cxn>
                <a:cxn ang="0">
                  <a:pos x="138" y="291"/>
                </a:cxn>
                <a:cxn ang="0">
                  <a:pos x="129" y="398"/>
                </a:cxn>
                <a:cxn ang="0">
                  <a:pos x="129" y="628"/>
                </a:cxn>
                <a:cxn ang="0">
                  <a:pos x="138" y="743"/>
                </a:cxn>
                <a:cxn ang="0">
                  <a:pos x="155" y="840"/>
                </a:cxn>
                <a:cxn ang="0">
                  <a:pos x="189" y="919"/>
                </a:cxn>
                <a:cxn ang="0">
                  <a:pos x="233" y="973"/>
                </a:cxn>
                <a:cxn ang="0">
                  <a:pos x="293" y="999"/>
                </a:cxn>
                <a:cxn ang="0">
                  <a:pos x="345" y="1008"/>
                </a:cxn>
                <a:cxn ang="0">
                  <a:pos x="388" y="1008"/>
                </a:cxn>
                <a:cxn ang="0">
                  <a:pos x="431" y="990"/>
                </a:cxn>
                <a:cxn ang="0">
                  <a:pos x="483" y="964"/>
                </a:cxn>
                <a:cxn ang="0">
                  <a:pos x="517" y="911"/>
                </a:cxn>
                <a:cxn ang="0">
                  <a:pos x="543" y="840"/>
                </a:cxn>
                <a:cxn ang="0">
                  <a:pos x="560" y="681"/>
                </a:cxn>
                <a:cxn ang="0">
                  <a:pos x="560" y="389"/>
                </a:cxn>
                <a:cxn ang="0">
                  <a:pos x="552" y="274"/>
                </a:cxn>
                <a:cxn ang="0">
                  <a:pos x="534" y="185"/>
                </a:cxn>
                <a:cxn ang="0">
                  <a:pos x="491" y="106"/>
                </a:cxn>
                <a:cxn ang="0">
                  <a:pos x="422" y="61"/>
                </a:cxn>
                <a:cxn ang="0">
                  <a:pos x="345" y="44"/>
                </a:cxn>
                <a:cxn ang="0">
                  <a:pos x="353" y="0"/>
                </a:cxn>
                <a:cxn ang="0">
                  <a:pos x="465" y="17"/>
                </a:cxn>
                <a:cxn ang="0">
                  <a:pos x="552" y="70"/>
                </a:cxn>
                <a:cxn ang="0">
                  <a:pos x="612" y="132"/>
                </a:cxn>
                <a:cxn ang="0">
                  <a:pos x="664" y="247"/>
                </a:cxn>
                <a:cxn ang="0">
                  <a:pos x="690" y="380"/>
                </a:cxn>
                <a:cxn ang="0">
                  <a:pos x="698" y="530"/>
                </a:cxn>
                <a:cxn ang="0">
                  <a:pos x="707" y="530"/>
                </a:cxn>
                <a:cxn ang="0">
                  <a:pos x="707" y="636"/>
                </a:cxn>
                <a:cxn ang="0">
                  <a:pos x="673" y="796"/>
                </a:cxn>
                <a:cxn ang="0">
                  <a:pos x="647" y="866"/>
                </a:cxn>
                <a:cxn ang="0">
                  <a:pos x="604" y="937"/>
                </a:cxn>
                <a:cxn ang="0">
                  <a:pos x="543" y="999"/>
                </a:cxn>
                <a:cxn ang="0">
                  <a:pos x="457" y="1034"/>
                </a:cxn>
                <a:cxn ang="0">
                  <a:pos x="353" y="1052"/>
                </a:cxn>
                <a:cxn ang="0">
                  <a:pos x="250" y="1034"/>
                </a:cxn>
                <a:cxn ang="0">
                  <a:pos x="164" y="999"/>
                </a:cxn>
                <a:cxn ang="0">
                  <a:pos x="103" y="946"/>
                </a:cxn>
                <a:cxn ang="0">
                  <a:pos x="60" y="875"/>
                </a:cxn>
                <a:cxn ang="0">
                  <a:pos x="34" y="796"/>
                </a:cxn>
                <a:cxn ang="0">
                  <a:pos x="17" y="716"/>
                </a:cxn>
                <a:cxn ang="0">
                  <a:pos x="0" y="645"/>
                </a:cxn>
                <a:cxn ang="0">
                  <a:pos x="0" y="424"/>
                </a:cxn>
                <a:cxn ang="0">
                  <a:pos x="34" y="265"/>
                </a:cxn>
                <a:cxn ang="0">
                  <a:pos x="60" y="185"/>
                </a:cxn>
                <a:cxn ang="0">
                  <a:pos x="103" y="114"/>
                </a:cxn>
                <a:cxn ang="0">
                  <a:pos x="164" y="53"/>
                </a:cxn>
                <a:cxn ang="0">
                  <a:pos x="250" y="17"/>
                </a:cxn>
                <a:cxn ang="0">
                  <a:pos x="353" y="0"/>
                </a:cxn>
              </a:cxnLst>
              <a:rect l="0" t="0" r="r" b="b"/>
              <a:pathLst>
                <a:path w="707" h="1052">
                  <a:moveTo>
                    <a:pt x="345" y="44"/>
                  </a:moveTo>
                  <a:lnTo>
                    <a:pt x="293" y="53"/>
                  </a:lnTo>
                  <a:lnTo>
                    <a:pt x="241" y="70"/>
                  </a:lnTo>
                  <a:lnTo>
                    <a:pt x="189" y="114"/>
                  </a:lnTo>
                  <a:lnTo>
                    <a:pt x="155" y="194"/>
                  </a:lnTo>
                  <a:lnTo>
                    <a:pt x="138" y="291"/>
                  </a:lnTo>
                  <a:lnTo>
                    <a:pt x="129" y="398"/>
                  </a:lnTo>
                  <a:lnTo>
                    <a:pt x="129" y="628"/>
                  </a:lnTo>
                  <a:lnTo>
                    <a:pt x="138" y="743"/>
                  </a:lnTo>
                  <a:lnTo>
                    <a:pt x="155" y="840"/>
                  </a:lnTo>
                  <a:lnTo>
                    <a:pt x="189" y="919"/>
                  </a:lnTo>
                  <a:lnTo>
                    <a:pt x="233" y="973"/>
                  </a:lnTo>
                  <a:lnTo>
                    <a:pt x="293" y="999"/>
                  </a:lnTo>
                  <a:lnTo>
                    <a:pt x="345" y="1008"/>
                  </a:lnTo>
                  <a:lnTo>
                    <a:pt x="388" y="1008"/>
                  </a:lnTo>
                  <a:lnTo>
                    <a:pt x="431" y="990"/>
                  </a:lnTo>
                  <a:lnTo>
                    <a:pt x="483" y="964"/>
                  </a:lnTo>
                  <a:lnTo>
                    <a:pt x="517" y="911"/>
                  </a:lnTo>
                  <a:lnTo>
                    <a:pt x="543" y="840"/>
                  </a:lnTo>
                  <a:lnTo>
                    <a:pt x="560" y="681"/>
                  </a:lnTo>
                  <a:lnTo>
                    <a:pt x="560" y="389"/>
                  </a:lnTo>
                  <a:lnTo>
                    <a:pt x="552" y="274"/>
                  </a:lnTo>
                  <a:lnTo>
                    <a:pt x="534" y="185"/>
                  </a:lnTo>
                  <a:lnTo>
                    <a:pt x="491" y="106"/>
                  </a:lnTo>
                  <a:lnTo>
                    <a:pt x="422" y="61"/>
                  </a:lnTo>
                  <a:lnTo>
                    <a:pt x="345" y="44"/>
                  </a:lnTo>
                  <a:close/>
                  <a:moveTo>
                    <a:pt x="353" y="0"/>
                  </a:moveTo>
                  <a:lnTo>
                    <a:pt x="465" y="17"/>
                  </a:lnTo>
                  <a:lnTo>
                    <a:pt x="552" y="70"/>
                  </a:lnTo>
                  <a:lnTo>
                    <a:pt x="612" y="132"/>
                  </a:lnTo>
                  <a:lnTo>
                    <a:pt x="664" y="247"/>
                  </a:lnTo>
                  <a:lnTo>
                    <a:pt x="690" y="380"/>
                  </a:lnTo>
                  <a:lnTo>
                    <a:pt x="698" y="530"/>
                  </a:lnTo>
                  <a:lnTo>
                    <a:pt x="707" y="530"/>
                  </a:lnTo>
                  <a:lnTo>
                    <a:pt x="707" y="636"/>
                  </a:lnTo>
                  <a:lnTo>
                    <a:pt x="673" y="796"/>
                  </a:lnTo>
                  <a:lnTo>
                    <a:pt x="647" y="866"/>
                  </a:lnTo>
                  <a:lnTo>
                    <a:pt x="604" y="937"/>
                  </a:lnTo>
                  <a:lnTo>
                    <a:pt x="543" y="999"/>
                  </a:lnTo>
                  <a:lnTo>
                    <a:pt x="457" y="1034"/>
                  </a:lnTo>
                  <a:lnTo>
                    <a:pt x="353" y="1052"/>
                  </a:lnTo>
                  <a:lnTo>
                    <a:pt x="250" y="1034"/>
                  </a:lnTo>
                  <a:lnTo>
                    <a:pt x="164" y="999"/>
                  </a:lnTo>
                  <a:lnTo>
                    <a:pt x="103" y="946"/>
                  </a:lnTo>
                  <a:lnTo>
                    <a:pt x="60" y="875"/>
                  </a:lnTo>
                  <a:lnTo>
                    <a:pt x="34" y="796"/>
                  </a:lnTo>
                  <a:lnTo>
                    <a:pt x="17" y="716"/>
                  </a:lnTo>
                  <a:lnTo>
                    <a:pt x="0" y="645"/>
                  </a:lnTo>
                  <a:lnTo>
                    <a:pt x="0" y="424"/>
                  </a:lnTo>
                  <a:lnTo>
                    <a:pt x="34" y="265"/>
                  </a:lnTo>
                  <a:lnTo>
                    <a:pt x="60" y="185"/>
                  </a:lnTo>
                  <a:lnTo>
                    <a:pt x="103" y="114"/>
                  </a:lnTo>
                  <a:lnTo>
                    <a:pt x="164" y="53"/>
                  </a:lnTo>
                  <a:lnTo>
                    <a:pt x="250" y="17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1" name="Freeform 99"/>
            <p:cNvSpPr>
              <a:spLocks/>
            </p:cNvSpPr>
            <p:nvPr/>
          </p:nvSpPr>
          <p:spPr bwMode="auto">
            <a:xfrm>
              <a:off x="15223" y="2616"/>
              <a:ext cx="810" cy="3919"/>
            </a:xfrm>
            <a:custGeom>
              <a:avLst/>
              <a:gdLst/>
              <a:ahLst/>
              <a:cxnLst>
                <a:cxn ang="0">
                  <a:pos x="741" y="0"/>
                </a:cxn>
                <a:cxn ang="0">
                  <a:pos x="802" y="0"/>
                </a:cxn>
                <a:cxn ang="0">
                  <a:pos x="810" y="9"/>
                </a:cxn>
                <a:cxn ang="0">
                  <a:pos x="810" y="27"/>
                </a:cxn>
                <a:cxn ang="0">
                  <a:pos x="802" y="36"/>
                </a:cxn>
                <a:cxn ang="0">
                  <a:pos x="664" y="186"/>
                </a:cxn>
                <a:cxn ang="0">
                  <a:pos x="543" y="363"/>
                </a:cxn>
                <a:cxn ang="0">
                  <a:pos x="440" y="557"/>
                </a:cxn>
                <a:cxn ang="0">
                  <a:pos x="345" y="779"/>
                </a:cxn>
                <a:cxn ang="0">
                  <a:pos x="267" y="1026"/>
                </a:cxn>
                <a:cxn ang="0">
                  <a:pos x="215" y="1309"/>
                </a:cxn>
                <a:cxn ang="0">
                  <a:pos x="172" y="1619"/>
                </a:cxn>
                <a:cxn ang="0">
                  <a:pos x="164" y="1964"/>
                </a:cxn>
                <a:cxn ang="0">
                  <a:pos x="172" y="2282"/>
                </a:cxn>
                <a:cxn ang="0">
                  <a:pos x="207" y="2592"/>
                </a:cxn>
                <a:cxn ang="0">
                  <a:pos x="267" y="2893"/>
                </a:cxn>
                <a:cxn ang="0">
                  <a:pos x="353" y="3176"/>
                </a:cxn>
                <a:cxn ang="0">
                  <a:pos x="474" y="3441"/>
                </a:cxn>
                <a:cxn ang="0">
                  <a:pos x="569" y="3600"/>
                </a:cxn>
                <a:cxn ang="0">
                  <a:pos x="664" y="3724"/>
                </a:cxn>
                <a:cxn ang="0">
                  <a:pos x="741" y="3813"/>
                </a:cxn>
                <a:cxn ang="0">
                  <a:pos x="802" y="3883"/>
                </a:cxn>
                <a:cxn ang="0">
                  <a:pos x="810" y="3892"/>
                </a:cxn>
                <a:cxn ang="0">
                  <a:pos x="810" y="3910"/>
                </a:cxn>
                <a:cxn ang="0">
                  <a:pos x="802" y="3919"/>
                </a:cxn>
                <a:cxn ang="0">
                  <a:pos x="741" y="3919"/>
                </a:cxn>
                <a:cxn ang="0">
                  <a:pos x="716" y="3892"/>
                </a:cxn>
                <a:cxn ang="0">
                  <a:pos x="716" y="3901"/>
                </a:cxn>
                <a:cxn ang="0">
                  <a:pos x="629" y="3822"/>
                </a:cxn>
                <a:cxn ang="0">
                  <a:pos x="595" y="3786"/>
                </a:cxn>
                <a:cxn ang="0">
                  <a:pos x="578" y="3760"/>
                </a:cxn>
                <a:cxn ang="0">
                  <a:pos x="543" y="3724"/>
                </a:cxn>
                <a:cxn ang="0">
                  <a:pos x="517" y="3680"/>
                </a:cxn>
                <a:cxn ang="0">
                  <a:pos x="465" y="3627"/>
                </a:cxn>
                <a:cxn ang="0">
                  <a:pos x="422" y="3565"/>
                </a:cxn>
                <a:cxn ang="0">
                  <a:pos x="276" y="3300"/>
                </a:cxn>
                <a:cxn ang="0">
                  <a:pos x="164" y="3034"/>
                </a:cxn>
                <a:cxn ang="0">
                  <a:pos x="86" y="2760"/>
                </a:cxn>
                <a:cxn ang="0">
                  <a:pos x="34" y="2495"/>
                </a:cxn>
                <a:cxn ang="0">
                  <a:pos x="8" y="2220"/>
                </a:cxn>
                <a:cxn ang="0">
                  <a:pos x="0" y="1955"/>
                </a:cxn>
                <a:cxn ang="0">
                  <a:pos x="8" y="1690"/>
                </a:cxn>
                <a:cxn ang="0">
                  <a:pos x="34" y="1433"/>
                </a:cxn>
                <a:cxn ang="0">
                  <a:pos x="77" y="1185"/>
                </a:cxn>
                <a:cxn ang="0">
                  <a:pos x="138" y="956"/>
                </a:cxn>
                <a:cxn ang="0">
                  <a:pos x="233" y="699"/>
                </a:cxn>
                <a:cxn ang="0">
                  <a:pos x="345" y="478"/>
                </a:cxn>
                <a:cxn ang="0">
                  <a:pos x="465" y="292"/>
                </a:cxn>
                <a:cxn ang="0">
                  <a:pos x="595" y="142"/>
                </a:cxn>
                <a:cxn ang="0">
                  <a:pos x="716" y="18"/>
                </a:cxn>
                <a:cxn ang="0">
                  <a:pos x="733" y="9"/>
                </a:cxn>
                <a:cxn ang="0">
                  <a:pos x="741" y="0"/>
                </a:cxn>
              </a:cxnLst>
              <a:rect l="0" t="0" r="r" b="b"/>
              <a:pathLst>
                <a:path w="810" h="3919">
                  <a:moveTo>
                    <a:pt x="741" y="0"/>
                  </a:moveTo>
                  <a:lnTo>
                    <a:pt x="802" y="0"/>
                  </a:lnTo>
                  <a:lnTo>
                    <a:pt x="810" y="9"/>
                  </a:lnTo>
                  <a:lnTo>
                    <a:pt x="810" y="27"/>
                  </a:lnTo>
                  <a:lnTo>
                    <a:pt x="802" y="36"/>
                  </a:lnTo>
                  <a:lnTo>
                    <a:pt x="664" y="186"/>
                  </a:lnTo>
                  <a:lnTo>
                    <a:pt x="543" y="363"/>
                  </a:lnTo>
                  <a:lnTo>
                    <a:pt x="440" y="557"/>
                  </a:lnTo>
                  <a:lnTo>
                    <a:pt x="345" y="779"/>
                  </a:lnTo>
                  <a:lnTo>
                    <a:pt x="267" y="1026"/>
                  </a:lnTo>
                  <a:lnTo>
                    <a:pt x="215" y="1309"/>
                  </a:lnTo>
                  <a:lnTo>
                    <a:pt x="172" y="1619"/>
                  </a:lnTo>
                  <a:lnTo>
                    <a:pt x="164" y="1964"/>
                  </a:lnTo>
                  <a:lnTo>
                    <a:pt x="172" y="2282"/>
                  </a:lnTo>
                  <a:lnTo>
                    <a:pt x="207" y="2592"/>
                  </a:lnTo>
                  <a:lnTo>
                    <a:pt x="267" y="2893"/>
                  </a:lnTo>
                  <a:lnTo>
                    <a:pt x="353" y="3176"/>
                  </a:lnTo>
                  <a:lnTo>
                    <a:pt x="474" y="3441"/>
                  </a:lnTo>
                  <a:lnTo>
                    <a:pt x="569" y="3600"/>
                  </a:lnTo>
                  <a:lnTo>
                    <a:pt x="664" y="3724"/>
                  </a:lnTo>
                  <a:lnTo>
                    <a:pt x="741" y="3813"/>
                  </a:lnTo>
                  <a:lnTo>
                    <a:pt x="802" y="3883"/>
                  </a:lnTo>
                  <a:lnTo>
                    <a:pt x="810" y="3892"/>
                  </a:lnTo>
                  <a:lnTo>
                    <a:pt x="810" y="3910"/>
                  </a:lnTo>
                  <a:lnTo>
                    <a:pt x="802" y="3919"/>
                  </a:lnTo>
                  <a:lnTo>
                    <a:pt x="741" y="3919"/>
                  </a:lnTo>
                  <a:lnTo>
                    <a:pt x="716" y="3892"/>
                  </a:lnTo>
                  <a:lnTo>
                    <a:pt x="716" y="3901"/>
                  </a:lnTo>
                  <a:lnTo>
                    <a:pt x="629" y="3822"/>
                  </a:lnTo>
                  <a:lnTo>
                    <a:pt x="595" y="3786"/>
                  </a:lnTo>
                  <a:lnTo>
                    <a:pt x="578" y="3760"/>
                  </a:lnTo>
                  <a:lnTo>
                    <a:pt x="543" y="3724"/>
                  </a:lnTo>
                  <a:lnTo>
                    <a:pt x="517" y="3680"/>
                  </a:lnTo>
                  <a:lnTo>
                    <a:pt x="465" y="3627"/>
                  </a:lnTo>
                  <a:lnTo>
                    <a:pt x="422" y="3565"/>
                  </a:lnTo>
                  <a:lnTo>
                    <a:pt x="276" y="3300"/>
                  </a:lnTo>
                  <a:lnTo>
                    <a:pt x="164" y="3034"/>
                  </a:lnTo>
                  <a:lnTo>
                    <a:pt x="86" y="2760"/>
                  </a:lnTo>
                  <a:lnTo>
                    <a:pt x="34" y="2495"/>
                  </a:lnTo>
                  <a:lnTo>
                    <a:pt x="8" y="2220"/>
                  </a:lnTo>
                  <a:lnTo>
                    <a:pt x="0" y="1955"/>
                  </a:lnTo>
                  <a:lnTo>
                    <a:pt x="8" y="1690"/>
                  </a:lnTo>
                  <a:lnTo>
                    <a:pt x="34" y="1433"/>
                  </a:lnTo>
                  <a:lnTo>
                    <a:pt x="77" y="1185"/>
                  </a:lnTo>
                  <a:lnTo>
                    <a:pt x="138" y="956"/>
                  </a:lnTo>
                  <a:lnTo>
                    <a:pt x="233" y="699"/>
                  </a:lnTo>
                  <a:lnTo>
                    <a:pt x="345" y="478"/>
                  </a:lnTo>
                  <a:lnTo>
                    <a:pt x="465" y="292"/>
                  </a:lnTo>
                  <a:lnTo>
                    <a:pt x="595" y="142"/>
                  </a:lnTo>
                  <a:lnTo>
                    <a:pt x="716" y="18"/>
                  </a:lnTo>
                  <a:lnTo>
                    <a:pt x="733" y="9"/>
                  </a:lnTo>
                  <a:lnTo>
                    <a:pt x="741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2" name="Freeform 100"/>
            <p:cNvSpPr>
              <a:spLocks noEditPoints="1"/>
            </p:cNvSpPr>
            <p:nvPr/>
          </p:nvSpPr>
          <p:spPr bwMode="auto">
            <a:xfrm>
              <a:off x="16775" y="3465"/>
              <a:ext cx="932" cy="1018"/>
            </a:xfrm>
            <a:custGeom>
              <a:avLst/>
              <a:gdLst/>
              <a:ahLst/>
              <a:cxnLst>
                <a:cxn ang="0">
                  <a:pos x="647" y="115"/>
                </a:cxn>
                <a:cxn ang="0">
                  <a:pos x="501" y="239"/>
                </a:cxn>
                <a:cxn ang="0">
                  <a:pos x="423" y="381"/>
                </a:cxn>
                <a:cxn ang="0">
                  <a:pos x="380" y="584"/>
                </a:cxn>
                <a:cxn ang="0">
                  <a:pos x="587" y="566"/>
                </a:cxn>
                <a:cxn ang="0">
                  <a:pos x="803" y="434"/>
                </a:cxn>
                <a:cxn ang="0">
                  <a:pos x="889" y="248"/>
                </a:cxn>
                <a:cxn ang="0">
                  <a:pos x="846" y="142"/>
                </a:cxn>
                <a:cxn ang="0">
                  <a:pos x="725" y="98"/>
                </a:cxn>
                <a:cxn ang="0">
                  <a:pos x="820" y="18"/>
                </a:cxn>
                <a:cxn ang="0">
                  <a:pos x="915" y="124"/>
                </a:cxn>
                <a:cxn ang="0">
                  <a:pos x="906" y="363"/>
                </a:cxn>
                <a:cxn ang="0">
                  <a:pos x="716" y="593"/>
                </a:cxn>
                <a:cxn ang="0">
                  <a:pos x="414" y="690"/>
                </a:cxn>
                <a:cxn ang="0">
                  <a:pos x="371" y="699"/>
                </a:cxn>
                <a:cxn ang="0">
                  <a:pos x="337" y="903"/>
                </a:cxn>
                <a:cxn ang="0">
                  <a:pos x="319" y="982"/>
                </a:cxn>
                <a:cxn ang="0">
                  <a:pos x="276" y="1018"/>
                </a:cxn>
                <a:cxn ang="0">
                  <a:pos x="225" y="1009"/>
                </a:cxn>
                <a:cxn ang="0">
                  <a:pos x="207" y="991"/>
                </a:cxn>
                <a:cxn ang="0">
                  <a:pos x="216" y="938"/>
                </a:cxn>
                <a:cxn ang="0">
                  <a:pos x="259" y="814"/>
                </a:cxn>
                <a:cxn ang="0">
                  <a:pos x="164" y="646"/>
                </a:cxn>
                <a:cxn ang="0">
                  <a:pos x="18" y="487"/>
                </a:cxn>
                <a:cxn ang="0">
                  <a:pos x="9" y="319"/>
                </a:cxn>
                <a:cxn ang="0">
                  <a:pos x="69" y="142"/>
                </a:cxn>
                <a:cxn ang="0">
                  <a:pos x="130" y="36"/>
                </a:cxn>
                <a:cxn ang="0">
                  <a:pos x="181" y="18"/>
                </a:cxn>
                <a:cxn ang="0">
                  <a:pos x="190" y="36"/>
                </a:cxn>
                <a:cxn ang="0">
                  <a:pos x="104" y="160"/>
                </a:cxn>
                <a:cxn ang="0">
                  <a:pos x="43" y="345"/>
                </a:cxn>
                <a:cxn ang="0">
                  <a:pos x="61" y="451"/>
                </a:cxn>
                <a:cxn ang="0">
                  <a:pos x="199" y="558"/>
                </a:cxn>
                <a:cxn ang="0">
                  <a:pos x="319" y="549"/>
                </a:cxn>
                <a:cxn ang="0">
                  <a:pos x="397" y="319"/>
                </a:cxn>
                <a:cxn ang="0">
                  <a:pos x="492" y="151"/>
                </a:cxn>
                <a:cxn ang="0">
                  <a:pos x="639" y="18"/>
                </a:cxn>
              </a:cxnLst>
              <a:rect l="0" t="0" r="r" b="b"/>
              <a:pathLst>
                <a:path w="932" h="1018">
                  <a:moveTo>
                    <a:pt x="725" y="98"/>
                  </a:moveTo>
                  <a:lnTo>
                    <a:pt x="647" y="115"/>
                  </a:lnTo>
                  <a:lnTo>
                    <a:pt x="570" y="160"/>
                  </a:lnTo>
                  <a:lnTo>
                    <a:pt x="501" y="239"/>
                  </a:lnTo>
                  <a:lnTo>
                    <a:pt x="449" y="310"/>
                  </a:lnTo>
                  <a:lnTo>
                    <a:pt x="423" y="381"/>
                  </a:lnTo>
                  <a:lnTo>
                    <a:pt x="397" y="469"/>
                  </a:lnTo>
                  <a:lnTo>
                    <a:pt x="380" y="584"/>
                  </a:lnTo>
                  <a:lnTo>
                    <a:pt x="440" y="584"/>
                  </a:lnTo>
                  <a:lnTo>
                    <a:pt x="587" y="566"/>
                  </a:lnTo>
                  <a:lnTo>
                    <a:pt x="708" y="513"/>
                  </a:lnTo>
                  <a:lnTo>
                    <a:pt x="803" y="434"/>
                  </a:lnTo>
                  <a:lnTo>
                    <a:pt x="863" y="345"/>
                  </a:lnTo>
                  <a:lnTo>
                    <a:pt x="889" y="248"/>
                  </a:lnTo>
                  <a:lnTo>
                    <a:pt x="880" y="195"/>
                  </a:lnTo>
                  <a:lnTo>
                    <a:pt x="846" y="142"/>
                  </a:lnTo>
                  <a:lnTo>
                    <a:pt x="794" y="107"/>
                  </a:lnTo>
                  <a:lnTo>
                    <a:pt x="725" y="98"/>
                  </a:lnTo>
                  <a:close/>
                  <a:moveTo>
                    <a:pt x="734" y="0"/>
                  </a:moveTo>
                  <a:lnTo>
                    <a:pt x="820" y="18"/>
                  </a:lnTo>
                  <a:lnTo>
                    <a:pt x="880" y="53"/>
                  </a:lnTo>
                  <a:lnTo>
                    <a:pt x="915" y="124"/>
                  </a:lnTo>
                  <a:lnTo>
                    <a:pt x="932" y="222"/>
                  </a:lnTo>
                  <a:lnTo>
                    <a:pt x="906" y="363"/>
                  </a:lnTo>
                  <a:lnTo>
                    <a:pt x="828" y="487"/>
                  </a:lnTo>
                  <a:lnTo>
                    <a:pt x="716" y="593"/>
                  </a:lnTo>
                  <a:lnTo>
                    <a:pt x="570" y="664"/>
                  </a:lnTo>
                  <a:lnTo>
                    <a:pt x="414" y="690"/>
                  </a:lnTo>
                  <a:lnTo>
                    <a:pt x="363" y="690"/>
                  </a:lnTo>
                  <a:lnTo>
                    <a:pt x="371" y="699"/>
                  </a:lnTo>
                  <a:lnTo>
                    <a:pt x="354" y="823"/>
                  </a:lnTo>
                  <a:lnTo>
                    <a:pt x="337" y="903"/>
                  </a:lnTo>
                  <a:lnTo>
                    <a:pt x="328" y="956"/>
                  </a:lnTo>
                  <a:lnTo>
                    <a:pt x="319" y="982"/>
                  </a:lnTo>
                  <a:lnTo>
                    <a:pt x="294" y="1009"/>
                  </a:lnTo>
                  <a:lnTo>
                    <a:pt x="276" y="1018"/>
                  </a:lnTo>
                  <a:lnTo>
                    <a:pt x="242" y="1018"/>
                  </a:lnTo>
                  <a:lnTo>
                    <a:pt x="225" y="1009"/>
                  </a:lnTo>
                  <a:lnTo>
                    <a:pt x="216" y="1009"/>
                  </a:lnTo>
                  <a:lnTo>
                    <a:pt x="207" y="991"/>
                  </a:lnTo>
                  <a:lnTo>
                    <a:pt x="207" y="965"/>
                  </a:lnTo>
                  <a:lnTo>
                    <a:pt x="216" y="938"/>
                  </a:lnTo>
                  <a:lnTo>
                    <a:pt x="233" y="894"/>
                  </a:lnTo>
                  <a:lnTo>
                    <a:pt x="259" y="814"/>
                  </a:lnTo>
                  <a:lnTo>
                    <a:pt x="294" y="690"/>
                  </a:lnTo>
                  <a:lnTo>
                    <a:pt x="164" y="646"/>
                  </a:lnTo>
                  <a:lnTo>
                    <a:pt x="69" y="575"/>
                  </a:lnTo>
                  <a:lnTo>
                    <a:pt x="18" y="487"/>
                  </a:lnTo>
                  <a:lnTo>
                    <a:pt x="0" y="390"/>
                  </a:lnTo>
                  <a:lnTo>
                    <a:pt x="9" y="319"/>
                  </a:lnTo>
                  <a:lnTo>
                    <a:pt x="26" y="230"/>
                  </a:lnTo>
                  <a:lnTo>
                    <a:pt x="69" y="142"/>
                  </a:lnTo>
                  <a:lnTo>
                    <a:pt x="121" y="53"/>
                  </a:lnTo>
                  <a:lnTo>
                    <a:pt x="130" y="36"/>
                  </a:lnTo>
                  <a:lnTo>
                    <a:pt x="147" y="18"/>
                  </a:lnTo>
                  <a:lnTo>
                    <a:pt x="181" y="18"/>
                  </a:lnTo>
                  <a:lnTo>
                    <a:pt x="190" y="27"/>
                  </a:lnTo>
                  <a:lnTo>
                    <a:pt x="190" y="36"/>
                  </a:lnTo>
                  <a:lnTo>
                    <a:pt x="173" y="53"/>
                  </a:lnTo>
                  <a:lnTo>
                    <a:pt x="104" y="160"/>
                  </a:lnTo>
                  <a:lnTo>
                    <a:pt x="61" y="266"/>
                  </a:lnTo>
                  <a:lnTo>
                    <a:pt x="43" y="345"/>
                  </a:lnTo>
                  <a:lnTo>
                    <a:pt x="43" y="372"/>
                  </a:lnTo>
                  <a:lnTo>
                    <a:pt x="61" y="451"/>
                  </a:lnTo>
                  <a:lnTo>
                    <a:pt x="112" y="513"/>
                  </a:lnTo>
                  <a:lnTo>
                    <a:pt x="199" y="558"/>
                  </a:lnTo>
                  <a:lnTo>
                    <a:pt x="311" y="584"/>
                  </a:lnTo>
                  <a:lnTo>
                    <a:pt x="319" y="549"/>
                  </a:lnTo>
                  <a:lnTo>
                    <a:pt x="371" y="390"/>
                  </a:lnTo>
                  <a:lnTo>
                    <a:pt x="397" y="319"/>
                  </a:lnTo>
                  <a:lnTo>
                    <a:pt x="440" y="239"/>
                  </a:lnTo>
                  <a:lnTo>
                    <a:pt x="492" y="151"/>
                  </a:lnTo>
                  <a:lnTo>
                    <a:pt x="561" y="80"/>
                  </a:lnTo>
                  <a:lnTo>
                    <a:pt x="639" y="18"/>
                  </a:lnTo>
                  <a:lnTo>
                    <a:pt x="734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3" name="Rectangle 101"/>
            <p:cNvSpPr>
              <a:spLocks noChangeArrowheads="1"/>
            </p:cNvSpPr>
            <p:nvPr/>
          </p:nvSpPr>
          <p:spPr bwMode="auto">
            <a:xfrm>
              <a:off x="16413" y="4527"/>
              <a:ext cx="1742" cy="106"/>
            </a:xfrm>
            <a:prstGeom prst="rect">
              <a:avLst/>
            </a:prstGeom>
            <a:grp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4" name="Freeform 102"/>
            <p:cNvSpPr>
              <a:spLocks/>
            </p:cNvSpPr>
            <p:nvPr/>
          </p:nvSpPr>
          <p:spPr bwMode="auto">
            <a:xfrm>
              <a:off x="16482" y="4863"/>
              <a:ext cx="673" cy="1026"/>
            </a:xfrm>
            <a:custGeom>
              <a:avLst/>
              <a:gdLst/>
              <a:ahLst/>
              <a:cxnLst>
                <a:cxn ang="0">
                  <a:pos x="319" y="0"/>
                </a:cxn>
                <a:cxn ang="0">
                  <a:pos x="431" y="18"/>
                </a:cxn>
                <a:cxn ang="0">
                  <a:pos x="526" y="53"/>
                </a:cxn>
                <a:cxn ang="0">
                  <a:pos x="604" y="115"/>
                </a:cxn>
                <a:cxn ang="0">
                  <a:pos x="656" y="195"/>
                </a:cxn>
                <a:cxn ang="0">
                  <a:pos x="673" y="301"/>
                </a:cxn>
                <a:cxn ang="0">
                  <a:pos x="656" y="407"/>
                </a:cxn>
                <a:cxn ang="0">
                  <a:pos x="604" y="495"/>
                </a:cxn>
                <a:cxn ang="0">
                  <a:pos x="535" y="566"/>
                </a:cxn>
                <a:cxn ang="0">
                  <a:pos x="457" y="637"/>
                </a:cxn>
                <a:cxn ang="0">
                  <a:pos x="405" y="681"/>
                </a:cxn>
                <a:cxn ang="0">
                  <a:pos x="354" y="716"/>
                </a:cxn>
                <a:cxn ang="0">
                  <a:pos x="302" y="761"/>
                </a:cxn>
                <a:cxn ang="0">
                  <a:pos x="233" y="823"/>
                </a:cxn>
                <a:cxn ang="0">
                  <a:pos x="155" y="893"/>
                </a:cxn>
                <a:cxn ang="0">
                  <a:pos x="552" y="893"/>
                </a:cxn>
                <a:cxn ang="0">
                  <a:pos x="578" y="885"/>
                </a:cxn>
                <a:cxn ang="0">
                  <a:pos x="595" y="849"/>
                </a:cxn>
                <a:cxn ang="0">
                  <a:pos x="604" y="787"/>
                </a:cxn>
                <a:cxn ang="0">
                  <a:pos x="612" y="743"/>
                </a:cxn>
                <a:cxn ang="0">
                  <a:pos x="664" y="743"/>
                </a:cxn>
                <a:cxn ang="0">
                  <a:pos x="621" y="1026"/>
                </a:cxn>
                <a:cxn ang="0">
                  <a:pos x="0" y="1026"/>
                </a:cxn>
                <a:cxn ang="0">
                  <a:pos x="0" y="982"/>
                </a:cxn>
                <a:cxn ang="0">
                  <a:pos x="17" y="964"/>
                </a:cxn>
                <a:cxn ang="0">
                  <a:pos x="380" y="601"/>
                </a:cxn>
                <a:cxn ang="0">
                  <a:pos x="423" y="548"/>
                </a:cxn>
                <a:cxn ang="0">
                  <a:pos x="474" y="486"/>
                </a:cxn>
                <a:cxn ang="0">
                  <a:pos x="509" y="407"/>
                </a:cxn>
                <a:cxn ang="0">
                  <a:pos x="526" y="310"/>
                </a:cxn>
                <a:cxn ang="0">
                  <a:pos x="509" y="221"/>
                </a:cxn>
                <a:cxn ang="0">
                  <a:pos x="466" y="141"/>
                </a:cxn>
                <a:cxn ang="0">
                  <a:pos x="388" y="80"/>
                </a:cxn>
                <a:cxn ang="0">
                  <a:pos x="293" y="62"/>
                </a:cxn>
                <a:cxn ang="0">
                  <a:pos x="233" y="71"/>
                </a:cxn>
                <a:cxn ang="0">
                  <a:pos x="173" y="97"/>
                </a:cxn>
                <a:cxn ang="0">
                  <a:pos x="121" y="133"/>
                </a:cxn>
                <a:cxn ang="0">
                  <a:pos x="78" y="203"/>
                </a:cxn>
                <a:cxn ang="0">
                  <a:pos x="104" y="203"/>
                </a:cxn>
                <a:cxn ang="0">
                  <a:pos x="129" y="212"/>
                </a:cxn>
                <a:cxn ang="0">
                  <a:pos x="155" y="239"/>
                </a:cxn>
                <a:cxn ang="0">
                  <a:pos x="164" y="256"/>
                </a:cxn>
                <a:cxn ang="0">
                  <a:pos x="164" y="283"/>
                </a:cxn>
                <a:cxn ang="0">
                  <a:pos x="147" y="336"/>
                </a:cxn>
                <a:cxn ang="0">
                  <a:pos x="129" y="354"/>
                </a:cxn>
                <a:cxn ang="0">
                  <a:pos x="104" y="363"/>
                </a:cxn>
                <a:cxn ang="0">
                  <a:pos x="69" y="363"/>
                </a:cxn>
                <a:cxn ang="0">
                  <a:pos x="35" y="345"/>
                </a:cxn>
                <a:cxn ang="0">
                  <a:pos x="26" y="327"/>
                </a:cxn>
                <a:cxn ang="0">
                  <a:pos x="9" y="301"/>
                </a:cxn>
                <a:cxn ang="0">
                  <a:pos x="9" y="274"/>
                </a:cxn>
                <a:cxn ang="0">
                  <a:pos x="26" y="195"/>
                </a:cxn>
                <a:cxn ang="0">
                  <a:pos x="60" y="115"/>
                </a:cxn>
                <a:cxn ang="0">
                  <a:pos x="129" y="53"/>
                </a:cxn>
                <a:cxn ang="0">
                  <a:pos x="216" y="18"/>
                </a:cxn>
                <a:cxn ang="0">
                  <a:pos x="319" y="0"/>
                </a:cxn>
              </a:cxnLst>
              <a:rect l="0" t="0" r="r" b="b"/>
              <a:pathLst>
                <a:path w="673" h="1026">
                  <a:moveTo>
                    <a:pt x="319" y="0"/>
                  </a:moveTo>
                  <a:lnTo>
                    <a:pt x="431" y="18"/>
                  </a:lnTo>
                  <a:lnTo>
                    <a:pt x="526" y="53"/>
                  </a:lnTo>
                  <a:lnTo>
                    <a:pt x="604" y="115"/>
                  </a:lnTo>
                  <a:lnTo>
                    <a:pt x="656" y="195"/>
                  </a:lnTo>
                  <a:lnTo>
                    <a:pt x="673" y="301"/>
                  </a:lnTo>
                  <a:lnTo>
                    <a:pt x="656" y="407"/>
                  </a:lnTo>
                  <a:lnTo>
                    <a:pt x="604" y="495"/>
                  </a:lnTo>
                  <a:lnTo>
                    <a:pt x="535" y="566"/>
                  </a:lnTo>
                  <a:lnTo>
                    <a:pt x="457" y="637"/>
                  </a:lnTo>
                  <a:lnTo>
                    <a:pt x="405" y="681"/>
                  </a:lnTo>
                  <a:lnTo>
                    <a:pt x="354" y="716"/>
                  </a:lnTo>
                  <a:lnTo>
                    <a:pt x="302" y="761"/>
                  </a:lnTo>
                  <a:lnTo>
                    <a:pt x="233" y="823"/>
                  </a:lnTo>
                  <a:lnTo>
                    <a:pt x="155" y="893"/>
                  </a:lnTo>
                  <a:lnTo>
                    <a:pt x="552" y="893"/>
                  </a:lnTo>
                  <a:lnTo>
                    <a:pt x="578" y="885"/>
                  </a:lnTo>
                  <a:lnTo>
                    <a:pt x="595" y="849"/>
                  </a:lnTo>
                  <a:lnTo>
                    <a:pt x="604" y="787"/>
                  </a:lnTo>
                  <a:lnTo>
                    <a:pt x="612" y="743"/>
                  </a:lnTo>
                  <a:lnTo>
                    <a:pt x="664" y="743"/>
                  </a:lnTo>
                  <a:lnTo>
                    <a:pt x="621" y="1026"/>
                  </a:lnTo>
                  <a:lnTo>
                    <a:pt x="0" y="1026"/>
                  </a:lnTo>
                  <a:lnTo>
                    <a:pt x="0" y="982"/>
                  </a:lnTo>
                  <a:lnTo>
                    <a:pt x="17" y="964"/>
                  </a:lnTo>
                  <a:lnTo>
                    <a:pt x="380" y="601"/>
                  </a:lnTo>
                  <a:lnTo>
                    <a:pt x="423" y="548"/>
                  </a:lnTo>
                  <a:lnTo>
                    <a:pt x="474" y="486"/>
                  </a:lnTo>
                  <a:lnTo>
                    <a:pt x="509" y="407"/>
                  </a:lnTo>
                  <a:lnTo>
                    <a:pt x="526" y="310"/>
                  </a:lnTo>
                  <a:lnTo>
                    <a:pt x="509" y="221"/>
                  </a:lnTo>
                  <a:lnTo>
                    <a:pt x="466" y="141"/>
                  </a:lnTo>
                  <a:lnTo>
                    <a:pt x="388" y="80"/>
                  </a:lnTo>
                  <a:lnTo>
                    <a:pt x="293" y="62"/>
                  </a:lnTo>
                  <a:lnTo>
                    <a:pt x="233" y="71"/>
                  </a:lnTo>
                  <a:lnTo>
                    <a:pt x="173" y="97"/>
                  </a:lnTo>
                  <a:lnTo>
                    <a:pt x="121" y="133"/>
                  </a:lnTo>
                  <a:lnTo>
                    <a:pt x="78" y="203"/>
                  </a:lnTo>
                  <a:lnTo>
                    <a:pt x="104" y="203"/>
                  </a:lnTo>
                  <a:lnTo>
                    <a:pt x="129" y="212"/>
                  </a:lnTo>
                  <a:lnTo>
                    <a:pt x="155" y="239"/>
                  </a:lnTo>
                  <a:lnTo>
                    <a:pt x="164" y="256"/>
                  </a:lnTo>
                  <a:lnTo>
                    <a:pt x="164" y="283"/>
                  </a:lnTo>
                  <a:lnTo>
                    <a:pt x="147" y="336"/>
                  </a:lnTo>
                  <a:lnTo>
                    <a:pt x="129" y="354"/>
                  </a:lnTo>
                  <a:lnTo>
                    <a:pt x="104" y="363"/>
                  </a:lnTo>
                  <a:lnTo>
                    <a:pt x="69" y="363"/>
                  </a:lnTo>
                  <a:lnTo>
                    <a:pt x="35" y="345"/>
                  </a:lnTo>
                  <a:lnTo>
                    <a:pt x="26" y="327"/>
                  </a:lnTo>
                  <a:lnTo>
                    <a:pt x="9" y="301"/>
                  </a:lnTo>
                  <a:lnTo>
                    <a:pt x="9" y="274"/>
                  </a:lnTo>
                  <a:lnTo>
                    <a:pt x="26" y="195"/>
                  </a:lnTo>
                  <a:lnTo>
                    <a:pt x="60" y="115"/>
                  </a:lnTo>
                  <a:lnTo>
                    <a:pt x="129" y="53"/>
                  </a:lnTo>
                  <a:lnTo>
                    <a:pt x="216" y="18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5" name="Freeform 103"/>
            <p:cNvSpPr>
              <a:spLocks noEditPoints="1"/>
            </p:cNvSpPr>
            <p:nvPr/>
          </p:nvSpPr>
          <p:spPr bwMode="auto">
            <a:xfrm>
              <a:off x="17319" y="4810"/>
              <a:ext cx="698" cy="1398"/>
            </a:xfrm>
            <a:custGeom>
              <a:avLst/>
              <a:gdLst/>
              <a:ahLst/>
              <a:cxnLst>
                <a:cxn ang="0">
                  <a:pos x="491" y="177"/>
                </a:cxn>
                <a:cxn ang="0">
                  <a:pos x="621" y="186"/>
                </a:cxn>
                <a:cxn ang="0">
                  <a:pos x="621" y="168"/>
                </a:cxn>
                <a:cxn ang="0">
                  <a:pos x="431" y="0"/>
                </a:cxn>
                <a:cxn ang="0">
                  <a:pos x="457" y="9"/>
                </a:cxn>
                <a:cxn ang="0">
                  <a:pos x="448" y="53"/>
                </a:cxn>
                <a:cxn ang="0">
                  <a:pos x="457" y="124"/>
                </a:cxn>
                <a:cxn ang="0">
                  <a:pos x="491" y="133"/>
                </a:cxn>
                <a:cxn ang="0">
                  <a:pos x="604" y="124"/>
                </a:cxn>
                <a:cxn ang="0">
                  <a:pos x="681" y="141"/>
                </a:cxn>
                <a:cxn ang="0">
                  <a:pos x="681" y="194"/>
                </a:cxn>
                <a:cxn ang="0">
                  <a:pos x="595" y="221"/>
                </a:cxn>
                <a:cxn ang="0">
                  <a:pos x="491" y="212"/>
                </a:cxn>
                <a:cxn ang="0">
                  <a:pos x="457" y="194"/>
                </a:cxn>
                <a:cxn ang="0">
                  <a:pos x="457" y="194"/>
                </a:cxn>
                <a:cxn ang="0">
                  <a:pos x="267" y="371"/>
                </a:cxn>
                <a:cxn ang="0">
                  <a:pos x="129" y="619"/>
                </a:cxn>
                <a:cxn ang="0">
                  <a:pos x="121" y="858"/>
                </a:cxn>
                <a:cxn ang="0">
                  <a:pos x="207" y="964"/>
                </a:cxn>
                <a:cxn ang="0">
                  <a:pos x="353" y="1017"/>
                </a:cxn>
                <a:cxn ang="0">
                  <a:pos x="414" y="1035"/>
                </a:cxn>
                <a:cxn ang="0">
                  <a:pos x="483" y="1061"/>
                </a:cxn>
                <a:cxn ang="0">
                  <a:pos x="560" y="1141"/>
                </a:cxn>
                <a:cxn ang="0">
                  <a:pos x="569" y="1274"/>
                </a:cxn>
                <a:cxn ang="0">
                  <a:pos x="474" y="1380"/>
                </a:cxn>
                <a:cxn ang="0">
                  <a:pos x="345" y="1389"/>
                </a:cxn>
                <a:cxn ang="0">
                  <a:pos x="259" y="1344"/>
                </a:cxn>
                <a:cxn ang="0">
                  <a:pos x="241" y="1309"/>
                </a:cxn>
                <a:cxn ang="0">
                  <a:pos x="267" y="1300"/>
                </a:cxn>
                <a:cxn ang="0">
                  <a:pos x="345" y="1344"/>
                </a:cxn>
                <a:cxn ang="0">
                  <a:pos x="397" y="1353"/>
                </a:cxn>
                <a:cxn ang="0">
                  <a:pos x="466" y="1318"/>
                </a:cxn>
                <a:cxn ang="0">
                  <a:pos x="474" y="1238"/>
                </a:cxn>
                <a:cxn ang="0">
                  <a:pos x="448" y="1203"/>
                </a:cxn>
                <a:cxn ang="0">
                  <a:pos x="414" y="1176"/>
                </a:cxn>
                <a:cxn ang="0">
                  <a:pos x="267" y="1123"/>
                </a:cxn>
                <a:cxn ang="0">
                  <a:pos x="146" y="1088"/>
                </a:cxn>
                <a:cxn ang="0">
                  <a:pos x="86" y="1035"/>
                </a:cxn>
                <a:cxn ang="0">
                  <a:pos x="8" y="893"/>
                </a:cxn>
                <a:cxn ang="0">
                  <a:pos x="26" y="646"/>
                </a:cxn>
                <a:cxn ang="0">
                  <a:pos x="190" y="354"/>
                </a:cxn>
                <a:cxn ang="0">
                  <a:pos x="414" y="159"/>
                </a:cxn>
                <a:cxn ang="0">
                  <a:pos x="397" y="115"/>
                </a:cxn>
                <a:cxn ang="0">
                  <a:pos x="405" y="35"/>
                </a:cxn>
                <a:cxn ang="0">
                  <a:pos x="414" y="9"/>
                </a:cxn>
              </a:cxnLst>
              <a:rect l="0" t="0" r="r" b="b"/>
              <a:pathLst>
                <a:path w="698" h="1398">
                  <a:moveTo>
                    <a:pt x="517" y="168"/>
                  </a:moveTo>
                  <a:lnTo>
                    <a:pt x="491" y="177"/>
                  </a:lnTo>
                  <a:lnTo>
                    <a:pt x="500" y="186"/>
                  </a:lnTo>
                  <a:lnTo>
                    <a:pt x="621" y="186"/>
                  </a:lnTo>
                  <a:lnTo>
                    <a:pt x="638" y="177"/>
                  </a:lnTo>
                  <a:lnTo>
                    <a:pt x="621" y="168"/>
                  </a:lnTo>
                  <a:lnTo>
                    <a:pt x="517" y="168"/>
                  </a:lnTo>
                  <a:close/>
                  <a:moveTo>
                    <a:pt x="431" y="0"/>
                  </a:moveTo>
                  <a:lnTo>
                    <a:pt x="448" y="0"/>
                  </a:lnTo>
                  <a:lnTo>
                    <a:pt x="457" y="9"/>
                  </a:lnTo>
                  <a:lnTo>
                    <a:pt x="457" y="35"/>
                  </a:lnTo>
                  <a:lnTo>
                    <a:pt x="448" y="53"/>
                  </a:lnTo>
                  <a:lnTo>
                    <a:pt x="448" y="106"/>
                  </a:lnTo>
                  <a:lnTo>
                    <a:pt x="457" y="124"/>
                  </a:lnTo>
                  <a:lnTo>
                    <a:pt x="457" y="141"/>
                  </a:lnTo>
                  <a:lnTo>
                    <a:pt x="491" y="133"/>
                  </a:lnTo>
                  <a:lnTo>
                    <a:pt x="517" y="124"/>
                  </a:lnTo>
                  <a:lnTo>
                    <a:pt x="604" y="124"/>
                  </a:lnTo>
                  <a:lnTo>
                    <a:pt x="655" y="133"/>
                  </a:lnTo>
                  <a:lnTo>
                    <a:pt x="681" y="141"/>
                  </a:lnTo>
                  <a:lnTo>
                    <a:pt x="698" y="168"/>
                  </a:lnTo>
                  <a:lnTo>
                    <a:pt x="681" y="194"/>
                  </a:lnTo>
                  <a:lnTo>
                    <a:pt x="638" y="212"/>
                  </a:lnTo>
                  <a:lnTo>
                    <a:pt x="595" y="221"/>
                  </a:lnTo>
                  <a:lnTo>
                    <a:pt x="509" y="221"/>
                  </a:lnTo>
                  <a:lnTo>
                    <a:pt x="491" y="212"/>
                  </a:lnTo>
                  <a:lnTo>
                    <a:pt x="466" y="203"/>
                  </a:lnTo>
                  <a:lnTo>
                    <a:pt x="457" y="194"/>
                  </a:lnTo>
                  <a:lnTo>
                    <a:pt x="448" y="194"/>
                  </a:lnTo>
                  <a:lnTo>
                    <a:pt x="457" y="194"/>
                  </a:lnTo>
                  <a:lnTo>
                    <a:pt x="362" y="265"/>
                  </a:lnTo>
                  <a:lnTo>
                    <a:pt x="267" y="371"/>
                  </a:lnTo>
                  <a:lnTo>
                    <a:pt x="190" y="486"/>
                  </a:lnTo>
                  <a:lnTo>
                    <a:pt x="129" y="619"/>
                  </a:lnTo>
                  <a:lnTo>
                    <a:pt x="112" y="761"/>
                  </a:lnTo>
                  <a:lnTo>
                    <a:pt x="121" y="858"/>
                  </a:lnTo>
                  <a:lnTo>
                    <a:pt x="164" y="929"/>
                  </a:lnTo>
                  <a:lnTo>
                    <a:pt x="207" y="964"/>
                  </a:lnTo>
                  <a:lnTo>
                    <a:pt x="259" y="991"/>
                  </a:lnTo>
                  <a:lnTo>
                    <a:pt x="353" y="1017"/>
                  </a:lnTo>
                  <a:lnTo>
                    <a:pt x="379" y="1026"/>
                  </a:lnTo>
                  <a:lnTo>
                    <a:pt x="414" y="1035"/>
                  </a:lnTo>
                  <a:lnTo>
                    <a:pt x="466" y="1053"/>
                  </a:lnTo>
                  <a:lnTo>
                    <a:pt x="483" y="1061"/>
                  </a:lnTo>
                  <a:lnTo>
                    <a:pt x="535" y="1097"/>
                  </a:lnTo>
                  <a:lnTo>
                    <a:pt x="560" y="1141"/>
                  </a:lnTo>
                  <a:lnTo>
                    <a:pt x="578" y="1203"/>
                  </a:lnTo>
                  <a:lnTo>
                    <a:pt x="569" y="1274"/>
                  </a:lnTo>
                  <a:lnTo>
                    <a:pt x="535" y="1336"/>
                  </a:lnTo>
                  <a:lnTo>
                    <a:pt x="474" y="1380"/>
                  </a:lnTo>
                  <a:lnTo>
                    <a:pt x="405" y="1398"/>
                  </a:lnTo>
                  <a:lnTo>
                    <a:pt x="345" y="1389"/>
                  </a:lnTo>
                  <a:lnTo>
                    <a:pt x="293" y="1371"/>
                  </a:lnTo>
                  <a:lnTo>
                    <a:pt x="259" y="1344"/>
                  </a:lnTo>
                  <a:lnTo>
                    <a:pt x="241" y="1318"/>
                  </a:lnTo>
                  <a:lnTo>
                    <a:pt x="241" y="1309"/>
                  </a:lnTo>
                  <a:lnTo>
                    <a:pt x="250" y="1300"/>
                  </a:lnTo>
                  <a:lnTo>
                    <a:pt x="267" y="1300"/>
                  </a:lnTo>
                  <a:lnTo>
                    <a:pt x="276" y="1309"/>
                  </a:lnTo>
                  <a:lnTo>
                    <a:pt x="345" y="1344"/>
                  </a:lnTo>
                  <a:lnTo>
                    <a:pt x="371" y="1353"/>
                  </a:lnTo>
                  <a:lnTo>
                    <a:pt x="397" y="1353"/>
                  </a:lnTo>
                  <a:lnTo>
                    <a:pt x="448" y="1336"/>
                  </a:lnTo>
                  <a:lnTo>
                    <a:pt x="466" y="1318"/>
                  </a:lnTo>
                  <a:lnTo>
                    <a:pt x="474" y="1291"/>
                  </a:lnTo>
                  <a:lnTo>
                    <a:pt x="474" y="1238"/>
                  </a:lnTo>
                  <a:lnTo>
                    <a:pt x="466" y="1212"/>
                  </a:lnTo>
                  <a:lnTo>
                    <a:pt x="448" y="1203"/>
                  </a:lnTo>
                  <a:lnTo>
                    <a:pt x="431" y="1185"/>
                  </a:lnTo>
                  <a:lnTo>
                    <a:pt x="414" y="1176"/>
                  </a:lnTo>
                  <a:lnTo>
                    <a:pt x="362" y="1159"/>
                  </a:lnTo>
                  <a:lnTo>
                    <a:pt x="267" y="1123"/>
                  </a:lnTo>
                  <a:lnTo>
                    <a:pt x="198" y="1106"/>
                  </a:lnTo>
                  <a:lnTo>
                    <a:pt x="146" y="1088"/>
                  </a:lnTo>
                  <a:lnTo>
                    <a:pt x="112" y="1061"/>
                  </a:lnTo>
                  <a:lnTo>
                    <a:pt x="86" y="1035"/>
                  </a:lnTo>
                  <a:lnTo>
                    <a:pt x="34" y="964"/>
                  </a:lnTo>
                  <a:lnTo>
                    <a:pt x="8" y="893"/>
                  </a:lnTo>
                  <a:lnTo>
                    <a:pt x="0" y="814"/>
                  </a:lnTo>
                  <a:lnTo>
                    <a:pt x="26" y="646"/>
                  </a:lnTo>
                  <a:lnTo>
                    <a:pt x="95" y="495"/>
                  </a:lnTo>
                  <a:lnTo>
                    <a:pt x="190" y="354"/>
                  </a:lnTo>
                  <a:lnTo>
                    <a:pt x="302" y="239"/>
                  </a:lnTo>
                  <a:lnTo>
                    <a:pt x="414" y="159"/>
                  </a:lnTo>
                  <a:lnTo>
                    <a:pt x="405" y="133"/>
                  </a:lnTo>
                  <a:lnTo>
                    <a:pt x="397" y="115"/>
                  </a:lnTo>
                  <a:lnTo>
                    <a:pt x="397" y="53"/>
                  </a:lnTo>
                  <a:lnTo>
                    <a:pt x="405" y="35"/>
                  </a:lnTo>
                  <a:lnTo>
                    <a:pt x="405" y="18"/>
                  </a:lnTo>
                  <a:lnTo>
                    <a:pt x="414" y="9"/>
                  </a:lnTo>
                  <a:lnTo>
                    <a:pt x="431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6" name="Freeform 104"/>
            <p:cNvSpPr>
              <a:spLocks/>
            </p:cNvSpPr>
            <p:nvPr/>
          </p:nvSpPr>
          <p:spPr bwMode="auto">
            <a:xfrm>
              <a:off x="18940" y="3837"/>
              <a:ext cx="1415" cy="1451"/>
            </a:xfrm>
            <a:custGeom>
              <a:avLst/>
              <a:gdLst/>
              <a:ahLst/>
              <a:cxnLst>
                <a:cxn ang="0">
                  <a:pos x="690" y="0"/>
                </a:cxn>
                <a:cxn ang="0">
                  <a:pos x="725" y="0"/>
                </a:cxn>
                <a:cxn ang="0">
                  <a:pos x="742" y="9"/>
                </a:cxn>
                <a:cxn ang="0">
                  <a:pos x="742" y="26"/>
                </a:cxn>
                <a:cxn ang="0">
                  <a:pos x="751" y="44"/>
                </a:cxn>
                <a:cxn ang="0">
                  <a:pos x="751" y="681"/>
                </a:cxn>
                <a:cxn ang="0">
                  <a:pos x="1389" y="681"/>
                </a:cxn>
                <a:cxn ang="0">
                  <a:pos x="1415" y="708"/>
                </a:cxn>
                <a:cxn ang="0">
                  <a:pos x="1415" y="752"/>
                </a:cxn>
                <a:cxn ang="0">
                  <a:pos x="1406" y="769"/>
                </a:cxn>
                <a:cxn ang="0">
                  <a:pos x="1389" y="769"/>
                </a:cxn>
                <a:cxn ang="0">
                  <a:pos x="1372" y="778"/>
                </a:cxn>
                <a:cxn ang="0">
                  <a:pos x="751" y="778"/>
                </a:cxn>
                <a:cxn ang="0">
                  <a:pos x="751" y="1406"/>
                </a:cxn>
                <a:cxn ang="0">
                  <a:pos x="742" y="1424"/>
                </a:cxn>
                <a:cxn ang="0">
                  <a:pos x="742" y="1442"/>
                </a:cxn>
                <a:cxn ang="0">
                  <a:pos x="725" y="1451"/>
                </a:cxn>
                <a:cxn ang="0">
                  <a:pos x="690" y="1451"/>
                </a:cxn>
                <a:cxn ang="0">
                  <a:pos x="673" y="1442"/>
                </a:cxn>
                <a:cxn ang="0">
                  <a:pos x="673" y="1424"/>
                </a:cxn>
                <a:cxn ang="0">
                  <a:pos x="665" y="1406"/>
                </a:cxn>
                <a:cxn ang="0">
                  <a:pos x="665" y="769"/>
                </a:cxn>
                <a:cxn ang="0">
                  <a:pos x="44" y="769"/>
                </a:cxn>
                <a:cxn ang="0">
                  <a:pos x="26" y="761"/>
                </a:cxn>
                <a:cxn ang="0">
                  <a:pos x="9" y="761"/>
                </a:cxn>
                <a:cxn ang="0">
                  <a:pos x="0" y="743"/>
                </a:cxn>
                <a:cxn ang="0">
                  <a:pos x="0" y="708"/>
                </a:cxn>
                <a:cxn ang="0">
                  <a:pos x="9" y="681"/>
                </a:cxn>
                <a:cxn ang="0">
                  <a:pos x="665" y="681"/>
                </a:cxn>
                <a:cxn ang="0">
                  <a:pos x="665" y="44"/>
                </a:cxn>
                <a:cxn ang="0">
                  <a:pos x="673" y="26"/>
                </a:cxn>
                <a:cxn ang="0">
                  <a:pos x="673" y="9"/>
                </a:cxn>
                <a:cxn ang="0">
                  <a:pos x="690" y="0"/>
                </a:cxn>
              </a:cxnLst>
              <a:rect l="0" t="0" r="r" b="b"/>
              <a:pathLst>
                <a:path w="1415" h="1451">
                  <a:moveTo>
                    <a:pt x="690" y="0"/>
                  </a:moveTo>
                  <a:lnTo>
                    <a:pt x="725" y="0"/>
                  </a:lnTo>
                  <a:lnTo>
                    <a:pt x="742" y="9"/>
                  </a:lnTo>
                  <a:lnTo>
                    <a:pt x="742" y="26"/>
                  </a:lnTo>
                  <a:lnTo>
                    <a:pt x="751" y="44"/>
                  </a:lnTo>
                  <a:lnTo>
                    <a:pt x="751" y="681"/>
                  </a:lnTo>
                  <a:lnTo>
                    <a:pt x="1389" y="681"/>
                  </a:lnTo>
                  <a:lnTo>
                    <a:pt x="1415" y="708"/>
                  </a:lnTo>
                  <a:lnTo>
                    <a:pt x="1415" y="752"/>
                  </a:lnTo>
                  <a:lnTo>
                    <a:pt x="1406" y="769"/>
                  </a:lnTo>
                  <a:lnTo>
                    <a:pt x="1389" y="769"/>
                  </a:lnTo>
                  <a:lnTo>
                    <a:pt x="1372" y="778"/>
                  </a:lnTo>
                  <a:lnTo>
                    <a:pt x="751" y="778"/>
                  </a:lnTo>
                  <a:lnTo>
                    <a:pt x="751" y="1406"/>
                  </a:lnTo>
                  <a:lnTo>
                    <a:pt x="742" y="1424"/>
                  </a:lnTo>
                  <a:lnTo>
                    <a:pt x="742" y="1442"/>
                  </a:lnTo>
                  <a:lnTo>
                    <a:pt x="725" y="1451"/>
                  </a:lnTo>
                  <a:lnTo>
                    <a:pt x="690" y="1451"/>
                  </a:lnTo>
                  <a:lnTo>
                    <a:pt x="673" y="1442"/>
                  </a:lnTo>
                  <a:lnTo>
                    <a:pt x="673" y="1424"/>
                  </a:lnTo>
                  <a:lnTo>
                    <a:pt x="665" y="1406"/>
                  </a:lnTo>
                  <a:lnTo>
                    <a:pt x="665" y="769"/>
                  </a:lnTo>
                  <a:lnTo>
                    <a:pt x="44" y="769"/>
                  </a:lnTo>
                  <a:lnTo>
                    <a:pt x="26" y="761"/>
                  </a:lnTo>
                  <a:lnTo>
                    <a:pt x="9" y="761"/>
                  </a:lnTo>
                  <a:lnTo>
                    <a:pt x="0" y="743"/>
                  </a:lnTo>
                  <a:lnTo>
                    <a:pt x="0" y="708"/>
                  </a:lnTo>
                  <a:lnTo>
                    <a:pt x="9" y="681"/>
                  </a:lnTo>
                  <a:lnTo>
                    <a:pt x="665" y="681"/>
                  </a:lnTo>
                  <a:lnTo>
                    <a:pt x="665" y="44"/>
                  </a:lnTo>
                  <a:lnTo>
                    <a:pt x="673" y="26"/>
                  </a:lnTo>
                  <a:lnTo>
                    <a:pt x="673" y="9"/>
                  </a:lnTo>
                  <a:lnTo>
                    <a:pt x="690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7" name="Freeform 105"/>
            <p:cNvSpPr>
              <a:spLocks noEditPoints="1"/>
            </p:cNvSpPr>
            <p:nvPr/>
          </p:nvSpPr>
          <p:spPr bwMode="auto">
            <a:xfrm>
              <a:off x="21028" y="3554"/>
              <a:ext cx="1449" cy="1574"/>
            </a:xfrm>
            <a:custGeom>
              <a:avLst/>
              <a:gdLst/>
              <a:ahLst/>
              <a:cxnLst>
                <a:cxn ang="0">
                  <a:pos x="561" y="991"/>
                </a:cxn>
                <a:cxn ang="0">
                  <a:pos x="983" y="274"/>
                </a:cxn>
                <a:cxn ang="0">
                  <a:pos x="1104" y="0"/>
                </a:cxn>
                <a:cxn ang="0">
                  <a:pos x="1130" y="18"/>
                </a:cxn>
                <a:cxn ang="0">
                  <a:pos x="1259" y="1415"/>
                </a:cxn>
                <a:cxn ang="0">
                  <a:pos x="1285" y="1477"/>
                </a:cxn>
                <a:cxn ang="0">
                  <a:pos x="1440" y="1495"/>
                </a:cxn>
                <a:cxn ang="0">
                  <a:pos x="1449" y="1539"/>
                </a:cxn>
                <a:cxn ang="0">
                  <a:pos x="1432" y="1565"/>
                </a:cxn>
                <a:cxn ang="0">
                  <a:pos x="1251" y="1557"/>
                </a:cxn>
                <a:cxn ang="0">
                  <a:pos x="1044" y="1565"/>
                </a:cxn>
                <a:cxn ang="0">
                  <a:pos x="880" y="1548"/>
                </a:cxn>
                <a:cxn ang="0">
                  <a:pos x="888" y="1504"/>
                </a:cxn>
                <a:cxn ang="0">
                  <a:pos x="975" y="1495"/>
                </a:cxn>
                <a:cxn ang="0">
                  <a:pos x="1069" y="1459"/>
                </a:cxn>
                <a:cxn ang="0">
                  <a:pos x="1087" y="1397"/>
                </a:cxn>
                <a:cxn ang="0">
                  <a:pos x="1069" y="1256"/>
                </a:cxn>
                <a:cxn ang="0">
                  <a:pos x="1052" y="1106"/>
                </a:cxn>
                <a:cxn ang="0">
                  <a:pos x="517" y="1061"/>
                </a:cxn>
                <a:cxn ang="0">
                  <a:pos x="328" y="1424"/>
                </a:cxn>
                <a:cxn ang="0">
                  <a:pos x="362" y="1486"/>
                </a:cxn>
                <a:cxn ang="0">
                  <a:pos x="405" y="1504"/>
                </a:cxn>
                <a:cxn ang="0">
                  <a:pos x="466" y="1512"/>
                </a:cxn>
                <a:cxn ang="0">
                  <a:pos x="457" y="1565"/>
                </a:cxn>
                <a:cxn ang="0">
                  <a:pos x="319" y="1574"/>
                </a:cxn>
                <a:cxn ang="0">
                  <a:pos x="26" y="1574"/>
                </a:cxn>
                <a:cxn ang="0">
                  <a:pos x="0" y="1565"/>
                </a:cxn>
                <a:cxn ang="0">
                  <a:pos x="8" y="1512"/>
                </a:cxn>
                <a:cxn ang="0">
                  <a:pos x="43" y="1504"/>
                </a:cxn>
                <a:cxn ang="0">
                  <a:pos x="172" y="1459"/>
                </a:cxn>
                <a:cxn ang="0">
                  <a:pos x="302" y="1318"/>
                </a:cxn>
                <a:cxn ang="0">
                  <a:pos x="1035" y="35"/>
                </a:cxn>
                <a:cxn ang="0">
                  <a:pos x="1052" y="9"/>
                </a:cxn>
              </a:cxnLst>
              <a:rect l="0" t="0" r="r" b="b"/>
              <a:pathLst>
                <a:path w="1449" h="1574">
                  <a:moveTo>
                    <a:pt x="983" y="274"/>
                  </a:moveTo>
                  <a:lnTo>
                    <a:pt x="561" y="991"/>
                  </a:lnTo>
                  <a:lnTo>
                    <a:pt x="1052" y="991"/>
                  </a:lnTo>
                  <a:lnTo>
                    <a:pt x="983" y="274"/>
                  </a:lnTo>
                  <a:close/>
                  <a:moveTo>
                    <a:pt x="1069" y="0"/>
                  </a:moveTo>
                  <a:lnTo>
                    <a:pt x="1104" y="0"/>
                  </a:lnTo>
                  <a:lnTo>
                    <a:pt x="1121" y="9"/>
                  </a:lnTo>
                  <a:lnTo>
                    <a:pt x="1130" y="18"/>
                  </a:lnTo>
                  <a:lnTo>
                    <a:pt x="1130" y="53"/>
                  </a:lnTo>
                  <a:lnTo>
                    <a:pt x="1259" y="1415"/>
                  </a:lnTo>
                  <a:lnTo>
                    <a:pt x="1268" y="1450"/>
                  </a:lnTo>
                  <a:lnTo>
                    <a:pt x="1285" y="1477"/>
                  </a:lnTo>
                  <a:lnTo>
                    <a:pt x="1320" y="1495"/>
                  </a:lnTo>
                  <a:lnTo>
                    <a:pt x="1440" y="1495"/>
                  </a:lnTo>
                  <a:lnTo>
                    <a:pt x="1449" y="1504"/>
                  </a:lnTo>
                  <a:lnTo>
                    <a:pt x="1449" y="1539"/>
                  </a:lnTo>
                  <a:lnTo>
                    <a:pt x="1440" y="1557"/>
                  </a:lnTo>
                  <a:lnTo>
                    <a:pt x="1432" y="1565"/>
                  </a:lnTo>
                  <a:lnTo>
                    <a:pt x="1337" y="1565"/>
                  </a:lnTo>
                  <a:lnTo>
                    <a:pt x="1251" y="1557"/>
                  </a:lnTo>
                  <a:lnTo>
                    <a:pt x="1173" y="1557"/>
                  </a:lnTo>
                  <a:lnTo>
                    <a:pt x="1044" y="1565"/>
                  </a:lnTo>
                  <a:lnTo>
                    <a:pt x="897" y="1565"/>
                  </a:lnTo>
                  <a:lnTo>
                    <a:pt x="880" y="1548"/>
                  </a:lnTo>
                  <a:lnTo>
                    <a:pt x="880" y="1521"/>
                  </a:lnTo>
                  <a:lnTo>
                    <a:pt x="888" y="1504"/>
                  </a:lnTo>
                  <a:lnTo>
                    <a:pt x="906" y="1495"/>
                  </a:lnTo>
                  <a:lnTo>
                    <a:pt x="975" y="1495"/>
                  </a:lnTo>
                  <a:lnTo>
                    <a:pt x="1026" y="1486"/>
                  </a:lnTo>
                  <a:lnTo>
                    <a:pt x="1069" y="1459"/>
                  </a:lnTo>
                  <a:lnTo>
                    <a:pt x="1087" y="1424"/>
                  </a:lnTo>
                  <a:lnTo>
                    <a:pt x="1087" y="1397"/>
                  </a:lnTo>
                  <a:lnTo>
                    <a:pt x="1078" y="1336"/>
                  </a:lnTo>
                  <a:lnTo>
                    <a:pt x="1069" y="1256"/>
                  </a:lnTo>
                  <a:lnTo>
                    <a:pt x="1061" y="1167"/>
                  </a:lnTo>
                  <a:lnTo>
                    <a:pt x="1052" y="1106"/>
                  </a:lnTo>
                  <a:lnTo>
                    <a:pt x="1052" y="1061"/>
                  </a:lnTo>
                  <a:lnTo>
                    <a:pt x="517" y="1061"/>
                  </a:lnTo>
                  <a:lnTo>
                    <a:pt x="354" y="1344"/>
                  </a:lnTo>
                  <a:lnTo>
                    <a:pt x="328" y="1424"/>
                  </a:lnTo>
                  <a:lnTo>
                    <a:pt x="328" y="1450"/>
                  </a:lnTo>
                  <a:lnTo>
                    <a:pt x="362" y="1486"/>
                  </a:lnTo>
                  <a:lnTo>
                    <a:pt x="379" y="1495"/>
                  </a:lnTo>
                  <a:lnTo>
                    <a:pt x="405" y="1504"/>
                  </a:lnTo>
                  <a:lnTo>
                    <a:pt x="457" y="1504"/>
                  </a:lnTo>
                  <a:lnTo>
                    <a:pt x="466" y="1512"/>
                  </a:lnTo>
                  <a:lnTo>
                    <a:pt x="466" y="1548"/>
                  </a:lnTo>
                  <a:lnTo>
                    <a:pt x="457" y="1565"/>
                  </a:lnTo>
                  <a:lnTo>
                    <a:pt x="448" y="1574"/>
                  </a:lnTo>
                  <a:lnTo>
                    <a:pt x="319" y="1574"/>
                  </a:lnTo>
                  <a:lnTo>
                    <a:pt x="207" y="1565"/>
                  </a:lnTo>
                  <a:lnTo>
                    <a:pt x="26" y="1574"/>
                  </a:lnTo>
                  <a:lnTo>
                    <a:pt x="8" y="1574"/>
                  </a:lnTo>
                  <a:lnTo>
                    <a:pt x="0" y="1565"/>
                  </a:lnTo>
                  <a:lnTo>
                    <a:pt x="0" y="1530"/>
                  </a:lnTo>
                  <a:lnTo>
                    <a:pt x="8" y="1512"/>
                  </a:lnTo>
                  <a:lnTo>
                    <a:pt x="17" y="1504"/>
                  </a:lnTo>
                  <a:lnTo>
                    <a:pt x="43" y="1504"/>
                  </a:lnTo>
                  <a:lnTo>
                    <a:pt x="112" y="1495"/>
                  </a:lnTo>
                  <a:lnTo>
                    <a:pt x="172" y="1459"/>
                  </a:lnTo>
                  <a:lnTo>
                    <a:pt x="241" y="1406"/>
                  </a:lnTo>
                  <a:lnTo>
                    <a:pt x="302" y="1318"/>
                  </a:lnTo>
                  <a:lnTo>
                    <a:pt x="293" y="1309"/>
                  </a:lnTo>
                  <a:lnTo>
                    <a:pt x="1035" y="35"/>
                  </a:lnTo>
                  <a:lnTo>
                    <a:pt x="1044" y="26"/>
                  </a:lnTo>
                  <a:lnTo>
                    <a:pt x="1052" y="9"/>
                  </a:lnTo>
                  <a:lnTo>
                    <a:pt x="1069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8" name="Freeform 106"/>
            <p:cNvSpPr>
              <a:spLocks/>
            </p:cNvSpPr>
            <p:nvPr/>
          </p:nvSpPr>
          <p:spPr bwMode="auto">
            <a:xfrm>
              <a:off x="23150" y="3837"/>
              <a:ext cx="1414" cy="1451"/>
            </a:xfrm>
            <a:custGeom>
              <a:avLst/>
              <a:gdLst/>
              <a:ahLst/>
              <a:cxnLst>
                <a:cxn ang="0">
                  <a:pos x="690" y="0"/>
                </a:cxn>
                <a:cxn ang="0">
                  <a:pos x="724" y="0"/>
                </a:cxn>
                <a:cxn ang="0">
                  <a:pos x="742" y="9"/>
                </a:cxn>
                <a:cxn ang="0">
                  <a:pos x="742" y="26"/>
                </a:cxn>
                <a:cxn ang="0">
                  <a:pos x="750" y="44"/>
                </a:cxn>
                <a:cxn ang="0">
                  <a:pos x="750" y="681"/>
                </a:cxn>
                <a:cxn ang="0">
                  <a:pos x="1389" y="681"/>
                </a:cxn>
                <a:cxn ang="0">
                  <a:pos x="1414" y="708"/>
                </a:cxn>
                <a:cxn ang="0">
                  <a:pos x="1414" y="752"/>
                </a:cxn>
                <a:cxn ang="0">
                  <a:pos x="1406" y="769"/>
                </a:cxn>
                <a:cxn ang="0">
                  <a:pos x="1389" y="769"/>
                </a:cxn>
                <a:cxn ang="0">
                  <a:pos x="1371" y="778"/>
                </a:cxn>
                <a:cxn ang="0">
                  <a:pos x="750" y="778"/>
                </a:cxn>
                <a:cxn ang="0">
                  <a:pos x="750" y="1406"/>
                </a:cxn>
                <a:cxn ang="0">
                  <a:pos x="742" y="1424"/>
                </a:cxn>
                <a:cxn ang="0">
                  <a:pos x="742" y="1442"/>
                </a:cxn>
                <a:cxn ang="0">
                  <a:pos x="724" y="1451"/>
                </a:cxn>
                <a:cxn ang="0">
                  <a:pos x="690" y="1451"/>
                </a:cxn>
                <a:cxn ang="0">
                  <a:pos x="673" y="1442"/>
                </a:cxn>
                <a:cxn ang="0">
                  <a:pos x="673" y="1424"/>
                </a:cxn>
                <a:cxn ang="0">
                  <a:pos x="664" y="1406"/>
                </a:cxn>
                <a:cxn ang="0">
                  <a:pos x="664" y="769"/>
                </a:cxn>
                <a:cxn ang="0">
                  <a:pos x="43" y="769"/>
                </a:cxn>
                <a:cxn ang="0">
                  <a:pos x="26" y="761"/>
                </a:cxn>
                <a:cxn ang="0">
                  <a:pos x="8" y="761"/>
                </a:cxn>
                <a:cxn ang="0">
                  <a:pos x="0" y="743"/>
                </a:cxn>
                <a:cxn ang="0">
                  <a:pos x="0" y="708"/>
                </a:cxn>
                <a:cxn ang="0">
                  <a:pos x="8" y="681"/>
                </a:cxn>
                <a:cxn ang="0">
                  <a:pos x="664" y="681"/>
                </a:cxn>
                <a:cxn ang="0">
                  <a:pos x="664" y="44"/>
                </a:cxn>
                <a:cxn ang="0">
                  <a:pos x="673" y="26"/>
                </a:cxn>
                <a:cxn ang="0">
                  <a:pos x="673" y="9"/>
                </a:cxn>
                <a:cxn ang="0">
                  <a:pos x="690" y="0"/>
                </a:cxn>
              </a:cxnLst>
              <a:rect l="0" t="0" r="r" b="b"/>
              <a:pathLst>
                <a:path w="1414" h="1451">
                  <a:moveTo>
                    <a:pt x="690" y="0"/>
                  </a:moveTo>
                  <a:lnTo>
                    <a:pt x="724" y="0"/>
                  </a:lnTo>
                  <a:lnTo>
                    <a:pt x="742" y="9"/>
                  </a:lnTo>
                  <a:lnTo>
                    <a:pt x="742" y="26"/>
                  </a:lnTo>
                  <a:lnTo>
                    <a:pt x="750" y="44"/>
                  </a:lnTo>
                  <a:lnTo>
                    <a:pt x="750" y="681"/>
                  </a:lnTo>
                  <a:lnTo>
                    <a:pt x="1389" y="681"/>
                  </a:lnTo>
                  <a:lnTo>
                    <a:pt x="1414" y="708"/>
                  </a:lnTo>
                  <a:lnTo>
                    <a:pt x="1414" y="752"/>
                  </a:lnTo>
                  <a:lnTo>
                    <a:pt x="1406" y="769"/>
                  </a:lnTo>
                  <a:lnTo>
                    <a:pt x="1389" y="769"/>
                  </a:lnTo>
                  <a:lnTo>
                    <a:pt x="1371" y="778"/>
                  </a:lnTo>
                  <a:lnTo>
                    <a:pt x="750" y="778"/>
                  </a:lnTo>
                  <a:lnTo>
                    <a:pt x="750" y="1406"/>
                  </a:lnTo>
                  <a:lnTo>
                    <a:pt x="742" y="1424"/>
                  </a:lnTo>
                  <a:lnTo>
                    <a:pt x="742" y="1442"/>
                  </a:lnTo>
                  <a:lnTo>
                    <a:pt x="724" y="1451"/>
                  </a:lnTo>
                  <a:lnTo>
                    <a:pt x="690" y="1451"/>
                  </a:lnTo>
                  <a:lnTo>
                    <a:pt x="673" y="1442"/>
                  </a:lnTo>
                  <a:lnTo>
                    <a:pt x="673" y="1424"/>
                  </a:lnTo>
                  <a:lnTo>
                    <a:pt x="664" y="1406"/>
                  </a:lnTo>
                  <a:lnTo>
                    <a:pt x="664" y="769"/>
                  </a:lnTo>
                  <a:lnTo>
                    <a:pt x="43" y="769"/>
                  </a:lnTo>
                  <a:lnTo>
                    <a:pt x="26" y="761"/>
                  </a:lnTo>
                  <a:lnTo>
                    <a:pt x="8" y="761"/>
                  </a:lnTo>
                  <a:lnTo>
                    <a:pt x="0" y="743"/>
                  </a:lnTo>
                  <a:lnTo>
                    <a:pt x="0" y="708"/>
                  </a:lnTo>
                  <a:lnTo>
                    <a:pt x="8" y="681"/>
                  </a:lnTo>
                  <a:lnTo>
                    <a:pt x="664" y="681"/>
                  </a:lnTo>
                  <a:lnTo>
                    <a:pt x="664" y="44"/>
                  </a:lnTo>
                  <a:lnTo>
                    <a:pt x="673" y="26"/>
                  </a:lnTo>
                  <a:lnTo>
                    <a:pt x="673" y="9"/>
                  </a:lnTo>
                  <a:lnTo>
                    <a:pt x="690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9" name="Freeform 107"/>
            <p:cNvSpPr>
              <a:spLocks noEditPoints="1"/>
            </p:cNvSpPr>
            <p:nvPr/>
          </p:nvSpPr>
          <p:spPr bwMode="auto">
            <a:xfrm>
              <a:off x="25513" y="3076"/>
              <a:ext cx="699" cy="1398"/>
            </a:xfrm>
            <a:custGeom>
              <a:avLst/>
              <a:gdLst/>
              <a:ahLst/>
              <a:cxnLst>
                <a:cxn ang="0">
                  <a:pos x="492" y="168"/>
                </a:cxn>
                <a:cxn ang="0">
                  <a:pos x="621" y="177"/>
                </a:cxn>
                <a:cxn ang="0">
                  <a:pos x="621" y="159"/>
                </a:cxn>
                <a:cxn ang="0">
                  <a:pos x="432" y="0"/>
                </a:cxn>
                <a:cxn ang="0">
                  <a:pos x="457" y="9"/>
                </a:cxn>
                <a:cxn ang="0">
                  <a:pos x="449" y="53"/>
                </a:cxn>
                <a:cxn ang="0">
                  <a:pos x="457" y="124"/>
                </a:cxn>
                <a:cxn ang="0">
                  <a:pos x="492" y="133"/>
                </a:cxn>
                <a:cxn ang="0">
                  <a:pos x="604" y="124"/>
                </a:cxn>
                <a:cxn ang="0">
                  <a:pos x="682" y="142"/>
                </a:cxn>
                <a:cxn ang="0">
                  <a:pos x="682" y="195"/>
                </a:cxn>
                <a:cxn ang="0">
                  <a:pos x="595" y="221"/>
                </a:cxn>
                <a:cxn ang="0">
                  <a:pos x="492" y="212"/>
                </a:cxn>
                <a:cxn ang="0">
                  <a:pos x="457" y="195"/>
                </a:cxn>
                <a:cxn ang="0">
                  <a:pos x="457" y="195"/>
                </a:cxn>
                <a:cxn ang="0">
                  <a:pos x="268" y="372"/>
                </a:cxn>
                <a:cxn ang="0">
                  <a:pos x="130" y="619"/>
                </a:cxn>
                <a:cxn ang="0">
                  <a:pos x="121" y="858"/>
                </a:cxn>
                <a:cxn ang="0">
                  <a:pos x="207" y="964"/>
                </a:cxn>
                <a:cxn ang="0">
                  <a:pos x="354" y="1017"/>
                </a:cxn>
                <a:cxn ang="0">
                  <a:pos x="414" y="1035"/>
                </a:cxn>
                <a:cxn ang="0">
                  <a:pos x="483" y="1062"/>
                </a:cxn>
                <a:cxn ang="0">
                  <a:pos x="561" y="1141"/>
                </a:cxn>
                <a:cxn ang="0">
                  <a:pos x="570" y="1274"/>
                </a:cxn>
                <a:cxn ang="0">
                  <a:pos x="475" y="1380"/>
                </a:cxn>
                <a:cxn ang="0">
                  <a:pos x="345" y="1389"/>
                </a:cxn>
                <a:cxn ang="0">
                  <a:pos x="259" y="1345"/>
                </a:cxn>
                <a:cxn ang="0">
                  <a:pos x="242" y="1309"/>
                </a:cxn>
                <a:cxn ang="0">
                  <a:pos x="268" y="1300"/>
                </a:cxn>
                <a:cxn ang="0">
                  <a:pos x="345" y="1345"/>
                </a:cxn>
                <a:cxn ang="0">
                  <a:pos x="397" y="1354"/>
                </a:cxn>
                <a:cxn ang="0">
                  <a:pos x="466" y="1318"/>
                </a:cxn>
                <a:cxn ang="0">
                  <a:pos x="475" y="1239"/>
                </a:cxn>
                <a:cxn ang="0">
                  <a:pos x="449" y="1203"/>
                </a:cxn>
                <a:cxn ang="0">
                  <a:pos x="414" y="1177"/>
                </a:cxn>
                <a:cxn ang="0">
                  <a:pos x="268" y="1124"/>
                </a:cxn>
                <a:cxn ang="0">
                  <a:pos x="147" y="1088"/>
                </a:cxn>
                <a:cxn ang="0">
                  <a:pos x="87" y="1035"/>
                </a:cxn>
                <a:cxn ang="0">
                  <a:pos x="9" y="894"/>
                </a:cxn>
                <a:cxn ang="0">
                  <a:pos x="26" y="646"/>
                </a:cxn>
                <a:cxn ang="0">
                  <a:pos x="190" y="354"/>
                </a:cxn>
                <a:cxn ang="0">
                  <a:pos x="414" y="159"/>
                </a:cxn>
                <a:cxn ang="0">
                  <a:pos x="397" y="115"/>
                </a:cxn>
                <a:cxn ang="0">
                  <a:pos x="406" y="36"/>
                </a:cxn>
                <a:cxn ang="0">
                  <a:pos x="414" y="9"/>
                </a:cxn>
              </a:cxnLst>
              <a:rect l="0" t="0" r="r" b="b"/>
              <a:pathLst>
                <a:path w="699" h="1398">
                  <a:moveTo>
                    <a:pt x="518" y="159"/>
                  </a:moveTo>
                  <a:lnTo>
                    <a:pt x="492" y="168"/>
                  </a:lnTo>
                  <a:lnTo>
                    <a:pt x="501" y="177"/>
                  </a:lnTo>
                  <a:lnTo>
                    <a:pt x="621" y="177"/>
                  </a:lnTo>
                  <a:lnTo>
                    <a:pt x="639" y="168"/>
                  </a:lnTo>
                  <a:lnTo>
                    <a:pt x="621" y="159"/>
                  </a:lnTo>
                  <a:lnTo>
                    <a:pt x="518" y="159"/>
                  </a:lnTo>
                  <a:close/>
                  <a:moveTo>
                    <a:pt x="432" y="0"/>
                  </a:moveTo>
                  <a:lnTo>
                    <a:pt x="449" y="0"/>
                  </a:lnTo>
                  <a:lnTo>
                    <a:pt x="457" y="9"/>
                  </a:lnTo>
                  <a:lnTo>
                    <a:pt x="457" y="36"/>
                  </a:lnTo>
                  <a:lnTo>
                    <a:pt x="449" y="53"/>
                  </a:lnTo>
                  <a:lnTo>
                    <a:pt x="449" y="106"/>
                  </a:lnTo>
                  <a:lnTo>
                    <a:pt x="457" y="124"/>
                  </a:lnTo>
                  <a:lnTo>
                    <a:pt x="457" y="142"/>
                  </a:lnTo>
                  <a:lnTo>
                    <a:pt x="492" y="133"/>
                  </a:lnTo>
                  <a:lnTo>
                    <a:pt x="518" y="124"/>
                  </a:lnTo>
                  <a:lnTo>
                    <a:pt x="604" y="124"/>
                  </a:lnTo>
                  <a:lnTo>
                    <a:pt x="656" y="133"/>
                  </a:lnTo>
                  <a:lnTo>
                    <a:pt x="682" y="142"/>
                  </a:lnTo>
                  <a:lnTo>
                    <a:pt x="699" y="168"/>
                  </a:lnTo>
                  <a:lnTo>
                    <a:pt x="682" y="195"/>
                  </a:lnTo>
                  <a:lnTo>
                    <a:pt x="639" y="212"/>
                  </a:lnTo>
                  <a:lnTo>
                    <a:pt x="595" y="221"/>
                  </a:lnTo>
                  <a:lnTo>
                    <a:pt x="509" y="221"/>
                  </a:lnTo>
                  <a:lnTo>
                    <a:pt x="492" y="212"/>
                  </a:lnTo>
                  <a:lnTo>
                    <a:pt x="466" y="204"/>
                  </a:lnTo>
                  <a:lnTo>
                    <a:pt x="457" y="195"/>
                  </a:lnTo>
                  <a:lnTo>
                    <a:pt x="449" y="195"/>
                  </a:lnTo>
                  <a:lnTo>
                    <a:pt x="457" y="195"/>
                  </a:lnTo>
                  <a:lnTo>
                    <a:pt x="363" y="266"/>
                  </a:lnTo>
                  <a:lnTo>
                    <a:pt x="268" y="372"/>
                  </a:lnTo>
                  <a:lnTo>
                    <a:pt x="190" y="487"/>
                  </a:lnTo>
                  <a:lnTo>
                    <a:pt x="130" y="619"/>
                  </a:lnTo>
                  <a:lnTo>
                    <a:pt x="112" y="761"/>
                  </a:lnTo>
                  <a:lnTo>
                    <a:pt x="121" y="858"/>
                  </a:lnTo>
                  <a:lnTo>
                    <a:pt x="164" y="929"/>
                  </a:lnTo>
                  <a:lnTo>
                    <a:pt x="207" y="964"/>
                  </a:lnTo>
                  <a:lnTo>
                    <a:pt x="259" y="991"/>
                  </a:lnTo>
                  <a:lnTo>
                    <a:pt x="354" y="1017"/>
                  </a:lnTo>
                  <a:lnTo>
                    <a:pt x="380" y="1026"/>
                  </a:lnTo>
                  <a:lnTo>
                    <a:pt x="414" y="1035"/>
                  </a:lnTo>
                  <a:lnTo>
                    <a:pt x="466" y="1053"/>
                  </a:lnTo>
                  <a:lnTo>
                    <a:pt x="483" y="1062"/>
                  </a:lnTo>
                  <a:lnTo>
                    <a:pt x="535" y="1097"/>
                  </a:lnTo>
                  <a:lnTo>
                    <a:pt x="561" y="1141"/>
                  </a:lnTo>
                  <a:lnTo>
                    <a:pt x="578" y="1203"/>
                  </a:lnTo>
                  <a:lnTo>
                    <a:pt x="570" y="1274"/>
                  </a:lnTo>
                  <a:lnTo>
                    <a:pt x="535" y="1336"/>
                  </a:lnTo>
                  <a:lnTo>
                    <a:pt x="475" y="1380"/>
                  </a:lnTo>
                  <a:lnTo>
                    <a:pt x="406" y="1398"/>
                  </a:lnTo>
                  <a:lnTo>
                    <a:pt x="345" y="1389"/>
                  </a:lnTo>
                  <a:lnTo>
                    <a:pt x="294" y="1371"/>
                  </a:lnTo>
                  <a:lnTo>
                    <a:pt x="259" y="1345"/>
                  </a:lnTo>
                  <a:lnTo>
                    <a:pt x="242" y="1318"/>
                  </a:lnTo>
                  <a:lnTo>
                    <a:pt x="242" y="1309"/>
                  </a:lnTo>
                  <a:lnTo>
                    <a:pt x="250" y="1300"/>
                  </a:lnTo>
                  <a:lnTo>
                    <a:pt x="268" y="1300"/>
                  </a:lnTo>
                  <a:lnTo>
                    <a:pt x="276" y="1309"/>
                  </a:lnTo>
                  <a:lnTo>
                    <a:pt x="345" y="1345"/>
                  </a:lnTo>
                  <a:lnTo>
                    <a:pt x="371" y="1354"/>
                  </a:lnTo>
                  <a:lnTo>
                    <a:pt x="397" y="1354"/>
                  </a:lnTo>
                  <a:lnTo>
                    <a:pt x="449" y="1336"/>
                  </a:lnTo>
                  <a:lnTo>
                    <a:pt x="466" y="1318"/>
                  </a:lnTo>
                  <a:lnTo>
                    <a:pt x="475" y="1292"/>
                  </a:lnTo>
                  <a:lnTo>
                    <a:pt x="475" y="1239"/>
                  </a:lnTo>
                  <a:lnTo>
                    <a:pt x="466" y="1212"/>
                  </a:lnTo>
                  <a:lnTo>
                    <a:pt x="449" y="1203"/>
                  </a:lnTo>
                  <a:lnTo>
                    <a:pt x="432" y="1185"/>
                  </a:lnTo>
                  <a:lnTo>
                    <a:pt x="414" y="1177"/>
                  </a:lnTo>
                  <a:lnTo>
                    <a:pt x="363" y="1159"/>
                  </a:lnTo>
                  <a:lnTo>
                    <a:pt x="268" y="1124"/>
                  </a:lnTo>
                  <a:lnTo>
                    <a:pt x="199" y="1106"/>
                  </a:lnTo>
                  <a:lnTo>
                    <a:pt x="147" y="1088"/>
                  </a:lnTo>
                  <a:lnTo>
                    <a:pt x="112" y="1062"/>
                  </a:lnTo>
                  <a:lnTo>
                    <a:pt x="87" y="1035"/>
                  </a:lnTo>
                  <a:lnTo>
                    <a:pt x="35" y="964"/>
                  </a:lnTo>
                  <a:lnTo>
                    <a:pt x="9" y="894"/>
                  </a:lnTo>
                  <a:lnTo>
                    <a:pt x="0" y="814"/>
                  </a:lnTo>
                  <a:lnTo>
                    <a:pt x="26" y="646"/>
                  </a:lnTo>
                  <a:lnTo>
                    <a:pt x="95" y="496"/>
                  </a:lnTo>
                  <a:lnTo>
                    <a:pt x="190" y="354"/>
                  </a:lnTo>
                  <a:lnTo>
                    <a:pt x="302" y="239"/>
                  </a:lnTo>
                  <a:lnTo>
                    <a:pt x="414" y="159"/>
                  </a:lnTo>
                  <a:lnTo>
                    <a:pt x="406" y="133"/>
                  </a:lnTo>
                  <a:lnTo>
                    <a:pt x="397" y="115"/>
                  </a:lnTo>
                  <a:lnTo>
                    <a:pt x="397" y="53"/>
                  </a:lnTo>
                  <a:lnTo>
                    <a:pt x="406" y="36"/>
                  </a:lnTo>
                  <a:lnTo>
                    <a:pt x="406" y="18"/>
                  </a:lnTo>
                  <a:lnTo>
                    <a:pt x="414" y="9"/>
                  </a:lnTo>
                  <a:lnTo>
                    <a:pt x="432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0" name="Rectangle 108"/>
            <p:cNvSpPr>
              <a:spLocks noChangeArrowheads="1"/>
            </p:cNvSpPr>
            <p:nvPr/>
          </p:nvSpPr>
          <p:spPr bwMode="auto">
            <a:xfrm>
              <a:off x="25401" y="4527"/>
              <a:ext cx="871" cy="106"/>
            </a:xfrm>
            <a:prstGeom prst="rect">
              <a:avLst/>
            </a:prstGeom>
            <a:grp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1" name="Freeform 109"/>
            <p:cNvSpPr>
              <a:spLocks/>
            </p:cNvSpPr>
            <p:nvPr/>
          </p:nvSpPr>
          <p:spPr bwMode="auto">
            <a:xfrm>
              <a:off x="25522" y="4863"/>
              <a:ext cx="673" cy="1026"/>
            </a:xfrm>
            <a:custGeom>
              <a:avLst/>
              <a:gdLst/>
              <a:ahLst/>
              <a:cxnLst>
                <a:cxn ang="0">
                  <a:pos x="319" y="0"/>
                </a:cxn>
                <a:cxn ang="0">
                  <a:pos x="431" y="18"/>
                </a:cxn>
                <a:cxn ang="0">
                  <a:pos x="526" y="53"/>
                </a:cxn>
                <a:cxn ang="0">
                  <a:pos x="604" y="115"/>
                </a:cxn>
                <a:cxn ang="0">
                  <a:pos x="655" y="195"/>
                </a:cxn>
                <a:cxn ang="0">
                  <a:pos x="673" y="301"/>
                </a:cxn>
                <a:cxn ang="0">
                  <a:pos x="655" y="407"/>
                </a:cxn>
                <a:cxn ang="0">
                  <a:pos x="604" y="495"/>
                </a:cxn>
                <a:cxn ang="0">
                  <a:pos x="535" y="566"/>
                </a:cxn>
                <a:cxn ang="0">
                  <a:pos x="457" y="637"/>
                </a:cxn>
                <a:cxn ang="0">
                  <a:pos x="405" y="681"/>
                </a:cxn>
                <a:cxn ang="0">
                  <a:pos x="354" y="716"/>
                </a:cxn>
                <a:cxn ang="0">
                  <a:pos x="302" y="761"/>
                </a:cxn>
                <a:cxn ang="0">
                  <a:pos x="233" y="823"/>
                </a:cxn>
                <a:cxn ang="0">
                  <a:pos x="155" y="893"/>
                </a:cxn>
                <a:cxn ang="0">
                  <a:pos x="552" y="893"/>
                </a:cxn>
                <a:cxn ang="0">
                  <a:pos x="578" y="885"/>
                </a:cxn>
                <a:cxn ang="0">
                  <a:pos x="595" y="849"/>
                </a:cxn>
                <a:cxn ang="0">
                  <a:pos x="604" y="787"/>
                </a:cxn>
                <a:cxn ang="0">
                  <a:pos x="612" y="743"/>
                </a:cxn>
                <a:cxn ang="0">
                  <a:pos x="664" y="743"/>
                </a:cxn>
                <a:cxn ang="0">
                  <a:pos x="621" y="1026"/>
                </a:cxn>
                <a:cxn ang="0">
                  <a:pos x="0" y="1026"/>
                </a:cxn>
                <a:cxn ang="0">
                  <a:pos x="0" y="982"/>
                </a:cxn>
                <a:cxn ang="0">
                  <a:pos x="17" y="964"/>
                </a:cxn>
                <a:cxn ang="0">
                  <a:pos x="379" y="601"/>
                </a:cxn>
                <a:cxn ang="0">
                  <a:pos x="423" y="548"/>
                </a:cxn>
                <a:cxn ang="0">
                  <a:pos x="474" y="486"/>
                </a:cxn>
                <a:cxn ang="0">
                  <a:pos x="509" y="407"/>
                </a:cxn>
                <a:cxn ang="0">
                  <a:pos x="526" y="310"/>
                </a:cxn>
                <a:cxn ang="0">
                  <a:pos x="509" y="221"/>
                </a:cxn>
                <a:cxn ang="0">
                  <a:pos x="466" y="141"/>
                </a:cxn>
                <a:cxn ang="0">
                  <a:pos x="388" y="80"/>
                </a:cxn>
                <a:cxn ang="0">
                  <a:pos x="293" y="62"/>
                </a:cxn>
                <a:cxn ang="0">
                  <a:pos x="233" y="71"/>
                </a:cxn>
                <a:cxn ang="0">
                  <a:pos x="172" y="97"/>
                </a:cxn>
                <a:cxn ang="0">
                  <a:pos x="121" y="133"/>
                </a:cxn>
                <a:cxn ang="0">
                  <a:pos x="78" y="203"/>
                </a:cxn>
                <a:cxn ang="0">
                  <a:pos x="103" y="203"/>
                </a:cxn>
                <a:cxn ang="0">
                  <a:pos x="129" y="212"/>
                </a:cxn>
                <a:cxn ang="0">
                  <a:pos x="155" y="239"/>
                </a:cxn>
                <a:cxn ang="0">
                  <a:pos x="164" y="256"/>
                </a:cxn>
                <a:cxn ang="0">
                  <a:pos x="164" y="283"/>
                </a:cxn>
                <a:cxn ang="0">
                  <a:pos x="147" y="336"/>
                </a:cxn>
                <a:cxn ang="0">
                  <a:pos x="129" y="354"/>
                </a:cxn>
                <a:cxn ang="0">
                  <a:pos x="103" y="363"/>
                </a:cxn>
                <a:cxn ang="0">
                  <a:pos x="69" y="363"/>
                </a:cxn>
                <a:cxn ang="0">
                  <a:pos x="34" y="345"/>
                </a:cxn>
                <a:cxn ang="0">
                  <a:pos x="26" y="327"/>
                </a:cxn>
                <a:cxn ang="0">
                  <a:pos x="9" y="301"/>
                </a:cxn>
                <a:cxn ang="0">
                  <a:pos x="9" y="274"/>
                </a:cxn>
                <a:cxn ang="0">
                  <a:pos x="26" y="195"/>
                </a:cxn>
                <a:cxn ang="0">
                  <a:pos x="60" y="115"/>
                </a:cxn>
                <a:cxn ang="0">
                  <a:pos x="129" y="53"/>
                </a:cxn>
                <a:cxn ang="0">
                  <a:pos x="216" y="18"/>
                </a:cxn>
                <a:cxn ang="0">
                  <a:pos x="319" y="0"/>
                </a:cxn>
              </a:cxnLst>
              <a:rect l="0" t="0" r="r" b="b"/>
              <a:pathLst>
                <a:path w="673" h="1026">
                  <a:moveTo>
                    <a:pt x="319" y="0"/>
                  </a:moveTo>
                  <a:lnTo>
                    <a:pt x="431" y="18"/>
                  </a:lnTo>
                  <a:lnTo>
                    <a:pt x="526" y="53"/>
                  </a:lnTo>
                  <a:lnTo>
                    <a:pt x="604" y="115"/>
                  </a:lnTo>
                  <a:lnTo>
                    <a:pt x="655" y="195"/>
                  </a:lnTo>
                  <a:lnTo>
                    <a:pt x="673" y="301"/>
                  </a:lnTo>
                  <a:lnTo>
                    <a:pt x="655" y="407"/>
                  </a:lnTo>
                  <a:lnTo>
                    <a:pt x="604" y="495"/>
                  </a:lnTo>
                  <a:lnTo>
                    <a:pt x="535" y="566"/>
                  </a:lnTo>
                  <a:lnTo>
                    <a:pt x="457" y="637"/>
                  </a:lnTo>
                  <a:lnTo>
                    <a:pt x="405" y="681"/>
                  </a:lnTo>
                  <a:lnTo>
                    <a:pt x="354" y="716"/>
                  </a:lnTo>
                  <a:lnTo>
                    <a:pt x="302" y="761"/>
                  </a:lnTo>
                  <a:lnTo>
                    <a:pt x="233" y="823"/>
                  </a:lnTo>
                  <a:lnTo>
                    <a:pt x="155" y="893"/>
                  </a:lnTo>
                  <a:lnTo>
                    <a:pt x="552" y="893"/>
                  </a:lnTo>
                  <a:lnTo>
                    <a:pt x="578" y="885"/>
                  </a:lnTo>
                  <a:lnTo>
                    <a:pt x="595" y="849"/>
                  </a:lnTo>
                  <a:lnTo>
                    <a:pt x="604" y="787"/>
                  </a:lnTo>
                  <a:lnTo>
                    <a:pt x="612" y="743"/>
                  </a:lnTo>
                  <a:lnTo>
                    <a:pt x="664" y="743"/>
                  </a:lnTo>
                  <a:lnTo>
                    <a:pt x="621" y="1026"/>
                  </a:lnTo>
                  <a:lnTo>
                    <a:pt x="0" y="1026"/>
                  </a:lnTo>
                  <a:lnTo>
                    <a:pt x="0" y="982"/>
                  </a:lnTo>
                  <a:lnTo>
                    <a:pt x="17" y="964"/>
                  </a:lnTo>
                  <a:lnTo>
                    <a:pt x="379" y="601"/>
                  </a:lnTo>
                  <a:lnTo>
                    <a:pt x="423" y="548"/>
                  </a:lnTo>
                  <a:lnTo>
                    <a:pt x="474" y="486"/>
                  </a:lnTo>
                  <a:lnTo>
                    <a:pt x="509" y="407"/>
                  </a:lnTo>
                  <a:lnTo>
                    <a:pt x="526" y="310"/>
                  </a:lnTo>
                  <a:lnTo>
                    <a:pt x="509" y="221"/>
                  </a:lnTo>
                  <a:lnTo>
                    <a:pt x="466" y="141"/>
                  </a:lnTo>
                  <a:lnTo>
                    <a:pt x="388" y="80"/>
                  </a:lnTo>
                  <a:lnTo>
                    <a:pt x="293" y="62"/>
                  </a:lnTo>
                  <a:lnTo>
                    <a:pt x="233" y="71"/>
                  </a:lnTo>
                  <a:lnTo>
                    <a:pt x="172" y="97"/>
                  </a:lnTo>
                  <a:lnTo>
                    <a:pt x="121" y="133"/>
                  </a:lnTo>
                  <a:lnTo>
                    <a:pt x="78" y="203"/>
                  </a:lnTo>
                  <a:lnTo>
                    <a:pt x="103" y="203"/>
                  </a:lnTo>
                  <a:lnTo>
                    <a:pt x="129" y="212"/>
                  </a:lnTo>
                  <a:lnTo>
                    <a:pt x="155" y="239"/>
                  </a:lnTo>
                  <a:lnTo>
                    <a:pt x="164" y="256"/>
                  </a:lnTo>
                  <a:lnTo>
                    <a:pt x="164" y="283"/>
                  </a:lnTo>
                  <a:lnTo>
                    <a:pt x="147" y="336"/>
                  </a:lnTo>
                  <a:lnTo>
                    <a:pt x="129" y="354"/>
                  </a:lnTo>
                  <a:lnTo>
                    <a:pt x="103" y="363"/>
                  </a:lnTo>
                  <a:lnTo>
                    <a:pt x="69" y="363"/>
                  </a:lnTo>
                  <a:lnTo>
                    <a:pt x="34" y="345"/>
                  </a:lnTo>
                  <a:lnTo>
                    <a:pt x="26" y="327"/>
                  </a:lnTo>
                  <a:lnTo>
                    <a:pt x="9" y="301"/>
                  </a:lnTo>
                  <a:lnTo>
                    <a:pt x="9" y="274"/>
                  </a:lnTo>
                  <a:lnTo>
                    <a:pt x="26" y="195"/>
                  </a:lnTo>
                  <a:lnTo>
                    <a:pt x="60" y="115"/>
                  </a:lnTo>
                  <a:lnTo>
                    <a:pt x="129" y="53"/>
                  </a:lnTo>
                  <a:lnTo>
                    <a:pt x="216" y="18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2" name="Rectangle 110"/>
            <p:cNvSpPr>
              <a:spLocks noChangeArrowheads="1"/>
            </p:cNvSpPr>
            <p:nvPr/>
          </p:nvSpPr>
          <p:spPr bwMode="auto">
            <a:xfrm>
              <a:off x="26471" y="3872"/>
              <a:ext cx="1414" cy="106"/>
            </a:xfrm>
            <a:prstGeom prst="rect">
              <a:avLst/>
            </a:prstGeom>
            <a:grp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3" name="Freeform 111"/>
            <p:cNvSpPr>
              <a:spLocks noEditPoints="1"/>
            </p:cNvSpPr>
            <p:nvPr/>
          </p:nvSpPr>
          <p:spPr bwMode="auto">
            <a:xfrm>
              <a:off x="26652" y="4146"/>
              <a:ext cx="1216" cy="1451"/>
            </a:xfrm>
            <a:custGeom>
              <a:avLst/>
              <a:gdLst/>
              <a:ahLst/>
              <a:cxnLst>
                <a:cxn ang="0">
                  <a:pos x="845" y="160"/>
                </a:cxn>
                <a:cxn ang="0">
                  <a:pos x="655" y="328"/>
                </a:cxn>
                <a:cxn ang="0">
                  <a:pos x="535" y="620"/>
                </a:cxn>
                <a:cxn ang="0">
                  <a:pos x="517" y="717"/>
                </a:cxn>
                <a:cxn ang="0">
                  <a:pos x="492" y="841"/>
                </a:cxn>
                <a:cxn ang="0">
                  <a:pos x="561" y="867"/>
                </a:cxn>
                <a:cxn ang="0">
                  <a:pos x="862" y="788"/>
                </a:cxn>
                <a:cxn ang="0">
                  <a:pos x="1078" y="593"/>
                </a:cxn>
                <a:cxn ang="0">
                  <a:pos x="1164" y="354"/>
                </a:cxn>
                <a:cxn ang="0">
                  <a:pos x="1130" y="230"/>
                </a:cxn>
                <a:cxn ang="0">
                  <a:pos x="1035" y="142"/>
                </a:cxn>
                <a:cxn ang="0">
                  <a:pos x="975" y="0"/>
                </a:cxn>
                <a:cxn ang="0">
                  <a:pos x="1130" y="54"/>
                </a:cxn>
                <a:cxn ang="0">
                  <a:pos x="1208" y="204"/>
                </a:cxn>
                <a:cxn ang="0">
                  <a:pos x="1190" y="469"/>
                </a:cxn>
                <a:cxn ang="0">
                  <a:pos x="1009" y="779"/>
                </a:cxn>
                <a:cxn ang="0">
                  <a:pos x="707" y="965"/>
                </a:cxn>
                <a:cxn ang="0">
                  <a:pos x="466" y="991"/>
                </a:cxn>
                <a:cxn ang="0">
                  <a:pos x="414" y="1257"/>
                </a:cxn>
                <a:cxn ang="0">
                  <a:pos x="397" y="1372"/>
                </a:cxn>
                <a:cxn ang="0">
                  <a:pos x="379" y="1416"/>
                </a:cxn>
                <a:cxn ang="0">
                  <a:pos x="345" y="1442"/>
                </a:cxn>
                <a:cxn ang="0">
                  <a:pos x="302" y="1451"/>
                </a:cxn>
                <a:cxn ang="0">
                  <a:pos x="259" y="1416"/>
                </a:cxn>
                <a:cxn ang="0">
                  <a:pos x="250" y="1363"/>
                </a:cxn>
                <a:cxn ang="0">
                  <a:pos x="259" y="1336"/>
                </a:cxn>
                <a:cxn ang="0">
                  <a:pos x="241" y="929"/>
                </a:cxn>
                <a:cxn ang="0">
                  <a:pos x="60" y="779"/>
                </a:cxn>
                <a:cxn ang="0">
                  <a:pos x="0" y="558"/>
                </a:cxn>
                <a:cxn ang="0">
                  <a:pos x="34" y="363"/>
                </a:cxn>
                <a:cxn ang="0">
                  <a:pos x="112" y="177"/>
                </a:cxn>
                <a:cxn ang="0">
                  <a:pos x="190" y="54"/>
                </a:cxn>
                <a:cxn ang="0">
                  <a:pos x="241" y="36"/>
                </a:cxn>
                <a:cxn ang="0">
                  <a:pos x="250" y="62"/>
                </a:cxn>
                <a:cxn ang="0">
                  <a:pos x="164" y="177"/>
                </a:cxn>
                <a:cxn ang="0">
                  <a:pos x="78" y="390"/>
                </a:cxn>
                <a:cxn ang="0">
                  <a:pos x="52" y="531"/>
                </a:cxn>
                <a:cxn ang="0">
                  <a:pos x="112" y="699"/>
                </a:cxn>
                <a:cxn ang="0">
                  <a:pos x="276" y="814"/>
                </a:cxn>
                <a:cxn ang="0">
                  <a:pos x="457" y="690"/>
                </a:cxn>
                <a:cxn ang="0">
                  <a:pos x="561" y="399"/>
                </a:cxn>
                <a:cxn ang="0">
                  <a:pos x="690" y="160"/>
                </a:cxn>
                <a:cxn ang="0">
                  <a:pos x="862" y="18"/>
                </a:cxn>
              </a:cxnLst>
              <a:rect l="0" t="0" r="r" b="b"/>
              <a:pathLst>
                <a:path w="1216" h="1451">
                  <a:moveTo>
                    <a:pt x="957" y="133"/>
                  </a:moveTo>
                  <a:lnTo>
                    <a:pt x="845" y="160"/>
                  </a:lnTo>
                  <a:lnTo>
                    <a:pt x="750" y="222"/>
                  </a:lnTo>
                  <a:lnTo>
                    <a:pt x="655" y="328"/>
                  </a:lnTo>
                  <a:lnTo>
                    <a:pt x="586" y="460"/>
                  </a:lnTo>
                  <a:lnTo>
                    <a:pt x="535" y="620"/>
                  </a:lnTo>
                  <a:lnTo>
                    <a:pt x="526" y="655"/>
                  </a:lnTo>
                  <a:lnTo>
                    <a:pt x="517" y="717"/>
                  </a:lnTo>
                  <a:lnTo>
                    <a:pt x="500" y="788"/>
                  </a:lnTo>
                  <a:lnTo>
                    <a:pt x="492" y="841"/>
                  </a:lnTo>
                  <a:lnTo>
                    <a:pt x="492" y="867"/>
                  </a:lnTo>
                  <a:lnTo>
                    <a:pt x="561" y="867"/>
                  </a:lnTo>
                  <a:lnTo>
                    <a:pt x="716" y="850"/>
                  </a:lnTo>
                  <a:lnTo>
                    <a:pt x="862" y="788"/>
                  </a:lnTo>
                  <a:lnTo>
                    <a:pt x="983" y="708"/>
                  </a:lnTo>
                  <a:lnTo>
                    <a:pt x="1078" y="593"/>
                  </a:lnTo>
                  <a:lnTo>
                    <a:pt x="1139" y="478"/>
                  </a:lnTo>
                  <a:lnTo>
                    <a:pt x="1164" y="354"/>
                  </a:lnTo>
                  <a:lnTo>
                    <a:pt x="1156" y="292"/>
                  </a:lnTo>
                  <a:lnTo>
                    <a:pt x="1130" y="230"/>
                  </a:lnTo>
                  <a:lnTo>
                    <a:pt x="1095" y="177"/>
                  </a:lnTo>
                  <a:lnTo>
                    <a:pt x="1035" y="142"/>
                  </a:lnTo>
                  <a:lnTo>
                    <a:pt x="957" y="133"/>
                  </a:lnTo>
                  <a:close/>
                  <a:moveTo>
                    <a:pt x="975" y="0"/>
                  </a:moveTo>
                  <a:lnTo>
                    <a:pt x="1061" y="18"/>
                  </a:lnTo>
                  <a:lnTo>
                    <a:pt x="1130" y="54"/>
                  </a:lnTo>
                  <a:lnTo>
                    <a:pt x="1173" y="124"/>
                  </a:lnTo>
                  <a:lnTo>
                    <a:pt x="1208" y="204"/>
                  </a:lnTo>
                  <a:lnTo>
                    <a:pt x="1216" y="301"/>
                  </a:lnTo>
                  <a:lnTo>
                    <a:pt x="1190" y="469"/>
                  </a:lnTo>
                  <a:lnTo>
                    <a:pt x="1121" y="637"/>
                  </a:lnTo>
                  <a:lnTo>
                    <a:pt x="1009" y="779"/>
                  </a:lnTo>
                  <a:lnTo>
                    <a:pt x="871" y="885"/>
                  </a:lnTo>
                  <a:lnTo>
                    <a:pt x="707" y="965"/>
                  </a:lnTo>
                  <a:lnTo>
                    <a:pt x="535" y="991"/>
                  </a:lnTo>
                  <a:lnTo>
                    <a:pt x="466" y="991"/>
                  </a:lnTo>
                  <a:lnTo>
                    <a:pt x="431" y="1150"/>
                  </a:lnTo>
                  <a:lnTo>
                    <a:pt x="414" y="1257"/>
                  </a:lnTo>
                  <a:lnTo>
                    <a:pt x="405" y="1327"/>
                  </a:lnTo>
                  <a:lnTo>
                    <a:pt x="397" y="1372"/>
                  </a:lnTo>
                  <a:lnTo>
                    <a:pt x="388" y="1389"/>
                  </a:lnTo>
                  <a:lnTo>
                    <a:pt x="379" y="1416"/>
                  </a:lnTo>
                  <a:lnTo>
                    <a:pt x="362" y="1425"/>
                  </a:lnTo>
                  <a:lnTo>
                    <a:pt x="345" y="1442"/>
                  </a:lnTo>
                  <a:lnTo>
                    <a:pt x="328" y="1451"/>
                  </a:lnTo>
                  <a:lnTo>
                    <a:pt x="302" y="1451"/>
                  </a:lnTo>
                  <a:lnTo>
                    <a:pt x="267" y="1433"/>
                  </a:lnTo>
                  <a:lnTo>
                    <a:pt x="259" y="1416"/>
                  </a:lnTo>
                  <a:lnTo>
                    <a:pt x="250" y="1389"/>
                  </a:lnTo>
                  <a:lnTo>
                    <a:pt x="250" y="1363"/>
                  </a:lnTo>
                  <a:lnTo>
                    <a:pt x="259" y="1345"/>
                  </a:lnTo>
                  <a:lnTo>
                    <a:pt x="259" y="1336"/>
                  </a:lnTo>
                  <a:lnTo>
                    <a:pt x="371" y="973"/>
                  </a:lnTo>
                  <a:lnTo>
                    <a:pt x="241" y="929"/>
                  </a:lnTo>
                  <a:lnTo>
                    <a:pt x="138" y="858"/>
                  </a:lnTo>
                  <a:lnTo>
                    <a:pt x="60" y="779"/>
                  </a:lnTo>
                  <a:lnTo>
                    <a:pt x="17" y="673"/>
                  </a:lnTo>
                  <a:lnTo>
                    <a:pt x="0" y="558"/>
                  </a:lnTo>
                  <a:lnTo>
                    <a:pt x="9" y="460"/>
                  </a:lnTo>
                  <a:lnTo>
                    <a:pt x="34" y="363"/>
                  </a:lnTo>
                  <a:lnTo>
                    <a:pt x="69" y="266"/>
                  </a:lnTo>
                  <a:lnTo>
                    <a:pt x="112" y="177"/>
                  </a:lnTo>
                  <a:lnTo>
                    <a:pt x="155" y="107"/>
                  </a:lnTo>
                  <a:lnTo>
                    <a:pt x="190" y="54"/>
                  </a:lnTo>
                  <a:lnTo>
                    <a:pt x="224" y="36"/>
                  </a:lnTo>
                  <a:lnTo>
                    <a:pt x="241" y="36"/>
                  </a:lnTo>
                  <a:lnTo>
                    <a:pt x="250" y="45"/>
                  </a:lnTo>
                  <a:lnTo>
                    <a:pt x="250" y="62"/>
                  </a:lnTo>
                  <a:lnTo>
                    <a:pt x="233" y="80"/>
                  </a:lnTo>
                  <a:lnTo>
                    <a:pt x="164" y="177"/>
                  </a:lnTo>
                  <a:lnTo>
                    <a:pt x="112" y="284"/>
                  </a:lnTo>
                  <a:lnTo>
                    <a:pt x="78" y="390"/>
                  </a:lnTo>
                  <a:lnTo>
                    <a:pt x="60" y="478"/>
                  </a:lnTo>
                  <a:lnTo>
                    <a:pt x="52" y="531"/>
                  </a:lnTo>
                  <a:lnTo>
                    <a:pt x="69" y="620"/>
                  </a:lnTo>
                  <a:lnTo>
                    <a:pt x="112" y="699"/>
                  </a:lnTo>
                  <a:lnTo>
                    <a:pt x="181" y="761"/>
                  </a:lnTo>
                  <a:lnTo>
                    <a:pt x="276" y="814"/>
                  </a:lnTo>
                  <a:lnTo>
                    <a:pt x="405" y="850"/>
                  </a:lnTo>
                  <a:lnTo>
                    <a:pt x="457" y="690"/>
                  </a:lnTo>
                  <a:lnTo>
                    <a:pt x="509" y="540"/>
                  </a:lnTo>
                  <a:lnTo>
                    <a:pt x="561" y="399"/>
                  </a:lnTo>
                  <a:lnTo>
                    <a:pt x="621" y="266"/>
                  </a:lnTo>
                  <a:lnTo>
                    <a:pt x="690" y="160"/>
                  </a:lnTo>
                  <a:lnTo>
                    <a:pt x="776" y="71"/>
                  </a:lnTo>
                  <a:lnTo>
                    <a:pt x="862" y="18"/>
                  </a:lnTo>
                  <a:lnTo>
                    <a:pt x="975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4" name="Freeform 112"/>
            <p:cNvSpPr>
              <a:spLocks noEditPoints="1"/>
            </p:cNvSpPr>
            <p:nvPr/>
          </p:nvSpPr>
          <p:spPr bwMode="auto">
            <a:xfrm>
              <a:off x="28015" y="2616"/>
              <a:ext cx="811" cy="3910"/>
            </a:xfrm>
            <a:custGeom>
              <a:avLst/>
              <a:gdLst/>
              <a:ahLst/>
              <a:cxnLst>
                <a:cxn ang="0">
                  <a:pos x="811" y="1946"/>
                </a:cxn>
                <a:cxn ang="0">
                  <a:pos x="811" y="1955"/>
                </a:cxn>
                <a:cxn ang="0">
                  <a:pos x="811" y="1946"/>
                </a:cxn>
                <a:cxn ang="0">
                  <a:pos x="17" y="0"/>
                </a:cxn>
                <a:cxn ang="0">
                  <a:pos x="77" y="0"/>
                </a:cxn>
                <a:cxn ang="0">
                  <a:pos x="129" y="53"/>
                </a:cxn>
                <a:cxn ang="0">
                  <a:pos x="181" y="97"/>
                </a:cxn>
                <a:cxn ang="0">
                  <a:pos x="224" y="142"/>
                </a:cxn>
                <a:cxn ang="0">
                  <a:pos x="250" y="177"/>
                </a:cxn>
                <a:cxn ang="0">
                  <a:pos x="414" y="398"/>
                </a:cxn>
                <a:cxn ang="0">
                  <a:pos x="543" y="628"/>
                </a:cxn>
                <a:cxn ang="0">
                  <a:pos x="647" y="885"/>
                </a:cxn>
                <a:cxn ang="0">
                  <a:pos x="724" y="1141"/>
                </a:cxn>
                <a:cxn ang="0">
                  <a:pos x="776" y="1415"/>
                </a:cxn>
                <a:cxn ang="0">
                  <a:pos x="802" y="1681"/>
                </a:cxn>
                <a:cxn ang="0">
                  <a:pos x="811" y="1946"/>
                </a:cxn>
                <a:cxn ang="0">
                  <a:pos x="802" y="2212"/>
                </a:cxn>
                <a:cxn ang="0">
                  <a:pos x="776" y="2468"/>
                </a:cxn>
                <a:cxn ang="0">
                  <a:pos x="733" y="2716"/>
                </a:cxn>
                <a:cxn ang="0">
                  <a:pos x="673" y="2955"/>
                </a:cxn>
                <a:cxn ang="0">
                  <a:pos x="578" y="3211"/>
                </a:cxn>
                <a:cxn ang="0">
                  <a:pos x="466" y="3432"/>
                </a:cxn>
                <a:cxn ang="0">
                  <a:pos x="345" y="3618"/>
                </a:cxn>
                <a:cxn ang="0">
                  <a:pos x="224" y="3768"/>
                </a:cxn>
                <a:cxn ang="0">
                  <a:pos x="95" y="3892"/>
                </a:cxn>
                <a:cxn ang="0">
                  <a:pos x="86" y="3901"/>
                </a:cxn>
                <a:cxn ang="0">
                  <a:pos x="69" y="3910"/>
                </a:cxn>
                <a:cxn ang="0">
                  <a:pos x="8" y="3910"/>
                </a:cxn>
                <a:cxn ang="0">
                  <a:pos x="0" y="3901"/>
                </a:cxn>
                <a:cxn ang="0">
                  <a:pos x="0" y="3883"/>
                </a:cxn>
                <a:cxn ang="0">
                  <a:pos x="8" y="3875"/>
                </a:cxn>
                <a:cxn ang="0">
                  <a:pos x="146" y="3715"/>
                </a:cxn>
                <a:cxn ang="0">
                  <a:pos x="276" y="3538"/>
                </a:cxn>
                <a:cxn ang="0">
                  <a:pos x="379" y="3335"/>
                </a:cxn>
                <a:cxn ang="0">
                  <a:pos x="474" y="3114"/>
                </a:cxn>
                <a:cxn ang="0">
                  <a:pos x="543" y="2866"/>
                </a:cxn>
                <a:cxn ang="0">
                  <a:pos x="604" y="2592"/>
                </a:cxn>
                <a:cxn ang="0">
                  <a:pos x="638" y="2282"/>
                </a:cxn>
                <a:cxn ang="0">
                  <a:pos x="647" y="1946"/>
                </a:cxn>
                <a:cxn ang="0">
                  <a:pos x="638" y="1637"/>
                </a:cxn>
                <a:cxn ang="0">
                  <a:pos x="604" y="1327"/>
                </a:cxn>
                <a:cxn ang="0">
                  <a:pos x="543" y="1026"/>
                </a:cxn>
                <a:cxn ang="0">
                  <a:pos x="457" y="734"/>
                </a:cxn>
                <a:cxn ang="0">
                  <a:pos x="336" y="469"/>
                </a:cxn>
                <a:cxn ang="0">
                  <a:pos x="241" y="310"/>
                </a:cxn>
                <a:cxn ang="0">
                  <a:pos x="155" y="195"/>
                </a:cxn>
                <a:cxn ang="0">
                  <a:pos x="77" y="106"/>
                </a:cxn>
                <a:cxn ang="0">
                  <a:pos x="17" y="36"/>
                </a:cxn>
                <a:cxn ang="0">
                  <a:pos x="0" y="18"/>
                </a:cxn>
                <a:cxn ang="0">
                  <a:pos x="17" y="0"/>
                </a:cxn>
              </a:cxnLst>
              <a:rect l="0" t="0" r="r" b="b"/>
              <a:pathLst>
                <a:path w="811" h="3910">
                  <a:moveTo>
                    <a:pt x="811" y="1946"/>
                  </a:moveTo>
                  <a:lnTo>
                    <a:pt x="811" y="1955"/>
                  </a:lnTo>
                  <a:lnTo>
                    <a:pt x="811" y="1946"/>
                  </a:lnTo>
                  <a:close/>
                  <a:moveTo>
                    <a:pt x="17" y="0"/>
                  </a:moveTo>
                  <a:lnTo>
                    <a:pt x="77" y="0"/>
                  </a:lnTo>
                  <a:lnTo>
                    <a:pt x="129" y="53"/>
                  </a:lnTo>
                  <a:lnTo>
                    <a:pt x="181" y="97"/>
                  </a:lnTo>
                  <a:lnTo>
                    <a:pt x="224" y="142"/>
                  </a:lnTo>
                  <a:lnTo>
                    <a:pt x="250" y="177"/>
                  </a:lnTo>
                  <a:lnTo>
                    <a:pt x="414" y="398"/>
                  </a:lnTo>
                  <a:lnTo>
                    <a:pt x="543" y="628"/>
                  </a:lnTo>
                  <a:lnTo>
                    <a:pt x="647" y="885"/>
                  </a:lnTo>
                  <a:lnTo>
                    <a:pt x="724" y="1141"/>
                  </a:lnTo>
                  <a:lnTo>
                    <a:pt x="776" y="1415"/>
                  </a:lnTo>
                  <a:lnTo>
                    <a:pt x="802" y="1681"/>
                  </a:lnTo>
                  <a:lnTo>
                    <a:pt x="811" y="1946"/>
                  </a:lnTo>
                  <a:lnTo>
                    <a:pt x="802" y="2212"/>
                  </a:lnTo>
                  <a:lnTo>
                    <a:pt x="776" y="2468"/>
                  </a:lnTo>
                  <a:lnTo>
                    <a:pt x="733" y="2716"/>
                  </a:lnTo>
                  <a:lnTo>
                    <a:pt x="673" y="2955"/>
                  </a:lnTo>
                  <a:lnTo>
                    <a:pt x="578" y="3211"/>
                  </a:lnTo>
                  <a:lnTo>
                    <a:pt x="466" y="3432"/>
                  </a:lnTo>
                  <a:lnTo>
                    <a:pt x="345" y="3618"/>
                  </a:lnTo>
                  <a:lnTo>
                    <a:pt x="224" y="3768"/>
                  </a:lnTo>
                  <a:lnTo>
                    <a:pt x="95" y="3892"/>
                  </a:lnTo>
                  <a:lnTo>
                    <a:pt x="86" y="3901"/>
                  </a:lnTo>
                  <a:lnTo>
                    <a:pt x="69" y="3910"/>
                  </a:lnTo>
                  <a:lnTo>
                    <a:pt x="8" y="3910"/>
                  </a:lnTo>
                  <a:lnTo>
                    <a:pt x="0" y="3901"/>
                  </a:lnTo>
                  <a:lnTo>
                    <a:pt x="0" y="3883"/>
                  </a:lnTo>
                  <a:lnTo>
                    <a:pt x="8" y="3875"/>
                  </a:lnTo>
                  <a:lnTo>
                    <a:pt x="146" y="3715"/>
                  </a:lnTo>
                  <a:lnTo>
                    <a:pt x="276" y="3538"/>
                  </a:lnTo>
                  <a:lnTo>
                    <a:pt x="379" y="3335"/>
                  </a:lnTo>
                  <a:lnTo>
                    <a:pt x="474" y="3114"/>
                  </a:lnTo>
                  <a:lnTo>
                    <a:pt x="543" y="2866"/>
                  </a:lnTo>
                  <a:lnTo>
                    <a:pt x="604" y="2592"/>
                  </a:lnTo>
                  <a:lnTo>
                    <a:pt x="638" y="2282"/>
                  </a:lnTo>
                  <a:lnTo>
                    <a:pt x="647" y="1946"/>
                  </a:lnTo>
                  <a:lnTo>
                    <a:pt x="638" y="1637"/>
                  </a:lnTo>
                  <a:lnTo>
                    <a:pt x="604" y="1327"/>
                  </a:lnTo>
                  <a:lnTo>
                    <a:pt x="543" y="1026"/>
                  </a:lnTo>
                  <a:lnTo>
                    <a:pt x="457" y="734"/>
                  </a:lnTo>
                  <a:lnTo>
                    <a:pt x="336" y="469"/>
                  </a:lnTo>
                  <a:lnTo>
                    <a:pt x="241" y="310"/>
                  </a:lnTo>
                  <a:lnTo>
                    <a:pt x="155" y="195"/>
                  </a:lnTo>
                  <a:lnTo>
                    <a:pt x="77" y="106"/>
                  </a:lnTo>
                  <a:lnTo>
                    <a:pt x="17" y="36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457200" y="3962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Example: 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2667000" y="5638800"/>
            <a:ext cx="4495800" cy="1219200"/>
            <a:chOff x="2667000" y="5638800"/>
            <a:chExt cx="4495800" cy="1219200"/>
          </a:xfrm>
        </p:grpSpPr>
        <p:sp>
          <p:nvSpPr>
            <p:cNvPr id="75" name="Rectangle 74"/>
            <p:cNvSpPr/>
            <p:nvPr/>
          </p:nvSpPr>
          <p:spPr>
            <a:xfrm>
              <a:off x="2667000" y="5638800"/>
              <a:ext cx="4495800" cy="12192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14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3352800" y="6019800"/>
              <a:ext cx="3147881" cy="515486"/>
              <a:chOff x="2130" y="3813"/>
              <a:chExt cx="14833" cy="2429"/>
            </a:xfrm>
            <a:solidFill>
              <a:srgbClr val="FFFF00"/>
            </a:solidFill>
          </p:grpSpPr>
          <p:sp>
            <p:nvSpPr>
              <p:cNvPr id="8338" name="Freeform 146"/>
              <p:cNvSpPr>
                <a:spLocks/>
              </p:cNvSpPr>
              <p:nvPr/>
            </p:nvSpPr>
            <p:spPr bwMode="auto">
              <a:xfrm>
                <a:off x="2130" y="3977"/>
                <a:ext cx="1554" cy="1576"/>
              </a:xfrm>
              <a:custGeom>
                <a:avLst/>
                <a:gdLst/>
                <a:ahLst/>
                <a:cxnLst>
                  <a:cxn ang="0">
                    <a:pos x="1536" y="5"/>
                  </a:cxn>
                  <a:cxn ang="0">
                    <a:pos x="1554" y="40"/>
                  </a:cxn>
                  <a:cxn ang="0">
                    <a:pos x="1499" y="486"/>
                  </a:cxn>
                  <a:cxn ang="0">
                    <a:pos x="1486" y="520"/>
                  </a:cxn>
                  <a:cxn ang="0">
                    <a:pos x="1454" y="506"/>
                  </a:cxn>
                  <a:cxn ang="0">
                    <a:pos x="1454" y="411"/>
                  </a:cxn>
                  <a:cxn ang="0">
                    <a:pos x="1454" y="253"/>
                  </a:cxn>
                  <a:cxn ang="0">
                    <a:pos x="1372" y="114"/>
                  </a:cxn>
                  <a:cxn ang="0">
                    <a:pos x="1135" y="69"/>
                  </a:cxn>
                  <a:cxn ang="0">
                    <a:pos x="738" y="94"/>
                  </a:cxn>
                  <a:cxn ang="0">
                    <a:pos x="593" y="719"/>
                  </a:cxn>
                  <a:cxn ang="0">
                    <a:pos x="939" y="699"/>
                  </a:cxn>
                  <a:cxn ang="0">
                    <a:pos x="1048" y="570"/>
                  </a:cxn>
                  <a:cxn ang="0">
                    <a:pos x="1085" y="456"/>
                  </a:cxn>
                  <a:cxn ang="0">
                    <a:pos x="1121" y="456"/>
                  </a:cxn>
                  <a:cxn ang="0">
                    <a:pos x="1003" y="1021"/>
                  </a:cxn>
                  <a:cxn ang="0">
                    <a:pos x="980" y="1065"/>
                  </a:cxn>
                  <a:cxn ang="0">
                    <a:pos x="939" y="1051"/>
                  </a:cxn>
                  <a:cxn ang="0">
                    <a:pos x="953" y="971"/>
                  </a:cxn>
                  <a:cxn ang="0">
                    <a:pos x="962" y="877"/>
                  </a:cxn>
                  <a:cxn ang="0">
                    <a:pos x="930" y="823"/>
                  </a:cxn>
                  <a:cxn ang="0">
                    <a:pos x="779" y="798"/>
                  </a:cxn>
                  <a:cxn ang="0">
                    <a:pos x="415" y="1447"/>
                  </a:cxn>
                  <a:cxn ang="0">
                    <a:pos x="410" y="1492"/>
                  </a:cxn>
                  <a:cxn ang="0">
                    <a:pos x="438" y="1507"/>
                  </a:cxn>
                  <a:cxn ang="0">
                    <a:pos x="998" y="1482"/>
                  </a:cxn>
                  <a:cxn ang="0">
                    <a:pos x="1199" y="1358"/>
                  </a:cxn>
                  <a:cxn ang="0">
                    <a:pos x="1331" y="1120"/>
                  </a:cxn>
                  <a:cxn ang="0">
                    <a:pos x="1381" y="996"/>
                  </a:cxn>
                  <a:cxn ang="0">
                    <a:pos x="1417" y="981"/>
                  </a:cxn>
                  <a:cxn ang="0">
                    <a:pos x="1427" y="1021"/>
                  </a:cxn>
                  <a:cxn ang="0">
                    <a:pos x="1431" y="1036"/>
                  </a:cxn>
                  <a:cxn ang="0">
                    <a:pos x="1212" y="1571"/>
                  </a:cxn>
                  <a:cxn ang="0">
                    <a:pos x="28" y="1576"/>
                  </a:cxn>
                  <a:cxn ang="0">
                    <a:pos x="0" y="1561"/>
                  </a:cxn>
                  <a:cxn ang="0">
                    <a:pos x="32" y="1502"/>
                  </a:cxn>
                  <a:cxn ang="0">
                    <a:pos x="214" y="1482"/>
                  </a:cxn>
                  <a:cxn ang="0">
                    <a:pos x="255" y="1393"/>
                  </a:cxn>
                  <a:cxn ang="0">
                    <a:pos x="547" y="134"/>
                  </a:cxn>
                  <a:cxn ang="0">
                    <a:pos x="520" y="79"/>
                  </a:cxn>
                  <a:cxn ang="0">
                    <a:pos x="378" y="69"/>
                  </a:cxn>
                  <a:cxn ang="0">
                    <a:pos x="351" y="54"/>
                  </a:cxn>
                  <a:cxn ang="0">
                    <a:pos x="360" y="10"/>
                  </a:cxn>
                </a:cxnLst>
                <a:rect l="0" t="0" r="r" b="b"/>
                <a:pathLst>
                  <a:path w="1554" h="1576">
                    <a:moveTo>
                      <a:pt x="383" y="0"/>
                    </a:moveTo>
                    <a:lnTo>
                      <a:pt x="1527" y="0"/>
                    </a:lnTo>
                    <a:lnTo>
                      <a:pt x="1536" y="5"/>
                    </a:lnTo>
                    <a:lnTo>
                      <a:pt x="1545" y="5"/>
                    </a:lnTo>
                    <a:lnTo>
                      <a:pt x="1554" y="25"/>
                    </a:lnTo>
                    <a:lnTo>
                      <a:pt x="1554" y="40"/>
                    </a:lnTo>
                    <a:lnTo>
                      <a:pt x="1550" y="59"/>
                    </a:lnTo>
                    <a:lnTo>
                      <a:pt x="1504" y="461"/>
                    </a:lnTo>
                    <a:lnTo>
                      <a:pt x="1499" y="486"/>
                    </a:lnTo>
                    <a:lnTo>
                      <a:pt x="1499" y="501"/>
                    </a:lnTo>
                    <a:lnTo>
                      <a:pt x="1490" y="510"/>
                    </a:lnTo>
                    <a:lnTo>
                      <a:pt x="1486" y="520"/>
                    </a:lnTo>
                    <a:lnTo>
                      <a:pt x="1463" y="520"/>
                    </a:lnTo>
                    <a:lnTo>
                      <a:pt x="1458" y="510"/>
                    </a:lnTo>
                    <a:lnTo>
                      <a:pt x="1454" y="506"/>
                    </a:lnTo>
                    <a:lnTo>
                      <a:pt x="1449" y="496"/>
                    </a:lnTo>
                    <a:lnTo>
                      <a:pt x="1449" y="451"/>
                    </a:lnTo>
                    <a:lnTo>
                      <a:pt x="1454" y="411"/>
                    </a:lnTo>
                    <a:lnTo>
                      <a:pt x="1458" y="387"/>
                    </a:lnTo>
                    <a:lnTo>
                      <a:pt x="1458" y="327"/>
                    </a:lnTo>
                    <a:lnTo>
                      <a:pt x="1454" y="253"/>
                    </a:lnTo>
                    <a:lnTo>
                      <a:pt x="1440" y="193"/>
                    </a:lnTo>
                    <a:lnTo>
                      <a:pt x="1413" y="149"/>
                    </a:lnTo>
                    <a:lnTo>
                      <a:pt x="1372" y="114"/>
                    </a:lnTo>
                    <a:lnTo>
                      <a:pt x="1313" y="89"/>
                    </a:lnTo>
                    <a:lnTo>
                      <a:pt x="1235" y="74"/>
                    </a:lnTo>
                    <a:lnTo>
                      <a:pt x="1135" y="69"/>
                    </a:lnTo>
                    <a:lnTo>
                      <a:pt x="789" y="69"/>
                    </a:lnTo>
                    <a:lnTo>
                      <a:pt x="757" y="79"/>
                    </a:lnTo>
                    <a:lnTo>
                      <a:pt x="738" y="94"/>
                    </a:lnTo>
                    <a:lnTo>
                      <a:pt x="729" y="119"/>
                    </a:lnTo>
                    <a:lnTo>
                      <a:pt x="720" y="159"/>
                    </a:lnTo>
                    <a:lnTo>
                      <a:pt x="593" y="719"/>
                    </a:lnTo>
                    <a:lnTo>
                      <a:pt x="789" y="719"/>
                    </a:lnTo>
                    <a:lnTo>
                      <a:pt x="875" y="714"/>
                    </a:lnTo>
                    <a:lnTo>
                      <a:pt x="939" y="699"/>
                    </a:lnTo>
                    <a:lnTo>
                      <a:pt x="989" y="669"/>
                    </a:lnTo>
                    <a:lnTo>
                      <a:pt x="1021" y="629"/>
                    </a:lnTo>
                    <a:lnTo>
                      <a:pt x="1048" y="570"/>
                    </a:lnTo>
                    <a:lnTo>
                      <a:pt x="1071" y="491"/>
                    </a:lnTo>
                    <a:lnTo>
                      <a:pt x="1076" y="476"/>
                    </a:lnTo>
                    <a:lnTo>
                      <a:pt x="1085" y="456"/>
                    </a:lnTo>
                    <a:lnTo>
                      <a:pt x="1094" y="451"/>
                    </a:lnTo>
                    <a:lnTo>
                      <a:pt x="1112" y="451"/>
                    </a:lnTo>
                    <a:lnTo>
                      <a:pt x="1121" y="456"/>
                    </a:lnTo>
                    <a:lnTo>
                      <a:pt x="1126" y="466"/>
                    </a:lnTo>
                    <a:lnTo>
                      <a:pt x="1126" y="476"/>
                    </a:lnTo>
                    <a:lnTo>
                      <a:pt x="1003" y="1021"/>
                    </a:lnTo>
                    <a:lnTo>
                      <a:pt x="998" y="1041"/>
                    </a:lnTo>
                    <a:lnTo>
                      <a:pt x="989" y="1061"/>
                    </a:lnTo>
                    <a:lnTo>
                      <a:pt x="980" y="1065"/>
                    </a:lnTo>
                    <a:lnTo>
                      <a:pt x="957" y="1065"/>
                    </a:lnTo>
                    <a:lnTo>
                      <a:pt x="948" y="1061"/>
                    </a:lnTo>
                    <a:lnTo>
                      <a:pt x="939" y="1051"/>
                    </a:lnTo>
                    <a:lnTo>
                      <a:pt x="939" y="1036"/>
                    </a:lnTo>
                    <a:lnTo>
                      <a:pt x="944" y="1021"/>
                    </a:lnTo>
                    <a:lnTo>
                      <a:pt x="953" y="971"/>
                    </a:lnTo>
                    <a:lnTo>
                      <a:pt x="957" y="942"/>
                    </a:lnTo>
                    <a:lnTo>
                      <a:pt x="962" y="917"/>
                    </a:lnTo>
                    <a:lnTo>
                      <a:pt x="962" y="877"/>
                    </a:lnTo>
                    <a:lnTo>
                      <a:pt x="957" y="857"/>
                    </a:lnTo>
                    <a:lnTo>
                      <a:pt x="948" y="838"/>
                    </a:lnTo>
                    <a:lnTo>
                      <a:pt x="930" y="823"/>
                    </a:lnTo>
                    <a:lnTo>
                      <a:pt x="893" y="808"/>
                    </a:lnTo>
                    <a:lnTo>
                      <a:pt x="848" y="803"/>
                    </a:lnTo>
                    <a:lnTo>
                      <a:pt x="779" y="798"/>
                    </a:lnTo>
                    <a:lnTo>
                      <a:pt x="565" y="798"/>
                    </a:lnTo>
                    <a:lnTo>
                      <a:pt x="420" y="1432"/>
                    </a:lnTo>
                    <a:lnTo>
                      <a:pt x="415" y="1447"/>
                    </a:lnTo>
                    <a:lnTo>
                      <a:pt x="415" y="1462"/>
                    </a:lnTo>
                    <a:lnTo>
                      <a:pt x="410" y="1472"/>
                    </a:lnTo>
                    <a:lnTo>
                      <a:pt x="410" y="1492"/>
                    </a:lnTo>
                    <a:lnTo>
                      <a:pt x="420" y="1502"/>
                    </a:lnTo>
                    <a:lnTo>
                      <a:pt x="429" y="1502"/>
                    </a:lnTo>
                    <a:lnTo>
                      <a:pt x="438" y="1507"/>
                    </a:lnTo>
                    <a:lnTo>
                      <a:pt x="793" y="1507"/>
                    </a:lnTo>
                    <a:lnTo>
                      <a:pt x="903" y="1502"/>
                    </a:lnTo>
                    <a:lnTo>
                      <a:pt x="998" y="1482"/>
                    </a:lnTo>
                    <a:lnTo>
                      <a:pt x="1076" y="1452"/>
                    </a:lnTo>
                    <a:lnTo>
                      <a:pt x="1139" y="1412"/>
                    </a:lnTo>
                    <a:lnTo>
                      <a:pt x="1199" y="1358"/>
                    </a:lnTo>
                    <a:lnTo>
                      <a:pt x="1244" y="1293"/>
                    </a:lnTo>
                    <a:lnTo>
                      <a:pt x="1290" y="1209"/>
                    </a:lnTo>
                    <a:lnTo>
                      <a:pt x="1331" y="1120"/>
                    </a:lnTo>
                    <a:lnTo>
                      <a:pt x="1376" y="1011"/>
                    </a:lnTo>
                    <a:lnTo>
                      <a:pt x="1381" y="1001"/>
                    </a:lnTo>
                    <a:lnTo>
                      <a:pt x="1381" y="996"/>
                    </a:lnTo>
                    <a:lnTo>
                      <a:pt x="1386" y="986"/>
                    </a:lnTo>
                    <a:lnTo>
                      <a:pt x="1395" y="981"/>
                    </a:lnTo>
                    <a:lnTo>
                      <a:pt x="1417" y="981"/>
                    </a:lnTo>
                    <a:lnTo>
                      <a:pt x="1431" y="996"/>
                    </a:lnTo>
                    <a:lnTo>
                      <a:pt x="1431" y="1011"/>
                    </a:lnTo>
                    <a:lnTo>
                      <a:pt x="1427" y="1021"/>
                    </a:lnTo>
                    <a:lnTo>
                      <a:pt x="1427" y="1031"/>
                    </a:lnTo>
                    <a:lnTo>
                      <a:pt x="1422" y="1041"/>
                    </a:lnTo>
                    <a:lnTo>
                      <a:pt x="1431" y="1036"/>
                    </a:lnTo>
                    <a:lnTo>
                      <a:pt x="1235" y="1536"/>
                    </a:lnTo>
                    <a:lnTo>
                      <a:pt x="1231" y="1551"/>
                    </a:lnTo>
                    <a:lnTo>
                      <a:pt x="1212" y="1571"/>
                    </a:lnTo>
                    <a:lnTo>
                      <a:pt x="1203" y="1571"/>
                    </a:lnTo>
                    <a:lnTo>
                      <a:pt x="1190" y="1576"/>
                    </a:lnTo>
                    <a:lnTo>
                      <a:pt x="28" y="1576"/>
                    </a:lnTo>
                    <a:lnTo>
                      <a:pt x="14" y="1571"/>
                    </a:lnTo>
                    <a:lnTo>
                      <a:pt x="5" y="1566"/>
                    </a:lnTo>
                    <a:lnTo>
                      <a:pt x="0" y="1561"/>
                    </a:lnTo>
                    <a:lnTo>
                      <a:pt x="0" y="1531"/>
                    </a:lnTo>
                    <a:lnTo>
                      <a:pt x="5" y="1517"/>
                    </a:lnTo>
                    <a:lnTo>
                      <a:pt x="32" y="1502"/>
                    </a:lnTo>
                    <a:lnTo>
                      <a:pt x="132" y="1502"/>
                    </a:lnTo>
                    <a:lnTo>
                      <a:pt x="183" y="1492"/>
                    </a:lnTo>
                    <a:lnTo>
                      <a:pt x="214" y="1482"/>
                    </a:lnTo>
                    <a:lnTo>
                      <a:pt x="233" y="1462"/>
                    </a:lnTo>
                    <a:lnTo>
                      <a:pt x="246" y="1432"/>
                    </a:lnTo>
                    <a:lnTo>
                      <a:pt x="255" y="1393"/>
                    </a:lnTo>
                    <a:lnTo>
                      <a:pt x="538" y="168"/>
                    </a:lnTo>
                    <a:lnTo>
                      <a:pt x="543" y="149"/>
                    </a:lnTo>
                    <a:lnTo>
                      <a:pt x="547" y="134"/>
                    </a:lnTo>
                    <a:lnTo>
                      <a:pt x="547" y="114"/>
                    </a:lnTo>
                    <a:lnTo>
                      <a:pt x="543" y="94"/>
                    </a:lnTo>
                    <a:lnTo>
                      <a:pt x="520" y="79"/>
                    </a:lnTo>
                    <a:lnTo>
                      <a:pt x="492" y="74"/>
                    </a:lnTo>
                    <a:lnTo>
                      <a:pt x="456" y="69"/>
                    </a:lnTo>
                    <a:lnTo>
                      <a:pt x="378" y="69"/>
                    </a:lnTo>
                    <a:lnTo>
                      <a:pt x="365" y="64"/>
                    </a:lnTo>
                    <a:lnTo>
                      <a:pt x="356" y="64"/>
                    </a:lnTo>
                    <a:lnTo>
                      <a:pt x="351" y="54"/>
                    </a:lnTo>
                    <a:lnTo>
                      <a:pt x="351" y="30"/>
                    </a:lnTo>
                    <a:lnTo>
                      <a:pt x="356" y="15"/>
                    </a:lnTo>
                    <a:lnTo>
                      <a:pt x="360" y="10"/>
                    </a:lnTo>
                    <a:lnTo>
                      <a:pt x="369" y="5"/>
                    </a:lnTo>
                    <a:lnTo>
                      <a:pt x="3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9" name="Freeform 147"/>
              <p:cNvSpPr>
                <a:spLocks noEditPoints="1"/>
              </p:cNvSpPr>
              <p:nvPr/>
            </p:nvSpPr>
            <p:spPr bwMode="auto">
              <a:xfrm>
                <a:off x="4504" y="4081"/>
                <a:ext cx="1313" cy="1794"/>
              </a:xfrm>
              <a:custGeom>
                <a:avLst/>
                <a:gdLst/>
                <a:ahLst/>
                <a:cxnLst>
                  <a:cxn ang="0">
                    <a:pos x="55" y="1700"/>
                  </a:cxn>
                  <a:cxn ang="0">
                    <a:pos x="1263" y="1700"/>
                  </a:cxn>
                  <a:cxn ang="0">
                    <a:pos x="1285" y="1705"/>
                  </a:cxn>
                  <a:cxn ang="0">
                    <a:pos x="1304" y="1720"/>
                  </a:cxn>
                  <a:cxn ang="0">
                    <a:pos x="1313" y="1745"/>
                  </a:cxn>
                  <a:cxn ang="0">
                    <a:pos x="1304" y="1774"/>
                  </a:cxn>
                  <a:cxn ang="0">
                    <a:pos x="1290" y="1789"/>
                  </a:cxn>
                  <a:cxn ang="0">
                    <a:pos x="1263" y="1794"/>
                  </a:cxn>
                  <a:cxn ang="0">
                    <a:pos x="50" y="1794"/>
                  </a:cxn>
                  <a:cxn ang="0">
                    <a:pos x="28" y="1789"/>
                  </a:cxn>
                  <a:cxn ang="0">
                    <a:pos x="9" y="1774"/>
                  </a:cxn>
                  <a:cxn ang="0">
                    <a:pos x="5" y="1745"/>
                  </a:cxn>
                  <a:cxn ang="0">
                    <a:pos x="14" y="1720"/>
                  </a:cxn>
                  <a:cxn ang="0">
                    <a:pos x="32" y="1705"/>
                  </a:cxn>
                  <a:cxn ang="0">
                    <a:pos x="55" y="1700"/>
                  </a:cxn>
                  <a:cxn ang="0">
                    <a:pos x="32" y="0"/>
                  </a:cxn>
                  <a:cxn ang="0">
                    <a:pos x="55" y="0"/>
                  </a:cxn>
                  <a:cxn ang="0">
                    <a:pos x="73" y="10"/>
                  </a:cxn>
                  <a:cxn ang="0">
                    <a:pos x="87" y="15"/>
                  </a:cxn>
                  <a:cxn ang="0">
                    <a:pos x="1267" y="620"/>
                  </a:cxn>
                  <a:cxn ang="0">
                    <a:pos x="1285" y="629"/>
                  </a:cxn>
                  <a:cxn ang="0">
                    <a:pos x="1299" y="639"/>
                  </a:cxn>
                  <a:cxn ang="0">
                    <a:pos x="1308" y="654"/>
                  </a:cxn>
                  <a:cxn ang="0">
                    <a:pos x="1313" y="664"/>
                  </a:cxn>
                  <a:cxn ang="0">
                    <a:pos x="1313" y="674"/>
                  </a:cxn>
                  <a:cxn ang="0">
                    <a:pos x="1308" y="689"/>
                  </a:cxn>
                  <a:cxn ang="0">
                    <a:pos x="1304" y="699"/>
                  </a:cxn>
                  <a:cxn ang="0">
                    <a:pos x="1290" y="714"/>
                  </a:cxn>
                  <a:cxn ang="0">
                    <a:pos x="1267" y="724"/>
                  </a:cxn>
                  <a:cxn ang="0">
                    <a:pos x="1263" y="724"/>
                  </a:cxn>
                  <a:cxn ang="0">
                    <a:pos x="82" y="1328"/>
                  </a:cxn>
                  <a:cxn ang="0">
                    <a:pos x="69" y="1338"/>
                  </a:cxn>
                  <a:cxn ang="0">
                    <a:pos x="60" y="1343"/>
                  </a:cxn>
                  <a:cxn ang="0">
                    <a:pos x="55" y="1348"/>
                  </a:cxn>
                  <a:cxn ang="0">
                    <a:pos x="46" y="1348"/>
                  </a:cxn>
                  <a:cxn ang="0">
                    <a:pos x="19" y="1338"/>
                  </a:cxn>
                  <a:cxn ang="0">
                    <a:pos x="9" y="1328"/>
                  </a:cxn>
                  <a:cxn ang="0">
                    <a:pos x="0" y="1313"/>
                  </a:cxn>
                  <a:cxn ang="0">
                    <a:pos x="0" y="1284"/>
                  </a:cxn>
                  <a:cxn ang="0">
                    <a:pos x="5" y="1274"/>
                  </a:cxn>
                  <a:cxn ang="0">
                    <a:pos x="14" y="1264"/>
                  </a:cxn>
                  <a:cxn ang="0">
                    <a:pos x="28" y="1254"/>
                  </a:cxn>
                  <a:cxn ang="0">
                    <a:pos x="46" y="1244"/>
                  </a:cxn>
                  <a:cxn ang="0">
                    <a:pos x="1162" y="669"/>
                  </a:cxn>
                  <a:cxn ang="0">
                    <a:pos x="41" y="94"/>
                  </a:cxn>
                  <a:cxn ang="0">
                    <a:pos x="28" y="89"/>
                  </a:cxn>
                  <a:cxn ang="0">
                    <a:pos x="19" y="79"/>
                  </a:cxn>
                  <a:cxn ang="0">
                    <a:pos x="9" y="74"/>
                  </a:cxn>
                  <a:cxn ang="0">
                    <a:pos x="0" y="60"/>
                  </a:cxn>
                  <a:cxn ang="0">
                    <a:pos x="0" y="30"/>
                  </a:cxn>
                  <a:cxn ang="0">
                    <a:pos x="19" y="10"/>
                  </a:cxn>
                  <a:cxn ang="0">
                    <a:pos x="32" y="0"/>
                  </a:cxn>
                </a:cxnLst>
                <a:rect l="0" t="0" r="r" b="b"/>
                <a:pathLst>
                  <a:path w="1313" h="1794">
                    <a:moveTo>
                      <a:pt x="55" y="1700"/>
                    </a:moveTo>
                    <a:lnTo>
                      <a:pt x="1263" y="1700"/>
                    </a:lnTo>
                    <a:lnTo>
                      <a:pt x="1285" y="1705"/>
                    </a:lnTo>
                    <a:lnTo>
                      <a:pt x="1304" y="1720"/>
                    </a:lnTo>
                    <a:lnTo>
                      <a:pt x="1313" y="1745"/>
                    </a:lnTo>
                    <a:lnTo>
                      <a:pt x="1304" y="1774"/>
                    </a:lnTo>
                    <a:lnTo>
                      <a:pt x="1290" y="1789"/>
                    </a:lnTo>
                    <a:lnTo>
                      <a:pt x="1263" y="1794"/>
                    </a:lnTo>
                    <a:lnTo>
                      <a:pt x="50" y="1794"/>
                    </a:lnTo>
                    <a:lnTo>
                      <a:pt x="28" y="1789"/>
                    </a:lnTo>
                    <a:lnTo>
                      <a:pt x="9" y="1774"/>
                    </a:lnTo>
                    <a:lnTo>
                      <a:pt x="5" y="1745"/>
                    </a:lnTo>
                    <a:lnTo>
                      <a:pt x="14" y="1720"/>
                    </a:lnTo>
                    <a:lnTo>
                      <a:pt x="32" y="1705"/>
                    </a:lnTo>
                    <a:lnTo>
                      <a:pt x="55" y="1700"/>
                    </a:lnTo>
                    <a:close/>
                    <a:moveTo>
                      <a:pt x="32" y="0"/>
                    </a:moveTo>
                    <a:lnTo>
                      <a:pt x="55" y="0"/>
                    </a:lnTo>
                    <a:lnTo>
                      <a:pt x="73" y="10"/>
                    </a:lnTo>
                    <a:lnTo>
                      <a:pt x="87" y="15"/>
                    </a:lnTo>
                    <a:lnTo>
                      <a:pt x="1267" y="620"/>
                    </a:lnTo>
                    <a:lnTo>
                      <a:pt x="1285" y="629"/>
                    </a:lnTo>
                    <a:lnTo>
                      <a:pt x="1299" y="639"/>
                    </a:lnTo>
                    <a:lnTo>
                      <a:pt x="1308" y="654"/>
                    </a:lnTo>
                    <a:lnTo>
                      <a:pt x="1313" y="664"/>
                    </a:lnTo>
                    <a:lnTo>
                      <a:pt x="1313" y="674"/>
                    </a:lnTo>
                    <a:lnTo>
                      <a:pt x="1308" y="689"/>
                    </a:lnTo>
                    <a:lnTo>
                      <a:pt x="1304" y="699"/>
                    </a:lnTo>
                    <a:lnTo>
                      <a:pt x="1290" y="714"/>
                    </a:lnTo>
                    <a:lnTo>
                      <a:pt x="1267" y="724"/>
                    </a:lnTo>
                    <a:lnTo>
                      <a:pt x="1263" y="724"/>
                    </a:lnTo>
                    <a:lnTo>
                      <a:pt x="82" y="1328"/>
                    </a:lnTo>
                    <a:lnTo>
                      <a:pt x="69" y="1338"/>
                    </a:lnTo>
                    <a:lnTo>
                      <a:pt x="60" y="1343"/>
                    </a:lnTo>
                    <a:lnTo>
                      <a:pt x="55" y="1348"/>
                    </a:lnTo>
                    <a:lnTo>
                      <a:pt x="46" y="1348"/>
                    </a:lnTo>
                    <a:lnTo>
                      <a:pt x="19" y="1338"/>
                    </a:lnTo>
                    <a:lnTo>
                      <a:pt x="9" y="1328"/>
                    </a:lnTo>
                    <a:lnTo>
                      <a:pt x="0" y="1313"/>
                    </a:lnTo>
                    <a:lnTo>
                      <a:pt x="0" y="1284"/>
                    </a:lnTo>
                    <a:lnTo>
                      <a:pt x="5" y="1274"/>
                    </a:lnTo>
                    <a:lnTo>
                      <a:pt x="14" y="1264"/>
                    </a:lnTo>
                    <a:lnTo>
                      <a:pt x="28" y="1254"/>
                    </a:lnTo>
                    <a:lnTo>
                      <a:pt x="46" y="1244"/>
                    </a:lnTo>
                    <a:lnTo>
                      <a:pt x="1162" y="669"/>
                    </a:lnTo>
                    <a:lnTo>
                      <a:pt x="41" y="94"/>
                    </a:lnTo>
                    <a:lnTo>
                      <a:pt x="28" y="89"/>
                    </a:lnTo>
                    <a:lnTo>
                      <a:pt x="19" y="79"/>
                    </a:lnTo>
                    <a:lnTo>
                      <a:pt x="9" y="74"/>
                    </a:lnTo>
                    <a:lnTo>
                      <a:pt x="0" y="60"/>
                    </a:lnTo>
                    <a:lnTo>
                      <a:pt x="0" y="30"/>
                    </a:lnTo>
                    <a:lnTo>
                      <a:pt x="19" y="1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0" name="Freeform 148"/>
              <p:cNvSpPr>
                <a:spLocks/>
              </p:cNvSpPr>
              <p:nvPr/>
            </p:nvSpPr>
            <p:spPr bwMode="auto">
              <a:xfrm>
                <a:off x="6778" y="4924"/>
                <a:ext cx="1303" cy="99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1253" y="0"/>
                  </a:cxn>
                  <a:cxn ang="0">
                    <a:pos x="1281" y="5"/>
                  </a:cxn>
                  <a:cxn ang="0">
                    <a:pos x="1294" y="19"/>
                  </a:cxn>
                  <a:cxn ang="0">
                    <a:pos x="1303" y="49"/>
                  </a:cxn>
                  <a:cxn ang="0">
                    <a:pos x="1294" y="79"/>
                  </a:cxn>
                  <a:cxn ang="0">
                    <a:pos x="1281" y="94"/>
                  </a:cxn>
                  <a:cxn ang="0">
                    <a:pos x="1253" y="99"/>
                  </a:cxn>
                  <a:cxn ang="0">
                    <a:pos x="46" y="99"/>
                  </a:cxn>
                  <a:cxn ang="0">
                    <a:pos x="23" y="94"/>
                  </a:cxn>
                  <a:cxn ang="0">
                    <a:pos x="5" y="79"/>
                  </a:cxn>
                  <a:cxn ang="0">
                    <a:pos x="0" y="49"/>
                  </a:cxn>
                  <a:cxn ang="0">
                    <a:pos x="5" y="19"/>
                  </a:cxn>
                  <a:cxn ang="0">
                    <a:pos x="23" y="5"/>
                  </a:cxn>
                  <a:cxn ang="0">
                    <a:pos x="46" y="0"/>
                  </a:cxn>
                </a:cxnLst>
                <a:rect l="0" t="0" r="r" b="b"/>
                <a:pathLst>
                  <a:path w="1303" h="99">
                    <a:moveTo>
                      <a:pt x="46" y="0"/>
                    </a:moveTo>
                    <a:lnTo>
                      <a:pt x="1253" y="0"/>
                    </a:lnTo>
                    <a:lnTo>
                      <a:pt x="1281" y="5"/>
                    </a:lnTo>
                    <a:lnTo>
                      <a:pt x="1294" y="19"/>
                    </a:lnTo>
                    <a:lnTo>
                      <a:pt x="1303" y="49"/>
                    </a:lnTo>
                    <a:lnTo>
                      <a:pt x="1294" y="79"/>
                    </a:lnTo>
                    <a:lnTo>
                      <a:pt x="1281" y="94"/>
                    </a:lnTo>
                    <a:lnTo>
                      <a:pt x="1253" y="99"/>
                    </a:lnTo>
                    <a:lnTo>
                      <a:pt x="46" y="99"/>
                    </a:lnTo>
                    <a:lnTo>
                      <a:pt x="23" y="94"/>
                    </a:lnTo>
                    <a:lnTo>
                      <a:pt x="5" y="79"/>
                    </a:lnTo>
                    <a:lnTo>
                      <a:pt x="0" y="49"/>
                    </a:lnTo>
                    <a:lnTo>
                      <a:pt x="5" y="19"/>
                    </a:lnTo>
                    <a:lnTo>
                      <a:pt x="23" y="5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1" name="Freeform 149"/>
              <p:cNvSpPr>
                <a:spLocks noEditPoints="1"/>
              </p:cNvSpPr>
              <p:nvPr/>
            </p:nvSpPr>
            <p:spPr bwMode="auto">
              <a:xfrm>
                <a:off x="8355" y="3972"/>
                <a:ext cx="1485" cy="1640"/>
              </a:xfrm>
              <a:custGeom>
                <a:avLst/>
                <a:gdLst/>
                <a:ahLst/>
                <a:cxnLst>
                  <a:cxn ang="0">
                    <a:pos x="469" y="69"/>
                  </a:cxn>
                  <a:cxn ang="0">
                    <a:pos x="419" y="84"/>
                  </a:cxn>
                  <a:cxn ang="0">
                    <a:pos x="401" y="129"/>
                  </a:cxn>
                  <a:cxn ang="0">
                    <a:pos x="396" y="763"/>
                  </a:cxn>
                  <a:cxn ang="0">
                    <a:pos x="401" y="763"/>
                  </a:cxn>
                  <a:cxn ang="0">
                    <a:pos x="729" y="758"/>
                  </a:cxn>
                  <a:cxn ang="0">
                    <a:pos x="870" y="709"/>
                  </a:cxn>
                  <a:cxn ang="0">
                    <a:pos x="952" y="625"/>
                  </a:cxn>
                  <a:cxn ang="0">
                    <a:pos x="993" y="520"/>
                  </a:cxn>
                  <a:cxn ang="0">
                    <a:pos x="1002" y="411"/>
                  </a:cxn>
                  <a:cxn ang="0">
                    <a:pos x="975" y="248"/>
                  </a:cxn>
                  <a:cxn ang="0">
                    <a:pos x="907" y="144"/>
                  </a:cxn>
                  <a:cxn ang="0">
                    <a:pos x="806" y="89"/>
                  </a:cxn>
                  <a:cxn ang="0">
                    <a:pos x="629" y="64"/>
                  </a:cxn>
                  <a:cxn ang="0">
                    <a:pos x="0" y="0"/>
                  </a:cxn>
                  <a:cxn ang="0">
                    <a:pos x="797" y="10"/>
                  </a:cxn>
                  <a:cxn ang="0">
                    <a:pos x="1021" y="94"/>
                  </a:cxn>
                  <a:cxn ang="0">
                    <a:pos x="1171" y="238"/>
                  </a:cxn>
                  <a:cxn ang="0">
                    <a:pos x="1226" y="416"/>
                  </a:cxn>
                  <a:cxn ang="0">
                    <a:pos x="1175" y="585"/>
                  </a:cxn>
                  <a:cxn ang="0">
                    <a:pos x="1043" y="714"/>
                  </a:cxn>
                  <a:cxn ang="0">
                    <a:pos x="852" y="798"/>
                  </a:cxn>
                  <a:cxn ang="0">
                    <a:pos x="980" y="867"/>
                  </a:cxn>
                  <a:cxn ang="0">
                    <a:pos x="1080" y="986"/>
                  </a:cxn>
                  <a:cxn ang="0">
                    <a:pos x="1139" y="1249"/>
                  </a:cxn>
                  <a:cxn ang="0">
                    <a:pos x="1166" y="1432"/>
                  </a:cxn>
                  <a:cxn ang="0">
                    <a:pos x="1212" y="1546"/>
                  </a:cxn>
                  <a:cxn ang="0">
                    <a:pos x="1289" y="1586"/>
                  </a:cxn>
                  <a:cxn ang="0">
                    <a:pos x="1349" y="1571"/>
                  </a:cxn>
                  <a:cxn ang="0">
                    <a:pos x="1399" y="1507"/>
                  </a:cxn>
                  <a:cxn ang="0">
                    <a:pos x="1431" y="1378"/>
                  </a:cxn>
                  <a:cxn ang="0">
                    <a:pos x="1435" y="1363"/>
                  </a:cxn>
                  <a:cxn ang="0">
                    <a:pos x="1440" y="1348"/>
                  </a:cxn>
                  <a:cxn ang="0">
                    <a:pos x="1472" y="1343"/>
                  </a:cxn>
                  <a:cxn ang="0">
                    <a:pos x="1485" y="1368"/>
                  </a:cxn>
                  <a:cxn ang="0">
                    <a:pos x="1476" y="1452"/>
                  </a:cxn>
                  <a:cxn ang="0">
                    <a:pos x="1449" y="1536"/>
                  </a:cxn>
                  <a:cxn ang="0">
                    <a:pos x="1385" y="1611"/>
                  </a:cxn>
                  <a:cxn ang="0">
                    <a:pos x="1285" y="1640"/>
                  </a:cxn>
                  <a:cxn ang="0">
                    <a:pos x="1185" y="1631"/>
                  </a:cxn>
                  <a:cxn ang="0">
                    <a:pos x="1066" y="1586"/>
                  </a:cxn>
                  <a:cxn ang="0">
                    <a:pos x="961" y="1472"/>
                  </a:cxn>
                  <a:cxn ang="0">
                    <a:pos x="925" y="1313"/>
                  </a:cxn>
                  <a:cxn ang="0">
                    <a:pos x="916" y="1026"/>
                  </a:cxn>
                  <a:cxn ang="0">
                    <a:pos x="843" y="897"/>
                  </a:cxn>
                  <a:cxn ang="0">
                    <a:pos x="729" y="828"/>
                  </a:cxn>
                  <a:cxn ang="0">
                    <a:pos x="401" y="818"/>
                  </a:cxn>
                  <a:cxn ang="0">
                    <a:pos x="410" y="1467"/>
                  </a:cxn>
                  <a:cxn ang="0">
                    <a:pos x="451" y="1502"/>
                  </a:cxn>
                  <a:cxn ang="0">
                    <a:pos x="620" y="1512"/>
                  </a:cxn>
                  <a:cxn ang="0">
                    <a:pos x="551" y="1581"/>
                  </a:cxn>
                  <a:cxn ang="0">
                    <a:pos x="155" y="1576"/>
                  </a:cxn>
                  <a:cxn ang="0">
                    <a:pos x="0" y="1586"/>
                  </a:cxn>
                  <a:cxn ang="0">
                    <a:pos x="123" y="1512"/>
                  </a:cxn>
                  <a:cxn ang="0">
                    <a:pos x="200" y="1487"/>
                  </a:cxn>
                  <a:cxn ang="0">
                    <a:pos x="223" y="1442"/>
                  </a:cxn>
                  <a:cxn ang="0">
                    <a:pos x="214" y="114"/>
                  </a:cxn>
                  <a:cxn ang="0">
                    <a:pos x="173" y="79"/>
                  </a:cxn>
                  <a:cxn ang="0">
                    <a:pos x="0" y="69"/>
                  </a:cxn>
                </a:cxnLst>
                <a:rect l="0" t="0" r="r" b="b"/>
                <a:pathLst>
                  <a:path w="1485" h="1640">
                    <a:moveTo>
                      <a:pt x="501" y="64"/>
                    </a:moveTo>
                    <a:lnTo>
                      <a:pt x="469" y="69"/>
                    </a:lnTo>
                    <a:lnTo>
                      <a:pt x="446" y="74"/>
                    </a:lnTo>
                    <a:lnTo>
                      <a:pt x="419" y="84"/>
                    </a:lnTo>
                    <a:lnTo>
                      <a:pt x="405" y="104"/>
                    </a:lnTo>
                    <a:lnTo>
                      <a:pt x="401" y="129"/>
                    </a:lnTo>
                    <a:lnTo>
                      <a:pt x="401" y="763"/>
                    </a:lnTo>
                    <a:lnTo>
                      <a:pt x="396" y="763"/>
                    </a:lnTo>
                    <a:lnTo>
                      <a:pt x="401" y="768"/>
                    </a:lnTo>
                    <a:lnTo>
                      <a:pt x="401" y="763"/>
                    </a:lnTo>
                    <a:lnTo>
                      <a:pt x="633" y="763"/>
                    </a:lnTo>
                    <a:lnTo>
                      <a:pt x="729" y="758"/>
                    </a:lnTo>
                    <a:lnTo>
                      <a:pt x="806" y="738"/>
                    </a:lnTo>
                    <a:lnTo>
                      <a:pt x="870" y="709"/>
                    </a:lnTo>
                    <a:lnTo>
                      <a:pt x="920" y="669"/>
                    </a:lnTo>
                    <a:lnTo>
                      <a:pt x="952" y="625"/>
                    </a:lnTo>
                    <a:lnTo>
                      <a:pt x="980" y="575"/>
                    </a:lnTo>
                    <a:lnTo>
                      <a:pt x="993" y="520"/>
                    </a:lnTo>
                    <a:lnTo>
                      <a:pt x="1002" y="466"/>
                    </a:lnTo>
                    <a:lnTo>
                      <a:pt x="1002" y="411"/>
                    </a:lnTo>
                    <a:lnTo>
                      <a:pt x="998" y="322"/>
                    </a:lnTo>
                    <a:lnTo>
                      <a:pt x="975" y="248"/>
                    </a:lnTo>
                    <a:lnTo>
                      <a:pt x="948" y="188"/>
                    </a:lnTo>
                    <a:lnTo>
                      <a:pt x="907" y="144"/>
                    </a:lnTo>
                    <a:lnTo>
                      <a:pt x="861" y="109"/>
                    </a:lnTo>
                    <a:lnTo>
                      <a:pt x="806" y="89"/>
                    </a:lnTo>
                    <a:lnTo>
                      <a:pt x="747" y="74"/>
                    </a:lnTo>
                    <a:lnTo>
                      <a:pt x="629" y="64"/>
                    </a:lnTo>
                    <a:lnTo>
                      <a:pt x="501" y="64"/>
                    </a:lnTo>
                    <a:close/>
                    <a:moveTo>
                      <a:pt x="0" y="0"/>
                    </a:moveTo>
                    <a:lnTo>
                      <a:pt x="670" y="0"/>
                    </a:lnTo>
                    <a:lnTo>
                      <a:pt x="797" y="10"/>
                    </a:lnTo>
                    <a:lnTo>
                      <a:pt x="916" y="45"/>
                    </a:lnTo>
                    <a:lnTo>
                      <a:pt x="1021" y="94"/>
                    </a:lnTo>
                    <a:lnTo>
                      <a:pt x="1107" y="159"/>
                    </a:lnTo>
                    <a:lnTo>
                      <a:pt x="1171" y="238"/>
                    </a:lnTo>
                    <a:lnTo>
                      <a:pt x="1212" y="322"/>
                    </a:lnTo>
                    <a:lnTo>
                      <a:pt x="1226" y="416"/>
                    </a:lnTo>
                    <a:lnTo>
                      <a:pt x="1212" y="506"/>
                    </a:lnTo>
                    <a:lnTo>
                      <a:pt x="1175" y="585"/>
                    </a:lnTo>
                    <a:lnTo>
                      <a:pt x="1116" y="654"/>
                    </a:lnTo>
                    <a:lnTo>
                      <a:pt x="1043" y="714"/>
                    </a:lnTo>
                    <a:lnTo>
                      <a:pt x="952" y="763"/>
                    </a:lnTo>
                    <a:lnTo>
                      <a:pt x="852" y="798"/>
                    </a:lnTo>
                    <a:lnTo>
                      <a:pt x="920" y="828"/>
                    </a:lnTo>
                    <a:lnTo>
                      <a:pt x="980" y="867"/>
                    </a:lnTo>
                    <a:lnTo>
                      <a:pt x="1034" y="917"/>
                    </a:lnTo>
                    <a:lnTo>
                      <a:pt x="1080" y="986"/>
                    </a:lnTo>
                    <a:lnTo>
                      <a:pt x="1112" y="1066"/>
                    </a:lnTo>
                    <a:lnTo>
                      <a:pt x="1139" y="1249"/>
                    </a:lnTo>
                    <a:lnTo>
                      <a:pt x="1153" y="1348"/>
                    </a:lnTo>
                    <a:lnTo>
                      <a:pt x="1166" y="1432"/>
                    </a:lnTo>
                    <a:lnTo>
                      <a:pt x="1185" y="1502"/>
                    </a:lnTo>
                    <a:lnTo>
                      <a:pt x="1212" y="1546"/>
                    </a:lnTo>
                    <a:lnTo>
                      <a:pt x="1244" y="1576"/>
                    </a:lnTo>
                    <a:lnTo>
                      <a:pt x="1289" y="1586"/>
                    </a:lnTo>
                    <a:lnTo>
                      <a:pt x="1317" y="1581"/>
                    </a:lnTo>
                    <a:lnTo>
                      <a:pt x="1349" y="1571"/>
                    </a:lnTo>
                    <a:lnTo>
                      <a:pt x="1376" y="1546"/>
                    </a:lnTo>
                    <a:lnTo>
                      <a:pt x="1399" y="1507"/>
                    </a:lnTo>
                    <a:lnTo>
                      <a:pt x="1417" y="1452"/>
                    </a:lnTo>
                    <a:lnTo>
                      <a:pt x="1431" y="1378"/>
                    </a:lnTo>
                    <a:lnTo>
                      <a:pt x="1431" y="1368"/>
                    </a:lnTo>
                    <a:lnTo>
                      <a:pt x="1435" y="1363"/>
                    </a:lnTo>
                    <a:lnTo>
                      <a:pt x="1440" y="1353"/>
                    </a:lnTo>
                    <a:lnTo>
                      <a:pt x="1440" y="1348"/>
                    </a:lnTo>
                    <a:lnTo>
                      <a:pt x="1449" y="1343"/>
                    </a:lnTo>
                    <a:lnTo>
                      <a:pt x="1472" y="1343"/>
                    </a:lnTo>
                    <a:lnTo>
                      <a:pt x="1476" y="1348"/>
                    </a:lnTo>
                    <a:lnTo>
                      <a:pt x="1485" y="1368"/>
                    </a:lnTo>
                    <a:lnTo>
                      <a:pt x="1485" y="1412"/>
                    </a:lnTo>
                    <a:lnTo>
                      <a:pt x="1476" y="1452"/>
                    </a:lnTo>
                    <a:lnTo>
                      <a:pt x="1467" y="1497"/>
                    </a:lnTo>
                    <a:lnTo>
                      <a:pt x="1449" y="1536"/>
                    </a:lnTo>
                    <a:lnTo>
                      <a:pt x="1421" y="1576"/>
                    </a:lnTo>
                    <a:lnTo>
                      <a:pt x="1385" y="1611"/>
                    </a:lnTo>
                    <a:lnTo>
                      <a:pt x="1339" y="1631"/>
                    </a:lnTo>
                    <a:lnTo>
                      <a:pt x="1285" y="1640"/>
                    </a:lnTo>
                    <a:lnTo>
                      <a:pt x="1239" y="1640"/>
                    </a:lnTo>
                    <a:lnTo>
                      <a:pt x="1185" y="1631"/>
                    </a:lnTo>
                    <a:lnTo>
                      <a:pt x="1125" y="1611"/>
                    </a:lnTo>
                    <a:lnTo>
                      <a:pt x="1066" y="1586"/>
                    </a:lnTo>
                    <a:lnTo>
                      <a:pt x="1011" y="1541"/>
                    </a:lnTo>
                    <a:lnTo>
                      <a:pt x="961" y="1472"/>
                    </a:lnTo>
                    <a:lnTo>
                      <a:pt x="934" y="1398"/>
                    </a:lnTo>
                    <a:lnTo>
                      <a:pt x="925" y="1313"/>
                    </a:lnTo>
                    <a:lnTo>
                      <a:pt x="925" y="1105"/>
                    </a:lnTo>
                    <a:lnTo>
                      <a:pt x="916" y="1026"/>
                    </a:lnTo>
                    <a:lnTo>
                      <a:pt x="888" y="962"/>
                    </a:lnTo>
                    <a:lnTo>
                      <a:pt x="843" y="897"/>
                    </a:lnTo>
                    <a:lnTo>
                      <a:pt x="788" y="852"/>
                    </a:lnTo>
                    <a:lnTo>
                      <a:pt x="729" y="828"/>
                    </a:lnTo>
                    <a:lnTo>
                      <a:pt x="679" y="818"/>
                    </a:lnTo>
                    <a:lnTo>
                      <a:pt x="401" y="818"/>
                    </a:lnTo>
                    <a:lnTo>
                      <a:pt x="401" y="1442"/>
                    </a:lnTo>
                    <a:lnTo>
                      <a:pt x="410" y="1467"/>
                    </a:lnTo>
                    <a:lnTo>
                      <a:pt x="424" y="1487"/>
                    </a:lnTo>
                    <a:lnTo>
                      <a:pt x="451" y="1502"/>
                    </a:lnTo>
                    <a:lnTo>
                      <a:pt x="501" y="1512"/>
                    </a:lnTo>
                    <a:lnTo>
                      <a:pt x="620" y="1512"/>
                    </a:lnTo>
                    <a:lnTo>
                      <a:pt x="620" y="1586"/>
                    </a:lnTo>
                    <a:lnTo>
                      <a:pt x="551" y="1581"/>
                    </a:lnTo>
                    <a:lnTo>
                      <a:pt x="469" y="1576"/>
                    </a:lnTo>
                    <a:lnTo>
                      <a:pt x="155" y="1576"/>
                    </a:lnTo>
                    <a:lnTo>
                      <a:pt x="68" y="1581"/>
                    </a:lnTo>
                    <a:lnTo>
                      <a:pt x="0" y="1586"/>
                    </a:lnTo>
                    <a:lnTo>
                      <a:pt x="0" y="1512"/>
                    </a:lnTo>
                    <a:lnTo>
                      <a:pt x="123" y="1512"/>
                    </a:lnTo>
                    <a:lnTo>
                      <a:pt x="173" y="1502"/>
                    </a:lnTo>
                    <a:lnTo>
                      <a:pt x="200" y="1487"/>
                    </a:lnTo>
                    <a:lnTo>
                      <a:pt x="214" y="1467"/>
                    </a:lnTo>
                    <a:lnTo>
                      <a:pt x="223" y="1442"/>
                    </a:lnTo>
                    <a:lnTo>
                      <a:pt x="223" y="139"/>
                    </a:lnTo>
                    <a:lnTo>
                      <a:pt x="214" y="114"/>
                    </a:lnTo>
                    <a:lnTo>
                      <a:pt x="200" y="94"/>
                    </a:lnTo>
                    <a:lnTo>
                      <a:pt x="173" y="79"/>
                    </a:lnTo>
                    <a:lnTo>
                      <a:pt x="123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2" name="Freeform 150"/>
              <p:cNvSpPr>
                <a:spLocks noEditPoints="1"/>
              </p:cNvSpPr>
              <p:nvPr/>
            </p:nvSpPr>
            <p:spPr bwMode="auto">
              <a:xfrm>
                <a:off x="9909" y="4512"/>
                <a:ext cx="824" cy="1066"/>
              </a:xfrm>
              <a:custGeom>
                <a:avLst/>
                <a:gdLst/>
                <a:ahLst/>
                <a:cxnLst>
                  <a:cxn ang="0">
                    <a:pos x="414" y="60"/>
                  </a:cxn>
                  <a:cxn ang="0">
                    <a:pos x="346" y="85"/>
                  </a:cxn>
                  <a:cxn ang="0">
                    <a:pos x="268" y="149"/>
                  </a:cxn>
                  <a:cxn ang="0">
                    <a:pos x="209" y="268"/>
                  </a:cxn>
                  <a:cxn ang="0">
                    <a:pos x="177" y="461"/>
                  </a:cxn>
                  <a:cxn ang="0">
                    <a:pos x="683" y="426"/>
                  </a:cxn>
                  <a:cxn ang="0">
                    <a:pos x="674" y="332"/>
                  </a:cxn>
                  <a:cxn ang="0">
                    <a:pos x="624" y="169"/>
                  </a:cxn>
                  <a:cxn ang="0">
                    <a:pos x="551" y="89"/>
                  </a:cxn>
                  <a:cxn ang="0">
                    <a:pos x="442" y="55"/>
                  </a:cxn>
                  <a:cxn ang="0">
                    <a:pos x="537" y="10"/>
                  </a:cxn>
                  <a:cxn ang="0">
                    <a:pos x="683" y="85"/>
                  </a:cxn>
                  <a:cxn ang="0">
                    <a:pos x="774" y="213"/>
                  </a:cxn>
                  <a:cxn ang="0">
                    <a:pos x="820" y="372"/>
                  </a:cxn>
                  <a:cxn ang="0">
                    <a:pos x="824" y="476"/>
                  </a:cxn>
                  <a:cxn ang="0">
                    <a:pos x="811" y="501"/>
                  </a:cxn>
                  <a:cxn ang="0">
                    <a:pos x="177" y="506"/>
                  </a:cxn>
                  <a:cxn ang="0">
                    <a:pos x="182" y="635"/>
                  </a:cxn>
                  <a:cxn ang="0">
                    <a:pos x="209" y="783"/>
                  </a:cxn>
                  <a:cxn ang="0">
                    <a:pos x="282" y="917"/>
                  </a:cxn>
                  <a:cxn ang="0">
                    <a:pos x="405" y="1001"/>
                  </a:cxn>
                  <a:cxn ang="0">
                    <a:pos x="496" y="1011"/>
                  </a:cxn>
                  <a:cxn ang="0">
                    <a:pos x="560" y="996"/>
                  </a:cxn>
                  <a:cxn ang="0">
                    <a:pos x="651" y="952"/>
                  </a:cxn>
                  <a:cxn ang="0">
                    <a:pos x="738" y="853"/>
                  </a:cxn>
                  <a:cxn ang="0">
                    <a:pos x="774" y="763"/>
                  </a:cxn>
                  <a:cxn ang="0">
                    <a:pos x="779" y="744"/>
                  </a:cxn>
                  <a:cxn ang="0">
                    <a:pos x="802" y="739"/>
                  </a:cxn>
                  <a:cxn ang="0">
                    <a:pos x="815" y="749"/>
                  </a:cxn>
                  <a:cxn ang="0">
                    <a:pos x="824" y="763"/>
                  </a:cxn>
                  <a:cxn ang="0">
                    <a:pos x="811" y="818"/>
                  </a:cxn>
                  <a:cxn ang="0">
                    <a:pos x="761" y="907"/>
                  </a:cxn>
                  <a:cxn ang="0">
                    <a:pos x="679" y="996"/>
                  </a:cxn>
                  <a:cxn ang="0">
                    <a:pos x="551" y="1056"/>
                  </a:cxn>
                  <a:cxn ang="0">
                    <a:pos x="378" y="1056"/>
                  </a:cxn>
                  <a:cxn ang="0">
                    <a:pos x="214" y="977"/>
                  </a:cxn>
                  <a:cxn ang="0">
                    <a:pos x="82" y="838"/>
                  </a:cxn>
                  <a:cxn ang="0">
                    <a:pos x="9" y="644"/>
                  </a:cxn>
                  <a:cxn ang="0">
                    <a:pos x="13" y="412"/>
                  </a:cxn>
                  <a:cxn ang="0">
                    <a:pos x="95" y="203"/>
                  </a:cxn>
                  <a:cxn ang="0">
                    <a:pos x="246" y="55"/>
                  </a:cxn>
                  <a:cxn ang="0">
                    <a:pos x="442" y="0"/>
                  </a:cxn>
                </a:cxnLst>
                <a:rect l="0" t="0" r="r" b="b"/>
                <a:pathLst>
                  <a:path w="824" h="1066">
                    <a:moveTo>
                      <a:pt x="442" y="55"/>
                    </a:moveTo>
                    <a:lnTo>
                      <a:pt x="414" y="60"/>
                    </a:lnTo>
                    <a:lnTo>
                      <a:pt x="382" y="65"/>
                    </a:lnTo>
                    <a:lnTo>
                      <a:pt x="346" y="85"/>
                    </a:lnTo>
                    <a:lnTo>
                      <a:pt x="310" y="109"/>
                    </a:lnTo>
                    <a:lnTo>
                      <a:pt x="268" y="149"/>
                    </a:lnTo>
                    <a:lnTo>
                      <a:pt x="237" y="203"/>
                    </a:lnTo>
                    <a:lnTo>
                      <a:pt x="209" y="268"/>
                    </a:lnTo>
                    <a:lnTo>
                      <a:pt x="186" y="357"/>
                    </a:lnTo>
                    <a:lnTo>
                      <a:pt x="177" y="461"/>
                    </a:lnTo>
                    <a:lnTo>
                      <a:pt x="683" y="461"/>
                    </a:lnTo>
                    <a:lnTo>
                      <a:pt x="683" y="426"/>
                    </a:lnTo>
                    <a:lnTo>
                      <a:pt x="679" y="382"/>
                    </a:lnTo>
                    <a:lnTo>
                      <a:pt x="674" y="332"/>
                    </a:lnTo>
                    <a:lnTo>
                      <a:pt x="647" y="223"/>
                    </a:lnTo>
                    <a:lnTo>
                      <a:pt x="624" y="169"/>
                    </a:lnTo>
                    <a:lnTo>
                      <a:pt x="592" y="124"/>
                    </a:lnTo>
                    <a:lnTo>
                      <a:pt x="551" y="89"/>
                    </a:lnTo>
                    <a:lnTo>
                      <a:pt x="501" y="65"/>
                    </a:lnTo>
                    <a:lnTo>
                      <a:pt x="442" y="55"/>
                    </a:lnTo>
                    <a:close/>
                    <a:moveTo>
                      <a:pt x="442" y="0"/>
                    </a:moveTo>
                    <a:lnTo>
                      <a:pt x="537" y="10"/>
                    </a:lnTo>
                    <a:lnTo>
                      <a:pt x="615" y="40"/>
                    </a:lnTo>
                    <a:lnTo>
                      <a:pt x="683" y="85"/>
                    </a:lnTo>
                    <a:lnTo>
                      <a:pt x="733" y="144"/>
                    </a:lnTo>
                    <a:lnTo>
                      <a:pt x="774" y="213"/>
                    </a:lnTo>
                    <a:lnTo>
                      <a:pt x="802" y="288"/>
                    </a:lnTo>
                    <a:lnTo>
                      <a:pt x="820" y="372"/>
                    </a:lnTo>
                    <a:lnTo>
                      <a:pt x="824" y="456"/>
                    </a:lnTo>
                    <a:lnTo>
                      <a:pt x="824" y="476"/>
                    </a:lnTo>
                    <a:lnTo>
                      <a:pt x="815" y="496"/>
                    </a:lnTo>
                    <a:lnTo>
                      <a:pt x="811" y="501"/>
                    </a:lnTo>
                    <a:lnTo>
                      <a:pt x="802" y="506"/>
                    </a:lnTo>
                    <a:lnTo>
                      <a:pt x="177" y="506"/>
                    </a:lnTo>
                    <a:lnTo>
                      <a:pt x="177" y="565"/>
                    </a:lnTo>
                    <a:lnTo>
                      <a:pt x="182" y="635"/>
                    </a:lnTo>
                    <a:lnTo>
                      <a:pt x="191" y="709"/>
                    </a:lnTo>
                    <a:lnTo>
                      <a:pt x="209" y="783"/>
                    </a:lnTo>
                    <a:lnTo>
                      <a:pt x="241" y="858"/>
                    </a:lnTo>
                    <a:lnTo>
                      <a:pt x="282" y="917"/>
                    </a:lnTo>
                    <a:lnTo>
                      <a:pt x="337" y="967"/>
                    </a:lnTo>
                    <a:lnTo>
                      <a:pt x="405" y="1001"/>
                    </a:lnTo>
                    <a:lnTo>
                      <a:pt x="483" y="1011"/>
                    </a:lnTo>
                    <a:lnTo>
                      <a:pt x="496" y="1011"/>
                    </a:lnTo>
                    <a:lnTo>
                      <a:pt x="524" y="1006"/>
                    </a:lnTo>
                    <a:lnTo>
                      <a:pt x="560" y="996"/>
                    </a:lnTo>
                    <a:lnTo>
                      <a:pt x="606" y="982"/>
                    </a:lnTo>
                    <a:lnTo>
                      <a:pt x="651" y="952"/>
                    </a:lnTo>
                    <a:lnTo>
                      <a:pt x="697" y="912"/>
                    </a:lnTo>
                    <a:lnTo>
                      <a:pt x="738" y="853"/>
                    </a:lnTo>
                    <a:lnTo>
                      <a:pt x="770" y="773"/>
                    </a:lnTo>
                    <a:lnTo>
                      <a:pt x="774" y="763"/>
                    </a:lnTo>
                    <a:lnTo>
                      <a:pt x="774" y="754"/>
                    </a:lnTo>
                    <a:lnTo>
                      <a:pt x="779" y="744"/>
                    </a:lnTo>
                    <a:lnTo>
                      <a:pt x="788" y="739"/>
                    </a:lnTo>
                    <a:lnTo>
                      <a:pt x="802" y="739"/>
                    </a:lnTo>
                    <a:lnTo>
                      <a:pt x="811" y="744"/>
                    </a:lnTo>
                    <a:lnTo>
                      <a:pt x="815" y="749"/>
                    </a:lnTo>
                    <a:lnTo>
                      <a:pt x="824" y="754"/>
                    </a:lnTo>
                    <a:lnTo>
                      <a:pt x="824" y="763"/>
                    </a:lnTo>
                    <a:lnTo>
                      <a:pt x="820" y="783"/>
                    </a:lnTo>
                    <a:lnTo>
                      <a:pt x="811" y="818"/>
                    </a:lnTo>
                    <a:lnTo>
                      <a:pt x="788" y="863"/>
                    </a:lnTo>
                    <a:lnTo>
                      <a:pt x="761" y="907"/>
                    </a:lnTo>
                    <a:lnTo>
                      <a:pt x="724" y="957"/>
                    </a:lnTo>
                    <a:lnTo>
                      <a:pt x="679" y="996"/>
                    </a:lnTo>
                    <a:lnTo>
                      <a:pt x="619" y="1031"/>
                    </a:lnTo>
                    <a:lnTo>
                      <a:pt x="551" y="1056"/>
                    </a:lnTo>
                    <a:lnTo>
                      <a:pt x="469" y="1066"/>
                    </a:lnTo>
                    <a:lnTo>
                      <a:pt x="378" y="1056"/>
                    </a:lnTo>
                    <a:lnTo>
                      <a:pt x="291" y="1026"/>
                    </a:lnTo>
                    <a:lnTo>
                      <a:pt x="214" y="977"/>
                    </a:lnTo>
                    <a:lnTo>
                      <a:pt x="141" y="917"/>
                    </a:lnTo>
                    <a:lnTo>
                      <a:pt x="82" y="838"/>
                    </a:lnTo>
                    <a:lnTo>
                      <a:pt x="41" y="744"/>
                    </a:lnTo>
                    <a:lnTo>
                      <a:pt x="9" y="644"/>
                    </a:lnTo>
                    <a:lnTo>
                      <a:pt x="0" y="530"/>
                    </a:lnTo>
                    <a:lnTo>
                      <a:pt x="13" y="412"/>
                    </a:lnTo>
                    <a:lnTo>
                      <a:pt x="45" y="298"/>
                    </a:lnTo>
                    <a:lnTo>
                      <a:pt x="95" y="203"/>
                    </a:lnTo>
                    <a:lnTo>
                      <a:pt x="164" y="119"/>
                    </a:lnTo>
                    <a:lnTo>
                      <a:pt x="246" y="55"/>
                    </a:lnTo>
                    <a:lnTo>
                      <a:pt x="341" y="15"/>
                    </a:lnTo>
                    <a:lnTo>
                      <a:pt x="4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3" name="Freeform 151"/>
              <p:cNvSpPr>
                <a:spLocks/>
              </p:cNvSpPr>
              <p:nvPr/>
            </p:nvSpPr>
            <p:spPr bwMode="auto">
              <a:xfrm>
                <a:off x="11016" y="3813"/>
                <a:ext cx="497" cy="2320"/>
              </a:xfrm>
              <a:custGeom>
                <a:avLst/>
                <a:gdLst/>
                <a:ahLst/>
                <a:cxnLst>
                  <a:cxn ang="0">
                    <a:pos x="469" y="0"/>
                  </a:cxn>
                  <a:cxn ang="0">
                    <a:pos x="478" y="0"/>
                  </a:cxn>
                  <a:cxn ang="0">
                    <a:pos x="488" y="5"/>
                  </a:cxn>
                  <a:cxn ang="0">
                    <a:pos x="492" y="15"/>
                  </a:cxn>
                  <a:cxn ang="0">
                    <a:pos x="492" y="30"/>
                  </a:cxn>
                  <a:cxn ang="0">
                    <a:pos x="474" y="50"/>
                  </a:cxn>
                  <a:cxn ang="0">
                    <a:pos x="460" y="60"/>
                  </a:cxn>
                  <a:cxn ang="0">
                    <a:pos x="360" y="194"/>
                  </a:cxn>
                  <a:cxn ang="0">
                    <a:pos x="278" y="332"/>
                  </a:cxn>
                  <a:cxn ang="0">
                    <a:pos x="219" y="486"/>
                  </a:cxn>
                  <a:cxn ang="0">
                    <a:pos x="173" y="650"/>
                  </a:cxn>
                  <a:cxn ang="0">
                    <a:pos x="141" y="813"/>
                  </a:cxn>
                  <a:cxn ang="0">
                    <a:pos x="123" y="987"/>
                  </a:cxn>
                  <a:cxn ang="0">
                    <a:pos x="118" y="1160"/>
                  </a:cxn>
                  <a:cxn ang="0">
                    <a:pos x="123" y="1299"/>
                  </a:cxn>
                  <a:cxn ang="0">
                    <a:pos x="132" y="1438"/>
                  </a:cxn>
                  <a:cxn ang="0">
                    <a:pos x="155" y="1581"/>
                  </a:cxn>
                  <a:cxn ang="0">
                    <a:pos x="187" y="1730"/>
                  </a:cxn>
                  <a:cxn ang="0">
                    <a:pos x="232" y="1869"/>
                  </a:cxn>
                  <a:cxn ang="0">
                    <a:pos x="292" y="2003"/>
                  </a:cxn>
                  <a:cxn ang="0">
                    <a:pos x="364" y="2132"/>
                  </a:cxn>
                  <a:cxn ang="0">
                    <a:pos x="456" y="2250"/>
                  </a:cxn>
                  <a:cxn ang="0">
                    <a:pos x="488" y="2285"/>
                  </a:cxn>
                  <a:cxn ang="0">
                    <a:pos x="488" y="2290"/>
                  </a:cxn>
                  <a:cxn ang="0">
                    <a:pos x="492" y="2295"/>
                  </a:cxn>
                  <a:cxn ang="0">
                    <a:pos x="492" y="2300"/>
                  </a:cxn>
                  <a:cxn ang="0">
                    <a:pos x="497" y="2300"/>
                  </a:cxn>
                  <a:cxn ang="0">
                    <a:pos x="497" y="2310"/>
                  </a:cxn>
                  <a:cxn ang="0">
                    <a:pos x="492" y="2315"/>
                  </a:cxn>
                  <a:cxn ang="0">
                    <a:pos x="483" y="2320"/>
                  </a:cxn>
                  <a:cxn ang="0">
                    <a:pos x="474" y="2320"/>
                  </a:cxn>
                  <a:cxn ang="0">
                    <a:pos x="460" y="2315"/>
                  </a:cxn>
                  <a:cxn ang="0">
                    <a:pos x="433" y="2290"/>
                  </a:cxn>
                  <a:cxn ang="0">
                    <a:pos x="396" y="2255"/>
                  </a:cxn>
                  <a:cxn ang="0">
                    <a:pos x="351" y="2211"/>
                  </a:cxn>
                  <a:cxn ang="0">
                    <a:pos x="296" y="2146"/>
                  </a:cxn>
                  <a:cxn ang="0">
                    <a:pos x="246" y="2072"/>
                  </a:cxn>
                  <a:cxn ang="0">
                    <a:pos x="191" y="1983"/>
                  </a:cxn>
                  <a:cxn ang="0">
                    <a:pos x="141" y="1884"/>
                  </a:cxn>
                  <a:cxn ang="0">
                    <a:pos x="82" y="1725"/>
                  </a:cxn>
                  <a:cxn ang="0">
                    <a:pos x="41" y="1571"/>
                  </a:cxn>
                  <a:cxn ang="0">
                    <a:pos x="14" y="1418"/>
                  </a:cxn>
                  <a:cxn ang="0">
                    <a:pos x="4" y="1279"/>
                  </a:cxn>
                  <a:cxn ang="0">
                    <a:pos x="0" y="1160"/>
                  </a:cxn>
                  <a:cxn ang="0">
                    <a:pos x="4" y="1007"/>
                  </a:cxn>
                  <a:cxn ang="0">
                    <a:pos x="27" y="828"/>
                  </a:cxn>
                  <a:cxn ang="0">
                    <a:pos x="64" y="645"/>
                  </a:cxn>
                  <a:cxn ang="0">
                    <a:pos x="132" y="451"/>
                  </a:cxn>
                  <a:cxn ang="0">
                    <a:pos x="182" y="347"/>
                  </a:cxn>
                  <a:cxn ang="0">
                    <a:pos x="237" y="258"/>
                  </a:cxn>
                  <a:cxn ang="0">
                    <a:pos x="292" y="179"/>
                  </a:cxn>
                  <a:cxn ang="0">
                    <a:pos x="342" y="114"/>
                  </a:cxn>
                  <a:cxn ang="0">
                    <a:pos x="387" y="65"/>
                  </a:cxn>
                  <a:cxn ang="0">
                    <a:pos x="428" y="30"/>
                  </a:cxn>
                  <a:cxn ang="0">
                    <a:pos x="456" y="5"/>
                  </a:cxn>
                  <a:cxn ang="0">
                    <a:pos x="469" y="0"/>
                  </a:cxn>
                </a:cxnLst>
                <a:rect l="0" t="0" r="r" b="b"/>
                <a:pathLst>
                  <a:path w="497" h="2320">
                    <a:moveTo>
                      <a:pt x="469" y="0"/>
                    </a:moveTo>
                    <a:lnTo>
                      <a:pt x="478" y="0"/>
                    </a:lnTo>
                    <a:lnTo>
                      <a:pt x="488" y="5"/>
                    </a:lnTo>
                    <a:lnTo>
                      <a:pt x="492" y="15"/>
                    </a:lnTo>
                    <a:lnTo>
                      <a:pt x="492" y="30"/>
                    </a:lnTo>
                    <a:lnTo>
                      <a:pt x="474" y="50"/>
                    </a:lnTo>
                    <a:lnTo>
                      <a:pt x="460" y="60"/>
                    </a:lnTo>
                    <a:lnTo>
                      <a:pt x="360" y="194"/>
                    </a:lnTo>
                    <a:lnTo>
                      <a:pt x="278" y="332"/>
                    </a:lnTo>
                    <a:lnTo>
                      <a:pt x="219" y="486"/>
                    </a:lnTo>
                    <a:lnTo>
                      <a:pt x="173" y="650"/>
                    </a:lnTo>
                    <a:lnTo>
                      <a:pt x="141" y="813"/>
                    </a:lnTo>
                    <a:lnTo>
                      <a:pt x="123" y="987"/>
                    </a:lnTo>
                    <a:lnTo>
                      <a:pt x="118" y="1160"/>
                    </a:lnTo>
                    <a:lnTo>
                      <a:pt x="123" y="1299"/>
                    </a:lnTo>
                    <a:lnTo>
                      <a:pt x="132" y="1438"/>
                    </a:lnTo>
                    <a:lnTo>
                      <a:pt x="155" y="1581"/>
                    </a:lnTo>
                    <a:lnTo>
                      <a:pt x="187" y="1730"/>
                    </a:lnTo>
                    <a:lnTo>
                      <a:pt x="232" y="1869"/>
                    </a:lnTo>
                    <a:lnTo>
                      <a:pt x="292" y="2003"/>
                    </a:lnTo>
                    <a:lnTo>
                      <a:pt x="364" y="2132"/>
                    </a:lnTo>
                    <a:lnTo>
                      <a:pt x="456" y="2250"/>
                    </a:lnTo>
                    <a:lnTo>
                      <a:pt x="488" y="2285"/>
                    </a:lnTo>
                    <a:lnTo>
                      <a:pt x="488" y="2290"/>
                    </a:lnTo>
                    <a:lnTo>
                      <a:pt x="492" y="2295"/>
                    </a:lnTo>
                    <a:lnTo>
                      <a:pt x="492" y="2300"/>
                    </a:lnTo>
                    <a:lnTo>
                      <a:pt x="497" y="2300"/>
                    </a:lnTo>
                    <a:lnTo>
                      <a:pt x="497" y="2310"/>
                    </a:lnTo>
                    <a:lnTo>
                      <a:pt x="492" y="2315"/>
                    </a:lnTo>
                    <a:lnTo>
                      <a:pt x="483" y="2320"/>
                    </a:lnTo>
                    <a:lnTo>
                      <a:pt x="474" y="2320"/>
                    </a:lnTo>
                    <a:lnTo>
                      <a:pt x="460" y="2315"/>
                    </a:lnTo>
                    <a:lnTo>
                      <a:pt x="433" y="2290"/>
                    </a:lnTo>
                    <a:lnTo>
                      <a:pt x="396" y="2255"/>
                    </a:lnTo>
                    <a:lnTo>
                      <a:pt x="351" y="2211"/>
                    </a:lnTo>
                    <a:lnTo>
                      <a:pt x="296" y="2146"/>
                    </a:lnTo>
                    <a:lnTo>
                      <a:pt x="246" y="2072"/>
                    </a:lnTo>
                    <a:lnTo>
                      <a:pt x="191" y="1983"/>
                    </a:lnTo>
                    <a:lnTo>
                      <a:pt x="141" y="1884"/>
                    </a:lnTo>
                    <a:lnTo>
                      <a:pt x="82" y="1725"/>
                    </a:lnTo>
                    <a:lnTo>
                      <a:pt x="41" y="1571"/>
                    </a:lnTo>
                    <a:lnTo>
                      <a:pt x="14" y="1418"/>
                    </a:lnTo>
                    <a:lnTo>
                      <a:pt x="4" y="1279"/>
                    </a:lnTo>
                    <a:lnTo>
                      <a:pt x="0" y="1160"/>
                    </a:lnTo>
                    <a:lnTo>
                      <a:pt x="4" y="1007"/>
                    </a:lnTo>
                    <a:lnTo>
                      <a:pt x="27" y="828"/>
                    </a:lnTo>
                    <a:lnTo>
                      <a:pt x="64" y="645"/>
                    </a:lnTo>
                    <a:lnTo>
                      <a:pt x="132" y="451"/>
                    </a:lnTo>
                    <a:lnTo>
                      <a:pt x="182" y="347"/>
                    </a:lnTo>
                    <a:lnTo>
                      <a:pt x="237" y="258"/>
                    </a:lnTo>
                    <a:lnTo>
                      <a:pt x="292" y="179"/>
                    </a:lnTo>
                    <a:lnTo>
                      <a:pt x="342" y="114"/>
                    </a:lnTo>
                    <a:lnTo>
                      <a:pt x="387" y="65"/>
                    </a:lnTo>
                    <a:lnTo>
                      <a:pt x="428" y="30"/>
                    </a:lnTo>
                    <a:lnTo>
                      <a:pt x="456" y="5"/>
                    </a:lnTo>
                    <a:lnTo>
                      <a:pt x="4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4" name="Freeform 152"/>
              <p:cNvSpPr>
                <a:spLocks/>
              </p:cNvSpPr>
              <p:nvPr/>
            </p:nvSpPr>
            <p:spPr bwMode="auto">
              <a:xfrm>
                <a:off x="11754" y="3972"/>
                <a:ext cx="1413" cy="1586"/>
              </a:xfrm>
              <a:custGeom>
                <a:avLst/>
                <a:gdLst/>
                <a:ahLst/>
                <a:cxnLst>
                  <a:cxn ang="0">
                    <a:pos x="1399" y="0"/>
                  </a:cxn>
                  <a:cxn ang="0">
                    <a:pos x="1413" y="10"/>
                  </a:cxn>
                  <a:cxn ang="0">
                    <a:pos x="1408" y="55"/>
                  </a:cxn>
                  <a:cxn ang="0">
                    <a:pos x="219" y="1507"/>
                  </a:cxn>
                  <a:cxn ang="0">
                    <a:pos x="697" y="1502"/>
                  </a:cxn>
                  <a:cxn ang="0">
                    <a:pos x="870" y="1452"/>
                  </a:cxn>
                  <a:cxn ang="0">
                    <a:pos x="989" y="1358"/>
                  </a:cxn>
                  <a:cxn ang="0">
                    <a:pos x="1076" y="1214"/>
                  </a:cxn>
                  <a:cxn ang="0">
                    <a:pos x="1144" y="1026"/>
                  </a:cxn>
                  <a:cxn ang="0">
                    <a:pos x="1158" y="991"/>
                  </a:cxn>
                  <a:cxn ang="0">
                    <a:pos x="1162" y="976"/>
                  </a:cxn>
                  <a:cxn ang="0">
                    <a:pos x="1176" y="966"/>
                  </a:cxn>
                  <a:cxn ang="0">
                    <a:pos x="1203" y="976"/>
                  </a:cxn>
                  <a:cxn ang="0">
                    <a:pos x="1208" y="1001"/>
                  </a:cxn>
                  <a:cxn ang="0">
                    <a:pos x="1203" y="1026"/>
                  </a:cxn>
                  <a:cxn ang="0">
                    <a:pos x="1048" y="1556"/>
                  </a:cxn>
                  <a:cxn ang="0">
                    <a:pos x="1035" y="1576"/>
                  </a:cxn>
                  <a:cxn ang="0">
                    <a:pos x="18" y="1586"/>
                  </a:cxn>
                  <a:cxn ang="0">
                    <a:pos x="0" y="1551"/>
                  </a:cxn>
                  <a:cxn ang="0">
                    <a:pos x="5" y="1526"/>
                  </a:cxn>
                  <a:cxn ang="0">
                    <a:pos x="852" y="74"/>
                  </a:cxn>
                  <a:cxn ang="0">
                    <a:pos x="638" y="104"/>
                  </a:cxn>
                  <a:cxn ang="0">
                    <a:pos x="492" y="183"/>
                  </a:cxn>
                  <a:cxn ang="0">
                    <a:pos x="392" y="317"/>
                  </a:cxn>
                  <a:cxn ang="0">
                    <a:pos x="324" y="501"/>
                  </a:cxn>
                  <a:cxn ang="0">
                    <a:pos x="319" y="511"/>
                  </a:cxn>
                  <a:cxn ang="0">
                    <a:pos x="305" y="525"/>
                  </a:cxn>
                  <a:cxn ang="0">
                    <a:pos x="278" y="520"/>
                  </a:cxn>
                  <a:cxn ang="0">
                    <a:pos x="269" y="506"/>
                  </a:cxn>
                  <a:cxn ang="0">
                    <a:pos x="274" y="466"/>
                  </a:cxn>
                  <a:cxn ang="0">
                    <a:pos x="401" y="15"/>
                  </a:cxn>
                  <a:cxn ang="0">
                    <a:pos x="424" y="0"/>
                  </a:cxn>
                </a:cxnLst>
                <a:rect l="0" t="0" r="r" b="b"/>
                <a:pathLst>
                  <a:path w="1413" h="1586">
                    <a:moveTo>
                      <a:pt x="424" y="0"/>
                    </a:moveTo>
                    <a:lnTo>
                      <a:pt x="1399" y="0"/>
                    </a:lnTo>
                    <a:lnTo>
                      <a:pt x="1408" y="5"/>
                    </a:lnTo>
                    <a:lnTo>
                      <a:pt x="1413" y="10"/>
                    </a:lnTo>
                    <a:lnTo>
                      <a:pt x="1413" y="40"/>
                    </a:lnTo>
                    <a:lnTo>
                      <a:pt x="1408" y="55"/>
                    </a:lnTo>
                    <a:lnTo>
                      <a:pt x="1413" y="59"/>
                    </a:lnTo>
                    <a:lnTo>
                      <a:pt x="219" y="1507"/>
                    </a:lnTo>
                    <a:lnTo>
                      <a:pt x="583" y="1507"/>
                    </a:lnTo>
                    <a:lnTo>
                      <a:pt x="697" y="1502"/>
                    </a:lnTo>
                    <a:lnTo>
                      <a:pt x="788" y="1482"/>
                    </a:lnTo>
                    <a:lnTo>
                      <a:pt x="870" y="1452"/>
                    </a:lnTo>
                    <a:lnTo>
                      <a:pt x="934" y="1412"/>
                    </a:lnTo>
                    <a:lnTo>
                      <a:pt x="989" y="1358"/>
                    </a:lnTo>
                    <a:lnTo>
                      <a:pt x="1039" y="1294"/>
                    </a:lnTo>
                    <a:lnTo>
                      <a:pt x="1076" y="1214"/>
                    </a:lnTo>
                    <a:lnTo>
                      <a:pt x="1112" y="1125"/>
                    </a:lnTo>
                    <a:lnTo>
                      <a:pt x="1144" y="1026"/>
                    </a:lnTo>
                    <a:lnTo>
                      <a:pt x="1148" y="1006"/>
                    </a:lnTo>
                    <a:lnTo>
                      <a:pt x="1158" y="991"/>
                    </a:lnTo>
                    <a:lnTo>
                      <a:pt x="1162" y="981"/>
                    </a:lnTo>
                    <a:lnTo>
                      <a:pt x="1162" y="976"/>
                    </a:lnTo>
                    <a:lnTo>
                      <a:pt x="1167" y="971"/>
                    </a:lnTo>
                    <a:lnTo>
                      <a:pt x="1176" y="966"/>
                    </a:lnTo>
                    <a:lnTo>
                      <a:pt x="1194" y="966"/>
                    </a:lnTo>
                    <a:lnTo>
                      <a:pt x="1203" y="976"/>
                    </a:lnTo>
                    <a:lnTo>
                      <a:pt x="1208" y="986"/>
                    </a:lnTo>
                    <a:lnTo>
                      <a:pt x="1208" y="1001"/>
                    </a:lnTo>
                    <a:lnTo>
                      <a:pt x="1203" y="1016"/>
                    </a:lnTo>
                    <a:lnTo>
                      <a:pt x="1203" y="1026"/>
                    </a:lnTo>
                    <a:lnTo>
                      <a:pt x="1053" y="1536"/>
                    </a:lnTo>
                    <a:lnTo>
                      <a:pt x="1048" y="1556"/>
                    </a:lnTo>
                    <a:lnTo>
                      <a:pt x="1039" y="1571"/>
                    </a:lnTo>
                    <a:lnTo>
                      <a:pt x="1035" y="1576"/>
                    </a:lnTo>
                    <a:lnTo>
                      <a:pt x="1007" y="1586"/>
                    </a:lnTo>
                    <a:lnTo>
                      <a:pt x="18" y="1586"/>
                    </a:lnTo>
                    <a:lnTo>
                      <a:pt x="0" y="1576"/>
                    </a:lnTo>
                    <a:lnTo>
                      <a:pt x="0" y="1551"/>
                    </a:lnTo>
                    <a:lnTo>
                      <a:pt x="5" y="1541"/>
                    </a:lnTo>
                    <a:lnTo>
                      <a:pt x="5" y="1526"/>
                    </a:lnTo>
                    <a:lnTo>
                      <a:pt x="1199" y="74"/>
                    </a:lnTo>
                    <a:lnTo>
                      <a:pt x="852" y="74"/>
                    </a:lnTo>
                    <a:lnTo>
                      <a:pt x="738" y="79"/>
                    </a:lnTo>
                    <a:lnTo>
                      <a:pt x="638" y="104"/>
                    </a:lnTo>
                    <a:lnTo>
                      <a:pt x="561" y="139"/>
                    </a:lnTo>
                    <a:lnTo>
                      <a:pt x="492" y="183"/>
                    </a:lnTo>
                    <a:lnTo>
                      <a:pt x="438" y="248"/>
                    </a:lnTo>
                    <a:lnTo>
                      <a:pt x="392" y="317"/>
                    </a:lnTo>
                    <a:lnTo>
                      <a:pt x="356" y="406"/>
                    </a:lnTo>
                    <a:lnTo>
                      <a:pt x="324" y="501"/>
                    </a:lnTo>
                    <a:lnTo>
                      <a:pt x="319" y="506"/>
                    </a:lnTo>
                    <a:lnTo>
                      <a:pt x="319" y="511"/>
                    </a:lnTo>
                    <a:lnTo>
                      <a:pt x="315" y="520"/>
                    </a:lnTo>
                    <a:lnTo>
                      <a:pt x="305" y="525"/>
                    </a:lnTo>
                    <a:lnTo>
                      <a:pt x="283" y="525"/>
                    </a:lnTo>
                    <a:lnTo>
                      <a:pt x="278" y="520"/>
                    </a:lnTo>
                    <a:lnTo>
                      <a:pt x="274" y="511"/>
                    </a:lnTo>
                    <a:lnTo>
                      <a:pt x="269" y="506"/>
                    </a:lnTo>
                    <a:lnTo>
                      <a:pt x="269" y="476"/>
                    </a:lnTo>
                    <a:lnTo>
                      <a:pt x="274" y="466"/>
                    </a:lnTo>
                    <a:lnTo>
                      <a:pt x="392" y="45"/>
                    </a:lnTo>
                    <a:lnTo>
                      <a:pt x="401" y="15"/>
                    </a:lnTo>
                    <a:lnTo>
                      <a:pt x="406" y="10"/>
                    </a:lnTo>
                    <a:lnTo>
                      <a:pt x="4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5" name="Freeform 153"/>
              <p:cNvSpPr>
                <a:spLocks/>
              </p:cNvSpPr>
              <p:nvPr/>
            </p:nvSpPr>
            <p:spPr bwMode="auto">
              <a:xfrm>
                <a:off x="13149" y="5171"/>
                <a:ext cx="870" cy="1071"/>
              </a:xfrm>
              <a:custGeom>
                <a:avLst/>
                <a:gdLst/>
                <a:ahLst/>
                <a:cxnLst>
                  <a:cxn ang="0">
                    <a:pos x="387" y="10"/>
                  </a:cxn>
                  <a:cxn ang="0">
                    <a:pos x="492" y="90"/>
                  </a:cxn>
                  <a:cxn ang="0">
                    <a:pos x="560" y="209"/>
                  </a:cxn>
                  <a:cxn ang="0">
                    <a:pos x="601" y="342"/>
                  </a:cxn>
                  <a:cxn ang="0">
                    <a:pos x="619" y="456"/>
                  </a:cxn>
                  <a:cxn ang="0">
                    <a:pos x="656" y="402"/>
                  </a:cxn>
                  <a:cxn ang="0">
                    <a:pos x="724" y="233"/>
                  </a:cxn>
                  <a:cxn ang="0">
                    <a:pos x="824" y="20"/>
                  </a:cxn>
                  <a:cxn ang="0">
                    <a:pos x="856" y="15"/>
                  </a:cxn>
                  <a:cxn ang="0">
                    <a:pos x="870" y="25"/>
                  </a:cxn>
                  <a:cxn ang="0">
                    <a:pos x="865" y="55"/>
                  </a:cxn>
                  <a:cxn ang="0">
                    <a:pos x="783" y="223"/>
                  </a:cxn>
                  <a:cxn ang="0">
                    <a:pos x="742" y="327"/>
                  </a:cxn>
                  <a:cxn ang="0">
                    <a:pos x="706" y="422"/>
                  </a:cxn>
                  <a:cxn ang="0">
                    <a:pos x="642" y="600"/>
                  </a:cxn>
                  <a:cxn ang="0">
                    <a:pos x="619" y="684"/>
                  </a:cxn>
                  <a:cxn ang="0">
                    <a:pos x="574" y="927"/>
                  </a:cxn>
                  <a:cxn ang="0">
                    <a:pos x="542" y="1036"/>
                  </a:cxn>
                  <a:cxn ang="0">
                    <a:pos x="519" y="1071"/>
                  </a:cxn>
                  <a:cxn ang="0">
                    <a:pos x="492" y="1061"/>
                  </a:cxn>
                  <a:cxn ang="0">
                    <a:pos x="483" y="1041"/>
                  </a:cxn>
                  <a:cxn ang="0">
                    <a:pos x="487" y="997"/>
                  </a:cxn>
                  <a:cxn ang="0">
                    <a:pos x="510" y="888"/>
                  </a:cxn>
                  <a:cxn ang="0">
                    <a:pos x="546" y="744"/>
                  </a:cxn>
                  <a:cxn ang="0">
                    <a:pos x="569" y="664"/>
                  </a:cxn>
                  <a:cxn ang="0">
                    <a:pos x="574" y="610"/>
                  </a:cxn>
                  <a:cxn ang="0">
                    <a:pos x="569" y="436"/>
                  </a:cxn>
                  <a:cxn ang="0">
                    <a:pos x="542" y="313"/>
                  </a:cxn>
                  <a:cxn ang="0">
                    <a:pos x="483" y="204"/>
                  </a:cxn>
                  <a:cxn ang="0">
                    <a:pos x="373" y="139"/>
                  </a:cxn>
                  <a:cxn ang="0">
                    <a:pos x="241" y="134"/>
                  </a:cxn>
                  <a:cxn ang="0">
                    <a:pos x="127" y="189"/>
                  </a:cxn>
                  <a:cxn ang="0">
                    <a:pos x="54" y="283"/>
                  </a:cxn>
                  <a:cxn ang="0">
                    <a:pos x="36" y="313"/>
                  </a:cxn>
                  <a:cxn ang="0">
                    <a:pos x="9" y="308"/>
                  </a:cxn>
                  <a:cxn ang="0">
                    <a:pos x="0" y="293"/>
                  </a:cxn>
                  <a:cxn ang="0">
                    <a:pos x="31" y="204"/>
                  </a:cxn>
                  <a:cxn ang="0">
                    <a:pos x="109" y="95"/>
                  </a:cxn>
                  <a:cxn ang="0">
                    <a:pos x="200" y="30"/>
                  </a:cxn>
                  <a:cxn ang="0">
                    <a:pos x="318" y="0"/>
                  </a:cxn>
                </a:cxnLst>
                <a:rect l="0" t="0" r="r" b="b"/>
                <a:pathLst>
                  <a:path w="870" h="1071">
                    <a:moveTo>
                      <a:pt x="318" y="0"/>
                    </a:moveTo>
                    <a:lnTo>
                      <a:pt x="387" y="10"/>
                    </a:lnTo>
                    <a:lnTo>
                      <a:pt x="446" y="40"/>
                    </a:lnTo>
                    <a:lnTo>
                      <a:pt x="492" y="90"/>
                    </a:lnTo>
                    <a:lnTo>
                      <a:pt x="533" y="144"/>
                    </a:lnTo>
                    <a:lnTo>
                      <a:pt x="560" y="209"/>
                    </a:lnTo>
                    <a:lnTo>
                      <a:pt x="587" y="278"/>
                    </a:lnTo>
                    <a:lnTo>
                      <a:pt x="601" y="342"/>
                    </a:lnTo>
                    <a:lnTo>
                      <a:pt x="615" y="402"/>
                    </a:lnTo>
                    <a:lnTo>
                      <a:pt x="619" y="456"/>
                    </a:lnTo>
                    <a:lnTo>
                      <a:pt x="624" y="491"/>
                    </a:lnTo>
                    <a:lnTo>
                      <a:pt x="656" y="402"/>
                    </a:lnTo>
                    <a:lnTo>
                      <a:pt x="692" y="313"/>
                    </a:lnTo>
                    <a:lnTo>
                      <a:pt x="724" y="233"/>
                    </a:lnTo>
                    <a:lnTo>
                      <a:pt x="811" y="45"/>
                    </a:lnTo>
                    <a:lnTo>
                      <a:pt x="824" y="20"/>
                    </a:lnTo>
                    <a:lnTo>
                      <a:pt x="829" y="15"/>
                    </a:lnTo>
                    <a:lnTo>
                      <a:pt x="856" y="15"/>
                    </a:lnTo>
                    <a:lnTo>
                      <a:pt x="865" y="20"/>
                    </a:lnTo>
                    <a:lnTo>
                      <a:pt x="870" y="25"/>
                    </a:lnTo>
                    <a:lnTo>
                      <a:pt x="870" y="50"/>
                    </a:lnTo>
                    <a:lnTo>
                      <a:pt x="865" y="55"/>
                    </a:lnTo>
                    <a:lnTo>
                      <a:pt x="820" y="149"/>
                    </a:lnTo>
                    <a:lnTo>
                      <a:pt x="783" y="223"/>
                    </a:lnTo>
                    <a:lnTo>
                      <a:pt x="760" y="283"/>
                    </a:lnTo>
                    <a:lnTo>
                      <a:pt x="742" y="327"/>
                    </a:lnTo>
                    <a:lnTo>
                      <a:pt x="724" y="367"/>
                    </a:lnTo>
                    <a:lnTo>
                      <a:pt x="706" y="422"/>
                    </a:lnTo>
                    <a:lnTo>
                      <a:pt x="660" y="541"/>
                    </a:lnTo>
                    <a:lnTo>
                      <a:pt x="642" y="600"/>
                    </a:lnTo>
                    <a:lnTo>
                      <a:pt x="624" y="650"/>
                    </a:lnTo>
                    <a:lnTo>
                      <a:pt x="619" y="684"/>
                    </a:lnTo>
                    <a:lnTo>
                      <a:pt x="592" y="853"/>
                    </a:lnTo>
                    <a:lnTo>
                      <a:pt x="574" y="927"/>
                    </a:lnTo>
                    <a:lnTo>
                      <a:pt x="560" y="987"/>
                    </a:lnTo>
                    <a:lnTo>
                      <a:pt x="542" y="1036"/>
                    </a:lnTo>
                    <a:lnTo>
                      <a:pt x="528" y="1061"/>
                    </a:lnTo>
                    <a:lnTo>
                      <a:pt x="519" y="1071"/>
                    </a:lnTo>
                    <a:lnTo>
                      <a:pt x="496" y="1071"/>
                    </a:lnTo>
                    <a:lnTo>
                      <a:pt x="492" y="1061"/>
                    </a:lnTo>
                    <a:lnTo>
                      <a:pt x="487" y="1056"/>
                    </a:lnTo>
                    <a:lnTo>
                      <a:pt x="483" y="1041"/>
                    </a:lnTo>
                    <a:lnTo>
                      <a:pt x="483" y="1031"/>
                    </a:lnTo>
                    <a:lnTo>
                      <a:pt x="487" y="997"/>
                    </a:lnTo>
                    <a:lnTo>
                      <a:pt x="496" y="947"/>
                    </a:lnTo>
                    <a:lnTo>
                      <a:pt x="510" y="888"/>
                    </a:lnTo>
                    <a:lnTo>
                      <a:pt x="528" y="818"/>
                    </a:lnTo>
                    <a:lnTo>
                      <a:pt x="546" y="744"/>
                    </a:lnTo>
                    <a:lnTo>
                      <a:pt x="565" y="679"/>
                    </a:lnTo>
                    <a:lnTo>
                      <a:pt x="569" y="664"/>
                    </a:lnTo>
                    <a:lnTo>
                      <a:pt x="569" y="645"/>
                    </a:lnTo>
                    <a:lnTo>
                      <a:pt x="574" y="610"/>
                    </a:lnTo>
                    <a:lnTo>
                      <a:pt x="574" y="501"/>
                    </a:lnTo>
                    <a:lnTo>
                      <a:pt x="569" y="436"/>
                    </a:lnTo>
                    <a:lnTo>
                      <a:pt x="555" y="372"/>
                    </a:lnTo>
                    <a:lnTo>
                      <a:pt x="542" y="313"/>
                    </a:lnTo>
                    <a:lnTo>
                      <a:pt x="514" y="253"/>
                    </a:lnTo>
                    <a:lnTo>
                      <a:pt x="483" y="204"/>
                    </a:lnTo>
                    <a:lnTo>
                      <a:pt x="432" y="164"/>
                    </a:lnTo>
                    <a:lnTo>
                      <a:pt x="373" y="139"/>
                    </a:lnTo>
                    <a:lnTo>
                      <a:pt x="300" y="129"/>
                    </a:lnTo>
                    <a:lnTo>
                      <a:pt x="241" y="134"/>
                    </a:lnTo>
                    <a:lnTo>
                      <a:pt x="182" y="154"/>
                    </a:lnTo>
                    <a:lnTo>
                      <a:pt x="127" y="189"/>
                    </a:lnTo>
                    <a:lnTo>
                      <a:pt x="82" y="228"/>
                    </a:lnTo>
                    <a:lnTo>
                      <a:pt x="54" y="283"/>
                    </a:lnTo>
                    <a:lnTo>
                      <a:pt x="50" y="298"/>
                    </a:lnTo>
                    <a:lnTo>
                      <a:pt x="36" y="313"/>
                    </a:lnTo>
                    <a:lnTo>
                      <a:pt x="13" y="313"/>
                    </a:lnTo>
                    <a:lnTo>
                      <a:pt x="9" y="308"/>
                    </a:lnTo>
                    <a:lnTo>
                      <a:pt x="0" y="303"/>
                    </a:lnTo>
                    <a:lnTo>
                      <a:pt x="0" y="293"/>
                    </a:lnTo>
                    <a:lnTo>
                      <a:pt x="13" y="248"/>
                    </a:lnTo>
                    <a:lnTo>
                      <a:pt x="31" y="204"/>
                    </a:lnTo>
                    <a:lnTo>
                      <a:pt x="63" y="149"/>
                    </a:lnTo>
                    <a:lnTo>
                      <a:pt x="109" y="95"/>
                    </a:lnTo>
                    <a:lnTo>
                      <a:pt x="150" y="60"/>
                    </a:lnTo>
                    <a:lnTo>
                      <a:pt x="200" y="30"/>
                    </a:lnTo>
                    <a:lnTo>
                      <a:pt x="255" y="10"/>
                    </a:lnTo>
                    <a:lnTo>
                      <a:pt x="3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6" name="Freeform 154"/>
              <p:cNvSpPr>
                <a:spLocks/>
              </p:cNvSpPr>
              <p:nvPr/>
            </p:nvSpPr>
            <p:spPr bwMode="auto">
              <a:xfrm>
                <a:off x="14297" y="3813"/>
                <a:ext cx="834" cy="2320"/>
              </a:xfrm>
              <a:custGeom>
                <a:avLst/>
                <a:gdLst/>
                <a:ahLst/>
                <a:cxnLst>
                  <a:cxn ang="0">
                    <a:pos x="779" y="0"/>
                  </a:cxn>
                  <a:cxn ang="0">
                    <a:pos x="788" y="0"/>
                  </a:cxn>
                  <a:cxn ang="0">
                    <a:pos x="815" y="10"/>
                  </a:cxn>
                  <a:cxn ang="0">
                    <a:pos x="825" y="20"/>
                  </a:cxn>
                  <a:cxn ang="0">
                    <a:pos x="834" y="35"/>
                  </a:cxn>
                  <a:cxn ang="0">
                    <a:pos x="834" y="65"/>
                  </a:cxn>
                  <a:cxn ang="0">
                    <a:pos x="829" y="75"/>
                  </a:cxn>
                  <a:cxn ang="0">
                    <a:pos x="825" y="90"/>
                  </a:cxn>
                  <a:cxn ang="0">
                    <a:pos x="825" y="85"/>
                  </a:cxn>
                  <a:cxn ang="0">
                    <a:pos x="91" y="2265"/>
                  </a:cxn>
                  <a:cxn ang="0">
                    <a:pos x="86" y="2280"/>
                  </a:cxn>
                  <a:cxn ang="0">
                    <a:pos x="77" y="2295"/>
                  </a:cxn>
                  <a:cxn ang="0">
                    <a:pos x="68" y="2315"/>
                  </a:cxn>
                  <a:cxn ang="0">
                    <a:pos x="59" y="2320"/>
                  </a:cxn>
                  <a:cxn ang="0">
                    <a:pos x="45" y="2320"/>
                  </a:cxn>
                  <a:cxn ang="0">
                    <a:pos x="18" y="2310"/>
                  </a:cxn>
                  <a:cxn ang="0">
                    <a:pos x="9" y="2300"/>
                  </a:cxn>
                  <a:cxn ang="0">
                    <a:pos x="0" y="2285"/>
                  </a:cxn>
                  <a:cxn ang="0">
                    <a:pos x="0" y="2255"/>
                  </a:cxn>
                  <a:cxn ang="0">
                    <a:pos x="4" y="2246"/>
                  </a:cxn>
                  <a:cxn ang="0">
                    <a:pos x="9" y="2231"/>
                  </a:cxn>
                  <a:cxn ang="0">
                    <a:pos x="752" y="20"/>
                  </a:cxn>
                  <a:cxn ang="0">
                    <a:pos x="756" y="10"/>
                  </a:cxn>
                  <a:cxn ang="0">
                    <a:pos x="765" y="5"/>
                  </a:cxn>
                  <a:cxn ang="0">
                    <a:pos x="779" y="0"/>
                  </a:cxn>
                </a:cxnLst>
                <a:rect l="0" t="0" r="r" b="b"/>
                <a:pathLst>
                  <a:path w="834" h="2320">
                    <a:moveTo>
                      <a:pt x="779" y="0"/>
                    </a:moveTo>
                    <a:lnTo>
                      <a:pt x="788" y="0"/>
                    </a:lnTo>
                    <a:lnTo>
                      <a:pt x="815" y="10"/>
                    </a:lnTo>
                    <a:lnTo>
                      <a:pt x="825" y="20"/>
                    </a:lnTo>
                    <a:lnTo>
                      <a:pt x="834" y="35"/>
                    </a:lnTo>
                    <a:lnTo>
                      <a:pt x="834" y="65"/>
                    </a:lnTo>
                    <a:lnTo>
                      <a:pt x="829" y="75"/>
                    </a:lnTo>
                    <a:lnTo>
                      <a:pt x="825" y="90"/>
                    </a:lnTo>
                    <a:lnTo>
                      <a:pt x="825" y="85"/>
                    </a:lnTo>
                    <a:lnTo>
                      <a:pt x="91" y="2265"/>
                    </a:lnTo>
                    <a:lnTo>
                      <a:pt x="86" y="2280"/>
                    </a:lnTo>
                    <a:lnTo>
                      <a:pt x="77" y="2295"/>
                    </a:lnTo>
                    <a:lnTo>
                      <a:pt x="68" y="2315"/>
                    </a:lnTo>
                    <a:lnTo>
                      <a:pt x="59" y="2320"/>
                    </a:lnTo>
                    <a:lnTo>
                      <a:pt x="45" y="2320"/>
                    </a:lnTo>
                    <a:lnTo>
                      <a:pt x="18" y="2310"/>
                    </a:lnTo>
                    <a:lnTo>
                      <a:pt x="9" y="2300"/>
                    </a:lnTo>
                    <a:lnTo>
                      <a:pt x="0" y="2285"/>
                    </a:lnTo>
                    <a:lnTo>
                      <a:pt x="0" y="2255"/>
                    </a:lnTo>
                    <a:lnTo>
                      <a:pt x="4" y="2246"/>
                    </a:lnTo>
                    <a:lnTo>
                      <a:pt x="9" y="2231"/>
                    </a:lnTo>
                    <a:lnTo>
                      <a:pt x="752" y="20"/>
                    </a:lnTo>
                    <a:lnTo>
                      <a:pt x="756" y="10"/>
                    </a:lnTo>
                    <a:lnTo>
                      <a:pt x="765" y="5"/>
                    </a:lnTo>
                    <a:lnTo>
                      <a:pt x="7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7" name="Freeform 155"/>
              <p:cNvSpPr>
                <a:spLocks noEditPoints="1"/>
              </p:cNvSpPr>
              <p:nvPr/>
            </p:nvSpPr>
            <p:spPr bwMode="auto">
              <a:xfrm>
                <a:off x="15359" y="3937"/>
                <a:ext cx="920" cy="2097"/>
              </a:xfrm>
              <a:custGeom>
                <a:avLst/>
                <a:gdLst/>
                <a:ahLst/>
                <a:cxnLst>
                  <a:cxn ang="0">
                    <a:pos x="647" y="248"/>
                  </a:cxn>
                  <a:cxn ang="0">
                    <a:pos x="788" y="263"/>
                  </a:cxn>
                  <a:cxn ang="0">
                    <a:pos x="861" y="243"/>
                  </a:cxn>
                  <a:cxn ang="0">
                    <a:pos x="715" y="228"/>
                  </a:cxn>
                  <a:cxn ang="0">
                    <a:pos x="601" y="5"/>
                  </a:cxn>
                  <a:cxn ang="0">
                    <a:pos x="601" y="50"/>
                  </a:cxn>
                  <a:cxn ang="0">
                    <a:pos x="596" y="159"/>
                  </a:cxn>
                  <a:cxn ang="0">
                    <a:pos x="665" y="189"/>
                  </a:cxn>
                  <a:cxn ang="0">
                    <a:pos x="847" y="189"/>
                  </a:cxn>
                  <a:cxn ang="0">
                    <a:pos x="920" y="248"/>
                  </a:cxn>
                  <a:cxn ang="0">
                    <a:pos x="847" y="308"/>
                  </a:cxn>
                  <a:cxn ang="0">
                    <a:pos x="683" y="318"/>
                  </a:cxn>
                  <a:cxn ang="0">
                    <a:pos x="601" y="278"/>
                  </a:cxn>
                  <a:cxn ang="0">
                    <a:pos x="432" y="417"/>
                  </a:cxn>
                  <a:cxn ang="0">
                    <a:pos x="218" y="764"/>
                  </a:cxn>
                  <a:cxn ang="0">
                    <a:pos x="123" y="1170"/>
                  </a:cxn>
                  <a:cxn ang="0">
                    <a:pos x="141" y="1319"/>
                  </a:cxn>
                  <a:cxn ang="0">
                    <a:pos x="237" y="1457"/>
                  </a:cxn>
                  <a:cxn ang="0">
                    <a:pos x="337" y="1507"/>
                  </a:cxn>
                  <a:cxn ang="0">
                    <a:pos x="537" y="1581"/>
                  </a:cxn>
                  <a:cxn ang="0">
                    <a:pos x="651" y="1636"/>
                  </a:cxn>
                  <a:cxn ang="0">
                    <a:pos x="706" y="1710"/>
                  </a:cxn>
                  <a:cxn ang="0">
                    <a:pos x="720" y="1884"/>
                  </a:cxn>
                  <a:cxn ang="0">
                    <a:pos x="615" y="2052"/>
                  </a:cxn>
                  <a:cxn ang="0">
                    <a:pos x="442" y="2092"/>
                  </a:cxn>
                  <a:cxn ang="0">
                    <a:pos x="319" y="2022"/>
                  </a:cxn>
                  <a:cxn ang="0">
                    <a:pos x="291" y="1978"/>
                  </a:cxn>
                  <a:cxn ang="0">
                    <a:pos x="319" y="1963"/>
                  </a:cxn>
                  <a:cxn ang="0">
                    <a:pos x="387" y="2017"/>
                  </a:cxn>
                  <a:cxn ang="0">
                    <a:pos x="537" y="2037"/>
                  </a:cxn>
                  <a:cxn ang="0">
                    <a:pos x="610" y="1933"/>
                  </a:cxn>
                  <a:cxn ang="0">
                    <a:pos x="592" y="1809"/>
                  </a:cxn>
                  <a:cxn ang="0">
                    <a:pos x="510" y="1745"/>
                  </a:cxn>
                  <a:cxn ang="0">
                    <a:pos x="419" y="1710"/>
                  </a:cxn>
                  <a:cxn ang="0">
                    <a:pos x="296" y="1666"/>
                  </a:cxn>
                  <a:cxn ang="0">
                    <a:pos x="141" y="1581"/>
                  </a:cxn>
                  <a:cxn ang="0">
                    <a:pos x="27" y="1418"/>
                  </a:cxn>
                  <a:cxn ang="0">
                    <a:pos x="13" y="1086"/>
                  </a:cxn>
                  <a:cxn ang="0">
                    <a:pos x="164" y="674"/>
                  </a:cxn>
                  <a:cxn ang="0">
                    <a:pos x="405" y="357"/>
                  </a:cxn>
                  <a:cxn ang="0">
                    <a:pos x="546" y="174"/>
                  </a:cxn>
                  <a:cxn ang="0">
                    <a:pos x="551" y="40"/>
                  </a:cxn>
                </a:cxnLst>
                <a:rect l="0" t="0" r="r" b="b"/>
                <a:pathLst>
                  <a:path w="920" h="2097">
                    <a:moveTo>
                      <a:pt x="715" y="228"/>
                    </a:moveTo>
                    <a:lnTo>
                      <a:pt x="679" y="233"/>
                    </a:lnTo>
                    <a:lnTo>
                      <a:pt x="647" y="248"/>
                    </a:lnTo>
                    <a:lnTo>
                      <a:pt x="669" y="258"/>
                    </a:lnTo>
                    <a:lnTo>
                      <a:pt x="692" y="263"/>
                    </a:lnTo>
                    <a:lnTo>
                      <a:pt x="788" y="263"/>
                    </a:lnTo>
                    <a:lnTo>
                      <a:pt x="824" y="253"/>
                    </a:lnTo>
                    <a:lnTo>
                      <a:pt x="847" y="248"/>
                    </a:lnTo>
                    <a:lnTo>
                      <a:pt x="861" y="243"/>
                    </a:lnTo>
                    <a:lnTo>
                      <a:pt x="815" y="233"/>
                    </a:lnTo>
                    <a:lnTo>
                      <a:pt x="783" y="228"/>
                    </a:lnTo>
                    <a:lnTo>
                      <a:pt x="715" y="228"/>
                    </a:lnTo>
                    <a:close/>
                    <a:moveTo>
                      <a:pt x="578" y="0"/>
                    </a:moveTo>
                    <a:lnTo>
                      <a:pt x="592" y="0"/>
                    </a:lnTo>
                    <a:lnTo>
                      <a:pt x="601" y="5"/>
                    </a:lnTo>
                    <a:lnTo>
                      <a:pt x="606" y="15"/>
                    </a:lnTo>
                    <a:lnTo>
                      <a:pt x="606" y="30"/>
                    </a:lnTo>
                    <a:lnTo>
                      <a:pt x="601" y="50"/>
                    </a:lnTo>
                    <a:lnTo>
                      <a:pt x="601" y="80"/>
                    </a:lnTo>
                    <a:lnTo>
                      <a:pt x="596" y="119"/>
                    </a:lnTo>
                    <a:lnTo>
                      <a:pt x="596" y="159"/>
                    </a:lnTo>
                    <a:lnTo>
                      <a:pt x="601" y="184"/>
                    </a:lnTo>
                    <a:lnTo>
                      <a:pt x="610" y="208"/>
                    </a:lnTo>
                    <a:lnTo>
                      <a:pt x="665" y="189"/>
                    </a:lnTo>
                    <a:lnTo>
                      <a:pt x="715" y="184"/>
                    </a:lnTo>
                    <a:lnTo>
                      <a:pt x="797" y="184"/>
                    </a:lnTo>
                    <a:lnTo>
                      <a:pt x="847" y="189"/>
                    </a:lnTo>
                    <a:lnTo>
                      <a:pt x="884" y="199"/>
                    </a:lnTo>
                    <a:lnTo>
                      <a:pt x="911" y="218"/>
                    </a:lnTo>
                    <a:lnTo>
                      <a:pt x="920" y="248"/>
                    </a:lnTo>
                    <a:lnTo>
                      <a:pt x="911" y="278"/>
                    </a:lnTo>
                    <a:lnTo>
                      <a:pt x="884" y="298"/>
                    </a:lnTo>
                    <a:lnTo>
                      <a:pt x="847" y="308"/>
                    </a:lnTo>
                    <a:lnTo>
                      <a:pt x="802" y="313"/>
                    </a:lnTo>
                    <a:lnTo>
                      <a:pt x="761" y="318"/>
                    </a:lnTo>
                    <a:lnTo>
                      <a:pt x="683" y="318"/>
                    </a:lnTo>
                    <a:lnTo>
                      <a:pt x="638" y="308"/>
                    </a:lnTo>
                    <a:lnTo>
                      <a:pt x="596" y="278"/>
                    </a:lnTo>
                    <a:lnTo>
                      <a:pt x="601" y="278"/>
                    </a:lnTo>
                    <a:lnTo>
                      <a:pt x="596" y="278"/>
                    </a:lnTo>
                    <a:lnTo>
                      <a:pt x="519" y="337"/>
                    </a:lnTo>
                    <a:lnTo>
                      <a:pt x="432" y="417"/>
                    </a:lnTo>
                    <a:lnTo>
                      <a:pt x="355" y="521"/>
                    </a:lnTo>
                    <a:lnTo>
                      <a:pt x="282" y="635"/>
                    </a:lnTo>
                    <a:lnTo>
                      <a:pt x="218" y="764"/>
                    </a:lnTo>
                    <a:lnTo>
                      <a:pt x="168" y="897"/>
                    </a:lnTo>
                    <a:lnTo>
                      <a:pt x="136" y="1031"/>
                    </a:lnTo>
                    <a:lnTo>
                      <a:pt x="123" y="1170"/>
                    </a:lnTo>
                    <a:lnTo>
                      <a:pt x="123" y="1205"/>
                    </a:lnTo>
                    <a:lnTo>
                      <a:pt x="127" y="1259"/>
                    </a:lnTo>
                    <a:lnTo>
                      <a:pt x="141" y="1319"/>
                    </a:lnTo>
                    <a:lnTo>
                      <a:pt x="168" y="1378"/>
                    </a:lnTo>
                    <a:lnTo>
                      <a:pt x="214" y="1438"/>
                    </a:lnTo>
                    <a:lnTo>
                      <a:pt x="237" y="1457"/>
                    </a:lnTo>
                    <a:lnTo>
                      <a:pt x="264" y="1477"/>
                    </a:lnTo>
                    <a:lnTo>
                      <a:pt x="296" y="1492"/>
                    </a:lnTo>
                    <a:lnTo>
                      <a:pt x="337" y="1507"/>
                    </a:lnTo>
                    <a:lnTo>
                      <a:pt x="396" y="1532"/>
                    </a:lnTo>
                    <a:lnTo>
                      <a:pt x="469" y="1557"/>
                    </a:lnTo>
                    <a:lnTo>
                      <a:pt x="537" y="1581"/>
                    </a:lnTo>
                    <a:lnTo>
                      <a:pt x="587" y="1601"/>
                    </a:lnTo>
                    <a:lnTo>
                      <a:pt x="624" y="1616"/>
                    </a:lnTo>
                    <a:lnTo>
                      <a:pt x="651" y="1636"/>
                    </a:lnTo>
                    <a:lnTo>
                      <a:pt x="674" y="1661"/>
                    </a:lnTo>
                    <a:lnTo>
                      <a:pt x="688" y="1680"/>
                    </a:lnTo>
                    <a:lnTo>
                      <a:pt x="706" y="1710"/>
                    </a:lnTo>
                    <a:lnTo>
                      <a:pt x="724" y="1755"/>
                    </a:lnTo>
                    <a:lnTo>
                      <a:pt x="729" y="1814"/>
                    </a:lnTo>
                    <a:lnTo>
                      <a:pt x="720" y="1884"/>
                    </a:lnTo>
                    <a:lnTo>
                      <a:pt x="697" y="1948"/>
                    </a:lnTo>
                    <a:lnTo>
                      <a:pt x="660" y="2008"/>
                    </a:lnTo>
                    <a:lnTo>
                      <a:pt x="615" y="2052"/>
                    </a:lnTo>
                    <a:lnTo>
                      <a:pt x="560" y="2087"/>
                    </a:lnTo>
                    <a:lnTo>
                      <a:pt x="496" y="2097"/>
                    </a:lnTo>
                    <a:lnTo>
                      <a:pt x="442" y="2092"/>
                    </a:lnTo>
                    <a:lnTo>
                      <a:pt x="391" y="2072"/>
                    </a:lnTo>
                    <a:lnTo>
                      <a:pt x="350" y="2052"/>
                    </a:lnTo>
                    <a:lnTo>
                      <a:pt x="319" y="2022"/>
                    </a:lnTo>
                    <a:lnTo>
                      <a:pt x="300" y="2003"/>
                    </a:lnTo>
                    <a:lnTo>
                      <a:pt x="291" y="1988"/>
                    </a:lnTo>
                    <a:lnTo>
                      <a:pt x="291" y="1978"/>
                    </a:lnTo>
                    <a:lnTo>
                      <a:pt x="296" y="1968"/>
                    </a:lnTo>
                    <a:lnTo>
                      <a:pt x="305" y="1963"/>
                    </a:lnTo>
                    <a:lnTo>
                      <a:pt x="319" y="1963"/>
                    </a:lnTo>
                    <a:lnTo>
                      <a:pt x="328" y="1973"/>
                    </a:lnTo>
                    <a:lnTo>
                      <a:pt x="337" y="1978"/>
                    </a:lnTo>
                    <a:lnTo>
                      <a:pt x="387" y="2017"/>
                    </a:lnTo>
                    <a:lnTo>
                      <a:pt x="442" y="2037"/>
                    </a:lnTo>
                    <a:lnTo>
                      <a:pt x="496" y="2047"/>
                    </a:lnTo>
                    <a:lnTo>
                      <a:pt x="537" y="2037"/>
                    </a:lnTo>
                    <a:lnTo>
                      <a:pt x="569" y="2012"/>
                    </a:lnTo>
                    <a:lnTo>
                      <a:pt x="596" y="1978"/>
                    </a:lnTo>
                    <a:lnTo>
                      <a:pt x="610" y="1933"/>
                    </a:lnTo>
                    <a:lnTo>
                      <a:pt x="615" y="1894"/>
                    </a:lnTo>
                    <a:lnTo>
                      <a:pt x="610" y="1844"/>
                    </a:lnTo>
                    <a:lnTo>
                      <a:pt x="592" y="1809"/>
                    </a:lnTo>
                    <a:lnTo>
                      <a:pt x="565" y="1780"/>
                    </a:lnTo>
                    <a:lnTo>
                      <a:pt x="537" y="1760"/>
                    </a:lnTo>
                    <a:lnTo>
                      <a:pt x="510" y="1745"/>
                    </a:lnTo>
                    <a:lnTo>
                      <a:pt x="483" y="1735"/>
                    </a:lnTo>
                    <a:lnTo>
                      <a:pt x="446" y="1720"/>
                    </a:lnTo>
                    <a:lnTo>
                      <a:pt x="419" y="1710"/>
                    </a:lnTo>
                    <a:lnTo>
                      <a:pt x="387" y="1700"/>
                    </a:lnTo>
                    <a:lnTo>
                      <a:pt x="350" y="1685"/>
                    </a:lnTo>
                    <a:lnTo>
                      <a:pt x="296" y="1666"/>
                    </a:lnTo>
                    <a:lnTo>
                      <a:pt x="246" y="1646"/>
                    </a:lnTo>
                    <a:lnTo>
                      <a:pt x="191" y="1616"/>
                    </a:lnTo>
                    <a:lnTo>
                      <a:pt x="141" y="1581"/>
                    </a:lnTo>
                    <a:lnTo>
                      <a:pt x="95" y="1537"/>
                    </a:lnTo>
                    <a:lnTo>
                      <a:pt x="54" y="1482"/>
                    </a:lnTo>
                    <a:lnTo>
                      <a:pt x="27" y="1418"/>
                    </a:lnTo>
                    <a:lnTo>
                      <a:pt x="9" y="1333"/>
                    </a:lnTo>
                    <a:lnTo>
                      <a:pt x="0" y="1234"/>
                    </a:lnTo>
                    <a:lnTo>
                      <a:pt x="13" y="1086"/>
                    </a:lnTo>
                    <a:lnTo>
                      <a:pt x="45" y="942"/>
                    </a:lnTo>
                    <a:lnTo>
                      <a:pt x="95" y="803"/>
                    </a:lnTo>
                    <a:lnTo>
                      <a:pt x="164" y="674"/>
                    </a:lnTo>
                    <a:lnTo>
                      <a:pt x="237" y="555"/>
                    </a:lnTo>
                    <a:lnTo>
                      <a:pt x="319" y="446"/>
                    </a:lnTo>
                    <a:lnTo>
                      <a:pt x="405" y="357"/>
                    </a:lnTo>
                    <a:lnTo>
                      <a:pt x="487" y="288"/>
                    </a:lnTo>
                    <a:lnTo>
                      <a:pt x="565" y="233"/>
                    </a:lnTo>
                    <a:lnTo>
                      <a:pt x="546" y="174"/>
                    </a:lnTo>
                    <a:lnTo>
                      <a:pt x="542" y="114"/>
                    </a:lnTo>
                    <a:lnTo>
                      <a:pt x="542" y="99"/>
                    </a:lnTo>
                    <a:lnTo>
                      <a:pt x="551" y="40"/>
                    </a:lnTo>
                    <a:lnTo>
                      <a:pt x="560" y="10"/>
                    </a:lnTo>
                    <a:lnTo>
                      <a:pt x="5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8" name="Freeform 156"/>
              <p:cNvSpPr>
                <a:spLocks/>
              </p:cNvSpPr>
              <p:nvPr/>
            </p:nvSpPr>
            <p:spPr bwMode="auto">
              <a:xfrm>
                <a:off x="16466" y="3813"/>
                <a:ext cx="497" cy="232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3" y="0"/>
                  </a:cxn>
                  <a:cxn ang="0">
                    <a:pos x="36" y="5"/>
                  </a:cxn>
                  <a:cxn ang="0">
                    <a:pos x="68" y="30"/>
                  </a:cxn>
                  <a:cxn ang="0">
                    <a:pos x="105" y="65"/>
                  </a:cxn>
                  <a:cxn ang="0">
                    <a:pos x="150" y="114"/>
                  </a:cxn>
                  <a:cxn ang="0">
                    <a:pos x="200" y="174"/>
                  </a:cxn>
                  <a:cxn ang="0">
                    <a:pos x="250" y="248"/>
                  </a:cxn>
                  <a:cxn ang="0">
                    <a:pos x="305" y="337"/>
                  </a:cxn>
                  <a:cxn ang="0">
                    <a:pos x="355" y="437"/>
                  </a:cxn>
                  <a:cxn ang="0">
                    <a:pos x="415" y="595"/>
                  </a:cxn>
                  <a:cxn ang="0">
                    <a:pos x="456" y="754"/>
                  </a:cxn>
                  <a:cxn ang="0">
                    <a:pos x="483" y="902"/>
                  </a:cxn>
                  <a:cxn ang="0">
                    <a:pos x="492" y="1041"/>
                  </a:cxn>
                  <a:cxn ang="0">
                    <a:pos x="497" y="1160"/>
                  </a:cxn>
                  <a:cxn ang="0">
                    <a:pos x="492" y="1160"/>
                  </a:cxn>
                  <a:cxn ang="0">
                    <a:pos x="487" y="1314"/>
                  </a:cxn>
                  <a:cxn ang="0">
                    <a:pos x="469" y="1492"/>
                  </a:cxn>
                  <a:cxn ang="0">
                    <a:pos x="428" y="1676"/>
                  </a:cxn>
                  <a:cxn ang="0">
                    <a:pos x="360" y="1869"/>
                  </a:cxn>
                  <a:cxn ang="0">
                    <a:pos x="310" y="1973"/>
                  </a:cxn>
                  <a:cxn ang="0">
                    <a:pos x="255" y="2062"/>
                  </a:cxn>
                  <a:cxn ang="0">
                    <a:pos x="200" y="2141"/>
                  </a:cxn>
                  <a:cxn ang="0">
                    <a:pos x="150" y="2206"/>
                  </a:cxn>
                  <a:cxn ang="0">
                    <a:pos x="105" y="2255"/>
                  </a:cxn>
                  <a:cxn ang="0">
                    <a:pos x="64" y="2290"/>
                  </a:cxn>
                  <a:cxn ang="0">
                    <a:pos x="36" y="2315"/>
                  </a:cxn>
                  <a:cxn ang="0">
                    <a:pos x="23" y="2320"/>
                  </a:cxn>
                  <a:cxn ang="0">
                    <a:pos x="14" y="2320"/>
                  </a:cxn>
                  <a:cxn ang="0">
                    <a:pos x="4" y="2315"/>
                  </a:cxn>
                  <a:cxn ang="0">
                    <a:pos x="0" y="2305"/>
                  </a:cxn>
                  <a:cxn ang="0">
                    <a:pos x="0" y="2295"/>
                  </a:cxn>
                  <a:cxn ang="0">
                    <a:pos x="4" y="2290"/>
                  </a:cxn>
                  <a:cxn ang="0">
                    <a:pos x="9" y="2280"/>
                  </a:cxn>
                  <a:cxn ang="0">
                    <a:pos x="18" y="2270"/>
                  </a:cxn>
                  <a:cxn ang="0">
                    <a:pos x="32" y="2260"/>
                  </a:cxn>
                  <a:cxn ang="0">
                    <a:pos x="132" y="2127"/>
                  </a:cxn>
                  <a:cxn ang="0">
                    <a:pos x="214" y="1983"/>
                  </a:cxn>
                  <a:cxn ang="0">
                    <a:pos x="278" y="1829"/>
                  </a:cxn>
                  <a:cxn ang="0">
                    <a:pos x="323" y="1666"/>
                  </a:cxn>
                  <a:cxn ang="0">
                    <a:pos x="351" y="1502"/>
                  </a:cxn>
                  <a:cxn ang="0">
                    <a:pos x="369" y="1329"/>
                  </a:cxn>
                  <a:cxn ang="0">
                    <a:pos x="374" y="1160"/>
                  </a:cxn>
                  <a:cxn ang="0">
                    <a:pos x="364" y="957"/>
                  </a:cxn>
                  <a:cxn ang="0">
                    <a:pos x="346" y="774"/>
                  </a:cxn>
                  <a:cxn ang="0">
                    <a:pos x="310" y="600"/>
                  </a:cxn>
                  <a:cxn ang="0">
                    <a:pos x="260" y="446"/>
                  </a:cxn>
                  <a:cxn ang="0">
                    <a:pos x="200" y="303"/>
                  </a:cxn>
                  <a:cxn ang="0">
                    <a:pos x="127" y="179"/>
                  </a:cxn>
                  <a:cxn ang="0">
                    <a:pos x="41" y="75"/>
                  </a:cxn>
                  <a:cxn ang="0">
                    <a:pos x="27" y="60"/>
                  </a:cxn>
                  <a:cxn ang="0">
                    <a:pos x="14" y="50"/>
                  </a:cxn>
                  <a:cxn ang="0">
                    <a:pos x="9" y="40"/>
                  </a:cxn>
                  <a:cxn ang="0">
                    <a:pos x="0" y="30"/>
                  </a:cxn>
                  <a:cxn ang="0">
                    <a:pos x="0" y="15"/>
                  </a:cxn>
                  <a:cxn ang="0">
                    <a:pos x="4" y="5"/>
                  </a:cxn>
                  <a:cxn ang="0">
                    <a:pos x="14" y="0"/>
                  </a:cxn>
                </a:cxnLst>
                <a:rect l="0" t="0" r="r" b="b"/>
                <a:pathLst>
                  <a:path w="497" h="2320">
                    <a:moveTo>
                      <a:pt x="14" y="0"/>
                    </a:moveTo>
                    <a:lnTo>
                      <a:pt x="23" y="0"/>
                    </a:lnTo>
                    <a:lnTo>
                      <a:pt x="36" y="5"/>
                    </a:lnTo>
                    <a:lnTo>
                      <a:pt x="68" y="30"/>
                    </a:lnTo>
                    <a:lnTo>
                      <a:pt x="105" y="65"/>
                    </a:lnTo>
                    <a:lnTo>
                      <a:pt x="150" y="114"/>
                    </a:lnTo>
                    <a:lnTo>
                      <a:pt x="200" y="174"/>
                    </a:lnTo>
                    <a:lnTo>
                      <a:pt x="250" y="248"/>
                    </a:lnTo>
                    <a:lnTo>
                      <a:pt x="305" y="337"/>
                    </a:lnTo>
                    <a:lnTo>
                      <a:pt x="355" y="437"/>
                    </a:lnTo>
                    <a:lnTo>
                      <a:pt x="415" y="595"/>
                    </a:lnTo>
                    <a:lnTo>
                      <a:pt x="456" y="754"/>
                    </a:lnTo>
                    <a:lnTo>
                      <a:pt x="483" y="902"/>
                    </a:lnTo>
                    <a:lnTo>
                      <a:pt x="492" y="1041"/>
                    </a:lnTo>
                    <a:lnTo>
                      <a:pt x="497" y="1160"/>
                    </a:lnTo>
                    <a:lnTo>
                      <a:pt x="492" y="1160"/>
                    </a:lnTo>
                    <a:lnTo>
                      <a:pt x="487" y="1314"/>
                    </a:lnTo>
                    <a:lnTo>
                      <a:pt x="469" y="1492"/>
                    </a:lnTo>
                    <a:lnTo>
                      <a:pt x="428" y="1676"/>
                    </a:lnTo>
                    <a:lnTo>
                      <a:pt x="360" y="1869"/>
                    </a:lnTo>
                    <a:lnTo>
                      <a:pt x="310" y="1973"/>
                    </a:lnTo>
                    <a:lnTo>
                      <a:pt x="255" y="2062"/>
                    </a:lnTo>
                    <a:lnTo>
                      <a:pt x="200" y="2141"/>
                    </a:lnTo>
                    <a:lnTo>
                      <a:pt x="150" y="2206"/>
                    </a:lnTo>
                    <a:lnTo>
                      <a:pt x="105" y="2255"/>
                    </a:lnTo>
                    <a:lnTo>
                      <a:pt x="64" y="2290"/>
                    </a:lnTo>
                    <a:lnTo>
                      <a:pt x="36" y="2315"/>
                    </a:lnTo>
                    <a:lnTo>
                      <a:pt x="23" y="2320"/>
                    </a:lnTo>
                    <a:lnTo>
                      <a:pt x="14" y="2320"/>
                    </a:lnTo>
                    <a:lnTo>
                      <a:pt x="4" y="2315"/>
                    </a:lnTo>
                    <a:lnTo>
                      <a:pt x="0" y="2305"/>
                    </a:lnTo>
                    <a:lnTo>
                      <a:pt x="0" y="2295"/>
                    </a:lnTo>
                    <a:lnTo>
                      <a:pt x="4" y="2290"/>
                    </a:lnTo>
                    <a:lnTo>
                      <a:pt x="9" y="2280"/>
                    </a:lnTo>
                    <a:lnTo>
                      <a:pt x="18" y="2270"/>
                    </a:lnTo>
                    <a:lnTo>
                      <a:pt x="32" y="2260"/>
                    </a:lnTo>
                    <a:lnTo>
                      <a:pt x="132" y="2127"/>
                    </a:lnTo>
                    <a:lnTo>
                      <a:pt x="214" y="1983"/>
                    </a:lnTo>
                    <a:lnTo>
                      <a:pt x="278" y="1829"/>
                    </a:lnTo>
                    <a:lnTo>
                      <a:pt x="323" y="1666"/>
                    </a:lnTo>
                    <a:lnTo>
                      <a:pt x="351" y="1502"/>
                    </a:lnTo>
                    <a:lnTo>
                      <a:pt x="369" y="1329"/>
                    </a:lnTo>
                    <a:lnTo>
                      <a:pt x="374" y="1160"/>
                    </a:lnTo>
                    <a:lnTo>
                      <a:pt x="364" y="957"/>
                    </a:lnTo>
                    <a:lnTo>
                      <a:pt x="346" y="774"/>
                    </a:lnTo>
                    <a:lnTo>
                      <a:pt x="310" y="600"/>
                    </a:lnTo>
                    <a:lnTo>
                      <a:pt x="260" y="446"/>
                    </a:lnTo>
                    <a:lnTo>
                      <a:pt x="200" y="303"/>
                    </a:lnTo>
                    <a:lnTo>
                      <a:pt x="127" y="179"/>
                    </a:lnTo>
                    <a:lnTo>
                      <a:pt x="41" y="75"/>
                    </a:lnTo>
                    <a:lnTo>
                      <a:pt x="27" y="60"/>
                    </a:lnTo>
                    <a:lnTo>
                      <a:pt x="14" y="50"/>
                    </a:lnTo>
                    <a:lnTo>
                      <a:pt x="9" y="40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4" y="5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53</a:t>
            </a:fld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0" y="0"/>
            <a:ext cx="1066800" cy="1015663"/>
            <a:chOff x="0" y="0"/>
            <a:chExt cx="1066800" cy="1015663"/>
          </a:xfrm>
        </p:grpSpPr>
        <p:sp>
          <p:nvSpPr>
            <p:cNvPr id="79" name="Oval 78"/>
            <p:cNvSpPr/>
            <p:nvPr/>
          </p:nvSpPr>
          <p:spPr>
            <a:xfrm>
              <a:off x="76200" y="76200"/>
              <a:ext cx="914400" cy="9144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0" y="0"/>
              <a:ext cx="1066800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FFFF00"/>
                  </a:solidFill>
                </a:rPr>
                <a:t> 6</a:t>
              </a:r>
              <a:endParaRPr lang="en-US" sz="60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272440"/>
            <a:ext cx="2002372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843775" y="4811580"/>
            <a:ext cx="928901" cy="576075"/>
            <a:chOff x="1506" y="1992"/>
            <a:chExt cx="2975" cy="1845"/>
          </a:xfrm>
          <a:solidFill>
            <a:srgbClr val="0000FF"/>
          </a:solidFill>
        </p:grpSpPr>
        <p:sp>
          <p:nvSpPr>
            <p:cNvPr id="83" name="Freeform 6"/>
            <p:cNvSpPr>
              <a:spLocks/>
            </p:cNvSpPr>
            <p:nvPr/>
          </p:nvSpPr>
          <p:spPr bwMode="auto">
            <a:xfrm>
              <a:off x="1506" y="1992"/>
              <a:ext cx="1741" cy="1631"/>
            </a:xfrm>
            <a:custGeom>
              <a:avLst/>
              <a:gdLst/>
              <a:ahLst/>
              <a:cxnLst>
                <a:cxn ang="0">
                  <a:pos x="722" y="5"/>
                </a:cxn>
                <a:cxn ang="0">
                  <a:pos x="791" y="45"/>
                </a:cxn>
                <a:cxn ang="0">
                  <a:pos x="816" y="134"/>
                </a:cxn>
                <a:cxn ang="0">
                  <a:pos x="802" y="258"/>
                </a:cxn>
                <a:cxn ang="0">
                  <a:pos x="749" y="559"/>
                </a:cxn>
                <a:cxn ang="0">
                  <a:pos x="1374" y="503"/>
                </a:cxn>
                <a:cxn ang="0">
                  <a:pos x="1531" y="81"/>
                </a:cxn>
                <a:cxn ang="0">
                  <a:pos x="1603" y="26"/>
                </a:cxn>
                <a:cxn ang="0">
                  <a:pos x="1687" y="0"/>
                </a:cxn>
                <a:cxn ang="0">
                  <a:pos x="1703" y="18"/>
                </a:cxn>
                <a:cxn ang="0">
                  <a:pos x="1620" y="251"/>
                </a:cxn>
                <a:cxn ang="0">
                  <a:pos x="1471" y="725"/>
                </a:cxn>
                <a:cxn ang="0">
                  <a:pos x="1380" y="1098"/>
                </a:cxn>
                <a:cxn ang="0">
                  <a:pos x="1352" y="1273"/>
                </a:cxn>
                <a:cxn ang="0">
                  <a:pos x="1337" y="1387"/>
                </a:cxn>
                <a:cxn ang="0">
                  <a:pos x="1351" y="1470"/>
                </a:cxn>
                <a:cxn ang="0">
                  <a:pos x="1413" y="1507"/>
                </a:cxn>
                <a:cxn ang="0">
                  <a:pos x="1482" y="1504"/>
                </a:cxn>
                <a:cxn ang="0">
                  <a:pos x="1545" y="1484"/>
                </a:cxn>
                <a:cxn ang="0">
                  <a:pos x="1611" y="1402"/>
                </a:cxn>
                <a:cxn ang="0">
                  <a:pos x="1702" y="1361"/>
                </a:cxn>
                <a:cxn ang="0">
                  <a:pos x="1739" y="1366"/>
                </a:cxn>
                <a:cxn ang="0">
                  <a:pos x="1710" y="1444"/>
                </a:cxn>
                <a:cxn ang="0">
                  <a:pos x="1590" y="1549"/>
                </a:cxn>
                <a:cxn ang="0">
                  <a:pos x="1383" y="1623"/>
                </a:cxn>
                <a:cxn ang="0">
                  <a:pos x="1208" y="1617"/>
                </a:cxn>
                <a:cxn ang="0">
                  <a:pos x="1150" y="1546"/>
                </a:cxn>
                <a:cxn ang="0">
                  <a:pos x="1153" y="1393"/>
                </a:cxn>
                <a:cxn ang="0">
                  <a:pos x="1194" y="1161"/>
                </a:cxn>
                <a:cxn ang="0">
                  <a:pos x="1242" y="954"/>
                </a:cxn>
                <a:cxn ang="0">
                  <a:pos x="1217" y="894"/>
                </a:cxn>
                <a:cxn ang="0">
                  <a:pos x="563" y="1202"/>
                </a:cxn>
                <a:cxn ang="0">
                  <a:pos x="441" y="1526"/>
                </a:cxn>
                <a:cxn ang="0">
                  <a:pos x="373" y="1582"/>
                </a:cxn>
                <a:cxn ang="0">
                  <a:pos x="283" y="1613"/>
                </a:cxn>
                <a:cxn ang="0">
                  <a:pos x="263" y="1598"/>
                </a:cxn>
                <a:cxn ang="0">
                  <a:pos x="271" y="1570"/>
                </a:cxn>
                <a:cxn ang="0">
                  <a:pos x="373" y="1287"/>
                </a:cxn>
                <a:cxn ang="0">
                  <a:pos x="477" y="952"/>
                </a:cxn>
                <a:cxn ang="0">
                  <a:pos x="287" y="894"/>
                </a:cxn>
                <a:cxn ang="0">
                  <a:pos x="292" y="862"/>
                </a:cxn>
                <a:cxn ang="0">
                  <a:pos x="371" y="801"/>
                </a:cxn>
                <a:cxn ang="0">
                  <a:pos x="528" y="775"/>
                </a:cxn>
                <a:cxn ang="0">
                  <a:pos x="568" y="602"/>
                </a:cxn>
                <a:cxn ang="0">
                  <a:pos x="592" y="481"/>
                </a:cxn>
                <a:cxn ang="0">
                  <a:pos x="620" y="293"/>
                </a:cxn>
                <a:cxn ang="0">
                  <a:pos x="627" y="211"/>
                </a:cxn>
                <a:cxn ang="0">
                  <a:pos x="603" y="154"/>
                </a:cxn>
                <a:cxn ang="0">
                  <a:pos x="518" y="124"/>
                </a:cxn>
                <a:cxn ang="0">
                  <a:pos x="340" y="158"/>
                </a:cxn>
                <a:cxn ang="0">
                  <a:pos x="236" y="248"/>
                </a:cxn>
                <a:cxn ang="0">
                  <a:pos x="159" y="364"/>
                </a:cxn>
                <a:cxn ang="0">
                  <a:pos x="60" y="425"/>
                </a:cxn>
                <a:cxn ang="0">
                  <a:pos x="13" y="432"/>
                </a:cxn>
                <a:cxn ang="0">
                  <a:pos x="5" y="401"/>
                </a:cxn>
                <a:cxn ang="0">
                  <a:pos x="73" y="289"/>
                </a:cxn>
                <a:cxn ang="0">
                  <a:pos x="241" y="134"/>
                </a:cxn>
                <a:cxn ang="0">
                  <a:pos x="484" y="24"/>
                </a:cxn>
              </a:cxnLst>
              <a:rect l="0" t="0" r="r" b="b"/>
              <a:pathLst>
                <a:path w="1741" h="1631">
                  <a:moveTo>
                    <a:pt x="665" y="0"/>
                  </a:moveTo>
                  <a:lnTo>
                    <a:pt x="682" y="0"/>
                  </a:lnTo>
                  <a:lnTo>
                    <a:pt x="695" y="1"/>
                  </a:lnTo>
                  <a:lnTo>
                    <a:pt x="708" y="3"/>
                  </a:lnTo>
                  <a:lnTo>
                    <a:pt x="722" y="5"/>
                  </a:lnTo>
                  <a:lnTo>
                    <a:pt x="736" y="9"/>
                  </a:lnTo>
                  <a:lnTo>
                    <a:pt x="751" y="16"/>
                  </a:lnTo>
                  <a:lnTo>
                    <a:pt x="766" y="23"/>
                  </a:lnTo>
                  <a:lnTo>
                    <a:pt x="779" y="33"/>
                  </a:lnTo>
                  <a:lnTo>
                    <a:pt x="791" y="45"/>
                  </a:lnTo>
                  <a:lnTo>
                    <a:pt x="802" y="59"/>
                  </a:lnTo>
                  <a:lnTo>
                    <a:pt x="809" y="78"/>
                  </a:lnTo>
                  <a:lnTo>
                    <a:pt x="814" y="98"/>
                  </a:lnTo>
                  <a:lnTo>
                    <a:pt x="816" y="123"/>
                  </a:lnTo>
                  <a:lnTo>
                    <a:pt x="816" y="134"/>
                  </a:lnTo>
                  <a:lnTo>
                    <a:pt x="814" y="149"/>
                  </a:lnTo>
                  <a:lnTo>
                    <a:pt x="812" y="171"/>
                  </a:lnTo>
                  <a:lnTo>
                    <a:pt x="810" y="196"/>
                  </a:lnTo>
                  <a:lnTo>
                    <a:pt x="806" y="226"/>
                  </a:lnTo>
                  <a:lnTo>
                    <a:pt x="802" y="258"/>
                  </a:lnTo>
                  <a:lnTo>
                    <a:pt x="797" y="293"/>
                  </a:lnTo>
                  <a:lnTo>
                    <a:pt x="792" y="331"/>
                  </a:lnTo>
                  <a:lnTo>
                    <a:pt x="786" y="369"/>
                  </a:lnTo>
                  <a:lnTo>
                    <a:pt x="774" y="449"/>
                  </a:lnTo>
                  <a:lnTo>
                    <a:pt x="749" y="559"/>
                  </a:lnTo>
                  <a:lnTo>
                    <a:pt x="721" y="668"/>
                  </a:lnTo>
                  <a:lnTo>
                    <a:pt x="694" y="775"/>
                  </a:lnTo>
                  <a:lnTo>
                    <a:pt x="1291" y="775"/>
                  </a:lnTo>
                  <a:lnTo>
                    <a:pt x="1332" y="639"/>
                  </a:lnTo>
                  <a:lnTo>
                    <a:pt x="1374" y="503"/>
                  </a:lnTo>
                  <a:lnTo>
                    <a:pt x="1419" y="369"/>
                  </a:lnTo>
                  <a:lnTo>
                    <a:pt x="1466" y="237"/>
                  </a:lnTo>
                  <a:lnTo>
                    <a:pt x="1518" y="105"/>
                  </a:lnTo>
                  <a:lnTo>
                    <a:pt x="1524" y="91"/>
                  </a:lnTo>
                  <a:lnTo>
                    <a:pt x="1531" y="81"/>
                  </a:lnTo>
                  <a:lnTo>
                    <a:pt x="1538" y="73"/>
                  </a:lnTo>
                  <a:lnTo>
                    <a:pt x="1542" y="67"/>
                  </a:lnTo>
                  <a:lnTo>
                    <a:pt x="1562" y="52"/>
                  </a:lnTo>
                  <a:lnTo>
                    <a:pt x="1582" y="38"/>
                  </a:lnTo>
                  <a:lnTo>
                    <a:pt x="1603" y="26"/>
                  </a:lnTo>
                  <a:lnTo>
                    <a:pt x="1626" y="16"/>
                  </a:lnTo>
                  <a:lnTo>
                    <a:pt x="1646" y="7"/>
                  </a:lnTo>
                  <a:lnTo>
                    <a:pt x="1665" y="2"/>
                  </a:lnTo>
                  <a:lnTo>
                    <a:pt x="1682" y="0"/>
                  </a:lnTo>
                  <a:lnTo>
                    <a:pt x="1687" y="0"/>
                  </a:lnTo>
                  <a:lnTo>
                    <a:pt x="1692" y="1"/>
                  </a:lnTo>
                  <a:lnTo>
                    <a:pt x="1698" y="3"/>
                  </a:lnTo>
                  <a:lnTo>
                    <a:pt x="1701" y="7"/>
                  </a:lnTo>
                  <a:lnTo>
                    <a:pt x="1703" y="15"/>
                  </a:lnTo>
                  <a:lnTo>
                    <a:pt x="1703" y="18"/>
                  </a:lnTo>
                  <a:lnTo>
                    <a:pt x="1702" y="23"/>
                  </a:lnTo>
                  <a:lnTo>
                    <a:pt x="1700" y="30"/>
                  </a:lnTo>
                  <a:lnTo>
                    <a:pt x="1696" y="39"/>
                  </a:lnTo>
                  <a:lnTo>
                    <a:pt x="1657" y="147"/>
                  </a:lnTo>
                  <a:lnTo>
                    <a:pt x="1620" y="251"/>
                  </a:lnTo>
                  <a:lnTo>
                    <a:pt x="1585" y="353"/>
                  </a:lnTo>
                  <a:lnTo>
                    <a:pt x="1553" y="451"/>
                  </a:lnTo>
                  <a:lnTo>
                    <a:pt x="1523" y="547"/>
                  </a:lnTo>
                  <a:lnTo>
                    <a:pt x="1495" y="638"/>
                  </a:lnTo>
                  <a:lnTo>
                    <a:pt x="1471" y="725"/>
                  </a:lnTo>
                  <a:lnTo>
                    <a:pt x="1447" y="809"/>
                  </a:lnTo>
                  <a:lnTo>
                    <a:pt x="1427" y="888"/>
                  </a:lnTo>
                  <a:lnTo>
                    <a:pt x="1409" y="963"/>
                  </a:lnTo>
                  <a:lnTo>
                    <a:pt x="1393" y="1032"/>
                  </a:lnTo>
                  <a:lnTo>
                    <a:pt x="1380" y="1098"/>
                  </a:lnTo>
                  <a:lnTo>
                    <a:pt x="1369" y="1159"/>
                  </a:lnTo>
                  <a:lnTo>
                    <a:pt x="1360" y="1214"/>
                  </a:lnTo>
                  <a:lnTo>
                    <a:pt x="1358" y="1230"/>
                  </a:lnTo>
                  <a:lnTo>
                    <a:pt x="1355" y="1250"/>
                  </a:lnTo>
                  <a:lnTo>
                    <a:pt x="1352" y="1273"/>
                  </a:lnTo>
                  <a:lnTo>
                    <a:pt x="1349" y="1297"/>
                  </a:lnTo>
                  <a:lnTo>
                    <a:pt x="1345" y="1322"/>
                  </a:lnTo>
                  <a:lnTo>
                    <a:pt x="1342" y="1345"/>
                  </a:lnTo>
                  <a:lnTo>
                    <a:pt x="1339" y="1368"/>
                  </a:lnTo>
                  <a:lnTo>
                    <a:pt x="1337" y="1387"/>
                  </a:lnTo>
                  <a:lnTo>
                    <a:pt x="1335" y="1402"/>
                  </a:lnTo>
                  <a:lnTo>
                    <a:pt x="1335" y="1414"/>
                  </a:lnTo>
                  <a:lnTo>
                    <a:pt x="1337" y="1435"/>
                  </a:lnTo>
                  <a:lnTo>
                    <a:pt x="1343" y="1454"/>
                  </a:lnTo>
                  <a:lnTo>
                    <a:pt x="1351" y="1470"/>
                  </a:lnTo>
                  <a:lnTo>
                    <a:pt x="1361" y="1482"/>
                  </a:lnTo>
                  <a:lnTo>
                    <a:pt x="1372" y="1492"/>
                  </a:lnTo>
                  <a:lnTo>
                    <a:pt x="1385" y="1499"/>
                  </a:lnTo>
                  <a:lnTo>
                    <a:pt x="1399" y="1504"/>
                  </a:lnTo>
                  <a:lnTo>
                    <a:pt x="1413" y="1507"/>
                  </a:lnTo>
                  <a:lnTo>
                    <a:pt x="1426" y="1509"/>
                  </a:lnTo>
                  <a:lnTo>
                    <a:pt x="1440" y="1509"/>
                  </a:lnTo>
                  <a:lnTo>
                    <a:pt x="1454" y="1507"/>
                  </a:lnTo>
                  <a:lnTo>
                    <a:pt x="1468" y="1506"/>
                  </a:lnTo>
                  <a:lnTo>
                    <a:pt x="1482" y="1504"/>
                  </a:lnTo>
                  <a:lnTo>
                    <a:pt x="1496" y="1501"/>
                  </a:lnTo>
                  <a:lnTo>
                    <a:pt x="1515" y="1498"/>
                  </a:lnTo>
                  <a:lnTo>
                    <a:pt x="1535" y="1493"/>
                  </a:lnTo>
                  <a:lnTo>
                    <a:pt x="1541" y="1489"/>
                  </a:lnTo>
                  <a:lnTo>
                    <a:pt x="1545" y="1484"/>
                  </a:lnTo>
                  <a:lnTo>
                    <a:pt x="1548" y="1477"/>
                  </a:lnTo>
                  <a:lnTo>
                    <a:pt x="1559" y="1454"/>
                  </a:lnTo>
                  <a:lnTo>
                    <a:pt x="1575" y="1434"/>
                  </a:lnTo>
                  <a:lnTo>
                    <a:pt x="1592" y="1417"/>
                  </a:lnTo>
                  <a:lnTo>
                    <a:pt x="1611" y="1402"/>
                  </a:lnTo>
                  <a:lnTo>
                    <a:pt x="1631" y="1390"/>
                  </a:lnTo>
                  <a:lnTo>
                    <a:pt x="1651" y="1379"/>
                  </a:lnTo>
                  <a:lnTo>
                    <a:pt x="1671" y="1371"/>
                  </a:lnTo>
                  <a:lnTo>
                    <a:pt x="1687" y="1365"/>
                  </a:lnTo>
                  <a:lnTo>
                    <a:pt x="1702" y="1361"/>
                  </a:lnTo>
                  <a:lnTo>
                    <a:pt x="1713" y="1359"/>
                  </a:lnTo>
                  <a:lnTo>
                    <a:pt x="1720" y="1358"/>
                  </a:lnTo>
                  <a:lnTo>
                    <a:pt x="1728" y="1359"/>
                  </a:lnTo>
                  <a:lnTo>
                    <a:pt x="1735" y="1361"/>
                  </a:lnTo>
                  <a:lnTo>
                    <a:pt x="1739" y="1366"/>
                  </a:lnTo>
                  <a:lnTo>
                    <a:pt x="1741" y="1375"/>
                  </a:lnTo>
                  <a:lnTo>
                    <a:pt x="1739" y="1389"/>
                  </a:lnTo>
                  <a:lnTo>
                    <a:pt x="1733" y="1407"/>
                  </a:lnTo>
                  <a:lnTo>
                    <a:pt x="1724" y="1425"/>
                  </a:lnTo>
                  <a:lnTo>
                    <a:pt x="1710" y="1444"/>
                  </a:lnTo>
                  <a:lnTo>
                    <a:pt x="1694" y="1466"/>
                  </a:lnTo>
                  <a:lnTo>
                    <a:pt x="1673" y="1487"/>
                  </a:lnTo>
                  <a:lnTo>
                    <a:pt x="1649" y="1509"/>
                  </a:lnTo>
                  <a:lnTo>
                    <a:pt x="1622" y="1529"/>
                  </a:lnTo>
                  <a:lnTo>
                    <a:pt x="1590" y="1549"/>
                  </a:lnTo>
                  <a:lnTo>
                    <a:pt x="1555" y="1569"/>
                  </a:lnTo>
                  <a:lnTo>
                    <a:pt x="1518" y="1586"/>
                  </a:lnTo>
                  <a:lnTo>
                    <a:pt x="1476" y="1600"/>
                  </a:lnTo>
                  <a:lnTo>
                    <a:pt x="1431" y="1614"/>
                  </a:lnTo>
                  <a:lnTo>
                    <a:pt x="1383" y="1623"/>
                  </a:lnTo>
                  <a:lnTo>
                    <a:pt x="1332" y="1629"/>
                  </a:lnTo>
                  <a:lnTo>
                    <a:pt x="1278" y="1631"/>
                  </a:lnTo>
                  <a:lnTo>
                    <a:pt x="1252" y="1629"/>
                  </a:lnTo>
                  <a:lnTo>
                    <a:pt x="1228" y="1625"/>
                  </a:lnTo>
                  <a:lnTo>
                    <a:pt x="1208" y="1617"/>
                  </a:lnTo>
                  <a:lnTo>
                    <a:pt x="1191" y="1606"/>
                  </a:lnTo>
                  <a:lnTo>
                    <a:pt x="1176" y="1594"/>
                  </a:lnTo>
                  <a:lnTo>
                    <a:pt x="1164" y="1580"/>
                  </a:lnTo>
                  <a:lnTo>
                    <a:pt x="1156" y="1565"/>
                  </a:lnTo>
                  <a:lnTo>
                    <a:pt x="1150" y="1546"/>
                  </a:lnTo>
                  <a:lnTo>
                    <a:pt x="1146" y="1528"/>
                  </a:lnTo>
                  <a:lnTo>
                    <a:pt x="1145" y="1509"/>
                  </a:lnTo>
                  <a:lnTo>
                    <a:pt x="1146" y="1474"/>
                  </a:lnTo>
                  <a:lnTo>
                    <a:pt x="1149" y="1435"/>
                  </a:lnTo>
                  <a:lnTo>
                    <a:pt x="1153" y="1393"/>
                  </a:lnTo>
                  <a:lnTo>
                    <a:pt x="1159" y="1348"/>
                  </a:lnTo>
                  <a:lnTo>
                    <a:pt x="1167" y="1303"/>
                  </a:lnTo>
                  <a:lnTo>
                    <a:pt x="1175" y="1256"/>
                  </a:lnTo>
                  <a:lnTo>
                    <a:pt x="1185" y="1209"/>
                  </a:lnTo>
                  <a:lnTo>
                    <a:pt x="1194" y="1161"/>
                  </a:lnTo>
                  <a:lnTo>
                    <a:pt x="1204" y="1115"/>
                  </a:lnTo>
                  <a:lnTo>
                    <a:pt x="1213" y="1071"/>
                  </a:lnTo>
                  <a:lnTo>
                    <a:pt x="1223" y="1028"/>
                  </a:lnTo>
                  <a:lnTo>
                    <a:pt x="1232" y="989"/>
                  </a:lnTo>
                  <a:lnTo>
                    <a:pt x="1242" y="954"/>
                  </a:lnTo>
                  <a:lnTo>
                    <a:pt x="1249" y="923"/>
                  </a:lnTo>
                  <a:lnTo>
                    <a:pt x="1256" y="898"/>
                  </a:lnTo>
                  <a:lnTo>
                    <a:pt x="1261" y="877"/>
                  </a:lnTo>
                  <a:lnTo>
                    <a:pt x="1239" y="888"/>
                  </a:lnTo>
                  <a:lnTo>
                    <a:pt x="1217" y="894"/>
                  </a:lnTo>
                  <a:lnTo>
                    <a:pt x="1195" y="897"/>
                  </a:lnTo>
                  <a:lnTo>
                    <a:pt x="1175" y="898"/>
                  </a:lnTo>
                  <a:lnTo>
                    <a:pt x="658" y="898"/>
                  </a:lnTo>
                  <a:lnTo>
                    <a:pt x="612" y="1050"/>
                  </a:lnTo>
                  <a:lnTo>
                    <a:pt x="563" y="1202"/>
                  </a:lnTo>
                  <a:lnTo>
                    <a:pt x="511" y="1351"/>
                  </a:lnTo>
                  <a:lnTo>
                    <a:pt x="455" y="1500"/>
                  </a:lnTo>
                  <a:lnTo>
                    <a:pt x="450" y="1512"/>
                  </a:lnTo>
                  <a:lnTo>
                    <a:pt x="445" y="1519"/>
                  </a:lnTo>
                  <a:lnTo>
                    <a:pt x="441" y="1526"/>
                  </a:lnTo>
                  <a:lnTo>
                    <a:pt x="436" y="1532"/>
                  </a:lnTo>
                  <a:lnTo>
                    <a:pt x="431" y="1539"/>
                  </a:lnTo>
                  <a:lnTo>
                    <a:pt x="412" y="1555"/>
                  </a:lnTo>
                  <a:lnTo>
                    <a:pt x="393" y="1570"/>
                  </a:lnTo>
                  <a:lnTo>
                    <a:pt x="373" y="1582"/>
                  </a:lnTo>
                  <a:lnTo>
                    <a:pt x="351" y="1593"/>
                  </a:lnTo>
                  <a:lnTo>
                    <a:pt x="332" y="1601"/>
                  </a:lnTo>
                  <a:lnTo>
                    <a:pt x="312" y="1607"/>
                  </a:lnTo>
                  <a:lnTo>
                    <a:pt x="296" y="1612"/>
                  </a:lnTo>
                  <a:lnTo>
                    <a:pt x="283" y="1613"/>
                  </a:lnTo>
                  <a:lnTo>
                    <a:pt x="280" y="1613"/>
                  </a:lnTo>
                  <a:lnTo>
                    <a:pt x="275" y="1612"/>
                  </a:lnTo>
                  <a:lnTo>
                    <a:pt x="269" y="1609"/>
                  </a:lnTo>
                  <a:lnTo>
                    <a:pt x="265" y="1605"/>
                  </a:lnTo>
                  <a:lnTo>
                    <a:pt x="263" y="1598"/>
                  </a:lnTo>
                  <a:lnTo>
                    <a:pt x="263" y="1595"/>
                  </a:lnTo>
                  <a:lnTo>
                    <a:pt x="264" y="1592"/>
                  </a:lnTo>
                  <a:lnTo>
                    <a:pt x="265" y="1587"/>
                  </a:lnTo>
                  <a:lnTo>
                    <a:pt x="268" y="1580"/>
                  </a:lnTo>
                  <a:lnTo>
                    <a:pt x="271" y="1570"/>
                  </a:lnTo>
                  <a:lnTo>
                    <a:pt x="276" y="1556"/>
                  </a:lnTo>
                  <a:lnTo>
                    <a:pt x="283" y="1539"/>
                  </a:lnTo>
                  <a:lnTo>
                    <a:pt x="316" y="1451"/>
                  </a:lnTo>
                  <a:lnTo>
                    <a:pt x="345" y="1368"/>
                  </a:lnTo>
                  <a:lnTo>
                    <a:pt x="373" y="1287"/>
                  </a:lnTo>
                  <a:lnTo>
                    <a:pt x="397" y="1212"/>
                  </a:lnTo>
                  <a:lnTo>
                    <a:pt x="419" y="1140"/>
                  </a:lnTo>
                  <a:lnTo>
                    <a:pt x="441" y="1073"/>
                  </a:lnTo>
                  <a:lnTo>
                    <a:pt x="459" y="1010"/>
                  </a:lnTo>
                  <a:lnTo>
                    <a:pt x="477" y="952"/>
                  </a:lnTo>
                  <a:lnTo>
                    <a:pt x="493" y="898"/>
                  </a:lnTo>
                  <a:lnTo>
                    <a:pt x="314" y="898"/>
                  </a:lnTo>
                  <a:lnTo>
                    <a:pt x="300" y="897"/>
                  </a:lnTo>
                  <a:lnTo>
                    <a:pt x="292" y="896"/>
                  </a:lnTo>
                  <a:lnTo>
                    <a:pt x="287" y="894"/>
                  </a:lnTo>
                  <a:lnTo>
                    <a:pt x="284" y="891"/>
                  </a:lnTo>
                  <a:lnTo>
                    <a:pt x="283" y="888"/>
                  </a:lnTo>
                  <a:lnTo>
                    <a:pt x="283" y="883"/>
                  </a:lnTo>
                  <a:lnTo>
                    <a:pt x="285" y="873"/>
                  </a:lnTo>
                  <a:lnTo>
                    <a:pt x="292" y="862"/>
                  </a:lnTo>
                  <a:lnTo>
                    <a:pt x="303" y="849"/>
                  </a:lnTo>
                  <a:lnTo>
                    <a:pt x="317" y="837"/>
                  </a:lnTo>
                  <a:lnTo>
                    <a:pt x="333" y="823"/>
                  </a:lnTo>
                  <a:lnTo>
                    <a:pt x="351" y="812"/>
                  </a:lnTo>
                  <a:lnTo>
                    <a:pt x="371" y="801"/>
                  </a:lnTo>
                  <a:lnTo>
                    <a:pt x="391" y="791"/>
                  </a:lnTo>
                  <a:lnTo>
                    <a:pt x="410" y="783"/>
                  </a:lnTo>
                  <a:lnTo>
                    <a:pt x="430" y="777"/>
                  </a:lnTo>
                  <a:lnTo>
                    <a:pt x="448" y="775"/>
                  </a:lnTo>
                  <a:lnTo>
                    <a:pt x="528" y="775"/>
                  </a:lnTo>
                  <a:lnTo>
                    <a:pt x="539" y="730"/>
                  </a:lnTo>
                  <a:lnTo>
                    <a:pt x="549" y="691"/>
                  </a:lnTo>
                  <a:lnTo>
                    <a:pt x="556" y="657"/>
                  </a:lnTo>
                  <a:lnTo>
                    <a:pt x="563" y="627"/>
                  </a:lnTo>
                  <a:lnTo>
                    <a:pt x="568" y="602"/>
                  </a:lnTo>
                  <a:lnTo>
                    <a:pt x="573" y="580"/>
                  </a:lnTo>
                  <a:lnTo>
                    <a:pt x="577" y="560"/>
                  </a:lnTo>
                  <a:lnTo>
                    <a:pt x="580" y="542"/>
                  </a:lnTo>
                  <a:lnTo>
                    <a:pt x="590" y="496"/>
                  </a:lnTo>
                  <a:lnTo>
                    <a:pt x="592" y="481"/>
                  </a:lnTo>
                  <a:lnTo>
                    <a:pt x="600" y="436"/>
                  </a:lnTo>
                  <a:lnTo>
                    <a:pt x="606" y="395"/>
                  </a:lnTo>
                  <a:lnTo>
                    <a:pt x="612" y="357"/>
                  </a:lnTo>
                  <a:lnTo>
                    <a:pt x="616" y="323"/>
                  </a:lnTo>
                  <a:lnTo>
                    <a:pt x="620" y="293"/>
                  </a:lnTo>
                  <a:lnTo>
                    <a:pt x="623" y="269"/>
                  </a:lnTo>
                  <a:lnTo>
                    <a:pt x="625" y="248"/>
                  </a:lnTo>
                  <a:lnTo>
                    <a:pt x="626" y="234"/>
                  </a:lnTo>
                  <a:lnTo>
                    <a:pt x="627" y="225"/>
                  </a:lnTo>
                  <a:lnTo>
                    <a:pt x="627" y="211"/>
                  </a:lnTo>
                  <a:lnTo>
                    <a:pt x="625" y="200"/>
                  </a:lnTo>
                  <a:lnTo>
                    <a:pt x="622" y="189"/>
                  </a:lnTo>
                  <a:lnTo>
                    <a:pt x="618" y="177"/>
                  </a:lnTo>
                  <a:lnTo>
                    <a:pt x="611" y="166"/>
                  </a:lnTo>
                  <a:lnTo>
                    <a:pt x="603" y="154"/>
                  </a:lnTo>
                  <a:lnTo>
                    <a:pt x="592" y="144"/>
                  </a:lnTo>
                  <a:lnTo>
                    <a:pt x="577" y="136"/>
                  </a:lnTo>
                  <a:lnTo>
                    <a:pt x="561" y="130"/>
                  </a:lnTo>
                  <a:lnTo>
                    <a:pt x="542" y="125"/>
                  </a:lnTo>
                  <a:lnTo>
                    <a:pt x="518" y="124"/>
                  </a:lnTo>
                  <a:lnTo>
                    <a:pt x="474" y="125"/>
                  </a:lnTo>
                  <a:lnTo>
                    <a:pt x="435" y="130"/>
                  </a:lnTo>
                  <a:lnTo>
                    <a:pt x="400" y="137"/>
                  </a:lnTo>
                  <a:lnTo>
                    <a:pt x="369" y="146"/>
                  </a:lnTo>
                  <a:lnTo>
                    <a:pt x="340" y="158"/>
                  </a:lnTo>
                  <a:lnTo>
                    <a:pt x="315" y="173"/>
                  </a:lnTo>
                  <a:lnTo>
                    <a:pt x="292" y="188"/>
                  </a:lnTo>
                  <a:lnTo>
                    <a:pt x="272" y="206"/>
                  </a:lnTo>
                  <a:lnTo>
                    <a:pt x="253" y="227"/>
                  </a:lnTo>
                  <a:lnTo>
                    <a:pt x="236" y="248"/>
                  </a:lnTo>
                  <a:lnTo>
                    <a:pt x="221" y="271"/>
                  </a:lnTo>
                  <a:lnTo>
                    <a:pt x="207" y="295"/>
                  </a:lnTo>
                  <a:lnTo>
                    <a:pt x="192" y="321"/>
                  </a:lnTo>
                  <a:lnTo>
                    <a:pt x="177" y="344"/>
                  </a:lnTo>
                  <a:lnTo>
                    <a:pt x="159" y="364"/>
                  </a:lnTo>
                  <a:lnTo>
                    <a:pt x="139" y="382"/>
                  </a:lnTo>
                  <a:lnTo>
                    <a:pt x="118" y="396"/>
                  </a:lnTo>
                  <a:lnTo>
                    <a:pt x="98" y="408"/>
                  </a:lnTo>
                  <a:lnTo>
                    <a:pt x="77" y="417"/>
                  </a:lnTo>
                  <a:lnTo>
                    <a:pt x="60" y="425"/>
                  </a:lnTo>
                  <a:lnTo>
                    <a:pt x="44" y="429"/>
                  </a:lnTo>
                  <a:lnTo>
                    <a:pt x="32" y="432"/>
                  </a:lnTo>
                  <a:lnTo>
                    <a:pt x="24" y="433"/>
                  </a:lnTo>
                  <a:lnTo>
                    <a:pt x="19" y="433"/>
                  </a:lnTo>
                  <a:lnTo>
                    <a:pt x="13" y="432"/>
                  </a:lnTo>
                  <a:lnTo>
                    <a:pt x="6" y="430"/>
                  </a:lnTo>
                  <a:lnTo>
                    <a:pt x="2" y="426"/>
                  </a:lnTo>
                  <a:lnTo>
                    <a:pt x="0" y="418"/>
                  </a:lnTo>
                  <a:lnTo>
                    <a:pt x="1" y="412"/>
                  </a:lnTo>
                  <a:lnTo>
                    <a:pt x="5" y="401"/>
                  </a:lnTo>
                  <a:lnTo>
                    <a:pt x="12" y="385"/>
                  </a:lnTo>
                  <a:lnTo>
                    <a:pt x="22" y="365"/>
                  </a:lnTo>
                  <a:lnTo>
                    <a:pt x="35" y="343"/>
                  </a:lnTo>
                  <a:lnTo>
                    <a:pt x="52" y="316"/>
                  </a:lnTo>
                  <a:lnTo>
                    <a:pt x="73" y="289"/>
                  </a:lnTo>
                  <a:lnTo>
                    <a:pt x="98" y="259"/>
                  </a:lnTo>
                  <a:lnTo>
                    <a:pt x="126" y="228"/>
                  </a:lnTo>
                  <a:lnTo>
                    <a:pt x="160" y="196"/>
                  </a:lnTo>
                  <a:lnTo>
                    <a:pt x="198" y="164"/>
                  </a:lnTo>
                  <a:lnTo>
                    <a:pt x="241" y="134"/>
                  </a:lnTo>
                  <a:lnTo>
                    <a:pt x="282" y="108"/>
                  </a:lnTo>
                  <a:lnTo>
                    <a:pt x="327" y="83"/>
                  </a:lnTo>
                  <a:lnTo>
                    <a:pt x="376" y="60"/>
                  </a:lnTo>
                  <a:lnTo>
                    <a:pt x="429" y="41"/>
                  </a:lnTo>
                  <a:lnTo>
                    <a:pt x="484" y="24"/>
                  </a:lnTo>
                  <a:lnTo>
                    <a:pt x="542" y="12"/>
                  </a:lnTo>
                  <a:lnTo>
                    <a:pt x="603" y="3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"/>
            <p:cNvSpPr>
              <a:spLocks/>
            </p:cNvSpPr>
            <p:nvPr/>
          </p:nvSpPr>
          <p:spPr bwMode="auto">
            <a:xfrm>
              <a:off x="3452" y="2761"/>
              <a:ext cx="1029" cy="1076"/>
            </a:xfrm>
            <a:custGeom>
              <a:avLst/>
              <a:gdLst/>
              <a:ahLst/>
              <a:cxnLst>
                <a:cxn ang="0">
                  <a:pos x="323" y="1"/>
                </a:cxn>
                <a:cxn ang="0">
                  <a:pos x="416" y="5"/>
                </a:cxn>
                <a:cxn ang="0">
                  <a:pos x="530" y="8"/>
                </a:cxn>
                <a:cxn ang="0">
                  <a:pos x="656" y="3"/>
                </a:cxn>
                <a:cxn ang="0">
                  <a:pos x="742" y="0"/>
                </a:cxn>
                <a:cxn ang="0">
                  <a:pos x="765" y="8"/>
                </a:cxn>
                <a:cxn ang="0">
                  <a:pos x="770" y="21"/>
                </a:cxn>
                <a:cxn ang="0">
                  <a:pos x="766" y="44"/>
                </a:cxn>
                <a:cxn ang="0">
                  <a:pos x="739" y="55"/>
                </a:cxn>
                <a:cxn ang="0">
                  <a:pos x="639" y="58"/>
                </a:cxn>
                <a:cxn ang="0">
                  <a:pos x="580" y="68"/>
                </a:cxn>
                <a:cxn ang="0">
                  <a:pos x="554" y="91"/>
                </a:cxn>
                <a:cxn ang="0">
                  <a:pos x="542" y="130"/>
                </a:cxn>
                <a:cxn ang="0">
                  <a:pos x="326" y="983"/>
                </a:cxn>
                <a:cxn ang="0">
                  <a:pos x="322" y="1008"/>
                </a:cxn>
                <a:cxn ang="0">
                  <a:pos x="333" y="1018"/>
                </a:cxn>
                <a:cxn ang="0">
                  <a:pos x="552" y="1020"/>
                </a:cxn>
                <a:cxn ang="0">
                  <a:pos x="678" y="1007"/>
                </a:cxn>
                <a:cxn ang="0">
                  <a:pos x="774" y="969"/>
                </a:cxn>
                <a:cxn ang="0">
                  <a:pos x="845" y="914"/>
                </a:cxn>
                <a:cxn ang="0">
                  <a:pos x="897" y="846"/>
                </a:cxn>
                <a:cxn ang="0">
                  <a:pos x="937" y="770"/>
                </a:cxn>
                <a:cxn ang="0">
                  <a:pos x="975" y="681"/>
                </a:cxn>
                <a:cxn ang="0">
                  <a:pos x="991" y="663"/>
                </a:cxn>
                <a:cxn ang="0">
                  <a:pos x="1018" y="667"/>
                </a:cxn>
                <a:cxn ang="0">
                  <a:pos x="1029" y="680"/>
                </a:cxn>
                <a:cxn ang="0">
                  <a:pos x="1025" y="698"/>
                </a:cxn>
                <a:cxn ang="0">
                  <a:pos x="1006" y="751"/>
                </a:cxn>
                <a:cxn ang="0">
                  <a:pos x="978" y="826"/>
                </a:cxn>
                <a:cxn ang="0">
                  <a:pos x="928" y="961"/>
                </a:cxn>
                <a:cxn ang="0">
                  <a:pos x="904" y="1022"/>
                </a:cxn>
                <a:cxn ang="0">
                  <a:pos x="890" y="1058"/>
                </a:cxn>
                <a:cxn ang="0">
                  <a:pos x="870" y="1075"/>
                </a:cxn>
                <a:cxn ang="0">
                  <a:pos x="23" y="1075"/>
                </a:cxn>
                <a:cxn ang="0">
                  <a:pos x="2" y="1062"/>
                </a:cxn>
                <a:cxn ang="0">
                  <a:pos x="5" y="1031"/>
                </a:cxn>
                <a:cxn ang="0">
                  <a:pos x="27" y="1021"/>
                </a:cxn>
                <a:cxn ang="0">
                  <a:pos x="108" y="1018"/>
                </a:cxn>
                <a:cxn ang="0">
                  <a:pos x="157" y="1007"/>
                </a:cxn>
                <a:cxn ang="0">
                  <a:pos x="177" y="981"/>
                </a:cxn>
                <a:cxn ang="0">
                  <a:pos x="395" y="116"/>
                </a:cxn>
                <a:cxn ang="0">
                  <a:pos x="402" y="88"/>
                </a:cxn>
                <a:cxn ang="0">
                  <a:pos x="399" y="70"/>
                </a:cxn>
                <a:cxn ang="0">
                  <a:pos x="367" y="60"/>
                </a:cxn>
                <a:cxn ang="0">
                  <a:pos x="322" y="56"/>
                </a:cxn>
                <a:cxn ang="0">
                  <a:pos x="270" y="53"/>
                </a:cxn>
                <a:cxn ang="0">
                  <a:pos x="255" y="36"/>
                </a:cxn>
                <a:cxn ang="0">
                  <a:pos x="266" y="7"/>
                </a:cxn>
                <a:cxn ang="0">
                  <a:pos x="285" y="0"/>
                </a:cxn>
              </a:cxnLst>
              <a:rect l="0" t="0" r="r" b="b"/>
              <a:pathLst>
                <a:path w="1029" h="1076">
                  <a:moveTo>
                    <a:pt x="285" y="0"/>
                  </a:moveTo>
                  <a:lnTo>
                    <a:pt x="290" y="0"/>
                  </a:lnTo>
                  <a:lnTo>
                    <a:pt x="323" y="1"/>
                  </a:lnTo>
                  <a:lnTo>
                    <a:pt x="356" y="3"/>
                  </a:lnTo>
                  <a:lnTo>
                    <a:pt x="392" y="4"/>
                  </a:lnTo>
                  <a:lnTo>
                    <a:pt x="416" y="5"/>
                  </a:lnTo>
                  <a:lnTo>
                    <a:pt x="445" y="6"/>
                  </a:lnTo>
                  <a:lnTo>
                    <a:pt x="500" y="8"/>
                  </a:lnTo>
                  <a:lnTo>
                    <a:pt x="530" y="8"/>
                  </a:lnTo>
                  <a:lnTo>
                    <a:pt x="596" y="6"/>
                  </a:lnTo>
                  <a:lnTo>
                    <a:pt x="626" y="4"/>
                  </a:lnTo>
                  <a:lnTo>
                    <a:pt x="656" y="3"/>
                  </a:lnTo>
                  <a:lnTo>
                    <a:pt x="686" y="2"/>
                  </a:lnTo>
                  <a:lnTo>
                    <a:pt x="715" y="1"/>
                  </a:lnTo>
                  <a:lnTo>
                    <a:pt x="742" y="0"/>
                  </a:lnTo>
                  <a:lnTo>
                    <a:pt x="753" y="1"/>
                  </a:lnTo>
                  <a:lnTo>
                    <a:pt x="760" y="4"/>
                  </a:lnTo>
                  <a:lnTo>
                    <a:pt x="765" y="8"/>
                  </a:lnTo>
                  <a:lnTo>
                    <a:pt x="768" y="13"/>
                  </a:lnTo>
                  <a:lnTo>
                    <a:pt x="769" y="18"/>
                  </a:lnTo>
                  <a:lnTo>
                    <a:pt x="770" y="21"/>
                  </a:lnTo>
                  <a:lnTo>
                    <a:pt x="770" y="22"/>
                  </a:lnTo>
                  <a:lnTo>
                    <a:pt x="769" y="35"/>
                  </a:lnTo>
                  <a:lnTo>
                    <a:pt x="766" y="44"/>
                  </a:lnTo>
                  <a:lnTo>
                    <a:pt x="760" y="50"/>
                  </a:lnTo>
                  <a:lnTo>
                    <a:pt x="750" y="53"/>
                  </a:lnTo>
                  <a:lnTo>
                    <a:pt x="739" y="55"/>
                  </a:lnTo>
                  <a:lnTo>
                    <a:pt x="725" y="56"/>
                  </a:lnTo>
                  <a:lnTo>
                    <a:pt x="670" y="56"/>
                  </a:lnTo>
                  <a:lnTo>
                    <a:pt x="639" y="58"/>
                  </a:lnTo>
                  <a:lnTo>
                    <a:pt x="615" y="60"/>
                  </a:lnTo>
                  <a:lnTo>
                    <a:pt x="596" y="63"/>
                  </a:lnTo>
                  <a:lnTo>
                    <a:pt x="580" y="68"/>
                  </a:lnTo>
                  <a:lnTo>
                    <a:pt x="569" y="74"/>
                  </a:lnTo>
                  <a:lnTo>
                    <a:pt x="560" y="82"/>
                  </a:lnTo>
                  <a:lnTo>
                    <a:pt x="554" y="91"/>
                  </a:lnTo>
                  <a:lnTo>
                    <a:pt x="549" y="102"/>
                  </a:lnTo>
                  <a:lnTo>
                    <a:pt x="546" y="114"/>
                  </a:lnTo>
                  <a:lnTo>
                    <a:pt x="542" y="130"/>
                  </a:lnTo>
                  <a:lnTo>
                    <a:pt x="543" y="130"/>
                  </a:lnTo>
                  <a:lnTo>
                    <a:pt x="329" y="971"/>
                  </a:lnTo>
                  <a:lnTo>
                    <a:pt x="326" y="983"/>
                  </a:lnTo>
                  <a:lnTo>
                    <a:pt x="324" y="992"/>
                  </a:lnTo>
                  <a:lnTo>
                    <a:pt x="322" y="999"/>
                  </a:lnTo>
                  <a:lnTo>
                    <a:pt x="322" y="1008"/>
                  </a:lnTo>
                  <a:lnTo>
                    <a:pt x="324" y="1012"/>
                  </a:lnTo>
                  <a:lnTo>
                    <a:pt x="327" y="1016"/>
                  </a:lnTo>
                  <a:lnTo>
                    <a:pt x="333" y="1018"/>
                  </a:lnTo>
                  <a:lnTo>
                    <a:pt x="342" y="1019"/>
                  </a:lnTo>
                  <a:lnTo>
                    <a:pt x="355" y="1020"/>
                  </a:lnTo>
                  <a:lnTo>
                    <a:pt x="552" y="1020"/>
                  </a:lnTo>
                  <a:lnTo>
                    <a:pt x="598" y="1018"/>
                  </a:lnTo>
                  <a:lnTo>
                    <a:pt x="639" y="1014"/>
                  </a:lnTo>
                  <a:lnTo>
                    <a:pt x="678" y="1007"/>
                  </a:lnTo>
                  <a:lnTo>
                    <a:pt x="714" y="996"/>
                  </a:lnTo>
                  <a:lnTo>
                    <a:pt x="745" y="983"/>
                  </a:lnTo>
                  <a:lnTo>
                    <a:pt x="774" y="969"/>
                  </a:lnTo>
                  <a:lnTo>
                    <a:pt x="800" y="952"/>
                  </a:lnTo>
                  <a:lnTo>
                    <a:pt x="824" y="933"/>
                  </a:lnTo>
                  <a:lnTo>
                    <a:pt x="845" y="914"/>
                  </a:lnTo>
                  <a:lnTo>
                    <a:pt x="865" y="891"/>
                  </a:lnTo>
                  <a:lnTo>
                    <a:pt x="882" y="869"/>
                  </a:lnTo>
                  <a:lnTo>
                    <a:pt x="897" y="846"/>
                  </a:lnTo>
                  <a:lnTo>
                    <a:pt x="911" y="821"/>
                  </a:lnTo>
                  <a:lnTo>
                    <a:pt x="925" y="796"/>
                  </a:lnTo>
                  <a:lnTo>
                    <a:pt x="937" y="770"/>
                  </a:lnTo>
                  <a:lnTo>
                    <a:pt x="948" y="745"/>
                  </a:lnTo>
                  <a:lnTo>
                    <a:pt x="969" y="694"/>
                  </a:lnTo>
                  <a:lnTo>
                    <a:pt x="975" y="681"/>
                  </a:lnTo>
                  <a:lnTo>
                    <a:pt x="980" y="672"/>
                  </a:lnTo>
                  <a:lnTo>
                    <a:pt x="985" y="666"/>
                  </a:lnTo>
                  <a:lnTo>
                    <a:pt x="991" y="663"/>
                  </a:lnTo>
                  <a:lnTo>
                    <a:pt x="1000" y="662"/>
                  </a:lnTo>
                  <a:lnTo>
                    <a:pt x="1011" y="663"/>
                  </a:lnTo>
                  <a:lnTo>
                    <a:pt x="1018" y="667"/>
                  </a:lnTo>
                  <a:lnTo>
                    <a:pt x="1024" y="671"/>
                  </a:lnTo>
                  <a:lnTo>
                    <a:pt x="1027" y="676"/>
                  </a:lnTo>
                  <a:lnTo>
                    <a:pt x="1029" y="680"/>
                  </a:lnTo>
                  <a:lnTo>
                    <a:pt x="1029" y="683"/>
                  </a:lnTo>
                  <a:lnTo>
                    <a:pt x="1028" y="689"/>
                  </a:lnTo>
                  <a:lnTo>
                    <a:pt x="1025" y="698"/>
                  </a:lnTo>
                  <a:lnTo>
                    <a:pt x="1019" y="712"/>
                  </a:lnTo>
                  <a:lnTo>
                    <a:pt x="1013" y="730"/>
                  </a:lnTo>
                  <a:lnTo>
                    <a:pt x="1006" y="751"/>
                  </a:lnTo>
                  <a:lnTo>
                    <a:pt x="997" y="774"/>
                  </a:lnTo>
                  <a:lnTo>
                    <a:pt x="988" y="800"/>
                  </a:lnTo>
                  <a:lnTo>
                    <a:pt x="978" y="826"/>
                  </a:lnTo>
                  <a:lnTo>
                    <a:pt x="947" y="909"/>
                  </a:lnTo>
                  <a:lnTo>
                    <a:pt x="937" y="935"/>
                  </a:lnTo>
                  <a:lnTo>
                    <a:pt x="928" y="961"/>
                  </a:lnTo>
                  <a:lnTo>
                    <a:pt x="919" y="983"/>
                  </a:lnTo>
                  <a:lnTo>
                    <a:pt x="910" y="1005"/>
                  </a:lnTo>
                  <a:lnTo>
                    <a:pt x="904" y="1022"/>
                  </a:lnTo>
                  <a:lnTo>
                    <a:pt x="899" y="1035"/>
                  </a:lnTo>
                  <a:lnTo>
                    <a:pt x="896" y="1044"/>
                  </a:lnTo>
                  <a:lnTo>
                    <a:pt x="890" y="1058"/>
                  </a:lnTo>
                  <a:lnTo>
                    <a:pt x="885" y="1067"/>
                  </a:lnTo>
                  <a:lnTo>
                    <a:pt x="879" y="1072"/>
                  </a:lnTo>
                  <a:lnTo>
                    <a:pt x="870" y="1075"/>
                  </a:lnTo>
                  <a:lnTo>
                    <a:pt x="857" y="1076"/>
                  </a:lnTo>
                  <a:lnTo>
                    <a:pt x="35" y="1076"/>
                  </a:lnTo>
                  <a:lnTo>
                    <a:pt x="23" y="1075"/>
                  </a:lnTo>
                  <a:lnTo>
                    <a:pt x="14" y="1073"/>
                  </a:lnTo>
                  <a:lnTo>
                    <a:pt x="6" y="1069"/>
                  </a:lnTo>
                  <a:lnTo>
                    <a:pt x="2" y="1062"/>
                  </a:lnTo>
                  <a:lnTo>
                    <a:pt x="0" y="1052"/>
                  </a:lnTo>
                  <a:lnTo>
                    <a:pt x="1" y="1040"/>
                  </a:lnTo>
                  <a:lnTo>
                    <a:pt x="5" y="1031"/>
                  </a:lnTo>
                  <a:lnTo>
                    <a:pt x="10" y="1026"/>
                  </a:lnTo>
                  <a:lnTo>
                    <a:pt x="18" y="1022"/>
                  </a:lnTo>
                  <a:lnTo>
                    <a:pt x="27" y="1021"/>
                  </a:lnTo>
                  <a:lnTo>
                    <a:pt x="37" y="1020"/>
                  </a:lnTo>
                  <a:lnTo>
                    <a:pt x="81" y="1020"/>
                  </a:lnTo>
                  <a:lnTo>
                    <a:pt x="108" y="1018"/>
                  </a:lnTo>
                  <a:lnTo>
                    <a:pt x="128" y="1016"/>
                  </a:lnTo>
                  <a:lnTo>
                    <a:pt x="144" y="1012"/>
                  </a:lnTo>
                  <a:lnTo>
                    <a:pt x="157" y="1007"/>
                  </a:lnTo>
                  <a:lnTo>
                    <a:pt x="165" y="1000"/>
                  </a:lnTo>
                  <a:lnTo>
                    <a:pt x="172" y="991"/>
                  </a:lnTo>
                  <a:lnTo>
                    <a:pt x="177" y="981"/>
                  </a:lnTo>
                  <a:lnTo>
                    <a:pt x="181" y="968"/>
                  </a:lnTo>
                  <a:lnTo>
                    <a:pt x="185" y="954"/>
                  </a:lnTo>
                  <a:lnTo>
                    <a:pt x="395" y="116"/>
                  </a:lnTo>
                  <a:lnTo>
                    <a:pt x="398" y="104"/>
                  </a:lnTo>
                  <a:lnTo>
                    <a:pt x="400" y="95"/>
                  </a:lnTo>
                  <a:lnTo>
                    <a:pt x="402" y="88"/>
                  </a:lnTo>
                  <a:lnTo>
                    <a:pt x="402" y="82"/>
                  </a:lnTo>
                  <a:lnTo>
                    <a:pt x="401" y="75"/>
                  </a:lnTo>
                  <a:lnTo>
                    <a:pt x="399" y="70"/>
                  </a:lnTo>
                  <a:lnTo>
                    <a:pt x="393" y="65"/>
                  </a:lnTo>
                  <a:lnTo>
                    <a:pt x="383" y="62"/>
                  </a:lnTo>
                  <a:lnTo>
                    <a:pt x="367" y="60"/>
                  </a:lnTo>
                  <a:lnTo>
                    <a:pt x="351" y="58"/>
                  </a:lnTo>
                  <a:lnTo>
                    <a:pt x="335" y="57"/>
                  </a:lnTo>
                  <a:lnTo>
                    <a:pt x="322" y="56"/>
                  </a:lnTo>
                  <a:lnTo>
                    <a:pt x="293" y="56"/>
                  </a:lnTo>
                  <a:lnTo>
                    <a:pt x="281" y="55"/>
                  </a:lnTo>
                  <a:lnTo>
                    <a:pt x="270" y="53"/>
                  </a:lnTo>
                  <a:lnTo>
                    <a:pt x="262" y="50"/>
                  </a:lnTo>
                  <a:lnTo>
                    <a:pt x="257" y="44"/>
                  </a:lnTo>
                  <a:lnTo>
                    <a:pt x="255" y="36"/>
                  </a:lnTo>
                  <a:lnTo>
                    <a:pt x="256" y="23"/>
                  </a:lnTo>
                  <a:lnTo>
                    <a:pt x="260" y="13"/>
                  </a:lnTo>
                  <a:lnTo>
                    <a:pt x="266" y="7"/>
                  </a:lnTo>
                  <a:lnTo>
                    <a:pt x="272" y="3"/>
                  </a:lnTo>
                  <a:lnTo>
                    <a:pt x="279" y="1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5" name="Group 10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072735" y="4849985"/>
            <a:ext cx="2959220" cy="580545"/>
            <a:chOff x="1478" y="2849"/>
            <a:chExt cx="11576" cy="2271"/>
          </a:xfrm>
          <a:solidFill>
            <a:srgbClr val="0000FF"/>
          </a:solidFill>
        </p:grpSpPr>
        <p:sp>
          <p:nvSpPr>
            <p:cNvPr id="86" name="Freeform 12"/>
            <p:cNvSpPr>
              <a:spLocks noEditPoints="1"/>
            </p:cNvSpPr>
            <p:nvPr/>
          </p:nvSpPr>
          <p:spPr bwMode="auto">
            <a:xfrm>
              <a:off x="1478" y="3584"/>
              <a:ext cx="1424" cy="537"/>
            </a:xfrm>
            <a:custGeom>
              <a:avLst/>
              <a:gdLst/>
              <a:ahLst/>
              <a:cxnLst>
                <a:cxn ang="0">
                  <a:pos x="54" y="447"/>
                </a:cxn>
                <a:cxn ang="0">
                  <a:pos x="1370" y="447"/>
                </a:cxn>
                <a:cxn ang="0">
                  <a:pos x="1392" y="451"/>
                </a:cxn>
                <a:cxn ang="0">
                  <a:pos x="1406" y="459"/>
                </a:cxn>
                <a:cxn ang="0">
                  <a:pos x="1420" y="471"/>
                </a:cxn>
                <a:cxn ang="0">
                  <a:pos x="1424" y="494"/>
                </a:cxn>
                <a:cxn ang="0">
                  <a:pos x="1420" y="514"/>
                </a:cxn>
                <a:cxn ang="0">
                  <a:pos x="1406" y="529"/>
                </a:cxn>
                <a:cxn ang="0">
                  <a:pos x="1370" y="537"/>
                </a:cxn>
                <a:cxn ang="0">
                  <a:pos x="50" y="537"/>
                </a:cxn>
                <a:cxn ang="0">
                  <a:pos x="15" y="529"/>
                </a:cxn>
                <a:cxn ang="0">
                  <a:pos x="4" y="514"/>
                </a:cxn>
                <a:cxn ang="0">
                  <a:pos x="0" y="494"/>
                </a:cxn>
                <a:cxn ang="0">
                  <a:pos x="4" y="471"/>
                </a:cxn>
                <a:cxn ang="0">
                  <a:pos x="18" y="459"/>
                </a:cxn>
                <a:cxn ang="0">
                  <a:pos x="36" y="451"/>
                </a:cxn>
                <a:cxn ang="0">
                  <a:pos x="54" y="447"/>
                </a:cxn>
                <a:cxn ang="0">
                  <a:pos x="54" y="0"/>
                </a:cxn>
                <a:cxn ang="0">
                  <a:pos x="1374" y="0"/>
                </a:cxn>
                <a:cxn ang="0">
                  <a:pos x="1410" y="8"/>
                </a:cxn>
                <a:cxn ang="0">
                  <a:pos x="1420" y="24"/>
                </a:cxn>
                <a:cxn ang="0">
                  <a:pos x="1424" y="43"/>
                </a:cxn>
                <a:cxn ang="0">
                  <a:pos x="1420" y="66"/>
                </a:cxn>
                <a:cxn ang="0">
                  <a:pos x="1406" y="78"/>
                </a:cxn>
                <a:cxn ang="0">
                  <a:pos x="1388" y="86"/>
                </a:cxn>
                <a:cxn ang="0">
                  <a:pos x="1370" y="90"/>
                </a:cxn>
                <a:cxn ang="0">
                  <a:pos x="50" y="90"/>
                </a:cxn>
                <a:cxn ang="0">
                  <a:pos x="33" y="86"/>
                </a:cxn>
                <a:cxn ang="0">
                  <a:pos x="15" y="78"/>
                </a:cxn>
                <a:cxn ang="0">
                  <a:pos x="4" y="66"/>
                </a:cxn>
                <a:cxn ang="0">
                  <a:pos x="0" y="43"/>
                </a:cxn>
                <a:cxn ang="0">
                  <a:pos x="4" y="24"/>
                </a:cxn>
                <a:cxn ang="0">
                  <a:pos x="18" y="8"/>
                </a:cxn>
                <a:cxn ang="0">
                  <a:pos x="54" y="0"/>
                </a:cxn>
              </a:cxnLst>
              <a:rect l="0" t="0" r="r" b="b"/>
              <a:pathLst>
                <a:path w="1424" h="537">
                  <a:moveTo>
                    <a:pt x="54" y="447"/>
                  </a:moveTo>
                  <a:lnTo>
                    <a:pt x="1370" y="447"/>
                  </a:lnTo>
                  <a:lnTo>
                    <a:pt x="1392" y="451"/>
                  </a:lnTo>
                  <a:lnTo>
                    <a:pt x="1406" y="459"/>
                  </a:lnTo>
                  <a:lnTo>
                    <a:pt x="1420" y="471"/>
                  </a:lnTo>
                  <a:lnTo>
                    <a:pt x="1424" y="494"/>
                  </a:lnTo>
                  <a:lnTo>
                    <a:pt x="1420" y="514"/>
                  </a:lnTo>
                  <a:lnTo>
                    <a:pt x="1406" y="529"/>
                  </a:lnTo>
                  <a:lnTo>
                    <a:pt x="1370" y="537"/>
                  </a:lnTo>
                  <a:lnTo>
                    <a:pt x="50" y="537"/>
                  </a:lnTo>
                  <a:lnTo>
                    <a:pt x="15" y="529"/>
                  </a:lnTo>
                  <a:lnTo>
                    <a:pt x="4" y="514"/>
                  </a:lnTo>
                  <a:lnTo>
                    <a:pt x="0" y="494"/>
                  </a:lnTo>
                  <a:lnTo>
                    <a:pt x="4" y="471"/>
                  </a:lnTo>
                  <a:lnTo>
                    <a:pt x="18" y="459"/>
                  </a:lnTo>
                  <a:lnTo>
                    <a:pt x="36" y="451"/>
                  </a:lnTo>
                  <a:lnTo>
                    <a:pt x="54" y="447"/>
                  </a:lnTo>
                  <a:close/>
                  <a:moveTo>
                    <a:pt x="54" y="0"/>
                  </a:moveTo>
                  <a:lnTo>
                    <a:pt x="1374" y="0"/>
                  </a:lnTo>
                  <a:lnTo>
                    <a:pt x="1410" y="8"/>
                  </a:lnTo>
                  <a:lnTo>
                    <a:pt x="1420" y="24"/>
                  </a:lnTo>
                  <a:lnTo>
                    <a:pt x="1424" y="43"/>
                  </a:lnTo>
                  <a:lnTo>
                    <a:pt x="1420" y="66"/>
                  </a:lnTo>
                  <a:lnTo>
                    <a:pt x="1406" y="78"/>
                  </a:lnTo>
                  <a:lnTo>
                    <a:pt x="1388" y="86"/>
                  </a:lnTo>
                  <a:lnTo>
                    <a:pt x="1370" y="90"/>
                  </a:lnTo>
                  <a:lnTo>
                    <a:pt x="50" y="90"/>
                  </a:lnTo>
                  <a:lnTo>
                    <a:pt x="33" y="86"/>
                  </a:lnTo>
                  <a:lnTo>
                    <a:pt x="15" y="78"/>
                  </a:lnTo>
                  <a:lnTo>
                    <a:pt x="4" y="66"/>
                  </a:lnTo>
                  <a:lnTo>
                    <a:pt x="0" y="43"/>
                  </a:lnTo>
                  <a:lnTo>
                    <a:pt x="4" y="24"/>
                  </a:lnTo>
                  <a:lnTo>
                    <a:pt x="18" y="8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3"/>
            <p:cNvSpPr>
              <a:spLocks noEditPoints="1"/>
            </p:cNvSpPr>
            <p:nvPr/>
          </p:nvSpPr>
          <p:spPr bwMode="auto">
            <a:xfrm>
              <a:off x="3748" y="3079"/>
              <a:ext cx="1431" cy="1547"/>
            </a:xfrm>
            <a:custGeom>
              <a:avLst/>
              <a:gdLst/>
              <a:ahLst/>
              <a:cxnLst>
                <a:cxn ang="0">
                  <a:pos x="743" y="1485"/>
                </a:cxn>
                <a:cxn ang="0">
                  <a:pos x="954" y="1438"/>
                </a:cxn>
                <a:cxn ang="0">
                  <a:pos x="1134" y="1322"/>
                </a:cxn>
                <a:cxn ang="0">
                  <a:pos x="1273" y="1151"/>
                </a:cxn>
                <a:cxn ang="0">
                  <a:pos x="1360" y="929"/>
                </a:cxn>
                <a:cxn ang="0">
                  <a:pos x="743" y="801"/>
                </a:cxn>
                <a:cxn ang="0">
                  <a:pos x="68" y="925"/>
                </a:cxn>
                <a:cxn ang="0">
                  <a:pos x="151" y="1147"/>
                </a:cxn>
                <a:cxn ang="0">
                  <a:pos x="291" y="1322"/>
                </a:cxn>
                <a:cxn ang="0">
                  <a:pos x="474" y="1435"/>
                </a:cxn>
                <a:cxn ang="0">
                  <a:pos x="685" y="1485"/>
                </a:cxn>
                <a:cxn ang="0">
                  <a:pos x="54" y="801"/>
                </a:cxn>
                <a:cxn ang="0">
                  <a:pos x="739" y="743"/>
                </a:cxn>
                <a:cxn ang="0">
                  <a:pos x="1356" y="618"/>
                </a:cxn>
                <a:cxn ang="0">
                  <a:pos x="1273" y="396"/>
                </a:cxn>
                <a:cxn ang="0">
                  <a:pos x="1137" y="225"/>
                </a:cxn>
                <a:cxn ang="0">
                  <a:pos x="954" y="109"/>
                </a:cxn>
                <a:cxn ang="0">
                  <a:pos x="739" y="58"/>
                </a:cxn>
                <a:cxn ang="0">
                  <a:pos x="578" y="74"/>
                </a:cxn>
                <a:cxn ang="0">
                  <a:pos x="377" y="155"/>
                </a:cxn>
                <a:cxn ang="0">
                  <a:pos x="216" y="303"/>
                </a:cxn>
                <a:cxn ang="0">
                  <a:pos x="104" y="501"/>
                </a:cxn>
                <a:cxn ang="0">
                  <a:pos x="54" y="743"/>
                </a:cxn>
                <a:cxn ang="0">
                  <a:pos x="685" y="58"/>
                </a:cxn>
                <a:cxn ang="0">
                  <a:pos x="832" y="12"/>
                </a:cxn>
                <a:cxn ang="0">
                  <a:pos x="1044" y="85"/>
                </a:cxn>
                <a:cxn ang="0">
                  <a:pos x="1220" y="225"/>
                </a:cxn>
                <a:cxn ang="0">
                  <a:pos x="1352" y="420"/>
                </a:cxn>
                <a:cxn ang="0">
                  <a:pos x="1420" y="649"/>
                </a:cxn>
                <a:cxn ang="0">
                  <a:pos x="1420" y="898"/>
                </a:cxn>
                <a:cxn ang="0">
                  <a:pos x="1352" y="1127"/>
                </a:cxn>
                <a:cxn ang="0">
                  <a:pos x="1223" y="1318"/>
                </a:cxn>
                <a:cxn ang="0">
                  <a:pos x="1044" y="1462"/>
                </a:cxn>
                <a:cxn ang="0">
                  <a:pos x="832" y="1536"/>
                </a:cxn>
                <a:cxn ang="0">
                  <a:pos x="599" y="1536"/>
                </a:cxn>
                <a:cxn ang="0">
                  <a:pos x="388" y="1462"/>
                </a:cxn>
                <a:cxn ang="0">
                  <a:pos x="212" y="1322"/>
                </a:cxn>
                <a:cxn ang="0">
                  <a:pos x="79" y="1127"/>
                </a:cxn>
                <a:cxn ang="0">
                  <a:pos x="11" y="898"/>
                </a:cxn>
                <a:cxn ang="0">
                  <a:pos x="11" y="649"/>
                </a:cxn>
                <a:cxn ang="0">
                  <a:pos x="79" y="420"/>
                </a:cxn>
                <a:cxn ang="0">
                  <a:pos x="208" y="229"/>
                </a:cxn>
                <a:cxn ang="0">
                  <a:pos x="384" y="85"/>
                </a:cxn>
                <a:cxn ang="0">
                  <a:pos x="599" y="12"/>
                </a:cxn>
              </a:cxnLst>
              <a:rect l="0" t="0" r="r" b="b"/>
              <a:pathLst>
                <a:path w="1431" h="1547">
                  <a:moveTo>
                    <a:pt x="743" y="801"/>
                  </a:moveTo>
                  <a:lnTo>
                    <a:pt x="743" y="1485"/>
                  </a:lnTo>
                  <a:lnTo>
                    <a:pt x="850" y="1470"/>
                  </a:lnTo>
                  <a:lnTo>
                    <a:pt x="954" y="1438"/>
                  </a:lnTo>
                  <a:lnTo>
                    <a:pt x="1048" y="1388"/>
                  </a:lnTo>
                  <a:lnTo>
                    <a:pt x="1134" y="1322"/>
                  </a:lnTo>
                  <a:lnTo>
                    <a:pt x="1212" y="1244"/>
                  </a:lnTo>
                  <a:lnTo>
                    <a:pt x="1273" y="1151"/>
                  </a:lnTo>
                  <a:lnTo>
                    <a:pt x="1324" y="1042"/>
                  </a:lnTo>
                  <a:lnTo>
                    <a:pt x="1360" y="929"/>
                  </a:lnTo>
                  <a:lnTo>
                    <a:pt x="1377" y="801"/>
                  </a:lnTo>
                  <a:lnTo>
                    <a:pt x="743" y="801"/>
                  </a:lnTo>
                  <a:close/>
                  <a:moveTo>
                    <a:pt x="54" y="801"/>
                  </a:moveTo>
                  <a:lnTo>
                    <a:pt x="68" y="925"/>
                  </a:lnTo>
                  <a:lnTo>
                    <a:pt x="104" y="1042"/>
                  </a:lnTo>
                  <a:lnTo>
                    <a:pt x="151" y="1147"/>
                  </a:lnTo>
                  <a:lnTo>
                    <a:pt x="216" y="1240"/>
                  </a:lnTo>
                  <a:lnTo>
                    <a:pt x="291" y="1322"/>
                  </a:lnTo>
                  <a:lnTo>
                    <a:pt x="380" y="1388"/>
                  </a:lnTo>
                  <a:lnTo>
                    <a:pt x="474" y="1435"/>
                  </a:lnTo>
                  <a:lnTo>
                    <a:pt x="578" y="1470"/>
                  </a:lnTo>
                  <a:lnTo>
                    <a:pt x="685" y="1485"/>
                  </a:lnTo>
                  <a:lnTo>
                    <a:pt x="685" y="801"/>
                  </a:lnTo>
                  <a:lnTo>
                    <a:pt x="54" y="801"/>
                  </a:lnTo>
                  <a:close/>
                  <a:moveTo>
                    <a:pt x="739" y="58"/>
                  </a:moveTo>
                  <a:lnTo>
                    <a:pt x="739" y="743"/>
                  </a:lnTo>
                  <a:lnTo>
                    <a:pt x="1374" y="743"/>
                  </a:lnTo>
                  <a:lnTo>
                    <a:pt x="1356" y="618"/>
                  </a:lnTo>
                  <a:lnTo>
                    <a:pt x="1324" y="501"/>
                  </a:lnTo>
                  <a:lnTo>
                    <a:pt x="1273" y="396"/>
                  </a:lnTo>
                  <a:lnTo>
                    <a:pt x="1212" y="307"/>
                  </a:lnTo>
                  <a:lnTo>
                    <a:pt x="1137" y="225"/>
                  </a:lnTo>
                  <a:lnTo>
                    <a:pt x="1048" y="159"/>
                  </a:lnTo>
                  <a:lnTo>
                    <a:pt x="954" y="109"/>
                  </a:lnTo>
                  <a:lnTo>
                    <a:pt x="850" y="74"/>
                  </a:lnTo>
                  <a:lnTo>
                    <a:pt x="739" y="58"/>
                  </a:lnTo>
                  <a:close/>
                  <a:moveTo>
                    <a:pt x="685" y="58"/>
                  </a:moveTo>
                  <a:lnTo>
                    <a:pt x="578" y="74"/>
                  </a:lnTo>
                  <a:lnTo>
                    <a:pt x="474" y="105"/>
                  </a:lnTo>
                  <a:lnTo>
                    <a:pt x="377" y="155"/>
                  </a:lnTo>
                  <a:lnTo>
                    <a:pt x="291" y="221"/>
                  </a:lnTo>
                  <a:lnTo>
                    <a:pt x="216" y="303"/>
                  </a:lnTo>
                  <a:lnTo>
                    <a:pt x="155" y="396"/>
                  </a:lnTo>
                  <a:lnTo>
                    <a:pt x="104" y="501"/>
                  </a:lnTo>
                  <a:lnTo>
                    <a:pt x="72" y="618"/>
                  </a:lnTo>
                  <a:lnTo>
                    <a:pt x="54" y="743"/>
                  </a:lnTo>
                  <a:lnTo>
                    <a:pt x="685" y="743"/>
                  </a:lnTo>
                  <a:lnTo>
                    <a:pt x="685" y="58"/>
                  </a:lnTo>
                  <a:close/>
                  <a:moveTo>
                    <a:pt x="718" y="0"/>
                  </a:moveTo>
                  <a:lnTo>
                    <a:pt x="832" y="12"/>
                  </a:lnTo>
                  <a:lnTo>
                    <a:pt x="944" y="39"/>
                  </a:lnTo>
                  <a:lnTo>
                    <a:pt x="1044" y="85"/>
                  </a:lnTo>
                  <a:lnTo>
                    <a:pt x="1137" y="148"/>
                  </a:lnTo>
                  <a:lnTo>
                    <a:pt x="1220" y="225"/>
                  </a:lnTo>
                  <a:lnTo>
                    <a:pt x="1291" y="315"/>
                  </a:lnTo>
                  <a:lnTo>
                    <a:pt x="1352" y="420"/>
                  </a:lnTo>
                  <a:lnTo>
                    <a:pt x="1395" y="529"/>
                  </a:lnTo>
                  <a:lnTo>
                    <a:pt x="1420" y="649"/>
                  </a:lnTo>
                  <a:lnTo>
                    <a:pt x="1431" y="774"/>
                  </a:lnTo>
                  <a:lnTo>
                    <a:pt x="1420" y="898"/>
                  </a:lnTo>
                  <a:lnTo>
                    <a:pt x="1395" y="1019"/>
                  </a:lnTo>
                  <a:lnTo>
                    <a:pt x="1352" y="1127"/>
                  </a:lnTo>
                  <a:lnTo>
                    <a:pt x="1295" y="1229"/>
                  </a:lnTo>
                  <a:lnTo>
                    <a:pt x="1223" y="1318"/>
                  </a:lnTo>
                  <a:lnTo>
                    <a:pt x="1137" y="1396"/>
                  </a:lnTo>
                  <a:lnTo>
                    <a:pt x="1044" y="1462"/>
                  </a:lnTo>
                  <a:lnTo>
                    <a:pt x="940" y="1508"/>
                  </a:lnTo>
                  <a:lnTo>
                    <a:pt x="832" y="1536"/>
                  </a:lnTo>
                  <a:lnTo>
                    <a:pt x="714" y="1547"/>
                  </a:lnTo>
                  <a:lnTo>
                    <a:pt x="599" y="1536"/>
                  </a:lnTo>
                  <a:lnTo>
                    <a:pt x="488" y="1508"/>
                  </a:lnTo>
                  <a:lnTo>
                    <a:pt x="388" y="1462"/>
                  </a:lnTo>
                  <a:lnTo>
                    <a:pt x="294" y="1400"/>
                  </a:lnTo>
                  <a:lnTo>
                    <a:pt x="212" y="1322"/>
                  </a:lnTo>
                  <a:lnTo>
                    <a:pt x="140" y="1232"/>
                  </a:lnTo>
                  <a:lnTo>
                    <a:pt x="79" y="1127"/>
                  </a:lnTo>
                  <a:lnTo>
                    <a:pt x="36" y="1019"/>
                  </a:lnTo>
                  <a:lnTo>
                    <a:pt x="11" y="898"/>
                  </a:lnTo>
                  <a:lnTo>
                    <a:pt x="0" y="774"/>
                  </a:lnTo>
                  <a:lnTo>
                    <a:pt x="11" y="649"/>
                  </a:lnTo>
                  <a:lnTo>
                    <a:pt x="36" y="529"/>
                  </a:lnTo>
                  <a:lnTo>
                    <a:pt x="79" y="420"/>
                  </a:lnTo>
                  <a:lnTo>
                    <a:pt x="137" y="319"/>
                  </a:lnTo>
                  <a:lnTo>
                    <a:pt x="208" y="229"/>
                  </a:lnTo>
                  <a:lnTo>
                    <a:pt x="291" y="152"/>
                  </a:lnTo>
                  <a:lnTo>
                    <a:pt x="384" y="85"/>
                  </a:lnTo>
                  <a:lnTo>
                    <a:pt x="488" y="39"/>
                  </a:lnTo>
                  <a:lnTo>
                    <a:pt x="599" y="12"/>
                  </a:lnTo>
                  <a:lnTo>
                    <a:pt x="7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5362" y="4043"/>
              <a:ext cx="872" cy="1077"/>
            </a:xfrm>
            <a:custGeom>
              <a:avLst/>
              <a:gdLst/>
              <a:ahLst/>
              <a:cxnLst>
                <a:cxn ang="0">
                  <a:pos x="380" y="8"/>
                </a:cxn>
                <a:cxn ang="0">
                  <a:pos x="481" y="74"/>
                </a:cxn>
                <a:cxn ang="0">
                  <a:pos x="549" y="183"/>
                </a:cxn>
                <a:cxn ang="0">
                  <a:pos x="592" y="303"/>
                </a:cxn>
                <a:cxn ang="0">
                  <a:pos x="613" y="416"/>
                </a:cxn>
                <a:cxn ang="0">
                  <a:pos x="621" y="494"/>
                </a:cxn>
                <a:cxn ang="0">
                  <a:pos x="624" y="486"/>
                </a:cxn>
                <a:cxn ang="0">
                  <a:pos x="710" y="265"/>
                </a:cxn>
                <a:cxn ang="0">
                  <a:pos x="768" y="136"/>
                </a:cxn>
                <a:cxn ang="0">
                  <a:pos x="811" y="47"/>
                </a:cxn>
                <a:cxn ang="0">
                  <a:pos x="836" y="16"/>
                </a:cxn>
                <a:cxn ang="0">
                  <a:pos x="861" y="20"/>
                </a:cxn>
                <a:cxn ang="0">
                  <a:pos x="872" y="27"/>
                </a:cxn>
                <a:cxn ang="0">
                  <a:pos x="864" y="58"/>
                </a:cxn>
                <a:cxn ang="0">
                  <a:pos x="771" y="253"/>
                </a:cxn>
                <a:cxn ang="0">
                  <a:pos x="739" y="331"/>
                </a:cxn>
                <a:cxn ang="0">
                  <a:pos x="699" y="424"/>
                </a:cxn>
                <a:cxn ang="0">
                  <a:pos x="624" y="653"/>
                </a:cxn>
                <a:cxn ang="0">
                  <a:pos x="588" y="859"/>
                </a:cxn>
                <a:cxn ang="0">
                  <a:pos x="556" y="992"/>
                </a:cxn>
                <a:cxn ang="0">
                  <a:pos x="531" y="1058"/>
                </a:cxn>
                <a:cxn ang="0">
                  <a:pos x="513" y="1077"/>
                </a:cxn>
                <a:cxn ang="0">
                  <a:pos x="495" y="1073"/>
                </a:cxn>
                <a:cxn ang="0">
                  <a:pos x="484" y="1062"/>
                </a:cxn>
                <a:cxn ang="0">
                  <a:pos x="481" y="1038"/>
                </a:cxn>
                <a:cxn ang="0">
                  <a:pos x="491" y="968"/>
                </a:cxn>
                <a:cxn ang="0">
                  <a:pos x="517" y="859"/>
                </a:cxn>
                <a:cxn ang="0">
                  <a:pos x="549" y="739"/>
                </a:cxn>
                <a:cxn ang="0">
                  <a:pos x="567" y="669"/>
                </a:cxn>
                <a:cxn ang="0">
                  <a:pos x="574" y="618"/>
                </a:cxn>
                <a:cxn ang="0">
                  <a:pos x="570" y="459"/>
                </a:cxn>
                <a:cxn ang="0">
                  <a:pos x="545" y="342"/>
                </a:cxn>
                <a:cxn ang="0">
                  <a:pos x="499" y="241"/>
                </a:cxn>
                <a:cxn ang="0">
                  <a:pos x="420" y="163"/>
                </a:cxn>
                <a:cxn ang="0">
                  <a:pos x="298" y="136"/>
                </a:cxn>
                <a:cxn ang="0">
                  <a:pos x="179" y="163"/>
                </a:cxn>
                <a:cxn ang="0">
                  <a:pos x="83" y="237"/>
                </a:cxn>
                <a:cxn ang="0">
                  <a:pos x="50" y="303"/>
                </a:cxn>
                <a:cxn ang="0">
                  <a:pos x="40" y="315"/>
                </a:cxn>
                <a:cxn ang="0">
                  <a:pos x="11" y="311"/>
                </a:cxn>
                <a:cxn ang="0">
                  <a:pos x="0" y="303"/>
                </a:cxn>
                <a:cxn ang="0">
                  <a:pos x="4" y="280"/>
                </a:cxn>
                <a:cxn ang="0">
                  <a:pos x="32" y="202"/>
                </a:cxn>
                <a:cxn ang="0">
                  <a:pos x="111" y="93"/>
                </a:cxn>
                <a:cxn ang="0">
                  <a:pos x="197" y="31"/>
                </a:cxn>
                <a:cxn ang="0">
                  <a:pos x="319" y="0"/>
                </a:cxn>
              </a:cxnLst>
              <a:rect l="0" t="0" r="r" b="b"/>
              <a:pathLst>
                <a:path w="872" h="1077">
                  <a:moveTo>
                    <a:pt x="319" y="0"/>
                  </a:moveTo>
                  <a:lnTo>
                    <a:pt x="380" y="8"/>
                  </a:lnTo>
                  <a:lnTo>
                    <a:pt x="434" y="35"/>
                  </a:lnTo>
                  <a:lnTo>
                    <a:pt x="481" y="74"/>
                  </a:lnTo>
                  <a:lnTo>
                    <a:pt x="520" y="125"/>
                  </a:lnTo>
                  <a:lnTo>
                    <a:pt x="549" y="183"/>
                  </a:lnTo>
                  <a:lnTo>
                    <a:pt x="574" y="241"/>
                  </a:lnTo>
                  <a:lnTo>
                    <a:pt x="592" y="303"/>
                  </a:lnTo>
                  <a:lnTo>
                    <a:pt x="606" y="362"/>
                  </a:lnTo>
                  <a:lnTo>
                    <a:pt x="613" y="416"/>
                  </a:lnTo>
                  <a:lnTo>
                    <a:pt x="624" y="486"/>
                  </a:lnTo>
                  <a:lnTo>
                    <a:pt x="621" y="494"/>
                  </a:lnTo>
                  <a:lnTo>
                    <a:pt x="624" y="494"/>
                  </a:lnTo>
                  <a:lnTo>
                    <a:pt x="624" y="486"/>
                  </a:lnTo>
                  <a:lnTo>
                    <a:pt x="678" y="338"/>
                  </a:lnTo>
                  <a:lnTo>
                    <a:pt x="710" y="265"/>
                  </a:lnTo>
                  <a:lnTo>
                    <a:pt x="739" y="195"/>
                  </a:lnTo>
                  <a:lnTo>
                    <a:pt x="768" y="136"/>
                  </a:lnTo>
                  <a:lnTo>
                    <a:pt x="793" y="82"/>
                  </a:lnTo>
                  <a:lnTo>
                    <a:pt x="811" y="47"/>
                  </a:lnTo>
                  <a:lnTo>
                    <a:pt x="821" y="23"/>
                  </a:lnTo>
                  <a:lnTo>
                    <a:pt x="836" y="16"/>
                  </a:lnTo>
                  <a:lnTo>
                    <a:pt x="854" y="16"/>
                  </a:lnTo>
                  <a:lnTo>
                    <a:pt x="861" y="20"/>
                  </a:lnTo>
                  <a:lnTo>
                    <a:pt x="864" y="20"/>
                  </a:lnTo>
                  <a:lnTo>
                    <a:pt x="872" y="27"/>
                  </a:lnTo>
                  <a:lnTo>
                    <a:pt x="872" y="35"/>
                  </a:lnTo>
                  <a:lnTo>
                    <a:pt x="864" y="58"/>
                  </a:lnTo>
                  <a:lnTo>
                    <a:pt x="825" y="136"/>
                  </a:lnTo>
                  <a:lnTo>
                    <a:pt x="771" y="253"/>
                  </a:lnTo>
                  <a:lnTo>
                    <a:pt x="753" y="296"/>
                  </a:lnTo>
                  <a:lnTo>
                    <a:pt x="739" y="331"/>
                  </a:lnTo>
                  <a:lnTo>
                    <a:pt x="721" y="373"/>
                  </a:lnTo>
                  <a:lnTo>
                    <a:pt x="699" y="424"/>
                  </a:lnTo>
                  <a:lnTo>
                    <a:pt x="656" y="548"/>
                  </a:lnTo>
                  <a:lnTo>
                    <a:pt x="624" y="653"/>
                  </a:lnTo>
                  <a:lnTo>
                    <a:pt x="617" y="688"/>
                  </a:lnTo>
                  <a:lnTo>
                    <a:pt x="588" y="859"/>
                  </a:lnTo>
                  <a:lnTo>
                    <a:pt x="570" y="933"/>
                  </a:lnTo>
                  <a:lnTo>
                    <a:pt x="556" y="992"/>
                  </a:lnTo>
                  <a:lnTo>
                    <a:pt x="545" y="1034"/>
                  </a:lnTo>
                  <a:lnTo>
                    <a:pt x="531" y="1058"/>
                  </a:lnTo>
                  <a:lnTo>
                    <a:pt x="520" y="1073"/>
                  </a:lnTo>
                  <a:lnTo>
                    <a:pt x="513" y="1077"/>
                  </a:lnTo>
                  <a:lnTo>
                    <a:pt x="506" y="1077"/>
                  </a:lnTo>
                  <a:lnTo>
                    <a:pt x="495" y="1073"/>
                  </a:lnTo>
                  <a:lnTo>
                    <a:pt x="488" y="1069"/>
                  </a:lnTo>
                  <a:lnTo>
                    <a:pt x="484" y="1062"/>
                  </a:lnTo>
                  <a:lnTo>
                    <a:pt x="481" y="1050"/>
                  </a:lnTo>
                  <a:lnTo>
                    <a:pt x="481" y="1038"/>
                  </a:lnTo>
                  <a:lnTo>
                    <a:pt x="484" y="1011"/>
                  </a:lnTo>
                  <a:lnTo>
                    <a:pt x="491" y="968"/>
                  </a:lnTo>
                  <a:lnTo>
                    <a:pt x="502" y="918"/>
                  </a:lnTo>
                  <a:lnTo>
                    <a:pt x="517" y="859"/>
                  </a:lnTo>
                  <a:lnTo>
                    <a:pt x="534" y="801"/>
                  </a:lnTo>
                  <a:lnTo>
                    <a:pt x="549" y="739"/>
                  </a:lnTo>
                  <a:lnTo>
                    <a:pt x="563" y="684"/>
                  </a:lnTo>
                  <a:lnTo>
                    <a:pt x="567" y="669"/>
                  </a:lnTo>
                  <a:lnTo>
                    <a:pt x="570" y="649"/>
                  </a:lnTo>
                  <a:lnTo>
                    <a:pt x="574" y="618"/>
                  </a:lnTo>
                  <a:lnTo>
                    <a:pt x="574" y="513"/>
                  </a:lnTo>
                  <a:lnTo>
                    <a:pt x="570" y="459"/>
                  </a:lnTo>
                  <a:lnTo>
                    <a:pt x="560" y="401"/>
                  </a:lnTo>
                  <a:lnTo>
                    <a:pt x="545" y="342"/>
                  </a:lnTo>
                  <a:lnTo>
                    <a:pt x="527" y="288"/>
                  </a:lnTo>
                  <a:lnTo>
                    <a:pt x="499" y="241"/>
                  </a:lnTo>
                  <a:lnTo>
                    <a:pt x="466" y="198"/>
                  </a:lnTo>
                  <a:lnTo>
                    <a:pt x="420" y="163"/>
                  </a:lnTo>
                  <a:lnTo>
                    <a:pt x="366" y="144"/>
                  </a:lnTo>
                  <a:lnTo>
                    <a:pt x="298" y="136"/>
                  </a:lnTo>
                  <a:lnTo>
                    <a:pt x="237" y="144"/>
                  </a:lnTo>
                  <a:lnTo>
                    <a:pt x="179" y="163"/>
                  </a:lnTo>
                  <a:lnTo>
                    <a:pt x="126" y="195"/>
                  </a:lnTo>
                  <a:lnTo>
                    <a:pt x="83" y="237"/>
                  </a:lnTo>
                  <a:lnTo>
                    <a:pt x="54" y="288"/>
                  </a:lnTo>
                  <a:lnTo>
                    <a:pt x="50" y="303"/>
                  </a:lnTo>
                  <a:lnTo>
                    <a:pt x="47" y="311"/>
                  </a:lnTo>
                  <a:lnTo>
                    <a:pt x="40" y="315"/>
                  </a:lnTo>
                  <a:lnTo>
                    <a:pt x="18" y="315"/>
                  </a:lnTo>
                  <a:lnTo>
                    <a:pt x="11" y="311"/>
                  </a:lnTo>
                  <a:lnTo>
                    <a:pt x="7" y="311"/>
                  </a:lnTo>
                  <a:lnTo>
                    <a:pt x="0" y="303"/>
                  </a:lnTo>
                  <a:lnTo>
                    <a:pt x="0" y="296"/>
                  </a:lnTo>
                  <a:lnTo>
                    <a:pt x="4" y="280"/>
                  </a:lnTo>
                  <a:lnTo>
                    <a:pt x="14" y="245"/>
                  </a:lnTo>
                  <a:lnTo>
                    <a:pt x="32" y="202"/>
                  </a:lnTo>
                  <a:lnTo>
                    <a:pt x="65" y="148"/>
                  </a:lnTo>
                  <a:lnTo>
                    <a:pt x="111" y="93"/>
                  </a:lnTo>
                  <a:lnTo>
                    <a:pt x="151" y="62"/>
                  </a:lnTo>
                  <a:lnTo>
                    <a:pt x="197" y="31"/>
                  </a:lnTo>
                  <a:lnTo>
                    <a:pt x="255" y="8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5"/>
            <p:cNvSpPr>
              <a:spLocks/>
            </p:cNvSpPr>
            <p:nvPr/>
          </p:nvSpPr>
          <p:spPr bwMode="auto">
            <a:xfrm>
              <a:off x="6481" y="3822"/>
              <a:ext cx="839" cy="1073"/>
            </a:xfrm>
            <a:custGeom>
              <a:avLst/>
              <a:gdLst/>
              <a:ahLst/>
              <a:cxnLst>
                <a:cxn ang="0">
                  <a:pos x="513" y="0"/>
                </a:cxn>
                <a:cxn ang="0">
                  <a:pos x="800" y="0"/>
                </a:cxn>
                <a:cxn ang="0">
                  <a:pos x="818" y="3"/>
                </a:cxn>
                <a:cxn ang="0">
                  <a:pos x="832" y="19"/>
                </a:cxn>
                <a:cxn ang="0">
                  <a:pos x="839" y="42"/>
                </a:cxn>
                <a:cxn ang="0">
                  <a:pos x="832" y="62"/>
                </a:cxn>
                <a:cxn ang="0">
                  <a:pos x="818" y="73"/>
                </a:cxn>
                <a:cxn ang="0">
                  <a:pos x="800" y="77"/>
                </a:cxn>
                <a:cxn ang="0">
                  <a:pos x="520" y="77"/>
                </a:cxn>
                <a:cxn ang="0">
                  <a:pos x="420" y="89"/>
                </a:cxn>
                <a:cxn ang="0">
                  <a:pos x="330" y="120"/>
                </a:cxn>
                <a:cxn ang="0">
                  <a:pos x="251" y="167"/>
                </a:cxn>
                <a:cxn ang="0">
                  <a:pos x="187" y="229"/>
                </a:cxn>
                <a:cxn ang="0">
                  <a:pos x="133" y="307"/>
                </a:cxn>
                <a:cxn ang="0">
                  <a:pos x="97" y="396"/>
                </a:cxn>
                <a:cxn ang="0">
                  <a:pos x="75" y="493"/>
                </a:cxn>
                <a:cxn ang="0">
                  <a:pos x="800" y="493"/>
                </a:cxn>
                <a:cxn ang="0">
                  <a:pos x="818" y="497"/>
                </a:cxn>
                <a:cxn ang="0">
                  <a:pos x="832" y="513"/>
                </a:cxn>
                <a:cxn ang="0">
                  <a:pos x="839" y="536"/>
                </a:cxn>
                <a:cxn ang="0">
                  <a:pos x="832" y="555"/>
                </a:cxn>
                <a:cxn ang="0">
                  <a:pos x="818" y="567"/>
                </a:cxn>
                <a:cxn ang="0">
                  <a:pos x="800" y="571"/>
                </a:cxn>
                <a:cxn ang="0">
                  <a:pos x="778" y="571"/>
                </a:cxn>
                <a:cxn ang="0">
                  <a:pos x="778" y="579"/>
                </a:cxn>
                <a:cxn ang="0">
                  <a:pos x="75" y="579"/>
                </a:cxn>
                <a:cxn ang="0">
                  <a:pos x="97" y="676"/>
                </a:cxn>
                <a:cxn ang="0">
                  <a:pos x="133" y="765"/>
                </a:cxn>
                <a:cxn ang="0">
                  <a:pos x="187" y="843"/>
                </a:cxn>
                <a:cxn ang="0">
                  <a:pos x="251" y="905"/>
                </a:cxn>
                <a:cxn ang="0">
                  <a:pos x="330" y="956"/>
                </a:cxn>
                <a:cxn ang="0">
                  <a:pos x="420" y="983"/>
                </a:cxn>
                <a:cxn ang="0">
                  <a:pos x="520" y="995"/>
                </a:cxn>
                <a:cxn ang="0">
                  <a:pos x="800" y="995"/>
                </a:cxn>
                <a:cxn ang="0">
                  <a:pos x="818" y="999"/>
                </a:cxn>
                <a:cxn ang="0">
                  <a:pos x="832" y="1010"/>
                </a:cxn>
                <a:cxn ang="0">
                  <a:pos x="839" y="1034"/>
                </a:cxn>
                <a:cxn ang="0">
                  <a:pos x="832" y="1057"/>
                </a:cxn>
                <a:cxn ang="0">
                  <a:pos x="818" y="1069"/>
                </a:cxn>
                <a:cxn ang="0">
                  <a:pos x="800" y="1073"/>
                </a:cxn>
                <a:cxn ang="0">
                  <a:pos x="513" y="1073"/>
                </a:cxn>
                <a:cxn ang="0">
                  <a:pos x="409" y="1061"/>
                </a:cxn>
                <a:cxn ang="0">
                  <a:pos x="316" y="1030"/>
                </a:cxn>
                <a:cxn ang="0">
                  <a:pos x="226" y="983"/>
                </a:cxn>
                <a:cxn ang="0">
                  <a:pos x="151" y="917"/>
                </a:cxn>
                <a:cxn ang="0">
                  <a:pos x="90" y="839"/>
                </a:cxn>
                <a:cxn ang="0">
                  <a:pos x="39" y="746"/>
                </a:cxn>
                <a:cxn ang="0">
                  <a:pos x="11" y="645"/>
                </a:cxn>
                <a:cxn ang="0">
                  <a:pos x="0" y="536"/>
                </a:cxn>
                <a:cxn ang="0">
                  <a:pos x="11" y="427"/>
                </a:cxn>
                <a:cxn ang="0">
                  <a:pos x="39" y="326"/>
                </a:cxn>
                <a:cxn ang="0">
                  <a:pos x="86" y="237"/>
                </a:cxn>
                <a:cxn ang="0">
                  <a:pos x="151" y="159"/>
                </a:cxn>
                <a:cxn ang="0">
                  <a:pos x="226" y="93"/>
                </a:cxn>
                <a:cxn ang="0">
                  <a:pos x="312" y="42"/>
                </a:cxn>
                <a:cxn ang="0">
                  <a:pos x="409" y="11"/>
                </a:cxn>
                <a:cxn ang="0">
                  <a:pos x="513" y="0"/>
                </a:cxn>
              </a:cxnLst>
              <a:rect l="0" t="0" r="r" b="b"/>
              <a:pathLst>
                <a:path w="839" h="1073">
                  <a:moveTo>
                    <a:pt x="513" y="0"/>
                  </a:moveTo>
                  <a:lnTo>
                    <a:pt x="800" y="0"/>
                  </a:lnTo>
                  <a:lnTo>
                    <a:pt x="818" y="3"/>
                  </a:lnTo>
                  <a:lnTo>
                    <a:pt x="832" y="19"/>
                  </a:lnTo>
                  <a:lnTo>
                    <a:pt x="839" y="42"/>
                  </a:lnTo>
                  <a:lnTo>
                    <a:pt x="832" y="62"/>
                  </a:lnTo>
                  <a:lnTo>
                    <a:pt x="818" y="73"/>
                  </a:lnTo>
                  <a:lnTo>
                    <a:pt x="800" y="77"/>
                  </a:lnTo>
                  <a:lnTo>
                    <a:pt x="520" y="77"/>
                  </a:lnTo>
                  <a:lnTo>
                    <a:pt x="420" y="89"/>
                  </a:lnTo>
                  <a:lnTo>
                    <a:pt x="330" y="120"/>
                  </a:lnTo>
                  <a:lnTo>
                    <a:pt x="251" y="167"/>
                  </a:lnTo>
                  <a:lnTo>
                    <a:pt x="187" y="229"/>
                  </a:lnTo>
                  <a:lnTo>
                    <a:pt x="133" y="307"/>
                  </a:lnTo>
                  <a:lnTo>
                    <a:pt x="97" y="396"/>
                  </a:lnTo>
                  <a:lnTo>
                    <a:pt x="75" y="493"/>
                  </a:lnTo>
                  <a:lnTo>
                    <a:pt x="800" y="493"/>
                  </a:lnTo>
                  <a:lnTo>
                    <a:pt x="818" y="497"/>
                  </a:lnTo>
                  <a:lnTo>
                    <a:pt x="832" y="513"/>
                  </a:lnTo>
                  <a:lnTo>
                    <a:pt x="839" y="536"/>
                  </a:lnTo>
                  <a:lnTo>
                    <a:pt x="832" y="555"/>
                  </a:lnTo>
                  <a:lnTo>
                    <a:pt x="818" y="567"/>
                  </a:lnTo>
                  <a:lnTo>
                    <a:pt x="800" y="571"/>
                  </a:lnTo>
                  <a:lnTo>
                    <a:pt x="778" y="571"/>
                  </a:lnTo>
                  <a:lnTo>
                    <a:pt x="778" y="579"/>
                  </a:lnTo>
                  <a:lnTo>
                    <a:pt x="75" y="579"/>
                  </a:lnTo>
                  <a:lnTo>
                    <a:pt x="97" y="676"/>
                  </a:lnTo>
                  <a:lnTo>
                    <a:pt x="133" y="765"/>
                  </a:lnTo>
                  <a:lnTo>
                    <a:pt x="187" y="843"/>
                  </a:lnTo>
                  <a:lnTo>
                    <a:pt x="251" y="905"/>
                  </a:lnTo>
                  <a:lnTo>
                    <a:pt x="330" y="956"/>
                  </a:lnTo>
                  <a:lnTo>
                    <a:pt x="420" y="983"/>
                  </a:lnTo>
                  <a:lnTo>
                    <a:pt x="520" y="995"/>
                  </a:lnTo>
                  <a:lnTo>
                    <a:pt x="800" y="995"/>
                  </a:lnTo>
                  <a:lnTo>
                    <a:pt x="818" y="999"/>
                  </a:lnTo>
                  <a:lnTo>
                    <a:pt x="832" y="1010"/>
                  </a:lnTo>
                  <a:lnTo>
                    <a:pt x="839" y="1034"/>
                  </a:lnTo>
                  <a:lnTo>
                    <a:pt x="832" y="1057"/>
                  </a:lnTo>
                  <a:lnTo>
                    <a:pt x="818" y="1069"/>
                  </a:lnTo>
                  <a:lnTo>
                    <a:pt x="800" y="1073"/>
                  </a:lnTo>
                  <a:lnTo>
                    <a:pt x="513" y="1073"/>
                  </a:lnTo>
                  <a:lnTo>
                    <a:pt x="409" y="1061"/>
                  </a:lnTo>
                  <a:lnTo>
                    <a:pt x="316" y="1030"/>
                  </a:lnTo>
                  <a:lnTo>
                    <a:pt x="226" y="983"/>
                  </a:lnTo>
                  <a:lnTo>
                    <a:pt x="151" y="917"/>
                  </a:lnTo>
                  <a:lnTo>
                    <a:pt x="90" y="839"/>
                  </a:lnTo>
                  <a:lnTo>
                    <a:pt x="39" y="746"/>
                  </a:lnTo>
                  <a:lnTo>
                    <a:pt x="11" y="645"/>
                  </a:lnTo>
                  <a:lnTo>
                    <a:pt x="0" y="536"/>
                  </a:lnTo>
                  <a:lnTo>
                    <a:pt x="11" y="427"/>
                  </a:lnTo>
                  <a:lnTo>
                    <a:pt x="39" y="326"/>
                  </a:lnTo>
                  <a:lnTo>
                    <a:pt x="86" y="237"/>
                  </a:lnTo>
                  <a:lnTo>
                    <a:pt x="151" y="159"/>
                  </a:lnTo>
                  <a:lnTo>
                    <a:pt x="226" y="93"/>
                  </a:lnTo>
                  <a:lnTo>
                    <a:pt x="312" y="42"/>
                  </a:lnTo>
                  <a:lnTo>
                    <a:pt x="409" y="11"/>
                  </a:lnTo>
                  <a:lnTo>
                    <a:pt x="5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6"/>
            <p:cNvSpPr>
              <a:spLocks/>
            </p:cNvSpPr>
            <p:nvPr/>
          </p:nvSpPr>
          <p:spPr bwMode="auto">
            <a:xfrm>
              <a:off x="7564" y="3654"/>
              <a:ext cx="907" cy="1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4" y="0"/>
                </a:cxn>
                <a:cxn ang="0">
                  <a:pos x="907" y="377"/>
                </a:cxn>
                <a:cxn ang="0">
                  <a:pos x="857" y="377"/>
                </a:cxn>
                <a:cxn ang="0">
                  <a:pos x="846" y="300"/>
                </a:cxn>
                <a:cxn ang="0">
                  <a:pos x="832" y="230"/>
                </a:cxn>
                <a:cxn ang="0">
                  <a:pos x="810" y="175"/>
                </a:cxn>
                <a:cxn ang="0">
                  <a:pos x="785" y="133"/>
                </a:cxn>
                <a:cxn ang="0">
                  <a:pos x="750" y="98"/>
                </a:cxn>
                <a:cxn ang="0">
                  <a:pos x="703" y="78"/>
                </a:cxn>
                <a:cxn ang="0">
                  <a:pos x="642" y="63"/>
                </a:cxn>
                <a:cxn ang="0">
                  <a:pos x="563" y="59"/>
                </a:cxn>
                <a:cxn ang="0">
                  <a:pos x="341" y="59"/>
                </a:cxn>
                <a:cxn ang="0">
                  <a:pos x="319" y="66"/>
                </a:cxn>
                <a:cxn ang="0">
                  <a:pos x="308" y="78"/>
                </a:cxn>
                <a:cxn ang="0">
                  <a:pos x="301" y="94"/>
                </a:cxn>
                <a:cxn ang="0">
                  <a:pos x="301" y="1000"/>
                </a:cxn>
                <a:cxn ang="0">
                  <a:pos x="305" y="1019"/>
                </a:cxn>
                <a:cxn ang="0">
                  <a:pos x="319" y="1035"/>
                </a:cxn>
                <a:cxn ang="0">
                  <a:pos x="344" y="1046"/>
                </a:cxn>
                <a:cxn ang="0">
                  <a:pos x="384" y="1050"/>
                </a:cxn>
                <a:cxn ang="0">
                  <a:pos x="445" y="1054"/>
                </a:cxn>
                <a:cxn ang="0">
                  <a:pos x="498" y="1054"/>
                </a:cxn>
                <a:cxn ang="0">
                  <a:pos x="498" y="1112"/>
                </a:cxn>
                <a:cxn ang="0">
                  <a:pos x="477" y="1112"/>
                </a:cxn>
                <a:cxn ang="0">
                  <a:pos x="434" y="1108"/>
                </a:cxn>
                <a:cxn ang="0">
                  <a:pos x="323" y="1108"/>
                </a:cxn>
                <a:cxn ang="0">
                  <a:pos x="273" y="1105"/>
                </a:cxn>
                <a:cxn ang="0">
                  <a:pos x="161" y="1105"/>
                </a:cxn>
                <a:cxn ang="0">
                  <a:pos x="118" y="1108"/>
                </a:cxn>
                <a:cxn ang="0">
                  <a:pos x="75" y="1108"/>
                </a:cxn>
                <a:cxn ang="0">
                  <a:pos x="39" y="1112"/>
                </a:cxn>
                <a:cxn ang="0">
                  <a:pos x="0" y="1112"/>
                </a:cxn>
                <a:cxn ang="0">
                  <a:pos x="0" y="1054"/>
                </a:cxn>
                <a:cxn ang="0">
                  <a:pos x="86" y="1054"/>
                </a:cxn>
                <a:cxn ang="0">
                  <a:pos x="118" y="1046"/>
                </a:cxn>
                <a:cxn ang="0">
                  <a:pos x="140" y="1038"/>
                </a:cxn>
                <a:cxn ang="0">
                  <a:pos x="154" y="1023"/>
                </a:cxn>
                <a:cxn ang="0">
                  <a:pos x="158" y="1003"/>
                </a:cxn>
                <a:cxn ang="0">
                  <a:pos x="158" y="105"/>
                </a:cxn>
                <a:cxn ang="0">
                  <a:pos x="154" y="86"/>
                </a:cxn>
                <a:cxn ang="0">
                  <a:pos x="140" y="74"/>
                </a:cxn>
                <a:cxn ang="0">
                  <a:pos x="118" y="66"/>
                </a:cxn>
                <a:cxn ang="0">
                  <a:pos x="86" y="59"/>
                </a:cxn>
                <a:cxn ang="0">
                  <a:pos x="0" y="59"/>
                </a:cxn>
                <a:cxn ang="0">
                  <a:pos x="0" y="0"/>
                </a:cxn>
              </a:cxnLst>
              <a:rect l="0" t="0" r="r" b="b"/>
              <a:pathLst>
                <a:path w="907" h="1112">
                  <a:moveTo>
                    <a:pt x="0" y="0"/>
                  </a:moveTo>
                  <a:lnTo>
                    <a:pt x="864" y="0"/>
                  </a:lnTo>
                  <a:lnTo>
                    <a:pt x="907" y="377"/>
                  </a:lnTo>
                  <a:lnTo>
                    <a:pt x="857" y="377"/>
                  </a:lnTo>
                  <a:lnTo>
                    <a:pt x="846" y="300"/>
                  </a:lnTo>
                  <a:lnTo>
                    <a:pt x="832" y="230"/>
                  </a:lnTo>
                  <a:lnTo>
                    <a:pt x="810" y="175"/>
                  </a:lnTo>
                  <a:lnTo>
                    <a:pt x="785" y="133"/>
                  </a:lnTo>
                  <a:lnTo>
                    <a:pt x="750" y="98"/>
                  </a:lnTo>
                  <a:lnTo>
                    <a:pt x="703" y="78"/>
                  </a:lnTo>
                  <a:lnTo>
                    <a:pt x="642" y="63"/>
                  </a:lnTo>
                  <a:lnTo>
                    <a:pt x="563" y="59"/>
                  </a:lnTo>
                  <a:lnTo>
                    <a:pt x="341" y="59"/>
                  </a:lnTo>
                  <a:lnTo>
                    <a:pt x="319" y="66"/>
                  </a:lnTo>
                  <a:lnTo>
                    <a:pt x="308" y="78"/>
                  </a:lnTo>
                  <a:lnTo>
                    <a:pt x="301" y="94"/>
                  </a:lnTo>
                  <a:lnTo>
                    <a:pt x="301" y="1000"/>
                  </a:lnTo>
                  <a:lnTo>
                    <a:pt x="305" y="1019"/>
                  </a:lnTo>
                  <a:lnTo>
                    <a:pt x="319" y="1035"/>
                  </a:lnTo>
                  <a:lnTo>
                    <a:pt x="344" y="1046"/>
                  </a:lnTo>
                  <a:lnTo>
                    <a:pt x="384" y="1050"/>
                  </a:lnTo>
                  <a:lnTo>
                    <a:pt x="445" y="1054"/>
                  </a:lnTo>
                  <a:lnTo>
                    <a:pt x="498" y="1054"/>
                  </a:lnTo>
                  <a:lnTo>
                    <a:pt x="498" y="1112"/>
                  </a:lnTo>
                  <a:lnTo>
                    <a:pt x="477" y="1112"/>
                  </a:lnTo>
                  <a:lnTo>
                    <a:pt x="434" y="1108"/>
                  </a:lnTo>
                  <a:lnTo>
                    <a:pt x="323" y="1108"/>
                  </a:lnTo>
                  <a:lnTo>
                    <a:pt x="273" y="1105"/>
                  </a:lnTo>
                  <a:lnTo>
                    <a:pt x="161" y="1105"/>
                  </a:lnTo>
                  <a:lnTo>
                    <a:pt x="118" y="1108"/>
                  </a:lnTo>
                  <a:lnTo>
                    <a:pt x="75" y="1108"/>
                  </a:lnTo>
                  <a:lnTo>
                    <a:pt x="39" y="1112"/>
                  </a:lnTo>
                  <a:lnTo>
                    <a:pt x="0" y="1112"/>
                  </a:lnTo>
                  <a:lnTo>
                    <a:pt x="0" y="1054"/>
                  </a:lnTo>
                  <a:lnTo>
                    <a:pt x="86" y="1054"/>
                  </a:lnTo>
                  <a:lnTo>
                    <a:pt x="118" y="1046"/>
                  </a:lnTo>
                  <a:lnTo>
                    <a:pt x="140" y="1038"/>
                  </a:lnTo>
                  <a:lnTo>
                    <a:pt x="154" y="1023"/>
                  </a:lnTo>
                  <a:lnTo>
                    <a:pt x="158" y="1003"/>
                  </a:lnTo>
                  <a:lnTo>
                    <a:pt x="158" y="105"/>
                  </a:lnTo>
                  <a:lnTo>
                    <a:pt x="154" y="86"/>
                  </a:lnTo>
                  <a:lnTo>
                    <a:pt x="140" y="74"/>
                  </a:lnTo>
                  <a:lnTo>
                    <a:pt x="118" y="66"/>
                  </a:lnTo>
                  <a:lnTo>
                    <a:pt x="86" y="59"/>
                  </a:ln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7"/>
            <p:cNvSpPr>
              <a:spLocks/>
            </p:cNvSpPr>
            <p:nvPr/>
          </p:nvSpPr>
          <p:spPr bwMode="auto">
            <a:xfrm>
              <a:off x="8661" y="2849"/>
              <a:ext cx="1672" cy="1700"/>
            </a:xfrm>
            <a:custGeom>
              <a:avLst/>
              <a:gdLst/>
              <a:ahLst/>
              <a:cxnLst>
                <a:cxn ang="0">
                  <a:pos x="671" y="4"/>
                </a:cxn>
                <a:cxn ang="0">
                  <a:pos x="743" y="32"/>
                </a:cxn>
                <a:cxn ang="0">
                  <a:pos x="782" y="129"/>
                </a:cxn>
                <a:cxn ang="0">
                  <a:pos x="771" y="249"/>
                </a:cxn>
                <a:cxn ang="0">
                  <a:pos x="743" y="467"/>
                </a:cxn>
                <a:cxn ang="0">
                  <a:pos x="664" y="813"/>
                </a:cxn>
                <a:cxn ang="0">
                  <a:pos x="1374" y="347"/>
                </a:cxn>
                <a:cxn ang="0">
                  <a:pos x="1474" y="86"/>
                </a:cxn>
                <a:cxn ang="0">
                  <a:pos x="1550" y="28"/>
                </a:cxn>
                <a:cxn ang="0">
                  <a:pos x="1625" y="8"/>
                </a:cxn>
                <a:cxn ang="0">
                  <a:pos x="1636" y="32"/>
                </a:cxn>
                <a:cxn ang="0">
                  <a:pos x="1564" y="245"/>
                </a:cxn>
                <a:cxn ang="0">
                  <a:pos x="1410" y="763"/>
                </a:cxn>
                <a:cxn ang="0">
                  <a:pos x="1320" y="1167"/>
                </a:cxn>
                <a:cxn ang="0">
                  <a:pos x="1295" y="1357"/>
                </a:cxn>
                <a:cxn ang="0">
                  <a:pos x="1281" y="1478"/>
                </a:cxn>
                <a:cxn ang="0">
                  <a:pos x="1320" y="1560"/>
                </a:cxn>
                <a:cxn ang="0">
                  <a:pos x="1381" y="1575"/>
                </a:cxn>
                <a:cxn ang="0">
                  <a:pos x="1449" y="1563"/>
                </a:cxn>
                <a:cxn ang="0">
                  <a:pos x="1481" y="1548"/>
                </a:cxn>
                <a:cxn ang="0">
                  <a:pos x="1539" y="1466"/>
                </a:cxn>
                <a:cxn ang="0">
                  <a:pos x="1632" y="1420"/>
                </a:cxn>
                <a:cxn ang="0">
                  <a:pos x="1661" y="1420"/>
                </a:cxn>
                <a:cxn ang="0">
                  <a:pos x="1672" y="1435"/>
                </a:cxn>
                <a:cxn ang="0">
                  <a:pos x="1621" y="1536"/>
                </a:cxn>
                <a:cxn ang="0">
                  <a:pos x="1471" y="1645"/>
                </a:cxn>
                <a:cxn ang="0">
                  <a:pos x="1227" y="1700"/>
                </a:cxn>
                <a:cxn ang="0">
                  <a:pos x="1116" y="1645"/>
                </a:cxn>
                <a:cxn ang="0">
                  <a:pos x="1101" y="1505"/>
                </a:cxn>
                <a:cxn ang="0">
                  <a:pos x="1137" y="1252"/>
                </a:cxn>
                <a:cxn ang="0">
                  <a:pos x="1184" y="1015"/>
                </a:cxn>
                <a:cxn ang="0">
                  <a:pos x="1177" y="930"/>
                </a:cxn>
                <a:cxn ang="0">
                  <a:pos x="574" y="1147"/>
                </a:cxn>
                <a:cxn ang="0">
                  <a:pos x="431" y="1575"/>
                </a:cxn>
                <a:cxn ang="0">
                  <a:pos x="420" y="1595"/>
                </a:cxn>
                <a:cxn ang="0">
                  <a:pos x="337" y="1661"/>
                </a:cxn>
                <a:cxn ang="0">
                  <a:pos x="262" y="1680"/>
                </a:cxn>
                <a:cxn ang="0">
                  <a:pos x="251" y="1661"/>
                </a:cxn>
                <a:cxn ang="0">
                  <a:pos x="273" y="1602"/>
                </a:cxn>
                <a:cxn ang="0">
                  <a:pos x="413" y="1155"/>
                </a:cxn>
                <a:cxn ang="0">
                  <a:pos x="291" y="934"/>
                </a:cxn>
                <a:cxn ang="0">
                  <a:pos x="273" y="926"/>
                </a:cxn>
                <a:cxn ang="0">
                  <a:pos x="302" y="875"/>
                </a:cxn>
                <a:cxn ang="0">
                  <a:pos x="398" y="813"/>
                </a:cxn>
                <a:cxn ang="0">
                  <a:pos x="528" y="728"/>
                </a:cxn>
                <a:cxn ang="0">
                  <a:pos x="556" y="584"/>
                </a:cxn>
                <a:cxn ang="0">
                  <a:pos x="571" y="498"/>
                </a:cxn>
                <a:cxn ang="0">
                  <a:pos x="599" y="277"/>
                </a:cxn>
                <a:cxn ang="0">
                  <a:pos x="596" y="187"/>
                </a:cxn>
                <a:cxn ang="0">
                  <a:pos x="535" y="133"/>
                </a:cxn>
                <a:cxn ang="0">
                  <a:pos x="363" y="148"/>
                </a:cxn>
                <a:cxn ang="0">
                  <a:pos x="241" y="242"/>
                </a:cxn>
                <a:cxn ang="0">
                  <a:pos x="155" y="382"/>
                </a:cxn>
                <a:cxn ang="0">
                  <a:pos x="43" y="448"/>
                </a:cxn>
                <a:cxn ang="0">
                  <a:pos x="11" y="448"/>
                </a:cxn>
                <a:cxn ang="0">
                  <a:pos x="0" y="436"/>
                </a:cxn>
                <a:cxn ang="0">
                  <a:pos x="36" y="354"/>
                </a:cxn>
                <a:cxn ang="0">
                  <a:pos x="165" y="195"/>
                </a:cxn>
                <a:cxn ang="0">
                  <a:pos x="413" y="43"/>
                </a:cxn>
              </a:cxnLst>
              <a:rect l="0" t="0" r="r" b="b"/>
              <a:pathLst>
                <a:path w="1672" h="1700">
                  <a:moveTo>
                    <a:pt x="639" y="0"/>
                  </a:moveTo>
                  <a:lnTo>
                    <a:pt x="653" y="0"/>
                  </a:lnTo>
                  <a:lnTo>
                    <a:pt x="671" y="4"/>
                  </a:lnTo>
                  <a:lnTo>
                    <a:pt x="696" y="8"/>
                  </a:lnTo>
                  <a:lnTo>
                    <a:pt x="721" y="16"/>
                  </a:lnTo>
                  <a:lnTo>
                    <a:pt x="743" y="32"/>
                  </a:lnTo>
                  <a:lnTo>
                    <a:pt x="764" y="55"/>
                  </a:lnTo>
                  <a:lnTo>
                    <a:pt x="779" y="86"/>
                  </a:lnTo>
                  <a:lnTo>
                    <a:pt x="782" y="129"/>
                  </a:lnTo>
                  <a:lnTo>
                    <a:pt x="782" y="152"/>
                  </a:lnTo>
                  <a:lnTo>
                    <a:pt x="779" y="195"/>
                  </a:lnTo>
                  <a:lnTo>
                    <a:pt x="771" y="249"/>
                  </a:lnTo>
                  <a:lnTo>
                    <a:pt x="764" y="319"/>
                  </a:lnTo>
                  <a:lnTo>
                    <a:pt x="753" y="389"/>
                  </a:lnTo>
                  <a:lnTo>
                    <a:pt x="743" y="467"/>
                  </a:lnTo>
                  <a:lnTo>
                    <a:pt x="703" y="638"/>
                  </a:lnTo>
                  <a:lnTo>
                    <a:pt x="664" y="805"/>
                  </a:lnTo>
                  <a:lnTo>
                    <a:pt x="664" y="813"/>
                  </a:lnTo>
                  <a:lnTo>
                    <a:pt x="1234" y="813"/>
                  </a:lnTo>
                  <a:lnTo>
                    <a:pt x="1302" y="576"/>
                  </a:lnTo>
                  <a:lnTo>
                    <a:pt x="1374" y="347"/>
                  </a:lnTo>
                  <a:lnTo>
                    <a:pt x="1453" y="117"/>
                  </a:lnTo>
                  <a:lnTo>
                    <a:pt x="1467" y="94"/>
                  </a:lnTo>
                  <a:lnTo>
                    <a:pt x="1474" y="86"/>
                  </a:lnTo>
                  <a:lnTo>
                    <a:pt x="1478" y="78"/>
                  </a:lnTo>
                  <a:lnTo>
                    <a:pt x="1514" y="51"/>
                  </a:lnTo>
                  <a:lnTo>
                    <a:pt x="1550" y="28"/>
                  </a:lnTo>
                  <a:lnTo>
                    <a:pt x="1585" y="12"/>
                  </a:lnTo>
                  <a:lnTo>
                    <a:pt x="1614" y="8"/>
                  </a:lnTo>
                  <a:lnTo>
                    <a:pt x="1625" y="8"/>
                  </a:lnTo>
                  <a:lnTo>
                    <a:pt x="1629" y="12"/>
                  </a:lnTo>
                  <a:lnTo>
                    <a:pt x="1636" y="16"/>
                  </a:lnTo>
                  <a:lnTo>
                    <a:pt x="1636" y="32"/>
                  </a:lnTo>
                  <a:lnTo>
                    <a:pt x="1632" y="39"/>
                  </a:lnTo>
                  <a:lnTo>
                    <a:pt x="1629" y="51"/>
                  </a:lnTo>
                  <a:lnTo>
                    <a:pt x="1564" y="245"/>
                  </a:lnTo>
                  <a:lnTo>
                    <a:pt x="1507" y="428"/>
                  </a:lnTo>
                  <a:lnTo>
                    <a:pt x="1453" y="603"/>
                  </a:lnTo>
                  <a:lnTo>
                    <a:pt x="1410" y="763"/>
                  </a:lnTo>
                  <a:lnTo>
                    <a:pt x="1374" y="914"/>
                  </a:lnTo>
                  <a:lnTo>
                    <a:pt x="1345" y="1046"/>
                  </a:lnTo>
                  <a:lnTo>
                    <a:pt x="1320" y="1167"/>
                  </a:lnTo>
                  <a:lnTo>
                    <a:pt x="1306" y="1272"/>
                  </a:lnTo>
                  <a:lnTo>
                    <a:pt x="1302" y="1311"/>
                  </a:lnTo>
                  <a:lnTo>
                    <a:pt x="1295" y="1357"/>
                  </a:lnTo>
                  <a:lnTo>
                    <a:pt x="1288" y="1408"/>
                  </a:lnTo>
                  <a:lnTo>
                    <a:pt x="1284" y="1451"/>
                  </a:lnTo>
                  <a:lnTo>
                    <a:pt x="1281" y="1478"/>
                  </a:lnTo>
                  <a:lnTo>
                    <a:pt x="1288" y="1517"/>
                  </a:lnTo>
                  <a:lnTo>
                    <a:pt x="1302" y="1544"/>
                  </a:lnTo>
                  <a:lnTo>
                    <a:pt x="1320" y="1560"/>
                  </a:lnTo>
                  <a:lnTo>
                    <a:pt x="1345" y="1571"/>
                  </a:lnTo>
                  <a:lnTo>
                    <a:pt x="1367" y="1575"/>
                  </a:lnTo>
                  <a:lnTo>
                    <a:pt x="1381" y="1575"/>
                  </a:lnTo>
                  <a:lnTo>
                    <a:pt x="1406" y="1571"/>
                  </a:lnTo>
                  <a:lnTo>
                    <a:pt x="1435" y="1567"/>
                  </a:lnTo>
                  <a:lnTo>
                    <a:pt x="1449" y="1563"/>
                  </a:lnTo>
                  <a:lnTo>
                    <a:pt x="1460" y="1563"/>
                  </a:lnTo>
                  <a:lnTo>
                    <a:pt x="1474" y="1556"/>
                  </a:lnTo>
                  <a:lnTo>
                    <a:pt x="1481" y="1548"/>
                  </a:lnTo>
                  <a:lnTo>
                    <a:pt x="1485" y="1540"/>
                  </a:lnTo>
                  <a:lnTo>
                    <a:pt x="1507" y="1497"/>
                  </a:lnTo>
                  <a:lnTo>
                    <a:pt x="1539" y="1466"/>
                  </a:lnTo>
                  <a:lnTo>
                    <a:pt x="1575" y="1443"/>
                  </a:lnTo>
                  <a:lnTo>
                    <a:pt x="1607" y="1427"/>
                  </a:lnTo>
                  <a:lnTo>
                    <a:pt x="1632" y="1420"/>
                  </a:lnTo>
                  <a:lnTo>
                    <a:pt x="1650" y="1416"/>
                  </a:lnTo>
                  <a:lnTo>
                    <a:pt x="1657" y="1416"/>
                  </a:lnTo>
                  <a:lnTo>
                    <a:pt x="1661" y="1420"/>
                  </a:lnTo>
                  <a:lnTo>
                    <a:pt x="1668" y="1424"/>
                  </a:lnTo>
                  <a:lnTo>
                    <a:pt x="1672" y="1427"/>
                  </a:lnTo>
                  <a:lnTo>
                    <a:pt x="1672" y="1435"/>
                  </a:lnTo>
                  <a:lnTo>
                    <a:pt x="1664" y="1462"/>
                  </a:lnTo>
                  <a:lnTo>
                    <a:pt x="1650" y="1497"/>
                  </a:lnTo>
                  <a:lnTo>
                    <a:pt x="1621" y="1536"/>
                  </a:lnTo>
                  <a:lnTo>
                    <a:pt x="1582" y="1575"/>
                  </a:lnTo>
                  <a:lnTo>
                    <a:pt x="1532" y="1614"/>
                  </a:lnTo>
                  <a:lnTo>
                    <a:pt x="1471" y="1645"/>
                  </a:lnTo>
                  <a:lnTo>
                    <a:pt x="1399" y="1672"/>
                  </a:lnTo>
                  <a:lnTo>
                    <a:pt x="1317" y="1692"/>
                  </a:lnTo>
                  <a:lnTo>
                    <a:pt x="1227" y="1700"/>
                  </a:lnTo>
                  <a:lnTo>
                    <a:pt x="1177" y="1692"/>
                  </a:lnTo>
                  <a:lnTo>
                    <a:pt x="1141" y="1676"/>
                  </a:lnTo>
                  <a:lnTo>
                    <a:pt x="1116" y="1645"/>
                  </a:lnTo>
                  <a:lnTo>
                    <a:pt x="1101" y="1610"/>
                  </a:lnTo>
                  <a:lnTo>
                    <a:pt x="1098" y="1571"/>
                  </a:lnTo>
                  <a:lnTo>
                    <a:pt x="1101" y="1505"/>
                  </a:lnTo>
                  <a:lnTo>
                    <a:pt x="1109" y="1424"/>
                  </a:lnTo>
                  <a:lnTo>
                    <a:pt x="1119" y="1342"/>
                  </a:lnTo>
                  <a:lnTo>
                    <a:pt x="1137" y="1252"/>
                  </a:lnTo>
                  <a:lnTo>
                    <a:pt x="1152" y="1167"/>
                  </a:lnTo>
                  <a:lnTo>
                    <a:pt x="1169" y="1085"/>
                  </a:lnTo>
                  <a:lnTo>
                    <a:pt x="1184" y="1015"/>
                  </a:lnTo>
                  <a:lnTo>
                    <a:pt x="1198" y="957"/>
                  </a:lnTo>
                  <a:lnTo>
                    <a:pt x="1209" y="914"/>
                  </a:lnTo>
                  <a:lnTo>
                    <a:pt x="1177" y="930"/>
                  </a:lnTo>
                  <a:lnTo>
                    <a:pt x="1141" y="938"/>
                  </a:lnTo>
                  <a:lnTo>
                    <a:pt x="632" y="938"/>
                  </a:lnTo>
                  <a:lnTo>
                    <a:pt x="574" y="1147"/>
                  </a:lnTo>
                  <a:lnTo>
                    <a:pt x="510" y="1357"/>
                  </a:lnTo>
                  <a:lnTo>
                    <a:pt x="438" y="1563"/>
                  </a:lnTo>
                  <a:lnTo>
                    <a:pt x="431" y="1575"/>
                  </a:lnTo>
                  <a:lnTo>
                    <a:pt x="427" y="1583"/>
                  </a:lnTo>
                  <a:lnTo>
                    <a:pt x="424" y="1587"/>
                  </a:lnTo>
                  <a:lnTo>
                    <a:pt x="420" y="1595"/>
                  </a:lnTo>
                  <a:lnTo>
                    <a:pt x="413" y="1602"/>
                  </a:lnTo>
                  <a:lnTo>
                    <a:pt x="377" y="1637"/>
                  </a:lnTo>
                  <a:lnTo>
                    <a:pt x="337" y="1661"/>
                  </a:lnTo>
                  <a:lnTo>
                    <a:pt x="302" y="1676"/>
                  </a:lnTo>
                  <a:lnTo>
                    <a:pt x="273" y="1680"/>
                  </a:lnTo>
                  <a:lnTo>
                    <a:pt x="262" y="1680"/>
                  </a:lnTo>
                  <a:lnTo>
                    <a:pt x="255" y="1676"/>
                  </a:lnTo>
                  <a:lnTo>
                    <a:pt x="251" y="1672"/>
                  </a:lnTo>
                  <a:lnTo>
                    <a:pt x="251" y="1661"/>
                  </a:lnTo>
                  <a:lnTo>
                    <a:pt x="255" y="1653"/>
                  </a:lnTo>
                  <a:lnTo>
                    <a:pt x="262" y="1633"/>
                  </a:lnTo>
                  <a:lnTo>
                    <a:pt x="273" y="1602"/>
                  </a:lnTo>
                  <a:lnTo>
                    <a:pt x="327" y="1439"/>
                  </a:lnTo>
                  <a:lnTo>
                    <a:pt x="373" y="1291"/>
                  </a:lnTo>
                  <a:lnTo>
                    <a:pt x="413" y="1155"/>
                  </a:lnTo>
                  <a:lnTo>
                    <a:pt x="445" y="1039"/>
                  </a:lnTo>
                  <a:lnTo>
                    <a:pt x="474" y="934"/>
                  </a:lnTo>
                  <a:lnTo>
                    <a:pt x="291" y="934"/>
                  </a:lnTo>
                  <a:lnTo>
                    <a:pt x="280" y="930"/>
                  </a:lnTo>
                  <a:lnTo>
                    <a:pt x="277" y="930"/>
                  </a:lnTo>
                  <a:lnTo>
                    <a:pt x="273" y="926"/>
                  </a:lnTo>
                  <a:lnTo>
                    <a:pt x="273" y="918"/>
                  </a:lnTo>
                  <a:lnTo>
                    <a:pt x="280" y="899"/>
                  </a:lnTo>
                  <a:lnTo>
                    <a:pt x="302" y="875"/>
                  </a:lnTo>
                  <a:lnTo>
                    <a:pt x="330" y="848"/>
                  </a:lnTo>
                  <a:lnTo>
                    <a:pt x="363" y="829"/>
                  </a:lnTo>
                  <a:lnTo>
                    <a:pt x="398" y="813"/>
                  </a:lnTo>
                  <a:lnTo>
                    <a:pt x="431" y="805"/>
                  </a:lnTo>
                  <a:lnTo>
                    <a:pt x="510" y="805"/>
                  </a:lnTo>
                  <a:lnTo>
                    <a:pt x="528" y="728"/>
                  </a:lnTo>
                  <a:lnTo>
                    <a:pt x="538" y="669"/>
                  </a:lnTo>
                  <a:lnTo>
                    <a:pt x="549" y="619"/>
                  </a:lnTo>
                  <a:lnTo>
                    <a:pt x="556" y="584"/>
                  </a:lnTo>
                  <a:lnTo>
                    <a:pt x="560" y="553"/>
                  </a:lnTo>
                  <a:lnTo>
                    <a:pt x="567" y="525"/>
                  </a:lnTo>
                  <a:lnTo>
                    <a:pt x="571" y="498"/>
                  </a:lnTo>
                  <a:lnTo>
                    <a:pt x="585" y="409"/>
                  </a:lnTo>
                  <a:lnTo>
                    <a:pt x="592" y="335"/>
                  </a:lnTo>
                  <a:lnTo>
                    <a:pt x="599" y="277"/>
                  </a:lnTo>
                  <a:lnTo>
                    <a:pt x="603" y="242"/>
                  </a:lnTo>
                  <a:lnTo>
                    <a:pt x="603" y="210"/>
                  </a:lnTo>
                  <a:lnTo>
                    <a:pt x="596" y="187"/>
                  </a:lnTo>
                  <a:lnTo>
                    <a:pt x="585" y="168"/>
                  </a:lnTo>
                  <a:lnTo>
                    <a:pt x="563" y="148"/>
                  </a:lnTo>
                  <a:lnTo>
                    <a:pt x="535" y="133"/>
                  </a:lnTo>
                  <a:lnTo>
                    <a:pt x="499" y="129"/>
                  </a:lnTo>
                  <a:lnTo>
                    <a:pt x="424" y="133"/>
                  </a:lnTo>
                  <a:lnTo>
                    <a:pt x="363" y="148"/>
                  </a:lnTo>
                  <a:lnTo>
                    <a:pt x="316" y="172"/>
                  </a:lnTo>
                  <a:lnTo>
                    <a:pt x="273" y="207"/>
                  </a:lnTo>
                  <a:lnTo>
                    <a:pt x="241" y="242"/>
                  </a:lnTo>
                  <a:lnTo>
                    <a:pt x="212" y="288"/>
                  </a:lnTo>
                  <a:lnTo>
                    <a:pt x="187" y="335"/>
                  </a:lnTo>
                  <a:lnTo>
                    <a:pt x="155" y="382"/>
                  </a:lnTo>
                  <a:lnTo>
                    <a:pt x="115" y="413"/>
                  </a:lnTo>
                  <a:lnTo>
                    <a:pt x="79" y="436"/>
                  </a:lnTo>
                  <a:lnTo>
                    <a:pt x="43" y="448"/>
                  </a:lnTo>
                  <a:lnTo>
                    <a:pt x="25" y="451"/>
                  </a:lnTo>
                  <a:lnTo>
                    <a:pt x="15" y="451"/>
                  </a:lnTo>
                  <a:lnTo>
                    <a:pt x="11" y="448"/>
                  </a:lnTo>
                  <a:lnTo>
                    <a:pt x="4" y="448"/>
                  </a:lnTo>
                  <a:lnTo>
                    <a:pt x="0" y="444"/>
                  </a:lnTo>
                  <a:lnTo>
                    <a:pt x="0" y="436"/>
                  </a:lnTo>
                  <a:lnTo>
                    <a:pt x="4" y="420"/>
                  </a:lnTo>
                  <a:lnTo>
                    <a:pt x="15" y="393"/>
                  </a:lnTo>
                  <a:lnTo>
                    <a:pt x="36" y="354"/>
                  </a:lnTo>
                  <a:lnTo>
                    <a:pt x="69" y="308"/>
                  </a:lnTo>
                  <a:lnTo>
                    <a:pt x="112" y="253"/>
                  </a:lnTo>
                  <a:lnTo>
                    <a:pt x="165" y="195"/>
                  </a:lnTo>
                  <a:lnTo>
                    <a:pt x="233" y="140"/>
                  </a:lnTo>
                  <a:lnTo>
                    <a:pt x="316" y="86"/>
                  </a:lnTo>
                  <a:lnTo>
                    <a:pt x="413" y="43"/>
                  </a:lnTo>
                  <a:lnTo>
                    <a:pt x="520" y="12"/>
                  </a:lnTo>
                  <a:lnTo>
                    <a:pt x="6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8"/>
            <p:cNvSpPr>
              <a:spLocks/>
            </p:cNvSpPr>
            <p:nvPr/>
          </p:nvSpPr>
          <p:spPr bwMode="auto">
            <a:xfrm>
              <a:off x="10523" y="3647"/>
              <a:ext cx="989" cy="1119"/>
            </a:xfrm>
            <a:custGeom>
              <a:avLst/>
              <a:gdLst/>
              <a:ahLst/>
              <a:cxnLst>
                <a:cxn ang="0">
                  <a:pos x="326" y="0"/>
                </a:cxn>
                <a:cxn ang="0">
                  <a:pos x="426" y="3"/>
                </a:cxn>
                <a:cxn ang="0">
                  <a:pos x="541" y="7"/>
                </a:cxn>
                <a:cxn ang="0">
                  <a:pos x="659" y="0"/>
                </a:cxn>
                <a:cxn ang="0">
                  <a:pos x="738" y="7"/>
                </a:cxn>
                <a:cxn ang="0">
                  <a:pos x="742" y="19"/>
                </a:cxn>
                <a:cxn ang="0">
                  <a:pos x="738" y="42"/>
                </a:cxn>
                <a:cxn ang="0">
                  <a:pos x="710" y="58"/>
                </a:cxn>
                <a:cxn ang="0">
                  <a:pos x="581" y="66"/>
                </a:cxn>
                <a:cxn ang="0">
                  <a:pos x="541" y="89"/>
                </a:cxn>
                <a:cxn ang="0">
                  <a:pos x="523" y="136"/>
                </a:cxn>
                <a:cxn ang="0">
                  <a:pos x="315" y="1007"/>
                </a:cxn>
                <a:cxn ang="0">
                  <a:pos x="308" y="1026"/>
                </a:cxn>
                <a:cxn ang="0">
                  <a:pos x="312" y="1049"/>
                </a:cxn>
                <a:cxn ang="0">
                  <a:pos x="319" y="1053"/>
                </a:cxn>
                <a:cxn ang="0">
                  <a:pos x="530" y="1057"/>
                </a:cxn>
                <a:cxn ang="0">
                  <a:pos x="685" y="1034"/>
                </a:cxn>
                <a:cxn ang="0">
                  <a:pos x="792" y="968"/>
                </a:cxn>
                <a:cxn ang="0">
                  <a:pos x="864" y="874"/>
                </a:cxn>
                <a:cxn ang="0">
                  <a:pos x="911" y="773"/>
                </a:cxn>
                <a:cxn ang="0">
                  <a:pos x="936" y="707"/>
                </a:cxn>
                <a:cxn ang="0">
                  <a:pos x="950" y="688"/>
                </a:cxn>
                <a:cxn ang="0">
                  <a:pos x="979" y="692"/>
                </a:cxn>
                <a:cxn ang="0">
                  <a:pos x="986" y="703"/>
                </a:cxn>
                <a:cxn ang="0">
                  <a:pos x="989" y="711"/>
                </a:cxn>
                <a:cxn ang="0">
                  <a:pos x="979" y="754"/>
                </a:cxn>
                <a:cxn ang="0">
                  <a:pos x="946" y="839"/>
                </a:cxn>
                <a:cxn ang="0">
                  <a:pos x="911" y="940"/>
                </a:cxn>
                <a:cxn ang="0">
                  <a:pos x="878" y="1034"/>
                </a:cxn>
                <a:cxn ang="0">
                  <a:pos x="860" y="1088"/>
                </a:cxn>
                <a:cxn ang="0">
                  <a:pos x="846" y="1115"/>
                </a:cxn>
                <a:cxn ang="0">
                  <a:pos x="832" y="1119"/>
                </a:cxn>
                <a:cxn ang="0">
                  <a:pos x="18" y="1115"/>
                </a:cxn>
                <a:cxn ang="0">
                  <a:pos x="0" y="1104"/>
                </a:cxn>
                <a:cxn ang="0">
                  <a:pos x="3" y="1073"/>
                </a:cxn>
                <a:cxn ang="0">
                  <a:pos x="18" y="1065"/>
                </a:cxn>
                <a:cxn ang="0">
                  <a:pos x="96" y="1061"/>
                </a:cxn>
                <a:cxn ang="0">
                  <a:pos x="150" y="1045"/>
                </a:cxn>
                <a:cxn ang="0">
                  <a:pos x="172" y="1014"/>
                </a:cxn>
                <a:cxn ang="0">
                  <a:pos x="380" y="120"/>
                </a:cxn>
                <a:cxn ang="0">
                  <a:pos x="387" y="101"/>
                </a:cxn>
                <a:cxn ang="0">
                  <a:pos x="383" y="70"/>
                </a:cxn>
                <a:cxn ang="0">
                  <a:pos x="369" y="66"/>
                </a:cxn>
                <a:cxn ang="0">
                  <a:pos x="326" y="58"/>
                </a:cxn>
                <a:cxn ang="0">
                  <a:pos x="251" y="50"/>
                </a:cxn>
                <a:cxn ang="0">
                  <a:pos x="247" y="23"/>
                </a:cxn>
                <a:cxn ang="0">
                  <a:pos x="258" y="7"/>
                </a:cxn>
                <a:cxn ang="0">
                  <a:pos x="269" y="0"/>
                </a:cxn>
              </a:cxnLst>
              <a:rect l="0" t="0" r="r" b="b"/>
              <a:pathLst>
                <a:path w="989" h="1119">
                  <a:moveTo>
                    <a:pt x="269" y="0"/>
                  </a:moveTo>
                  <a:lnTo>
                    <a:pt x="326" y="0"/>
                  </a:lnTo>
                  <a:lnTo>
                    <a:pt x="376" y="3"/>
                  </a:lnTo>
                  <a:lnTo>
                    <a:pt x="426" y="3"/>
                  </a:lnTo>
                  <a:lnTo>
                    <a:pt x="480" y="7"/>
                  </a:lnTo>
                  <a:lnTo>
                    <a:pt x="541" y="7"/>
                  </a:lnTo>
                  <a:lnTo>
                    <a:pt x="602" y="3"/>
                  </a:lnTo>
                  <a:lnTo>
                    <a:pt x="659" y="0"/>
                  </a:lnTo>
                  <a:lnTo>
                    <a:pt x="724" y="0"/>
                  </a:lnTo>
                  <a:lnTo>
                    <a:pt x="738" y="7"/>
                  </a:lnTo>
                  <a:lnTo>
                    <a:pt x="738" y="15"/>
                  </a:lnTo>
                  <a:lnTo>
                    <a:pt x="742" y="19"/>
                  </a:lnTo>
                  <a:lnTo>
                    <a:pt x="742" y="23"/>
                  </a:lnTo>
                  <a:lnTo>
                    <a:pt x="738" y="42"/>
                  </a:lnTo>
                  <a:lnTo>
                    <a:pt x="728" y="54"/>
                  </a:lnTo>
                  <a:lnTo>
                    <a:pt x="710" y="58"/>
                  </a:lnTo>
                  <a:lnTo>
                    <a:pt x="620" y="58"/>
                  </a:lnTo>
                  <a:lnTo>
                    <a:pt x="581" y="66"/>
                  </a:lnTo>
                  <a:lnTo>
                    <a:pt x="555" y="73"/>
                  </a:lnTo>
                  <a:lnTo>
                    <a:pt x="541" y="89"/>
                  </a:lnTo>
                  <a:lnTo>
                    <a:pt x="530" y="108"/>
                  </a:lnTo>
                  <a:lnTo>
                    <a:pt x="523" y="136"/>
                  </a:lnTo>
                  <a:lnTo>
                    <a:pt x="520" y="132"/>
                  </a:lnTo>
                  <a:lnTo>
                    <a:pt x="315" y="1007"/>
                  </a:lnTo>
                  <a:lnTo>
                    <a:pt x="312" y="1018"/>
                  </a:lnTo>
                  <a:lnTo>
                    <a:pt x="308" y="1026"/>
                  </a:lnTo>
                  <a:lnTo>
                    <a:pt x="308" y="1045"/>
                  </a:lnTo>
                  <a:lnTo>
                    <a:pt x="312" y="1049"/>
                  </a:lnTo>
                  <a:lnTo>
                    <a:pt x="312" y="1053"/>
                  </a:lnTo>
                  <a:lnTo>
                    <a:pt x="319" y="1053"/>
                  </a:lnTo>
                  <a:lnTo>
                    <a:pt x="330" y="1057"/>
                  </a:lnTo>
                  <a:lnTo>
                    <a:pt x="530" y="1057"/>
                  </a:lnTo>
                  <a:lnTo>
                    <a:pt x="616" y="1049"/>
                  </a:lnTo>
                  <a:lnTo>
                    <a:pt x="685" y="1034"/>
                  </a:lnTo>
                  <a:lnTo>
                    <a:pt x="746" y="1003"/>
                  </a:lnTo>
                  <a:lnTo>
                    <a:pt x="792" y="968"/>
                  </a:lnTo>
                  <a:lnTo>
                    <a:pt x="832" y="925"/>
                  </a:lnTo>
                  <a:lnTo>
                    <a:pt x="864" y="874"/>
                  </a:lnTo>
                  <a:lnTo>
                    <a:pt x="889" y="824"/>
                  </a:lnTo>
                  <a:lnTo>
                    <a:pt x="911" y="773"/>
                  </a:lnTo>
                  <a:lnTo>
                    <a:pt x="932" y="719"/>
                  </a:lnTo>
                  <a:lnTo>
                    <a:pt x="936" y="707"/>
                  </a:lnTo>
                  <a:lnTo>
                    <a:pt x="939" y="699"/>
                  </a:lnTo>
                  <a:lnTo>
                    <a:pt x="950" y="688"/>
                  </a:lnTo>
                  <a:lnTo>
                    <a:pt x="971" y="688"/>
                  </a:lnTo>
                  <a:lnTo>
                    <a:pt x="979" y="692"/>
                  </a:lnTo>
                  <a:lnTo>
                    <a:pt x="986" y="699"/>
                  </a:lnTo>
                  <a:lnTo>
                    <a:pt x="986" y="703"/>
                  </a:lnTo>
                  <a:lnTo>
                    <a:pt x="989" y="707"/>
                  </a:lnTo>
                  <a:lnTo>
                    <a:pt x="989" y="711"/>
                  </a:lnTo>
                  <a:lnTo>
                    <a:pt x="986" y="723"/>
                  </a:lnTo>
                  <a:lnTo>
                    <a:pt x="979" y="754"/>
                  </a:lnTo>
                  <a:lnTo>
                    <a:pt x="964" y="793"/>
                  </a:lnTo>
                  <a:lnTo>
                    <a:pt x="946" y="839"/>
                  </a:lnTo>
                  <a:lnTo>
                    <a:pt x="932" y="890"/>
                  </a:lnTo>
                  <a:lnTo>
                    <a:pt x="911" y="940"/>
                  </a:lnTo>
                  <a:lnTo>
                    <a:pt x="896" y="991"/>
                  </a:lnTo>
                  <a:lnTo>
                    <a:pt x="878" y="1034"/>
                  </a:lnTo>
                  <a:lnTo>
                    <a:pt x="867" y="1069"/>
                  </a:lnTo>
                  <a:lnTo>
                    <a:pt x="860" y="1088"/>
                  </a:lnTo>
                  <a:lnTo>
                    <a:pt x="853" y="1100"/>
                  </a:lnTo>
                  <a:lnTo>
                    <a:pt x="846" y="1115"/>
                  </a:lnTo>
                  <a:lnTo>
                    <a:pt x="839" y="1115"/>
                  </a:lnTo>
                  <a:lnTo>
                    <a:pt x="832" y="1119"/>
                  </a:lnTo>
                  <a:lnTo>
                    <a:pt x="25" y="1119"/>
                  </a:lnTo>
                  <a:lnTo>
                    <a:pt x="18" y="1115"/>
                  </a:lnTo>
                  <a:lnTo>
                    <a:pt x="10" y="1115"/>
                  </a:lnTo>
                  <a:lnTo>
                    <a:pt x="0" y="1104"/>
                  </a:lnTo>
                  <a:lnTo>
                    <a:pt x="0" y="1080"/>
                  </a:lnTo>
                  <a:lnTo>
                    <a:pt x="3" y="1073"/>
                  </a:lnTo>
                  <a:lnTo>
                    <a:pt x="10" y="1065"/>
                  </a:lnTo>
                  <a:lnTo>
                    <a:pt x="18" y="1065"/>
                  </a:lnTo>
                  <a:lnTo>
                    <a:pt x="25" y="1061"/>
                  </a:lnTo>
                  <a:lnTo>
                    <a:pt x="96" y="1061"/>
                  </a:lnTo>
                  <a:lnTo>
                    <a:pt x="129" y="1053"/>
                  </a:lnTo>
                  <a:lnTo>
                    <a:pt x="150" y="1045"/>
                  </a:lnTo>
                  <a:lnTo>
                    <a:pt x="165" y="1034"/>
                  </a:lnTo>
                  <a:lnTo>
                    <a:pt x="172" y="1014"/>
                  </a:lnTo>
                  <a:lnTo>
                    <a:pt x="179" y="991"/>
                  </a:lnTo>
                  <a:lnTo>
                    <a:pt x="380" y="120"/>
                  </a:lnTo>
                  <a:lnTo>
                    <a:pt x="383" y="108"/>
                  </a:lnTo>
                  <a:lnTo>
                    <a:pt x="387" y="101"/>
                  </a:lnTo>
                  <a:lnTo>
                    <a:pt x="387" y="77"/>
                  </a:lnTo>
                  <a:lnTo>
                    <a:pt x="383" y="70"/>
                  </a:lnTo>
                  <a:lnTo>
                    <a:pt x="380" y="66"/>
                  </a:lnTo>
                  <a:lnTo>
                    <a:pt x="369" y="66"/>
                  </a:lnTo>
                  <a:lnTo>
                    <a:pt x="355" y="62"/>
                  </a:lnTo>
                  <a:lnTo>
                    <a:pt x="326" y="58"/>
                  </a:lnTo>
                  <a:lnTo>
                    <a:pt x="265" y="58"/>
                  </a:lnTo>
                  <a:lnTo>
                    <a:pt x="251" y="50"/>
                  </a:lnTo>
                  <a:lnTo>
                    <a:pt x="247" y="42"/>
                  </a:lnTo>
                  <a:lnTo>
                    <a:pt x="247" y="23"/>
                  </a:lnTo>
                  <a:lnTo>
                    <a:pt x="251" y="11"/>
                  </a:lnTo>
                  <a:lnTo>
                    <a:pt x="258" y="7"/>
                  </a:lnTo>
                  <a:lnTo>
                    <a:pt x="261" y="3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9"/>
            <p:cNvSpPr>
              <a:spLocks/>
            </p:cNvSpPr>
            <p:nvPr/>
          </p:nvSpPr>
          <p:spPr bwMode="auto">
            <a:xfrm>
              <a:off x="11778" y="4580"/>
              <a:ext cx="193" cy="505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25" y="7"/>
                </a:cxn>
                <a:cxn ang="0">
                  <a:pos x="154" y="35"/>
                </a:cxn>
                <a:cxn ang="0">
                  <a:pos x="176" y="74"/>
                </a:cxn>
                <a:cxn ang="0">
                  <a:pos x="190" y="120"/>
                </a:cxn>
                <a:cxn ang="0">
                  <a:pos x="193" y="179"/>
                </a:cxn>
                <a:cxn ang="0">
                  <a:pos x="186" y="256"/>
                </a:cxn>
                <a:cxn ang="0">
                  <a:pos x="168" y="330"/>
                </a:cxn>
                <a:cxn ang="0">
                  <a:pos x="140" y="389"/>
                </a:cxn>
                <a:cxn ang="0">
                  <a:pos x="111" y="439"/>
                </a:cxn>
                <a:cxn ang="0">
                  <a:pos x="82" y="474"/>
                </a:cxn>
                <a:cxn ang="0">
                  <a:pos x="57" y="497"/>
                </a:cxn>
                <a:cxn ang="0">
                  <a:pos x="43" y="505"/>
                </a:cxn>
                <a:cxn ang="0">
                  <a:pos x="28" y="497"/>
                </a:cxn>
                <a:cxn ang="0">
                  <a:pos x="21" y="482"/>
                </a:cxn>
                <a:cxn ang="0">
                  <a:pos x="21" y="474"/>
                </a:cxn>
                <a:cxn ang="0">
                  <a:pos x="25" y="470"/>
                </a:cxn>
                <a:cxn ang="0">
                  <a:pos x="28" y="462"/>
                </a:cxn>
                <a:cxn ang="0">
                  <a:pos x="32" y="459"/>
                </a:cxn>
                <a:cxn ang="0">
                  <a:pos x="86" y="396"/>
                </a:cxn>
                <a:cxn ang="0">
                  <a:pos x="118" y="334"/>
                </a:cxn>
                <a:cxn ang="0">
                  <a:pos x="140" y="272"/>
                </a:cxn>
                <a:cxn ang="0">
                  <a:pos x="147" y="214"/>
                </a:cxn>
                <a:cxn ang="0">
                  <a:pos x="150" y="159"/>
                </a:cxn>
                <a:cxn ang="0">
                  <a:pos x="147" y="163"/>
                </a:cxn>
                <a:cxn ang="0">
                  <a:pos x="132" y="175"/>
                </a:cxn>
                <a:cxn ang="0">
                  <a:pos x="111" y="182"/>
                </a:cxn>
                <a:cxn ang="0">
                  <a:pos x="89" y="186"/>
                </a:cxn>
                <a:cxn ang="0">
                  <a:pos x="54" y="179"/>
                </a:cxn>
                <a:cxn ang="0">
                  <a:pos x="25" y="159"/>
                </a:cxn>
                <a:cxn ang="0">
                  <a:pos x="7" y="128"/>
                </a:cxn>
                <a:cxn ang="0">
                  <a:pos x="0" y="93"/>
                </a:cxn>
                <a:cxn ang="0">
                  <a:pos x="7" y="58"/>
                </a:cxn>
                <a:cxn ang="0">
                  <a:pos x="25" y="27"/>
                </a:cxn>
                <a:cxn ang="0">
                  <a:pos x="50" y="7"/>
                </a:cxn>
                <a:cxn ang="0">
                  <a:pos x="86" y="0"/>
                </a:cxn>
              </a:cxnLst>
              <a:rect l="0" t="0" r="r" b="b"/>
              <a:pathLst>
                <a:path w="193" h="505">
                  <a:moveTo>
                    <a:pt x="86" y="0"/>
                  </a:moveTo>
                  <a:lnTo>
                    <a:pt x="125" y="7"/>
                  </a:lnTo>
                  <a:lnTo>
                    <a:pt x="154" y="35"/>
                  </a:lnTo>
                  <a:lnTo>
                    <a:pt x="176" y="74"/>
                  </a:lnTo>
                  <a:lnTo>
                    <a:pt x="190" y="120"/>
                  </a:lnTo>
                  <a:lnTo>
                    <a:pt x="193" y="179"/>
                  </a:lnTo>
                  <a:lnTo>
                    <a:pt x="186" y="256"/>
                  </a:lnTo>
                  <a:lnTo>
                    <a:pt x="168" y="330"/>
                  </a:lnTo>
                  <a:lnTo>
                    <a:pt x="140" y="389"/>
                  </a:lnTo>
                  <a:lnTo>
                    <a:pt x="111" y="439"/>
                  </a:lnTo>
                  <a:lnTo>
                    <a:pt x="82" y="474"/>
                  </a:lnTo>
                  <a:lnTo>
                    <a:pt x="57" y="497"/>
                  </a:lnTo>
                  <a:lnTo>
                    <a:pt x="43" y="505"/>
                  </a:lnTo>
                  <a:lnTo>
                    <a:pt x="28" y="497"/>
                  </a:lnTo>
                  <a:lnTo>
                    <a:pt x="21" y="482"/>
                  </a:lnTo>
                  <a:lnTo>
                    <a:pt x="21" y="474"/>
                  </a:lnTo>
                  <a:lnTo>
                    <a:pt x="25" y="470"/>
                  </a:lnTo>
                  <a:lnTo>
                    <a:pt x="28" y="462"/>
                  </a:lnTo>
                  <a:lnTo>
                    <a:pt x="32" y="459"/>
                  </a:lnTo>
                  <a:lnTo>
                    <a:pt x="86" y="396"/>
                  </a:lnTo>
                  <a:lnTo>
                    <a:pt x="118" y="334"/>
                  </a:lnTo>
                  <a:lnTo>
                    <a:pt x="140" y="272"/>
                  </a:lnTo>
                  <a:lnTo>
                    <a:pt x="147" y="214"/>
                  </a:lnTo>
                  <a:lnTo>
                    <a:pt x="150" y="159"/>
                  </a:lnTo>
                  <a:lnTo>
                    <a:pt x="147" y="163"/>
                  </a:lnTo>
                  <a:lnTo>
                    <a:pt x="132" y="175"/>
                  </a:lnTo>
                  <a:lnTo>
                    <a:pt x="111" y="182"/>
                  </a:lnTo>
                  <a:lnTo>
                    <a:pt x="89" y="186"/>
                  </a:lnTo>
                  <a:lnTo>
                    <a:pt x="54" y="179"/>
                  </a:lnTo>
                  <a:lnTo>
                    <a:pt x="25" y="159"/>
                  </a:lnTo>
                  <a:lnTo>
                    <a:pt x="7" y="128"/>
                  </a:lnTo>
                  <a:lnTo>
                    <a:pt x="0" y="93"/>
                  </a:lnTo>
                  <a:lnTo>
                    <a:pt x="7" y="58"/>
                  </a:lnTo>
                  <a:lnTo>
                    <a:pt x="25" y="27"/>
                  </a:lnTo>
                  <a:lnTo>
                    <a:pt x="50" y="7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0"/>
            <p:cNvSpPr>
              <a:spLocks/>
            </p:cNvSpPr>
            <p:nvPr/>
          </p:nvSpPr>
          <p:spPr bwMode="auto">
            <a:xfrm>
              <a:off x="12179" y="4043"/>
              <a:ext cx="875" cy="1077"/>
            </a:xfrm>
            <a:custGeom>
              <a:avLst/>
              <a:gdLst/>
              <a:ahLst/>
              <a:cxnLst>
                <a:cxn ang="0">
                  <a:pos x="381" y="8"/>
                </a:cxn>
                <a:cxn ang="0">
                  <a:pos x="481" y="74"/>
                </a:cxn>
                <a:cxn ang="0">
                  <a:pos x="549" y="183"/>
                </a:cxn>
                <a:cxn ang="0">
                  <a:pos x="592" y="303"/>
                </a:cxn>
                <a:cxn ang="0">
                  <a:pos x="614" y="416"/>
                </a:cxn>
                <a:cxn ang="0">
                  <a:pos x="624" y="494"/>
                </a:cxn>
                <a:cxn ang="0">
                  <a:pos x="714" y="265"/>
                </a:cxn>
                <a:cxn ang="0">
                  <a:pos x="771" y="136"/>
                </a:cxn>
                <a:cxn ang="0">
                  <a:pos x="815" y="47"/>
                </a:cxn>
                <a:cxn ang="0">
                  <a:pos x="840" y="16"/>
                </a:cxn>
                <a:cxn ang="0">
                  <a:pos x="865" y="20"/>
                </a:cxn>
                <a:cxn ang="0">
                  <a:pos x="875" y="27"/>
                </a:cxn>
                <a:cxn ang="0">
                  <a:pos x="868" y="58"/>
                </a:cxn>
                <a:cxn ang="0">
                  <a:pos x="775" y="253"/>
                </a:cxn>
                <a:cxn ang="0">
                  <a:pos x="743" y="331"/>
                </a:cxn>
                <a:cxn ang="0">
                  <a:pos x="703" y="424"/>
                </a:cxn>
                <a:cxn ang="0">
                  <a:pos x="628" y="653"/>
                </a:cxn>
                <a:cxn ang="0">
                  <a:pos x="592" y="859"/>
                </a:cxn>
                <a:cxn ang="0">
                  <a:pos x="560" y="992"/>
                </a:cxn>
                <a:cxn ang="0">
                  <a:pos x="535" y="1058"/>
                </a:cxn>
                <a:cxn ang="0">
                  <a:pos x="517" y="1077"/>
                </a:cxn>
                <a:cxn ang="0">
                  <a:pos x="499" y="1073"/>
                </a:cxn>
                <a:cxn ang="0">
                  <a:pos x="488" y="1062"/>
                </a:cxn>
                <a:cxn ang="0">
                  <a:pos x="485" y="1038"/>
                </a:cxn>
                <a:cxn ang="0">
                  <a:pos x="495" y="968"/>
                </a:cxn>
                <a:cxn ang="0">
                  <a:pos x="535" y="801"/>
                </a:cxn>
                <a:cxn ang="0">
                  <a:pos x="563" y="684"/>
                </a:cxn>
                <a:cxn ang="0">
                  <a:pos x="571" y="649"/>
                </a:cxn>
                <a:cxn ang="0">
                  <a:pos x="574" y="513"/>
                </a:cxn>
                <a:cxn ang="0">
                  <a:pos x="560" y="401"/>
                </a:cxn>
                <a:cxn ang="0">
                  <a:pos x="528" y="288"/>
                </a:cxn>
                <a:cxn ang="0">
                  <a:pos x="467" y="198"/>
                </a:cxn>
                <a:cxn ang="0">
                  <a:pos x="366" y="144"/>
                </a:cxn>
                <a:cxn ang="0">
                  <a:pos x="237" y="144"/>
                </a:cxn>
                <a:cxn ang="0">
                  <a:pos x="126" y="195"/>
                </a:cxn>
                <a:cxn ang="0">
                  <a:pos x="54" y="288"/>
                </a:cxn>
                <a:cxn ang="0">
                  <a:pos x="47" y="307"/>
                </a:cxn>
                <a:cxn ang="0">
                  <a:pos x="36" y="315"/>
                </a:cxn>
                <a:cxn ang="0">
                  <a:pos x="11" y="311"/>
                </a:cxn>
                <a:cxn ang="0">
                  <a:pos x="0" y="303"/>
                </a:cxn>
                <a:cxn ang="0">
                  <a:pos x="4" y="280"/>
                </a:cxn>
                <a:cxn ang="0">
                  <a:pos x="33" y="202"/>
                </a:cxn>
                <a:cxn ang="0">
                  <a:pos x="112" y="93"/>
                </a:cxn>
                <a:cxn ang="0">
                  <a:pos x="201" y="31"/>
                </a:cxn>
                <a:cxn ang="0">
                  <a:pos x="320" y="0"/>
                </a:cxn>
              </a:cxnLst>
              <a:rect l="0" t="0" r="r" b="b"/>
              <a:pathLst>
                <a:path w="875" h="1077">
                  <a:moveTo>
                    <a:pt x="320" y="0"/>
                  </a:moveTo>
                  <a:lnTo>
                    <a:pt x="381" y="8"/>
                  </a:lnTo>
                  <a:lnTo>
                    <a:pt x="434" y="35"/>
                  </a:lnTo>
                  <a:lnTo>
                    <a:pt x="481" y="74"/>
                  </a:lnTo>
                  <a:lnTo>
                    <a:pt x="520" y="125"/>
                  </a:lnTo>
                  <a:lnTo>
                    <a:pt x="549" y="183"/>
                  </a:lnTo>
                  <a:lnTo>
                    <a:pt x="574" y="241"/>
                  </a:lnTo>
                  <a:lnTo>
                    <a:pt x="592" y="303"/>
                  </a:lnTo>
                  <a:lnTo>
                    <a:pt x="607" y="362"/>
                  </a:lnTo>
                  <a:lnTo>
                    <a:pt x="614" y="416"/>
                  </a:lnTo>
                  <a:lnTo>
                    <a:pt x="621" y="463"/>
                  </a:lnTo>
                  <a:lnTo>
                    <a:pt x="624" y="494"/>
                  </a:lnTo>
                  <a:lnTo>
                    <a:pt x="682" y="338"/>
                  </a:lnTo>
                  <a:lnTo>
                    <a:pt x="714" y="265"/>
                  </a:lnTo>
                  <a:lnTo>
                    <a:pt x="743" y="195"/>
                  </a:lnTo>
                  <a:lnTo>
                    <a:pt x="771" y="136"/>
                  </a:lnTo>
                  <a:lnTo>
                    <a:pt x="797" y="82"/>
                  </a:lnTo>
                  <a:lnTo>
                    <a:pt x="815" y="47"/>
                  </a:lnTo>
                  <a:lnTo>
                    <a:pt x="825" y="23"/>
                  </a:lnTo>
                  <a:lnTo>
                    <a:pt x="840" y="16"/>
                  </a:lnTo>
                  <a:lnTo>
                    <a:pt x="858" y="16"/>
                  </a:lnTo>
                  <a:lnTo>
                    <a:pt x="865" y="20"/>
                  </a:lnTo>
                  <a:lnTo>
                    <a:pt x="868" y="20"/>
                  </a:lnTo>
                  <a:lnTo>
                    <a:pt x="875" y="27"/>
                  </a:lnTo>
                  <a:lnTo>
                    <a:pt x="875" y="35"/>
                  </a:lnTo>
                  <a:lnTo>
                    <a:pt x="868" y="58"/>
                  </a:lnTo>
                  <a:lnTo>
                    <a:pt x="829" y="136"/>
                  </a:lnTo>
                  <a:lnTo>
                    <a:pt x="775" y="253"/>
                  </a:lnTo>
                  <a:lnTo>
                    <a:pt x="757" y="296"/>
                  </a:lnTo>
                  <a:lnTo>
                    <a:pt x="743" y="331"/>
                  </a:lnTo>
                  <a:lnTo>
                    <a:pt x="725" y="373"/>
                  </a:lnTo>
                  <a:lnTo>
                    <a:pt x="703" y="424"/>
                  </a:lnTo>
                  <a:lnTo>
                    <a:pt x="660" y="548"/>
                  </a:lnTo>
                  <a:lnTo>
                    <a:pt x="628" y="653"/>
                  </a:lnTo>
                  <a:lnTo>
                    <a:pt x="621" y="688"/>
                  </a:lnTo>
                  <a:lnTo>
                    <a:pt x="592" y="859"/>
                  </a:lnTo>
                  <a:lnTo>
                    <a:pt x="574" y="933"/>
                  </a:lnTo>
                  <a:lnTo>
                    <a:pt x="560" y="992"/>
                  </a:lnTo>
                  <a:lnTo>
                    <a:pt x="549" y="1034"/>
                  </a:lnTo>
                  <a:lnTo>
                    <a:pt x="535" y="1058"/>
                  </a:lnTo>
                  <a:lnTo>
                    <a:pt x="524" y="1073"/>
                  </a:lnTo>
                  <a:lnTo>
                    <a:pt x="517" y="1077"/>
                  </a:lnTo>
                  <a:lnTo>
                    <a:pt x="510" y="1077"/>
                  </a:lnTo>
                  <a:lnTo>
                    <a:pt x="499" y="1073"/>
                  </a:lnTo>
                  <a:lnTo>
                    <a:pt x="492" y="1069"/>
                  </a:lnTo>
                  <a:lnTo>
                    <a:pt x="488" y="1062"/>
                  </a:lnTo>
                  <a:lnTo>
                    <a:pt x="485" y="1050"/>
                  </a:lnTo>
                  <a:lnTo>
                    <a:pt x="485" y="1038"/>
                  </a:lnTo>
                  <a:lnTo>
                    <a:pt x="488" y="1011"/>
                  </a:lnTo>
                  <a:lnTo>
                    <a:pt x="495" y="968"/>
                  </a:lnTo>
                  <a:lnTo>
                    <a:pt x="506" y="918"/>
                  </a:lnTo>
                  <a:lnTo>
                    <a:pt x="535" y="801"/>
                  </a:lnTo>
                  <a:lnTo>
                    <a:pt x="549" y="739"/>
                  </a:lnTo>
                  <a:lnTo>
                    <a:pt x="563" y="684"/>
                  </a:lnTo>
                  <a:lnTo>
                    <a:pt x="567" y="669"/>
                  </a:lnTo>
                  <a:lnTo>
                    <a:pt x="571" y="649"/>
                  </a:lnTo>
                  <a:lnTo>
                    <a:pt x="574" y="618"/>
                  </a:lnTo>
                  <a:lnTo>
                    <a:pt x="574" y="513"/>
                  </a:lnTo>
                  <a:lnTo>
                    <a:pt x="571" y="459"/>
                  </a:lnTo>
                  <a:lnTo>
                    <a:pt x="560" y="401"/>
                  </a:lnTo>
                  <a:lnTo>
                    <a:pt x="546" y="342"/>
                  </a:lnTo>
                  <a:lnTo>
                    <a:pt x="528" y="288"/>
                  </a:lnTo>
                  <a:lnTo>
                    <a:pt x="499" y="241"/>
                  </a:lnTo>
                  <a:lnTo>
                    <a:pt x="467" y="198"/>
                  </a:lnTo>
                  <a:lnTo>
                    <a:pt x="420" y="163"/>
                  </a:lnTo>
                  <a:lnTo>
                    <a:pt x="366" y="144"/>
                  </a:lnTo>
                  <a:lnTo>
                    <a:pt x="298" y="136"/>
                  </a:lnTo>
                  <a:lnTo>
                    <a:pt x="237" y="144"/>
                  </a:lnTo>
                  <a:lnTo>
                    <a:pt x="180" y="163"/>
                  </a:lnTo>
                  <a:lnTo>
                    <a:pt x="126" y="195"/>
                  </a:lnTo>
                  <a:lnTo>
                    <a:pt x="83" y="237"/>
                  </a:lnTo>
                  <a:lnTo>
                    <a:pt x="54" y="288"/>
                  </a:lnTo>
                  <a:lnTo>
                    <a:pt x="51" y="300"/>
                  </a:lnTo>
                  <a:lnTo>
                    <a:pt x="47" y="307"/>
                  </a:lnTo>
                  <a:lnTo>
                    <a:pt x="40" y="311"/>
                  </a:lnTo>
                  <a:lnTo>
                    <a:pt x="36" y="315"/>
                  </a:lnTo>
                  <a:lnTo>
                    <a:pt x="18" y="315"/>
                  </a:lnTo>
                  <a:lnTo>
                    <a:pt x="11" y="311"/>
                  </a:lnTo>
                  <a:lnTo>
                    <a:pt x="8" y="311"/>
                  </a:lnTo>
                  <a:lnTo>
                    <a:pt x="0" y="303"/>
                  </a:lnTo>
                  <a:lnTo>
                    <a:pt x="0" y="296"/>
                  </a:lnTo>
                  <a:lnTo>
                    <a:pt x="4" y="280"/>
                  </a:lnTo>
                  <a:lnTo>
                    <a:pt x="15" y="245"/>
                  </a:lnTo>
                  <a:lnTo>
                    <a:pt x="33" y="202"/>
                  </a:lnTo>
                  <a:lnTo>
                    <a:pt x="65" y="148"/>
                  </a:lnTo>
                  <a:lnTo>
                    <a:pt x="112" y="93"/>
                  </a:lnTo>
                  <a:lnTo>
                    <a:pt x="151" y="62"/>
                  </a:lnTo>
                  <a:lnTo>
                    <a:pt x="201" y="31"/>
                  </a:lnTo>
                  <a:lnTo>
                    <a:pt x="259" y="8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advTm="3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://www.fortunecity.com/millennium/rollingacres/1250/nature/n10e-n-sombrero-galaxy-95_72B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1175" y="5599276"/>
            <a:ext cx="2282825" cy="12587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4572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0000FF"/>
                </a:solidFill>
              </a:rPr>
              <a:t>Framed BPS States  </a:t>
            </a:r>
            <a:r>
              <a:rPr lang="en-US" sz="2800" dirty="0" smtClean="0">
                <a:solidFill>
                  <a:srgbClr val="0000FF"/>
                </a:solidFill>
              </a:rPr>
              <a:t>saturate this bound, and have framed protected spin character:   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676400" y="1676400"/>
            <a:ext cx="4995487" cy="579066"/>
            <a:chOff x="923" y="1474"/>
            <a:chExt cx="28848" cy="3344"/>
          </a:xfrm>
          <a:solidFill>
            <a:srgbClr val="0000FF"/>
          </a:solidFill>
        </p:grpSpPr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923" y="1501"/>
              <a:ext cx="1544" cy="1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auto">
            <a:xfrm>
              <a:off x="949" y="1774"/>
              <a:ext cx="1350" cy="1545"/>
            </a:xfrm>
            <a:custGeom>
              <a:avLst/>
              <a:gdLst/>
              <a:ahLst/>
              <a:cxnLst>
                <a:cxn ang="0">
                  <a:pos x="847" y="18"/>
                </a:cxn>
                <a:cxn ang="0">
                  <a:pos x="1130" y="163"/>
                </a:cxn>
                <a:cxn ang="0">
                  <a:pos x="1297" y="400"/>
                </a:cxn>
                <a:cxn ang="0">
                  <a:pos x="1306" y="672"/>
                </a:cxn>
                <a:cxn ang="0">
                  <a:pos x="1209" y="908"/>
                </a:cxn>
                <a:cxn ang="0">
                  <a:pos x="1059" y="1163"/>
                </a:cxn>
                <a:cxn ang="0">
                  <a:pos x="953" y="1399"/>
                </a:cxn>
                <a:cxn ang="0">
                  <a:pos x="1236" y="1390"/>
                </a:cxn>
                <a:cxn ang="0">
                  <a:pos x="1262" y="1345"/>
                </a:cxn>
                <a:cxn ang="0">
                  <a:pos x="1297" y="1190"/>
                </a:cxn>
                <a:cxn ang="0">
                  <a:pos x="1280" y="1545"/>
                </a:cxn>
                <a:cxn ang="0">
                  <a:pos x="900" y="1535"/>
                </a:cxn>
                <a:cxn ang="0">
                  <a:pos x="891" y="1499"/>
                </a:cxn>
                <a:cxn ang="0">
                  <a:pos x="927" y="1254"/>
                </a:cxn>
                <a:cxn ang="0">
                  <a:pos x="988" y="1054"/>
                </a:cxn>
                <a:cxn ang="0">
                  <a:pos x="1094" y="709"/>
                </a:cxn>
                <a:cxn ang="0">
                  <a:pos x="1094" y="390"/>
                </a:cxn>
                <a:cxn ang="0">
                  <a:pos x="971" y="163"/>
                </a:cxn>
                <a:cxn ang="0">
                  <a:pos x="786" y="54"/>
                </a:cxn>
                <a:cxn ang="0">
                  <a:pos x="592" y="54"/>
                </a:cxn>
                <a:cxn ang="0">
                  <a:pos x="424" y="127"/>
                </a:cxn>
                <a:cxn ang="0">
                  <a:pos x="300" y="291"/>
                </a:cxn>
                <a:cxn ang="0">
                  <a:pos x="247" y="545"/>
                </a:cxn>
                <a:cxn ang="0">
                  <a:pos x="309" y="872"/>
                </a:cxn>
                <a:cxn ang="0">
                  <a:pos x="459" y="1372"/>
                </a:cxn>
                <a:cxn ang="0">
                  <a:pos x="468" y="1508"/>
                </a:cxn>
                <a:cxn ang="0">
                  <a:pos x="450" y="1535"/>
                </a:cxn>
                <a:cxn ang="0">
                  <a:pos x="0" y="1181"/>
                </a:cxn>
                <a:cxn ang="0">
                  <a:pos x="89" y="1345"/>
                </a:cxn>
                <a:cxn ang="0">
                  <a:pos x="115" y="1390"/>
                </a:cxn>
                <a:cxn ang="0">
                  <a:pos x="397" y="1399"/>
                </a:cxn>
                <a:cxn ang="0">
                  <a:pos x="300" y="1163"/>
                </a:cxn>
                <a:cxn ang="0">
                  <a:pos x="142" y="908"/>
                </a:cxn>
                <a:cxn ang="0">
                  <a:pos x="45" y="672"/>
                </a:cxn>
                <a:cxn ang="0">
                  <a:pos x="53" y="400"/>
                </a:cxn>
                <a:cxn ang="0">
                  <a:pos x="212" y="163"/>
                </a:cxn>
                <a:cxn ang="0">
                  <a:pos x="503" y="18"/>
                </a:cxn>
              </a:cxnLst>
              <a:rect l="0" t="0" r="r" b="b"/>
              <a:pathLst>
                <a:path w="1350" h="1545">
                  <a:moveTo>
                    <a:pt x="680" y="0"/>
                  </a:moveTo>
                  <a:lnTo>
                    <a:pt x="847" y="18"/>
                  </a:lnTo>
                  <a:lnTo>
                    <a:pt x="1006" y="72"/>
                  </a:lnTo>
                  <a:lnTo>
                    <a:pt x="1130" y="163"/>
                  </a:lnTo>
                  <a:lnTo>
                    <a:pt x="1236" y="272"/>
                  </a:lnTo>
                  <a:lnTo>
                    <a:pt x="1297" y="400"/>
                  </a:lnTo>
                  <a:lnTo>
                    <a:pt x="1324" y="545"/>
                  </a:lnTo>
                  <a:lnTo>
                    <a:pt x="1306" y="672"/>
                  </a:lnTo>
                  <a:lnTo>
                    <a:pt x="1271" y="790"/>
                  </a:lnTo>
                  <a:lnTo>
                    <a:pt x="1209" y="908"/>
                  </a:lnTo>
                  <a:lnTo>
                    <a:pt x="1138" y="1027"/>
                  </a:lnTo>
                  <a:lnTo>
                    <a:pt x="1059" y="1163"/>
                  </a:lnTo>
                  <a:lnTo>
                    <a:pt x="997" y="1281"/>
                  </a:lnTo>
                  <a:lnTo>
                    <a:pt x="953" y="1399"/>
                  </a:lnTo>
                  <a:lnTo>
                    <a:pt x="1191" y="1399"/>
                  </a:lnTo>
                  <a:lnTo>
                    <a:pt x="1236" y="1390"/>
                  </a:lnTo>
                  <a:lnTo>
                    <a:pt x="1253" y="1372"/>
                  </a:lnTo>
                  <a:lnTo>
                    <a:pt x="1262" y="1345"/>
                  </a:lnTo>
                  <a:lnTo>
                    <a:pt x="1280" y="1272"/>
                  </a:lnTo>
                  <a:lnTo>
                    <a:pt x="1297" y="1190"/>
                  </a:lnTo>
                  <a:lnTo>
                    <a:pt x="1350" y="1190"/>
                  </a:lnTo>
                  <a:lnTo>
                    <a:pt x="1280" y="1545"/>
                  </a:lnTo>
                  <a:lnTo>
                    <a:pt x="909" y="1545"/>
                  </a:lnTo>
                  <a:lnTo>
                    <a:pt x="900" y="1535"/>
                  </a:lnTo>
                  <a:lnTo>
                    <a:pt x="891" y="1517"/>
                  </a:lnTo>
                  <a:lnTo>
                    <a:pt x="891" y="1499"/>
                  </a:lnTo>
                  <a:lnTo>
                    <a:pt x="900" y="1372"/>
                  </a:lnTo>
                  <a:lnTo>
                    <a:pt x="927" y="1254"/>
                  </a:lnTo>
                  <a:lnTo>
                    <a:pt x="962" y="1136"/>
                  </a:lnTo>
                  <a:lnTo>
                    <a:pt x="988" y="1054"/>
                  </a:lnTo>
                  <a:lnTo>
                    <a:pt x="1050" y="881"/>
                  </a:lnTo>
                  <a:lnTo>
                    <a:pt x="1094" y="709"/>
                  </a:lnTo>
                  <a:lnTo>
                    <a:pt x="1112" y="545"/>
                  </a:lnTo>
                  <a:lnTo>
                    <a:pt x="1094" y="390"/>
                  </a:lnTo>
                  <a:lnTo>
                    <a:pt x="1041" y="263"/>
                  </a:lnTo>
                  <a:lnTo>
                    <a:pt x="971" y="163"/>
                  </a:lnTo>
                  <a:lnTo>
                    <a:pt x="883" y="100"/>
                  </a:lnTo>
                  <a:lnTo>
                    <a:pt x="786" y="54"/>
                  </a:lnTo>
                  <a:lnTo>
                    <a:pt x="680" y="45"/>
                  </a:lnTo>
                  <a:lnTo>
                    <a:pt x="592" y="54"/>
                  </a:lnTo>
                  <a:lnTo>
                    <a:pt x="512" y="82"/>
                  </a:lnTo>
                  <a:lnTo>
                    <a:pt x="424" y="127"/>
                  </a:lnTo>
                  <a:lnTo>
                    <a:pt x="353" y="200"/>
                  </a:lnTo>
                  <a:lnTo>
                    <a:pt x="300" y="291"/>
                  </a:lnTo>
                  <a:lnTo>
                    <a:pt x="265" y="409"/>
                  </a:lnTo>
                  <a:lnTo>
                    <a:pt x="247" y="545"/>
                  </a:lnTo>
                  <a:lnTo>
                    <a:pt x="265" y="709"/>
                  </a:lnTo>
                  <a:lnTo>
                    <a:pt x="309" y="872"/>
                  </a:lnTo>
                  <a:lnTo>
                    <a:pt x="389" y="1117"/>
                  </a:lnTo>
                  <a:lnTo>
                    <a:pt x="459" y="1372"/>
                  </a:lnTo>
                  <a:lnTo>
                    <a:pt x="468" y="1490"/>
                  </a:lnTo>
                  <a:lnTo>
                    <a:pt x="468" y="1508"/>
                  </a:lnTo>
                  <a:lnTo>
                    <a:pt x="459" y="1526"/>
                  </a:lnTo>
                  <a:lnTo>
                    <a:pt x="450" y="1535"/>
                  </a:lnTo>
                  <a:lnTo>
                    <a:pt x="71" y="1535"/>
                  </a:lnTo>
                  <a:lnTo>
                    <a:pt x="0" y="1181"/>
                  </a:lnTo>
                  <a:lnTo>
                    <a:pt x="53" y="1181"/>
                  </a:lnTo>
                  <a:lnTo>
                    <a:pt x="89" y="1345"/>
                  </a:lnTo>
                  <a:lnTo>
                    <a:pt x="97" y="1372"/>
                  </a:lnTo>
                  <a:lnTo>
                    <a:pt x="115" y="1390"/>
                  </a:lnTo>
                  <a:lnTo>
                    <a:pt x="159" y="1399"/>
                  </a:lnTo>
                  <a:lnTo>
                    <a:pt x="397" y="1399"/>
                  </a:lnTo>
                  <a:lnTo>
                    <a:pt x="362" y="1281"/>
                  </a:lnTo>
                  <a:lnTo>
                    <a:pt x="300" y="1163"/>
                  </a:lnTo>
                  <a:lnTo>
                    <a:pt x="212" y="1027"/>
                  </a:lnTo>
                  <a:lnTo>
                    <a:pt x="142" y="908"/>
                  </a:lnTo>
                  <a:lnTo>
                    <a:pt x="80" y="790"/>
                  </a:lnTo>
                  <a:lnTo>
                    <a:pt x="45" y="672"/>
                  </a:lnTo>
                  <a:lnTo>
                    <a:pt x="27" y="545"/>
                  </a:lnTo>
                  <a:lnTo>
                    <a:pt x="53" y="400"/>
                  </a:lnTo>
                  <a:lnTo>
                    <a:pt x="115" y="272"/>
                  </a:lnTo>
                  <a:lnTo>
                    <a:pt x="212" y="163"/>
                  </a:lnTo>
                  <a:lnTo>
                    <a:pt x="344" y="72"/>
                  </a:lnTo>
                  <a:lnTo>
                    <a:pt x="503" y="18"/>
                  </a:lnTo>
                  <a:lnTo>
                    <a:pt x="6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923" y="3491"/>
              <a:ext cx="1544" cy="1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5" name="Freeform 9"/>
            <p:cNvSpPr>
              <a:spLocks noEditPoints="1"/>
            </p:cNvSpPr>
            <p:nvPr/>
          </p:nvSpPr>
          <p:spPr bwMode="auto">
            <a:xfrm>
              <a:off x="3164" y="2374"/>
              <a:ext cx="229" cy="954"/>
            </a:xfrm>
            <a:custGeom>
              <a:avLst/>
              <a:gdLst/>
              <a:ahLst/>
              <a:cxnLst>
                <a:cxn ang="0">
                  <a:pos x="114" y="726"/>
                </a:cxn>
                <a:cxn ang="0">
                  <a:pos x="185" y="745"/>
                </a:cxn>
                <a:cxn ang="0">
                  <a:pos x="220" y="799"/>
                </a:cxn>
                <a:cxn ang="0">
                  <a:pos x="229" y="835"/>
                </a:cxn>
                <a:cxn ang="0">
                  <a:pos x="220" y="872"/>
                </a:cxn>
                <a:cxn ang="0">
                  <a:pos x="203" y="908"/>
                </a:cxn>
                <a:cxn ang="0">
                  <a:pos x="185" y="926"/>
                </a:cxn>
                <a:cxn ang="0">
                  <a:pos x="150" y="945"/>
                </a:cxn>
                <a:cxn ang="0">
                  <a:pos x="114" y="954"/>
                </a:cxn>
                <a:cxn ang="0">
                  <a:pos x="79" y="945"/>
                </a:cxn>
                <a:cxn ang="0">
                  <a:pos x="44" y="926"/>
                </a:cxn>
                <a:cxn ang="0">
                  <a:pos x="26" y="908"/>
                </a:cxn>
                <a:cxn ang="0">
                  <a:pos x="9" y="872"/>
                </a:cxn>
                <a:cxn ang="0">
                  <a:pos x="0" y="835"/>
                </a:cxn>
                <a:cxn ang="0">
                  <a:pos x="9" y="799"/>
                </a:cxn>
                <a:cxn ang="0">
                  <a:pos x="44" y="745"/>
                </a:cxn>
                <a:cxn ang="0">
                  <a:pos x="114" y="726"/>
                </a:cxn>
                <a:cxn ang="0">
                  <a:pos x="114" y="0"/>
                </a:cxn>
                <a:cxn ang="0">
                  <a:pos x="150" y="9"/>
                </a:cxn>
                <a:cxn ang="0">
                  <a:pos x="185" y="27"/>
                </a:cxn>
                <a:cxn ang="0">
                  <a:pos x="203" y="45"/>
                </a:cxn>
                <a:cxn ang="0">
                  <a:pos x="220" y="81"/>
                </a:cxn>
                <a:cxn ang="0">
                  <a:pos x="229" y="118"/>
                </a:cxn>
                <a:cxn ang="0">
                  <a:pos x="220" y="154"/>
                </a:cxn>
                <a:cxn ang="0">
                  <a:pos x="185" y="209"/>
                </a:cxn>
                <a:cxn ang="0">
                  <a:pos x="114" y="227"/>
                </a:cxn>
                <a:cxn ang="0">
                  <a:pos x="44" y="209"/>
                </a:cxn>
                <a:cxn ang="0">
                  <a:pos x="9" y="154"/>
                </a:cxn>
                <a:cxn ang="0">
                  <a:pos x="0" y="118"/>
                </a:cxn>
                <a:cxn ang="0">
                  <a:pos x="9" y="81"/>
                </a:cxn>
                <a:cxn ang="0">
                  <a:pos x="26" y="45"/>
                </a:cxn>
                <a:cxn ang="0">
                  <a:pos x="44" y="27"/>
                </a:cxn>
                <a:cxn ang="0">
                  <a:pos x="79" y="9"/>
                </a:cxn>
                <a:cxn ang="0">
                  <a:pos x="114" y="0"/>
                </a:cxn>
              </a:cxnLst>
              <a:rect l="0" t="0" r="r" b="b"/>
              <a:pathLst>
                <a:path w="229" h="954">
                  <a:moveTo>
                    <a:pt x="114" y="726"/>
                  </a:moveTo>
                  <a:lnTo>
                    <a:pt x="185" y="745"/>
                  </a:lnTo>
                  <a:lnTo>
                    <a:pt x="220" y="799"/>
                  </a:lnTo>
                  <a:lnTo>
                    <a:pt x="229" y="835"/>
                  </a:lnTo>
                  <a:lnTo>
                    <a:pt x="220" y="872"/>
                  </a:lnTo>
                  <a:lnTo>
                    <a:pt x="203" y="908"/>
                  </a:lnTo>
                  <a:lnTo>
                    <a:pt x="185" y="926"/>
                  </a:lnTo>
                  <a:lnTo>
                    <a:pt x="150" y="945"/>
                  </a:lnTo>
                  <a:lnTo>
                    <a:pt x="114" y="954"/>
                  </a:lnTo>
                  <a:lnTo>
                    <a:pt x="79" y="945"/>
                  </a:lnTo>
                  <a:lnTo>
                    <a:pt x="44" y="926"/>
                  </a:lnTo>
                  <a:lnTo>
                    <a:pt x="26" y="908"/>
                  </a:lnTo>
                  <a:lnTo>
                    <a:pt x="9" y="872"/>
                  </a:lnTo>
                  <a:lnTo>
                    <a:pt x="0" y="835"/>
                  </a:lnTo>
                  <a:lnTo>
                    <a:pt x="9" y="799"/>
                  </a:lnTo>
                  <a:lnTo>
                    <a:pt x="44" y="745"/>
                  </a:lnTo>
                  <a:lnTo>
                    <a:pt x="114" y="726"/>
                  </a:lnTo>
                  <a:close/>
                  <a:moveTo>
                    <a:pt x="114" y="0"/>
                  </a:moveTo>
                  <a:lnTo>
                    <a:pt x="150" y="9"/>
                  </a:lnTo>
                  <a:lnTo>
                    <a:pt x="185" y="27"/>
                  </a:lnTo>
                  <a:lnTo>
                    <a:pt x="203" y="45"/>
                  </a:lnTo>
                  <a:lnTo>
                    <a:pt x="220" y="81"/>
                  </a:lnTo>
                  <a:lnTo>
                    <a:pt x="229" y="118"/>
                  </a:lnTo>
                  <a:lnTo>
                    <a:pt x="220" y="154"/>
                  </a:lnTo>
                  <a:lnTo>
                    <a:pt x="185" y="209"/>
                  </a:lnTo>
                  <a:lnTo>
                    <a:pt x="114" y="227"/>
                  </a:lnTo>
                  <a:lnTo>
                    <a:pt x="44" y="209"/>
                  </a:lnTo>
                  <a:lnTo>
                    <a:pt x="9" y="154"/>
                  </a:lnTo>
                  <a:lnTo>
                    <a:pt x="0" y="118"/>
                  </a:lnTo>
                  <a:lnTo>
                    <a:pt x="9" y="81"/>
                  </a:lnTo>
                  <a:lnTo>
                    <a:pt x="26" y="45"/>
                  </a:lnTo>
                  <a:lnTo>
                    <a:pt x="44" y="27"/>
                  </a:lnTo>
                  <a:lnTo>
                    <a:pt x="79" y="9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6" name="Freeform 10"/>
            <p:cNvSpPr>
              <a:spLocks noEditPoints="1"/>
            </p:cNvSpPr>
            <p:nvPr/>
          </p:nvSpPr>
          <p:spPr bwMode="auto">
            <a:xfrm>
              <a:off x="3702" y="2519"/>
              <a:ext cx="1411" cy="509"/>
            </a:xfrm>
            <a:custGeom>
              <a:avLst/>
              <a:gdLst/>
              <a:ahLst/>
              <a:cxnLst>
                <a:cxn ang="0">
                  <a:pos x="44" y="418"/>
                </a:cxn>
                <a:cxn ang="0">
                  <a:pos x="1367" y="418"/>
                </a:cxn>
                <a:cxn ang="0">
                  <a:pos x="1385" y="427"/>
                </a:cxn>
                <a:cxn ang="0">
                  <a:pos x="1403" y="427"/>
                </a:cxn>
                <a:cxn ang="0">
                  <a:pos x="1411" y="445"/>
                </a:cxn>
                <a:cxn ang="0">
                  <a:pos x="1411" y="482"/>
                </a:cxn>
                <a:cxn ang="0">
                  <a:pos x="1403" y="500"/>
                </a:cxn>
                <a:cxn ang="0">
                  <a:pos x="1385" y="500"/>
                </a:cxn>
                <a:cxn ang="0">
                  <a:pos x="1367" y="509"/>
                </a:cxn>
                <a:cxn ang="0">
                  <a:pos x="44" y="509"/>
                </a:cxn>
                <a:cxn ang="0">
                  <a:pos x="26" y="500"/>
                </a:cxn>
                <a:cxn ang="0">
                  <a:pos x="9" y="500"/>
                </a:cxn>
                <a:cxn ang="0">
                  <a:pos x="0" y="482"/>
                </a:cxn>
                <a:cxn ang="0">
                  <a:pos x="0" y="445"/>
                </a:cxn>
                <a:cxn ang="0">
                  <a:pos x="9" y="427"/>
                </a:cxn>
                <a:cxn ang="0">
                  <a:pos x="26" y="427"/>
                </a:cxn>
                <a:cxn ang="0">
                  <a:pos x="44" y="418"/>
                </a:cxn>
                <a:cxn ang="0">
                  <a:pos x="44" y="0"/>
                </a:cxn>
                <a:cxn ang="0">
                  <a:pos x="1367" y="0"/>
                </a:cxn>
                <a:cxn ang="0">
                  <a:pos x="1385" y="9"/>
                </a:cxn>
                <a:cxn ang="0">
                  <a:pos x="1403" y="9"/>
                </a:cxn>
                <a:cxn ang="0">
                  <a:pos x="1411" y="27"/>
                </a:cxn>
                <a:cxn ang="0">
                  <a:pos x="1411" y="64"/>
                </a:cxn>
                <a:cxn ang="0">
                  <a:pos x="1403" y="82"/>
                </a:cxn>
                <a:cxn ang="0">
                  <a:pos x="1385" y="82"/>
                </a:cxn>
                <a:cxn ang="0">
                  <a:pos x="1376" y="91"/>
                </a:cxn>
                <a:cxn ang="0">
                  <a:pos x="44" y="91"/>
                </a:cxn>
                <a:cxn ang="0">
                  <a:pos x="26" y="82"/>
                </a:cxn>
                <a:cxn ang="0">
                  <a:pos x="9" y="82"/>
                </a:cxn>
                <a:cxn ang="0">
                  <a:pos x="0" y="64"/>
                </a:cxn>
                <a:cxn ang="0">
                  <a:pos x="0" y="27"/>
                </a:cxn>
                <a:cxn ang="0">
                  <a:pos x="9" y="9"/>
                </a:cxn>
                <a:cxn ang="0">
                  <a:pos x="26" y="9"/>
                </a:cxn>
                <a:cxn ang="0">
                  <a:pos x="44" y="0"/>
                </a:cxn>
              </a:cxnLst>
              <a:rect l="0" t="0" r="r" b="b"/>
              <a:pathLst>
                <a:path w="1411" h="509">
                  <a:moveTo>
                    <a:pt x="44" y="418"/>
                  </a:moveTo>
                  <a:lnTo>
                    <a:pt x="1367" y="418"/>
                  </a:lnTo>
                  <a:lnTo>
                    <a:pt x="1385" y="427"/>
                  </a:lnTo>
                  <a:lnTo>
                    <a:pt x="1403" y="427"/>
                  </a:lnTo>
                  <a:lnTo>
                    <a:pt x="1411" y="445"/>
                  </a:lnTo>
                  <a:lnTo>
                    <a:pt x="1411" y="482"/>
                  </a:lnTo>
                  <a:lnTo>
                    <a:pt x="1403" y="500"/>
                  </a:lnTo>
                  <a:lnTo>
                    <a:pt x="1385" y="500"/>
                  </a:lnTo>
                  <a:lnTo>
                    <a:pt x="1367" y="509"/>
                  </a:lnTo>
                  <a:lnTo>
                    <a:pt x="44" y="509"/>
                  </a:lnTo>
                  <a:lnTo>
                    <a:pt x="26" y="500"/>
                  </a:lnTo>
                  <a:lnTo>
                    <a:pt x="9" y="500"/>
                  </a:lnTo>
                  <a:lnTo>
                    <a:pt x="0" y="482"/>
                  </a:lnTo>
                  <a:lnTo>
                    <a:pt x="0" y="445"/>
                  </a:lnTo>
                  <a:lnTo>
                    <a:pt x="9" y="427"/>
                  </a:lnTo>
                  <a:lnTo>
                    <a:pt x="26" y="427"/>
                  </a:lnTo>
                  <a:lnTo>
                    <a:pt x="44" y="418"/>
                  </a:lnTo>
                  <a:close/>
                  <a:moveTo>
                    <a:pt x="44" y="0"/>
                  </a:moveTo>
                  <a:lnTo>
                    <a:pt x="1367" y="0"/>
                  </a:lnTo>
                  <a:lnTo>
                    <a:pt x="1385" y="9"/>
                  </a:lnTo>
                  <a:lnTo>
                    <a:pt x="1403" y="9"/>
                  </a:lnTo>
                  <a:lnTo>
                    <a:pt x="1411" y="27"/>
                  </a:lnTo>
                  <a:lnTo>
                    <a:pt x="1411" y="64"/>
                  </a:lnTo>
                  <a:lnTo>
                    <a:pt x="1403" y="82"/>
                  </a:lnTo>
                  <a:lnTo>
                    <a:pt x="1385" y="82"/>
                  </a:lnTo>
                  <a:lnTo>
                    <a:pt x="1376" y="91"/>
                  </a:lnTo>
                  <a:lnTo>
                    <a:pt x="44" y="91"/>
                  </a:lnTo>
                  <a:lnTo>
                    <a:pt x="26" y="82"/>
                  </a:lnTo>
                  <a:lnTo>
                    <a:pt x="9" y="82"/>
                  </a:lnTo>
                  <a:lnTo>
                    <a:pt x="0" y="64"/>
                  </a:lnTo>
                  <a:lnTo>
                    <a:pt x="0" y="27"/>
                  </a:lnTo>
                  <a:lnTo>
                    <a:pt x="9" y="9"/>
                  </a:lnTo>
                  <a:lnTo>
                    <a:pt x="26" y="9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auto">
            <a:xfrm>
              <a:off x="5916" y="1837"/>
              <a:ext cx="1385" cy="148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1341" y="0"/>
                </a:cxn>
                <a:cxn ang="0">
                  <a:pos x="1385" y="491"/>
                </a:cxn>
                <a:cxn ang="0">
                  <a:pos x="1332" y="491"/>
                </a:cxn>
                <a:cxn ang="0">
                  <a:pos x="1315" y="337"/>
                </a:cxn>
                <a:cxn ang="0">
                  <a:pos x="1297" y="218"/>
                </a:cxn>
                <a:cxn ang="0">
                  <a:pos x="1253" y="146"/>
                </a:cxn>
                <a:cxn ang="0">
                  <a:pos x="1182" y="100"/>
                </a:cxn>
                <a:cxn ang="0">
                  <a:pos x="1085" y="73"/>
                </a:cxn>
                <a:cxn ang="0">
                  <a:pos x="953" y="64"/>
                </a:cxn>
                <a:cxn ang="0">
                  <a:pos x="856" y="64"/>
                </a:cxn>
                <a:cxn ang="0">
                  <a:pos x="830" y="73"/>
                </a:cxn>
                <a:cxn ang="0">
                  <a:pos x="812" y="82"/>
                </a:cxn>
                <a:cxn ang="0">
                  <a:pos x="803" y="91"/>
                </a:cxn>
                <a:cxn ang="0">
                  <a:pos x="794" y="109"/>
                </a:cxn>
                <a:cxn ang="0">
                  <a:pos x="794" y="1345"/>
                </a:cxn>
                <a:cxn ang="0">
                  <a:pos x="812" y="1372"/>
                </a:cxn>
                <a:cxn ang="0">
                  <a:pos x="838" y="1391"/>
                </a:cxn>
                <a:cxn ang="0">
                  <a:pos x="909" y="1409"/>
                </a:cxn>
                <a:cxn ang="0">
                  <a:pos x="1094" y="1409"/>
                </a:cxn>
                <a:cxn ang="0">
                  <a:pos x="1094" y="1482"/>
                </a:cxn>
                <a:cxn ang="0">
                  <a:pos x="1006" y="1472"/>
                </a:cxn>
                <a:cxn ang="0">
                  <a:pos x="380" y="1472"/>
                </a:cxn>
                <a:cxn ang="0">
                  <a:pos x="291" y="1482"/>
                </a:cxn>
                <a:cxn ang="0">
                  <a:pos x="291" y="1409"/>
                </a:cxn>
                <a:cxn ang="0">
                  <a:pos x="477" y="1409"/>
                </a:cxn>
                <a:cxn ang="0">
                  <a:pos x="547" y="1391"/>
                </a:cxn>
                <a:cxn ang="0">
                  <a:pos x="574" y="1372"/>
                </a:cxn>
                <a:cxn ang="0">
                  <a:pos x="591" y="1345"/>
                </a:cxn>
                <a:cxn ang="0">
                  <a:pos x="591" y="109"/>
                </a:cxn>
                <a:cxn ang="0">
                  <a:pos x="583" y="91"/>
                </a:cxn>
                <a:cxn ang="0">
                  <a:pos x="530" y="64"/>
                </a:cxn>
                <a:cxn ang="0">
                  <a:pos x="433" y="64"/>
                </a:cxn>
                <a:cxn ang="0">
                  <a:pos x="300" y="73"/>
                </a:cxn>
                <a:cxn ang="0">
                  <a:pos x="203" y="100"/>
                </a:cxn>
                <a:cxn ang="0">
                  <a:pos x="133" y="146"/>
                </a:cxn>
                <a:cxn ang="0">
                  <a:pos x="89" y="218"/>
                </a:cxn>
                <a:cxn ang="0">
                  <a:pos x="71" y="337"/>
                </a:cxn>
                <a:cxn ang="0">
                  <a:pos x="53" y="491"/>
                </a:cxn>
                <a:cxn ang="0">
                  <a:pos x="0" y="491"/>
                </a:cxn>
                <a:cxn ang="0">
                  <a:pos x="44" y="0"/>
                </a:cxn>
              </a:cxnLst>
              <a:rect l="0" t="0" r="r" b="b"/>
              <a:pathLst>
                <a:path w="1385" h="1482">
                  <a:moveTo>
                    <a:pt x="44" y="0"/>
                  </a:moveTo>
                  <a:lnTo>
                    <a:pt x="1341" y="0"/>
                  </a:lnTo>
                  <a:lnTo>
                    <a:pt x="1385" y="491"/>
                  </a:lnTo>
                  <a:lnTo>
                    <a:pt x="1332" y="491"/>
                  </a:lnTo>
                  <a:lnTo>
                    <a:pt x="1315" y="337"/>
                  </a:lnTo>
                  <a:lnTo>
                    <a:pt x="1297" y="218"/>
                  </a:lnTo>
                  <a:lnTo>
                    <a:pt x="1253" y="146"/>
                  </a:lnTo>
                  <a:lnTo>
                    <a:pt x="1182" y="100"/>
                  </a:lnTo>
                  <a:lnTo>
                    <a:pt x="1085" y="73"/>
                  </a:lnTo>
                  <a:lnTo>
                    <a:pt x="953" y="64"/>
                  </a:lnTo>
                  <a:lnTo>
                    <a:pt x="856" y="64"/>
                  </a:lnTo>
                  <a:lnTo>
                    <a:pt x="830" y="73"/>
                  </a:lnTo>
                  <a:lnTo>
                    <a:pt x="812" y="82"/>
                  </a:lnTo>
                  <a:lnTo>
                    <a:pt x="803" y="91"/>
                  </a:lnTo>
                  <a:lnTo>
                    <a:pt x="794" y="109"/>
                  </a:lnTo>
                  <a:lnTo>
                    <a:pt x="794" y="1345"/>
                  </a:lnTo>
                  <a:lnTo>
                    <a:pt x="812" y="1372"/>
                  </a:lnTo>
                  <a:lnTo>
                    <a:pt x="838" y="1391"/>
                  </a:lnTo>
                  <a:lnTo>
                    <a:pt x="909" y="1409"/>
                  </a:lnTo>
                  <a:lnTo>
                    <a:pt x="1094" y="1409"/>
                  </a:lnTo>
                  <a:lnTo>
                    <a:pt x="1094" y="1482"/>
                  </a:lnTo>
                  <a:lnTo>
                    <a:pt x="1006" y="1472"/>
                  </a:lnTo>
                  <a:lnTo>
                    <a:pt x="380" y="1472"/>
                  </a:lnTo>
                  <a:lnTo>
                    <a:pt x="291" y="1482"/>
                  </a:lnTo>
                  <a:lnTo>
                    <a:pt x="291" y="1409"/>
                  </a:lnTo>
                  <a:lnTo>
                    <a:pt x="477" y="1409"/>
                  </a:lnTo>
                  <a:lnTo>
                    <a:pt x="547" y="1391"/>
                  </a:lnTo>
                  <a:lnTo>
                    <a:pt x="574" y="1372"/>
                  </a:lnTo>
                  <a:lnTo>
                    <a:pt x="591" y="1345"/>
                  </a:lnTo>
                  <a:lnTo>
                    <a:pt x="591" y="109"/>
                  </a:lnTo>
                  <a:lnTo>
                    <a:pt x="583" y="91"/>
                  </a:lnTo>
                  <a:lnTo>
                    <a:pt x="530" y="64"/>
                  </a:lnTo>
                  <a:lnTo>
                    <a:pt x="433" y="64"/>
                  </a:lnTo>
                  <a:lnTo>
                    <a:pt x="300" y="73"/>
                  </a:lnTo>
                  <a:lnTo>
                    <a:pt x="203" y="100"/>
                  </a:lnTo>
                  <a:lnTo>
                    <a:pt x="133" y="146"/>
                  </a:lnTo>
                  <a:lnTo>
                    <a:pt x="89" y="218"/>
                  </a:lnTo>
                  <a:lnTo>
                    <a:pt x="71" y="337"/>
                  </a:lnTo>
                  <a:lnTo>
                    <a:pt x="53" y="491"/>
                  </a:lnTo>
                  <a:lnTo>
                    <a:pt x="0" y="491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auto">
            <a:xfrm>
              <a:off x="7266" y="2346"/>
              <a:ext cx="715" cy="973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91" y="246"/>
                </a:cxn>
                <a:cxn ang="0">
                  <a:pos x="318" y="182"/>
                </a:cxn>
                <a:cxn ang="0">
                  <a:pos x="353" y="118"/>
                </a:cxn>
                <a:cxn ang="0">
                  <a:pos x="406" y="55"/>
                </a:cxn>
                <a:cxn ang="0">
                  <a:pos x="468" y="18"/>
                </a:cxn>
                <a:cxn ang="0">
                  <a:pos x="556" y="0"/>
                </a:cxn>
                <a:cxn ang="0">
                  <a:pos x="635" y="18"/>
                </a:cxn>
                <a:cxn ang="0">
                  <a:pos x="697" y="73"/>
                </a:cxn>
                <a:cxn ang="0">
                  <a:pos x="715" y="137"/>
                </a:cxn>
                <a:cxn ang="0">
                  <a:pos x="715" y="173"/>
                </a:cxn>
                <a:cxn ang="0">
                  <a:pos x="662" y="227"/>
                </a:cxn>
                <a:cxn ang="0">
                  <a:pos x="644" y="237"/>
                </a:cxn>
                <a:cxn ang="0">
                  <a:pos x="591" y="237"/>
                </a:cxn>
                <a:cxn ang="0">
                  <a:pos x="565" y="218"/>
                </a:cxn>
                <a:cxn ang="0">
                  <a:pos x="547" y="200"/>
                </a:cxn>
                <a:cxn ang="0">
                  <a:pos x="538" y="173"/>
                </a:cxn>
                <a:cxn ang="0">
                  <a:pos x="529" y="137"/>
                </a:cxn>
                <a:cxn ang="0">
                  <a:pos x="547" y="82"/>
                </a:cxn>
                <a:cxn ang="0">
                  <a:pos x="556" y="64"/>
                </a:cxn>
                <a:cxn ang="0">
                  <a:pos x="574" y="55"/>
                </a:cxn>
                <a:cxn ang="0">
                  <a:pos x="556" y="55"/>
                </a:cxn>
                <a:cxn ang="0">
                  <a:pos x="468" y="73"/>
                </a:cxn>
                <a:cxn ang="0">
                  <a:pos x="397" y="137"/>
                </a:cxn>
                <a:cxn ang="0">
                  <a:pos x="353" y="227"/>
                </a:cxn>
                <a:cxn ang="0">
                  <a:pos x="318" y="336"/>
                </a:cxn>
                <a:cxn ang="0">
                  <a:pos x="309" y="464"/>
                </a:cxn>
                <a:cxn ang="0">
                  <a:pos x="309" y="845"/>
                </a:cxn>
                <a:cxn ang="0">
                  <a:pos x="327" y="882"/>
                </a:cxn>
                <a:cxn ang="0">
                  <a:pos x="379" y="891"/>
                </a:cxn>
                <a:cxn ang="0">
                  <a:pos x="468" y="900"/>
                </a:cxn>
                <a:cxn ang="0">
                  <a:pos x="512" y="900"/>
                </a:cxn>
                <a:cxn ang="0">
                  <a:pos x="512" y="973"/>
                </a:cxn>
                <a:cxn ang="0">
                  <a:pos x="371" y="963"/>
                </a:cxn>
                <a:cxn ang="0">
                  <a:pos x="168" y="963"/>
                </a:cxn>
                <a:cxn ang="0">
                  <a:pos x="88" y="973"/>
                </a:cxn>
                <a:cxn ang="0">
                  <a:pos x="0" y="973"/>
                </a:cxn>
                <a:cxn ang="0">
                  <a:pos x="0" y="900"/>
                </a:cxn>
                <a:cxn ang="0">
                  <a:pos x="88" y="900"/>
                </a:cxn>
                <a:cxn ang="0">
                  <a:pos x="132" y="891"/>
                </a:cxn>
                <a:cxn ang="0">
                  <a:pos x="159" y="854"/>
                </a:cxn>
                <a:cxn ang="0">
                  <a:pos x="168" y="800"/>
                </a:cxn>
                <a:cxn ang="0">
                  <a:pos x="168" y="218"/>
                </a:cxn>
                <a:cxn ang="0">
                  <a:pos x="159" y="155"/>
                </a:cxn>
                <a:cxn ang="0">
                  <a:pos x="141" y="118"/>
                </a:cxn>
                <a:cxn ang="0">
                  <a:pos x="88" y="100"/>
                </a:cxn>
                <a:cxn ang="0">
                  <a:pos x="0" y="100"/>
                </a:cxn>
                <a:cxn ang="0">
                  <a:pos x="0" y="28"/>
                </a:cxn>
                <a:cxn ang="0">
                  <a:pos x="291" y="0"/>
                </a:cxn>
              </a:cxnLst>
              <a:rect l="0" t="0" r="r" b="b"/>
              <a:pathLst>
                <a:path w="715" h="973">
                  <a:moveTo>
                    <a:pt x="291" y="0"/>
                  </a:moveTo>
                  <a:lnTo>
                    <a:pt x="291" y="246"/>
                  </a:lnTo>
                  <a:lnTo>
                    <a:pt x="318" y="182"/>
                  </a:lnTo>
                  <a:lnTo>
                    <a:pt x="353" y="118"/>
                  </a:lnTo>
                  <a:lnTo>
                    <a:pt x="406" y="55"/>
                  </a:lnTo>
                  <a:lnTo>
                    <a:pt x="468" y="18"/>
                  </a:lnTo>
                  <a:lnTo>
                    <a:pt x="556" y="0"/>
                  </a:lnTo>
                  <a:lnTo>
                    <a:pt x="635" y="18"/>
                  </a:lnTo>
                  <a:lnTo>
                    <a:pt x="697" y="73"/>
                  </a:lnTo>
                  <a:lnTo>
                    <a:pt x="715" y="137"/>
                  </a:lnTo>
                  <a:lnTo>
                    <a:pt x="715" y="173"/>
                  </a:lnTo>
                  <a:lnTo>
                    <a:pt x="662" y="227"/>
                  </a:lnTo>
                  <a:lnTo>
                    <a:pt x="644" y="237"/>
                  </a:lnTo>
                  <a:lnTo>
                    <a:pt x="591" y="237"/>
                  </a:lnTo>
                  <a:lnTo>
                    <a:pt x="565" y="218"/>
                  </a:lnTo>
                  <a:lnTo>
                    <a:pt x="547" y="200"/>
                  </a:lnTo>
                  <a:lnTo>
                    <a:pt x="538" y="173"/>
                  </a:lnTo>
                  <a:lnTo>
                    <a:pt x="529" y="137"/>
                  </a:lnTo>
                  <a:lnTo>
                    <a:pt x="547" y="82"/>
                  </a:lnTo>
                  <a:lnTo>
                    <a:pt x="556" y="64"/>
                  </a:lnTo>
                  <a:lnTo>
                    <a:pt x="574" y="55"/>
                  </a:lnTo>
                  <a:lnTo>
                    <a:pt x="556" y="55"/>
                  </a:lnTo>
                  <a:lnTo>
                    <a:pt x="468" y="73"/>
                  </a:lnTo>
                  <a:lnTo>
                    <a:pt x="397" y="137"/>
                  </a:lnTo>
                  <a:lnTo>
                    <a:pt x="353" y="227"/>
                  </a:lnTo>
                  <a:lnTo>
                    <a:pt x="318" y="336"/>
                  </a:lnTo>
                  <a:lnTo>
                    <a:pt x="309" y="464"/>
                  </a:lnTo>
                  <a:lnTo>
                    <a:pt x="309" y="845"/>
                  </a:lnTo>
                  <a:lnTo>
                    <a:pt x="327" y="882"/>
                  </a:lnTo>
                  <a:lnTo>
                    <a:pt x="379" y="891"/>
                  </a:lnTo>
                  <a:lnTo>
                    <a:pt x="468" y="900"/>
                  </a:lnTo>
                  <a:lnTo>
                    <a:pt x="512" y="900"/>
                  </a:lnTo>
                  <a:lnTo>
                    <a:pt x="512" y="973"/>
                  </a:lnTo>
                  <a:lnTo>
                    <a:pt x="371" y="963"/>
                  </a:lnTo>
                  <a:lnTo>
                    <a:pt x="168" y="963"/>
                  </a:lnTo>
                  <a:lnTo>
                    <a:pt x="88" y="973"/>
                  </a:lnTo>
                  <a:lnTo>
                    <a:pt x="0" y="973"/>
                  </a:lnTo>
                  <a:lnTo>
                    <a:pt x="0" y="900"/>
                  </a:lnTo>
                  <a:lnTo>
                    <a:pt x="88" y="900"/>
                  </a:lnTo>
                  <a:lnTo>
                    <a:pt x="132" y="891"/>
                  </a:lnTo>
                  <a:lnTo>
                    <a:pt x="159" y="854"/>
                  </a:lnTo>
                  <a:lnTo>
                    <a:pt x="168" y="800"/>
                  </a:lnTo>
                  <a:lnTo>
                    <a:pt x="168" y="218"/>
                  </a:lnTo>
                  <a:lnTo>
                    <a:pt x="159" y="155"/>
                  </a:lnTo>
                  <a:lnTo>
                    <a:pt x="141" y="118"/>
                  </a:lnTo>
                  <a:lnTo>
                    <a:pt x="88" y="100"/>
                  </a:lnTo>
                  <a:lnTo>
                    <a:pt x="0" y="100"/>
                  </a:lnTo>
                  <a:lnTo>
                    <a:pt x="0" y="28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auto">
            <a:xfrm>
              <a:off x="8104" y="2982"/>
              <a:ext cx="1315" cy="1145"/>
            </a:xfrm>
            <a:custGeom>
              <a:avLst/>
              <a:gdLst/>
              <a:ahLst/>
              <a:cxnLst>
                <a:cxn ang="0">
                  <a:pos x="1253" y="0"/>
                </a:cxn>
                <a:cxn ang="0">
                  <a:pos x="1262" y="37"/>
                </a:cxn>
                <a:cxn ang="0">
                  <a:pos x="1165" y="291"/>
                </a:cxn>
                <a:cxn ang="0">
                  <a:pos x="1059" y="655"/>
                </a:cxn>
                <a:cxn ang="0">
                  <a:pos x="1024" y="882"/>
                </a:cxn>
                <a:cxn ang="0">
                  <a:pos x="1015" y="973"/>
                </a:cxn>
                <a:cxn ang="0">
                  <a:pos x="1085" y="1045"/>
                </a:cxn>
                <a:cxn ang="0">
                  <a:pos x="1174" y="1036"/>
                </a:cxn>
                <a:cxn ang="0">
                  <a:pos x="1191" y="1009"/>
                </a:cxn>
                <a:cxn ang="0">
                  <a:pos x="1235" y="973"/>
                </a:cxn>
                <a:cxn ang="0">
                  <a:pos x="1279" y="945"/>
                </a:cxn>
                <a:cxn ang="0">
                  <a:pos x="1315" y="964"/>
                </a:cxn>
                <a:cxn ang="0">
                  <a:pos x="1262" y="1045"/>
                </a:cxn>
                <a:cxn ang="0">
                  <a:pos x="1103" y="1127"/>
                </a:cxn>
                <a:cxn ang="0">
                  <a:pos x="944" y="1145"/>
                </a:cxn>
                <a:cxn ang="0">
                  <a:pos x="900" y="1118"/>
                </a:cxn>
                <a:cxn ang="0">
                  <a:pos x="874" y="1018"/>
                </a:cxn>
                <a:cxn ang="0">
                  <a:pos x="900" y="845"/>
                </a:cxn>
                <a:cxn ang="0">
                  <a:pos x="918" y="645"/>
                </a:cxn>
                <a:cxn ang="0">
                  <a:pos x="468" y="764"/>
                </a:cxn>
                <a:cxn ang="0">
                  <a:pos x="397" y="964"/>
                </a:cxn>
                <a:cxn ang="0">
                  <a:pos x="362" y="1054"/>
                </a:cxn>
                <a:cxn ang="0">
                  <a:pos x="318" y="1109"/>
                </a:cxn>
                <a:cxn ang="0">
                  <a:pos x="256" y="1136"/>
                </a:cxn>
                <a:cxn ang="0">
                  <a:pos x="221" y="1118"/>
                </a:cxn>
                <a:cxn ang="0">
                  <a:pos x="291" y="927"/>
                </a:cxn>
                <a:cxn ang="0">
                  <a:pos x="380" y="645"/>
                </a:cxn>
                <a:cxn ang="0">
                  <a:pos x="221" y="636"/>
                </a:cxn>
                <a:cxn ang="0">
                  <a:pos x="265" y="582"/>
                </a:cxn>
                <a:cxn ang="0">
                  <a:pos x="309" y="555"/>
                </a:cxn>
                <a:cxn ang="0">
                  <a:pos x="415" y="473"/>
                </a:cxn>
                <a:cxn ang="0">
                  <a:pos x="450" y="291"/>
                </a:cxn>
                <a:cxn ang="0">
                  <a:pos x="459" y="173"/>
                </a:cxn>
                <a:cxn ang="0">
                  <a:pos x="441" y="146"/>
                </a:cxn>
                <a:cxn ang="0">
                  <a:pos x="406" y="118"/>
                </a:cxn>
                <a:cxn ang="0">
                  <a:pos x="283" y="128"/>
                </a:cxn>
                <a:cxn ang="0">
                  <a:pos x="177" y="209"/>
                </a:cxn>
                <a:cxn ang="0">
                  <a:pos x="88" y="309"/>
                </a:cxn>
                <a:cxn ang="0">
                  <a:pos x="44" y="327"/>
                </a:cxn>
                <a:cxn ang="0">
                  <a:pos x="9" y="337"/>
                </a:cxn>
                <a:cxn ang="0">
                  <a:pos x="0" y="318"/>
                </a:cxn>
                <a:cxn ang="0">
                  <a:pos x="53" y="227"/>
                </a:cxn>
                <a:cxn ang="0">
                  <a:pos x="221" y="91"/>
                </a:cxn>
                <a:cxn ang="0">
                  <a:pos x="485" y="19"/>
                </a:cxn>
                <a:cxn ang="0">
                  <a:pos x="547" y="28"/>
                </a:cxn>
                <a:cxn ang="0">
                  <a:pos x="582" y="55"/>
                </a:cxn>
                <a:cxn ang="0">
                  <a:pos x="600" y="146"/>
                </a:cxn>
                <a:cxn ang="0">
                  <a:pos x="582" y="309"/>
                </a:cxn>
                <a:cxn ang="0">
                  <a:pos x="538" y="527"/>
                </a:cxn>
                <a:cxn ang="0">
                  <a:pos x="530" y="555"/>
                </a:cxn>
                <a:cxn ang="0">
                  <a:pos x="971" y="527"/>
                </a:cxn>
                <a:cxn ang="0">
                  <a:pos x="1059" y="246"/>
                </a:cxn>
                <a:cxn ang="0">
                  <a:pos x="1121" y="82"/>
                </a:cxn>
                <a:cxn ang="0">
                  <a:pos x="1147" y="46"/>
                </a:cxn>
                <a:cxn ang="0">
                  <a:pos x="1226" y="0"/>
                </a:cxn>
              </a:cxnLst>
              <a:rect l="0" t="0" r="r" b="b"/>
              <a:pathLst>
                <a:path w="1315" h="1145">
                  <a:moveTo>
                    <a:pt x="1226" y="0"/>
                  </a:moveTo>
                  <a:lnTo>
                    <a:pt x="1253" y="0"/>
                  </a:lnTo>
                  <a:lnTo>
                    <a:pt x="1262" y="9"/>
                  </a:lnTo>
                  <a:lnTo>
                    <a:pt x="1262" y="37"/>
                  </a:lnTo>
                  <a:lnTo>
                    <a:pt x="1253" y="46"/>
                  </a:lnTo>
                  <a:lnTo>
                    <a:pt x="1165" y="291"/>
                  </a:lnTo>
                  <a:lnTo>
                    <a:pt x="1103" y="491"/>
                  </a:lnTo>
                  <a:lnTo>
                    <a:pt x="1059" y="655"/>
                  </a:lnTo>
                  <a:lnTo>
                    <a:pt x="1032" y="791"/>
                  </a:lnTo>
                  <a:lnTo>
                    <a:pt x="1024" y="882"/>
                  </a:lnTo>
                  <a:lnTo>
                    <a:pt x="1015" y="945"/>
                  </a:lnTo>
                  <a:lnTo>
                    <a:pt x="1015" y="973"/>
                  </a:lnTo>
                  <a:lnTo>
                    <a:pt x="1032" y="1027"/>
                  </a:lnTo>
                  <a:lnTo>
                    <a:pt x="1085" y="1045"/>
                  </a:lnTo>
                  <a:lnTo>
                    <a:pt x="1165" y="1045"/>
                  </a:lnTo>
                  <a:lnTo>
                    <a:pt x="1174" y="1036"/>
                  </a:lnTo>
                  <a:lnTo>
                    <a:pt x="1174" y="1027"/>
                  </a:lnTo>
                  <a:lnTo>
                    <a:pt x="1191" y="1009"/>
                  </a:lnTo>
                  <a:lnTo>
                    <a:pt x="1209" y="982"/>
                  </a:lnTo>
                  <a:lnTo>
                    <a:pt x="1235" y="973"/>
                  </a:lnTo>
                  <a:lnTo>
                    <a:pt x="1253" y="954"/>
                  </a:lnTo>
                  <a:lnTo>
                    <a:pt x="1279" y="945"/>
                  </a:lnTo>
                  <a:lnTo>
                    <a:pt x="1297" y="945"/>
                  </a:lnTo>
                  <a:lnTo>
                    <a:pt x="1315" y="964"/>
                  </a:lnTo>
                  <a:lnTo>
                    <a:pt x="1297" y="1000"/>
                  </a:lnTo>
                  <a:lnTo>
                    <a:pt x="1262" y="1045"/>
                  </a:lnTo>
                  <a:lnTo>
                    <a:pt x="1191" y="1091"/>
                  </a:lnTo>
                  <a:lnTo>
                    <a:pt x="1103" y="1127"/>
                  </a:lnTo>
                  <a:lnTo>
                    <a:pt x="979" y="1145"/>
                  </a:lnTo>
                  <a:lnTo>
                    <a:pt x="944" y="1145"/>
                  </a:lnTo>
                  <a:lnTo>
                    <a:pt x="918" y="1136"/>
                  </a:lnTo>
                  <a:lnTo>
                    <a:pt x="900" y="1118"/>
                  </a:lnTo>
                  <a:lnTo>
                    <a:pt x="874" y="1063"/>
                  </a:lnTo>
                  <a:lnTo>
                    <a:pt x="874" y="1018"/>
                  </a:lnTo>
                  <a:lnTo>
                    <a:pt x="882" y="945"/>
                  </a:lnTo>
                  <a:lnTo>
                    <a:pt x="900" y="845"/>
                  </a:lnTo>
                  <a:lnTo>
                    <a:pt x="953" y="627"/>
                  </a:lnTo>
                  <a:lnTo>
                    <a:pt x="918" y="645"/>
                  </a:lnTo>
                  <a:lnTo>
                    <a:pt x="503" y="645"/>
                  </a:lnTo>
                  <a:lnTo>
                    <a:pt x="468" y="764"/>
                  </a:lnTo>
                  <a:lnTo>
                    <a:pt x="432" y="873"/>
                  </a:lnTo>
                  <a:lnTo>
                    <a:pt x="397" y="964"/>
                  </a:lnTo>
                  <a:lnTo>
                    <a:pt x="371" y="1027"/>
                  </a:lnTo>
                  <a:lnTo>
                    <a:pt x="362" y="1054"/>
                  </a:lnTo>
                  <a:lnTo>
                    <a:pt x="344" y="1082"/>
                  </a:lnTo>
                  <a:lnTo>
                    <a:pt x="318" y="1109"/>
                  </a:lnTo>
                  <a:lnTo>
                    <a:pt x="283" y="1127"/>
                  </a:lnTo>
                  <a:lnTo>
                    <a:pt x="256" y="1136"/>
                  </a:lnTo>
                  <a:lnTo>
                    <a:pt x="221" y="1136"/>
                  </a:lnTo>
                  <a:lnTo>
                    <a:pt x="221" y="1118"/>
                  </a:lnTo>
                  <a:lnTo>
                    <a:pt x="230" y="1100"/>
                  </a:lnTo>
                  <a:lnTo>
                    <a:pt x="291" y="927"/>
                  </a:lnTo>
                  <a:lnTo>
                    <a:pt x="344" y="782"/>
                  </a:lnTo>
                  <a:lnTo>
                    <a:pt x="380" y="645"/>
                  </a:lnTo>
                  <a:lnTo>
                    <a:pt x="221" y="645"/>
                  </a:lnTo>
                  <a:lnTo>
                    <a:pt x="221" y="636"/>
                  </a:lnTo>
                  <a:lnTo>
                    <a:pt x="238" y="600"/>
                  </a:lnTo>
                  <a:lnTo>
                    <a:pt x="265" y="582"/>
                  </a:lnTo>
                  <a:lnTo>
                    <a:pt x="283" y="573"/>
                  </a:lnTo>
                  <a:lnTo>
                    <a:pt x="309" y="555"/>
                  </a:lnTo>
                  <a:lnTo>
                    <a:pt x="397" y="555"/>
                  </a:lnTo>
                  <a:lnTo>
                    <a:pt x="415" y="473"/>
                  </a:lnTo>
                  <a:lnTo>
                    <a:pt x="441" y="364"/>
                  </a:lnTo>
                  <a:lnTo>
                    <a:pt x="450" y="291"/>
                  </a:lnTo>
                  <a:lnTo>
                    <a:pt x="459" y="227"/>
                  </a:lnTo>
                  <a:lnTo>
                    <a:pt x="459" y="173"/>
                  </a:lnTo>
                  <a:lnTo>
                    <a:pt x="450" y="164"/>
                  </a:lnTo>
                  <a:lnTo>
                    <a:pt x="441" y="146"/>
                  </a:lnTo>
                  <a:lnTo>
                    <a:pt x="424" y="128"/>
                  </a:lnTo>
                  <a:lnTo>
                    <a:pt x="406" y="118"/>
                  </a:lnTo>
                  <a:lnTo>
                    <a:pt x="380" y="118"/>
                  </a:lnTo>
                  <a:lnTo>
                    <a:pt x="283" y="128"/>
                  </a:lnTo>
                  <a:lnTo>
                    <a:pt x="221" y="164"/>
                  </a:lnTo>
                  <a:lnTo>
                    <a:pt x="177" y="209"/>
                  </a:lnTo>
                  <a:lnTo>
                    <a:pt x="141" y="255"/>
                  </a:lnTo>
                  <a:lnTo>
                    <a:pt x="88" y="309"/>
                  </a:lnTo>
                  <a:lnTo>
                    <a:pt x="62" y="327"/>
                  </a:lnTo>
                  <a:lnTo>
                    <a:pt x="44" y="327"/>
                  </a:lnTo>
                  <a:lnTo>
                    <a:pt x="27" y="337"/>
                  </a:lnTo>
                  <a:lnTo>
                    <a:pt x="9" y="337"/>
                  </a:lnTo>
                  <a:lnTo>
                    <a:pt x="0" y="327"/>
                  </a:lnTo>
                  <a:lnTo>
                    <a:pt x="0" y="318"/>
                  </a:lnTo>
                  <a:lnTo>
                    <a:pt x="18" y="291"/>
                  </a:lnTo>
                  <a:lnTo>
                    <a:pt x="53" y="227"/>
                  </a:lnTo>
                  <a:lnTo>
                    <a:pt x="124" y="155"/>
                  </a:lnTo>
                  <a:lnTo>
                    <a:pt x="221" y="91"/>
                  </a:lnTo>
                  <a:lnTo>
                    <a:pt x="335" y="37"/>
                  </a:lnTo>
                  <a:lnTo>
                    <a:pt x="485" y="19"/>
                  </a:lnTo>
                  <a:lnTo>
                    <a:pt x="521" y="19"/>
                  </a:lnTo>
                  <a:lnTo>
                    <a:pt x="547" y="28"/>
                  </a:lnTo>
                  <a:lnTo>
                    <a:pt x="565" y="46"/>
                  </a:lnTo>
                  <a:lnTo>
                    <a:pt x="582" y="55"/>
                  </a:lnTo>
                  <a:lnTo>
                    <a:pt x="600" y="91"/>
                  </a:lnTo>
                  <a:lnTo>
                    <a:pt x="600" y="146"/>
                  </a:lnTo>
                  <a:lnTo>
                    <a:pt x="591" y="209"/>
                  </a:lnTo>
                  <a:lnTo>
                    <a:pt x="582" y="309"/>
                  </a:lnTo>
                  <a:lnTo>
                    <a:pt x="565" y="418"/>
                  </a:lnTo>
                  <a:lnTo>
                    <a:pt x="538" y="527"/>
                  </a:lnTo>
                  <a:lnTo>
                    <a:pt x="521" y="527"/>
                  </a:lnTo>
                  <a:lnTo>
                    <a:pt x="530" y="555"/>
                  </a:lnTo>
                  <a:lnTo>
                    <a:pt x="538" y="527"/>
                  </a:lnTo>
                  <a:lnTo>
                    <a:pt x="971" y="527"/>
                  </a:lnTo>
                  <a:lnTo>
                    <a:pt x="1015" y="373"/>
                  </a:lnTo>
                  <a:lnTo>
                    <a:pt x="1059" y="246"/>
                  </a:lnTo>
                  <a:lnTo>
                    <a:pt x="1094" y="146"/>
                  </a:lnTo>
                  <a:lnTo>
                    <a:pt x="1121" y="82"/>
                  </a:lnTo>
                  <a:lnTo>
                    <a:pt x="1129" y="64"/>
                  </a:lnTo>
                  <a:lnTo>
                    <a:pt x="1147" y="46"/>
                  </a:lnTo>
                  <a:lnTo>
                    <a:pt x="1200" y="9"/>
                  </a:lnTo>
                  <a:lnTo>
                    <a:pt x="1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0" name="Freeform 14"/>
            <p:cNvSpPr>
              <a:spLocks noEditPoints="1"/>
            </p:cNvSpPr>
            <p:nvPr/>
          </p:nvSpPr>
          <p:spPr bwMode="auto">
            <a:xfrm>
              <a:off x="9613" y="2573"/>
              <a:ext cx="467" cy="755"/>
            </a:xfrm>
            <a:custGeom>
              <a:avLst/>
              <a:gdLst/>
              <a:ahLst/>
              <a:cxnLst>
                <a:cxn ang="0">
                  <a:pos x="309" y="309"/>
                </a:cxn>
                <a:cxn ang="0">
                  <a:pos x="247" y="328"/>
                </a:cxn>
                <a:cxn ang="0">
                  <a:pos x="194" y="364"/>
                </a:cxn>
                <a:cxn ang="0">
                  <a:pos x="141" y="418"/>
                </a:cxn>
                <a:cxn ang="0">
                  <a:pos x="141" y="428"/>
                </a:cxn>
                <a:cxn ang="0">
                  <a:pos x="132" y="446"/>
                </a:cxn>
                <a:cxn ang="0">
                  <a:pos x="132" y="473"/>
                </a:cxn>
                <a:cxn ang="0">
                  <a:pos x="123" y="491"/>
                </a:cxn>
                <a:cxn ang="0">
                  <a:pos x="123" y="509"/>
                </a:cxn>
                <a:cxn ang="0">
                  <a:pos x="114" y="555"/>
                </a:cxn>
                <a:cxn ang="0">
                  <a:pos x="106" y="609"/>
                </a:cxn>
                <a:cxn ang="0">
                  <a:pos x="106" y="646"/>
                </a:cxn>
                <a:cxn ang="0">
                  <a:pos x="114" y="673"/>
                </a:cxn>
                <a:cxn ang="0">
                  <a:pos x="150" y="709"/>
                </a:cxn>
                <a:cxn ang="0">
                  <a:pos x="185" y="727"/>
                </a:cxn>
                <a:cxn ang="0">
                  <a:pos x="203" y="727"/>
                </a:cxn>
                <a:cxn ang="0">
                  <a:pos x="203" y="718"/>
                </a:cxn>
                <a:cxn ang="0">
                  <a:pos x="247" y="709"/>
                </a:cxn>
                <a:cxn ang="0">
                  <a:pos x="300" y="673"/>
                </a:cxn>
                <a:cxn ang="0">
                  <a:pos x="344" y="618"/>
                </a:cxn>
                <a:cxn ang="0">
                  <a:pos x="370" y="555"/>
                </a:cxn>
                <a:cxn ang="0">
                  <a:pos x="388" y="482"/>
                </a:cxn>
                <a:cxn ang="0">
                  <a:pos x="397" y="418"/>
                </a:cxn>
                <a:cxn ang="0">
                  <a:pos x="397" y="382"/>
                </a:cxn>
                <a:cxn ang="0">
                  <a:pos x="388" y="355"/>
                </a:cxn>
                <a:cxn ang="0">
                  <a:pos x="353" y="318"/>
                </a:cxn>
                <a:cxn ang="0">
                  <a:pos x="326" y="309"/>
                </a:cxn>
                <a:cxn ang="0">
                  <a:pos x="309" y="309"/>
                </a:cxn>
                <a:cxn ang="0">
                  <a:pos x="194" y="0"/>
                </a:cxn>
                <a:cxn ang="0">
                  <a:pos x="220" y="0"/>
                </a:cxn>
                <a:cxn ang="0">
                  <a:pos x="229" y="10"/>
                </a:cxn>
                <a:cxn ang="0">
                  <a:pos x="229" y="46"/>
                </a:cxn>
                <a:cxn ang="0">
                  <a:pos x="212" y="37"/>
                </a:cxn>
                <a:cxn ang="0">
                  <a:pos x="141" y="328"/>
                </a:cxn>
                <a:cxn ang="0">
                  <a:pos x="220" y="282"/>
                </a:cxn>
                <a:cxn ang="0">
                  <a:pos x="291" y="273"/>
                </a:cxn>
                <a:cxn ang="0">
                  <a:pos x="362" y="282"/>
                </a:cxn>
                <a:cxn ang="0">
                  <a:pos x="414" y="318"/>
                </a:cxn>
                <a:cxn ang="0">
                  <a:pos x="459" y="382"/>
                </a:cxn>
                <a:cxn ang="0">
                  <a:pos x="467" y="455"/>
                </a:cxn>
                <a:cxn ang="0">
                  <a:pos x="441" y="564"/>
                </a:cxn>
                <a:cxn ang="0">
                  <a:pos x="379" y="664"/>
                </a:cxn>
                <a:cxn ang="0">
                  <a:pos x="282" y="727"/>
                </a:cxn>
                <a:cxn ang="0">
                  <a:pos x="176" y="755"/>
                </a:cxn>
                <a:cxn ang="0">
                  <a:pos x="106" y="746"/>
                </a:cxn>
                <a:cxn ang="0">
                  <a:pos x="53" y="709"/>
                </a:cxn>
                <a:cxn ang="0">
                  <a:pos x="17" y="646"/>
                </a:cxn>
                <a:cxn ang="0">
                  <a:pos x="0" y="573"/>
                </a:cxn>
                <a:cxn ang="0">
                  <a:pos x="0" y="546"/>
                </a:cxn>
                <a:cxn ang="0">
                  <a:pos x="9" y="518"/>
                </a:cxn>
                <a:cxn ang="0">
                  <a:pos x="97" y="155"/>
                </a:cxn>
                <a:cxn ang="0">
                  <a:pos x="106" y="137"/>
                </a:cxn>
                <a:cxn ang="0">
                  <a:pos x="106" y="109"/>
                </a:cxn>
                <a:cxn ang="0">
                  <a:pos x="114" y="91"/>
                </a:cxn>
                <a:cxn ang="0">
                  <a:pos x="114" y="73"/>
                </a:cxn>
                <a:cxn ang="0">
                  <a:pos x="106" y="64"/>
                </a:cxn>
                <a:cxn ang="0">
                  <a:pos x="44" y="64"/>
                </a:cxn>
                <a:cxn ang="0">
                  <a:pos x="35" y="55"/>
                </a:cxn>
                <a:cxn ang="0">
                  <a:pos x="35" y="28"/>
                </a:cxn>
                <a:cxn ang="0">
                  <a:pos x="53" y="10"/>
                </a:cxn>
                <a:cxn ang="0">
                  <a:pos x="70" y="10"/>
                </a:cxn>
                <a:cxn ang="0">
                  <a:pos x="194" y="0"/>
                </a:cxn>
              </a:cxnLst>
              <a:rect l="0" t="0" r="r" b="b"/>
              <a:pathLst>
                <a:path w="467" h="755">
                  <a:moveTo>
                    <a:pt x="309" y="309"/>
                  </a:moveTo>
                  <a:lnTo>
                    <a:pt x="247" y="328"/>
                  </a:lnTo>
                  <a:lnTo>
                    <a:pt x="194" y="364"/>
                  </a:lnTo>
                  <a:lnTo>
                    <a:pt x="141" y="418"/>
                  </a:lnTo>
                  <a:lnTo>
                    <a:pt x="141" y="428"/>
                  </a:lnTo>
                  <a:lnTo>
                    <a:pt x="132" y="446"/>
                  </a:lnTo>
                  <a:lnTo>
                    <a:pt x="132" y="473"/>
                  </a:lnTo>
                  <a:lnTo>
                    <a:pt x="123" y="491"/>
                  </a:lnTo>
                  <a:lnTo>
                    <a:pt x="123" y="509"/>
                  </a:lnTo>
                  <a:lnTo>
                    <a:pt x="114" y="555"/>
                  </a:lnTo>
                  <a:lnTo>
                    <a:pt x="106" y="609"/>
                  </a:lnTo>
                  <a:lnTo>
                    <a:pt x="106" y="646"/>
                  </a:lnTo>
                  <a:lnTo>
                    <a:pt x="114" y="673"/>
                  </a:lnTo>
                  <a:lnTo>
                    <a:pt x="150" y="709"/>
                  </a:lnTo>
                  <a:lnTo>
                    <a:pt x="185" y="727"/>
                  </a:lnTo>
                  <a:lnTo>
                    <a:pt x="203" y="727"/>
                  </a:lnTo>
                  <a:lnTo>
                    <a:pt x="203" y="718"/>
                  </a:lnTo>
                  <a:lnTo>
                    <a:pt x="247" y="709"/>
                  </a:lnTo>
                  <a:lnTo>
                    <a:pt x="300" y="673"/>
                  </a:lnTo>
                  <a:lnTo>
                    <a:pt x="344" y="618"/>
                  </a:lnTo>
                  <a:lnTo>
                    <a:pt x="370" y="555"/>
                  </a:lnTo>
                  <a:lnTo>
                    <a:pt x="388" y="482"/>
                  </a:lnTo>
                  <a:lnTo>
                    <a:pt x="397" y="418"/>
                  </a:lnTo>
                  <a:lnTo>
                    <a:pt x="397" y="382"/>
                  </a:lnTo>
                  <a:lnTo>
                    <a:pt x="388" y="355"/>
                  </a:lnTo>
                  <a:lnTo>
                    <a:pt x="353" y="318"/>
                  </a:lnTo>
                  <a:lnTo>
                    <a:pt x="326" y="309"/>
                  </a:lnTo>
                  <a:lnTo>
                    <a:pt x="309" y="309"/>
                  </a:lnTo>
                  <a:close/>
                  <a:moveTo>
                    <a:pt x="194" y="0"/>
                  </a:moveTo>
                  <a:lnTo>
                    <a:pt x="220" y="0"/>
                  </a:lnTo>
                  <a:lnTo>
                    <a:pt x="229" y="10"/>
                  </a:lnTo>
                  <a:lnTo>
                    <a:pt x="229" y="46"/>
                  </a:lnTo>
                  <a:lnTo>
                    <a:pt x="212" y="37"/>
                  </a:lnTo>
                  <a:lnTo>
                    <a:pt x="141" y="328"/>
                  </a:lnTo>
                  <a:lnTo>
                    <a:pt x="220" y="282"/>
                  </a:lnTo>
                  <a:lnTo>
                    <a:pt x="291" y="273"/>
                  </a:lnTo>
                  <a:lnTo>
                    <a:pt x="362" y="282"/>
                  </a:lnTo>
                  <a:lnTo>
                    <a:pt x="414" y="318"/>
                  </a:lnTo>
                  <a:lnTo>
                    <a:pt x="459" y="382"/>
                  </a:lnTo>
                  <a:lnTo>
                    <a:pt x="467" y="455"/>
                  </a:lnTo>
                  <a:lnTo>
                    <a:pt x="441" y="564"/>
                  </a:lnTo>
                  <a:lnTo>
                    <a:pt x="379" y="664"/>
                  </a:lnTo>
                  <a:lnTo>
                    <a:pt x="282" y="727"/>
                  </a:lnTo>
                  <a:lnTo>
                    <a:pt x="176" y="755"/>
                  </a:lnTo>
                  <a:lnTo>
                    <a:pt x="106" y="746"/>
                  </a:lnTo>
                  <a:lnTo>
                    <a:pt x="53" y="709"/>
                  </a:lnTo>
                  <a:lnTo>
                    <a:pt x="17" y="646"/>
                  </a:lnTo>
                  <a:lnTo>
                    <a:pt x="0" y="573"/>
                  </a:lnTo>
                  <a:lnTo>
                    <a:pt x="0" y="546"/>
                  </a:lnTo>
                  <a:lnTo>
                    <a:pt x="9" y="518"/>
                  </a:lnTo>
                  <a:lnTo>
                    <a:pt x="97" y="155"/>
                  </a:lnTo>
                  <a:lnTo>
                    <a:pt x="106" y="137"/>
                  </a:lnTo>
                  <a:lnTo>
                    <a:pt x="106" y="109"/>
                  </a:lnTo>
                  <a:lnTo>
                    <a:pt x="114" y="91"/>
                  </a:lnTo>
                  <a:lnTo>
                    <a:pt x="114" y="73"/>
                  </a:lnTo>
                  <a:lnTo>
                    <a:pt x="106" y="64"/>
                  </a:lnTo>
                  <a:lnTo>
                    <a:pt x="44" y="64"/>
                  </a:lnTo>
                  <a:lnTo>
                    <a:pt x="35" y="55"/>
                  </a:lnTo>
                  <a:lnTo>
                    <a:pt x="35" y="28"/>
                  </a:lnTo>
                  <a:lnTo>
                    <a:pt x="53" y="10"/>
                  </a:lnTo>
                  <a:lnTo>
                    <a:pt x="70" y="10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1" name="Freeform 15"/>
            <p:cNvSpPr>
              <a:spLocks noEditPoints="1"/>
            </p:cNvSpPr>
            <p:nvPr/>
          </p:nvSpPr>
          <p:spPr bwMode="auto">
            <a:xfrm>
              <a:off x="10239" y="2855"/>
              <a:ext cx="635" cy="682"/>
            </a:xfrm>
            <a:custGeom>
              <a:avLst/>
              <a:gdLst/>
              <a:ahLst/>
              <a:cxnLst>
                <a:cxn ang="0">
                  <a:pos x="388" y="46"/>
                </a:cxn>
                <a:cxn ang="0">
                  <a:pos x="291" y="127"/>
                </a:cxn>
                <a:cxn ang="0">
                  <a:pos x="282" y="127"/>
                </a:cxn>
                <a:cxn ang="0">
                  <a:pos x="238" y="336"/>
                </a:cxn>
                <a:cxn ang="0">
                  <a:pos x="247" y="364"/>
                </a:cxn>
                <a:cxn ang="0">
                  <a:pos x="274" y="400"/>
                </a:cxn>
                <a:cxn ang="0">
                  <a:pos x="327" y="427"/>
                </a:cxn>
                <a:cxn ang="0">
                  <a:pos x="406" y="418"/>
                </a:cxn>
                <a:cxn ang="0">
                  <a:pos x="503" y="327"/>
                </a:cxn>
                <a:cxn ang="0">
                  <a:pos x="547" y="191"/>
                </a:cxn>
                <a:cxn ang="0">
                  <a:pos x="556" y="100"/>
                </a:cxn>
                <a:cxn ang="0">
                  <a:pos x="530" y="46"/>
                </a:cxn>
                <a:cxn ang="0">
                  <a:pos x="459" y="18"/>
                </a:cxn>
                <a:cxn ang="0">
                  <a:pos x="185" y="0"/>
                </a:cxn>
                <a:cxn ang="0">
                  <a:pos x="256" y="27"/>
                </a:cxn>
                <a:cxn ang="0">
                  <a:pos x="282" y="73"/>
                </a:cxn>
                <a:cxn ang="0">
                  <a:pos x="380" y="18"/>
                </a:cxn>
                <a:cxn ang="0">
                  <a:pos x="521" y="9"/>
                </a:cxn>
                <a:cxn ang="0">
                  <a:pos x="618" y="109"/>
                </a:cxn>
                <a:cxn ang="0">
                  <a:pos x="609" y="291"/>
                </a:cxn>
                <a:cxn ang="0">
                  <a:pos x="450" y="454"/>
                </a:cxn>
                <a:cxn ang="0">
                  <a:pos x="274" y="464"/>
                </a:cxn>
                <a:cxn ang="0">
                  <a:pos x="221" y="418"/>
                </a:cxn>
                <a:cxn ang="0">
                  <a:pos x="185" y="591"/>
                </a:cxn>
                <a:cxn ang="0">
                  <a:pos x="177" y="627"/>
                </a:cxn>
                <a:cxn ang="0">
                  <a:pos x="256" y="636"/>
                </a:cxn>
                <a:cxn ang="0">
                  <a:pos x="265" y="673"/>
                </a:cxn>
                <a:cxn ang="0">
                  <a:pos x="9" y="682"/>
                </a:cxn>
                <a:cxn ang="0">
                  <a:pos x="0" y="645"/>
                </a:cxn>
                <a:cxn ang="0">
                  <a:pos x="53" y="636"/>
                </a:cxn>
                <a:cxn ang="0">
                  <a:pos x="80" y="627"/>
                </a:cxn>
                <a:cxn ang="0">
                  <a:pos x="88" y="600"/>
                </a:cxn>
                <a:cxn ang="0">
                  <a:pos x="185" y="109"/>
                </a:cxn>
                <a:cxn ang="0">
                  <a:pos x="177" y="55"/>
                </a:cxn>
                <a:cxn ang="0">
                  <a:pos x="159" y="27"/>
                </a:cxn>
                <a:cxn ang="0">
                  <a:pos x="106" y="46"/>
                </a:cxn>
                <a:cxn ang="0">
                  <a:pos x="71" y="136"/>
                </a:cxn>
                <a:cxn ang="0">
                  <a:pos x="53" y="164"/>
                </a:cxn>
                <a:cxn ang="0">
                  <a:pos x="44" y="182"/>
                </a:cxn>
                <a:cxn ang="0">
                  <a:pos x="18" y="173"/>
                </a:cxn>
                <a:cxn ang="0">
                  <a:pos x="27" y="136"/>
                </a:cxn>
                <a:cxn ang="0">
                  <a:pos x="80" y="27"/>
                </a:cxn>
                <a:cxn ang="0">
                  <a:pos x="133" y="0"/>
                </a:cxn>
              </a:cxnLst>
              <a:rect l="0" t="0" r="r" b="b"/>
              <a:pathLst>
                <a:path w="635" h="682">
                  <a:moveTo>
                    <a:pt x="459" y="18"/>
                  </a:moveTo>
                  <a:lnTo>
                    <a:pt x="388" y="46"/>
                  </a:lnTo>
                  <a:lnTo>
                    <a:pt x="318" y="100"/>
                  </a:lnTo>
                  <a:lnTo>
                    <a:pt x="291" y="127"/>
                  </a:lnTo>
                  <a:lnTo>
                    <a:pt x="291" y="146"/>
                  </a:lnTo>
                  <a:lnTo>
                    <a:pt x="282" y="127"/>
                  </a:lnTo>
                  <a:lnTo>
                    <a:pt x="238" y="309"/>
                  </a:lnTo>
                  <a:lnTo>
                    <a:pt x="238" y="336"/>
                  </a:lnTo>
                  <a:lnTo>
                    <a:pt x="247" y="345"/>
                  </a:lnTo>
                  <a:lnTo>
                    <a:pt x="247" y="364"/>
                  </a:lnTo>
                  <a:lnTo>
                    <a:pt x="265" y="382"/>
                  </a:lnTo>
                  <a:lnTo>
                    <a:pt x="274" y="400"/>
                  </a:lnTo>
                  <a:lnTo>
                    <a:pt x="300" y="409"/>
                  </a:lnTo>
                  <a:lnTo>
                    <a:pt x="327" y="427"/>
                  </a:lnTo>
                  <a:lnTo>
                    <a:pt x="353" y="427"/>
                  </a:lnTo>
                  <a:lnTo>
                    <a:pt x="406" y="418"/>
                  </a:lnTo>
                  <a:lnTo>
                    <a:pt x="450" y="391"/>
                  </a:lnTo>
                  <a:lnTo>
                    <a:pt x="503" y="327"/>
                  </a:lnTo>
                  <a:lnTo>
                    <a:pt x="530" y="264"/>
                  </a:lnTo>
                  <a:lnTo>
                    <a:pt x="547" y="191"/>
                  </a:lnTo>
                  <a:lnTo>
                    <a:pt x="556" y="127"/>
                  </a:lnTo>
                  <a:lnTo>
                    <a:pt x="556" y="100"/>
                  </a:lnTo>
                  <a:lnTo>
                    <a:pt x="547" y="73"/>
                  </a:lnTo>
                  <a:lnTo>
                    <a:pt x="530" y="46"/>
                  </a:lnTo>
                  <a:lnTo>
                    <a:pt x="477" y="18"/>
                  </a:lnTo>
                  <a:lnTo>
                    <a:pt x="459" y="18"/>
                  </a:lnTo>
                  <a:close/>
                  <a:moveTo>
                    <a:pt x="133" y="0"/>
                  </a:moveTo>
                  <a:lnTo>
                    <a:pt x="185" y="0"/>
                  </a:lnTo>
                  <a:lnTo>
                    <a:pt x="203" y="9"/>
                  </a:lnTo>
                  <a:lnTo>
                    <a:pt x="256" y="27"/>
                  </a:lnTo>
                  <a:lnTo>
                    <a:pt x="274" y="46"/>
                  </a:lnTo>
                  <a:lnTo>
                    <a:pt x="282" y="73"/>
                  </a:lnTo>
                  <a:lnTo>
                    <a:pt x="318" y="46"/>
                  </a:lnTo>
                  <a:lnTo>
                    <a:pt x="380" y="18"/>
                  </a:lnTo>
                  <a:lnTo>
                    <a:pt x="450" y="0"/>
                  </a:lnTo>
                  <a:lnTo>
                    <a:pt x="521" y="9"/>
                  </a:lnTo>
                  <a:lnTo>
                    <a:pt x="582" y="46"/>
                  </a:lnTo>
                  <a:lnTo>
                    <a:pt x="618" y="109"/>
                  </a:lnTo>
                  <a:lnTo>
                    <a:pt x="635" y="182"/>
                  </a:lnTo>
                  <a:lnTo>
                    <a:pt x="609" y="291"/>
                  </a:lnTo>
                  <a:lnTo>
                    <a:pt x="547" y="391"/>
                  </a:lnTo>
                  <a:lnTo>
                    <a:pt x="450" y="454"/>
                  </a:lnTo>
                  <a:lnTo>
                    <a:pt x="344" y="482"/>
                  </a:lnTo>
                  <a:lnTo>
                    <a:pt x="274" y="464"/>
                  </a:lnTo>
                  <a:lnTo>
                    <a:pt x="247" y="445"/>
                  </a:lnTo>
                  <a:lnTo>
                    <a:pt x="221" y="418"/>
                  </a:lnTo>
                  <a:lnTo>
                    <a:pt x="194" y="527"/>
                  </a:lnTo>
                  <a:lnTo>
                    <a:pt x="185" y="591"/>
                  </a:lnTo>
                  <a:lnTo>
                    <a:pt x="177" y="618"/>
                  </a:lnTo>
                  <a:lnTo>
                    <a:pt x="177" y="627"/>
                  </a:lnTo>
                  <a:lnTo>
                    <a:pt x="185" y="636"/>
                  </a:lnTo>
                  <a:lnTo>
                    <a:pt x="256" y="636"/>
                  </a:lnTo>
                  <a:lnTo>
                    <a:pt x="265" y="645"/>
                  </a:lnTo>
                  <a:lnTo>
                    <a:pt x="265" y="673"/>
                  </a:lnTo>
                  <a:lnTo>
                    <a:pt x="256" y="682"/>
                  </a:lnTo>
                  <a:lnTo>
                    <a:pt x="9" y="682"/>
                  </a:lnTo>
                  <a:lnTo>
                    <a:pt x="0" y="673"/>
                  </a:lnTo>
                  <a:lnTo>
                    <a:pt x="0" y="645"/>
                  </a:lnTo>
                  <a:lnTo>
                    <a:pt x="9" y="636"/>
                  </a:lnTo>
                  <a:lnTo>
                    <a:pt x="53" y="636"/>
                  </a:lnTo>
                  <a:lnTo>
                    <a:pt x="71" y="627"/>
                  </a:lnTo>
                  <a:lnTo>
                    <a:pt x="80" y="627"/>
                  </a:lnTo>
                  <a:lnTo>
                    <a:pt x="80" y="618"/>
                  </a:lnTo>
                  <a:lnTo>
                    <a:pt x="88" y="600"/>
                  </a:lnTo>
                  <a:lnTo>
                    <a:pt x="71" y="591"/>
                  </a:lnTo>
                  <a:lnTo>
                    <a:pt x="185" y="109"/>
                  </a:lnTo>
                  <a:lnTo>
                    <a:pt x="185" y="73"/>
                  </a:lnTo>
                  <a:lnTo>
                    <a:pt x="177" y="55"/>
                  </a:lnTo>
                  <a:lnTo>
                    <a:pt x="168" y="46"/>
                  </a:lnTo>
                  <a:lnTo>
                    <a:pt x="159" y="27"/>
                  </a:lnTo>
                  <a:lnTo>
                    <a:pt x="141" y="27"/>
                  </a:lnTo>
                  <a:lnTo>
                    <a:pt x="106" y="46"/>
                  </a:lnTo>
                  <a:lnTo>
                    <a:pt x="88" y="82"/>
                  </a:lnTo>
                  <a:lnTo>
                    <a:pt x="71" y="136"/>
                  </a:lnTo>
                  <a:lnTo>
                    <a:pt x="62" y="155"/>
                  </a:lnTo>
                  <a:lnTo>
                    <a:pt x="53" y="164"/>
                  </a:lnTo>
                  <a:lnTo>
                    <a:pt x="53" y="173"/>
                  </a:lnTo>
                  <a:lnTo>
                    <a:pt x="44" y="182"/>
                  </a:lnTo>
                  <a:lnTo>
                    <a:pt x="27" y="182"/>
                  </a:lnTo>
                  <a:lnTo>
                    <a:pt x="18" y="173"/>
                  </a:lnTo>
                  <a:lnTo>
                    <a:pt x="18" y="155"/>
                  </a:lnTo>
                  <a:lnTo>
                    <a:pt x="27" y="136"/>
                  </a:lnTo>
                  <a:lnTo>
                    <a:pt x="44" y="82"/>
                  </a:lnTo>
                  <a:lnTo>
                    <a:pt x="80" y="27"/>
                  </a:lnTo>
                  <a:lnTo>
                    <a:pt x="106" y="9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auto">
            <a:xfrm>
              <a:off x="11095" y="2855"/>
              <a:ext cx="467" cy="47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450" y="46"/>
                </a:cxn>
                <a:cxn ang="0">
                  <a:pos x="467" y="118"/>
                </a:cxn>
                <a:cxn ang="0">
                  <a:pos x="432" y="155"/>
                </a:cxn>
                <a:cxn ang="0">
                  <a:pos x="397" y="164"/>
                </a:cxn>
                <a:cxn ang="0">
                  <a:pos x="370" y="109"/>
                </a:cxn>
                <a:cxn ang="0">
                  <a:pos x="388" y="82"/>
                </a:cxn>
                <a:cxn ang="0">
                  <a:pos x="415" y="64"/>
                </a:cxn>
                <a:cxn ang="0">
                  <a:pos x="362" y="27"/>
                </a:cxn>
                <a:cxn ang="0">
                  <a:pos x="300" y="18"/>
                </a:cxn>
                <a:cxn ang="0">
                  <a:pos x="185" y="55"/>
                </a:cxn>
                <a:cxn ang="0">
                  <a:pos x="150" y="100"/>
                </a:cxn>
                <a:cxn ang="0">
                  <a:pos x="168" y="146"/>
                </a:cxn>
                <a:cxn ang="0">
                  <a:pos x="212" y="164"/>
                </a:cxn>
                <a:cxn ang="0">
                  <a:pos x="309" y="182"/>
                </a:cxn>
                <a:cxn ang="0">
                  <a:pos x="397" y="218"/>
                </a:cxn>
                <a:cxn ang="0">
                  <a:pos x="441" y="300"/>
                </a:cxn>
                <a:cxn ang="0">
                  <a:pos x="423" y="364"/>
                </a:cxn>
                <a:cxn ang="0">
                  <a:pos x="353" y="436"/>
                </a:cxn>
                <a:cxn ang="0">
                  <a:pos x="194" y="473"/>
                </a:cxn>
                <a:cxn ang="0">
                  <a:pos x="62" y="454"/>
                </a:cxn>
                <a:cxn ang="0">
                  <a:pos x="0" y="373"/>
                </a:cxn>
                <a:cxn ang="0">
                  <a:pos x="18" y="318"/>
                </a:cxn>
                <a:cxn ang="0">
                  <a:pos x="53" y="291"/>
                </a:cxn>
                <a:cxn ang="0">
                  <a:pos x="97" y="300"/>
                </a:cxn>
                <a:cxn ang="0">
                  <a:pos x="115" y="354"/>
                </a:cxn>
                <a:cxn ang="0">
                  <a:pos x="97" y="382"/>
                </a:cxn>
                <a:cxn ang="0">
                  <a:pos x="62" y="400"/>
                </a:cxn>
                <a:cxn ang="0">
                  <a:pos x="159" y="436"/>
                </a:cxn>
                <a:cxn ang="0">
                  <a:pos x="282" y="427"/>
                </a:cxn>
                <a:cxn ang="0">
                  <a:pos x="370" y="382"/>
                </a:cxn>
                <a:cxn ang="0">
                  <a:pos x="397" y="336"/>
                </a:cxn>
                <a:cxn ang="0">
                  <a:pos x="379" y="291"/>
                </a:cxn>
                <a:cxn ang="0">
                  <a:pos x="300" y="264"/>
                </a:cxn>
                <a:cxn ang="0">
                  <a:pos x="220" y="245"/>
                </a:cxn>
                <a:cxn ang="0">
                  <a:pos x="159" y="236"/>
                </a:cxn>
                <a:cxn ang="0">
                  <a:pos x="123" y="209"/>
                </a:cxn>
                <a:cxn ang="0">
                  <a:pos x="97" y="173"/>
                </a:cxn>
                <a:cxn ang="0">
                  <a:pos x="106" y="118"/>
                </a:cxn>
                <a:cxn ang="0">
                  <a:pos x="159" y="36"/>
                </a:cxn>
                <a:cxn ang="0">
                  <a:pos x="309" y="0"/>
                </a:cxn>
              </a:cxnLst>
              <a:rect l="0" t="0" r="r" b="b"/>
              <a:pathLst>
                <a:path w="467" h="473">
                  <a:moveTo>
                    <a:pt x="309" y="0"/>
                  </a:moveTo>
                  <a:lnTo>
                    <a:pt x="370" y="0"/>
                  </a:lnTo>
                  <a:lnTo>
                    <a:pt x="415" y="18"/>
                  </a:lnTo>
                  <a:lnTo>
                    <a:pt x="450" y="46"/>
                  </a:lnTo>
                  <a:lnTo>
                    <a:pt x="467" y="91"/>
                  </a:lnTo>
                  <a:lnTo>
                    <a:pt x="467" y="118"/>
                  </a:lnTo>
                  <a:lnTo>
                    <a:pt x="450" y="155"/>
                  </a:lnTo>
                  <a:lnTo>
                    <a:pt x="432" y="155"/>
                  </a:lnTo>
                  <a:lnTo>
                    <a:pt x="423" y="164"/>
                  </a:lnTo>
                  <a:lnTo>
                    <a:pt x="397" y="164"/>
                  </a:lnTo>
                  <a:lnTo>
                    <a:pt x="370" y="136"/>
                  </a:lnTo>
                  <a:lnTo>
                    <a:pt x="370" y="109"/>
                  </a:lnTo>
                  <a:lnTo>
                    <a:pt x="379" y="100"/>
                  </a:lnTo>
                  <a:lnTo>
                    <a:pt x="388" y="82"/>
                  </a:lnTo>
                  <a:lnTo>
                    <a:pt x="397" y="73"/>
                  </a:lnTo>
                  <a:lnTo>
                    <a:pt x="415" y="64"/>
                  </a:lnTo>
                  <a:lnTo>
                    <a:pt x="388" y="36"/>
                  </a:lnTo>
                  <a:lnTo>
                    <a:pt x="362" y="27"/>
                  </a:lnTo>
                  <a:lnTo>
                    <a:pt x="344" y="18"/>
                  </a:lnTo>
                  <a:lnTo>
                    <a:pt x="300" y="18"/>
                  </a:lnTo>
                  <a:lnTo>
                    <a:pt x="229" y="27"/>
                  </a:lnTo>
                  <a:lnTo>
                    <a:pt x="185" y="55"/>
                  </a:lnTo>
                  <a:lnTo>
                    <a:pt x="159" y="73"/>
                  </a:lnTo>
                  <a:lnTo>
                    <a:pt x="150" y="100"/>
                  </a:lnTo>
                  <a:lnTo>
                    <a:pt x="150" y="127"/>
                  </a:lnTo>
                  <a:lnTo>
                    <a:pt x="168" y="146"/>
                  </a:lnTo>
                  <a:lnTo>
                    <a:pt x="185" y="155"/>
                  </a:lnTo>
                  <a:lnTo>
                    <a:pt x="212" y="164"/>
                  </a:lnTo>
                  <a:lnTo>
                    <a:pt x="238" y="164"/>
                  </a:lnTo>
                  <a:lnTo>
                    <a:pt x="309" y="182"/>
                  </a:lnTo>
                  <a:lnTo>
                    <a:pt x="353" y="191"/>
                  </a:lnTo>
                  <a:lnTo>
                    <a:pt x="397" y="218"/>
                  </a:lnTo>
                  <a:lnTo>
                    <a:pt x="432" y="245"/>
                  </a:lnTo>
                  <a:lnTo>
                    <a:pt x="441" y="300"/>
                  </a:lnTo>
                  <a:lnTo>
                    <a:pt x="441" y="327"/>
                  </a:lnTo>
                  <a:lnTo>
                    <a:pt x="423" y="364"/>
                  </a:lnTo>
                  <a:lnTo>
                    <a:pt x="397" y="400"/>
                  </a:lnTo>
                  <a:lnTo>
                    <a:pt x="353" y="436"/>
                  </a:lnTo>
                  <a:lnTo>
                    <a:pt x="282" y="464"/>
                  </a:lnTo>
                  <a:lnTo>
                    <a:pt x="194" y="473"/>
                  </a:lnTo>
                  <a:lnTo>
                    <a:pt x="168" y="473"/>
                  </a:lnTo>
                  <a:lnTo>
                    <a:pt x="62" y="454"/>
                  </a:lnTo>
                  <a:lnTo>
                    <a:pt x="18" y="418"/>
                  </a:lnTo>
                  <a:lnTo>
                    <a:pt x="0" y="373"/>
                  </a:lnTo>
                  <a:lnTo>
                    <a:pt x="0" y="345"/>
                  </a:lnTo>
                  <a:lnTo>
                    <a:pt x="18" y="318"/>
                  </a:lnTo>
                  <a:lnTo>
                    <a:pt x="26" y="300"/>
                  </a:lnTo>
                  <a:lnTo>
                    <a:pt x="53" y="291"/>
                  </a:lnTo>
                  <a:lnTo>
                    <a:pt x="88" y="291"/>
                  </a:lnTo>
                  <a:lnTo>
                    <a:pt x="97" y="300"/>
                  </a:lnTo>
                  <a:lnTo>
                    <a:pt x="115" y="336"/>
                  </a:lnTo>
                  <a:lnTo>
                    <a:pt x="115" y="354"/>
                  </a:lnTo>
                  <a:lnTo>
                    <a:pt x="106" y="364"/>
                  </a:lnTo>
                  <a:lnTo>
                    <a:pt x="97" y="382"/>
                  </a:lnTo>
                  <a:lnTo>
                    <a:pt x="88" y="391"/>
                  </a:lnTo>
                  <a:lnTo>
                    <a:pt x="62" y="400"/>
                  </a:lnTo>
                  <a:lnTo>
                    <a:pt x="106" y="427"/>
                  </a:lnTo>
                  <a:lnTo>
                    <a:pt x="159" y="436"/>
                  </a:lnTo>
                  <a:lnTo>
                    <a:pt x="203" y="436"/>
                  </a:lnTo>
                  <a:lnTo>
                    <a:pt x="282" y="427"/>
                  </a:lnTo>
                  <a:lnTo>
                    <a:pt x="335" y="409"/>
                  </a:lnTo>
                  <a:lnTo>
                    <a:pt x="370" y="382"/>
                  </a:lnTo>
                  <a:lnTo>
                    <a:pt x="388" y="354"/>
                  </a:lnTo>
                  <a:lnTo>
                    <a:pt x="397" y="336"/>
                  </a:lnTo>
                  <a:lnTo>
                    <a:pt x="397" y="327"/>
                  </a:lnTo>
                  <a:lnTo>
                    <a:pt x="379" y="291"/>
                  </a:lnTo>
                  <a:lnTo>
                    <a:pt x="353" y="273"/>
                  </a:lnTo>
                  <a:lnTo>
                    <a:pt x="300" y="264"/>
                  </a:lnTo>
                  <a:lnTo>
                    <a:pt x="256" y="255"/>
                  </a:lnTo>
                  <a:lnTo>
                    <a:pt x="220" y="245"/>
                  </a:lnTo>
                  <a:lnTo>
                    <a:pt x="185" y="245"/>
                  </a:lnTo>
                  <a:lnTo>
                    <a:pt x="159" y="236"/>
                  </a:lnTo>
                  <a:lnTo>
                    <a:pt x="141" y="218"/>
                  </a:lnTo>
                  <a:lnTo>
                    <a:pt x="123" y="209"/>
                  </a:lnTo>
                  <a:lnTo>
                    <a:pt x="106" y="191"/>
                  </a:lnTo>
                  <a:lnTo>
                    <a:pt x="97" y="173"/>
                  </a:lnTo>
                  <a:lnTo>
                    <a:pt x="97" y="146"/>
                  </a:lnTo>
                  <a:lnTo>
                    <a:pt x="106" y="118"/>
                  </a:lnTo>
                  <a:lnTo>
                    <a:pt x="123" y="82"/>
                  </a:lnTo>
                  <a:lnTo>
                    <a:pt x="159" y="36"/>
                  </a:lnTo>
                  <a:lnTo>
                    <a:pt x="220" y="9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auto">
            <a:xfrm>
              <a:off x="9648" y="3855"/>
              <a:ext cx="768" cy="736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521" y="0"/>
                </a:cxn>
                <a:cxn ang="0">
                  <a:pos x="529" y="9"/>
                </a:cxn>
                <a:cxn ang="0">
                  <a:pos x="529" y="36"/>
                </a:cxn>
                <a:cxn ang="0">
                  <a:pos x="521" y="45"/>
                </a:cxn>
                <a:cxn ang="0">
                  <a:pos x="441" y="45"/>
                </a:cxn>
                <a:cxn ang="0">
                  <a:pos x="406" y="54"/>
                </a:cxn>
                <a:cxn ang="0">
                  <a:pos x="388" y="54"/>
                </a:cxn>
                <a:cxn ang="0">
                  <a:pos x="371" y="72"/>
                </a:cxn>
                <a:cxn ang="0">
                  <a:pos x="371" y="91"/>
                </a:cxn>
                <a:cxn ang="0">
                  <a:pos x="379" y="91"/>
                </a:cxn>
                <a:cxn ang="0">
                  <a:pos x="238" y="663"/>
                </a:cxn>
                <a:cxn ang="0">
                  <a:pos x="238" y="681"/>
                </a:cxn>
                <a:cxn ang="0">
                  <a:pos x="424" y="681"/>
                </a:cxn>
                <a:cxn ang="0">
                  <a:pos x="529" y="663"/>
                </a:cxn>
                <a:cxn ang="0">
                  <a:pos x="609" y="627"/>
                </a:cxn>
                <a:cxn ang="0">
                  <a:pos x="671" y="554"/>
                </a:cxn>
                <a:cxn ang="0">
                  <a:pos x="724" y="445"/>
                </a:cxn>
                <a:cxn ang="0">
                  <a:pos x="724" y="436"/>
                </a:cxn>
                <a:cxn ang="0">
                  <a:pos x="759" y="436"/>
                </a:cxn>
                <a:cxn ang="0">
                  <a:pos x="768" y="445"/>
                </a:cxn>
                <a:cxn ang="0">
                  <a:pos x="768" y="454"/>
                </a:cxn>
                <a:cxn ang="0">
                  <a:pos x="759" y="481"/>
                </a:cxn>
                <a:cxn ang="0">
                  <a:pos x="732" y="536"/>
                </a:cxn>
                <a:cxn ang="0">
                  <a:pos x="706" y="608"/>
                </a:cxn>
                <a:cxn ang="0">
                  <a:pos x="688" y="672"/>
                </a:cxn>
                <a:cxn ang="0">
                  <a:pos x="662" y="727"/>
                </a:cxn>
                <a:cxn ang="0">
                  <a:pos x="662" y="736"/>
                </a:cxn>
                <a:cxn ang="0">
                  <a:pos x="9" y="736"/>
                </a:cxn>
                <a:cxn ang="0">
                  <a:pos x="0" y="727"/>
                </a:cxn>
                <a:cxn ang="0">
                  <a:pos x="0" y="699"/>
                </a:cxn>
                <a:cxn ang="0">
                  <a:pos x="9" y="690"/>
                </a:cxn>
                <a:cxn ang="0">
                  <a:pos x="79" y="690"/>
                </a:cxn>
                <a:cxn ang="0">
                  <a:pos x="97" y="681"/>
                </a:cxn>
                <a:cxn ang="0">
                  <a:pos x="115" y="681"/>
                </a:cxn>
                <a:cxn ang="0">
                  <a:pos x="124" y="672"/>
                </a:cxn>
                <a:cxn ang="0">
                  <a:pos x="132" y="654"/>
                </a:cxn>
                <a:cxn ang="0">
                  <a:pos x="132" y="645"/>
                </a:cxn>
                <a:cxn ang="0">
                  <a:pos x="274" y="81"/>
                </a:cxn>
                <a:cxn ang="0">
                  <a:pos x="274" y="54"/>
                </a:cxn>
                <a:cxn ang="0">
                  <a:pos x="238" y="45"/>
                </a:cxn>
                <a:cxn ang="0">
                  <a:pos x="177" y="45"/>
                </a:cxn>
                <a:cxn ang="0">
                  <a:pos x="168" y="36"/>
                </a:cxn>
                <a:cxn ang="0">
                  <a:pos x="168" y="9"/>
                </a:cxn>
                <a:cxn ang="0">
                  <a:pos x="177" y="0"/>
                </a:cxn>
              </a:cxnLst>
              <a:rect l="0" t="0" r="r" b="b"/>
              <a:pathLst>
                <a:path w="768" h="736">
                  <a:moveTo>
                    <a:pt x="177" y="0"/>
                  </a:moveTo>
                  <a:lnTo>
                    <a:pt x="521" y="0"/>
                  </a:lnTo>
                  <a:lnTo>
                    <a:pt x="529" y="9"/>
                  </a:lnTo>
                  <a:lnTo>
                    <a:pt x="529" y="36"/>
                  </a:lnTo>
                  <a:lnTo>
                    <a:pt x="521" y="45"/>
                  </a:lnTo>
                  <a:lnTo>
                    <a:pt x="441" y="45"/>
                  </a:lnTo>
                  <a:lnTo>
                    <a:pt x="406" y="54"/>
                  </a:lnTo>
                  <a:lnTo>
                    <a:pt x="388" y="54"/>
                  </a:lnTo>
                  <a:lnTo>
                    <a:pt x="371" y="72"/>
                  </a:lnTo>
                  <a:lnTo>
                    <a:pt x="371" y="91"/>
                  </a:lnTo>
                  <a:lnTo>
                    <a:pt x="379" y="91"/>
                  </a:lnTo>
                  <a:lnTo>
                    <a:pt x="238" y="663"/>
                  </a:lnTo>
                  <a:lnTo>
                    <a:pt x="238" y="681"/>
                  </a:lnTo>
                  <a:lnTo>
                    <a:pt x="424" y="681"/>
                  </a:lnTo>
                  <a:lnTo>
                    <a:pt x="529" y="663"/>
                  </a:lnTo>
                  <a:lnTo>
                    <a:pt x="609" y="627"/>
                  </a:lnTo>
                  <a:lnTo>
                    <a:pt x="671" y="554"/>
                  </a:lnTo>
                  <a:lnTo>
                    <a:pt x="724" y="445"/>
                  </a:lnTo>
                  <a:lnTo>
                    <a:pt x="724" y="436"/>
                  </a:lnTo>
                  <a:lnTo>
                    <a:pt x="759" y="436"/>
                  </a:lnTo>
                  <a:lnTo>
                    <a:pt x="768" y="445"/>
                  </a:lnTo>
                  <a:lnTo>
                    <a:pt x="768" y="454"/>
                  </a:lnTo>
                  <a:lnTo>
                    <a:pt x="759" y="481"/>
                  </a:lnTo>
                  <a:lnTo>
                    <a:pt x="732" y="536"/>
                  </a:lnTo>
                  <a:lnTo>
                    <a:pt x="706" y="608"/>
                  </a:lnTo>
                  <a:lnTo>
                    <a:pt x="688" y="672"/>
                  </a:lnTo>
                  <a:lnTo>
                    <a:pt x="662" y="727"/>
                  </a:lnTo>
                  <a:lnTo>
                    <a:pt x="662" y="736"/>
                  </a:lnTo>
                  <a:lnTo>
                    <a:pt x="9" y="736"/>
                  </a:lnTo>
                  <a:lnTo>
                    <a:pt x="0" y="727"/>
                  </a:lnTo>
                  <a:lnTo>
                    <a:pt x="0" y="699"/>
                  </a:lnTo>
                  <a:lnTo>
                    <a:pt x="9" y="690"/>
                  </a:lnTo>
                  <a:lnTo>
                    <a:pt x="79" y="690"/>
                  </a:lnTo>
                  <a:lnTo>
                    <a:pt x="97" y="681"/>
                  </a:lnTo>
                  <a:lnTo>
                    <a:pt x="115" y="681"/>
                  </a:lnTo>
                  <a:lnTo>
                    <a:pt x="124" y="672"/>
                  </a:lnTo>
                  <a:lnTo>
                    <a:pt x="132" y="654"/>
                  </a:lnTo>
                  <a:lnTo>
                    <a:pt x="132" y="645"/>
                  </a:lnTo>
                  <a:lnTo>
                    <a:pt x="274" y="81"/>
                  </a:lnTo>
                  <a:lnTo>
                    <a:pt x="274" y="54"/>
                  </a:lnTo>
                  <a:lnTo>
                    <a:pt x="238" y="45"/>
                  </a:lnTo>
                  <a:lnTo>
                    <a:pt x="177" y="45"/>
                  </a:lnTo>
                  <a:lnTo>
                    <a:pt x="168" y="36"/>
                  </a:lnTo>
                  <a:lnTo>
                    <a:pt x="168" y="9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auto">
            <a:xfrm>
              <a:off x="10707" y="4463"/>
              <a:ext cx="141" cy="33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62" y="0"/>
                </a:cxn>
                <a:cxn ang="0">
                  <a:pos x="114" y="19"/>
                </a:cxn>
                <a:cxn ang="0">
                  <a:pos x="132" y="46"/>
                </a:cxn>
                <a:cxn ang="0">
                  <a:pos x="141" y="82"/>
                </a:cxn>
                <a:cxn ang="0">
                  <a:pos x="141" y="119"/>
                </a:cxn>
                <a:cxn ang="0">
                  <a:pos x="123" y="209"/>
                </a:cxn>
                <a:cxn ang="0">
                  <a:pos x="97" y="282"/>
                </a:cxn>
                <a:cxn ang="0">
                  <a:pos x="62" y="319"/>
                </a:cxn>
                <a:cxn ang="0">
                  <a:pos x="35" y="337"/>
                </a:cxn>
                <a:cxn ang="0">
                  <a:pos x="17" y="319"/>
                </a:cxn>
                <a:cxn ang="0">
                  <a:pos x="17" y="309"/>
                </a:cxn>
                <a:cxn ang="0">
                  <a:pos x="26" y="309"/>
                </a:cxn>
                <a:cxn ang="0">
                  <a:pos x="70" y="264"/>
                </a:cxn>
                <a:cxn ang="0">
                  <a:pos x="97" y="209"/>
                </a:cxn>
                <a:cxn ang="0">
                  <a:pos x="114" y="119"/>
                </a:cxn>
                <a:cxn ang="0">
                  <a:pos x="106" y="110"/>
                </a:cxn>
                <a:cxn ang="0">
                  <a:pos x="97" y="119"/>
                </a:cxn>
                <a:cxn ang="0">
                  <a:pos x="79" y="128"/>
                </a:cxn>
                <a:cxn ang="0">
                  <a:pos x="62" y="128"/>
                </a:cxn>
                <a:cxn ang="0">
                  <a:pos x="35" y="119"/>
                </a:cxn>
                <a:cxn ang="0">
                  <a:pos x="17" y="110"/>
                </a:cxn>
                <a:cxn ang="0">
                  <a:pos x="9" y="91"/>
                </a:cxn>
                <a:cxn ang="0">
                  <a:pos x="0" y="64"/>
                </a:cxn>
                <a:cxn ang="0">
                  <a:pos x="0" y="46"/>
                </a:cxn>
                <a:cxn ang="0">
                  <a:pos x="17" y="10"/>
                </a:cxn>
                <a:cxn ang="0">
                  <a:pos x="35" y="0"/>
                </a:cxn>
              </a:cxnLst>
              <a:rect l="0" t="0" r="r" b="b"/>
              <a:pathLst>
                <a:path w="141" h="337">
                  <a:moveTo>
                    <a:pt x="35" y="0"/>
                  </a:moveTo>
                  <a:lnTo>
                    <a:pt x="62" y="0"/>
                  </a:lnTo>
                  <a:lnTo>
                    <a:pt x="114" y="19"/>
                  </a:lnTo>
                  <a:lnTo>
                    <a:pt x="132" y="46"/>
                  </a:lnTo>
                  <a:lnTo>
                    <a:pt x="141" y="82"/>
                  </a:lnTo>
                  <a:lnTo>
                    <a:pt x="141" y="119"/>
                  </a:lnTo>
                  <a:lnTo>
                    <a:pt x="123" y="209"/>
                  </a:lnTo>
                  <a:lnTo>
                    <a:pt x="97" y="282"/>
                  </a:lnTo>
                  <a:lnTo>
                    <a:pt x="62" y="319"/>
                  </a:lnTo>
                  <a:lnTo>
                    <a:pt x="35" y="337"/>
                  </a:lnTo>
                  <a:lnTo>
                    <a:pt x="17" y="319"/>
                  </a:lnTo>
                  <a:lnTo>
                    <a:pt x="17" y="309"/>
                  </a:lnTo>
                  <a:lnTo>
                    <a:pt x="26" y="309"/>
                  </a:lnTo>
                  <a:lnTo>
                    <a:pt x="70" y="264"/>
                  </a:lnTo>
                  <a:lnTo>
                    <a:pt x="97" y="209"/>
                  </a:lnTo>
                  <a:lnTo>
                    <a:pt x="114" y="119"/>
                  </a:lnTo>
                  <a:lnTo>
                    <a:pt x="106" y="110"/>
                  </a:lnTo>
                  <a:lnTo>
                    <a:pt x="97" y="119"/>
                  </a:lnTo>
                  <a:lnTo>
                    <a:pt x="79" y="128"/>
                  </a:lnTo>
                  <a:lnTo>
                    <a:pt x="62" y="128"/>
                  </a:lnTo>
                  <a:lnTo>
                    <a:pt x="35" y="119"/>
                  </a:lnTo>
                  <a:lnTo>
                    <a:pt x="17" y="110"/>
                  </a:lnTo>
                  <a:lnTo>
                    <a:pt x="9" y="91"/>
                  </a:lnTo>
                  <a:lnTo>
                    <a:pt x="0" y="64"/>
                  </a:lnTo>
                  <a:lnTo>
                    <a:pt x="0" y="46"/>
                  </a:lnTo>
                  <a:lnTo>
                    <a:pt x="17" y="1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auto">
            <a:xfrm>
              <a:off x="11104" y="4109"/>
              <a:ext cx="688" cy="709"/>
            </a:xfrm>
            <a:custGeom>
              <a:avLst/>
              <a:gdLst/>
              <a:ahLst/>
              <a:cxnLst>
                <a:cxn ang="0">
                  <a:pos x="644" y="0"/>
                </a:cxn>
                <a:cxn ang="0">
                  <a:pos x="679" y="0"/>
                </a:cxn>
                <a:cxn ang="0">
                  <a:pos x="688" y="9"/>
                </a:cxn>
                <a:cxn ang="0">
                  <a:pos x="688" y="36"/>
                </a:cxn>
                <a:cxn ang="0">
                  <a:pos x="679" y="46"/>
                </a:cxn>
                <a:cxn ang="0">
                  <a:pos x="635" y="136"/>
                </a:cxn>
                <a:cxn ang="0">
                  <a:pos x="600" y="191"/>
                </a:cxn>
                <a:cxn ang="0">
                  <a:pos x="564" y="264"/>
                </a:cxn>
                <a:cxn ang="0">
                  <a:pos x="511" y="409"/>
                </a:cxn>
                <a:cxn ang="0">
                  <a:pos x="503" y="464"/>
                </a:cxn>
                <a:cxn ang="0">
                  <a:pos x="467" y="609"/>
                </a:cxn>
                <a:cxn ang="0">
                  <a:pos x="458" y="654"/>
                </a:cxn>
                <a:cxn ang="0">
                  <a:pos x="450" y="682"/>
                </a:cxn>
                <a:cxn ang="0">
                  <a:pos x="423" y="709"/>
                </a:cxn>
                <a:cxn ang="0">
                  <a:pos x="406" y="709"/>
                </a:cxn>
                <a:cxn ang="0">
                  <a:pos x="397" y="700"/>
                </a:cxn>
                <a:cxn ang="0">
                  <a:pos x="397" y="682"/>
                </a:cxn>
                <a:cxn ang="0">
                  <a:pos x="406" y="645"/>
                </a:cxn>
                <a:cxn ang="0">
                  <a:pos x="414" y="591"/>
                </a:cxn>
                <a:cxn ang="0">
                  <a:pos x="432" y="536"/>
                </a:cxn>
                <a:cxn ang="0">
                  <a:pos x="450" y="473"/>
                </a:cxn>
                <a:cxn ang="0">
                  <a:pos x="458" y="454"/>
                </a:cxn>
                <a:cxn ang="0">
                  <a:pos x="458" y="327"/>
                </a:cxn>
                <a:cxn ang="0">
                  <a:pos x="441" y="264"/>
                </a:cxn>
                <a:cxn ang="0">
                  <a:pos x="414" y="200"/>
                </a:cxn>
                <a:cxn ang="0">
                  <a:pos x="379" y="145"/>
                </a:cxn>
                <a:cxn ang="0">
                  <a:pos x="317" y="109"/>
                </a:cxn>
                <a:cxn ang="0">
                  <a:pos x="238" y="100"/>
                </a:cxn>
                <a:cxn ang="0">
                  <a:pos x="194" y="100"/>
                </a:cxn>
                <a:cxn ang="0">
                  <a:pos x="132" y="118"/>
                </a:cxn>
                <a:cxn ang="0">
                  <a:pos x="88" y="145"/>
                </a:cxn>
                <a:cxn ang="0">
                  <a:pos x="53" y="200"/>
                </a:cxn>
                <a:cxn ang="0">
                  <a:pos x="44" y="209"/>
                </a:cxn>
                <a:cxn ang="0">
                  <a:pos x="44" y="218"/>
                </a:cxn>
                <a:cxn ang="0">
                  <a:pos x="9" y="218"/>
                </a:cxn>
                <a:cxn ang="0">
                  <a:pos x="0" y="209"/>
                </a:cxn>
                <a:cxn ang="0">
                  <a:pos x="0" y="191"/>
                </a:cxn>
                <a:cxn ang="0">
                  <a:pos x="9" y="164"/>
                </a:cxn>
                <a:cxn ang="0">
                  <a:pos x="44" y="109"/>
                </a:cxn>
                <a:cxn ang="0">
                  <a:pos x="79" y="73"/>
                </a:cxn>
                <a:cxn ang="0">
                  <a:pos x="159" y="27"/>
                </a:cxn>
                <a:cxn ang="0">
                  <a:pos x="247" y="9"/>
                </a:cxn>
                <a:cxn ang="0">
                  <a:pos x="335" y="27"/>
                </a:cxn>
                <a:cxn ang="0">
                  <a:pos x="397" y="82"/>
                </a:cxn>
                <a:cxn ang="0">
                  <a:pos x="441" y="164"/>
                </a:cxn>
                <a:cxn ang="0">
                  <a:pos x="476" y="245"/>
                </a:cxn>
                <a:cxn ang="0">
                  <a:pos x="494" y="327"/>
                </a:cxn>
                <a:cxn ang="0">
                  <a:pos x="494" y="309"/>
                </a:cxn>
                <a:cxn ang="0">
                  <a:pos x="564" y="145"/>
                </a:cxn>
                <a:cxn ang="0">
                  <a:pos x="600" y="82"/>
                </a:cxn>
                <a:cxn ang="0">
                  <a:pos x="626" y="27"/>
                </a:cxn>
                <a:cxn ang="0">
                  <a:pos x="644" y="9"/>
                </a:cxn>
                <a:cxn ang="0">
                  <a:pos x="644" y="0"/>
                </a:cxn>
              </a:cxnLst>
              <a:rect l="0" t="0" r="r" b="b"/>
              <a:pathLst>
                <a:path w="688" h="709">
                  <a:moveTo>
                    <a:pt x="644" y="0"/>
                  </a:moveTo>
                  <a:lnTo>
                    <a:pt x="679" y="0"/>
                  </a:lnTo>
                  <a:lnTo>
                    <a:pt x="688" y="9"/>
                  </a:lnTo>
                  <a:lnTo>
                    <a:pt x="688" y="36"/>
                  </a:lnTo>
                  <a:lnTo>
                    <a:pt x="679" y="46"/>
                  </a:lnTo>
                  <a:lnTo>
                    <a:pt x="635" y="136"/>
                  </a:lnTo>
                  <a:lnTo>
                    <a:pt x="600" y="191"/>
                  </a:lnTo>
                  <a:lnTo>
                    <a:pt x="564" y="264"/>
                  </a:lnTo>
                  <a:lnTo>
                    <a:pt x="511" y="409"/>
                  </a:lnTo>
                  <a:lnTo>
                    <a:pt x="503" y="464"/>
                  </a:lnTo>
                  <a:lnTo>
                    <a:pt x="467" y="609"/>
                  </a:lnTo>
                  <a:lnTo>
                    <a:pt x="458" y="654"/>
                  </a:lnTo>
                  <a:lnTo>
                    <a:pt x="450" y="682"/>
                  </a:lnTo>
                  <a:lnTo>
                    <a:pt x="423" y="709"/>
                  </a:lnTo>
                  <a:lnTo>
                    <a:pt x="406" y="709"/>
                  </a:lnTo>
                  <a:lnTo>
                    <a:pt x="397" y="700"/>
                  </a:lnTo>
                  <a:lnTo>
                    <a:pt x="397" y="682"/>
                  </a:lnTo>
                  <a:lnTo>
                    <a:pt x="406" y="645"/>
                  </a:lnTo>
                  <a:lnTo>
                    <a:pt x="414" y="591"/>
                  </a:lnTo>
                  <a:lnTo>
                    <a:pt x="432" y="536"/>
                  </a:lnTo>
                  <a:lnTo>
                    <a:pt x="450" y="473"/>
                  </a:lnTo>
                  <a:lnTo>
                    <a:pt x="458" y="454"/>
                  </a:lnTo>
                  <a:lnTo>
                    <a:pt x="458" y="327"/>
                  </a:lnTo>
                  <a:lnTo>
                    <a:pt x="441" y="264"/>
                  </a:lnTo>
                  <a:lnTo>
                    <a:pt x="414" y="200"/>
                  </a:lnTo>
                  <a:lnTo>
                    <a:pt x="379" y="145"/>
                  </a:lnTo>
                  <a:lnTo>
                    <a:pt x="317" y="109"/>
                  </a:lnTo>
                  <a:lnTo>
                    <a:pt x="238" y="100"/>
                  </a:lnTo>
                  <a:lnTo>
                    <a:pt x="194" y="100"/>
                  </a:lnTo>
                  <a:lnTo>
                    <a:pt x="132" y="118"/>
                  </a:lnTo>
                  <a:lnTo>
                    <a:pt x="88" y="145"/>
                  </a:lnTo>
                  <a:lnTo>
                    <a:pt x="53" y="200"/>
                  </a:lnTo>
                  <a:lnTo>
                    <a:pt x="44" y="209"/>
                  </a:lnTo>
                  <a:lnTo>
                    <a:pt x="44" y="218"/>
                  </a:lnTo>
                  <a:lnTo>
                    <a:pt x="9" y="218"/>
                  </a:lnTo>
                  <a:lnTo>
                    <a:pt x="0" y="209"/>
                  </a:lnTo>
                  <a:lnTo>
                    <a:pt x="0" y="191"/>
                  </a:lnTo>
                  <a:lnTo>
                    <a:pt x="9" y="164"/>
                  </a:lnTo>
                  <a:lnTo>
                    <a:pt x="44" y="109"/>
                  </a:lnTo>
                  <a:lnTo>
                    <a:pt x="79" y="73"/>
                  </a:lnTo>
                  <a:lnTo>
                    <a:pt x="159" y="27"/>
                  </a:lnTo>
                  <a:lnTo>
                    <a:pt x="247" y="9"/>
                  </a:lnTo>
                  <a:lnTo>
                    <a:pt x="335" y="27"/>
                  </a:lnTo>
                  <a:lnTo>
                    <a:pt x="397" y="82"/>
                  </a:lnTo>
                  <a:lnTo>
                    <a:pt x="441" y="164"/>
                  </a:lnTo>
                  <a:lnTo>
                    <a:pt x="476" y="245"/>
                  </a:lnTo>
                  <a:lnTo>
                    <a:pt x="494" y="327"/>
                  </a:lnTo>
                  <a:lnTo>
                    <a:pt x="494" y="309"/>
                  </a:lnTo>
                  <a:lnTo>
                    <a:pt x="564" y="145"/>
                  </a:lnTo>
                  <a:lnTo>
                    <a:pt x="600" y="82"/>
                  </a:lnTo>
                  <a:lnTo>
                    <a:pt x="626" y="27"/>
                  </a:lnTo>
                  <a:lnTo>
                    <a:pt x="644" y="9"/>
                  </a:lnTo>
                  <a:lnTo>
                    <a:pt x="6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auto">
            <a:xfrm>
              <a:off x="12295" y="1674"/>
              <a:ext cx="503" cy="2190"/>
            </a:xfrm>
            <a:custGeom>
              <a:avLst/>
              <a:gdLst/>
              <a:ahLst/>
              <a:cxnLst>
                <a:cxn ang="0">
                  <a:pos x="467" y="0"/>
                </a:cxn>
                <a:cxn ang="0">
                  <a:pos x="485" y="0"/>
                </a:cxn>
                <a:cxn ang="0">
                  <a:pos x="494" y="9"/>
                </a:cxn>
                <a:cxn ang="0">
                  <a:pos x="494" y="36"/>
                </a:cxn>
                <a:cxn ang="0">
                  <a:pos x="467" y="63"/>
                </a:cxn>
                <a:cxn ang="0">
                  <a:pos x="326" y="236"/>
                </a:cxn>
                <a:cxn ang="0">
                  <a:pos x="229" y="436"/>
                </a:cxn>
                <a:cxn ang="0">
                  <a:pos x="167" y="645"/>
                </a:cxn>
                <a:cxn ang="0">
                  <a:pos x="132" y="872"/>
                </a:cxn>
                <a:cxn ang="0">
                  <a:pos x="123" y="1099"/>
                </a:cxn>
                <a:cxn ang="0">
                  <a:pos x="132" y="1272"/>
                </a:cxn>
                <a:cxn ang="0">
                  <a:pos x="150" y="1454"/>
                </a:cxn>
                <a:cxn ang="0">
                  <a:pos x="194" y="1635"/>
                </a:cxn>
                <a:cxn ang="0">
                  <a:pos x="256" y="1808"/>
                </a:cxn>
                <a:cxn ang="0">
                  <a:pos x="344" y="1972"/>
                </a:cxn>
                <a:cxn ang="0">
                  <a:pos x="458" y="2126"/>
                </a:cxn>
                <a:cxn ang="0">
                  <a:pos x="494" y="2162"/>
                </a:cxn>
                <a:cxn ang="0">
                  <a:pos x="494" y="2172"/>
                </a:cxn>
                <a:cxn ang="0">
                  <a:pos x="503" y="2172"/>
                </a:cxn>
                <a:cxn ang="0">
                  <a:pos x="503" y="2181"/>
                </a:cxn>
                <a:cxn ang="0">
                  <a:pos x="494" y="2190"/>
                </a:cxn>
                <a:cxn ang="0">
                  <a:pos x="476" y="2190"/>
                </a:cxn>
                <a:cxn ang="0">
                  <a:pos x="441" y="2172"/>
                </a:cxn>
                <a:cxn ang="0">
                  <a:pos x="379" y="2126"/>
                </a:cxn>
                <a:cxn ang="0">
                  <a:pos x="309" y="2044"/>
                </a:cxn>
                <a:cxn ang="0">
                  <a:pos x="220" y="1926"/>
                </a:cxn>
                <a:cxn ang="0">
                  <a:pos x="141" y="1781"/>
                </a:cxn>
                <a:cxn ang="0">
                  <a:pos x="70" y="1599"/>
                </a:cxn>
                <a:cxn ang="0">
                  <a:pos x="26" y="1408"/>
                </a:cxn>
                <a:cxn ang="0">
                  <a:pos x="9" y="1245"/>
                </a:cxn>
                <a:cxn ang="0">
                  <a:pos x="0" y="1099"/>
                </a:cxn>
                <a:cxn ang="0">
                  <a:pos x="9" y="890"/>
                </a:cxn>
                <a:cxn ang="0">
                  <a:pos x="53" y="672"/>
                </a:cxn>
                <a:cxn ang="0">
                  <a:pos x="132" y="427"/>
                </a:cxn>
                <a:cxn ang="0">
                  <a:pos x="203" y="300"/>
                </a:cxn>
                <a:cxn ang="0">
                  <a:pos x="273" y="191"/>
                </a:cxn>
                <a:cxn ang="0">
                  <a:pos x="335" y="109"/>
                </a:cxn>
                <a:cxn ang="0">
                  <a:pos x="397" y="45"/>
                </a:cxn>
                <a:cxn ang="0">
                  <a:pos x="441" y="9"/>
                </a:cxn>
                <a:cxn ang="0">
                  <a:pos x="467" y="0"/>
                </a:cxn>
              </a:cxnLst>
              <a:rect l="0" t="0" r="r" b="b"/>
              <a:pathLst>
                <a:path w="503" h="2190">
                  <a:moveTo>
                    <a:pt x="467" y="0"/>
                  </a:moveTo>
                  <a:lnTo>
                    <a:pt x="485" y="0"/>
                  </a:lnTo>
                  <a:lnTo>
                    <a:pt x="494" y="9"/>
                  </a:lnTo>
                  <a:lnTo>
                    <a:pt x="494" y="36"/>
                  </a:lnTo>
                  <a:lnTo>
                    <a:pt x="467" y="63"/>
                  </a:lnTo>
                  <a:lnTo>
                    <a:pt x="326" y="236"/>
                  </a:lnTo>
                  <a:lnTo>
                    <a:pt x="229" y="436"/>
                  </a:lnTo>
                  <a:lnTo>
                    <a:pt x="167" y="645"/>
                  </a:lnTo>
                  <a:lnTo>
                    <a:pt x="132" y="872"/>
                  </a:lnTo>
                  <a:lnTo>
                    <a:pt x="123" y="1099"/>
                  </a:lnTo>
                  <a:lnTo>
                    <a:pt x="132" y="1272"/>
                  </a:lnTo>
                  <a:lnTo>
                    <a:pt x="150" y="1454"/>
                  </a:lnTo>
                  <a:lnTo>
                    <a:pt x="194" y="1635"/>
                  </a:lnTo>
                  <a:lnTo>
                    <a:pt x="256" y="1808"/>
                  </a:lnTo>
                  <a:lnTo>
                    <a:pt x="344" y="1972"/>
                  </a:lnTo>
                  <a:lnTo>
                    <a:pt x="458" y="2126"/>
                  </a:lnTo>
                  <a:lnTo>
                    <a:pt x="494" y="2162"/>
                  </a:lnTo>
                  <a:lnTo>
                    <a:pt x="494" y="2172"/>
                  </a:lnTo>
                  <a:lnTo>
                    <a:pt x="503" y="2172"/>
                  </a:lnTo>
                  <a:lnTo>
                    <a:pt x="503" y="2181"/>
                  </a:lnTo>
                  <a:lnTo>
                    <a:pt x="494" y="2190"/>
                  </a:lnTo>
                  <a:lnTo>
                    <a:pt x="476" y="2190"/>
                  </a:lnTo>
                  <a:lnTo>
                    <a:pt x="441" y="2172"/>
                  </a:lnTo>
                  <a:lnTo>
                    <a:pt x="379" y="2126"/>
                  </a:lnTo>
                  <a:lnTo>
                    <a:pt x="309" y="2044"/>
                  </a:lnTo>
                  <a:lnTo>
                    <a:pt x="220" y="1926"/>
                  </a:lnTo>
                  <a:lnTo>
                    <a:pt x="141" y="1781"/>
                  </a:lnTo>
                  <a:lnTo>
                    <a:pt x="70" y="1599"/>
                  </a:lnTo>
                  <a:lnTo>
                    <a:pt x="26" y="1408"/>
                  </a:lnTo>
                  <a:lnTo>
                    <a:pt x="9" y="1245"/>
                  </a:lnTo>
                  <a:lnTo>
                    <a:pt x="0" y="1099"/>
                  </a:lnTo>
                  <a:lnTo>
                    <a:pt x="9" y="890"/>
                  </a:lnTo>
                  <a:lnTo>
                    <a:pt x="53" y="672"/>
                  </a:lnTo>
                  <a:lnTo>
                    <a:pt x="132" y="427"/>
                  </a:lnTo>
                  <a:lnTo>
                    <a:pt x="203" y="300"/>
                  </a:lnTo>
                  <a:lnTo>
                    <a:pt x="273" y="191"/>
                  </a:lnTo>
                  <a:lnTo>
                    <a:pt x="335" y="109"/>
                  </a:lnTo>
                  <a:lnTo>
                    <a:pt x="397" y="45"/>
                  </a:lnTo>
                  <a:lnTo>
                    <a:pt x="441" y="9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auto">
            <a:xfrm>
              <a:off x="13080" y="2728"/>
              <a:ext cx="1297" cy="91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1253" y="0"/>
                </a:cxn>
                <a:cxn ang="0">
                  <a:pos x="1270" y="9"/>
                </a:cxn>
                <a:cxn ang="0">
                  <a:pos x="1288" y="9"/>
                </a:cxn>
                <a:cxn ang="0">
                  <a:pos x="1297" y="27"/>
                </a:cxn>
                <a:cxn ang="0">
                  <a:pos x="1297" y="64"/>
                </a:cxn>
                <a:cxn ang="0">
                  <a:pos x="1288" y="82"/>
                </a:cxn>
                <a:cxn ang="0">
                  <a:pos x="1270" y="82"/>
                </a:cxn>
                <a:cxn ang="0">
                  <a:pos x="1261" y="91"/>
                </a:cxn>
                <a:cxn ang="0">
                  <a:pos x="35" y="91"/>
                </a:cxn>
                <a:cxn ang="0">
                  <a:pos x="18" y="82"/>
                </a:cxn>
                <a:cxn ang="0">
                  <a:pos x="9" y="82"/>
                </a:cxn>
                <a:cxn ang="0">
                  <a:pos x="0" y="64"/>
                </a:cxn>
                <a:cxn ang="0">
                  <a:pos x="0" y="27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35" y="0"/>
                </a:cxn>
              </a:cxnLst>
              <a:rect l="0" t="0" r="r" b="b"/>
              <a:pathLst>
                <a:path w="1297" h="91">
                  <a:moveTo>
                    <a:pt x="35" y="0"/>
                  </a:moveTo>
                  <a:lnTo>
                    <a:pt x="1253" y="0"/>
                  </a:lnTo>
                  <a:lnTo>
                    <a:pt x="1270" y="9"/>
                  </a:lnTo>
                  <a:lnTo>
                    <a:pt x="1288" y="9"/>
                  </a:lnTo>
                  <a:lnTo>
                    <a:pt x="1297" y="27"/>
                  </a:lnTo>
                  <a:lnTo>
                    <a:pt x="1297" y="64"/>
                  </a:lnTo>
                  <a:lnTo>
                    <a:pt x="1288" y="82"/>
                  </a:lnTo>
                  <a:lnTo>
                    <a:pt x="1270" y="82"/>
                  </a:lnTo>
                  <a:lnTo>
                    <a:pt x="1261" y="91"/>
                  </a:lnTo>
                  <a:lnTo>
                    <a:pt x="35" y="91"/>
                  </a:lnTo>
                  <a:lnTo>
                    <a:pt x="18" y="82"/>
                  </a:lnTo>
                  <a:lnTo>
                    <a:pt x="9" y="82"/>
                  </a:lnTo>
                  <a:lnTo>
                    <a:pt x="0" y="64"/>
                  </a:lnTo>
                  <a:lnTo>
                    <a:pt x="0" y="27"/>
                  </a:lnTo>
                  <a:lnTo>
                    <a:pt x="9" y="9"/>
                  </a:lnTo>
                  <a:lnTo>
                    <a:pt x="18" y="9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auto">
            <a:xfrm>
              <a:off x="14765" y="1865"/>
              <a:ext cx="697" cy="1463"/>
            </a:xfrm>
            <a:custGeom>
              <a:avLst/>
              <a:gdLst/>
              <a:ahLst/>
              <a:cxnLst>
                <a:cxn ang="0">
                  <a:pos x="388" y="0"/>
                </a:cxn>
                <a:cxn ang="0">
                  <a:pos x="423" y="0"/>
                </a:cxn>
                <a:cxn ang="0">
                  <a:pos x="432" y="9"/>
                </a:cxn>
                <a:cxn ang="0">
                  <a:pos x="432" y="1326"/>
                </a:cxn>
                <a:cxn ang="0">
                  <a:pos x="441" y="1354"/>
                </a:cxn>
                <a:cxn ang="0">
                  <a:pos x="476" y="1372"/>
                </a:cxn>
                <a:cxn ang="0">
                  <a:pos x="529" y="1390"/>
                </a:cxn>
                <a:cxn ang="0">
                  <a:pos x="697" y="1390"/>
                </a:cxn>
                <a:cxn ang="0">
                  <a:pos x="697" y="1463"/>
                </a:cxn>
                <a:cxn ang="0">
                  <a:pos x="626" y="1454"/>
                </a:cxn>
                <a:cxn ang="0">
                  <a:pos x="88" y="1454"/>
                </a:cxn>
                <a:cxn ang="0">
                  <a:pos x="9" y="1463"/>
                </a:cxn>
                <a:cxn ang="0">
                  <a:pos x="9" y="1390"/>
                </a:cxn>
                <a:cxn ang="0">
                  <a:pos x="168" y="1390"/>
                </a:cxn>
                <a:cxn ang="0">
                  <a:pos x="229" y="1381"/>
                </a:cxn>
                <a:cxn ang="0">
                  <a:pos x="256" y="1363"/>
                </a:cxn>
                <a:cxn ang="0">
                  <a:pos x="273" y="1335"/>
                </a:cxn>
                <a:cxn ang="0">
                  <a:pos x="273" y="154"/>
                </a:cxn>
                <a:cxn ang="0">
                  <a:pos x="168" y="190"/>
                </a:cxn>
                <a:cxn ang="0">
                  <a:pos x="71" y="209"/>
                </a:cxn>
                <a:cxn ang="0">
                  <a:pos x="0" y="209"/>
                </a:cxn>
                <a:cxn ang="0">
                  <a:pos x="0" y="136"/>
                </a:cxn>
                <a:cxn ang="0">
                  <a:pos x="71" y="136"/>
                </a:cxn>
                <a:cxn ang="0">
                  <a:pos x="168" y="118"/>
                </a:cxn>
                <a:cxn ang="0">
                  <a:pos x="282" y="81"/>
                </a:cxn>
                <a:cxn ang="0">
                  <a:pos x="388" y="0"/>
                </a:cxn>
              </a:cxnLst>
              <a:rect l="0" t="0" r="r" b="b"/>
              <a:pathLst>
                <a:path w="697" h="1463">
                  <a:moveTo>
                    <a:pt x="388" y="0"/>
                  </a:moveTo>
                  <a:lnTo>
                    <a:pt x="423" y="0"/>
                  </a:lnTo>
                  <a:lnTo>
                    <a:pt x="432" y="9"/>
                  </a:lnTo>
                  <a:lnTo>
                    <a:pt x="432" y="1326"/>
                  </a:lnTo>
                  <a:lnTo>
                    <a:pt x="441" y="1354"/>
                  </a:lnTo>
                  <a:lnTo>
                    <a:pt x="476" y="1372"/>
                  </a:lnTo>
                  <a:lnTo>
                    <a:pt x="529" y="1390"/>
                  </a:lnTo>
                  <a:lnTo>
                    <a:pt x="697" y="1390"/>
                  </a:lnTo>
                  <a:lnTo>
                    <a:pt x="697" y="1463"/>
                  </a:lnTo>
                  <a:lnTo>
                    <a:pt x="626" y="1454"/>
                  </a:lnTo>
                  <a:lnTo>
                    <a:pt x="88" y="1454"/>
                  </a:lnTo>
                  <a:lnTo>
                    <a:pt x="9" y="1463"/>
                  </a:lnTo>
                  <a:lnTo>
                    <a:pt x="9" y="1390"/>
                  </a:lnTo>
                  <a:lnTo>
                    <a:pt x="168" y="1390"/>
                  </a:lnTo>
                  <a:lnTo>
                    <a:pt x="229" y="1381"/>
                  </a:lnTo>
                  <a:lnTo>
                    <a:pt x="256" y="1363"/>
                  </a:lnTo>
                  <a:lnTo>
                    <a:pt x="273" y="1335"/>
                  </a:lnTo>
                  <a:lnTo>
                    <a:pt x="273" y="154"/>
                  </a:lnTo>
                  <a:lnTo>
                    <a:pt x="168" y="190"/>
                  </a:lnTo>
                  <a:lnTo>
                    <a:pt x="71" y="209"/>
                  </a:lnTo>
                  <a:lnTo>
                    <a:pt x="0" y="209"/>
                  </a:lnTo>
                  <a:lnTo>
                    <a:pt x="0" y="136"/>
                  </a:lnTo>
                  <a:lnTo>
                    <a:pt x="71" y="136"/>
                  </a:lnTo>
                  <a:lnTo>
                    <a:pt x="168" y="118"/>
                  </a:lnTo>
                  <a:lnTo>
                    <a:pt x="282" y="81"/>
                  </a:lnTo>
                  <a:lnTo>
                    <a:pt x="3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auto">
            <a:xfrm>
              <a:off x="15762" y="1683"/>
              <a:ext cx="503" cy="219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6" y="0"/>
                </a:cxn>
                <a:cxn ang="0">
                  <a:pos x="62" y="18"/>
                </a:cxn>
                <a:cxn ang="0">
                  <a:pos x="123" y="63"/>
                </a:cxn>
                <a:cxn ang="0">
                  <a:pos x="194" y="145"/>
                </a:cxn>
                <a:cxn ang="0">
                  <a:pos x="282" y="263"/>
                </a:cxn>
                <a:cxn ang="0">
                  <a:pos x="362" y="409"/>
                </a:cxn>
                <a:cxn ang="0">
                  <a:pos x="432" y="591"/>
                </a:cxn>
                <a:cxn ang="0">
                  <a:pos x="476" y="772"/>
                </a:cxn>
                <a:cxn ang="0">
                  <a:pos x="494" y="945"/>
                </a:cxn>
                <a:cxn ang="0">
                  <a:pos x="503" y="1090"/>
                </a:cxn>
                <a:cxn ang="0">
                  <a:pos x="494" y="1299"/>
                </a:cxn>
                <a:cxn ang="0">
                  <a:pos x="450" y="1517"/>
                </a:cxn>
                <a:cxn ang="0">
                  <a:pos x="370" y="1763"/>
                </a:cxn>
                <a:cxn ang="0">
                  <a:pos x="300" y="1890"/>
                </a:cxn>
                <a:cxn ang="0">
                  <a:pos x="229" y="1999"/>
                </a:cxn>
                <a:cxn ang="0">
                  <a:pos x="167" y="2081"/>
                </a:cxn>
                <a:cxn ang="0">
                  <a:pos x="106" y="2144"/>
                </a:cxn>
                <a:cxn ang="0">
                  <a:pos x="62" y="2181"/>
                </a:cxn>
                <a:cxn ang="0">
                  <a:pos x="35" y="2190"/>
                </a:cxn>
                <a:cxn ang="0">
                  <a:pos x="17" y="2190"/>
                </a:cxn>
                <a:cxn ang="0">
                  <a:pos x="9" y="2181"/>
                </a:cxn>
                <a:cxn ang="0">
                  <a:pos x="9" y="2163"/>
                </a:cxn>
                <a:cxn ang="0">
                  <a:pos x="35" y="2135"/>
                </a:cxn>
                <a:cxn ang="0">
                  <a:pos x="150" y="1990"/>
                </a:cxn>
                <a:cxn ang="0">
                  <a:pos x="238" y="1826"/>
                </a:cxn>
                <a:cxn ang="0">
                  <a:pos x="309" y="1654"/>
                </a:cxn>
                <a:cxn ang="0">
                  <a:pos x="353" y="1472"/>
                </a:cxn>
                <a:cxn ang="0">
                  <a:pos x="370" y="1290"/>
                </a:cxn>
                <a:cxn ang="0">
                  <a:pos x="379" y="1099"/>
                </a:cxn>
                <a:cxn ang="0">
                  <a:pos x="362" y="836"/>
                </a:cxn>
                <a:cxn ang="0">
                  <a:pos x="326" y="600"/>
                </a:cxn>
                <a:cxn ang="0">
                  <a:pos x="256" y="391"/>
                </a:cxn>
                <a:cxn ang="0">
                  <a:pos x="159" y="218"/>
                </a:cxn>
                <a:cxn ang="0">
                  <a:pos x="44" y="73"/>
                </a:cxn>
                <a:cxn ang="0">
                  <a:pos x="26" y="54"/>
                </a:cxn>
                <a:cxn ang="0">
                  <a:pos x="9" y="45"/>
                </a:cxn>
                <a:cxn ang="0">
                  <a:pos x="0" y="36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503" h="2190">
                  <a:moveTo>
                    <a:pt x="9" y="0"/>
                  </a:moveTo>
                  <a:lnTo>
                    <a:pt x="26" y="0"/>
                  </a:lnTo>
                  <a:lnTo>
                    <a:pt x="62" y="18"/>
                  </a:lnTo>
                  <a:lnTo>
                    <a:pt x="123" y="63"/>
                  </a:lnTo>
                  <a:lnTo>
                    <a:pt x="194" y="145"/>
                  </a:lnTo>
                  <a:lnTo>
                    <a:pt x="282" y="263"/>
                  </a:lnTo>
                  <a:lnTo>
                    <a:pt x="362" y="409"/>
                  </a:lnTo>
                  <a:lnTo>
                    <a:pt x="432" y="591"/>
                  </a:lnTo>
                  <a:lnTo>
                    <a:pt x="476" y="772"/>
                  </a:lnTo>
                  <a:lnTo>
                    <a:pt x="494" y="945"/>
                  </a:lnTo>
                  <a:lnTo>
                    <a:pt x="503" y="1090"/>
                  </a:lnTo>
                  <a:lnTo>
                    <a:pt x="494" y="1299"/>
                  </a:lnTo>
                  <a:lnTo>
                    <a:pt x="450" y="1517"/>
                  </a:lnTo>
                  <a:lnTo>
                    <a:pt x="370" y="1763"/>
                  </a:lnTo>
                  <a:lnTo>
                    <a:pt x="300" y="1890"/>
                  </a:lnTo>
                  <a:lnTo>
                    <a:pt x="229" y="1999"/>
                  </a:lnTo>
                  <a:lnTo>
                    <a:pt x="167" y="2081"/>
                  </a:lnTo>
                  <a:lnTo>
                    <a:pt x="106" y="2144"/>
                  </a:lnTo>
                  <a:lnTo>
                    <a:pt x="62" y="2181"/>
                  </a:lnTo>
                  <a:lnTo>
                    <a:pt x="35" y="2190"/>
                  </a:lnTo>
                  <a:lnTo>
                    <a:pt x="17" y="2190"/>
                  </a:lnTo>
                  <a:lnTo>
                    <a:pt x="9" y="2181"/>
                  </a:lnTo>
                  <a:lnTo>
                    <a:pt x="9" y="2163"/>
                  </a:lnTo>
                  <a:lnTo>
                    <a:pt x="35" y="2135"/>
                  </a:lnTo>
                  <a:lnTo>
                    <a:pt x="150" y="1990"/>
                  </a:lnTo>
                  <a:lnTo>
                    <a:pt x="238" y="1826"/>
                  </a:lnTo>
                  <a:lnTo>
                    <a:pt x="309" y="1654"/>
                  </a:lnTo>
                  <a:lnTo>
                    <a:pt x="353" y="1472"/>
                  </a:lnTo>
                  <a:lnTo>
                    <a:pt x="370" y="1290"/>
                  </a:lnTo>
                  <a:lnTo>
                    <a:pt x="379" y="1099"/>
                  </a:lnTo>
                  <a:lnTo>
                    <a:pt x="362" y="836"/>
                  </a:lnTo>
                  <a:lnTo>
                    <a:pt x="326" y="600"/>
                  </a:lnTo>
                  <a:lnTo>
                    <a:pt x="256" y="391"/>
                  </a:lnTo>
                  <a:lnTo>
                    <a:pt x="159" y="218"/>
                  </a:lnTo>
                  <a:lnTo>
                    <a:pt x="44" y="73"/>
                  </a:lnTo>
                  <a:lnTo>
                    <a:pt x="26" y="54"/>
                  </a:lnTo>
                  <a:lnTo>
                    <a:pt x="9" y="45"/>
                  </a:lnTo>
                  <a:lnTo>
                    <a:pt x="0" y="36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auto">
            <a:xfrm>
              <a:off x="16573" y="1501"/>
              <a:ext cx="671" cy="1036"/>
            </a:xfrm>
            <a:custGeom>
              <a:avLst/>
              <a:gdLst/>
              <a:ahLst/>
              <a:cxnLst>
                <a:cxn ang="0">
                  <a:pos x="318" y="0"/>
                </a:cxn>
                <a:cxn ang="0">
                  <a:pos x="433" y="18"/>
                </a:cxn>
                <a:cxn ang="0">
                  <a:pos x="530" y="55"/>
                </a:cxn>
                <a:cxn ang="0">
                  <a:pos x="600" y="118"/>
                </a:cxn>
                <a:cxn ang="0">
                  <a:pos x="653" y="200"/>
                </a:cxn>
                <a:cxn ang="0">
                  <a:pos x="671" y="300"/>
                </a:cxn>
                <a:cxn ang="0">
                  <a:pos x="653" y="409"/>
                </a:cxn>
                <a:cxn ang="0">
                  <a:pos x="600" y="491"/>
                </a:cxn>
                <a:cxn ang="0">
                  <a:pos x="530" y="564"/>
                </a:cxn>
                <a:cxn ang="0">
                  <a:pos x="450" y="636"/>
                </a:cxn>
                <a:cxn ang="0">
                  <a:pos x="397" y="682"/>
                </a:cxn>
                <a:cxn ang="0">
                  <a:pos x="353" y="718"/>
                </a:cxn>
                <a:cxn ang="0">
                  <a:pos x="300" y="763"/>
                </a:cxn>
                <a:cxn ang="0">
                  <a:pos x="230" y="827"/>
                </a:cxn>
                <a:cxn ang="0">
                  <a:pos x="150" y="900"/>
                </a:cxn>
                <a:cxn ang="0">
                  <a:pos x="547" y="900"/>
                </a:cxn>
                <a:cxn ang="0">
                  <a:pos x="574" y="891"/>
                </a:cxn>
                <a:cxn ang="0">
                  <a:pos x="592" y="854"/>
                </a:cxn>
                <a:cxn ang="0">
                  <a:pos x="600" y="791"/>
                </a:cxn>
                <a:cxn ang="0">
                  <a:pos x="609" y="745"/>
                </a:cxn>
                <a:cxn ang="0">
                  <a:pos x="662" y="745"/>
                </a:cxn>
                <a:cxn ang="0">
                  <a:pos x="671" y="754"/>
                </a:cxn>
                <a:cxn ang="0">
                  <a:pos x="627" y="1036"/>
                </a:cxn>
                <a:cxn ang="0">
                  <a:pos x="0" y="1036"/>
                </a:cxn>
                <a:cxn ang="0">
                  <a:pos x="0" y="991"/>
                </a:cxn>
                <a:cxn ang="0">
                  <a:pos x="380" y="600"/>
                </a:cxn>
                <a:cxn ang="0">
                  <a:pos x="424" y="545"/>
                </a:cxn>
                <a:cxn ang="0">
                  <a:pos x="468" y="482"/>
                </a:cxn>
                <a:cxn ang="0">
                  <a:pos x="503" y="400"/>
                </a:cxn>
                <a:cxn ang="0">
                  <a:pos x="521" y="300"/>
                </a:cxn>
                <a:cxn ang="0">
                  <a:pos x="512" y="227"/>
                </a:cxn>
                <a:cxn ang="0">
                  <a:pos x="486" y="164"/>
                </a:cxn>
                <a:cxn ang="0">
                  <a:pos x="433" y="109"/>
                </a:cxn>
                <a:cxn ang="0">
                  <a:pos x="371" y="73"/>
                </a:cxn>
                <a:cxn ang="0">
                  <a:pos x="292" y="55"/>
                </a:cxn>
                <a:cxn ang="0">
                  <a:pos x="230" y="64"/>
                </a:cxn>
                <a:cxn ang="0">
                  <a:pos x="168" y="82"/>
                </a:cxn>
                <a:cxn ang="0">
                  <a:pos x="115" y="127"/>
                </a:cxn>
                <a:cxn ang="0">
                  <a:pos x="71" y="200"/>
                </a:cxn>
                <a:cxn ang="0">
                  <a:pos x="97" y="200"/>
                </a:cxn>
                <a:cxn ang="0">
                  <a:pos x="124" y="209"/>
                </a:cxn>
                <a:cxn ang="0">
                  <a:pos x="150" y="236"/>
                </a:cxn>
                <a:cxn ang="0">
                  <a:pos x="159" y="255"/>
                </a:cxn>
                <a:cxn ang="0">
                  <a:pos x="159" y="282"/>
                </a:cxn>
                <a:cxn ang="0">
                  <a:pos x="142" y="336"/>
                </a:cxn>
                <a:cxn ang="0">
                  <a:pos x="124" y="355"/>
                </a:cxn>
                <a:cxn ang="0">
                  <a:pos x="97" y="364"/>
                </a:cxn>
                <a:cxn ang="0">
                  <a:pos x="53" y="364"/>
                </a:cxn>
                <a:cxn ang="0">
                  <a:pos x="36" y="355"/>
                </a:cxn>
                <a:cxn ang="0">
                  <a:pos x="9" y="327"/>
                </a:cxn>
                <a:cxn ang="0">
                  <a:pos x="0" y="309"/>
                </a:cxn>
                <a:cxn ang="0">
                  <a:pos x="0" y="282"/>
                </a:cxn>
                <a:cxn ang="0">
                  <a:pos x="27" y="173"/>
                </a:cxn>
                <a:cxn ang="0">
                  <a:pos x="89" y="82"/>
                </a:cxn>
                <a:cxn ang="0">
                  <a:pos x="195" y="27"/>
                </a:cxn>
                <a:cxn ang="0">
                  <a:pos x="318" y="0"/>
                </a:cxn>
              </a:cxnLst>
              <a:rect l="0" t="0" r="r" b="b"/>
              <a:pathLst>
                <a:path w="671" h="1036">
                  <a:moveTo>
                    <a:pt x="318" y="0"/>
                  </a:moveTo>
                  <a:lnTo>
                    <a:pt x="433" y="18"/>
                  </a:lnTo>
                  <a:lnTo>
                    <a:pt x="530" y="55"/>
                  </a:lnTo>
                  <a:lnTo>
                    <a:pt x="600" y="118"/>
                  </a:lnTo>
                  <a:lnTo>
                    <a:pt x="653" y="200"/>
                  </a:lnTo>
                  <a:lnTo>
                    <a:pt x="671" y="300"/>
                  </a:lnTo>
                  <a:lnTo>
                    <a:pt x="653" y="409"/>
                  </a:lnTo>
                  <a:lnTo>
                    <a:pt x="600" y="491"/>
                  </a:lnTo>
                  <a:lnTo>
                    <a:pt x="530" y="564"/>
                  </a:lnTo>
                  <a:lnTo>
                    <a:pt x="450" y="636"/>
                  </a:lnTo>
                  <a:lnTo>
                    <a:pt x="397" y="682"/>
                  </a:lnTo>
                  <a:lnTo>
                    <a:pt x="353" y="718"/>
                  </a:lnTo>
                  <a:lnTo>
                    <a:pt x="300" y="763"/>
                  </a:lnTo>
                  <a:lnTo>
                    <a:pt x="230" y="827"/>
                  </a:lnTo>
                  <a:lnTo>
                    <a:pt x="150" y="900"/>
                  </a:lnTo>
                  <a:lnTo>
                    <a:pt x="547" y="900"/>
                  </a:lnTo>
                  <a:lnTo>
                    <a:pt x="574" y="891"/>
                  </a:lnTo>
                  <a:lnTo>
                    <a:pt x="592" y="854"/>
                  </a:lnTo>
                  <a:lnTo>
                    <a:pt x="600" y="791"/>
                  </a:lnTo>
                  <a:lnTo>
                    <a:pt x="609" y="745"/>
                  </a:lnTo>
                  <a:lnTo>
                    <a:pt x="662" y="745"/>
                  </a:lnTo>
                  <a:lnTo>
                    <a:pt x="671" y="754"/>
                  </a:lnTo>
                  <a:lnTo>
                    <a:pt x="627" y="1036"/>
                  </a:lnTo>
                  <a:lnTo>
                    <a:pt x="0" y="1036"/>
                  </a:lnTo>
                  <a:lnTo>
                    <a:pt x="0" y="991"/>
                  </a:lnTo>
                  <a:lnTo>
                    <a:pt x="380" y="600"/>
                  </a:lnTo>
                  <a:lnTo>
                    <a:pt x="424" y="545"/>
                  </a:lnTo>
                  <a:lnTo>
                    <a:pt x="468" y="482"/>
                  </a:lnTo>
                  <a:lnTo>
                    <a:pt x="503" y="400"/>
                  </a:lnTo>
                  <a:lnTo>
                    <a:pt x="521" y="300"/>
                  </a:lnTo>
                  <a:lnTo>
                    <a:pt x="512" y="227"/>
                  </a:lnTo>
                  <a:lnTo>
                    <a:pt x="486" y="164"/>
                  </a:lnTo>
                  <a:lnTo>
                    <a:pt x="433" y="109"/>
                  </a:lnTo>
                  <a:lnTo>
                    <a:pt x="371" y="73"/>
                  </a:lnTo>
                  <a:lnTo>
                    <a:pt x="292" y="55"/>
                  </a:lnTo>
                  <a:lnTo>
                    <a:pt x="230" y="64"/>
                  </a:lnTo>
                  <a:lnTo>
                    <a:pt x="168" y="82"/>
                  </a:lnTo>
                  <a:lnTo>
                    <a:pt x="115" y="127"/>
                  </a:lnTo>
                  <a:lnTo>
                    <a:pt x="71" y="200"/>
                  </a:lnTo>
                  <a:lnTo>
                    <a:pt x="97" y="200"/>
                  </a:lnTo>
                  <a:lnTo>
                    <a:pt x="124" y="209"/>
                  </a:lnTo>
                  <a:lnTo>
                    <a:pt x="150" y="236"/>
                  </a:lnTo>
                  <a:lnTo>
                    <a:pt x="159" y="255"/>
                  </a:lnTo>
                  <a:lnTo>
                    <a:pt x="159" y="282"/>
                  </a:lnTo>
                  <a:lnTo>
                    <a:pt x="142" y="336"/>
                  </a:lnTo>
                  <a:lnTo>
                    <a:pt x="124" y="355"/>
                  </a:lnTo>
                  <a:lnTo>
                    <a:pt x="97" y="364"/>
                  </a:lnTo>
                  <a:lnTo>
                    <a:pt x="53" y="364"/>
                  </a:lnTo>
                  <a:lnTo>
                    <a:pt x="36" y="355"/>
                  </a:lnTo>
                  <a:lnTo>
                    <a:pt x="9" y="327"/>
                  </a:lnTo>
                  <a:lnTo>
                    <a:pt x="0" y="309"/>
                  </a:lnTo>
                  <a:lnTo>
                    <a:pt x="0" y="282"/>
                  </a:lnTo>
                  <a:lnTo>
                    <a:pt x="27" y="173"/>
                  </a:lnTo>
                  <a:lnTo>
                    <a:pt x="89" y="82"/>
                  </a:lnTo>
                  <a:lnTo>
                    <a:pt x="195" y="27"/>
                  </a:lnTo>
                  <a:lnTo>
                    <a:pt x="3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1" name="Freeform 25"/>
            <p:cNvSpPr>
              <a:spLocks/>
            </p:cNvSpPr>
            <p:nvPr/>
          </p:nvSpPr>
          <p:spPr bwMode="auto">
            <a:xfrm>
              <a:off x="17473" y="1474"/>
              <a:ext cx="883" cy="1099"/>
            </a:xfrm>
            <a:custGeom>
              <a:avLst/>
              <a:gdLst/>
              <a:ahLst/>
              <a:cxnLst>
                <a:cxn ang="0">
                  <a:pos x="812" y="0"/>
                </a:cxn>
                <a:cxn ang="0">
                  <a:pos x="874" y="0"/>
                </a:cxn>
                <a:cxn ang="0">
                  <a:pos x="883" y="9"/>
                </a:cxn>
                <a:cxn ang="0">
                  <a:pos x="883" y="36"/>
                </a:cxn>
                <a:cxn ang="0">
                  <a:pos x="865" y="54"/>
                </a:cxn>
                <a:cxn ang="0">
                  <a:pos x="794" y="54"/>
                </a:cxn>
                <a:cxn ang="0">
                  <a:pos x="777" y="63"/>
                </a:cxn>
                <a:cxn ang="0">
                  <a:pos x="768" y="82"/>
                </a:cxn>
                <a:cxn ang="0">
                  <a:pos x="759" y="91"/>
                </a:cxn>
                <a:cxn ang="0">
                  <a:pos x="750" y="118"/>
                </a:cxn>
                <a:cxn ang="0">
                  <a:pos x="750" y="127"/>
                </a:cxn>
                <a:cxn ang="0">
                  <a:pos x="574" y="845"/>
                </a:cxn>
                <a:cxn ang="0">
                  <a:pos x="521" y="954"/>
                </a:cxn>
                <a:cxn ang="0">
                  <a:pos x="441" y="1027"/>
                </a:cxn>
                <a:cxn ang="0">
                  <a:pos x="336" y="1081"/>
                </a:cxn>
                <a:cxn ang="0">
                  <a:pos x="221" y="1099"/>
                </a:cxn>
                <a:cxn ang="0">
                  <a:pos x="133" y="1090"/>
                </a:cxn>
                <a:cxn ang="0">
                  <a:pos x="62" y="1054"/>
                </a:cxn>
                <a:cxn ang="0">
                  <a:pos x="18" y="999"/>
                </a:cxn>
                <a:cxn ang="0">
                  <a:pos x="0" y="927"/>
                </a:cxn>
                <a:cxn ang="0">
                  <a:pos x="0" y="890"/>
                </a:cxn>
                <a:cxn ang="0">
                  <a:pos x="9" y="863"/>
                </a:cxn>
                <a:cxn ang="0">
                  <a:pos x="27" y="836"/>
                </a:cxn>
                <a:cxn ang="0">
                  <a:pos x="44" y="818"/>
                </a:cxn>
                <a:cxn ang="0">
                  <a:pos x="80" y="800"/>
                </a:cxn>
                <a:cxn ang="0">
                  <a:pos x="115" y="800"/>
                </a:cxn>
                <a:cxn ang="0">
                  <a:pos x="141" y="809"/>
                </a:cxn>
                <a:cxn ang="0">
                  <a:pos x="150" y="827"/>
                </a:cxn>
                <a:cxn ang="0">
                  <a:pos x="168" y="845"/>
                </a:cxn>
                <a:cxn ang="0">
                  <a:pos x="168" y="890"/>
                </a:cxn>
                <a:cxn ang="0">
                  <a:pos x="159" y="900"/>
                </a:cxn>
                <a:cxn ang="0">
                  <a:pos x="150" y="927"/>
                </a:cxn>
                <a:cxn ang="0">
                  <a:pos x="141" y="945"/>
                </a:cxn>
                <a:cxn ang="0">
                  <a:pos x="124" y="954"/>
                </a:cxn>
                <a:cxn ang="0">
                  <a:pos x="97" y="972"/>
                </a:cxn>
                <a:cxn ang="0">
                  <a:pos x="62" y="972"/>
                </a:cxn>
                <a:cxn ang="0">
                  <a:pos x="97" y="1018"/>
                </a:cxn>
                <a:cxn ang="0">
                  <a:pos x="141" y="1045"/>
                </a:cxn>
                <a:cxn ang="0">
                  <a:pos x="186" y="1054"/>
                </a:cxn>
                <a:cxn ang="0">
                  <a:pos x="212" y="1054"/>
                </a:cxn>
                <a:cxn ang="0">
                  <a:pos x="309" y="1027"/>
                </a:cxn>
                <a:cxn ang="0">
                  <a:pos x="388" y="945"/>
                </a:cxn>
                <a:cxn ang="0">
                  <a:pos x="433" y="836"/>
                </a:cxn>
                <a:cxn ang="0">
                  <a:pos x="600" y="127"/>
                </a:cxn>
                <a:cxn ang="0">
                  <a:pos x="609" y="109"/>
                </a:cxn>
                <a:cxn ang="0">
                  <a:pos x="609" y="73"/>
                </a:cxn>
                <a:cxn ang="0">
                  <a:pos x="600" y="63"/>
                </a:cxn>
                <a:cxn ang="0">
                  <a:pos x="450" y="63"/>
                </a:cxn>
                <a:cxn ang="0">
                  <a:pos x="433" y="54"/>
                </a:cxn>
                <a:cxn ang="0">
                  <a:pos x="433" y="27"/>
                </a:cxn>
                <a:cxn ang="0">
                  <a:pos x="450" y="9"/>
                </a:cxn>
                <a:cxn ang="0">
                  <a:pos x="750" y="9"/>
                </a:cxn>
                <a:cxn ang="0">
                  <a:pos x="812" y="0"/>
                </a:cxn>
              </a:cxnLst>
              <a:rect l="0" t="0" r="r" b="b"/>
              <a:pathLst>
                <a:path w="883" h="1099">
                  <a:moveTo>
                    <a:pt x="812" y="0"/>
                  </a:moveTo>
                  <a:lnTo>
                    <a:pt x="874" y="0"/>
                  </a:lnTo>
                  <a:lnTo>
                    <a:pt x="883" y="9"/>
                  </a:lnTo>
                  <a:lnTo>
                    <a:pt x="883" y="36"/>
                  </a:lnTo>
                  <a:lnTo>
                    <a:pt x="865" y="54"/>
                  </a:lnTo>
                  <a:lnTo>
                    <a:pt x="794" y="54"/>
                  </a:lnTo>
                  <a:lnTo>
                    <a:pt x="777" y="63"/>
                  </a:lnTo>
                  <a:lnTo>
                    <a:pt x="768" y="82"/>
                  </a:lnTo>
                  <a:lnTo>
                    <a:pt x="759" y="91"/>
                  </a:lnTo>
                  <a:lnTo>
                    <a:pt x="750" y="118"/>
                  </a:lnTo>
                  <a:lnTo>
                    <a:pt x="750" y="127"/>
                  </a:lnTo>
                  <a:lnTo>
                    <a:pt x="574" y="845"/>
                  </a:lnTo>
                  <a:lnTo>
                    <a:pt x="521" y="954"/>
                  </a:lnTo>
                  <a:lnTo>
                    <a:pt x="441" y="1027"/>
                  </a:lnTo>
                  <a:lnTo>
                    <a:pt x="336" y="1081"/>
                  </a:lnTo>
                  <a:lnTo>
                    <a:pt x="221" y="1099"/>
                  </a:lnTo>
                  <a:lnTo>
                    <a:pt x="133" y="1090"/>
                  </a:lnTo>
                  <a:lnTo>
                    <a:pt x="62" y="1054"/>
                  </a:lnTo>
                  <a:lnTo>
                    <a:pt x="18" y="999"/>
                  </a:lnTo>
                  <a:lnTo>
                    <a:pt x="0" y="927"/>
                  </a:lnTo>
                  <a:lnTo>
                    <a:pt x="0" y="890"/>
                  </a:lnTo>
                  <a:lnTo>
                    <a:pt x="9" y="863"/>
                  </a:lnTo>
                  <a:lnTo>
                    <a:pt x="27" y="836"/>
                  </a:lnTo>
                  <a:lnTo>
                    <a:pt x="44" y="818"/>
                  </a:lnTo>
                  <a:lnTo>
                    <a:pt x="80" y="800"/>
                  </a:lnTo>
                  <a:lnTo>
                    <a:pt x="115" y="800"/>
                  </a:lnTo>
                  <a:lnTo>
                    <a:pt x="141" y="809"/>
                  </a:lnTo>
                  <a:lnTo>
                    <a:pt x="150" y="827"/>
                  </a:lnTo>
                  <a:lnTo>
                    <a:pt x="168" y="845"/>
                  </a:lnTo>
                  <a:lnTo>
                    <a:pt x="168" y="890"/>
                  </a:lnTo>
                  <a:lnTo>
                    <a:pt x="159" y="900"/>
                  </a:lnTo>
                  <a:lnTo>
                    <a:pt x="150" y="927"/>
                  </a:lnTo>
                  <a:lnTo>
                    <a:pt x="141" y="945"/>
                  </a:lnTo>
                  <a:lnTo>
                    <a:pt x="124" y="954"/>
                  </a:lnTo>
                  <a:lnTo>
                    <a:pt x="97" y="972"/>
                  </a:lnTo>
                  <a:lnTo>
                    <a:pt x="62" y="972"/>
                  </a:lnTo>
                  <a:lnTo>
                    <a:pt x="97" y="1018"/>
                  </a:lnTo>
                  <a:lnTo>
                    <a:pt x="141" y="1045"/>
                  </a:lnTo>
                  <a:lnTo>
                    <a:pt x="186" y="1054"/>
                  </a:lnTo>
                  <a:lnTo>
                    <a:pt x="212" y="1054"/>
                  </a:lnTo>
                  <a:lnTo>
                    <a:pt x="309" y="1027"/>
                  </a:lnTo>
                  <a:lnTo>
                    <a:pt x="388" y="945"/>
                  </a:lnTo>
                  <a:lnTo>
                    <a:pt x="433" y="836"/>
                  </a:lnTo>
                  <a:lnTo>
                    <a:pt x="600" y="127"/>
                  </a:lnTo>
                  <a:lnTo>
                    <a:pt x="609" y="109"/>
                  </a:lnTo>
                  <a:lnTo>
                    <a:pt x="609" y="73"/>
                  </a:lnTo>
                  <a:lnTo>
                    <a:pt x="600" y="63"/>
                  </a:lnTo>
                  <a:lnTo>
                    <a:pt x="450" y="63"/>
                  </a:lnTo>
                  <a:lnTo>
                    <a:pt x="433" y="54"/>
                  </a:lnTo>
                  <a:lnTo>
                    <a:pt x="433" y="27"/>
                  </a:lnTo>
                  <a:lnTo>
                    <a:pt x="450" y="9"/>
                  </a:lnTo>
                  <a:lnTo>
                    <a:pt x="750" y="9"/>
                  </a:lnTo>
                  <a:lnTo>
                    <a:pt x="8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auto">
            <a:xfrm>
              <a:off x="18347" y="2037"/>
              <a:ext cx="538" cy="736"/>
            </a:xfrm>
            <a:custGeom>
              <a:avLst/>
              <a:gdLst/>
              <a:ahLst/>
              <a:cxnLst>
                <a:cxn ang="0">
                  <a:pos x="361" y="9"/>
                </a:cxn>
                <a:cxn ang="0">
                  <a:pos x="485" y="100"/>
                </a:cxn>
                <a:cxn ang="0">
                  <a:pos x="494" y="200"/>
                </a:cxn>
                <a:cxn ang="0">
                  <a:pos x="423" y="300"/>
                </a:cxn>
                <a:cxn ang="0">
                  <a:pos x="441" y="382"/>
                </a:cxn>
                <a:cxn ang="0">
                  <a:pos x="538" y="527"/>
                </a:cxn>
                <a:cxn ang="0">
                  <a:pos x="467" y="673"/>
                </a:cxn>
                <a:cxn ang="0">
                  <a:pos x="264" y="736"/>
                </a:cxn>
                <a:cxn ang="0">
                  <a:pos x="114" y="709"/>
                </a:cxn>
                <a:cxn ang="0">
                  <a:pos x="17" y="636"/>
                </a:cxn>
                <a:cxn ang="0">
                  <a:pos x="0" y="546"/>
                </a:cxn>
                <a:cxn ang="0">
                  <a:pos x="53" y="509"/>
                </a:cxn>
                <a:cxn ang="0">
                  <a:pos x="123" y="527"/>
                </a:cxn>
                <a:cxn ang="0">
                  <a:pos x="132" y="582"/>
                </a:cxn>
                <a:cxn ang="0">
                  <a:pos x="106" y="627"/>
                </a:cxn>
                <a:cxn ang="0">
                  <a:pos x="132" y="664"/>
                </a:cxn>
                <a:cxn ang="0">
                  <a:pos x="247" y="691"/>
                </a:cxn>
                <a:cxn ang="0">
                  <a:pos x="335" y="682"/>
                </a:cxn>
                <a:cxn ang="0">
                  <a:pos x="423" y="591"/>
                </a:cxn>
                <a:cxn ang="0">
                  <a:pos x="423" y="446"/>
                </a:cxn>
                <a:cxn ang="0">
                  <a:pos x="335" y="355"/>
                </a:cxn>
                <a:cxn ang="0">
                  <a:pos x="247" y="373"/>
                </a:cxn>
                <a:cxn ang="0">
                  <a:pos x="150" y="364"/>
                </a:cxn>
                <a:cxn ang="0">
                  <a:pos x="158" y="337"/>
                </a:cxn>
                <a:cxn ang="0">
                  <a:pos x="308" y="318"/>
                </a:cxn>
                <a:cxn ang="0">
                  <a:pos x="379" y="218"/>
                </a:cxn>
                <a:cxn ang="0">
                  <a:pos x="388" y="127"/>
                </a:cxn>
                <a:cxn ang="0">
                  <a:pos x="326" y="64"/>
                </a:cxn>
                <a:cxn ang="0">
                  <a:pos x="229" y="46"/>
                </a:cxn>
                <a:cxn ang="0">
                  <a:pos x="141" y="73"/>
                </a:cxn>
                <a:cxn ang="0">
                  <a:pos x="123" y="109"/>
                </a:cxn>
                <a:cxn ang="0">
                  <a:pos x="150" y="146"/>
                </a:cxn>
                <a:cxn ang="0">
                  <a:pos x="123" y="209"/>
                </a:cxn>
                <a:cxn ang="0">
                  <a:pos x="61" y="218"/>
                </a:cxn>
                <a:cxn ang="0">
                  <a:pos x="26" y="155"/>
                </a:cxn>
                <a:cxn ang="0">
                  <a:pos x="97" y="37"/>
                </a:cxn>
                <a:cxn ang="0">
                  <a:pos x="264" y="0"/>
                </a:cxn>
              </a:cxnLst>
              <a:rect l="0" t="0" r="r" b="b"/>
              <a:pathLst>
                <a:path w="538" h="736">
                  <a:moveTo>
                    <a:pt x="264" y="0"/>
                  </a:moveTo>
                  <a:lnTo>
                    <a:pt x="361" y="9"/>
                  </a:lnTo>
                  <a:lnTo>
                    <a:pt x="432" y="46"/>
                  </a:lnTo>
                  <a:lnTo>
                    <a:pt x="485" y="100"/>
                  </a:lnTo>
                  <a:lnTo>
                    <a:pt x="503" y="155"/>
                  </a:lnTo>
                  <a:lnTo>
                    <a:pt x="494" y="200"/>
                  </a:lnTo>
                  <a:lnTo>
                    <a:pt x="467" y="246"/>
                  </a:lnTo>
                  <a:lnTo>
                    <a:pt x="423" y="300"/>
                  </a:lnTo>
                  <a:lnTo>
                    <a:pt x="344" y="337"/>
                  </a:lnTo>
                  <a:lnTo>
                    <a:pt x="441" y="382"/>
                  </a:lnTo>
                  <a:lnTo>
                    <a:pt x="511" y="446"/>
                  </a:lnTo>
                  <a:lnTo>
                    <a:pt x="538" y="527"/>
                  </a:lnTo>
                  <a:lnTo>
                    <a:pt x="520" y="600"/>
                  </a:lnTo>
                  <a:lnTo>
                    <a:pt x="467" y="673"/>
                  </a:lnTo>
                  <a:lnTo>
                    <a:pt x="379" y="718"/>
                  </a:lnTo>
                  <a:lnTo>
                    <a:pt x="264" y="736"/>
                  </a:lnTo>
                  <a:lnTo>
                    <a:pt x="185" y="727"/>
                  </a:lnTo>
                  <a:lnTo>
                    <a:pt x="114" y="709"/>
                  </a:lnTo>
                  <a:lnTo>
                    <a:pt x="53" y="682"/>
                  </a:lnTo>
                  <a:lnTo>
                    <a:pt x="17" y="636"/>
                  </a:lnTo>
                  <a:lnTo>
                    <a:pt x="0" y="573"/>
                  </a:lnTo>
                  <a:lnTo>
                    <a:pt x="0" y="546"/>
                  </a:lnTo>
                  <a:lnTo>
                    <a:pt x="26" y="518"/>
                  </a:lnTo>
                  <a:lnTo>
                    <a:pt x="53" y="509"/>
                  </a:lnTo>
                  <a:lnTo>
                    <a:pt x="88" y="509"/>
                  </a:lnTo>
                  <a:lnTo>
                    <a:pt x="123" y="527"/>
                  </a:lnTo>
                  <a:lnTo>
                    <a:pt x="132" y="546"/>
                  </a:lnTo>
                  <a:lnTo>
                    <a:pt x="132" y="582"/>
                  </a:lnTo>
                  <a:lnTo>
                    <a:pt x="114" y="618"/>
                  </a:lnTo>
                  <a:lnTo>
                    <a:pt x="106" y="627"/>
                  </a:lnTo>
                  <a:lnTo>
                    <a:pt x="79" y="636"/>
                  </a:lnTo>
                  <a:lnTo>
                    <a:pt x="132" y="664"/>
                  </a:lnTo>
                  <a:lnTo>
                    <a:pt x="194" y="682"/>
                  </a:lnTo>
                  <a:lnTo>
                    <a:pt x="247" y="691"/>
                  </a:lnTo>
                  <a:lnTo>
                    <a:pt x="273" y="691"/>
                  </a:lnTo>
                  <a:lnTo>
                    <a:pt x="335" y="682"/>
                  </a:lnTo>
                  <a:lnTo>
                    <a:pt x="388" y="645"/>
                  </a:lnTo>
                  <a:lnTo>
                    <a:pt x="423" y="591"/>
                  </a:lnTo>
                  <a:lnTo>
                    <a:pt x="432" y="518"/>
                  </a:lnTo>
                  <a:lnTo>
                    <a:pt x="423" y="446"/>
                  </a:lnTo>
                  <a:lnTo>
                    <a:pt x="388" y="391"/>
                  </a:lnTo>
                  <a:lnTo>
                    <a:pt x="335" y="355"/>
                  </a:lnTo>
                  <a:lnTo>
                    <a:pt x="273" y="346"/>
                  </a:lnTo>
                  <a:lnTo>
                    <a:pt x="247" y="373"/>
                  </a:lnTo>
                  <a:lnTo>
                    <a:pt x="158" y="373"/>
                  </a:lnTo>
                  <a:lnTo>
                    <a:pt x="150" y="364"/>
                  </a:lnTo>
                  <a:lnTo>
                    <a:pt x="150" y="346"/>
                  </a:lnTo>
                  <a:lnTo>
                    <a:pt x="158" y="337"/>
                  </a:lnTo>
                  <a:lnTo>
                    <a:pt x="238" y="337"/>
                  </a:lnTo>
                  <a:lnTo>
                    <a:pt x="308" y="318"/>
                  </a:lnTo>
                  <a:lnTo>
                    <a:pt x="353" y="273"/>
                  </a:lnTo>
                  <a:lnTo>
                    <a:pt x="379" y="218"/>
                  </a:lnTo>
                  <a:lnTo>
                    <a:pt x="388" y="164"/>
                  </a:lnTo>
                  <a:lnTo>
                    <a:pt x="388" y="127"/>
                  </a:lnTo>
                  <a:lnTo>
                    <a:pt x="353" y="73"/>
                  </a:lnTo>
                  <a:lnTo>
                    <a:pt x="326" y="64"/>
                  </a:lnTo>
                  <a:lnTo>
                    <a:pt x="291" y="46"/>
                  </a:lnTo>
                  <a:lnTo>
                    <a:pt x="229" y="46"/>
                  </a:lnTo>
                  <a:lnTo>
                    <a:pt x="185" y="55"/>
                  </a:lnTo>
                  <a:lnTo>
                    <a:pt x="141" y="73"/>
                  </a:lnTo>
                  <a:lnTo>
                    <a:pt x="97" y="100"/>
                  </a:lnTo>
                  <a:lnTo>
                    <a:pt x="123" y="109"/>
                  </a:lnTo>
                  <a:lnTo>
                    <a:pt x="141" y="127"/>
                  </a:lnTo>
                  <a:lnTo>
                    <a:pt x="150" y="146"/>
                  </a:lnTo>
                  <a:lnTo>
                    <a:pt x="150" y="182"/>
                  </a:lnTo>
                  <a:lnTo>
                    <a:pt x="123" y="209"/>
                  </a:lnTo>
                  <a:lnTo>
                    <a:pt x="106" y="218"/>
                  </a:lnTo>
                  <a:lnTo>
                    <a:pt x="61" y="218"/>
                  </a:lnTo>
                  <a:lnTo>
                    <a:pt x="26" y="182"/>
                  </a:lnTo>
                  <a:lnTo>
                    <a:pt x="26" y="155"/>
                  </a:lnTo>
                  <a:lnTo>
                    <a:pt x="44" y="91"/>
                  </a:lnTo>
                  <a:lnTo>
                    <a:pt x="97" y="37"/>
                  </a:lnTo>
                  <a:lnTo>
                    <a:pt x="167" y="9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auto">
            <a:xfrm>
              <a:off x="19405" y="1674"/>
              <a:ext cx="503" cy="2190"/>
            </a:xfrm>
            <a:custGeom>
              <a:avLst/>
              <a:gdLst/>
              <a:ahLst/>
              <a:cxnLst>
                <a:cxn ang="0">
                  <a:pos x="468" y="0"/>
                </a:cxn>
                <a:cxn ang="0">
                  <a:pos x="486" y="0"/>
                </a:cxn>
                <a:cxn ang="0">
                  <a:pos x="494" y="9"/>
                </a:cxn>
                <a:cxn ang="0">
                  <a:pos x="494" y="36"/>
                </a:cxn>
                <a:cxn ang="0">
                  <a:pos x="468" y="63"/>
                </a:cxn>
                <a:cxn ang="0">
                  <a:pos x="327" y="236"/>
                </a:cxn>
                <a:cxn ang="0">
                  <a:pos x="230" y="436"/>
                </a:cxn>
                <a:cxn ang="0">
                  <a:pos x="168" y="645"/>
                </a:cxn>
                <a:cxn ang="0">
                  <a:pos x="133" y="872"/>
                </a:cxn>
                <a:cxn ang="0">
                  <a:pos x="124" y="1099"/>
                </a:cxn>
                <a:cxn ang="0">
                  <a:pos x="133" y="1272"/>
                </a:cxn>
                <a:cxn ang="0">
                  <a:pos x="150" y="1454"/>
                </a:cxn>
                <a:cxn ang="0">
                  <a:pos x="194" y="1635"/>
                </a:cxn>
                <a:cxn ang="0">
                  <a:pos x="256" y="1808"/>
                </a:cxn>
                <a:cxn ang="0">
                  <a:pos x="344" y="1972"/>
                </a:cxn>
                <a:cxn ang="0">
                  <a:pos x="459" y="2126"/>
                </a:cxn>
                <a:cxn ang="0">
                  <a:pos x="494" y="2162"/>
                </a:cxn>
                <a:cxn ang="0">
                  <a:pos x="494" y="2172"/>
                </a:cxn>
                <a:cxn ang="0">
                  <a:pos x="503" y="2172"/>
                </a:cxn>
                <a:cxn ang="0">
                  <a:pos x="503" y="2181"/>
                </a:cxn>
                <a:cxn ang="0">
                  <a:pos x="494" y="2190"/>
                </a:cxn>
                <a:cxn ang="0">
                  <a:pos x="477" y="2190"/>
                </a:cxn>
                <a:cxn ang="0">
                  <a:pos x="441" y="2172"/>
                </a:cxn>
                <a:cxn ang="0">
                  <a:pos x="380" y="2126"/>
                </a:cxn>
                <a:cxn ang="0">
                  <a:pos x="309" y="2044"/>
                </a:cxn>
                <a:cxn ang="0">
                  <a:pos x="221" y="1926"/>
                </a:cxn>
                <a:cxn ang="0">
                  <a:pos x="142" y="1781"/>
                </a:cxn>
                <a:cxn ang="0">
                  <a:pos x="71" y="1599"/>
                </a:cxn>
                <a:cxn ang="0">
                  <a:pos x="27" y="1408"/>
                </a:cxn>
                <a:cxn ang="0">
                  <a:pos x="9" y="1245"/>
                </a:cxn>
                <a:cxn ang="0">
                  <a:pos x="0" y="1099"/>
                </a:cxn>
                <a:cxn ang="0">
                  <a:pos x="9" y="890"/>
                </a:cxn>
                <a:cxn ang="0">
                  <a:pos x="53" y="672"/>
                </a:cxn>
                <a:cxn ang="0">
                  <a:pos x="133" y="427"/>
                </a:cxn>
                <a:cxn ang="0">
                  <a:pos x="203" y="300"/>
                </a:cxn>
                <a:cxn ang="0">
                  <a:pos x="274" y="191"/>
                </a:cxn>
                <a:cxn ang="0">
                  <a:pos x="344" y="109"/>
                </a:cxn>
                <a:cxn ang="0">
                  <a:pos x="397" y="45"/>
                </a:cxn>
                <a:cxn ang="0">
                  <a:pos x="441" y="9"/>
                </a:cxn>
                <a:cxn ang="0">
                  <a:pos x="468" y="0"/>
                </a:cxn>
              </a:cxnLst>
              <a:rect l="0" t="0" r="r" b="b"/>
              <a:pathLst>
                <a:path w="503" h="2190">
                  <a:moveTo>
                    <a:pt x="468" y="0"/>
                  </a:moveTo>
                  <a:lnTo>
                    <a:pt x="486" y="0"/>
                  </a:lnTo>
                  <a:lnTo>
                    <a:pt x="494" y="9"/>
                  </a:lnTo>
                  <a:lnTo>
                    <a:pt x="494" y="36"/>
                  </a:lnTo>
                  <a:lnTo>
                    <a:pt x="468" y="63"/>
                  </a:lnTo>
                  <a:lnTo>
                    <a:pt x="327" y="236"/>
                  </a:lnTo>
                  <a:lnTo>
                    <a:pt x="230" y="436"/>
                  </a:lnTo>
                  <a:lnTo>
                    <a:pt x="168" y="645"/>
                  </a:lnTo>
                  <a:lnTo>
                    <a:pt x="133" y="872"/>
                  </a:lnTo>
                  <a:lnTo>
                    <a:pt x="124" y="1099"/>
                  </a:lnTo>
                  <a:lnTo>
                    <a:pt x="133" y="1272"/>
                  </a:lnTo>
                  <a:lnTo>
                    <a:pt x="150" y="1454"/>
                  </a:lnTo>
                  <a:lnTo>
                    <a:pt x="194" y="1635"/>
                  </a:lnTo>
                  <a:lnTo>
                    <a:pt x="256" y="1808"/>
                  </a:lnTo>
                  <a:lnTo>
                    <a:pt x="344" y="1972"/>
                  </a:lnTo>
                  <a:lnTo>
                    <a:pt x="459" y="2126"/>
                  </a:lnTo>
                  <a:lnTo>
                    <a:pt x="494" y="2162"/>
                  </a:lnTo>
                  <a:lnTo>
                    <a:pt x="494" y="2172"/>
                  </a:lnTo>
                  <a:lnTo>
                    <a:pt x="503" y="2172"/>
                  </a:lnTo>
                  <a:lnTo>
                    <a:pt x="503" y="2181"/>
                  </a:lnTo>
                  <a:lnTo>
                    <a:pt x="494" y="2190"/>
                  </a:lnTo>
                  <a:lnTo>
                    <a:pt x="477" y="2190"/>
                  </a:lnTo>
                  <a:lnTo>
                    <a:pt x="441" y="2172"/>
                  </a:lnTo>
                  <a:lnTo>
                    <a:pt x="380" y="2126"/>
                  </a:lnTo>
                  <a:lnTo>
                    <a:pt x="309" y="2044"/>
                  </a:lnTo>
                  <a:lnTo>
                    <a:pt x="221" y="1926"/>
                  </a:lnTo>
                  <a:lnTo>
                    <a:pt x="142" y="1781"/>
                  </a:lnTo>
                  <a:lnTo>
                    <a:pt x="71" y="1599"/>
                  </a:lnTo>
                  <a:lnTo>
                    <a:pt x="27" y="1408"/>
                  </a:lnTo>
                  <a:lnTo>
                    <a:pt x="9" y="1245"/>
                  </a:lnTo>
                  <a:lnTo>
                    <a:pt x="0" y="1099"/>
                  </a:lnTo>
                  <a:lnTo>
                    <a:pt x="9" y="890"/>
                  </a:lnTo>
                  <a:lnTo>
                    <a:pt x="53" y="672"/>
                  </a:lnTo>
                  <a:lnTo>
                    <a:pt x="133" y="427"/>
                  </a:lnTo>
                  <a:lnTo>
                    <a:pt x="203" y="300"/>
                  </a:lnTo>
                  <a:lnTo>
                    <a:pt x="274" y="191"/>
                  </a:lnTo>
                  <a:lnTo>
                    <a:pt x="344" y="109"/>
                  </a:lnTo>
                  <a:lnTo>
                    <a:pt x="397" y="45"/>
                  </a:lnTo>
                  <a:lnTo>
                    <a:pt x="441" y="9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4" name="Freeform 28"/>
            <p:cNvSpPr>
              <a:spLocks/>
            </p:cNvSpPr>
            <p:nvPr/>
          </p:nvSpPr>
          <p:spPr bwMode="auto">
            <a:xfrm>
              <a:off x="20199" y="2728"/>
              <a:ext cx="1297" cy="91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1253" y="0"/>
                </a:cxn>
                <a:cxn ang="0">
                  <a:pos x="1271" y="9"/>
                </a:cxn>
                <a:cxn ang="0">
                  <a:pos x="1288" y="9"/>
                </a:cxn>
                <a:cxn ang="0">
                  <a:pos x="1297" y="27"/>
                </a:cxn>
                <a:cxn ang="0">
                  <a:pos x="1297" y="64"/>
                </a:cxn>
                <a:cxn ang="0">
                  <a:pos x="1288" y="82"/>
                </a:cxn>
                <a:cxn ang="0">
                  <a:pos x="1280" y="82"/>
                </a:cxn>
                <a:cxn ang="0">
                  <a:pos x="1262" y="91"/>
                </a:cxn>
                <a:cxn ang="0">
                  <a:pos x="36" y="91"/>
                </a:cxn>
                <a:cxn ang="0">
                  <a:pos x="27" y="82"/>
                </a:cxn>
                <a:cxn ang="0">
                  <a:pos x="9" y="82"/>
                </a:cxn>
                <a:cxn ang="0">
                  <a:pos x="0" y="64"/>
                </a:cxn>
                <a:cxn ang="0">
                  <a:pos x="0" y="27"/>
                </a:cxn>
                <a:cxn ang="0">
                  <a:pos x="9" y="9"/>
                </a:cxn>
                <a:cxn ang="0">
                  <a:pos x="27" y="9"/>
                </a:cxn>
                <a:cxn ang="0">
                  <a:pos x="36" y="0"/>
                </a:cxn>
              </a:cxnLst>
              <a:rect l="0" t="0" r="r" b="b"/>
              <a:pathLst>
                <a:path w="1297" h="91">
                  <a:moveTo>
                    <a:pt x="36" y="0"/>
                  </a:moveTo>
                  <a:lnTo>
                    <a:pt x="1253" y="0"/>
                  </a:lnTo>
                  <a:lnTo>
                    <a:pt x="1271" y="9"/>
                  </a:lnTo>
                  <a:lnTo>
                    <a:pt x="1288" y="9"/>
                  </a:lnTo>
                  <a:lnTo>
                    <a:pt x="1297" y="27"/>
                  </a:lnTo>
                  <a:lnTo>
                    <a:pt x="1297" y="64"/>
                  </a:lnTo>
                  <a:lnTo>
                    <a:pt x="1288" y="82"/>
                  </a:lnTo>
                  <a:lnTo>
                    <a:pt x="1280" y="82"/>
                  </a:lnTo>
                  <a:lnTo>
                    <a:pt x="1262" y="91"/>
                  </a:lnTo>
                  <a:lnTo>
                    <a:pt x="36" y="91"/>
                  </a:lnTo>
                  <a:lnTo>
                    <a:pt x="27" y="82"/>
                  </a:lnTo>
                  <a:lnTo>
                    <a:pt x="9" y="82"/>
                  </a:lnTo>
                  <a:lnTo>
                    <a:pt x="0" y="64"/>
                  </a:lnTo>
                  <a:lnTo>
                    <a:pt x="0" y="27"/>
                  </a:lnTo>
                  <a:lnTo>
                    <a:pt x="9" y="9"/>
                  </a:lnTo>
                  <a:lnTo>
                    <a:pt x="27" y="9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5" name="Freeform 29"/>
            <p:cNvSpPr>
              <a:spLocks/>
            </p:cNvSpPr>
            <p:nvPr/>
          </p:nvSpPr>
          <p:spPr bwMode="auto">
            <a:xfrm>
              <a:off x="21743" y="2355"/>
              <a:ext cx="988" cy="1418"/>
            </a:xfrm>
            <a:custGeom>
              <a:avLst/>
              <a:gdLst/>
              <a:ahLst/>
              <a:cxnLst>
                <a:cxn ang="0">
                  <a:pos x="353" y="19"/>
                </a:cxn>
                <a:cxn ang="0">
                  <a:pos x="450" y="109"/>
                </a:cxn>
                <a:cxn ang="0">
                  <a:pos x="459" y="218"/>
                </a:cxn>
                <a:cxn ang="0">
                  <a:pos x="415" y="337"/>
                </a:cxn>
                <a:cxn ang="0">
                  <a:pos x="318" y="655"/>
                </a:cxn>
                <a:cxn ang="0">
                  <a:pos x="318" y="818"/>
                </a:cxn>
                <a:cxn ang="0">
                  <a:pos x="380" y="918"/>
                </a:cxn>
                <a:cxn ang="0">
                  <a:pos x="521" y="918"/>
                </a:cxn>
                <a:cxn ang="0">
                  <a:pos x="635" y="836"/>
                </a:cxn>
                <a:cxn ang="0">
                  <a:pos x="680" y="755"/>
                </a:cxn>
                <a:cxn ang="0">
                  <a:pos x="803" y="273"/>
                </a:cxn>
                <a:cxn ang="0">
                  <a:pos x="830" y="164"/>
                </a:cxn>
                <a:cxn ang="0">
                  <a:pos x="838" y="109"/>
                </a:cxn>
                <a:cxn ang="0">
                  <a:pos x="847" y="73"/>
                </a:cxn>
                <a:cxn ang="0">
                  <a:pos x="927" y="28"/>
                </a:cxn>
                <a:cxn ang="0">
                  <a:pos x="971" y="37"/>
                </a:cxn>
                <a:cxn ang="0">
                  <a:pos x="988" y="82"/>
                </a:cxn>
                <a:cxn ang="0">
                  <a:pos x="979" y="137"/>
                </a:cxn>
                <a:cxn ang="0">
                  <a:pos x="768" y="973"/>
                </a:cxn>
                <a:cxn ang="0">
                  <a:pos x="635" y="1236"/>
                </a:cxn>
                <a:cxn ang="0">
                  <a:pos x="406" y="1391"/>
                </a:cxn>
                <a:cxn ang="0">
                  <a:pos x="185" y="1400"/>
                </a:cxn>
                <a:cxn ang="0">
                  <a:pos x="71" y="1300"/>
                </a:cxn>
                <a:cxn ang="0">
                  <a:pos x="62" y="1154"/>
                </a:cxn>
                <a:cxn ang="0">
                  <a:pos x="133" y="1091"/>
                </a:cxn>
                <a:cxn ang="0">
                  <a:pos x="194" y="1082"/>
                </a:cxn>
                <a:cxn ang="0">
                  <a:pos x="221" y="1091"/>
                </a:cxn>
                <a:cxn ang="0">
                  <a:pos x="247" y="1127"/>
                </a:cxn>
                <a:cxn ang="0">
                  <a:pos x="238" y="1209"/>
                </a:cxn>
                <a:cxn ang="0">
                  <a:pos x="159" y="1272"/>
                </a:cxn>
                <a:cxn ang="0">
                  <a:pos x="150" y="1318"/>
                </a:cxn>
                <a:cxn ang="0">
                  <a:pos x="238" y="1363"/>
                </a:cxn>
                <a:cxn ang="0">
                  <a:pos x="371" y="1345"/>
                </a:cxn>
                <a:cxn ang="0">
                  <a:pos x="512" y="1227"/>
                </a:cxn>
                <a:cxn ang="0">
                  <a:pos x="627" y="1009"/>
                </a:cxn>
                <a:cxn ang="0">
                  <a:pos x="547" y="964"/>
                </a:cxn>
                <a:cxn ang="0">
                  <a:pos x="362" y="982"/>
                </a:cxn>
                <a:cxn ang="0">
                  <a:pos x="230" y="909"/>
                </a:cxn>
                <a:cxn ang="0">
                  <a:pos x="177" y="727"/>
                </a:cxn>
                <a:cxn ang="0">
                  <a:pos x="203" y="546"/>
                </a:cxn>
                <a:cxn ang="0">
                  <a:pos x="300" y="273"/>
                </a:cxn>
                <a:cxn ang="0">
                  <a:pos x="335" y="118"/>
                </a:cxn>
                <a:cxn ang="0">
                  <a:pos x="318" y="55"/>
                </a:cxn>
                <a:cxn ang="0">
                  <a:pos x="300" y="46"/>
                </a:cxn>
                <a:cxn ang="0">
                  <a:pos x="221" y="55"/>
                </a:cxn>
                <a:cxn ang="0">
                  <a:pos x="106" y="191"/>
                </a:cxn>
                <a:cxn ang="0">
                  <a:pos x="53" y="337"/>
                </a:cxn>
                <a:cxn ang="0">
                  <a:pos x="18" y="355"/>
                </a:cxn>
                <a:cxn ang="0">
                  <a:pos x="0" y="337"/>
                </a:cxn>
                <a:cxn ang="0">
                  <a:pos x="18" y="264"/>
                </a:cxn>
                <a:cxn ang="0">
                  <a:pos x="88" y="128"/>
                </a:cxn>
                <a:cxn ang="0">
                  <a:pos x="203" y="19"/>
                </a:cxn>
              </a:cxnLst>
              <a:rect l="0" t="0" r="r" b="b"/>
              <a:pathLst>
                <a:path w="988" h="1418">
                  <a:moveTo>
                    <a:pt x="283" y="0"/>
                  </a:moveTo>
                  <a:lnTo>
                    <a:pt x="353" y="19"/>
                  </a:lnTo>
                  <a:lnTo>
                    <a:pt x="415" y="55"/>
                  </a:lnTo>
                  <a:lnTo>
                    <a:pt x="450" y="109"/>
                  </a:lnTo>
                  <a:lnTo>
                    <a:pt x="459" y="182"/>
                  </a:lnTo>
                  <a:lnTo>
                    <a:pt x="459" y="218"/>
                  </a:lnTo>
                  <a:lnTo>
                    <a:pt x="441" y="264"/>
                  </a:lnTo>
                  <a:lnTo>
                    <a:pt x="415" y="337"/>
                  </a:lnTo>
                  <a:lnTo>
                    <a:pt x="353" y="509"/>
                  </a:lnTo>
                  <a:lnTo>
                    <a:pt x="318" y="655"/>
                  </a:lnTo>
                  <a:lnTo>
                    <a:pt x="309" y="764"/>
                  </a:lnTo>
                  <a:lnTo>
                    <a:pt x="318" y="818"/>
                  </a:lnTo>
                  <a:lnTo>
                    <a:pt x="335" y="882"/>
                  </a:lnTo>
                  <a:lnTo>
                    <a:pt x="380" y="918"/>
                  </a:lnTo>
                  <a:lnTo>
                    <a:pt x="441" y="936"/>
                  </a:lnTo>
                  <a:lnTo>
                    <a:pt x="521" y="918"/>
                  </a:lnTo>
                  <a:lnTo>
                    <a:pt x="582" y="882"/>
                  </a:lnTo>
                  <a:lnTo>
                    <a:pt x="635" y="836"/>
                  </a:lnTo>
                  <a:lnTo>
                    <a:pt x="662" y="791"/>
                  </a:lnTo>
                  <a:lnTo>
                    <a:pt x="680" y="755"/>
                  </a:lnTo>
                  <a:lnTo>
                    <a:pt x="777" y="364"/>
                  </a:lnTo>
                  <a:lnTo>
                    <a:pt x="803" y="273"/>
                  </a:lnTo>
                  <a:lnTo>
                    <a:pt x="821" y="191"/>
                  </a:lnTo>
                  <a:lnTo>
                    <a:pt x="830" y="164"/>
                  </a:lnTo>
                  <a:lnTo>
                    <a:pt x="830" y="137"/>
                  </a:lnTo>
                  <a:lnTo>
                    <a:pt x="838" y="109"/>
                  </a:lnTo>
                  <a:lnTo>
                    <a:pt x="847" y="91"/>
                  </a:lnTo>
                  <a:lnTo>
                    <a:pt x="847" y="73"/>
                  </a:lnTo>
                  <a:lnTo>
                    <a:pt x="874" y="46"/>
                  </a:lnTo>
                  <a:lnTo>
                    <a:pt x="927" y="28"/>
                  </a:lnTo>
                  <a:lnTo>
                    <a:pt x="953" y="28"/>
                  </a:lnTo>
                  <a:lnTo>
                    <a:pt x="971" y="37"/>
                  </a:lnTo>
                  <a:lnTo>
                    <a:pt x="979" y="55"/>
                  </a:lnTo>
                  <a:lnTo>
                    <a:pt x="988" y="82"/>
                  </a:lnTo>
                  <a:lnTo>
                    <a:pt x="988" y="118"/>
                  </a:lnTo>
                  <a:lnTo>
                    <a:pt x="979" y="137"/>
                  </a:lnTo>
                  <a:lnTo>
                    <a:pt x="971" y="137"/>
                  </a:lnTo>
                  <a:lnTo>
                    <a:pt x="768" y="973"/>
                  </a:lnTo>
                  <a:lnTo>
                    <a:pt x="715" y="1109"/>
                  </a:lnTo>
                  <a:lnTo>
                    <a:pt x="635" y="1236"/>
                  </a:lnTo>
                  <a:lnTo>
                    <a:pt x="530" y="1336"/>
                  </a:lnTo>
                  <a:lnTo>
                    <a:pt x="406" y="1391"/>
                  </a:lnTo>
                  <a:lnTo>
                    <a:pt x="274" y="1418"/>
                  </a:lnTo>
                  <a:lnTo>
                    <a:pt x="185" y="1400"/>
                  </a:lnTo>
                  <a:lnTo>
                    <a:pt x="115" y="1363"/>
                  </a:lnTo>
                  <a:lnTo>
                    <a:pt x="71" y="1300"/>
                  </a:lnTo>
                  <a:lnTo>
                    <a:pt x="53" y="1227"/>
                  </a:lnTo>
                  <a:lnTo>
                    <a:pt x="62" y="1154"/>
                  </a:lnTo>
                  <a:lnTo>
                    <a:pt x="97" y="1118"/>
                  </a:lnTo>
                  <a:lnTo>
                    <a:pt x="133" y="1091"/>
                  </a:lnTo>
                  <a:lnTo>
                    <a:pt x="168" y="1082"/>
                  </a:lnTo>
                  <a:lnTo>
                    <a:pt x="194" y="1082"/>
                  </a:lnTo>
                  <a:lnTo>
                    <a:pt x="212" y="1091"/>
                  </a:lnTo>
                  <a:lnTo>
                    <a:pt x="221" y="1091"/>
                  </a:lnTo>
                  <a:lnTo>
                    <a:pt x="238" y="1109"/>
                  </a:lnTo>
                  <a:lnTo>
                    <a:pt x="247" y="1127"/>
                  </a:lnTo>
                  <a:lnTo>
                    <a:pt x="247" y="1182"/>
                  </a:lnTo>
                  <a:lnTo>
                    <a:pt x="238" y="1209"/>
                  </a:lnTo>
                  <a:lnTo>
                    <a:pt x="185" y="1263"/>
                  </a:lnTo>
                  <a:lnTo>
                    <a:pt x="159" y="1272"/>
                  </a:lnTo>
                  <a:lnTo>
                    <a:pt x="115" y="1272"/>
                  </a:lnTo>
                  <a:lnTo>
                    <a:pt x="150" y="1318"/>
                  </a:lnTo>
                  <a:lnTo>
                    <a:pt x="194" y="1345"/>
                  </a:lnTo>
                  <a:lnTo>
                    <a:pt x="238" y="1363"/>
                  </a:lnTo>
                  <a:lnTo>
                    <a:pt x="274" y="1363"/>
                  </a:lnTo>
                  <a:lnTo>
                    <a:pt x="371" y="1345"/>
                  </a:lnTo>
                  <a:lnTo>
                    <a:pt x="450" y="1291"/>
                  </a:lnTo>
                  <a:lnTo>
                    <a:pt x="512" y="1227"/>
                  </a:lnTo>
                  <a:lnTo>
                    <a:pt x="582" y="1118"/>
                  </a:lnTo>
                  <a:lnTo>
                    <a:pt x="627" y="1009"/>
                  </a:lnTo>
                  <a:lnTo>
                    <a:pt x="653" y="891"/>
                  </a:lnTo>
                  <a:lnTo>
                    <a:pt x="547" y="964"/>
                  </a:lnTo>
                  <a:lnTo>
                    <a:pt x="433" y="991"/>
                  </a:lnTo>
                  <a:lnTo>
                    <a:pt x="362" y="982"/>
                  </a:lnTo>
                  <a:lnTo>
                    <a:pt x="291" y="954"/>
                  </a:lnTo>
                  <a:lnTo>
                    <a:pt x="230" y="909"/>
                  </a:lnTo>
                  <a:lnTo>
                    <a:pt x="194" y="827"/>
                  </a:lnTo>
                  <a:lnTo>
                    <a:pt x="177" y="727"/>
                  </a:lnTo>
                  <a:lnTo>
                    <a:pt x="185" y="646"/>
                  </a:lnTo>
                  <a:lnTo>
                    <a:pt x="203" y="546"/>
                  </a:lnTo>
                  <a:lnTo>
                    <a:pt x="247" y="427"/>
                  </a:lnTo>
                  <a:lnTo>
                    <a:pt x="300" y="273"/>
                  </a:lnTo>
                  <a:lnTo>
                    <a:pt x="318" y="200"/>
                  </a:lnTo>
                  <a:lnTo>
                    <a:pt x="335" y="118"/>
                  </a:lnTo>
                  <a:lnTo>
                    <a:pt x="335" y="91"/>
                  </a:lnTo>
                  <a:lnTo>
                    <a:pt x="318" y="55"/>
                  </a:lnTo>
                  <a:lnTo>
                    <a:pt x="309" y="55"/>
                  </a:lnTo>
                  <a:lnTo>
                    <a:pt x="300" y="46"/>
                  </a:lnTo>
                  <a:lnTo>
                    <a:pt x="283" y="46"/>
                  </a:lnTo>
                  <a:lnTo>
                    <a:pt x="221" y="55"/>
                  </a:lnTo>
                  <a:lnTo>
                    <a:pt x="159" y="100"/>
                  </a:lnTo>
                  <a:lnTo>
                    <a:pt x="106" y="191"/>
                  </a:lnTo>
                  <a:lnTo>
                    <a:pt x="62" y="318"/>
                  </a:lnTo>
                  <a:lnTo>
                    <a:pt x="53" y="337"/>
                  </a:lnTo>
                  <a:lnTo>
                    <a:pt x="36" y="355"/>
                  </a:lnTo>
                  <a:lnTo>
                    <a:pt x="18" y="355"/>
                  </a:lnTo>
                  <a:lnTo>
                    <a:pt x="0" y="346"/>
                  </a:lnTo>
                  <a:lnTo>
                    <a:pt x="0" y="337"/>
                  </a:lnTo>
                  <a:lnTo>
                    <a:pt x="9" y="309"/>
                  </a:lnTo>
                  <a:lnTo>
                    <a:pt x="18" y="264"/>
                  </a:lnTo>
                  <a:lnTo>
                    <a:pt x="44" y="200"/>
                  </a:lnTo>
                  <a:lnTo>
                    <a:pt x="88" y="128"/>
                  </a:lnTo>
                  <a:lnTo>
                    <a:pt x="141" y="64"/>
                  </a:lnTo>
                  <a:lnTo>
                    <a:pt x="203" y="19"/>
                  </a:lnTo>
                  <a:lnTo>
                    <a:pt x="2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6" name="Freeform 30"/>
            <p:cNvSpPr>
              <a:spLocks/>
            </p:cNvSpPr>
            <p:nvPr/>
          </p:nvSpPr>
          <p:spPr bwMode="auto">
            <a:xfrm>
              <a:off x="22934" y="1683"/>
              <a:ext cx="503" cy="219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7" y="0"/>
                </a:cxn>
                <a:cxn ang="0">
                  <a:pos x="62" y="18"/>
                </a:cxn>
                <a:cxn ang="0">
                  <a:pos x="124" y="63"/>
                </a:cxn>
                <a:cxn ang="0">
                  <a:pos x="194" y="145"/>
                </a:cxn>
                <a:cxn ang="0">
                  <a:pos x="283" y="263"/>
                </a:cxn>
                <a:cxn ang="0">
                  <a:pos x="362" y="409"/>
                </a:cxn>
                <a:cxn ang="0">
                  <a:pos x="433" y="591"/>
                </a:cxn>
                <a:cxn ang="0">
                  <a:pos x="477" y="772"/>
                </a:cxn>
                <a:cxn ang="0">
                  <a:pos x="494" y="945"/>
                </a:cxn>
                <a:cxn ang="0">
                  <a:pos x="503" y="1090"/>
                </a:cxn>
                <a:cxn ang="0">
                  <a:pos x="494" y="1299"/>
                </a:cxn>
                <a:cxn ang="0">
                  <a:pos x="450" y="1517"/>
                </a:cxn>
                <a:cxn ang="0">
                  <a:pos x="371" y="1763"/>
                </a:cxn>
                <a:cxn ang="0">
                  <a:pos x="300" y="1890"/>
                </a:cxn>
                <a:cxn ang="0">
                  <a:pos x="230" y="1999"/>
                </a:cxn>
                <a:cxn ang="0">
                  <a:pos x="168" y="2081"/>
                </a:cxn>
                <a:cxn ang="0">
                  <a:pos x="106" y="2144"/>
                </a:cxn>
                <a:cxn ang="0">
                  <a:pos x="62" y="2181"/>
                </a:cxn>
                <a:cxn ang="0">
                  <a:pos x="36" y="2190"/>
                </a:cxn>
                <a:cxn ang="0">
                  <a:pos x="18" y="2190"/>
                </a:cxn>
                <a:cxn ang="0">
                  <a:pos x="9" y="2181"/>
                </a:cxn>
                <a:cxn ang="0">
                  <a:pos x="9" y="2163"/>
                </a:cxn>
                <a:cxn ang="0">
                  <a:pos x="36" y="2135"/>
                </a:cxn>
                <a:cxn ang="0">
                  <a:pos x="150" y="1990"/>
                </a:cxn>
                <a:cxn ang="0">
                  <a:pos x="238" y="1826"/>
                </a:cxn>
                <a:cxn ang="0">
                  <a:pos x="309" y="1654"/>
                </a:cxn>
                <a:cxn ang="0">
                  <a:pos x="353" y="1472"/>
                </a:cxn>
                <a:cxn ang="0">
                  <a:pos x="371" y="1290"/>
                </a:cxn>
                <a:cxn ang="0">
                  <a:pos x="380" y="1099"/>
                </a:cxn>
                <a:cxn ang="0">
                  <a:pos x="362" y="836"/>
                </a:cxn>
                <a:cxn ang="0">
                  <a:pos x="327" y="600"/>
                </a:cxn>
                <a:cxn ang="0">
                  <a:pos x="256" y="391"/>
                </a:cxn>
                <a:cxn ang="0">
                  <a:pos x="159" y="218"/>
                </a:cxn>
                <a:cxn ang="0">
                  <a:pos x="44" y="73"/>
                </a:cxn>
                <a:cxn ang="0">
                  <a:pos x="27" y="54"/>
                </a:cxn>
                <a:cxn ang="0">
                  <a:pos x="9" y="45"/>
                </a:cxn>
                <a:cxn ang="0">
                  <a:pos x="0" y="36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503" h="2190">
                  <a:moveTo>
                    <a:pt x="9" y="0"/>
                  </a:moveTo>
                  <a:lnTo>
                    <a:pt x="27" y="0"/>
                  </a:lnTo>
                  <a:lnTo>
                    <a:pt x="62" y="18"/>
                  </a:lnTo>
                  <a:lnTo>
                    <a:pt x="124" y="63"/>
                  </a:lnTo>
                  <a:lnTo>
                    <a:pt x="194" y="145"/>
                  </a:lnTo>
                  <a:lnTo>
                    <a:pt x="283" y="263"/>
                  </a:lnTo>
                  <a:lnTo>
                    <a:pt x="362" y="409"/>
                  </a:lnTo>
                  <a:lnTo>
                    <a:pt x="433" y="591"/>
                  </a:lnTo>
                  <a:lnTo>
                    <a:pt x="477" y="772"/>
                  </a:lnTo>
                  <a:lnTo>
                    <a:pt x="494" y="945"/>
                  </a:lnTo>
                  <a:lnTo>
                    <a:pt x="503" y="1090"/>
                  </a:lnTo>
                  <a:lnTo>
                    <a:pt x="494" y="1299"/>
                  </a:lnTo>
                  <a:lnTo>
                    <a:pt x="450" y="1517"/>
                  </a:lnTo>
                  <a:lnTo>
                    <a:pt x="371" y="1763"/>
                  </a:lnTo>
                  <a:lnTo>
                    <a:pt x="300" y="1890"/>
                  </a:lnTo>
                  <a:lnTo>
                    <a:pt x="230" y="1999"/>
                  </a:lnTo>
                  <a:lnTo>
                    <a:pt x="168" y="2081"/>
                  </a:lnTo>
                  <a:lnTo>
                    <a:pt x="106" y="2144"/>
                  </a:lnTo>
                  <a:lnTo>
                    <a:pt x="62" y="2181"/>
                  </a:lnTo>
                  <a:lnTo>
                    <a:pt x="36" y="2190"/>
                  </a:lnTo>
                  <a:lnTo>
                    <a:pt x="18" y="2190"/>
                  </a:lnTo>
                  <a:lnTo>
                    <a:pt x="9" y="2181"/>
                  </a:lnTo>
                  <a:lnTo>
                    <a:pt x="9" y="2163"/>
                  </a:lnTo>
                  <a:lnTo>
                    <a:pt x="36" y="2135"/>
                  </a:lnTo>
                  <a:lnTo>
                    <a:pt x="150" y="1990"/>
                  </a:lnTo>
                  <a:lnTo>
                    <a:pt x="238" y="1826"/>
                  </a:lnTo>
                  <a:lnTo>
                    <a:pt x="309" y="1654"/>
                  </a:lnTo>
                  <a:lnTo>
                    <a:pt x="353" y="1472"/>
                  </a:lnTo>
                  <a:lnTo>
                    <a:pt x="371" y="1290"/>
                  </a:lnTo>
                  <a:lnTo>
                    <a:pt x="380" y="1099"/>
                  </a:lnTo>
                  <a:lnTo>
                    <a:pt x="362" y="836"/>
                  </a:lnTo>
                  <a:lnTo>
                    <a:pt x="327" y="600"/>
                  </a:lnTo>
                  <a:lnTo>
                    <a:pt x="256" y="391"/>
                  </a:lnTo>
                  <a:lnTo>
                    <a:pt x="159" y="218"/>
                  </a:lnTo>
                  <a:lnTo>
                    <a:pt x="44" y="73"/>
                  </a:lnTo>
                  <a:lnTo>
                    <a:pt x="27" y="54"/>
                  </a:lnTo>
                  <a:lnTo>
                    <a:pt x="9" y="45"/>
                  </a:lnTo>
                  <a:lnTo>
                    <a:pt x="0" y="36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7" name="Freeform 31"/>
            <p:cNvSpPr>
              <a:spLocks/>
            </p:cNvSpPr>
            <p:nvPr/>
          </p:nvSpPr>
          <p:spPr bwMode="auto">
            <a:xfrm>
              <a:off x="23746" y="1501"/>
              <a:ext cx="670" cy="1036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432" y="18"/>
                </a:cxn>
                <a:cxn ang="0">
                  <a:pos x="529" y="55"/>
                </a:cxn>
                <a:cxn ang="0">
                  <a:pos x="600" y="118"/>
                </a:cxn>
                <a:cxn ang="0">
                  <a:pos x="653" y="200"/>
                </a:cxn>
                <a:cxn ang="0">
                  <a:pos x="670" y="300"/>
                </a:cxn>
                <a:cxn ang="0">
                  <a:pos x="653" y="409"/>
                </a:cxn>
                <a:cxn ang="0">
                  <a:pos x="600" y="491"/>
                </a:cxn>
                <a:cxn ang="0">
                  <a:pos x="529" y="564"/>
                </a:cxn>
                <a:cxn ang="0">
                  <a:pos x="450" y="636"/>
                </a:cxn>
                <a:cxn ang="0">
                  <a:pos x="397" y="682"/>
                </a:cxn>
                <a:cxn ang="0">
                  <a:pos x="353" y="718"/>
                </a:cxn>
                <a:cxn ang="0">
                  <a:pos x="300" y="763"/>
                </a:cxn>
                <a:cxn ang="0">
                  <a:pos x="229" y="827"/>
                </a:cxn>
                <a:cxn ang="0">
                  <a:pos x="150" y="900"/>
                </a:cxn>
                <a:cxn ang="0">
                  <a:pos x="547" y="900"/>
                </a:cxn>
                <a:cxn ang="0">
                  <a:pos x="573" y="891"/>
                </a:cxn>
                <a:cxn ang="0">
                  <a:pos x="591" y="854"/>
                </a:cxn>
                <a:cxn ang="0">
                  <a:pos x="600" y="791"/>
                </a:cxn>
                <a:cxn ang="0">
                  <a:pos x="609" y="745"/>
                </a:cxn>
                <a:cxn ang="0">
                  <a:pos x="662" y="745"/>
                </a:cxn>
                <a:cxn ang="0">
                  <a:pos x="670" y="754"/>
                </a:cxn>
                <a:cxn ang="0">
                  <a:pos x="626" y="1036"/>
                </a:cxn>
                <a:cxn ang="0">
                  <a:pos x="0" y="1036"/>
                </a:cxn>
                <a:cxn ang="0">
                  <a:pos x="0" y="991"/>
                </a:cxn>
                <a:cxn ang="0">
                  <a:pos x="379" y="600"/>
                </a:cxn>
                <a:cxn ang="0">
                  <a:pos x="423" y="545"/>
                </a:cxn>
                <a:cxn ang="0">
                  <a:pos x="467" y="482"/>
                </a:cxn>
                <a:cxn ang="0">
                  <a:pos x="503" y="400"/>
                </a:cxn>
                <a:cxn ang="0">
                  <a:pos x="520" y="300"/>
                </a:cxn>
                <a:cxn ang="0">
                  <a:pos x="512" y="227"/>
                </a:cxn>
                <a:cxn ang="0">
                  <a:pos x="485" y="164"/>
                </a:cxn>
                <a:cxn ang="0">
                  <a:pos x="432" y="109"/>
                </a:cxn>
                <a:cxn ang="0">
                  <a:pos x="370" y="73"/>
                </a:cxn>
                <a:cxn ang="0">
                  <a:pos x="291" y="55"/>
                </a:cxn>
                <a:cxn ang="0">
                  <a:pos x="229" y="64"/>
                </a:cxn>
                <a:cxn ang="0">
                  <a:pos x="167" y="82"/>
                </a:cxn>
                <a:cxn ang="0">
                  <a:pos x="115" y="127"/>
                </a:cxn>
                <a:cxn ang="0">
                  <a:pos x="70" y="200"/>
                </a:cxn>
                <a:cxn ang="0">
                  <a:pos x="97" y="200"/>
                </a:cxn>
                <a:cxn ang="0">
                  <a:pos x="123" y="209"/>
                </a:cxn>
                <a:cxn ang="0">
                  <a:pos x="150" y="236"/>
                </a:cxn>
                <a:cxn ang="0">
                  <a:pos x="159" y="255"/>
                </a:cxn>
                <a:cxn ang="0">
                  <a:pos x="159" y="282"/>
                </a:cxn>
                <a:cxn ang="0">
                  <a:pos x="141" y="336"/>
                </a:cxn>
                <a:cxn ang="0">
                  <a:pos x="123" y="355"/>
                </a:cxn>
                <a:cxn ang="0">
                  <a:pos x="97" y="364"/>
                </a:cxn>
                <a:cxn ang="0">
                  <a:pos x="53" y="364"/>
                </a:cxn>
                <a:cxn ang="0">
                  <a:pos x="35" y="355"/>
                </a:cxn>
                <a:cxn ang="0">
                  <a:pos x="9" y="327"/>
                </a:cxn>
                <a:cxn ang="0">
                  <a:pos x="0" y="309"/>
                </a:cxn>
                <a:cxn ang="0">
                  <a:pos x="0" y="282"/>
                </a:cxn>
                <a:cxn ang="0">
                  <a:pos x="26" y="173"/>
                </a:cxn>
                <a:cxn ang="0">
                  <a:pos x="88" y="82"/>
                </a:cxn>
                <a:cxn ang="0">
                  <a:pos x="194" y="27"/>
                </a:cxn>
                <a:cxn ang="0">
                  <a:pos x="317" y="0"/>
                </a:cxn>
              </a:cxnLst>
              <a:rect l="0" t="0" r="r" b="b"/>
              <a:pathLst>
                <a:path w="670" h="1036">
                  <a:moveTo>
                    <a:pt x="317" y="0"/>
                  </a:moveTo>
                  <a:lnTo>
                    <a:pt x="432" y="18"/>
                  </a:lnTo>
                  <a:lnTo>
                    <a:pt x="529" y="55"/>
                  </a:lnTo>
                  <a:lnTo>
                    <a:pt x="600" y="118"/>
                  </a:lnTo>
                  <a:lnTo>
                    <a:pt x="653" y="200"/>
                  </a:lnTo>
                  <a:lnTo>
                    <a:pt x="670" y="300"/>
                  </a:lnTo>
                  <a:lnTo>
                    <a:pt x="653" y="409"/>
                  </a:lnTo>
                  <a:lnTo>
                    <a:pt x="600" y="491"/>
                  </a:lnTo>
                  <a:lnTo>
                    <a:pt x="529" y="564"/>
                  </a:lnTo>
                  <a:lnTo>
                    <a:pt x="450" y="636"/>
                  </a:lnTo>
                  <a:lnTo>
                    <a:pt x="397" y="682"/>
                  </a:lnTo>
                  <a:lnTo>
                    <a:pt x="353" y="718"/>
                  </a:lnTo>
                  <a:lnTo>
                    <a:pt x="300" y="763"/>
                  </a:lnTo>
                  <a:lnTo>
                    <a:pt x="229" y="827"/>
                  </a:lnTo>
                  <a:lnTo>
                    <a:pt x="150" y="900"/>
                  </a:lnTo>
                  <a:lnTo>
                    <a:pt x="547" y="900"/>
                  </a:lnTo>
                  <a:lnTo>
                    <a:pt x="573" y="891"/>
                  </a:lnTo>
                  <a:lnTo>
                    <a:pt x="591" y="854"/>
                  </a:lnTo>
                  <a:lnTo>
                    <a:pt x="600" y="791"/>
                  </a:lnTo>
                  <a:lnTo>
                    <a:pt x="609" y="745"/>
                  </a:lnTo>
                  <a:lnTo>
                    <a:pt x="662" y="745"/>
                  </a:lnTo>
                  <a:lnTo>
                    <a:pt x="670" y="754"/>
                  </a:lnTo>
                  <a:lnTo>
                    <a:pt x="626" y="1036"/>
                  </a:lnTo>
                  <a:lnTo>
                    <a:pt x="0" y="1036"/>
                  </a:lnTo>
                  <a:lnTo>
                    <a:pt x="0" y="991"/>
                  </a:lnTo>
                  <a:lnTo>
                    <a:pt x="379" y="600"/>
                  </a:lnTo>
                  <a:lnTo>
                    <a:pt x="423" y="545"/>
                  </a:lnTo>
                  <a:lnTo>
                    <a:pt x="467" y="482"/>
                  </a:lnTo>
                  <a:lnTo>
                    <a:pt x="503" y="400"/>
                  </a:lnTo>
                  <a:lnTo>
                    <a:pt x="520" y="300"/>
                  </a:lnTo>
                  <a:lnTo>
                    <a:pt x="512" y="227"/>
                  </a:lnTo>
                  <a:lnTo>
                    <a:pt x="485" y="164"/>
                  </a:lnTo>
                  <a:lnTo>
                    <a:pt x="432" y="109"/>
                  </a:lnTo>
                  <a:lnTo>
                    <a:pt x="370" y="73"/>
                  </a:lnTo>
                  <a:lnTo>
                    <a:pt x="291" y="55"/>
                  </a:lnTo>
                  <a:lnTo>
                    <a:pt x="229" y="64"/>
                  </a:lnTo>
                  <a:lnTo>
                    <a:pt x="167" y="82"/>
                  </a:lnTo>
                  <a:lnTo>
                    <a:pt x="115" y="127"/>
                  </a:lnTo>
                  <a:lnTo>
                    <a:pt x="70" y="200"/>
                  </a:lnTo>
                  <a:lnTo>
                    <a:pt x="97" y="200"/>
                  </a:lnTo>
                  <a:lnTo>
                    <a:pt x="123" y="209"/>
                  </a:lnTo>
                  <a:lnTo>
                    <a:pt x="150" y="236"/>
                  </a:lnTo>
                  <a:lnTo>
                    <a:pt x="159" y="255"/>
                  </a:lnTo>
                  <a:lnTo>
                    <a:pt x="159" y="282"/>
                  </a:lnTo>
                  <a:lnTo>
                    <a:pt x="141" y="336"/>
                  </a:lnTo>
                  <a:lnTo>
                    <a:pt x="123" y="355"/>
                  </a:lnTo>
                  <a:lnTo>
                    <a:pt x="97" y="364"/>
                  </a:lnTo>
                  <a:lnTo>
                    <a:pt x="53" y="364"/>
                  </a:lnTo>
                  <a:lnTo>
                    <a:pt x="35" y="355"/>
                  </a:lnTo>
                  <a:lnTo>
                    <a:pt x="9" y="327"/>
                  </a:lnTo>
                  <a:lnTo>
                    <a:pt x="0" y="309"/>
                  </a:lnTo>
                  <a:lnTo>
                    <a:pt x="0" y="282"/>
                  </a:lnTo>
                  <a:lnTo>
                    <a:pt x="26" y="173"/>
                  </a:lnTo>
                  <a:lnTo>
                    <a:pt x="88" y="82"/>
                  </a:lnTo>
                  <a:lnTo>
                    <a:pt x="194" y="27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auto">
            <a:xfrm>
              <a:off x="24637" y="1474"/>
              <a:ext cx="882" cy="1099"/>
            </a:xfrm>
            <a:custGeom>
              <a:avLst/>
              <a:gdLst/>
              <a:ahLst/>
              <a:cxnLst>
                <a:cxn ang="0">
                  <a:pos x="812" y="0"/>
                </a:cxn>
                <a:cxn ang="0">
                  <a:pos x="873" y="0"/>
                </a:cxn>
                <a:cxn ang="0">
                  <a:pos x="882" y="9"/>
                </a:cxn>
                <a:cxn ang="0">
                  <a:pos x="882" y="36"/>
                </a:cxn>
                <a:cxn ang="0">
                  <a:pos x="864" y="54"/>
                </a:cxn>
                <a:cxn ang="0">
                  <a:pos x="794" y="54"/>
                </a:cxn>
                <a:cxn ang="0">
                  <a:pos x="776" y="63"/>
                </a:cxn>
                <a:cxn ang="0">
                  <a:pos x="767" y="82"/>
                </a:cxn>
                <a:cxn ang="0">
                  <a:pos x="759" y="91"/>
                </a:cxn>
                <a:cxn ang="0">
                  <a:pos x="750" y="118"/>
                </a:cxn>
                <a:cxn ang="0">
                  <a:pos x="750" y="127"/>
                </a:cxn>
                <a:cxn ang="0">
                  <a:pos x="573" y="845"/>
                </a:cxn>
                <a:cxn ang="0">
                  <a:pos x="520" y="954"/>
                </a:cxn>
                <a:cxn ang="0">
                  <a:pos x="441" y="1027"/>
                </a:cxn>
                <a:cxn ang="0">
                  <a:pos x="335" y="1081"/>
                </a:cxn>
                <a:cxn ang="0">
                  <a:pos x="220" y="1099"/>
                </a:cxn>
                <a:cxn ang="0">
                  <a:pos x="132" y="1090"/>
                </a:cxn>
                <a:cxn ang="0">
                  <a:pos x="62" y="1054"/>
                </a:cxn>
                <a:cxn ang="0">
                  <a:pos x="18" y="999"/>
                </a:cxn>
                <a:cxn ang="0">
                  <a:pos x="0" y="927"/>
                </a:cxn>
                <a:cxn ang="0">
                  <a:pos x="0" y="890"/>
                </a:cxn>
                <a:cxn ang="0">
                  <a:pos x="9" y="863"/>
                </a:cxn>
                <a:cxn ang="0">
                  <a:pos x="26" y="836"/>
                </a:cxn>
                <a:cxn ang="0">
                  <a:pos x="44" y="818"/>
                </a:cxn>
                <a:cxn ang="0">
                  <a:pos x="79" y="800"/>
                </a:cxn>
                <a:cxn ang="0">
                  <a:pos x="115" y="800"/>
                </a:cxn>
                <a:cxn ang="0">
                  <a:pos x="141" y="809"/>
                </a:cxn>
                <a:cxn ang="0">
                  <a:pos x="150" y="827"/>
                </a:cxn>
                <a:cxn ang="0">
                  <a:pos x="168" y="845"/>
                </a:cxn>
                <a:cxn ang="0">
                  <a:pos x="168" y="890"/>
                </a:cxn>
                <a:cxn ang="0">
                  <a:pos x="159" y="900"/>
                </a:cxn>
                <a:cxn ang="0">
                  <a:pos x="150" y="927"/>
                </a:cxn>
                <a:cxn ang="0">
                  <a:pos x="141" y="945"/>
                </a:cxn>
                <a:cxn ang="0">
                  <a:pos x="123" y="954"/>
                </a:cxn>
                <a:cxn ang="0">
                  <a:pos x="97" y="972"/>
                </a:cxn>
                <a:cxn ang="0">
                  <a:pos x="62" y="972"/>
                </a:cxn>
                <a:cxn ang="0">
                  <a:pos x="97" y="1018"/>
                </a:cxn>
                <a:cxn ang="0">
                  <a:pos x="141" y="1045"/>
                </a:cxn>
                <a:cxn ang="0">
                  <a:pos x="185" y="1054"/>
                </a:cxn>
                <a:cxn ang="0">
                  <a:pos x="212" y="1054"/>
                </a:cxn>
                <a:cxn ang="0">
                  <a:pos x="309" y="1027"/>
                </a:cxn>
                <a:cxn ang="0">
                  <a:pos x="388" y="945"/>
                </a:cxn>
                <a:cxn ang="0">
                  <a:pos x="432" y="836"/>
                </a:cxn>
                <a:cxn ang="0">
                  <a:pos x="600" y="127"/>
                </a:cxn>
                <a:cxn ang="0">
                  <a:pos x="609" y="109"/>
                </a:cxn>
                <a:cxn ang="0">
                  <a:pos x="609" y="73"/>
                </a:cxn>
                <a:cxn ang="0">
                  <a:pos x="600" y="63"/>
                </a:cxn>
                <a:cxn ang="0">
                  <a:pos x="450" y="63"/>
                </a:cxn>
                <a:cxn ang="0">
                  <a:pos x="432" y="54"/>
                </a:cxn>
                <a:cxn ang="0">
                  <a:pos x="432" y="27"/>
                </a:cxn>
                <a:cxn ang="0">
                  <a:pos x="450" y="9"/>
                </a:cxn>
                <a:cxn ang="0">
                  <a:pos x="750" y="9"/>
                </a:cxn>
                <a:cxn ang="0">
                  <a:pos x="812" y="0"/>
                </a:cxn>
              </a:cxnLst>
              <a:rect l="0" t="0" r="r" b="b"/>
              <a:pathLst>
                <a:path w="882" h="1099">
                  <a:moveTo>
                    <a:pt x="812" y="0"/>
                  </a:moveTo>
                  <a:lnTo>
                    <a:pt x="873" y="0"/>
                  </a:lnTo>
                  <a:lnTo>
                    <a:pt x="882" y="9"/>
                  </a:lnTo>
                  <a:lnTo>
                    <a:pt x="882" y="36"/>
                  </a:lnTo>
                  <a:lnTo>
                    <a:pt x="864" y="54"/>
                  </a:lnTo>
                  <a:lnTo>
                    <a:pt x="794" y="54"/>
                  </a:lnTo>
                  <a:lnTo>
                    <a:pt x="776" y="63"/>
                  </a:lnTo>
                  <a:lnTo>
                    <a:pt x="767" y="82"/>
                  </a:lnTo>
                  <a:lnTo>
                    <a:pt x="759" y="91"/>
                  </a:lnTo>
                  <a:lnTo>
                    <a:pt x="750" y="118"/>
                  </a:lnTo>
                  <a:lnTo>
                    <a:pt x="750" y="127"/>
                  </a:lnTo>
                  <a:lnTo>
                    <a:pt x="573" y="845"/>
                  </a:lnTo>
                  <a:lnTo>
                    <a:pt x="520" y="954"/>
                  </a:lnTo>
                  <a:lnTo>
                    <a:pt x="441" y="1027"/>
                  </a:lnTo>
                  <a:lnTo>
                    <a:pt x="335" y="1081"/>
                  </a:lnTo>
                  <a:lnTo>
                    <a:pt x="220" y="1099"/>
                  </a:lnTo>
                  <a:lnTo>
                    <a:pt x="132" y="1090"/>
                  </a:lnTo>
                  <a:lnTo>
                    <a:pt x="62" y="1054"/>
                  </a:lnTo>
                  <a:lnTo>
                    <a:pt x="18" y="999"/>
                  </a:lnTo>
                  <a:lnTo>
                    <a:pt x="0" y="927"/>
                  </a:lnTo>
                  <a:lnTo>
                    <a:pt x="0" y="890"/>
                  </a:lnTo>
                  <a:lnTo>
                    <a:pt x="9" y="863"/>
                  </a:lnTo>
                  <a:lnTo>
                    <a:pt x="26" y="836"/>
                  </a:lnTo>
                  <a:lnTo>
                    <a:pt x="44" y="818"/>
                  </a:lnTo>
                  <a:lnTo>
                    <a:pt x="79" y="800"/>
                  </a:lnTo>
                  <a:lnTo>
                    <a:pt x="115" y="800"/>
                  </a:lnTo>
                  <a:lnTo>
                    <a:pt x="141" y="809"/>
                  </a:lnTo>
                  <a:lnTo>
                    <a:pt x="150" y="827"/>
                  </a:lnTo>
                  <a:lnTo>
                    <a:pt x="168" y="845"/>
                  </a:lnTo>
                  <a:lnTo>
                    <a:pt x="168" y="890"/>
                  </a:lnTo>
                  <a:lnTo>
                    <a:pt x="159" y="900"/>
                  </a:lnTo>
                  <a:lnTo>
                    <a:pt x="150" y="927"/>
                  </a:lnTo>
                  <a:lnTo>
                    <a:pt x="141" y="945"/>
                  </a:lnTo>
                  <a:lnTo>
                    <a:pt x="123" y="954"/>
                  </a:lnTo>
                  <a:lnTo>
                    <a:pt x="97" y="972"/>
                  </a:lnTo>
                  <a:lnTo>
                    <a:pt x="62" y="972"/>
                  </a:lnTo>
                  <a:lnTo>
                    <a:pt x="97" y="1018"/>
                  </a:lnTo>
                  <a:lnTo>
                    <a:pt x="141" y="1045"/>
                  </a:lnTo>
                  <a:lnTo>
                    <a:pt x="185" y="1054"/>
                  </a:lnTo>
                  <a:lnTo>
                    <a:pt x="212" y="1054"/>
                  </a:lnTo>
                  <a:lnTo>
                    <a:pt x="309" y="1027"/>
                  </a:lnTo>
                  <a:lnTo>
                    <a:pt x="388" y="945"/>
                  </a:lnTo>
                  <a:lnTo>
                    <a:pt x="432" y="836"/>
                  </a:lnTo>
                  <a:lnTo>
                    <a:pt x="600" y="127"/>
                  </a:lnTo>
                  <a:lnTo>
                    <a:pt x="609" y="109"/>
                  </a:lnTo>
                  <a:lnTo>
                    <a:pt x="609" y="73"/>
                  </a:lnTo>
                  <a:lnTo>
                    <a:pt x="600" y="63"/>
                  </a:lnTo>
                  <a:lnTo>
                    <a:pt x="450" y="63"/>
                  </a:lnTo>
                  <a:lnTo>
                    <a:pt x="432" y="54"/>
                  </a:lnTo>
                  <a:lnTo>
                    <a:pt x="432" y="27"/>
                  </a:lnTo>
                  <a:lnTo>
                    <a:pt x="450" y="9"/>
                  </a:lnTo>
                  <a:lnTo>
                    <a:pt x="750" y="9"/>
                  </a:lnTo>
                  <a:lnTo>
                    <a:pt x="8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9" name="Freeform 33"/>
            <p:cNvSpPr>
              <a:spLocks/>
            </p:cNvSpPr>
            <p:nvPr/>
          </p:nvSpPr>
          <p:spPr bwMode="auto">
            <a:xfrm>
              <a:off x="25510" y="2037"/>
              <a:ext cx="538" cy="736"/>
            </a:xfrm>
            <a:custGeom>
              <a:avLst/>
              <a:gdLst/>
              <a:ahLst/>
              <a:cxnLst>
                <a:cxn ang="0">
                  <a:pos x="362" y="9"/>
                </a:cxn>
                <a:cxn ang="0">
                  <a:pos x="486" y="100"/>
                </a:cxn>
                <a:cxn ang="0">
                  <a:pos x="494" y="200"/>
                </a:cxn>
                <a:cxn ang="0">
                  <a:pos x="424" y="300"/>
                </a:cxn>
                <a:cxn ang="0">
                  <a:pos x="441" y="382"/>
                </a:cxn>
                <a:cxn ang="0">
                  <a:pos x="538" y="527"/>
                </a:cxn>
                <a:cxn ang="0">
                  <a:pos x="468" y="673"/>
                </a:cxn>
                <a:cxn ang="0">
                  <a:pos x="265" y="736"/>
                </a:cxn>
                <a:cxn ang="0">
                  <a:pos x="115" y="709"/>
                </a:cxn>
                <a:cxn ang="0">
                  <a:pos x="18" y="636"/>
                </a:cxn>
                <a:cxn ang="0">
                  <a:pos x="0" y="546"/>
                </a:cxn>
                <a:cxn ang="0">
                  <a:pos x="53" y="509"/>
                </a:cxn>
                <a:cxn ang="0">
                  <a:pos x="124" y="527"/>
                </a:cxn>
                <a:cxn ang="0">
                  <a:pos x="133" y="582"/>
                </a:cxn>
                <a:cxn ang="0">
                  <a:pos x="106" y="627"/>
                </a:cxn>
                <a:cxn ang="0">
                  <a:pos x="133" y="664"/>
                </a:cxn>
                <a:cxn ang="0">
                  <a:pos x="247" y="691"/>
                </a:cxn>
                <a:cxn ang="0">
                  <a:pos x="336" y="682"/>
                </a:cxn>
                <a:cxn ang="0">
                  <a:pos x="424" y="591"/>
                </a:cxn>
                <a:cxn ang="0">
                  <a:pos x="424" y="446"/>
                </a:cxn>
                <a:cxn ang="0">
                  <a:pos x="336" y="355"/>
                </a:cxn>
                <a:cxn ang="0">
                  <a:pos x="247" y="373"/>
                </a:cxn>
                <a:cxn ang="0">
                  <a:pos x="150" y="364"/>
                </a:cxn>
                <a:cxn ang="0">
                  <a:pos x="159" y="337"/>
                </a:cxn>
                <a:cxn ang="0">
                  <a:pos x="309" y="318"/>
                </a:cxn>
                <a:cxn ang="0">
                  <a:pos x="380" y="218"/>
                </a:cxn>
                <a:cxn ang="0">
                  <a:pos x="388" y="127"/>
                </a:cxn>
                <a:cxn ang="0">
                  <a:pos x="327" y="64"/>
                </a:cxn>
                <a:cxn ang="0">
                  <a:pos x="230" y="46"/>
                </a:cxn>
                <a:cxn ang="0">
                  <a:pos x="141" y="73"/>
                </a:cxn>
                <a:cxn ang="0">
                  <a:pos x="124" y="109"/>
                </a:cxn>
                <a:cxn ang="0">
                  <a:pos x="150" y="146"/>
                </a:cxn>
                <a:cxn ang="0">
                  <a:pos x="124" y="209"/>
                </a:cxn>
                <a:cxn ang="0">
                  <a:pos x="62" y="218"/>
                </a:cxn>
                <a:cxn ang="0">
                  <a:pos x="27" y="155"/>
                </a:cxn>
                <a:cxn ang="0">
                  <a:pos x="97" y="37"/>
                </a:cxn>
                <a:cxn ang="0">
                  <a:pos x="265" y="0"/>
                </a:cxn>
              </a:cxnLst>
              <a:rect l="0" t="0" r="r" b="b"/>
              <a:pathLst>
                <a:path w="538" h="736">
                  <a:moveTo>
                    <a:pt x="265" y="0"/>
                  </a:moveTo>
                  <a:lnTo>
                    <a:pt x="362" y="9"/>
                  </a:lnTo>
                  <a:lnTo>
                    <a:pt x="433" y="46"/>
                  </a:lnTo>
                  <a:lnTo>
                    <a:pt x="486" y="100"/>
                  </a:lnTo>
                  <a:lnTo>
                    <a:pt x="503" y="155"/>
                  </a:lnTo>
                  <a:lnTo>
                    <a:pt x="494" y="200"/>
                  </a:lnTo>
                  <a:lnTo>
                    <a:pt x="468" y="246"/>
                  </a:lnTo>
                  <a:lnTo>
                    <a:pt x="424" y="300"/>
                  </a:lnTo>
                  <a:lnTo>
                    <a:pt x="344" y="337"/>
                  </a:lnTo>
                  <a:lnTo>
                    <a:pt x="441" y="382"/>
                  </a:lnTo>
                  <a:lnTo>
                    <a:pt x="512" y="446"/>
                  </a:lnTo>
                  <a:lnTo>
                    <a:pt x="538" y="527"/>
                  </a:lnTo>
                  <a:lnTo>
                    <a:pt x="521" y="600"/>
                  </a:lnTo>
                  <a:lnTo>
                    <a:pt x="468" y="673"/>
                  </a:lnTo>
                  <a:lnTo>
                    <a:pt x="380" y="718"/>
                  </a:lnTo>
                  <a:lnTo>
                    <a:pt x="265" y="736"/>
                  </a:lnTo>
                  <a:lnTo>
                    <a:pt x="186" y="727"/>
                  </a:lnTo>
                  <a:lnTo>
                    <a:pt x="115" y="709"/>
                  </a:lnTo>
                  <a:lnTo>
                    <a:pt x="53" y="682"/>
                  </a:lnTo>
                  <a:lnTo>
                    <a:pt x="18" y="636"/>
                  </a:lnTo>
                  <a:lnTo>
                    <a:pt x="0" y="573"/>
                  </a:lnTo>
                  <a:lnTo>
                    <a:pt x="0" y="546"/>
                  </a:lnTo>
                  <a:lnTo>
                    <a:pt x="27" y="518"/>
                  </a:lnTo>
                  <a:lnTo>
                    <a:pt x="53" y="509"/>
                  </a:lnTo>
                  <a:lnTo>
                    <a:pt x="89" y="509"/>
                  </a:lnTo>
                  <a:lnTo>
                    <a:pt x="124" y="527"/>
                  </a:lnTo>
                  <a:lnTo>
                    <a:pt x="133" y="546"/>
                  </a:lnTo>
                  <a:lnTo>
                    <a:pt x="133" y="582"/>
                  </a:lnTo>
                  <a:lnTo>
                    <a:pt x="115" y="618"/>
                  </a:lnTo>
                  <a:lnTo>
                    <a:pt x="106" y="627"/>
                  </a:lnTo>
                  <a:lnTo>
                    <a:pt x="80" y="636"/>
                  </a:lnTo>
                  <a:lnTo>
                    <a:pt x="133" y="664"/>
                  </a:lnTo>
                  <a:lnTo>
                    <a:pt x="194" y="682"/>
                  </a:lnTo>
                  <a:lnTo>
                    <a:pt x="247" y="691"/>
                  </a:lnTo>
                  <a:lnTo>
                    <a:pt x="274" y="691"/>
                  </a:lnTo>
                  <a:lnTo>
                    <a:pt x="336" y="682"/>
                  </a:lnTo>
                  <a:lnTo>
                    <a:pt x="388" y="645"/>
                  </a:lnTo>
                  <a:lnTo>
                    <a:pt x="424" y="591"/>
                  </a:lnTo>
                  <a:lnTo>
                    <a:pt x="433" y="518"/>
                  </a:lnTo>
                  <a:lnTo>
                    <a:pt x="424" y="446"/>
                  </a:lnTo>
                  <a:lnTo>
                    <a:pt x="388" y="391"/>
                  </a:lnTo>
                  <a:lnTo>
                    <a:pt x="336" y="355"/>
                  </a:lnTo>
                  <a:lnTo>
                    <a:pt x="274" y="346"/>
                  </a:lnTo>
                  <a:lnTo>
                    <a:pt x="247" y="373"/>
                  </a:lnTo>
                  <a:lnTo>
                    <a:pt x="159" y="373"/>
                  </a:lnTo>
                  <a:lnTo>
                    <a:pt x="150" y="364"/>
                  </a:lnTo>
                  <a:lnTo>
                    <a:pt x="150" y="346"/>
                  </a:lnTo>
                  <a:lnTo>
                    <a:pt x="159" y="337"/>
                  </a:lnTo>
                  <a:lnTo>
                    <a:pt x="238" y="337"/>
                  </a:lnTo>
                  <a:lnTo>
                    <a:pt x="309" y="318"/>
                  </a:lnTo>
                  <a:lnTo>
                    <a:pt x="353" y="273"/>
                  </a:lnTo>
                  <a:lnTo>
                    <a:pt x="380" y="218"/>
                  </a:lnTo>
                  <a:lnTo>
                    <a:pt x="388" y="164"/>
                  </a:lnTo>
                  <a:lnTo>
                    <a:pt x="388" y="127"/>
                  </a:lnTo>
                  <a:lnTo>
                    <a:pt x="353" y="73"/>
                  </a:lnTo>
                  <a:lnTo>
                    <a:pt x="327" y="64"/>
                  </a:lnTo>
                  <a:lnTo>
                    <a:pt x="291" y="46"/>
                  </a:lnTo>
                  <a:lnTo>
                    <a:pt x="230" y="46"/>
                  </a:lnTo>
                  <a:lnTo>
                    <a:pt x="186" y="55"/>
                  </a:lnTo>
                  <a:lnTo>
                    <a:pt x="141" y="73"/>
                  </a:lnTo>
                  <a:lnTo>
                    <a:pt x="97" y="100"/>
                  </a:lnTo>
                  <a:lnTo>
                    <a:pt x="124" y="109"/>
                  </a:lnTo>
                  <a:lnTo>
                    <a:pt x="141" y="127"/>
                  </a:lnTo>
                  <a:lnTo>
                    <a:pt x="150" y="146"/>
                  </a:lnTo>
                  <a:lnTo>
                    <a:pt x="150" y="182"/>
                  </a:lnTo>
                  <a:lnTo>
                    <a:pt x="124" y="209"/>
                  </a:lnTo>
                  <a:lnTo>
                    <a:pt x="106" y="218"/>
                  </a:lnTo>
                  <a:lnTo>
                    <a:pt x="62" y="218"/>
                  </a:lnTo>
                  <a:lnTo>
                    <a:pt x="27" y="182"/>
                  </a:lnTo>
                  <a:lnTo>
                    <a:pt x="27" y="155"/>
                  </a:lnTo>
                  <a:lnTo>
                    <a:pt x="44" y="91"/>
                  </a:lnTo>
                  <a:lnTo>
                    <a:pt x="97" y="37"/>
                  </a:lnTo>
                  <a:lnTo>
                    <a:pt x="168" y="9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0" name="Freeform 34"/>
            <p:cNvSpPr>
              <a:spLocks/>
            </p:cNvSpPr>
            <p:nvPr/>
          </p:nvSpPr>
          <p:spPr bwMode="auto">
            <a:xfrm>
              <a:off x="26366" y="1565"/>
              <a:ext cx="1103" cy="1127"/>
            </a:xfrm>
            <a:custGeom>
              <a:avLst/>
              <a:gdLst/>
              <a:ahLst/>
              <a:cxnLst>
                <a:cxn ang="0">
                  <a:pos x="538" y="0"/>
                </a:cxn>
                <a:cxn ang="0">
                  <a:pos x="573" y="0"/>
                </a:cxn>
                <a:cxn ang="0">
                  <a:pos x="582" y="18"/>
                </a:cxn>
                <a:cxn ang="0">
                  <a:pos x="591" y="27"/>
                </a:cxn>
                <a:cxn ang="0">
                  <a:pos x="591" y="527"/>
                </a:cxn>
                <a:cxn ang="0">
                  <a:pos x="1068" y="527"/>
                </a:cxn>
                <a:cxn ang="0">
                  <a:pos x="1085" y="536"/>
                </a:cxn>
                <a:cxn ang="0">
                  <a:pos x="1094" y="536"/>
                </a:cxn>
                <a:cxn ang="0">
                  <a:pos x="1103" y="554"/>
                </a:cxn>
                <a:cxn ang="0">
                  <a:pos x="1103" y="590"/>
                </a:cxn>
                <a:cxn ang="0">
                  <a:pos x="1085" y="599"/>
                </a:cxn>
                <a:cxn ang="0">
                  <a:pos x="1076" y="609"/>
                </a:cxn>
                <a:cxn ang="0">
                  <a:pos x="600" y="609"/>
                </a:cxn>
                <a:cxn ang="0">
                  <a:pos x="600" y="599"/>
                </a:cxn>
                <a:cxn ang="0">
                  <a:pos x="591" y="609"/>
                </a:cxn>
                <a:cxn ang="0">
                  <a:pos x="600" y="609"/>
                </a:cxn>
                <a:cxn ang="0">
                  <a:pos x="600" y="1090"/>
                </a:cxn>
                <a:cxn ang="0">
                  <a:pos x="591" y="1108"/>
                </a:cxn>
                <a:cxn ang="0">
                  <a:pos x="591" y="1117"/>
                </a:cxn>
                <a:cxn ang="0">
                  <a:pos x="573" y="1127"/>
                </a:cxn>
                <a:cxn ang="0">
                  <a:pos x="538" y="1127"/>
                </a:cxn>
                <a:cxn ang="0">
                  <a:pos x="529" y="1108"/>
                </a:cxn>
                <a:cxn ang="0">
                  <a:pos x="521" y="1099"/>
                </a:cxn>
                <a:cxn ang="0">
                  <a:pos x="521" y="599"/>
                </a:cxn>
                <a:cxn ang="0">
                  <a:pos x="27" y="599"/>
                </a:cxn>
                <a:cxn ang="0">
                  <a:pos x="18" y="590"/>
                </a:cxn>
                <a:cxn ang="0">
                  <a:pos x="0" y="581"/>
                </a:cxn>
                <a:cxn ang="0">
                  <a:pos x="0" y="545"/>
                </a:cxn>
                <a:cxn ang="0">
                  <a:pos x="18" y="536"/>
                </a:cxn>
                <a:cxn ang="0">
                  <a:pos x="27" y="527"/>
                </a:cxn>
                <a:cxn ang="0">
                  <a:pos x="521" y="527"/>
                </a:cxn>
                <a:cxn ang="0">
                  <a:pos x="521" y="27"/>
                </a:cxn>
                <a:cxn ang="0">
                  <a:pos x="529" y="18"/>
                </a:cxn>
                <a:cxn ang="0">
                  <a:pos x="538" y="0"/>
                </a:cxn>
              </a:cxnLst>
              <a:rect l="0" t="0" r="r" b="b"/>
              <a:pathLst>
                <a:path w="1103" h="1127">
                  <a:moveTo>
                    <a:pt x="538" y="0"/>
                  </a:moveTo>
                  <a:lnTo>
                    <a:pt x="573" y="0"/>
                  </a:lnTo>
                  <a:lnTo>
                    <a:pt x="582" y="18"/>
                  </a:lnTo>
                  <a:lnTo>
                    <a:pt x="591" y="27"/>
                  </a:lnTo>
                  <a:lnTo>
                    <a:pt x="591" y="527"/>
                  </a:lnTo>
                  <a:lnTo>
                    <a:pt x="1068" y="527"/>
                  </a:lnTo>
                  <a:lnTo>
                    <a:pt x="1085" y="536"/>
                  </a:lnTo>
                  <a:lnTo>
                    <a:pt x="1094" y="536"/>
                  </a:lnTo>
                  <a:lnTo>
                    <a:pt x="1103" y="554"/>
                  </a:lnTo>
                  <a:lnTo>
                    <a:pt x="1103" y="590"/>
                  </a:lnTo>
                  <a:lnTo>
                    <a:pt x="1085" y="599"/>
                  </a:lnTo>
                  <a:lnTo>
                    <a:pt x="1076" y="609"/>
                  </a:lnTo>
                  <a:lnTo>
                    <a:pt x="600" y="609"/>
                  </a:lnTo>
                  <a:lnTo>
                    <a:pt x="600" y="599"/>
                  </a:lnTo>
                  <a:lnTo>
                    <a:pt x="591" y="609"/>
                  </a:lnTo>
                  <a:lnTo>
                    <a:pt x="600" y="609"/>
                  </a:lnTo>
                  <a:lnTo>
                    <a:pt x="600" y="1090"/>
                  </a:lnTo>
                  <a:lnTo>
                    <a:pt x="591" y="1108"/>
                  </a:lnTo>
                  <a:lnTo>
                    <a:pt x="591" y="1117"/>
                  </a:lnTo>
                  <a:lnTo>
                    <a:pt x="573" y="1127"/>
                  </a:lnTo>
                  <a:lnTo>
                    <a:pt x="538" y="1127"/>
                  </a:lnTo>
                  <a:lnTo>
                    <a:pt x="529" y="1108"/>
                  </a:lnTo>
                  <a:lnTo>
                    <a:pt x="521" y="1099"/>
                  </a:lnTo>
                  <a:lnTo>
                    <a:pt x="521" y="599"/>
                  </a:lnTo>
                  <a:lnTo>
                    <a:pt x="27" y="599"/>
                  </a:lnTo>
                  <a:lnTo>
                    <a:pt x="18" y="590"/>
                  </a:lnTo>
                  <a:lnTo>
                    <a:pt x="0" y="581"/>
                  </a:lnTo>
                  <a:lnTo>
                    <a:pt x="0" y="545"/>
                  </a:lnTo>
                  <a:lnTo>
                    <a:pt x="18" y="536"/>
                  </a:lnTo>
                  <a:lnTo>
                    <a:pt x="27" y="527"/>
                  </a:lnTo>
                  <a:lnTo>
                    <a:pt x="521" y="527"/>
                  </a:lnTo>
                  <a:lnTo>
                    <a:pt x="521" y="27"/>
                  </a:lnTo>
                  <a:lnTo>
                    <a:pt x="529" y="18"/>
                  </a:lnTo>
                  <a:lnTo>
                    <a:pt x="5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auto">
            <a:xfrm>
              <a:off x="27672" y="1501"/>
              <a:ext cx="670" cy="1036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432" y="18"/>
                </a:cxn>
                <a:cxn ang="0">
                  <a:pos x="529" y="55"/>
                </a:cxn>
                <a:cxn ang="0">
                  <a:pos x="600" y="118"/>
                </a:cxn>
                <a:cxn ang="0">
                  <a:pos x="653" y="200"/>
                </a:cxn>
                <a:cxn ang="0">
                  <a:pos x="670" y="300"/>
                </a:cxn>
                <a:cxn ang="0">
                  <a:pos x="653" y="409"/>
                </a:cxn>
                <a:cxn ang="0">
                  <a:pos x="600" y="491"/>
                </a:cxn>
                <a:cxn ang="0">
                  <a:pos x="529" y="564"/>
                </a:cxn>
                <a:cxn ang="0">
                  <a:pos x="450" y="636"/>
                </a:cxn>
                <a:cxn ang="0">
                  <a:pos x="397" y="682"/>
                </a:cxn>
                <a:cxn ang="0">
                  <a:pos x="353" y="718"/>
                </a:cxn>
                <a:cxn ang="0">
                  <a:pos x="300" y="763"/>
                </a:cxn>
                <a:cxn ang="0">
                  <a:pos x="229" y="827"/>
                </a:cxn>
                <a:cxn ang="0">
                  <a:pos x="150" y="900"/>
                </a:cxn>
                <a:cxn ang="0">
                  <a:pos x="547" y="900"/>
                </a:cxn>
                <a:cxn ang="0">
                  <a:pos x="573" y="891"/>
                </a:cxn>
                <a:cxn ang="0">
                  <a:pos x="591" y="854"/>
                </a:cxn>
                <a:cxn ang="0">
                  <a:pos x="600" y="791"/>
                </a:cxn>
                <a:cxn ang="0">
                  <a:pos x="608" y="745"/>
                </a:cxn>
                <a:cxn ang="0">
                  <a:pos x="661" y="745"/>
                </a:cxn>
                <a:cxn ang="0">
                  <a:pos x="670" y="754"/>
                </a:cxn>
                <a:cxn ang="0">
                  <a:pos x="626" y="1036"/>
                </a:cxn>
                <a:cxn ang="0">
                  <a:pos x="0" y="1036"/>
                </a:cxn>
                <a:cxn ang="0">
                  <a:pos x="0" y="991"/>
                </a:cxn>
                <a:cxn ang="0">
                  <a:pos x="379" y="600"/>
                </a:cxn>
                <a:cxn ang="0">
                  <a:pos x="423" y="545"/>
                </a:cxn>
                <a:cxn ang="0">
                  <a:pos x="467" y="482"/>
                </a:cxn>
                <a:cxn ang="0">
                  <a:pos x="503" y="400"/>
                </a:cxn>
                <a:cxn ang="0">
                  <a:pos x="520" y="300"/>
                </a:cxn>
                <a:cxn ang="0">
                  <a:pos x="511" y="227"/>
                </a:cxn>
                <a:cxn ang="0">
                  <a:pos x="485" y="164"/>
                </a:cxn>
                <a:cxn ang="0">
                  <a:pos x="432" y="109"/>
                </a:cxn>
                <a:cxn ang="0">
                  <a:pos x="370" y="73"/>
                </a:cxn>
                <a:cxn ang="0">
                  <a:pos x="291" y="55"/>
                </a:cxn>
                <a:cxn ang="0">
                  <a:pos x="229" y="64"/>
                </a:cxn>
                <a:cxn ang="0">
                  <a:pos x="167" y="82"/>
                </a:cxn>
                <a:cxn ang="0">
                  <a:pos x="114" y="127"/>
                </a:cxn>
                <a:cxn ang="0">
                  <a:pos x="70" y="200"/>
                </a:cxn>
                <a:cxn ang="0">
                  <a:pos x="97" y="200"/>
                </a:cxn>
                <a:cxn ang="0">
                  <a:pos x="123" y="209"/>
                </a:cxn>
                <a:cxn ang="0">
                  <a:pos x="150" y="236"/>
                </a:cxn>
                <a:cxn ang="0">
                  <a:pos x="159" y="255"/>
                </a:cxn>
                <a:cxn ang="0">
                  <a:pos x="159" y="282"/>
                </a:cxn>
                <a:cxn ang="0">
                  <a:pos x="141" y="336"/>
                </a:cxn>
                <a:cxn ang="0">
                  <a:pos x="123" y="355"/>
                </a:cxn>
                <a:cxn ang="0">
                  <a:pos x="97" y="364"/>
                </a:cxn>
                <a:cxn ang="0">
                  <a:pos x="53" y="364"/>
                </a:cxn>
                <a:cxn ang="0">
                  <a:pos x="35" y="355"/>
                </a:cxn>
                <a:cxn ang="0">
                  <a:pos x="9" y="327"/>
                </a:cxn>
                <a:cxn ang="0">
                  <a:pos x="0" y="309"/>
                </a:cxn>
                <a:cxn ang="0">
                  <a:pos x="0" y="282"/>
                </a:cxn>
                <a:cxn ang="0">
                  <a:pos x="26" y="173"/>
                </a:cxn>
                <a:cxn ang="0">
                  <a:pos x="88" y="82"/>
                </a:cxn>
                <a:cxn ang="0">
                  <a:pos x="194" y="27"/>
                </a:cxn>
                <a:cxn ang="0">
                  <a:pos x="317" y="0"/>
                </a:cxn>
              </a:cxnLst>
              <a:rect l="0" t="0" r="r" b="b"/>
              <a:pathLst>
                <a:path w="670" h="1036">
                  <a:moveTo>
                    <a:pt x="317" y="0"/>
                  </a:moveTo>
                  <a:lnTo>
                    <a:pt x="432" y="18"/>
                  </a:lnTo>
                  <a:lnTo>
                    <a:pt x="529" y="55"/>
                  </a:lnTo>
                  <a:lnTo>
                    <a:pt x="600" y="118"/>
                  </a:lnTo>
                  <a:lnTo>
                    <a:pt x="653" y="200"/>
                  </a:lnTo>
                  <a:lnTo>
                    <a:pt x="670" y="300"/>
                  </a:lnTo>
                  <a:lnTo>
                    <a:pt x="653" y="409"/>
                  </a:lnTo>
                  <a:lnTo>
                    <a:pt x="600" y="491"/>
                  </a:lnTo>
                  <a:lnTo>
                    <a:pt x="529" y="564"/>
                  </a:lnTo>
                  <a:lnTo>
                    <a:pt x="450" y="636"/>
                  </a:lnTo>
                  <a:lnTo>
                    <a:pt x="397" y="682"/>
                  </a:lnTo>
                  <a:lnTo>
                    <a:pt x="353" y="718"/>
                  </a:lnTo>
                  <a:lnTo>
                    <a:pt x="300" y="763"/>
                  </a:lnTo>
                  <a:lnTo>
                    <a:pt x="229" y="827"/>
                  </a:lnTo>
                  <a:lnTo>
                    <a:pt x="150" y="900"/>
                  </a:lnTo>
                  <a:lnTo>
                    <a:pt x="547" y="900"/>
                  </a:lnTo>
                  <a:lnTo>
                    <a:pt x="573" y="891"/>
                  </a:lnTo>
                  <a:lnTo>
                    <a:pt x="591" y="854"/>
                  </a:lnTo>
                  <a:lnTo>
                    <a:pt x="600" y="791"/>
                  </a:lnTo>
                  <a:lnTo>
                    <a:pt x="608" y="745"/>
                  </a:lnTo>
                  <a:lnTo>
                    <a:pt x="661" y="745"/>
                  </a:lnTo>
                  <a:lnTo>
                    <a:pt x="670" y="754"/>
                  </a:lnTo>
                  <a:lnTo>
                    <a:pt x="626" y="1036"/>
                  </a:lnTo>
                  <a:lnTo>
                    <a:pt x="0" y="1036"/>
                  </a:lnTo>
                  <a:lnTo>
                    <a:pt x="0" y="991"/>
                  </a:lnTo>
                  <a:lnTo>
                    <a:pt x="379" y="600"/>
                  </a:lnTo>
                  <a:lnTo>
                    <a:pt x="423" y="545"/>
                  </a:lnTo>
                  <a:lnTo>
                    <a:pt x="467" y="482"/>
                  </a:lnTo>
                  <a:lnTo>
                    <a:pt x="503" y="400"/>
                  </a:lnTo>
                  <a:lnTo>
                    <a:pt x="520" y="300"/>
                  </a:lnTo>
                  <a:lnTo>
                    <a:pt x="511" y="227"/>
                  </a:lnTo>
                  <a:lnTo>
                    <a:pt x="485" y="164"/>
                  </a:lnTo>
                  <a:lnTo>
                    <a:pt x="432" y="109"/>
                  </a:lnTo>
                  <a:lnTo>
                    <a:pt x="370" y="73"/>
                  </a:lnTo>
                  <a:lnTo>
                    <a:pt x="291" y="55"/>
                  </a:lnTo>
                  <a:lnTo>
                    <a:pt x="229" y="64"/>
                  </a:lnTo>
                  <a:lnTo>
                    <a:pt x="167" y="82"/>
                  </a:lnTo>
                  <a:lnTo>
                    <a:pt x="114" y="127"/>
                  </a:lnTo>
                  <a:lnTo>
                    <a:pt x="70" y="200"/>
                  </a:lnTo>
                  <a:lnTo>
                    <a:pt x="97" y="200"/>
                  </a:lnTo>
                  <a:lnTo>
                    <a:pt x="123" y="209"/>
                  </a:lnTo>
                  <a:lnTo>
                    <a:pt x="150" y="236"/>
                  </a:lnTo>
                  <a:lnTo>
                    <a:pt x="159" y="255"/>
                  </a:lnTo>
                  <a:lnTo>
                    <a:pt x="159" y="282"/>
                  </a:lnTo>
                  <a:lnTo>
                    <a:pt x="141" y="336"/>
                  </a:lnTo>
                  <a:lnTo>
                    <a:pt x="123" y="355"/>
                  </a:lnTo>
                  <a:lnTo>
                    <a:pt x="97" y="364"/>
                  </a:lnTo>
                  <a:lnTo>
                    <a:pt x="53" y="364"/>
                  </a:lnTo>
                  <a:lnTo>
                    <a:pt x="35" y="355"/>
                  </a:lnTo>
                  <a:lnTo>
                    <a:pt x="9" y="327"/>
                  </a:lnTo>
                  <a:lnTo>
                    <a:pt x="0" y="309"/>
                  </a:lnTo>
                  <a:lnTo>
                    <a:pt x="0" y="282"/>
                  </a:lnTo>
                  <a:lnTo>
                    <a:pt x="26" y="173"/>
                  </a:lnTo>
                  <a:lnTo>
                    <a:pt x="88" y="82"/>
                  </a:lnTo>
                  <a:lnTo>
                    <a:pt x="194" y="27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auto">
            <a:xfrm>
              <a:off x="28519" y="1474"/>
              <a:ext cx="705" cy="1054"/>
            </a:xfrm>
            <a:custGeom>
              <a:avLst/>
              <a:gdLst/>
              <a:ahLst/>
              <a:cxnLst>
                <a:cxn ang="0">
                  <a:pos x="256" y="0"/>
                </a:cxn>
                <a:cxn ang="0">
                  <a:pos x="697" y="0"/>
                </a:cxn>
                <a:cxn ang="0">
                  <a:pos x="705" y="9"/>
                </a:cxn>
                <a:cxn ang="0">
                  <a:pos x="705" y="36"/>
                </a:cxn>
                <a:cxn ang="0">
                  <a:pos x="688" y="54"/>
                </a:cxn>
                <a:cxn ang="0">
                  <a:pos x="582" y="54"/>
                </a:cxn>
                <a:cxn ang="0">
                  <a:pos x="555" y="63"/>
                </a:cxn>
                <a:cxn ang="0">
                  <a:pos x="538" y="82"/>
                </a:cxn>
                <a:cxn ang="0">
                  <a:pos x="520" y="118"/>
                </a:cxn>
                <a:cxn ang="0">
                  <a:pos x="538" y="109"/>
                </a:cxn>
                <a:cxn ang="0">
                  <a:pos x="335" y="927"/>
                </a:cxn>
                <a:cxn ang="0">
                  <a:pos x="326" y="945"/>
                </a:cxn>
                <a:cxn ang="0">
                  <a:pos x="326" y="972"/>
                </a:cxn>
                <a:cxn ang="0">
                  <a:pos x="344" y="990"/>
                </a:cxn>
                <a:cxn ang="0">
                  <a:pos x="467" y="990"/>
                </a:cxn>
                <a:cxn ang="0">
                  <a:pos x="476" y="999"/>
                </a:cxn>
                <a:cxn ang="0">
                  <a:pos x="476" y="1027"/>
                </a:cxn>
                <a:cxn ang="0">
                  <a:pos x="458" y="1045"/>
                </a:cxn>
                <a:cxn ang="0">
                  <a:pos x="167" y="1045"/>
                </a:cxn>
                <a:cxn ang="0">
                  <a:pos x="88" y="1054"/>
                </a:cxn>
                <a:cxn ang="0">
                  <a:pos x="8" y="1054"/>
                </a:cxn>
                <a:cxn ang="0">
                  <a:pos x="0" y="1045"/>
                </a:cxn>
                <a:cxn ang="0">
                  <a:pos x="0" y="1018"/>
                </a:cxn>
                <a:cxn ang="0">
                  <a:pos x="8" y="999"/>
                </a:cxn>
                <a:cxn ang="0">
                  <a:pos x="97" y="999"/>
                </a:cxn>
                <a:cxn ang="0">
                  <a:pos x="123" y="990"/>
                </a:cxn>
                <a:cxn ang="0">
                  <a:pos x="141" y="990"/>
                </a:cxn>
                <a:cxn ang="0">
                  <a:pos x="158" y="981"/>
                </a:cxn>
                <a:cxn ang="0">
                  <a:pos x="176" y="945"/>
                </a:cxn>
                <a:cxn ang="0">
                  <a:pos x="176" y="927"/>
                </a:cxn>
                <a:cxn ang="0">
                  <a:pos x="379" y="109"/>
                </a:cxn>
                <a:cxn ang="0">
                  <a:pos x="388" y="91"/>
                </a:cxn>
                <a:cxn ang="0">
                  <a:pos x="388" y="63"/>
                </a:cxn>
                <a:cxn ang="0">
                  <a:pos x="379" y="54"/>
                </a:cxn>
                <a:cxn ang="0">
                  <a:pos x="256" y="54"/>
                </a:cxn>
                <a:cxn ang="0">
                  <a:pos x="238" y="45"/>
                </a:cxn>
                <a:cxn ang="0">
                  <a:pos x="238" y="18"/>
                </a:cxn>
                <a:cxn ang="0">
                  <a:pos x="256" y="0"/>
                </a:cxn>
              </a:cxnLst>
              <a:rect l="0" t="0" r="r" b="b"/>
              <a:pathLst>
                <a:path w="705" h="1054">
                  <a:moveTo>
                    <a:pt x="256" y="0"/>
                  </a:moveTo>
                  <a:lnTo>
                    <a:pt x="697" y="0"/>
                  </a:lnTo>
                  <a:lnTo>
                    <a:pt x="705" y="9"/>
                  </a:lnTo>
                  <a:lnTo>
                    <a:pt x="705" y="36"/>
                  </a:lnTo>
                  <a:lnTo>
                    <a:pt x="688" y="54"/>
                  </a:lnTo>
                  <a:lnTo>
                    <a:pt x="582" y="54"/>
                  </a:lnTo>
                  <a:lnTo>
                    <a:pt x="555" y="63"/>
                  </a:lnTo>
                  <a:lnTo>
                    <a:pt x="538" y="82"/>
                  </a:lnTo>
                  <a:lnTo>
                    <a:pt x="520" y="118"/>
                  </a:lnTo>
                  <a:lnTo>
                    <a:pt x="538" y="109"/>
                  </a:lnTo>
                  <a:lnTo>
                    <a:pt x="335" y="927"/>
                  </a:lnTo>
                  <a:lnTo>
                    <a:pt x="326" y="945"/>
                  </a:lnTo>
                  <a:lnTo>
                    <a:pt x="326" y="972"/>
                  </a:lnTo>
                  <a:lnTo>
                    <a:pt x="344" y="990"/>
                  </a:lnTo>
                  <a:lnTo>
                    <a:pt x="467" y="990"/>
                  </a:lnTo>
                  <a:lnTo>
                    <a:pt x="476" y="999"/>
                  </a:lnTo>
                  <a:lnTo>
                    <a:pt x="476" y="1027"/>
                  </a:lnTo>
                  <a:lnTo>
                    <a:pt x="458" y="1045"/>
                  </a:lnTo>
                  <a:lnTo>
                    <a:pt x="167" y="1045"/>
                  </a:lnTo>
                  <a:lnTo>
                    <a:pt x="88" y="1054"/>
                  </a:lnTo>
                  <a:lnTo>
                    <a:pt x="8" y="1054"/>
                  </a:lnTo>
                  <a:lnTo>
                    <a:pt x="0" y="1045"/>
                  </a:lnTo>
                  <a:lnTo>
                    <a:pt x="0" y="1018"/>
                  </a:lnTo>
                  <a:lnTo>
                    <a:pt x="8" y="999"/>
                  </a:lnTo>
                  <a:lnTo>
                    <a:pt x="97" y="999"/>
                  </a:lnTo>
                  <a:lnTo>
                    <a:pt x="123" y="990"/>
                  </a:lnTo>
                  <a:lnTo>
                    <a:pt x="141" y="990"/>
                  </a:lnTo>
                  <a:lnTo>
                    <a:pt x="158" y="981"/>
                  </a:lnTo>
                  <a:lnTo>
                    <a:pt x="176" y="945"/>
                  </a:lnTo>
                  <a:lnTo>
                    <a:pt x="176" y="927"/>
                  </a:lnTo>
                  <a:lnTo>
                    <a:pt x="379" y="109"/>
                  </a:lnTo>
                  <a:lnTo>
                    <a:pt x="388" y="91"/>
                  </a:lnTo>
                  <a:lnTo>
                    <a:pt x="388" y="63"/>
                  </a:lnTo>
                  <a:lnTo>
                    <a:pt x="379" y="54"/>
                  </a:lnTo>
                  <a:lnTo>
                    <a:pt x="256" y="54"/>
                  </a:lnTo>
                  <a:lnTo>
                    <a:pt x="238" y="45"/>
                  </a:lnTo>
                  <a:lnTo>
                    <a:pt x="238" y="18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auto">
            <a:xfrm>
              <a:off x="29233" y="2037"/>
              <a:ext cx="538" cy="736"/>
            </a:xfrm>
            <a:custGeom>
              <a:avLst/>
              <a:gdLst/>
              <a:ahLst/>
              <a:cxnLst>
                <a:cxn ang="0">
                  <a:pos x="362" y="9"/>
                </a:cxn>
                <a:cxn ang="0">
                  <a:pos x="485" y="100"/>
                </a:cxn>
                <a:cxn ang="0">
                  <a:pos x="494" y="200"/>
                </a:cxn>
                <a:cxn ang="0">
                  <a:pos x="424" y="300"/>
                </a:cxn>
                <a:cxn ang="0">
                  <a:pos x="441" y="382"/>
                </a:cxn>
                <a:cxn ang="0">
                  <a:pos x="538" y="527"/>
                </a:cxn>
                <a:cxn ang="0">
                  <a:pos x="468" y="673"/>
                </a:cxn>
                <a:cxn ang="0">
                  <a:pos x="265" y="736"/>
                </a:cxn>
                <a:cxn ang="0">
                  <a:pos x="115" y="709"/>
                </a:cxn>
                <a:cxn ang="0">
                  <a:pos x="18" y="636"/>
                </a:cxn>
                <a:cxn ang="0">
                  <a:pos x="0" y="546"/>
                </a:cxn>
                <a:cxn ang="0">
                  <a:pos x="53" y="509"/>
                </a:cxn>
                <a:cxn ang="0">
                  <a:pos x="124" y="527"/>
                </a:cxn>
                <a:cxn ang="0">
                  <a:pos x="133" y="582"/>
                </a:cxn>
                <a:cxn ang="0">
                  <a:pos x="106" y="627"/>
                </a:cxn>
                <a:cxn ang="0">
                  <a:pos x="133" y="664"/>
                </a:cxn>
                <a:cxn ang="0">
                  <a:pos x="247" y="691"/>
                </a:cxn>
                <a:cxn ang="0">
                  <a:pos x="336" y="682"/>
                </a:cxn>
                <a:cxn ang="0">
                  <a:pos x="424" y="591"/>
                </a:cxn>
                <a:cxn ang="0">
                  <a:pos x="424" y="446"/>
                </a:cxn>
                <a:cxn ang="0">
                  <a:pos x="336" y="355"/>
                </a:cxn>
                <a:cxn ang="0">
                  <a:pos x="247" y="373"/>
                </a:cxn>
                <a:cxn ang="0">
                  <a:pos x="150" y="364"/>
                </a:cxn>
                <a:cxn ang="0">
                  <a:pos x="159" y="337"/>
                </a:cxn>
                <a:cxn ang="0">
                  <a:pos x="309" y="318"/>
                </a:cxn>
                <a:cxn ang="0">
                  <a:pos x="380" y="218"/>
                </a:cxn>
                <a:cxn ang="0">
                  <a:pos x="388" y="127"/>
                </a:cxn>
                <a:cxn ang="0">
                  <a:pos x="327" y="64"/>
                </a:cxn>
                <a:cxn ang="0">
                  <a:pos x="230" y="46"/>
                </a:cxn>
                <a:cxn ang="0">
                  <a:pos x="141" y="73"/>
                </a:cxn>
                <a:cxn ang="0">
                  <a:pos x="124" y="109"/>
                </a:cxn>
                <a:cxn ang="0">
                  <a:pos x="150" y="146"/>
                </a:cxn>
                <a:cxn ang="0">
                  <a:pos x="124" y="209"/>
                </a:cxn>
                <a:cxn ang="0">
                  <a:pos x="62" y="218"/>
                </a:cxn>
                <a:cxn ang="0">
                  <a:pos x="27" y="155"/>
                </a:cxn>
                <a:cxn ang="0">
                  <a:pos x="97" y="37"/>
                </a:cxn>
                <a:cxn ang="0">
                  <a:pos x="265" y="0"/>
                </a:cxn>
              </a:cxnLst>
              <a:rect l="0" t="0" r="r" b="b"/>
              <a:pathLst>
                <a:path w="538" h="736">
                  <a:moveTo>
                    <a:pt x="265" y="0"/>
                  </a:moveTo>
                  <a:lnTo>
                    <a:pt x="362" y="9"/>
                  </a:lnTo>
                  <a:lnTo>
                    <a:pt x="433" y="46"/>
                  </a:lnTo>
                  <a:lnTo>
                    <a:pt x="485" y="100"/>
                  </a:lnTo>
                  <a:lnTo>
                    <a:pt x="503" y="155"/>
                  </a:lnTo>
                  <a:lnTo>
                    <a:pt x="494" y="200"/>
                  </a:lnTo>
                  <a:lnTo>
                    <a:pt x="468" y="246"/>
                  </a:lnTo>
                  <a:lnTo>
                    <a:pt x="424" y="300"/>
                  </a:lnTo>
                  <a:lnTo>
                    <a:pt x="344" y="337"/>
                  </a:lnTo>
                  <a:lnTo>
                    <a:pt x="441" y="382"/>
                  </a:lnTo>
                  <a:lnTo>
                    <a:pt x="512" y="446"/>
                  </a:lnTo>
                  <a:lnTo>
                    <a:pt x="538" y="527"/>
                  </a:lnTo>
                  <a:lnTo>
                    <a:pt x="521" y="600"/>
                  </a:lnTo>
                  <a:lnTo>
                    <a:pt x="468" y="673"/>
                  </a:lnTo>
                  <a:lnTo>
                    <a:pt x="380" y="718"/>
                  </a:lnTo>
                  <a:lnTo>
                    <a:pt x="265" y="736"/>
                  </a:lnTo>
                  <a:lnTo>
                    <a:pt x="186" y="727"/>
                  </a:lnTo>
                  <a:lnTo>
                    <a:pt x="115" y="709"/>
                  </a:lnTo>
                  <a:lnTo>
                    <a:pt x="53" y="682"/>
                  </a:lnTo>
                  <a:lnTo>
                    <a:pt x="18" y="636"/>
                  </a:lnTo>
                  <a:lnTo>
                    <a:pt x="0" y="573"/>
                  </a:lnTo>
                  <a:lnTo>
                    <a:pt x="0" y="546"/>
                  </a:lnTo>
                  <a:lnTo>
                    <a:pt x="27" y="518"/>
                  </a:lnTo>
                  <a:lnTo>
                    <a:pt x="53" y="509"/>
                  </a:lnTo>
                  <a:lnTo>
                    <a:pt x="88" y="509"/>
                  </a:lnTo>
                  <a:lnTo>
                    <a:pt x="124" y="527"/>
                  </a:lnTo>
                  <a:lnTo>
                    <a:pt x="133" y="546"/>
                  </a:lnTo>
                  <a:lnTo>
                    <a:pt x="133" y="582"/>
                  </a:lnTo>
                  <a:lnTo>
                    <a:pt x="115" y="618"/>
                  </a:lnTo>
                  <a:lnTo>
                    <a:pt x="106" y="627"/>
                  </a:lnTo>
                  <a:lnTo>
                    <a:pt x="80" y="636"/>
                  </a:lnTo>
                  <a:lnTo>
                    <a:pt x="133" y="664"/>
                  </a:lnTo>
                  <a:lnTo>
                    <a:pt x="194" y="682"/>
                  </a:lnTo>
                  <a:lnTo>
                    <a:pt x="247" y="691"/>
                  </a:lnTo>
                  <a:lnTo>
                    <a:pt x="274" y="691"/>
                  </a:lnTo>
                  <a:lnTo>
                    <a:pt x="336" y="682"/>
                  </a:lnTo>
                  <a:lnTo>
                    <a:pt x="388" y="645"/>
                  </a:lnTo>
                  <a:lnTo>
                    <a:pt x="424" y="591"/>
                  </a:lnTo>
                  <a:lnTo>
                    <a:pt x="433" y="518"/>
                  </a:lnTo>
                  <a:lnTo>
                    <a:pt x="424" y="446"/>
                  </a:lnTo>
                  <a:lnTo>
                    <a:pt x="388" y="391"/>
                  </a:lnTo>
                  <a:lnTo>
                    <a:pt x="336" y="355"/>
                  </a:lnTo>
                  <a:lnTo>
                    <a:pt x="274" y="346"/>
                  </a:lnTo>
                  <a:lnTo>
                    <a:pt x="247" y="373"/>
                  </a:lnTo>
                  <a:lnTo>
                    <a:pt x="159" y="373"/>
                  </a:lnTo>
                  <a:lnTo>
                    <a:pt x="150" y="364"/>
                  </a:lnTo>
                  <a:lnTo>
                    <a:pt x="150" y="346"/>
                  </a:lnTo>
                  <a:lnTo>
                    <a:pt x="159" y="337"/>
                  </a:lnTo>
                  <a:lnTo>
                    <a:pt x="238" y="337"/>
                  </a:lnTo>
                  <a:lnTo>
                    <a:pt x="309" y="318"/>
                  </a:lnTo>
                  <a:lnTo>
                    <a:pt x="353" y="273"/>
                  </a:lnTo>
                  <a:lnTo>
                    <a:pt x="380" y="218"/>
                  </a:lnTo>
                  <a:lnTo>
                    <a:pt x="388" y="164"/>
                  </a:lnTo>
                  <a:lnTo>
                    <a:pt x="388" y="127"/>
                  </a:lnTo>
                  <a:lnTo>
                    <a:pt x="353" y="73"/>
                  </a:lnTo>
                  <a:lnTo>
                    <a:pt x="327" y="64"/>
                  </a:lnTo>
                  <a:lnTo>
                    <a:pt x="291" y="46"/>
                  </a:lnTo>
                  <a:lnTo>
                    <a:pt x="230" y="46"/>
                  </a:lnTo>
                  <a:lnTo>
                    <a:pt x="186" y="55"/>
                  </a:lnTo>
                  <a:lnTo>
                    <a:pt x="141" y="73"/>
                  </a:lnTo>
                  <a:lnTo>
                    <a:pt x="97" y="100"/>
                  </a:lnTo>
                  <a:lnTo>
                    <a:pt x="124" y="109"/>
                  </a:lnTo>
                  <a:lnTo>
                    <a:pt x="141" y="127"/>
                  </a:lnTo>
                  <a:lnTo>
                    <a:pt x="150" y="146"/>
                  </a:lnTo>
                  <a:lnTo>
                    <a:pt x="150" y="182"/>
                  </a:lnTo>
                  <a:lnTo>
                    <a:pt x="124" y="209"/>
                  </a:lnTo>
                  <a:lnTo>
                    <a:pt x="106" y="218"/>
                  </a:lnTo>
                  <a:lnTo>
                    <a:pt x="62" y="218"/>
                  </a:lnTo>
                  <a:lnTo>
                    <a:pt x="27" y="182"/>
                  </a:lnTo>
                  <a:lnTo>
                    <a:pt x="27" y="155"/>
                  </a:lnTo>
                  <a:lnTo>
                    <a:pt x="44" y="91"/>
                  </a:lnTo>
                  <a:lnTo>
                    <a:pt x="97" y="37"/>
                  </a:lnTo>
                  <a:lnTo>
                    <a:pt x="168" y="9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4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743200" y="2590800"/>
            <a:ext cx="3505200" cy="657158"/>
            <a:chOff x="792" y="1939"/>
            <a:chExt cx="13004" cy="2438"/>
          </a:xfrm>
          <a:solidFill>
            <a:srgbClr val="0000FF"/>
          </a:solidFill>
        </p:grpSpPr>
        <p:sp>
          <p:nvSpPr>
            <p:cNvPr id="9258" name="Rectangle 42"/>
            <p:cNvSpPr>
              <a:spLocks noChangeArrowheads="1"/>
            </p:cNvSpPr>
            <p:nvPr/>
          </p:nvSpPr>
          <p:spPr bwMode="auto">
            <a:xfrm>
              <a:off x="792" y="1939"/>
              <a:ext cx="1559" cy="11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9" name="Freeform 43"/>
            <p:cNvSpPr>
              <a:spLocks/>
            </p:cNvSpPr>
            <p:nvPr/>
          </p:nvSpPr>
          <p:spPr bwMode="auto">
            <a:xfrm>
              <a:off x="833" y="2221"/>
              <a:ext cx="1355" cy="1593"/>
            </a:xfrm>
            <a:custGeom>
              <a:avLst/>
              <a:gdLst/>
              <a:ahLst/>
              <a:cxnLst>
                <a:cxn ang="0">
                  <a:pos x="793" y="9"/>
                </a:cxn>
                <a:cxn ang="0">
                  <a:pos x="1005" y="77"/>
                </a:cxn>
                <a:cxn ang="0">
                  <a:pos x="1176" y="201"/>
                </a:cxn>
                <a:cxn ang="0">
                  <a:pos x="1290" y="367"/>
                </a:cxn>
                <a:cxn ang="0">
                  <a:pos x="1331" y="564"/>
                </a:cxn>
                <a:cxn ang="0">
                  <a:pos x="1294" y="769"/>
                </a:cxn>
                <a:cxn ang="0">
                  <a:pos x="1197" y="961"/>
                </a:cxn>
                <a:cxn ang="0">
                  <a:pos x="1074" y="1166"/>
                </a:cxn>
                <a:cxn ang="0">
                  <a:pos x="977" y="1349"/>
                </a:cxn>
                <a:cxn ang="0">
                  <a:pos x="1172" y="1443"/>
                </a:cxn>
                <a:cxn ang="0">
                  <a:pos x="1233" y="1430"/>
                </a:cxn>
                <a:cxn ang="0">
                  <a:pos x="1262" y="1388"/>
                </a:cxn>
                <a:cxn ang="0">
                  <a:pos x="1298" y="1225"/>
                </a:cxn>
                <a:cxn ang="0">
                  <a:pos x="1286" y="1593"/>
                </a:cxn>
                <a:cxn ang="0">
                  <a:pos x="899" y="1588"/>
                </a:cxn>
                <a:cxn ang="0">
                  <a:pos x="891" y="1575"/>
                </a:cxn>
                <a:cxn ang="0">
                  <a:pos x="887" y="1546"/>
                </a:cxn>
                <a:cxn ang="0">
                  <a:pos x="907" y="1379"/>
                </a:cxn>
                <a:cxn ang="0">
                  <a:pos x="948" y="1217"/>
                </a:cxn>
                <a:cxn ang="0">
                  <a:pos x="989" y="1093"/>
                </a:cxn>
                <a:cxn ang="0">
                  <a:pos x="1074" y="824"/>
                </a:cxn>
                <a:cxn ang="0">
                  <a:pos x="1111" y="568"/>
                </a:cxn>
                <a:cxn ang="0">
                  <a:pos x="1078" y="359"/>
                </a:cxn>
                <a:cxn ang="0">
                  <a:pos x="997" y="205"/>
                </a:cxn>
                <a:cxn ang="0">
                  <a:pos x="879" y="107"/>
                </a:cxn>
                <a:cxn ang="0">
                  <a:pos x="745" y="56"/>
                </a:cxn>
                <a:cxn ang="0">
                  <a:pos x="610" y="56"/>
                </a:cxn>
                <a:cxn ang="0">
                  <a:pos x="476" y="103"/>
                </a:cxn>
                <a:cxn ang="0">
                  <a:pos x="358" y="205"/>
                </a:cxn>
                <a:cxn ang="0">
                  <a:pos x="276" y="354"/>
                </a:cxn>
                <a:cxn ang="0">
                  <a:pos x="244" y="568"/>
                </a:cxn>
                <a:cxn ang="0">
                  <a:pos x="280" y="820"/>
                </a:cxn>
                <a:cxn ang="0">
                  <a:pos x="350" y="1046"/>
                </a:cxn>
                <a:cxn ang="0">
                  <a:pos x="439" y="1341"/>
                </a:cxn>
                <a:cxn ang="0">
                  <a:pos x="468" y="1546"/>
                </a:cxn>
                <a:cxn ang="0">
                  <a:pos x="464" y="1584"/>
                </a:cxn>
                <a:cxn ang="0">
                  <a:pos x="69" y="1593"/>
                </a:cxn>
                <a:cxn ang="0">
                  <a:pos x="52" y="1225"/>
                </a:cxn>
                <a:cxn ang="0">
                  <a:pos x="93" y="1409"/>
                </a:cxn>
                <a:cxn ang="0">
                  <a:pos x="118" y="1430"/>
                </a:cxn>
                <a:cxn ang="0">
                  <a:pos x="179" y="1443"/>
                </a:cxn>
                <a:cxn ang="0">
                  <a:pos x="374" y="1349"/>
                </a:cxn>
                <a:cxn ang="0">
                  <a:pos x="276" y="1166"/>
                </a:cxn>
                <a:cxn ang="0">
                  <a:pos x="154" y="961"/>
                </a:cxn>
                <a:cxn ang="0">
                  <a:pos x="57" y="769"/>
                </a:cxn>
                <a:cxn ang="0">
                  <a:pos x="20" y="564"/>
                </a:cxn>
                <a:cxn ang="0">
                  <a:pos x="69" y="346"/>
                </a:cxn>
                <a:cxn ang="0">
                  <a:pos x="207" y="167"/>
                </a:cxn>
                <a:cxn ang="0">
                  <a:pos x="415" y="43"/>
                </a:cxn>
                <a:cxn ang="0">
                  <a:pos x="675" y="0"/>
                </a:cxn>
              </a:cxnLst>
              <a:rect l="0" t="0" r="r" b="b"/>
              <a:pathLst>
                <a:path w="1355" h="1593">
                  <a:moveTo>
                    <a:pt x="675" y="0"/>
                  </a:moveTo>
                  <a:lnTo>
                    <a:pt x="793" y="9"/>
                  </a:lnTo>
                  <a:lnTo>
                    <a:pt x="903" y="34"/>
                  </a:lnTo>
                  <a:lnTo>
                    <a:pt x="1005" y="77"/>
                  </a:lnTo>
                  <a:lnTo>
                    <a:pt x="1099" y="132"/>
                  </a:lnTo>
                  <a:lnTo>
                    <a:pt x="1176" y="201"/>
                  </a:lnTo>
                  <a:lnTo>
                    <a:pt x="1241" y="278"/>
                  </a:lnTo>
                  <a:lnTo>
                    <a:pt x="1290" y="367"/>
                  </a:lnTo>
                  <a:lnTo>
                    <a:pt x="1319" y="461"/>
                  </a:lnTo>
                  <a:lnTo>
                    <a:pt x="1331" y="564"/>
                  </a:lnTo>
                  <a:lnTo>
                    <a:pt x="1323" y="670"/>
                  </a:lnTo>
                  <a:lnTo>
                    <a:pt x="1294" y="769"/>
                  </a:lnTo>
                  <a:lnTo>
                    <a:pt x="1249" y="867"/>
                  </a:lnTo>
                  <a:lnTo>
                    <a:pt x="1197" y="961"/>
                  </a:lnTo>
                  <a:lnTo>
                    <a:pt x="1140" y="1059"/>
                  </a:lnTo>
                  <a:lnTo>
                    <a:pt x="1074" y="1166"/>
                  </a:lnTo>
                  <a:lnTo>
                    <a:pt x="1017" y="1260"/>
                  </a:lnTo>
                  <a:lnTo>
                    <a:pt x="977" y="1349"/>
                  </a:lnTo>
                  <a:lnTo>
                    <a:pt x="948" y="1443"/>
                  </a:lnTo>
                  <a:lnTo>
                    <a:pt x="1172" y="1443"/>
                  </a:lnTo>
                  <a:lnTo>
                    <a:pt x="1209" y="1439"/>
                  </a:lnTo>
                  <a:lnTo>
                    <a:pt x="1233" y="1430"/>
                  </a:lnTo>
                  <a:lnTo>
                    <a:pt x="1258" y="1405"/>
                  </a:lnTo>
                  <a:lnTo>
                    <a:pt x="1262" y="1388"/>
                  </a:lnTo>
                  <a:lnTo>
                    <a:pt x="1282" y="1311"/>
                  </a:lnTo>
                  <a:lnTo>
                    <a:pt x="1298" y="1225"/>
                  </a:lnTo>
                  <a:lnTo>
                    <a:pt x="1355" y="1225"/>
                  </a:lnTo>
                  <a:lnTo>
                    <a:pt x="1286" y="1593"/>
                  </a:lnTo>
                  <a:lnTo>
                    <a:pt x="912" y="1593"/>
                  </a:lnTo>
                  <a:lnTo>
                    <a:pt x="899" y="1588"/>
                  </a:lnTo>
                  <a:lnTo>
                    <a:pt x="895" y="1584"/>
                  </a:lnTo>
                  <a:lnTo>
                    <a:pt x="891" y="1575"/>
                  </a:lnTo>
                  <a:lnTo>
                    <a:pt x="887" y="1563"/>
                  </a:lnTo>
                  <a:lnTo>
                    <a:pt x="887" y="1546"/>
                  </a:lnTo>
                  <a:lnTo>
                    <a:pt x="891" y="1464"/>
                  </a:lnTo>
                  <a:lnTo>
                    <a:pt x="907" y="1379"/>
                  </a:lnTo>
                  <a:lnTo>
                    <a:pt x="924" y="1298"/>
                  </a:lnTo>
                  <a:lnTo>
                    <a:pt x="948" y="1217"/>
                  </a:lnTo>
                  <a:lnTo>
                    <a:pt x="969" y="1149"/>
                  </a:lnTo>
                  <a:lnTo>
                    <a:pt x="989" y="1093"/>
                  </a:lnTo>
                  <a:lnTo>
                    <a:pt x="1034" y="956"/>
                  </a:lnTo>
                  <a:lnTo>
                    <a:pt x="1074" y="824"/>
                  </a:lnTo>
                  <a:lnTo>
                    <a:pt x="1103" y="696"/>
                  </a:lnTo>
                  <a:lnTo>
                    <a:pt x="1111" y="568"/>
                  </a:lnTo>
                  <a:lnTo>
                    <a:pt x="1103" y="457"/>
                  </a:lnTo>
                  <a:lnTo>
                    <a:pt x="1078" y="359"/>
                  </a:lnTo>
                  <a:lnTo>
                    <a:pt x="1046" y="278"/>
                  </a:lnTo>
                  <a:lnTo>
                    <a:pt x="997" y="205"/>
                  </a:lnTo>
                  <a:lnTo>
                    <a:pt x="944" y="150"/>
                  </a:lnTo>
                  <a:lnTo>
                    <a:pt x="879" y="107"/>
                  </a:lnTo>
                  <a:lnTo>
                    <a:pt x="814" y="77"/>
                  </a:lnTo>
                  <a:lnTo>
                    <a:pt x="745" y="56"/>
                  </a:lnTo>
                  <a:lnTo>
                    <a:pt x="675" y="51"/>
                  </a:lnTo>
                  <a:lnTo>
                    <a:pt x="610" y="56"/>
                  </a:lnTo>
                  <a:lnTo>
                    <a:pt x="541" y="73"/>
                  </a:lnTo>
                  <a:lnTo>
                    <a:pt x="476" y="103"/>
                  </a:lnTo>
                  <a:lnTo>
                    <a:pt x="415" y="145"/>
                  </a:lnTo>
                  <a:lnTo>
                    <a:pt x="358" y="205"/>
                  </a:lnTo>
                  <a:lnTo>
                    <a:pt x="313" y="273"/>
                  </a:lnTo>
                  <a:lnTo>
                    <a:pt x="276" y="354"/>
                  </a:lnTo>
                  <a:lnTo>
                    <a:pt x="252" y="453"/>
                  </a:lnTo>
                  <a:lnTo>
                    <a:pt x="244" y="568"/>
                  </a:lnTo>
                  <a:lnTo>
                    <a:pt x="256" y="696"/>
                  </a:lnTo>
                  <a:lnTo>
                    <a:pt x="280" y="820"/>
                  </a:lnTo>
                  <a:lnTo>
                    <a:pt x="313" y="939"/>
                  </a:lnTo>
                  <a:lnTo>
                    <a:pt x="350" y="1046"/>
                  </a:lnTo>
                  <a:lnTo>
                    <a:pt x="382" y="1136"/>
                  </a:lnTo>
                  <a:lnTo>
                    <a:pt x="439" y="1341"/>
                  </a:lnTo>
                  <a:lnTo>
                    <a:pt x="460" y="1447"/>
                  </a:lnTo>
                  <a:lnTo>
                    <a:pt x="468" y="1546"/>
                  </a:lnTo>
                  <a:lnTo>
                    <a:pt x="468" y="1575"/>
                  </a:lnTo>
                  <a:lnTo>
                    <a:pt x="464" y="1584"/>
                  </a:lnTo>
                  <a:lnTo>
                    <a:pt x="447" y="1593"/>
                  </a:lnTo>
                  <a:lnTo>
                    <a:pt x="69" y="1593"/>
                  </a:lnTo>
                  <a:lnTo>
                    <a:pt x="0" y="1225"/>
                  </a:lnTo>
                  <a:lnTo>
                    <a:pt x="52" y="1225"/>
                  </a:lnTo>
                  <a:lnTo>
                    <a:pt x="89" y="1392"/>
                  </a:lnTo>
                  <a:lnTo>
                    <a:pt x="93" y="1409"/>
                  </a:lnTo>
                  <a:lnTo>
                    <a:pt x="105" y="1422"/>
                  </a:lnTo>
                  <a:lnTo>
                    <a:pt x="118" y="1430"/>
                  </a:lnTo>
                  <a:lnTo>
                    <a:pt x="142" y="1439"/>
                  </a:lnTo>
                  <a:lnTo>
                    <a:pt x="179" y="1443"/>
                  </a:lnTo>
                  <a:lnTo>
                    <a:pt x="403" y="1443"/>
                  </a:lnTo>
                  <a:lnTo>
                    <a:pt x="374" y="1349"/>
                  </a:lnTo>
                  <a:lnTo>
                    <a:pt x="329" y="1260"/>
                  </a:lnTo>
                  <a:lnTo>
                    <a:pt x="276" y="1166"/>
                  </a:lnTo>
                  <a:lnTo>
                    <a:pt x="211" y="1059"/>
                  </a:lnTo>
                  <a:lnTo>
                    <a:pt x="154" y="961"/>
                  </a:lnTo>
                  <a:lnTo>
                    <a:pt x="101" y="867"/>
                  </a:lnTo>
                  <a:lnTo>
                    <a:pt x="57" y="769"/>
                  </a:lnTo>
                  <a:lnTo>
                    <a:pt x="28" y="670"/>
                  </a:lnTo>
                  <a:lnTo>
                    <a:pt x="20" y="564"/>
                  </a:lnTo>
                  <a:lnTo>
                    <a:pt x="32" y="453"/>
                  </a:lnTo>
                  <a:lnTo>
                    <a:pt x="69" y="346"/>
                  </a:lnTo>
                  <a:lnTo>
                    <a:pt x="130" y="252"/>
                  </a:lnTo>
                  <a:lnTo>
                    <a:pt x="207" y="167"/>
                  </a:lnTo>
                  <a:lnTo>
                    <a:pt x="305" y="98"/>
                  </a:lnTo>
                  <a:lnTo>
                    <a:pt x="415" y="43"/>
                  </a:lnTo>
                  <a:lnTo>
                    <a:pt x="541" y="13"/>
                  </a:lnTo>
                  <a:lnTo>
                    <a:pt x="6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0" name="Rectangle 44"/>
            <p:cNvSpPr>
              <a:spLocks noChangeArrowheads="1"/>
            </p:cNvSpPr>
            <p:nvPr/>
          </p:nvSpPr>
          <p:spPr bwMode="auto">
            <a:xfrm>
              <a:off x="792" y="3984"/>
              <a:ext cx="1559" cy="11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1" name="Freeform 45"/>
            <p:cNvSpPr>
              <a:spLocks/>
            </p:cNvSpPr>
            <p:nvPr/>
          </p:nvSpPr>
          <p:spPr bwMode="auto">
            <a:xfrm>
              <a:off x="2502" y="2119"/>
              <a:ext cx="501" cy="2258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484" y="0"/>
                </a:cxn>
                <a:cxn ang="0">
                  <a:pos x="493" y="4"/>
                </a:cxn>
                <a:cxn ang="0">
                  <a:pos x="497" y="12"/>
                </a:cxn>
                <a:cxn ang="0">
                  <a:pos x="501" y="25"/>
                </a:cxn>
                <a:cxn ang="0">
                  <a:pos x="501" y="30"/>
                </a:cxn>
                <a:cxn ang="0">
                  <a:pos x="497" y="34"/>
                </a:cxn>
                <a:cxn ang="0">
                  <a:pos x="497" y="38"/>
                </a:cxn>
                <a:cxn ang="0">
                  <a:pos x="488" y="42"/>
                </a:cxn>
                <a:cxn ang="0">
                  <a:pos x="480" y="51"/>
                </a:cxn>
                <a:cxn ang="0">
                  <a:pos x="468" y="59"/>
                </a:cxn>
                <a:cxn ang="0">
                  <a:pos x="378" y="170"/>
                </a:cxn>
                <a:cxn ang="0">
                  <a:pos x="301" y="290"/>
                </a:cxn>
                <a:cxn ang="0">
                  <a:pos x="244" y="418"/>
                </a:cxn>
                <a:cxn ang="0">
                  <a:pos x="195" y="550"/>
                </a:cxn>
                <a:cxn ang="0">
                  <a:pos x="163" y="691"/>
                </a:cxn>
                <a:cxn ang="0">
                  <a:pos x="138" y="832"/>
                </a:cxn>
                <a:cxn ang="0">
                  <a:pos x="126" y="982"/>
                </a:cxn>
                <a:cxn ang="0">
                  <a:pos x="122" y="1127"/>
                </a:cxn>
                <a:cxn ang="0">
                  <a:pos x="126" y="1259"/>
                </a:cxn>
                <a:cxn ang="0">
                  <a:pos x="138" y="1400"/>
                </a:cxn>
                <a:cxn ang="0">
                  <a:pos x="159" y="1537"/>
                </a:cxn>
                <a:cxn ang="0">
                  <a:pos x="187" y="1677"/>
                </a:cxn>
                <a:cxn ang="0">
                  <a:pos x="232" y="1814"/>
                </a:cxn>
                <a:cxn ang="0">
                  <a:pos x="293" y="1946"/>
                </a:cxn>
                <a:cxn ang="0">
                  <a:pos x="366" y="2070"/>
                </a:cxn>
                <a:cxn ang="0">
                  <a:pos x="460" y="2185"/>
                </a:cxn>
                <a:cxn ang="0">
                  <a:pos x="488" y="2215"/>
                </a:cxn>
                <a:cxn ang="0">
                  <a:pos x="493" y="2224"/>
                </a:cxn>
                <a:cxn ang="0">
                  <a:pos x="497" y="2228"/>
                </a:cxn>
                <a:cxn ang="0">
                  <a:pos x="497" y="2237"/>
                </a:cxn>
                <a:cxn ang="0">
                  <a:pos x="501" y="2237"/>
                </a:cxn>
                <a:cxn ang="0">
                  <a:pos x="493" y="2254"/>
                </a:cxn>
                <a:cxn ang="0">
                  <a:pos x="484" y="2258"/>
                </a:cxn>
                <a:cxn ang="0">
                  <a:pos x="476" y="2258"/>
                </a:cxn>
                <a:cxn ang="0">
                  <a:pos x="460" y="2250"/>
                </a:cxn>
                <a:cxn ang="0">
                  <a:pos x="436" y="2232"/>
                </a:cxn>
                <a:cxn ang="0">
                  <a:pos x="395" y="2198"/>
                </a:cxn>
                <a:cxn ang="0">
                  <a:pos x="350" y="2151"/>
                </a:cxn>
                <a:cxn ang="0">
                  <a:pos x="301" y="2092"/>
                </a:cxn>
                <a:cxn ang="0">
                  <a:pos x="248" y="2015"/>
                </a:cxn>
                <a:cxn ang="0">
                  <a:pos x="195" y="1929"/>
                </a:cxn>
                <a:cxn ang="0">
                  <a:pos x="142" y="1831"/>
                </a:cxn>
                <a:cxn ang="0">
                  <a:pos x="81" y="1677"/>
                </a:cxn>
                <a:cxn ang="0">
                  <a:pos x="41" y="1528"/>
                </a:cxn>
                <a:cxn ang="0">
                  <a:pos x="16" y="1379"/>
                </a:cxn>
                <a:cxn ang="0">
                  <a:pos x="4" y="1246"/>
                </a:cxn>
                <a:cxn ang="0">
                  <a:pos x="0" y="1127"/>
                </a:cxn>
                <a:cxn ang="0">
                  <a:pos x="4" y="1007"/>
                </a:cxn>
                <a:cxn ang="0">
                  <a:pos x="16" y="875"/>
                </a:cxn>
                <a:cxn ang="0">
                  <a:pos x="41" y="734"/>
                </a:cxn>
                <a:cxn ang="0">
                  <a:pos x="77" y="589"/>
                </a:cxn>
                <a:cxn ang="0">
                  <a:pos x="134" y="439"/>
                </a:cxn>
                <a:cxn ang="0">
                  <a:pos x="187" y="337"/>
                </a:cxn>
                <a:cxn ang="0">
                  <a:pos x="240" y="252"/>
                </a:cxn>
                <a:cxn ang="0">
                  <a:pos x="293" y="175"/>
                </a:cxn>
                <a:cxn ang="0">
                  <a:pos x="346" y="111"/>
                </a:cxn>
                <a:cxn ang="0">
                  <a:pos x="395" y="64"/>
                </a:cxn>
                <a:cxn ang="0">
                  <a:pos x="431" y="30"/>
                </a:cxn>
                <a:cxn ang="0">
                  <a:pos x="460" y="8"/>
                </a:cxn>
                <a:cxn ang="0">
                  <a:pos x="476" y="0"/>
                </a:cxn>
              </a:cxnLst>
              <a:rect l="0" t="0" r="r" b="b"/>
              <a:pathLst>
                <a:path w="501" h="2258">
                  <a:moveTo>
                    <a:pt x="476" y="0"/>
                  </a:moveTo>
                  <a:lnTo>
                    <a:pt x="484" y="0"/>
                  </a:lnTo>
                  <a:lnTo>
                    <a:pt x="493" y="4"/>
                  </a:lnTo>
                  <a:lnTo>
                    <a:pt x="497" y="12"/>
                  </a:lnTo>
                  <a:lnTo>
                    <a:pt x="501" y="25"/>
                  </a:lnTo>
                  <a:lnTo>
                    <a:pt x="501" y="30"/>
                  </a:lnTo>
                  <a:lnTo>
                    <a:pt x="497" y="34"/>
                  </a:lnTo>
                  <a:lnTo>
                    <a:pt x="497" y="38"/>
                  </a:lnTo>
                  <a:lnTo>
                    <a:pt x="488" y="42"/>
                  </a:lnTo>
                  <a:lnTo>
                    <a:pt x="480" y="51"/>
                  </a:lnTo>
                  <a:lnTo>
                    <a:pt x="468" y="59"/>
                  </a:lnTo>
                  <a:lnTo>
                    <a:pt x="378" y="170"/>
                  </a:lnTo>
                  <a:lnTo>
                    <a:pt x="301" y="290"/>
                  </a:lnTo>
                  <a:lnTo>
                    <a:pt x="244" y="418"/>
                  </a:lnTo>
                  <a:lnTo>
                    <a:pt x="195" y="550"/>
                  </a:lnTo>
                  <a:lnTo>
                    <a:pt x="163" y="691"/>
                  </a:lnTo>
                  <a:lnTo>
                    <a:pt x="138" y="832"/>
                  </a:lnTo>
                  <a:lnTo>
                    <a:pt x="126" y="982"/>
                  </a:lnTo>
                  <a:lnTo>
                    <a:pt x="122" y="1127"/>
                  </a:lnTo>
                  <a:lnTo>
                    <a:pt x="126" y="1259"/>
                  </a:lnTo>
                  <a:lnTo>
                    <a:pt x="138" y="1400"/>
                  </a:lnTo>
                  <a:lnTo>
                    <a:pt x="159" y="1537"/>
                  </a:lnTo>
                  <a:lnTo>
                    <a:pt x="187" y="1677"/>
                  </a:lnTo>
                  <a:lnTo>
                    <a:pt x="232" y="1814"/>
                  </a:lnTo>
                  <a:lnTo>
                    <a:pt x="293" y="1946"/>
                  </a:lnTo>
                  <a:lnTo>
                    <a:pt x="366" y="2070"/>
                  </a:lnTo>
                  <a:lnTo>
                    <a:pt x="460" y="2185"/>
                  </a:lnTo>
                  <a:lnTo>
                    <a:pt x="488" y="2215"/>
                  </a:lnTo>
                  <a:lnTo>
                    <a:pt x="493" y="2224"/>
                  </a:lnTo>
                  <a:lnTo>
                    <a:pt x="497" y="2228"/>
                  </a:lnTo>
                  <a:lnTo>
                    <a:pt x="497" y="2237"/>
                  </a:lnTo>
                  <a:lnTo>
                    <a:pt x="501" y="2237"/>
                  </a:lnTo>
                  <a:lnTo>
                    <a:pt x="493" y="2254"/>
                  </a:lnTo>
                  <a:lnTo>
                    <a:pt x="484" y="2258"/>
                  </a:lnTo>
                  <a:lnTo>
                    <a:pt x="476" y="2258"/>
                  </a:lnTo>
                  <a:lnTo>
                    <a:pt x="460" y="2250"/>
                  </a:lnTo>
                  <a:lnTo>
                    <a:pt x="436" y="2232"/>
                  </a:lnTo>
                  <a:lnTo>
                    <a:pt x="395" y="2198"/>
                  </a:lnTo>
                  <a:lnTo>
                    <a:pt x="350" y="2151"/>
                  </a:lnTo>
                  <a:lnTo>
                    <a:pt x="301" y="2092"/>
                  </a:lnTo>
                  <a:lnTo>
                    <a:pt x="248" y="2015"/>
                  </a:lnTo>
                  <a:lnTo>
                    <a:pt x="195" y="1929"/>
                  </a:lnTo>
                  <a:lnTo>
                    <a:pt x="142" y="1831"/>
                  </a:lnTo>
                  <a:lnTo>
                    <a:pt x="81" y="1677"/>
                  </a:lnTo>
                  <a:lnTo>
                    <a:pt x="41" y="1528"/>
                  </a:lnTo>
                  <a:lnTo>
                    <a:pt x="16" y="1379"/>
                  </a:lnTo>
                  <a:lnTo>
                    <a:pt x="4" y="1246"/>
                  </a:lnTo>
                  <a:lnTo>
                    <a:pt x="0" y="1127"/>
                  </a:lnTo>
                  <a:lnTo>
                    <a:pt x="4" y="1007"/>
                  </a:lnTo>
                  <a:lnTo>
                    <a:pt x="16" y="875"/>
                  </a:lnTo>
                  <a:lnTo>
                    <a:pt x="41" y="734"/>
                  </a:lnTo>
                  <a:lnTo>
                    <a:pt x="77" y="589"/>
                  </a:lnTo>
                  <a:lnTo>
                    <a:pt x="134" y="439"/>
                  </a:lnTo>
                  <a:lnTo>
                    <a:pt x="187" y="337"/>
                  </a:lnTo>
                  <a:lnTo>
                    <a:pt x="240" y="252"/>
                  </a:lnTo>
                  <a:lnTo>
                    <a:pt x="293" y="175"/>
                  </a:lnTo>
                  <a:lnTo>
                    <a:pt x="346" y="111"/>
                  </a:lnTo>
                  <a:lnTo>
                    <a:pt x="395" y="64"/>
                  </a:lnTo>
                  <a:lnTo>
                    <a:pt x="431" y="30"/>
                  </a:lnTo>
                  <a:lnTo>
                    <a:pt x="460" y="8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2" name="Freeform 46"/>
            <p:cNvSpPr>
              <a:spLocks/>
            </p:cNvSpPr>
            <p:nvPr/>
          </p:nvSpPr>
          <p:spPr bwMode="auto">
            <a:xfrm>
              <a:off x="3202" y="2272"/>
              <a:ext cx="1303" cy="1546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570" y="5"/>
                </a:cxn>
                <a:cxn ang="0">
                  <a:pos x="733" y="9"/>
                </a:cxn>
                <a:cxn ang="0">
                  <a:pos x="880" y="5"/>
                </a:cxn>
                <a:cxn ang="0">
                  <a:pos x="1018" y="0"/>
                </a:cxn>
                <a:cxn ang="0">
                  <a:pos x="1030" y="9"/>
                </a:cxn>
                <a:cxn ang="0">
                  <a:pos x="1034" y="26"/>
                </a:cxn>
                <a:cxn ang="0">
                  <a:pos x="1018" y="64"/>
                </a:cxn>
                <a:cxn ang="0">
                  <a:pos x="876" y="69"/>
                </a:cxn>
                <a:cxn ang="0">
                  <a:pos x="782" y="86"/>
                </a:cxn>
                <a:cxn ang="0">
                  <a:pos x="741" y="120"/>
                </a:cxn>
                <a:cxn ang="0">
                  <a:pos x="721" y="175"/>
                </a:cxn>
                <a:cxn ang="0">
                  <a:pos x="432" y="1401"/>
                </a:cxn>
                <a:cxn ang="0">
                  <a:pos x="424" y="1431"/>
                </a:cxn>
                <a:cxn ang="0">
                  <a:pos x="420" y="1460"/>
                </a:cxn>
                <a:cxn ang="0">
                  <a:pos x="436" y="1473"/>
                </a:cxn>
                <a:cxn ang="0">
                  <a:pos x="700" y="1477"/>
                </a:cxn>
                <a:cxn ang="0">
                  <a:pos x="892" y="1448"/>
                </a:cxn>
                <a:cxn ang="0">
                  <a:pos x="1030" y="1375"/>
                </a:cxn>
                <a:cxn ang="0">
                  <a:pos x="1128" y="1268"/>
                </a:cxn>
                <a:cxn ang="0">
                  <a:pos x="1193" y="1140"/>
                </a:cxn>
                <a:cxn ang="0">
                  <a:pos x="1250" y="995"/>
                </a:cxn>
                <a:cxn ang="0">
                  <a:pos x="1262" y="974"/>
                </a:cxn>
                <a:cxn ang="0">
                  <a:pos x="1291" y="965"/>
                </a:cxn>
                <a:cxn ang="0">
                  <a:pos x="1299" y="978"/>
                </a:cxn>
                <a:cxn ang="0">
                  <a:pos x="1303" y="999"/>
                </a:cxn>
                <a:cxn ang="0">
                  <a:pos x="1295" y="1021"/>
                </a:cxn>
                <a:cxn ang="0">
                  <a:pos x="1112" y="1529"/>
                </a:cxn>
                <a:cxn ang="0">
                  <a:pos x="1087" y="1546"/>
                </a:cxn>
                <a:cxn ang="0">
                  <a:pos x="0" y="1533"/>
                </a:cxn>
                <a:cxn ang="0">
                  <a:pos x="4" y="1490"/>
                </a:cxn>
                <a:cxn ang="0">
                  <a:pos x="29" y="1473"/>
                </a:cxn>
                <a:cxn ang="0">
                  <a:pos x="179" y="1465"/>
                </a:cxn>
                <a:cxn ang="0">
                  <a:pos x="228" y="1435"/>
                </a:cxn>
                <a:cxn ang="0">
                  <a:pos x="253" y="1366"/>
                </a:cxn>
                <a:cxn ang="0">
                  <a:pos x="554" y="120"/>
                </a:cxn>
                <a:cxn ang="0">
                  <a:pos x="546" y="90"/>
                </a:cxn>
                <a:cxn ang="0">
                  <a:pos x="513" y="81"/>
                </a:cxn>
                <a:cxn ang="0">
                  <a:pos x="460" y="73"/>
                </a:cxn>
                <a:cxn ang="0">
                  <a:pos x="379" y="69"/>
                </a:cxn>
                <a:cxn ang="0">
                  <a:pos x="358" y="60"/>
                </a:cxn>
                <a:cxn ang="0">
                  <a:pos x="354" y="26"/>
                </a:cxn>
                <a:cxn ang="0">
                  <a:pos x="371" y="5"/>
                </a:cxn>
              </a:cxnLst>
              <a:rect l="0" t="0" r="r" b="b"/>
              <a:pathLst>
                <a:path w="1303" h="1546">
                  <a:moveTo>
                    <a:pt x="379" y="0"/>
                  </a:moveTo>
                  <a:lnTo>
                    <a:pt x="444" y="0"/>
                  </a:lnTo>
                  <a:lnTo>
                    <a:pt x="505" y="5"/>
                  </a:lnTo>
                  <a:lnTo>
                    <a:pt x="570" y="5"/>
                  </a:lnTo>
                  <a:lnTo>
                    <a:pt x="631" y="9"/>
                  </a:lnTo>
                  <a:lnTo>
                    <a:pt x="733" y="9"/>
                  </a:lnTo>
                  <a:lnTo>
                    <a:pt x="802" y="5"/>
                  </a:lnTo>
                  <a:lnTo>
                    <a:pt x="880" y="5"/>
                  </a:lnTo>
                  <a:lnTo>
                    <a:pt x="949" y="0"/>
                  </a:lnTo>
                  <a:lnTo>
                    <a:pt x="1018" y="0"/>
                  </a:lnTo>
                  <a:lnTo>
                    <a:pt x="1022" y="5"/>
                  </a:lnTo>
                  <a:lnTo>
                    <a:pt x="1030" y="9"/>
                  </a:lnTo>
                  <a:lnTo>
                    <a:pt x="1034" y="17"/>
                  </a:lnTo>
                  <a:lnTo>
                    <a:pt x="1034" y="26"/>
                  </a:lnTo>
                  <a:lnTo>
                    <a:pt x="1030" y="52"/>
                  </a:lnTo>
                  <a:lnTo>
                    <a:pt x="1018" y="64"/>
                  </a:lnTo>
                  <a:lnTo>
                    <a:pt x="994" y="69"/>
                  </a:lnTo>
                  <a:lnTo>
                    <a:pt x="876" y="69"/>
                  </a:lnTo>
                  <a:lnTo>
                    <a:pt x="823" y="77"/>
                  </a:lnTo>
                  <a:lnTo>
                    <a:pt x="782" y="86"/>
                  </a:lnTo>
                  <a:lnTo>
                    <a:pt x="757" y="99"/>
                  </a:lnTo>
                  <a:lnTo>
                    <a:pt x="741" y="120"/>
                  </a:lnTo>
                  <a:lnTo>
                    <a:pt x="729" y="146"/>
                  </a:lnTo>
                  <a:lnTo>
                    <a:pt x="721" y="175"/>
                  </a:lnTo>
                  <a:lnTo>
                    <a:pt x="725" y="180"/>
                  </a:lnTo>
                  <a:lnTo>
                    <a:pt x="432" y="1401"/>
                  </a:lnTo>
                  <a:lnTo>
                    <a:pt x="428" y="1418"/>
                  </a:lnTo>
                  <a:lnTo>
                    <a:pt x="424" y="1431"/>
                  </a:lnTo>
                  <a:lnTo>
                    <a:pt x="420" y="1439"/>
                  </a:lnTo>
                  <a:lnTo>
                    <a:pt x="420" y="1460"/>
                  </a:lnTo>
                  <a:lnTo>
                    <a:pt x="428" y="1469"/>
                  </a:lnTo>
                  <a:lnTo>
                    <a:pt x="436" y="1473"/>
                  </a:lnTo>
                  <a:lnTo>
                    <a:pt x="448" y="1477"/>
                  </a:lnTo>
                  <a:lnTo>
                    <a:pt x="700" y="1477"/>
                  </a:lnTo>
                  <a:lnTo>
                    <a:pt x="802" y="1469"/>
                  </a:lnTo>
                  <a:lnTo>
                    <a:pt x="892" y="1448"/>
                  </a:lnTo>
                  <a:lnTo>
                    <a:pt x="965" y="1418"/>
                  </a:lnTo>
                  <a:lnTo>
                    <a:pt x="1030" y="1375"/>
                  </a:lnTo>
                  <a:lnTo>
                    <a:pt x="1083" y="1324"/>
                  </a:lnTo>
                  <a:lnTo>
                    <a:pt x="1128" y="1268"/>
                  </a:lnTo>
                  <a:lnTo>
                    <a:pt x="1165" y="1204"/>
                  </a:lnTo>
                  <a:lnTo>
                    <a:pt x="1193" y="1140"/>
                  </a:lnTo>
                  <a:lnTo>
                    <a:pt x="1242" y="1012"/>
                  </a:lnTo>
                  <a:lnTo>
                    <a:pt x="1250" y="995"/>
                  </a:lnTo>
                  <a:lnTo>
                    <a:pt x="1254" y="982"/>
                  </a:lnTo>
                  <a:lnTo>
                    <a:pt x="1262" y="974"/>
                  </a:lnTo>
                  <a:lnTo>
                    <a:pt x="1266" y="965"/>
                  </a:lnTo>
                  <a:lnTo>
                    <a:pt x="1291" y="965"/>
                  </a:lnTo>
                  <a:lnTo>
                    <a:pt x="1295" y="969"/>
                  </a:lnTo>
                  <a:lnTo>
                    <a:pt x="1299" y="978"/>
                  </a:lnTo>
                  <a:lnTo>
                    <a:pt x="1303" y="982"/>
                  </a:lnTo>
                  <a:lnTo>
                    <a:pt x="1303" y="999"/>
                  </a:lnTo>
                  <a:lnTo>
                    <a:pt x="1299" y="1008"/>
                  </a:lnTo>
                  <a:lnTo>
                    <a:pt x="1295" y="1021"/>
                  </a:lnTo>
                  <a:lnTo>
                    <a:pt x="1124" y="1507"/>
                  </a:lnTo>
                  <a:lnTo>
                    <a:pt x="1112" y="1529"/>
                  </a:lnTo>
                  <a:lnTo>
                    <a:pt x="1104" y="1542"/>
                  </a:lnTo>
                  <a:lnTo>
                    <a:pt x="1087" y="1546"/>
                  </a:lnTo>
                  <a:lnTo>
                    <a:pt x="25" y="1546"/>
                  </a:lnTo>
                  <a:lnTo>
                    <a:pt x="0" y="1533"/>
                  </a:lnTo>
                  <a:lnTo>
                    <a:pt x="0" y="1503"/>
                  </a:lnTo>
                  <a:lnTo>
                    <a:pt x="4" y="1490"/>
                  </a:lnTo>
                  <a:lnTo>
                    <a:pt x="12" y="1482"/>
                  </a:lnTo>
                  <a:lnTo>
                    <a:pt x="29" y="1473"/>
                  </a:lnTo>
                  <a:lnTo>
                    <a:pt x="126" y="1473"/>
                  </a:lnTo>
                  <a:lnTo>
                    <a:pt x="179" y="1465"/>
                  </a:lnTo>
                  <a:lnTo>
                    <a:pt x="208" y="1452"/>
                  </a:lnTo>
                  <a:lnTo>
                    <a:pt x="228" y="1435"/>
                  </a:lnTo>
                  <a:lnTo>
                    <a:pt x="244" y="1405"/>
                  </a:lnTo>
                  <a:lnTo>
                    <a:pt x="253" y="1366"/>
                  </a:lnTo>
                  <a:lnTo>
                    <a:pt x="546" y="137"/>
                  </a:lnTo>
                  <a:lnTo>
                    <a:pt x="554" y="120"/>
                  </a:lnTo>
                  <a:lnTo>
                    <a:pt x="554" y="99"/>
                  </a:lnTo>
                  <a:lnTo>
                    <a:pt x="546" y="90"/>
                  </a:lnTo>
                  <a:lnTo>
                    <a:pt x="529" y="81"/>
                  </a:lnTo>
                  <a:lnTo>
                    <a:pt x="513" y="81"/>
                  </a:lnTo>
                  <a:lnTo>
                    <a:pt x="497" y="77"/>
                  </a:lnTo>
                  <a:lnTo>
                    <a:pt x="460" y="73"/>
                  </a:lnTo>
                  <a:lnTo>
                    <a:pt x="428" y="69"/>
                  </a:lnTo>
                  <a:lnTo>
                    <a:pt x="379" y="69"/>
                  </a:lnTo>
                  <a:lnTo>
                    <a:pt x="367" y="64"/>
                  </a:lnTo>
                  <a:lnTo>
                    <a:pt x="358" y="60"/>
                  </a:lnTo>
                  <a:lnTo>
                    <a:pt x="354" y="56"/>
                  </a:lnTo>
                  <a:lnTo>
                    <a:pt x="354" y="26"/>
                  </a:lnTo>
                  <a:lnTo>
                    <a:pt x="358" y="17"/>
                  </a:lnTo>
                  <a:lnTo>
                    <a:pt x="371" y="5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3" name="Freeform 47"/>
            <p:cNvSpPr>
              <a:spLocks noEditPoints="1"/>
            </p:cNvSpPr>
            <p:nvPr/>
          </p:nvSpPr>
          <p:spPr bwMode="auto">
            <a:xfrm>
              <a:off x="4786" y="3574"/>
              <a:ext cx="248" cy="671"/>
            </a:xfrm>
            <a:custGeom>
              <a:avLst/>
              <a:gdLst/>
              <a:ahLst/>
              <a:cxnLst>
                <a:cxn ang="0">
                  <a:pos x="248" y="231"/>
                </a:cxn>
                <a:cxn ang="0">
                  <a:pos x="248" y="235"/>
                </a:cxn>
                <a:cxn ang="0">
                  <a:pos x="248" y="231"/>
                </a:cxn>
                <a:cxn ang="0">
                  <a:pos x="114" y="0"/>
                </a:cxn>
                <a:cxn ang="0">
                  <a:pos x="159" y="9"/>
                </a:cxn>
                <a:cxn ang="0">
                  <a:pos x="195" y="39"/>
                </a:cxn>
                <a:cxn ang="0">
                  <a:pos x="224" y="90"/>
                </a:cxn>
                <a:cxn ang="0">
                  <a:pos x="240" y="154"/>
                </a:cxn>
                <a:cxn ang="0">
                  <a:pos x="248" y="235"/>
                </a:cxn>
                <a:cxn ang="0">
                  <a:pos x="240" y="325"/>
                </a:cxn>
                <a:cxn ang="0">
                  <a:pos x="220" y="410"/>
                </a:cxn>
                <a:cxn ang="0">
                  <a:pos x="191" y="487"/>
                </a:cxn>
                <a:cxn ang="0">
                  <a:pos x="159" y="551"/>
                </a:cxn>
                <a:cxn ang="0">
                  <a:pos x="126" y="602"/>
                </a:cxn>
                <a:cxn ang="0">
                  <a:pos x="94" y="641"/>
                </a:cxn>
                <a:cxn ang="0">
                  <a:pos x="69" y="662"/>
                </a:cxn>
                <a:cxn ang="0">
                  <a:pos x="53" y="671"/>
                </a:cxn>
                <a:cxn ang="0">
                  <a:pos x="45" y="666"/>
                </a:cxn>
                <a:cxn ang="0">
                  <a:pos x="33" y="654"/>
                </a:cxn>
                <a:cxn ang="0">
                  <a:pos x="33" y="641"/>
                </a:cxn>
                <a:cxn ang="0">
                  <a:pos x="41" y="632"/>
                </a:cxn>
                <a:cxn ang="0">
                  <a:pos x="45" y="624"/>
                </a:cxn>
                <a:cxn ang="0">
                  <a:pos x="57" y="611"/>
                </a:cxn>
                <a:cxn ang="0">
                  <a:pos x="102" y="560"/>
                </a:cxn>
                <a:cxn ang="0">
                  <a:pos x="138" y="496"/>
                </a:cxn>
                <a:cxn ang="0">
                  <a:pos x="175" y="415"/>
                </a:cxn>
                <a:cxn ang="0">
                  <a:pos x="195" y="329"/>
                </a:cxn>
                <a:cxn ang="0">
                  <a:pos x="204" y="231"/>
                </a:cxn>
                <a:cxn ang="0">
                  <a:pos x="204" y="201"/>
                </a:cxn>
                <a:cxn ang="0">
                  <a:pos x="199" y="197"/>
                </a:cxn>
                <a:cxn ang="0">
                  <a:pos x="195" y="197"/>
                </a:cxn>
                <a:cxn ang="0">
                  <a:pos x="187" y="205"/>
                </a:cxn>
                <a:cxn ang="0">
                  <a:pos x="151" y="227"/>
                </a:cxn>
                <a:cxn ang="0">
                  <a:pos x="114" y="235"/>
                </a:cxn>
                <a:cxn ang="0">
                  <a:pos x="73" y="227"/>
                </a:cxn>
                <a:cxn ang="0">
                  <a:pos x="41" y="210"/>
                </a:cxn>
                <a:cxn ang="0">
                  <a:pos x="20" y="184"/>
                </a:cxn>
                <a:cxn ang="0">
                  <a:pos x="4" y="150"/>
                </a:cxn>
                <a:cxn ang="0">
                  <a:pos x="0" y="116"/>
                </a:cxn>
                <a:cxn ang="0">
                  <a:pos x="8" y="73"/>
                </a:cxn>
                <a:cxn ang="0">
                  <a:pos x="28" y="35"/>
                </a:cxn>
                <a:cxn ang="0">
                  <a:pos x="65" y="9"/>
                </a:cxn>
                <a:cxn ang="0">
                  <a:pos x="114" y="0"/>
                </a:cxn>
              </a:cxnLst>
              <a:rect l="0" t="0" r="r" b="b"/>
              <a:pathLst>
                <a:path w="248" h="671">
                  <a:moveTo>
                    <a:pt x="248" y="231"/>
                  </a:moveTo>
                  <a:lnTo>
                    <a:pt x="248" y="235"/>
                  </a:lnTo>
                  <a:lnTo>
                    <a:pt x="248" y="231"/>
                  </a:lnTo>
                  <a:close/>
                  <a:moveTo>
                    <a:pt x="114" y="0"/>
                  </a:moveTo>
                  <a:lnTo>
                    <a:pt x="159" y="9"/>
                  </a:lnTo>
                  <a:lnTo>
                    <a:pt x="195" y="39"/>
                  </a:lnTo>
                  <a:lnTo>
                    <a:pt x="224" y="90"/>
                  </a:lnTo>
                  <a:lnTo>
                    <a:pt x="240" y="154"/>
                  </a:lnTo>
                  <a:lnTo>
                    <a:pt x="248" y="235"/>
                  </a:lnTo>
                  <a:lnTo>
                    <a:pt x="240" y="325"/>
                  </a:lnTo>
                  <a:lnTo>
                    <a:pt x="220" y="410"/>
                  </a:lnTo>
                  <a:lnTo>
                    <a:pt x="191" y="487"/>
                  </a:lnTo>
                  <a:lnTo>
                    <a:pt x="159" y="551"/>
                  </a:lnTo>
                  <a:lnTo>
                    <a:pt x="126" y="602"/>
                  </a:lnTo>
                  <a:lnTo>
                    <a:pt x="94" y="641"/>
                  </a:lnTo>
                  <a:lnTo>
                    <a:pt x="69" y="662"/>
                  </a:lnTo>
                  <a:lnTo>
                    <a:pt x="53" y="671"/>
                  </a:lnTo>
                  <a:lnTo>
                    <a:pt x="45" y="666"/>
                  </a:lnTo>
                  <a:lnTo>
                    <a:pt x="33" y="654"/>
                  </a:lnTo>
                  <a:lnTo>
                    <a:pt x="33" y="641"/>
                  </a:lnTo>
                  <a:lnTo>
                    <a:pt x="41" y="632"/>
                  </a:lnTo>
                  <a:lnTo>
                    <a:pt x="45" y="624"/>
                  </a:lnTo>
                  <a:lnTo>
                    <a:pt x="57" y="611"/>
                  </a:lnTo>
                  <a:lnTo>
                    <a:pt x="102" y="560"/>
                  </a:lnTo>
                  <a:lnTo>
                    <a:pt x="138" y="496"/>
                  </a:lnTo>
                  <a:lnTo>
                    <a:pt x="175" y="415"/>
                  </a:lnTo>
                  <a:lnTo>
                    <a:pt x="195" y="329"/>
                  </a:lnTo>
                  <a:lnTo>
                    <a:pt x="204" y="231"/>
                  </a:lnTo>
                  <a:lnTo>
                    <a:pt x="204" y="201"/>
                  </a:lnTo>
                  <a:lnTo>
                    <a:pt x="199" y="197"/>
                  </a:lnTo>
                  <a:lnTo>
                    <a:pt x="195" y="197"/>
                  </a:lnTo>
                  <a:lnTo>
                    <a:pt x="187" y="205"/>
                  </a:lnTo>
                  <a:lnTo>
                    <a:pt x="151" y="227"/>
                  </a:lnTo>
                  <a:lnTo>
                    <a:pt x="114" y="235"/>
                  </a:lnTo>
                  <a:lnTo>
                    <a:pt x="73" y="227"/>
                  </a:lnTo>
                  <a:lnTo>
                    <a:pt x="41" y="210"/>
                  </a:lnTo>
                  <a:lnTo>
                    <a:pt x="20" y="184"/>
                  </a:lnTo>
                  <a:lnTo>
                    <a:pt x="4" y="150"/>
                  </a:lnTo>
                  <a:lnTo>
                    <a:pt x="0" y="116"/>
                  </a:lnTo>
                  <a:lnTo>
                    <a:pt x="8" y="73"/>
                  </a:lnTo>
                  <a:lnTo>
                    <a:pt x="28" y="35"/>
                  </a:lnTo>
                  <a:lnTo>
                    <a:pt x="65" y="9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4" name="Freeform 48"/>
            <p:cNvSpPr>
              <a:spLocks/>
            </p:cNvSpPr>
            <p:nvPr/>
          </p:nvSpPr>
          <p:spPr bwMode="auto">
            <a:xfrm>
              <a:off x="5592" y="2810"/>
              <a:ext cx="1140" cy="1486"/>
            </a:xfrm>
            <a:custGeom>
              <a:avLst/>
              <a:gdLst/>
              <a:ahLst/>
              <a:cxnLst>
                <a:cxn ang="0">
                  <a:pos x="493" y="9"/>
                </a:cxn>
                <a:cxn ang="0">
                  <a:pos x="603" y="73"/>
                </a:cxn>
                <a:cxn ang="0">
                  <a:pos x="680" y="184"/>
                </a:cxn>
                <a:cxn ang="0">
                  <a:pos x="749" y="372"/>
                </a:cxn>
                <a:cxn ang="0">
                  <a:pos x="790" y="577"/>
                </a:cxn>
                <a:cxn ang="0">
                  <a:pos x="798" y="709"/>
                </a:cxn>
                <a:cxn ang="0">
                  <a:pos x="981" y="256"/>
                </a:cxn>
                <a:cxn ang="0">
                  <a:pos x="1095" y="26"/>
                </a:cxn>
                <a:cxn ang="0">
                  <a:pos x="1128" y="30"/>
                </a:cxn>
                <a:cxn ang="0">
                  <a:pos x="1140" y="39"/>
                </a:cxn>
                <a:cxn ang="0">
                  <a:pos x="1136" y="64"/>
                </a:cxn>
                <a:cxn ang="0">
                  <a:pos x="1059" y="222"/>
                </a:cxn>
                <a:cxn ang="0">
                  <a:pos x="969" y="431"/>
                </a:cxn>
                <a:cxn ang="0">
                  <a:pos x="880" y="658"/>
                </a:cxn>
                <a:cxn ang="0">
                  <a:pos x="806" y="871"/>
                </a:cxn>
                <a:cxn ang="0">
                  <a:pos x="790" y="961"/>
                </a:cxn>
                <a:cxn ang="0">
                  <a:pos x="770" y="1072"/>
                </a:cxn>
                <a:cxn ang="0">
                  <a:pos x="737" y="1243"/>
                </a:cxn>
                <a:cxn ang="0">
                  <a:pos x="692" y="1405"/>
                </a:cxn>
                <a:cxn ang="0">
                  <a:pos x="660" y="1477"/>
                </a:cxn>
                <a:cxn ang="0">
                  <a:pos x="627" y="1482"/>
                </a:cxn>
                <a:cxn ang="0">
                  <a:pos x="615" y="1460"/>
                </a:cxn>
                <a:cxn ang="0">
                  <a:pos x="615" y="1409"/>
                </a:cxn>
                <a:cxn ang="0">
                  <a:pos x="639" y="1281"/>
                </a:cxn>
                <a:cxn ang="0">
                  <a:pos x="676" y="1119"/>
                </a:cxn>
                <a:cxn ang="0">
                  <a:pos x="721" y="961"/>
                </a:cxn>
                <a:cxn ang="0">
                  <a:pos x="737" y="905"/>
                </a:cxn>
                <a:cxn ang="0">
                  <a:pos x="749" y="811"/>
                </a:cxn>
                <a:cxn ang="0">
                  <a:pos x="741" y="572"/>
                </a:cxn>
                <a:cxn ang="0">
                  <a:pos x="717" y="449"/>
                </a:cxn>
                <a:cxn ang="0">
                  <a:pos x="668" y="329"/>
                </a:cxn>
                <a:cxn ang="0">
                  <a:pos x="590" y="231"/>
                </a:cxn>
                <a:cxn ang="0">
                  <a:pos x="472" y="175"/>
                </a:cxn>
                <a:cxn ang="0">
                  <a:pos x="383" y="167"/>
                </a:cxn>
                <a:cxn ang="0">
                  <a:pos x="318" y="175"/>
                </a:cxn>
                <a:cxn ang="0">
                  <a:pos x="228" y="214"/>
                </a:cxn>
                <a:cxn ang="0">
                  <a:pos x="130" y="291"/>
                </a:cxn>
                <a:cxn ang="0">
                  <a:pos x="57" y="431"/>
                </a:cxn>
                <a:cxn ang="0">
                  <a:pos x="45" y="436"/>
                </a:cxn>
                <a:cxn ang="0">
                  <a:pos x="12" y="431"/>
                </a:cxn>
                <a:cxn ang="0">
                  <a:pos x="0" y="423"/>
                </a:cxn>
                <a:cxn ang="0">
                  <a:pos x="4" y="384"/>
                </a:cxn>
                <a:cxn ang="0">
                  <a:pos x="41" y="295"/>
                </a:cxn>
                <a:cxn ang="0">
                  <a:pos x="110" y="180"/>
                </a:cxn>
                <a:cxn ang="0">
                  <a:pos x="212" y="77"/>
                </a:cxn>
                <a:cxn ang="0">
                  <a:pos x="346" y="9"/>
                </a:cxn>
              </a:cxnLst>
              <a:rect l="0" t="0" r="r" b="b"/>
              <a:pathLst>
                <a:path w="1140" h="1486">
                  <a:moveTo>
                    <a:pt x="424" y="0"/>
                  </a:moveTo>
                  <a:lnTo>
                    <a:pt x="493" y="9"/>
                  </a:lnTo>
                  <a:lnTo>
                    <a:pt x="554" y="34"/>
                  </a:lnTo>
                  <a:lnTo>
                    <a:pt x="603" y="73"/>
                  </a:lnTo>
                  <a:lnTo>
                    <a:pt x="643" y="124"/>
                  </a:lnTo>
                  <a:lnTo>
                    <a:pt x="680" y="184"/>
                  </a:lnTo>
                  <a:lnTo>
                    <a:pt x="709" y="248"/>
                  </a:lnTo>
                  <a:lnTo>
                    <a:pt x="749" y="372"/>
                  </a:lnTo>
                  <a:lnTo>
                    <a:pt x="778" y="483"/>
                  </a:lnTo>
                  <a:lnTo>
                    <a:pt x="790" y="577"/>
                  </a:lnTo>
                  <a:lnTo>
                    <a:pt x="798" y="653"/>
                  </a:lnTo>
                  <a:lnTo>
                    <a:pt x="798" y="709"/>
                  </a:lnTo>
                  <a:lnTo>
                    <a:pt x="888" y="483"/>
                  </a:lnTo>
                  <a:lnTo>
                    <a:pt x="981" y="256"/>
                  </a:lnTo>
                  <a:lnTo>
                    <a:pt x="1083" y="39"/>
                  </a:lnTo>
                  <a:lnTo>
                    <a:pt x="1095" y="26"/>
                  </a:lnTo>
                  <a:lnTo>
                    <a:pt x="1120" y="26"/>
                  </a:lnTo>
                  <a:lnTo>
                    <a:pt x="1128" y="30"/>
                  </a:lnTo>
                  <a:lnTo>
                    <a:pt x="1132" y="30"/>
                  </a:lnTo>
                  <a:lnTo>
                    <a:pt x="1140" y="39"/>
                  </a:lnTo>
                  <a:lnTo>
                    <a:pt x="1140" y="47"/>
                  </a:lnTo>
                  <a:lnTo>
                    <a:pt x="1136" y="64"/>
                  </a:lnTo>
                  <a:lnTo>
                    <a:pt x="1124" y="86"/>
                  </a:lnTo>
                  <a:lnTo>
                    <a:pt x="1059" y="222"/>
                  </a:lnTo>
                  <a:lnTo>
                    <a:pt x="1018" y="320"/>
                  </a:lnTo>
                  <a:lnTo>
                    <a:pt x="969" y="431"/>
                  </a:lnTo>
                  <a:lnTo>
                    <a:pt x="924" y="542"/>
                  </a:lnTo>
                  <a:lnTo>
                    <a:pt x="880" y="658"/>
                  </a:lnTo>
                  <a:lnTo>
                    <a:pt x="839" y="769"/>
                  </a:lnTo>
                  <a:lnTo>
                    <a:pt x="806" y="871"/>
                  </a:lnTo>
                  <a:lnTo>
                    <a:pt x="798" y="918"/>
                  </a:lnTo>
                  <a:lnTo>
                    <a:pt x="790" y="961"/>
                  </a:lnTo>
                  <a:lnTo>
                    <a:pt x="782" y="1008"/>
                  </a:lnTo>
                  <a:lnTo>
                    <a:pt x="770" y="1072"/>
                  </a:lnTo>
                  <a:lnTo>
                    <a:pt x="757" y="1149"/>
                  </a:lnTo>
                  <a:lnTo>
                    <a:pt x="737" y="1243"/>
                  </a:lnTo>
                  <a:lnTo>
                    <a:pt x="709" y="1349"/>
                  </a:lnTo>
                  <a:lnTo>
                    <a:pt x="692" y="1405"/>
                  </a:lnTo>
                  <a:lnTo>
                    <a:pt x="676" y="1452"/>
                  </a:lnTo>
                  <a:lnTo>
                    <a:pt x="660" y="1477"/>
                  </a:lnTo>
                  <a:lnTo>
                    <a:pt x="639" y="1486"/>
                  </a:lnTo>
                  <a:lnTo>
                    <a:pt x="627" y="1482"/>
                  </a:lnTo>
                  <a:lnTo>
                    <a:pt x="619" y="1473"/>
                  </a:lnTo>
                  <a:lnTo>
                    <a:pt x="615" y="1460"/>
                  </a:lnTo>
                  <a:lnTo>
                    <a:pt x="611" y="1443"/>
                  </a:lnTo>
                  <a:lnTo>
                    <a:pt x="615" y="1409"/>
                  </a:lnTo>
                  <a:lnTo>
                    <a:pt x="623" y="1354"/>
                  </a:lnTo>
                  <a:lnTo>
                    <a:pt x="639" y="1281"/>
                  </a:lnTo>
                  <a:lnTo>
                    <a:pt x="656" y="1200"/>
                  </a:lnTo>
                  <a:lnTo>
                    <a:pt x="676" y="1119"/>
                  </a:lnTo>
                  <a:lnTo>
                    <a:pt x="700" y="1038"/>
                  </a:lnTo>
                  <a:lnTo>
                    <a:pt x="721" y="961"/>
                  </a:lnTo>
                  <a:lnTo>
                    <a:pt x="729" y="935"/>
                  </a:lnTo>
                  <a:lnTo>
                    <a:pt x="737" y="905"/>
                  </a:lnTo>
                  <a:lnTo>
                    <a:pt x="745" y="863"/>
                  </a:lnTo>
                  <a:lnTo>
                    <a:pt x="749" y="811"/>
                  </a:lnTo>
                  <a:lnTo>
                    <a:pt x="749" y="692"/>
                  </a:lnTo>
                  <a:lnTo>
                    <a:pt x="741" y="572"/>
                  </a:lnTo>
                  <a:lnTo>
                    <a:pt x="729" y="513"/>
                  </a:lnTo>
                  <a:lnTo>
                    <a:pt x="717" y="449"/>
                  </a:lnTo>
                  <a:lnTo>
                    <a:pt x="696" y="384"/>
                  </a:lnTo>
                  <a:lnTo>
                    <a:pt x="668" y="329"/>
                  </a:lnTo>
                  <a:lnTo>
                    <a:pt x="635" y="274"/>
                  </a:lnTo>
                  <a:lnTo>
                    <a:pt x="590" y="231"/>
                  </a:lnTo>
                  <a:lnTo>
                    <a:pt x="538" y="197"/>
                  </a:lnTo>
                  <a:lnTo>
                    <a:pt x="472" y="175"/>
                  </a:lnTo>
                  <a:lnTo>
                    <a:pt x="399" y="167"/>
                  </a:lnTo>
                  <a:lnTo>
                    <a:pt x="383" y="167"/>
                  </a:lnTo>
                  <a:lnTo>
                    <a:pt x="354" y="171"/>
                  </a:lnTo>
                  <a:lnTo>
                    <a:pt x="318" y="175"/>
                  </a:lnTo>
                  <a:lnTo>
                    <a:pt x="273" y="188"/>
                  </a:lnTo>
                  <a:lnTo>
                    <a:pt x="228" y="214"/>
                  </a:lnTo>
                  <a:lnTo>
                    <a:pt x="179" y="244"/>
                  </a:lnTo>
                  <a:lnTo>
                    <a:pt x="130" y="291"/>
                  </a:lnTo>
                  <a:lnTo>
                    <a:pt x="90" y="355"/>
                  </a:lnTo>
                  <a:lnTo>
                    <a:pt x="57" y="431"/>
                  </a:lnTo>
                  <a:lnTo>
                    <a:pt x="53" y="423"/>
                  </a:lnTo>
                  <a:lnTo>
                    <a:pt x="45" y="436"/>
                  </a:lnTo>
                  <a:lnTo>
                    <a:pt x="20" y="436"/>
                  </a:lnTo>
                  <a:lnTo>
                    <a:pt x="12" y="431"/>
                  </a:lnTo>
                  <a:lnTo>
                    <a:pt x="8" y="427"/>
                  </a:lnTo>
                  <a:lnTo>
                    <a:pt x="0" y="423"/>
                  </a:lnTo>
                  <a:lnTo>
                    <a:pt x="0" y="410"/>
                  </a:lnTo>
                  <a:lnTo>
                    <a:pt x="4" y="384"/>
                  </a:lnTo>
                  <a:lnTo>
                    <a:pt x="16" y="342"/>
                  </a:lnTo>
                  <a:lnTo>
                    <a:pt x="41" y="295"/>
                  </a:lnTo>
                  <a:lnTo>
                    <a:pt x="69" y="239"/>
                  </a:lnTo>
                  <a:lnTo>
                    <a:pt x="110" y="180"/>
                  </a:lnTo>
                  <a:lnTo>
                    <a:pt x="155" y="124"/>
                  </a:lnTo>
                  <a:lnTo>
                    <a:pt x="212" y="77"/>
                  </a:lnTo>
                  <a:lnTo>
                    <a:pt x="273" y="39"/>
                  </a:lnTo>
                  <a:lnTo>
                    <a:pt x="346" y="9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5" name="Freeform 49"/>
            <p:cNvSpPr>
              <a:spLocks noEditPoints="1"/>
            </p:cNvSpPr>
            <p:nvPr/>
          </p:nvSpPr>
          <p:spPr bwMode="auto">
            <a:xfrm>
              <a:off x="6997" y="2840"/>
              <a:ext cx="232" cy="1409"/>
            </a:xfrm>
            <a:custGeom>
              <a:avLst/>
              <a:gdLst/>
              <a:ahLst/>
              <a:cxnLst>
                <a:cxn ang="0">
                  <a:pos x="114" y="734"/>
                </a:cxn>
                <a:cxn ang="0">
                  <a:pos x="150" y="743"/>
                </a:cxn>
                <a:cxn ang="0">
                  <a:pos x="179" y="760"/>
                </a:cxn>
                <a:cxn ang="0">
                  <a:pos x="199" y="790"/>
                </a:cxn>
                <a:cxn ang="0">
                  <a:pos x="216" y="824"/>
                </a:cxn>
                <a:cxn ang="0">
                  <a:pos x="224" y="863"/>
                </a:cxn>
                <a:cxn ang="0">
                  <a:pos x="228" y="901"/>
                </a:cxn>
                <a:cxn ang="0">
                  <a:pos x="232" y="935"/>
                </a:cxn>
                <a:cxn ang="0">
                  <a:pos x="232" y="965"/>
                </a:cxn>
                <a:cxn ang="0">
                  <a:pos x="224" y="1059"/>
                </a:cxn>
                <a:cxn ang="0">
                  <a:pos x="207" y="1144"/>
                </a:cxn>
                <a:cxn ang="0">
                  <a:pos x="183" y="1221"/>
                </a:cxn>
                <a:cxn ang="0">
                  <a:pos x="150" y="1285"/>
                </a:cxn>
                <a:cxn ang="0">
                  <a:pos x="122" y="1336"/>
                </a:cxn>
                <a:cxn ang="0">
                  <a:pos x="89" y="1375"/>
                </a:cxn>
                <a:cxn ang="0">
                  <a:pos x="69" y="1400"/>
                </a:cxn>
                <a:cxn ang="0">
                  <a:pos x="53" y="1409"/>
                </a:cxn>
                <a:cxn ang="0">
                  <a:pos x="36" y="1400"/>
                </a:cxn>
                <a:cxn ang="0">
                  <a:pos x="32" y="1392"/>
                </a:cxn>
                <a:cxn ang="0">
                  <a:pos x="32" y="1379"/>
                </a:cxn>
                <a:cxn ang="0">
                  <a:pos x="36" y="1371"/>
                </a:cxn>
                <a:cxn ang="0">
                  <a:pos x="40" y="1366"/>
                </a:cxn>
                <a:cxn ang="0">
                  <a:pos x="45" y="1353"/>
                </a:cxn>
                <a:cxn ang="0">
                  <a:pos x="102" y="1268"/>
                </a:cxn>
                <a:cxn ang="0">
                  <a:pos x="142" y="1187"/>
                </a:cxn>
                <a:cxn ang="0">
                  <a:pos x="167" y="1114"/>
                </a:cxn>
                <a:cxn ang="0">
                  <a:pos x="179" y="1046"/>
                </a:cxn>
                <a:cxn ang="0">
                  <a:pos x="183" y="991"/>
                </a:cxn>
                <a:cxn ang="0">
                  <a:pos x="183" y="944"/>
                </a:cxn>
                <a:cxn ang="0">
                  <a:pos x="171" y="952"/>
                </a:cxn>
                <a:cxn ang="0">
                  <a:pos x="154" y="961"/>
                </a:cxn>
                <a:cxn ang="0">
                  <a:pos x="142" y="965"/>
                </a:cxn>
                <a:cxn ang="0">
                  <a:pos x="130" y="965"/>
                </a:cxn>
                <a:cxn ang="0">
                  <a:pos x="122" y="969"/>
                </a:cxn>
                <a:cxn ang="0">
                  <a:pos x="114" y="969"/>
                </a:cxn>
                <a:cxn ang="0">
                  <a:pos x="73" y="961"/>
                </a:cxn>
                <a:cxn ang="0">
                  <a:pos x="40" y="944"/>
                </a:cxn>
                <a:cxn ang="0">
                  <a:pos x="16" y="918"/>
                </a:cxn>
                <a:cxn ang="0">
                  <a:pos x="4" y="884"/>
                </a:cxn>
                <a:cxn ang="0">
                  <a:pos x="0" y="850"/>
                </a:cxn>
                <a:cxn ang="0">
                  <a:pos x="4" y="816"/>
                </a:cxn>
                <a:cxn ang="0">
                  <a:pos x="16" y="786"/>
                </a:cxn>
                <a:cxn ang="0">
                  <a:pos x="40" y="760"/>
                </a:cxn>
                <a:cxn ang="0">
                  <a:pos x="73" y="743"/>
                </a:cxn>
                <a:cxn ang="0">
                  <a:pos x="114" y="734"/>
                </a:cxn>
                <a:cxn ang="0">
                  <a:pos x="114" y="0"/>
                </a:cxn>
                <a:cxn ang="0">
                  <a:pos x="159" y="9"/>
                </a:cxn>
                <a:cxn ang="0">
                  <a:pos x="191" y="34"/>
                </a:cxn>
                <a:cxn ang="0">
                  <a:pos x="216" y="73"/>
                </a:cxn>
                <a:cxn ang="0">
                  <a:pos x="224" y="120"/>
                </a:cxn>
                <a:cxn ang="0">
                  <a:pos x="216" y="167"/>
                </a:cxn>
                <a:cxn ang="0">
                  <a:pos x="191" y="201"/>
                </a:cxn>
                <a:cxn ang="0">
                  <a:pos x="159" y="226"/>
                </a:cxn>
                <a:cxn ang="0">
                  <a:pos x="114" y="235"/>
                </a:cxn>
                <a:cxn ang="0">
                  <a:pos x="69" y="226"/>
                </a:cxn>
                <a:cxn ang="0">
                  <a:pos x="32" y="201"/>
                </a:cxn>
                <a:cxn ang="0">
                  <a:pos x="8" y="167"/>
                </a:cxn>
                <a:cxn ang="0">
                  <a:pos x="0" y="120"/>
                </a:cxn>
                <a:cxn ang="0">
                  <a:pos x="8" y="73"/>
                </a:cxn>
                <a:cxn ang="0">
                  <a:pos x="32" y="34"/>
                </a:cxn>
                <a:cxn ang="0">
                  <a:pos x="69" y="9"/>
                </a:cxn>
                <a:cxn ang="0">
                  <a:pos x="114" y="0"/>
                </a:cxn>
              </a:cxnLst>
              <a:rect l="0" t="0" r="r" b="b"/>
              <a:pathLst>
                <a:path w="232" h="1409">
                  <a:moveTo>
                    <a:pt x="114" y="734"/>
                  </a:moveTo>
                  <a:lnTo>
                    <a:pt x="150" y="743"/>
                  </a:lnTo>
                  <a:lnTo>
                    <a:pt x="179" y="760"/>
                  </a:lnTo>
                  <a:lnTo>
                    <a:pt x="199" y="790"/>
                  </a:lnTo>
                  <a:lnTo>
                    <a:pt x="216" y="824"/>
                  </a:lnTo>
                  <a:lnTo>
                    <a:pt x="224" y="863"/>
                  </a:lnTo>
                  <a:lnTo>
                    <a:pt x="228" y="901"/>
                  </a:lnTo>
                  <a:lnTo>
                    <a:pt x="232" y="935"/>
                  </a:lnTo>
                  <a:lnTo>
                    <a:pt x="232" y="965"/>
                  </a:lnTo>
                  <a:lnTo>
                    <a:pt x="224" y="1059"/>
                  </a:lnTo>
                  <a:lnTo>
                    <a:pt x="207" y="1144"/>
                  </a:lnTo>
                  <a:lnTo>
                    <a:pt x="183" y="1221"/>
                  </a:lnTo>
                  <a:lnTo>
                    <a:pt x="150" y="1285"/>
                  </a:lnTo>
                  <a:lnTo>
                    <a:pt x="122" y="1336"/>
                  </a:lnTo>
                  <a:lnTo>
                    <a:pt x="89" y="1375"/>
                  </a:lnTo>
                  <a:lnTo>
                    <a:pt x="69" y="1400"/>
                  </a:lnTo>
                  <a:lnTo>
                    <a:pt x="53" y="1409"/>
                  </a:lnTo>
                  <a:lnTo>
                    <a:pt x="36" y="1400"/>
                  </a:lnTo>
                  <a:lnTo>
                    <a:pt x="32" y="1392"/>
                  </a:lnTo>
                  <a:lnTo>
                    <a:pt x="32" y="1379"/>
                  </a:lnTo>
                  <a:lnTo>
                    <a:pt x="36" y="1371"/>
                  </a:lnTo>
                  <a:lnTo>
                    <a:pt x="40" y="1366"/>
                  </a:lnTo>
                  <a:lnTo>
                    <a:pt x="45" y="1353"/>
                  </a:lnTo>
                  <a:lnTo>
                    <a:pt x="102" y="1268"/>
                  </a:lnTo>
                  <a:lnTo>
                    <a:pt x="142" y="1187"/>
                  </a:lnTo>
                  <a:lnTo>
                    <a:pt x="167" y="1114"/>
                  </a:lnTo>
                  <a:lnTo>
                    <a:pt x="179" y="1046"/>
                  </a:lnTo>
                  <a:lnTo>
                    <a:pt x="183" y="991"/>
                  </a:lnTo>
                  <a:lnTo>
                    <a:pt x="183" y="944"/>
                  </a:lnTo>
                  <a:lnTo>
                    <a:pt x="171" y="952"/>
                  </a:lnTo>
                  <a:lnTo>
                    <a:pt x="154" y="961"/>
                  </a:lnTo>
                  <a:lnTo>
                    <a:pt x="142" y="965"/>
                  </a:lnTo>
                  <a:lnTo>
                    <a:pt x="130" y="965"/>
                  </a:lnTo>
                  <a:lnTo>
                    <a:pt x="122" y="969"/>
                  </a:lnTo>
                  <a:lnTo>
                    <a:pt x="114" y="969"/>
                  </a:lnTo>
                  <a:lnTo>
                    <a:pt x="73" y="961"/>
                  </a:lnTo>
                  <a:lnTo>
                    <a:pt x="40" y="944"/>
                  </a:lnTo>
                  <a:lnTo>
                    <a:pt x="16" y="918"/>
                  </a:lnTo>
                  <a:lnTo>
                    <a:pt x="4" y="884"/>
                  </a:lnTo>
                  <a:lnTo>
                    <a:pt x="0" y="850"/>
                  </a:lnTo>
                  <a:lnTo>
                    <a:pt x="4" y="816"/>
                  </a:lnTo>
                  <a:lnTo>
                    <a:pt x="16" y="786"/>
                  </a:lnTo>
                  <a:lnTo>
                    <a:pt x="40" y="760"/>
                  </a:lnTo>
                  <a:lnTo>
                    <a:pt x="73" y="743"/>
                  </a:lnTo>
                  <a:lnTo>
                    <a:pt x="114" y="734"/>
                  </a:lnTo>
                  <a:close/>
                  <a:moveTo>
                    <a:pt x="114" y="0"/>
                  </a:moveTo>
                  <a:lnTo>
                    <a:pt x="159" y="9"/>
                  </a:lnTo>
                  <a:lnTo>
                    <a:pt x="191" y="34"/>
                  </a:lnTo>
                  <a:lnTo>
                    <a:pt x="216" y="73"/>
                  </a:lnTo>
                  <a:lnTo>
                    <a:pt x="224" y="120"/>
                  </a:lnTo>
                  <a:lnTo>
                    <a:pt x="216" y="167"/>
                  </a:lnTo>
                  <a:lnTo>
                    <a:pt x="191" y="201"/>
                  </a:lnTo>
                  <a:lnTo>
                    <a:pt x="159" y="226"/>
                  </a:lnTo>
                  <a:lnTo>
                    <a:pt x="114" y="235"/>
                  </a:lnTo>
                  <a:lnTo>
                    <a:pt x="69" y="226"/>
                  </a:lnTo>
                  <a:lnTo>
                    <a:pt x="32" y="201"/>
                  </a:lnTo>
                  <a:lnTo>
                    <a:pt x="8" y="167"/>
                  </a:lnTo>
                  <a:lnTo>
                    <a:pt x="0" y="120"/>
                  </a:lnTo>
                  <a:lnTo>
                    <a:pt x="8" y="73"/>
                  </a:lnTo>
                  <a:lnTo>
                    <a:pt x="32" y="34"/>
                  </a:lnTo>
                  <a:lnTo>
                    <a:pt x="69" y="9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6" name="Freeform 50"/>
            <p:cNvSpPr>
              <a:spLocks/>
            </p:cNvSpPr>
            <p:nvPr/>
          </p:nvSpPr>
          <p:spPr bwMode="auto">
            <a:xfrm>
              <a:off x="7831" y="2823"/>
              <a:ext cx="994" cy="1452"/>
            </a:xfrm>
            <a:custGeom>
              <a:avLst/>
              <a:gdLst/>
              <a:ahLst/>
              <a:cxnLst>
                <a:cxn ang="0">
                  <a:pos x="395" y="39"/>
                </a:cxn>
                <a:cxn ang="0">
                  <a:pos x="465" y="184"/>
                </a:cxn>
                <a:cxn ang="0">
                  <a:pos x="420" y="346"/>
                </a:cxn>
                <a:cxn ang="0">
                  <a:pos x="326" y="645"/>
                </a:cxn>
                <a:cxn ang="0">
                  <a:pos x="310" y="833"/>
                </a:cxn>
                <a:cxn ang="0">
                  <a:pos x="359" y="939"/>
                </a:cxn>
                <a:cxn ang="0">
                  <a:pos x="497" y="961"/>
                </a:cxn>
                <a:cxn ang="0">
                  <a:pos x="627" y="867"/>
                </a:cxn>
                <a:cxn ang="0">
                  <a:pos x="684" y="777"/>
                </a:cxn>
                <a:cxn ang="0">
                  <a:pos x="831" y="158"/>
                </a:cxn>
                <a:cxn ang="0">
                  <a:pos x="880" y="43"/>
                </a:cxn>
                <a:cxn ang="0">
                  <a:pos x="949" y="21"/>
                </a:cxn>
                <a:cxn ang="0">
                  <a:pos x="986" y="47"/>
                </a:cxn>
                <a:cxn ang="0">
                  <a:pos x="990" y="115"/>
                </a:cxn>
                <a:cxn ang="0">
                  <a:pos x="745" y="1102"/>
                </a:cxn>
                <a:cxn ang="0">
                  <a:pos x="546" y="1349"/>
                </a:cxn>
                <a:cxn ang="0">
                  <a:pos x="273" y="1452"/>
                </a:cxn>
                <a:cxn ang="0">
                  <a:pos x="86" y="1375"/>
                </a:cxn>
                <a:cxn ang="0">
                  <a:pos x="49" y="1204"/>
                </a:cxn>
                <a:cxn ang="0">
                  <a:pos x="110" y="1123"/>
                </a:cxn>
                <a:cxn ang="0">
                  <a:pos x="180" y="1110"/>
                </a:cxn>
                <a:cxn ang="0">
                  <a:pos x="237" y="1153"/>
                </a:cxn>
                <a:cxn ang="0">
                  <a:pos x="224" y="1255"/>
                </a:cxn>
                <a:cxn ang="0">
                  <a:pos x="143" y="1311"/>
                </a:cxn>
                <a:cxn ang="0">
                  <a:pos x="175" y="1379"/>
                </a:cxn>
                <a:cxn ang="0">
                  <a:pos x="273" y="1405"/>
                </a:cxn>
                <a:cxn ang="0">
                  <a:pos x="465" y="1319"/>
                </a:cxn>
                <a:cxn ang="0">
                  <a:pos x="603" y="1093"/>
                </a:cxn>
                <a:cxn ang="0">
                  <a:pos x="603" y="961"/>
                </a:cxn>
                <a:cxn ang="0">
                  <a:pos x="432" y="1020"/>
                </a:cxn>
                <a:cxn ang="0">
                  <a:pos x="277" y="978"/>
                </a:cxn>
                <a:cxn ang="0">
                  <a:pos x="180" y="828"/>
                </a:cxn>
                <a:cxn ang="0">
                  <a:pos x="184" y="636"/>
                </a:cxn>
                <a:cxn ang="0">
                  <a:pos x="257" y="389"/>
                </a:cxn>
                <a:cxn ang="0">
                  <a:pos x="326" y="175"/>
                </a:cxn>
                <a:cxn ang="0">
                  <a:pos x="322" y="64"/>
                </a:cxn>
                <a:cxn ang="0">
                  <a:pos x="281" y="47"/>
                </a:cxn>
                <a:cxn ang="0">
                  <a:pos x="167" y="107"/>
                </a:cxn>
                <a:cxn ang="0">
                  <a:pos x="61" y="329"/>
                </a:cxn>
                <a:cxn ang="0">
                  <a:pos x="45" y="363"/>
                </a:cxn>
                <a:cxn ang="0">
                  <a:pos x="13" y="363"/>
                </a:cxn>
                <a:cxn ang="0">
                  <a:pos x="0" y="346"/>
                </a:cxn>
                <a:cxn ang="0">
                  <a:pos x="25" y="265"/>
                </a:cxn>
                <a:cxn ang="0">
                  <a:pos x="98" y="115"/>
                </a:cxn>
                <a:cxn ang="0">
                  <a:pos x="232" y="9"/>
                </a:cxn>
              </a:cxnLst>
              <a:rect l="0" t="0" r="r" b="b"/>
              <a:pathLst>
                <a:path w="994" h="1452">
                  <a:moveTo>
                    <a:pt x="289" y="0"/>
                  </a:moveTo>
                  <a:lnTo>
                    <a:pt x="346" y="9"/>
                  </a:lnTo>
                  <a:lnTo>
                    <a:pt x="395" y="39"/>
                  </a:lnTo>
                  <a:lnTo>
                    <a:pt x="432" y="77"/>
                  </a:lnTo>
                  <a:lnTo>
                    <a:pt x="456" y="128"/>
                  </a:lnTo>
                  <a:lnTo>
                    <a:pt x="465" y="184"/>
                  </a:lnTo>
                  <a:lnTo>
                    <a:pt x="465" y="209"/>
                  </a:lnTo>
                  <a:lnTo>
                    <a:pt x="436" y="299"/>
                  </a:lnTo>
                  <a:lnTo>
                    <a:pt x="420" y="346"/>
                  </a:lnTo>
                  <a:lnTo>
                    <a:pt x="379" y="457"/>
                  </a:lnTo>
                  <a:lnTo>
                    <a:pt x="346" y="559"/>
                  </a:lnTo>
                  <a:lnTo>
                    <a:pt x="326" y="645"/>
                  </a:lnTo>
                  <a:lnTo>
                    <a:pt x="314" y="722"/>
                  </a:lnTo>
                  <a:lnTo>
                    <a:pt x="310" y="790"/>
                  </a:lnTo>
                  <a:lnTo>
                    <a:pt x="310" y="833"/>
                  </a:lnTo>
                  <a:lnTo>
                    <a:pt x="318" y="871"/>
                  </a:lnTo>
                  <a:lnTo>
                    <a:pt x="334" y="909"/>
                  </a:lnTo>
                  <a:lnTo>
                    <a:pt x="359" y="939"/>
                  </a:lnTo>
                  <a:lnTo>
                    <a:pt x="391" y="961"/>
                  </a:lnTo>
                  <a:lnTo>
                    <a:pt x="440" y="969"/>
                  </a:lnTo>
                  <a:lnTo>
                    <a:pt x="497" y="961"/>
                  </a:lnTo>
                  <a:lnTo>
                    <a:pt x="550" y="935"/>
                  </a:lnTo>
                  <a:lnTo>
                    <a:pt x="591" y="905"/>
                  </a:lnTo>
                  <a:lnTo>
                    <a:pt x="627" y="867"/>
                  </a:lnTo>
                  <a:lnTo>
                    <a:pt x="656" y="828"/>
                  </a:lnTo>
                  <a:lnTo>
                    <a:pt x="676" y="798"/>
                  </a:lnTo>
                  <a:lnTo>
                    <a:pt x="684" y="777"/>
                  </a:lnTo>
                  <a:lnTo>
                    <a:pt x="782" y="371"/>
                  </a:lnTo>
                  <a:lnTo>
                    <a:pt x="802" y="278"/>
                  </a:lnTo>
                  <a:lnTo>
                    <a:pt x="831" y="158"/>
                  </a:lnTo>
                  <a:lnTo>
                    <a:pt x="843" y="120"/>
                  </a:lnTo>
                  <a:lnTo>
                    <a:pt x="855" y="68"/>
                  </a:lnTo>
                  <a:lnTo>
                    <a:pt x="880" y="43"/>
                  </a:lnTo>
                  <a:lnTo>
                    <a:pt x="908" y="26"/>
                  </a:lnTo>
                  <a:lnTo>
                    <a:pt x="933" y="21"/>
                  </a:lnTo>
                  <a:lnTo>
                    <a:pt x="949" y="21"/>
                  </a:lnTo>
                  <a:lnTo>
                    <a:pt x="961" y="30"/>
                  </a:lnTo>
                  <a:lnTo>
                    <a:pt x="978" y="39"/>
                  </a:lnTo>
                  <a:lnTo>
                    <a:pt x="986" y="47"/>
                  </a:lnTo>
                  <a:lnTo>
                    <a:pt x="994" y="81"/>
                  </a:lnTo>
                  <a:lnTo>
                    <a:pt x="994" y="107"/>
                  </a:lnTo>
                  <a:lnTo>
                    <a:pt x="990" y="115"/>
                  </a:lnTo>
                  <a:lnTo>
                    <a:pt x="986" y="132"/>
                  </a:lnTo>
                  <a:lnTo>
                    <a:pt x="778" y="995"/>
                  </a:lnTo>
                  <a:lnTo>
                    <a:pt x="745" y="1102"/>
                  </a:lnTo>
                  <a:lnTo>
                    <a:pt x="693" y="1195"/>
                  </a:lnTo>
                  <a:lnTo>
                    <a:pt x="627" y="1281"/>
                  </a:lnTo>
                  <a:lnTo>
                    <a:pt x="546" y="1349"/>
                  </a:lnTo>
                  <a:lnTo>
                    <a:pt x="460" y="1405"/>
                  </a:lnTo>
                  <a:lnTo>
                    <a:pt x="367" y="1439"/>
                  </a:lnTo>
                  <a:lnTo>
                    <a:pt x="273" y="1452"/>
                  </a:lnTo>
                  <a:lnTo>
                    <a:pt x="200" y="1443"/>
                  </a:lnTo>
                  <a:lnTo>
                    <a:pt x="135" y="1417"/>
                  </a:lnTo>
                  <a:lnTo>
                    <a:pt x="86" y="1375"/>
                  </a:lnTo>
                  <a:lnTo>
                    <a:pt x="57" y="1319"/>
                  </a:lnTo>
                  <a:lnTo>
                    <a:pt x="45" y="1255"/>
                  </a:lnTo>
                  <a:lnTo>
                    <a:pt x="49" y="1204"/>
                  </a:lnTo>
                  <a:lnTo>
                    <a:pt x="66" y="1170"/>
                  </a:lnTo>
                  <a:lnTo>
                    <a:pt x="86" y="1140"/>
                  </a:lnTo>
                  <a:lnTo>
                    <a:pt x="110" y="1123"/>
                  </a:lnTo>
                  <a:lnTo>
                    <a:pt x="139" y="1114"/>
                  </a:lnTo>
                  <a:lnTo>
                    <a:pt x="163" y="1110"/>
                  </a:lnTo>
                  <a:lnTo>
                    <a:pt x="180" y="1110"/>
                  </a:lnTo>
                  <a:lnTo>
                    <a:pt x="204" y="1114"/>
                  </a:lnTo>
                  <a:lnTo>
                    <a:pt x="224" y="1127"/>
                  </a:lnTo>
                  <a:lnTo>
                    <a:pt x="237" y="1153"/>
                  </a:lnTo>
                  <a:lnTo>
                    <a:pt x="245" y="1187"/>
                  </a:lnTo>
                  <a:lnTo>
                    <a:pt x="237" y="1225"/>
                  </a:lnTo>
                  <a:lnTo>
                    <a:pt x="224" y="1255"/>
                  </a:lnTo>
                  <a:lnTo>
                    <a:pt x="200" y="1281"/>
                  </a:lnTo>
                  <a:lnTo>
                    <a:pt x="171" y="1302"/>
                  </a:lnTo>
                  <a:lnTo>
                    <a:pt x="143" y="1311"/>
                  </a:lnTo>
                  <a:lnTo>
                    <a:pt x="110" y="1311"/>
                  </a:lnTo>
                  <a:lnTo>
                    <a:pt x="139" y="1353"/>
                  </a:lnTo>
                  <a:lnTo>
                    <a:pt x="175" y="1379"/>
                  </a:lnTo>
                  <a:lnTo>
                    <a:pt x="212" y="1396"/>
                  </a:lnTo>
                  <a:lnTo>
                    <a:pt x="249" y="1405"/>
                  </a:lnTo>
                  <a:lnTo>
                    <a:pt x="273" y="1405"/>
                  </a:lnTo>
                  <a:lnTo>
                    <a:pt x="346" y="1392"/>
                  </a:lnTo>
                  <a:lnTo>
                    <a:pt x="412" y="1362"/>
                  </a:lnTo>
                  <a:lnTo>
                    <a:pt x="465" y="1319"/>
                  </a:lnTo>
                  <a:lnTo>
                    <a:pt x="509" y="1264"/>
                  </a:lnTo>
                  <a:lnTo>
                    <a:pt x="566" y="1178"/>
                  </a:lnTo>
                  <a:lnTo>
                    <a:pt x="603" y="1093"/>
                  </a:lnTo>
                  <a:lnTo>
                    <a:pt x="631" y="1003"/>
                  </a:lnTo>
                  <a:lnTo>
                    <a:pt x="652" y="918"/>
                  </a:lnTo>
                  <a:lnTo>
                    <a:pt x="603" y="961"/>
                  </a:lnTo>
                  <a:lnTo>
                    <a:pt x="550" y="995"/>
                  </a:lnTo>
                  <a:lnTo>
                    <a:pt x="493" y="1012"/>
                  </a:lnTo>
                  <a:lnTo>
                    <a:pt x="432" y="1020"/>
                  </a:lnTo>
                  <a:lnTo>
                    <a:pt x="379" y="1016"/>
                  </a:lnTo>
                  <a:lnTo>
                    <a:pt x="326" y="1003"/>
                  </a:lnTo>
                  <a:lnTo>
                    <a:pt x="277" y="978"/>
                  </a:lnTo>
                  <a:lnTo>
                    <a:pt x="232" y="944"/>
                  </a:lnTo>
                  <a:lnTo>
                    <a:pt x="200" y="892"/>
                  </a:lnTo>
                  <a:lnTo>
                    <a:pt x="180" y="828"/>
                  </a:lnTo>
                  <a:lnTo>
                    <a:pt x="171" y="751"/>
                  </a:lnTo>
                  <a:lnTo>
                    <a:pt x="175" y="696"/>
                  </a:lnTo>
                  <a:lnTo>
                    <a:pt x="184" y="636"/>
                  </a:lnTo>
                  <a:lnTo>
                    <a:pt x="200" y="564"/>
                  </a:lnTo>
                  <a:lnTo>
                    <a:pt x="224" y="482"/>
                  </a:lnTo>
                  <a:lnTo>
                    <a:pt x="257" y="389"/>
                  </a:lnTo>
                  <a:lnTo>
                    <a:pt x="298" y="278"/>
                  </a:lnTo>
                  <a:lnTo>
                    <a:pt x="314" y="231"/>
                  </a:lnTo>
                  <a:lnTo>
                    <a:pt x="326" y="175"/>
                  </a:lnTo>
                  <a:lnTo>
                    <a:pt x="334" y="120"/>
                  </a:lnTo>
                  <a:lnTo>
                    <a:pt x="330" y="85"/>
                  </a:lnTo>
                  <a:lnTo>
                    <a:pt x="322" y="64"/>
                  </a:lnTo>
                  <a:lnTo>
                    <a:pt x="306" y="51"/>
                  </a:lnTo>
                  <a:lnTo>
                    <a:pt x="294" y="47"/>
                  </a:lnTo>
                  <a:lnTo>
                    <a:pt x="281" y="47"/>
                  </a:lnTo>
                  <a:lnTo>
                    <a:pt x="245" y="51"/>
                  </a:lnTo>
                  <a:lnTo>
                    <a:pt x="204" y="73"/>
                  </a:lnTo>
                  <a:lnTo>
                    <a:pt x="167" y="107"/>
                  </a:lnTo>
                  <a:lnTo>
                    <a:pt x="127" y="162"/>
                  </a:lnTo>
                  <a:lnTo>
                    <a:pt x="94" y="235"/>
                  </a:lnTo>
                  <a:lnTo>
                    <a:pt x="61" y="329"/>
                  </a:lnTo>
                  <a:lnTo>
                    <a:pt x="57" y="346"/>
                  </a:lnTo>
                  <a:lnTo>
                    <a:pt x="53" y="359"/>
                  </a:lnTo>
                  <a:lnTo>
                    <a:pt x="45" y="363"/>
                  </a:lnTo>
                  <a:lnTo>
                    <a:pt x="41" y="367"/>
                  </a:lnTo>
                  <a:lnTo>
                    <a:pt x="21" y="367"/>
                  </a:lnTo>
                  <a:lnTo>
                    <a:pt x="13" y="363"/>
                  </a:lnTo>
                  <a:lnTo>
                    <a:pt x="9" y="359"/>
                  </a:lnTo>
                  <a:lnTo>
                    <a:pt x="0" y="354"/>
                  </a:lnTo>
                  <a:lnTo>
                    <a:pt x="0" y="346"/>
                  </a:lnTo>
                  <a:lnTo>
                    <a:pt x="4" y="333"/>
                  </a:lnTo>
                  <a:lnTo>
                    <a:pt x="9" y="303"/>
                  </a:lnTo>
                  <a:lnTo>
                    <a:pt x="25" y="265"/>
                  </a:lnTo>
                  <a:lnTo>
                    <a:pt x="41" y="218"/>
                  </a:lnTo>
                  <a:lnTo>
                    <a:pt x="66" y="167"/>
                  </a:lnTo>
                  <a:lnTo>
                    <a:pt x="98" y="115"/>
                  </a:lnTo>
                  <a:lnTo>
                    <a:pt x="135" y="73"/>
                  </a:lnTo>
                  <a:lnTo>
                    <a:pt x="180" y="34"/>
                  </a:lnTo>
                  <a:lnTo>
                    <a:pt x="232" y="9"/>
                  </a:lnTo>
                  <a:lnTo>
                    <a:pt x="2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7" name="Freeform 51"/>
            <p:cNvSpPr>
              <a:spLocks noEditPoints="1"/>
            </p:cNvSpPr>
            <p:nvPr/>
          </p:nvSpPr>
          <p:spPr bwMode="auto">
            <a:xfrm>
              <a:off x="9102" y="2840"/>
              <a:ext cx="232" cy="1409"/>
            </a:xfrm>
            <a:custGeom>
              <a:avLst/>
              <a:gdLst/>
              <a:ahLst/>
              <a:cxnLst>
                <a:cxn ang="0">
                  <a:pos x="114" y="734"/>
                </a:cxn>
                <a:cxn ang="0">
                  <a:pos x="150" y="743"/>
                </a:cxn>
                <a:cxn ang="0">
                  <a:pos x="179" y="760"/>
                </a:cxn>
                <a:cxn ang="0">
                  <a:pos x="199" y="790"/>
                </a:cxn>
                <a:cxn ang="0">
                  <a:pos x="215" y="824"/>
                </a:cxn>
                <a:cxn ang="0">
                  <a:pos x="224" y="863"/>
                </a:cxn>
                <a:cxn ang="0">
                  <a:pos x="228" y="901"/>
                </a:cxn>
                <a:cxn ang="0">
                  <a:pos x="232" y="935"/>
                </a:cxn>
                <a:cxn ang="0">
                  <a:pos x="232" y="965"/>
                </a:cxn>
                <a:cxn ang="0">
                  <a:pos x="224" y="1059"/>
                </a:cxn>
                <a:cxn ang="0">
                  <a:pos x="207" y="1144"/>
                </a:cxn>
                <a:cxn ang="0">
                  <a:pos x="183" y="1221"/>
                </a:cxn>
                <a:cxn ang="0">
                  <a:pos x="150" y="1285"/>
                </a:cxn>
                <a:cxn ang="0">
                  <a:pos x="122" y="1336"/>
                </a:cxn>
                <a:cxn ang="0">
                  <a:pos x="89" y="1375"/>
                </a:cxn>
                <a:cxn ang="0">
                  <a:pos x="69" y="1400"/>
                </a:cxn>
                <a:cxn ang="0">
                  <a:pos x="53" y="1409"/>
                </a:cxn>
                <a:cxn ang="0">
                  <a:pos x="44" y="1405"/>
                </a:cxn>
                <a:cxn ang="0">
                  <a:pos x="40" y="1400"/>
                </a:cxn>
                <a:cxn ang="0">
                  <a:pos x="32" y="1383"/>
                </a:cxn>
                <a:cxn ang="0">
                  <a:pos x="32" y="1379"/>
                </a:cxn>
                <a:cxn ang="0">
                  <a:pos x="36" y="1371"/>
                </a:cxn>
                <a:cxn ang="0">
                  <a:pos x="40" y="1366"/>
                </a:cxn>
                <a:cxn ang="0">
                  <a:pos x="44" y="1353"/>
                </a:cxn>
                <a:cxn ang="0">
                  <a:pos x="101" y="1268"/>
                </a:cxn>
                <a:cxn ang="0">
                  <a:pos x="142" y="1187"/>
                </a:cxn>
                <a:cxn ang="0">
                  <a:pos x="167" y="1114"/>
                </a:cxn>
                <a:cxn ang="0">
                  <a:pos x="179" y="1046"/>
                </a:cxn>
                <a:cxn ang="0">
                  <a:pos x="183" y="991"/>
                </a:cxn>
                <a:cxn ang="0">
                  <a:pos x="183" y="944"/>
                </a:cxn>
                <a:cxn ang="0">
                  <a:pos x="171" y="952"/>
                </a:cxn>
                <a:cxn ang="0">
                  <a:pos x="154" y="961"/>
                </a:cxn>
                <a:cxn ang="0">
                  <a:pos x="142" y="965"/>
                </a:cxn>
                <a:cxn ang="0">
                  <a:pos x="130" y="965"/>
                </a:cxn>
                <a:cxn ang="0">
                  <a:pos x="126" y="969"/>
                </a:cxn>
                <a:cxn ang="0">
                  <a:pos x="114" y="969"/>
                </a:cxn>
                <a:cxn ang="0">
                  <a:pos x="73" y="961"/>
                </a:cxn>
                <a:cxn ang="0">
                  <a:pos x="40" y="944"/>
                </a:cxn>
                <a:cxn ang="0">
                  <a:pos x="16" y="918"/>
                </a:cxn>
                <a:cxn ang="0">
                  <a:pos x="4" y="884"/>
                </a:cxn>
                <a:cxn ang="0">
                  <a:pos x="0" y="850"/>
                </a:cxn>
                <a:cxn ang="0">
                  <a:pos x="4" y="816"/>
                </a:cxn>
                <a:cxn ang="0">
                  <a:pos x="16" y="786"/>
                </a:cxn>
                <a:cxn ang="0">
                  <a:pos x="40" y="760"/>
                </a:cxn>
                <a:cxn ang="0">
                  <a:pos x="73" y="743"/>
                </a:cxn>
                <a:cxn ang="0">
                  <a:pos x="114" y="734"/>
                </a:cxn>
                <a:cxn ang="0">
                  <a:pos x="114" y="0"/>
                </a:cxn>
                <a:cxn ang="0">
                  <a:pos x="158" y="9"/>
                </a:cxn>
                <a:cxn ang="0">
                  <a:pos x="191" y="34"/>
                </a:cxn>
                <a:cxn ang="0">
                  <a:pos x="215" y="73"/>
                </a:cxn>
                <a:cxn ang="0">
                  <a:pos x="224" y="120"/>
                </a:cxn>
                <a:cxn ang="0">
                  <a:pos x="215" y="167"/>
                </a:cxn>
                <a:cxn ang="0">
                  <a:pos x="191" y="201"/>
                </a:cxn>
                <a:cxn ang="0">
                  <a:pos x="158" y="226"/>
                </a:cxn>
                <a:cxn ang="0">
                  <a:pos x="114" y="235"/>
                </a:cxn>
                <a:cxn ang="0">
                  <a:pos x="69" y="226"/>
                </a:cxn>
                <a:cxn ang="0">
                  <a:pos x="32" y="201"/>
                </a:cxn>
                <a:cxn ang="0">
                  <a:pos x="8" y="167"/>
                </a:cxn>
                <a:cxn ang="0">
                  <a:pos x="0" y="120"/>
                </a:cxn>
                <a:cxn ang="0">
                  <a:pos x="8" y="73"/>
                </a:cxn>
                <a:cxn ang="0">
                  <a:pos x="32" y="34"/>
                </a:cxn>
                <a:cxn ang="0">
                  <a:pos x="69" y="9"/>
                </a:cxn>
                <a:cxn ang="0">
                  <a:pos x="114" y="0"/>
                </a:cxn>
              </a:cxnLst>
              <a:rect l="0" t="0" r="r" b="b"/>
              <a:pathLst>
                <a:path w="232" h="1409">
                  <a:moveTo>
                    <a:pt x="114" y="734"/>
                  </a:moveTo>
                  <a:lnTo>
                    <a:pt x="150" y="743"/>
                  </a:lnTo>
                  <a:lnTo>
                    <a:pt x="179" y="760"/>
                  </a:lnTo>
                  <a:lnTo>
                    <a:pt x="199" y="790"/>
                  </a:lnTo>
                  <a:lnTo>
                    <a:pt x="215" y="824"/>
                  </a:lnTo>
                  <a:lnTo>
                    <a:pt x="224" y="863"/>
                  </a:lnTo>
                  <a:lnTo>
                    <a:pt x="228" y="901"/>
                  </a:lnTo>
                  <a:lnTo>
                    <a:pt x="232" y="935"/>
                  </a:lnTo>
                  <a:lnTo>
                    <a:pt x="232" y="965"/>
                  </a:lnTo>
                  <a:lnTo>
                    <a:pt x="224" y="1059"/>
                  </a:lnTo>
                  <a:lnTo>
                    <a:pt x="207" y="1144"/>
                  </a:lnTo>
                  <a:lnTo>
                    <a:pt x="183" y="1221"/>
                  </a:lnTo>
                  <a:lnTo>
                    <a:pt x="150" y="1285"/>
                  </a:lnTo>
                  <a:lnTo>
                    <a:pt x="122" y="1336"/>
                  </a:lnTo>
                  <a:lnTo>
                    <a:pt x="89" y="1375"/>
                  </a:lnTo>
                  <a:lnTo>
                    <a:pt x="69" y="1400"/>
                  </a:lnTo>
                  <a:lnTo>
                    <a:pt x="53" y="1409"/>
                  </a:lnTo>
                  <a:lnTo>
                    <a:pt x="44" y="1405"/>
                  </a:lnTo>
                  <a:lnTo>
                    <a:pt x="40" y="1400"/>
                  </a:lnTo>
                  <a:lnTo>
                    <a:pt x="32" y="1383"/>
                  </a:lnTo>
                  <a:lnTo>
                    <a:pt x="32" y="1379"/>
                  </a:lnTo>
                  <a:lnTo>
                    <a:pt x="36" y="1371"/>
                  </a:lnTo>
                  <a:lnTo>
                    <a:pt x="40" y="1366"/>
                  </a:lnTo>
                  <a:lnTo>
                    <a:pt x="44" y="1353"/>
                  </a:lnTo>
                  <a:lnTo>
                    <a:pt x="101" y="1268"/>
                  </a:lnTo>
                  <a:lnTo>
                    <a:pt x="142" y="1187"/>
                  </a:lnTo>
                  <a:lnTo>
                    <a:pt x="167" y="1114"/>
                  </a:lnTo>
                  <a:lnTo>
                    <a:pt x="179" y="1046"/>
                  </a:lnTo>
                  <a:lnTo>
                    <a:pt x="183" y="991"/>
                  </a:lnTo>
                  <a:lnTo>
                    <a:pt x="183" y="944"/>
                  </a:lnTo>
                  <a:lnTo>
                    <a:pt x="171" y="952"/>
                  </a:lnTo>
                  <a:lnTo>
                    <a:pt x="154" y="961"/>
                  </a:lnTo>
                  <a:lnTo>
                    <a:pt x="142" y="965"/>
                  </a:lnTo>
                  <a:lnTo>
                    <a:pt x="130" y="965"/>
                  </a:lnTo>
                  <a:lnTo>
                    <a:pt x="126" y="969"/>
                  </a:lnTo>
                  <a:lnTo>
                    <a:pt x="114" y="969"/>
                  </a:lnTo>
                  <a:lnTo>
                    <a:pt x="73" y="961"/>
                  </a:lnTo>
                  <a:lnTo>
                    <a:pt x="40" y="944"/>
                  </a:lnTo>
                  <a:lnTo>
                    <a:pt x="16" y="918"/>
                  </a:lnTo>
                  <a:lnTo>
                    <a:pt x="4" y="884"/>
                  </a:lnTo>
                  <a:lnTo>
                    <a:pt x="0" y="850"/>
                  </a:lnTo>
                  <a:lnTo>
                    <a:pt x="4" y="816"/>
                  </a:lnTo>
                  <a:lnTo>
                    <a:pt x="16" y="786"/>
                  </a:lnTo>
                  <a:lnTo>
                    <a:pt x="40" y="760"/>
                  </a:lnTo>
                  <a:lnTo>
                    <a:pt x="73" y="743"/>
                  </a:lnTo>
                  <a:lnTo>
                    <a:pt x="114" y="734"/>
                  </a:lnTo>
                  <a:close/>
                  <a:moveTo>
                    <a:pt x="114" y="0"/>
                  </a:moveTo>
                  <a:lnTo>
                    <a:pt x="158" y="9"/>
                  </a:lnTo>
                  <a:lnTo>
                    <a:pt x="191" y="34"/>
                  </a:lnTo>
                  <a:lnTo>
                    <a:pt x="215" y="73"/>
                  </a:lnTo>
                  <a:lnTo>
                    <a:pt x="224" y="120"/>
                  </a:lnTo>
                  <a:lnTo>
                    <a:pt x="215" y="167"/>
                  </a:lnTo>
                  <a:lnTo>
                    <a:pt x="191" y="201"/>
                  </a:lnTo>
                  <a:lnTo>
                    <a:pt x="158" y="226"/>
                  </a:lnTo>
                  <a:lnTo>
                    <a:pt x="114" y="235"/>
                  </a:lnTo>
                  <a:lnTo>
                    <a:pt x="69" y="226"/>
                  </a:lnTo>
                  <a:lnTo>
                    <a:pt x="32" y="201"/>
                  </a:lnTo>
                  <a:lnTo>
                    <a:pt x="8" y="167"/>
                  </a:lnTo>
                  <a:lnTo>
                    <a:pt x="0" y="120"/>
                  </a:lnTo>
                  <a:lnTo>
                    <a:pt x="8" y="73"/>
                  </a:lnTo>
                  <a:lnTo>
                    <a:pt x="32" y="34"/>
                  </a:lnTo>
                  <a:lnTo>
                    <a:pt x="69" y="9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8" name="Freeform 52"/>
            <p:cNvSpPr>
              <a:spLocks noEditPoints="1"/>
            </p:cNvSpPr>
            <p:nvPr/>
          </p:nvSpPr>
          <p:spPr bwMode="auto">
            <a:xfrm>
              <a:off x="9973" y="2238"/>
              <a:ext cx="920" cy="2041"/>
            </a:xfrm>
            <a:custGeom>
              <a:avLst/>
              <a:gdLst/>
              <a:ahLst/>
              <a:cxnLst>
                <a:cxn ang="0">
                  <a:pos x="680" y="231"/>
                </a:cxn>
                <a:cxn ang="0">
                  <a:pos x="668" y="252"/>
                </a:cxn>
                <a:cxn ang="0">
                  <a:pos x="790" y="256"/>
                </a:cxn>
                <a:cxn ang="0">
                  <a:pos x="863" y="239"/>
                </a:cxn>
                <a:cxn ang="0">
                  <a:pos x="818" y="231"/>
                </a:cxn>
                <a:cxn ang="0">
                  <a:pos x="717" y="226"/>
                </a:cxn>
                <a:cxn ang="0">
                  <a:pos x="594" y="4"/>
                </a:cxn>
                <a:cxn ang="0">
                  <a:pos x="607" y="17"/>
                </a:cxn>
                <a:cxn ang="0">
                  <a:pos x="611" y="39"/>
                </a:cxn>
                <a:cxn ang="0">
                  <a:pos x="598" y="90"/>
                </a:cxn>
                <a:cxn ang="0">
                  <a:pos x="603" y="175"/>
                </a:cxn>
                <a:cxn ang="0">
                  <a:pos x="668" y="184"/>
                </a:cxn>
                <a:cxn ang="0">
                  <a:pos x="798" y="175"/>
                </a:cxn>
                <a:cxn ang="0">
                  <a:pos x="883" y="192"/>
                </a:cxn>
                <a:cxn ang="0">
                  <a:pos x="920" y="239"/>
                </a:cxn>
                <a:cxn ang="0">
                  <a:pos x="892" y="282"/>
                </a:cxn>
                <a:cxn ang="0">
                  <a:pos x="826" y="303"/>
                </a:cxn>
                <a:cxn ang="0">
                  <a:pos x="684" y="308"/>
                </a:cxn>
                <a:cxn ang="0">
                  <a:pos x="598" y="269"/>
                </a:cxn>
                <a:cxn ang="0">
                  <a:pos x="513" y="329"/>
                </a:cxn>
                <a:cxn ang="0">
                  <a:pos x="346" y="508"/>
                </a:cxn>
                <a:cxn ang="0">
                  <a:pos x="208" y="743"/>
                </a:cxn>
                <a:cxn ang="0">
                  <a:pos x="126" y="1008"/>
                </a:cxn>
                <a:cxn ang="0">
                  <a:pos x="114" y="1174"/>
                </a:cxn>
                <a:cxn ang="0">
                  <a:pos x="134" y="1281"/>
                </a:cxn>
                <a:cxn ang="0">
                  <a:pos x="204" y="1400"/>
                </a:cxn>
                <a:cxn ang="0">
                  <a:pos x="285" y="1452"/>
                </a:cxn>
                <a:cxn ang="0">
                  <a:pos x="387" y="1490"/>
                </a:cxn>
                <a:cxn ang="0">
                  <a:pos x="529" y="1541"/>
                </a:cxn>
                <a:cxn ang="0">
                  <a:pos x="615" y="1576"/>
                </a:cxn>
                <a:cxn ang="0">
                  <a:pos x="668" y="1618"/>
                </a:cxn>
                <a:cxn ang="0">
                  <a:pos x="704" y="1669"/>
                </a:cxn>
                <a:cxn ang="0">
                  <a:pos x="725" y="1768"/>
                </a:cxn>
                <a:cxn ang="0">
                  <a:pos x="692" y="1896"/>
                </a:cxn>
                <a:cxn ang="0">
                  <a:pos x="611" y="1998"/>
                </a:cxn>
                <a:cxn ang="0">
                  <a:pos x="493" y="2041"/>
                </a:cxn>
                <a:cxn ang="0">
                  <a:pos x="387" y="2020"/>
                </a:cxn>
                <a:cxn ang="0">
                  <a:pos x="313" y="1973"/>
                </a:cxn>
                <a:cxn ang="0">
                  <a:pos x="285" y="1934"/>
                </a:cxn>
                <a:cxn ang="0">
                  <a:pos x="297" y="1909"/>
                </a:cxn>
                <a:cxn ang="0">
                  <a:pos x="326" y="1917"/>
                </a:cxn>
                <a:cxn ang="0">
                  <a:pos x="383" y="1960"/>
                </a:cxn>
                <a:cxn ang="0">
                  <a:pos x="493" y="1990"/>
                </a:cxn>
                <a:cxn ang="0">
                  <a:pos x="566" y="1955"/>
                </a:cxn>
                <a:cxn ang="0">
                  <a:pos x="607" y="1879"/>
                </a:cxn>
                <a:cxn ang="0">
                  <a:pos x="603" y="1793"/>
                </a:cxn>
                <a:cxn ang="0">
                  <a:pos x="562" y="1733"/>
                </a:cxn>
                <a:cxn ang="0">
                  <a:pos x="505" y="1695"/>
                </a:cxn>
                <a:cxn ang="0">
                  <a:pos x="415" y="1665"/>
                </a:cxn>
                <a:cxn ang="0">
                  <a:pos x="350" y="1640"/>
                </a:cxn>
                <a:cxn ang="0">
                  <a:pos x="244" y="1601"/>
                </a:cxn>
                <a:cxn ang="0">
                  <a:pos x="138" y="1537"/>
                </a:cxn>
                <a:cxn ang="0">
                  <a:pos x="57" y="1443"/>
                </a:cxn>
                <a:cxn ang="0">
                  <a:pos x="8" y="1298"/>
                </a:cxn>
                <a:cxn ang="0">
                  <a:pos x="12" y="1055"/>
                </a:cxn>
                <a:cxn ang="0">
                  <a:pos x="98" y="777"/>
                </a:cxn>
                <a:cxn ang="0">
                  <a:pos x="240" y="538"/>
                </a:cxn>
                <a:cxn ang="0">
                  <a:pos x="407" y="346"/>
                </a:cxn>
                <a:cxn ang="0">
                  <a:pos x="570" y="226"/>
                </a:cxn>
                <a:cxn ang="0">
                  <a:pos x="546" y="111"/>
                </a:cxn>
                <a:cxn ang="0">
                  <a:pos x="554" y="39"/>
                </a:cxn>
                <a:cxn ang="0">
                  <a:pos x="582" y="0"/>
                </a:cxn>
              </a:cxnLst>
              <a:rect l="0" t="0" r="r" b="b"/>
              <a:pathLst>
                <a:path w="920" h="2041">
                  <a:moveTo>
                    <a:pt x="717" y="226"/>
                  </a:moveTo>
                  <a:lnTo>
                    <a:pt x="680" y="231"/>
                  </a:lnTo>
                  <a:lnTo>
                    <a:pt x="647" y="244"/>
                  </a:lnTo>
                  <a:lnTo>
                    <a:pt x="668" y="252"/>
                  </a:lnTo>
                  <a:lnTo>
                    <a:pt x="696" y="256"/>
                  </a:lnTo>
                  <a:lnTo>
                    <a:pt x="790" y="256"/>
                  </a:lnTo>
                  <a:lnTo>
                    <a:pt x="826" y="252"/>
                  </a:lnTo>
                  <a:lnTo>
                    <a:pt x="863" y="239"/>
                  </a:lnTo>
                  <a:lnTo>
                    <a:pt x="839" y="235"/>
                  </a:lnTo>
                  <a:lnTo>
                    <a:pt x="818" y="231"/>
                  </a:lnTo>
                  <a:lnTo>
                    <a:pt x="786" y="226"/>
                  </a:lnTo>
                  <a:lnTo>
                    <a:pt x="717" y="226"/>
                  </a:lnTo>
                  <a:close/>
                  <a:moveTo>
                    <a:pt x="582" y="0"/>
                  </a:moveTo>
                  <a:lnTo>
                    <a:pt x="594" y="4"/>
                  </a:lnTo>
                  <a:lnTo>
                    <a:pt x="603" y="9"/>
                  </a:lnTo>
                  <a:lnTo>
                    <a:pt x="607" y="17"/>
                  </a:lnTo>
                  <a:lnTo>
                    <a:pt x="611" y="30"/>
                  </a:lnTo>
                  <a:lnTo>
                    <a:pt x="611" y="39"/>
                  </a:lnTo>
                  <a:lnTo>
                    <a:pt x="607" y="60"/>
                  </a:lnTo>
                  <a:lnTo>
                    <a:pt x="598" y="90"/>
                  </a:lnTo>
                  <a:lnTo>
                    <a:pt x="598" y="154"/>
                  </a:lnTo>
                  <a:lnTo>
                    <a:pt x="603" y="175"/>
                  </a:lnTo>
                  <a:lnTo>
                    <a:pt x="611" y="201"/>
                  </a:lnTo>
                  <a:lnTo>
                    <a:pt x="668" y="184"/>
                  </a:lnTo>
                  <a:lnTo>
                    <a:pt x="717" y="175"/>
                  </a:lnTo>
                  <a:lnTo>
                    <a:pt x="798" y="175"/>
                  </a:lnTo>
                  <a:lnTo>
                    <a:pt x="843" y="184"/>
                  </a:lnTo>
                  <a:lnTo>
                    <a:pt x="883" y="192"/>
                  </a:lnTo>
                  <a:lnTo>
                    <a:pt x="912" y="209"/>
                  </a:lnTo>
                  <a:lnTo>
                    <a:pt x="920" y="239"/>
                  </a:lnTo>
                  <a:lnTo>
                    <a:pt x="912" y="265"/>
                  </a:lnTo>
                  <a:lnTo>
                    <a:pt x="892" y="282"/>
                  </a:lnTo>
                  <a:lnTo>
                    <a:pt x="863" y="295"/>
                  </a:lnTo>
                  <a:lnTo>
                    <a:pt x="826" y="303"/>
                  </a:lnTo>
                  <a:lnTo>
                    <a:pt x="790" y="308"/>
                  </a:lnTo>
                  <a:lnTo>
                    <a:pt x="684" y="308"/>
                  </a:lnTo>
                  <a:lnTo>
                    <a:pt x="643" y="295"/>
                  </a:lnTo>
                  <a:lnTo>
                    <a:pt x="598" y="269"/>
                  </a:lnTo>
                  <a:lnTo>
                    <a:pt x="594" y="273"/>
                  </a:lnTo>
                  <a:lnTo>
                    <a:pt x="513" y="329"/>
                  </a:lnTo>
                  <a:lnTo>
                    <a:pt x="427" y="410"/>
                  </a:lnTo>
                  <a:lnTo>
                    <a:pt x="346" y="508"/>
                  </a:lnTo>
                  <a:lnTo>
                    <a:pt x="273" y="619"/>
                  </a:lnTo>
                  <a:lnTo>
                    <a:pt x="208" y="743"/>
                  </a:lnTo>
                  <a:lnTo>
                    <a:pt x="159" y="875"/>
                  </a:lnTo>
                  <a:lnTo>
                    <a:pt x="126" y="1008"/>
                  </a:lnTo>
                  <a:lnTo>
                    <a:pt x="114" y="1140"/>
                  </a:lnTo>
                  <a:lnTo>
                    <a:pt x="114" y="1174"/>
                  </a:lnTo>
                  <a:lnTo>
                    <a:pt x="118" y="1225"/>
                  </a:lnTo>
                  <a:lnTo>
                    <a:pt x="134" y="1281"/>
                  </a:lnTo>
                  <a:lnTo>
                    <a:pt x="159" y="1345"/>
                  </a:lnTo>
                  <a:lnTo>
                    <a:pt x="204" y="1400"/>
                  </a:lnTo>
                  <a:lnTo>
                    <a:pt x="228" y="1422"/>
                  </a:lnTo>
                  <a:lnTo>
                    <a:pt x="285" y="1452"/>
                  </a:lnTo>
                  <a:lnTo>
                    <a:pt x="330" y="1469"/>
                  </a:lnTo>
                  <a:lnTo>
                    <a:pt x="387" y="1490"/>
                  </a:lnTo>
                  <a:lnTo>
                    <a:pt x="460" y="1516"/>
                  </a:lnTo>
                  <a:lnTo>
                    <a:pt x="529" y="1541"/>
                  </a:lnTo>
                  <a:lnTo>
                    <a:pt x="578" y="1558"/>
                  </a:lnTo>
                  <a:lnTo>
                    <a:pt x="615" y="1576"/>
                  </a:lnTo>
                  <a:lnTo>
                    <a:pt x="643" y="1597"/>
                  </a:lnTo>
                  <a:lnTo>
                    <a:pt x="668" y="1618"/>
                  </a:lnTo>
                  <a:lnTo>
                    <a:pt x="684" y="1635"/>
                  </a:lnTo>
                  <a:lnTo>
                    <a:pt x="704" y="1669"/>
                  </a:lnTo>
                  <a:lnTo>
                    <a:pt x="717" y="1712"/>
                  </a:lnTo>
                  <a:lnTo>
                    <a:pt x="725" y="1768"/>
                  </a:lnTo>
                  <a:lnTo>
                    <a:pt x="717" y="1836"/>
                  </a:lnTo>
                  <a:lnTo>
                    <a:pt x="692" y="1896"/>
                  </a:lnTo>
                  <a:lnTo>
                    <a:pt x="660" y="1955"/>
                  </a:lnTo>
                  <a:lnTo>
                    <a:pt x="611" y="1998"/>
                  </a:lnTo>
                  <a:lnTo>
                    <a:pt x="554" y="2028"/>
                  </a:lnTo>
                  <a:lnTo>
                    <a:pt x="493" y="2041"/>
                  </a:lnTo>
                  <a:lnTo>
                    <a:pt x="436" y="2032"/>
                  </a:lnTo>
                  <a:lnTo>
                    <a:pt x="387" y="2020"/>
                  </a:lnTo>
                  <a:lnTo>
                    <a:pt x="346" y="1994"/>
                  </a:lnTo>
                  <a:lnTo>
                    <a:pt x="313" y="1973"/>
                  </a:lnTo>
                  <a:lnTo>
                    <a:pt x="293" y="1951"/>
                  </a:lnTo>
                  <a:lnTo>
                    <a:pt x="285" y="1934"/>
                  </a:lnTo>
                  <a:lnTo>
                    <a:pt x="285" y="1921"/>
                  </a:lnTo>
                  <a:lnTo>
                    <a:pt x="297" y="1909"/>
                  </a:lnTo>
                  <a:lnTo>
                    <a:pt x="318" y="1909"/>
                  </a:lnTo>
                  <a:lnTo>
                    <a:pt x="326" y="1917"/>
                  </a:lnTo>
                  <a:lnTo>
                    <a:pt x="334" y="1921"/>
                  </a:lnTo>
                  <a:lnTo>
                    <a:pt x="383" y="1960"/>
                  </a:lnTo>
                  <a:lnTo>
                    <a:pt x="436" y="1981"/>
                  </a:lnTo>
                  <a:lnTo>
                    <a:pt x="493" y="1990"/>
                  </a:lnTo>
                  <a:lnTo>
                    <a:pt x="533" y="1981"/>
                  </a:lnTo>
                  <a:lnTo>
                    <a:pt x="566" y="1955"/>
                  </a:lnTo>
                  <a:lnTo>
                    <a:pt x="590" y="1921"/>
                  </a:lnTo>
                  <a:lnTo>
                    <a:pt x="607" y="1879"/>
                  </a:lnTo>
                  <a:lnTo>
                    <a:pt x="611" y="1840"/>
                  </a:lnTo>
                  <a:lnTo>
                    <a:pt x="603" y="1793"/>
                  </a:lnTo>
                  <a:lnTo>
                    <a:pt x="586" y="1759"/>
                  </a:lnTo>
                  <a:lnTo>
                    <a:pt x="562" y="1733"/>
                  </a:lnTo>
                  <a:lnTo>
                    <a:pt x="533" y="1712"/>
                  </a:lnTo>
                  <a:lnTo>
                    <a:pt x="505" y="1695"/>
                  </a:lnTo>
                  <a:lnTo>
                    <a:pt x="444" y="1674"/>
                  </a:lnTo>
                  <a:lnTo>
                    <a:pt x="415" y="1665"/>
                  </a:lnTo>
                  <a:lnTo>
                    <a:pt x="391" y="1657"/>
                  </a:lnTo>
                  <a:lnTo>
                    <a:pt x="350" y="1640"/>
                  </a:lnTo>
                  <a:lnTo>
                    <a:pt x="297" y="1622"/>
                  </a:lnTo>
                  <a:lnTo>
                    <a:pt x="244" y="1601"/>
                  </a:lnTo>
                  <a:lnTo>
                    <a:pt x="191" y="1571"/>
                  </a:lnTo>
                  <a:lnTo>
                    <a:pt x="138" y="1537"/>
                  </a:lnTo>
                  <a:lnTo>
                    <a:pt x="94" y="1494"/>
                  </a:lnTo>
                  <a:lnTo>
                    <a:pt x="57" y="1443"/>
                  </a:lnTo>
                  <a:lnTo>
                    <a:pt x="24" y="1375"/>
                  </a:lnTo>
                  <a:lnTo>
                    <a:pt x="8" y="1298"/>
                  </a:lnTo>
                  <a:lnTo>
                    <a:pt x="0" y="1200"/>
                  </a:lnTo>
                  <a:lnTo>
                    <a:pt x="12" y="1055"/>
                  </a:lnTo>
                  <a:lnTo>
                    <a:pt x="45" y="914"/>
                  </a:lnTo>
                  <a:lnTo>
                    <a:pt x="98" y="777"/>
                  </a:lnTo>
                  <a:lnTo>
                    <a:pt x="163" y="653"/>
                  </a:lnTo>
                  <a:lnTo>
                    <a:pt x="240" y="538"/>
                  </a:lnTo>
                  <a:lnTo>
                    <a:pt x="322" y="436"/>
                  </a:lnTo>
                  <a:lnTo>
                    <a:pt x="407" y="346"/>
                  </a:lnTo>
                  <a:lnTo>
                    <a:pt x="489" y="278"/>
                  </a:lnTo>
                  <a:lnTo>
                    <a:pt x="570" y="226"/>
                  </a:lnTo>
                  <a:lnTo>
                    <a:pt x="554" y="167"/>
                  </a:lnTo>
                  <a:lnTo>
                    <a:pt x="546" y="111"/>
                  </a:lnTo>
                  <a:lnTo>
                    <a:pt x="546" y="98"/>
                  </a:lnTo>
                  <a:lnTo>
                    <a:pt x="554" y="39"/>
                  </a:lnTo>
                  <a:lnTo>
                    <a:pt x="566" y="13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9" name="Freeform 53"/>
            <p:cNvSpPr>
              <a:spLocks noEditPoints="1"/>
            </p:cNvSpPr>
            <p:nvPr/>
          </p:nvSpPr>
          <p:spPr bwMode="auto">
            <a:xfrm>
              <a:off x="11154" y="2840"/>
              <a:ext cx="232" cy="1409"/>
            </a:xfrm>
            <a:custGeom>
              <a:avLst/>
              <a:gdLst/>
              <a:ahLst/>
              <a:cxnLst>
                <a:cxn ang="0">
                  <a:pos x="114" y="734"/>
                </a:cxn>
                <a:cxn ang="0">
                  <a:pos x="150" y="743"/>
                </a:cxn>
                <a:cxn ang="0">
                  <a:pos x="179" y="760"/>
                </a:cxn>
                <a:cxn ang="0">
                  <a:pos x="199" y="790"/>
                </a:cxn>
                <a:cxn ang="0">
                  <a:pos x="216" y="824"/>
                </a:cxn>
                <a:cxn ang="0">
                  <a:pos x="224" y="863"/>
                </a:cxn>
                <a:cxn ang="0">
                  <a:pos x="228" y="901"/>
                </a:cxn>
                <a:cxn ang="0">
                  <a:pos x="232" y="935"/>
                </a:cxn>
                <a:cxn ang="0">
                  <a:pos x="232" y="965"/>
                </a:cxn>
                <a:cxn ang="0">
                  <a:pos x="224" y="1059"/>
                </a:cxn>
                <a:cxn ang="0">
                  <a:pos x="207" y="1144"/>
                </a:cxn>
                <a:cxn ang="0">
                  <a:pos x="183" y="1221"/>
                </a:cxn>
                <a:cxn ang="0">
                  <a:pos x="150" y="1285"/>
                </a:cxn>
                <a:cxn ang="0">
                  <a:pos x="122" y="1336"/>
                </a:cxn>
                <a:cxn ang="0">
                  <a:pos x="89" y="1375"/>
                </a:cxn>
                <a:cxn ang="0">
                  <a:pos x="69" y="1400"/>
                </a:cxn>
                <a:cxn ang="0">
                  <a:pos x="53" y="1409"/>
                </a:cxn>
                <a:cxn ang="0">
                  <a:pos x="45" y="1405"/>
                </a:cxn>
                <a:cxn ang="0">
                  <a:pos x="40" y="1400"/>
                </a:cxn>
                <a:cxn ang="0">
                  <a:pos x="32" y="1383"/>
                </a:cxn>
                <a:cxn ang="0">
                  <a:pos x="32" y="1379"/>
                </a:cxn>
                <a:cxn ang="0">
                  <a:pos x="36" y="1371"/>
                </a:cxn>
                <a:cxn ang="0">
                  <a:pos x="40" y="1366"/>
                </a:cxn>
                <a:cxn ang="0">
                  <a:pos x="45" y="1353"/>
                </a:cxn>
                <a:cxn ang="0">
                  <a:pos x="102" y="1268"/>
                </a:cxn>
                <a:cxn ang="0">
                  <a:pos x="142" y="1187"/>
                </a:cxn>
                <a:cxn ang="0">
                  <a:pos x="167" y="1114"/>
                </a:cxn>
                <a:cxn ang="0">
                  <a:pos x="179" y="1046"/>
                </a:cxn>
                <a:cxn ang="0">
                  <a:pos x="183" y="991"/>
                </a:cxn>
                <a:cxn ang="0">
                  <a:pos x="183" y="944"/>
                </a:cxn>
                <a:cxn ang="0">
                  <a:pos x="171" y="952"/>
                </a:cxn>
                <a:cxn ang="0">
                  <a:pos x="154" y="961"/>
                </a:cxn>
                <a:cxn ang="0">
                  <a:pos x="142" y="965"/>
                </a:cxn>
                <a:cxn ang="0">
                  <a:pos x="130" y="965"/>
                </a:cxn>
                <a:cxn ang="0">
                  <a:pos x="126" y="969"/>
                </a:cxn>
                <a:cxn ang="0">
                  <a:pos x="114" y="969"/>
                </a:cxn>
                <a:cxn ang="0">
                  <a:pos x="73" y="961"/>
                </a:cxn>
                <a:cxn ang="0">
                  <a:pos x="40" y="944"/>
                </a:cxn>
                <a:cxn ang="0">
                  <a:pos x="16" y="918"/>
                </a:cxn>
                <a:cxn ang="0">
                  <a:pos x="4" y="884"/>
                </a:cxn>
                <a:cxn ang="0">
                  <a:pos x="0" y="850"/>
                </a:cxn>
                <a:cxn ang="0">
                  <a:pos x="4" y="816"/>
                </a:cxn>
                <a:cxn ang="0">
                  <a:pos x="16" y="786"/>
                </a:cxn>
                <a:cxn ang="0">
                  <a:pos x="40" y="760"/>
                </a:cxn>
                <a:cxn ang="0">
                  <a:pos x="73" y="743"/>
                </a:cxn>
                <a:cxn ang="0">
                  <a:pos x="114" y="734"/>
                </a:cxn>
                <a:cxn ang="0">
                  <a:pos x="114" y="0"/>
                </a:cxn>
                <a:cxn ang="0">
                  <a:pos x="154" y="9"/>
                </a:cxn>
                <a:cxn ang="0">
                  <a:pos x="191" y="34"/>
                </a:cxn>
                <a:cxn ang="0">
                  <a:pos x="216" y="73"/>
                </a:cxn>
                <a:cxn ang="0">
                  <a:pos x="224" y="120"/>
                </a:cxn>
                <a:cxn ang="0">
                  <a:pos x="216" y="167"/>
                </a:cxn>
                <a:cxn ang="0">
                  <a:pos x="191" y="201"/>
                </a:cxn>
                <a:cxn ang="0">
                  <a:pos x="159" y="226"/>
                </a:cxn>
                <a:cxn ang="0">
                  <a:pos x="114" y="235"/>
                </a:cxn>
                <a:cxn ang="0">
                  <a:pos x="69" y="226"/>
                </a:cxn>
                <a:cxn ang="0">
                  <a:pos x="32" y="201"/>
                </a:cxn>
                <a:cxn ang="0">
                  <a:pos x="8" y="167"/>
                </a:cxn>
                <a:cxn ang="0">
                  <a:pos x="0" y="120"/>
                </a:cxn>
                <a:cxn ang="0">
                  <a:pos x="8" y="73"/>
                </a:cxn>
                <a:cxn ang="0">
                  <a:pos x="32" y="34"/>
                </a:cxn>
                <a:cxn ang="0">
                  <a:pos x="69" y="9"/>
                </a:cxn>
                <a:cxn ang="0">
                  <a:pos x="114" y="0"/>
                </a:cxn>
              </a:cxnLst>
              <a:rect l="0" t="0" r="r" b="b"/>
              <a:pathLst>
                <a:path w="232" h="1409">
                  <a:moveTo>
                    <a:pt x="114" y="734"/>
                  </a:moveTo>
                  <a:lnTo>
                    <a:pt x="150" y="743"/>
                  </a:lnTo>
                  <a:lnTo>
                    <a:pt x="179" y="760"/>
                  </a:lnTo>
                  <a:lnTo>
                    <a:pt x="199" y="790"/>
                  </a:lnTo>
                  <a:lnTo>
                    <a:pt x="216" y="824"/>
                  </a:lnTo>
                  <a:lnTo>
                    <a:pt x="224" y="863"/>
                  </a:lnTo>
                  <a:lnTo>
                    <a:pt x="228" y="901"/>
                  </a:lnTo>
                  <a:lnTo>
                    <a:pt x="232" y="935"/>
                  </a:lnTo>
                  <a:lnTo>
                    <a:pt x="232" y="965"/>
                  </a:lnTo>
                  <a:lnTo>
                    <a:pt x="224" y="1059"/>
                  </a:lnTo>
                  <a:lnTo>
                    <a:pt x="207" y="1144"/>
                  </a:lnTo>
                  <a:lnTo>
                    <a:pt x="183" y="1221"/>
                  </a:lnTo>
                  <a:lnTo>
                    <a:pt x="150" y="1285"/>
                  </a:lnTo>
                  <a:lnTo>
                    <a:pt x="122" y="1336"/>
                  </a:lnTo>
                  <a:lnTo>
                    <a:pt x="89" y="1375"/>
                  </a:lnTo>
                  <a:lnTo>
                    <a:pt x="69" y="1400"/>
                  </a:lnTo>
                  <a:lnTo>
                    <a:pt x="53" y="1409"/>
                  </a:lnTo>
                  <a:lnTo>
                    <a:pt x="45" y="1405"/>
                  </a:lnTo>
                  <a:lnTo>
                    <a:pt x="40" y="1400"/>
                  </a:lnTo>
                  <a:lnTo>
                    <a:pt x="32" y="1383"/>
                  </a:lnTo>
                  <a:lnTo>
                    <a:pt x="32" y="1379"/>
                  </a:lnTo>
                  <a:lnTo>
                    <a:pt x="36" y="1371"/>
                  </a:lnTo>
                  <a:lnTo>
                    <a:pt x="40" y="1366"/>
                  </a:lnTo>
                  <a:lnTo>
                    <a:pt x="45" y="1353"/>
                  </a:lnTo>
                  <a:lnTo>
                    <a:pt x="102" y="1268"/>
                  </a:lnTo>
                  <a:lnTo>
                    <a:pt x="142" y="1187"/>
                  </a:lnTo>
                  <a:lnTo>
                    <a:pt x="167" y="1114"/>
                  </a:lnTo>
                  <a:lnTo>
                    <a:pt x="179" y="1046"/>
                  </a:lnTo>
                  <a:lnTo>
                    <a:pt x="183" y="991"/>
                  </a:lnTo>
                  <a:lnTo>
                    <a:pt x="183" y="944"/>
                  </a:lnTo>
                  <a:lnTo>
                    <a:pt x="171" y="952"/>
                  </a:lnTo>
                  <a:lnTo>
                    <a:pt x="154" y="961"/>
                  </a:lnTo>
                  <a:lnTo>
                    <a:pt x="142" y="965"/>
                  </a:lnTo>
                  <a:lnTo>
                    <a:pt x="130" y="965"/>
                  </a:lnTo>
                  <a:lnTo>
                    <a:pt x="126" y="969"/>
                  </a:lnTo>
                  <a:lnTo>
                    <a:pt x="114" y="969"/>
                  </a:lnTo>
                  <a:lnTo>
                    <a:pt x="73" y="961"/>
                  </a:lnTo>
                  <a:lnTo>
                    <a:pt x="40" y="944"/>
                  </a:lnTo>
                  <a:lnTo>
                    <a:pt x="16" y="918"/>
                  </a:lnTo>
                  <a:lnTo>
                    <a:pt x="4" y="884"/>
                  </a:lnTo>
                  <a:lnTo>
                    <a:pt x="0" y="850"/>
                  </a:lnTo>
                  <a:lnTo>
                    <a:pt x="4" y="816"/>
                  </a:lnTo>
                  <a:lnTo>
                    <a:pt x="16" y="786"/>
                  </a:lnTo>
                  <a:lnTo>
                    <a:pt x="40" y="760"/>
                  </a:lnTo>
                  <a:lnTo>
                    <a:pt x="73" y="743"/>
                  </a:lnTo>
                  <a:lnTo>
                    <a:pt x="114" y="734"/>
                  </a:lnTo>
                  <a:close/>
                  <a:moveTo>
                    <a:pt x="114" y="0"/>
                  </a:moveTo>
                  <a:lnTo>
                    <a:pt x="154" y="9"/>
                  </a:lnTo>
                  <a:lnTo>
                    <a:pt x="191" y="34"/>
                  </a:lnTo>
                  <a:lnTo>
                    <a:pt x="216" y="73"/>
                  </a:lnTo>
                  <a:lnTo>
                    <a:pt x="224" y="120"/>
                  </a:lnTo>
                  <a:lnTo>
                    <a:pt x="216" y="167"/>
                  </a:lnTo>
                  <a:lnTo>
                    <a:pt x="191" y="201"/>
                  </a:lnTo>
                  <a:lnTo>
                    <a:pt x="159" y="226"/>
                  </a:lnTo>
                  <a:lnTo>
                    <a:pt x="114" y="235"/>
                  </a:lnTo>
                  <a:lnTo>
                    <a:pt x="69" y="226"/>
                  </a:lnTo>
                  <a:lnTo>
                    <a:pt x="32" y="201"/>
                  </a:lnTo>
                  <a:lnTo>
                    <a:pt x="8" y="167"/>
                  </a:lnTo>
                  <a:lnTo>
                    <a:pt x="0" y="120"/>
                  </a:lnTo>
                  <a:lnTo>
                    <a:pt x="8" y="73"/>
                  </a:lnTo>
                  <a:lnTo>
                    <a:pt x="32" y="34"/>
                  </a:lnTo>
                  <a:lnTo>
                    <a:pt x="69" y="9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0" name="Freeform 54"/>
            <p:cNvSpPr>
              <a:spLocks/>
            </p:cNvSpPr>
            <p:nvPr/>
          </p:nvSpPr>
          <p:spPr bwMode="auto">
            <a:xfrm>
              <a:off x="11980" y="2823"/>
              <a:ext cx="1116" cy="1016"/>
            </a:xfrm>
            <a:custGeom>
              <a:avLst/>
              <a:gdLst/>
              <a:ahLst/>
              <a:cxnLst>
                <a:cxn ang="0">
                  <a:pos x="395" y="39"/>
                </a:cxn>
                <a:cxn ang="0">
                  <a:pos x="464" y="184"/>
                </a:cxn>
                <a:cxn ang="0">
                  <a:pos x="444" y="278"/>
                </a:cxn>
                <a:cxn ang="0">
                  <a:pos x="338" y="611"/>
                </a:cxn>
                <a:cxn ang="0">
                  <a:pos x="314" y="828"/>
                </a:cxn>
                <a:cxn ang="0">
                  <a:pos x="363" y="939"/>
                </a:cxn>
                <a:cxn ang="0">
                  <a:pos x="509" y="961"/>
                </a:cxn>
                <a:cxn ang="0">
                  <a:pos x="644" y="858"/>
                </a:cxn>
                <a:cxn ang="0">
                  <a:pos x="692" y="781"/>
                </a:cxn>
                <a:cxn ang="0">
                  <a:pos x="741" y="555"/>
                </a:cxn>
                <a:cxn ang="0">
                  <a:pos x="815" y="256"/>
                </a:cxn>
                <a:cxn ang="0">
                  <a:pos x="863" y="64"/>
                </a:cxn>
                <a:cxn ang="0">
                  <a:pos x="924" y="21"/>
                </a:cxn>
                <a:cxn ang="0">
                  <a:pos x="981" y="39"/>
                </a:cxn>
                <a:cxn ang="0">
                  <a:pos x="998" y="107"/>
                </a:cxn>
                <a:cxn ang="0">
                  <a:pos x="969" y="235"/>
                </a:cxn>
                <a:cxn ang="0">
                  <a:pos x="941" y="354"/>
                </a:cxn>
                <a:cxn ang="0">
                  <a:pos x="847" y="760"/>
                </a:cxn>
                <a:cxn ang="0">
                  <a:pos x="835" y="914"/>
                </a:cxn>
                <a:cxn ang="0">
                  <a:pos x="896" y="969"/>
                </a:cxn>
                <a:cxn ang="0">
                  <a:pos x="986" y="897"/>
                </a:cxn>
                <a:cxn ang="0">
                  <a:pos x="1063" y="670"/>
                </a:cxn>
                <a:cxn ang="0">
                  <a:pos x="1100" y="649"/>
                </a:cxn>
                <a:cxn ang="0">
                  <a:pos x="1116" y="662"/>
                </a:cxn>
                <a:cxn ang="0">
                  <a:pos x="1108" y="709"/>
                </a:cxn>
                <a:cxn ang="0">
                  <a:pos x="1067" y="850"/>
                </a:cxn>
                <a:cxn ang="0">
                  <a:pos x="986" y="982"/>
                </a:cxn>
                <a:cxn ang="0">
                  <a:pos x="827" y="1003"/>
                </a:cxn>
                <a:cxn ang="0">
                  <a:pos x="701" y="862"/>
                </a:cxn>
                <a:cxn ang="0">
                  <a:pos x="639" y="926"/>
                </a:cxn>
                <a:cxn ang="0">
                  <a:pos x="501" y="1008"/>
                </a:cxn>
                <a:cxn ang="0">
                  <a:pos x="346" y="1003"/>
                </a:cxn>
                <a:cxn ang="0">
                  <a:pos x="224" y="926"/>
                </a:cxn>
                <a:cxn ang="0">
                  <a:pos x="171" y="747"/>
                </a:cxn>
                <a:cxn ang="0">
                  <a:pos x="216" y="504"/>
                </a:cxn>
                <a:cxn ang="0">
                  <a:pos x="314" y="231"/>
                </a:cxn>
                <a:cxn ang="0">
                  <a:pos x="330" y="85"/>
                </a:cxn>
                <a:cxn ang="0">
                  <a:pos x="293" y="47"/>
                </a:cxn>
                <a:cxn ang="0">
                  <a:pos x="183" y="90"/>
                </a:cxn>
                <a:cxn ang="0">
                  <a:pos x="61" y="329"/>
                </a:cxn>
                <a:cxn ang="0">
                  <a:pos x="45" y="363"/>
                </a:cxn>
                <a:cxn ang="0">
                  <a:pos x="12" y="363"/>
                </a:cxn>
                <a:cxn ang="0">
                  <a:pos x="0" y="346"/>
                </a:cxn>
                <a:cxn ang="0">
                  <a:pos x="25" y="265"/>
                </a:cxn>
                <a:cxn ang="0">
                  <a:pos x="98" y="115"/>
                </a:cxn>
                <a:cxn ang="0">
                  <a:pos x="232" y="9"/>
                </a:cxn>
              </a:cxnLst>
              <a:rect l="0" t="0" r="r" b="b"/>
              <a:pathLst>
                <a:path w="1116" h="1016">
                  <a:moveTo>
                    <a:pt x="289" y="0"/>
                  </a:moveTo>
                  <a:lnTo>
                    <a:pt x="346" y="9"/>
                  </a:lnTo>
                  <a:lnTo>
                    <a:pt x="395" y="39"/>
                  </a:lnTo>
                  <a:lnTo>
                    <a:pt x="432" y="77"/>
                  </a:lnTo>
                  <a:lnTo>
                    <a:pt x="456" y="128"/>
                  </a:lnTo>
                  <a:lnTo>
                    <a:pt x="464" y="184"/>
                  </a:lnTo>
                  <a:lnTo>
                    <a:pt x="464" y="214"/>
                  </a:lnTo>
                  <a:lnTo>
                    <a:pt x="456" y="243"/>
                  </a:lnTo>
                  <a:lnTo>
                    <a:pt x="444" y="278"/>
                  </a:lnTo>
                  <a:lnTo>
                    <a:pt x="395" y="418"/>
                  </a:lnTo>
                  <a:lnTo>
                    <a:pt x="363" y="517"/>
                  </a:lnTo>
                  <a:lnTo>
                    <a:pt x="338" y="611"/>
                  </a:lnTo>
                  <a:lnTo>
                    <a:pt x="322" y="704"/>
                  </a:lnTo>
                  <a:lnTo>
                    <a:pt x="314" y="786"/>
                  </a:lnTo>
                  <a:lnTo>
                    <a:pt x="314" y="828"/>
                  </a:lnTo>
                  <a:lnTo>
                    <a:pt x="322" y="871"/>
                  </a:lnTo>
                  <a:lnTo>
                    <a:pt x="338" y="909"/>
                  </a:lnTo>
                  <a:lnTo>
                    <a:pt x="363" y="939"/>
                  </a:lnTo>
                  <a:lnTo>
                    <a:pt x="395" y="961"/>
                  </a:lnTo>
                  <a:lnTo>
                    <a:pt x="444" y="969"/>
                  </a:lnTo>
                  <a:lnTo>
                    <a:pt x="509" y="961"/>
                  </a:lnTo>
                  <a:lnTo>
                    <a:pt x="562" y="935"/>
                  </a:lnTo>
                  <a:lnTo>
                    <a:pt x="607" y="897"/>
                  </a:lnTo>
                  <a:lnTo>
                    <a:pt x="644" y="858"/>
                  </a:lnTo>
                  <a:lnTo>
                    <a:pt x="668" y="824"/>
                  </a:lnTo>
                  <a:lnTo>
                    <a:pt x="684" y="794"/>
                  </a:lnTo>
                  <a:lnTo>
                    <a:pt x="692" y="781"/>
                  </a:lnTo>
                  <a:lnTo>
                    <a:pt x="705" y="722"/>
                  </a:lnTo>
                  <a:lnTo>
                    <a:pt x="721" y="645"/>
                  </a:lnTo>
                  <a:lnTo>
                    <a:pt x="741" y="555"/>
                  </a:lnTo>
                  <a:lnTo>
                    <a:pt x="766" y="457"/>
                  </a:lnTo>
                  <a:lnTo>
                    <a:pt x="790" y="354"/>
                  </a:lnTo>
                  <a:lnTo>
                    <a:pt x="815" y="256"/>
                  </a:lnTo>
                  <a:lnTo>
                    <a:pt x="835" y="171"/>
                  </a:lnTo>
                  <a:lnTo>
                    <a:pt x="851" y="98"/>
                  </a:lnTo>
                  <a:lnTo>
                    <a:pt x="863" y="64"/>
                  </a:lnTo>
                  <a:lnTo>
                    <a:pt x="884" y="39"/>
                  </a:lnTo>
                  <a:lnTo>
                    <a:pt x="904" y="26"/>
                  </a:lnTo>
                  <a:lnTo>
                    <a:pt x="924" y="21"/>
                  </a:lnTo>
                  <a:lnTo>
                    <a:pt x="937" y="21"/>
                  </a:lnTo>
                  <a:lnTo>
                    <a:pt x="961" y="26"/>
                  </a:lnTo>
                  <a:lnTo>
                    <a:pt x="981" y="39"/>
                  </a:lnTo>
                  <a:lnTo>
                    <a:pt x="998" y="56"/>
                  </a:lnTo>
                  <a:lnTo>
                    <a:pt x="1002" y="81"/>
                  </a:lnTo>
                  <a:lnTo>
                    <a:pt x="998" y="107"/>
                  </a:lnTo>
                  <a:lnTo>
                    <a:pt x="990" y="145"/>
                  </a:lnTo>
                  <a:lnTo>
                    <a:pt x="981" y="192"/>
                  </a:lnTo>
                  <a:lnTo>
                    <a:pt x="969" y="235"/>
                  </a:lnTo>
                  <a:lnTo>
                    <a:pt x="961" y="269"/>
                  </a:lnTo>
                  <a:lnTo>
                    <a:pt x="953" y="312"/>
                  </a:lnTo>
                  <a:lnTo>
                    <a:pt x="941" y="354"/>
                  </a:lnTo>
                  <a:lnTo>
                    <a:pt x="933" y="389"/>
                  </a:lnTo>
                  <a:lnTo>
                    <a:pt x="872" y="632"/>
                  </a:lnTo>
                  <a:lnTo>
                    <a:pt x="847" y="760"/>
                  </a:lnTo>
                  <a:lnTo>
                    <a:pt x="835" y="820"/>
                  </a:lnTo>
                  <a:lnTo>
                    <a:pt x="831" y="867"/>
                  </a:lnTo>
                  <a:lnTo>
                    <a:pt x="835" y="914"/>
                  </a:lnTo>
                  <a:lnTo>
                    <a:pt x="847" y="944"/>
                  </a:lnTo>
                  <a:lnTo>
                    <a:pt x="867" y="965"/>
                  </a:lnTo>
                  <a:lnTo>
                    <a:pt x="896" y="969"/>
                  </a:lnTo>
                  <a:lnTo>
                    <a:pt x="933" y="961"/>
                  </a:lnTo>
                  <a:lnTo>
                    <a:pt x="961" y="935"/>
                  </a:lnTo>
                  <a:lnTo>
                    <a:pt x="986" y="897"/>
                  </a:lnTo>
                  <a:lnTo>
                    <a:pt x="1010" y="854"/>
                  </a:lnTo>
                  <a:lnTo>
                    <a:pt x="1059" y="687"/>
                  </a:lnTo>
                  <a:lnTo>
                    <a:pt x="1063" y="670"/>
                  </a:lnTo>
                  <a:lnTo>
                    <a:pt x="1063" y="662"/>
                  </a:lnTo>
                  <a:lnTo>
                    <a:pt x="1075" y="649"/>
                  </a:lnTo>
                  <a:lnTo>
                    <a:pt x="1100" y="649"/>
                  </a:lnTo>
                  <a:lnTo>
                    <a:pt x="1104" y="653"/>
                  </a:lnTo>
                  <a:lnTo>
                    <a:pt x="1112" y="653"/>
                  </a:lnTo>
                  <a:lnTo>
                    <a:pt x="1116" y="662"/>
                  </a:lnTo>
                  <a:lnTo>
                    <a:pt x="1116" y="670"/>
                  </a:lnTo>
                  <a:lnTo>
                    <a:pt x="1112" y="683"/>
                  </a:lnTo>
                  <a:lnTo>
                    <a:pt x="1108" y="709"/>
                  </a:lnTo>
                  <a:lnTo>
                    <a:pt x="1095" y="751"/>
                  </a:lnTo>
                  <a:lnTo>
                    <a:pt x="1083" y="798"/>
                  </a:lnTo>
                  <a:lnTo>
                    <a:pt x="1067" y="850"/>
                  </a:lnTo>
                  <a:lnTo>
                    <a:pt x="1051" y="892"/>
                  </a:lnTo>
                  <a:lnTo>
                    <a:pt x="1022" y="944"/>
                  </a:lnTo>
                  <a:lnTo>
                    <a:pt x="986" y="982"/>
                  </a:lnTo>
                  <a:lnTo>
                    <a:pt x="941" y="1008"/>
                  </a:lnTo>
                  <a:lnTo>
                    <a:pt x="892" y="1016"/>
                  </a:lnTo>
                  <a:lnTo>
                    <a:pt x="827" y="1003"/>
                  </a:lnTo>
                  <a:lnTo>
                    <a:pt x="770" y="973"/>
                  </a:lnTo>
                  <a:lnTo>
                    <a:pt x="729" y="926"/>
                  </a:lnTo>
                  <a:lnTo>
                    <a:pt x="701" y="862"/>
                  </a:lnTo>
                  <a:lnTo>
                    <a:pt x="692" y="862"/>
                  </a:lnTo>
                  <a:lnTo>
                    <a:pt x="672" y="892"/>
                  </a:lnTo>
                  <a:lnTo>
                    <a:pt x="639" y="926"/>
                  </a:lnTo>
                  <a:lnTo>
                    <a:pt x="603" y="961"/>
                  </a:lnTo>
                  <a:lnTo>
                    <a:pt x="558" y="986"/>
                  </a:lnTo>
                  <a:lnTo>
                    <a:pt x="501" y="1008"/>
                  </a:lnTo>
                  <a:lnTo>
                    <a:pt x="436" y="1016"/>
                  </a:lnTo>
                  <a:lnTo>
                    <a:pt x="391" y="1012"/>
                  </a:lnTo>
                  <a:lnTo>
                    <a:pt x="346" y="1003"/>
                  </a:lnTo>
                  <a:lnTo>
                    <a:pt x="302" y="986"/>
                  </a:lnTo>
                  <a:lnTo>
                    <a:pt x="261" y="961"/>
                  </a:lnTo>
                  <a:lnTo>
                    <a:pt x="224" y="926"/>
                  </a:lnTo>
                  <a:lnTo>
                    <a:pt x="196" y="880"/>
                  </a:lnTo>
                  <a:lnTo>
                    <a:pt x="179" y="820"/>
                  </a:lnTo>
                  <a:lnTo>
                    <a:pt x="171" y="747"/>
                  </a:lnTo>
                  <a:lnTo>
                    <a:pt x="175" y="679"/>
                  </a:lnTo>
                  <a:lnTo>
                    <a:pt x="192" y="598"/>
                  </a:lnTo>
                  <a:lnTo>
                    <a:pt x="216" y="504"/>
                  </a:lnTo>
                  <a:lnTo>
                    <a:pt x="253" y="397"/>
                  </a:lnTo>
                  <a:lnTo>
                    <a:pt x="297" y="273"/>
                  </a:lnTo>
                  <a:lnTo>
                    <a:pt x="314" y="231"/>
                  </a:lnTo>
                  <a:lnTo>
                    <a:pt x="326" y="175"/>
                  </a:lnTo>
                  <a:lnTo>
                    <a:pt x="334" y="120"/>
                  </a:lnTo>
                  <a:lnTo>
                    <a:pt x="330" y="85"/>
                  </a:lnTo>
                  <a:lnTo>
                    <a:pt x="322" y="64"/>
                  </a:lnTo>
                  <a:lnTo>
                    <a:pt x="306" y="51"/>
                  </a:lnTo>
                  <a:lnTo>
                    <a:pt x="293" y="47"/>
                  </a:lnTo>
                  <a:lnTo>
                    <a:pt x="281" y="47"/>
                  </a:lnTo>
                  <a:lnTo>
                    <a:pt x="232" y="56"/>
                  </a:lnTo>
                  <a:lnTo>
                    <a:pt x="183" y="90"/>
                  </a:lnTo>
                  <a:lnTo>
                    <a:pt x="139" y="145"/>
                  </a:lnTo>
                  <a:lnTo>
                    <a:pt x="98" y="222"/>
                  </a:lnTo>
                  <a:lnTo>
                    <a:pt x="61" y="329"/>
                  </a:lnTo>
                  <a:lnTo>
                    <a:pt x="57" y="346"/>
                  </a:lnTo>
                  <a:lnTo>
                    <a:pt x="53" y="359"/>
                  </a:lnTo>
                  <a:lnTo>
                    <a:pt x="45" y="363"/>
                  </a:lnTo>
                  <a:lnTo>
                    <a:pt x="41" y="367"/>
                  </a:lnTo>
                  <a:lnTo>
                    <a:pt x="21" y="367"/>
                  </a:lnTo>
                  <a:lnTo>
                    <a:pt x="12" y="363"/>
                  </a:lnTo>
                  <a:lnTo>
                    <a:pt x="8" y="359"/>
                  </a:lnTo>
                  <a:lnTo>
                    <a:pt x="0" y="354"/>
                  </a:lnTo>
                  <a:lnTo>
                    <a:pt x="0" y="346"/>
                  </a:lnTo>
                  <a:lnTo>
                    <a:pt x="4" y="333"/>
                  </a:lnTo>
                  <a:lnTo>
                    <a:pt x="8" y="303"/>
                  </a:lnTo>
                  <a:lnTo>
                    <a:pt x="25" y="265"/>
                  </a:lnTo>
                  <a:lnTo>
                    <a:pt x="41" y="218"/>
                  </a:lnTo>
                  <a:lnTo>
                    <a:pt x="65" y="167"/>
                  </a:lnTo>
                  <a:lnTo>
                    <a:pt x="98" y="115"/>
                  </a:lnTo>
                  <a:lnTo>
                    <a:pt x="135" y="73"/>
                  </a:lnTo>
                  <a:lnTo>
                    <a:pt x="179" y="34"/>
                  </a:lnTo>
                  <a:lnTo>
                    <a:pt x="232" y="9"/>
                  </a:lnTo>
                  <a:lnTo>
                    <a:pt x="2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1" name="Freeform 55"/>
            <p:cNvSpPr>
              <a:spLocks/>
            </p:cNvSpPr>
            <p:nvPr/>
          </p:nvSpPr>
          <p:spPr bwMode="auto">
            <a:xfrm>
              <a:off x="13291" y="2119"/>
              <a:ext cx="505" cy="225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9" y="0"/>
                </a:cxn>
                <a:cxn ang="0">
                  <a:pos x="45" y="8"/>
                </a:cxn>
                <a:cxn ang="0">
                  <a:pos x="69" y="25"/>
                </a:cxn>
                <a:cxn ang="0">
                  <a:pos x="110" y="64"/>
                </a:cxn>
                <a:cxn ang="0">
                  <a:pos x="155" y="111"/>
                </a:cxn>
                <a:cxn ang="0">
                  <a:pos x="204" y="170"/>
                </a:cxn>
                <a:cxn ang="0">
                  <a:pos x="257" y="243"/>
                </a:cxn>
                <a:cxn ang="0">
                  <a:pos x="310" y="328"/>
                </a:cxn>
                <a:cxn ang="0">
                  <a:pos x="363" y="427"/>
                </a:cxn>
                <a:cxn ang="0">
                  <a:pos x="424" y="580"/>
                </a:cxn>
                <a:cxn ang="0">
                  <a:pos x="464" y="734"/>
                </a:cxn>
                <a:cxn ang="0">
                  <a:pos x="489" y="879"/>
                </a:cxn>
                <a:cxn ang="0">
                  <a:pos x="501" y="1011"/>
                </a:cxn>
                <a:cxn ang="0">
                  <a:pos x="505" y="1131"/>
                </a:cxn>
                <a:cxn ang="0">
                  <a:pos x="501" y="1131"/>
                </a:cxn>
                <a:cxn ang="0">
                  <a:pos x="497" y="1251"/>
                </a:cxn>
                <a:cxn ang="0">
                  <a:pos x="485" y="1383"/>
                </a:cxn>
                <a:cxn ang="0">
                  <a:pos x="460" y="1524"/>
                </a:cxn>
                <a:cxn ang="0">
                  <a:pos x="424" y="1669"/>
                </a:cxn>
                <a:cxn ang="0">
                  <a:pos x="367" y="1818"/>
                </a:cxn>
                <a:cxn ang="0">
                  <a:pos x="314" y="1921"/>
                </a:cxn>
                <a:cxn ang="0">
                  <a:pos x="261" y="2006"/>
                </a:cxn>
                <a:cxn ang="0">
                  <a:pos x="208" y="2083"/>
                </a:cxn>
                <a:cxn ang="0">
                  <a:pos x="155" y="2147"/>
                </a:cxn>
                <a:cxn ang="0">
                  <a:pos x="106" y="2194"/>
                </a:cxn>
                <a:cxn ang="0">
                  <a:pos x="69" y="2228"/>
                </a:cxn>
                <a:cxn ang="0">
                  <a:pos x="41" y="2250"/>
                </a:cxn>
                <a:cxn ang="0">
                  <a:pos x="25" y="2258"/>
                </a:cxn>
                <a:cxn ang="0">
                  <a:pos x="17" y="2258"/>
                </a:cxn>
                <a:cxn ang="0">
                  <a:pos x="8" y="2254"/>
                </a:cxn>
                <a:cxn ang="0">
                  <a:pos x="0" y="2237"/>
                </a:cxn>
                <a:cxn ang="0">
                  <a:pos x="0" y="2232"/>
                </a:cxn>
                <a:cxn ang="0">
                  <a:pos x="4" y="2228"/>
                </a:cxn>
                <a:cxn ang="0">
                  <a:pos x="4" y="2224"/>
                </a:cxn>
                <a:cxn ang="0">
                  <a:pos x="21" y="2207"/>
                </a:cxn>
                <a:cxn ang="0">
                  <a:pos x="33" y="2198"/>
                </a:cxn>
                <a:cxn ang="0">
                  <a:pos x="126" y="2087"/>
                </a:cxn>
                <a:cxn ang="0">
                  <a:pos x="200" y="1968"/>
                </a:cxn>
                <a:cxn ang="0">
                  <a:pos x="261" y="1840"/>
                </a:cxn>
                <a:cxn ang="0">
                  <a:pos x="306" y="1703"/>
                </a:cxn>
                <a:cxn ang="0">
                  <a:pos x="342" y="1566"/>
                </a:cxn>
                <a:cxn ang="0">
                  <a:pos x="363" y="1421"/>
                </a:cxn>
                <a:cxn ang="0">
                  <a:pos x="375" y="1276"/>
                </a:cxn>
                <a:cxn ang="0">
                  <a:pos x="379" y="1131"/>
                </a:cxn>
                <a:cxn ang="0">
                  <a:pos x="371" y="935"/>
                </a:cxn>
                <a:cxn ang="0">
                  <a:pos x="350" y="755"/>
                </a:cxn>
                <a:cxn ang="0">
                  <a:pos x="314" y="589"/>
                </a:cxn>
                <a:cxn ang="0">
                  <a:pos x="265" y="435"/>
                </a:cxn>
                <a:cxn ang="0">
                  <a:pos x="204" y="299"/>
                </a:cxn>
                <a:cxn ang="0">
                  <a:pos x="131" y="179"/>
                </a:cxn>
                <a:cxn ang="0">
                  <a:pos x="45" y="77"/>
                </a:cxn>
                <a:cxn ang="0">
                  <a:pos x="21" y="51"/>
                </a:cxn>
                <a:cxn ang="0">
                  <a:pos x="12" y="47"/>
                </a:cxn>
                <a:cxn ang="0">
                  <a:pos x="8" y="38"/>
                </a:cxn>
                <a:cxn ang="0">
                  <a:pos x="8" y="34"/>
                </a:cxn>
                <a:cxn ang="0">
                  <a:pos x="4" y="30"/>
                </a:cxn>
                <a:cxn ang="0">
                  <a:pos x="4" y="25"/>
                </a:cxn>
                <a:cxn ang="0">
                  <a:pos x="8" y="12"/>
                </a:cxn>
                <a:cxn ang="0">
                  <a:pos x="12" y="4"/>
                </a:cxn>
                <a:cxn ang="0">
                  <a:pos x="21" y="0"/>
                </a:cxn>
              </a:cxnLst>
              <a:rect l="0" t="0" r="r" b="b"/>
              <a:pathLst>
                <a:path w="505" h="2258">
                  <a:moveTo>
                    <a:pt x="21" y="0"/>
                  </a:moveTo>
                  <a:lnTo>
                    <a:pt x="29" y="0"/>
                  </a:lnTo>
                  <a:lnTo>
                    <a:pt x="45" y="8"/>
                  </a:lnTo>
                  <a:lnTo>
                    <a:pt x="69" y="25"/>
                  </a:lnTo>
                  <a:lnTo>
                    <a:pt x="110" y="64"/>
                  </a:lnTo>
                  <a:lnTo>
                    <a:pt x="155" y="111"/>
                  </a:lnTo>
                  <a:lnTo>
                    <a:pt x="204" y="170"/>
                  </a:lnTo>
                  <a:lnTo>
                    <a:pt x="257" y="243"/>
                  </a:lnTo>
                  <a:lnTo>
                    <a:pt x="310" y="328"/>
                  </a:lnTo>
                  <a:lnTo>
                    <a:pt x="363" y="427"/>
                  </a:lnTo>
                  <a:lnTo>
                    <a:pt x="424" y="580"/>
                  </a:lnTo>
                  <a:lnTo>
                    <a:pt x="464" y="734"/>
                  </a:lnTo>
                  <a:lnTo>
                    <a:pt x="489" y="879"/>
                  </a:lnTo>
                  <a:lnTo>
                    <a:pt x="501" y="1011"/>
                  </a:lnTo>
                  <a:lnTo>
                    <a:pt x="505" y="1131"/>
                  </a:lnTo>
                  <a:lnTo>
                    <a:pt x="501" y="1131"/>
                  </a:lnTo>
                  <a:lnTo>
                    <a:pt x="497" y="1251"/>
                  </a:lnTo>
                  <a:lnTo>
                    <a:pt x="485" y="1383"/>
                  </a:lnTo>
                  <a:lnTo>
                    <a:pt x="460" y="1524"/>
                  </a:lnTo>
                  <a:lnTo>
                    <a:pt x="424" y="1669"/>
                  </a:lnTo>
                  <a:lnTo>
                    <a:pt x="367" y="1818"/>
                  </a:lnTo>
                  <a:lnTo>
                    <a:pt x="314" y="1921"/>
                  </a:lnTo>
                  <a:lnTo>
                    <a:pt x="261" y="2006"/>
                  </a:lnTo>
                  <a:lnTo>
                    <a:pt x="208" y="2083"/>
                  </a:lnTo>
                  <a:lnTo>
                    <a:pt x="155" y="2147"/>
                  </a:lnTo>
                  <a:lnTo>
                    <a:pt x="106" y="2194"/>
                  </a:lnTo>
                  <a:lnTo>
                    <a:pt x="69" y="2228"/>
                  </a:lnTo>
                  <a:lnTo>
                    <a:pt x="41" y="2250"/>
                  </a:lnTo>
                  <a:lnTo>
                    <a:pt x="25" y="2258"/>
                  </a:lnTo>
                  <a:lnTo>
                    <a:pt x="17" y="2258"/>
                  </a:lnTo>
                  <a:lnTo>
                    <a:pt x="8" y="2254"/>
                  </a:lnTo>
                  <a:lnTo>
                    <a:pt x="0" y="2237"/>
                  </a:lnTo>
                  <a:lnTo>
                    <a:pt x="0" y="2232"/>
                  </a:lnTo>
                  <a:lnTo>
                    <a:pt x="4" y="2228"/>
                  </a:lnTo>
                  <a:lnTo>
                    <a:pt x="4" y="2224"/>
                  </a:lnTo>
                  <a:lnTo>
                    <a:pt x="21" y="2207"/>
                  </a:lnTo>
                  <a:lnTo>
                    <a:pt x="33" y="2198"/>
                  </a:lnTo>
                  <a:lnTo>
                    <a:pt x="126" y="2087"/>
                  </a:lnTo>
                  <a:lnTo>
                    <a:pt x="200" y="1968"/>
                  </a:lnTo>
                  <a:lnTo>
                    <a:pt x="261" y="1840"/>
                  </a:lnTo>
                  <a:lnTo>
                    <a:pt x="306" y="1703"/>
                  </a:lnTo>
                  <a:lnTo>
                    <a:pt x="342" y="1566"/>
                  </a:lnTo>
                  <a:lnTo>
                    <a:pt x="363" y="1421"/>
                  </a:lnTo>
                  <a:lnTo>
                    <a:pt x="375" y="1276"/>
                  </a:lnTo>
                  <a:lnTo>
                    <a:pt x="379" y="1131"/>
                  </a:lnTo>
                  <a:lnTo>
                    <a:pt x="371" y="935"/>
                  </a:lnTo>
                  <a:lnTo>
                    <a:pt x="350" y="755"/>
                  </a:lnTo>
                  <a:lnTo>
                    <a:pt x="314" y="589"/>
                  </a:lnTo>
                  <a:lnTo>
                    <a:pt x="265" y="435"/>
                  </a:lnTo>
                  <a:lnTo>
                    <a:pt x="204" y="299"/>
                  </a:lnTo>
                  <a:lnTo>
                    <a:pt x="131" y="179"/>
                  </a:lnTo>
                  <a:lnTo>
                    <a:pt x="45" y="77"/>
                  </a:lnTo>
                  <a:lnTo>
                    <a:pt x="21" y="51"/>
                  </a:lnTo>
                  <a:lnTo>
                    <a:pt x="12" y="47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4" y="25"/>
                  </a:lnTo>
                  <a:lnTo>
                    <a:pt x="8" y="12"/>
                  </a:lnTo>
                  <a:lnTo>
                    <a:pt x="12" y="4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28600" y="3429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Piecewise constant in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  and u, but has wall-crossing</a:t>
            </a:r>
          </a:p>
          <a:p>
            <a:r>
              <a:rPr lang="en-US" sz="2800" dirty="0" smtClean="0">
                <a:solidFill>
                  <a:srgbClr val="FF0000"/>
                </a:solidFill>
                <a:sym typeface="Symbol"/>
              </a:rPr>
              <a:t>across ``BPS walls’’ (for () 0): 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" name="Group 58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914400" y="4648200"/>
            <a:ext cx="7162800" cy="619480"/>
            <a:chOff x="684" y="3081"/>
            <a:chExt cx="28259" cy="2444"/>
          </a:xfrm>
          <a:solidFill>
            <a:srgbClr val="FF0066"/>
          </a:solidFill>
        </p:grpSpPr>
        <p:sp>
          <p:nvSpPr>
            <p:cNvPr id="9276" name="Freeform 60"/>
            <p:cNvSpPr>
              <a:spLocks/>
            </p:cNvSpPr>
            <p:nvPr/>
          </p:nvSpPr>
          <p:spPr bwMode="auto">
            <a:xfrm>
              <a:off x="684" y="3241"/>
              <a:ext cx="2105" cy="1642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389" y="0"/>
                </a:cxn>
                <a:cxn ang="0">
                  <a:pos x="552" y="19"/>
                </a:cxn>
                <a:cxn ang="0">
                  <a:pos x="544" y="66"/>
                </a:cxn>
                <a:cxn ang="0">
                  <a:pos x="509" y="76"/>
                </a:cxn>
                <a:cxn ang="0">
                  <a:pos x="380" y="95"/>
                </a:cxn>
                <a:cxn ang="0">
                  <a:pos x="345" y="142"/>
                </a:cxn>
                <a:cxn ang="0">
                  <a:pos x="423" y="1340"/>
                </a:cxn>
                <a:cxn ang="0">
                  <a:pos x="941" y="132"/>
                </a:cxn>
                <a:cxn ang="0">
                  <a:pos x="923" y="95"/>
                </a:cxn>
                <a:cxn ang="0">
                  <a:pos x="803" y="76"/>
                </a:cxn>
                <a:cxn ang="0">
                  <a:pos x="777" y="57"/>
                </a:cxn>
                <a:cxn ang="0">
                  <a:pos x="785" y="10"/>
                </a:cxn>
                <a:cxn ang="0">
                  <a:pos x="803" y="0"/>
                </a:cxn>
                <a:cxn ang="0">
                  <a:pos x="975" y="10"/>
                </a:cxn>
                <a:cxn ang="0">
                  <a:pos x="1303" y="0"/>
                </a:cxn>
                <a:cxn ang="0">
                  <a:pos x="1329" y="19"/>
                </a:cxn>
                <a:cxn ang="0">
                  <a:pos x="1320" y="66"/>
                </a:cxn>
                <a:cxn ang="0">
                  <a:pos x="1268" y="76"/>
                </a:cxn>
                <a:cxn ang="0">
                  <a:pos x="1148" y="104"/>
                </a:cxn>
                <a:cxn ang="0">
                  <a:pos x="1122" y="161"/>
                </a:cxn>
                <a:cxn ang="0">
                  <a:pos x="1199" y="1350"/>
                </a:cxn>
                <a:cxn ang="0">
                  <a:pos x="1795" y="227"/>
                </a:cxn>
                <a:cxn ang="0">
                  <a:pos x="1803" y="151"/>
                </a:cxn>
                <a:cxn ang="0">
                  <a:pos x="1726" y="95"/>
                </a:cxn>
                <a:cxn ang="0">
                  <a:pos x="1657" y="85"/>
                </a:cxn>
                <a:cxn ang="0">
                  <a:pos x="1648" y="38"/>
                </a:cxn>
                <a:cxn ang="0">
                  <a:pos x="1665" y="19"/>
                </a:cxn>
                <a:cxn ang="0">
                  <a:pos x="1803" y="10"/>
                </a:cxn>
                <a:cxn ang="0">
                  <a:pos x="1993" y="10"/>
                </a:cxn>
                <a:cxn ang="0">
                  <a:pos x="2105" y="28"/>
                </a:cxn>
                <a:cxn ang="0">
                  <a:pos x="2097" y="76"/>
                </a:cxn>
                <a:cxn ang="0">
                  <a:pos x="2062" y="85"/>
                </a:cxn>
                <a:cxn ang="0">
                  <a:pos x="1907" y="151"/>
                </a:cxn>
                <a:cxn ang="0">
                  <a:pos x="1820" y="283"/>
                </a:cxn>
                <a:cxn ang="0">
                  <a:pos x="1130" y="1595"/>
                </a:cxn>
                <a:cxn ang="0">
                  <a:pos x="1096" y="1642"/>
                </a:cxn>
                <a:cxn ang="0">
                  <a:pos x="1044" y="1605"/>
                </a:cxn>
                <a:cxn ang="0">
                  <a:pos x="967" y="406"/>
                </a:cxn>
                <a:cxn ang="0">
                  <a:pos x="328" y="1614"/>
                </a:cxn>
                <a:cxn ang="0">
                  <a:pos x="311" y="1642"/>
                </a:cxn>
                <a:cxn ang="0">
                  <a:pos x="259" y="1605"/>
                </a:cxn>
                <a:cxn ang="0">
                  <a:pos x="164" y="161"/>
                </a:cxn>
                <a:cxn ang="0">
                  <a:pos x="156" y="113"/>
                </a:cxn>
                <a:cxn ang="0">
                  <a:pos x="138" y="85"/>
                </a:cxn>
                <a:cxn ang="0">
                  <a:pos x="87" y="76"/>
                </a:cxn>
                <a:cxn ang="0">
                  <a:pos x="0" y="66"/>
                </a:cxn>
                <a:cxn ang="0">
                  <a:pos x="9" y="10"/>
                </a:cxn>
              </a:cxnLst>
              <a:rect l="0" t="0" r="r" b="b"/>
              <a:pathLst>
                <a:path w="2105" h="1642">
                  <a:moveTo>
                    <a:pt x="18" y="0"/>
                  </a:moveTo>
                  <a:lnTo>
                    <a:pt x="147" y="0"/>
                  </a:lnTo>
                  <a:lnTo>
                    <a:pt x="259" y="10"/>
                  </a:lnTo>
                  <a:lnTo>
                    <a:pt x="389" y="0"/>
                  </a:lnTo>
                  <a:lnTo>
                    <a:pt x="535" y="0"/>
                  </a:lnTo>
                  <a:lnTo>
                    <a:pt x="552" y="19"/>
                  </a:lnTo>
                  <a:lnTo>
                    <a:pt x="552" y="47"/>
                  </a:lnTo>
                  <a:lnTo>
                    <a:pt x="544" y="66"/>
                  </a:lnTo>
                  <a:lnTo>
                    <a:pt x="535" y="76"/>
                  </a:lnTo>
                  <a:lnTo>
                    <a:pt x="509" y="76"/>
                  </a:lnTo>
                  <a:lnTo>
                    <a:pt x="432" y="85"/>
                  </a:lnTo>
                  <a:lnTo>
                    <a:pt x="380" y="95"/>
                  </a:lnTo>
                  <a:lnTo>
                    <a:pt x="354" y="123"/>
                  </a:lnTo>
                  <a:lnTo>
                    <a:pt x="345" y="142"/>
                  </a:lnTo>
                  <a:lnTo>
                    <a:pt x="345" y="161"/>
                  </a:lnTo>
                  <a:lnTo>
                    <a:pt x="423" y="1340"/>
                  </a:lnTo>
                  <a:lnTo>
                    <a:pt x="958" y="312"/>
                  </a:lnTo>
                  <a:lnTo>
                    <a:pt x="941" y="132"/>
                  </a:lnTo>
                  <a:lnTo>
                    <a:pt x="941" y="113"/>
                  </a:lnTo>
                  <a:lnTo>
                    <a:pt x="923" y="95"/>
                  </a:lnTo>
                  <a:lnTo>
                    <a:pt x="889" y="76"/>
                  </a:lnTo>
                  <a:lnTo>
                    <a:pt x="803" y="76"/>
                  </a:lnTo>
                  <a:lnTo>
                    <a:pt x="785" y="66"/>
                  </a:lnTo>
                  <a:lnTo>
                    <a:pt x="777" y="57"/>
                  </a:lnTo>
                  <a:lnTo>
                    <a:pt x="777" y="28"/>
                  </a:lnTo>
                  <a:lnTo>
                    <a:pt x="785" y="10"/>
                  </a:lnTo>
                  <a:lnTo>
                    <a:pt x="794" y="10"/>
                  </a:lnTo>
                  <a:lnTo>
                    <a:pt x="803" y="0"/>
                  </a:lnTo>
                  <a:lnTo>
                    <a:pt x="889" y="0"/>
                  </a:lnTo>
                  <a:lnTo>
                    <a:pt x="975" y="10"/>
                  </a:lnTo>
                  <a:lnTo>
                    <a:pt x="1044" y="10"/>
                  </a:lnTo>
                  <a:lnTo>
                    <a:pt x="1303" y="0"/>
                  </a:lnTo>
                  <a:lnTo>
                    <a:pt x="1312" y="0"/>
                  </a:lnTo>
                  <a:lnTo>
                    <a:pt x="1329" y="19"/>
                  </a:lnTo>
                  <a:lnTo>
                    <a:pt x="1329" y="47"/>
                  </a:lnTo>
                  <a:lnTo>
                    <a:pt x="1320" y="66"/>
                  </a:lnTo>
                  <a:lnTo>
                    <a:pt x="1303" y="76"/>
                  </a:lnTo>
                  <a:lnTo>
                    <a:pt x="1268" y="76"/>
                  </a:lnTo>
                  <a:lnTo>
                    <a:pt x="1191" y="85"/>
                  </a:lnTo>
                  <a:lnTo>
                    <a:pt x="1148" y="104"/>
                  </a:lnTo>
                  <a:lnTo>
                    <a:pt x="1130" y="132"/>
                  </a:lnTo>
                  <a:lnTo>
                    <a:pt x="1122" y="161"/>
                  </a:lnTo>
                  <a:lnTo>
                    <a:pt x="1122" y="189"/>
                  </a:lnTo>
                  <a:lnTo>
                    <a:pt x="1199" y="1350"/>
                  </a:lnTo>
                  <a:lnTo>
                    <a:pt x="1777" y="255"/>
                  </a:lnTo>
                  <a:lnTo>
                    <a:pt x="1795" y="227"/>
                  </a:lnTo>
                  <a:lnTo>
                    <a:pt x="1803" y="208"/>
                  </a:lnTo>
                  <a:lnTo>
                    <a:pt x="1803" y="151"/>
                  </a:lnTo>
                  <a:lnTo>
                    <a:pt x="1751" y="95"/>
                  </a:lnTo>
                  <a:lnTo>
                    <a:pt x="1726" y="95"/>
                  </a:lnTo>
                  <a:lnTo>
                    <a:pt x="1708" y="85"/>
                  </a:lnTo>
                  <a:lnTo>
                    <a:pt x="1657" y="85"/>
                  </a:lnTo>
                  <a:lnTo>
                    <a:pt x="1648" y="76"/>
                  </a:lnTo>
                  <a:lnTo>
                    <a:pt x="1648" y="38"/>
                  </a:lnTo>
                  <a:lnTo>
                    <a:pt x="1657" y="19"/>
                  </a:lnTo>
                  <a:lnTo>
                    <a:pt x="1665" y="19"/>
                  </a:lnTo>
                  <a:lnTo>
                    <a:pt x="1674" y="10"/>
                  </a:lnTo>
                  <a:lnTo>
                    <a:pt x="1803" y="10"/>
                  </a:lnTo>
                  <a:lnTo>
                    <a:pt x="1915" y="19"/>
                  </a:lnTo>
                  <a:lnTo>
                    <a:pt x="1993" y="10"/>
                  </a:lnTo>
                  <a:lnTo>
                    <a:pt x="2088" y="10"/>
                  </a:lnTo>
                  <a:lnTo>
                    <a:pt x="2105" y="28"/>
                  </a:lnTo>
                  <a:lnTo>
                    <a:pt x="2105" y="57"/>
                  </a:lnTo>
                  <a:lnTo>
                    <a:pt x="2097" y="76"/>
                  </a:lnTo>
                  <a:lnTo>
                    <a:pt x="2088" y="85"/>
                  </a:lnTo>
                  <a:lnTo>
                    <a:pt x="2062" y="85"/>
                  </a:lnTo>
                  <a:lnTo>
                    <a:pt x="1976" y="104"/>
                  </a:lnTo>
                  <a:lnTo>
                    <a:pt x="1907" y="151"/>
                  </a:lnTo>
                  <a:lnTo>
                    <a:pt x="1864" y="208"/>
                  </a:lnTo>
                  <a:lnTo>
                    <a:pt x="1820" y="283"/>
                  </a:lnTo>
                  <a:lnTo>
                    <a:pt x="1829" y="274"/>
                  </a:lnTo>
                  <a:lnTo>
                    <a:pt x="1130" y="1595"/>
                  </a:lnTo>
                  <a:lnTo>
                    <a:pt x="1113" y="1633"/>
                  </a:lnTo>
                  <a:lnTo>
                    <a:pt x="1096" y="1642"/>
                  </a:lnTo>
                  <a:lnTo>
                    <a:pt x="1061" y="1642"/>
                  </a:lnTo>
                  <a:lnTo>
                    <a:pt x="1044" y="1605"/>
                  </a:lnTo>
                  <a:lnTo>
                    <a:pt x="1044" y="1576"/>
                  </a:lnTo>
                  <a:lnTo>
                    <a:pt x="967" y="406"/>
                  </a:lnTo>
                  <a:lnTo>
                    <a:pt x="345" y="1595"/>
                  </a:lnTo>
                  <a:lnTo>
                    <a:pt x="328" y="1614"/>
                  </a:lnTo>
                  <a:lnTo>
                    <a:pt x="320" y="1633"/>
                  </a:lnTo>
                  <a:lnTo>
                    <a:pt x="311" y="1642"/>
                  </a:lnTo>
                  <a:lnTo>
                    <a:pt x="276" y="1642"/>
                  </a:lnTo>
                  <a:lnTo>
                    <a:pt x="259" y="1605"/>
                  </a:lnTo>
                  <a:lnTo>
                    <a:pt x="259" y="1576"/>
                  </a:lnTo>
                  <a:lnTo>
                    <a:pt x="164" y="161"/>
                  </a:lnTo>
                  <a:lnTo>
                    <a:pt x="164" y="132"/>
                  </a:lnTo>
                  <a:lnTo>
                    <a:pt x="156" y="113"/>
                  </a:lnTo>
                  <a:lnTo>
                    <a:pt x="147" y="104"/>
                  </a:lnTo>
                  <a:lnTo>
                    <a:pt x="138" y="85"/>
                  </a:lnTo>
                  <a:lnTo>
                    <a:pt x="121" y="85"/>
                  </a:lnTo>
                  <a:lnTo>
                    <a:pt x="87" y="76"/>
                  </a:lnTo>
                  <a:lnTo>
                    <a:pt x="9" y="76"/>
                  </a:lnTo>
                  <a:lnTo>
                    <a:pt x="0" y="66"/>
                  </a:lnTo>
                  <a:lnTo>
                    <a:pt x="0" y="28"/>
                  </a:lnTo>
                  <a:lnTo>
                    <a:pt x="9" y="1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7" name="Freeform 61"/>
            <p:cNvSpPr>
              <a:spLocks/>
            </p:cNvSpPr>
            <p:nvPr/>
          </p:nvSpPr>
          <p:spPr bwMode="auto">
            <a:xfrm>
              <a:off x="2608" y="4449"/>
              <a:ext cx="871" cy="1076"/>
            </a:xfrm>
            <a:custGeom>
              <a:avLst/>
              <a:gdLst/>
              <a:ahLst/>
              <a:cxnLst>
                <a:cxn ang="0">
                  <a:pos x="414" y="19"/>
                </a:cxn>
                <a:cxn ang="0">
                  <a:pos x="535" y="161"/>
                </a:cxn>
                <a:cxn ang="0">
                  <a:pos x="604" y="349"/>
                </a:cxn>
                <a:cxn ang="0">
                  <a:pos x="621" y="491"/>
                </a:cxn>
                <a:cxn ang="0">
                  <a:pos x="664" y="378"/>
                </a:cxn>
                <a:cxn ang="0">
                  <a:pos x="759" y="151"/>
                </a:cxn>
                <a:cxn ang="0">
                  <a:pos x="819" y="29"/>
                </a:cxn>
                <a:cxn ang="0">
                  <a:pos x="863" y="19"/>
                </a:cxn>
                <a:cxn ang="0">
                  <a:pos x="871" y="38"/>
                </a:cxn>
                <a:cxn ang="0">
                  <a:pos x="863" y="57"/>
                </a:cxn>
                <a:cxn ang="0">
                  <a:pos x="768" y="274"/>
                </a:cxn>
                <a:cxn ang="0">
                  <a:pos x="681" y="472"/>
                </a:cxn>
                <a:cxn ang="0">
                  <a:pos x="621" y="689"/>
                </a:cxn>
                <a:cxn ang="0">
                  <a:pos x="578" y="906"/>
                </a:cxn>
                <a:cxn ang="0">
                  <a:pos x="552" y="1029"/>
                </a:cxn>
                <a:cxn ang="0">
                  <a:pos x="526" y="1067"/>
                </a:cxn>
                <a:cxn ang="0">
                  <a:pos x="500" y="1076"/>
                </a:cxn>
                <a:cxn ang="0">
                  <a:pos x="483" y="1048"/>
                </a:cxn>
                <a:cxn ang="0">
                  <a:pos x="492" y="982"/>
                </a:cxn>
                <a:cxn ang="0">
                  <a:pos x="561" y="680"/>
                </a:cxn>
                <a:cxn ang="0">
                  <a:pos x="569" y="661"/>
                </a:cxn>
                <a:cxn ang="0">
                  <a:pos x="561" y="406"/>
                </a:cxn>
                <a:cxn ang="0">
                  <a:pos x="500" y="246"/>
                </a:cxn>
                <a:cxn ang="0">
                  <a:pos x="388" y="151"/>
                </a:cxn>
                <a:cxn ang="0">
                  <a:pos x="224" y="142"/>
                </a:cxn>
                <a:cxn ang="0">
                  <a:pos x="95" y="217"/>
                </a:cxn>
                <a:cxn ang="0">
                  <a:pos x="43" y="302"/>
                </a:cxn>
                <a:cxn ang="0">
                  <a:pos x="9" y="312"/>
                </a:cxn>
                <a:cxn ang="0">
                  <a:pos x="0" y="293"/>
                </a:cxn>
                <a:cxn ang="0">
                  <a:pos x="26" y="227"/>
                </a:cxn>
                <a:cxn ang="0">
                  <a:pos x="112" y="95"/>
                </a:cxn>
                <a:cxn ang="0">
                  <a:pos x="233" y="10"/>
                </a:cxn>
              </a:cxnLst>
              <a:rect l="0" t="0" r="r" b="b"/>
              <a:pathLst>
                <a:path w="871" h="1076">
                  <a:moveTo>
                    <a:pt x="319" y="0"/>
                  </a:moveTo>
                  <a:lnTo>
                    <a:pt x="414" y="19"/>
                  </a:lnTo>
                  <a:lnTo>
                    <a:pt x="483" y="85"/>
                  </a:lnTo>
                  <a:lnTo>
                    <a:pt x="535" y="161"/>
                  </a:lnTo>
                  <a:lnTo>
                    <a:pt x="578" y="255"/>
                  </a:lnTo>
                  <a:lnTo>
                    <a:pt x="604" y="349"/>
                  </a:lnTo>
                  <a:lnTo>
                    <a:pt x="612" y="434"/>
                  </a:lnTo>
                  <a:lnTo>
                    <a:pt x="621" y="491"/>
                  </a:lnTo>
                  <a:lnTo>
                    <a:pt x="621" y="500"/>
                  </a:lnTo>
                  <a:lnTo>
                    <a:pt x="664" y="378"/>
                  </a:lnTo>
                  <a:lnTo>
                    <a:pt x="716" y="255"/>
                  </a:lnTo>
                  <a:lnTo>
                    <a:pt x="759" y="151"/>
                  </a:lnTo>
                  <a:lnTo>
                    <a:pt x="802" y="76"/>
                  </a:lnTo>
                  <a:lnTo>
                    <a:pt x="819" y="29"/>
                  </a:lnTo>
                  <a:lnTo>
                    <a:pt x="828" y="19"/>
                  </a:lnTo>
                  <a:lnTo>
                    <a:pt x="863" y="19"/>
                  </a:lnTo>
                  <a:lnTo>
                    <a:pt x="871" y="29"/>
                  </a:lnTo>
                  <a:lnTo>
                    <a:pt x="871" y="38"/>
                  </a:lnTo>
                  <a:lnTo>
                    <a:pt x="863" y="47"/>
                  </a:lnTo>
                  <a:lnTo>
                    <a:pt x="863" y="57"/>
                  </a:lnTo>
                  <a:lnTo>
                    <a:pt x="802" y="180"/>
                  </a:lnTo>
                  <a:lnTo>
                    <a:pt x="768" y="274"/>
                  </a:lnTo>
                  <a:lnTo>
                    <a:pt x="716" y="387"/>
                  </a:lnTo>
                  <a:lnTo>
                    <a:pt x="681" y="472"/>
                  </a:lnTo>
                  <a:lnTo>
                    <a:pt x="630" y="642"/>
                  </a:lnTo>
                  <a:lnTo>
                    <a:pt x="621" y="689"/>
                  </a:lnTo>
                  <a:lnTo>
                    <a:pt x="604" y="802"/>
                  </a:lnTo>
                  <a:lnTo>
                    <a:pt x="578" y="906"/>
                  </a:lnTo>
                  <a:lnTo>
                    <a:pt x="561" y="991"/>
                  </a:lnTo>
                  <a:lnTo>
                    <a:pt x="552" y="1029"/>
                  </a:lnTo>
                  <a:lnTo>
                    <a:pt x="535" y="1048"/>
                  </a:lnTo>
                  <a:lnTo>
                    <a:pt x="526" y="1067"/>
                  </a:lnTo>
                  <a:lnTo>
                    <a:pt x="518" y="1076"/>
                  </a:lnTo>
                  <a:lnTo>
                    <a:pt x="500" y="1076"/>
                  </a:lnTo>
                  <a:lnTo>
                    <a:pt x="492" y="1067"/>
                  </a:lnTo>
                  <a:lnTo>
                    <a:pt x="483" y="1048"/>
                  </a:lnTo>
                  <a:lnTo>
                    <a:pt x="483" y="1038"/>
                  </a:lnTo>
                  <a:lnTo>
                    <a:pt x="492" y="982"/>
                  </a:lnTo>
                  <a:lnTo>
                    <a:pt x="509" y="887"/>
                  </a:lnTo>
                  <a:lnTo>
                    <a:pt x="561" y="680"/>
                  </a:lnTo>
                  <a:lnTo>
                    <a:pt x="561" y="670"/>
                  </a:lnTo>
                  <a:lnTo>
                    <a:pt x="569" y="661"/>
                  </a:lnTo>
                  <a:lnTo>
                    <a:pt x="569" y="491"/>
                  </a:lnTo>
                  <a:lnTo>
                    <a:pt x="561" y="406"/>
                  </a:lnTo>
                  <a:lnTo>
                    <a:pt x="535" y="321"/>
                  </a:lnTo>
                  <a:lnTo>
                    <a:pt x="500" y="246"/>
                  </a:lnTo>
                  <a:lnTo>
                    <a:pt x="457" y="189"/>
                  </a:lnTo>
                  <a:lnTo>
                    <a:pt x="388" y="151"/>
                  </a:lnTo>
                  <a:lnTo>
                    <a:pt x="293" y="132"/>
                  </a:lnTo>
                  <a:lnTo>
                    <a:pt x="224" y="142"/>
                  </a:lnTo>
                  <a:lnTo>
                    <a:pt x="147" y="170"/>
                  </a:lnTo>
                  <a:lnTo>
                    <a:pt x="95" y="217"/>
                  </a:lnTo>
                  <a:lnTo>
                    <a:pt x="52" y="283"/>
                  </a:lnTo>
                  <a:lnTo>
                    <a:pt x="43" y="302"/>
                  </a:lnTo>
                  <a:lnTo>
                    <a:pt x="43" y="312"/>
                  </a:lnTo>
                  <a:lnTo>
                    <a:pt x="9" y="312"/>
                  </a:lnTo>
                  <a:lnTo>
                    <a:pt x="0" y="302"/>
                  </a:lnTo>
                  <a:lnTo>
                    <a:pt x="0" y="293"/>
                  </a:lnTo>
                  <a:lnTo>
                    <a:pt x="9" y="274"/>
                  </a:lnTo>
                  <a:lnTo>
                    <a:pt x="26" y="227"/>
                  </a:lnTo>
                  <a:lnTo>
                    <a:pt x="60" y="161"/>
                  </a:lnTo>
                  <a:lnTo>
                    <a:pt x="112" y="95"/>
                  </a:lnTo>
                  <a:lnTo>
                    <a:pt x="164" y="47"/>
                  </a:lnTo>
                  <a:lnTo>
                    <a:pt x="233" y="10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8" name="Freeform 62"/>
            <p:cNvSpPr>
              <a:spLocks noEditPoints="1"/>
            </p:cNvSpPr>
            <p:nvPr/>
          </p:nvSpPr>
          <p:spPr bwMode="auto">
            <a:xfrm>
              <a:off x="4437" y="3836"/>
              <a:ext cx="224" cy="1000"/>
            </a:xfrm>
            <a:custGeom>
              <a:avLst/>
              <a:gdLst/>
              <a:ahLst/>
              <a:cxnLst>
                <a:cxn ang="0">
                  <a:pos x="112" y="755"/>
                </a:cxn>
                <a:cxn ang="0">
                  <a:pos x="146" y="764"/>
                </a:cxn>
                <a:cxn ang="0">
                  <a:pos x="181" y="783"/>
                </a:cxn>
                <a:cxn ang="0">
                  <a:pos x="198" y="802"/>
                </a:cxn>
                <a:cxn ang="0">
                  <a:pos x="215" y="840"/>
                </a:cxn>
                <a:cxn ang="0">
                  <a:pos x="224" y="877"/>
                </a:cxn>
                <a:cxn ang="0">
                  <a:pos x="215" y="915"/>
                </a:cxn>
                <a:cxn ang="0">
                  <a:pos x="198" y="953"/>
                </a:cxn>
                <a:cxn ang="0">
                  <a:pos x="181" y="972"/>
                </a:cxn>
                <a:cxn ang="0">
                  <a:pos x="146" y="991"/>
                </a:cxn>
                <a:cxn ang="0">
                  <a:pos x="112" y="1000"/>
                </a:cxn>
                <a:cxn ang="0">
                  <a:pos x="77" y="991"/>
                </a:cxn>
                <a:cxn ang="0">
                  <a:pos x="43" y="972"/>
                </a:cxn>
                <a:cxn ang="0">
                  <a:pos x="26" y="953"/>
                </a:cxn>
                <a:cxn ang="0">
                  <a:pos x="8" y="915"/>
                </a:cxn>
                <a:cxn ang="0">
                  <a:pos x="0" y="877"/>
                </a:cxn>
                <a:cxn ang="0">
                  <a:pos x="8" y="840"/>
                </a:cxn>
                <a:cxn ang="0">
                  <a:pos x="26" y="802"/>
                </a:cxn>
                <a:cxn ang="0">
                  <a:pos x="43" y="783"/>
                </a:cxn>
                <a:cxn ang="0">
                  <a:pos x="77" y="764"/>
                </a:cxn>
                <a:cxn ang="0">
                  <a:pos x="112" y="755"/>
                </a:cxn>
                <a:cxn ang="0">
                  <a:pos x="112" y="0"/>
                </a:cxn>
                <a:cxn ang="0">
                  <a:pos x="146" y="9"/>
                </a:cxn>
                <a:cxn ang="0">
                  <a:pos x="181" y="28"/>
                </a:cxn>
                <a:cxn ang="0">
                  <a:pos x="198" y="47"/>
                </a:cxn>
                <a:cxn ang="0">
                  <a:pos x="215" y="85"/>
                </a:cxn>
                <a:cxn ang="0">
                  <a:pos x="224" y="122"/>
                </a:cxn>
                <a:cxn ang="0">
                  <a:pos x="215" y="160"/>
                </a:cxn>
                <a:cxn ang="0">
                  <a:pos x="198" y="198"/>
                </a:cxn>
                <a:cxn ang="0">
                  <a:pos x="181" y="217"/>
                </a:cxn>
                <a:cxn ang="0">
                  <a:pos x="146" y="236"/>
                </a:cxn>
                <a:cxn ang="0">
                  <a:pos x="112" y="245"/>
                </a:cxn>
                <a:cxn ang="0">
                  <a:pos x="77" y="236"/>
                </a:cxn>
                <a:cxn ang="0">
                  <a:pos x="43" y="217"/>
                </a:cxn>
                <a:cxn ang="0">
                  <a:pos x="26" y="198"/>
                </a:cxn>
                <a:cxn ang="0">
                  <a:pos x="8" y="160"/>
                </a:cxn>
                <a:cxn ang="0">
                  <a:pos x="0" y="122"/>
                </a:cxn>
                <a:cxn ang="0">
                  <a:pos x="8" y="85"/>
                </a:cxn>
                <a:cxn ang="0">
                  <a:pos x="26" y="47"/>
                </a:cxn>
                <a:cxn ang="0">
                  <a:pos x="43" y="28"/>
                </a:cxn>
                <a:cxn ang="0">
                  <a:pos x="77" y="9"/>
                </a:cxn>
                <a:cxn ang="0">
                  <a:pos x="112" y="0"/>
                </a:cxn>
              </a:cxnLst>
              <a:rect l="0" t="0" r="r" b="b"/>
              <a:pathLst>
                <a:path w="224" h="1000">
                  <a:moveTo>
                    <a:pt x="112" y="755"/>
                  </a:moveTo>
                  <a:lnTo>
                    <a:pt x="146" y="764"/>
                  </a:lnTo>
                  <a:lnTo>
                    <a:pt x="181" y="783"/>
                  </a:lnTo>
                  <a:lnTo>
                    <a:pt x="198" y="802"/>
                  </a:lnTo>
                  <a:lnTo>
                    <a:pt x="215" y="840"/>
                  </a:lnTo>
                  <a:lnTo>
                    <a:pt x="224" y="877"/>
                  </a:lnTo>
                  <a:lnTo>
                    <a:pt x="215" y="915"/>
                  </a:lnTo>
                  <a:lnTo>
                    <a:pt x="198" y="953"/>
                  </a:lnTo>
                  <a:lnTo>
                    <a:pt x="181" y="972"/>
                  </a:lnTo>
                  <a:lnTo>
                    <a:pt x="146" y="991"/>
                  </a:lnTo>
                  <a:lnTo>
                    <a:pt x="112" y="1000"/>
                  </a:lnTo>
                  <a:lnTo>
                    <a:pt x="77" y="991"/>
                  </a:lnTo>
                  <a:lnTo>
                    <a:pt x="43" y="972"/>
                  </a:lnTo>
                  <a:lnTo>
                    <a:pt x="26" y="953"/>
                  </a:lnTo>
                  <a:lnTo>
                    <a:pt x="8" y="915"/>
                  </a:lnTo>
                  <a:lnTo>
                    <a:pt x="0" y="877"/>
                  </a:lnTo>
                  <a:lnTo>
                    <a:pt x="8" y="840"/>
                  </a:lnTo>
                  <a:lnTo>
                    <a:pt x="26" y="802"/>
                  </a:lnTo>
                  <a:lnTo>
                    <a:pt x="43" y="783"/>
                  </a:lnTo>
                  <a:lnTo>
                    <a:pt x="77" y="764"/>
                  </a:lnTo>
                  <a:lnTo>
                    <a:pt x="112" y="755"/>
                  </a:lnTo>
                  <a:close/>
                  <a:moveTo>
                    <a:pt x="112" y="0"/>
                  </a:moveTo>
                  <a:lnTo>
                    <a:pt x="146" y="9"/>
                  </a:lnTo>
                  <a:lnTo>
                    <a:pt x="181" y="28"/>
                  </a:lnTo>
                  <a:lnTo>
                    <a:pt x="198" y="47"/>
                  </a:lnTo>
                  <a:lnTo>
                    <a:pt x="215" y="85"/>
                  </a:lnTo>
                  <a:lnTo>
                    <a:pt x="224" y="122"/>
                  </a:lnTo>
                  <a:lnTo>
                    <a:pt x="215" y="160"/>
                  </a:lnTo>
                  <a:lnTo>
                    <a:pt x="198" y="198"/>
                  </a:lnTo>
                  <a:lnTo>
                    <a:pt x="181" y="217"/>
                  </a:lnTo>
                  <a:lnTo>
                    <a:pt x="146" y="236"/>
                  </a:lnTo>
                  <a:lnTo>
                    <a:pt x="112" y="245"/>
                  </a:lnTo>
                  <a:lnTo>
                    <a:pt x="77" y="236"/>
                  </a:lnTo>
                  <a:lnTo>
                    <a:pt x="43" y="217"/>
                  </a:lnTo>
                  <a:lnTo>
                    <a:pt x="26" y="198"/>
                  </a:lnTo>
                  <a:lnTo>
                    <a:pt x="8" y="160"/>
                  </a:lnTo>
                  <a:lnTo>
                    <a:pt x="0" y="122"/>
                  </a:lnTo>
                  <a:lnTo>
                    <a:pt x="8" y="85"/>
                  </a:lnTo>
                  <a:lnTo>
                    <a:pt x="26" y="47"/>
                  </a:lnTo>
                  <a:lnTo>
                    <a:pt x="43" y="28"/>
                  </a:lnTo>
                  <a:lnTo>
                    <a:pt x="77" y="9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9" name="Freeform 63"/>
            <p:cNvSpPr>
              <a:spLocks noEditPoints="1"/>
            </p:cNvSpPr>
            <p:nvPr/>
          </p:nvSpPr>
          <p:spPr bwMode="auto">
            <a:xfrm>
              <a:off x="4963" y="3977"/>
              <a:ext cx="1423" cy="548"/>
            </a:xfrm>
            <a:custGeom>
              <a:avLst/>
              <a:gdLst/>
              <a:ahLst/>
              <a:cxnLst>
                <a:cxn ang="0">
                  <a:pos x="43" y="453"/>
                </a:cxn>
                <a:cxn ang="0">
                  <a:pos x="1371" y="453"/>
                </a:cxn>
                <a:cxn ang="0">
                  <a:pos x="1389" y="463"/>
                </a:cxn>
                <a:cxn ang="0">
                  <a:pos x="1406" y="463"/>
                </a:cxn>
                <a:cxn ang="0">
                  <a:pos x="1414" y="482"/>
                </a:cxn>
                <a:cxn ang="0">
                  <a:pos x="1414" y="519"/>
                </a:cxn>
                <a:cxn ang="0">
                  <a:pos x="1406" y="538"/>
                </a:cxn>
                <a:cxn ang="0">
                  <a:pos x="1389" y="538"/>
                </a:cxn>
                <a:cxn ang="0">
                  <a:pos x="1371" y="548"/>
                </a:cxn>
                <a:cxn ang="0">
                  <a:pos x="43" y="548"/>
                </a:cxn>
                <a:cxn ang="0">
                  <a:pos x="26" y="538"/>
                </a:cxn>
                <a:cxn ang="0">
                  <a:pos x="8" y="538"/>
                </a:cxn>
                <a:cxn ang="0">
                  <a:pos x="0" y="519"/>
                </a:cxn>
                <a:cxn ang="0">
                  <a:pos x="0" y="482"/>
                </a:cxn>
                <a:cxn ang="0">
                  <a:pos x="8" y="463"/>
                </a:cxn>
                <a:cxn ang="0">
                  <a:pos x="26" y="463"/>
                </a:cxn>
                <a:cxn ang="0">
                  <a:pos x="43" y="453"/>
                </a:cxn>
                <a:cxn ang="0">
                  <a:pos x="52" y="0"/>
                </a:cxn>
                <a:cxn ang="0">
                  <a:pos x="1380" y="0"/>
                </a:cxn>
                <a:cxn ang="0">
                  <a:pos x="1397" y="10"/>
                </a:cxn>
                <a:cxn ang="0">
                  <a:pos x="1414" y="10"/>
                </a:cxn>
                <a:cxn ang="0">
                  <a:pos x="1423" y="29"/>
                </a:cxn>
                <a:cxn ang="0">
                  <a:pos x="1423" y="66"/>
                </a:cxn>
                <a:cxn ang="0">
                  <a:pos x="1414" y="85"/>
                </a:cxn>
                <a:cxn ang="0">
                  <a:pos x="1397" y="85"/>
                </a:cxn>
                <a:cxn ang="0">
                  <a:pos x="1380" y="95"/>
                </a:cxn>
                <a:cxn ang="0">
                  <a:pos x="52" y="95"/>
                </a:cxn>
                <a:cxn ang="0">
                  <a:pos x="34" y="85"/>
                </a:cxn>
                <a:cxn ang="0">
                  <a:pos x="17" y="85"/>
                </a:cxn>
                <a:cxn ang="0">
                  <a:pos x="8" y="66"/>
                </a:cxn>
                <a:cxn ang="0">
                  <a:pos x="8" y="29"/>
                </a:cxn>
                <a:cxn ang="0">
                  <a:pos x="17" y="10"/>
                </a:cxn>
                <a:cxn ang="0">
                  <a:pos x="34" y="10"/>
                </a:cxn>
                <a:cxn ang="0">
                  <a:pos x="52" y="0"/>
                </a:cxn>
              </a:cxnLst>
              <a:rect l="0" t="0" r="r" b="b"/>
              <a:pathLst>
                <a:path w="1423" h="548">
                  <a:moveTo>
                    <a:pt x="43" y="453"/>
                  </a:moveTo>
                  <a:lnTo>
                    <a:pt x="1371" y="453"/>
                  </a:lnTo>
                  <a:lnTo>
                    <a:pt x="1389" y="463"/>
                  </a:lnTo>
                  <a:lnTo>
                    <a:pt x="1406" y="463"/>
                  </a:lnTo>
                  <a:lnTo>
                    <a:pt x="1414" y="482"/>
                  </a:lnTo>
                  <a:lnTo>
                    <a:pt x="1414" y="519"/>
                  </a:lnTo>
                  <a:lnTo>
                    <a:pt x="1406" y="538"/>
                  </a:lnTo>
                  <a:lnTo>
                    <a:pt x="1389" y="538"/>
                  </a:lnTo>
                  <a:lnTo>
                    <a:pt x="1371" y="548"/>
                  </a:lnTo>
                  <a:lnTo>
                    <a:pt x="43" y="548"/>
                  </a:lnTo>
                  <a:lnTo>
                    <a:pt x="26" y="538"/>
                  </a:lnTo>
                  <a:lnTo>
                    <a:pt x="8" y="538"/>
                  </a:lnTo>
                  <a:lnTo>
                    <a:pt x="0" y="519"/>
                  </a:lnTo>
                  <a:lnTo>
                    <a:pt x="0" y="482"/>
                  </a:lnTo>
                  <a:lnTo>
                    <a:pt x="8" y="463"/>
                  </a:lnTo>
                  <a:lnTo>
                    <a:pt x="26" y="463"/>
                  </a:lnTo>
                  <a:lnTo>
                    <a:pt x="43" y="453"/>
                  </a:lnTo>
                  <a:close/>
                  <a:moveTo>
                    <a:pt x="52" y="0"/>
                  </a:moveTo>
                  <a:lnTo>
                    <a:pt x="1380" y="0"/>
                  </a:lnTo>
                  <a:lnTo>
                    <a:pt x="1397" y="10"/>
                  </a:lnTo>
                  <a:lnTo>
                    <a:pt x="1414" y="10"/>
                  </a:lnTo>
                  <a:lnTo>
                    <a:pt x="1423" y="29"/>
                  </a:lnTo>
                  <a:lnTo>
                    <a:pt x="1423" y="66"/>
                  </a:lnTo>
                  <a:lnTo>
                    <a:pt x="1414" y="85"/>
                  </a:lnTo>
                  <a:lnTo>
                    <a:pt x="1397" y="85"/>
                  </a:lnTo>
                  <a:lnTo>
                    <a:pt x="1380" y="95"/>
                  </a:lnTo>
                  <a:lnTo>
                    <a:pt x="52" y="95"/>
                  </a:lnTo>
                  <a:lnTo>
                    <a:pt x="34" y="85"/>
                  </a:lnTo>
                  <a:lnTo>
                    <a:pt x="17" y="85"/>
                  </a:lnTo>
                  <a:lnTo>
                    <a:pt x="8" y="66"/>
                  </a:lnTo>
                  <a:lnTo>
                    <a:pt x="8" y="29"/>
                  </a:lnTo>
                  <a:lnTo>
                    <a:pt x="17" y="10"/>
                  </a:lnTo>
                  <a:lnTo>
                    <a:pt x="34" y="1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0" name="Freeform 64"/>
            <p:cNvSpPr>
              <a:spLocks/>
            </p:cNvSpPr>
            <p:nvPr/>
          </p:nvSpPr>
          <p:spPr bwMode="auto">
            <a:xfrm>
              <a:off x="7257" y="3081"/>
              <a:ext cx="768" cy="2340"/>
            </a:xfrm>
            <a:custGeom>
              <a:avLst/>
              <a:gdLst/>
              <a:ahLst/>
              <a:cxnLst>
                <a:cxn ang="0">
                  <a:pos x="742" y="0"/>
                </a:cxn>
                <a:cxn ang="0">
                  <a:pos x="751" y="47"/>
                </a:cxn>
                <a:cxn ang="0">
                  <a:pos x="734" y="56"/>
                </a:cxn>
                <a:cxn ang="0">
                  <a:pos x="535" y="132"/>
                </a:cxn>
                <a:cxn ang="0">
                  <a:pos x="457" y="255"/>
                </a:cxn>
                <a:cxn ang="0">
                  <a:pos x="457" y="321"/>
                </a:cxn>
                <a:cxn ang="0">
                  <a:pos x="440" y="972"/>
                </a:cxn>
                <a:cxn ang="0">
                  <a:pos x="319" y="1123"/>
                </a:cxn>
                <a:cxn ang="0">
                  <a:pos x="294" y="1208"/>
                </a:cxn>
                <a:cxn ang="0">
                  <a:pos x="423" y="1330"/>
                </a:cxn>
                <a:cxn ang="0">
                  <a:pos x="457" y="1481"/>
                </a:cxn>
                <a:cxn ang="0">
                  <a:pos x="466" y="2076"/>
                </a:cxn>
                <a:cxn ang="0">
                  <a:pos x="501" y="2161"/>
                </a:cxn>
                <a:cxn ang="0">
                  <a:pos x="639" y="2265"/>
                </a:cxn>
                <a:cxn ang="0">
                  <a:pos x="742" y="2293"/>
                </a:cxn>
                <a:cxn ang="0">
                  <a:pos x="768" y="2303"/>
                </a:cxn>
                <a:cxn ang="0">
                  <a:pos x="759" y="2340"/>
                </a:cxn>
                <a:cxn ang="0">
                  <a:pos x="621" y="2331"/>
                </a:cxn>
                <a:cxn ang="0">
                  <a:pos x="414" y="2246"/>
                </a:cxn>
                <a:cxn ang="0">
                  <a:pos x="319" y="2114"/>
                </a:cxn>
                <a:cxn ang="0">
                  <a:pos x="311" y="1425"/>
                </a:cxn>
                <a:cxn ang="0">
                  <a:pos x="302" y="1406"/>
                </a:cxn>
                <a:cxn ang="0">
                  <a:pos x="207" y="1264"/>
                </a:cxn>
                <a:cxn ang="0">
                  <a:pos x="35" y="1198"/>
                </a:cxn>
                <a:cxn ang="0">
                  <a:pos x="9" y="1189"/>
                </a:cxn>
                <a:cxn ang="0">
                  <a:pos x="0" y="1151"/>
                </a:cxn>
                <a:cxn ang="0">
                  <a:pos x="18" y="1142"/>
                </a:cxn>
                <a:cxn ang="0">
                  <a:pos x="138" y="1113"/>
                </a:cxn>
                <a:cxn ang="0">
                  <a:pos x="276" y="981"/>
                </a:cxn>
                <a:cxn ang="0">
                  <a:pos x="302" y="292"/>
                </a:cxn>
                <a:cxn ang="0">
                  <a:pos x="380" y="113"/>
                </a:cxn>
                <a:cxn ang="0">
                  <a:pos x="587" y="9"/>
                </a:cxn>
              </a:cxnLst>
              <a:rect l="0" t="0" r="r" b="b"/>
              <a:pathLst>
                <a:path w="768" h="2340">
                  <a:moveTo>
                    <a:pt x="708" y="0"/>
                  </a:moveTo>
                  <a:lnTo>
                    <a:pt x="742" y="0"/>
                  </a:lnTo>
                  <a:lnTo>
                    <a:pt x="751" y="9"/>
                  </a:lnTo>
                  <a:lnTo>
                    <a:pt x="751" y="47"/>
                  </a:lnTo>
                  <a:lnTo>
                    <a:pt x="742" y="56"/>
                  </a:lnTo>
                  <a:lnTo>
                    <a:pt x="734" y="56"/>
                  </a:lnTo>
                  <a:lnTo>
                    <a:pt x="621" y="85"/>
                  </a:lnTo>
                  <a:lnTo>
                    <a:pt x="535" y="132"/>
                  </a:lnTo>
                  <a:lnTo>
                    <a:pt x="483" y="188"/>
                  </a:lnTo>
                  <a:lnTo>
                    <a:pt x="457" y="255"/>
                  </a:lnTo>
                  <a:lnTo>
                    <a:pt x="449" y="321"/>
                  </a:lnTo>
                  <a:lnTo>
                    <a:pt x="457" y="321"/>
                  </a:lnTo>
                  <a:lnTo>
                    <a:pt x="457" y="877"/>
                  </a:lnTo>
                  <a:lnTo>
                    <a:pt x="440" y="972"/>
                  </a:lnTo>
                  <a:lnTo>
                    <a:pt x="397" y="1047"/>
                  </a:lnTo>
                  <a:lnTo>
                    <a:pt x="319" y="1123"/>
                  </a:lnTo>
                  <a:lnTo>
                    <a:pt x="207" y="1170"/>
                  </a:lnTo>
                  <a:lnTo>
                    <a:pt x="294" y="1208"/>
                  </a:lnTo>
                  <a:lnTo>
                    <a:pt x="371" y="1264"/>
                  </a:lnTo>
                  <a:lnTo>
                    <a:pt x="423" y="1330"/>
                  </a:lnTo>
                  <a:lnTo>
                    <a:pt x="449" y="1397"/>
                  </a:lnTo>
                  <a:lnTo>
                    <a:pt x="457" y="1481"/>
                  </a:lnTo>
                  <a:lnTo>
                    <a:pt x="457" y="2067"/>
                  </a:lnTo>
                  <a:lnTo>
                    <a:pt x="466" y="2076"/>
                  </a:lnTo>
                  <a:lnTo>
                    <a:pt x="466" y="2086"/>
                  </a:lnTo>
                  <a:lnTo>
                    <a:pt x="501" y="2161"/>
                  </a:lnTo>
                  <a:lnTo>
                    <a:pt x="561" y="2227"/>
                  </a:lnTo>
                  <a:lnTo>
                    <a:pt x="639" y="2265"/>
                  </a:lnTo>
                  <a:lnTo>
                    <a:pt x="734" y="2284"/>
                  </a:lnTo>
                  <a:lnTo>
                    <a:pt x="742" y="2293"/>
                  </a:lnTo>
                  <a:lnTo>
                    <a:pt x="759" y="2293"/>
                  </a:lnTo>
                  <a:lnTo>
                    <a:pt x="768" y="2303"/>
                  </a:lnTo>
                  <a:lnTo>
                    <a:pt x="768" y="2331"/>
                  </a:lnTo>
                  <a:lnTo>
                    <a:pt x="759" y="2340"/>
                  </a:lnTo>
                  <a:lnTo>
                    <a:pt x="725" y="2340"/>
                  </a:lnTo>
                  <a:lnTo>
                    <a:pt x="621" y="2331"/>
                  </a:lnTo>
                  <a:lnTo>
                    <a:pt x="518" y="2303"/>
                  </a:lnTo>
                  <a:lnTo>
                    <a:pt x="414" y="2246"/>
                  </a:lnTo>
                  <a:lnTo>
                    <a:pt x="354" y="2180"/>
                  </a:lnTo>
                  <a:lnTo>
                    <a:pt x="319" y="2114"/>
                  </a:lnTo>
                  <a:lnTo>
                    <a:pt x="311" y="2048"/>
                  </a:lnTo>
                  <a:lnTo>
                    <a:pt x="311" y="1425"/>
                  </a:lnTo>
                  <a:lnTo>
                    <a:pt x="302" y="1415"/>
                  </a:lnTo>
                  <a:lnTo>
                    <a:pt x="302" y="1406"/>
                  </a:lnTo>
                  <a:lnTo>
                    <a:pt x="268" y="1330"/>
                  </a:lnTo>
                  <a:lnTo>
                    <a:pt x="207" y="1264"/>
                  </a:lnTo>
                  <a:lnTo>
                    <a:pt x="130" y="1217"/>
                  </a:lnTo>
                  <a:lnTo>
                    <a:pt x="35" y="1198"/>
                  </a:lnTo>
                  <a:lnTo>
                    <a:pt x="26" y="1189"/>
                  </a:lnTo>
                  <a:lnTo>
                    <a:pt x="9" y="1189"/>
                  </a:lnTo>
                  <a:lnTo>
                    <a:pt x="0" y="1179"/>
                  </a:lnTo>
                  <a:lnTo>
                    <a:pt x="0" y="1151"/>
                  </a:lnTo>
                  <a:lnTo>
                    <a:pt x="9" y="1142"/>
                  </a:lnTo>
                  <a:lnTo>
                    <a:pt x="18" y="1142"/>
                  </a:lnTo>
                  <a:lnTo>
                    <a:pt x="69" y="1132"/>
                  </a:lnTo>
                  <a:lnTo>
                    <a:pt x="138" y="1113"/>
                  </a:lnTo>
                  <a:lnTo>
                    <a:pt x="216" y="1066"/>
                  </a:lnTo>
                  <a:lnTo>
                    <a:pt x="276" y="981"/>
                  </a:lnTo>
                  <a:lnTo>
                    <a:pt x="302" y="906"/>
                  </a:lnTo>
                  <a:lnTo>
                    <a:pt x="302" y="292"/>
                  </a:lnTo>
                  <a:lnTo>
                    <a:pt x="319" y="198"/>
                  </a:lnTo>
                  <a:lnTo>
                    <a:pt x="380" y="113"/>
                  </a:lnTo>
                  <a:lnTo>
                    <a:pt x="475" y="56"/>
                  </a:lnTo>
                  <a:lnTo>
                    <a:pt x="587" y="9"/>
                  </a:lnTo>
                  <a:lnTo>
                    <a:pt x="7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1" name="Freeform 65"/>
            <p:cNvSpPr>
              <a:spLocks/>
            </p:cNvSpPr>
            <p:nvPr/>
          </p:nvSpPr>
          <p:spPr bwMode="auto">
            <a:xfrm>
              <a:off x="8387" y="3081"/>
              <a:ext cx="501" cy="2331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92" y="0"/>
                </a:cxn>
                <a:cxn ang="0">
                  <a:pos x="501" y="9"/>
                </a:cxn>
                <a:cxn ang="0">
                  <a:pos x="501" y="37"/>
                </a:cxn>
                <a:cxn ang="0">
                  <a:pos x="475" y="66"/>
                </a:cxn>
                <a:cxn ang="0">
                  <a:pos x="354" y="217"/>
                </a:cxn>
                <a:cxn ang="0">
                  <a:pos x="268" y="396"/>
                </a:cxn>
                <a:cxn ang="0">
                  <a:pos x="199" y="575"/>
                </a:cxn>
                <a:cxn ang="0">
                  <a:pos x="156" y="764"/>
                </a:cxn>
                <a:cxn ang="0">
                  <a:pos x="138" y="972"/>
                </a:cxn>
                <a:cxn ang="0">
                  <a:pos x="130" y="1170"/>
                </a:cxn>
                <a:cxn ang="0">
                  <a:pos x="138" y="1359"/>
                </a:cxn>
                <a:cxn ang="0">
                  <a:pos x="156" y="1548"/>
                </a:cxn>
                <a:cxn ang="0">
                  <a:pos x="199" y="1746"/>
                </a:cxn>
                <a:cxn ang="0">
                  <a:pos x="259" y="1935"/>
                </a:cxn>
                <a:cxn ang="0">
                  <a:pos x="345" y="2104"/>
                </a:cxn>
                <a:cxn ang="0">
                  <a:pos x="466" y="2265"/>
                </a:cxn>
                <a:cxn ang="0">
                  <a:pos x="501" y="2303"/>
                </a:cxn>
                <a:cxn ang="0">
                  <a:pos x="501" y="2312"/>
                </a:cxn>
                <a:cxn ang="0">
                  <a:pos x="492" y="2312"/>
                </a:cxn>
                <a:cxn ang="0">
                  <a:pos x="492" y="2321"/>
                </a:cxn>
                <a:cxn ang="0">
                  <a:pos x="483" y="2331"/>
                </a:cxn>
                <a:cxn ang="0">
                  <a:pos x="466" y="2331"/>
                </a:cxn>
                <a:cxn ang="0">
                  <a:pos x="449" y="2321"/>
                </a:cxn>
                <a:cxn ang="0">
                  <a:pos x="406" y="2284"/>
                </a:cxn>
                <a:cxn ang="0">
                  <a:pos x="345" y="2218"/>
                </a:cxn>
                <a:cxn ang="0">
                  <a:pos x="276" y="2133"/>
                </a:cxn>
                <a:cxn ang="0">
                  <a:pos x="207" y="2019"/>
                </a:cxn>
                <a:cxn ang="0">
                  <a:pos x="138" y="1887"/>
                </a:cxn>
                <a:cxn ang="0">
                  <a:pos x="69" y="1689"/>
                </a:cxn>
                <a:cxn ang="0">
                  <a:pos x="26" y="1491"/>
                </a:cxn>
                <a:cxn ang="0">
                  <a:pos x="9" y="1312"/>
                </a:cxn>
                <a:cxn ang="0">
                  <a:pos x="0" y="1161"/>
                </a:cxn>
                <a:cxn ang="0">
                  <a:pos x="9" y="1010"/>
                </a:cxn>
                <a:cxn ang="0">
                  <a:pos x="26" y="830"/>
                </a:cxn>
                <a:cxn ang="0">
                  <a:pos x="69" y="641"/>
                </a:cxn>
                <a:cxn ang="0">
                  <a:pos x="138" y="453"/>
                </a:cxn>
                <a:cxn ang="0">
                  <a:pos x="207" y="321"/>
                </a:cxn>
                <a:cxn ang="0">
                  <a:pos x="276" y="207"/>
                </a:cxn>
                <a:cxn ang="0">
                  <a:pos x="345" y="113"/>
                </a:cxn>
                <a:cxn ang="0">
                  <a:pos x="406" y="56"/>
                </a:cxn>
                <a:cxn ang="0">
                  <a:pos x="449" y="9"/>
                </a:cxn>
                <a:cxn ang="0">
                  <a:pos x="475" y="0"/>
                </a:cxn>
              </a:cxnLst>
              <a:rect l="0" t="0" r="r" b="b"/>
              <a:pathLst>
                <a:path w="501" h="2331">
                  <a:moveTo>
                    <a:pt x="475" y="0"/>
                  </a:moveTo>
                  <a:lnTo>
                    <a:pt x="492" y="0"/>
                  </a:lnTo>
                  <a:lnTo>
                    <a:pt x="501" y="9"/>
                  </a:lnTo>
                  <a:lnTo>
                    <a:pt x="501" y="37"/>
                  </a:lnTo>
                  <a:lnTo>
                    <a:pt x="475" y="66"/>
                  </a:lnTo>
                  <a:lnTo>
                    <a:pt x="354" y="217"/>
                  </a:lnTo>
                  <a:lnTo>
                    <a:pt x="268" y="396"/>
                  </a:lnTo>
                  <a:lnTo>
                    <a:pt x="199" y="575"/>
                  </a:lnTo>
                  <a:lnTo>
                    <a:pt x="156" y="764"/>
                  </a:lnTo>
                  <a:lnTo>
                    <a:pt x="138" y="972"/>
                  </a:lnTo>
                  <a:lnTo>
                    <a:pt x="130" y="1170"/>
                  </a:lnTo>
                  <a:lnTo>
                    <a:pt x="138" y="1359"/>
                  </a:lnTo>
                  <a:lnTo>
                    <a:pt x="156" y="1548"/>
                  </a:lnTo>
                  <a:lnTo>
                    <a:pt x="199" y="1746"/>
                  </a:lnTo>
                  <a:lnTo>
                    <a:pt x="259" y="1935"/>
                  </a:lnTo>
                  <a:lnTo>
                    <a:pt x="345" y="2104"/>
                  </a:lnTo>
                  <a:lnTo>
                    <a:pt x="466" y="2265"/>
                  </a:lnTo>
                  <a:lnTo>
                    <a:pt x="501" y="2303"/>
                  </a:lnTo>
                  <a:lnTo>
                    <a:pt x="501" y="2312"/>
                  </a:lnTo>
                  <a:lnTo>
                    <a:pt x="492" y="2312"/>
                  </a:lnTo>
                  <a:lnTo>
                    <a:pt x="492" y="2321"/>
                  </a:lnTo>
                  <a:lnTo>
                    <a:pt x="483" y="2331"/>
                  </a:lnTo>
                  <a:lnTo>
                    <a:pt x="466" y="2331"/>
                  </a:lnTo>
                  <a:lnTo>
                    <a:pt x="449" y="2321"/>
                  </a:lnTo>
                  <a:lnTo>
                    <a:pt x="406" y="2284"/>
                  </a:lnTo>
                  <a:lnTo>
                    <a:pt x="345" y="2218"/>
                  </a:lnTo>
                  <a:lnTo>
                    <a:pt x="276" y="2133"/>
                  </a:lnTo>
                  <a:lnTo>
                    <a:pt x="207" y="2019"/>
                  </a:lnTo>
                  <a:lnTo>
                    <a:pt x="138" y="1887"/>
                  </a:lnTo>
                  <a:lnTo>
                    <a:pt x="69" y="1689"/>
                  </a:lnTo>
                  <a:lnTo>
                    <a:pt x="26" y="1491"/>
                  </a:lnTo>
                  <a:lnTo>
                    <a:pt x="9" y="1312"/>
                  </a:lnTo>
                  <a:lnTo>
                    <a:pt x="0" y="1161"/>
                  </a:lnTo>
                  <a:lnTo>
                    <a:pt x="9" y="1010"/>
                  </a:lnTo>
                  <a:lnTo>
                    <a:pt x="26" y="830"/>
                  </a:lnTo>
                  <a:lnTo>
                    <a:pt x="69" y="641"/>
                  </a:lnTo>
                  <a:lnTo>
                    <a:pt x="138" y="453"/>
                  </a:lnTo>
                  <a:lnTo>
                    <a:pt x="207" y="321"/>
                  </a:lnTo>
                  <a:lnTo>
                    <a:pt x="276" y="207"/>
                  </a:lnTo>
                  <a:lnTo>
                    <a:pt x="345" y="113"/>
                  </a:lnTo>
                  <a:lnTo>
                    <a:pt x="406" y="56"/>
                  </a:lnTo>
                  <a:lnTo>
                    <a:pt x="449" y="9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2" name="Freeform 66"/>
            <p:cNvSpPr>
              <a:spLocks/>
            </p:cNvSpPr>
            <p:nvPr/>
          </p:nvSpPr>
          <p:spPr bwMode="auto">
            <a:xfrm>
              <a:off x="9069" y="3807"/>
              <a:ext cx="1087" cy="1058"/>
            </a:xfrm>
            <a:custGeom>
              <a:avLst/>
              <a:gdLst/>
              <a:ahLst/>
              <a:cxnLst>
                <a:cxn ang="0">
                  <a:pos x="353" y="19"/>
                </a:cxn>
                <a:cxn ang="0">
                  <a:pos x="448" y="114"/>
                </a:cxn>
                <a:cxn ang="0">
                  <a:pos x="448" y="255"/>
                </a:cxn>
                <a:cxn ang="0">
                  <a:pos x="379" y="463"/>
                </a:cxn>
                <a:cxn ang="0">
                  <a:pos x="319" y="708"/>
                </a:cxn>
                <a:cxn ang="0">
                  <a:pos x="310" y="869"/>
                </a:cxn>
                <a:cxn ang="0">
                  <a:pos x="379" y="991"/>
                </a:cxn>
                <a:cxn ang="0">
                  <a:pos x="526" y="982"/>
                </a:cxn>
                <a:cxn ang="0">
                  <a:pos x="638" y="878"/>
                </a:cxn>
                <a:cxn ang="0">
                  <a:pos x="681" y="803"/>
                </a:cxn>
                <a:cxn ang="0">
                  <a:pos x="716" y="604"/>
                </a:cxn>
                <a:cxn ang="0">
                  <a:pos x="785" y="331"/>
                </a:cxn>
                <a:cxn ang="0">
                  <a:pos x="836" y="104"/>
                </a:cxn>
                <a:cxn ang="0">
                  <a:pos x="862" y="48"/>
                </a:cxn>
                <a:cxn ang="0">
                  <a:pos x="905" y="19"/>
                </a:cxn>
                <a:cxn ang="0">
                  <a:pos x="949" y="29"/>
                </a:cxn>
                <a:cxn ang="0">
                  <a:pos x="974" y="57"/>
                </a:cxn>
                <a:cxn ang="0">
                  <a:pos x="974" y="123"/>
                </a:cxn>
                <a:cxn ang="0">
                  <a:pos x="949" y="246"/>
                </a:cxn>
                <a:cxn ang="0">
                  <a:pos x="923" y="359"/>
                </a:cxn>
                <a:cxn ang="0">
                  <a:pos x="854" y="661"/>
                </a:cxn>
                <a:cxn ang="0">
                  <a:pos x="819" y="840"/>
                </a:cxn>
                <a:cxn ang="0">
                  <a:pos x="811" y="944"/>
                </a:cxn>
                <a:cxn ang="0">
                  <a:pos x="828" y="991"/>
                </a:cxn>
                <a:cxn ang="0">
                  <a:pos x="871" y="1010"/>
                </a:cxn>
                <a:cxn ang="0">
                  <a:pos x="966" y="944"/>
                </a:cxn>
                <a:cxn ang="0">
                  <a:pos x="1018" y="803"/>
                </a:cxn>
                <a:cxn ang="0">
                  <a:pos x="1035" y="699"/>
                </a:cxn>
                <a:cxn ang="0">
                  <a:pos x="1078" y="680"/>
                </a:cxn>
                <a:cxn ang="0">
                  <a:pos x="1087" y="699"/>
                </a:cxn>
                <a:cxn ang="0">
                  <a:pos x="1069" y="784"/>
                </a:cxn>
                <a:cxn ang="0">
                  <a:pos x="1026" y="925"/>
                </a:cxn>
                <a:cxn ang="0">
                  <a:pos x="940" y="1039"/>
                </a:cxn>
                <a:cxn ang="0">
                  <a:pos x="785" y="1039"/>
                </a:cxn>
                <a:cxn ang="0">
                  <a:pos x="681" y="897"/>
                </a:cxn>
                <a:cxn ang="0">
                  <a:pos x="647" y="935"/>
                </a:cxn>
                <a:cxn ang="0">
                  <a:pos x="526" y="1029"/>
                </a:cxn>
                <a:cxn ang="0">
                  <a:pos x="310" y="1029"/>
                </a:cxn>
                <a:cxn ang="0">
                  <a:pos x="215" y="944"/>
                </a:cxn>
                <a:cxn ang="0">
                  <a:pos x="172" y="774"/>
                </a:cxn>
                <a:cxn ang="0">
                  <a:pos x="207" y="576"/>
                </a:cxn>
                <a:cxn ang="0">
                  <a:pos x="293" y="284"/>
                </a:cxn>
                <a:cxn ang="0">
                  <a:pos x="328" y="123"/>
                </a:cxn>
                <a:cxn ang="0">
                  <a:pos x="310" y="57"/>
                </a:cxn>
                <a:cxn ang="0">
                  <a:pos x="293" y="48"/>
                </a:cxn>
                <a:cxn ang="0">
                  <a:pos x="215" y="67"/>
                </a:cxn>
                <a:cxn ang="0">
                  <a:pos x="103" y="208"/>
                </a:cxn>
                <a:cxn ang="0">
                  <a:pos x="51" y="359"/>
                </a:cxn>
                <a:cxn ang="0">
                  <a:pos x="8" y="378"/>
                </a:cxn>
                <a:cxn ang="0">
                  <a:pos x="0" y="359"/>
                </a:cxn>
                <a:cxn ang="0">
                  <a:pos x="17" y="284"/>
                </a:cxn>
                <a:cxn ang="0">
                  <a:pos x="86" y="133"/>
                </a:cxn>
                <a:cxn ang="0">
                  <a:pos x="207" y="19"/>
                </a:cxn>
              </a:cxnLst>
              <a:rect l="0" t="0" r="r" b="b"/>
              <a:pathLst>
                <a:path w="1087" h="1058">
                  <a:moveTo>
                    <a:pt x="284" y="0"/>
                  </a:moveTo>
                  <a:lnTo>
                    <a:pt x="353" y="19"/>
                  </a:lnTo>
                  <a:lnTo>
                    <a:pt x="405" y="57"/>
                  </a:lnTo>
                  <a:lnTo>
                    <a:pt x="448" y="114"/>
                  </a:lnTo>
                  <a:lnTo>
                    <a:pt x="457" y="189"/>
                  </a:lnTo>
                  <a:lnTo>
                    <a:pt x="448" y="255"/>
                  </a:lnTo>
                  <a:lnTo>
                    <a:pt x="422" y="340"/>
                  </a:lnTo>
                  <a:lnTo>
                    <a:pt x="379" y="463"/>
                  </a:lnTo>
                  <a:lnTo>
                    <a:pt x="345" y="586"/>
                  </a:lnTo>
                  <a:lnTo>
                    <a:pt x="319" y="708"/>
                  </a:lnTo>
                  <a:lnTo>
                    <a:pt x="310" y="812"/>
                  </a:lnTo>
                  <a:lnTo>
                    <a:pt x="310" y="869"/>
                  </a:lnTo>
                  <a:lnTo>
                    <a:pt x="345" y="963"/>
                  </a:lnTo>
                  <a:lnTo>
                    <a:pt x="379" y="991"/>
                  </a:lnTo>
                  <a:lnTo>
                    <a:pt x="440" y="1001"/>
                  </a:lnTo>
                  <a:lnTo>
                    <a:pt x="526" y="982"/>
                  </a:lnTo>
                  <a:lnTo>
                    <a:pt x="595" y="935"/>
                  </a:lnTo>
                  <a:lnTo>
                    <a:pt x="638" y="878"/>
                  </a:lnTo>
                  <a:lnTo>
                    <a:pt x="673" y="831"/>
                  </a:lnTo>
                  <a:lnTo>
                    <a:pt x="681" y="803"/>
                  </a:lnTo>
                  <a:lnTo>
                    <a:pt x="698" y="718"/>
                  </a:lnTo>
                  <a:lnTo>
                    <a:pt x="716" y="604"/>
                  </a:lnTo>
                  <a:lnTo>
                    <a:pt x="750" y="472"/>
                  </a:lnTo>
                  <a:lnTo>
                    <a:pt x="785" y="331"/>
                  </a:lnTo>
                  <a:lnTo>
                    <a:pt x="811" y="208"/>
                  </a:lnTo>
                  <a:lnTo>
                    <a:pt x="836" y="104"/>
                  </a:lnTo>
                  <a:lnTo>
                    <a:pt x="845" y="76"/>
                  </a:lnTo>
                  <a:lnTo>
                    <a:pt x="862" y="48"/>
                  </a:lnTo>
                  <a:lnTo>
                    <a:pt x="871" y="38"/>
                  </a:lnTo>
                  <a:lnTo>
                    <a:pt x="905" y="19"/>
                  </a:lnTo>
                  <a:lnTo>
                    <a:pt x="923" y="19"/>
                  </a:lnTo>
                  <a:lnTo>
                    <a:pt x="949" y="29"/>
                  </a:lnTo>
                  <a:lnTo>
                    <a:pt x="966" y="38"/>
                  </a:lnTo>
                  <a:lnTo>
                    <a:pt x="974" y="57"/>
                  </a:lnTo>
                  <a:lnTo>
                    <a:pt x="983" y="85"/>
                  </a:lnTo>
                  <a:lnTo>
                    <a:pt x="974" y="123"/>
                  </a:lnTo>
                  <a:lnTo>
                    <a:pt x="957" y="180"/>
                  </a:lnTo>
                  <a:lnTo>
                    <a:pt x="949" y="246"/>
                  </a:lnTo>
                  <a:lnTo>
                    <a:pt x="940" y="293"/>
                  </a:lnTo>
                  <a:lnTo>
                    <a:pt x="923" y="359"/>
                  </a:lnTo>
                  <a:lnTo>
                    <a:pt x="914" y="406"/>
                  </a:lnTo>
                  <a:lnTo>
                    <a:pt x="854" y="661"/>
                  </a:lnTo>
                  <a:lnTo>
                    <a:pt x="836" y="755"/>
                  </a:lnTo>
                  <a:lnTo>
                    <a:pt x="819" y="840"/>
                  </a:lnTo>
                  <a:lnTo>
                    <a:pt x="811" y="906"/>
                  </a:lnTo>
                  <a:lnTo>
                    <a:pt x="811" y="944"/>
                  </a:lnTo>
                  <a:lnTo>
                    <a:pt x="819" y="973"/>
                  </a:lnTo>
                  <a:lnTo>
                    <a:pt x="828" y="991"/>
                  </a:lnTo>
                  <a:lnTo>
                    <a:pt x="845" y="1010"/>
                  </a:lnTo>
                  <a:lnTo>
                    <a:pt x="871" y="1010"/>
                  </a:lnTo>
                  <a:lnTo>
                    <a:pt x="923" y="991"/>
                  </a:lnTo>
                  <a:lnTo>
                    <a:pt x="966" y="944"/>
                  </a:lnTo>
                  <a:lnTo>
                    <a:pt x="992" y="878"/>
                  </a:lnTo>
                  <a:lnTo>
                    <a:pt x="1018" y="803"/>
                  </a:lnTo>
                  <a:lnTo>
                    <a:pt x="1035" y="718"/>
                  </a:lnTo>
                  <a:lnTo>
                    <a:pt x="1035" y="699"/>
                  </a:lnTo>
                  <a:lnTo>
                    <a:pt x="1052" y="680"/>
                  </a:lnTo>
                  <a:lnTo>
                    <a:pt x="1078" y="680"/>
                  </a:lnTo>
                  <a:lnTo>
                    <a:pt x="1087" y="689"/>
                  </a:lnTo>
                  <a:lnTo>
                    <a:pt x="1087" y="699"/>
                  </a:lnTo>
                  <a:lnTo>
                    <a:pt x="1078" y="718"/>
                  </a:lnTo>
                  <a:lnTo>
                    <a:pt x="1069" y="784"/>
                  </a:lnTo>
                  <a:lnTo>
                    <a:pt x="1052" y="850"/>
                  </a:lnTo>
                  <a:lnTo>
                    <a:pt x="1026" y="925"/>
                  </a:lnTo>
                  <a:lnTo>
                    <a:pt x="992" y="991"/>
                  </a:lnTo>
                  <a:lnTo>
                    <a:pt x="940" y="1039"/>
                  </a:lnTo>
                  <a:lnTo>
                    <a:pt x="871" y="1058"/>
                  </a:lnTo>
                  <a:lnTo>
                    <a:pt x="785" y="1039"/>
                  </a:lnTo>
                  <a:lnTo>
                    <a:pt x="724" y="982"/>
                  </a:lnTo>
                  <a:lnTo>
                    <a:pt x="681" y="897"/>
                  </a:lnTo>
                  <a:lnTo>
                    <a:pt x="681" y="888"/>
                  </a:lnTo>
                  <a:lnTo>
                    <a:pt x="647" y="935"/>
                  </a:lnTo>
                  <a:lnTo>
                    <a:pt x="595" y="991"/>
                  </a:lnTo>
                  <a:lnTo>
                    <a:pt x="526" y="1029"/>
                  </a:lnTo>
                  <a:lnTo>
                    <a:pt x="431" y="1048"/>
                  </a:lnTo>
                  <a:lnTo>
                    <a:pt x="310" y="1029"/>
                  </a:lnTo>
                  <a:lnTo>
                    <a:pt x="259" y="991"/>
                  </a:lnTo>
                  <a:lnTo>
                    <a:pt x="215" y="944"/>
                  </a:lnTo>
                  <a:lnTo>
                    <a:pt x="181" y="869"/>
                  </a:lnTo>
                  <a:lnTo>
                    <a:pt x="172" y="774"/>
                  </a:lnTo>
                  <a:lnTo>
                    <a:pt x="181" y="680"/>
                  </a:lnTo>
                  <a:lnTo>
                    <a:pt x="207" y="576"/>
                  </a:lnTo>
                  <a:lnTo>
                    <a:pt x="241" y="444"/>
                  </a:lnTo>
                  <a:lnTo>
                    <a:pt x="293" y="284"/>
                  </a:lnTo>
                  <a:lnTo>
                    <a:pt x="310" y="208"/>
                  </a:lnTo>
                  <a:lnTo>
                    <a:pt x="328" y="123"/>
                  </a:lnTo>
                  <a:lnTo>
                    <a:pt x="328" y="95"/>
                  </a:lnTo>
                  <a:lnTo>
                    <a:pt x="310" y="57"/>
                  </a:lnTo>
                  <a:lnTo>
                    <a:pt x="302" y="57"/>
                  </a:lnTo>
                  <a:lnTo>
                    <a:pt x="293" y="48"/>
                  </a:lnTo>
                  <a:lnTo>
                    <a:pt x="276" y="48"/>
                  </a:lnTo>
                  <a:lnTo>
                    <a:pt x="215" y="67"/>
                  </a:lnTo>
                  <a:lnTo>
                    <a:pt x="155" y="123"/>
                  </a:lnTo>
                  <a:lnTo>
                    <a:pt x="103" y="208"/>
                  </a:lnTo>
                  <a:lnTo>
                    <a:pt x="60" y="340"/>
                  </a:lnTo>
                  <a:lnTo>
                    <a:pt x="51" y="359"/>
                  </a:lnTo>
                  <a:lnTo>
                    <a:pt x="34" y="378"/>
                  </a:lnTo>
                  <a:lnTo>
                    <a:pt x="8" y="378"/>
                  </a:lnTo>
                  <a:lnTo>
                    <a:pt x="0" y="369"/>
                  </a:lnTo>
                  <a:lnTo>
                    <a:pt x="0" y="359"/>
                  </a:lnTo>
                  <a:lnTo>
                    <a:pt x="8" y="331"/>
                  </a:lnTo>
                  <a:lnTo>
                    <a:pt x="17" y="284"/>
                  </a:lnTo>
                  <a:lnTo>
                    <a:pt x="43" y="208"/>
                  </a:lnTo>
                  <a:lnTo>
                    <a:pt x="86" y="133"/>
                  </a:lnTo>
                  <a:lnTo>
                    <a:pt x="138" y="67"/>
                  </a:lnTo>
                  <a:lnTo>
                    <a:pt x="207" y="19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3" name="Freeform 67"/>
            <p:cNvSpPr>
              <a:spLocks/>
            </p:cNvSpPr>
            <p:nvPr/>
          </p:nvSpPr>
          <p:spPr bwMode="auto">
            <a:xfrm>
              <a:off x="10414" y="4591"/>
              <a:ext cx="251" cy="689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3" y="0"/>
                </a:cxn>
                <a:cxn ang="0">
                  <a:pos x="173" y="19"/>
                </a:cxn>
                <a:cxn ang="0">
                  <a:pos x="216" y="66"/>
                </a:cxn>
                <a:cxn ang="0">
                  <a:pos x="242" y="141"/>
                </a:cxn>
                <a:cxn ang="0">
                  <a:pos x="251" y="245"/>
                </a:cxn>
                <a:cxn ang="0">
                  <a:pos x="233" y="236"/>
                </a:cxn>
                <a:cxn ang="0">
                  <a:pos x="225" y="368"/>
                </a:cxn>
                <a:cxn ang="0">
                  <a:pos x="190" y="472"/>
                </a:cxn>
                <a:cxn ang="0">
                  <a:pos x="147" y="566"/>
                </a:cxn>
                <a:cxn ang="0">
                  <a:pos x="104" y="632"/>
                </a:cxn>
                <a:cxn ang="0">
                  <a:pos x="69" y="670"/>
                </a:cxn>
                <a:cxn ang="0">
                  <a:pos x="44" y="689"/>
                </a:cxn>
                <a:cxn ang="0">
                  <a:pos x="35" y="689"/>
                </a:cxn>
                <a:cxn ang="0">
                  <a:pos x="26" y="679"/>
                </a:cxn>
                <a:cxn ang="0">
                  <a:pos x="26" y="651"/>
                </a:cxn>
                <a:cxn ang="0">
                  <a:pos x="52" y="623"/>
                </a:cxn>
                <a:cxn ang="0">
                  <a:pos x="104" y="557"/>
                </a:cxn>
                <a:cxn ang="0">
                  <a:pos x="147" y="462"/>
                </a:cxn>
                <a:cxn ang="0">
                  <a:pos x="182" y="358"/>
                </a:cxn>
                <a:cxn ang="0">
                  <a:pos x="199" y="236"/>
                </a:cxn>
                <a:cxn ang="0">
                  <a:pos x="199" y="207"/>
                </a:cxn>
                <a:cxn ang="0">
                  <a:pos x="190" y="217"/>
                </a:cxn>
                <a:cxn ang="0">
                  <a:pos x="147" y="236"/>
                </a:cxn>
                <a:cxn ang="0">
                  <a:pos x="113" y="245"/>
                </a:cxn>
                <a:cxn ang="0">
                  <a:pos x="78" y="245"/>
                </a:cxn>
                <a:cxn ang="0">
                  <a:pos x="26" y="207"/>
                </a:cxn>
                <a:cxn ang="0">
                  <a:pos x="18" y="179"/>
                </a:cxn>
                <a:cxn ang="0">
                  <a:pos x="0" y="151"/>
                </a:cxn>
                <a:cxn ang="0">
                  <a:pos x="0" y="94"/>
                </a:cxn>
                <a:cxn ang="0">
                  <a:pos x="9" y="66"/>
                </a:cxn>
                <a:cxn ang="0">
                  <a:pos x="26" y="38"/>
                </a:cxn>
                <a:cxn ang="0">
                  <a:pos x="78" y="0"/>
                </a:cxn>
              </a:cxnLst>
              <a:rect l="0" t="0" r="r" b="b"/>
              <a:pathLst>
                <a:path w="251" h="689">
                  <a:moveTo>
                    <a:pt x="78" y="0"/>
                  </a:moveTo>
                  <a:lnTo>
                    <a:pt x="113" y="0"/>
                  </a:lnTo>
                  <a:lnTo>
                    <a:pt x="173" y="19"/>
                  </a:lnTo>
                  <a:lnTo>
                    <a:pt x="216" y="66"/>
                  </a:lnTo>
                  <a:lnTo>
                    <a:pt x="242" y="141"/>
                  </a:lnTo>
                  <a:lnTo>
                    <a:pt x="251" y="245"/>
                  </a:lnTo>
                  <a:lnTo>
                    <a:pt x="233" y="236"/>
                  </a:lnTo>
                  <a:lnTo>
                    <a:pt x="225" y="368"/>
                  </a:lnTo>
                  <a:lnTo>
                    <a:pt x="190" y="472"/>
                  </a:lnTo>
                  <a:lnTo>
                    <a:pt x="147" y="566"/>
                  </a:lnTo>
                  <a:lnTo>
                    <a:pt x="104" y="632"/>
                  </a:lnTo>
                  <a:lnTo>
                    <a:pt x="69" y="670"/>
                  </a:lnTo>
                  <a:lnTo>
                    <a:pt x="44" y="689"/>
                  </a:lnTo>
                  <a:lnTo>
                    <a:pt x="35" y="689"/>
                  </a:lnTo>
                  <a:lnTo>
                    <a:pt x="26" y="679"/>
                  </a:lnTo>
                  <a:lnTo>
                    <a:pt x="26" y="651"/>
                  </a:lnTo>
                  <a:lnTo>
                    <a:pt x="52" y="623"/>
                  </a:lnTo>
                  <a:lnTo>
                    <a:pt x="104" y="557"/>
                  </a:lnTo>
                  <a:lnTo>
                    <a:pt x="147" y="462"/>
                  </a:lnTo>
                  <a:lnTo>
                    <a:pt x="182" y="358"/>
                  </a:lnTo>
                  <a:lnTo>
                    <a:pt x="199" y="236"/>
                  </a:lnTo>
                  <a:lnTo>
                    <a:pt x="199" y="207"/>
                  </a:lnTo>
                  <a:lnTo>
                    <a:pt x="190" y="217"/>
                  </a:lnTo>
                  <a:lnTo>
                    <a:pt x="147" y="236"/>
                  </a:lnTo>
                  <a:lnTo>
                    <a:pt x="113" y="245"/>
                  </a:lnTo>
                  <a:lnTo>
                    <a:pt x="78" y="245"/>
                  </a:lnTo>
                  <a:lnTo>
                    <a:pt x="26" y="207"/>
                  </a:lnTo>
                  <a:lnTo>
                    <a:pt x="18" y="179"/>
                  </a:lnTo>
                  <a:lnTo>
                    <a:pt x="0" y="151"/>
                  </a:lnTo>
                  <a:lnTo>
                    <a:pt x="0" y="94"/>
                  </a:lnTo>
                  <a:lnTo>
                    <a:pt x="9" y="66"/>
                  </a:lnTo>
                  <a:lnTo>
                    <a:pt x="26" y="38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4" name="Freeform 68"/>
            <p:cNvSpPr>
              <a:spLocks noEditPoints="1"/>
            </p:cNvSpPr>
            <p:nvPr/>
          </p:nvSpPr>
          <p:spPr bwMode="auto">
            <a:xfrm>
              <a:off x="11277" y="3222"/>
              <a:ext cx="914" cy="2096"/>
            </a:xfrm>
            <a:custGeom>
              <a:avLst/>
              <a:gdLst/>
              <a:ahLst/>
              <a:cxnLst>
                <a:cxn ang="0">
                  <a:pos x="647" y="246"/>
                </a:cxn>
                <a:cxn ang="0">
                  <a:pos x="802" y="265"/>
                </a:cxn>
                <a:cxn ang="0">
                  <a:pos x="845" y="255"/>
                </a:cxn>
                <a:cxn ang="0">
                  <a:pos x="863" y="246"/>
                </a:cxn>
                <a:cxn ang="0">
                  <a:pos x="819" y="227"/>
                </a:cxn>
                <a:cxn ang="0">
                  <a:pos x="569" y="0"/>
                </a:cxn>
                <a:cxn ang="0">
                  <a:pos x="595" y="10"/>
                </a:cxn>
                <a:cxn ang="0">
                  <a:pos x="587" y="76"/>
                </a:cxn>
                <a:cxn ang="0">
                  <a:pos x="595" y="161"/>
                </a:cxn>
                <a:cxn ang="0">
                  <a:pos x="604" y="198"/>
                </a:cxn>
                <a:cxn ang="0">
                  <a:pos x="802" y="170"/>
                </a:cxn>
                <a:cxn ang="0">
                  <a:pos x="897" y="198"/>
                </a:cxn>
                <a:cxn ang="0">
                  <a:pos x="897" y="265"/>
                </a:cxn>
                <a:cxn ang="0">
                  <a:pos x="811" y="302"/>
                </a:cxn>
                <a:cxn ang="0">
                  <a:pos x="656" y="293"/>
                </a:cxn>
                <a:cxn ang="0">
                  <a:pos x="595" y="265"/>
                </a:cxn>
                <a:cxn ang="0">
                  <a:pos x="483" y="359"/>
                </a:cxn>
                <a:cxn ang="0">
                  <a:pos x="276" y="633"/>
                </a:cxn>
                <a:cxn ang="0">
                  <a:pos x="138" y="991"/>
                </a:cxn>
                <a:cxn ang="0">
                  <a:pos x="121" y="1218"/>
                </a:cxn>
                <a:cxn ang="0">
                  <a:pos x="155" y="1359"/>
                </a:cxn>
                <a:cxn ang="0">
                  <a:pos x="241" y="1463"/>
                </a:cxn>
                <a:cxn ang="0">
                  <a:pos x="354" y="1520"/>
                </a:cxn>
                <a:cxn ang="0">
                  <a:pos x="543" y="1586"/>
                </a:cxn>
                <a:cxn ang="0">
                  <a:pos x="638" y="1633"/>
                </a:cxn>
                <a:cxn ang="0">
                  <a:pos x="716" y="1737"/>
                </a:cxn>
                <a:cxn ang="0">
                  <a:pos x="707" y="1916"/>
                </a:cxn>
                <a:cxn ang="0">
                  <a:pos x="587" y="2067"/>
                </a:cxn>
                <a:cxn ang="0">
                  <a:pos x="405" y="2077"/>
                </a:cxn>
                <a:cxn ang="0">
                  <a:pos x="302" y="2011"/>
                </a:cxn>
                <a:cxn ang="0">
                  <a:pos x="285" y="1963"/>
                </a:cxn>
                <a:cxn ang="0">
                  <a:pos x="310" y="1954"/>
                </a:cxn>
                <a:cxn ang="0">
                  <a:pos x="397" y="2020"/>
                </a:cxn>
                <a:cxn ang="0">
                  <a:pos x="535" y="2020"/>
                </a:cxn>
                <a:cxn ang="0">
                  <a:pos x="595" y="1935"/>
                </a:cxn>
                <a:cxn ang="0">
                  <a:pos x="587" y="1822"/>
                </a:cxn>
                <a:cxn ang="0">
                  <a:pos x="509" y="1746"/>
                </a:cxn>
                <a:cxn ang="0">
                  <a:pos x="449" y="1718"/>
                </a:cxn>
                <a:cxn ang="0">
                  <a:pos x="405" y="1709"/>
                </a:cxn>
                <a:cxn ang="0">
                  <a:pos x="345" y="1680"/>
                </a:cxn>
                <a:cxn ang="0">
                  <a:pos x="147" y="1586"/>
                </a:cxn>
                <a:cxn ang="0">
                  <a:pos x="43" y="1454"/>
                </a:cxn>
                <a:cxn ang="0">
                  <a:pos x="0" y="1227"/>
                </a:cxn>
                <a:cxn ang="0">
                  <a:pos x="95" y="793"/>
                </a:cxn>
                <a:cxn ang="0">
                  <a:pos x="319" y="444"/>
                </a:cxn>
                <a:cxn ang="0">
                  <a:pos x="561" y="227"/>
                </a:cxn>
                <a:cxn ang="0">
                  <a:pos x="535" y="66"/>
                </a:cxn>
                <a:cxn ang="0">
                  <a:pos x="543" y="19"/>
                </a:cxn>
                <a:cxn ang="0">
                  <a:pos x="569" y="0"/>
                </a:cxn>
              </a:cxnLst>
              <a:rect l="0" t="0" r="r" b="b"/>
              <a:pathLst>
                <a:path w="914" h="2096">
                  <a:moveTo>
                    <a:pt x="716" y="227"/>
                  </a:moveTo>
                  <a:lnTo>
                    <a:pt x="647" y="246"/>
                  </a:lnTo>
                  <a:lnTo>
                    <a:pt x="681" y="265"/>
                  </a:lnTo>
                  <a:lnTo>
                    <a:pt x="802" y="265"/>
                  </a:lnTo>
                  <a:lnTo>
                    <a:pt x="828" y="255"/>
                  </a:lnTo>
                  <a:lnTo>
                    <a:pt x="845" y="255"/>
                  </a:lnTo>
                  <a:lnTo>
                    <a:pt x="854" y="246"/>
                  </a:lnTo>
                  <a:lnTo>
                    <a:pt x="863" y="246"/>
                  </a:lnTo>
                  <a:lnTo>
                    <a:pt x="837" y="236"/>
                  </a:lnTo>
                  <a:lnTo>
                    <a:pt x="819" y="227"/>
                  </a:lnTo>
                  <a:lnTo>
                    <a:pt x="716" y="227"/>
                  </a:lnTo>
                  <a:close/>
                  <a:moveTo>
                    <a:pt x="569" y="0"/>
                  </a:moveTo>
                  <a:lnTo>
                    <a:pt x="587" y="0"/>
                  </a:lnTo>
                  <a:lnTo>
                    <a:pt x="595" y="10"/>
                  </a:lnTo>
                  <a:lnTo>
                    <a:pt x="595" y="47"/>
                  </a:lnTo>
                  <a:lnTo>
                    <a:pt x="587" y="76"/>
                  </a:lnTo>
                  <a:lnTo>
                    <a:pt x="587" y="142"/>
                  </a:lnTo>
                  <a:lnTo>
                    <a:pt x="595" y="161"/>
                  </a:lnTo>
                  <a:lnTo>
                    <a:pt x="595" y="180"/>
                  </a:lnTo>
                  <a:lnTo>
                    <a:pt x="604" y="198"/>
                  </a:lnTo>
                  <a:lnTo>
                    <a:pt x="681" y="170"/>
                  </a:lnTo>
                  <a:lnTo>
                    <a:pt x="802" y="170"/>
                  </a:lnTo>
                  <a:lnTo>
                    <a:pt x="863" y="180"/>
                  </a:lnTo>
                  <a:lnTo>
                    <a:pt x="897" y="198"/>
                  </a:lnTo>
                  <a:lnTo>
                    <a:pt x="914" y="236"/>
                  </a:lnTo>
                  <a:lnTo>
                    <a:pt x="897" y="265"/>
                  </a:lnTo>
                  <a:lnTo>
                    <a:pt x="863" y="283"/>
                  </a:lnTo>
                  <a:lnTo>
                    <a:pt x="811" y="302"/>
                  </a:lnTo>
                  <a:lnTo>
                    <a:pt x="690" y="302"/>
                  </a:lnTo>
                  <a:lnTo>
                    <a:pt x="656" y="293"/>
                  </a:lnTo>
                  <a:lnTo>
                    <a:pt x="630" y="283"/>
                  </a:lnTo>
                  <a:lnTo>
                    <a:pt x="595" y="265"/>
                  </a:lnTo>
                  <a:lnTo>
                    <a:pt x="595" y="274"/>
                  </a:lnTo>
                  <a:lnTo>
                    <a:pt x="483" y="359"/>
                  </a:lnTo>
                  <a:lnTo>
                    <a:pt x="379" y="482"/>
                  </a:lnTo>
                  <a:lnTo>
                    <a:pt x="276" y="633"/>
                  </a:lnTo>
                  <a:lnTo>
                    <a:pt x="198" y="812"/>
                  </a:lnTo>
                  <a:lnTo>
                    <a:pt x="138" y="991"/>
                  </a:lnTo>
                  <a:lnTo>
                    <a:pt x="121" y="1171"/>
                  </a:lnTo>
                  <a:lnTo>
                    <a:pt x="121" y="1218"/>
                  </a:lnTo>
                  <a:lnTo>
                    <a:pt x="129" y="1284"/>
                  </a:lnTo>
                  <a:lnTo>
                    <a:pt x="155" y="1359"/>
                  </a:lnTo>
                  <a:lnTo>
                    <a:pt x="207" y="1435"/>
                  </a:lnTo>
                  <a:lnTo>
                    <a:pt x="241" y="1463"/>
                  </a:lnTo>
                  <a:lnTo>
                    <a:pt x="285" y="1491"/>
                  </a:lnTo>
                  <a:lnTo>
                    <a:pt x="354" y="1520"/>
                  </a:lnTo>
                  <a:lnTo>
                    <a:pt x="457" y="1558"/>
                  </a:lnTo>
                  <a:lnTo>
                    <a:pt x="543" y="1586"/>
                  </a:lnTo>
                  <a:lnTo>
                    <a:pt x="595" y="1614"/>
                  </a:lnTo>
                  <a:lnTo>
                    <a:pt x="638" y="1633"/>
                  </a:lnTo>
                  <a:lnTo>
                    <a:pt x="690" y="1690"/>
                  </a:lnTo>
                  <a:lnTo>
                    <a:pt x="716" y="1737"/>
                  </a:lnTo>
                  <a:lnTo>
                    <a:pt x="725" y="1812"/>
                  </a:lnTo>
                  <a:lnTo>
                    <a:pt x="707" y="1916"/>
                  </a:lnTo>
                  <a:lnTo>
                    <a:pt x="656" y="2001"/>
                  </a:lnTo>
                  <a:lnTo>
                    <a:pt x="587" y="2067"/>
                  </a:lnTo>
                  <a:lnTo>
                    <a:pt x="492" y="2096"/>
                  </a:lnTo>
                  <a:lnTo>
                    <a:pt x="405" y="2077"/>
                  </a:lnTo>
                  <a:lnTo>
                    <a:pt x="345" y="2048"/>
                  </a:lnTo>
                  <a:lnTo>
                    <a:pt x="302" y="2011"/>
                  </a:lnTo>
                  <a:lnTo>
                    <a:pt x="285" y="1982"/>
                  </a:lnTo>
                  <a:lnTo>
                    <a:pt x="285" y="1963"/>
                  </a:lnTo>
                  <a:lnTo>
                    <a:pt x="293" y="1954"/>
                  </a:lnTo>
                  <a:lnTo>
                    <a:pt x="310" y="1954"/>
                  </a:lnTo>
                  <a:lnTo>
                    <a:pt x="328" y="1973"/>
                  </a:lnTo>
                  <a:lnTo>
                    <a:pt x="397" y="2020"/>
                  </a:lnTo>
                  <a:lnTo>
                    <a:pt x="483" y="2039"/>
                  </a:lnTo>
                  <a:lnTo>
                    <a:pt x="535" y="2020"/>
                  </a:lnTo>
                  <a:lnTo>
                    <a:pt x="569" y="1992"/>
                  </a:lnTo>
                  <a:lnTo>
                    <a:pt x="595" y="1935"/>
                  </a:lnTo>
                  <a:lnTo>
                    <a:pt x="604" y="1888"/>
                  </a:lnTo>
                  <a:lnTo>
                    <a:pt x="587" y="1822"/>
                  </a:lnTo>
                  <a:lnTo>
                    <a:pt x="552" y="1775"/>
                  </a:lnTo>
                  <a:lnTo>
                    <a:pt x="509" y="1746"/>
                  </a:lnTo>
                  <a:lnTo>
                    <a:pt x="474" y="1727"/>
                  </a:lnTo>
                  <a:lnTo>
                    <a:pt x="449" y="1718"/>
                  </a:lnTo>
                  <a:lnTo>
                    <a:pt x="431" y="1709"/>
                  </a:lnTo>
                  <a:lnTo>
                    <a:pt x="405" y="1709"/>
                  </a:lnTo>
                  <a:lnTo>
                    <a:pt x="371" y="1690"/>
                  </a:lnTo>
                  <a:lnTo>
                    <a:pt x="345" y="1680"/>
                  </a:lnTo>
                  <a:lnTo>
                    <a:pt x="207" y="1624"/>
                  </a:lnTo>
                  <a:lnTo>
                    <a:pt x="147" y="1586"/>
                  </a:lnTo>
                  <a:lnTo>
                    <a:pt x="86" y="1529"/>
                  </a:lnTo>
                  <a:lnTo>
                    <a:pt x="43" y="1454"/>
                  </a:lnTo>
                  <a:lnTo>
                    <a:pt x="9" y="1350"/>
                  </a:lnTo>
                  <a:lnTo>
                    <a:pt x="0" y="1227"/>
                  </a:lnTo>
                  <a:lnTo>
                    <a:pt x="26" y="1001"/>
                  </a:lnTo>
                  <a:lnTo>
                    <a:pt x="95" y="793"/>
                  </a:lnTo>
                  <a:lnTo>
                    <a:pt x="198" y="604"/>
                  </a:lnTo>
                  <a:lnTo>
                    <a:pt x="319" y="444"/>
                  </a:lnTo>
                  <a:lnTo>
                    <a:pt x="440" y="312"/>
                  </a:lnTo>
                  <a:lnTo>
                    <a:pt x="561" y="227"/>
                  </a:lnTo>
                  <a:lnTo>
                    <a:pt x="535" y="142"/>
                  </a:lnTo>
                  <a:lnTo>
                    <a:pt x="535" y="66"/>
                  </a:lnTo>
                  <a:lnTo>
                    <a:pt x="543" y="38"/>
                  </a:lnTo>
                  <a:lnTo>
                    <a:pt x="543" y="19"/>
                  </a:lnTo>
                  <a:lnTo>
                    <a:pt x="561" y="10"/>
                  </a:lnTo>
                  <a:lnTo>
                    <a:pt x="5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5" name="Freeform 69"/>
            <p:cNvSpPr>
              <a:spLocks/>
            </p:cNvSpPr>
            <p:nvPr/>
          </p:nvSpPr>
          <p:spPr bwMode="auto">
            <a:xfrm>
              <a:off x="12390" y="3081"/>
              <a:ext cx="500" cy="232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6" y="0"/>
                </a:cxn>
                <a:cxn ang="0">
                  <a:pos x="43" y="9"/>
                </a:cxn>
                <a:cxn ang="0">
                  <a:pos x="86" y="56"/>
                </a:cxn>
                <a:cxn ang="0">
                  <a:pos x="146" y="113"/>
                </a:cxn>
                <a:cxn ang="0">
                  <a:pos x="215" y="198"/>
                </a:cxn>
                <a:cxn ang="0">
                  <a:pos x="284" y="311"/>
                </a:cxn>
                <a:cxn ang="0">
                  <a:pos x="353" y="443"/>
                </a:cxn>
                <a:cxn ang="0">
                  <a:pos x="422" y="641"/>
                </a:cxn>
                <a:cxn ang="0">
                  <a:pos x="465" y="840"/>
                </a:cxn>
                <a:cxn ang="0">
                  <a:pos x="483" y="1019"/>
                </a:cxn>
                <a:cxn ang="0">
                  <a:pos x="491" y="1170"/>
                </a:cxn>
                <a:cxn ang="0">
                  <a:pos x="500" y="1161"/>
                </a:cxn>
                <a:cxn ang="0">
                  <a:pos x="491" y="1312"/>
                </a:cxn>
                <a:cxn ang="0">
                  <a:pos x="465" y="1491"/>
                </a:cxn>
                <a:cxn ang="0">
                  <a:pos x="431" y="1680"/>
                </a:cxn>
                <a:cxn ang="0">
                  <a:pos x="362" y="1868"/>
                </a:cxn>
                <a:cxn ang="0">
                  <a:pos x="293" y="2001"/>
                </a:cxn>
                <a:cxn ang="0">
                  <a:pos x="224" y="2114"/>
                </a:cxn>
                <a:cxn ang="0">
                  <a:pos x="155" y="2208"/>
                </a:cxn>
                <a:cxn ang="0">
                  <a:pos x="95" y="2265"/>
                </a:cxn>
                <a:cxn ang="0">
                  <a:pos x="51" y="2312"/>
                </a:cxn>
                <a:cxn ang="0">
                  <a:pos x="26" y="2321"/>
                </a:cxn>
                <a:cxn ang="0">
                  <a:pos x="8" y="2321"/>
                </a:cxn>
                <a:cxn ang="0">
                  <a:pos x="0" y="2312"/>
                </a:cxn>
                <a:cxn ang="0">
                  <a:pos x="0" y="2293"/>
                </a:cxn>
                <a:cxn ang="0">
                  <a:pos x="26" y="2265"/>
                </a:cxn>
                <a:cxn ang="0">
                  <a:pos x="146" y="2104"/>
                </a:cxn>
                <a:cxn ang="0">
                  <a:pos x="233" y="1935"/>
                </a:cxn>
                <a:cxn ang="0">
                  <a:pos x="302" y="1755"/>
                </a:cxn>
                <a:cxn ang="0">
                  <a:pos x="345" y="1557"/>
                </a:cxn>
                <a:cxn ang="0">
                  <a:pos x="362" y="1359"/>
                </a:cxn>
                <a:cxn ang="0">
                  <a:pos x="371" y="1161"/>
                </a:cxn>
                <a:cxn ang="0">
                  <a:pos x="353" y="887"/>
                </a:cxn>
                <a:cxn ang="0">
                  <a:pos x="319" y="632"/>
                </a:cxn>
                <a:cxn ang="0">
                  <a:pos x="250" y="415"/>
                </a:cxn>
                <a:cxn ang="0">
                  <a:pos x="155" y="226"/>
                </a:cxn>
                <a:cxn ang="0">
                  <a:pos x="43" y="75"/>
                </a:cxn>
                <a:cxn ang="0">
                  <a:pos x="26" y="56"/>
                </a:cxn>
                <a:cxn ang="0">
                  <a:pos x="8" y="47"/>
                </a:cxn>
                <a:cxn ang="0">
                  <a:pos x="0" y="37"/>
                </a:cxn>
                <a:cxn ang="0">
                  <a:pos x="0" y="9"/>
                </a:cxn>
                <a:cxn ang="0">
                  <a:pos x="8" y="0"/>
                </a:cxn>
              </a:cxnLst>
              <a:rect l="0" t="0" r="r" b="b"/>
              <a:pathLst>
                <a:path w="500" h="2321">
                  <a:moveTo>
                    <a:pt x="8" y="0"/>
                  </a:moveTo>
                  <a:lnTo>
                    <a:pt x="26" y="0"/>
                  </a:lnTo>
                  <a:lnTo>
                    <a:pt x="43" y="9"/>
                  </a:lnTo>
                  <a:lnTo>
                    <a:pt x="86" y="56"/>
                  </a:lnTo>
                  <a:lnTo>
                    <a:pt x="146" y="113"/>
                  </a:lnTo>
                  <a:lnTo>
                    <a:pt x="215" y="198"/>
                  </a:lnTo>
                  <a:lnTo>
                    <a:pt x="284" y="311"/>
                  </a:lnTo>
                  <a:lnTo>
                    <a:pt x="353" y="443"/>
                  </a:lnTo>
                  <a:lnTo>
                    <a:pt x="422" y="641"/>
                  </a:lnTo>
                  <a:lnTo>
                    <a:pt x="465" y="840"/>
                  </a:lnTo>
                  <a:lnTo>
                    <a:pt x="483" y="1019"/>
                  </a:lnTo>
                  <a:lnTo>
                    <a:pt x="491" y="1170"/>
                  </a:lnTo>
                  <a:lnTo>
                    <a:pt x="500" y="1161"/>
                  </a:lnTo>
                  <a:lnTo>
                    <a:pt x="491" y="1312"/>
                  </a:lnTo>
                  <a:lnTo>
                    <a:pt x="465" y="1491"/>
                  </a:lnTo>
                  <a:lnTo>
                    <a:pt x="431" y="1680"/>
                  </a:lnTo>
                  <a:lnTo>
                    <a:pt x="362" y="1868"/>
                  </a:lnTo>
                  <a:lnTo>
                    <a:pt x="293" y="2001"/>
                  </a:lnTo>
                  <a:lnTo>
                    <a:pt x="224" y="2114"/>
                  </a:lnTo>
                  <a:lnTo>
                    <a:pt x="155" y="2208"/>
                  </a:lnTo>
                  <a:lnTo>
                    <a:pt x="95" y="2265"/>
                  </a:lnTo>
                  <a:lnTo>
                    <a:pt x="51" y="2312"/>
                  </a:lnTo>
                  <a:lnTo>
                    <a:pt x="26" y="2321"/>
                  </a:lnTo>
                  <a:lnTo>
                    <a:pt x="8" y="2321"/>
                  </a:lnTo>
                  <a:lnTo>
                    <a:pt x="0" y="2312"/>
                  </a:lnTo>
                  <a:lnTo>
                    <a:pt x="0" y="2293"/>
                  </a:lnTo>
                  <a:lnTo>
                    <a:pt x="26" y="2265"/>
                  </a:lnTo>
                  <a:lnTo>
                    <a:pt x="146" y="2104"/>
                  </a:lnTo>
                  <a:lnTo>
                    <a:pt x="233" y="1935"/>
                  </a:lnTo>
                  <a:lnTo>
                    <a:pt x="302" y="1755"/>
                  </a:lnTo>
                  <a:lnTo>
                    <a:pt x="345" y="1557"/>
                  </a:lnTo>
                  <a:lnTo>
                    <a:pt x="362" y="1359"/>
                  </a:lnTo>
                  <a:lnTo>
                    <a:pt x="371" y="1161"/>
                  </a:lnTo>
                  <a:lnTo>
                    <a:pt x="353" y="887"/>
                  </a:lnTo>
                  <a:lnTo>
                    <a:pt x="319" y="632"/>
                  </a:lnTo>
                  <a:lnTo>
                    <a:pt x="250" y="415"/>
                  </a:lnTo>
                  <a:lnTo>
                    <a:pt x="155" y="226"/>
                  </a:lnTo>
                  <a:lnTo>
                    <a:pt x="43" y="75"/>
                  </a:lnTo>
                  <a:lnTo>
                    <a:pt x="26" y="56"/>
                  </a:lnTo>
                  <a:lnTo>
                    <a:pt x="8" y="47"/>
                  </a:lnTo>
                  <a:lnTo>
                    <a:pt x="0" y="37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6" name="Freeform 70"/>
            <p:cNvSpPr>
              <a:spLocks noEditPoints="1"/>
            </p:cNvSpPr>
            <p:nvPr/>
          </p:nvSpPr>
          <p:spPr bwMode="auto">
            <a:xfrm>
              <a:off x="13856" y="3836"/>
              <a:ext cx="224" cy="1000"/>
            </a:xfrm>
            <a:custGeom>
              <a:avLst/>
              <a:gdLst/>
              <a:ahLst/>
              <a:cxnLst>
                <a:cxn ang="0">
                  <a:pos x="112" y="755"/>
                </a:cxn>
                <a:cxn ang="0">
                  <a:pos x="147" y="764"/>
                </a:cxn>
                <a:cxn ang="0">
                  <a:pos x="181" y="783"/>
                </a:cxn>
                <a:cxn ang="0">
                  <a:pos x="198" y="802"/>
                </a:cxn>
                <a:cxn ang="0">
                  <a:pos x="216" y="840"/>
                </a:cxn>
                <a:cxn ang="0">
                  <a:pos x="224" y="877"/>
                </a:cxn>
                <a:cxn ang="0">
                  <a:pos x="216" y="915"/>
                </a:cxn>
                <a:cxn ang="0">
                  <a:pos x="198" y="953"/>
                </a:cxn>
                <a:cxn ang="0">
                  <a:pos x="181" y="972"/>
                </a:cxn>
                <a:cxn ang="0">
                  <a:pos x="147" y="991"/>
                </a:cxn>
                <a:cxn ang="0">
                  <a:pos x="112" y="1000"/>
                </a:cxn>
                <a:cxn ang="0">
                  <a:pos x="78" y="991"/>
                </a:cxn>
                <a:cxn ang="0">
                  <a:pos x="43" y="972"/>
                </a:cxn>
                <a:cxn ang="0">
                  <a:pos x="26" y="953"/>
                </a:cxn>
                <a:cxn ang="0">
                  <a:pos x="9" y="915"/>
                </a:cxn>
                <a:cxn ang="0">
                  <a:pos x="0" y="877"/>
                </a:cxn>
                <a:cxn ang="0">
                  <a:pos x="9" y="840"/>
                </a:cxn>
                <a:cxn ang="0">
                  <a:pos x="26" y="802"/>
                </a:cxn>
                <a:cxn ang="0">
                  <a:pos x="43" y="783"/>
                </a:cxn>
                <a:cxn ang="0">
                  <a:pos x="78" y="764"/>
                </a:cxn>
                <a:cxn ang="0">
                  <a:pos x="112" y="755"/>
                </a:cxn>
                <a:cxn ang="0">
                  <a:pos x="112" y="0"/>
                </a:cxn>
                <a:cxn ang="0">
                  <a:pos x="147" y="9"/>
                </a:cxn>
                <a:cxn ang="0">
                  <a:pos x="181" y="28"/>
                </a:cxn>
                <a:cxn ang="0">
                  <a:pos x="198" y="47"/>
                </a:cxn>
                <a:cxn ang="0">
                  <a:pos x="216" y="85"/>
                </a:cxn>
                <a:cxn ang="0">
                  <a:pos x="224" y="122"/>
                </a:cxn>
                <a:cxn ang="0">
                  <a:pos x="216" y="160"/>
                </a:cxn>
                <a:cxn ang="0">
                  <a:pos x="198" y="198"/>
                </a:cxn>
                <a:cxn ang="0">
                  <a:pos x="181" y="217"/>
                </a:cxn>
                <a:cxn ang="0">
                  <a:pos x="147" y="236"/>
                </a:cxn>
                <a:cxn ang="0">
                  <a:pos x="112" y="245"/>
                </a:cxn>
                <a:cxn ang="0">
                  <a:pos x="78" y="236"/>
                </a:cxn>
                <a:cxn ang="0">
                  <a:pos x="43" y="217"/>
                </a:cxn>
                <a:cxn ang="0">
                  <a:pos x="26" y="198"/>
                </a:cxn>
                <a:cxn ang="0">
                  <a:pos x="9" y="160"/>
                </a:cxn>
                <a:cxn ang="0">
                  <a:pos x="0" y="122"/>
                </a:cxn>
                <a:cxn ang="0">
                  <a:pos x="9" y="85"/>
                </a:cxn>
                <a:cxn ang="0">
                  <a:pos x="26" y="47"/>
                </a:cxn>
                <a:cxn ang="0">
                  <a:pos x="43" y="28"/>
                </a:cxn>
                <a:cxn ang="0">
                  <a:pos x="78" y="9"/>
                </a:cxn>
                <a:cxn ang="0">
                  <a:pos x="112" y="0"/>
                </a:cxn>
              </a:cxnLst>
              <a:rect l="0" t="0" r="r" b="b"/>
              <a:pathLst>
                <a:path w="224" h="1000">
                  <a:moveTo>
                    <a:pt x="112" y="755"/>
                  </a:moveTo>
                  <a:lnTo>
                    <a:pt x="147" y="764"/>
                  </a:lnTo>
                  <a:lnTo>
                    <a:pt x="181" y="783"/>
                  </a:lnTo>
                  <a:lnTo>
                    <a:pt x="198" y="802"/>
                  </a:lnTo>
                  <a:lnTo>
                    <a:pt x="216" y="840"/>
                  </a:lnTo>
                  <a:lnTo>
                    <a:pt x="224" y="877"/>
                  </a:lnTo>
                  <a:lnTo>
                    <a:pt x="216" y="915"/>
                  </a:lnTo>
                  <a:lnTo>
                    <a:pt x="198" y="953"/>
                  </a:lnTo>
                  <a:lnTo>
                    <a:pt x="181" y="972"/>
                  </a:lnTo>
                  <a:lnTo>
                    <a:pt x="147" y="991"/>
                  </a:lnTo>
                  <a:lnTo>
                    <a:pt x="112" y="1000"/>
                  </a:lnTo>
                  <a:lnTo>
                    <a:pt x="78" y="991"/>
                  </a:lnTo>
                  <a:lnTo>
                    <a:pt x="43" y="972"/>
                  </a:lnTo>
                  <a:lnTo>
                    <a:pt x="26" y="953"/>
                  </a:lnTo>
                  <a:lnTo>
                    <a:pt x="9" y="915"/>
                  </a:lnTo>
                  <a:lnTo>
                    <a:pt x="0" y="877"/>
                  </a:lnTo>
                  <a:lnTo>
                    <a:pt x="9" y="840"/>
                  </a:lnTo>
                  <a:lnTo>
                    <a:pt x="26" y="802"/>
                  </a:lnTo>
                  <a:lnTo>
                    <a:pt x="43" y="783"/>
                  </a:lnTo>
                  <a:lnTo>
                    <a:pt x="78" y="764"/>
                  </a:lnTo>
                  <a:lnTo>
                    <a:pt x="112" y="755"/>
                  </a:lnTo>
                  <a:close/>
                  <a:moveTo>
                    <a:pt x="112" y="0"/>
                  </a:moveTo>
                  <a:lnTo>
                    <a:pt x="147" y="9"/>
                  </a:lnTo>
                  <a:lnTo>
                    <a:pt x="181" y="28"/>
                  </a:lnTo>
                  <a:lnTo>
                    <a:pt x="198" y="47"/>
                  </a:lnTo>
                  <a:lnTo>
                    <a:pt x="216" y="85"/>
                  </a:lnTo>
                  <a:lnTo>
                    <a:pt x="224" y="122"/>
                  </a:lnTo>
                  <a:lnTo>
                    <a:pt x="216" y="160"/>
                  </a:lnTo>
                  <a:lnTo>
                    <a:pt x="198" y="198"/>
                  </a:lnTo>
                  <a:lnTo>
                    <a:pt x="181" y="217"/>
                  </a:lnTo>
                  <a:lnTo>
                    <a:pt x="147" y="236"/>
                  </a:lnTo>
                  <a:lnTo>
                    <a:pt x="112" y="245"/>
                  </a:lnTo>
                  <a:lnTo>
                    <a:pt x="78" y="236"/>
                  </a:lnTo>
                  <a:lnTo>
                    <a:pt x="43" y="217"/>
                  </a:lnTo>
                  <a:lnTo>
                    <a:pt x="26" y="198"/>
                  </a:lnTo>
                  <a:lnTo>
                    <a:pt x="9" y="160"/>
                  </a:lnTo>
                  <a:lnTo>
                    <a:pt x="0" y="122"/>
                  </a:lnTo>
                  <a:lnTo>
                    <a:pt x="9" y="85"/>
                  </a:lnTo>
                  <a:lnTo>
                    <a:pt x="26" y="47"/>
                  </a:lnTo>
                  <a:lnTo>
                    <a:pt x="43" y="28"/>
                  </a:lnTo>
                  <a:lnTo>
                    <a:pt x="78" y="9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7" name="Freeform 71"/>
            <p:cNvSpPr>
              <a:spLocks/>
            </p:cNvSpPr>
            <p:nvPr/>
          </p:nvSpPr>
          <p:spPr bwMode="auto">
            <a:xfrm>
              <a:off x="14977" y="3251"/>
              <a:ext cx="1424" cy="1585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1415" y="0"/>
                </a:cxn>
                <a:cxn ang="0">
                  <a:pos x="1424" y="9"/>
                </a:cxn>
                <a:cxn ang="0">
                  <a:pos x="1424" y="37"/>
                </a:cxn>
                <a:cxn ang="0">
                  <a:pos x="1415" y="47"/>
                </a:cxn>
                <a:cxn ang="0">
                  <a:pos x="1415" y="56"/>
                </a:cxn>
                <a:cxn ang="0">
                  <a:pos x="1406" y="47"/>
                </a:cxn>
                <a:cxn ang="0">
                  <a:pos x="216" y="1500"/>
                </a:cxn>
                <a:cxn ang="0">
                  <a:pos x="578" y="1500"/>
                </a:cxn>
                <a:cxn ang="0">
                  <a:pos x="725" y="1491"/>
                </a:cxn>
                <a:cxn ang="0">
                  <a:pos x="837" y="1462"/>
                </a:cxn>
                <a:cxn ang="0">
                  <a:pos x="923" y="1415"/>
                </a:cxn>
                <a:cxn ang="0">
                  <a:pos x="992" y="1340"/>
                </a:cxn>
                <a:cxn ang="0">
                  <a:pos x="1053" y="1255"/>
                </a:cxn>
                <a:cxn ang="0">
                  <a:pos x="1096" y="1151"/>
                </a:cxn>
                <a:cxn ang="0">
                  <a:pos x="1139" y="1019"/>
                </a:cxn>
                <a:cxn ang="0">
                  <a:pos x="1148" y="991"/>
                </a:cxn>
                <a:cxn ang="0">
                  <a:pos x="1156" y="981"/>
                </a:cxn>
                <a:cxn ang="0">
                  <a:pos x="1156" y="972"/>
                </a:cxn>
                <a:cxn ang="0">
                  <a:pos x="1165" y="962"/>
                </a:cxn>
                <a:cxn ang="0">
                  <a:pos x="1182" y="962"/>
                </a:cxn>
                <a:cxn ang="0">
                  <a:pos x="1199" y="981"/>
                </a:cxn>
                <a:cxn ang="0">
                  <a:pos x="1199" y="1000"/>
                </a:cxn>
                <a:cxn ang="0">
                  <a:pos x="1191" y="1019"/>
                </a:cxn>
                <a:cxn ang="0">
                  <a:pos x="1191" y="1028"/>
                </a:cxn>
                <a:cxn ang="0">
                  <a:pos x="1044" y="1538"/>
                </a:cxn>
                <a:cxn ang="0">
                  <a:pos x="1027" y="1576"/>
                </a:cxn>
                <a:cxn ang="0">
                  <a:pos x="1018" y="1585"/>
                </a:cxn>
                <a:cxn ang="0">
                  <a:pos x="18" y="1585"/>
                </a:cxn>
                <a:cxn ang="0">
                  <a:pos x="0" y="1576"/>
                </a:cxn>
                <a:cxn ang="0">
                  <a:pos x="0" y="1557"/>
                </a:cxn>
                <a:cxn ang="0">
                  <a:pos x="9" y="1547"/>
                </a:cxn>
                <a:cxn ang="0">
                  <a:pos x="9" y="1529"/>
                </a:cxn>
                <a:cxn ang="0">
                  <a:pos x="1199" y="75"/>
                </a:cxn>
                <a:cxn ang="0">
                  <a:pos x="854" y="75"/>
                </a:cxn>
                <a:cxn ang="0">
                  <a:pos x="708" y="85"/>
                </a:cxn>
                <a:cxn ang="0">
                  <a:pos x="587" y="122"/>
                </a:cxn>
                <a:cxn ang="0">
                  <a:pos x="492" y="188"/>
                </a:cxn>
                <a:cxn ang="0">
                  <a:pos x="423" y="264"/>
                </a:cxn>
                <a:cxn ang="0">
                  <a:pos x="371" y="377"/>
                </a:cxn>
                <a:cxn ang="0">
                  <a:pos x="328" y="500"/>
                </a:cxn>
                <a:cxn ang="0">
                  <a:pos x="328" y="509"/>
                </a:cxn>
                <a:cxn ang="0">
                  <a:pos x="311" y="528"/>
                </a:cxn>
                <a:cxn ang="0">
                  <a:pos x="294" y="528"/>
                </a:cxn>
                <a:cxn ang="0">
                  <a:pos x="276" y="509"/>
                </a:cxn>
                <a:cxn ang="0">
                  <a:pos x="276" y="500"/>
                </a:cxn>
                <a:cxn ang="0">
                  <a:pos x="285" y="490"/>
                </a:cxn>
                <a:cxn ang="0">
                  <a:pos x="285" y="471"/>
                </a:cxn>
                <a:cxn ang="0">
                  <a:pos x="406" y="47"/>
                </a:cxn>
                <a:cxn ang="0">
                  <a:pos x="423" y="9"/>
                </a:cxn>
                <a:cxn ang="0">
                  <a:pos x="432" y="0"/>
                </a:cxn>
              </a:cxnLst>
              <a:rect l="0" t="0" r="r" b="b"/>
              <a:pathLst>
                <a:path w="1424" h="1585">
                  <a:moveTo>
                    <a:pt x="432" y="0"/>
                  </a:moveTo>
                  <a:lnTo>
                    <a:pt x="1415" y="0"/>
                  </a:lnTo>
                  <a:lnTo>
                    <a:pt x="1424" y="9"/>
                  </a:lnTo>
                  <a:lnTo>
                    <a:pt x="1424" y="37"/>
                  </a:lnTo>
                  <a:lnTo>
                    <a:pt x="1415" y="47"/>
                  </a:lnTo>
                  <a:lnTo>
                    <a:pt x="1415" y="56"/>
                  </a:lnTo>
                  <a:lnTo>
                    <a:pt x="1406" y="47"/>
                  </a:lnTo>
                  <a:lnTo>
                    <a:pt x="216" y="1500"/>
                  </a:lnTo>
                  <a:lnTo>
                    <a:pt x="578" y="1500"/>
                  </a:lnTo>
                  <a:lnTo>
                    <a:pt x="725" y="1491"/>
                  </a:lnTo>
                  <a:lnTo>
                    <a:pt x="837" y="1462"/>
                  </a:lnTo>
                  <a:lnTo>
                    <a:pt x="923" y="1415"/>
                  </a:lnTo>
                  <a:lnTo>
                    <a:pt x="992" y="1340"/>
                  </a:lnTo>
                  <a:lnTo>
                    <a:pt x="1053" y="1255"/>
                  </a:lnTo>
                  <a:lnTo>
                    <a:pt x="1096" y="1151"/>
                  </a:lnTo>
                  <a:lnTo>
                    <a:pt x="1139" y="1019"/>
                  </a:lnTo>
                  <a:lnTo>
                    <a:pt x="1148" y="991"/>
                  </a:lnTo>
                  <a:lnTo>
                    <a:pt x="1156" y="981"/>
                  </a:lnTo>
                  <a:lnTo>
                    <a:pt x="1156" y="972"/>
                  </a:lnTo>
                  <a:lnTo>
                    <a:pt x="1165" y="962"/>
                  </a:lnTo>
                  <a:lnTo>
                    <a:pt x="1182" y="962"/>
                  </a:lnTo>
                  <a:lnTo>
                    <a:pt x="1199" y="981"/>
                  </a:lnTo>
                  <a:lnTo>
                    <a:pt x="1199" y="1000"/>
                  </a:lnTo>
                  <a:lnTo>
                    <a:pt x="1191" y="1019"/>
                  </a:lnTo>
                  <a:lnTo>
                    <a:pt x="1191" y="1028"/>
                  </a:lnTo>
                  <a:lnTo>
                    <a:pt x="1044" y="1538"/>
                  </a:lnTo>
                  <a:lnTo>
                    <a:pt x="1027" y="1576"/>
                  </a:lnTo>
                  <a:lnTo>
                    <a:pt x="1018" y="1585"/>
                  </a:lnTo>
                  <a:lnTo>
                    <a:pt x="18" y="1585"/>
                  </a:lnTo>
                  <a:lnTo>
                    <a:pt x="0" y="1576"/>
                  </a:lnTo>
                  <a:lnTo>
                    <a:pt x="0" y="1557"/>
                  </a:lnTo>
                  <a:lnTo>
                    <a:pt x="9" y="1547"/>
                  </a:lnTo>
                  <a:lnTo>
                    <a:pt x="9" y="1529"/>
                  </a:lnTo>
                  <a:lnTo>
                    <a:pt x="1199" y="75"/>
                  </a:lnTo>
                  <a:lnTo>
                    <a:pt x="854" y="75"/>
                  </a:lnTo>
                  <a:lnTo>
                    <a:pt x="708" y="85"/>
                  </a:lnTo>
                  <a:lnTo>
                    <a:pt x="587" y="122"/>
                  </a:lnTo>
                  <a:lnTo>
                    <a:pt x="492" y="188"/>
                  </a:lnTo>
                  <a:lnTo>
                    <a:pt x="423" y="264"/>
                  </a:lnTo>
                  <a:lnTo>
                    <a:pt x="371" y="377"/>
                  </a:lnTo>
                  <a:lnTo>
                    <a:pt x="328" y="500"/>
                  </a:lnTo>
                  <a:lnTo>
                    <a:pt x="328" y="509"/>
                  </a:lnTo>
                  <a:lnTo>
                    <a:pt x="311" y="528"/>
                  </a:lnTo>
                  <a:lnTo>
                    <a:pt x="294" y="528"/>
                  </a:lnTo>
                  <a:lnTo>
                    <a:pt x="276" y="509"/>
                  </a:lnTo>
                  <a:lnTo>
                    <a:pt x="276" y="500"/>
                  </a:lnTo>
                  <a:lnTo>
                    <a:pt x="285" y="490"/>
                  </a:lnTo>
                  <a:lnTo>
                    <a:pt x="285" y="471"/>
                  </a:lnTo>
                  <a:lnTo>
                    <a:pt x="406" y="47"/>
                  </a:lnTo>
                  <a:lnTo>
                    <a:pt x="423" y="9"/>
                  </a:lnTo>
                  <a:lnTo>
                    <a:pt x="4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8" name="Freeform 72"/>
            <p:cNvSpPr>
              <a:spLocks/>
            </p:cNvSpPr>
            <p:nvPr/>
          </p:nvSpPr>
          <p:spPr bwMode="auto">
            <a:xfrm>
              <a:off x="16375" y="4449"/>
              <a:ext cx="871" cy="1076"/>
            </a:xfrm>
            <a:custGeom>
              <a:avLst/>
              <a:gdLst/>
              <a:ahLst/>
              <a:cxnLst>
                <a:cxn ang="0">
                  <a:pos x="414" y="19"/>
                </a:cxn>
                <a:cxn ang="0">
                  <a:pos x="535" y="161"/>
                </a:cxn>
                <a:cxn ang="0">
                  <a:pos x="604" y="349"/>
                </a:cxn>
                <a:cxn ang="0">
                  <a:pos x="621" y="491"/>
                </a:cxn>
                <a:cxn ang="0">
                  <a:pos x="664" y="378"/>
                </a:cxn>
                <a:cxn ang="0">
                  <a:pos x="759" y="151"/>
                </a:cxn>
                <a:cxn ang="0">
                  <a:pos x="819" y="29"/>
                </a:cxn>
                <a:cxn ang="0">
                  <a:pos x="862" y="19"/>
                </a:cxn>
                <a:cxn ang="0">
                  <a:pos x="871" y="38"/>
                </a:cxn>
                <a:cxn ang="0">
                  <a:pos x="862" y="57"/>
                </a:cxn>
                <a:cxn ang="0">
                  <a:pos x="767" y="274"/>
                </a:cxn>
                <a:cxn ang="0">
                  <a:pos x="681" y="472"/>
                </a:cxn>
                <a:cxn ang="0">
                  <a:pos x="621" y="689"/>
                </a:cxn>
                <a:cxn ang="0">
                  <a:pos x="578" y="906"/>
                </a:cxn>
                <a:cxn ang="0">
                  <a:pos x="552" y="1029"/>
                </a:cxn>
                <a:cxn ang="0">
                  <a:pos x="526" y="1067"/>
                </a:cxn>
                <a:cxn ang="0">
                  <a:pos x="500" y="1076"/>
                </a:cxn>
                <a:cxn ang="0">
                  <a:pos x="483" y="1048"/>
                </a:cxn>
                <a:cxn ang="0">
                  <a:pos x="491" y="982"/>
                </a:cxn>
                <a:cxn ang="0">
                  <a:pos x="560" y="680"/>
                </a:cxn>
                <a:cxn ang="0">
                  <a:pos x="569" y="661"/>
                </a:cxn>
                <a:cxn ang="0">
                  <a:pos x="560" y="406"/>
                </a:cxn>
                <a:cxn ang="0">
                  <a:pos x="500" y="246"/>
                </a:cxn>
                <a:cxn ang="0">
                  <a:pos x="388" y="151"/>
                </a:cxn>
                <a:cxn ang="0">
                  <a:pos x="224" y="142"/>
                </a:cxn>
                <a:cxn ang="0">
                  <a:pos x="95" y="217"/>
                </a:cxn>
                <a:cxn ang="0">
                  <a:pos x="43" y="302"/>
                </a:cxn>
                <a:cxn ang="0">
                  <a:pos x="8" y="312"/>
                </a:cxn>
                <a:cxn ang="0">
                  <a:pos x="0" y="293"/>
                </a:cxn>
                <a:cxn ang="0">
                  <a:pos x="26" y="227"/>
                </a:cxn>
                <a:cxn ang="0">
                  <a:pos x="112" y="95"/>
                </a:cxn>
                <a:cxn ang="0">
                  <a:pos x="233" y="10"/>
                </a:cxn>
              </a:cxnLst>
              <a:rect l="0" t="0" r="r" b="b"/>
              <a:pathLst>
                <a:path w="871" h="1076">
                  <a:moveTo>
                    <a:pt x="319" y="0"/>
                  </a:moveTo>
                  <a:lnTo>
                    <a:pt x="414" y="19"/>
                  </a:lnTo>
                  <a:lnTo>
                    <a:pt x="483" y="85"/>
                  </a:lnTo>
                  <a:lnTo>
                    <a:pt x="535" y="161"/>
                  </a:lnTo>
                  <a:lnTo>
                    <a:pt x="578" y="255"/>
                  </a:lnTo>
                  <a:lnTo>
                    <a:pt x="604" y="349"/>
                  </a:lnTo>
                  <a:lnTo>
                    <a:pt x="612" y="434"/>
                  </a:lnTo>
                  <a:lnTo>
                    <a:pt x="621" y="491"/>
                  </a:lnTo>
                  <a:lnTo>
                    <a:pt x="621" y="500"/>
                  </a:lnTo>
                  <a:lnTo>
                    <a:pt x="664" y="378"/>
                  </a:lnTo>
                  <a:lnTo>
                    <a:pt x="716" y="255"/>
                  </a:lnTo>
                  <a:lnTo>
                    <a:pt x="759" y="151"/>
                  </a:lnTo>
                  <a:lnTo>
                    <a:pt x="802" y="76"/>
                  </a:lnTo>
                  <a:lnTo>
                    <a:pt x="819" y="29"/>
                  </a:lnTo>
                  <a:lnTo>
                    <a:pt x="828" y="19"/>
                  </a:lnTo>
                  <a:lnTo>
                    <a:pt x="862" y="19"/>
                  </a:lnTo>
                  <a:lnTo>
                    <a:pt x="871" y="29"/>
                  </a:lnTo>
                  <a:lnTo>
                    <a:pt x="871" y="38"/>
                  </a:lnTo>
                  <a:lnTo>
                    <a:pt x="862" y="47"/>
                  </a:lnTo>
                  <a:lnTo>
                    <a:pt x="862" y="57"/>
                  </a:lnTo>
                  <a:lnTo>
                    <a:pt x="802" y="180"/>
                  </a:lnTo>
                  <a:lnTo>
                    <a:pt x="767" y="274"/>
                  </a:lnTo>
                  <a:lnTo>
                    <a:pt x="716" y="387"/>
                  </a:lnTo>
                  <a:lnTo>
                    <a:pt x="681" y="472"/>
                  </a:lnTo>
                  <a:lnTo>
                    <a:pt x="629" y="642"/>
                  </a:lnTo>
                  <a:lnTo>
                    <a:pt x="621" y="689"/>
                  </a:lnTo>
                  <a:lnTo>
                    <a:pt x="604" y="802"/>
                  </a:lnTo>
                  <a:lnTo>
                    <a:pt x="578" y="906"/>
                  </a:lnTo>
                  <a:lnTo>
                    <a:pt x="560" y="991"/>
                  </a:lnTo>
                  <a:lnTo>
                    <a:pt x="552" y="1029"/>
                  </a:lnTo>
                  <a:lnTo>
                    <a:pt x="535" y="1048"/>
                  </a:lnTo>
                  <a:lnTo>
                    <a:pt x="526" y="1067"/>
                  </a:lnTo>
                  <a:lnTo>
                    <a:pt x="517" y="1076"/>
                  </a:lnTo>
                  <a:lnTo>
                    <a:pt x="500" y="1076"/>
                  </a:lnTo>
                  <a:lnTo>
                    <a:pt x="491" y="1067"/>
                  </a:lnTo>
                  <a:lnTo>
                    <a:pt x="483" y="1048"/>
                  </a:lnTo>
                  <a:lnTo>
                    <a:pt x="483" y="1038"/>
                  </a:lnTo>
                  <a:lnTo>
                    <a:pt x="491" y="982"/>
                  </a:lnTo>
                  <a:lnTo>
                    <a:pt x="509" y="887"/>
                  </a:lnTo>
                  <a:lnTo>
                    <a:pt x="560" y="680"/>
                  </a:lnTo>
                  <a:lnTo>
                    <a:pt x="560" y="670"/>
                  </a:lnTo>
                  <a:lnTo>
                    <a:pt x="569" y="661"/>
                  </a:lnTo>
                  <a:lnTo>
                    <a:pt x="569" y="491"/>
                  </a:lnTo>
                  <a:lnTo>
                    <a:pt x="560" y="406"/>
                  </a:lnTo>
                  <a:lnTo>
                    <a:pt x="535" y="321"/>
                  </a:lnTo>
                  <a:lnTo>
                    <a:pt x="500" y="246"/>
                  </a:lnTo>
                  <a:lnTo>
                    <a:pt x="457" y="189"/>
                  </a:lnTo>
                  <a:lnTo>
                    <a:pt x="388" y="151"/>
                  </a:lnTo>
                  <a:lnTo>
                    <a:pt x="293" y="132"/>
                  </a:lnTo>
                  <a:lnTo>
                    <a:pt x="224" y="142"/>
                  </a:lnTo>
                  <a:lnTo>
                    <a:pt x="146" y="170"/>
                  </a:lnTo>
                  <a:lnTo>
                    <a:pt x="95" y="217"/>
                  </a:lnTo>
                  <a:lnTo>
                    <a:pt x="52" y="283"/>
                  </a:lnTo>
                  <a:lnTo>
                    <a:pt x="43" y="302"/>
                  </a:lnTo>
                  <a:lnTo>
                    <a:pt x="43" y="312"/>
                  </a:lnTo>
                  <a:lnTo>
                    <a:pt x="8" y="312"/>
                  </a:lnTo>
                  <a:lnTo>
                    <a:pt x="0" y="302"/>
                  </a:lnTo>
                  <a:lnTo>
                    <a:pt x="0" y="293"/>
                  </a:lnTo>
                  <a:lnTo>
                    <a:pt x="8" y="274"/>
                  </a:lnTo>
                  <a:lnTo>
                    <a:pt x="26" y="227"/>
                  </a:lnTo>
                  <a:lnTo>
                    <a:pt x="60" y="161"/>
                  </a:lnTo>
                  <a:lnTo>
                    <a:pt x="112" y="95"/>
                  </a:lnTo>
                  <a:lnTo>
                    <a:pt x="164" y="47"/>
                  </a:lnTo>
                  <a:lnTo>
                    <a:pt x="233" y="10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9" name="Freeform 73"/>
            <p:cNvSpPr>
              <a:spLocks/>
            </p:cNvSpPr>
            <p:nvPr/>
          </p:nvSpPr>
          <p:spPr bwMode="auto">
            <a:xfrm>
              <a:off x="17608" y="3081"/>
              <a:ext cx="501" cy="2331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92" y="0"/>
                </a:cxn>
                <a:cxn ang="0">
                  <a:pos x="501" y="9"/>
                </a:cxn>
                <a:cxn ang="0">
                  <a:pos x="501" y="37"/>
                </a:cxn>
                <a:cxn ang="0">
                  <a:pos x="475" y="66"/>
                </a:cxn>
                <a:cxn ang="0">
                  <a:pos x="354" y="217"/>
                </a:cxn>
                <a:cxn ang="0">
                  <a:pos x="268" y="396"/>
                </a:cxn>
                <a:cxn ang="0">
                  <a:pos x="199" y="575"/>
                </a:cxn>
                <a:cxn ang="0">
                  <a:pos x="156" y="764"/>
                </a:cxn>
                <a:cxn ang="0">
                  <a:pos x="138" y="972"/>
                </a:cxn>
                <a:cxn ang="0">
                  <a:pos x="130" y="1170"/>
                </a:cxn>
                <a:cxn ang="0">
                  <a:pos x="138" y="1359"/>
                </a:cxn>
                <a:cxn ang="0">
                  <a:pos x="156" y="1548"/>
                </a:cxn>
                <a:cxn ang="0">
                  <a:pos x="199" y="1746"/>
                </a:cxn>
                <a:cxn ang="0">
                  <a:pos x="259" y="1935"/>
                </a:cxn>
                <a:cxn ang="0">
                  <a:pos x="345" y="2104"/>
                </a:cxn>
                <a:cxn ang="0">
                  <a:pos x="466" y="2265"/>
                </a:cxn>
                <a:cxn ang="0">
                  <a:pos x="501" y="2303"/>
                </a:cxn>
                <a:cxn ang="0">
                  <a:pos x="501" y="2312"/>
                </a:cxn>
                <a:cxn ang="0">
                  <a:pos x="492" y="2312"/>
                </a:cxn>
                <a:cxn ang="0">
                  <a:pos x="492" y="2321"/>
                </a:cxn>
                <a:cxn ang="0">
                  <a:pos x="483" y="2331"/>
                </a:cxn>
                <a:cxn ang="0">
                  <a:pos x="466" y="2331"/>
                </a:cxn>
                <a:cxn ang="0">
                  <a:pos x="449" y="2321"/>
                </a:cxn>
                <a:cxn ang="0">
                  <a:pos x="406" y="2284"/>
                </a:cxn>
                <a:cxn ang="0">
                  <a:pos x="345" y="2218"/>
                </a:cxn>
                <a:cxn ang="0">
                  <a:pos x="276" y="2133"/>
                </a:cxn>
                <a:cxn ang="0">
                  <a:pos x="207" y="2019"/>
                </a:cxn>
                <a:cxn ang="0">
                  <a:pos x="138" y="1887"/>
                </a:cxn>
                <a:cxn ang="0">
                  <a:pos x="69" y="1689"/>
                </a:cxn>
                <a:cxn ang="0">
                  <a:pos x="26" y="1491"/>
                </a:cxn>
                <a:cxn ang="0">
                  <a:pos x="9" y="1312"/>
                </a:cxn>
                <a:cxn ang="0">
                  <a:pos x="0" y="1161"/>
                </a:cxn>
                <a:cxn ang="0">
                  <a:pos x="9" y="1010"/>
                </a:cxn>
                <a:cxn ang="0">
                  <a:pos x="35" y="830"/>
                </a:cxn>
                <a:cxn ang="0">
                  <a:pos x="69" y="641"/>
                </a:cxn>
                <a:cxn ang="0">
                  <a:pos x="138" y="453"/>
                </a:cxn>
                <a:cxn ang="0">
                  <a:pos x="207" y="321"/>
                </a:cxn>
                <a:cxn ang="0">
                  <a:pos x="276" y="207"/>
                </a:cxn>
                <a:cxn ang="0">
                  <a:pos x="345" y="113"/>
                </a:cxn>
                <a:cxn ang="0">
                  <a:pos x="406" y="56"/>
                </a:cxn>
                <a:cxn ang="0">
                  <a:pos x="449" y="9"/>
                </a:cxn>
                <a:cxn ang="0">
                  <a:pos x="475" y="0"/>
                </a:cxn>
              </a:cxnLst>
              <a:rect l="0" t="0" r="r" b="b"/>
              <a:pathLst>
                <a:path w="501" h="2331">
                  <a:moveTo>
                    <a:pt x="475" y="0"/>
                  </a:moveTo>
                  <a:lnTo>
                    <a:pt x="492" y="0"/>
                  </a:lnTo>
                  <a:lnTo>
                    <a:pt x="501" y="9"/>
                  </a:lnTo>
                  <a:lnTo>
                    <a:pt x="501" y="37"/>
                  </a:lnTo>
                  <a:lnTo>
                    <a:pt x="475" y="66"/>
                  </a:lnTo>
                  <a:lnTo>
                    <a:pt x="354" y="217"/>
                  </a:lnTo>
                  <a:lnTo>
                    <a:pt x="268" y="396"/>
                  </a:lnTo>
                  <a:lnTo>
                    <a:pt x="199" y="575"/>
                  </a:lnTo>
                  <a:lnTo>
                    <a:pt x="156" y="764"/>
                  </a:lnTo>
                  <a:lnTo>
                    <a:pt x="138" y="972"/>
                  </a:lnTo>
                  <a:lnTo>
                    <a:pt x="130" y="1170"/>
                  </a:lnTo>
                  <a:lnTo>
                    <a:pt x="138" y="1359"/>
                  </a:lnTo>
                  <a:lnTo>
                    <a:pt x="156" y="1548"/>
                  </a:lnTo>
                  <a:lnTo>
                    <a:pt x="199" y="1746"/>
                  </a:lnTo>
                  <a:lnTo>
                    <a:pt x="259" y="1935"/>
                  </a:lnTo>
                  <a:lnTo>
                    <a:pt x="345" y="2104"/>
                  </a:lnTo>
                  <a:lnTo>
                    <a:pt x="466" y="2265"/>
                  </a:lnTo>
                  <a:lnTo>
                    <a:pt x="501" y="2303"/>
                  </a:lnTo>
                  <a:lnTo>
                    <a:pt x="501" y="2312"/>
                  </a:lnTo>
                  <a:lnTo>
                    <a:pt x="492" y="2312"/>
                  </a:lnTo>
                  <a:lnTo>
                    <a:pt x="492" y="2321"/>
                  </a:lnTo>
                  <a:lnTo>
                    <a:pt x="483" y="2331"/>
                  </a:lnTo>
                  <a:lnTo>
                    <a:pt x="466" y="2331"/>
                  </a:lnTo>
                  <a:lnTo>
                    <a:pt x="449" y="2321"/>
                  </a:lnTo>
                  <a:lnTo>
                    <a:pt x="406" y="2284"/>
                  </a:lnTo>
                  <a:lnTo>
                    <a:pt x="345" y="2218"/>
                  </a:lnTo>
                  <a:lnTo>
                    <a:pt x="276" y="2133"/>
                  </a:lnTo>
                  <a:lnTo>
                    <a:pt x="207" y="2019"/>
                  </a:lnTo>
                  <a:lnTo>
                    <a:pt x="138" y="1887"/>
                  </a:lnTo>
                  <a:lnTo>
                    <a:pt x="69" y="1689"/>
                  </a:lnTo>
                  <a:lnTo>
                    <a:pt x="26" y="1491"/>
                  </a:lnTo>
                  <a:lnTo>
                    <a:pt x="9" y="1312"/>
                  </a:lnTo>
                  <a:lnTo>
                    <a:pt x="0" y="1161"/>
                  </a:lnTo>
                  <a:lnTo>
                    <a:pt x="9" y="1010"/>
                  </a:lnTo>
                  <a:lnTo>
                    <a:pt x="35" y="830"/>
                  </a:lnTo>
                  <a:lnTo>
                    <a:pt x="69" y="641"/>
                  </a:lnTo>
                  <a:lnTo>
                    <a:pt x="138" y="453"/>
                  </a:lnTo>
                  <a:lnTo>
                    <a:pt x="207" y="321"/>
                  </a:lnTo>
                  <a:lnTo>
                    <a:pt x="276" y="207"/>
                  </a:lnTo>
                  <a:lnTo>
                    <a:pt x="345" y="113"/>
                  </a:lnTo>
                  <a:lnTo>
                    <a:pt x="406" y="56"/>
                  </a:lnTo>
                  <a:lnTo>
                    <a:pt x="449" y="9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0" name="Freeform 74"/>
            <p:cNvSpPr>
              <a:spLocks/>
            </p:cNvSpPr>
            <p:nvPr/>
          </p:nvSpPr>
          <p:spPr bwMode="auto">
            <a:xfrm>
              <a:off x="18290" y="3807"/>
              <a:ext cx="1087" cy="1058"/>
            </a:xfrm>
            <a:custGeom>
              <a:avLst/>
              <a:gdLst/>
              <a:ahLst/>
              <a:cxnLst>
                <a:cxn ang="0">
                  <a:pos x="353" y="19"/>
                </a:cxn>
                <a:cxn ang="0">
                  <a:pos x="448" y="114"/>
                </a:cxn>
                <a:cxn ang="0">
                  <a:pos x="448" y="255"/>
                </a:cxn>
                <a:cxn ang="0">
                  <a:pos x="379" y="463"/>
                </a:cxn>
                <a:cxn ang="0">
                  <a:pos x="319" y="708"/>
                </a:cxn>
                <a:cxn ang="0">
                  <a:pos x="310" y="869"/>
                </a:cxn>
                <a:cxn ang="0">
                  <a:pos x="379" y="991"/>
                </a:cxn>
                <a:cxn ang="0">
                  <a:pos x="526" y="982"/>
                </a:cxn>
                <a:cxn ang="0">
                  <a:pos x="638" y="878"/>
                </a:cxn>
                <a:cxn ang="0">
                  <a:pos x="681" y="803"/>
                </a:cxn>
                <a:cxn ang="0">
                  <a:pos x="716" y="604"/>
                </a:cxn>
                <a:cxn ang="0">
                  <a:pos x="785" y="331"/>
                </a:cxn>
                <a:cxn ang="0">
                  <a:pos x="836" y="104"/>
                </a:cxn>
                <a:cxn ang="0">
                  <a:pos x="862" y="48"/>
                </a:cxn>
                <a:cxn ang="0">
                  <a:pos x="905" y="19"/>
                </a:cxn>
                <a:cxn ang="0">
                  <a:pos x="949" y="29"/>
                </a:cxn>
                <a:cxn ang="0">
                  <a:pos x="974" y="57"/>
                </a:cxn>
                <a:cxn ang="0">
                  <a:pos x="974" y="123"/>
                </a:cxn>
                <a:cxn ang="0">
                  <a:pos x="949" y="246"/>
                </a:cxn>
                <a:cxn ang="0">
                  <a:pos x="923" y="359"/>
                </a:cxn>
                <a:cxn ang="0">
                  <a:pos x="854" y="661"/>
                </a:cxn>
                <a:cxn ang="0">
                  <a:pos x="819" y="840"/>
                </a:cxn>
                <a:cxn ang="0">
                  <a:pos x="811" y="944"/>
                </a:cxn>
                <a:cxn ang="0">
                  <a:pos x="828" y="991"/>
                </a:cxn>
                <a:cxn ang="0">
                  <a:pos x="871" y="1010"/>
                </a:cxn>
                <a:cxn ang="0">
                  <a:pos x="966" y="944"/>
                </a:cxn>
                <a:cxn ang="0">
                  <a:pos x="1018" y="803"/>
                </a:cxn>
                <a:cxn ang="0">
                  <a:pos x="1035" y="699"/>
                </a:cxn>
                <a:cxn ang="0">
                  <a:pos x="1078" y="680"/>
                </a:cxn>
                <a:cxn ang="0">
                  <a:pos x="1087" y="699"/>
                </a:cxn>
                <a:cxn ang="0">
                  <a:pos x="1069" y="784"/>
                </a:cxn>
                <a:cxn ang="0">
                  <a:pos x="1026" y="925"/>
                </a:cxn>
                <a:cxn ang="0">
                  <a:pos x="940" y="1039"/>
                </a:cxn>
                <a:cxn ang="0">
                  <a:pos x="785" y="1039"/>
                </a:cxn>
                <a:cxn ang="0">
                  <a:pos x="681" y="897"/>
                </a:cxn>
                <a:cxn ang="0">
                  <a:pos x="647" y="935"/>
                </a:cxn>
                <a:cxn ang="0">
                  <a:pos x="526" y="1029"/>
                </a:cxn>
                <a:cxn ang="0">
                  <a:pos x="310" y="1029"/>
                </a:cxn>
                <a:cxn ang="0">
                  <a:pos x="215" y="944"/>
                </a:cxn>
                <a:cxn ang="0">
                  <a:pos x="172" y="774"/>
                </a:cxn>
                <a:cxn ang="0">
                  <a:pos x="207" y="576"/>
                </a:cxn>
                <a:cxn ang="0">
                  <a:pos x="293" y="284"/>
                </a:cxn>
                <a:cxn ang="0">
                  <a:pos x="327" y="123"/>
                </a:cxn>
                <a:cxn ang="0">
                  <a:pos x="310" y="57"/>
                </a:cxn>
                <a:cxn ang="0">
                  <a:pos x="293" y="48"/>
                </a:cxn>
                <a:cxn ang="0">
                  <a:pos x="215" y="67"/>
                </a:cxn>
                <a:cxn ang="0">
                  <a:pos x="103" y="208"/>
                </a:cxn>
                <a:cxn ang="0">
                  <a:pos x="51" y="359"/>
                </a:cxn>
                <a:cxn ang="0">
                  <a:pos x="17" y="378"/>
                </a:cxn>
                <a:cxn ang="0">
                  <a:pos x="0" y="359"/>
                </a:cxn>
                <a:cxn ang="0">
                  <a:pos x="17" y="284"/>
                </a:cxn>
                <a:cxn ang="0">
                  <a:pos x="86" y="133"/>
                </a:cxn>
                <a:cxn ang="0">
                  <a:pos x="207" y="19"/>
                </a:cxn>
              </a:cxnLst>
              <a:rect l="0" t="0" r="r" b="b"/>
              <a:pathLst>
                <a:path w="1087" h="1058">
                  <a:moveTo>
                    <a:pt x="284" y="0"/>
                  </a:moveTo>
                  <a:lnTo>
                    <a:pt x="353" y="19"/>
                  </a:lnTo>
                  <a:lnTo>
                    <a:pt x="414" y="57"/>
                  </a:lnTo>
                  <a:lnTo>
                    <a:pt x="448" y="114"/>
                  </a:lnTo>
                  <a:lnTo>
                    <a:pt x="457" y="189"/>
                  </a:lnTo>
                  <a:lnTo>
                    <a:pt x="448" y="255"/>
                  </a:lnTo>
                  <a:lnTo>
                    <a:pt x="422" y="340"/>
                  </a:lnTo>
                  <a:lnTo>
                    <a:pt x="379" y="463"/>
                  </a:lnTo>
                  <a:lnTo>
                    <a:pt x="345" y="586"/>
                  </a:lnTo>
                  <a:lnTo>
                    <a:pt x="319" y="708"/>
                  </a:lnTo>
                  <a:lnTo>
                    <a:pt x="310" y="812"/>
                  </a:lnTo>
                  <a:lnTo>
                    <a:pt x="310" y="869"/>
                  </a:lnTo>
                  <a:lnTo>
                    <a:pt x="345" y="963"/>
                  </a:lnTo>
                  <a:lnTo>
                    <a:pt x="379" y="991"/>
                  </a:lnTo>
                  <a:lnTo>
                    <a:pt x="440" y="1001"/>
                  </a:lnTo>
                  <a:lnTo>
                    <a:pt x="526" y="982"/>
                  </a:lnTo>
                  <a:lnTo>
                    <a:pt x="595" y="935"/>
                  </a:lnTo>
                  <a:lnTo>
                    <a:pt x="638" y="878"/>
                  </a:lnTo>
                  <a:lnTo>
                    <a:pt x="673" y="831"/>
                  </a:lnTo>
                  <a:lnTo>
                    <a:pt x="681" y="803"/>
                  </a:lnTo>
                  <a:lnTo>
                    <a:pt x="698" y="718"/>
                  </a:lnTo>
                  <a:lnTo>
                    <a:pt x="716" y="604"/>
                  </a:lnTo>
                  <a:lnTo>
                    <a:pt x="750" y="472"/>
                  </a:lnTo>
                  <a:lnTo>
                    <a:pt x="785" y="331"/>
                  </a:lnTo>
                  <a:lnTo>
                    <a:pt x="811" y="208"/>
                  </a:lnTo>
                  <a:lnTo>
                    <a:pt x="836" y="104"/>
                  </a:lnTo>
                  <a:lnTo>
                    <a:pt x="845" y="76"/>
                  </a:lnTo>
                  <a:lnTo>
                    <a:pt x="862" y="48"/>
                  </a:lnTo>
                  <a:lnTo>
                    <a:pt x="871" y="38"/>
                  </a:lnTo>
                  <a:lnTo>
                    <a:pt x="905" y="19"/>
                  </a:lnTo>
                  <a:lnTo>
                    <a:pt x="923" y="19"/>
                  </a:lnTo>
                  <a:lnTo>
                    <a:pt x="949" y="29"/>
                  </a:lnTo>
                  <a:lnTo>
                    <a:pt x="966" y="38"/>
                  </a:lnTo>
                  <a:lnTo>
                    <a:pt x="974" y="57"/>
                  </a:lnTo>
                  <a:lnTo>
                    <a:pt x="983" y="85"/>
                  </a:lnTo>
                  <a:lnTo>
                    <a:pt x="974" y="123"/>
                  </a:lnTo>
                  <a:lnTo>
                    <a:pt x="957" y="180"/>
                  </a:lnTo>
                  <a:lnTo>
                    <a:pt x="949" y="246"/>
                  </a:lnTo>
                  <a:lnTo>
                    <a:pt x="940" y="293"/>
                  </a:lnTo>
                  <a:lnTo>
                    <a:pt x="923" y="359"/>
                  </a:lnTo>
                  <a:lnTo>
                    <a:pt x="914" y="406"/>
                  </a:lnTo>
                  <a:lnTo>
                    <a:pt x="854" y="661"/>
                  </a:lnTo>
                  <a:lnTo>
                    <a:pt x="836" y="755"/>
                  </a:lnTo>
                  <a:lnTo>
                    <a:pt x="819" y="840"/>
                  </a:lnTo>
                  <a:lnTo>
                    <a:pt x="811" y="906"/>
                  </a:lnTo>
                  <a:lnTo>
                    <a:pt x="811" y="944"/>
                  </a:lnTo>
                  <a:lnTo>
                    <a:pt x="819" y="973"/>
                  </a:lnTo>
                  <a:lnTo>
                    <a:pt x="828" y="991"/>
                  </a:lnTo>
                  <a:lnTo>
                    <a:pt x="845" y="1010"/>
                  </a:lnTo>
                  <a:lnTo>
                    <a:pt x="871" y="1010"/>
                  </a:lnTo>
                  <a:lnTo>
                    <a:pt x="923" y="991"/>
                  </a:lnTo>
                  <a:lnTo>
                    <a:pt x="966" y="944"/>
                  </a:lnTo>
                  <a:lnTo>
                    <a:pt x="992" y="878"/>
                  </a:lnTo>
                  <a:lnTo>
                    <a:pt x="1018" y="803"/>
                  </a:lnTo>
                  <a:lnTo>
                    <a:pt x="1035" y="718"/>
                  </a:lnTo>
                  <a:lnTo>
                    <a:pt x="1035" y="699"/>
                  </a:lnTo>
                  <a:lnTo>
                    <a:pt x="1052" y="680"/>
                  </a:lnTo>
                  <a:lnTo>
                    <a:pt x="1078" y="680"/>
                  </a:lnTo>
                  <a:lnTo>
                    <a:pt x="1087" y="689"/>
                  </a:lnTo>
                  <a:lnTo>
                    <a:pt x="1087" y="699"/>
                  </a:lnTo>
                  <a:lnTo>
                    <a:pt x="1078" y="718"/>
                  </a:lnTo>
                  <a:lnTo>
                    <a:pt x="1069" y="784"/>
                  </a:lnTo>
                  <a:lnTo>
                    <a:pt x="1052" y="850"/>
                  </a:lnTo>
                  <a:lnTo>
                    <a:pt x="1026" y="925"/>
                  </a:lnTo>
                  <a:lnTo>
                    <a:pt x="992" y="991"/>
                  </a:lnTo>
                  <a:lnTo>
                    <a:pt x="940" y="1039"/>
                  </a:lnTo>
                  <a:lnTo>
                    <a:pt x="871" y="1058"/>
                  </a:lnTo>
                  <a:lnTo>
                    <a:pt x="785" y="1039"/>
                  </a:lnTo>
                  <a:lnTo>
                    <a:pt x="724" y="982"/>
                  </a:lnTo>
                  <a:lnTo>
                    <a:pt x="681" y="897"/>
                  </a:lnTo>
                  <a:lnTo>
                    <a:pt x="681" y="888"/>
                  </a:lnTo>
                  <a:lnTo>
                    <a:pt x="647" y="935"/>
                  </a:lnTo>
                  <a:lnTo>
                    <a:pt x="595" y="991"/>
                  </a:lnTo>
                  <a:lnTo>
                    <a:pt x="526" y="1029"/>
                  </a:lnTo>
                  <a:lnTo>
                    <a:pt x="431" y="1048"/>
                  </a:lnTo>
                  <a:lnTo>
                    <a:pt x="310" y="1029"/>
                  </a:lnTo>
                  <a:lnTo>
                    <a:pt x="258" y="991"/>
                  </a:lnTo>
                  <a:lnTo>
                    <a:pt x="215" y="944"/>
                  </a:lnTo>
                  <a:lnTo>
                    <a:pt x="181" y="869"/>
                  </a:lnTo>
                  <a:lnTo>
                    <a:pt x="172" y="774"/>
                  </a:lnTo>
                  <a:lnTo>
                    <a:pt x="181" y="680"/>
                  </a:lnTo>
                  <a:lnTo>
                    <a:pt x="207" y="576"/>
                  </a:lnTo>
                  <a:lnTo>
                    <a:pt x="241" y="444"/>
                  </a:lnTo>
                  <a:lnTo>
                    <a:pt x="293" y="284"/>
                  </a:lnTo>
                  <a:lnTo>
                    <a:pt x="310" y="208"/>
                  </a:lnTo>
                  <a:lnTo>
                    <a:pt x="327" y="123"/>
                  </a:lnTo>
                  <a:lnTo>
                    <a:pt x="327" y="95"/>
                  </a:lnTo>
                  <a:lnTo>
                    <a:pt x="310" y="57"/>
                  </a:lnTo>
                  <a:lnTo>
                    <a:pt x="302" y="57"/>
                  </a:lnTo>
                  <a:lnTo>
                    <a:pt x="293" y="48"/>
                  </a:lnTo>
                  <a:lnTo>
                    <a:pt x="276" y="48"/>
                  </a:lnTo>
                  <a:lnTo>
                    <a:pt x="215" y="67"/>
                  </a:lnTo>
                  <a:lnTo>
                    <a:pt x="155" y="123"/>
                  </a:lnTo>
                  <a:lnTo>
                    <a:pt x="103" y="208"/>
                  </a:lnTo>
                  <a:lnTo>
                    <a:pt x="60" y="340"/>
                  </a:lnTo>
                  <a:lnTo>
                    <a:pt x="51" y="359"/>
                  </a:lnTo>
                  <a:lnTo>
                    <a:pt x="34" y="378"/>
                  </a:lnTo>
                  <a:lnTo>
                    <a:pt x="17" y="378"/>
                  </a:lnTo>
                  <a:lnTo>
                    <a:pt x="0" y="369"/>
                  </a:lnTo>
                  <a:lnTo>
                    <a:pt x="0" y="359"/>
                  </a:lnTo>
                  <a:lnTo>
                    <a:pt x="8" y="331"/>
                  </a:lnTo>
                  <a:lnTo>
                    <a:pt x="17" y="284"/>
                  </a:lnTo>
                  <a:lnTo>
                    <a:pt x="43" y="208"/>
                  </a:lnTo>
                  <a:lnTo>
                    <a:pt x="86" y="133"/>
                  </a:lnTo>
                  <a:lnTo>
                    <a:pt x="138" y="67"/>
                  </a:lnTo>
                  <a:lnTo>
                    <a:pt x="207" y="19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1" name="Freeform 75"/>
            <p:cNvSpPr>
              <a:spLocks/>
            </p:cNvSpPr>
            <p:nvPr/>
          </p:nvSpPr>
          <p:spPr bwMode="auto">
            <a:xfrm>
              <a:off x="19584" y="3081"/>
              <a:ext cx="500" cy="232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5" y="0"/>
                </a:cxn>
                <a:cxn ang="0">
                  <a:pos x="43" y="9"/>
                </a:cxn>
                <a:cxn ang="0">
                  <a:pos x="86" y="56"/>
                </a:cxn>
                <a:cxn ang="0">
                  <a:pos x="146" y="113"/>
                </a:cxn>
                <a:cxn ang="0">
                  <a:pos x="215" y="198"/>
                </a:cxn>
                <a:cxn ang="0">
                  <a:pos x="284" y="311"/>
                </a:cxn>
                <a:cxn ang="0">
                  <a:pos x="353" y="443"/>
                </a:cxn>
                <a:cxn ang="0">
                  <a:pos x="422" y="641"/>
                </a:cxn>
                <a:cxn ang="0">
                  <a:pos x="465" y="840"/>
                </a:cxn>
                <a:cxn ang="0">
                  <a:pos x="483" y="1019"/>
                </a:cxn>
                <a:cxn ang="0">
                  <a:pos x="491" y="1170"/>
                </a:cxn>
                <a:cxn ang="0">
                  <a:pos x="500" y="1161"/>
                </a:cxn>
                <a:cxn ang="0">
                  <a:pos x="491" y="1312"/>
                </a:cxn>
                <a:cxn ang="0">
                  <a:pos x="474" y="1491"/>
                </a:cxn>
                <a:cxn ang="0">
                  <a:pos x="431" y="1680"/>
                </a:cxn>
                <a:cxn ang="0">
                  <a:pos x="362" y="1868"/>
                </a:cxn>
                <a:cxn ang="0">
                  <a:pos x="293" y="2001"/>
                </a:cxn>
                <a:cxn ang="0">
                  <a:pos x="224" y="2114"/>
                </a:cxn>
                <a:cxn ang="0">
                  <a:pos x="155" y="2208"/>
                </a:cxn>
                <a:cxn ang="0">
                  <a:pos x="94" y="2265"/>
                </a:cxn>
                <a:cxn ang="0">
                  <a:pos x="51" y="2312"/>
                </a:cxn>
                <a:cxn ang="0">
                  <a:pos x="25" y="2321"/>
                </a:cxn>
                <a:cxn ang="0">
                  <a:pos x="8" y="2321"/>
                </a:cxn>
                <a:cxn ang="0">
                  <a:pos x="0" y="2312"/>
                </a:cxn>
                <a:cxn ang="0">
                  <a:pos x="0" y="2293"/>
                </a:cxn>
                <a:cxn ang="0">
                  <a:pos x="25" y="2265"/>
                </a:cxn>
                <a:cxn ang="0">
                  <a:pos x="146" y="2104"/>
                </a:cxn>
                <a:cxn ang="0">
                  <a:pos x="232" y="1935"/>
                </a:cxn>
                <a:cxn ang="0">
                  <a:pos x="301" y="1755"/>
                </a:cxn>
                <a:cxn ang="0">
                  <a:pos x="345" y="1557"/>
                </a:cxn>
                <a:cxn ang="0">
                  <a:pos x="362" y="1359"/>
                </a:cxn>
                <a:cxn ang="0">
                  <a:pos x="371" y="1161"/>
                </a:cxn>
                <a:cxn ang="0">
                  <a:pos x="353" y="887"/>
                </a:cxn>
                <a:cxn ang="0">
                  <a:pos x="319" y="632"/>
                </a:cxn>
                <a:cxn ang="0">
                  <a:pos x="250" y="415"/>
                </a:cxn>
                <a:cxn ang="0">
                  <a:pos x="155" y="226"/>
                </a:cxn>
                <a:cxn ang="0">
                  <a:pos x="43" y="75"/>
                </a:cxn>
                <a:cxn ang="0">
                  <a:pos x="25" y="56"/>
                </a:cxn>
                <a:cxn ang="0">
                  <a:pos x="8" y="47"/>
                </a:cxn>
                <a:cxn ang="0">
                  <a:pos x="0" y="37"/>
                </a:cxn>
                <a:cxn ang="0">
                  <a:pos x="0" y="9"/>
                </a:cxn>
                <a:cxn ang="0">
                  <a:pos x="8" y="0"/>
                </a:cxn>
              </a:cxnLst>
              <a:rect l="0" t="0" r="r" b="b"/>
              <a:pathLst>
                <a:path w="500" h="2321">
                  <a:moveTo>
                    <a:pt x="8" y="0"/>
                  </a:moveTo>
                  <a:lnTo>
                    <a:pt x="25" y="0"/>
                  </a:lnTo>
                  <a:lnTo>
                    <a:pt x="43" y="9"/>
                  </a:lnTo>
                  <a:lnTo>
                    <a:pt x="86" y="56"/>
                  </a:lnTo>
                  <a:lnTo>
                    <a:pt x="146" y="113"/>
                  </a:lnTo>
                  <a:lnTo>
                    <a:pt x="215" y="198"/>
                  </a:lnTo>
                  <a:lnTo>
                    <a:pt x="284" y="311"/>
                  </a:lnTo>
                  <a:lnTo>
                    <a:pt x="353" y="443"/>
                  </a:lnTo>
                  <a:lnTo>
                    <a:pt x="422" y="641"/>
                  </a:lnTo>
                  <a:lnTo>
                    <a:pt x="465" y="840"/>
                  </a:lnTo>
                  <a:lnTo>
                    <a:pt x="483" y="1019"/>
                  </a:lnTo>
                  <a:lnTo>
                    <a:pt x="491" y="1170"/>
                  </a:lnTo>
                  <a:lnTo>
                    <a:pt x="500" y="1161"/>
                  </a:lnTo>
                  <a:lnTo>
                    <a:pt x="491" y="1312"/>
                  </a:lnTo>
                  <a:lnTo>
                    <a:pt x="474" y="1491"/>
                  </a:lnTo>
                  <a:lnTo>
                    <a:pt x="431" y="1680"/>
                  </a:lnTo>
                  <a:lnTo>
                    <a:pt x="362" y="1868"/>
                  </a:lnTo>
                  <a:lnTo>
                    <a:pt x="293" y="2001"/>
                  </a:lnTo>
                  <a:lnTo>
                    <a:pt x="224" y="2114"/>
                  </a:lnTo>
                  <a:lnTo>
                    <a:pt x="155" y="2208"/>
                  </a:lnTo>
                  <a:lnTo>
                    <a:pt x="94" y="2265"/>
                  </a:lnTo>
                  <a:lnTo>
                    <a:pt x="51" y="2312"/>
                  </a:lnTo>
                  <a:lnTo>
                    <a:pt x="25" y="2321"/>
                  </a:lnTo>
                  <a:lnTo>
                    <a:pt x="8" y="2321"/>
                  </a:lnTo>
                  <a:lnTo>
                    <a:pt x="0" y="2312"/>
                  </a:lnTo>
                  <a:lnTo>
                    <a:pt x="0" y="2293"/>
                  </a:lnTo>
                  <a:lnTo>
                    <a:pt x="25" y="2265"/>
                  </a:lnTo>
                  <a:lnTo>
                    <a:pt x="146" y="2104"/>
                  </a:lnTo>
                  <a:lnTo>
                    <a:pt x="232" y="1935"/>
                  </a:lnTo>
                  <a:lnTo>
                    <a:pt x="301" y="1755"/>
                  </a:lnTo>
                  <a:lnTo>
                    <a:pt x="345" y="1557"/>
                  </a:lnTo>
                  <a:lnTo>
                    <a:pt x="362" y="1359"/>
                  </a:lnTo>
                  <a:lnTo>
                    <a:pt x="371" y="1161"/>
                  </a:lnTo>
                  <a:lnTo>
                    <a:pt x="353" y="887"/>
                  </a:lnTo>
                  <a:lnTo>
                    <a:pt x="319" y="632"/>
                  </a:lnTo>
                  <a:lnTo>
                    <a:pt x="250" y="415"/>
                  </a:lnTo>
                  <a:lnTo>
                    <a:pt x="155" y="226"/>
                  </a:lnTo>
                  <a:lnTo>
                    <a:pt x="43" y="75"/>
                  </a:lnTo>
                  <a:lnTo>
                    <a:pt x="25" y="56"/>
                  </a:lnTo>
                  <a:lnTo>
                    <a:pt x="8" y="47"/>
                  </a:lnTo>
                  <a:lnTo>
                    <a:pt x="0" y="37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2" name="Freeform 76"/>
            <p:cNvSpPr>
              <a:spLocks/>
            </p:cNvSpPr>
            <p:nvPr/>
          </p:nvSpPr>
          <p:spPr bwMode="auto">
            <a:xfrm>
              <a:off x="20394" y="3100"/>
              <a:ext cx="828" cy="2321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803" y="0"/>
                </a:cxn>
                <a:cxn ang="0">
                  <a:pos x="820" y="9"/>
                </a:cxn>
                <a:cxn ang="0">
                  <a:pos x="828" y="28"/>
                </a:cxn>
                <a:cxn ang="0">
                  <a:pos x="828" y="66"/>
                </a:cxn>
                <a:cxn ang="0">
                  <a:pos x="820" y="84"/>
                </a:cxn>
                <a:cxn ang="0">
                  <a:pos x="87" y="2265"/>
                </a:cxn>
                <a:cxn ang="0">
                  <a:pos x="78" y="2293"/>
                </a:cxn>
                <a:cxn ang="0">
                  <a:pos x="69" y="2312"/>
                </a:cxn>
                <a:cxn ang="0">
                  <a:pos x="61" y="2321"/>
                </a:cxn>
                <a:cxn ang="0">
                  <a:pos x="26" y="2321"/>
                </a:cxn>
                <a:cxn ang="0">
                  <a:pos x="9" y="2312"/>
                </a:cxn>
                <a:cxn ang="0">
                  <a:pos x="0" y="2293"/>
                </a:cxn>
                <a:cxn ang="0">
                  <a:pos x="0" y="2255"/>
                </a:cxn>
                <a:cxn ang="0">
                  <a:pos x="9" y="2236"/>
                </a:cxn>
                <a:cxn ang="0">
                  <a:pos x="751" y="18"/>
                </a:cxn>
                <a:cxn ang="0">
                  <a:pos x="768" y="0"/>
                </a:cxn>
              </a:cxnLst>
              <a:rect l="0" t="0" r="r" b="b"/>
              <a:pathLst>
                <a:path w="828" h="2321">
                  <a:moveTo>
                    <a:pt x="768" y="0"/>
                  </a:moveTo>
                  <a:lnTo>
                    <a:pt x="803" y="0"/>
                  </a:lnTo>
                  <a:lnTo>
                    <a:pt x="820" y="9"/>
                  </a:lnTo>
                  <a:lnTo>
                    <a:pt x="828" y="28"/>
                  </a:lnTo>
                  <a:lnTo>
                    <a:pt x="828" y="66"/>
                  </a:lnTo>
                  <a:lnTo>
                    <a:pt x="820" y="84"/>
                  </a:lnTo>
                  <a:lnTo>
                    <a:pt x="87" y="2265"/>
                  </a:lnTo>
                  <a:lnTo>
                    <a:pt x="78" y="2293"/>
                  </a:lnTo>
                  <a:lnTo>
                    <a:pt x="69" y="2312"/>
                  </a:lnTo>
                  <a:lnTo>
                    <a:pt x="61" y="2321"/>
                  </a:lnTo>
                  <a:lnTo>
                    <a:pt x="26" y="2321"/>
                  </a:lnTo>
                  <a:lnTo>
                    <a:pt x="9" y="2312"/>
                  </a:lnTo>
                  <a:lnTo>
                    <a:pt x="0" y="2293"/>
                  </a:lnTo>
                  <a:lnTo>
                    <a:pt x="0" y="2255"/>
                  </a:lnTo>
                  <a:lnTo>
                    <a:pt x="9" y="2236"/>
                  </a:lnTo>
                  <a:lnTo>
                    <a:pt x="751" y="18"/>
                  </a:lnTo>
                  <a:lnTo>
                    <a:pt x="7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3" name="Freeform 77"/>
            <p:cNvSpPr>
              <a:spLocks noEditPoints="1"/>
            </p:cNvSpPr>
            <p:nvPr/>
          </p:nvSpPr>
          <p:spPr bwMode="auto">
            <a:xfrm>
              <a:off x="21455" y="3222"/>
              <a:ext cx="915" cy="2096"/>
            </a:xfrm>
            <a:custGeom>
              <a:avLst/>
              <a:gdLst/>
              <a:ahLst/>
              <a:cxnLst>
                <a:cxn ang="0">
                  <a:pos x="639" y="246"/>
                </a:cxn>
                <a:cxn ang="0">
                  <a:pos x="794" y="265"/>
                </a:cxn>
                <a:cxn ang="0">
                  <a:pos x="837" y="255"/>
                </a:cxn>
                <a:cxn ang="0">
                  <a:pos x="854" y="246"/>
                </a:cxn>
                <a:cxn ang="0">
                  <a:pos x="811" y="227"/>
                </a:cxn>
                <a:cxn ang="0">
                  <a:pos x="570" y="0"/>
                </a:cxn>
                <a:cxn ang="0">
                  <a:pos x="596" y="10"/>
                </a:cxn>
                <a:cxn ang="0">
                  <a:pos x="587" y="76"/>
                </a:cxn>
                <a:cxn ang="0">
                  <a:pos x="596" y="161"/>
                </a:cxn>
                <a:cxn ang="0">
                  <a:pos x="604" y="198"/>
                </a:cxn>
                <a:cxn ang="0">
                  <a:pos x="803" y="170"/>
                </a:cxn>
                <a:cxn ang="0">
                  <a:pos x="897" y="198"/>
                </a:cxn>
                <a:cxn ang="0">
                  <a:pos x="897" y="265"/>
                </a:cxn>
                <a:cxn ang="0">
                  <a:pos x="811" y="302"/>
                </a:cxn>
                <a:cxn ang="0">
                  <a:pos x="665" y="293"/>
                </a:cxn>
                <a:cxn ang="0">
                  <a:pos x="596" y="265"/>
                </a:cxn>
                <a:cxn ang="0">
                  <a:pos x="483" y="359"/>
                </a:cxn>
                <a:cxn ang="0">
                  <a:pos x="276" y="633"/>
                </a:cxn>
                <a:cxn ang="0">
                  <a:pos x="138" y="991"/>
                </a:cxn>
                <a:cxn ang="0">
                  <a:pos x="121" y="1218"/>
                </a:cxn>
                <a:cxn ang="0">
                  <a:pos x="156" y="1359"/>
                </a:cxn>
                <a:cxn ang="0">
                  <a:pos x="242" y="1463"/>
                </a:cxn>
                <a:cxn ang="0">
                  <a:pos x="354" y="1520"/>
                </a:cxn>
                <a:cxn ang="0">
                  <a:pos x="544" y="1586"/>
                </a:cxn>
                <a:cxn ang="0">
                  <a:pos x="639" y="1633"/>
                </a:cxn>
                <a:cxn ang="0">
                  <a:pos x="716" y="1737"/>
                </a:cxn>
                <a:cxn ang="0">
                  <a:pos x="708" y="1916"/>
                </a:cxn>
                <a:cxn ang="0">
                  <a:pos x="587" y="2067"/>
                </a:cxn>
                <a:cxn ang="0">
                  <a:pos x="406" y="2077"/>
                </a:cxn>
                <a:cxn ang="0">
                  <a:pos x="302" y="2011"/>
                </a:cxn>
                <a:cxn ang="0">
                  <a:pos x="285" y="1963"/>
                </a:cxn>
                <a:cxn ang="0">
                  <a:pos x="311" y="1954"/>
                </a:cxn>
                <a:cxn ang="0">
                  <a:pos x="397" y="2020"/>
                </a:cxn>
                <a:cxn ang="0">
                  <a:pos x="535" y="2020"/>
                </a:cxn>
                <a:cxn ang="0">
                  <a:pos x="596" y="1935"/>
                </a:cxn>
                <a:cxn ang="0">
                  <a:pos x="587" y="1822"/>
                </a:cxn>
                <a:cxn ang="0">
                  <a:pos x="509" y="1746"/>
                </a:cxn>
                <a:cxn ang="0">
                  <a:pos x="449" y="1718"/>
                </a:cxn>
                <a:cxn ang="0">
                  <a:pos x="414" y="1709"/>
                </a:cxn>
                <a:cxn ang="0">
                  <a:pos x="371" y="1690"/>
                </a:cxn>
                <a:cxn ang="0">
                  <a:pos x="207" y="1624"/>
                </a:cxn>
                <a:cxn ang="0">
                  <a:pos x="87" y="1529"/>
                </a:cxn>
                <a:cxn ang="0">
                  <a:pos x="9" y="1350"/>
                </a:cxn>
                <a:cxn ang="0">
                  <a:pos x="26" y="1001"/>
                </a:cxn>
                <a:cxn ang="0">
                  <a:pos x="199" y="604"/>
                </a:cxn>
                <a:cxn ang="0">
                  <a:pos x="440" y="312"/>
                </a:cxn>
                <a:cxn ang="0">
                  <a:pos x="535" y="142"/>
                </a:cxn>
                <a:cxn ang="0">
                  <a:pos x="544" y="38"/>
                </a:cxn>
                <a:cxn ang="0">
                  <a:pos x="561" y="10"/>
                </a:cxn>
              </a:cxnLst>
              <a:rect l="0" t="0" r="r" b="b"/>
              <a:pathLst>
                <a:path w="915" h="2096">
                  <a:moveTo>
                    <a:pt x="708" y="227"/>
                  </a:moveTo>
                  <a:lnTo>
                    <a:pt x="639" y="246"/>
                  </a:lnTo>
                  <a:lnTo>
                    <a:pt x="673" y="265"/>
                  </a:lnTo>
                  <a:lnTo>
                    <a:pt x="794" y="265"/>
                  </a:lnTo>
                  <a:lnTo>
                    <a:pt x="820" y="255"/>
                  </a:lnTo>
                  <a:lnTo>
                    <a:pt x="837" y="255"/>
                  </a:lnTo>
                  <a:lnTo>
                    <a:pt x="846" y="246"/>
                  </a:lnTo>
                  <a:lnTo>
                    <a:pt x="854" y="246"/>
                  </a:lnTo>
                  <a:lnTo>
                    <a:pt x="828" y="236"/>
                  </a:lnTo>
                  <a:lnTo>
                    <a:pt x="811" y="227"/>
                  </a:lnTo>
                  <a:lnTo>
                    <a:pt x="708" y="227"/>
                  </a:lnTo>
                  <a:close/>
                  <a:moveTo>
                    <a:pt x="570" y="0"/>
                  </a:moveTo>
                  <a:lnTo>
                    <a:pt x="587" y="0"/>
                  </a:lnTo>
                  <a:lnTo>
                    <a:pt x="596" y="10"/>
                  </a:lnTo>
                  <a:lnTo>
                    <a:pt x="596" y="47"/>
                  </a:lnTo>
                  <a:lnTo>
                    <a:pt x="587" y="76"/>
                  </a:lnTo>
                  <a:lnTo>
                    <a:pt x="587" y="142"/>
                  </a:lnTo>
                  <a:lnTo>
                    <a:pt x="596" y="161"/>
                  </a:lnTo>
                  <a:lnTo>
                    <a:pt x="596" y="180"/>
                  </a:lnTo>
                  <a:lnTo>
                    <a:pt x="604" y="198"/>
                  </a:lnTo>
                  <a:lnTo>
                    <a:pt x="690" y="170"/>
                  </a:lnTo>
                  <a:lnTo>
                    <a:pt x="803" y="170"/>
                  </a:lnTo>
                  <a:lnTo>
                    <a:pt x="863" y="180"/>
                  </a:lnTo>
                  <a:lnTo>
                    <a:pt x="897" y="198"/>
                  </a:lnTo>
                  <a:lnTo>
                    <a:pt x="915" y="236"/>
                  </a:lnTo>
                  <a:lnTo>
                    <a:pt x="897" y="265"/>
                  </a:lnTo>
                  <a:lnTo>
                    <a:pt x="863" y="283"/>
                  </a:lnTo>
                  <a:lnTo>
                    <a:pt x="811" y="302"/>
                  </a:lnTo>
                  <a:lnTo>
                    <a:pt x="690" y="302"/>
                  </a:lnTo>
                  <a:lnTo>
                    <a:pt x="665" y="293"/>
                  </a:lnTo>
                  <a:lnTo>
                    <a:pt x="630" y="283"/>
                  </a:lnTo>
                  <a:lnTo>
                    <a:pt x="596" y="265"/>
                  </a:lnTo>
                  <a:lnTo>
                    <a:pt x="596" y="274"/>
                  </a:lnTo>
                  <a:lnTo>
                    <a:pt x="483" y="359"/>
                  </a:lnTo>
                  <a:lnTo>
                    <a:pt x="380" y="482"/>
                  </a:lnTo>
                  <a:lnTo>
                    <a:pt x="276" y="633"/>
                  </a:lnTo>
                  <a:lnTo>
                    <a:pt x="199" y="812"/>
                  </a:lnTo>
                  <a:lnTo>
                    <a:pt x="138" y="991"/>
                  </a:lnTo>
                  <a:lnTo>
                    <a:pt x="121" y="1171"/>
                  </a:lnTo>
                  <a:lnTo>
                    <a:pt x="121" y="1218"/>
                  </a:lnTo>
                  <a:lnTo>
                    <a:pt x="130" y="1284"/>
                  </a:lnTo>
                  <a:lnTo>
                    <a:pt x="156" y="1359"/>
                  </a:lnTo>
                  <a:lnTo>
                    <a:pt x="207" y="1435"/>
                  </a:lnTo>
                  <a:lnTo>
                    <a:pt x="242" y="1463"/>
                  </a:lnTo>
                  <a:lnTo>
                    <a:pt x="285" y="1491"/>
                  </a:lnTo>
                  <a:lnTo>
                    <a:pt x="354" y="1520"/>
                  </a:lnTo>
                  <a:lnTo>
                    <a:pt x="458" y="1558"/>
                  </a:lnTo>
                  <a:lnTo>
                    <a:pt x="544" y="1586"/>
                  </a:lnTo>
                  <a:lnTo>
                    <a:pt x="596" y="1614"/>
                  </a:lnTo>
                  <a:lnTo>
                    <a:pt x="639" y="1633"/>
                  </a:lnTo>
                  <a:lnTo>
                    <a:pt x="690" y="1690"/>
                  </a:lnTo>
                  <a:lnTo>
                    <a:pt x="716" y="1737"/>
                  </a:lnTo>
                  <a:lnTo>
                    <a:pt x="725" y="1812"/>
                  </a:lnTo>
                  <a:lnTo>
                    <a:pt x="708" y="1916"/>
                  </a:lnTo>
                  <a:lnTo>
                    <a:pt x="656" y="2001"/>
                  </a:lnTo>
                  <a:lnTo>
                    <a:pt x="587" y="2067"/>
                  </a:lnTo>
                  <a:lnTo>
                    <a:pt x="492" y="2096"/>
                  </a:lnTo>
                  <a:lnTo>
                    <a:pt x="406" y="2077"/>
                  </a:lnTo>
                  <a:lnTo>
                    <a:pt x="345" y="2048"/>
                  </a:lnTo>
                  <a:lnTo>
                    <a:pt x="302" y="2011"/>
                  </a:lnTo>
                  <a:lnTo>
                    <a:pt x="285" y="1982"/>
                  </a:lnTo>
                  <a:lnTo>
                    <a:pt x="285" y="1963"/>
                  </a:lnTo>
                  <a:lnTo>
                    <a:pt x="294" y="1954"/>
                  </a:lnTo>
                  <a:lnTo>
                    <a:pt x="311" y="1954"/>
                  </a:lnTo>
                  <a:lnTo>
                    <a:pt x="328" y="1973"/>
                  </a:lnTo>
                  <a:lnTo>
                    <a:pt x="397" y="2020"/>
                  </a:lnTo>
                  <a:lnTo>
                    <a:pt x="483" y="2039"/>
                  </a:lnTo>
                  <a:lnTo>
                    <a:pt x="535" y="2020"/>
                  </a:lnTo>
                  <a:lnTo>
                    <a:pt x="570" y="1992"/>
                  </a:lnTo>
                  <a:lnTo>
                    <a:pt x="596" y="1935"/>
                  </a:lnTo>
                  <a:lnTo>
                    <a:pt x="604" y="1888"/>
                  </a:lnTo>
                  <a:lnTo>
                    <a:pt x="587" y="1822"/>
                  </a:lnTo>
                  <a:lnTo>
                    <a:pt x="552" y="1775"/>
                  </a:lnTo>
                  <a:lnTo>
                    <a:pt x="509" y="1746"/>
                  </a:lnTo>
                  <a:lnTo>
                    <a:pt x="475" y="1727"/>
                  </a:lnTo>
                  <a:lnTo>
                    <a:pt x="449" y="1718"/>
                  </a:lnTo>
                  <a:lnTo>
                    <a:pt x="432" y="1709"/>
                  </a:lnTo>
                  <a:lnTo>
                    <a:pt x="414" y="1709"/>
                  </a:lnTo>
                  <a:lnTo>
                    <a:pt x="389" y="1699"/>
                  </a:lnTo>
                  <a:lnTo>
                    <a:pt x="371" y="1690"/>
                  </a:lnTo>
                  <a:lnTo>
                    <a:pt x="345" y="1680"/>
                  </a:lnTo>
                  <a:lnTo>
                    <a:pt x="207" y="1624"/>
                  </a:lnTo>
                  <a:lnTo>
                    <a:pt x="147" y="1586"/>
                  </a:lnTo>
                  <a:lnTo>
                    <a:pt x="87" y="1529"/>
                  </a:lnTo>
                  <a:lnTo>
                    <a:pt x="44" y="1454"/>
                  </a:lnTo>
                  <a:lnTo>
                    <a:pt x="9" y="1350"/>
                  </a:lnTo>
                  <a:lnTo>
                    <a:pt x="0" y="1227"/>
                  </a:lnTo>
                  <a:lnTo>
                    <a:pt x="26" y="1001"/>
                  </a:lnTo>
                  <a:lnTo>
                    <a:pt x="95" y="793"/>
                  </a:lnTo>
                  <a:lnTo>
                    <a:pt x="199" y="604"/>
                  </a:lnTo>
                  <a:lnTo>
                    <a:pt x="320" y="444"/>
                  </a:lnTo>
                  <a:lnTo>
                    <a:pt x="440" y="312"/>
                  </a:lnTo>
                  <a:lnTo>
                    <a:pt x="561" y="227"/>
                  </a:lnTo>
                  <a:lnTo>
                    <a:pt x="535" y="142"/>
                  </a:lnTo>
                  <a:lnTo>
                    <a:pt x="535" y="66"/>
                  </a:lnTo>
                  <a:lnTo>
                    <a:pt x="544" y="38"/>
                  </a:lnTo>
                  <a:lnTo>
                    <a:pt x="544" y="19"/>
                  </a:lnTo>
                  <a:lnTo>
                    <a:pt x="561" y="10"/>
                  </a:lnTo>
                  <a:lnTo>
                    <a:pt x="5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4" name="Freeform 78"/>
            <p:cNvSpPr>
              <a:spLocks/>
            </p:cNvSpPr>
            <p:nvPr/>
          </p:nvSpPr>
          <p:spPr bwMode="auto">
            <a:xfrm>
              <a:off x="23215" y="3571"/>
              <a:ext cx="1078" cy="1341"/>
            </a:xfrm>
            <a:custGeom>
              <a:avLst/>
              <a:gdLst/>
              <a:ahLst/>
              <a:cxnLst>
                <a:cxn ang="0">
                  <a:pos x="656" y="0"/>
                </a:cxn>
                <a:cxn ang="0">
                  <a:pos x="1035" y="0"/>
                </a:cxn>
                <a:cxn ang="0">
                  <a:pos x="1044" y="10"/>
                </a:cxn>
                <a:cxn ang="0">
                  <a:pos x="1061" y="10"/>
                </a:cxn>
                <a:cxn ang="0">
                  <a:pos x="1070" y="29"/>
                </a:cxn>
                <a:cxn ang="0">
                  <a:pos x="1070" y="67"/>
                </a:cxn>
                <a:cxn ang="0">
                  <a:pos x="1061" y="85"/>
                </a:cxn>
                <a:cxn ang="0">
                  <a:pos x="1044" y="85"/>
                </a:cxn>
                <a:cxn ang="0">
                  <a:pos x="1027" y="95"/>
                </a:cxn>
                <a:cxn ang="0">
                  <a:pos x="664" y="95"/>
                </a:cxn>
                <a:cxn ang="0">
                  <a:pos x="518" y="114"/>
                </a:cxn>
                <a:cxn ang="0">
                  <a:pos x="388" y="161"/>
                </a:cxn>
                <a:cxn ang="0">
                  <a:pos x="276" y="246"/>
                </a:cxn>
                <a:cxn ang="0">
                  <a:pos x="190" y="359"/>
                </a:cxn>
                <a:cxn ang="0">
                  <a:pos x="129" y="482"/>
                </a:cxn>
                <a:cxn ang="0">
                  <a:pos x="95" y="633"/>
                </a:cxn>
                <a:cxn ang="0">
                  <a:pos x="1044" y="633"/>
                </a:cxn>
                <a:cxn ang="0">
                  <a:pos x="1052" y="642"/>
                </a:cxn>
                <a:cxn ang="0">
                  <a:pos x="1070" y="642"/>
                </a:cxn>
                <a:cxn ang="0">
                  <a:pos x="1078" y="661"/>
                </a:cxn>
                <a:cxn ang="0">
                  <a:pos x="1078" y="699"/>
                </a:cxn>
                <a:cxn ang="0">
                  <a:pos x="1070" y="718"/>
                </a:cxn>
                <a:cxn ang="0">
                  <a:pos x="1052" y="718"/>
                </a:cxn>
                <a:cxn ang="0">
                  <a:pos x="1035" y="727"/>
                </a:cxn>
                <a:cxn ang="0">
                  <a:pos x="1001" y="727"/>
                </a:cxn>
                <a:cxn ang="0">
                  <a:pos x="1001" y="708"/>
                </a:cxn>
                <a:cxn ang="0">
                  <a:pos x="95" y="708"/>
                </a:cxn>
                <a:cxn ang="0">
                  <a:pos x="129" y="859"/>
                </a:cxn>
                <a:cxn ang="0">
                  <a:pos x="190" y="982"/>
                </a:cxn>
                <a:cxn ang="0">
                  <a:pos x="276" y="1095"/>
                </a:cxn>
                <a:cxn ang="0">
                  <a:pos x="388" y="1180"/>
                </a:cxn>
                <a:cxn ang="0">
                  <a:pos x="518" y="1227"/>
                </a:cxn>
                <a:cxn ang="0">
                  <a:pos x="664" y="1246"/>
                </a:cxn>
                <a:cxn ang="0">
                  <a:pos x="1035" y="1246"/>
                </a:cxn>
                <a:cxn ang="0">
                  <a:pos x="1044" y="1256"/>
                </a:cxn>
                <a:cxn ang="0">
                  <a:pos x="1061" y="1256"/>
                </a:cxn>
                <a:cxn ang="0">
                  <a:pos x="1070" y="1275"/>
                </a:cxn>
                <a:cxn ang="0">
                  <a:pos x="1070" y="1312"/>
                </a:cxn>
                <a:cxn ang="0">
                  <a:pos x="1061" y="1331"/>
                </a:cxn>
                <a:cxn ang="0">
                  <a:pos x="1044" y="1331"/>
                </a:cxn>
                <a:cxn ang="0">
                  <a:pos x="1027" y="1341"/>
                </a:cxn>
                <a:cxn ang="0">
                  <a:pos x="656" y="1341"/>
                </a:cxn>
                <a:cxn ang="0">
                  <a:pos x="474" y="1322"/>
                </a:cxn>
                <a:cxn ang="0">
                  <a:pos x="319" y="1246"/>
                </a:cxn>
                <a:cxn ang="0">
                  <a:pos x="190" y="1152"/>
                </a:cxn>
                <a:cxn ang="0">
                  <a:pos x="86" y="1010"/>
                </a:cxn>
                <a:cxn ang="0">
                  <a:pos x="26" y="850"/>
                </a:cxn>
                <a:cxn ang="0">
                  <a:pos x="0" y="671"/>
                </a:cxn>
                <a:cxn ang="0">
                  <a:pos x="26" y="491"/>
                </a:cxn>
                <a:cxn ang="0">
                  <a:pos x="86" y="331"/>
                </a:cxn>
                <a:cxn ang="0">
                  <a:pos x="190" y="199"/>
                </a:cxn>
                <a:cxn ang="0">
                  <a:pos x="328" y="95"/>
                </a:cxn>
                <a:cxn ang="0">
                  <a:pos x="483" y="29"/>
                </a:cxn>
                <a:cxn ang="0">
                  <a:pos x="656" y="0"/>
                </a:cxn>
              </a:cxnLst>
              <a:rect l="0" t="0" r="r" b="b"/>
              <a:pathLst>
                <a:path w="1078" h="1341">
                  <a:moveTo>
                    <a:pt x="656" y="0"/>
                  </a:moveTo>
                  <a:lnTo>
                    <a:pt x="1035" y="0"/>
                  </a:lnTo>
                  <a:lnTo>
                    <a:pt x="1044" y="10"/>
                  </a:lnTo>
                  <a:lnTo>
                    <a:pt x="1061" y="10"/>
                  </a:lnTo>
                  <a:lnTo>
                    <a:pt x="1070" y="29"/>
                  </a:lnTo>
                  <a:lnTo>
                    <a:pt x="1070" y="67"/>
                  </a:lnTo>
                  <a:lnTo>
                    <a:pt x="1061" y="85"/>
                  </a:lnTo>
                  <a:lnTo>
                    <a:pt x="1044" y="85"/>
                  </a:lnTo>
                  <a:lnTo>
                    <a:pt x="1027" y="95"/>
                  </a:lnTo>
                  <a:lnTo>
                    <a:pt x="664" y="95"/>
                  </a:lnTo>
                  <a:lnTo>
                    <a:pt x="518" y="114"/>
                  </a:lnTo>
                  <a:lnTo>
                    <a:pt x="388" y="161"/>
                  </a:lnTo>
                  <a:lnTo>
                    <a:pt x="276" y="246"/>
                  </a:lnTo>
                  <a:lnTo>
                    <a:pt x="190" y="359"/>
                  </a:lnTo>
                  <a:lnTo>
                    <a:pt x="129" y="482"/>
                  </a:lnTo>
                  <a:lnTo>
                    <a:pt x="95" y="633"/>
                  </a:lnTo>
                  <a:lnTo>
                    <a:pt x="1044" y="633"/>
                  </a:lnTo>
                  <a:lnTo>
                    <a:pt x="1052" y="642"/>
                  </a:lnTo>
                  <a:lnTo>
                    <a:pt x="1070" y="642"/>
                  </a:lnTo>
                  <a:lnTo>
                    <a:pt x="1078" y="661"/>
                  </a:lnTo>
                  <a:lnTo>
                    <a:pt x="1078" y="699"/>
                  </a:lnTo>
                  <a:lnTo>
                    <a:pt x="1070" y="718"/>
                  </a:lnTo>
                  <a:lnTo>
                    <a:pt x="1052" y="718"/>
                  </a:lnTo>
                  <a:lnTo>
                    <a:pt x="1035" y="727"/>
                  </a:lnTo>
                  <a:lnTo>
                    <a:pt x="1001" y="727"/>
                  </a:lnTo>
                  <a:lnTo>
                    <a:pt x="1001" y="708"/>
                  </a:lnTo>
                  <a:lnTo>
                    <a:pt x="95" y="708"/>
                  </a:lnTo>
                  <a:lnTo>
                    <a:pt x="129" y="859"/>
                  </a:lnTo>
                  <a:lnTo>
                    <a:pt x="190" y="982"/>
                  </a:lnTo>
                  <a:lnTo>
                    <a:pt x="276" y="1095"/>
                  </a:lnTo>
                  <a:lnTo>
                    <a:pt x="388" y="1180"/>
                  </a:lnTo>
                  <a:lnTo>
                    <a:pt x="518" y="1227"/>
                  </a:lnTo>
                  <a:lnTo>
                    <a:pt x="664" y="1246"/>
                  </a:lnTo>
                  <a:lnTo>
                    <a:pt x="1035" y="1246"/>
                  </a:lnTo>
                  <a:lnTo>
                    <a:pt x="1044" y="1256"/>
                  </a:lnTo>
                  <a:lnTo>
                    <a:pt x="1061" y="1256"/>
                  </a:lnTo>
                  <a:lnTo>
                    <a:pt x="1070" y="1275"/>
                  </a:lnTo>
                  <a:lnTo>
                    <a:pt x="1070" y="1312"/>
                  </a:lnTo>
                  <a:lnTo>
                    <a:pt x="1061" y="1331"/>
                  </a:lnTo>
                  <a:lnTo>
                    <a:pt x="1044" y="1331"/>
                  </a:lnTo>
                  <a:lnTo>
                    <a:pt x="1027" y="1341"/>
                  </a:lnTo>
                  <a:lnTo>
                    <a:pt x="656" y="1341"/>
                  </a:lnTo>
                  <a:lnTo>
                    <a:pt x="474" y="1322"/>
                  </a:lnTo>
                  <a:lnTo>
                    <a:pt x="319" y="1246"/>
                  </a:lnTo>
                  <a:lnTo>
                    <a:pt x="190" y="1152"/>
                  </a:lnTo>
                  <a:lnTo>
                    <a:pt x="86" y="1010"/>
                  </a:lnTo>
                  <a:lnTo>
                    <a:pt x="26" y="850"/>
                  </a:lnTo>
                  <a:lnTo>
                    <a:pt x="0" y="671"/>
                  </a:lnTo>
                  <a:lnTo>
                    <a:pt x="26" y="491"/>
                  </a:lnTo>
                  <a:lnTo>
                    <a:pt x="86" y="331"/>
                  </a:lnTo>
                  <a:lnTo>
                    <a:pt x="190" y="199"/>
                  </a:lnTo>
                  <a:lnTo>
                    <a:pt x="328" y="95"/>
                  </a:lnTo>
                  <a:lnTo>
                    <a:pt x="483" y="29"/>
                  </a:lnTo>
                  <a:lnTo>
                    <a:pt x="6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5" name="Freeform 79"/>
            <p:cNvSpPr>
              <a:spLocks noEditPoints="1"/>
            </p:cNvSpPr>
            <p:nvPr/>
          </p:nvSpPr>
          <p:spPr bwMode="auto">
            <a:xfrm>
              <a:off x="25070" y="3251"/>
              <a:ext cx="1483" cy="1585"/>
            </a:xfrm>
            <a:custGeom>
              <a:avLst/>
              <a:gdLst/>
              <a:ahLst/>
              <a:cxnLst>
                <a:cxn ang="0">
                  <a:pos x="733" y="858"/>
                </a:cxn>
                <a:cxn ang="0">
                  <a:pos x="1242" y="1415"/>
                </a:cxn>
                <a:cxn ang="0">
                  <a:pos x="1009" y="1076"/>
                </a:cxn>
                <a:cxn ang="0">
                  <a:pos x="879" y="849"/>
                </a:cxn>
                <a:cxn ang="0">
                  <a:pos x="1017" y="320"/>
                </a:cxn>
                <a:cxn ang="0">
                  <a:pos x="1009" y="651"/>
                </a:cxn>
                <a:cxn ang="0">
                  <a:pos x="1164" y="660"/>
                </a:cxn>
                <a:cxn ang="0">
                  <a:pos x="1250" y="434"/>
                </a:cxn>
                <a:cxn ang="0">
                  <a:pos x="1130" y="188"/>
                </a:cxn>
                <a:cxn ang="0">
                  <a:pos x="948" y="103"/>
                </a:cxn>
                <a:cxn ang="0">
                  <a:pos x="595" y="94"/>
                </a:cxn>
                <a:cxn ang="0">
                  <a:pos x="569" y="141"/>
                </a:cxn>
                <a:cxn ang="0">
                  <a:pos x="552" y="198"/>
                </a:cxn>
                <a:cxn ang="0">
                  <a:pos x="810" y="755"/>
                </a:cxn>
                <a:cxn ang="0">
                  <a:pos x="948" y="566"/>
                </a:cxn>
                <a:cxn ang="0">
                  <a:pos x="914" y="188"/>
                </a:cxn>
                <a:cxn ang="0">
                  <a:pos x="690" y="75"/>
                </a:cxn>
                <a:cxn ang="0">
                  <a:pos x="284" y="151"/>
                </a:cxn>
                <a:cxn ang="0">
                  <a:pos x="500" y="1510"/>
                </a:cxn>
                <a:cxn ang="0">
                  <a:pos x="491" y="103"/>
                </a:cxn>
                <a:cxn ang="0">
                  <a:pos x="34" y="0"/>
                </a:cxn>
                <a:cxn ang="0">
                  <a:pos x="974" y="28"/>
                </a:cxn>
                <a:cxn ang="0">
                  <a:pos x="1250" y="207"/>
                </a:cxn>
                <a:cxn ang="0">
                  <a:pos x="1302" y="556"/>
                </a:cxn>
                <a:cxn ang="0">
                  <a:pos x="1130" y="783"/>
                </a:cxn>
                <a:cxn ang="0">
                  <a:pos x="1035" y="972"/>
                </a:cxn>
                <a:cxn ang="0">
                  <a:pos x="1199" y="1236"/>
                </a:cxn>
                <a:cxn ang="0">
                  <a:pos x="1319" y="1406"/>
                </a:cxn>
                <a:cxn ang="0">
                  <a:pos x="1466" y="1519"/>
                </a:cxn>
                <a:cxn ang="0">
                  <a:pos x="1483" y="1566"/>
                </a:cxn>
                <a:cxn ang="0">
                  <a:pos x="1078" y="1585"/>
                </a:cxn>
                <a:cxn ang="0">
                  <a:pos x="1009" y="1481"/>
                </a:cxn>
                <a:cxn ang="0">
                  <a:pos x="638" y="858"/>
                </a:cxn>
                <a:cxn ang="0">
                  <a:pos x="543" y="1453"/>
                </a:cxn>
                <a:cxn ang="0">
                  <a:pos x="586" y="1500"/>
                </a:cxn>
                <a:cxn ang="0">
                  <a:pos x="707" y="1519"/>
                </a:cxn>
                <a:cxn ang="0">
                  <a:pos x="716" y="1576"/>
                </a:cxn>
                <a:cxn ang="0">
                  <a:pos x="0" y="1566"/>
                </a:cxn>
                <a:cxn ang="0">
                  <a:pos x="26" y="1519"/>
                </a:cxn>
                <a:cxn ang="0">
                  <a:pos x="181" y="1491"/>
                </a:cxn>
                <a:cxn ang="0">
                  <a:pos x="189" y="141"/>
                </a:cxn>
                <a:cxn ang="0">
                  <a:pos x="34" y="75"/>
                </a:cxn>
                <a:cxn ang="0">
                  <a:pos x="0" y="56"/>
                </a:cxn>
              </a:cxnLst>
              <a:rect l="0" t="0" r="r" b="b"/>
              <a:pathLst>
                <a:path w="1483" h="1585">
                  <a:moveTo>
                    <a:pt x="879" y="849"/>
                  </a:moveTo>
                  <a:lnTo>
                    <a:pt x="854" y="858"/>
                  </a:lnTo>
                  <a:lnTo>
                    <a:pt x="733" y="858"/>
                  </a:lnTo>
                  <a:lnTo>
                    <a:pt x="1112" y="1510"/>
                  </a:lnTo>
                  <a:lnTo>
                    <a:pt x="1319" y="1510"/>
                  </a:lnTo>
                  <a:lnTo>
                    <a:pt x="1242" y="1415"/>
                  </a:lnTo>
                  <a:lnTo>
                    <a:pt x="1155" y="1302"/>
                  </a:lnTo>
                  <a:lnTo>
                    <a:pt x="1078" y="1189"/>
                  </a:lnTo>
                  <a:lnTo>
                    <a:pt x="1009" y="1076"/>
                  </a:lnTo>
                  <a:lnTo>
                    <a:pt x="948" y="972"/>
                  </a:lnTo>
                  <a:lnTo>
                    <a:pt x="905" y="896"/>
                  </a:lnTo>
                  <a:lnTo>
                    <a:pt x="879" y="849"/>
                  </a:lnTo>
                  <a:close/>
                  <a:moveTo>
                    <a:pt x="948" y="103"/>
                  </a:moveTo>
                  <a:lnTo>
                    <a:pt x="992" y="207"/>
                  </a:lnTo>
                  <a:lnTo>
                    <a:pt x="1017" y="320"/>
                  </a:lnTo>
                  <a:lnTo>
                    <a:pt x="1026" y="434"/>
                  </a:lnTo>
                  <a:lnTo>
                    <a:pt x="1026" y="538"/>
                  </a:lnTo>
                  <a:lnTo>
                    <a:pt x="1009" y="651"/>
                  </a:lnTo>
                  <a:lnTo>
                    <a:pt x="966" y="745"/>
                  </a:lnTo>
                  <a:lnTo>
                    <a:pt x="1078" y="717"/>
                  </a:lnTo>
                  <a:lnTo>
                    <a:pt x="1164" y="660"/>
                  </a:lnTo>
                  <a:lnTo>
                    <a:pt x="1216" y="594"/>
                  </a:lnTo>
                  <a:lnTo>
                    <a:pt x="1242" y="519"/>
                  </a:lnTo>
                  <a:lnTo>
                    <a:pt x="1250" y="434"/>
                  </a:lnTo>
                  <a:lnTo>
                    <a:pt x="1233" y="330"/>
                  </a:lnTo>
                  <a:lnTo>
                    <a:pt x="1190" y="245"/>
                  </a:lnTo>
                  <a:lnTo>
                    <a:pt x="1130" y="188"/>
                  </a:lnTo>
                  <a:lnTo>
                    <a:pt x="1069" y="141"/>
                  </a:lnTo>
                  <a:lnTo>
                    <a:pt x="1000" y="122"/>
                  </a:lnTo>
                  <a:lnTo>
                    <a:pt x="948" y="103"/>
                  </a:lnTo>
                  <a:close/>
                  <a:moveTo>
                    <a:pt x="655" y="75"/>
                  </a:moveTo>
                  <a:lnTo>
                    <a:pt x="621" y="85"/>
                  </a:lnTo>
                  <a:lnTo>
                    <a:pt x="595" y="94"/>
                  </a:lnTo>
                  <a:lnTo>
                    <a:pt x="586" y="113"/>
                  </a:lnTo>
                  <a:lnTo>
                    <a:pt x="569" y="132"/>
                  </a:lnTo>
                  <a:lnTo>
                    <a:pt x="569" y="141"/>
                  </a:lnTo>
                  <a:lnTo>
                    <a:pt x="560" y="160"/>
                  </a:lnTo>
                  <a:lnTo>
                    <a:pt x="560" y="198"/>
                  </a:lnTo>
                  <a:lnTo>
                    <a:pt x="552" y="198"/>
                  </a:lnTo>
                  <a:lnTo>
                    <a:pt x="552" y="774"/>
                  </a:lnTo>
                  <a:lnTo>
                    <a:pt x="698" y="774"/>
                  </a:lnTo>
                  <a:lnTo>
                    <a:pt x="810" y="755"/>
                  </a:lnTo>
                  <a:lnTo>
                    <a:pt x="879" y="717"/>
                  </a:lnTo>
                  <a:lnTo>
                    <a:pt x="923" y="660"/>
                  </a:lnTo>
                  <a:lnTo>
                    <a:pt x="948" y="566"/>
                  </a:lnTo>
                  <a:lnTo>
                    <a:pt x="957" y="434"/>
                  </a:lnTo>
                  <a:lnTo>
                    <a:pt x="948" y="292"/>
                  </a:lnTo>
                  <a:lnTo>
                    <a:pt x="914" y="188"/>
                  </a:lnTo>
                  <a:lnTo>
                    <a:pt x="862" y="122"/>
                  </a:lnTo>
                  <a:lnTo>
                    <a:pt x="785" y="85"/>
                  </a:lnTo>
                  <a:lnTo>
                    <a:pt x="690" y="75"/>
                  </a:lnTo>
                  <a:lnTo>
                    <a:pt x="655" y="75"/>
                  </a:lnTo>
                  <a:close/>
                  <a:moveTo>
                    <a:pt x="267" y="75"/>
                  </a:moveTo>
                  <a:lnTo>
                    <a:pt x="284" y="151"/>
                  </a:lnTo>
                  <a:lnTo>
                    <a:pt x="284" y="1434"/>
                  </a:lnTo>
                  <a:lnTo>
                    <a:pt x="267" y="1510"/>
                  </a:lnTo>
                  <a:lnTo>
                    <a:pt x="500" y="1510"/>
                  </a:lnTo>
                  <a:lnTo>
                    <a:pt x="483" y="1434"/>
                  </a:lnTo>
                  <a:lnTo>
                    <a:pt x="483" y="132"/>
                  </a:lnTo>
                  <a:lnTo>
                    <a:pt x="491" y="103"/>
                  </a:lnTo>
                  <a:lnTo>
                    <a:pt x="509" y="75"/>
                  </a:lnTo>
                  <a:lnTo>
                    <a:pt x="267" y="75"/>
                  </a:lnTo>
                  <a:close/>
                  <a:moveTo>
                    <a:pt x="34" y="0"/>
                  </a:moveTo>
                  <a:lnTo>
                    <a:pt x="750" y="0"/>
                  </a:lnTo>
                  <a:lnTo>
                    <a:pt x="862" y="9"/>
                  </a:lnTo>
                  <a:lnTo>
                    <a:pt x="974" y="28"/>
                  </a:lnTo>
                  <a:lnTo>
                    <a:pt x="1086" y="66"/>
                  </a:lnTo>
                  <a:lnTo>
                    <a:pt x="1173" y="132"/>
                  </a:lnTo>
                  <a:lnTo>
                    <a:pt x="1250" y="207"/>
                  </a:lnTo>
                  <a:lnTo>
                    <a:pt x="1302" y="311"/>
                  </a:lnTo>
                  <a:lnTo>
                    <a:pt x="1319" y="434"/>
                  </a:lnTo>
                  <a:lnTo>
                    <a:pt x="1302" y="556"/>
                  </a:lnTo>
                  <a:lnTo>
                    <a:pt x="1268" y="660"/>
                  </a:lnTo>
                  <a:lnTo>
                    <a:pt x="1207" y="726"/>
                  </a:lnTo>
                  <a:lnTo>
                    <a:pt x="1130" y="783"/>
                  </a:lnTo>
                  <a:lnTo>
                    <a:pt x="1043" y="821"/>
                  </a:lnTo>
                  <a:lnTo>
                    <a:pt x="948" y="840"/>
                  </a:lnTo>
                  <a:lnTo>
                    <a:pt x="1035" y="972"/>
                  </a:lnTo>
                  <a:lnTo>
                    <a:pt x="1104" y="1085"/>
                  </a:lnTo>
                  <a:lnTo>
                    <a:pt x="1155" y="1179"/>
                  </a:lnTo>
                  <a:lnTo>
                    <a:pt x="1199" y="1236"/>
                  </a:lnTo>
                  <a:lnTo>
                    <a:pt x="1216" y="1264"/>
                  </a:lnTo>
                  <a:lnTo>
                    <a:pt x="1259" y="1330"/>
                  </a:lnTo>
                  <a:lnTo>
                    <a:pt x="1319" y="1406"/>
                  </a:lnTo>
                  <a:lnTo>
                    <a:pt x="1388" y="1472"/>
                  </a:lnTo>
                  <a:lnTo>
                    <a:pt x="1449" y="1510"/>
                  </a:lnTo>
                  <a:lnTo>
                    <a:pt x="1466" y="1519"/>
                  </a:lnTo>
                  <a:lnTo>
                    <a:pt x="1475" y="1529"/>
                  </a:lnTo>
                  <a:lnTo>
                    <a:pt x="1483" y="1547"/>
                  </a:lnTo>
                  <a:lnTo>
                    <a:pt x="1483" y="1566"/>
                  </a:lnTo>
                  <a:lnTo>
                    <a:pt x="1466" y="1576"/>
                  </a:lnTo>
                  <a:lnTo>
                    <a:pt x="1457" y="1585"/>
                  </a:lnTo>
                  <a:lnTo>
                    <a:pt x="1078" y="1585"/>
                  </a:lnTo>
                  <a:lnTo>
                    <a:pt x="1052" y="1557"/>
                  </a:lnTo>
                  <a:lnTo>
                    <a:pt x="1035" y="1529"/>
                  </a:lnTo>
                  <a:lnTo>
                    <a:pt x="1009" y="1481"/>
                  </a:lnTo>
                  <a:lnTo>
                    <a:pt x="974" y="1434"/>
                  </a:lnTo>
                  <a:lnTo>
                    <a:pt x="957" y="1396"/>
                  </a:lnTo>
                  <a:lnTo>
                    <a:pt x="638" y="858"/>
                  </a:lnTo>
                  <a:lnTo>
                    <a:pt x="534" y="858"/>
                  </a:lnTo>
                  <a:lnTo>
                    <a:pt x="534" y="1425"/>
                  </a:lnTo>
                  <a:lnTo>
                    <a:pt x="543" y="1453"/>
                  </a:lnTo>
                  <a:lnTo>
                    <a:pt x="543" y="1481"/>
                  </a:lnTo>
                  <a:lnTo>
                    <a:pt x="560" y="1491"/>
                  </a:lnTo>
                  <a:lnTo>
                    <a:pt x="586" y="1500"/>
                  </a:lnTo>
                  <a:lnTo>
                    <a:pt x="621" y="1510"/>
                  </a:lnTo>
                  <a:lnTo>
                    <a:pt x="698" y="1510"/>
                  </a:lnTo>
                  <a:lnTo>
                    <a:pt x="707" y="1519"/>
                  </a:lnTo>
                  <a:lnTo>
                    <a:pt x="724" y="1529"/>
                  </a:lnTo>
                  <a:lnTo>
                    <a:pt x="724" y="1566"/>
                  </a:lnTo>
                  <a:lnTo>
                    <a:pt x="716" y="1576"/>
                  </a:lnTo>
                  <a:lnTo>
                    <a:pt x="698" y="1585"/>
                  </a:lnTo>
                  <a:lnTo>
                    <a:pt x="34" y="1585"/>
                  </a:lnTo>
                  <a:lnTo>
                    <a:pt x="0" y="1566"/>
                  </a:lnTo>
                  <a:lnTo>
                    <a:pt x="0" y="1529"/>
                  </a:lnTo>
                  <a:lnTo>
                    <a:pt x="8" y="1519"/>
                  </a:lnTo>
                  <a:lnTo>
                    <a:pt x="26" y="1519"/>
                  </a:lnTo>
                  <a:lnTo>
                    <a:pt x="34" y="1510"/>
                  </a:lnTo>
                  <a:lnTo>
                    <a:pt x="138" y="1510"/>
                  </a:lnTo>
                  <a:lnTo>
                    <a:pt x="181" y="1491"/>
                  </a:lnTo>
                  <a:lnTo>
                    <a:pt x="198" y="1444"/>
                  </a:lnTo>
                  <a:lnTo>
                    <a:pt x="198" y="207"/>
                  </a:lnTo>
                  <a:lnTo>
                    <a:pt x="189" y="141"/>
                  </a:lnTo>
                  <a:lnTo>
                    <a:pt x="172" y="94"/>
                  </a:lnTo>
                  <a:lnTo>
                    <a:pt x="129" y="75"/>
                  </a:lnTo>
                  <a:lnTo>
                    <a:pt x="34" y="75"/>
                  </a:lnTo>
                  <a:lnTo>
                    <a:pt x="26" y="66"/>
                  </a:lnTo>
                  <a:lnTo>
                    <a:pt x="8" y="66"/>
                  </a:lnTo>
                  <a:lnTo>
                    <a:pt x="0" y="56"/>
                  </a:lnTo>
                  <a:lnTo>
                    <a:pt x="0" y="18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6" name="Freeform 80"/>
            <p:cNvSpPr>
              <a:spLocks/>
            </p:cNvSpPr>
            <p:nvPr/>
          </p:nvSpPr>
          <p:spPr bwMode="auto">
            <a:xfrm>
              <a:off x="26760" y="4713"/>
              <a:ext cx="1018" cy="8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984" y="0"/>
                </a:cxn>
                <a:cxn ang="0">
                  <a:pos x="1001" y="10"/>
                </a:cxn>
                <a:cxn ang="0">
                  <a:pos x="1010" y="10"/>
                </a:cxn>
                <a:cxn ang="0">
                  <a:pos x="1018" y="29"/>
                </a:cxn>
                <a:cxn ang="0">
                  <a:pos x="1018" y="67"/>
                </a:cxn>
                <a:cxn ang="0">
                  <a:pos x="1001" y="76"/>
                </a:cxn>
                <a:cxn ang="0">
                  <a:pos x="992" y="85"/>
                </a:cxn>
                <a:cxn ang="0">
                  <a:pos x="958" y="85"/>
                </a:cxn>
                <a:cxn ang="0">
                  <a:pos x="958" y="76"/>
                </a:cxn>
                <a:cxn ang="0">
                  <a:pos x="26" y="76"/>
                </a:cxn>
                <a:cxn ang="0">
                  <a:pos x="18" y="67"/>
                </a:cxn>
                <a:cxn ang="0">
                  <a:pos x="0" y="57"/>
                </a:cxn>
                <a:cxn ang="0">
                  <a:pos x="0" y="19"/>
                </a:cxn>
                <a:cxn ang="0">
                  <a:pos x="18" y="10"/>
                </a:cxn>
                <a:cxn ang="0">
                  <a:pos x="26" y="0"/>
                </a:cxn>
              </a:cxnLst>
              <a:rect l="0" t="0" r="r" b="b"/>
              <a:pathLst>
                <a:path w="1018" h="85">
                  <a:moveTo>
                    <a:pt x="26" y="0"/>
                  </a:moveTo>
                  <a:lnTo>
                    <a:pt x="984" y="0"/>
                  </a:lnTo>
                  <a:lnTo>
                    <a:pt x="1001" y="10"/>
                  </a:lnTo>
                  <a:lnTo>
                    <a:pt x="1010" y="10"/>
                  </a:lnTo>
                  <a:lnTo>
                    <a:pt x="1018" y="29"/>
                  </a:lnTo>
                  <a:lnTo>
                    <a:pt x="1018" y="67"/>
                  </a:lnTo>
                  <a:lnTo>
                    <a:pt x="1001" y="76"/>
                  </a:lnTo>
                  <a:lnTo>
                    <a:pt x="992" y="85"/>
                  </a:lnTo>
                  <a:lnTo>
                    <a:pt x="958" y="85"/>
                  </a:lnTo>
                  <a:lnTo>
                    <a:pt x="958" y="76"/>
                  </a:lnTo>
                  <a:lnTo>
                    <a:pt x="26" y="76"/>
                  </a:lnTo>
                  <a:lnTo>
                    <a:pt x="18" y="67"/>
                  </a:lnTo>
                  <a:lnTo>
                    <a:pt x="0" y="57"/>
                  </a:lnTo>
                  <a:lnTo>
                    <a:pt x="0" y="19"/>
                  </a:lnTo>
                  <a:lnTo>
                    <a:pt x="18" y="1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7" name="Freeform 81"/>
            <p:cNvSpPr>
              <a:spLocks/>
            </p:cNvSpPr>
            <p:nvPr/>
          </p:nvSpPr>
          <p:spPr bwMode="auto">
            <a:xfrm>
              <a:off x="28184" y="3090"/>
              <a:ext cx="759" cy="2341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189" y="19"/>
                </a:cxn>
                <a:cxn ang="0">
                  <a:pos x="345" y="94"/>
                </a:cxn>
                <a:cxn ang="0">
                  <a:pos x="439" y="227"/>
                </a:cxn>
                <a:cxn ang="0">
                  <a:pos x="448" y="916"/>
                </a:cxn>
                <a:cxn ang="0">
                  <a:pos x="457" y="935"/>
                </a:cxn>
                <a:cxn ang="0">
                  <a:pos x="552" y="1076"/>
                </a:cxn>
                <a:cxn ang="0">
                  <a:pos x="724" y="1142"/>
                </a:cxn>
                <a:cxn ang="0">
                  <a:pos x="750" y="1152"/>
                </a:cxn>
                <a:cxn ang="0">
                  <a:pos x="759" y="1189"/>
                </a:cxn>
                <a:cxn ang="0">
                  <a:pos x="741" y="1199"/>
                </a:cxn>
                <a:cxn ang="0">
                  <a:pos x="621" y="1227"/>
                </a:cxn>
                <a:cxn ang="0">
                  <a:pos x="483" y="1350"/>
                </a:cxn>
                <a:cxn ang="0">
                  <a:pos x="457" y="2048"/>
                </a:cxn>
                <a:cxn ang="0">
                  <a:pos x="370" y="2228"/>
                </a:cxn>
                <a:cxn ang="0">
                  <a:pos x="172" y="2331"/>
                </a:cxn>
                <a:cxn ang="0">
                  <a:pos x="25" y="2341"/>
                </a:cxn>
                <a:cxn ang="0">
                  <a:pos x="8" y="2294"/>
                </a:cxn>
                <a:cxn ang="0">
                  <a:pos x="25" y="2284"/>
                </a:cxn>
                <a:cxn ang="0">
                  <a:pos x="224" y="2209"/>
                </a:cxn>
                <a:cxn ang="0">
                  <a:pos x="301" y="2086"/>
                </a:cxn>
                <a:cxn ang="0">
                  <a:pos x="310" y="1463"/>
                </a:cxn>
                <a:cxn ang="0">
                  <a:pos x="370" y="1293"/>
                </a:cxn>
                <a:cxn ang="0">
                  <a:pos x="560" y="1170"/>
                </a:cxn>
                <a:cxn ang="0">
                  <a:pos x="396" y="1076"/>
                </a:cxn>
                <a:cxn ang="0">
                  <a:pos x="319" y="944"/>
                </a:cxn>
                <a:cxn ang="0">
                  <a:pos x="310" y="274"/>
                </a:cxn>
                <a:cxn ang="0">
                  <a:pos x="301" y="255"/>
                </a:cxn>
                <a:cxn ang="0">
                  <a:pos x="207" y="113"/>
                </a:cxn>
                <a:cxn ang="0">
                  <a:pos x="34" y="57"/>
                </a:cxn>
                <a:cxn ang="0">
                  <a:pos x="0" y="47"/>
                </a:cxn>
                <a:cxn ang="0">
                  <a:pos x="17" y="0"/>
                </a:cxn>
              </a:cxnLst>
              <a:rect l="0" t="0" r="r" b="b"/>
              <a:pathLst>
                <a:path w="759" h="2341">
                  <a:moveTo>
                    <a:pt x="17" y="0"/>
                  </a:moveTo>
                  <a:lnTo>
                    <a:pt x="43" y="0"/>
                  </a:lnTo>
                  <a:lnTo>
                    <a:pt x="103" y="10"/>
                  </a:lnTo>
                  <a:lnTo>
                    <a:pt x="189" y="19"/>
                  </a:lnTo>
                  <a:lnTo>
                    <a:pt x="267" y="47"/>
                  </a:lnTo>
                  <a:lnTo>
                    <a:pt x="345" y="94"/>
                  </a:lnTo>
                  <a:lnTo>
                    <a:pt x="405" y="161"/>
                  </a:lnTo>
                  <a:lnTo>
                    <a:pt x="439" y="227"/>
                  </a:lnTo>
                  <a:lnTo>
                    <a:pt x="448" y="293"/>
                  </a:lnTo>
                  <a:lnTo>
                    <a:pt x="448" y="916"/>
                  </a:lnTo>
                  <a:lnTo>
                    <a:pt x="457" y="925"/>
                  </a:lnTo>
                  <a:lnTo>
                    <a:pt x="457" y="935"/>
                  </a:lnTo>
                  <a:lnTo>
                    <a:pt x="491" y="1010"/>
                  </a:lnTo>
                  <a:lnTo>
                    <a:pt x="552" y="1076"/>
                  </a:lnTo>
                  <a:lnTo>
                    <a:pt x="629" y="1123"/>
                  </a:lnTo>
                  <a:lnTo>
                    <a:pt x="724" y="1142"/>
                  </a:lnTo>
                  <a:lnTo>
                    <a:pt x="733" y="1152"/>
                  </a:lnTo>
                  <a:lnTo>
                    <a:pt x="750" y="1152"/>
                  </a:lnTo>
                  <a:lnTo>
                    <a:pt x="759" y="1161"/>
                  </a:lnTo>
                  <a:lnTo>
                    <a:pt x="759" y="1189"/>
                  </a:lnTo>
                  <a:lnTo>
                    <a:pt x="750" y="1199"/>
                  </a:lnTo>
                  <a:lnTo>
                    <a:pt x="741" y="1199"/>
                  </a:lnTo>
                  <a:lnTo>
                    <a:pt x="690" y="1208"/>
                  </a:lnTo>
                  <a:lnTo>
                    <a:pt x="621" y="1227"/>
                  </a:lnTo>
                  <a:lnTo>
                    <a:pt x="543" y="1274"/>
                  </a:lnTo>
                  <a:lnTo>
                    <a:pt x="483" y="1350"/>
                  </a:lnTo>
                  <a:lnTo>
                    <a:pt x="457" y="1435"/>
                  </a:lnTo>
                  <a:lnTo>
                    <a:pt x="457" y="2048"/>
                  </a:lnTo>
                  <a:lnTo>
                    <a:pt x="431" y="2152"/>
                  </a:lnTo>
                  <a:lnTo>
                    <a:pt x="370" y="2228"/>
                  </a:lnTo>
                  <a:lnTo>
                    <a:pt x="284" y="2294"/>
                  </a:lnTo>
                  <a:lnTo>
                    <a:pt x="172" y="2331"/>
                  </a:lnTo>
                  <a:lnTo>
                    <a:pt x="51" y="2341"/>
                  </a:lnTo>
                  <a:lnTo>
                    <a:pt x="25" y="2341"/>
                  </a:lnTo>
                  <a:lnTo>
                    <a:pt x="8" y="2322"/>
                  </a:lnTo>
                  <a:lnTo>
                    <a:pt x="8" y="2294"/>
                  </a:lnTo>
                  <a:lnTo>
                    <a:pt x="17" y="2284"/>
                  </a:lnTo>
                  <a:lnTo>
                    <a:pt x="25" y="2284"/>
                  </a:lnTo>
                  <a:lnTo>
                    <a:pt x="138" y="2256"/>
                  </a:lnTo>
                  <a:lnTo>
                    <a:pt x="224" y="2209"/>
                  </a:lnTo>
                  <a:lnTo>
                    <a:pt x="276" y="2152"/>
                  </a:lnTo>
                  <a:lnTo>
                    <a:pt x="301" y="2086"/>
                  </a:lnTo>
                  <a:lnTo>
                    <a:pt x="310" y="2020"/>
                  </a:lnTo>
                  <a:lnTo>
                    <a:pt x="310" y="1463"/>
                  </a:lnTo>
                  <a:lnTo>
                    <a:pt x="327" y="1369"/>
                  </a:lnTo>
                  <a:lnTo>
                    <a:pt x="370" y="1293"/>
                  </a:lnTo>
                  <a:lnTo>
                    <a:pt x="448" y="1218"/>
                  </a:lnTo>
                  <a:lnTo>
                    <a:pt x="560" y="1170"/>
                  </a:lnTo>
                  <a:lnTo>
                    <a:pt x="474" y="1133"/>
                  </a:lnTo>
                  <a:lnTo>
                    <a:pt x="396" y="1076"/>
                  </a:lnTo>
                  <a:lnTo>
                    <a:pt x="345" y="1010"/>
                  </a:lnTo>
                  <a:lnTo>
                    <a:pt x="319" y="944"/>
                  </a:lnTo>
                  <a:lnTo>
                    <a:pt x="310" y="859"/>
                  </a:lnTo>
                  <a:lnTo>
                    <a:pt x="310" y="274"/>
                  </a:lnTo>
                  <a:lnTo>
                    <a:pt x="301" y="264"/>
                  </a:lnTo>
                  <a:lnTo>
                    <a:pt x="301" y="255"/>
                  </a:lnTo>
                  <a:lnTo>
                    <a:pt x="267" y="179"/>
                  </a:lnTo>
                  <a:lnTo>
                    <a:pt x="207" y="113"/>
                  </a:lnTo>
                  <a:lnTo>
                    <a:pt x="129" y="76"/>
                  </a:lnTo>
                  <a:lnTo>
                    <a:pt x="34" y="57"/>
                  </a:lnTo>
                  <a:lnTo>
                    <a:pt x="8" y="57"/>
                  </a:lnTo>
                  <a:lnTo>
                    <a:pt x="0" y="47"/>
                  </a:lnTo>
                  <a:lnTo>
                    <a:pt x="0" y="19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0" y="54864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Particle of charge  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</a:t>
            </a:r>
            <a:r>
              <a:rPr lang="en-US" sz="2800" dirty="0" smtClean="0">
                <a:solidFill>
                  <a:srgbClr val="009900"/>
                </a:solidFill>
              </a:rPr>
              <a:t>   binds to the line defect:   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76" name="Right Arrow 75"/>
          <p:cNvSpPr/>
          <p:nvPr/>
        </p:nvSpPr>
        <p:spPr>
          <a:xfrm>
            <a:off x="228600" y="6248400"/>
            <a:ext cx="1219200" cy="381000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1676400" y="6172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Similar to </a:t>
            </a:r>
            <a:r>
              <a:rPr lang="en-US" sz="2800" dirty="0" err="1" smtClean="0">
                <a:solidFill>
                  <a:srgbClr val="009900"/>
                </a:solidFill>
              </a:rPr>
              <a:t>Denef’s</a:t>
            </a:r>
            <a:r>
              <a:rPr lang="en-US" sz="2800" dirty="0" smtClean="0">
                <a:solidFill>
                  <a:srgbClr val="009900"/>
                </a:solidFill>
              </a:rPr>
              <a:t> halo picture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227825" y="2468875"/>
            <a:ext cx="729695" cy="84491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842305" y="2545685"/>
            <a:ext cx="729695" cy="84491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456785" y="2468875"/>
            <a:ext cx="729695" cy="84491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994455" y="2507280"/>
            <a:ext cx="729695" cy="84491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5570530" y="2507280"/>
            <a:ext cx="729695" cy="84491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0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75" grpId="0"/>
      <p:bldP spid="76" grpId="0" animBg="1"/>
      <p:bldP spid="77" grpId="0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txBody>
          <a:bodyPr/>
          <a:lstStyle/>
          <a:p>
            <a:r>
              <a:rPr lang="en-US" dirty="0" smtClean="0"/>
              <a:t>Wall-Crossing for </a:t>
            </a:r>
            <a:endParaRPr lang="en-US" dirty="0"/>
          </a:p>
        </p:txBody>
      </p:sp>
      <p:grpSp>
        <p:nvGrpSpPr>
          <p:cNvPr id="3" name="Group 2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143000" y="1600200"/>
            <a:ext cx="6666799" cy="845993"/>
            <a:chOff x="796" y="1407"/>
            <a:chExt cx="23003" cy="2919"/>
          </a:xfrm>
          <a:solidFill>
            <a:srgbClr val="0000FF"/>
          </a:solidFill>
        </p:grpSpPr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796" y="1756"/>
              <a:ext cx="1510" cy="1545"/>
            </a:xfrm>
            <a:custGeom>
              <a:avLst/>
              <a:gdLst/>
              <a:ahLst/>
              <a:cxnLst>
                <a:cxn ang="0">
                  <a:pos x="1496" y="0"/>
                </a:cxn>
                <a:cxn ang="0">
                  <a:pos x="1510" y="60"/>
                </a:cxn>
                <a:cxn ang="0">
                  <a:pos x="1461" y="483"/>
                </a:cxn>
                <a:cxn ang="0">
                  <a:pos x="1454" y="513"/>
                </a:cxn>
                <a:cxn ang="0">
                  <a:pos x="1419" y="498"/>
                </a:cxn>
                <a:cxn ang="0">
                  <a:pos x="1412" y="446"/>
                </a:cxn>
                <a:cxn ang="0">
                  <a:pos x="1419" y="320"/>
                </a:cxn>
                <a:cxn ang="0">
                  <a:pos x="1398" y="179"/>
                </a:cxn>
                <a:cxn ang="0">
                  <a:pos x="1307" y="90"/>
                </a:cxn>
                <a:cxn ang="0">
                  <a:pos x="1104" y="67"/>
                </a:cxn>
                <a:cxn ang="0">
                  <a:pos x="741" y="82"/>
                </a:cxn>
                <a:cxn ang="0">
                  <a:pos x="713" y="156"/>
                </a:cxn>
                <a:cxn ang="0">
                  <a:pos x="769" y="736"/>
                </a:cxn>
                <a:cxn ang="0">
                  <a:pos x="937" y="713"/>
                </a:cxn>
                <a:cxn ang="0">
                  <a:pos x="1021" y="609"/>
                </a:cxn>
                <a:cxn ang="0">
                  <a:pos x="1062" y="483"/>
                </a:cxn>
                <a:cxn ang="0">
                  <a:pos x="1090" y="468"/>
                </a:cxn>
                <a:cxn ang="0">
                  <a:pos x="1104" y="513"/>
                </a:cxn>
                <a:cxn ang="0">
                  <a:pos x="979" y="1018"/>
                </a:cxn>
                <a:cxn ang="0">
                  <a:pos x="972" y="1055"/>
                </a:cxn>
                <a:cxn ang="0">
                  <a:pos x="951" y="1070"/>
                </a:cxn>
                <a:cxn ang="0">
                  <a:pos x="930" y="1055"/>
                </a:cxn>
                <a:cxn ang="0">
                  <a:pos x="923" y="1033"/>
                </a:cxn>
                <a:cxn ang="0">
                  <a:pos x="930" y="1018"/>
                </a:cxn>
                <a:cxn ang="0">
                  <a:pos x="944" y="951"/>
                </a:cxn>
                <a:cxn ang="0">
                  <a:pos x="923" y="840"/>
                </a:cxn>
                <a:cxn ang="0">
                  <a:pos x="846" y="810"/>
                </a:cxn>
                <a:cxn ang="0">
                  <a:pos x="552" y="802"/>
                </a:cxn>
                <a:cxn ang="0">
                  <a:pos x="426" y="1382"/>
                </a:cxn>
                <a:cxn ang="0">
                  <a:pos x="419" y="1448"/>
                </a:cxn>
                <a:cxn ang="0">
                  <a:pos x="440" y="1471"/>
                </a:cxn>
                <a:cxn ang="0">
                  <a:pos x="489" y="1478"/>
                </a:cxn>
                <a:cxn ang="0">
                  <a:pos x="678" y="1493"/>
                </a:cxn>
                <a:cxn ang="0">
                  <a:pos x="664" y="1538"/>
                </a:cxn>
                <a:cxn ang="0">
                  <a:pos x="475" y="1545"/>
                </a:cxn>
                <a:cxn ang="0">
                  <a:pos x="252" y="1538"/>
                </a:cxn>
                <a:cxn ang="0">
                  <a:pos x="21" y="1545"/>
                </a:cxn>
                <a:cxn ang="0">
                  <a:pos x="0" y="1530"/>
                </a:cxn>
                <a:cxn ang="0">
                  <a:pos x="7" y="1486"/>
                </a:cxn>
                <a:cxn ang="0">
                  <a:pos x="28" y="1471"/>
                </a:cxn>
                <a:cxn ang="0">
                  <a:pos x="196" y="1463"/>
                </a:cxn>
                <a:cxn ang="0">
                  <a:pos x="245" y="1411"/>
                </a:cxn>
                <a:cxn ang="0">
                  <a:pos x="538" y="164"/>
                </a:cxn>
                <a:cxn ang="0">
                  <a:pos x="545" y="112"/>
                </a:cxn>
                <a:cxn ang="0">
                  <a:pos x="503" y="75"/>
                </a:cxn>
                <a:cxn ang="0">
                  <a:pos x="363" y="67"/>
                </a:cxn>
                <a:cxn ang="0">
                  <a:pos x="343" y="52"/>
                </a:cxn>
                <a:cxn ang="0">
                  <a:pos x="356" y="8"/>
                </a:cxn>
              </a:cxnLst>
              <a:rect l="0" t="0" r="r" b="b"/>
              <a:pathLst>
                <a:path w="1510" h="1545">
                  <a:moveTo>
                    <a:pt x="370" y="0"/>
                  </a:moveTo>
                  <a:lnTo>
                    <a:pt x="1496" y="0"/>
                  </a:lnTo>
                  <a:lnTo>
                    <a:pt x="1510" y="15"/>
                  </a:lnTo>
                  <a:lnTo>
                    <a:pt x="1510" y="60"/>
                  </a:lnTo>
                  <a:lnTo>
                    <a:pt x="1468" y="453"/>
                  </a:lnTo>
                  <a:lnTo>
                    <a:pt x="1461" y="483"/>
                  </a:lnTo>
                  <a:lnTo>
                    <a:pt x="1461" y="498"/>
                  </a:lnTo>
                  <a:lnTo>
                    <a:pt x="1454" y="513"/>
                  </a:lnTo>
                  <a:lnTo>
                    <a:pt x="1426" y="513"/>
                  </a:lnTo>
                  <a:lnTo>
                    <a:pt x="1419" y="498"/>
                  </a:lnTo>
                  <a:lnTo>
                    <a:pt x="1412" y="491"/>
                  </a:lnTo>
                  <a:lnTo>
                    <a:pt x="1412" y="446"/>
                  </a:lnTo>
                  <a:lnTo>
                    <a:pt x="1419" y="394"/>
                  </a:lnTo>
                  <a:lnTo>
                    <a:pt x="1419" y="320"/>
                  </a:lnTo>
                  <a:lnTo>
                    <a:pt x="1412" y="238"/>
                  </a:lnTo>
                  <a:lnTo>
                    <a:pt x="1398" y="179"/>
                  </a:lnTo>
                  <a:lnTo>
                    <a:pt x="1363" y="127"/>
                  </a:lnTo>
                  <a:lnTo>
                    <a:pt x="1307" y="90"/>
                  </a:lnTo>
                  <a:lnTo>
                    <a:pt x="1223" y="75"/>
                  </a:lnTo>
                  <a:lnTo>
                    <a:pt x="1104" y="67"/>
                  </a:lnTo>
                  <a:lnTo>
                    <a:pt x="769" y="67"/>
                  </a:lnTo>
                  <a:lnTo>
                    <a:pt x="741" y="82"/>
                  </a:lnTo>
                  <a:lnTo>
                    <a:pt x="727" y="104"/>
                  </a:lnTo>
                  <a:lnTo>
                    <a:pt x="713" y="156"/>
                  </a:lnTo>
                  <a:lnTo>
                    <a:pt x="573" y="736"/>
                  </a:lnTo>
                  <a:lnTo>
                    <a:pt x="769" y="736"/>
                  </a:lnTo>
                  <a:lnTo>
                    <a:pt x="867" y="728"/>
                  </a:lnTo>
                  <a:lnTo>
                    <a:pt x="937" y="713"/>
                  </a:lnTo>
                  <a:lnTo>
                    <a:pt x="986" y="676"/>
                  </a:lnTo>
                  <a:lnTo>
                    <a:pt x="1021" y="609"/>
                  </a:lnTo>
                  <a:lnTo>
                    <a:pt x="1055" y="498"/>
                  </a:lnTo>
                  <a:lnTo>
                    <a:pt x="1062" y="483"/>
                  </a:lnTo>
                  <a:lnTo>
                    <a:pt x="1076" y="468"/>
                  </a:lnTo>
                  <a:lnTo>
                    <a:pt x="1090" y="468"/>
                  </a:lnTo>
                  <a:lnTo>
                    <a:pt x="1104" y="483"/>
                  </a:lnTo>
                  <a:lnTo>
                    <a:pt x="1104" y="513"/>
                  </a:lnTo>
                  <a:lnTo>
                    <a:pt x="1097" y="528"/>
                  </a:lnTo>
                  <a:lnTo>
                    <a:pt x="979" y="1018"/>
                  </a:lnTo>
                  <a:lnTo>
                    <a:pt x="972" y="1040"/>
                  </a:lnTo>
                  <a:lnTo>
                    <a:pt x="972" y="1055"/>
                  </a:lnTo>
                  <a:lnTo>
                    <a:pt x="958" y="1070"/>
                  </a:lnTo>
                  <a:lnTo>
                    <a:pt x="951" y="1070"/>
                  </a:lnTo>
                  <a:lnTo>
                    <a:pt x="937" y="1062"/>
                  </a:lnTo>
                  <a:lnTo>
                    <a:pt x="930" y="1055"/>
                  </a:lnTo>
                  <a:lnTo>
                    <a:pt x="923" y="1040"/>
                  </a:lnTo>
                  <a:lnTo>
                    <a:pt x="923" y="1033"/>
                  </a:lnTo>
                  <a:lnTo>
                    <a:pt x="930" y="1025"/>
                  </a:lnTo>
                  <a:lnTo>
                    <a:pt x="930" y="1018"/>
                  </a:lnTo>
                  <a:lnTo>
                    <a:pt x="937" y="981"/>
                  </a:lnTo>
                  <a:lnTo>
                    <a:pt x="944" y="951"/>
                  </a:lnTo>
                  <a:lnTo>
                    <a:pt x="944" y="869"/>
                  </a:lnTo>
                  <a:lnTo>
                    <a:pt x="923" y="840"/>
                  </a:lnTo>
                  <a:lnTo>
                    <a:pt x="895" y="817"/>
                  </a:lnTo>
                  <a:lnTo>
                    <a:pt x="846" y="810"/>
                  </a:lnTo>
                  <a:lnTo>
                    <a:pt x="762" y="802"/>
                  </a:lnTo>
                  <a:lnTo>
                    <a:pt x="552" y="802"/>
                  </a:lnTo>
                  <a:lnTo>
                    <a:pt x="559" y="810"/>
                  </a:lnTo>
                  <a:lnTo>
                    <a:pt x="426" y="1382"/>
                  </a:lnTo>
                  <a:lnTo>
                    <a:pt x="419" y="1404"/>
                  </a:lnTo>
                  <a:lnTo>
                    <a:pt x="419" y="1448"/>
                  </a:lnTo>
                  <a:lnTo>
                    <a:pt x="426" y="1463"/>
                  </a:lnTo>
                  <a:lnTo>
                    <a:pt x="440" y="1471"/>
                  </a:lnTo>
                  <a:lnTo>
                    <a:pt x="461" y="1471"/>
                  </a:lnTo>
                  <a:lnTo>
                    <a:pt x="489" y="1478"/>
                  </a:lnTo>
                  <a:lnTo>
                    <a:pt x="664" y="1478"/>
                  </a:lnTo>
                  <a:lnTo>
                    <a:pt x="678" y="1493"/>
                  </a:lnTo>
                  <a:lnTo>
                    <a:pt x="678" y="1523"/>
                  </a:lnTo>
                  <a:lnTo>
                    <a:pt x="664" y="1538"/>
                  </a:lnTo>
                  <a:lnTo>
                    <a:pt x="650" y="1545"/>
                  </a:lnTo>
                  <a:lnTo>
                    <a:pt x="475" y="1545"/>
                  </a:lnTo>
                  <a:lnTo>
                    <a:pt x="384" y="1538"/>
                  </a:lnTo>
                  <a:lnTo>
                    <a:pt x="252" y="1538"/>
                  </a:lnTo>
                  <a:lnTo>
                    <a:pt x="175" y="1545"/>
                  </a:lnTo>
                  <a:lnTo>
                    <a:pt x="21" y="1545"/>
                  </a:lnTo>
                  <a:lnTo>
                    <a:pt x="7" y="1538"/>
                  </a:lnTo>
                  <a:lnTo>
                    <a:pt x="0" y="1530"/>
                  </a:lnTo>
                  <a:lnTo>
                    <a:pt x="0" y="1493"/>
                  </a:lnTo>
                  <a:lnTo>
                    <a:pt x="7" y="1486"/>
                  </a:lnTo>
                  <a:lnTo>
                    <a:pt x="21" y="1478"/>
                  </a:lnTo>
                  <a:lnTo>
                    <a:pt x="28" y="1471"/>
                  </a:lnTo>
                  <a:lnTo>
                    <a:pt x="147" y="1471"/>
                  </a:lnTo>
                  <a:lnTo>
                    <a:pt x="196" y="1463"/>
                  </a:lnTo>
                  <a:lnTo>
                    <a:pt x="231" y="1441"/>
                  </a:lnTo>
                  <a:lnTo>
                    <a:pt x="245" y="1411"/>
                  </a:lnTo>
                  <a:lnTo>
                    <a:pt x="259" y="1367"/>
                  </a:lnTo>
                  <a:lnTo>
                    <a:pt x="538" y="164"/>
                  </a:lnTo>
                  <a:lnTo>
                    <a:pt x="545" y="142"/>
                  </a:lnTo>
                  <a:lnTo>
                    <a:pt x="545" y="112"/>
                  </a:lnTo>
                  <a:lnTo>
                    <a:pt x="531" y="90"/>
                  </a:lnTo>
                  <a:lnTo>
                    <a:pt x="503" y="75"/>
                  </a:lnTo>
                  <a:lnTo>
                    <a:pt x="461" y="67"/>
                  </a:lnTo>
                  <a:lnTo>
                    <a:pt x="363" y="67"/>
                  </a:lnTo>
                  <a:lnTo>
                    <a:pt x="350" y="60"/>
                  </a:lnTo>
                  <a:lnTo>
                    <a:pt x="343" y="52"/>
                  </a:lnTo>
                  <a:lnTo>
                    <a:pt x="343" y="23"/>
                  </a:lnTo>
                  <a:lnTo>
                    <a:pt x="356" y="8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592" y="1586"/>
              <a:ext cx="497" cy="2272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490" y="0"/>
                </a:cxn>
                <a:cxn ang="0">
                  <a:pos x="497" y="7"/>
                </a:cxn>
                <a:cxn ang="0">
                  <a:pos x="497" y="29"/>
                </a:cxn>
                <a:cxn ang="0">
                  <a:pos x="469" y="59"/>
                </a:cxn>
                <a:cxn ang="0">
                  <a:pos x="357" y="215"/>
                </a:cxn>
                <a:cxn ang="0">
                  <a:pos x="266" y="378"/>
                </a:cxn>
                <a:cxn ang="0">
                  <a:pos x="203" y="557"/>
                </a:cxn>
                <a:cxn ang="0">
                  <a:pos x="154" y="750"/>
                </a:cxn>
                <a:cxn ang="0">
                  <a:pos x="133" y="943"/>
                </a:cxn>
                <a:cxn ang="0">
                  <a:pos x="126" y="1136"/>
                </a:cxn>
                <a:cxn ang="0">
                  <a:pos x="133" y="1292"/>
                </a:cxn>
                <a:cxn ang="0">
                  <a:pos x="147" y="1448"/>
                </a:cxn>
                <a:cxn ang="0">
                  <a:pos x="175" y="1611"/>
                </a:cxn>
                <a:cxn ang="0">
                  <a:pos x="217" y="1774"/>
                </a:cxn>
                <a:cxn ang="0">
                  <a:pos x="273" y="1930"/>
                </a:cxn>
                <a:cxn ang="0">
                  <a:pos x="357" y="2071"/>
                </a:cxn>
                <a:cxn ang="0">
                  <a:pos x="462" y="2205"/>
                </a:cxn>
                <a:cxn ang="0">
                  <a:pos x="490" y="2235"/>
                </a:cxn>
                <a:cxn ang="0">
                  <a:pos x="490" y="2242"/>
                </a:cxn>
                <a:cxn ang="0">
                  <a:pos x="497" y="2250"/>
                </a:cxn>
                <a:cxn ang="0">
                  <a:pos x="497" y="2265"/>
                </a:cxn>
                <a:cxn ang="0">
                  <a:pos x="490" y="2272"/>
                </a:cxn>
                <a:cxn ang="0">
                  <a:pos x="476" y="2272"/>
                </a:cxn>
                <a:cxn ang="0">
                  <a:pos x="455" y="2257"/>
                </a:cxn>
                <a:cxn ang="0">
                  <a:pos x="406" y="2220"/>
                </a:cxn>
                <a:cxn ang="0">
                  <a:pos x="350" y="2161"/>
                </a:cxn>
                <a:cxn ang="0">
                  <a:pos x="280" y="2079"/>
                </a:cxn>
                <a:cxn ang="0">
                  <a:pos x="210" y="1967"/>
                </a:cxn>
                <a:cxn ang="0">
                  <a:pos x="140" y="1841"/>
                </a:cxn>
                <a:cxn ang="0">
                  <a:pos x="70" y="1648"/>
                </a:cxn>
                <a:cxn ang="0">
                  <a:pos x="28" y="1463"/>
                </a:cxn>
                <a:cxn ang="0">
                  <a:pos x="7" y="1284"/>
                </a:cxn>
                <a:cxn ang="0">
                  <a:pos x="0" y="1136"/>
                </a:cxn>
                <a:cxn ang="0">
                  <a:pos x="7" y="987"/>
                </a:cxn>
                <a:cxn ang="0">
                  <a:pos x="28" y="817"/>
                </a:cxn>
                <a:cxn ang="0">
                  <a:pos x="70" y="631"/>
                </a:cxn>
                <a:cxn ang="0">
                  <a:pos x="133" y="445"/>
                </a:cxn>
                <a:cxn ang="0">
                  <a:pos x="203" y="312"/>
                </a:cxn>
                <a:cxn ang="0">
                  <a:pos x="273" y="200"/>
                </a:cxn>
                <a:cxn ang="0">
                  <a:pos x="343" y="111"/>
                </a:cxn>
                <a:cxn ang="0">
                  <a:pos x="406" y="52"/>
                </a:cxn>
                <a:cxn ang="0">
                  <a:pos x="455" y="15"/>
                </a:cxn>
                <a:cxn ang="0">
                  <a:pos x="476" y="0"/>
                </a:cxn>
              </a:cxnLst>
              <a:rect l="0" t="0" r="r" b="b"/>
              <a:pathLst>
                <a:path w="497" h="2272">
                  <a:moveTo>
                    <a:pt x="476" y="0"/>
                  </a:moveTo>
                  <a:lnTo>
                    <a:pt x="490" y="0"/>
                  </a:lnTo>
                  <a:lnTo>
                    <a:pt x="497" y="7"/>
                  </a:lnTo>
                  <a:lnTo>
                    <a:pt x="497" y="29"/>
                  </a:lnTo>
                  <a:lnTo>
                    <a:pt x="469" y="59"/>
                  </a:lnTo>
                  <a:lnTo>
                    <a:pt x="357" y="215"/>
                  </a:lnTo>
                  <a:lnTo>
                    <a:pt x="266" y="378"/>
                  </a:lnTo>
                  <a:lnTo>
                    <a:pt x="203" y="557"/>
                  </a:lnTo>
                  <a:lnTo>
                    <a:pt x="154" y="750"/>
                  </a:lnTo>
                  <a:lnTo>
                    <a:pt x="133" y="943"/>
                  </a:lnTo>
                  <a:lnTo>
                    <a:pt x="126" y="1136"/>
                  </a:lnTo>
                  <a:lnTo>
                    <a:pt x="133" y="1292"/>
                  </a:lnTo>
                  <a:lnTo>
                    <a:pt x="147" y="1448"/>
                  </a:lnTo>
                  <a:lnTo>
                    <a:pt x="175" y="1611"/>
                  </a:lnTo>
                  <a:lnTo>
                    <a:pt x="217" y="1774"/>
                  </a:lnTo>
                  <a:lnTo>
                    <a:pt x="273" y="1930"/>
                  </a:lnTo>
                  <a:lnTo>
                    <a:pt x="357" y="2071"/>
                  </a:lnTo>
                  <a:lnTo>
                    <a:pt x="462" y="2205"/>
                  </a:lnTo>
                  <a:lnTo>
                    <a:pt x="490" y="2235"/>
                  </a:lnTo>
                  <a:lnTo>
                    <a:pt x="490" y="2242"/>
                  </a:lnTo>
                  <a:lnTo>
                    <a:pt x="497" y="2250"/>
                  </a:lnTo>
                  <a:lnTo>
                    <a:pt x="497" y="2265"/>
                  </a:lnTo>
                  <a:lnTo>
                    <a:pt x="490" y="2272"/>
                  </a:lnTo>
                  <a:lnTo>
                    <a:pt x="476" y="2272"/>
                  </a:lnTo>
                  <a:lnTo>
                    <a:pt x="455" y="2257"/>
                  </a:lnTo>
                  <a:lnTo>
                    <a:pt x="406" y="2220"/>
                  </a:lnTo>
                  <a:lnTo>
                    <a:pt x="350" y="2161"/>
                  </a:lnTo>
                  <a:lnTo>
                    <a:pt x="280" y="2079"/>
                  </a:lnTo>
                  <a:lnTo>
                    <a:pt x="210" y="1967"/>
                  </a:lnTo>
                  <a:lnTo>
                    <a:pt x="140" y="1841"/>
                  </a:lnTo>
                  <a:lnTo>
                    <a:pt x="70" y="1648"/>
                  </a:lnTo>
                  <a:lnTo>
                    <a:pt x="28" y="1463"/>
                  </a:lnTo>
                  <a:lnTo>
                    <a:pt x="7" y="1284"/>
                  </a:lnTo>
                  <a:lnTo>
                    <a:pt x="0" y="1136"/>
                  </a:lnTo>
                  <a:lnTo>
                    <a:pt x="7" y="987"/>
                  </a:lnTo>
                  <a:lnTo>
                    <a:pt x="28" y="817"/>
                  </a:lnTo>
                  <a:lnTo>
                    <a:pt x="70" y="631"/>
                  </a:lnTo>
                  <a:lnTo>
                    <a:pt x="133" y="445"/>
                  </a:lnTo>
                  <a:lnTo>
                    <a:pt x="203" y="312"/>
                  </a:lnTo>
                  <a:lnTo>
                    <a:pt x="273" y="200"/>
                  </a:lnTo>
                  <a:lnTo>
                    <a:pt x="343" y="111"/>
                  </a:lnTo>
                  <a:lnTo>
                    <a:pt x="406" y="52"/>
                  </a:lnTo>
                  <a:lnTo>
                    <a:pt x="455" y="15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298" y="1749"/>
              <a:ext cx="1293" cy="1545"/>
            </a:xfrm>
            <a:custGeom>
              <a:avLst/>
              <a:gdLst/>
              <a:ahLst/>
              <a:cxnLst>
                <a:cxn ang="0">
                  <a:pos x="378" y="0"/>
                </a:cxn>
                <a:cxn ang="0">
                  <a:pos x="532" y="0"/>
                </a:cxn>
                <a:cxn ang="0">
                  <a:pos x="608" y="7"/>
                </a:cxn>
                <a:cxn ang="0">
                  <a:pos x="741" y="7"/>
                </a:cxn>
                <a:cxn ang="0">
                  <a:pos x="832" y="0"/>
                </a:cxn>
                <a:cxn ang="0">
                  <a:pos x="1014" y="0"/>
                </a:cxn>
                <a:cxn ang="0">
                  <a:pos x="1028" y="15"/>
                </a:cxn>
                <a:cxn ang="0">
                  <a:pos x="1028" y="45"/>
                </a:cxn>
                <a:cxn ang="0">
                  <a:pos x="1021" y="52"/>
                </a:cxn>
                <a:cxn ang="0">
                  <a:pos x="993" y="67"/>
                </a:cxn>
                <a:cxn ang="0">
                  <a:pos x="846" y="67"/>
                </a:cxn>
                <a:cxn ang="0">
                  <a:pos x="783" y="82"/>
                </a:cxn>
                <a:cxn ang="0">
                  <a:pos x="748" y="97"/>
                </a:cxn>
                <a:cxn ang="0">
                  <a:pos x="727" y="126"/>
                </a:cxn>
                <a:cxn ang="0">
                  <a:pos x="713" y="171"/>
                </a:cxn>
                <a:cxn ang="0">
                  <a:pos x="427" y="1403"/>
                </a:cxn>
                <a:cxn ang="0">
                  <a:pos x="427" y="1426"/>
                </a:cxn>
                <a:cxn ang="0">
                  <a:pos x="420" y="1441"/>
                </a:cxn>
                <a:cxn ang="0">
                  <a:pos x="420" y="1463"/>
                </a:cxn>
                <a:cxn ang="0">
                  <a:pos x="434" y="1478"/>
                </a:cxn>
                <a:cxn ang="0">
                  <a:pos x="699" y="1478"/>
                </a:cxn>
                <a:cxn ang="0">
                  <a:pos x="825" y="1463"/>
                </a:cxn>
                <a:cxn ang="0">
                  <a:pos x="930" y="1433"/>
                </a:cxn>
                <a:cxn ang="0">
                  <a:pos x="1014" y="1381"/>
                </a:cxn>
                <a:cxn ang="0">
                  <a:pos x="1077" y="1322"/>
                </a:cxn>
                <a:cxn ang="0">
                  <a:pos x="1133" y="1248"/>
                </a:cxn>
                <a:cxn ang="0">
                  <a:pos x="1175" y="1173"/>
                </a:cxn>
                <a:cxn ang="0">
                  <a:pos x="1210" y="1092"/>
                </a:cxn>
                <a:cxn ang="0">
                  <a:pos x="1238" y="1010"/>
                </a:cxn>
                <a:cxn ang="0">
                  <a:pos x="1245" y="988"/>
                </a:cxn>
                <a:cxn ang="0">
                  <a:pos x="1265" y="965"/>
                </a:cxn>
                <a:cxn ang="0">
                  <a:pos x="1286" y="965"/>
                </a:cxn>
                <a:cxn ang="0">
                  <a:pos x="1293" y="973"/>
                </a:cxn>
                <a:cxn ang="0">
                  <a:pos x="1293" y="1003"/>
                </a:cxn>
                <a:cxn ang="0">
                  <a:pos x="1286" y="1017"/>
                </a:cxn>
                <a:cxn ang="0">
                  <a:pos x="1119" y="1507"/>
                </a:cxn>
                <a:cxn ang="0">
                  <a:pos x="1105" y="1537"/>
                </a:cxn>
                <a:cxn ang="0">
                  <a:pos x="1091" y="1545"/>
                </a:cxn>
                <a:cxn ang="0">
                  <a:pos x="21" y="1545"/>
                </a:cxn>
                <a:cxn ang="0">
                  <a:pos x="7" y="1537"/>
                </a:cxn>
                <a:cxn ang="0">
                  <a:pos x="0" y="1530"/>
                </a:cxn>
                <a:cxn ang="0">
                  <a:pos x="0" y="1500"/>
                </a:cxn>
                <a:cxn ang="0">
                  <a:pos x="14" y="1485"/>
                </a:cxn>
                <a:cxn ang="0">
                  <a:pos x="28" y="1478"/>
                </a:cxn>
                <a:cxn ang="0">
                  <a:pos x="140" y="1478"/>
                </a:cxn>
                <a:cxn ang="0">
                  <a:pos x="189" y="1470"/>
                </a:cxn>
                <a:cxn ang="0">
                  <a:pos x="224" y="1448"/>
                </a:cxn>
                <a:cxn ang="0">
                  <a:pos x="238" y="1418"/>
                </a:cxn>
                <a:cxn ang="0">
                  <a:pos x="252" y="1374"/>
                </a:cxn>
                <a:cxn ang="0">
                  <a:pos x="539" y="156"/>
                </a:cxn>
                <a:cxn ang="0">
                  <a:pos x="546" y="141"/>
                </a:cxn>
                <a:cxn ang="0">
                  <a:pos x="546" y="97"/>
                </a:cxn>
                <a:cxn ang="0">
                  <a:pos x="539" y="89"/>
                </a:cxn>
                <a:cxn ang="0">
                  <a:pos x="511" y="74"/>
                </a:cxn>
                <a:cxn ang="0">
                  <a:pos x="490" y="74"/>
                </a:cxn>
                <a:cxn ang="0">
                  <a:pos x="462" y="67"/>
                </a:cxn>
                <a:cxn ang="0">
                  <a:pos x="364" y="67"/>
                </a:cxn>
                <a:cxn ang="0">
                  <a:pos x="350" y="59"/>
                </a:cxn>
                <a:cxn ang="0">
                  <a:pos x="350" y="22"/>
                </a:cxn>
                <a:cxn ang="0">
                  <a:pos x="364" y="7"/>
                </a:cxn>
                <a:cxn ang="0">
                  <a:pos x="378" y="0"/>
                </a:cxn>
              </a:cxnLst>
              <a:rect l="0" t="0" r="r" b="b"/>
              <a:pathLst>
                <a:path w="1293" h="1545">
                  <a:moveTo>
                    <a:pt x="378" y="0"/>
                  </a:moveTo>
                  <a:lnTo>
                    <a:pt x="532" y="0"/>
                  </a:lnTo>
                  <a:lnTo>
                    <a:pt x="608" y="7"/>
                  </a:lnTo>
                  <a:lnTo>
                    <a:pt x="741" y="7"/>
                  </a:lnTo>
                  <a:lnTo>
                    <a:pt x="832" y="0"/>
                  </a:lnTo>
                  <a:lnTo>
                    <a:pt x="1014" y="0"/>
                  </a:lnTo>
                  <a:lnTo>
                    <a:pt x="1028" y="15"/>
                  </a:lnTo>
                  <a:lnTo>
                    <a:pt x="1028" y="45"/>
                  </a:lnTo>
                  <a:lnTo>
                    <a:pt x="1021" y="52"/>
                  </a:lnTo>
                  <a:lnTo>
                    <a:pt x="993" y="67"/>
                  </a:lnTo>
                  <a:lnTo>
                    <a:pt x="846" y="67"/>
                  </a:lnTo>
                  <a:lnTo>
                    <a:pt x="783" y="82"/>
                  </a:lnTo>
                  <a:lnTo>
                    <a:pt x="748" y="97"/>
                  </a:lnTo>
                  <a:lnTo>
                    <a:pt x="727" y="126"/>
                  </a:lnTo>
                  <a:lnTo>
                    <a:pt x="713" y="171"/>
                  </a:lnTo>
                  <a:lnTo>
                    <a:pt x="427" y="1403"/>
                  </a:lnTo>
                  <a:lnTo>
                    <a:pt x="427" y="1426"/>
                  </a:lnTo>
                  <a:lnTo>
                    <a:pt x="420" y="1441"/>
                  </a:lnTo>
                  <a:lnTo>
                    <a:pt x="420" y="1463"/>
                  </a:lnTo>
                  <a:lnTo>
                    <a:pt x="434" y="1478"/>
                  </a:lnTo>
                  <a:lnTo>
                    <a:pt x="699" y="1478"/>
                  </a:lnTo>
                  <a:lnTo>
                    <a:pt x="825" y="1463"/>
                  </a:lnTo>
                  <a:lnTo>
                    <a:pt x="930" y="1433"/>
                  </a:lnTo>
                  <a:lnTo>
                    <a:pt x="1014" y="1381"/>
                  </a:lnTo>
                  <a:lnTo>
                    <a:pt x="1077" y="1322"/>
                  </a:lnTo>
                  <a:lnTo>
                    <a:pt x="1133" y="1248"/>
                  </a:lnTo>
                  <a:lnTo>
                    <a:pt x="1175" y="1173"/>
                  </a:lnTo>
                  <a:lnTo>
                    <a:pt x="1210" y="1092"/>
                  </a:lnTo>
                  <a:lnTo>
                    <a:pt x="1238" y="1010"/>
                  </a:lnTo>
                  <a:lnTo>
                    <a:pt x="1245" y="988"/>
                  </a:lnTo>
                  <a:lnTo>
                    <a:pt x="1265" y="965"/>
                  </a:lnTo>
                  <a:lnTo>
                    <a:pt x="1286" y="965"/>
                  </a:lnTo>
                  <a:lnTo>
                    <a:pt x="1293" y="973"/>
                  </a:lnTo>
                  <a:lnTo>
                    <a:pt x="1293" y="1003"/>
                  </a:lnTo>
                  <a:lnTo>
                    <a:pt x="1286" y="1017"/>
                  </a:lnTo>
                  <a:lnTo>
                    <a:pt x="1119" y="1507"/>
                  </a:lnTo>
                  <a:lnTo>
                    <a:pt x="1105" y="1537"/>
                  </a:lnTo>
                  <a:lnTo>
                    <a:pt x="1091" y="1545"/>
                  </a:lnTo>
                  <a:lnTo>
                    <a:pt x="21" y="1545"/>
                  </a:lnTo>
                  <a:lnTo>
                    <a:pt x="7" y="1537"/>
                  </a:lnTo>
                  <a:lnTo>
                    <a:pt x="0" y="1530"/>
                  </a:lnTo>
                  <a:lnTo>
                    <a:pt x="0" y="1500"/>
                  </a:lnTo>
                  <a:lnTo>
                    <a:pt x="14" y="1485"/>
                  </a:lnTo>
                  <a:lnTo>
                    <a:pt x="28" y="1478"/>
                  </a:lnTo>
                  <a:lnTo>
                    <a:pt x="140" y="1478"/>
                  </a:lnTo>
                  <a:lnTo>
                    <a:pt x="189" y="1470"/>
                  </a:lnTo>
                  <a:lnTo>
                    <a:pt x="224" y="1448"/>
                  </a:lnTo>
                  <a:lnTo>
                    <a:pt x="238" y="1418"/>
                  </a:lnTo>
                  <a:lnTo>
                    <a:pt x="252" y="1374"/>
                  </a:lnTo>
                  <a:lnTo>
                    <a:pt x="539" y="156"/>
                  </a:lnTo>
                  <a:lnTo>
                    <a:pt x="546" y="141"/>
                  </a:lnTo>
                  <a:lnTo>
                    <a:pt x="546" y="97"/>
                  </a:lnTo>
                  <a:lnTo>
                    <a:pt x="539" y="89"/>
                  </a:lnTo>
                  <a:lnTo>
                    <a:pt x="511" y="74"/>
                  </a:lnTo>
                  <a:lnTo>
                    <a:pt x="490" y="74"/>
                  </a:lnTo>
                  <a:lnTo>
                    <a:pt x="462" y="67"/>
                  </a:lnTo>
                  <a:lnTo>
                    <a:pt x="364" y="67"/>
                  </a:lnTo>
                  <a:lnTo>
                    <a:pt x="350" y="59"/>
                  </a:lnTo>
                  <a:lnTo>
                    <a:pt x="350" y="22"/>
                  </a:lnTo>
                  <a:lnTo>
                    <a:pt x="364" y="7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4808" y="1593"/>
              <a:ext cx="503" cy="227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" y="0"/>
                </a:cxn>
                <a:cxn ang="0">
                  <a:pos x="42" y="15"/>
                </a:cxn>
                <a:cxn ang="0">
                  <a:pos x="91" y="52"/>
                </a:cxn>
                <a:cxn ang="0">
                  <a:pos x="147" y="111"/>
                </a:cxn>
                <a:cxn ang="0">
                  <a:pos x="217" y="193"/>
                </a:cxn>
                <a:cxn ang="0">
                  <a:pos x="287" y="305"/>
                </a:cxn>
                <a:cxn ang="0">
                  <a:pos x="357" y="431"/>
                </a:cxn>
                <a:cxn ang="0">
                  <a:pos x="426" y="624"/>
                </a:cxn>
                <a:cxn ang="0">
                  <a:pos x="468" y="810"/>
                </a:cxn>
                <a:cxn ang="0">
                  <a:pos x="489" y="988"/>
                </a:cxn>
                <a:cxn ang="0">
                  <a:pos x="496" y="1136"/>
                </a:cxn>
                <a:cxn ang="0">
                  <a:pos x="503" y="1129"/>
                </a:cxn>
                <a:cxn ang="0">
                  <a:pos x="496" y="1285"/>
                </a:cxn>
                <a:cxn ang="0">
                  <a:pos x="475" y="1456"/>
                </a:cxn>
                <a:cxn ang="0">
                  <a:pos x="433" y="1641"/>
                </a:cxn>
                <a:cxn ang="0">
                  <a:pos x="371" y="1827"/>
                </a:cxn>
                <a:cxn ang="0">
                  <a:pos x="301" y="1960"/>
                </a:cxn>
                <a:cxn ang="0">
                  <a:pos x="231" y="2072"/>
                </a:cxn>
                <a:cxn ang="0">
                  <a:pos x="154" y="2161"/>
                </a:cxn>
                <a:cxn ang="0">
                  <a:pos x="98" y="2220"/>
                </a:cxn>
                <a:cxn ang="0">
                  <a:pos x="49" y="2258"/>
                </a:cxn>
                <a:cxn ang="0">
                  <a:pos x="28" y="2272"/>
                </a:cxn>
                <a:cxn ang="0">
                  <a:pos x="21" y="2272"/>
                </a:cxn>
                <a:cxn ang="0">
                  <a:pos x="7" y="2258"/>
                </a:cxn>
                <a:cxn ang="0">
                  <a:pos x="7" y="2243"/>
                </a:cxn>
                <a:cxn ang="0">
                  <a:pos x="35" y="2213"/>
                </a:cxn>
                <a:cxn ang="0">
                  <a:pos x="154" y="2057"/>
                </a:cxn>
                <a:cxn ang="0">
                  <a:pos x="245" y="1894"/>
                </a:cxn>
                <a:cxn ang="0">
                  <a:pos x="308" y="1715"/>
                </a:cxn>
                <a:cxn ang="0">
                  <a:pos x="350" y="1522"/>
                </a:cxn>
                <a:cxn ang="0">
                  <a:pos x="371" y="1329"/>
                </a:cxn>
                <a:cxn ang="0">
                  <a:pos x="378" y="1136"/>
                </a:cxn>
                <a:cxn ang="0">
                  <a:pos x="364" y="861"/>
                </a:cxn>
                <a:cxn ang="0">
                  <a:pos x="322" y="624"/>
                </a:cxn>
                <a:cxn ang="0">
                  <a:pos x="252" y="409"/>
                </a:cxn>
                <a:cxn ang="0">
                  <a:pos x="161" y="223"/>
                </a:cxn>
                <a:cxn ang="0">
                  <a:pos x="42" y="74"/>
                </a:cxn>
                <a:cxn ang="0">
                  <a:pos x="14" y="45"/>
                </a:cxn>
                <a:cxn ang="0">
                  <a:pos x="7" y="30"/>
                </a:cxn>
                <a:cxn ang="0">
                  <a:pos x="0" y="22"/>
                </a:cxn>
                <a:cxn ang="0">
                  <a:pos x="0" y="8"/>
                </a:cxn>
                <a:cxn ang="0">
                  <a:pos x="7" y="0"/>
                </a:cxn>
              </a:cxnLst>
              <a:rect l="0" t="0" r="r" b="b"/>
              <a:pathLst>
                <a:path w="503" h="2272">
                  <a:moveTo>
                    <a:pt x="7" y="0"/>
                  </a:moveTo>
                  <a:lnTo>
                    <a:pt x="21" y="0"/>
                  </a:lnTo>
                  <a:lnTo>
                    <a:pt x="42" y="15"/>
                  </a:lnTo>
                  <a:lnTo>
                    <a:pt x="91" y="52"/>
                  </a:lnTo>
                  <a:lnTo>
                    <a:pt x="147" y="111"/>
                  </a:lnTo>
                  <a:lnTo>
                    <a:pt x="217" y="193"/>
                  </a:lnTo>
                  <a:lnTo>
                    <a:pt x="287" y="305"/>
                  </a:lnTo>
                  <a:lnTo>
                    <a:pt x="357" y="431"/>
                  </a:lnTo>
                  <a:lnTo>
                    <a:pt x="426" y="624"/>
                  </a:lnTo>
                  <a:lnTo>
                    <a:pt x="468" y="810"/>
                  </a:lnTo>
                  <a:lnTo>
                    <a:pt x="489" y="988"/>
                  </a:lnTo>
                  <a:lnTo>
                    <a:pt x="496" y="1136"/>
                  </a:lnTo>
                  <a:lnTo>
                    <a:pt x="503" y="1129"/>
                  </a:lnTo>
                  <a:lnTo>
                    <a:pt x="496" y="1285"/>
                  </a:lnTo>
                  <a:lnTo>
                    <a:pt x="475" y="1456"/>
                  </a:lnTo>
                  <a:lnTo>
                    <a:pt x="433" y="1641"/>
                  </a:lnTo>
                  <a:lnTo>
                    <a:pt x="371" y="1827"/>
                  </a:lnTo>
                  <a:lnTo>
                    <a:pt x="301" y="1960"/>
                  </a:lnTo>
                  <a:lnTo>
                    <a:pt x="231" y="2072"/>
                  </a:lnTo>
                  <a:lnTo>
                    <a:pt x="154" y="2161"/>
                  </a:lnTo>
                  <a:lnTo>
                    <a:pt x="98" y="2220"/>
                  </a:lnTo>
                  <a:lnTo>
                    <a:pt x="49" y="2258"/>
                  </a:lnTo>
                  <a:lnTo>
                    <a:pt x="28" y="2272"/>
                  </a:lnTo>
                  <a:lnTo>
                    <a:pt x="21" y="2272"/>
                  </a:lnTo>
                  <a:lnTo>
                    <a:pt x="7" y="2258"/>
                  </a:lnTo>
                  <a:lnTo>
                    <a:pt x="7" y="2243"/>
                  </a:lnTo>
                  <a:lnTo>
                    <a:pt x="35" y="2213"/>
                  </a:lnTo>
                  <a:lnTo>
                    <a:pt x="154" y="2057"/>
                  </a:lnTo>
                  <a:lnTo>
                    <a:pt x="245" y="1894"/>
                  </a:lnTo>
                  <a:lnTo>
                    <a:pt x="308" y="1715"/>
                  </a:lnTo>
                  <a:lnTo>
                    <a:pt x="350" y="1522"/>
                  </a:lnTo>
                  <a:lnTo>
                    <a:pt x="371" y="1329"/>
                  </a:lnTo>
                  <a:lnTo>
                    <a:pt x="378" y="1136"/>
                  </a:lnTo>
                  <a:lnTo>
                    <a:pt x="364" y="861"/>
                  </a:lnTo>
                  <a:lnTo>
                    <a:pt x="322" y="624"/>
                  </a:lnTo>
                  <a:lnTo>
                    <a:pt x="252" y="409"/>
                  </a:lnTo>
                  <a:lnTo>
                    <a:pt x="161" y="223"/>
                  </a:lnTo>
                  <a:lnTo>
                    <a:pt x="42" y="74"/>
                  </a:lnTo>
                  <a:lnTo>
                    <a:pt x="14" y="45"/>
                  </a:lnTo>
                  <a:lnTo>
                    <a:pt x="7" y="30"/>
                  </a:lnTo>
                  <a:lnTo>
                    <a:pt x="0" y="22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 noEditPoints="1"/>
            </p:cNvSpPr>
            <p:nvPr/>
          </p:nvSpPr>
          <p:spPr bwMode="auto">
            <a:xfrm>
              <a:off x="6227" y="2462"/>
              <a:ext cx="1426" cy="527"/>
            </a:xfrm>
            <a:custGeom>
              <a:avLst/>
              <a:gdLst/>
              <a:ahLst/>
              <a:cxnLst>
                <a:cxn ang="0">
                  <a:pos x="28" y="438"/>
                </a:cxn>
                <a:cxn ang="0">
                  <a:pos x="1391" y="438"/>
                </a:cxn>
                <a:cxn ang="0">
                  <a:pos x="1419" y="453"/>
                </a:cxn>
                <a:cxn ang="0">
                  <a:pos x="1426" y="468"/>
                </a:cxn>
                <a:cxn ang="0">
                  <a:pos x="1426" y="497"/>
                </a:cxn>
                <a:cxn ang="0">
                  <a:pos x="1419" y="512"/>
                </a:cxn>
                <a:cxn ang="0">
                  <a:pos x="1405" y="520"/>
                </a:cxn>
                <a:cxn ang="0">
                  <a:pos x="1398" y="527"/>
                </a:cxn>
                <a:cxn ang="0">
                  <a:pos x="28" y="527"/>
                </a:cxn>
                <a:cxn ang="0">
                  <a:pos x="21" y="520"/>
                </a:cxn>
                <a:cxn ang="0">
                  <a:pos x="7" y="512"/>
                </a:cxn>
                <a:cxn ang="0">
                  <a:pos x="0" y="497"/>
                </a:cxn>
                <a:cxn ang="0">
                  <a:pos x="0" y="468"/>
                </a:cxn>
                <a:cxn ang="0">
                  <a:pos x="7" y="453"/>
                </a:cxn>
                <a:cxn ang="0">
                  <a:pos x="21" y="445"/>
                </a:cxn>
                <a:cxn ang="0">
                  <a:pos x="28" y="438"/>
                </a:cxn>
                <a:cxn ang="0">
                  <a:pos x="28" y="0"/>
                </a:cxn>
                <a:cxn ang="0">
                  <a:pos x="1398" y="0"/>
                </a:cxn>
                <a:cxn ang="0">
                  <a:pos x="1405" y="7"/>
                </a:cxn>
                <a:cxn ang="0">
                  <a:pos x="1419" y="15"/>
                </a:cxn>
                <a:cxn ang="0">
                  <a:pos x="1426" y="30"/>
                </a:cxn>
                <a:cxn ang="0">
                  <a:pos x="1426" y="59"/>
                </a:cxn>
                <a:cxn ang="0">
                  <a:pos x="1419" y="74"/>
                </a:cxn>
                <a:cxn ang="0">
                  <a:pos x="1391" y="89"/>
                </a:cxn>
                <a:cxn ang="0">
                  <a:pos x="28" y="89"/>
                </a:cxn>
                <a:cxn ang="0">
                  <a:pos x="21" y="82"/>
                </a:cxn>
                <a:cxn ang="0">
                  <a:pos x="7" y="74"/>
                </a:cxn>
                <a:cxn ang="0">
                  <a:pos x="0" y="59"/>
                </a:cxn>
                <a:cxn ang="0">
                  <a:pos x="0" y="30"/>
                </a:cxn>
                <a:cxn ang="0">
                  <a:pos x="7" y="15"/>
                </a:cxn>
                <a:cxn ang="0">
                  <a:pos x="21" y="7"/>
                </a:cxn>
                <a:cxn ang="0">
                  <a:pos x="28" y="0"/>
                </a:cxn>
              </a:cxnLst>
              <a:rect l="0" t="0" r="r" b="b"/>
              <a:pathLst>
                <a:path w="1426" h="527">
                  <a:moveTo>
                    <a:pt x="28" y="438"/>
                  </a:moveTo>
                  <a:lnTo>
                    <a:pt x="1391" y="438"/>
                  </a:lnTo>
                  <a:lnTo>
                    <a:pt x="1419" y="453"/>
                  </a:lnTo>
                  <a:lnTo>
                    <a:pt x="1426" y="468"/>
                  </a:lnTo>
                  <a:lnTo>
                    <a:pt x="1426" y="497"/>
                  </a:lnTo>
                  <a:lnTo>
                    <a:pt x="1419" y="512"/>
                  </a:lnTo>
                  <a:lnTo>
                    <a:pt x="1405" y="520"/>
                  </a:lnTo>
                  <a:lnTo>
                    <a:pt x="1398" y="527"/>
                  </a:lnTo>
                  <a:lnTo>
                    <a:pt x="28" y="527"/>
                  </a:lnTo>
                  <a:lnTo>
                    <a:pt x="21" y="520"/>
                  </a:lnTo>
                  <a:lnTo>
                    <a:pt x="7" y="512"/>
                  </a:lnTo>
                  <a:lnTo>
                    <a:pt x="0" y="497"/>
                  </a:lnTo>
                  <a:lnTo>
                    <a:pt x="0" y="468"/>
                  </a:lnTo>
                  <a:lnTo>
                    <a:pt x="7" y="453"/>
                  </a:lnTo>
                  <a:lnTo>
                    <a:pt x="21" y="445"/>
                  </a:lnTo>
                  <a:lnTo>
                    <a:pt x="28" y="438"/>
                  </a:lnTo>
                  <a:close/>
                  <a:moveTo>
                    <a:pt x="28" y="0"/>
                  </a:moveTo>
                  <a:lnTo>
                    <a:pt x="1398" y="0"/>
                  </a:lnTo>
                  <a:lnTo>
                    <a:pt x="1405" y="7"/>
                  </a:lnTo>
                  <a:lnTo>
                    <a:pt x="1419" y="15"/>
                  </a:lnTo>
                  <a:lnTo>
                    <a:pt x="1426" y="30"/>
                  </a:lnTo>
                  <a:lnTo>
                    <a:pt x="1426" y="59"/>
                  </a:lnTo>
                  <a:lnTo>
                    <a:pt x="1419" y="74"/>
                  </a:lnTo>
                  <a:lnTo>
                    <a:pt x="1391" y="89"/>
                  </a:lnTo>
                  <a:lnTo>
                    <a:pt x="28" y="89"/>
                  </a:lnTo>
                  <a:lnTo>
                    <a:pt x="21" y="82"/>
                  </a:lnTo>
                  <a:lnTo>
                    <a:pt x="7" y="74"/>
                  </a:lnTo>
                  <a:lnTo>
                    <a:pt x="0" y="59"/>
                  </a:lnTo>
                  <a:lnTo>
                    <a:pt x="0" y="30"/>
                  </a:lnTo>
                  <a:lnTo>
                    <a:pt x="7" y="15"/>
                  </a:lnTo>
                  <a:lnTo>
                    <a:pt x="21" y="7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8499" y="1586"/>
              <a:ext cx="2020" cy="227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31" y="0"/>
                </a:cxn>
                <a:cxn ang="0">
                  <a:pos x="2020" y="534"/>
                </a:cxn>
                <a:cxn ang="0">
                  <a:pos x="1964" y="534"/>
                </a:cxn>
                <a:cxn ang="0">
                  <a:pos x="1901" y="408"/>
                </a:cxn>
                <a:cxn ang="0">
                  <a:pos x="1824" y="304"/>
                </a:cxn>
                <a:cxn ang="0">
                  <a:pos x="1726" y="230"/>
                </a:cxn>
                <a:cxn ang="0">
                  <a:pos x="1614" y="170"/>
                </a:cxn>
                <a:cxn ang="0">
                  <a:pos x="1496" y="133"/>
                </a:cxn>
                <a:cxn ang="0">
                  <a:pos x="1384" y="111"/>
                </a:cxn>
                <a:cxn ang="0">
                  <a:pos x="1272" y="96"/>
                </a:cxn>
                <a:cxn ang="0">
                  <a:pos x="1167" y="89"/>
                </a:cxn>
                <a:cxn ang="0">
                  <a:pos x="223" y="89"/>
                </a:cxn>
                <a:cxn ang="0">
                  <a:pos x="922" y="1106"/>
                </a:cxn>
                <a:cxn ang="0">
                  <a:pos x="929" y="1121"/>
                </a:cxn>
                <a:cxn ang="0">
                  <a:pos x="936" y="1128"/>
                </a:cxn>
                <a:cxn ang="0">
                  <a:pos x="936" y="1143"/>
                </a:cxn>
                <a:cxn ang="0">
                  <a:pos x="922" y="1158"/>
                </a:cxn>
                <a:cxn ang="0">
                  <a:pos x="915" y="1173"/>
                </a:cxn>
                <a:cxn ang="0">
                  <a:pos x="174" y="2153"/>
                </a:cxn>
                <a:cxn ang="0">
                  <a:pos x="1090" y="2153"/>
                </a:cxn>
                <a:cxn ang="0">
                  <a:pos x="1258" y="2146"/>
                </a:cxn>
                <a:cxn ang="0">
                  <a:pos x="1391" y="2131"/>
                </a:cxn>
                <a:cxn ang="0">
                  <a:pos x="1489" y="2116"/>
                </a:cxn>
                <a:cxn ang="0">
                  <a:pos x="1551" y="2101"/>
                </a:cxn>
                <a:cxn ang="0">
                  <a:pos x="1586" y="2086"/>
                </a:cxn>
                <a:cxn ang="0">
                  <a:pos x="1712" y="2019"/>
                </a:cxn>
                <a:cxn ang="0">
                  <a:pos x="1824" y="1938"/>
                </a:cxn>
                <a:cxn ang="0">
                  <a:pos x="1908" y="1826"/>
                </a:cxn>
                <a:cxn ang="0">
                  <a:pos x="1964" y="1708"/>
                </a:cxn>
                <a:cxn ang="0">
                  <a:pos x="2020" y="1708"/>
                </a:cxn>
                <a:cxn ang="0">
                  <a:pos x="1831" y="2279"/>
                </a:cxn>
                <a:cxn ang="0">
                  <a:pos x="21" y="2279"/>
                </a:cxn>
                <a:cxn ang="0">
                  <a:pos x="7" y="2272"/>
                </a:cxn>
                <a:cxn ang="0">
                  <a:pos x="0" y="2265"/>
                </a:cxn>
                <a:cxn ang="0">
                  <a:pos x="0" y="2250"/>
                </a:cxn>
                <a:cxn ang="0">
                  <a:pos x="14" y="2235"/>
                </a:cxn>
                <a:cxn ang="0">
                  <a:pos x="21" y="2220"/>
                </a:cxn>
                <a:cxn ang="0">
                  <a:pos x="783" y="1218"/>
                </a:cxn>
                <a:cxn ang="0">
                  <a:pos x="0" y="74"/>
                </a:cxn>
                <a:cxn ang="0">
                  <a:pos x="0" y="22"/>
                </a:cxn>
                <a:cxn ang="0">
                  <a:pos x="7" y="7"/>
                </a:cxn>
                <a:cxn ang="0">
                  <a:pos x="14" y="0"/>
                </a:cxn>
              </a:cxnLst>
              <a:rect l="0" t="0" r="r" b="b"/>
              <a:pathLst>
                <a:path w="2020" h="2279">
                  <a:moveTo>
                    <a:pt x="14" y="0"/>
                  </a:moveTo>
                  <a:lnTo>
                    <a:pt x="1831" y="0"/>
                  </a:lnTo>
                  <a:lnTo>
                    <a:pt x="2020" y="534"/>
                  </a:lnTo>
                  <a:lnTo>
                    <a:pt x="1964" y="534"/>
                  </a:lnTo>
                  <a:lnTo>
                    <a:pt x="1901" y="408"/>
                  </a:lnTo>
                  <a:lnTo>
                    <a:pt x="1824" y="304"/>
                  </a:lnTo>
                  <a:lnTo>
                    <a:pt x="1726" y="230"/>
                  </a:lnTo>
                  <a:lnTo>
                    <a:pt x="1614" y="170"/>
                  </a:lnTo>
                  <a:lnTo>
                    <a:pt x="1496" y="133"/>
                  </a:lnTo>
                  <a:lnTo>
                    <a:pt x="1384" y="111"/>
                  </a:lnTo>
                  <a:lnTo>
                    <a:pt x="1272" y="96"/>
                  </a:lnTo>
                  <a:lnTo>
                    <a:pt x="1167" y="89"/>
                  </a:lnTo>
                  <a:lnTo>
                    <a:pt x="223" y="89"/>
                  </a:lnTo>
                  <a:lnTo>
                    <a:pt x="922" y="1106"/>
                  </a:lnTo>
                  <a:lnTo>
                    <a:pt x="929" y="1121"/>
                  </a:lnTo>
                  <a:lnTo>
                    <a:pt x="936" y="1128"/>
                  </a:lnTo>
                  <a:lnTo>
                    <a:pt x="936" y="1143"/>
                  </a:lnTo>
                  <a:lnTo>
                    <a:pt x="922" y="1158"/>
                  </a:lnTo>
                  <a:lnTo>
                    <a:pt x="915" y="1173"/>
                  </a:lnTo>
                  <a:lnTo>
                    <a:pt x="174" y="2153"/>
                  </a:lnTo>
                  <a:lnTo>
                    <a:pt x="1090" y="2153"/>
                  </a:lnTo>
                  <a:lnTo>
                    <a:pt x="1258" y="2146"/>
                  </a:lnTo>
                  <a:lnTo>
                    <a:pt x="1391" y="2131"/>
                  </a:lnTo>
                  <a:lnTo>
                    <a:pt x="1489" y="2116"/>
                  </a:lnTo>
                  <a:lnTo>
                    <a:pt x="1551" y="2101"/>
                  </a:lnTo>
                  <a:lnTo>
                    <a:pt x="1586" y="2086"/>
                  </a:lnTo>
                  <a:lnTo>
                    <a:pt x="1712" y="2019"/>
                  </a:lnTo>
                  <a:lnTo>
                    <a:pt x="1824" y="1938"/>
                  </a:lnTo>
                  <a:lnTo>
                    <a:pt x="1908" y="1826"/>
                  </a:lnTo>
                  <a:lnTo>
                    <a:pt x="1964" y="1708"/>
                  </a:lnTo>
                  <a:lnTo>
                    <a:pt x="2020" y="1708"/>
                  </a:lnTo>
                  <a:lnTo>
                    <a:pt x="1831" y="2279"/>
                  </a:lnTo>
                  <a:lnTo>
                    <a:pt x="21" y="2279"/>
                  </a:lnTo>
                  <a:lnTo>
                    <a:pt x="7" y="2272"/>
                  </a:lnTo>
                  <a:lnTo>
                    <a:pt x="0" y="2265"/>
                  </a:lnTo>
                  <a:lnTo>
                    <a:pt x="0" y="2250"/>
                  </a:lnTo>
                  <a:lnTo>
                    <a:pt x="14" y="2235"/>
                  </a:lnTo>
                  <a:lnTo>
                    <a:pt x="21" y="2220"/>
                  </a:lnTo>
                  <a:lnTo>
                    <a:pt x="783" y="1218"/>
                  </a:lnTo>
                  <a:lnTo>
                    <a:pt x="0" y="74"/>
                  </a:lnTo>
                  <a:lnTo>
                    <a:pt x="0" y="22"/>
                  </a:lnTo>
                  <a:lnTo>
                    <a:pt x="7" y="7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10707" y="3271"/>
              <a:ext cx="881" cy="1055"/>
            </a:xfrm>
            <a:custGeom>
              <a:avLst/>
              <a:gdLst/>
              <a:ahLst/>
              <a:cxnLst>
                <a:cxn ang="0">
                  <a:pos x="406" y="15"/>
                </a:cxn>
                <a:cxn ang="0">
                  <a:pos x="525" y="127"/>
                </a:cxn>
                <a:cxn ang="0">
                  <a:pos x="595" y="290"/>
                </a:cxn>
                <a:cxn ang="0">
                  <a:pos x="623" y="431"/>
                </a:cxn>
                <a:cxn ang="0">
                  <a:pos x="637" y="490"/>
                </a:cxn>
                <a:cxn ang="0">
                  <a:pos x="720" y="290"/>
                </a:cxn>
                <a:cxn ang="0">
                  <a:pos x="797" y="127"/>
                </a:cxn>
                <a:cxn ang="0">
                  <a:pos x="839" y="30"/>
                </a:cxn>
                <a:cxn ang="0">
                  <a:pos x="867" y="23"/>
                </a:cxn>
                <a:cxn ang="0">
                  <a:pos x="881" y="37"/>
                </a:cxn>
                <a:cxn ang="0">
                  <a:pos x="874" y="60"/>
                </a:cxn>
                <a:cxn ang="0">
                  <a:pos x="790" y="230"/>
                </a:cxn>
                <a:cxn ang="0">
                  <a:pos x="727" y="372"/>
                </a:cxn>
                <a:cxn ang="0">
                  <a:pos x="678" y="505"/>
                </a:cxn>
                <a:cxn ang="0">
                  <a:pos x="637" y="631"/>
                </a:cxn>
                <a:cxn ang="0">
                  <a:pos x="609" y="787"/>
                </a:cxn>
                <a:cxn ang="0">
                  <a:pos x="567" y="973"/>
                </a:cxn>
                <a:cxn ang="0">
                  <a:pos x="546" y="1032"/>
                </a:cxn>
                <a:cxn ang="0">
                  <a:pos x="532" y="1055"/>
                </a:cxn>
                <a:cxn ang="0">
                  <a:pos x="497" y="1040"/>
                </a:cxn>
                <a:cxn ang="0">
                  <a:pos x="490" y="1018"/>
                </a:cxn>
                <a:cxn ang="0">
                  <a:pos x="511" y="906"/>
                </a:cxn>
                <a:cxn ang="0">
                  <a:pos x="574" y="669"/>
                </a:cxn>
                <a:cxn ang="0">
                  <a:pos x="581" y="654"/>
                </a:cxn>
                <a:cxn ang="0">
                  <a:pos x="567" y="401"/>
                </a:cxn>
                <a:cxn ang="0">
                  <a:pos x="511" y="253"/>
                </a:cxn>
                <a:cxn ang="0">
                  <a:pos x="392" y="149"/>
                </a:cxn>
                <a:cxn ang="0">
                  <a:pos x="224" y="141"/>
                </a:cxn>
                <a:cxn ang="0">
                  <a:pos x="98" y="216"/>
                </a:cxn>
                <a:cxn ang="0">
                  <a:pos x="42" y="312"/>
                </a:cxn>
                <a:cxn ang="0">
                  <a:pos x="0" y="305"/>
                </a:cxn>
                <a:cxn ang="0">
                  <a:pos x="21" y="230"/>
                </a:cxn>
                <a:cxn ang="0">
                  <a:pos x="112" y="97"/>
                </a:cxn>
                <a:cxn ang="0">
                  <a:pos x="238" y="15"/>
                </a:cxn>
              </a:cxnLst>
              <a:rect l="0" t="0" r="r" b="b"/>
              <a:pathLst>
                <a:path w="881" h="1055">
                  <a:moveTo>
                    <a:pt x="322" y="0"/>
                  </a:moveTo>
                  <a:lnTo>
                    <a:pt x="406" y="15"/>
                  </a:lnTo>
                  <a:lnTo>
                    <a:pt x="476" y="60"/>
                  </a:lnTo>
                  <a:lnTo>
                    <a:pt x="525" y="127"/>
                  </a:lnTo>
                  <a:lnTo>
                    <a:pt x="567" y="208"/>
                  </a:lnTo>
                  <a:lnTo>
                    <a:pt x="595" y="290"/>
                  </a:lnTo>
                  <a:lnTo>
                    <a:pt x="616" y="364"/>
                  </a:lnTo>
                  <a:lnTo>
                    <a:pt x="623" y="431"/>
                  </a:lnTo>
                  <a:lnTo>
                    <a:pt x="630" y="483"/>
                  </a:lnTo>
                  <a:lnTo>
                    <a:pt x="637" y="490"/>
                  </a:lnTo>
                  <a:lnTo>
                    <a:pt x="671" y="394"/>
                  </a:lnTo>
                  <a:lnTo>
                    <a:pt x="720" y="290"/>
                  </a:lnTo>
                  <a:lnTo>
                    <a:pt x="755" y="201"/>
                  </a:lnTo>
                  <a:lnTo>
                    <a:pt x="797" y="127"/>
                  </a:lnTo>
                  <a:lnTo>
                    <a:pt x="825" y="67"/>
                  </a:lnTo>
                  <a:lnTo>
                    <a:pt x="839" y="30"/>
                  </a:lnTo>
                  <a:lnTo>
                    <a:pt x="846" y="23"/>
                  </a:lnTo>
                  <a:lnTo>
                    <a:pt x="867" y="23"/>
                  </a:lnTo>
                  <a:lnTo>
                    <a:pt x="881" y="30"/>
                  </a:lnTo>
                  <a:lnTo>
                    <a:pt x="881" y="37"/>
                  </a:lnTo>
                  <a:lnTo>
                    <a:pt x="874" y="52"/>
                  </a:lnTo>
                  <a:lnTo>
                    <a:pt x="874" y="60"/>
                  </a:lnTo>
                  <a:lnTo>
                    <a:pt x="825" y="156"/>
                  </a:lnTo>
                  <a:lnTo>
                    <a:pt x="790" y="230"/>
                  </a:lnTo>
                  <a:lnTo>
                    <a:pt x="769" y="282"/>
                  </a:lnTo>
                  <a:lnTo>
                    <a:pt x="727" y="372"/>
                  </a:lnTo>
                  <a:lnTo>
                    <a:pt x="706" y="438"/>
                  </a:lnTo>
                  <a:lnTo>
                    <a:pt x="678" y="505"/>
                  </a:lnTo>
                  <a:lnTo>
                    <a:pt x="657" y="572"/>
                  </a:lnTo>
                  <a:lnTo>
                    <a:pt x="637" y="631"/>
                  </a:lnTo>
                  <a:lnTo>
                    <a:pt x="630" y="676"/>
                  </a:lnTo>
                  <a:lnTo>
                    <a:pt x="609" y="787"/>
                  </a:lnTo>
                  <a:lnTo>
                    <a:pt x="588" y="891"/>
                  </a:lnTo>
                  <a:lnTo>
                    <a:pt x="567" y="973"/>
                  </a:lnTo>
                  <a:lnTo>
                    <a:pt x="560" y="1010"/>
                  </a:lnTo>
                  <a:lnTo>
                    <a:pt x="546" y="1032"/>
                  </a:lnTo>
                  <a:lnTo>
                    <a:pt x="539" y="1047"/>
                  </a:lnTo>
                  <a:lnTo>
                    <a:pt x="532" y="1055"/>
                  </a:lnTo>
                  <a:lnTo>
                    <a:pt x="504" y="1055"/>
                  </a:lnTo>
                  <a:lnTo>
                    <a:pt x="497" y="1040"/>
                  </a:lnTo>
                  <a:lnTo>
                    <a:pt x="490" y="1032"/>
                  </a:lnTo>
                  <a:lnTo>
                    <a:pt x="490" y="1018"/>
                  </a:lnTo>
                  <a:lnTo>
                    <a:pt x="497" y="973"/>
                  </a:lnTo>
                  <a:lnTo>
                    <a:pt x="511" y="906"/>
                  </a:lnTo>
                  <a:lnTo>
                    <a:pt x="553" y="743"/>
                  </a:lnTo>
                  <a:lnTo>
                    <a:pt x="574" y="669"/>
                  </a:lnTo>
                  <a:lnTo>
                    <a:pt x="574" y="661"/>
                  </a:lnTo>
                  <a:lnTo>
                    <a:pt x="581" y="654"/>
                  </a:lnTo>
                  <a:lnTo>
                    <a:pt x="581" y="483"/>
                  </a:lnTo>
                  <a:lnTo>
                    <a:pt x="567" y="401"/>
                  </a:lnTo>
                  <a:lnTo>
                    <a:pt x="546" y="320"/>
                  </a:lnTo>
                  <a:lnTo>
                    <a:pt x="511" y="253"/>
                  </a:lnTo>
                  <a:lnTo>
                    <a:pt x="462" y="186"/>
                  </a:lnTo>
                  <a:lnTo>
                    <a:pt x="392" y="149"/>
                  </a:lnTo>
                  <a:lnTo>
                    <a:pt x="301" y="134"/>
                  </a:lnTo>
                  <a:lnTo>
                    <a:pt x="224" y="141"/>
                  </a:lnTo>
                  <a:lnTo>
                    <a:pt x="154" y="171"/>
                  </a:lnTo>
                  <a:lnTo>
                    <a:pt x="98" y="216"/>
                  </a:lnTo>
                  <a:lnTo>
                    <a:pt x="56" y="282"/>
                  </a:lnTo>
                  <a:lnTo>
                    <a:pt x="42" y="312"/>
                  </a:lnTo>
                  <a:lnTo>
                    <a:pt x="14" y="312"/>
                  </a:lnTo>
                  <a:lnTo>
                    <a:pt x="0" y="305"/>
                  </a:lnTo>
                  <a:lnTo>
                    <a:pt x="0" y="297"/>
                  </a:lnTo>
                  <a:lnTo>
                    <a:pt x="21" y="230"/>
                  </a:lnTo>
                  <a:lnTo>
                    <a:pt x="56" y="164"/>
                  </a:lnTo>
                  <a:lnTo>
                    <a:pt x="112" y="97"/>
                  </a:lnTo>
                  <a:lnTo>
                    <a:pt x="168" y="52"/>
                  </a:lnTo>
                  <a:lnTo>
                    <a:pt x="238" y="15"/>
                  </a:lnTo>
                  <a:lnTo>
                    <a:pt x="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12196" y="1407"/>
              <a:ext cx="1552" cy="1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12203" y="1697"/>
              <a:ext cx="1363" cy="1604"/>
            </a:xfrm>
            <a:custGeom>
              <a:avLst/>
              <a:gdLst/>
              <a:ahLst/>
              <a:cxnLst>
                <a:cxn ang="0">
                  <a:pos x="832" y="15"/>
                </a:cxn>
                <a:cxn ang="0">
                  <a:pos x="1084" y="126"/>
                </a:cxn>
                <a:cxn ang="0">
                  <a:pos x="1265" y="319"/>
                </a:cxn>
                <a:cxn ang="0">
                  <a:pos x="1328" y="572"/>
                </a:cxn>
                <a:cxn ang="0">
                  <a:pos x="1272" y="824"/>
                </a:cxn>
                <a:cxn ang="0">
                  <a:pos x="1140" y="1069"/>
                </a:cxn>
                <a:cxn ang="0">
                  <a:pos x="993" y="1329"/>
                </a:cxn>
                <a:cxn ang="0">
                  <a:pos x="1126" y="1455"/>
                </a:cxn>
                <a:cxn ang="0">
                  <a:pos x="1237" y="1441"/>
                </a:cxn>
                <a:cxn ang="0">
                  <a:pos x="1265" y="1396"/>
                </a:cxn>
                <a:cxn ang="0">
                  <a:pos x="1300" y="1233"/>
                </a:cxn>
                <a:cxn ang="0">
                  <a:pos x="1293" y="1604"/>
                </a:cxn>
                <a:cxn ang="0">
                  <a:pos x="902" y="1597"/>
                </a:cxn>
                <a:cxn ang="0">
                  <a:pos x="895" y="1559"/>
                </a:cxn>
                <a:cxn ang="0">
                  <a:pos x="923" y="1352"/>
                </a:cxn>
                <a:cxn ang="0">
                  <a:pos x="1049" y="921"/>
                </a:cxn>
                <a:cxn ang="0">
                  <a:pos x="1112" y="572"/>
                </a:cxn>
                <a:cxn ang="0">
                  <a:pos x="1063" y="312"/>
                </a:cxn>
                <a:cxn ang="0">
                  <a:pos x="937" y="141"/>
                </a:cxn>
                <a:cxn ang="0">
                  <a:pos x="769" y="59"/>
                </a:cxn>
                <a:cxn ang="0">
                  <a:pos x="594" y="59"/>
                </a:cxn>
                <a:cxn ang="0">
                  <a:pos x="427" y="141"/>
                </a:cxn>
                <a:cxn ang="0">
                  <a:pos x="294" y="312"/>
                </a:cxn>
                <a:cxn ang="0">
                  <a:pos x="245" y="572"/>
                </a:cxn>
                <a:cxn ang="0">
                  <a:pos x="301" y="906"/>
                </a:cxn>
                <a:cxn ang="0">
                  <a:pos x="392" y="1173"/>
                </a:cxn>
                <a:cxn ang="0">
                  <a:pos x="455" y="1433"/>
                </a:cxn>
                <a:cxn ang="0">
                  <a:pos x="469" y="1582"/>
                </a:cxn>
                <a:cxn ang="0">
                  <a:pos x="455" y="1604"/>
                </a:cxn>
                <a:cxn ang="0">
                  <a:pos x="0" y="1233"/>
                </a:cxn>
                <a:cxn ang="0">
                  <a:pos x="91" y="1403"/>
                </a:cxn>
                <a:cxn ang="0">
                  <a:pos x="119" y="1441"/>
                </a:cxn>
                <a:cxn ang="0">
                  <a:pos x="406" y="1455"/>
                </a:cxn>
                <a:cxn ang="0">
                  <a:pos x="301" y="1210"/>
                </a:cxn>
                <a:cxn ang="0">
                  <a:pos x="147" y="951"/>
                </a:cxn>
                <a:cxn ang="0">
                  <a:pos x="42" y="706"/>
                </a:cxn>
                <a:cxn ang="0">
                  <a:pos x="42" y="446"/>
                </a:cxn>
                <a:cxn ang="0">
                  <a:pos x="168" y="215"/>
                </a:cxn>
                <a:cxn ang="0">
                  <a:pos x="385" y="59"/>
                </a:cxn>
                <a:cxn ang="0">
                  <a:pos x="678" y="0"/>
                </a:cxn>
              </a:cxnLst>
              <a:rect l="0" t="0" r="r" b="b"/>
              <a:pathLst>
                <a:path w="1363" h="1604">
                  <a:moveTo>
                    <a:pt x="678" y="0"/>
                  </a:moveTo>
                  <a:lnTo>
                    <a:pt x="832" y="15"/>
                  </a:lnTo>
                  <a:lnTo>
                    <a:pt x="965" y="59"/>
                  </a:lnTo>
                  <a:lnTo>
                    <a:pt x="1084" y="126"/>
                  </a:lnTo>
                  <a:lnTo>
                    <a:pt x="1188" y="215"/>
                  </a:lnTo>
                  <a:lnTo>
                    <a:pt x="1265" y="319"/>
                  </a:lnTo>
                  <a:lnTo>
                    <a:pt x="1314" y="446"/>
                  </a:lnTo>
                  <a:lnTo>
                    <a:pt x="1328" y="572"/>
                  </a:lnTo>
                  <a:lnTo>
                    <a:pt x="1314" y="698"/>
                  </a:lnTo>
                  <a:lnTo>
                    <a:pt x="1272" y="824"/>
                  </a:lnTo>
                  <a:lnTo>
                    <a:pt x="1209" y="951"/>
                  </a:lnTo>
                  <a:lnTo>
                    <a:pt x="1140" y="1069"/>
                  </a:lnTo>
                  <a:lnTo>
                    <a:pt x="1056" y="1210"/>
                  </a:lnTo>
                  <a:lnTo>
                    <a:pt x="993" y="1329"/>
                  </a:lnTo>
                  <a:lnTo>
                    <a:pt x="951" y="1455"/>
                  </a:lnTo>
                  <a:lnTo>
                    <a:pt x="1126" y="1455"/>
                  </a:lnTo>
                  <a:lnTo>
                    <a:pt x="1202" y="1448"/>
                  </a:lnTo>
                  <a:lnTo>
                    <a:pt x="1237" y="1441"/>
                  </a:lnTo>
                  <a:lnTo>
                    <a:pt x="1258" y="1418"/>
                  </a:lnTo>
                  <a:lnTo>
                    <a:pt x="1265" y="1396"/>
                  </a:lnTo>
                  <a:lnTo>
                    <a:pt x="1286" y="1314"/>
                  </a:lnTo>
                  <a:lnTo>
                    <a:pt x="1300" y="1233"/>
                  </a:lnTo>
                  <a:lnTo>
                    <a:pt x="1363" y="1233"/>
                  </a:lnTo>
                  <a:lnTo>
                    <a:pt x="1293" y="1604"/>
                  </a:lnTo>
                  <a:lnTo>
                    <a:pt x="909" y="1604"/>
                  </a:lnTo>
                  <a:lnTo>
                    <a:pt x="902" y="1597"/>
                  </a:lnTo>
                  <a:lnTo>
                    <a:pt x="895" y="1582"/>
                  </a:lnTo>
                  <a:lnTo>
                    <a:pt x="895" y="1559"/>
                  </a:lnTo>
                  <a:lnTo>
                    <a:pt x="902" y="1455"/>
                  </a:lnTo>
                  <a:lnTo>
                    <a:pt x="923" y="1352"/>
                  </a:lnTo>
                  <a:lnTo>
                    <a:pt x="944" y="1255"/>
                  </a:lnTo>
                  <a:lnTo>
                    <a:pt x="1049" y="921"/>
                  </a:lnTo>
                  <a:lnTo>
                    <a:pt x="1098" y="743"/>
                  </a:lnTo>
                  <a:lnTo>
                    <a:pt x="1112" y="572"/>
                  </a:lnTo>
                  <a:lnTo>
                    <a:pt x="1098" y="431"/>
                  </a:lnTo>
                  <a:lnTo>
                    <a:pt x="1063" y="312"/>
                  </a:lnTo>
                  <a:lnTo>
                    <a:pt x="1007" y="215"/>
                  </a:lnTo>
                  <a:lnTo>
                    <a:pt x="937" y="141"/>
                  </a:lnTo>
                  <a:lnTo>
                    <a:pt x="853" y="89"/>
                  </a:lnTo>
                  <a:lnTo>
                    <a:pt x="769" y="59"/>
                  </a:lnTo>
                  <a:lnTo>
                    <a:pt x="678" y="52"/>
                  </a:lnTo>
                  <a:lnTo>
                    <a:pt x="594" y="59"/>
                  </a:lnTo>
                  <a:lnTo>
                    <a:pt x="503" y="89"/>
                  </a:lnTo>
                  <a:lnTo>
                    <a:pt x="427" y="141"/>
                  </a:lnTo>
                  <a:lnTo>
                    <a:pt x="357" y="215"/>
                  </a:lnTo>
                  <a:lnTo>
                    <a:pt x="294" y="312"/>
                  </a:lnTo>
                  <a:lnTo>
                    <a:pt x="259" y="431"/>
                  </a:lnTo>
                  <a:lnTo>
                    <a:pt x="245" y="572"/>
                  </a:lnTo>
                  <a:lnTo>
                    <a:pt x="266" y="743"/>
                  </a:lnTo>
                  <a:lnTo>
                    <a:pt x="301" y="906"/>
                  </a:lnTo>
                  <a:lnTo>
                    <a:pt x="350" y="1055"/>
                  </a:lnTo>
                  <a:lnTo>
                    <a:pt x="392" y="1173"/>
                  </a:lnTo>
                  <a:lnTo>
                    <a:pt x="427" y="1300"/>
                  </a:lnTo>
                  <a:lnTo>
                    <a:pt x="455" y="1433"/>
                  </a:lnTo>
                  <a:lnTo>
                    <a:pt x="469" y="1559"/>
                  </a:lnTo>
                  <a:lnTo>
                    <a:pt x="469" y="1582"/>
                  </a:lnTo>
                  <a:lnTo>
                    <a:pt x="462" y="1597"/>
                  </a:lnTo>
                  <a:lnTo>
                    <a:pt x="455" y="1604"/>
                  </a:lnTo>
                  <a:lnTo>
                    <a:pt x="70" y="1604"/>
                  </a:lnTo>
                  <a:lnTo>
                    <a:pt x="0" y="1233"/>
                  </a:lnTo>
                  <a:lnTo>
                    <a:pt x="56" y="1233"/>
                  </a:lnTo>
                  <a:lnTo>
                    <a:pt x="91" y="1403"/>
                  </a:lnTo>
                  <a:lnTo>
                    <a:pt x="91" y="1426"/>
                  </a:lnTo>
                  <a:lnTo>
                    <a:pt x="119" y="1441"/>
                  </a:lnTo>
                  <a:lnTo>
                    <a:pt x="161" y="1455"/>
                  </a:lnTo>
                  <a:lnTo>
                    <a:pt x="406" y="1455"/>
                  </a:lnTo>
                  <a:lnTo>
                    <a:pt x="364" y="1329"/>
                  </a:lnTo>
                  <a:lnTo>
                    <a:pt x="301" y="1210"/>
                  </a:lnTo>
                  <a:lnTo>
                    <a:pt x="217" y="1069"/>
                  </a:lnTo>
                  <a:lnTo>
                    <a:pt x="147" y="951"/>
                  </a:lnTo>
                  <a:lnTo>
                    <a:pt x="84" y="832"/>
                  </a:lnTo>
                  <a:lnTo>
                    <a:pt x="42" y="706"/>
                  </a:lnTo>
                  <a:lnTo>
                    <a:pt x="28" y="572"/>
                  </a:lnTo>
                  <a:lnTo>
                    <a:pt x="42" y="446"/>
                  </a:lnTo>
                  <a:lnTo>
                    <a:pt x="91" y="319"/>
                  </a:lnTo>
                  <a:lnTo>
                    <a:pt x="168" y="215"/>
                  </a:lnTo>
                  <a:lnTo>
                    <a:pt x="266" y="126"/>
                  </a:lnTo>
                  <a:lnTo>
                    <a:pt x="385" y="59"/>
                  </a:lnTo>
                  <a:lnTo>
                    <a:pt x="524" y="15"/>
                  </a:lnTo>
                  <a:lnTo>
                    <a:pt x="6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12196" y="3472"/>
              <a:ext cx="1552" cy="11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13874" y="1586"/>
              <a:ext cx="496" cy="2272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89" y="0"/>
                </a:cxn>
                <a:cxn ang="0">
                  <a:pos x="496" y="7"/>
                </a:cxn>
                <a:cxn ang="0">
                  <a:pos x="496" y="29"/>
                </a:cxn>
                <a:cxn ang="0">
                  <a:pos x="468" y="59"/>
                </a:cxn>
                <a:cxn ang="0">
                  <a:pos x="356" y="215"/>
                </a:cxn>
                <a:cxn ang="0">
                  <a:pos x="265" y="378"/>
                </a:cxn>
                <a:cxn ang="0">
                  <a:pos x="202" y="557"/>
                </a:cxn>
                <a:cxn ang="0">
                  <a:pos x="154" y="750"/>
                </a:cxn>
                <a:cxn ang="0">
                  <a:pos x="133" y="943"/>
                </a:cxn>
                <a:cxn ang="0">
                  <a:pos x="126" y="1136"/>
                </a:cxn>
                <a:cxn ang="0">
                  <a:pos x="133" y="1292"/>
                </a:cxn>
                <a:cxn ang="0">
                  <a:pos x="147" y="1448"/>
                </a:cxn>
                <a:cxn ang="0">
                  <a:pos x="174" y="1611"/>
                </a:cxn>
                <a:cxn ang="0">
                  <a:pos x="216" y="1774"/>
                </a:cxn>
                <a:cxn ang="0">
                  <a:pos x="272" y="1930"/>
                </a:cxn>
                <a:cxn ang="0">
                  <a:pos x="356" y="2071"/>
                </a:cxn>
                <a:cxn ang="0">
                  <a:pos x="461" y="2205"/>
                </a:cxn>
                <a:cxn ang="0">
                  <a:pos x="489" y="2235"/>
                </a:cxn>
                <a:cxn ang="0">
                  <a:pos x="489" y="2242"/>
                </a:cxn>
                <a:cxn ang="0">
                  <a:pos x="496" y="2250"/>
                </a:cxn>
                <a:cxn ang="0">
                  <a:pos x="496" y="2265"/>
                </a:cxn>
                <a:cxn ang="0">
                  <a:pos x="489" y="2272"/>
                </a:cxn>
                <a:cxn ang="0">
                  <a:pos x="475" y="2272"/>
                </a:cxn>
                <a:cxn ang="0">
                  <a:pos x="454" y="2257"/>
                </a:cxn>
                <a:cxn ang="0">
                  <a:pos x="405" y="2220"/>
                </a:cxn>
                <a:cxn ang="0">
                  <a:pos x="349" y="2161"/>
                </a:cxn>
                <a:cxn ang="0">
                  <a:pos x="279" y="2079"/>
                </a:cxn>
                <a:cxn ang="0">
                  <a:pos x="209" y="1967"/>
                </a:cxn>
                <a:cxn ang="0">
                  <a:pos x="140" y="1841"/>
                </a:cxn>
                <a:cxn ang="0">
                  <a:pos x="70" y="1648"/>
                </a:cxn>
                <a:cxn ang="0">
                  <a:pos x="28" y="1463"/>
                </a:cxn>
                <a:cxn ang="0">
                  <a:pos x="7" y="1284"/>
                </a:cxn>
                <a:cxn ang="0">
                  <a:pos x="0" y="1136"/>
                </a:cxn>
                <a:cxn ang="0">
                  <a:pos x="7" y="987"/>
                </a:cxn>
                <a:cxn ang="0">
                  <a:pos x="28" y="817"/>
                </a:cxn>
                <a:cxn ang="0">
                  <a:pos x="70" y="631"/>
                </a:cxn>
                <a:cxn ang="0">
                  <a:pos x="133" y="445"/>
                </a:cxn>
                <a:cxn ang="0">
                  <a:pos x="202" y="312"/>
                </a:cxn>
                <a:cxn ang="0">
                  <a:pos x="272" y="200"/>
                </a:cxn>
                <a:cxn ang="0">
                  <a:pos x="349" y="111"/>
                </a:cxn>
                <a:cxn ang="0">
                  <a:pos x="405" y="52"/>
                </a:cxn>
                <a:cxn ang="0">
                  <a:pos x="454" y="15"/>
                </a:cxn>
                <a:cxn ang="0">
                  <a:pos x="475" y="0"/>
                </a:cxn>
              </a:cxnLst>
              <a:rect l="0" t="0" r="r" b="b"/>
              <a:pathLst>
                <a:path w="496" h="2272">
                  <a:moveTo>
                    <a:pt x="475" y="0"/>
                  </a:moveTo>
                  <a:lnTo>
                    <a:pt x="489" y="0"/>
                  </a:lnTo>
                  <a:lnTo>
                    <a:pt x="496" y="7"/>
                  </a:lnTo>
                  <a:lnTo>
                    <a:pt x="496" y="29"/>
                  </a:lnTo>
                  <a:lnTo>
                    <a:pt x="468" y="59"/>
                  </a:lnTo>
                  <a:lnTo>
                    <a:pt x="356" y="215"/>
                  </a:lnTo>
                  <a:lnTo>
                    <a:pt x="265" y="378"/>
                  </a:lnTo>
                  <a:lnTo>
                    <a:pt x="202" y="557"/>
                  </a:lnTo>
                  <a:lnTo>
                    <a:pt x="154" y="750"/>
                  </a:lnTo>
                  <a:lnTo>
                    <a:pt x="133" y="943"/>
                  </a:lnTo>
                  <a:lnTo>
                    <a:pt x="126" y="1136"/>
                  </a:lnTo>
                  <a:lnTo>
                    <a:pt x="133" y="1292"/>
                  </a:lnTo>
                  <a:lnTo>
                    <a:pt x="147" y="1448"/>
                  </a:lnTo>
                  <a:lnTo>
                    <a:pt x="174" y="1611"/>
                  </a:lnTo>
                  <a:lnTo>
                    <a:pt x="216" y="1774"/>
                  </a:lnTo>
                  <a:lnTo>
                    <a:pt x="272" y="1930"/>
                  </a:lnTo>
                  <a:lnTo>
                    <a:pt x="356" y="2071"/>
                  </a:lnTo>
                  <a:lnTo>
                    <a:pt x="461" y="2205"/>
                  </a:lnTo>
                  <a:lnTo>
                    <a:pt x="489" y="2235"/>
                  </a:lnTo>
                  <a:lnTo>
                    <a:pt x="489" y="2242"/>
                  </a:lnTo>
                  <a:lnTo>
                    <a:pt x="496" y="2250"/>
                  </a:lnTo>
                  <a:lnTo>
                    <a:pt x="496" y="2265"/>
                  </a:lnTo>
                  <a:lnTo>
                    <a:pt x="489" y="2272"/>
                  </a:lnTo>
                  <a:lnTo>
                    <a:pt x="475" y="2272"/>
                  </a:lnTo>
                  <a:lnTo>
                    <a:pt x="454" y="2257"/>
                  </a:lnTo>
                  <a:lnTo>
                    <a:pt x="405" y="2220"/>
                  </a:lnTo>
                  <a:lnTo>
                    <a:pt x="349" y="2161"/>
                  </a:lnTo>
                  <a:lnTo>
                    <a:pt x="279" y="2079"/>
                  </a:lnTo>
                  <a:lnTo>
                    <a:pt x="209" y="1967"/>
                  </a:lnTo>
                  <a:lnTo>
                    <a:pt x="140" y="1841"/>
                  </a:lnTo>
                  <a:lnTo>
                    <a:pt x="70" y="1648"/>
                  </a:lnTo>
                  <a:lnTo>
                    <a:pt x="28" y="1463"/>
                  </a:lnTo>
                  <a:lnTo>
                    <a:pt x="7" y="1284"/>
                  </a:lnTo>
                  <a:lnTo>
                    <a:pt x="0" y="1136"/>
                  </a:lnTo>
                  <a:lnTo>
                    <a:pt x="7" y="987"/>
                  </a:lnTo>
                  <a:lnTo>
                    <a:pt x="28" y="817"/>
                  </a:lnTo>
                  <a:lnTo>
                    <a:pt x="70" y="631"/>
                  </a:lnTo>
                  <a:lnTo>
                    <a:pt x="133" y="445"/>
                  </a:lnTo>
                  <a:lnTo>
                    <a:pt x="202" y="312"/>
                  </a:lnTo>
                  <a:lnTo>
                    <a:pt x="272" y="200"/>
                  </a:lnTo>
                  <a:lnTo>
                    <a:pt x="349" y="111"/>
                  </a:lnTo>
                  <a:lnTo>
                    <a:pt x="405" y="52"/>
                  </a:lnTo>
                  <a:lnTo>
                    <a:pt x="454" y="15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14573" y="1749"/>
              <a:ext cx="1293" cy="1545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531" y="0"/>
                </a:cxn>
                <a:cxn ang="0">
                  <a:pos x="608" y="7"/>
                </a:cxn>
                <a:cxn ang="0">
                  <a:pos x="741" y="7"/>
                </a:cxn>
                <a:cxn ang="0">
                  <a:pos x="832" y="0"/>
                </a:cxn>
                <a:cxn ang="0">
                  <a:pos x="1013" y="0"/>
                </a:cxn>
                <a:cxn ang="0">
                  <a:pos x="1027" y="15"/>
                </a:cxn>
                <a:cxn ang="0">
                  <a:pos x="1027" y="45"/>
                </a:cxn>
                <a:cxn ang="0">
                  <a:pos x="1020" y="52"/>
                </a:cxn>
                <a:cxn ang="0">
                  <a:pos x="992" y="67"/>
                </a:cxn>
                <a:cxn ang="0">
                  <a:pos x="845" y="67"/>
                </a:cxn>
                <a:cxn ang="0">
                  <a:pos x="783" y="82"/>
                </a:cxn>
                <a:cxn ang="0">
                  <a:pos x="748" y="97"/>
                </a:cxn>
                <a:cxn ang="0">
                  <a:pos x="727" y="126"/>
                </a:cxn>
                <a:cxn ang="0">
                  <a:pos x="713" y="171"/>
                </a:cxn>
                <a:cxn ang="0">
                  <a:pos x="426" y="1403"/>
                </a:cxn>
                <a:cxn ang="0">
                  <a:pos x="426" y="1426"/>
                </a:cxn>
                <a:cxn ang="0">
                  <a:pos x="419" y="1441"/>
                </a:cxn>
                <a:cxn ang="0">
                  <a:pos x="419" y="1463"/>
                </a:cxn>
                <a:cxn ang="0">
                  <a:pos x="433" y="1478"/>
                </a:cxn>
                <a:cxn ang="0">
                  <a:pos x="699" y="1478"/>
                </a:cxn>
                <a:cxn ang="0">
                  <a:pos x="825" y="1463"/>
                </a:cxn>
                <a:cxn ang="0">
                  <a:pos x="929" y="1433"/>
                </a:cxn>
                <a:cxn ang="0">
                  <a:pos x="1013" y="1381"/>
                </a:cxn>
                <a:cxn ang="0">
                  <a:pos x="1076" y="1322"/>
                </a:cxn>
                <a:cxn ang="0">
                  <a:pos x="1132" y="1248"/>
                </a:cxn>
                <a:cxn ang="0">
                  <a:pos x="1174" y="1173"/>
                </a:cxn>
                <a:cxn ang="0">
                  <a:pos x="1209" y="1092"/>
                </a:cxn>
                <a:cxn ang="0">
                  <a:pos x="1237" y="1010"/>
                </a:cxn>
                <a:cxn ang="0">
                  <a:pos x="1244" y="988"/>
                </a:cxn>
                <a:cxn ang="0">
                  <a:pos x="1265" y="965"/>
                </a:cxn>
                <a:cxn ang="0">
                  <a:pos x="1286" y="965"/>
                </a:cxn>
                <a:cxn ang="0">
                  <a:pos x="1293" y="973"/>
                </a:cxn>
                <a:cxn ang="0">
                  <a:pos x="1293" y="1003"/>
                </a:cxn>
                <a:cxn ang="0">
                  <a:pos x="1286" y="1017"/>
                </a:cxn>
                <a:cxn ang="0">
                  <a:pos x="1118" y="1507"/>
                </a:cxn>
                <a:cxn ang="0">
                  <a:pos x="1104" y="1537"/>
                </a:cxn>
                <a:cxn ang="0">
                  <a:pos x="1090" y="1545"/>
                </a:cxn>
                <a:cxn ang="0">
                  <a:pos x="21" y="1545"/>
                </a:cxn>
                <a:cxn ang="0">
                  <a:pos x="7" y="1537"/>
                </a:cxn>
                <a:cxn ang="0">
                  <a:pos x="0" y="1530"/>
                </a:cxn>
                <a:cxn ang="0">
                  <a:pos x="0" y="1500"/>
                </a:cxn>
                <a:cxn ang="0">
                  <a:pos x="14" y="1485"/>
                </a:cxn>
                <a:cxn ang="0">
                  <a:pos x="28" y="1478"/>
                </a:cxn>
                <a:cxn ang="0">
                  <a:pos x="140" y="1478"/>
                </a:cxn>
                <a:cxn ang="0">
                  <a:pos x="188" y="1470"/>
                </a:cxn>
                <a:cxn ang="0">
                  <a:pos x="223" y="1448"/>
                </a:cxn>
                <a:cxn ang="0">
                  <a:pos x="237" y="1418"/>
                </a:cxn>
                <a:cxn ang="0">
                  <a:pos x="251" y="1374"/>
                </a:cxn>
                <a:cxn ang="0">
                  <a:pos x="538" y="156"/>
                </a:cxn>
                <a:cxn ang="0">
                  <a:pos x="545" y="141"/>
                </a:cxn>
                <a:cxn ang="0">
                  <a:pos x="545" y="97"/>
                </a:cxn>
                <a:cxn ang="0">
                  <a:pos x="538" y="89"/>
                </a:cxn>
                <a:cxn ang="0">
                  <a:pos x="510" y="74"/>
                </a:cxn>
                <a:cxn ang="0">
                  <a:pos x="489" y="74"/>
                </a:cxn>
                <a:cxn ang="0">
                  <a:pos x="461" y="67"/>
                </a:cxn>
                <a:cxn ang="0">
                  <a:pos x="363" y="67"/>
                </a:cxn>
                <a:cxn ang="0">
                  <a:pos x="349" y="59"/>
                </a:cxn>
                <a:cxn ang="0">
                  <a:pos x="349" y="22"/>
                </a:cxn>
                <a:cxn ang="0">
                  <a:pos x="363" y="7"/>
                </a:cxn>
                <a:cxn ang="0">
                  <a:pos x="377" y="0"/>
                </a:cxn>
              </a:cxnLst>
              <a:rect l="0" t="0" r="r" b="b"/>
              <a:pathLst>
                <a:path w="1293" h="1545">
                  <a:moveTo>
                    <a:pt x="377" y="0"/>
                  </a:moveTo>
                  <a:lnTo>
                    <a:pt x="531" y="0"/>
                  </a:lnTo>
                  <a:lnTo>
                    <a:pt x="608" y="7"/>
                  </a:lnTo>
                  <a:lnTo>
                    <a:pt x="741" y="7"/>
                  </a:lnTo>
                  <a:lnTo>
                    <a:pt x="832" y="0"/>
                  </a:lnTo>
                  <a:lnTo>
                    <a:pt x="1013" y="0"/>
                  </a:lnTo>
                  <a:lnTo>
                    <a:pt x="1027" y="15"/>
                  </a:lnTo>
                  <a:lnTo>
                    <a:pt x="1027" y="45"/>
                  </a:lnTo>
                  <a:lnTo>
                    <a:pt x="1020" y="52"/>
                  </a:lnTo>
                  <a:lnTo>
                    <a:pt x="992" y="67"/>
                  </a:lnTo>
                  <a:lnTo>
                    <a:pt x="845" y="67"/>
                  </a:lnTo>
                  <a:lnTo>
                    <a:pt x="783" y="82"/>
                  </a:lnTo>
                  <a:lnTo>
                    <a:pt x="748" y="97"/>
                  </a:lnTo>
                  <a:lnTo>
                    <a:pt x="727" y="126"/>
                  </a:lnTo>
                  <a:lnTo>
                    <a:pt x="713" y="171"/>
                  </a:lnTo>
                  <a:lnTo>
                    <a:pt x="426" y="1403"/>
                  </a:lnTo>
                  <a:lnTo>
                    <a:pt x="426" y="1426"/>
                  </a:lnTo>
                  <a:lnTo>
                    <a:pt x="419" y="1441"/>
                  </a:lnTo>
                  <a:lnTo>
                    <a:pt x="419" y="1463"/>
                  </a:lnTo>
                  <a:lnTo>
                    <a:pt x="433" y="1478"/>
                  </a:lnTo>
                  <a:lnTo>
                    <a:pt x="699" y="1478"/>
                  </a:lnTo>
                  <a:lnTo>
                    <a:pt x="825" y="1463"/>
                  </a:lnTo>
                  <a:lnTo>
                    <a:pt x="929" y="1433"/>
                  </a:lnTo>
                  <a:lnTo>
                    <a:pt x="1013" y="1381"/>
                  </a:lnTo>
                  <a:lnTo>
                    <a:pt x="1076" y="1322"/>
                  </a:lnTo>
                  <a:lnTo>
                    <a:pt x="1132" y="1248"/>
                  </a:lnTo>
                  <a:lnTo>
                    <a:pt x="1174" y="1173"/>
                  </a:lnTo>
                  <a:lnTo>
                    <a:pt x="1209" y="1092"/>
                  </a:lnTo>
                  <a:lnTo>
                    <a:pt x="1237" y="1010"/>
                  </a:lnTo>
                  <a:lnTo>
                    <a:pt x="1244" y="988"/>
                  </a:lnTo>
                  <a:lnTo>
                    <a:pt x="1265" y="965"/>
                  </a:lnTo>
                  <a:lnTo>
                    <a:pt x="1286" y="965"/>
                  </a:lnTo>
                  <a:lnTo>
                    <a:pt x="1293" y="973"/>
                  </a:lnTo>
                  <a:lnTo>
                    <a:pt x="1293" y="1003"/>
                  </a:lnTo>
                  <a:lnTo>
                    <a:pt x="1286" y="1017"/>
                  </a:lnTo>
                  <a:lnTo>
                    <a:pt x="1118" y="1507"/>
                  </a:lnTo>
                  <a:lnTo>
                    <a:pt x="1104" y="1537"/>
                  </a:lnTo>
                  <a:lnTo>
                    <a:pt x="1090" y="1545"/>
                  </a:lnTo>
                  <a:lnTo>
                    <a:pt x="21" y="1545"/>
                  </a:lnTo>
                  <a:lnTo>
                    <a:pt x="7" y="1537"/>
                  </a:lnTo>
                  <a:lnTo>
                    <a:pt x="0" y="1530"/>
                  </a:lnTo>
                  <a:lnTo>
                    <a:pt x="0" y="1500"/>
                  </a:lnTo>
                  <a:lnTo>
                    <a:pt x="14" y="1485"/>
                  </a:lnTo>
                  <a:lnTo>
                    <a:pt x="28" y="1478"/>
                  </a:lnTo>
                  <a:lnTo>
                    <a:pt x="140" y="1478"/>
                  </a:lnTo>
                  <a:lnTo>
                    <a:pt x="188" y="1470"/>
                  </a:lnTo>
                  <a:lnTo>
                    <a:pt x="223" y="1448"/>
                  </a:lnTo>
                  <a:lnTo>
                    <a:pt x="237" y="1418"/>
                  </a:lnTo>
                  <a:lnTo>
                    <a:pt x="251" y="1374"/>
                  </a:lnTo>
                  <a:lnTo>
                    <a:pt x="538" y="156"/>
                  </a:lnTo>
                  <a:lnTo>
                    <a:pt x="545" y="141"/>
                  </a:lnTo>
                  <a:lnTo>
                    <a:pt x="545" y="97"/>
                  </a:lnTo>
                  <a:lnTo>
                    <a:pt x="538" y="89"/>
                  </a:lnTo>
                  <a:lnTo>
                    <a:pt x="510" y="74"/>
                  </a:lnTo>
                  <a:lnTo>
                    <a:pt x="489" y="74"/>
                  </a:lnTo>
                  <a:lnTo>
                    <a:pt x="461" y="67"/>
                  </a:lnTo>
                  <a:lnTo>
                    <a:pt x="363" y="67"/>
                  </a:lnTo>
                  <a:lnTo>
                    <a:pt x="349" y="59"/>
                  </a:lnTo>
                  <a:lnTo>
                    <a:pt x="349" y="22"/>
                  </a:lnTo>
                  <a:lnTo>
                    <a:pt x="363" y="7"/>
                  </a:lnTo>
                  <a:lnTo>
                    <a:pt x="3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 noEditPoints="1"/>
            </p:cNvSpPr>
            <p:nvPr/>
          </p:nvSpPr>
          <p:spPr bwMode="auto">
            <a:xfrm>
              <a:off x="16152" y="3056"/>
              <a:ext cx="245" cy="676"/>
            </a:xfrm>
            <a:custGeom>
              <a:avLst/>
              <a:gdLst/>
              <a:ahLst/>
              <a:cxnLst>
                <a:cxn ang="0">
                  <a:pos x="245" y="230"/>
                </a:cxn>
                <a:cxn ang="0">
                  <a:pos x="245" y="238"/>
                </a:cxn>
                <a:cxn ang="0">
                  <a:pos x="245" y="230"/>
                </a:cxn>
                <a:cxn ang="0">
                  <a:pos x="112" y="0"/>
                </a:cxn>
                <a:cxn ang="0">
                  <a:pos x="168" y="15"/>
                </a:cxn>
                <a:cxn ang="0">
                  <a:pos x="210" y="67"/>
                </a:cxn>
                <a:cxn ang="0">
                  <a:pos x="238" y="141"/>
                </a:cxn>
                <a:cxn ang="0">
                  <a:pos x="245" y="230"/>
                </a:cxn>
                <a:cxn ang="0">
                  <a:pos x="231" y="356"/>
                </a:cxn>
                <a:cxn ang="0">
                  <a:pos x="196" y="468"/>
                </a:cxn>
                <a:cxn ang="0">
                  <a:pos x="154" y="557"/>
                </a:cxn>
                <a:cxn ang="0">
                  <a:pos x="112" y="616"/>
                </a:cxn>
                <a:cxn ang="0">
                  <a:pos x="70" y="661"/>
                </a:cxn>
                <a:cxn ang="0">
                  <a:pos x="49" y="676"/>
                </a:cxn>
                <a:cxn ang="0">
                  <a:pos x="35" y="676"/>
                </a:cxn>
                <a:cxn ang="0">
                  <a:pos x="28" y="668"/>
                </a:cxn>
                <a:cxn ang="0">
                  <a:pos x="28" y="639"/>
                </a:cxn>
                <a:cxn ang="0">
                  <a:pos x="49" y="616"/>
                </a:cxn>
                <a:cxn ang="0">
                  <a:pos x="105" y="542"/>
                </a:cxn>
                <a:cxn ang="0">
                  <a:pos x="147" y="460"/>
                </a:cxn>
                <a:cxn ang="0">
                  <a:pos x="182" y="349"/>
                </a:cxn>
                <a:cxn ang="0">
                  <a:pos x="196" y="230"/>
                </a:cxn>
                <a:cxn ang="0">
                  <a:pos x="196" y="200"/>
                </a:cxn>
                <a:cxn ang="0">
                  <a:pos x="189" y="208"/>
                </a:cxn>
                <a:cxn ang="0">
                  <a:pos x="133" y="238"/>
                </a:cxn>
                <a:cxn ang="0">
                  <a:pos x="112" y="238"/>
                </a:cxn>
                <a:cxn ang="0">
                  <a:pos x="63" y="230"/>
                </a:cxn>
                <a:cxn ang="0">
                  <a:pos x="28" y="200"/>
                </a:cxn>
                <a:cxn ang="0">
                  <a:pos x="7" y="163"/>
                </a:cxn>
                <a:cxn ang="0">
                  <a:pos x="0" y="119"/>
                </a:cxn>
                <a:cxn ang="0">
                  <a:pos x="7" y="74"/>
                </a:cxn>
                <a:cxn ang="0">
                  <a:pos x="28" y="37"/>
                </a:cxn>
                <a:cxn ang="0">
                  <a:pos x="63" y="7"/>
                </a:cxn>
                <a:cxn ang="0">
                  <a:pos x="112" y="0"/>
                </a:cxn>
              </a:cxnLst>
              <a:rect l="0" t="0" r="r" b="b"/>
              <a:pathLst>
                <a:path w="245" h="676">
                  <a:moveTo>
                    <a:pt x="245" y="230"/>
                  </a:moveTo>
                  <a:lnTo>
                    <a:pt x="245" y="238"/>
                  </a:lnTo>
                  <a:lnTo>
                    <a:pt x="245" y="230"/>
                  </a:lnTo>
                  <a:close/>
                  <a:moveTo>
                    <a:pt x="112" y="0"/>
                  </a:moveTo>
                  <a:lnTo>
                    <a:pt x="168" y="15"/>
                  </a:lnTo>
                  <a:lnTo>
                    <a:pt x="210" y="67"/>
                  </a:lnTo>
                  <a:lnTo>
                    <a:pt x="238" y="141"/>
                  </a:lnTo>
                  <a:lnTo>
                    <a:pt x="245" y="230"/>
                  </a:lnTo>
                  <a:lnTo>
                    <a:pt x="231" y="356"/>
                  </a:lnTo>
                  <a:lnTo>
                    <a:pt x="196" y="468"/>
                  </a:lnTo>
                  <a:lnTo>
                    <a:pt x="154" y="557"/>
                  </a:lnTo>
                  <a:lnTo>
                    <a:pt x="112" y="616"/>
                  </a:lnTo>
                  <a:lnTo>
                    <a:pt x="70" y="661"/>
                  </a:lnTo>
                  <a:lnTo>
                    <a:pt x="49" y="676"/>
                  </a:lnTo>
                  <a:lnTo>
                    <a:pt x="35" y="676"/>
                  </a:lnTo>
                  <a:lnTo>
                    <a:pt x="28" y="668"/>
                  </a:lnTo>
                  <a:lnTo>
                    <a:pt x="28" y="639"/>
                  </a:lnTo>
                  <a:lnTo>
                    <a:pt x="49" y="616"/>
                  </a:lnTo>
                  <a:lnTo>
                    <a:pt x="105" y="542"/>
                  </a:lnTo>
                  <a:lnTo>
                    <a:pt x="147" y="460"/>
                  </a:lnTo>
                  <a:lnTo>
                    <a:pt x="182" y="349"/>
                  </a:lnTo>
                  <a:lnTo>
                    <a:pt x="196" y="230"/>
                  </a:lnTo>
                  <a:lnTo>
                    <a:pt x="196" y="200"/>
                  </a:lnTo>
                  <a:lnTo>
                    <a:pt x="189" y="208"/>
                  </a:lnTo>
                  <a:lnTo>
                    <a:pt x="133" y="238"/>
                  </a:lnTo>
                  <a:lnTo>
                    <a:pt x="112" y="238"/>
                  </a:lnTo>
                  <a:lnTo>
                    <a:pt x="63" y="230"/>
                  </a:lnTo>
                  <a:lnTo>
                    <a:pt x="28" y="200"/>
                  </a:lnTo>
                  <a:lnTo>
                    <a:pt x="7" y="163"/>
                  </a:lnTo>
                  <a:lnTo>
                    <a:pt x="0" y="119"/>
                  </a:lnTo>
                  <a:lnTo>
                    <a:pt x="7" y="74"/>
                  </a:lnTo>
                  <a:lnTo>
                    <a:pt x="28" y="37"/>
                  </a:lnTo>
                  <a:lnTo>
                    <a:pt x="63" y="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16963" y="2291"/>
              <a:ext cx="1126" cy="1500"/>
            </a:xfrm>
            <a:custGeom>
              <a:avLst/>
              <a:gdLst/>
              <a:ahLst/>
              <a:cxnLst>
                <a:cxn ang="0">
                  <a:pos x="503" y="15"/>
                </a:cxn>
                <a:cxn ang="0">
                  <a:pos x="622" y="104"/>
                </a:cxn>
                <a:cxn ang="0">
                  <a:pos x="699" y="253"/>
                </a:cxn>
                <a:cxn ang="0">
                  <a:pos x="776" y="542"/>
                </a:cxn>
                <a:cxn ang="0">
                  <a:pos x="790" y="720"/>
                </a:cxn>
                <a:cxn ang="0">
                  <a:pos x="965" y="267"/>
                </a:cxn>
                <a:cxn ang="0">
                  <a:pos x="1084" y="30"/>
                </a:cxn>
                <a:cxn ang="0">
                  <a:pos x="1126" y="45"/>
                </a:cxn>
                <a:cxn ang="0">
                  <a:pos x="1112" y="89"/>
                </a:cxn>
                <a:cxn ang="0">
                  <a:pos x="1091" y="126"/>
                </a:cxn>
                <a:cxn ang="0">
                  <a:pos x="1028" y="267"/>
                </a:cxn>
                <a:cxn ang="0">
                  <a:pos x="895" y="579"/>
                </a:cxn>
                <a:cxn ang="0">
                  <a:pos x="790" y="884"/>
                </a:cxn>
                <a:cxn ang="0">
                  <a:pos x="762" y="1040"/>
                </a:cxn>
                <a:cxn ang="0">
                  <a:pos x="727" y="1233"/>
                </a:cxn>
                <a:cxn ang="0">
                  <a:pos x="671" y="1441"/>
                </a:cxn>
                <a:cxn ang="0">
                  <a:pos x="622" y="1500"/>
                </a:cxn>
                <a:cxn ang="0">
                  <a:pos x="601" y="1485"/>
                </a:cxn>
                <a:cxn ang="0">
                  <a:pos x="594" y="1456"/>
                </a:cxn>
                <a:cxn ang="0">
                  <a:pos x="615" y="1337"/>
                </a:cxn>
                <a:cxn ang="0">
                  <a:pos x="657" y="1151"/>
                </a:cxn>
                <a:cxn ang="0">
                  <a:pos x="706" y="965"/>
                </a:cxn>
                <a:cxn ang="0">
                  <a:pos x="727" y="891"/>
                </a:cxn>
                <a:cxn ang="0">
                  <a:pos x="734" y="676"/>
                </a:cxn>
                <a:cxn ang="0">
                  <a:pos x="713" y="513"/>
                </a:cxn>
                <a:cxn ang="0">
                  <a:pos x="664" y="342"/>
                </a:cxn>
                <a:cxn ang="0">
                  <a:pos x="559" y="215"/>
                </a:cxn>
                <a:cxn ang="0">
                  <a:pos x="385" y="163"/>
                </a:cxn>
                <a:cxn ang="0">
                  <a:pos x="322" y="171"/>
                </a:cxn>
                <a:cxn ang="0">
                  <a:pos x="203" y="215"/>
                </a:cxn>
                <a:cxn ang="0">
                  <a:pos x="84" y="334"/>
                </a:cxn>
                <a:cxn ang="0">
                  <a:pos x="49" y="431"/>
                </a:cxn>
                <a:cxn ang="0">
                  <a:pos x="21" y="438"/>
                </a:cxn>
                <a:cxn ang="0">
                  <a:pos x="0" y="423"/>
                </a:cxn>
                <a:cxn ang="0">
                  <a:pos x="7" y="371"/>
                </a:cxn>
                <a:cxn ang="0">
                  <a:pos x="77" y="223"/>
                </a:cxn>
                <a:cxn ang="0">
                  <a:pos x="217" y="74"/>
                </a:cxn>
                <a:cxn ang="0">
                  <a:pos x="420" y="0"/>
                </a:cxn>
              </a:cxnLst>
              <a:rect l="0" t="0" r="r" b="b"/>
              <a:pathLst>
                <a:path w="1126" h="1500">
                  <a:moveTo>
                    <a:pt x="420" y="0"/>
                  </a:moveTo>
                  <a:lnTo>
                    <a:pt x="503" y="15"/>
                  </a:lnTo>
                  <a:lnTo>
                    <a:pt x="566" y="45"/>
                  </a:lnTo>
                  <a:lnTo>
                    <a:pt x="622" y="104"/>
                  </a:lnTo>
                  <a:lnTo>
                    <a:pt x="664" y="171"/>
                  </a:lnTo>
                  <a:lnTo>
                    <a:pt x="699" y="253"/>
                  </a:lnTo>
                  <a:lnTo>
                    <a:pt x="755" y="409"/>
                  </a:lnTo>
                  <a:lnTo>
                    <a:pt x="776" y="542"/>
                  </a:lnTo>
                  <a:lnTo>
                    <a:pt x="790" y="646"/>
                  </a:lnTo>
                  <a:lnTo>
                    <a:pt x="790" y="720"/>
                  </a:lnTo>
                  <a:lnTo>
                    <a:pt x="874" y="490"/>
                  </a:lnTo>
                  <a:lnTo>
                    <a:pt x="965" y="267"/>
                  </a:lnTo>
                  <a:lnTo>
                    <a:pt x="1070" y="45"/>
                  </a:lnTo>
                  <a:lnTo>
                    <a:pt x="1084" y="30"/>
                  </a:lnTo>
                  <a:lnTo>
                    <a:pt x="1112" y="30"/>
                  </a:lnTo>
                  <a:lnTo>
                    <a:pt x="1126" y="45"/>
                  </a:lnTo>
                  <a:lnTo>
                    <a:pt x="1126" y="60"/>
                  </a:lnTo>
                  <a:lnTo>
                    <a:pt x="1112" y="89"/>
                  </a:lnTo>
                  <a:lnTo>
                    <a:pt x="1098" y="104"/>
                  </a:lnTo>
                  <a:lnTo>
                    <a:pt x="1091" y="126"/>
                  </a:lnTo>
                  <a:lnTo>
                    <a:pt x="1084" y="141"/>
                  </a:lnTo>
                  <a:lnTo>
                    <a:pt x="1028" y="267"/>
                  </a:lnTo>
                  <a:lnTo>
                    <a:pt x="958" y="416"/>
                  </a:lnTo>
                  <a:lnTo>
                    <a:pt x="895" y="579"/>
                  </a:lnTo>
                  <a:lnTo>
                    <a:pt x="839" y="735"/>
                  </a:lnTo>
                  <a:lnTo>
                    <a:pt x="790" y="884"/>
                  </a:lnTo>
                  <a:lnTo>
                    <a:pt x="776" y="973"/>
                  </a:lnTo>
                  <a:lnTo>
                    <a:pt x="762" y="1040"/>
                  </a:lnTo>
                  <a:lnTo>
                    <a:pt x="748" y="1129"/>
                  </a:lnTo>
                  <a:lnTo>
                    <a:pt x="727" y="1233"/>
                  </a:lnTo>
                  <a:lnTo>
                    <a:pt x="692" y="1366"/>
                  </a:lnTo>
                  <a:lnTo>
                    <a:pt x="671" y="1441"/>
                  </a:lnTo>
                  <a:lnTo>
                    <a:pt x="643" y="1485"/>
                  </a:lnTo>
                  <a:lnTo>
                    <a:pt x="622" y="1500"/>
                  </a:lnTo>
                  <a:lnTo>
                    <a:pt x="608" y="1493"/>
                  </a:lnTo>
                  <a:lnTo>
                    <a:pt x="601" y="1485"/>
                  </a:lnTo>
                  <a:lnTo>
                    <a:pt x="594" y="1470"/>
                  </a:lnTo>
                  <a:lnTo>
                    <a:pt x="594" y="1456"/>
                  </a:lnTo>
                  <a:lnTo>
                    <a:pt x="601" y="1411"/>
                  </a:lnTo>
                  <a:lnTo>
                    <a:pt x="615" y="1337"/>
                  </a:lnTo>
                  <a:lnTo>
                    <a:pt x="629" y="1248"/>
                  </a:lnTo>
                  <a:lnTo>
                    <a:pt x="657" y="1151"/>
                  </a:lnTo>
                  <a:lnTo>
                    <a:pt x="678" y="1055"/>
                  </a:lnTo>
                  <a:lnTo>
                    <a:pt x="706" y="965"/>
                  </a:lnTo>
                  <a:lnTo>
                    <a:pt x="713" y="928"/>
                  </a:lnTo>
                  <a:lnTo>
                    <a:pt x="727" y="891"/>
                  </a:lnTo>
                  <a:lnTo>
                    <a:pt x="734" y="832"/>
                  </a:lnTo>
                  <a:lnTo>
                    <a:pt x="734" y="676"/>
                  </a:lnTo>
                  <a:lnTo>
                    <a:pt x="727" y="594"/>
                  </a:lnTo>
                  <a:lnTo>
                    <a:pt x="713" y="513"/>
                  </a:lnTo>
                  <a:lnTo>
                    <a:pt x="692" y="423"/>
                  </a:lnTo>
                  <a:lnTo>
                    <a:pt x="664" y="342"/>
                  </a:lnTo>
                  <a:lnTo>
                    <a:pt x="615" y="275"/>
                  </a:lnTo>
                  <a:lnTo>
                    <a:pt x="559" y="215"/>
                  </a:lnTo>
                  <a:lnTo>
                    <a:pt x="483" y="178"/>
                  </a:lnTo>
                  <a:lnTo>
                    <a:pt x="385" y="163"/>
                  </a:lnTo>
                  <a:lnTo>
                    <a:pt x="364" y="163"/>
                  </a:lnTo>
                  <a:lnTo>
                    <a:pt x="322" y="171"/>
                  </a:lnTo>
                  <a:lnTo>
                    <a:pt x="266" y="186"/>
                  </a:lnTo>
                  <a:lnTo>
                    <a:pt x="203" y="215"/>
                  </a:lnTo>
                  <a:lnTo>
                    <a:pt x="140" y="260"/>
                  </a:lnTo>
                  <a:lnTo>
                    <a:pt x="84" y="334"/>
                  </a:lnTo>
                  <a:lnTo>
                    <a:pt x="42" y="431"/>
                  </a:lnTo>
                  <a:lnTo>
                    <a:pt x="49" y="431"/>
                  </a:lnTo>
                  <a:lnTo>
                    <a:pt x="42" y="438"/>
                  </a:lnTo>
                  <a:lnTo>
                    <a:pt x="21" y="438"/>
                  </a:lnTo>
                  <a:lnTo>
                    <a:pt x="7" y="431"/>
                  </a:lnTo>
                  <a:lnTo>
                    <a:pt x="0" y="423"/>
                  </a:lnTo>
                  <a:lnTo>
                    <a:pt x="0" y="416"/>
                  </a:lnTo>
                  <a:lnTo>
                    <a:pt x="7" y="371"/>
                  </a:lnTo>
                  <a:lnTo>
                    <a:pt x="35" y="305"/>
                  </a:lnTo>
                  <a:lnTo>
                    <a:pt x="77" y="223"/>
                  </a:lnTo>
                  <a:lnTo>
                    <a:pt x="140" y="141"/>
                  </a:lnTo>
                  <a:lnTo>
                    <a:pt x="217" y="74"/>
                  </a:lnTo>
                  <a:lnTo>
                    <a:pt x="308" y="22"/>
                  </a:lnTo>
                  <a:lnTo>
                    <a:pt x="4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 noEditPoints="1"/>
            </p:cNvSpPr>
            <p:nvPr/>
          </p:nvSpPr>
          <p:spPr bwMode="auto">
            <a:xfrm>
              <a:off x="18347" y="2321"/>
              <a:ext cx="231" cy="1411"/>
            </a:xfrm>
            <a:custGeom>
              <a:avLst/>
              <a:gdLst/>
              <a:ahLst/>
              <a:cxnLst>
                <a:cxn ang="0">
                  <a:pos x="112" y="735"/>
                </a:cxn>
                <a:cxn ang="0">
                  <a:pos x="161" y="750"/>
                </a:cxn>
                <a:cxn ang="0">
                  <a:pos x="196" y="779"/>
                </a:cxn>
                <a:cxn ang="0">
                  <a:pos x="217" y="824"/>
                </a:cxn>
                <a:cxn ang="0">
                  <a:pos x="231" y="928"/>
                </a:cxn>
                <a:cxn ang="0">
                  <a:pos x="231" y="965"/>
                </a:cxn>
                <a:cxn ang="0">
                  <a:pos x="217" y="1091"/>
                </a:cxn>
                <a:cxn ang="0">
                  <a:pos x="189" y="1195"/>
                </a:cxn>
                <a:cxn ang="0">
                  <a:pos x="147" y="1284"/>
                </a:cxn>
                <a:cxn ang="0">
                  <a:pos x="105" y="1351"/>
                </a:cxn>
                <a:cxn ang="0">
                  <a:pos x="70" y="1396"/>
                </a:cxn>
                <a:cxn ang="0">
                  <a:pos x="49" y="1411"/>
                </a:cxn>
                <a:cxn ang="0">
                  <a:pos x="35" y="1411"/>
                </a:cxn>
                <a:cxn ang="0">
                  <a:pos x="28" y="1403"/>
                </a:cxn>
                <a:cxn ang="0">
                  <a:pos x="28" y="1381"/>
                </a:cxn>
                <a:cxn ang="0">
                  <a:pos x="35" y="1374"/>
                </a:cxn>
                <a:cxn ang="0">
                  <a:pos x="42" y="1359"/>
                </a:cxn>
                <a:cxn ang="0">
                  <a:pos x="126" y="1232"/>
                </a:cxn>
                <a:cxn ang="0">
                  <a:pos x="168" y="1114"/>
                </a:cxn>
                <a:cxn ang="0">
                  <a:pos x="182" y="1017"/>
                </a:cxn>
                <a:cxn ang="0">
                  <a:pos x="182" y="950"/>
                </a:cxn>
                <a:cxn ang="0">
                  <a:pos x="161" y="965"/>
                </a:cxn>
                <a:cxn ang="0">
                  <a:pos x="140" y="973"/>
                </a:cxn>
                <a:cxn ang="0">
                  <a:pos x="112" y="973"/>
                </a:cxn>
                <a:cxn ang="0">
                  <a:pos x="63" y="965"/>
                </a:cxn>
                <a:cxn ang="0">
                  <a:pos x="28" y="935"/>
                </a:cxn>
                <a:cxn ang="0">
                  <a:pos x="7" y="898"/>
                </a:cxn>
                <a:cxn ang="0">
                  <a:pos x="0" y="854"/>
                </a:cxn>
                <a:cxn ang="0">
                  <a:pos x="7" y="809"/>
                </a:cxn>
                <a:cxn ang="0">
                  <a:pos x="28" y="772"/>
                </a:cxn>
                <a:cxn ang="0">
                  <a:pos x="63" y="742"/>
                </a:cxn>
                <a:cxn ang="0">
                  <a:pos x="112" y="735"/>
                </a:cxn>
                <a:cxn ang="0">
                  <a:pos x="112" y="0"/>
                </a:cxn>
                <a:cxn ang="0">
                  <a:pos x="168" y="15"/>
                </a:cxn>
                <a:cxn ang="0">
                  <a:pos x="210" y="59"/>
                </a:cxn>
                <a:cxn ang="0">
                  <a:pos x="224" y="119"/>
                </a:cxn>
                <a:cxn ang="0">
                  <a:pos x="210" y="178"/>
                </a:cxn>
                <a:cxn ang="0">
                  <a:pos x="168" y="223"/>
                </a:cxn>
                <a:cxn ang="0">
                  <a:pos x="112" y="237"/>
                </a:cxn>
                <a:cxn ang="0">
                  <a:pos x="56" y="223"/>
                </a:cxn>
                <a:cxn ang="0">
                  <a:pos x="14" y="178"/>
                </a:cxn>
                <a:cxn ang="0">
                  <a:pos x="0" y="119"/>
                </a:cxn>
                <a:cxn ang="0">
                  <a:pos x="14" y="59"/>
                </a:cxn>
                <a:cxn ang="0">
                  <a:pos x="56" y="15"/>
                </a:cxn>
                <a:cxn ang="0">
                  <a:pos x="112" y="0"/>
                </a:cxn>
              </a:cxnLst>
              <a:rect l="0" t="0" r="r" b="b"/>
              <a:pathLst>
                <a:path w="231" h="1411">
                  <a:moveTo>
                    <a:pt x="112" y="735"/>
                  </a:moveTo>
                  <a:lnTo>
                    <a:pt x="161" y="750"/>
                  </a:lnTo>
                  <a:lnTo>
                    <a:pt x="196" y="779"/>
                  </a:lnTo>
                  <a:lnTo>
                    <a:pt x="217" y="824"/>
                  </a:lnTo>
                  <a:lnTo>
                    <a:pt x="231" y="928"/>
                  </a:lnTo>
                  <a:lnTo>
                    <a:pt x="231" y="965"/>
                  </a:lnTo>
                  <a:lnTo>
                    <a:pt x="217" y="1091"/>
                  </a:lnTo>
                  <a:lnTo>
                    <a:pt x="189" y="1195"/>
                  </a:lnTo>
                  <a:lnTo>
                    <a:pt x="147" y="1284"/>
                  </a:lnTo>
                  <a:lnTo>
                    <a:pt x="105" y="1351"/>
                  </a:lnTo>
                  <a:lnTo>
                    <a:pt x="70" y="1396"/>
                  </a:lnTo>
                  <a:lnTo>
                    <a:pt x="49" y="1411"/>
                  </a:lnTo>
                  <a:lnTo>
                    <a:pt x="35" y="1411"/>
                  </a:lnTo>
                  <a:lnTo>
                    <a:pt x="28" y="1403"/>
                  </a:lnTo>
                  <a:lnTo>
                    <a:pt x="28" y="1381"/>
                  </a:lnTo>
                  <a:lnTo>
                    <a:pt x="35" y="1374"/>
                  </a:lnTo>
                  <a:lnTo>
                    <a:pt x="42" y="1359"/>
                  </a:lnTo>
                  <a:lnTo>
                    <a:pt x="126" y="1232"/>
                  </a:lnTo>
                  <a:lnTo>
                    <a:pt x="168" y="1114"/>
                  </a:lnTo>
                  <a:lnTo>
                    <a:pt x="182" y="1017"/>
                  </a:lnTo>
                  <a:lnTo>
                    <a:pt x="182" y="950"/>
                  </a:lnTo>
                  <a:lnTo>
                    <a:pt x="161" y="965"/>
                  </a:lnTo>
                  <a:lnTo>
                    <a:pt x="140" y="973"/>
                  </a:lnTo>
                  <a:lnTo>
                    <a:pt x="112" y="973"/>
                  </a:lnTo>
                  <a:lnTo>
                    <a:pt x="63" y="965"/>
                  </a:lnTo>
                  <a:lnTo>
                    <a:pt x="28" y="935"/>
                  </a:lnTo>
                  <a:lnTo>
                    <a:pt x="7" y="898"/>
                  </a:lnTo>
                  <a:lnTo>
                    <a:pt x="0" y="854"/>
                  </a:lnTo>
                  <a:lnTo>
                    <a:pt x="7" y="809"/>
                  </a:lnTo>
                  <a:lnTo>
                    <a:pt x="28" y="772"/>
                  </a:lnTo>
                  <a:lnTo>
                    <a:pt x="63" y="742"/>
                  </a:lnTo>
                  <a:lnTo>
                    <a:pt x="112" y="735"/>
                  </a:lnTo>
                  <a:close/>
                  <a:moveTo>
                    <a:pt x="112" y="0"/>
                  </a:moveTo>
                  <a:lnTo>
                    <a:pt x="168" y="15"/>
                  </a:lnTo>
                  <a:lnTo>
                    <a:pt x="210" y="59"/>
                  </a:lnTo>
                  <a:lnTo>
                    <a:pt x="224" y="119"/>
                  </a:lnTo>
                  <a:lnTo>
                    <a:pt x="210" y="178"/>
                  </a:lnTo>
                  <a:lnTo>
                    <a:pt x="168" y="223"/>
                  </a:lnTo>
                  <a:lnTo>
                    <a:pt x="112" y="237"/>
                  </a:lnTo>
                  <a:lnTo>
                    <a:pt x="56" y="223"/>
                  </a:lnTo>
                  <a:lnTo>
                    <a:pt x="14" y="178"/>
                  </a:lnTo>
                  <a:lnTo>
                    <a:pt x="0" y="119"/>
                  </a:lnTo>
                  <a:lnTo>
                    <a:pt x="14" y="59"/>
                  </a:lnTo>
                  <a:lnTo>
                    <a:pt x="56" y="15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19165" y="2299"/>
              <a:ext cx="1000" cy="1462"/>
            </a:xfrm>
            <a:custGeom>
              <a:avLst/>
              <a:gdLst/>
              <a:ahLst/>
              <a:cxnLst>
                <a:cxn ang="0">
                  <a:pos x="356" y="14"/>
                </a:cxn>
                <a:cxn ang="0">
                  <a:pos x="447" y="111"/>
                </a:cxn>
                <a:cxn ang="0">
                  <a:pos x="461" y="215"/>
                </a:cxn>
                <a:cxn ang="0">
                  <a:pos x="440" y="289"/>
                </a:cxn>
                <a:cxn ang="0">
                  <a:pos x="370" y="490"/>
                </a:cxn>
                <a:cxn ang="0">
                  <a:pos x="322" y="712"/>
                </a:cxn>
                <a:cxn ang="0">
                  <a:pos x="329" y="898"/>
                </a:cxn>
                <a:cxn ang="0">
                  <a:pos x="391" y="972"/>
                </a:cxn>
                <a:cxn ang="0">
                  <a:pos x="531" y="965"/>
                </a:cxn>
                <a:cxn ang="0">
                  <a:pos x="643" y="868"/>
                </a:cxn>
                <a:cxn ang="0">
                  <a:pos x="692" y="787"/>
                </a:cxn>
                <a:cxn ang="0">
                  <a:pos x="832" y="193"/>
                </a:cxn>
                <a:cxn ang="0">
                  <a:pos x="853" y="96"/>
                </a:cxn>
                <a:cxn ang="0">
                  <a:pos x="881" y="44"/>
                </a:cxn>
                <a:cxn ang="0">
                  <a:pos x="916" y="22"/>
                </a:cxn>
                <a:cxn ang="0">
                  <a:pos x="972" y="29"/>
                </a:cxn>
                <a:cxn ang="0">
                  <a:pos x="1000" y="111"/>
                </a:cxn>
                <a:cxn ang="0">
                  <a:pos x="972" y="133"/>
                </a:cxn>
                <a:cxn ang="0">
                  <a:pos x="720" y="1151"/>
                </a:cxn>
                <a:cxn ang="0">
                  <a:pos x="524" y="1373"/>
                </a:cxn>
                <a:cxn ang="0">
                  <a:pos x="266" y="1462"/>
                </a:cxn>
                <a:cxn ang="0">
                  <a:pos x="105" y="1410"/>
                </a:cxn>
                <a:cxn ang="0">
                  <a:pos x="42" y="1269"/>
                </a:cxn>
                <a:cxn ang="0">
                  <a:pos x="84" y="1151"/>
                </a:cxn>
                <a:cxn ang="0">
                  <a:pos x="161" y="1121"/>
                </a:cxn>
                <a:cxn ang="0">
                  <a:pos x="217" y="1136"/>
                </a:cxn>
                <a:cxn ang="0">
                  <a:pos x="245" y="1180"/>
                </a:cxn>
                <a:cxn ang="0">
                  <a:pos x="231" y="1262"/>
                </a:cxn>
                <a:cxn ang="0">
                  <a:pos x="203" y="1299"/>
                </a:cxn>
                <a:cxn ang="0">
                  <a:pos x="112" y="1329"/>
                </a:cxn>
                <a:cxn ang="0">
                  <a:pos x="196" y="1410"/>
                </a:cxn>
                <a:cxn ang="0">
                  <a:pos x="273" y="1425"/>
                </a:cxn>
                <a:cxn ang="0">
                  <a:pos x="412" y="1388"/>
                </a:cxn>
                <a:cxn ang="0">
                  <a:pos x="510" y="1284"/>
                </a:cxn>
                <a:cxn ang="0">
                  <a:pos x="622" y="1054"/>
                </a:cxn>
                <a:cxn ang="0">
                  <a:pos x="587" y="995"/>
                </a:cxn>
                <a:cxn ang="0">
                  <a:pos x="433" y="1039"/>
                </a:cxn>
                <a:cxn ang="0">
                  <a:pos x="308" y="1009"/>
                </a:cxn>
                <a:cxn ang="0">
                  <a:pos x="217" y="928"/>
                </a:cxn>
                <a:cxn ang="0">
                  <a:pos x="175" y="764"/>
                </a:cxn>
                <a:cxn ang="0">
                  <a:pos x="196" y="623"/>
                </a:cxn>
                <a:cxn ang="0">
                  <a:pos x="252" y="423"/>
                </a:cxn>
                <a:cxn ang="0">
                  <a:pos x="322" y="215"/>
                </a:cxn>
                <a:cxn ang="0">
                  <a:pos x="335" y="96"/>
                </a:cxn>
                <a:cxn ang="0">
                  <a:pos x="308" y="59"/>
                </a:cxn>
                <a:cxn ang="0">
                  <a:pos x="280" y="52"/>
                </a:cxn>
                <a:cxn ang="0">
                  <a:pos x="189" y="89"/>
                </a:cxn>
                <a:cxn ang="0">
                  <a:pos x="98" y="222"/>
                </a:cxn>
                <a:cxn ang="0">
                  <a:pos x="49" y="363"/>
                </a:cxn>
                <a:cxn ang="0">
                  <a:pos x="14" y="371"/>
                </a:cxn>
                <a:cxn ang="0">
                  <a:pos x="0" y="349"/>
                </a:cxn>
                <a:cxn ang="0">
                  <a:pos x="21" y="267"/>
                </a:cxn>
                <a:cxn ang="0">
                  <a:pos x="91" y="133"/>
                </a:cxn>
                <a:cxn ang="0">
                  <a:pos x="210" y="14"/>
                </a:cxn>
              </a:cxnLst>
              <a:rect l="0" t="0" r="r" b="b"/>
              <a:pathLst>
                <a:path w="1000" h="1462">
                  <a:moveTo>
                    <a:pt x="287" y="0"/>
                  </a:moveTo>
                  <a:lnTo>
                    <a:pt x="356" y="14"/>
                  </a:lnTo>
                  <a:lnTo>
                    <a:pt x="412" y="52"/>
                  </a:lnTo>
                  <a:lnTo>
                    <a:pt x="447" y="111"/>
                  </a:lnTo>
                  <a:lnTo>
                    <a:pt x="461" y="185"/>
                  </a:lnTo>
                  <a:lnTo>
                    <a:pt x="461" y="215"/>
                  </a:lnTo>
                  <a:lnTo>
                    <a:pt x="454" y="245"/>
                  </a:lnTo>
                  <a:lnTo>
                    <a:pt x="440" y="289"/>
                  </a:lnTo>
                  <a:lnTo>
                    <a:pt x="419" y="349"/>
                  </a:lnTo>
                  <a:lnTo>
                    <a:pt x="370" y="490"/>
                  </a:lnTo>
                  <a:lnTo>
                    <a:pt x="342" y="608"/>
                  </a:lnTo>
                  <a:lnTo>
                    <a:pt x="322" y="712"/>
                  </a:lnTo>
                  <a:lnTo>
                    <a:pt x="315" y="794"/>
                  </a:lnTo>
                  <a:lnTo>
                    <a:pt x="329" y="898"/>
                  </a:lnTo>
                  <a:lnTo>
                    <a:pt x="356" y="943"/>
                  </a:lnTo>
                  <a:lnTo>
                    <a:pt x="391" y="972"/>
                  </a:lnTo>
                  <a:lnTo>
                    <a:pt x="447" y="980"/>
                  </a:lnTo>
                  <a:lnTo>
                    <a:pt x="531" y="965"/>
                  </a:lnTo>
                  <a:lnTo>
                    <a:pt x="594" y="920"/>
                  </a:lnTo>
                  <a:lnTo>
                    <a:pt x="643" y="868"/>
                  </a:lnTo>
                  <a:lnTo>
                    <a:pt x="678" y="824"/>
                  </a:lnTo>
                  <a:lnTo>
                    <a:pt x="692" y="787"/>
                  </a:lnTo>
                  <a:lnTo>
                    <a:pt x="790" y="378"/>
                  </a:lnTo>
                  <a:lnTo>
                    <a:pt x="832" y="193"/>
                  </a:lnTo>
                  <a:lnTo>
                    <a:pt x="839" y="141"/>
                  </a:lnTo>
                  <a:lnTo>
                    <a:pt x="853" y="96"/>
                  </a:lnTo>
                  <a:lnTo>
                    <a:pt x="860" y="66"/>
                  </a:lnTo>
                  <a:lnTo>
                    <a:pt x="881" y="44"/>
                  </a:lnTo>
                  <a:lnTo>
                    <a:pt x="902" y="29"/>
                  </a:lnTo>
                  <a:lnTo>
                    <a:pt x="916" y="22"/>
                  </a:lnTo>
                  <a:lnTo>
                    <a:pt x="958" y="22"/>
                  </a:lnTo>
                  <a:lnTo>
                    <a:pt x="972" y="29"/>
                  </a:lnTo>
                  <a:lnTo>
                    <a:pt x="1000" y="59"/>
                  </a:lnTo>
                  <a:lnTo>
                    <a:pt x="1000" y="111"/>
                  </a:lnTo>
                  <a:lnTo>
                    <a:pt x="993" y="133"/>
                  </a:lnTo>
                  <a:lnTo>
                    <a:pt x="972" y="133"/>
                  </a:lnTo>
                  <a:lnTo>
                    <a:pt x="769" y="1002"/>
                  </a:lnTo>
                  <a:lnTo>
                    <a:pt x="720" y="1151"/>
                  </a:lnTo>
                  <a:lnTo>
                    <a:pt x="629" y="1277"/>
                  </a:lnTo>
                  <a:lnTo>
                    <a:pt x="524" y="1373"/>
                  </a:lnTo>
                  <a:lnTo>
                    <a:pt x="398" y="1440"/>
                  </a:lnTo>
                  <a:lnTo>
                    <a:pt x="266" y="1462"/>
                  </a:lnTo>
                  <a:lnTo>
                    <a:pt x="175" y="1448"/>
                  </a:lnTo>
                  <a:lnTo>
                    <a:pt x="105" y="1410"/>
                  </a:lnTo>
                  <a:lnTo>
                    <a:pt x="56" y="1344"/>
                  </a:lnTo>
                  <a:lnTo>
                    <a:pt x="42" y="1269"/>
                  </a:lnTo>
                  <a:lnTo>
                    <a:pt x="56" y="1202"/>
                  </a:lnTo>
                  <a:lnTo>
                    <a:pt x="84" y="1151"/>
                  </a:lnTo>
                  <a:lnTo>
                    <a:pt x="119" y="1128"/>
                  </a:lnTo>
                  <a:lnTo>
                    <a:pt x="161" y="1121"/>
                  </a:lnTo>
                  <a:lnTo>
                    <a:pt x="189" y="1121"/>
                  </a:lnTo>
                  <a:lnTo>
                    <a:pt x="217" y="1136"/>
                  </a:lnTo>
                  <a:lnTo>
                    <a:pt x="238" y="1158"/>
                  </a:lnTo>
                  <a:lnTo>
                    <a:pt x="245" y="1180"/>
                  </a:lnTo>
                  <a:lnTo>
                    <a:pt x="245" y="1202"/>
                  </a:lnTo>
                  <a:lnTo>
                    <a:pt x="231" y="1262"/>
                  </a:lnTo>
                  <a:lnTo>
                    <a:pt x="217" y="1284"/>
                  </a:lnTo>
                  <a:lnTo>
                    <a:pt x="203" y="1299"/>
                  </a:lnTo>
                  <a:lnTo>
                    <a:pt x="161" y="1329"/>
                  </a:lnTo>
                  <a:lnTo>
                    <a:pt x="112" y="1329"/>
                  </a:lnTo>
                  <a:lnTo>
                    <a:pt x="147" y="1381"/>
                  </a:lnTo>
                  <a:lnTo>
                    <a:pt x="196" y="1410"/>
                  </a:lnTo>
                  <a:lnTo>
                    <a:pt x="238" y="1425"/>
                  </a:lnTo>
                  <a:lnTo>
                    <a:pt x="273" y="1425"/>
                  </a:lnTo>
                  <a:lnTo>
                    <a:pt x="349" y="1418"/>
                  </a:lnTo>
                  <a:lnTo>
                    <a:pt x="412" y="1388"/>
                  </a:lnTo>
                  <a:lnTo>
                    <a:pt x="461" y="1344"/>
                  </a:lnTo>
                  <a:lnTo>
                    <a:pt x="510" y="1284"/>
                  </a:lnTo>
                  <a:lnTo>
                    <a:pt x="580" y="1165"/>
                  </a:lnTo>
                  <a:lnTo>
                    <a:pt x="622" y="1054"/>
                  </a:lnTo>
                  <a:lnTo>
                    <a:pt x="650" y="935"/>
                  </a:lnTo>
                  <a:lnTo>
                    <a:pt x="587" y="995"/>
                  </a:lnTo>
                  <a:lnTo>
                    <a:pt x="517" y="1024"/>
                  </a:lnTo>
                  <a:lnTo>
                    <a:pt x="433" y="1039"/>
                  </a:lnTo>
                  <a:lnTo>
                    <a:pt x="370" y="1032"/>
                  </a:lnTo>
                  <a:lnTo>
                    <a:pt x="308" y="1009"/>
                  </a:lnTo>
                  <a:lnTo>
                    <a:pt x="259" y="980"/>
                  </a:lnTo>
                  <a:lnTo>
                    <a:pt x="217" y="928"/>
                  </a:lnTo>
                  <a:lnTo>
                    <a:pt x="182" y="853"/>
                  </a:lnTo>
                  <a:lnTo>
                    <a:pt x="175" y="764"/>
                  </a:lnTo>
                  <a:lnTo>
                    <a:pt x="182" y="698"/>
                  </a:lnTo>
                  <a:lnTo>
                    <a:pt x="196" y="623"/>
                  </a:lnTo>
                  <a:lnTo>
                    <a:pt x="217" y="527"/>
                  </a:lnTo>
                  <a:lnTo>
                    <a:pt x="252" y="423"/>
                  </a:lnTo>
                  <a:lnTo>
                    <a:pt x="301" y="289"/>
                  </a:lnTo>
                  <a:lnTo>
                    <a:pt x="322" y="215"/>
                  </a:lnTo>
                  <a:lnTo>
                    <a:pt x="335" y="126"/>
                  </a:lnTo>
                  <a:lnTo>
                    <a:pt x="335" y="96"/>
                  </a:lnTo>
                  <a:lnTo>
                    <a:pt x="329" y="81"/>
                  </a:lnTo>
                  <a:lnTo>
                    <a:pt x="308" y="59"/>
                  </a:lnTo>
                  <a:lnTo>
                    <a:pt x="294" y="52"/>
                  </a:lnTo>
                  <a:lnTo>
                    <a:pt x="280" y="52"/>
                  </a:lnTo>
                  <a:lnTo>
                    <a:pt x="238" y="59"/>
                  </a:lnTo>
                  <a:lnTo>
                    <a:pt x="189" y="89"/>
                  </a:lnTo>
                  <a:lnTo>
                    <a:pt x="140" y="141"/>
                  </a:lnTo>
                  <a:lnTo>
                    <a:pt x="98" y="222"/>
                  </a:lnTo>
                  <a:lnTo>
                    <a:pt x="63" y="334"/>
                  </a:lnTo>
                  <a:lnTo>
                    <a:pt x="49" y="363"/>
                  </a:lnTo>
                  <a:lnTo>
                    <a:pt x="42" y="371"/>
                  </a:lnTo>
                  <a:lnTo>
                    <a:pt x="14" y="371"/>
                  </a:lnTo>
                  <a:lnTo>
                    <a:pt x="0" y="356"/>
                  </a:lnTo>
                  <a:lnTo>
                    <a:pt x="0" y="349"/>
                  </a:lnTo>
                  <a:lnTo>
                    <a:pt x="7" y="319"/>
                  </a:lnTo>
                  <a:lnTo>
                    <a:pt x="21" y="267"/>
                  </a:lnTo>
                  <a:lnTo>
                    <a:pt x="49" y="200"/>
                  </a:lnTo>
                  <a:lnTo>
                    <a:pt x="91" y="133"/>
                  </a:lnTo>
                  <a:lnTo>
                    <a:pt x="140" y="66"/>
                  </a:lnTo>
                  <a:lnTo>
                    <a:pt x="210" y="14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0374" y="1593"/>
              <a:ext cx="503" cy="227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" y="0"/>
                </a:cxn>
                <a:cxn ang="0">
                  <a:pos x="42" y="15"/>
                </a:cxn>
                <a:cxn ang="0">
                  <a:pos x="91" y="52"/>
                </a:cxn>
                <a:cxn ang="0">
                  <a:pos x="147" y="111"/>
                </a:cxn>
                <a:cxn ang="0">
                  <a:pos x="217" y="193"/>
                </a:cxn>
                <a:cxn ang="0">
                  <a:pos x="287" y="305"/>
                </a:cxn>
                <a:cxn ang="0">
                  <a:pos x="357" y="431"/>
                </a:cxn>
                <a:cxn ang="0">
                  <a:pos x="427" y="624"/>
                </a:cxn>
                <a:cxn ang="0">
                  <a:pos x="469" y="810"/>
                </a:cxn>
                <a:cxn ang="0">
                  <a:pos x="489" y="988"/>
                </a:cxn>
                <a:cxn ang="0">
                  <a:pos x="496" y="1136"/>
                </a:cxn>
                <a:cxn ang="0">
                  <a:pos x="503" y="1129"/>
                </a:cxn>
                <a:cxn ang="0">
                  <a:pos x="496" y="1285"/>
                </a:cxn>
                <a:cxn ang="0">
                  <a:pos x="476" y="1456"/>
                </a:cxn>
                <a:cxn ang="0">
                  <a:pos x="434" y="1641"/>
                </a:cxn>
                <a:cxn ang="0">
                  <a:pos x="371" y="1827"/>
                </a:cxn>
                <a:cxn ang="0">
                  <a:pos x="301" y="1960"/>
                </a:cxn>
                <a:cxn ang="0">
                  <a:pos x="231" y="2072"/>
                </a:cxn>
                <a:cxn ang="0">
                  <a:pos x="161" y="2161"/>
                </a:cxn>
                <a:cxn ang="0">
                  <a:pos x="98" y="2220"/>
                </a:cxn>
                <a:cxn ang="0">
                  <a:pos x="49" y="2258"/>
                </a:cxn>
                <a:cxn ang="0">
                  <a:pos x="28" y="2272"/>
                </a:cxn>
                <a:cxn ang="0">
                  <a:pos x="21" y="2272"/>
                </a:cxn>
                <a:cxn ang="0">
                  <a:pos x="7" y="2258"/>
                </a:cxn>
                <a:cxn ang="0">
                  <a:pos x="7" y="2243"/>
                </a:cxn>
                <a:cxn ang="0">
                  <a:pos x="35" y="2213"/>
                </a:cxn>
                <a:cxn ang="0">
                  <a:pos x="154" y="2057"/>
                </a:cxn>
                <a:cxn ang="0">
                  <a:pos x="245" y="1894"/>
                </a:cxn>
                <a:cxn ang="0">
                  <a:pos x="308" y="1715"/>
                </a:cxn>
                <a:cxn ang="0">
                  <a:pos x="350" y="1522"/>
                </a:cxn>
                <a:cxn ang="0">
                  <a:pos x="371" y="1329"/>
                </a:cxn>
                <a:cxn ang="0">
                  <a:pos x="378" y="1136"/>
                </a:cxn>
                <a:cxn ang="0">
                  <a:pos x="364" y="861"/>
                </a:cxn>
                <a:cxn ang="0">
                  <a:pos x="322" y="624"/>
                </a:cxn>
                <a:cxn ang="0">
                  <a:pos x="252" y="409"/>
                </a:cxn>
                <a:cxn ang="0">
                  <a:pos x="161" y="223"/>
                </a:cxn>
                <a:cxn ang="0">
                  <a:pos x="42" y="74"/>
                </a:cxn>
                <a:cxn ang="0">
                  <a:pos x="14" y="45"/>
                </a:cxn>
                <a:cxn ang="0">
                  <a:pos x="7" y="30"/>
                </a:cxn>
                <a:cxn ang="0">
                  <a:pos x="0" y="22"/>
                </a:cxn>
                <a:cxn ang="0">
                  <a:pos x="0" y="8"/>
                </a:cxn>
                <a:cxn ang="0">
                  <a:pos x="7" y="0"/>
                </a:cxn>
              </a:cxnLst>
              <a:rect l="0" t="0" r="r" b="b"/>
              <a:pathLst>
                <a:path w="503" h="2272">
                  <a:moveTo>
                    <a:pt x="7" y="0"/>
                  </a:moveTo>
                  <a:lnTo>
                    <a:pt x="21" y="0"/>
                  </a:lnTo>
                  <a:lnTo>
                    <a:pt x="42" y="15"/>
                  </a:lnTo>
                  <a:lnTo>
                    <a:pt x="91" y="52"/>
                  </a:lnTo>
                  <a:lnTo>
                    <a:pt x="147" y="111"/>
                  </a:lnTo>
                  <a:lnTo>
                    <a:pt x="217" y="193"/>
                  </a:lnTo>
                  <a:lnTo>
                    <a:pt x="287" y="305"/>
                  </a:lnTo>
                  <a:lnTo>
                    <a:pt x="357" y="431"/>
                  </a:lnTo>
                  <a:lnTo>
                    <a:pt x="427" y="624"/>
                  </a:lnTo>
                  <a:lnTo>
                    <a:pt x="469" y="810"/>
                  </a:lnTo>
                  <a:lnTo>
                    <a:pt x="489" y="988"/>
                  </a:lnTo>
                  <a:lnTo>
                    <a:pt x="496" y="1136"/>
                  </a:lnTo>
                  <a:lnTo>
                    <a:pt x="503" y="1129"/>
                  </a:lnTo>
                  <a:lnTo>
                    <a:pt x="496" y="1285"/>
                  </a:lnTo>
                  <a:lnTo>
                    <a:pt x="476" y="1456"/>
                  </a:lnTo>
                  <a:lnTo>
                    <a:pt x="434" y="1641"/>
                  </a:lnTo>
                  <a:lnTo>
                    <a:pt x="371" y="1827"/>
                  </a:lnTo>
                  <a:lnTo>
                    <a:pt x="301" y="1960"/>
                  </a:lnTo>
                  <a:lnTo>
                    <a:pt x="231" y="2072"/>
                  </a:lnTo>
                  <a:lnTo>
                    <a:pt x="161" y="2161"/>
                  </a:lnTo>
                  <a:lnTo>
                    <a:pt x="98" y="2220"/>
                  </a:lnTo>
                  <a:lnTo>
                    <a:pt x="49" y="2258"/>
                  </a:lnTo>
                  <a:lnTo>
                    <a:pt x="28" y="2272"/>
                  </a:lnTo>
                  <a:lnTo>
                    <a:pt x="21" y="2272"/>
                  </a:lnTo>
                  <a:lnTo>
                    <a:pt x="7" y="2258"/>
                  </a:lnTo>
                  <a:lnTo>
                    <a:pt x="7" y="2243"/>
                  </a:lnTo>
                  <a:lnTo>
                    <a:pt x="35" y="2213"/>
                  </a:lnTo>
                  <a:lnTo>
                    <a:pt x="154" y="2057"/>
                  </a:lnTo>
                  <a:lnTo>
                    <a:pt x="245" y="1894"/>
                  </a:lnTo>
                  <a:lnTo>
                    <a:pt x="308" y="1715"/>
                  </a:lnTo>
                  <a:lnTo>
                    <a:pt x="350" y="1522"/>
                  </a:lnTo>
                  <a:lnTo>
                    <a:pt x="371" y="1329"/>
                  </a:lnTo>
                  <a:lnTo>
                    <a:pt x="378" y="1136"/>
                  </a:lnTo>
                  <a:lnTo>
                    <a:pt x="364" y="861"/>
                  </a:lnTo>
                  <a:lnTo>
                    <a:pt x="322" y="624"/>
                  </a:lnTo>
                  <a:lnTo>
                    <a:pt x="252" y="409"/>
                  </a:lnTo>
                  <a:lnTo>
                    <a:pt x="161" y="223"/>
                  </a:lnTo>
                  <a:lnTo>
                    <a:pt x="42" y="74"/>
                  </a:lnTo>
                  <a:lnTo>
                    <a:pt x="14" y="45"/>
                  </a:lnTo>
                  <a:lnTo>
                    <a:pt x="7" y="30"/>
                  </a:lnTo>
                  <a:lnTo>
                    <a:pt x="0" y="22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1136" y="1749"/>
              <a:ext cx="1762" cy="1552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664" y="7"/>
                </a:cxn>
                <a:cxn ang="0">
                  <a:pos x="951" y="0"/>
                </a:cxn>
                <a:cxn ang="0">
                  <a:pos x="965" y="45"/>
                </a:cxn>
                <a:cxn ang="0">
                  <a:pos x="923" y="67"/>
                </a:cxn>
                <a:cxn ang="0">
                  <a:pos x="825" y="97"/>
                </a:cxn>
                <a:cxn ang="0">
                  <a:pos x="797" y="134"/>
                </a:cxn>
                <a:cxn ang="0">
                  <a:pos x="804" y="163"/>
                </a:cxn>
                <a:cxn ang="0">
                  <a:pos x="972" y="631"/>
                </a:cxn>
                <a:cxn ang="0">
                  <a:pos x="1321" y="230"/>
                </a:cxn>
                <a:cxn ang="0">
                  <a:pos x="1349" y="193"/>
                </a:cxn>
                <a:cxn ang="0">
                  <a:pos x="1363" y="126"/>
                </a:cxn>
                <a:cxn ang="0">
                  <a:pos x="1342" y="97"/>
                </a:cxn>
                <a:cxn ang="0">
                  <a:pos x="1265" y="74"/>
                </a:cxn>
                <a:cxn ang="0">
                  <a:pos x="1251" y="30"/>
                </a:cxn>
                <a:cxn ang="0">
                  <a:pos x="1279" y="7"/>
                </a:cxn>
                <a:cxn ang="0">
                  <a:pos x="1531" y="15"/>
                </a:cxn>
                <a:cxn ang="0">
                  <a:pos x="1748" y="7"/>
                </a:cxn>
                <a:cxn ang="0">
                  <a:pos x="1762" y="52"/>
                </a:cxn>
                <a:cxn ang="0">
                  <a:pos x="1713" y="74"/>
                </a:cxn>
                <a:cxn ang="0">
                  <a:pos x="1552" y="119"/>
                </a:cxn>
                <a:cxn ang="0">
                  <a:pos x="1440" y="193"/>
                </a:cxn>
                <a:cxn ang="0">
                  <a:pos x="1349" y="290"/>
                </a:cxn>
                <a:cxn ang="0">
                  <a:pos x="1139" y="527"/>
                </a:cxn>
                <a:cxn ang="0">
                  <a:pos x="1000" y="683"/>
                </a:cxn>
                <a:cxn ang="0">
                  <a:pos x="1077" y="876"/>
                </a:cxn>
                <a:cxn ang="0">
                  <a:pos x="1181" y="1136"/>
                </a:cxn>
                <a:cxn ang="0">
                  <a:pos x="1279" y="1381"/>
                </a:cxn>
                <a:cxn ang="0">
                  <a:pos x="1328" y="1463"/>
                </a:cxn>
                <a:cxn ang="0">
                  <a:pos x="1482" y="1478"/>
                </a:cxn>
                <a:cxn ang="0">
                  <a:pos x="1503" y="1493"/>
                </a:cxn>
                <a:cxn ang="0">
                  <a:pos x="1489" y="1545"/>
                </a:cxn>
                <a:cxn ang="0">
                  <a:pos x="1342" y="1552"/>
                </a:cxn>
                <a:cxn ang="0">
                  <a:pos x="1160" y="1545"/>
                </a:cxn>
                <a:cxn ang="0">
                  <a:pos x="930" y="1552"/>
                </a:cxn>
                <a:cxn ang="0">
                  <a:pos x="916" y="1500"/>
                </a:cxn>
                <a:cxn ang="0">
                  <a:pos x="937" y="1485"/>
                </a:cxn>
                <a:cxn ang="0">
                  <a:pos x="958" y="1478"/>
                </a:cxn>
                <a:cxn ang="0">
                  <a:pos x="1070" y="1433"/>
                </a:cxn>
                <a:cxn ang="0">
                  <a:pos x="1084" y="1396"/>
                </a:cxn>
                <a:cxn ang="0">
                  <a:pos x="860" y="839"/>
                </a:cxn>
                <a:cxn ang="0">
                  <a:pos x="454" y="1307"/>
                </a:cxn>
                <a:cxn ang="0">
                  <a:pos x="419" y="1359"/>
                </a:cxn>
                <a:cxn ang="0">
                  <a:pos x="399" y="1411"/>
                </a:cxn>
                <a:cxn ang="0">
                  <a:pos x="433" y="1470"/>
                </a:cxn>
                <a:cxn ang="0">
                  <a:pos x="461" y="1478"/>
                </a:cxn>
                <a:cxn ang="0">
                  <a:pos x="510" y="1493"/>
                </a:cxn>
                <a:cxn ang="0">
                  <a:pos x="489" y="1545"/>
                </a:cxn>
                <a:cxn ang="0">
                  <a:pos x="231" y="1537"/>
                </a:cxn>
                <a:cxn ang="0">
                  <a:pos x="14" y="1545"/>
                </a:cxn>
                <a:cxn ang="0">
                  <a:pos x="0" y="1500"/>
                </a:cxn>
                <a:cxn ang="0">
                  <a:pos x="49" y="1478"/>
                </a:cxn>
                <a:cxn ang="0">
                  <a:pos x="210" y="1441"/>
                </a:cxn>
                <a:cxn ang="0">
                  <a:pos x="364" y="1314"/>
                </a:cxn>
                <a:cxn ang="0">
                  <a:pos x="846" y="772"/>
                </a:cxn>
                <a:cxn ang="0">
                  <a:pos x="580" y="104"/>
                </a:cxn>
                <a:cxn ang="0">
                  <a:pos x="510" y="74"/>
                </a:cxn>
                <a:cxn ang="0">
                  <a:pos x="405" y="67"/>
                </a:cxn>
                <a:cxn ang="0">
                  <a:pos x="385" y="52"/>
                </a:cxn>
                <a:cxn ang="0">
                  <a:pos x="405" y="0"/>
                </a:cxn>
              </a:cxnLst>
              <a:rect l="0" t="0" r="r" b="b"/>
              <a:pathLst>
                <a:path w="1762" h="1552">
                  <a:moveTo>
                    <a:pt x="405" y="0"/>
                  </a:moveTo>
                  <a:lnTo>
                    <a:pt x="545" y="0"/>
                  </a:lnTo>
                  <a:lnTo>
                    <a:pt x="608" y="7"/>
                  </a:lnTo>
                  <a:lnTo>
                    <a:pt x="664" y="7"/>
                  </a:lnTo>
                  <a:lnTo>
                    <a:pt x="937" y="0"/>
                  </a:lnTo>
                  <a:lnTo>
                    <a:pt x="951" y="0"/>
                  </a:lnTo>
                  <a:lnTo>
                    <a:pt x="965" y="15"/>
                  </a:lnTo>
                  <a:lnTo>
                    <a:pt x="965" y="45"/>
                  </a:lnTo>
                  <a:lnTo>
                    <a:pt x="944" y="67"/>
                  </a:lnTo>
                  <a:lnTo>
                    <a:pt x="923" y="67"/>
                  </a:lnTo>
                  <a:lnTo>
                    <a:pt x="867" y="82"/>
                  </a:lnTo>
                  <a:lnTo>
                    <a:pt x="825" y="97"/>
                  </a:lnTo>
                  <a:lnTo>
                    <a:pt x="804" y="119"/>
                  </a:lnTo>
                  <a:lnTo>
                    <a:pt x="797" y="134"/>
                  </a:lnTo>
                  <a:lnTo>
                    <a:pt x="797" y="149"/>
                  </a:lnTo>
                  <a:lnTo>
                    <a:pt x="804" y="163"/>
                  </a:lnTo>
                  <a:lnTo>
                    <a:pt x="986" y="616"/>
                  </a:lnTo>
                  <a:lnTo>
                    <a:pt x="972" y="631"/>
                  </a:lnTo>
                  <a:lnTo>
                    <a:pt x="986" y="616"/>
                  </a:lnTo>
                  <a:lnTo>
                    <a:pt x="1321" y="230"/>
                  </a:lnTo>
                  <a:lnTo>
                    <a:pt x="1335" y="215"/>
                  </a:lnTo>
                  <a:lnTo>
                    <a:pt x="1349" y="193"/>
                  </a:lnTo>
                  <a:lnTo>
                    <a:pt x="1363" y="149"/>
                  </a:lnTo>
                  <a:lnTo>
                    <a:pt x="1363" y="126"/>
                  </a:lnTo>
                  <a:lnTo>
                    <a:pt x="1349" y="111"/>
                  </a:lnTo>
                  <a:lnTo>
                    <a:pt x="1342" y="97"/>
                  </a:lnTo>
                  <a:lnTo>
                    <a:pt x="1300" y="74"/>
                  </a:lnTo>
                  <a:lnTo>
                    <a:pt x="1265" y="74"/>
                  </a:lnTo>
                  <a:lnTo>
                    <a:pt x="1251" y="59"/>
                  </a:lnTo>
                  <a:lnTo>
                    <a:pt x="1251" y="30"/>
                  </a:lnTo>
                  <a:lnTo>
                    <a:pt x="1265" y="15"/>
                  </a:lnTo>
                  <a:lnTo>
                    <a:pt x="1279" y="7"/>
                  </a:lnTo>
                  <a:lnTo>
                    <a:pt x="1412" y="7"/>
                  </a:lnTo>
                  <a:lnTo>
                    <a:pt x="1531" y="15"/>
                  </a:lnTo>
                  <a:lnTo>
                    <a:pt x="1629" y="7"/>
                  </a:lnTo>
                  <a:lnTo>
                    <a:pt x="1748" y="7"/>
                  </a:lnTo>
                  <a:lnTo>
                    <a:pt x="1762" y="22"/>
                  </a:lnTo>
                  <a:lnTo>
                    <a:pt x="1762" y="52"/>
                  </a:lnTo>
                  <a:lnTo>
                    <a:pt x="1741" y="74"/>
                  </a:lnTo>
                  <a:lnTo>
                    <a:pt x="1713" y="74"/>
                  </a:lnTo>
                  <a:lnTo>
                    <a:pt x="1629" y="89"/>
                  </a:lnTo>
                  <a:lnTo>
                    <a:pt x="1552" y="119"/>
                  </a:lnTo>
                  <a:lnTo>
                    <a:pt x="1489" y="156"/>
                  </a:lnTo>
                  <a:lnTo>
                    <a:pt x="1440" y="193"/>
                  </a:lnTo>
                  <a:lnTo>
                    <a:pt x="1398" y="230"/>
                  </a:lnTo>
                  <a:lnTo>
                    <a:pt x="1349" y="290"/>
                  </a:lnTo>
                  <a:lnTo>
                    <a:pt x="1209" y="438"/>
                  </a:lnTo>
                  <a:lnTo>
                    <a:pt x="1139" y="527"/>
                  </a:lnTo>
                  <a:lnTo>
                    <a:pt x="1070" y="609"/>
                  </a:lnTo>
                  <a:lnTo>
                    <a:pt x="1000" y="683"/>
                  </a:lnTo>
                  <a:lnTo>
                    <a:pt x="1035" y="765"/>
                  </a:lnTo>
                  <a:lnTo>
                    <a:pt x="1077" y="876"/>
                  </a:lnTo>
                  <a:lnTo>
                    <a:pt x="1125" y="1003"/>
                  </a:lnTo>
                  <a:lnTo>
                    <a:pt x="1181" y="1136"/>
                  </a:lnTo>
                  <a:lnTo>
                    <a:pt x="1230" y="1270"/>
                  </a:lnTo>
                  <a:lnTo>
                    <a:pt x="1279" y="1381"/>
                  </a:lnTo>
                  <a:lnTo>
                    <a:pt x="1300" y="1433"/>
                  </a:lnTo>
                  <a:lnTo>
                    <a:pt x="1328" y="1463"/>
                  </a:lnTo>
                  <a:lnTo>
                    <a:pt x="1377" y="1478"/>
                  </a:lnTo>
                  <a:lnTo>
                    <a:pt x="1482" y="1478"/>
                  </a:lnTo>
                  <a:lnTo>
                    <a:pt x="1496" y="1485"/>
                  </a:lnTo>
                  <a:lnTo>
                    <a:pt x="1503" y="1493"/>
                  </a:lnTo>
                  <a:lnTo>
                    <a:pt x="1503" y="1530"/>
                  </a:lnTo>
                  <a:lnTo>
                    <a:pt x="1489" y="1545"/>
                  </a:lnTo>
                  <a:lnTo>
                    <a:pt x="1475" y="1552"/>
                  </a:lnTo>
                  <a:lnTo>
                    <a:pt x="1342" y="1552"/>
                  </a:lnTo>
                  <a:lnTo>
                    <a:pt x="1279" y="1545"/>
                  </a:lnTo>
                  <a:lnTo>
                    <a:pt x="1160" y="1545"/>
                  </a:lnTo>
                  <a:lnTo>
                    <a:pt x="1090" y="1552"/>
                  </a:lnTo>
                  <a:lnTo>
                    <a:pt x="930" y="1552"/>
                  </a:lnTo>
                  <a:lnTo>
                    <a:pt x="916" y="1537"/>
                  </a:lnTo>
                  <a:lnTo>
                    <a:pt x="916" y="1500"/>
                  </a:lnTo>
                  <a:lnTo>
                    <a:pt x="923" y="1493"/>
                  </a:lnTo>
                  <a:lnTo>
                    <a:pt x="937" y="1485"/>
                  </a:lnTo>
                  <a:lnTo>
                    <a:pt x="944" y="1478"/>
                  </a:lnTo>
                  <a:lnTo>
                    <a:pt x="958" y="1478"/>
                  </a:lnTo>
                  <a:lnTo>
                    <a:pt x="1028" y="1463"/>
                  </a:lnTo>
                  <a:lnTo>
                    <a:pt x="1070" y="1433"/>
                  </a:lnTo>
                  <a:lnTo>
                    <a:pt x="1084" y="1411"/>
                  </a:lnTo>
                  <a:lnTo>
                    <a:pt x="1084" y="1396"/>
                  </a:lnTo>
                  <a:lnTo>
                    <a:pt x="1077" y="1381"/>
                  </a:lnTo>
                  <a:lnTo>
                    <a:pt x="860" y="839"/>
                  </a:lnTo>
                  <a:lnTo>
                    <a:pt x="671" y="1062"/>
                  </a:lnTo>
                  <a:lnTo>
                    <a:pt x="454" y="1307"/>
                  </a:lnTo>
                  <a:lnTo>
                    <a:pt x="433" y="1329"/>
                  </a:lnTo>
                  <a:lnTo>
                    <a:pt x="419" y="1359"/>
                  </a:lnTo>
                  <a:lnTo>
                    <a:pt x="405" y="1381"/>
                  </a:lnTo>
                  <a:lnTo>
                    <a:pt x="399" y="1411"/>
                  </a:lnTo>
                  <a:lnTo>
                    <a:pt x="399" y="1433"/>
                  </a:lnTo>
                  <a:lnTo>
                    <a:pt x="433" y="1470"/>
                  </a:lnTo>
                  <a:lnTo>
                    <a:pt x="447" y="1470"/>
                  </a:lnTo>
                  <a:lnTo>
                    <a:pt x="461" y="1478"/>
                  </a:lnTo>
                  <a:lnTo>
                    <a:pt x="496" y="1478"/>
                  </a:lnTo>
                  <a:lnTo>
                    <a:pt x="510" y="1493"/>
                  </a:lnTo>
                  <a:lnTo>
                    <a:pt x="510" y="1522"/>
                  </a:lnTo>
                  <a:lnTo>
                    <a:pt x="489" y="1545"/>
                  </a:lnTo>
                  <a:lnTo>
                    <a:pt x="357" y="1545"/>
                  </a:lnTo>
                  <a:lnTo>
                    <a:pt x="231" y="1537"/>
                  </a:lnTo>
                  <a:lnTo>
                    <a:pt x="133" y="1545"/>
                  </a:lnTo>
                  <a:lnTo>
                    <a:pt x="14" y="1545"/>
                  </a:lnTo>
                  <a:lnTo>
                    <a:pt x="0" y="1530"/>
                  </a:lnTo>
                  <a:lnTo>
                    <a:pt x="0" y="1500"/>
                  </a:lnTo>
                  <a:lnTo>
                    <a:pt x="21" y="1478"/>
                  </a:lnTo>
                  <a:lnTo>
                    <a:pt x="49" y="1478"/>
                  </a:lnTo>
                  <a:lnTo>
                    <a:pt x="133" y="1463"/>
                  </a:lnTo>
                  <a:lnTo>
                    <a:pt x="210" y="1441"/>
                  </a:lnTo>
                  <a:lnTo>
                    <a:pt x="287" y="1389"/>
                  </a:lnTo>
                  <a:lnTo>
                    <a:pt x="364" y="1314"/>
                  </a:lnTo>
                  <a:lnTo>
                    <a:pt x="392" y="1292"/>
                  </a:lnTo>
                  <a:lnTo>
                    <a:pt x="846" y="772"/>
                  </a:lnTo>
                  <a:lnTo>
                    <a:pt x="594" y="141"/>
                  </a:lnTo>
                  <a:lnTo>
                    <a:pt x="580" y="104"/>
                  </a:lnTo>
                  <a:lnTo>
                    <a:pt x="552" y="82"/>
                  </a:lnTo>
                  <a:lnTo>
                    <a:pt x="510" y="74"/>
                  </a:lnTo>
                  <a:lnTo>
                    <a:pt x="433" y="67"/>
                  </a:lnTo>
                  <a:lnTo>
                    <a:pt x="405" y="67"/>
                  </a:lnTo>
                  <a:lnTo>
                    <a:pt x="392" y="59"/>
                  </a:lnTo>
                  <a:lnTo>
                    <a:pt x="385" y="52"/>
                  </a:lnTo>
                  <a:lnTo>
                    <a:pt x="385" y="22"/>
                  </a:lnTo>
                  <a:lnTo>
                    <a:pt x="4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22918" y="2915"/>
              <a:ext cx="881" cy="1047"/>
            </a:xfrm>
            <a:custGeom>
              <a:avLst/>
              <a:gdLst/>
              <a:ahLst/>
              <a:cxnLst>
                <a:cxn ang="0">
                  <a:pos x="406" y="15"/>
                </a:cxn>
                <a:cxn ang="0">
                  <a:pos x="525" y="126"/>
                </a:cxn>
                <a:cxn ang="0">
                  <a:pos x="595" y="289"/>
                </a:cxn>
                <a:cxn ang="0">
                  <a:pos x="623" y="431"/>
                </a:cxn>
                <a:cxn ang="0">
                  <a:pos x="637" y="483"/>
                </a:cxn>
                <a:cxn ang="0">
                  <a:pos x="825" y="59"/>
                </a:cxn>
                <a:cxn ang="0">
                  <a:pos x="846" y="15"/>
                </a:cxn>
                <a:cxn ang="0">
                  <a:pos x="881" y="22"/>
                </a:cxn>
                <a:cxn ang="0">
                  <a:pos x="874" y="52"/>
                </a:cxn>
                <a:cxn ang="0">
                  <a:pos x="790" y="223"/>
                </a:cxn>
                <a:cxn ang="0">
                  <a:pos x="727" y="364"/>
                </a:cxn>
                <a:cxn ang="0">
                  <a:pos x="678" y="497"/>
                </a:cxn>
                <a:cxn ang="0">
                  <a:pos x="637" y="624"/>
                </a:cxn>
                <a:cxn ang="0">
                  <a:pos x="609" y="780"/>
                </a:cxn>
                <a:cxn ang="0">
                  <a:pos x="567" y="965"/>
                </a:cxn>
                <a:cxn ang="0">
                  <a:pos x="546" y="1025"/>
                </a:cxn>
                <a:cxn ang="0">
                  <a:pos x="532" y="1047"/>
                </a:cxn>
                <a:cxn ang="0">
                  <a:pos x="497" y="1032"/>
                </a:cxn>
                <a:cxn ang="0">
                  <a:pos x="490" y="1010"/>
                </a:cxn>
                <a:cxn ang="0">
                  <a:pos x="511" y="898"/>
                </a:cxn>
                <a:cxn ang="0">
                  <a:pos x="574" y="661"/>
                </a:cxn>
                <a:cxn ang="0">
                  <a:pos x="581" y="646"/>
                </a:cxn>
                <a:cxn ang="0">
                  <a:pos x="567" y="393"/>
                </a:cxn>
                <a:cxn ang="0">
                  <a:pos x="511" y="245"/>
                </a:cxn>
                <a:cxn ang="0">
                  <a:pos x="392" y="141"/>
                </a:cxn>
                <a:cxn ang="0">
                  <a:pos x="224" y="134"/>
                </a:cxn>
                <a:cxn ang="0">
                  <a:pos x="98" y="208"/>
                </a:cxn>
                <a:cxn ang="0">
                  <a:pos x="42" y="304"/>
                </a:cxn>
                <a:cxn ang="0">
                  <a:pos x="0" y="297"/>
                </a:cxn>
                <a:cxn ang="0">
                  <a:pos x="7" y="275"/>
                </a:cxn>
                <a:cxn ang="0">
                  <a:pos x="56" y="163"/>
                </a:cxn>
                <a:cxn ang="0">
                  <a:pos x="168" y="52"/>
                </a:cxn>
                <a:cxn ang="0">
                  <a:pos x="322" y="0"/>
                </a:cxn>
              </a:cxnLst>
              <a:rect l="0" t="0" r="r" b="b"/>
              <a:pathLst>
                <a:path w="881" h="1047">
                  <a:moveTo>
                    <a:pt x="322" y="0"/>
                  </a:moveTo>
                  <a:lnTo>
                    <a:pt x="406" y="15"/>
                  </a:lnTo>
                  <a:lnTo>
                    <a:pt x="476" y="59"/>
                  </a:lnTo>
                  <a:lnTo>
                    <a:pt x="525" y="126"/>
                  </a:lnTo>
                  <a:lnTo>
                    <a:pt x="567" y="208"/>
                  </a:lnTo>
                  <a:lnTo>
                    <a:pt x="595" y="289"/>
                  </a:lnTo>
                  <a:lnTo>
                    <a:pt x="616" y="364"/>
                  </a:lnTo>
                  <a:lnTo>
                    <a:pt x="623" y="431"/>
                  </a:lnTo>
                  <a:lnTo>
                    <a:pt x="630" y="483"/>
                  </a:lnTo>
                  <a:lnTo>
                    <a:pt x="637" y="483"/>
                  </a:lnTo>
                  <a:lnTo>
                    <a:pt x="671" y="386"/>
                  </a:lnTo>
                  <a:lnTo>
                    <a:pt x="825" y="59"/>
                  </a:lnTo>
                  <a:lnTo>
                    <a:pt x="839" y="22"/>
                  </a:lnTo>
                  <a:lnTo>
                    <a:pt x="846" y="15"/>
                  </a:lnTo>
                  <a:lnTo>
                    <a:pt x="874" y="15"/>
                  </a:lnTo>
                  <a:lnTo>
                    <a:pt x="881" y="22"/>
                  </a:lnTo>
                  <a:lnTo>
                    <a:pt x="881" y="44"/>
                  </a:lnTo>
                  <a:lnTo>
                    <a:pt x="874" y="52"/>
                  </a:lnTo>
                  <a:lnTo>
                    <a:pt x="825" y="148"/>
                  </a:lnTo>
                  <a:lnTo>
                    <a:pt x="790" y="223"/>
                  </a:lnTo>
                  <a:lnTo>
                    <a:pt x="769" y="275"/>
                  </a:lnTo>
                  <a:lnTo>
                    <a:pt x="727" y="364"/>
                  </a:lnTo>
                  <a:lnTo>
                    <a:pt x="706" y="431"/>
                  </a:lnTo>
                  <a:lnTo>
                    <a:pt x="678" y="497"/>
                  </a:lnTo>
                  <a:lnTo>
                    <a:pt x="658" y="564"/>
                  </a:lnTo>
                  <a:lnTo>
                    <a:pt x="637" y="624"/>
                  </a:lnTo>
                  <a:lnTo>
                    <a:pt x="630" y="668"/>
                  </a:lnTo>
                  <a:lnTo>
                    <a:pt x="609" y="780"/>
                  </a:lnTo>
                  <a:lnTo>
                    <a:pt x="588" y="884"/>
                  </a:lnTo>
                  <a:lnTo>
                    <a:pt x="567" y="965"/>
                  </a:lnTo>
                  <a:lnTo>
                    <a:pt x="560" y="1002"/>
                  </a:lnTo>
                  <a:lnTo>
                    <a:pt x="546" y="1025"/>
                  </a:lnTo>
                  <a:lnTo>
                    <a:pt x="539" y="1039"/>
                  </a:lnTo>
                  <a:lnTo>
                    <a:pt x="532" y="1047"/>
                  </a:lnTo>
                  <a:lnTo>
                    <a:pt x="504" y="1047"/>
                  </a:lnTo>
                  <a:lnTo>
                    <a:pt x="497" y="1032"/>
                  </a:lnTo>
                  <a:lnTo>
                    <a:pt x="490" y="1025"/>
                  </a:lnTo>
                  <a:lnTo>
                    <a:pt x="490" y="1010"/>
                  </a:lnTo>
                  <a:lnTo>
                    <a:pt x="497" y="965"/>
                  </a:lnTo>
                  <a:lnTo>
                    <a:pt x="511" y="898"/>
                  </a:lnTo>
                  <a:lnTo>
                    <a:pt x="553" y="735"/>
                  </a:lnTo>
                  <a:lnTo>
                    <a:pt x="574" y="661"/>
                  </a:lnTo>
                  <a:lnTo>
                    <a:pt x="574" y="653"/>
                  </a:lnTo>
                  <a:lnTo>
                    <a:pt x="581" y="646"/>
                  </a:lnTo>
                  <a:lnTo>
                    <a:pt x="581" y="475"/>
                  </a:lnTo>
                  <a:lnTo>
                    <a:pt x="567" y="393"/>
                  </a:lnTo>
                  <a:lnTo>
                    <a:pt x="546" y="312"/>
                  </a:lnTo>
                  <a:lnTo>
                    <a:pt x="511" y="245"/>
                  </a:lnTo>
                  <a:lnTo>
                    <a:pt x="462" y="178"/>
                  </a:lnTo>
                  <a:lnTo>
                    <a:pt x="392" y="141"/>
                  </a:lnTo>
                  <a:lnTo>
                    <a:pt x="301" y="126"/>
                  </a:lnTo>
                  <a:lnTo>
                    <a:pt x="224" y="134"/>
                  </a:lnTo>
                  <a:lnTo>
                    <a:pt x="154" y="163"/>
                  </a:lnTo>
                  <a:lnTo>
                    <a:pt x="98" y="208"/>
                  </a:lnTo>
                  <a:lnTo>
                    <a:pt x="56" y="275"/>
                  </a:lnTo>
                  <a:lnTo>
                    <a:pt x="42" y="304"/>
                  </a:lnTo>
                  <a:lnTo>
                    <a:pt x="14" y="304"/>
                  </a:lnTo>
                  <a:lnTo>
                    <a:pt x="0" y="297"/>
                  </a:lnTo>
                  <a:lnTo>
                    <a:pt x="0" y="289"/>
                  </a:lnTo>
                  <a:lnTo>
                    <a:pt x="7" y="275"/>
                  </a:lnTo>
                  <a:lnTo>
                    <a:pt x="21" y="230"/>
                  </a:lnTo>
                  <a:lnTo>
                    <a:pt x="56" y="163"/>
                  </a:lnTo>
                  <a:lnTo>
                    <a:pt x="112" y="96"/>
                  </a:lnTo>
                  <a:lnTo>
                    <a:pt x="168" y="52"/>
                  </a:lnTo>
                  <a:lnTo>
                    <a:pt x="238" y="15"/>
                  </a:lnTo>
                  <a:lnTo>
                    <a:pt x="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47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371600" y="2819400"/>
            <a:ext cx="6303409" cy="714907"/>
            <a:chOff x="1109" y="2116"/>
            <a:chExt cx="22995" cy="2608"/>
          </a:xfrm>
          <a:solidFill>
            <a:srgbClr val="FF0066"/>
          </a:solidFill>
        </p:grpSpPr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1109" y="2567"/>
              <a:ext cx="1760" cy="1511"/>
            </a:xfrm>
            <a:custGeom>
              <a:avLst/>
              <a:gdLst/>
              <a:ahLst/>
              <a:cxnLst>
                <a:cxn ang="0">
                  <a:pos x="1408" y="0"/>
                </a:cxn>
                <a:cxn ang="0">
                  <a:pos x="1627" y="0"/>
                </a:cxn>
                <a:cxn ang="0">
                  <a:pos x="1760" y="14"/>
                </a:cxn>
                <a:cxn ang="0">
                  <a:pos x="1739" y="65"/>
                </a:cxn>
                <a:cxn ang="0">
                  <a:pos x="1627" y="80"/>
                </a:cxn>
                <a:cxn ang="0">
                  <a:pos x="1486" y="145"/>
                </a:cxn>
                <a:cxn ang="0">
                  <a:pos x="1394" y="218"/>
                </a:cxn>
                <a:cxn ang="0">
                  <a:pos x="1282" y="348"/>
                </a:cxn>
                <a:cxn ang="0">
                  <a:pos x="1063" y="588"/>
                </a:cxn>
                <a:cxn ang="0">
                  <a:pos x="1028" y="748"/>
                </a:cxn>
                <a:cxn ang="0">
                  <a:pos x="1120" y="980"/>
                </a:cxn>
                <a:cxn ang="0">
                  <a:pos x="1225" y="1235"/>
                </a:cxn>
                <a:cxn ang="0">
                  <a:pos x="1296" y="1394"/>
                </a:cxn>
                <a:cxn ang="0">
                  <a:pos x="1373" y="1438"/>
                </a:cxn>
                <a:cxn ang="0">
                  <a:pos x="1493" y="1445"/>
                </a:cxn>
                <a:cxn ang="0">
                  <a:pos x="1500" y="1489"/>
                </a:cxn>
                <a:cxn ang="0">
                  <a:pos x="1472" y="1511"/>
                </a:cxn>
                <a:cxn ang="0">
                  <a:pos x="1296" y="1503"/>
                </a:cxn>
                <a:cxn ang="0">
                  <a:pos x="1084" y="1511"/>
                </a:cxn>
                <a:cxn ang="0">
                  <a:pos x="915" y="1496"/>
                </a:cxn>
                <a:cxn ang="0">
                  <a:pos x="923" y="1452"/>
                </a:cxn>
                <a:cxn ang="0">
                  <a:pos x="944" y="1438"/>
                </a:cxn>
                <a:cxn ang="0">
                  <a:pos x="1028" y="1423"/>
                </a:cxn>
                <a:cxn ang="0">
                  <a:pos x="1084" y="1373"/>
                </a:cxn>
                <a:cxn ang="0">
                  <a:pos x="1077" y="1343"/>
                </a:cxn>
                <a:cxn ang="0">
                  <a:pos x="669" y="1031"/>
                </a:cxn>
                <a:cxn ang="0">
                  <a:pos x="430" y="1293"/>
                </a:cxn>
                <a:cxn ang="0">
                  <a:pos x="402" y="1343"/>
                </a:cxn>
                <a:cxn ang="0">
                  <a:pos x="394" y="1394"/>
                </a:cxn>
                <a:cxn ang="0">
                  <a:pos x="444" y="1431"/>
                </a:cxn>
                <a:cxn ang="0">
                  <a:pos x="493" y="1438"/>
                </a:cxn>
                <a:cxn ang="0">
                  <a:pos x="507" y="1482"/>
                </a:cxn>
                <a:cxn ang="0">
                  <a:pos x="352" y="1503"/>
                </a:cxn>
                <a:cxn ang="0">
                  <a:pos x="134" y="1503"/>
                </a:cxn>
                <a:cxn ang="0">
                  <a:pos x="0" y="1489"/>
                </a:cxn>
                <a:cxn ang="0">
                  <a:pos x="21" y="1438"/>
                </a:cxn>
                <a:cxn ang="0">
                  <a:pos x="134" y="1431"/>
                </a:cxn>
                <a:cxn ang="0">
                  <a:pos x="289" y="1358"/>
                </a:cxn>
                <a:cxn ang="0">
                  <a:pos x="394" y="1264"/>
                </a:cxn>
                <a:cxn ang="0">
                  <a:pos x="592" y="145"/>
                </a:cxn>
                <a:cxn ang="0">
                  <a:pos x="556" y="87"/>
                </a:cxn>
                <a:cxn ang="0">
                  <a:pos x="437" y="72"/>
                </a:cxn>
                <a:cxn ang="0">
                  <a:pos x="394" y="65"/>
                </a:cxn>
                <a:cxn ang="0">
                  <a:pos x="387" y="29"/>
                </a:cxn>
                <a:cxn ang="0">
                  <a:pos x="542" y="7"/>
                </a:cxn>
                <a:cxn ang="0">
                  <a:pos x="662" y="14"/>
                </a:cxn>
                <a:cxn ang="0">
                  <a:pos x="944" y="7"/>
                </a:cxn>
                <a:cxn ang="0">
                  <a:pos x="958" y="50"/>
                </a:cxn>
                <a:cxn ang="0">
                  <a:pos x="915" y="72"/>
                </a:cxn>
                <a:cxn ang="0">
                  <a:pos x="817" y="101"/>
                </a:cxn>
                <a:cxn ang="0">
                  <a:pos x="789" y="138"/>
                </a:cxn>
                <a:cxn ang="0">
                  <a:pos x="796" y="167"/>
                </a:cxn>
                <a:cxn ang="0">
                  <a:pos x="979" y="610"/>
                </a:cxn>
                <a:cxn ang="0">
                  <a:pos x="1317" y="218"/>
                </a:cxn>
                <a:cxn ang="0">
                  <a:pos x="1345" y="181"/>
                </a:cxn>
                <a:cxn ang="0">
                  <a:pos x="1359" y="116"/>
                </a:cxn>
                <a:cxn ang="0">
                  <a:pos x="1338" y="87"/>
                </a:cxn>
                <a:cxn ang="0">
                  <a:pos x="1260" y="65"/>
                </a:cxn>
                <a:cxn ang="0">
                  <a:pos x="1246" y="21"/>
                </a:cxn>
                <a:cxn ang="0">
                  <a:pos x="1275" y="0"/>
                </a:cxn>
              </a:cxnLst>
              <a:rect l="0" t="0" r="r" b="b"/>
              <a:pathLst>
                <a:path w="1760" h="1511">
                  <a:moveTo>
                    <a:pt x="1275" y="0"/>
                  </a:moveTo>
                  <a:lnTo>
                    <a:pt x="1408" y="0"/>
                  </a:lnTo>
                  <a:lnTo>
                    <a:pt x="1528" y="7"/>
                  </a:lnTo>
                  <a:lnTo>
                    <a:pt x="1627" y="0"/>
                  </a:lnTo>
                  <a:lnTo>
                    <a:pt x="1746" y="0"/>
                  </a:lnTo>
                  <a:lnTo>
                    <a:pt x="1760" y="14"/>
                  </a:lnTo>
                  <a:lnTo>
                    <a:pt x="1760" y="43"/>
                  </a:lnTo>
                  <a:lnTo>
                    <a:pt x="1739" y="65"/>
                  </a:lnTo>
                  <a:lnTo>
                    <a:pt x="1711" y="65"/>
                  </a:lnTo>
                  <a:lnTo>
                    <a:pt x="1627" y="80"/>
                  </a:lnTo>
                  <a:lnTo>
                    <a:pt x="1549" y="109"/>
                  </a:lnTo>
                  <a:lnTo>
                    <a:pt x="1486" y="145"/>
                  </a:lnTo>
                  <a:lnTo>
                    <a:pt x="1437" y="181"/>
                  </a:lnTo>
                  <a:lnTo>
                    <a:pt x="1394" y="218"/>
                  </a:lnTo>
                  <a:lnTo>
                    <a:pt x="1345" y="276"/>
                  </a:lnTo>
                  <a:lnTo>
                    <a:pt x="1282" y="348"/>
                  </a:lnTo>
                  <a:lnTo>
                    <a:pt x="1204" y="428"/>
                  </a:lnTo>
                  <a:lnTo>
                    <a:pt x="1063" y="588"/>
                  </a:lnTo>
                  <a:lnTo>
                    <a:pt x="993" y="661"/>
                  </a:lnTo>
                  <a:lnTo>
                    <a:pt x="1028" y="748"/>
                  </a:lnTo>
                  <a:lnTo>
                    <a:pt x="1070" y="857"/>
                  </a:lnTo>
                  <a:lnTo>
                    <a:pt x="1120" y="980"/>
                  </a:lnTo>
                  <a:lnTo>
                    <a:pt x="1176" y="1104"/>
                  </a:lnTo>
                  <a:lnTo>
                    <a:pt x="1225" y="1235"/>
                  </a:lnTo>
                  <a:lnTo>
                    <a:pt x="1275" y="1343"/>
                  </a:lnTo>
                  <a:lnTo>
                    <a:pt x="1296" y="1394"/>
                  </a:lnTo>
                  <a:lnTo>
                    <a:pt x="1324" y="1423"/>
                  </a:lnTo>
                  <a:lnTo>
                    <a:pt x="1373" y="1438"/>
                  </a:lnTo>
                  <a:lnTo>
                    <a:pt x="1479" y="1438"/>
                  </a:lnTo>
                  <a:lnTo>
                    <a:pt x="1493" y="1445"/>
                  </a:lnTo>
                  <a:lnTo>
                    <a:pt x="1500" y="1452"/>
                  </a:lnTo>
                  <a:lnTo>
                    <a:pt x="1500" y="1489"/>
                  </a:lnTo>
                  <a:lnTo>
                    <a:pt x="1486" y="1503"/>
                  </a:lnTo>
                  <a:lnTo>
                    <a:pt x="1472" y="1511"/>
                  </a:lnTo>
                  <a:lnTo>
                    <a:pt x="1380" y="1511"/>
                  </a:lnTo>
                  <a:lnTo>
                    <a:pt x="1296" y="1503"/>
                  </a:lnTo>
                  <a:lnTo>
                    <a:pt x="1162" y="1503"/>
                  </a:lnTo>
                  <a:lnTo>
                    <a:pt x="1084" y="1511"/>
                  </a:lnTo>
                  <a:lnTo>
                    <a:pt x="930" y="1511"/>
                  </a:lnTo>
                  <a:lnTo>
                    <a:pt x="915" y="1496"/>
                  </a:lnTo>
                  <a:lnTo>
                    <a:pt x="915" y="1460"/>
                  </a:lnTo>
                  <a:lnTo>
                    <a:pt x="923" y="1452"/>
                  </a:lnTo>
                  <a:lnTo>
                    <a:pt x="937" y="1445"/>
                  </a:lnTo>
                  <a:lnTo>
                    <a:pt x="944" y="1438"/>
                  </a:lnTo>
                  <a:lnTo>
                    <a:pt x="958" y="1438"/>
                  </a:lnTo>
                  <a:lnTo>
                    <a:pt x="1028" y="1423"/>
                  </a:lnTo>
                  <a:lnTo>
                    <a:pt x="1070" y="1394"/>
                  </a:lnTo>
                  <a:lnTo>
                    <a:pt x="1084" y="1373"/>
                  </a:lnTo>
                  <a:lnTo>
                    <a:pt x="1084" y="1358"/>
                  </a:lnTo>
                  <a:lnTo>
                    <a:pt x="1077" y="1343"/>
                  </a:lnTo>
                  <a:lnTo>
                    <a:pt x="859" y="813"/>
                  </a:lnTo>
                  <a:lnTo>
                    <a:pt x="669" y="1031"/>
                  </a:lnTo>
                  <a:lnTo>
                    <a:pt x="451" y="1271"/>
                  </a:lnTo>
                  <a:lnTo>
                    <a:pt x="430" y="1293"/>
                  </a:lnTo>
                  <a:lnTo>
                    <a:pt x="416" y="1322"/>
                  </a:lnTo>
                  <a:lnTo>
                    <a:pt x="402" y="1343"/>
                  </a:lnTo>
                  <a:lnTo>
                    <a:pt x="394" y="1373"/>
                  </a:lnTo>
                  <a:lnTo>
                    <a:pt x="394" y="1394"/>
                  </a:lnTo>
                  <a:lnTo>
                    <a:pt x="430" y="1431"/>
                  </a:lnTo>
                  <a:lnTo>
                    <a:pt x="444" y="1431"/>
                  </a:lnTo>
                  <a:lnTo>
                    <a:pt x="458" y="1438"/>
                  </a:lnTo>
                  <a:lnTo>
                    <a:pt x="493" y="1438"/>
                  </a:lnTo>
                  <a:lnTo>
                    <a:pt x="507" y="1452"/>
                  </a:lnTo>
                  <a:lnTo>
                    <a:pt x="507" y="1482"/>
                  </a:lnTo>
                  <a:lnTo>
                    <a:pt x="486" y="1503"/>
                  </a:lnTo>
                  <a:lnTo>
                    <a:pt x="352" y="1503"/>
                  </a:lnTo>
                  <a:lnTo>
                    <a:pt x="233" y="1496"/>
                  </a:lnTo>
                  <a:lnTo>
                    <a:pt x="134" y="1503"/>
                  </a:lnTo>
                  <a:lnTo>
                    <a:pt x="14" y="1503"/>
                  </a:lnTo>
                  <a:lnTo>
                    <a:pt x="0" y="1489"/>
                  </a:lnTo>
                  <a:lnTo>
                    <a:pt x="0" y="1460"/>
                  </a:lnTo>
                  <a:lnTo>
                    <a:pt x="21" y="1438"/>
                  </a:lnTo>
                  <a:lnTo>
                    <a:pt x="49" y="1438"/>
                  </a:lnTo>
                  <a:lnTo>
                    <a:pt x="134" y="1431"/>
                  </a:lnTo>
                  <a:lnTo>
                    <a:pt x="211" y="1409"/>
                  </a:lnTo>
                  <a:lnTo>
                    <a:pt x="289" y="1358"/>
                  </a:lnTo>
                  <a:lnTo>
                    <a:pt x="366" y="1285"/>
                  </a:lnTo>
                  <a:lnTo>
                    <a:pt x="394" y="1264"/>
                  </a:lnTo>
                  <a:lnTo>
                    <a:pt x="845" y="762"/>
                  </a:lnTo>
                  <a:lnTo>
                    <a:pt x="592" y="145"/>
                  </a:lnTo>
                  <a:lnTo>
                    <a:pt x="578" y="109"/>
                  </a:lnTo>
                  <a:lnTo>
                    <a:pt x="556" y="87"/>
                  </a:lnTo>
                  <a:lnTo>
                    <a:pt x="514" y="80"/>
                  </a:lnTo>
                  <a:lnTo>
                    <a:pt x="437" y="72"/>
                  </a:lnTo>
                  <a:lnTo>
                    <a:pt x="409" y="72"/>
                  </a:lnTo>
                  <a:lnTo>
                    <a:pt x="394" y="65"/>
                  </a:lnTo>
                  <a:lnTo>
                    <a:pt x="387" y="58"/>
                  </a:lnTo>
                  <a:lnTo>
                    <a:pt x="387" y="29"/>
                  </a:lnTo>
                  <a:lnTo>
                    <a:pt x="409" y="7"/>
                  </a:lnTo>
                  <a:lnTo>
                    <a:pt x="542" y="7"/>
                  </a:lnTo>
                  <a:lnTo>
                    <a:pt x="606" y="14"/>
                  </a:lnTo>
                  <a:lnTo>
                    <a:pt x="662" y="14"/>
                  </a:lnTo>
                  <a:lnTo>
                    <a:pt x="796" y="7"/>
                  </a:lnTo>
                  <a:lnTo>
                    <a:pt x="944" y="7"/>
                  </a:lnTo>
                  <a:lnTo>
                    <a:pt x="958" y="21"/>
                  </a:lnTo>
                  <a:lnTo>
                    <a:pt x="958" y="50"/>
                  </a:lnTo>
                  <a:lnTo>
                    <a:pt x="937" y="72"/>
                  </a:lnTo>
                  <a:lnTo>
                    <a:pt x="915" y="72"/>
                  </a:lnTo>
                  <a:lnTo>
                    <a:pt x="859" y="87"/>
                  </a:lnTo>
                  <a:lnTo>
                    <a:pt x="817" y="101"/>
                  </a:lnTo>
                  <a:lnTo>
                    <a:pt x="796" y="123"/>
                  </a:lnTo>
                  <a:lnTo>
                    <a:pt x="789" y="138"/>
                  </a:lnTo>
                  <a:lnTo>
                    <a:pt x="789" y="152"/>
                  </a:lnTo>
                  <a:lnTo>
                    <a:pt x="796" y="167"/>
                  </a:lnTo>
                  <a:lnTo>
                    <a:pt x="972" y="603"/>
                  </a:lnTo>
                  <a:lnTo>
                    <a:pt x="979" y="610"/>
                  </a:lnTo>
                  <a:lnTo>
                    <a:pt x="972" y="603"/>
                  </a:lnTo>
                  <a:lnTo>
                    <a:pt x="1317" y="218"/>
                  </a:lnTo>
                  <a:lnTo>
                    <a:pt x="1331" y="203"/>
                  </a:lnTo>
                  <a:lnTo>
                    <a:pt x="1345" y="181"/>
                  </a:lnTo>
                  <a:lnTo>
                    <a:pt x="1359" y="138"/>
                  </a:lnTo>
                  <a:lnTo>
                    <a:pt x="1359" y="116"/>
                  </a:lnTo>
                  <a:lnTo>
                    <a:pt x="1345" y="101"/>
                  </a:lnTo>
                  <a:lnTo>
                    <a:pt x="1338" y="87"/>
                  </a:lnTo>
                  <a:lnTo>
                    <a:pt x="1296" y="65"/>
                  </a:lnTo>
                  <a:lnTo>
                    <a:pt x="1260" y="65"/>
                  </a:lnTo>
                  <a:lnTo>
                    <a:pt x="1246" y="50"/>
                  </a:lnTo>
                  <a:lnTo>
                    <a:pt x="1246" y="21"/>
                  </a:lnTo>
                  <a:lnTo>
                    <a:pt x="1260" y="7"/>
                  </a:lnTo>
                  <a:lnTo>
                    <a:pt x="1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2883" y="3714"/>
              <a:ext cx="888" cy="1010"/>
            </a:xfrm>
            <a:custGeom>
              <a:avLst/>
              <a:gdLst/>
              <a:ahLst/>
              <a:cxnLst>
                <a:cxn ang="0">
                  <a:pos x="874" y="0"/>
                </a:cxn>
                <a:cxn ang="0">
                  <a:pos x="888" y="15"/>
                </a:cxn>
                <a:cxn ang="0">
                  <a:pos x="881" y="37"/>
                </a:cxn>
                <a:cxn ang="0">
                  <a:pos x="796" y="204"/>
                </a:cxn>
                <a:cxn ang="0">
                  <a:pos x="733" y="342"/>
                </a:cxn>
                <a:cxn ang="0">
                  <a:pos x="683" y="473"/>
                </a:cxn>
                <a:cxn ang="0">
                  <a:pos x="641" y="596"/>
                </a:cxn>
                <a:cxn ang="0">
                  <a:pos x="613" y="749"/>
                </a:cxn>
                <a:cxn ang="0">
                  <a:pos x="571" y="930"/>
                </a:cxn>
                <a:cxn ang="0">
                  <a:pos x="550" y="988"/>
                </a:cxn>
                <a:cxn ang="0">
                  <a:pos x="536" y="1010"/>
                </a:cxn>
                <a:cxn ang="0">
                  <a:pos x="500" y="996"/>
                </a:cxn>
                <a:cxn ang="0">
                  <a:pos x="493" y="974"/>
                </a:cxn>
                <a:cxn ang="0">
                  <a:pos x="507" y="872"/>
                </a:cxn>
                <a:cxn ang="0">
                  <a:pos x="571" y="640"/>
                </a:cxn>
                <a:cxn ang="0">
                  <a:pos x="578" y="618"/>
                </a:cxn>
                <a:cxn ang="0">
                  <a:pos x="564" y="378"/>
                </a:cxn>
                <a:cxn ang="0">
                  <a:pos x="514" y="233"/>
                </a:cxn>
                <a:cxn ang="0">
                  <a:pos x="395" y="138"/>
                </a:cxn>
                <a:cxn ang="0">
                  <a:pos x="226" y="131"/>
                </a:cxn>
                <a:cxn ang="0">
                  <a:pos x="99" y="211"/>
                </a:cxn>
                <a:cxn ang="0">
                  <a:pos x="43" y="298"/>
                </a:cxn>
                <a:cxn ang="0">
                  <a:pos x="0" y="291"/>
                </a:cxn>
                <a:cxn ang="0">
                  <a:pos x="22" y="218"/>
                </a:cxn>
                <a:cxn ang="0">
                  <a:pos x="113" y="95"/>
                </a:cxn>
                <a:cxn ang="0">
                  <a:pos x="240" y="22"/>
                </a:cxn>
                <a:cxn ang="0">
                  <a:pos x="409" y="22"/>
                </a:cxn>
                <a:cxn ang="0">
                  <a:pos x="529" y="131"/>
                </a:cxn>
                <a:cxn ang="0">
                  <a:pos x="592" y="284"/>
                </a:cxn>
                <a:cxn ang="0">
                  <a:pos x="620" y="429"/>
                </a:cxn>
                <a:cxn ang="0">
                  <a:pos x="641" y="458"/>
                </a:cxn>
                <a:cxn ang="0">
                  <a:pos x="726" y="262"/>
                </a:cxn>
                <a:cxn ang="0">
                  <a:pos x="803" y="95"/>
                </a:cxn>
                <a:cxn ang="0">
                  <a:pos x="852" y="0"/>
                </a:cxn>
              </a:cxnLst>
              <a:rect l="0" t="0" r="r" b="b"/>
              <a:pathLst>
                <a:path w="888" h="1010">
                  <a:moveTo>
                    <a:pt x="852" y="0"/>
                  </a:moveTo>
                  <a:lnTo>
                    <a:pt x="874" y="0"/>
                  </a:lnTo>
                  <a:lnTo>
                    <a:pt x="888" y="8"/>
                  </a:lnTo>
                  <a:lnTo>
                    <a:pt x="888" y="15"/>
                  </a:lnTo>
                  <a:lnTo>
                    <a:pt x="881" y="29"/>
                  </a:lnTo>
                  <a:lnTo>
                    <a:pt x="881" y="37"/>
                  </a:lnTo>
                  <a:lnTo>
                    <a:pt x="831" y="131"/>
                  </a:lnTo>
                  <a:lnTo>
                    <a:pt x="796" y="204"/>
                  </a:lnTo>
                  <a:lnTo>
                    <a:pt x="775" y="255"/>
                  </a:lnTo>
                  <a:lnTo>
                    <a:pt x="733" y="342"/>
                  </a:lnTo>
                  <a:lnTo>
                    <a:pt x="712" y="407"/>
                  </a:lnTo>
                  <a:lnTo>
                    <a:pt x="683" y="473"/>
                  </a:lnTo>
                  <a:lnTo>
                    <a:pt x="662" y="538"/>
                  </a:lnTo>
                  <a:lnTo>
                    <a:pt x="641" y="596"/>
                  </a:lnTo>
                  <a:lnTo>
                    <a:pt x="634" y="640"/>
                  </a:lnTo>
                  <a:lnTo>
                    <a:pt x="613" y="749"/>
                  </a:lnTo>
                  <a:lnTo>
                    <a:pt x="592" y="850"/>
                  </a:lnTo>
                  <a:lnTo>
                    <a:pt x="571" y="930"/>
                  </a:lnTo>
                  <a:lnTo>
                    <a:pt x="564" y="967"/>
                  </a:lnTo>
                  <a:lnTo>
                    <a:pt x="550" y="988"/>
                  </a:lnTo>
                  <a:lnTo>
                    <a:pt x="543" y="1003"/>
                  </a:lnTo>
                  <a:lnTo>
                    <a:pt x="536" y="1010"/>
                  </a:lnTo>
                  <a:lnTo>
                    <a:pt x="507" y="1010"/>
                  </a:lnTo>
                  <a:lnTo>
                    <a:pt x="500" y="996"/>
                  </a:lnTo>
                  <a:lnTo>
                    <a:pt x="493" y="988"/>
                  </a:lnTo>
                  <a:lnTo>
                    <a:pt x="493" y="974"/>
                  </a:lnTo>
                  <a:lnTo>
                    <a:pt x="500" y="930"/>
                  </a:lnTo>
                  <a:lnTo>
                    <a:pt x="507" y="872"/>
                  </a:lnTo>
                  <a:lnTo>
                    <a:pt x="550" y="712"/>
                  </a:lnTo>
                  <a:lnTo>
                    <a:pt x="571" y="640"/>
                  </a:lnTo>
                  <a:lnTo>
                    <a:pt x="571" y="632"/>
                  </a:lnTo>
                  <a:lnTo>
                    <a:pt x="578" y="618"/>
                  </a:lnTo>
                  <a:lnTo>
                    <a:pt x="578" y="458"/>
                  </a:lnTo>
                  <a:lnTo>
                    <a:pt x="564" y="378"/>
                  </a:lnTo>
                  <a:lnTo>
                    <a:pt x="550" y="305"/>
                  </a:lnTo>
                  <a:lnTo>
                    <a:pt x="514" y="233"/>
                  </a:lnTo>
                  <a:lnTo>
                    <a:pt x="465" y="175"/>
                  </a:lnTo>
                  <a:lnTo>
                    <a:pt x="395" y="138"/>
                  </a:lnTo>
                  <a:lnTo>
                    <a:pt x="303" y="124"/>
                  </a:lnTo>
                  <a:lnTo>
                    <a:pt x="226" y="131"/>
                  </a:lnTo>
                  <a:lnTo>
                    <a:pt x="155" y="167"/>
                  </a:lnTo>
                  <a:lnTo>
                    <a:pt x="99" y="211"/>
                  </a:lnTo>
                  <a:lnTo>
                    <a:pt x="57" y="269"/>
                  </a:lnTo>
                  <a:lnTo>
                    <a:pt x="43" y="298"/>
                  </a:lnTo>
                  <a:lnTo>
                    <a:pt x="15" y="298"/>
                  </a:lnTo>
                  <a:lnTo>
                    <a:pt x="0" y="291"/>
                  </a:lnTo>
                  <a:lnTo>
                    <a:pt x="0" y="284"/>
                  </a:lnTo>
                  <a:lnTo>
                    <a:pt x="22" y="218"/>
                  </a:lnTo>
                  <a:lnTo>
                    <a:pt x="57" y="160"/>
                  </a:lnTo>
                  <a:lnTo>
                    <a:pt x="113" y="95"/>
                  </a:lnTo>
                  <a:lnTo>
                    <a:pt x="169" y="58"/>
                  </a:lnTo>
                  <a:lnTo>
                    <a:pt x="240" y="22"/>
                  </a:lnTo>
                  <a:lnTo>
                    <a:pt x="324" y="8"/>
                  </a:lnTo>
                  <a:lnTo>
                    <a:pt x="409" y="22"/>
                  </a:lnTo>
                  <a:lnTo>
                    <a:pt x="472" y="66"/>
                  </a:lnTo>
                  <a:lnTo>
                    <a:pt x="529" y="131"/>
                  </a:lnTo>
                  <a:lnTo>
                    <a:pt x="564" y="211"/>
                  </a:lnTo>
                  <a:lnTo>
                    <a:pt x="592" y="284"/>
                  </a:lnTo>
                  <a:lnTo>
                    <a:pt x="613" y="364"/>
                  </a:lnTo>
                  <a:lnTo>
                    <a:pt x="620" y="429"/>
                  </a:lnTo>
                  <a:lnTo>
                    <a:pt x="627" y="473"/>
                  </a:lnTo>
                  <a:lnTo>
                    <a:pt x="641" y="458"/>
                  </a:lnTo>
                  <a:lnTo>
                    <a:pt x="676" y="356"/>
                  </a:lnTo>
                  <a:lnTo>
                    <a:pt x="726" y="262"/>
                  </a:lnTo>
                  <a:lnTo>
                    <a:pt x="761" y="175"/>
                  </a:lnTo>
                  <a:lnTo>
                    <a:pt x="803" y="95"/>
                  </a:lnTo>
                  <a:lnTo>
                    <a:pt x="845" y="8"/>
                  </a:lnTo>
                  <a:lnTo>
                    <a:pt x="8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3890" y="3896"/>
              <a:ext cx="430" cy="719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61" y="0"/>
                </a:cxn>
                <a:cxn ang="0">
                  <a:pos x="268" y="7"/>
                </a:cxn>
                <a:cxn ang="0">
                  <a:pos x="268" y="29"/>
                </a:cxn>
                <a:cxn ang="0">
                  <a:pos x="261" y="29"/>
                </a:cxn>
                <a:cxn ang="0">
                  <a:pos x="261" y="646"/>
                </a:cxn>
                <a:cxn ang="0">
                  <a:pos x="275" y="661"/>
                </a:cxn>
                <a:cxn ang="0">
                  <a:pos x="310" y="668"/>
                </a:cxn>
                <a:cxn ang="0">
                  <a:pos x="430" y="668"/>
                </a:cxn>
                <a:cxn ang="0">
                  <a:pos x="430" y="719"/>
                </a:cxn>
                <a:cxn ang="0">
                  <a:pos x="0" y="719"/>
                </a:cxn>
                <a:cxn ang="0">
                  <a:pos x="0" y="668"/>
                </a:cxn>
                <a:cxn ang="0">
                  <a:pos x="120" y="668"/>
                </a:cxn>
                <a:cxn ang="0">
                  <a:pos x="155" y="661"/>
                </a:cxn>
                <a:cxn ang="0">
                  <a:pos x="169" y="646"/>
                </a:cxn>
                <a:cxn ang="0">
                  <a:pos x="169" y="87"/>
                </a:cxn>
                <a:cxn ang="0">
                  <a:pos x="106" y="109"/>
                </a:cxn>
                <a:cxn ang="0">
                  <a:pos x="50" y="116"/>
                </a:cxn>
                <a:cxn ang="0">
                  <a:pos x="0" y="116"/>
                </a:cxn>
                <a:cxn ang="0">
                  <a:pos x="0" y="73"/>
                </a:cxn>
                <a:cxn ang="0">
                  <a:pos x="43" y="73"/>
                </a:cxn>
                <a:cxn ang="0">
                  <a:pos x="99" y="65"/>
                </a:cxn>
                <a:cxn ang="0">
                  <a:pos x="162" y="44"/>
                </a:cxn>
                <a:cxn ang="0">
                  <a:pos x="226" y="0"/>
                </a:cxn>
              </a:cxnLst>
              <a:rect l="0" t="0" r="r" b="b"/>
              <a:pathLst>
                <a:path w="430" h="719">
                  <a:moveTo>
                    <a:pt x="226" y="0"/>
                  </a:moveTo>
                  <a:lnTo>
                    <a:pt x="261" y="0"/>
                  </a:lnTo>
                  <a:lnTo>
                    <a:pt x="268" y="7"/>
                  </a:lnTo>
                  <a:lnTo>
                    <a:pt x="268" y="29"/>
                  </a:lnTo>
                  <a:lnTo>
                    <a:pt x="261" y="29"/>
                  </a:lnTo>
                  <a:lnTo>
                    <a:pt x="261" y="646"/>
                  </a:lnTo>
                  <a:lnTo>
                    <a:pt x="275" y="661"/>
                  </a:lnTo>
                  <a:lnTo>
                    <a:pt x="310" y="668"/>
                  </a:lnTo>
                  <a:lnTo>
                    <a:pt x="430" y="668"/>
                  </a:lnTo>
                  <a:lnTo>
                    <a:pt x="430" y="719"/>
                  </a:lnTo>
                  <a:lnTo>
                    <a:pt x="0" y="719"/>
                  </a:lnTo>
                  <a:lnTo>
                    <a:pt x="0" y="668"/>
                  </a:lnTo>
                  <a:lnTo>
                    <a:pt x="120" y="668"/>
                  </a:lnTo>
                  <a:lnTo>
                    <a:pt x="155" y="661"/>
                  </a:lnTo>
                  <a:lnTo>
                    <a:pt x="169" y="646"/>
                  </a:lnTo>
                  <a:lnTo>
                    <a:pt x="169" y="87"/>
                  </a:lnTo>
                  <a:lnTo>
                    <a:pt x="106" y="109"/>
                  </a:lnTo>
                  <a:lnTo>
                    <a:pt x="50" y="116"/>
                  </a:lnTo>
                  <a:lnTo>
                    <a:pt x="0" y="116"/>
                  </a:lnTo>
                  <a:lnTo>
                    <a:pt x="0" y="73"/>
                  </a:lnTo>
                  <a:lnTo>
                    <a:pt x="43" y="73"/>
                  </a:lnTo>
                  <a:lnTo>
                    <a:pt x="99" y="65"/>
                  </a:lnTo>
                  <a:lnTo>
                    <a:pt x="162" y="44"/>
                  </a:lnTo>
                  <a:lnTo>
                    <a:pt x="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4728" y="2567"/>
              <a:ext cx="1760" cy="1511"/>
            </a:xfrm>
            <a:custGeom>
              <a:avLst/>
              <a:gdLst/>
              <a:ahLst/>
              <a:cxnLst>
                <a:cxn ang="0">
                  <a:pos x="1408" y="0"/>
                </a:cxn>
                <a:cxn ang="0">
                  <a:pos x="1627" y="0"/>
                </a:cxn>
                <a:cxn ang="0">
                  <a:pos x="1760" y="14"/>
                </a:cxn>
                <a:cxn ang="0">
                  <a:pos x="1739" y="65"/>
                </a:cxn>
                <a:cxn ang="0">
                  <a:pos x="1627" y="80"/>
                </a:cxn>
                <a:cxn ang="0">
                  <a:pos x="1486" y="145"/>
                </a:cxn>
                <a:cxn ang="0">
                  <a:pos x="1394" y="218"/>
                </a:cxn>
                <a:cxn ang="0">
                  <a:pos x="1282" y="348"/>
                </a:cxn>
                <a:cxn ang="0">
                  <a:pos x="1063" y="588"/>
                </a:cxn>
                <a:cxn ang="0">
                  <a:pos x="1028" y="748"/>
                </a:cxn>
                <a:cxn ang="0">
                  <a:pos x="1120" y="980"/>
                </a:cxn>
                <a:cxn ang="0">
                  <a:pos x="1225" y="1235"/>
                </a:cxn>
                <a:cxn ang="0">
                  <a:pos x="1296" y="1394"/>
                </a:cxn>
                <a:cxn ang="0">
                  <a:pos x="1373" y="1438"/>
                </a:cxn>
                <a:cxn ang="0">
                  <a:pos x="1493" y="1445"/>
                </a:cxn>
                <a:cxn ang="0">
                  <a:pos x="1500" y="1489"/>
                </a:cxn>
                <a:cxn ang="0">
                  <a:pos x="1472" y="1511"/>
                </a:cxn>
                <a:cxn ang="0">
                  <a:pos x="1296" y="1503"/>
                </a:cxn>
                <a:cxn ang="0">
                  <a:pos x="1084" y="1511"/>
                </a:cxn>
                <a:cxn ang="0">
                  <a:pos x="915" y="1496"/>
                </a:cxn>
                <a:cxn ang="0">
                  <a:pos x="923" y="1452"/>
                </a:cxn>
                <a:cxn ang="0">
                  <a:pos x="944" y="1438"/>
                </a:cxn>
                <a:cxn ang="0">
                  <a:pos x="1028" y="1423"/>
                </a:cxn>
                <a:cxn ang="0">
                  <a:pos x="1084" y="1373"/>
                </a:cxn>
                <a:cxn ang="0">
                  <a:pos x="1077" y="1343"/>
                </a:cxn>
                <a:cxn ang="0">
                  <a:pos x="669" y="1031"/>
                </a:cxn>
                <a:cxn ang="0">
                  <a:pos x="430" y="1293"/>
                </a:cxn>
                <a:cxn ang="0">
                  <a:pos x="401" y="1343"/>
                </a:cxn>
                <a:cxn ang="0">
                  <a:pos x="394" y="1394"/>
                </a:cxn>
                <a:cxn ang="0">
                  <a:pos x="444" y="1431"/>
                </a:cxn>
                <a:cxn ang="0">
                  <a:pos x="493" y="1438"/>
                </a:cxn>
                <a:cxn ang="0">
                  <a:pos x="507" y="1482"/>
                </a:cxn>
                <a:cxn ang="0">
                  <a:pos x="352" y="1503"/>
                </a:cxn>
                <a:cxn ang="0">
                  <a:pos x="134" y="1503"/>
                </a:cxn>
                <a:cxn ang="0">
                  <a:pos x="0" y="1489"/>
                </a:cxn>
                <a:cxn ang="0">
                  <a:pos x="21" y="1438"/>
                </a:cxn>
                <a:cxn ang="0">
                  <a:pos x="134" y="1431"/>
                </a:cxn>
                <a:cxn ang="0">
                  <a:pos x="289" y="1358"/>
                </a:cxn>
                <a:cxn ang="0">
                  <a:pos x="394" y="1264"/>
                </a:cxn>
                <a:cxn ang="0">
                  <a:pos x="592" y="145"/>
                </a:cxn>
                <a:cxn ang="0">
                  <a:pos x="556" y="87"/>
                </a:cxn>
                <a:cxn ang="0">
                  <a:pos x="437" y="72"/>
                </a:cxn>
                <a:cxn ang="0">
                  <a:pos x="394" y="65"/>
                </a:cxn>
                <a:cxn ang="0">
                  <a:pos x="387" y="29"/>
                </a:cxn>
                <a:cxn ang="0">
                  <a:pos x="542" y="7"/>
                </a:cxn>
                <a:cxn ang="0">
                  <a:pos x="662" y="14"/>
                </a:cxn>
                <a:cxn ang="0">
                  <a:pos x="944" y="7"/>
                </a:cxn>
                <a:cxn ang="0">
                  <a:pos x="958" y="50"/>
                </a:cxn>
                <a:cxn ang="0">
                  <a:pos x="915" y="72"/>
                </a:cxn>
                <a:cxn ang="0">
                  <a:pos x="817" y="101"/>
                </a:cxn>
                <a:cxn ang="0">
                  <a:pos x="789" y="138"/>
                </a:cxn>
                <a:cxn ang="0">
                  <a:pos x="796" y="167"/>
                </a:cxn>
                <a:cxn ang="0">
                  <a:pos x="979" y="610"/>
                </a:cxn>
                <a:cxn ang="0">
                  <a:pos x="1317" y="218"/>
                </a:cxn>
                <a:cxn ang="0">
                  <a:pos x="1345" y="181"/>
                </a:cxn>
                <a:cxn ang="0">
                  <a:pos x="1359" y="116"/>
                </a:cxn>
                <a:cxn ang="0">
                  <a:pos x="1338" y="87"/>
                </a:cxn>
                <a:cxn ang="0">
                  <a:pos x="1260" y="65"/>
                </a:cxn>
                <a:cxn ang="0">
                  <a:pos x="1246" y="21"/>
                </a:cxn>
                <a:cxn ang="0">
                  <a:pos x="1275" y="0"/>
                </a:cxn>
              </a:cxnLst>
              <a:rect l="0" t="0" r="r" b="b"/>
              <a:pathLst>
                <a:path w="1760" h="1511">
                  <a:moveTo>
                    <a:pt x="1275" y="0"/>
                  </a:moveTo>
                  <a:lnTo>
                    <a:pt x="1408" y="0"/>
                  </a:lnTo>
                  <a:lnTo>
                    <a:pt x="1528" y="7"/>
                  </a:lnTo>
                  <a:lnTo>
                    <a:pt x="1627" y="0"/>
                  </a:lnTo>
                  <a:lnTo>
                    <a:pt x="1746" y="0"/>
                  </a:lnTo>
                  <a:lnTo>
                    <a:pt x="1760" y="14"/>
                  </a:lnTo>
                  <a:lnTo>
                    <a:pt x="1760" y="43"/>
                  </a:lnTo>
                  <a:lnTo>
                    <a:pt x="1739" y="65"/>
                  </a:lnTo>
                  <a:lnTo>
                    <a:pt x="1711" y="65"/>
                  </a:lnTo>
                  <a:lnTo>
                    <a:pt x="1627" y="80"/>
                  </a:lnTo>
                  <a:lnTo>
                    <a:pt x="1549" y="109"/>
                  </a:lnTo>
                  <a:lnTo>
                    <a:pt x="1486" y="145"/>
                  </a:lnTo>
                  <a:lnTo>
                    <a:pt x="1436" y="181"/>
                  </a:lnTo>
                  <a:lnTo>
                    <a:pt x="1394" y="218"/>
                  </a:lnTo>
                  <a:lnTo>
                    <a:pt x="1345" y="276"/>
                  </a:lnTo>
                  <a:lnTo>
                    <a:pt x="1282" y="348"/>
                  </a:lnTo>
                  <a:lnTo>
                    <a:pt x="1204" y="428"/>
                  </a:lnTo>
                  <a:lnTo>
                    <a:pt x="1063" y="588"/>
                  </a:lnTo>
                  <a:lnTo>
                    <a:pt x="993" y="661"/>
                  </a:lnTo>
                  <a:lnTo>
                    <a:pt x="1028" y="748"/>
                  </a:lnTo>
                  <a:lnTo>
                    <a:pt x="1070" y="857"/>
                  </a:lnTo>
                  <a:lnTo>
                    <a:pt x="1120" y="980"/>
                  </a:lnTo>
                  <a:lnTo>
                    <a:pt x="1176" y="1104"/>
                  </a:lnTo>
                  <a:lnTo>
                    <a:pt x="1225" y="1235"/>
                  </a:lnTo>
                  <a:lnTo>
                    <a:pt x="1275" y="1343"/>
                  </a:lnTo>
                  <a:lnTo>
                    <a:pt x="1296" y="1394"/>
                  </a:lnTo>
                  <a:lnTo>
                    <a:pt x="1324" y="1423"/>
                  </a:lnTo>
                  <a:lnTo>
                    <a:pt x="1373" y="1438"/>
                  </a:lnTo>
                  <a:lnTo>
                    <a:pt x="1479" y="1438"/>
                  </a:lnTo>
                  <a:lnTo>
                    <a:pt x="1493" y="1445"/>
                  </a:lnTo>
                  <a:lnTo>
                    <a:pt x="1500" y="1452"/>
                  </a:lnTo>
                  <a:lnTo>
                    <a:pt x="1500" y="1489"/>
                  </a:lnTo>
                  <a:lnTo>
                    <a:pt x="1486" y="1503"/>
                  </a:lnTo>
                  <a:lnTo>
                    <a:pt x="1472" y="1511"/>
                  </a:lnTo>
                  <a:lnTo>
                    <a:pt x="1380" y="1511"/>
                  </a:lnTo>
                  <a:lnTo>
                    <a:pt x="1296" y="1503"/>
                  </a:lnTo>
                  <a:lnTo>
                    <a:pt x="1162" y="1503"/>
                  </a:lnTo>
                  <a:lnTo>
                    <a:pt x="1084" y="1511"/>
                  </a:lnTo>
                  <a:lnTo>
                    <a:pt x="930" y="1511"/>
                  </a:lnTo>
                  <a:lnTo>
                    <a:pt x="915" y="1496"/>
                  </a:lnTo>
                  <a:lnTo>
                    <a:pt x="915" y="1460"/>
                  </a:lnTo>
                  <a:lnTo>
                    <a:pt x="923" y="1452"/>
                  </a:lnTo>
                  <a:lnTo>
                    <a:pt x="937" y="1445"/>
                  </a:lnTo>
                  <a:lnTo>
                    <a:pt x="944" y="1438"/>
                  </a:lnTo>
                  <a:lnTo>
                    <a:pt x="958" y="1438"/>
                  </a:lnTo>
                  <a:lnTo>
                    <a:pt x="1028" y="1423"/>
                  </a:lnTo>
                  <a:lnTo>
                    <a:pt x="1070" y="1394"/>
                  </a:lnTo>
                  <a:lnTo>
                    <a:pt x="1084" y="1373"/>
                  </a:lnTo>
                  <a:lnTo>
                    <a:pt x="1084" y="1358"/>
                  </a:lnTo>
                  <a:lnTo>
                    <a:pt x="1077" y="1343"/>
                  </a:lnTo>
                  <a:lnTo>
                    <a:pt x="859" y="813"/>
                  </a:lnTo>
                  <a:lnTo>
                    <a:pt x="669" y="1031"/>
                  </a:lnTo>
                  <a:lnTo>
                    <a:pt x="451" y="1271"/>
                  </a:lnTo>
                  <a:lnTo>
                    <a:pt x="430" y="1293"/>
                  </a:lnTo>
                  <a:lnTo>
                    <a:pt x="416" y="1322"/>
                  </a:lnTo>
                  <a:lnTo>
                    <a:pt x="401" y="1343"/>
                  </a:lnTo>
                  <a:lnTo>
                    <a:pt x="394" y="1373"/>
                  </a:lnTo>
                  <a:lnTo>
                    <a:pt x="394" y="1394"/>
                  </a:lnTo>
                  <a:lnTo>
                    <a:pt x="430" y="1431"/>
                  </a:lnTo>
                  <a:lnTo>
                    <a:pt x="444" y="1431"/>
                  </a:lnTo>
                  <a:lnTo>
                    <a:pt x="458" y="1438"/>
                  </a:lnTo>
                  <a:lnTo>
                    <a:pt x="493" y="1438"/>
                  </a:lnTo>
                  <a:lnTo>
                    <a:pt x="507" y="1452"/>
                  </a:lnTo>
                  <a:lnTo>
                    <a:pt x="507" y="1482"/>
                  </a:lnTo>
                  <a:lnTo>
                    <a:pt x="486" y="1503"/>
                  </a:lnTo>
                  <a:lnTo>
                    <a:pt x="352" y="1503"/>
                  </a:lnTo>
                  <a:lnTo>
                    <a:pt x="233" y="1496"/>
                  </a:lnTo>
                  <a:lnTo>
                    <a:pt x="134" y="1503"/>
                  </a:lnTo>
                  <a:lnTo>
                    <a:pt x="14" y="1503"/>
                  </a:lnTo>
                  <a:lnTo>
                    <a:pt x="0" y="1489"/>
                  </a:lnTo>
                  <a:lnTo>
                    <a:pt x="0" y="1460"/>
                  </a:lnTo>
                  <a:lnTo>
                    <a:pt x="21" y="1438"/>
                  </a:lnTo>
                  <a:lnTo>
                    <a:pt x="49" y="1438"/>
                  </a:lnTo>
                  <a:lnTo>
                    <a:pt x="134" y="1431"/>
                  </a:lnTo>
                  <a:lnTo>
                    <a:pt x="211" y="1409"/>
                  </a:lnTo>
                  <a:lnTo>
                    <a:pt x="289" y="1358"/>
                  </a:lnTo>
                  <a:lnTo>
                    <a:pt x="366" y="1285"/>
                  </a:lnTo>
                  <a:lnTo>
                    <a:pt x="394" y="1264"/>
                  </a:lnTo>
                  <a:lnTo>
                    <a:pt x="845" y="762"/>
                  </a:lnTo>
                  <a:lnTo>
                    <a:pt x="592" y="145"/>
                  </a:lnTo>
                  <a:lnTo>
                    <a:pt x="578" y="109"/>
                  </a:lnTo>
                  <a:lnTo>
                    <a:pt x="556" y="87"/>
                  </a:lnTo>
                  <a:lnTo>
                    <a:pt x="514" y="80"/>
                  </a:lnTo>
                  <a:lnTo>
                    <a:pt x="437" y="72"/>
                  </a:lnTo>
                  <a:lnTo>
                    <a:pt x="409" y="72"/>
                  </a:lnTo>
                  <a:lnTo>
                    <a:pt x="394" y="65"/>
                  </a:lnTo>
                  <a:lnTo>
                    <a:pt x="387" y="58"/>
                  </a:lnTo>
                  <a:lnTo>
                    <a:pt x="387" y="29"/>
                  </a:lnTo>
                  <a:lnTo>
                    <a:pt x="409" y="7"/>
                  </a:lnTo>
                  <a:lnTo>
                    <a:pt x="542" y="7"/>
                  </a:lnTo>
                  <a:lnTo>
                    <a:pt x="606" y="14"/>
                  </a:lnTo>
                  <a:lnTo>
                    <a:pt x="662" y="14"/>
                  </a:lnTo>
                  <a:lnTo>
                    <a:pt x="796" y="7"/>
                  </a:lnTo>
                  <a:lnTo>
                    <a:pt x="944" y="7"/>
                  </a:lnTo>
                  <a:lnTo>
                    <a:pt x="958" y="21"/>
                  </a:lnTo>
                  <a:lnTo>
                    <a:pt x="958" y="50"/>
                  </a:lnTo>
                  <a:lnTo>
                    <a:pt x="937" y="72"/>
                  </a:lnTo>
                  <a:lnTo>
                    <a:pt x="915" y="72"/>
                  </a:lnTo>
                  <a:lnTo>
                    <a:pt x="859" y="87"/>
                  </a:lnTo>
                  <a:lnTo>
                    <a:pt x="817" y="101"/>
                  </a:lnTo>
                  <a:lnTo>
                    <a:pt x="796" y="123"/>
                  </a:lnTo>
                  <a:lnTo>
                    <a:pt x="789" y="138"/>
                  </a:lnTo>
                  <a:lnTo>
                    <a:pt x="789" y="152"/>
                  </a:lnTo>
                  <a:lnTo>
                    <a:pt x="796" y="167"/>
                  </a:lnTo>
                  <a:lnTo>
                    <a:pt x="972" y="603"/>
                  </a:lnTo>
                  <a:lnTo>
                    <a:pt x="979" y="610"/>
                  </a:lnTo>
                  <a:lnTo>
                    <a:pt x="972" y="603"/>
                  </a:lnTo>
                  <a:lnTo>
                    <a:pt x="1317" y="218"/>
                  </a:lnTo>
                  <a:lnTo>
                    <a:pt x="1331" y="203"/>
                  </a:lnTo>
                  <a:lnTo>
                    <a:pt x="1345" y="181"/>
                  </a:lnTo>
                  <a:lnTo>
                    <a:pt x="1359" y="138"/>
                  </a:lnTo>
                  <a:lnTo>
                    <a:pt x="1359" y="116"/>
                  </a:lnTo>
                  <a:lnTo>
                    <a:pt x="1345" y="101"/>
                  </a:lnTo>
                  <a:lnTo>
                    <a:pt x="1338" y="87"/>
                  </a:lnTo>
                  <a:lnTo>
                    <a:pt x="1296" y="65"/>
                  </a:lnTo>
                  <a:lnTo>
                    <a:pt x="1260" y="65"/>
                  </a:lnTo>
                  <a:lnTo>
                    <a:pt x="1246" y="50"/>
                  </a:lnTo>
                  <a:lnTo>
                    <a:pt x="1246" y="21"/>
                  </a:lnTo>
                  <a:lnTo>
                    <a:pt x="1260" y="7"/>
                  </a:lnTo>
                  <a:lnTo>
                    <a:pt x="1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6495" y="3714"/>
              <a:ext cx="888" cy="1010"/>
            </a:xfrm>
            <a:custGeom>
              <a:avLst/>
              <a:gdLst/>
              <a:ahLst/>
              <a:cxnLst>
                <a:cxn ang="0">
                  <a:pos x="873" y="0"/>
                </a:cxn>
                <a:cxn ang="0">
                  <a:pos x="888" y="15"/>
                </a:cxn>
                <a:cxn ang="0">
                  <a:pos x="880" y="37"/>
                </a:cxn>
                <a:cxn ang="0">
                  <a:pos x="796" y="204"/>
                </a:cxn>
                <a:cxn ang="0">
                  <a:pos x="733" y="342"/>
                </a:cxn>
                <a:cxn ang="0">
                  <a:pos x="683" y="473"/>
                </a:cxn>
                <a:cxn ang="0">
                  <a:pos x="641" y="596"/>
                </a:cxn>
                <a:cxn ang="0">
                  <a:pos x="613" y="749"/>
                </a:cxn>
                <a:cxn ang="0">
                  <a:pos x="571" y="930"/>
                </a:cxn>
                <a:cxn ang="0">
                  <a:pos x="550" y="988"/>
                </a:cxn>
                <a:cxn ang="0">
                  <a:pos x="535" y="1010"/>
                </a:cxn>
                <a:cxn ang="0">
                  <a:pos x="500" y="996"/>
                </a:cxn>
                <a:cxn ang="0">
                  <a:pos x="493" y="974"/>
                </a:cxn>
                <a:cxn ang="0">
                  <a:pos x="507" y="872"/>
                </a:cxn>
                <a:cxn ang="0">
                  <a:pos x="571" y="640"/>
                </a:cxn>
                <a:cxn ang="0">
                  <a:pos x="578" y="618"/>
                </a:cxn>
                <a:cxn ang="0">
                  <a:pos x="564" y="378"/>
                </a:cxn>
                <a:cxn ang="0">
                  <a:pos x="514" y="233"/>
                </a:cxn>
                <a:cxn ang="0">
                  <a:pos x="395" y="138"/>
                </a:cxn>
                <a:cxn ang="0">
                  <a:pos x="226" y="131"/>
                </a:cxn>
                <a:cxn ang="0">
                  <a:pos x="99" y="211"/>
                </a:cxn>
                <a:cxn ang="0">
                  <a:pos x="43" y="298"/>
                </a:cxn>
                <a:cxn ang="0">
                  <a:pos x="0" y="291"/>
                </a:cxn>
                <a:cxn ang="0">
                  <a:pos x="22" y="218"/>
                </a:cxn>
                <a:cxn ang="0">
                  <a:pos x="113" y="95"/>
                </a:cxn>
                <a:cxn ang="0">
                  <a:pos x="240" y="22"/>
                </a:cxn>
                <a:cxn ang="0">
                  <a:pos x="409" y="22"/>
                </a:cxn>
                <a:cxn ang="0">
                  <a:pos x="528" y="131"/>
                </a:cxn>
                <a:cxn ang="0">
                  <a:pos x="592" y="284"/>
                </a:cxn>
                <a:cxn ang="0">
                  <a:pos x="620" y="429"/>
                </a:cxn>
                <a:cxn ang="0">
                  <a:pos x="641" y="458"/>
                </a:cxn>
                <a:cxn ang="0">
                  <a:pos x="726" y="262"/>
                </a:cxn>
                <a:cxn ang="0">
                  <a:pos x="803" y="95"/>
                </a:cxn>
                <a:cxn ang="0">
                  <a:pos x="852" y="0"/>
                </a:cxn>
              </a:cxnLst>
              <a:rect l="0" t="0" r="r" b="b"/>
              <a:pathLst>
                <a:path w="888" h="1010">
                  <a:moveTo>
                    <a:pt x="852" y="0"/>
                  </a:moveTo>
                  <a:lnTo>
                    <a:pt x="873" y="0"/>
                  </a:lnTo>
                  <a:lnTo>
                    <a:pt x="888" y="8"/>
                  </a:lnTo>
                  <a:lnTo>
                    <a:pt x="888" y="15"/>
                  </a:lnTo>
                  <a:lnTo>
                    <a:pt x="880" y="29"/>
                  </a:lnTo>
                  <a:lnTo>
                    <a:pt x="880" y="37"/>
                  </a:lnTo>
                  <a:lnTo>
                    <a:pt x="831" y="131"/>
                  </a:lnTo>
                  <a:lnTo>
                    <a:pt x="796" y="204"/>
                  </a:lnTo>
                  <a:lnTo>
                    <a:pt x="775" y="255"/>
                  </a:lnTo>
                  <a:lnTo>
                    <a:pt x="733" y="342"/>
                  </a:lnTo>
                  <a:lnTo>
                    <a:pt x="712" y="407"/>
                  </a:lnTo>
                  <a:lnTo>
                    <a:pt x="683" y="473"/>
                  </a:lnTo>
                  <a:lnTo>
                    <a:pt x="662" y="538"/>
                  </a:lnTo>
                  <a:lnTo>
                    <a:pt x="641" y="596"/>
                  </a:lnTo>
                  <a:lnTo>
                    <a:pt x="634" y="640"/>
                  </a:lnTo>
                  <a:lnTo>
                    <a:pt x="613" y="749"/>
                  </a:lnTo>
                  <a:lnTo>
                    <a:pt x="592" y="850"/>
                  </a:lnTo>
                  <a:lnTo>
                    <a:pt x="571" y="930"/>
                  </a:lnTo>
                  <a:lnTo>
                    <a:pt x="564" y="967"/>
                  </a:lnTo>
                  <a:lnTo>
                    <a:pt x="550" y="988"/>
                  </a:lnTo>
                  <a:lnTo>
                    <a:pt x="543" y="1003"/>
                  </a:lnTo>
                  <a:lnTo>
                    <a:pt x="535" y="1010"/>
                  </a:lnTo>
                  <a:lnTo>
                    <a:pt x="507" y="1010"/>
                  </a:lnTo>
                  <a:lnTo>
                    <a:pt x="500" y="996"/>
                  </a:lnTo>
                  <a:lnTo>
                    <a:pt x="493" y="988"/>
                  </a:lnTo>
                  <a:lnTo>
                    <a:pt x="493" y="974"/>
                  </a:lnTo>
                  <a:lnTo>
                    <a:pt x="500" y="930"/>
                  </a:lnTo>
                  <a:lnTo>
                    <a:pt x="507" y="872"/>
                  </a:lnTo>
                  <a:lnTo>
                    <a:pt x="550" y="712"/>
                  </a:lnTo>
                  <a:lnTo>
                    <a:pt x="571" y="640"/>
                  </a:lnTo>
                  <a:lnTo>
                    <a:pt x="571" y="632"/>
                  </a:lnTo>
                  <a:lnTo>
                    <a:pt x="578" y="618"/>
                  </a:lnTo>
                  <a:lnTo>
                    <a:pt x="578" y="458"/>
                  </a:lnTo>
                  <a:lnTo>
                    <a:pt x="564" y="378"/>
                  </a:lnTo>
                  <a:lnTo>
                    <a:pt x="550" y="305"/>
                  </a:lnTo>
                  <a:lnTo>
                    <a:pt x="514" y="233"/>
                  </a:lnTo>
                  <a:lnTo>
                    <a:pt x="465" y="175"/>
                  </a:lnTo>
                  <a:lnTo>
                    <a:pt x="395" y="138"/>
                  </a:lnTo>
                  <a:lnTo>
                    <a:pt x="303" y="124"/>
                  </a:lnTo>
                  <a:lnTo>
                    <a:pt x="226" y="131"/>
                  </a:lnTo>
                  <a:lnTo>
                    <a:pt x="155" y="167"/>
                  </a:lnTo>
                  <a:lnTo>
                    <a:pt x="99" y="211"/>
                  </a:lnTo>
                  <a:lnTo>
                    <a:pt x="57" y="269"/>
                  </a:lnTo>
                  <a:lnTo>
                    <a:pt x="43" y="298"/>
                  </a:lnTo>
                  <a:lnTo>
                    <a:pt x="14" y="298"/>
                  </a:lnTo>
                  <a:lnTo>
                    <a:pt x="0" y="291"/>
                  </a:lnTo>
                  <a:lnTo>
                    <a:pt x="0" y="284"/>
                  </a:lnTo>
                  <a:lnTo>
                    <a:pt x="22" y="218"/>
                  </a:lnTo>
                  <a:lnTo>
                    <a:pt x="57" y="160"/>
                  </a:lnTo>
                  <a:lnTo>
                    <a:pt x="113" y="95"/>
                  </a:lnTo>
                  <a:lnTo>
                    <a:pt x="169" y="58"/>
                  </a:lnTo>
                  <a:lnTo>
                    <a:pt x="240" y="22"/>
                  </a:lnTo>
                  <a:lnTo>
                    <a:pt x="324" y="8"/>
                  </a:lnTo>
                  <a:lnTo>
                    <a:pt x="409" y="22"/>
                  </a:lnTo>
                  <a:lnTo>
                    <a:pt x="472" y="66"/>
                  </a:lnTo>
                  <a:lnTo>
                    <a:pt x="528" y="131"/>
                  </a:lnTo>
                  <a:lnTo>
                    <a:pt x="564" y="211"/>
                  </a:lnTo>
                  <a:lnTo>
                    <a:pt x="592" y="284"/>
                  </a:lnTo>
                  <a:lnTo>
                    <a:pt x="613" y="364"/>
                  </a:lnTo>
                  <a:lnTo>
                    <a:pt x="620" y="429"/>
                  </a:lnTo>
                  <a:lnTo>
                    <a:pt x="627" y="473"/>
                  </a:lnTo>
                  <a:lnTo>
                    <a:pt x="641" y="458"/>
                  </a:lnTo>
                  <a:lnTo>
                    <a:pt x="676" y="356"/>
                  </a:lnTo>
                  <a:lnTo>
                    <a:pt x="726" y="262"/>
                  </a:lnTo>
                  <a:lnTo>
                    <a:pt x="761" y="175"/>
                  </a:lnTo>
                  <a:lnTo>
                    <a:pt x="803" y="95"/>
                  </a:lnTo>
                  <a:lnTo>
                    <a:pt x="845" y="8"/>
                  </a:lnTo>
                  <a:lnTo>
                    <a:pt x="8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 noEditPoints="1"/>
            </p:cNvSpPr>
            <p:nvPr/>
          </p:nvSpPr>
          <p:spPr bwMode="auto">
            <a:xfrm>
              <a:off x="7439" y="3889"/>
              <a:ext cx="535" cy="712"/>
            </a:xfrm>
            <a:custGeom>
              <a:avLst/>
              <a:gdLst/>
              <a:ahLst/>
              <a:cxnLst>
                <a:cxn ang="0">
                  <a:pos x="528" y="501"/>
                </a:cxn>
                <a:cxn ang="0">
                  <a:pos x="535" y="515"/>
                </a:cxn>
                <a:cxn ang="0">
                  <a:pos x="528" y="515"/>
                </a:cxn>
                <a:cxn ang="0">
                  <a:pos x="528" y="501"/>
                </a:cxn>
                <a:cxn ang="0">
                  <a:pos x="246" y="0"/>
                </a:cxn>
                <a:cxn ang="0">
                  <a:pos x="338" y="7"/>
                </a:cxn>
                <a:cxn ang="0">
                  <a:pos x="415" y="36"/>
                </a:cxn>
                <a:cxn ang="0">
                  <a:pos x="472" y="80"/>
                </a:cxn>
                <a:cxn ang="0">
                  <a:pos x="514" y="145"/>
                </a:cxn>
                <a:cxn ang="0">
                  <a:pos x="528" y="218"/>
                </a:cxn>
                <a:cxn ang="0">
                  <a:pos x="514" y="298"/>
                </a:cxn>
                <a:cxn ang="0">
                  <a:pos x="472" y="356"/>
                </a:cxn>
                <a:cxn ang="0">
                  <a:pos x="415" y="414"/>
                </a:cxn>
                <a:cxn ang="0">
                  <a:pos x="345" y="465"/>
                </a:cxn>
                <a:cxn ang="0">
                  <a:pos x="274" y="508"/>
                </a:cxn>
                <a:cxn ang="0">
                  <a:pos x="204" y="566"/>
                </a:cxn>
                <a:cxn ang="0">
                  <a:pos x="134" y="617"/>
                </a:cxn>
                <a:cxn ang="0">
                  <a:pos x="436" y="617"/>
                </a:cxn>
                <a:cxn ang="0">
                  <a:pos x="458" y="610"/>
                </a:cxn>
                <a:cxn ang="0">
                  <a:pos x="465" y="603"/>
                </a:cxn>
                <a:cxn ang="0">
                  <a:pos x="479" y="559"/>
                </a:cxn>
                <a:cxn ang="0">
                  <a:pos x="486" y="530"/>
                </a:cxn>
                <a:cxn ang="0">
                  <a:pos x="486" y="515"/>
                </a:cxn>
                <a:cxn ang="0">
                  <a:pos x="528" y="515"/>
                </a:cxn>
                <a:cxn ang="0">
                  <a:pos x="493" y="712"/>
                </a:cxn>
                <a:cxn ang="0">
                  <a:pos x="7" y="712"/>
                </a:cxn>
                <a:cxn ang="0">
                  <a:pos x="7" y="675"/>
                </a:cxn>
                <a:cxn ang="0">
                  <a:pos x="14" y="668"/>
                </a:cxn>
                <a:cxn ang="0">
                  <a:pos x="274" y="443"/>
                </a:cxn>
                <a:cxn ang="0">
                  <a:pos x="345" y="370"/>
                </a:cxn>
                <a:cxn ang="0">
                  <a:pos x="394" y="290"/>
                </a:cxn>
                <a:cxn ang="0">
                  <a:pos x="415" y="210"/>
                </a:cxn>
                <a:cxn ang="0">
                  <a:pos x="401" y="145"/>
                </a:cxn>
                <a:cxn ang="0">
                  <a:pos x="359" y="87"/>
                </a:cxn>
                <a:cxn ang="0">
                  <a:pos x="303" y="58"/>
                </a:cxn>
                <a:cxn ang="0">
                  <a:pos x="225" y="43"/>
                </a:cxn>
                <a:cxn ang="0">
                  <a:pos x="155" y="51"/>
                </a:cxn>
                <a:cxn ang="0">
                  <a:pos x="105" y="80"/>
                </a:cxn>
                <a:cxn ang="0">
                  <a:pos x="63" y="123"/>
                </a:cxn>
                <a:cxn ang="0">
                  <a:pos x="84" y="130"/>
                </a:cxn>
                <a:cxn ang="0">
                  <a:pos x="98" y="138"/>
                </a:cxn>
                <a:cxn ang="0">
                  <a:pos x="127" y="167"/>
                </a:cxn>
                <a:cxn ang="0">
                  <a:pos x="127" y="189"/>
                </a:cxn>
                <a:cxn ang="0">
                  <a:pos x="113" y="232"/>
                </a:cxn>
                <a:cxn ang="0">
                  <a:pos x="98" y="247"/>
                </a:cxn>
                <a:cxn ang="0">
                  <a:pos x="77" y="254"/>
                </a:cxn>
                <a:cxn ang="0">
                  <a:pos x="42" y="254"/>
                </a:cxn>
                <a:cxn ang="0">
                  <a:pos x="28" y="247"/>
                </a:cxn>
                <a:cxn ang="0">
                  <a:pos x="7" y="225"/>
                </a:cxn>
                <a:cxn ang="0">
                  <a:pos x="0" y="210"/>
                </a:cxn>
                <a:cxn ang="0">
                  <a:pos x="0" y="189"/>
                </a:cxn>
                <a:cxn ang="0">
                  <a:pos x="21" y="116"/>
                </a:cxn>
                <a:cxn ang="0">
                  <a:pos x="70" y="51"/>
                </a:cxn>
                <a:cxn ang="0">
                  <a:pos x="148" y="14"/>
                </a:cxn>
                <a:cxn ang="0">
                  <a:pos x="246" y="0"/>
                </a:cxn>
              </a:cxnLst>
              <a:rect l="0" t="0" r="r" b="b"/>
              <a:pathLst>
                <a:path w="535" h="712">
                  <a:moveTo>
                    <a:pt x="528" y="501"/>
                  </a:moveTo>
                  <a:lnTo>
                    <a:pt x="535" y="515"/>
                  </a:lnTo>
                  <a:lnTo>
                    <a:pt x="528" y="515"/>
                  </a:lnTo>
                  <a:lnTo>
                    <a:pt x="528" y="501"/>
                  </a:lnTo>
                  <a:close/>
                  <a:moveTo>
                    <a:pt x="246" y="0"/>
                  </a:moveTo>
                  <a:lnTo>
                    <a:pt x="338" y="7"/>
                  </a:lnTo>
                  <a:lnTo>
                    <a:pt x="415" y="36"/>
                  </a:lnTo>
                  <a:lnTo>
                    <a:pt x="472" y="80"/>
                  </a:lnTo>
                  <a:lnTo>
                    <a:pt x="514" y="145"/>
                  </a:lnTo>
                  <a:lnTo>
                    <a:pt x="528" y="218"/>
                  </a:lnTo>
                  <a:lnTo>
                    <a:pt x="514" y="298"/>
                  </a:lnTo>
                  <a:lnTo>
                    <a:pt x="472" y="356"/>
                  </a:lnTo>
                  <a:lnTo>
                    <a:pt x="415" y="414"/>
                  </a:lnTo>
                  <a:lnTo>
                    <a:pt x="345" y="465"/>
                  </a:lnTo>
                  <a:lnTo>
                    <a:pt x="274" y="508"/>
                  </a:lnTo>
                  <a:lnTo>
                    <a:pt x="204" y="566"/>
                  </a:lnTo>
                  <a:lnTo>
                    <a:pt x="134" y="617"/>
                  </a:lnTo>
                  <a:lnTo>
                    <a:pt x="436" y="617"/>
                  </a:lnTo>
                  <a:lnTo>
                    <a:pt x="458" y="610"/>
                  </a:lnTo>
                  <a:lnTo>
                    <a:pt x="465" y="603"/>
                  </a:lnTo>
                  <a:lnTo>
                    <a:pt x="479" y="559"/>
                  </a:lnTo>
                  <a:lnTo>
                    <a:pt x="486" y="530"/>
                  </a:lnTo>
                  <a:lnTo>
                    <a:pt x="486" y="515"/>
                  </a:lnTo>
                  <a:lnTo>
                    <a:pt x="528" y="515"/>
                  </a:lnTo>
                  <a:lnTo>
                    <a:pt x="493" y="712"/>
                  </a:lnTo>
                  <a:lnTo>
                    <a:pt x="7" y="712"/>
                  </a:lnTo>
                  <a:lnTo>
                    <a:pt x="7" y="675"/>
                  </a:lnTo>
                  <a:lnTo>
                    <a:pt x="14" y="668"/>
                  </a:lnTo>
                  <a:lnTo>
                    <a:pt x="274" y="443"/>
                  </a:lnTo>
                  <a:lnTo>
                    <a:pt x="345" y="370"/>
                  </a:lnTo>
                  <a:lnTo>
                    <a:pt x="394" y="290"/>
                  </a:lnTo>
                  <a:lnTo>
                    <a:pt x="415" y="210"/>
                  </a:lnTo>
                  <a:lnTo>
                    <a:pt x="401" y="145"/>
                  </a:lnTo>
                  <a:lnTo>
                    <a:pt x="359" y="87"/>
                  </a:lnTo>
                  <a:lnTo>
                    <a:pt x="303" y="58"/>
                  </a:lnTo>
                  <a:lnTo>
                    <a:pt x="225" y="43"/>
                  </a:lnTo>
                  <a:lnTo>
                    <a:pt x="155" y="51"/>
                  </a:lnTo>
                  <a:lnTo>
                    <a:pt x="105" y="80"/>
                  </a:lnTo>
                  <a:lnTo>
                    <a:pt x="63" y="123"/>
                  </a:lnTo>
                  <a:lnTo>
                    <a:pt x="84" y="130"/>
                  </a:lnTo>
                  <a:lnTo>
                    <a:pt x="98" y="138"/>
                  </a:lnTo>
                  <a:lnTo>
                    <a:pt x="127" y="167"/>
                  </a:lnTo>
                  <a:lnTo>
                    <a:pt x="127" y="189"/>
                  </a:lnTo>
                  <a:lnTo>
                    <a:pt x="113" y="232"/>
                  </a:lnTo>
                  <a:lnTo>
                    <a:pt x="98" y="247"/>
                  </a:lnTo>
                  <a:lnTo>
                    <a:pt x="77" y="254"/>
                  </a:lnTo>
                  <a:lnTo>
                    <a:pt x="42" y="254"/>
                  </a:lnTo>
                  <a:lnTo>
                    <a:pt x="28" y="247"/>
                  </a:lnTo>
                  <a:lnTo>
                    <a:pt x="7" y="225"/>
                  </a:lnTo>
                  <a:lnTo>
                    <a:pt x="0" y="210"/>
                  </a:lnTo>
                  <a:lnTo>
                    <a:pt x="0" y="189"/>
                  </a:lnTo>
                  <a:lnTo>
                    <a:pt x="21" y="116"/>
                  </a:lnTo>
                  <a:lnTo>
                    <a:pt x="70" y="51"/>
                  </a:lnTo>
                  <a:lnTo>
                    <a:pt x="148" y="14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 noEditPoints="1"/>
            </p:cNvSpPr>
            <p:nvPr/>
          </p:nvSpPr>
          <p:spPr bwMode="auto">
            <a:xfrm>
              <a:off x="9023" y="3271"/>
              <a:ext cx="1422" cy="516"/>
            </a:xfrm>
            <a:custGeom>
              <a:avLst/>
              <a:gdLst/>
              <a:ahLst/>
              <a:cxnLst>
                <a:cxn ang="0">
                  <a:pos x="28" y="429"/>
                </a:cxn>
                <a:cxn ang="0">
                  <a:pos x="1387" y="429"/>
                </a:cxn>
                <a:cxn ang="0">
                  <a:pos x="1415" y="443"/>
                </a:cxn>
                <a:cxn ang="0">
                  <a:pos x="1422" y="458"/>
                </a:cxn>
                <a:cxn ang="0">
                  <a:pos x="1422" y="487"/>
                </a:cxn>
                <a:cxn ang="0">
                  <a:pos x="1415" y="501"/>
                </a:cxn>
                <a:cxn ang="0">
                  <a:pos x="1401" y="509"/>
                </a:cxn>
                <a:cxn ang="0">
                  <a:pos x="1394" y="516"/>
                </a:cxn>
                <a:cxn ang="0">
                  <a:pos x="28" y="516"/>
                </a:cxn>
                <a:cxn ang="0">
                  <a:pos x="21" y="509"/>
                </a:cxn>
                <a:cxn ang="0">
                  <a:pos x="7" y="501"/>
                </a:cxn>
                <a:cxn ang="0">
                  <a:pos x="0" y="487"/>
                </a:cxn>
                <a:cxn ang="0">
                  <a:pos x="0" y="458"/>
                </a:cxn>
                <a:cxn ang="0">
                  <a:pos x="7" y="443"/>
                </a:cxn>
                <a:cxn ang="0">
                  <a:pos x="21" y="436"/>
                </a:cxn>
                <a:cxn ang="0">
                  <a:pos x="28" y="429"/>
                </a:cxn>
                <a:cxn ang="0">
                  <a:pos x="28" y="0"/>
                </a:cxn>
                <a:cxn ang="0">
                  <a:pos x="1394" y="0"/>
                </a:cxn>
                <a:cxn ang="0">
                  <a:pos x="1401" y="8"/>
                </a:cxn>
                <a:cxn ang="0">
                  <a:pos x="1415" y="15"/>
                </a:cxn>
                <a:cxn ang="0">
                  <a:pos x="1422" y="29"/>
                </a:cxn>
                <a:cxn ang="0">
                  <a:pos x="1422" y="58"/>
                </a:cxn>
                <a:cxn ang="0">
                  <a:pos x="1415" y="73"/>
                </a:cxn>
                <a:cxn ang="0">
                  <a:pos x="1401" y="80"/>
                </a:cxn>
                <a:cxn ang="0">
                  <a:pos x="21" y="80"/>
                </a:cxn>
                <a:cxn ang="0">
                  <a:pos x="7" y="73"/>
                </a:cxn>
                <a:cxn ang="0">
                  <a:pos x="0" y="58"/>
                </a:cxn>
                <a:cxn ang="0">
                  <a:pos x="0" y="29"/>
                </a:cxn>
                <a:cxn ang="0">
                  <a:pos x="7" y="15"/>
                </a:cxn>
                <a:cxn ang="0">
                  <a:pos x="21" y="8"/>
                </a:cxn>
                <a:cxn ang="0">
                  <a:pos x="28" y="0"/>
                </a:cxn>
              </a:cxnLst>
              <a:rect l="0" t="0" r="r" b="b"/>
              <a:pathLst>
                <a:path w="1422" h="516">
                  <a:moveTo>
                    <a:pt x="28" y="429"/>
                  </a:moveTo>
                  <a:lnTo>
                    <a:pt x="1387" y="429"/>
                  </a:lnTo>
                  <a:lnTo>
                    <a:pt x="1415" y="443"/>
                  </a:lnTo>
                  <a:lnTo>
                    <a:pt x="1422" y="458"/>
                  </a:lnTo>
                  <a:lnTo>
                    <a:pt x="1422" y="487"/>
                  </a:lnTo>
                  <a:lnTo>
                    <a:pt x="1415" y="501"/>
                  </a:lnTo>
                  <a:lnTo>
                    <a:pt x="1401" y="509"/>
                  </a:lnTo>
                  <a:lnTo>
                    <a:pt x="1394" y="516"/>
                  </a:lnTo>
                  <a:lnTo>
                    <a:pt x="28" y="516"/>
                  </a:lnTo>
                  <a:lnTo>
                    <a:pt x="21" y="509"/>
                  </a:lnTo>
                  <a:lnTo>
                    <a:pt x="7" y="501"/>
                  </a:lnTo>
                  <a:lnTo>
                    <a:pt x="0" y="487"/>
                  </a:lnTo>
                  <a:lnTo>
                    <a:pt x="0" y="458"/>
                  </a:lnTo>
                  <a:lnTo>
                    <a:pt x="7" y="443"/>
                  </a:lnTo>
                  <a:lnTo>
                    <a:pt x="21" y="436"/>
                  </a:lnTo>
                  <a:lnTo>
                    <a:pt x="28" y="429"/>
                  </a:lnTo>
                  <a:close/>
                  <a:moveTo>
                    <a:pt x="28" y="0"/>
                  </a:moveTo>
                  <a:lnTo>
                    <a:pt x="1394" y="0"/>
                  </a:lnTo>
                  <a:lnTo>
                    <a:pt x="1401" y="8"/>
                  </a:lnTo>
                  <a:lnTo>
                    <a:pt x="1415" y="15"/>
                  </a:lnTo>
                  <a:lnTo>
                    <a:pt x="1422" y="29"/>
                  </a:lnTo>
                  <a:lnTo>
                    <a:pt x="1422" y="58"/>
                  </a:lnTo>
                  <a:lnTo>
                    <a:pt x="1415" y="73"/>
                  </a:lnTo>
                  <a:lnTo>
                    <a:pt x="1401" y="80"/>
                  </a:lnTo>
                  <a:lnTo>
                    <a:pt x="21" y="80"/>
                  </a:lnTo>
                  <a:lnTo>
                    <a:pt x="7" y="73"/>
                  </a:lnTo>
                  <a:lnTo>
                    <a:pt x="0" y="58"/>
                  </a:lnTo>
                  <a:lnTo>
                    <a:pt x="0" y="29"/>
                  </a:lnTo>
                  <a:lnTo>
                    <a:pt x="7" y="15"/>
                  </a:lnTo>
                  <a:lnTo>
                    <a:pt x="21" y="8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11192" y="3104"/>
              <a:ext cx="999" cy="1431"/>
            </a:xfrm>
            <a:custGeom>
              <a:avLst/>
              <a:gdLst/>
              <a:ahLst/>
              <a:cxnLst>
                <a:cxn ang="0">
                  <a:pos x="359" y="15"/>
                </a:cxn>
                <a:cxn ang="0">
                  <a:pos x="450" y="116"/>
                </a:cxn>
                <a:cxn ang="0">
                  <a:pos x="464" y="211"/>
                </a:cxn>
                <a:cxn ang="0">
                  <a:pos x="443" y="283"/>
                </a:cxn>
                <a:cxn ang="0">
                  <a:pos x="373" y="480"/>
                </a:cxn>
                <a:cxn ang="0">
                  <a:pos x="323" y="698"/>
                </a:cxn>
                <a:cxn ang="0">
                  <a:pos x="323" y="828"/>
                </a:cxn>
                <a:cxn ang="0">
                  <a:pos x="359" y="915"/>
                </a:cxn>
                <a:cxn ang="0">
                  <a:pos x="450" y="952"/>
                </a:cxn>
                <a:cxn ang="0">
                  <a:pos x="591" y="894"/>
                </a:cxn>
                <a:cxn ang="0">
                  <a:pos x="676" y="799"/>
                </a:cxn>
                <a:cxn ang="0">
                  <a:pos x="788" y="371"/>
                </a:cxn>
                <a:cxn ang="0">
                  <a:pos x="837" y="145"/>
                </a:cxn>
                <a:cxn ang="0">
                  <a:pos x="859" y="73"/>
                </a:cxn>
                <a:cxn ang="0">
                  <a:pos x="915" y="29"/>
                </a:cxn>
                <a:cxn ang="0">
                  <a:pos x="971" y="37"/>
                </a:cxn>
                <a:cxn ang="0">
                  <a:pos x="999" y="116"/>
                </a:cxn>
                <a:cxn ang="0">
                  <a:pos x="985" y="138"/>
                </a:cxn>
                <a:cxn ang="0">
                  <a:pos x="732" y="1126"/>
                </a:cxn>
                <a:cxn ang="0">
                  <a:pos x="542" y="1344"/>
                </a:cxn>
                <a:cxn ang="0">
                  <a:pos x="281" y="1431"/>
                </a:cxn>
                <a:cxn ang="0">
                  <a:pos x="119" y="1380"/>
                </a:cxn>
                <a:cxn ang="0">
                  <a:pos x="56" y="1242"/>
                </a:cxn>
                <a:cxn ang="0">
                  <a:pos x="98" y="1126"/>
                </a:cxn>
                <a:cxn ang="0">
                  <a:pos x="176" y="1097"/>
                </a:cxn>
                <a:cxn ang="0">
                  <a:pos x="225" y="1112"/>
                </a:cxn>
                <a:cxn ang="0">
                  <a:pos x="253" y="1155"/>
                </a:cxn>
                <a:cxn ang="0">
                  <a:pos x="246" y="1206"/>
                </a:cxn>
                <a:cxn ang="0">
                  <a:pos x="225" y="1250"/>
                </a:cxn>
                <a:cxn ang="0">
                  <a:pos x="169" y="1293"/>
                </a:cxn>
                <a:cxn ang="0">
                  <a:pos x="155" y="1344"/>
                </a:cxn>
                <a:cxn ang="0">
                  <a:pos x="246" y="1380"/>
                </a:cxn>
                <a:cxn ang="0">
                  <a:pos x="373" y="1366"/>
                </a:cxn>
                <a:cxn ang="0">
                  <a:pos x="514" y="1242"/>
                </a:cxn>
                <a:cxn ang="0">
                  <a:pos x="626" y="1017"/>
                </a:cxn>
                <a:cxn ang="0">
                  <a:pos x="591" y="959"/>
                </a:cxn>
                <a:cxn ang="0">
                  <a:pos x="436" y="1003"/>
                </a:cxn>
                <a:cxn ang="0">
                  <a:pos x="309" y="981"/>
                </a:cxn>
                <a:cxn ang="0">
                  <a:pos x="218" y="894"/>
                </a:cxn>
                <a:cxn ang="0">
                  <a:pos x="176" y="741"/>
                </a:cxn>
                <a:cxn ang="0">
                  <a:pos x="204" y="552"/>
                </a:cxn>
                <a:cxn ang="0">
                  <a:pos x="302" y="276"/>
                </a:cxn>
                <a:cxn ang="0">
                  <a:pos x="338" y="124"/>
                </a:cxn>
                <a:cxn ang="0">
                  <a:pos x="331" y="80"/>
                </a:cxn>
                <a:cxn ang="0">
                  <a:pos x="295" y="51"/>
                </a:cxn>
                <a:cxn ang="0">
                  <a:pos x="239" y="58"/>
                </a:cxn>
                <a:cxn ang="0">
                  <a:pos x="140" y="138"/>
                </a:cxn>
                <a:cxn ang="0">
                  <a:pos x="63" y="327"/>
                </a:cxn>
                <a:cxn ang="0">
                  <a:pos x="42" y="363"/>
                </a:cxn>
                <a:cxn ang="0">
                  <a:pos x="0" y="349"/>
                </a:cxn>
                <a:cxn ang="0">
                  <a:pos x="7" y="312"/>
                </a:cxn>
                <a:cxn ang="0">
                  <a:pos x="49" y="196"/>
                </a:cxn>
                <a:cxn ang="0">
                  <a:pos x="140" y="66"/>
                </a:cxn>
                <a:cxn ang="0">
                  <a:pos x="288" y="0"/>
                </a:cxn>
              </a:cxnLst>
              <a:rect l="0" t="0" r="r" b="b"/>
              <a:pathLst>
                <a:path w="999" h="1431">
                  <a:moveTo>
                    <a:pt x="288" y="0"/>
                  </a:moveTo>
                  <a:lnTo>
                    <a:pt x="359" y="15"/>
                  </a:lnTo>
                  <a:lnTo>
                    <a:pt x="415" y="58"/>
                  </a:lnTo>
                  <a:lnTo>
                    <a:pt x="450" y="116"/>
                  </a:lnTo>
                  <a:lnTo>
                    <a:pt x="464" y="182"/>
                  </a:lnTo>
                  <a:lnTo>
                    <a:pt x="464" y="211"/>
                  </a:lnTo>
                  <a:lnTo>
                    <a:pt x="457" y="240"/>
                  </a:lnTo>
                  <a:lnTo>
                    <a:pt x="443" y="283"/>
                  </a:lnTo>
                  <a:lnTo>
                    <a:pt x="422" y="342"/>
                  </a:lnTo>
                  <a:lnTo>
                    <a:pt x="373" y="480"/>
                  </a:lnTo>
                  <a:lnTo>
                    <a:pt x="345" y="596"/>
                  </a:lnTo>
                  <a:lnTo>
                    <a:pt x="323" y="698"/>
                  </a:lnTo>
                  <a:lnTo>
                    <a:pt x="316" y="777"/>
                  </a:lnTo>
                  <a:lnTo>
                    <a:pt x="323" y="828"/>
                  </a:lnTo>
                  <a:lnTo>
                    <a:pt x="331" y="872"/>
                  </a:lnTo>
                  <a:lnTo>
                    <a:pt x="359" y="915"/>
                  </a:lnTo>
                  <a:lnTo>
                    <a:pt x="394" y="945"/>
                  </a:lnTo>
                  <a:lnTo>
                    <a:pt x="450" y="952"/>
                  </a:lnTo>
                  <a:lnTo>
                    <a:pt x="528" y="937"/>
                  </a:lnTo>
                  <a:lnTo>
                    <a:pt x="591" y="894"/>
                  </a:lnTo>
                  <a:lnTo>
                    <a:pt x="640" y="843"/>
                  </a:lnTo>
                  <a:lnTo>
                    <a:pt x="676" y="799"/>
                  </a:lnTo>
                  <a:lnTo>
                    <a:pt x="690" y="763"/>
                  </a:lnTo>
                  <a:lnTo>
                    <a:pt x="788" y="371"/>
                  </a:lnTo>
                  <a:lnTo>
                    <a:pt x="830" y="196"/>
                  </a:lnTo>
                  <a:lnTo>
                    <a:pt x="837" y="145"/>
                  </a:lnTo>
                  <a:lnTo>
                    <a:pt x="852" y="102"/>
                  </a:lnTo>
                  <a:lnTo>
                    <a:pt x="859" y="73"/>
                  </a:lnTo>
                  <a:lnTo>
                    <a:pt x="894" y="37"/>
                  </a:lnTo>
                  <a:lnTo>
                    <a:pt x="915" y="29"/>
                  </a:lnTo>
                  <a:lnTo>
                    <a:pt x="957" y="29"/>
                  </a:lnTo>
                  <a:lnTo>
                    <a:pt x="971" y="37"/>
                  </a:lnTo>
                  <a:lnTo>
                    <a:pt x="999" y="66"/>
                  </a:lnTo>
                  <a:lnTo>
                    <a:pt x="999" y="116"/>
                  </a:lnTo>
                  <a:lnTo>
                    <a:pt x="992" y="138"/>
                  </a:lnTo>
                  <a:lnTo>
                    <a:pt x="985" y="138"/>
                  </a:lnTo>
                  <a:lnTo>
                    <a:pt x="781" y="981"/>
                  </a:lnTo>
                  <a:lnTo>
                    <a:pt x="732" y="1126"/>
                  </a:lnTo>
                  <a:lnTo>
                    <a:pt x="647" y="1250"/>
                  </a:lnTo>
                  <a:lnTo>
                    <a:pt x="542" y="1344"/>
                  </a:lnTo>
                  <a:lnTo>
                    <a:pt x="415" y="1409"/>
                  </a:lnTo>
                  <a:lnTo>
                    <a:pt x="281" y="1431"/>
                  </a:lnTo>
                  <a:lnTo>
                    <a:pt x="190" y="1417"/>
                  </a:lnTo>
                  <a:lnTo>
                    <a:pt x="119" y="1380"/>
                  </a:lnTo>
                  <a:lnTo>
                    <a:pt x="70" y="1315"/>
                  </a:lnTo>
                  <a:lnTo>
                    <a:pt x="56" y="1242"/>
                  </a:lnTo>
                  <a:lnTo>
                    <a:pt x="70" y="1177"/>
                  </a:lnTo>
                  <a:lnTo>
                    <a:pt x="98" y="1126"/>
                  </a:lnTo>
                  <a:lnTo>
                    <a:pt x="133" y="1104"/>
                  </a:lnTo>
                  <a:lnTo>
                    <a:pt x="176" y="1097"/>
                  </a:lnTo>
                  <a:lnTo>
                    <a:pt x="197" y="1097"/>
                  </a:lnTo>
                  <a:lnTo>
                    <a:pt x="225" y="1112"/>
                  </a:lnTo>
                  <a:lnTo>
                    <a:pt x="246" y="1133"/>
                  </a:lnTo>
                  <a:lnTo>
                    <a:pt x="253" y="1155"/>
                  </a:lnTo>
                  <a:lnTo>
                    <a:pt x="253" y="1177"/>
                  </a:lnTo>
                  <a:lnTo>
                    <a:pt x="246" y="1206"/>
                  </a:lnTo>
                  <a:lnTo>
                    <a:pt x="239" y="1228"/>
                  </a:lnTo>
                  <a:lnTo>
                    <a:pt x="225" y="1250"/>
                  </a:lnTo>
                  <a:lnTo>
                    <a:pt x="211" y="1264"/>
                  </a:lnTo>
                  <a:lnTo>
                    <a:pt x="169" y="1293"/>
                  </a:lnTo>
                  <a:lnTo>
                    <a:pt x="119" y="1293"/>
                  </a:lnTo>
                  <a:lnTo>
                    <a:pt x="155" y="1344"/>
                  </a:lnTo>
                  <a:lnTo>
                    <a:pt x="204" y="1366"/>
                  </a:lnTo>
                  <a:lnTo>
                    <a:pt x="246" y="1380"/>
                  </a:lnTo>
                  <a:lnTo>
                    <a:pt x="281" y="1380"/>
                  </a:lnTo>
                  <a:lnTo>
                    <a:pt x="373" y="1366"/>
                  </a:lnTo>
                  <a:lnTo>
                    <a:pt x="450" y="1315"/>
                  </a:lnTo>
                  <a:lnTo>
                    <a:pt x="514" y="1242"/>
                  </a:lnTo>
                  <a:lnTo>
                    <a:pt x="584" y="1126"/>
                  </a:lnTo>
                  <a:lnTo>
                    <a:pt x="626" y="1017"/>
                  </a:lnTo>
                  <a:lnTo>
                    <a:pt x="654" y="901"/>
                  </a:lnTo>
                  <a:lnTo>
                    <a:pt x="591" y="959"/>
                  </a:lnTo>
                  <a:lnTo>
                    <a:pt x="514" y="988"/>
                  </a:lnTo>
                  <a:lnTo>
                    <a:pt x="436" y="1003"/>
                  </a:lnTo>
                  <a:lnTo>
                    <a:pt x="373" y="995"/>
                  </a:lnTo>
                  <a:lnTo>
                    <a:pt x="309" y="981"/>
                  </a:lnTo>
                  <a:lnTo>
                    <a:pt x="260" y="945"/>
                  </a:lnTo>
                  <a:lnTo>
                    <a:pt x="218" y="894"/>
                  </a:lnTo>
                  <a:lnTo>
                    <a:pt x="183" y="828"/>
                  </a:lnTo>
                  <a:lnTo>
                    <a:pt x="176" y="741"/>
                  </a:lnTo>
                  <a:lnTo>
                    <a:pt x="183" y="654"/>
                  </a:lnTo>
                  <a:lnTo>
                    <a:pt x="204" y="552"/>
                  </a:lnTo>
                  <a:lnTo>
                    <a:pt x="246" y="429"/>
                  </a:lnTo>
                  <a:lnTo>
                    <a:pt x="302" y="276"/>
                  </a:lnTo>
                  <a:lnTo>
                    <a:pt x="323" y="211"/>
                  </a:lnTo>
                  <a:lnTo>
                    <a:pt x="338" y="124"/>
                  </a:lnTo>
                  <a:lnTo>
                    <a:pt x="338" y="95"/>
                  </a:lnTo>
                  <a:lnTo>
                    <a:pt x="331" y="80"/>
                  </a:lnTo>
                  <a:lnTo>
                    <a:pt x="309" y="58"/>
                  </a:lnTo>
                  <a:lnTo>
                    <a:pt x="295" y="51"/>
                  </a:lnTo>
                  <a:lnTo>
                    <a:pt x="281" y="51"/>
                  </a:lnTo>
                  <a:lnTo>
                    <a:pt x="239" y="58"/>
                  </a:lnTo>
                  <a:lnTo>
                    <a:pt x="190" y="87"/>
                  </a:lnTo>
                  <a:lnTo>
                    <a:pt x="140" y="138"/>
                  </a:lnTo>
                  <a:lnTo>
                    <a:pt x="98" y="218"/>
                  </a:lnTo>
                  <a:lnTo>
                    <a:pt x="63" y="327"/>
                  </a:lnTo>
                  <a:lnTo>
                    <a:pt x="49" y="356"/>
                  </a:lnTo>
                  <a:lnTo>
                    <a:pt x="42" y="363"/>
                  </a:lnTo>
                  <a:lnTo>
                    <a:pt x="14" y="363"/>
                  </a:lnTo>
                  <a:lnTo>
                    <a:pt x="0" y="349"/>
                  </a:lnTo>
                  <a:lnTo>
                    <a:pt x="0" y="342"/>
                  </a:lnTo>
                  <a:lnTo>
                    <a:pt x="7" y="312"/>
                  </a:lnTo>
                  <a:lnTo>
                    <a:pt x="21" y="262"/>
                  </a:lnTo>
                  <a:lnTo>
                    <a:pt x="49" y="196"/>
                  </a:lnTo>
                  <a:lnTo>
                    <a:pt x="91" y="131"/>
                  </a:lnTo>
                  <a:lnTo>
                    <a:pt x="140" y="66"/>
                  </a:lnTo>
                  <a:lnTo>
                    <a:pt x="211" y="1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12487" y="2116"/>
              <a:ext cx="373" cy="1555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52" y="0"/>
                </a:cxn>
                <a:cxn ang="0">
                  <a:pos x="373" y="22"/>
                </a:cxn>
                <a:cxn ang="0">
                  <a:pos x="373" y="51"/>
                </a:cxn>
                <a:cxn ang="0">
                  <a:pos x="366" y="66"/>
                </a:cxn>
                <a:cxn ang="0">
                  <a:pos x="366" y="73"/>
                </a:cxn>
                <a:cxn ang="0">
                  <a:pos x="77" y="785"/>
                </a:cxn>
                <a:cxn ang="0">
                  <a:pos x="366" y="1489"/>
                </a:cxn>
                <a:cxn ang="0">
                  <a:pos x="373" y="1504"/>
                </a:cxn>
                <a:cxn ang="0">
                  <a:pos x="373" y="1533"/>
                </a:cxn>
                <a:cxn ang="0">
                  <a:pos x="352" y="1555"/>
                </a:cxn>
                <a:cxn ang="0">
                  <a:pos x="324" y="1555"/>
                </a:cxn>
                <a:cxn ang="0">
                  <a:pos x="310" y="1547"/>
                </a:cxn>
                <a:cxn ang="0">
                  <a:pos x="303" y="1533"/>
                </a:cxn>
                <a:cxn ang="0">
                  <a:pos x="303" y="1526"/>
                </a:cxn>
                <a:cxn ang="0">
                  <a:pos x="296" y="1511"/>
                </a:cxn>
                <a:cxn ang="0">
                  <a:pos x="7" y="807"/>
                </a:cxn>
                <a:cxn ang="0">
                  <a:pos x="0" y="792"/>
                </a:cxn>
                <a:cxn ang="0">
                  <a:pos x="0" y="763"/>
                </a:cxn>
                <a:cxn ang="0">
                  <a:pos x="7" y="748"/>
                </a:cxn>
                <a:cxn ang="0">
                  <a:pos x="296" y="37"/>
                </a:cxn>
                <a:cxn ang="0">
                  <a:pos x="303" y="22"/>
                </a:cxn>
                <a:cxn ang="0">
                  <a:pos x="324" y="0"/>
                </a:cxn>
              </a:cxnLst>
              <a:rect l="0" t="0" r="r" b="b"/>
              <a:pathLst>
                <a:path w="373" h="1555">
                  <a:moveTo>
                    <a:pt x="324" y="0"/>
                  </a:moveTo>
                  <a:lnTo>
                    <a:pt x="352" y="0"/>
                  </a:lnTo>
                  <a:lnTo>
                    <a:pt x="373" y="22"/>
                  </a:lnTo>
                  <a:lnTo>
                    <a:pt x="373" y="51"/>
                  </a:lnTo>
                  <a:lnTo>
                    <a:pt x="366" y="66"/>
                  </a:lnTo>
                  <a:lnTo>
                    <a:pt x="366" y="73"/>
                  </a:lnTo>
                  <a:lnTo>
                    <a:pt x="77" y="785"/>
                  </a:lnTo>
                  <a:lnTo>
                    <a:pt x="366" y="1489"/>
                  </a:lnTo>
                  <a:lnTo>
                    <a:pt x="373" y="1504"/>
                  </a:lnTo>
                  <a:lnTo>
                    <a:pt x="373" y="1533"/>
                  </a:lnTo>
                  <a:lnTo>
                    <a:pt x="352" y="1555"/>
                  </a:lnTo>
                  <a:lnTo>
                    <a:pt x="324" y="1555"/>
                  </a:lnTo>
                  <a:lnTo>
                    <a:pt x="310" y="1547"/>
                  </a:lnTo>
                  <a:lnTo>
                    <a:pt x="303" y="1533"/>
                  </a:lnTo>
                  <a:lnTo>
                    <a:pt x="303" y="1526"/>
                  </a:lnTo>
                  <a:lnTo>
                    <a:pt x="296" y="1511"/>
                  </a:lnTo>
                  <a:lnTo>
                    <a:pt x="7" y="807"/>
                  </a:lnTo>
                  <a:lnTo>
                    <a:pt x="0" y="792"/>
                  </a:lnTo>
                  <a:lnTo>
                    <a:pt x="0" y="763"/>
                  </a:lnTo>
                  <a:lnTo>
                    <a:pt x="7" y="748"/>
                  </a:lnTo>
                  <a:lnTo>
                    <a:pt x="296" y="37"/>
                  </a:lnTo>
                  <a:lnTo>
                    <a:pt x="303" y="22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13029" y="2596"/>
              <a:ext cx="887" cy="1009"/>
            </a:xfrm>
            <a:custGeom>
              <a:avLst/>
              <a:gdLst/>
              <a:ahLst/>
              <a:cxnLst>
                <a:cxn ang="0">
                  <a:pos x="880" y="0"/>
                </a:cxn>
                <a:cxn ang="0">
                  <a:pos x="887" y="21"/>
                </a:cxn>
                <a:cxn ang="0">
                  <a:pos x="831" y="130"/>
                </a:cxn>
                <a:cxn ang="0">
                  <a:pos x="775" y="254"/>
                </a:cxn>
                <a:cxn ang="0">
                  <a:pos x="711" y="406"/>
                </a:cxn>
                <a:cxn ang="0">
                  <a:pos x="662" y="537"/>
                </a:cxn>
                <a:cxn ang="0">
                  <a:pos x="634" y="639"/>
                </a:cxn>
                <a:cxn ang="0">
                  <a:pos x="592" y="850"/>
                </a:cxn>
                <a:cxn ang="0">
                  <a:pos x="563" y="966"/>
                </a:cxn>
                <a:cxn ang="0">
                  <a:pos x="542" y="1002"/>
                </a:cxn>
                <a:cxn ang="0">
                  <a:pos x="507" y="1009"/>
                </a:cxn>
                <a:cxn ang="0">
                  <a:pos x="493" y="988"/>
                </a:cxn>
                <a:cxn ang="0">
                  <a:pos x="500" y="929"/>
                </a:cxn>
                <a:cxn ang="0">
                  <a:pos x="549" y="712"/>
                </a:cxn>
                <a:cxn ang="0">
                  <a:pos x="570" y="632"/>
                </a:cxn>
                <a:cxn ang="0">
                  <a:pos x="578" y="457"/>
                </a:cxn>
                <a:cxn ang="0">
                  <a:pos x="549" y="305"/>
                </a:cxn>
                <a:cxn ang="0">
                  <a:pos x="465" y="174"/>
                </a:cxn>
                <a:cxn ang="0">
                  <a:pos x="303" y="123"/>
                </a:cxn>
                <a:cxn ang="0">
                  <a:pos x="155" y="159"/>
                </a:cxn>
                <a:cxn ang="0">
                  <a:pos x="57" y="268"/>
                </a:cxn>
                <a:cxn ang="0">
                  <a:pos x="35" y="298"/>
                </a:cxn>
                <a:cxn ang="0">
                  <a:pos x="0" y="290"/>
                </a:cxn>
                <a:cxn ang="0">
                  <a:pos x="21" y="218"/>
                </a:cxn>
                <a:cxn ang="0">
                  <a:pos x="113" y="94"/>
                </a:cxn>
                <a:cxn ang="0">
                  <a:pos x="240" y="21"/>
                </a:cxn>
                <a:cxn ang="0">
                  <a:pos x="409" y="21"/>
                </a:cxn>
                <a:cxn ang="0">
                  <a:pos x="528" y="130"/>
                </a:cxn>
                <a:cxn ang="0">
                  <a:pos x="592" y="283"/>
                </a:cxn>
                <a:cxn ang="0">
                  <a:pos x="620" y="428"/>
                </a:cxn>
                <a:cxn ang="0">
                  <a:pos x="641" y="457"/>
                </a:cxn>
                <a:cxn ang="0">
                  <a:pos x="725" y="261"/>
                </a:cxn>
                <a:cxn ang="0">
                  <a:pos x="803" y="94"/>
                </a:cxn>
                <a:cxn ang="0">
                  <a:pos x="852" y="0"/>
                </a:cxn>
              </a:cxnLst>
              <a:rect l="0" t="0" r="r" b="b"/>
              <a:pathLst>
                <a:path w="887" h="1009">
                  <a:moveTo>
                    <a:pt x="852" y="0"/>
                  </a:moveTo>
                  <a:lnTo>
                    <a:pt x="880" y="0"/>
                  </a:lnTo>
                  <a:lnTo>
                    <a:pt x="887" y="7"/>
                  </a:lnTo>
                  <a:lnTo>
                    <a:pt x="887" y="21"/>
                  </a:lnTo>
                  <a:lnTo>
                    <a:pt x="880" y="36"/>
                  </a:lnTo>
                  <a:lnTo>
                    <a:pt x="831" y="130"/>
                  </a:lnTo>
                  <a:lnTo>
                    <a:pt x="796" y="196"/>
                  </a:lnTo>
                  <a:lnTo>
                    <a:pt x="775" y="254"/>
                  </a:lnTo>
                  <a:lnTo>
                    <a:pt x="732" y="341"/>
                  </a:lnTo>
                  <a:lnTo>
                    <a:pt x="711" y="406"/>
                  </a:lnTo>
                  <a:lnTo>
                    <a:pt x="683" y="472"/>
                  </a:lnTo>
                  <a:lnTo>
                    <a:pt x="662" y="537"/>
                  </a:lnTo>
                  <a:lnTo>
                    <a:pt x="641" y="595"/>
                  </a:lnTo>
                  <a:lnTo>
                    <a:pt x="634" y="639"/>
                  </a:lnTo>
                  <a:lnTo>
                    <a:pt x="613" y="748"/>
                  </a:lnTo>
                  <a:lnTo>
                    <a:pt x="592" y="850"/>
                  </a:lnTo>
                  <a:lnTo>
                    <a:pt x="570" y="929"/>
                  </a:lnTo>
                  <a:lnTo>
                    <a:pt x="563" y="966"/>
                  </a:lnTo>
                  <a:lnTo>
                    <a:pt x="549" y="988"/>
                  </a:lnTo>
                  <a:lnTo>
                    <a:pt x="542" y="1002"/>
                  </a:lnTo>
                  <a:lnTo>
                    <a:pt x="535" y="1009"/>
                  </a:lnTo>
                  <a:lnTo>
                    <a:pt x="507" y="1009"/>
                  </a:lnTo>
                  <a:lnTo>
                    <a:pt x="500" y="995"/>
                  </a:lnTo>
                  <a:lnTo>
                    <a:pt x="493" y="988"/>
                  </a:lnTo>
                  <a:lnTo>
                    <a:pt x="493" y="973"/>
                  </a:lnTo>
                  <a:lnTo>
                    <a:pt x="500" y="929"/>
                  </a:lnTo>
                  <a:lnTo>
                    <a:pt x="507" y="871"/>
                  </a:lnTo>
                  <a:lnTo>
                    <a:pt x="549" y="712"/>
                  </a:lnTo>
                  <a:lnTo>
                    <a:pt x="570" y="639"/>
                  </a:lnTo>
                  <a:lnTo>
                    <a:pt x="570" y="632"/>
                  </a:lnTo>
                  <a:lnTo>
                    <a:pt x="578" y="617"/>
                  </a:lnTo>
                  <a:lnTo>
                    <a:pt x="578" y="457"/>
                  </a:lnTo>
                  <a:lnTo>
                    <a:pt x="563" y="377"/>
                  </a:lnTo>
                  <a:lnTo>
                    <a:pt x="549" y="305"/>
                  </a:lnTo>
                  <a:lnTo>
                    <a:pt x="514" y="232"/>
                  </a:lnTo>
                  <a:lnTo>
                    <a:pt x="465" y="174"/>
                  </a:lnTo>
                  <a:lnTo>
                    <a:pt x="394" y="138"/>
                  </a:lnTo>
                  <a:lnTo>
                    <a:pt x="303" y="123"/>
                  </a:lnTo>
                  <a:lnTo>
                    <a:pt x="225" y="130"/>
                  </a:lnTo>
                  <a:lnTo>
                    <a:pt x="155" y="159"/>
                  </a:lnTo>
                  <a:lnTo>
                    <a:pt x="99" y="210"/>
                  </a:lnTo>
                  <a:lnTo>
                    <a:pt x="57" y="268"/>
                  </a:lnTo>
                  <a:lnTo>
                    <a:pt x="49" y="283"/>
                  </a:lnTo>
                  <a:lnTo>
                    <a:pt x="35" y="298"/>
                  </a:lnTo>
                  <a:lnTo>
                    <a:pt x="14" y="298"/>
                  </a:lnTo>
                  <a:lnTo>
                    <a:pt x="0" y="290"/>
                  </a:lnTo>
                  <a:lnTo>
                    <a:pt x="0" y="283"/>
                  </a:lnTo>
                  <a:lnTo>
                    <a:pt x="21" y="218"/>
                  </a:lnTo>
                  <a:lnTo>
                    <a:pt x="57" y="159"/>
                  </a:lnTo>
                  <a:lnTo>
                    <a:pt x="113" y="94"/>
                  </a:lnTo>
                  <a:lnTo>
                    <a:pt x="169" y="58"/>
                  </a:lnTo>
                  <a:lnTo>
                    <a:pt x="240" y="21"/>
                  </a:lnTo>
                  <a:lnTo>
                    <a:pt x="324" y="7"/>
                  </a:lnTo>
                  <a:lnTo>
                    <a:pt x="409" y="21"/>
                  </a:lnTo>
                  <a:lnTo>
                    <a:pt x="472" y="65"/>
                  </a:lnTo>
                  <a:lnTo>
                    <a:pt x="528" y="130"/>
                  </a:lnTo>
                  <a:lnTo>
                    <a:pt x="563" y="203"/>
                  </a:lnTo>
                  <a:lnTo>
                    <a:pt x="592" y="283"/>
                  </a:lnTo>
                  <a:lnTo>
                    <a:pt x="613" y="363"/>
                  </a:lnTo>
                  <a:lnTo>
                    <a:pt x="620" y="428"/>
                  </a:lnTo>
                  <a:lnTo>
                    <a:pt x="627" y="472"/>
                  </a:lnTo>
                  <a:lnTo>
                    <a:pt x="641" y="457"/>
                  </a:lnTo>
                  <a:lnTo>
                    <a:pt x="676" y="356"/>
                  </a:lnTo>
                  <a:lnTo>
                    <a:pt x="725" y="261"/>
                  </a:lnTo>
                  <a:lnTo>
                    <a:pt x="768" y="174"/>
                  </a:lnTo>
                  <a:lnTo>
                    <a:pt x="803" y="94"/>
                  </a:lnTo>
                  <a:lnTo>
                    <a:pt x="845" y="7"/>
                  </a:lnTo>
                  <a:lnTo>
                    <a:pt x="8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14036" y="2777"/>
              <a:ext cx="430" cy="719"/>
            </a:xfrm>
            <a:custGeom>
              <a:avLst/>
              <a:gdLst/>
              <a:ahLst/>
              <a:cxnLst>
                <a:cxn ang="0">
                  <a:pos x="225" y="0"/>
                </a:cxn>
                <a:cxn ang="0">
                  <a:pos x="261" y="0"/>
                </a:cxn>
                <a:cxn ang="0">
                  <a:pos x="268" y="8"/>
                </a:cxn>
                <a:cxn ang="0">
                  <a:pos x="268" y="29"/>
                </a:cxn>
                <a:cxn ang="0">
                  <a:pos x="261" y="29"/>
                </a:cxn>
                <a:cxn ang="0">
                  <a:pos x="261" y="647"/>
                </a:cxn>
                <a:cxn ang="0">
                  <a:pos x="275" y="661"/>
                </a:cxn>
                <a:cxn ang="0">
                  <a:pos x="310" y="669"/>
                </a:cxn>
                <a:cxn ang="0">
                  <a:pos x="430" y="669"/>
                </a:cxn>
                <a:cxn ang="0">
                  <a:pos x="430" y="719"/>
                </a:cxn>
                <a:cxn ang="0">
                  <a:pos x="0" y="719"/>
                </a:cxn>
                <a:cxn ang="0">
                  <a:pos x="0" y="669"/>
                </a:cxn>
                <a:cxn ang="0">
                  <a:pos x="120" y="669"/>
                </a:cxn>
                <a:cxn ang="0">
                  <a:pos x="155" y="661"/>
                </a:cxn>
                <a:cxn ang="0">
                  <a:pos x="169" y="647"/>
                </a:cxn>
                <a:cxn ang="0">
                  <a:pos x="169" y="87"/>
                </a:cxn>
                <a:cxn ang="0">
                  <a:pos x="106" y="109"/>
                </a:cxn>
                <a:cxn ang="0">
                  <a:pos x="49" y="117"/>
                </a:cxn>
                <a:cxn ang="0">
                  <a:pos x="0" y="117"/>
                </a:cxn>
                <a:cxn ang="0">
                  <a:pos x="0" y="73"/>
                </a:cxn>
                <a:cxn ang="0">
                  <a:pos x="42" y="73"/>
                </a:cxn>
                <a:cxn ang="0">
                  <a:pos x="99" y="66"/>
                </a:cxn>
                <a:cxn ang="0">
                  <a:pos x="162" y="44"/>
                </a:cxn>
                <a:cxn ang="0">
                  <a:pos x="225" y="0"/>
                </a:cxn>
              </a:cxnLst>
              <a:rect l="0" t="0" r="r" b="b"/>
              <a:pathLst>
                <a:path w="430" h="719">
                  <a:moveTo>
                    <a:pt x="225" y="0"/>
                  </a:moveTo>
                  <a:lnTo>
                    <a:pt x="261" y="0"/>
                  </a:lnTo>
                  <a:lnTo>
                    <a:pt x="268" y="8"/>
                  </a:lnTo>
                  <a:lnTo>
                    <a:pt x="268" y="29"/>
                  </a:lnTo>
                  <a:lnTo>
                    <a:pt x="261" y="29"/>
                  </a:lnTo>
                  <a:lnTo>
                    <a:pt x="261" y="647"/>
                  </a:lnTo>
                  <a:lnTo>
                    <a:pt x="275" y="661"/>
                  </a:lnTo>
                  <a:lnTo>
                    <a:pt x="310" y="669"/>
                  </a:lnTo>
                  <a:lnTo>
                    <a:pt x="430" y="669"/>
                  </a:lnTo>
                  <a:lnTo>
                    <a:pt x="430" y="719"/>
                  </a:lnTo>
                  <a:lnTo>
                    <a:pt x="0" y="719"/>
                  </a:lnTo>
                  <a:lnTo>
                    <a:pt x="0" y="669"/>
                  </a:lnTo>
                  <a:lnTo>
                    <a:pt x="120" y="669"/>
                  </a:lnTo>
                  <a:lnTo>
                    <a:pt x="155" y="661"/>
                  </a:lnTo>
                  <a:lnTo>
                    <a:pt x="169" y="647"/>
                  </a:lnTo>
                  <a:lnTo>
                    <a:pt x="169" y="87"/>
                  </a:lnTo>
                  <a:lnTo>
                    <a:pt x="106" y="109"/>
                  </a:lnTo>
                  <a:lnTo>
                    <a:pt x="49" y="117"/>
                  </a:lnTo>
                  <a:lnTo>
                    <a:pt x="0" y="117"/>
                  </a:lnTo>
                  <a:lnTo>
                    <a:pt x="0" y="73"/>
                  </a:lnTo>
                  <a:lnTo>
                    <a:pt x="42" y="73"/>
                  </a:lnTo>
                  <a:lnTo>
                    <a:pt x="99" y="66"/>
                  </a:lnTo>
                  <a:lnTo>
                    <a:pt x="162" y="44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14881" y="3104"/>
              <a:ext cx="190" cy="480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34" y="15"/>
                </a:cxn>
                <a:cxn ang="0">
                  <a:pos x="162" y="51"/>
                </a:cxn>
                <a:cxn ang="0">
                  <a:pos x="183" y="102"/>
                </a:cxn>
                <a:cxn ang="0">
                  <a:pos x="190" y="167"/>
                </a:cxn>
                <a:cxn ang="0">
                  <a:pos x="176" y="269"/>
                </a:cxn>
                <a:cxn ang="0">
                  <a:pos x="141" y="356"/>
                </a:cxn>
                <a:cxn ang="0">
                  <a:pos x="106" y="421"/>
                </a:cxn>
                <a:cxn ang="0">
                  <a:pos x="63" y="465"/>
                </a:cxn>
                <a:cxn ang="0">
                  <a:pos x="42" y="480"/>
                </a:cxn>
                <a:cxn ang="0">
                  <a:pos x="35" y="480"/>
                </a:cxn>
                <a:cxn ang="0">
                  <a:pos x="21" y="465"/>
                </a:cxn>
                <a:cxn ang="0">
                  <a:pos x="21" y="443"/>
                </a:cxn>
                <a:cxn ang="0">
                  <a:pos x="28" y="436"/>
                </a:cxn>
                <a:cxn ang="0">
                  <a:pos x="91" y="363"/>
                </a:cxn>
                <a:cxn ang="0">
                  <a:pos x="127" y="291"/>
                </a:cxn>
                <a:cxn ang="0">
                  <a:pos x="141" y="218"/>
                </a:cxn>
                <a:cxn ang="0">
                  <a:pos x="148" y="160"/>
                </a:cxn>
                <a:cxn ang="0">
                  <a:pos x="155" y="153"/>
                </a:cxn>
                <a:cxn ang="0">
                  <a:pos x="148" y="153"/>
                </a:cxn>
                <a:cxn ang="0">
                  <a:pos x="148" y="160"/>
                </a:cxn>
                <a:cxn ang="0">
                  <a:pos x="113" y="175"/>
                </a:cxn>
                <a:cxn ang="0">
                  <a:pos x="91" y="175"/>
                </a:cxn>
                <a:cxn ang="0">
                  <a:pos x="35" y="160"/>
                </a:cxn>
                <a:cxn ang="0">
                  <a:pos x="14" y="138"/>
                </a:cxn>
                <a:cxn ang="0">
                  <a:pos x="7" y="116"/>
                </a:cxn>
                <a:cxn ang="0">
                  <a:pos x="0" y="87"/>
                </a:cxn>
                <a:cxn ang="0">
                  <a:pos x="7" y="58"/>
                </a:cxn>
                <a:cxn ang="0">
                  <a:pos x="14" y="37"/>
                </a:cxn>
                <a:cxn ang="0">
                  <a:pos x="35" y="15"/>
                </a:cxn>
                <a:cxn ang="0">
                  <a:pos x="56" y="7"/>
                </a:cxn>
                <a:cxn ang="0">
                  <a:pos x="84" y="0"/>
                </a:cxn>
              </a:cxnLst>
              <a:rect l="0" t="0" r="r" b="b"/>
              <a:pathLst>
                <a:path w="190" h="480">
                  <a:moveTo>
                    <a:pt x="84" y="0"/>
                  </a:moveTo>
                  <a:lnTo>
                    <a:pt x="134" y="15"/>
                  </a:lnTo>
                  <a:lnTo>
                    <a:pt x="162" y="51"/>
                  </a:lnTo>
                  <a:lnTo>
                    <a:pt x="183" y="102"/>
                  </a:lnTo>
                  <a:lnTo>
                    <a:pt x="190" y="167"/>
                  </a:lnTo>
                  <a:lnTo>
                    <a:pt x="176" y="269"/>
                  </a:lnTo>
                  <a:lnTo>
                    <a:pt x="141" y="356"/>
                  </a:lnTo>
                  <a:lnTo>
                    <a:pt x="106" y="421"/>
                  </a:lnTo>
                  <a:lnTo>
                    <a:pt x="63" y="465"/>
                  </a:lnTo>
                  <a:lnTo>
                    <a:pt x="42" y="480"/>
                  </a:lnTo>
                  <a:lnTo>
                    <a:pt x="35" y="480"/>
                  </a:lnTo>
                  <a:lnTo>
                    <a:pt x="21" y="465"/>
                  </a:lnTo>
                  <a:lnTo>
                    <a:pt x="21" y="443"/>
                  </a:lnTo>
                  <a:lnTo>
                    <a:pt x="28" y="436"/>
                  </a:lnTo>
                  <a:lnTo>
                    <a:pt x="91" y="363"/>
                  </a:lnTo>
                  <a:lnTo>
                    <a:pt x="127" y="291"/>
                  </a:lnTo>
                  <a:lnTo>
                    <a:pt x="141" y="218"/>
                  </a:lnTo>
                  <a:lnTo>
                    <a:pt x="148" y="160"/>
                  </a:lnTo>
                  <a:lnTo>
                    <a:pt x="155" y="153"/>
                  </a:lnTo>
                  <a:lnTo>
                    <a:pt x="148" y="153"/>
                  </a:lnTo>
                  <a:lnTo>
                    <a:pt x="148" y="160"/>
                  </a:lnTo>
                  <a:lnTo>
                    <a:pt x="113" y="175"/>
                  </a:lnTo>
                  <a:lnTo>
                    <a:pt x="91" y="175"/>
                  </a:lnTo>
                  <a:lnTo>
                    <a:pt x="35" y="160"/>
                  </a:lnTo>
                  <a:lnTo>
                    <a:pt x="14" y="138"/>
                  </a:lnTo>
                  <a:lnTo>
                    <a:pt x="7" y="116"/>
                  </a:lnTo>
                  <a:lnTo>
                    <a:pt x="0" y="87"/>
                  </a:lnTo>
                  <a:lnTo>
                    <a:pt x="7" y="58"/>
                  </a:lnTo>
                  <a:lnTo>
                    <a:pt x="14" y="37"/>
                  </a:lnTo>
                  <a:lnTo>
                    <a:pt x="35" y="15"/>
                  </a:lnTo>
                  <a:lnTo>
                    <a:pt x="56" y="7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15275" y="2596"/>
              <a:ext cx="887" cy="1009"/>
            </a:xfrm>
            <a:custGeom>
              <a:avLst/>
              <a:gdLst/>
              <a:ahLst/>
              <a:cxnLst>
                <a:cxn ang="0">
                  <a:pos x="880" y="0"/>
                </a:cxn>
                <a:cxn ang="0">
                  <a:pos x="887" y="21"/>
                </a:cxn>
                <a:cxn ang="0">
                  <a:pos x="831" y="130"/>
                </a:cxn>
                <a:cxn ang="0">
                  <a:pos x="775" y="254"/>
                </a:cxn>
                <a:cxn ang="0">
                  <a:pos x="711" y="406"/>
                </a:cxn>
                <a:cxn ang="0">
                  <a:pos x="662" y="537"/>
                </a:cxn>
                <a:cxn ang="0">
                  <a:pos x="634" y="639"/>
                </a:cxn>
                <a:cxn ang="0">
                  <a:pos x="592" y="850"/>
                </a:cxn>
                <a:cxn ang="0">
                  <a:pos x="563" y="966"/>
                </a:cxn>
                <a:cxn ang="0">
                  <a:pos x="542" y="1002"/>
                </a:cxn>
                <a:cxn ang="0">
                  <a:pos x="507" y="1009"/>
                </a:cxn>
                <a:cxn ang="0">
                  <a:pos x="493" y="988"/>
                </a:cxn>
                <a:cxn ang="0">
                  <a:pos x="500" y="929"/>
                </a:cxn>
                <a:cxn ang="0">
                  <a:pos x="549" y="712"/>
                </a:cxn>
                <a:cxn ang="0">
                  <a:pos x="571" y="632"/>
                </a:cxn>
                <a:cxn ang="0">
                  <a:pos x="578" y="457"/>
                </a:cxn>
                <a:cxn ang="0">
                  <a:pos x="549" y="305"/>
                </a:cxn>
                <a:cxn ang="0">
                  <a:pos x="465" y="174"/>
                </a:cxn>
                <a:cxn ang="0">
                  <a:pos x="303" y="123"/>
                </a:cxn>
                <a:cxn ang="0">
                  <a:pos x="155" y="159"/>
                </a:cxn>
                <a:cxn ang="0">
                  <a:pos x="57" y="268"/>
                </a:cxn>
                <a:cxn ang="0">
                  <a:pos x="35" y="298"/>
                </a:cxn>
                <a:cxn ang="0">
                  <a:pos x="0" y="290"/>
                </a:cxn>
                <a:cxn ang="0">
                  <a:pos x="21" y="218"/>
                </a:cxn>
                <a:cxn ang="0">
                  <a:pos x="113" y="94"/>
                </a:cxn>
                <a:cxn ang="0">
                  <a:pos x="240" y="21"/>
                </a:cxn>
                <a:cxn ang="0">
                  <a:pos x="409" y="21"/>
                </a:cxn>
                <a:cxn ang="0">
                  <a:pos x="528" y="130"/>
                </a:cxn>
                <a:cxn ang="0">
                  <a:pos x="592" y="283"/>
                </a:cxn>
                <a:cxn ang="0">
                  <a:pos x="620" y="428"/>
                </a:cxn>
                <a:cxn ang="0">
                  <a:pos x="641" y="457"/>
                </a:cxn>
                <a:cxn ang="0">
                  <a:pos x="725" y="261"/>
                </a:cxn>
                <a:cxn ang="0">
                  <a:pos x="803" y="94"/>
                </a:cxn>
                <a:cxn ang="0">
                  <a:pos x="852" y="0"/>
                </a:cxn>
              </a:cxnLst>
              <a:rect l="0" t="0" r="r" b="b"/>
              <a:pathLst>
                <a:path w="887" h="1009">
                  <a:moveTo>
                    <a:pt x="852" y="0"/>
                  </a:moveTo>
                  <a:lnTo>
                    <a:pt x="880" y="0"/>
                  </a:lnTo>
                  <a:lnTo>
                    <a:pt x="887" y="7"/>
                  </a:lnTo>
                  <a:lnTo>
                    <a:pt x="887" y="21"/>
                  </a:lnTo>
                  <a:lnTo>
                    <a:pt x="880" y="36"/>
                  </a:lnTo>
                  <a:lnTo>
                    <a:pt x="831" y="130"/>
                  </a:lnTo>
                  <a:lnTo>
                    <a:pt x="796" y="196"/>
                  </a:lnTo>
                  <a:lnTo>
                    <a:pt x="775" y="254"/>
                  </a:lnTo>
                  <a:lnTo>
                    <a:pt x="732" y="341"/>
                  </a:lnTo>
                  <a:lnTo>
                    <a:pt x="711" y="406"/>
                  </a:lnTo>
                  <a:lnTo>
                    <a:pt x="683" y="472"/>
                  </a:lnTo>
                  <a:lnTo>
                    <a:pt x="662" y="537"/>
                  </a:lnTo>
                  <a:lnTo>
                    <a:pt x="641" y="595"/>
                  </a:lnTo>
                  <a:lnTo>
                    <a:pt x="634" y="639"/>
                  </a:lnTo>
                  <a:lnTo>
                    <a:pt x="613" y="748"/>
                  </a:lnTo>
                  <a:lnTo>
                    <a:pt x="592" y="850"/>
                  </a:lnTo>
                  <a:lnTo>
                    <a:pt x="571" y="929"/>
                  </a:lnTo>
                  <a:lnTo>
                    <a:pt x="563" y="966"/>
                  </a:lnTo>
                  <a:lnTo>
                    <a:pt x="549" y="988"/>
                  </a:lnTo>
                  <a:lnTo>
                    <a:pt x="542" y="1002"/>
                  </a:lnTo>
                  <a:lnTo>
                    <a:pt x="535" y="1009"/>
                  </a:lnTo>
                  <a:lnTo>
                    <a:pt x="507" y="1009"/>
                  </a:lnTo>
                  <a:lnTo>
                    <a:pt x="500" y="995"/>
                  </a:lnTo>
                  <a:lnTo>
                    <a:pt x="493" y="988"/>
                  </a:lnTo>
                  <a:lnTo>
                    <a:pt x="493" y="973"/>
                  </a:lnTo>
                  <a:lnTo>
                    <a:pt x="500" y="929"/>
                  </a:lnTo>
                  <a:lnTo>
                    <a:pt x="507" y="871"/>
                  </a:lnTo>
                  <a:lnTo>
                    <a:pt x="549" y="712"/>
                  </a:lnTo>
                  <a:lnTo>
                    <a:pt x="571" y="639"/>
                  </a:lnTo>
                  <a:lnTo>
                    <a:pt x="571" y="632"/>
                  </a:lnTo>
                  <a:lnTo>
                    <a:pt x="578" y="617"/>
                  </a:lnTo>
                  <a:lnTo>
                    <a:pt x="578" y="457"/>
                  </a:lnTo>
                  <a:lnTo>
                    <a:pt x="563" y="377"/>
                  </a:lnTo>
                  <a:lnTo>
                    <a:pt x="549" y="305"/>
                  </a:lnTo>
                  <a:lnTo>
                    <a:pt x="514" y="232"/>
                  </a:lnTo>
                  <a:lnTo>
                    <a:pt x="465" y="174"/>
                  </a:lnTo>
                  <a:lnTo>
                    <a:pt x="394" y="138"/>
                  </a:lnTo>
                  <a:lnTo>
                    <a:pt x="303" y="123"/>
                  </a:lnTo>
                  <a:lnTo>
                    <a:pt x="226" y="130"/>
                  </a:lnTo>
                  <a:lnTo>
                    <a:pt x="155" y="159"/>
                  </a:lnTo>
                  <a:lnTo>
                    <a:pt x="99" y="210"/>
                  </a:lnTo>
                  <a:lnTo>
                    <a:pt x="57" y="268"/>
                  </a:lnTo>
                  <a:lnTo>
                    <a:pt x="49" y="283"/>
                  </a:lnTo>
                  <a:lnTo>
                    <a:pt x="35" y="298"/>
                  </a:lnTo>
                  <a:lnTo>
                    <a:pt x="14" y="298"/>
                  </a:lnTo>
                  <a:lnTo>
                    <a:pt x="0" y="290"/>
                  </a:lnTo>
                  <a:lnTo>
                    <a:pt x="0" y="283"/>
                  </a:lnTo>
                  <a:lnTo>
                    <a:pt x="21" y="218"/>
                  </a:lnTo>
                  <a:lnTo>
                    <a:pt x="57" y="159"/>
                  </a:lnTo>
                  <a:lnTo>
                    <a:pt x="113" y="94"/>
                  </a:lnTo>
                  <a:lnTo>
                    <a:pt x="169" y="58"/>
                  </a:lnTo>
                  <a:lnTo>
                    <a:pt x="240" y="21"/>
                  </a:lnTo>
                  <a:lnTo>
                    <a:pt x="324" y="7"/>
                  </a:lnTo>
                  <a:lnTo>
                    <a:pt x="409" y="21"/>
                  </a:lnTo>
                  <a:lnTo>
                    <a:pt x="472" y="65"/>
                  </a:lnTo>
                  <a:lnTo>
                    <a:pt x="528" y="130"/>
                  </a:lnTo>
                  <a:lnTo>
                    <a:pt x="563" y="203"/>
                  </a:lnTo>
                  <a:lnTo>
                    <a:pt x="592" y="283"/>
                  </a:lnTo>
                  <a:lnTo>
                    <a:pt x="613" y="363"/>
                  </a:lnTo>
                  <a:lnTo>
                    <a:pt x="620" y="428"/>
                  </a:lnTo>
                  <a:lnTo>
                    <a:pt x="627" y="472"/>
                  </a:lnTo>
                  <a:lnTo>
                    <a:pt x="641" y="457"/>
                  </a:lnTo>
                  <a:lnTo>
                    <a:pt x="676" y="356"/>
                  </a:lnTo>
                  <a:lnTo>
                    <a:pt x="725" y="261"/>
                  </a:lnTo>
                  <a:lnTo>
                    <a:pt x="768" y="174"/>
                  </a:lnTo>
                  <a:lnTo>
                    <a:pt x="803" y="94"/>
                  </a:lnTo>
                  <a:lnTo>
                    <a:pt x="845" y="7"/>
                  </a:lnTo>
                  <a:lnTo>
                    <a:pt x="8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62"/>
            <p:cNvSpPr>
              <a:spLocks noEditPoints="1"/>
            </p:cNvSpPr>
            <p:nvPr/>
          </p:nvSpPr>
          <p:spPr bwMode="auto">
            <a:xfrm>
              <a:off x="16212" y="2770"/>
              <a:ext cx="535" cy="712"/>
            </a:xfrm>
            <a:custGeom>
              <a:avLst/>
              <a:gdLst/>
              <a:ahLst/>
              <a:cxnLst>
                <a:cxn ang="0">
                  <a:pos x="528" y="501"/>
                </a:cxn>
                <a:cxn ang="0">
                  <a:pos x="535" y="516"/>
                </a:cxn>
                <a:cxn ang="0">
                  <a:pos x="528" y="516"/>
                </a:cxn>
                <a:cxn ang="0">
                  <a:pos x="528" y="501"/>
                </a:cxn>
                <a:cxn ang="0">
                  <a:pos x="246" y="0"/>
                </a:cxn>
                <a:cxn ang="0">
                  <a:pos x="338" y="7"/>
                </a:cxn>
                <a:cxn ang="0">
                  <a:pos x="415" y="36"/>
                </a:cxn>
                <a:cxn ang="0">
                  <a:pos x="471" y="80"/>
                </a:cxn>
                <a:cxn ang="0">
                  <a:pos x="514" y="145"/>
                </a:cxn>
                <a:cxn ang="0">
                  <a:pos x="528" y="218"/>
                </a:cxn>
                <a:cxn ang="0">
                  <a:pos x="514" y="298"/>
                </a:cxn>
                <a:cxn ang="0">
                  <a:pos x="471" y="356"/>
                </a:cxn>
                <a:cxn ang="0">
                  <a:pos x="415" y="414"/>
                </a:cxn>
                <a:cxn ang="0">
                  <a:pos x="345" y="465"/>
                </a:cxn>
                <a:cxn ang="0">
                  <a:pos x="274" y="509"/>
                </a:cxn>
                <a:cxn ang="0">
                  <a:pos x="204" y="567"/>
                </a:cxn>
                <a:cxn ang="0">
                  <a:pos x="133" y="617"/>
                </a:cxn>
                <a:cxn ang="0">
                  <a:pos x="443" y="617"/>
                </a:cxn>
                <a:cxn ang="0">
                  <a:pos x="457" y="610"/>
                </a:cxn>
                <a:cxn ang="0">
                  <a:pos x="464" y="603"/>
                </a:cxn>
                <a:cxn ang="0">
                  <a:pos x="478" y="559"/>
                </a:cxn>
                <a:cxn ang="0">
                  <a:pos x="485" y="530"/>
                </a:cxn>
                <a:cxn ang="0">
                  <a:pos x="485" y="516"/>
                </a:cxn>
                <a:cxn ang="0">
                  <a:pos x="528" y="516"/>
                </a:cxn>
                <a:cxn ang="0">
                  <a:pos x="492" y="712"/>
                </a:cxn>
                <a:cxn ang="0">
                  <a:pos x="7" y="712"/>
                </a:cxn>
                <a:cxn ang="0">
                  <a:pos x="7" y="676"/>
                </a:cxn>
                <a:cxn ang="0">
                  <a:pos x="14" y="668"/>
                </a:cxn>
                <a:cxn ang="0">
                  <a:pos x="274" y="443"/>
                </a:cxn>
                <a:cxn ang="0">
                  <a:pos x="345" y="371"/>
                </a:cxn>
                <a:cxn ang="0">
                  <a:pos x="394" y="291"/>
                </a:cxn>
                <a:cxn ang="0">
                  <a:pos x="415" y="211"/>
                </a:cxn>
                <a:cxn ang="0">
                  <a:pos x="401" y="138"/>
                </a:cxn>
                <a:cxn ang="0">
                  <a:pos x="359" y="87"/>
                </a:cxn>
                <a:cxn ang="0">
                  <a:pos x="302" y="58"/>
                </a:cxn>
                <a:cxn ang="0">
                  <a:pos x="225" y="44"/>
                </a:cxn>
                <a:cxn ang="0">
                  <a:pos x="155" y="51"/>
                </a:cxn>
                <a:cxn ang="0">
                  <a:pos x="105" y="80"/>
                </a:cxn>
                <a:cxn ang="0">
                  <a:pos x="63" y="124"/>
                </a:cxn>
                <a:cxn ang="0">
                  <a:pos x="84" y="131"/>
                </a:cxn>
                <a:cxn ang="0">
                  <a:pos x="98" y="138"/>
                </a:cxn>
                <a:cxn ang="0">
                  <a:pos x="126" y="167"/>
                </a:cxn>
                <a:cxn ang="0">
                  <a:pos x="126" y="189"/>
                </a:cxn>
                <a:cxn ang="0">
                  <a:pos x="112" y="232"/>
                </a:cxn>
                <a:cxn ang="0">
                  <a:pos x="98" y="247"/>
                </a:cxn>
                <a:cxn ang="0">
                  <a:pos x="77" y="254"/>
                </a:cxn>
                <a:cxn ang="0">
                  <a:pos x="42" y="254"/>
                </a:cxn>
                <a:cxn ang="0">
                  <a:pos x="28" y="247"/>
                </a:cxn>
                <a:cxn ang="0">
                  <a:pos x="7" y="225"/>
                </a:cxn>
                <a:cxn ang="0">
                  <a:pos x="0" y="211"/>
                </a:cxn>
                <a:cxn ang="0">
                  <a:pos x="0" y="189"/>
                </a:cxn>
                <a:cxn ang="0">
                  <a:pos x="21" y="116"/>
                </a:cxn>
                <a:cxn ang="0">
                  <a:pos x="70" y="51"/>
                </a:cxn>
                <a:cxn ang="0">
                  <a:pos x="147" y="15"/>
                </a:cxn>
                <a:cxn ang="0">
                  <a:pos x="246" y="0"/>
                </a:cxn>
              </a:cxnLst>
              <a:rect l="0" t="0" r="r" b="b"/>
              <a:pathLst>
                <a:path w="535" h="712">
                  <a:moveTo>
                    <a:pt x="528" y="501"/>
                  </a:moveTo>
                  <a:lnTo>
                    <a:pt x="535" y="516"/>
                  </a:lnTo>
                  <a:lnTo>
                    <a:pt x="528" y="516"/>
                  </a:lnTo>
                  <a:lnTo>
                    <a:pt x="528" y="501"/>
                  </a:lnTo>
                  <a:close/>
                  <a:moveTo>
                    <a:pt x="246" y="0"/>
                  </a:moveTo>
                  <a:lnTo>
                    <a:pt x="338" y="7"/>
                  </a:lnTo>
                  <a:lnTo>
                    <a:pt x="415" y="36"/>
                  </a:lnTo>
                  <a:lnTo>
                    <a:pt x="471" y="80"/>
                  </a:lnTo>
                  <a:lnTo>
                    <a:pt x="514" y="145"/>
                  </a:lnTo>
                  <a:lnTo>
                    <a:pt x="528" y="218"/>
                  </a:lnTo>
                  <a:lnTo>
                    <a:pt x="514" y="298"/>
                  </a:lnTo>
                  <a:lnTo>
                    <a:pt x="471" y="356"/>
                  </a:lnTo>
                  <a:lnTo>
                    <a:pt x="415" y="414"/>
                  </a:lnTo>
                  <a:lnTo>
                    <a:pt x="345" y="465"/>
                  </a:lnTo>
                  <a:lnTo>
                    <a:pt x="274" y="509"/>
                  </a:lnTo>
                  <a:lnTo>
                    <a:pt x="204" y="567"/>
                  </a:lnTo>
                  <a:lnTo>
                    <a:pt x="133" y="617"/>
                  </a:lnTo>
                  <a:lnTo>
                    <a:pt x="443" y="617"/>
                  </a:lnTo>
                  <a:lnTo>
                    <a:pt x="457" y="610"/>
                  </a:lnTo>
                  <a:lnTo>
                    <a:pt x="464" y="603"/>
                  </a:lnTo>
                  <a:lnTo>
                    <a:pt x="478" y="559"/>
                  </a:lnTo>
                  <a:lnTo>
                    <a:pt x="485" y="530"/>
                  </a:lnTo>
                  <a:lnTo>
                    <a:pt x="485" y="516"/>
                  </a:lnTo>
                  <a:lnTo>
                    <a:pt x="528" y="516"/>
                  </a:lnTo>
                  <a:lnTo>
                    <a:pt x="492" y="712"/>
                  </a:lnTo>
                  <a:lnTo>
                    <a:pt x="7" y="712"/>
                  </a:lnTo>
                  <a:lnTo>
                    <a:pt x="7" y="676"/>
                  </a:lnTo>
                  <a:lnTo>
                    <a:pt x="14" y="668"/>
                  </a:lnTo>
                  <a:lnTo>
                    <a:pt x="274" y="443"/>
                  </a:lnTo>
                  <a:lnTo>
                    <a:pt x="345" y="371"/>
                  </a:lnTo>
                  <a:lnTo>
                    <a:pt x="394" y="291"/>
                  </a:lnTo>
                  <a:lnTo>
                    <a:pt x="415" y="211"/>
                  </a:lnTo>
                  <a:lnTo>
                    <a:pt x="401" y="138"/>
                  </a:lnTo>
                  <a:lnTo>
                    <a:pt x="359" y="87"/>
                  </a:lnTo>
                  <a:lnTo>
                    <a:pt x="302" y="58"/>
                  </a:lnTo>
                  <a:lnTo>
                    <a:pt x="225" y="44"/>
                  </a:lnTo>
                  <a:lnTo>
                    <a:pt x="155" y="51"/>
                  </a:lnTo>
                  <a:lnTo>
                    <a:pt x="105" y="80"/>
                  </a:lnTo>
                  <a:lnTo>
                    <a:pt x="63" y="124"/>
                  </a:lnTo>
                  <a:lnTo>
                    <a:pt x="84" y="131"/>
                  </a:lnTo>
                  <a:lnTo>
                    <a:pt x="98" y="138"/>
                  </a:lnTo>
                  <a:lnTo>
                    <a:pt x="126" y="167"/>
                  </a:lnTo>
                  <a:lnTo>
                    <a:pt x="126" y="189"/>
                  </a:lnTo>
                  <a:lnTo>
                    <a:pt x="112" y="232"/>
                  </a:lnTo>
                  <a:lnTo>
                    <a:pt x="98" y="247"/>
                  </a:lnTo>
                  <a:lnTo>
                    <a:pt x="77" y="254"/>
                  </a:lnTo>
                  <a:lnTo>
                    <a:pt x="42" y="254"/>
                  </a:lnTo>
                  <a:lnTo>
                    <a:pt x="28" y="247"/>
                  </a:lnTo>
                  <a:lnTo>
                    <a:pt x="7" y="225"/>
                  </a:lnTo>
                  <a:lnTo>
                    <a:pt x="0" y="211"/>
                  </a:lnTo>
                  <a:lnTo>
                    <a:pt x="0" y="189"/>
                  </a:lnTo>
                  <a:lnTo>
                    <a:pt x="21" y="116"/>
                  </a:lnTo>
                  <a:lnTo>
                    <a:pt x="70" y="51"/>
                  </a:lnTo>
                  <a:lnTo>
                    <a:pt x="147" y="15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17071" y="2116"/>
              <a:ext cx="373" cy="155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9" y="0"/>
                </a:cxn>
                <a:cxn ang="0">
                  <a:pos x="63" y="7"/>
                </a:cxn>
                <a:cxn ang="0">
                  <a:pos x="77" y="37"/>
                </a:cxn>
                <a:cxn ang="0">
                  <a:pos x="366" y="748"/>
                </a:cxn>
                <a:cxn ang="0">
                  <a:pos x="373" y="763"/>
                </a:cxn>
                <a:cxn ang="0">
                  <a:pos x="373" y="792"/>
                </a:cxn>
                <a:cxn ang="0">
                  <a:pos x="366" y="807"/>
                </a:cxn>
                <a:cxn ang="0">
                  <a:pos x="77" y="1518"/>
                </a:cxn>
                <a:cxn ang="0">
                  <a:pos x="70" y="1533"/>
                </a:cxn>
                <a:cxn ang="0">
                  <a:pos x="49" y="1555"/>
                </a:cxn>
                <a:cxn ang="0">
                  <a:pos x="21" y="1555"/>
                </a:cxn>
                <a:cxn ang="0">
                  <a:pos x="14" y="1547"/>
                </a:cxn>
                <a:cxn ang="0">
                  <a:pos x="0" y="1518"/>
                </a:cxn>
                <a:cxn ang="0">
                  <a:pos x="0" y="1504"/>
                </a:cxn>
                <a:cxn ang="0">
                  <a:pos x="7" y="1489"/>
                </a:cxn>
                <a:cxn ang="0">
                  <a:pos x="295" y="778"/>
                </a:cxn>
                <a:cxn ang="0">
                  <a:pos x="7" y="66"/>
                </a:cxn>
                <a:cxn ang="0">
                  <a:pos x="0" y="51"/>
                </a:cxn>
                <a:cxn ang="0">
                  <a:pos x="0" y="37"/>
                </a:cxn>
                <a:cxn ang="0">
                  <a:pos x="14" y="7"/>
                </a:cxn>
                <a:cxn ang="0">
                  <a:pos x="21" y="0"/>
                </a:cxn>
              </a:cxnLst>
              <a:rect l="0" t="0" r="r" b="b"/>
              <a:pathLst>
                <a:path w="373" h="1555">
                  <a:moveTo>
                    <a:pt x="21" y="0"/>
                  </a:moveTo>
                  <a:lnTo>
                    <a:pt x="49" y="0"/>
                  </a:lnTo>
                  <a:lnTo>
                    <a:pt x="63" y="7"/>
                  </a:lnTo>
                  <a:lnTo>
                    <a:pt x="77" y="37"/>
                  </a:lnTo>
                  <a:lnTo>
                    <a:pt x="366" y="748"/>
                  </a:lnTo>
                  <a:lnTo>
                    <a:pt x="373" y="763"/>
                  </a:lnTo>
                  <a:lnTo>
                    <a:pt x="373" y="792"/>
                  </a:lnTo>
                  <a:lnTo>
                    <a:pt x="366" y="807"/>
                  </a:lnTo>
                  <a:lnTo>
                    <a:pt x="77" y="1518"/>
                  </a:lnTo>
                  <a:lnTo>
                    <a:pt x="70" y="1533"/>
                  </a:lnTo>
                  <a:lnTo>
                    <a:pt x="49" y="1555"/>
                  </a:lnTo>
                  <a:lnTo>
                    <a:pt x="21" y="1555"/>
                  </a:lnTo>
                  <a:lnTo>
                    <a:pt x="14" y="1547"/>
                  </a:lnTo>
                  <a:lnTo>
                    <a:pt x="0" y="1518"/>
                  </a:lnTo>
                  <a:lnTo>
                    <a:pt x="0" y="1504"/>
                  </a:lnTo>
                  <a:lnTo>
                    <a:pt x="7" y="1489"/>
                  </a:lnTo>
                  <a:lnTo>
                    <a:pt x="295" y="778"/>
                  </a:lnTo>
                  <a:lnTo>
                    <a:pt x="7" y="66"/>
                  </a:lnTo>
                  <a:lnTo>
                    <a:pt x="0" y="51"/>
                  </a:lnTo>
                  <a:lnTo>
                    <a:pt x="0" y="37"/>
                  </a:lnTo>
                  <a:lnTo>
                    <a:pt x="14" y="7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17817" y="2567"/>
              <a:ext cx="1760" cy="1511"/>
            </a:xfrm>
            <a:custGeom>
              <a:avLst/>
              <a:gdLst/>
              <a:ahLst/>
              <a:cxnLst>
                <a:cxn ang="0">
                  <a:pos x="1408" y="0"/>
                </a:cxn>
                <a:cxn ang="0">
                  <a:pos x="1626" y="0"/>
                </a:cxn>
                <a:cxn ang="0">
                  <a:pos x="1760" y="14"/>
                </a:cxn>
                <a:cxn ang="0">
                  <a:pos x="1739" y="65"/>
                </a:cxn>
                <a:cxn ang="0">
                  <a:pos x="1626" y="80"/>
                </a:cxn>
                <a:cxn ang="0">
                  <a:pos x="1486" y="145"/>
                </a:cxn>
                <a:cxn ang="0">
                  <a:pos x="1394" y="218"/>
                </a:cxn>
                <a:cxn ang="0">
                  <a:pos x="1281" y="348"/>
                </a:cxn>
                <a:cxn ang="0">
                  <a:pos x="1063" y="588"/>
                </a:cxn>
                <a:cxn ang="0">
                  <a:pos x="1028" y="748"/>
                </a:cxn>
                <a:cxn ang="0">
                  <a:pos x="1126" y="980"/>
                </a:cxn>
                <a:cxn ang="0">
                  <a:pos x="1225" y="1235"/>
                </a:cxn>
                <a:cxn ang="0">
                  <a:pos x="1295" y="1394"/>
                </a:cxn>
                <a:cxn ang="0">
                  <a:pos x="1373" y="1438"/>
                </a:cxn>
                <a:cxn ang="0">
                  <a:pos x="1493" y="1445"/>
                </a:cxn>
                <a:cxn ang="0">
                  <a:pos x="1500" y="1489"/>
                </a:cxn>
                <a:cxn ang="0">
                  <a:pos x="1471" y="1511"/>
                </a:cxn>
                <a:cxn ang="0">
                  <a:pos x="1295" y="1503"/>
                </a:cxn>
                <a:cxn ang="0">
                  <a:pos x="1084" y="1511"/>
                </a:cxn>
                <a:cxn ang="0">
                  <a:pos x="915" y="1496"/>
                </a:cxn>
                <a:cxn ang="0">
                  <a:pos x="922" y="1452"/>
                </a:cxn>
                <a:cxn ang="0">
                  <a:pos x="943" y="1438"/>
                </a:cxn>
                <a:cxn ang="0">
                  <a:pos x="1028" y="1423"/>
                </a:cxn>
                <a:cxn ang="0">
                  <a:pos x="1084" y="1373"/>
                </a:cxn>
                <a:cxn ang="0">
                  <a:pos x="1077" y="1343"/>
                </a:cxn>
                <a:cxn ang="0">
                  <a:pos x="669" y="1031"/>
                </a:cxn>
                <a:cxn ang="0">
                  <a:pos x="429" y="1293"/>
                </a:cxn>
                <a:cxn ang="0">
                  <a:pos x="401" y="1343"/>
                </a:cxn>
                <a:cxn ang="0">
                  <a:pos x="394" y="1394"/>
                </a:cxn>
                <a:cxn ang="0">
                  <a:pos x="443" y="1431"/>
                </a:cxn>
                <a:cxn ang="0">
                  <a:pos x="493" y="1438"/>
                </a:cxn>
                <a:cxn ang="0">
                  <a:pos x="507" y="1482"/>
                </a:cxn>
                <a:cxn ang="0">
                  <a:pos x="352" y="1503"/>
                </a:cxn>
                <a:cxn ang="0">
                  <a:pos x="134" y="1503"/>
                </a:cxn>
                <a:cxn ang="0">
                  <a:pos x="0" y="1489"/>
                </a:cxn>
                <a:cxn ang="0">
                  <a:pos x="21" y="1438"/>
                </a:cxn>
                <a:cxn ang="0">
                  <a:pos x="134" y="1431"/>
                </a:cxn>
                <a:cxn ang="0">
                  <a:pos x="289" y="1358"/>
                </a:cxn>
                <a:cxn ang="0">
                  <a:pos x="394" y="1264"/>
                </a:cxn>
                <a:cxn ang="0">
                  <a:pos x="591" y="145"/>
                </a:cxn>
                <a:cxn ang="0">
                  <a:pos x="556" y="87"/>
                </a:cxn>
                <a:cxn ang="0">
                  <a:pos x="436" y="72"/>
                </a:cxn>
                <a:cxn ang="0">
                  <a:pos x="394" y="65"/>
                </a:cxn>
                <a:cxn ang="0">
                  <a:pos x="387" y="29"/>
                </a:cxn>
                <a:cxn ang="0">
                  <a:pos x="542" y="7"/>
                </a:cxn>
                <a:cxn ang="0">
                  <a:pos x="662" y="14"/>
                </a:cxn>
                <a:cxn ang="0">
                  <a:pos x="943" y="7"/>
                </a:cxn>
                <a:cxn ang="0">
                  <a:pos x="957" y="50"/>
                </a:cxn>
                <a:cxn ang="0">
                  <a:pos x="915" y="72"/>
                </a:cxn>
                <a:cxn ang="0">
                  <a:pos x="817" y="101"/>
                </a:cxn>
                <a:cxn ang="0">
                  <a:pos x="788" y="138"/>
                </a:cxn>
                <a:cxn ang="0">
                  <a:pos x="796" y="167"/>
                </a:cxn>
                <a:cxn ang="0">
                  <a:pos x="979" y="610"/>
                </a:cxn>
                <a:cxn ang="0">
                  <a:pos x="1317" y="218"/>
                </a:cxn>
                <a:cxn ang="0">
                  <a:pos x="1345" y="181"/>
                </a:cxn>
                <a:cxn ang="0">
                  <a:pos x="1359" y="116"/>
                </a:cxn>
                <a:cxn ang="0">
                  <a:pos x="1338" y="87"/>
                </a:cxn>
                <a:cxn ang="0">
                  <a:pos x="1260" y="65"/>
                </a:cxn>
                <a:cxn ang="0">
                  <a:pos x="1246" y="21"/>
                </a:cxn>
                <a:cxn ang="0">
                  <a:pos x="1274" y="0"/>
                </a:cxn>
              </a:cxnLst>
              <a:rect l="0" t="0" r="r" b="b"/>
              <a:pathLst>
                <a:path w="1760" h="1511">
                  <a:moveTo>
                    <a:pt x="1274" y="0"/>
                  </a:moveTo>
                  <a:lnTo>
                    <a:pt x="1408" y="0"/>
                  </a:lnTo>
                  <a:lnTo>
                    <a:pt x="1528" y="7"/>
                  </a:lnTo>
                  <a:lnTo>
                    <a:pt x="1626" y="0"/>
                  </a:lnTo>
                  <a:lnTo>
                    <a:pt x="1746" y="0"/>
                  </a:lnTo>
                  <a:lnTo>
                    <a:pt x="1760" y="14"/>
                  </a:lnTo>
                  <a:lnTo>
                    <a:pt x="1760" y="43"/>
                  </a:lnTo>
                  <a:lnTo>
                    <a:pt x="1739" y="65"/>
                  </a:lnTo>
                  <a:lnTo>
                    <a:pt x="1711" y="65"/>
                  </a:lnTo>
                  <a:lnTo>
                    <a:pt x="1626" y="80"/>
                  </a:lnTo>
                  <a:lnTo>
                    <a:pt x="1549" y="109"/>
                  </a:lnTo>
                  <a:lnTo>
                    <a:pt x="1486" y="145"/>
                  </a:lnTo>
                  <a:lnTo>
                    <a:pt x="1436" y="181"/>
                  </a:lnTo>
                  <a:lnTo>
                    <a:pt x="1394" y="218"/>
                  </a:lnTo>
                  <a:lnTo>
                    <a:pt x="1345" y="276"/>
                  </a:lnTo>
                  <a:lnTo>
                    <a:pt x="1281" y="348"/>
                  </a:lnTo>
                  <a:lnTo>
                    <a:pt x="1204" y="428"/>
                  </a:lnTo>
                  <a:lnTo>
                    <a:pt x="1063" y="588"/>
                  </a:lnTo>
                  <a:lnTo>
                    <a:pt x="993" y="661"/>
                  </a:lnTo>
                  <a:lnTo>
                    <a:pt x="1028" y="748"/>
                  </a:lnTo>
                  <a:lnTo>
                    <a:pt x="1070" y="857"/>
                  </a:lnTo>
                  <a:lnTo>
                    <a:pt x="1126" y="980"/>
                  </a:lnTo>
                  <a:lnTo>
                    <a:pt x="1176" y="1104"/>
                  </a:lnTo>
                  <a:lnTo>
                    <a:pt x="1225" y="1235"/>
                  </a:lnTo>
                  <a:lnTo>
                    <a:pt x="1274" y="1343"/>
                  </a:lnTo>
                  <a:lnTo>
                    <a:pt x="1295" y="1394"/>
                  </a:lnTo>
                  <a:lnTo>
                    <a:pt x="1324" y="1423"/>
                  </a:lnTo>
                  <a:lnTo>
                    <a:pt x="1373" y="1438"/>
                  </a:lnTo>
                  <a:lnTo>
                    <a:pt x="1478" y="1438"/>
                  </a:lnTo>
                  <a:lnTo>
                    <a:pt x="1493" y="1445"/>
                  </a:lnTo>
                  <a:lnTo>
                    <a:pt x="1500" y="1452"/>
                  </a:lnTo>
                  <a:lnTo>
                    <a:pt x="1500" y="1489"/>
                  </a:lnTo>
                  <a:lnTo>
                    <a:pt x="1486" y="1503"/>
                  </a:lnTo>
                  <a:lnTo>
                    <a:pt x="1471" y="1511"/>
                  </a:lnTo>
                  <a:lnTo>
                    <a:pt x="1380" y="1511"/>
                  </a:lnTo>
                  <a:lnTo>
                    <a:pt x="1295" y="1503"/>
                  </a:lnTo>
                  <a:lnTo>
                    <a:pt x="1162" y="1503"/>
                  </a:lnTo>
                  <a:lnTo>
                    <a:pt x="1084" y="1511"/>
                  </a:lnTo>
                  <a:lnTo>
                    <a:pt x="929" y="1511"/>
                  </a:lnTo>
                  <a:lnTo>
                    <a:pt x="915" y="1496"/>
                  </a:lnTo>
                  <a:lnTo>
                    <a:pt x="915" y="1460"/>
                  </a:lnTo>
                  <a:lnTo>
                    <a:pt x="922" y="1452"/>
                  </a:lnTo>
                  <a:lnTo>
                    <a:pt x="936" y="1445"/>
                  </a:lnTo>
                  <a:lnTo>
                    <a:pt x="943" y="1438"/>
                  </a:lnTo>
                  <a:lnTo>
                    <a:pt x="957" y="1438"/>
                  </a:lnTo>
                  <a:lnTo>
                    <a:pt x="1028" y="1423"/>
                  </a:lnTo>
                  <a:lnTo>
                    <a:pt x="1070" y="1394"/>
                  </a:lnTo>
                  <a:lnTo>
                    <a:pt x="1084" y="1373"/>
                  </a:lnTo>
                  <a:lnTo>
                    <a:pt x="1084" y="1358"/>
                  </a:lnTo>
                  <a:lnTo>
                    <a:pt x="1077" y="1343"/>
                  </a:lnTo>
                  <a:lnTo>
                    <a:pt x="859" y="813"/>
                  </a:lnTo>
                  <a:lnTo>
                    <a:pt x="669" y="1031"/>
                  </a:lnTo>
                  <a:lnTo>
                    <a:pt x="451" y="1271"/>
                  </a:lnTo>
                  <a:lnTo>
                    <a:pt x="429" y="1293"/>
                  </a:lnTo>
                  <a:lnTo>
                    <a:pt x="415" y="1322"/>
                  </a:lnTo>
                  <a:lnTo>
                    <a:pt x="401" y="1343"/>
                  </a:lnTo>
                  <a:lnTo>
                    <a:pt x="394" y="1373"/>
                  </a:lnTo>
                  <a:lnTo>
                    <a:pt x="394" y="1394"/>
                  </a:lnTo>
                  <a:lnTo>
                    <a:pt x="429" y="1431"/>
                  </a:lnTo>
                  <a:lnTo>
                    <a:pt x="443" y="1431"/>
                  </a:lnTo>
                  <a:lnTo>
                    <a:pt x="458" y="1438"/>
                  </a:lnTo>
                  <a:lnTo>
                    <a:pt x="493" y="1438"/>
                  </a:lnTo>
                  <a:lnTo>
                    <a:pt x="507" y="1452"/>
                  </a:lnTo>
                  <a:lnTo>
                    <a:pt x="507" y="1482"/>
                  </a:lnTo>
                  <a:lnTo>
                    <a:pt x="486" y="1503"/>
                  </a:lnTo>
                  <a:lnTo>
                    <a:pt x="352" y="1503"/>
                  </a:lnTo>
                  <a:lnTo>
                    <a:pt x="232" y="1496"/>
                  </a:lnTo>
                  <a:lnTo>
                    <a:pt x="134" y="1503"/>
                  </a:lnTo>
                  <a:lnTo>
                    <a:pt x="14" y="1503"/>
                  </a:lnTo>
                  <a:lnTo>
                    <a:pt x="0" y="1489"/>
                  </a:lnTo>
                  <a:lnTo>
                    <a:pt x="0" y="1460"/>
                  </a:lnTo>
                  <a:lnTo>
                    <a:pt x="21" y="1438"/>
                  </a:lnTo>
                  <a:lnTo>
                    <a:pt x="49" y="1438"/>
                  </a:lnTo>
                  <a:lnTo>
                    <a:pt x="134" y="1431"/>
                  </a:lnTo>
                  <a:lnTo>
                    <a:pt x="211" y="1409"/>
                  </a:lnTo>
                  <a:lnTo>
                    <a:pt x="289" y="1358"/>
                  </a:lnTo>
                  <a:lnTo>
                    <a:pt x="366" y="1285"/>
                  </a:lnTo>
                  <a:lnTo>
                    <a:pt x="394" y="1264"/>
                  </a:lnTo>
                  <a:lnTo>
                    <a:pt x="845" y="762"/>
                  </a:lnTo>
                  <a:lnTo>
                    <a:pt x="591" y="145"/>
                  </a:lnTo>
                  <a:lnTo>
                    <a:pt x="577" y="109"/>
                  </a:lnTo>
                  <a:lnTo>
                    <a:pt x="556" y="87"/>
                  </a:lnTo>
                  <a:lnTo>
                    <a:pt x="514" y="80"/>
                  </a:lnTo>
                  <a:lnTo>
                    <a:pt x="436" y="72"/>
                  </a:lnTo>
                  <a:lnTo>
                    <a:pt x="408" y="72"/>
                  </a:lnTo>
                  <a:lnTo>
                    <a:pt x="394" y="65"/>
                  </a:lnTo>
                  <a:lnTo>
                    <a:pt x="387" y="58"/>
                  </a:lnTo>
                  <a:lnTo>
                    <a:pt x="387" y="29"/>
                  </a:lnTo>
                  <a:lnTo>
                    <a:pt x="408" y="7"/>
                  </a:lnTo>
                  <a:lnTo>
                    <a:pt x="542" y="7"/>
                  </a:lnTo>
                  <a:lnTo>
                    <a:pt x="605" y="14"/>
                  </a:lnTo>
                  <a:lnTo>
                    <a:pt x="662" y="14"/>
                  </a:lnTo>
                  <a:lnTo>
                    <a:pt x="796" y="7"/>
                  </a:lnTo>
                  <a:lnTo>
                    <a:pt x="943" y="7"/>
                  </a:lnTo>
                  <a:lnTo>
                    <a:pt x="957" y="21"/>
                  </a:lnTo>
                  <a:lnTo>
                    <a:pt x="957" y="50"/>
                  </a:lnTo>
                  <a:lnTo>
                    <a:pt x="936" y="72"/>
                  </a:lnTo>
                  <a:lnTo>
                    <a:pt x="915" y="72"/>
                  </a:lnTo>
                  <a:lnTo>
                    <a:pt x="859" y="87"/>
                  </a:lnTo>
                  <a:lnTo>
                    <a:pt x="817" y="101"/>
                  </a:lnTo>
                  <a:lnTo>
                    <a:pt x="796" y="123"/>
                  </a:lnTo>
                  <a:lnTo>
                    <a:pt x="788" y="138"/>
                  </a:lnTo>
                  <a:lnTo>
                    <a:pt x="788" y="152"/>
                  </a:lnTo>
                  <a:lnTo>
                    <a:pt x="796" y="167"/>
                  </a:lnTo>
                  <a:lnTo>
                    <a:pt x="972" y="603"/>
                  </a:lnTo>
                  <a:lnTo>
                    <a:pt x="979" y="610"/>
                  </a:lnTo>
                  <a:lnTo>
                    <a:pt x="972" y="603"/>
                  </a:lnTo>
                  <a:lnTo>
                    <a:pt x="1317" y="218"/>
                  </a:lnTo>
                  <a:lnTo>
                    <a:pt x="1331" y="203"/>
                  </a:lnTo>
                  <a:lnTo>
                    <a:pt x="1345" y="181"/>
                  </a:lnTo>
                  <a:lnTo>
                    <a:pt x="1359" y="138"/>
                  </a:lnTo>
                  <a:lnTo>
                    <a:pt x="1359" y="116"/>
                  </a:lnTo>
                  <a:lnTo>
                    <a:pt x="1345" y="101"/>
                  </a:lnTo>
                  <a:lnTo>
                    <a:pt x="1338" y="87"/>
                  </a:lnTo>
                  <a:lnTo>
                    <a:pt x="1295" y="65"/>
                  </a:lnTo>
                  <a:lnTo>
                    <a:pt x="1260" y="65"/>
                  </a:lnTo>
                  <a:lnTo>
                    <a:pt x="1246" y="50"/>
                  </a:lnTo>
                  <a:lnTo>
                    <a:pt x="1246" y="21"/>
                  </a:lnTo>
                  <a:lnTo>
                    <a:pt x="1260" y="7"/>
                  </a:lnTo>
                  <a:lnTo>
                    <a:pt x="1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19584" y="3714"/>
              <a:ext cx="887" cy="1010"/>
            </a:xfrm>
            <a:custGeom>
              <a:avLst/>
              <a:gdLst/>
              <a:ahLst/>
              <a:cxnLst>
                <a:cxn ang="0">
                  <a:pos x="880" y="0"/>
                </a:cxn>
                <a:cxn ang="0">
                  <a:pos x="887" y="29"/>
                </a:cxn>
                <a:cxn ang="0">
                  <a:pos x="831" y="131"/>
                </a:cxn>
                <a:cxn ang="0">
                  <a:pos x="775" y="255"/>
                </a:cxn>
                <a:cxn ang="0">
                  <a:pos x="711" y="407"/>
                </a:cxn>
                <a:cxn ang="0">
                  <a:pos x="662" y="538"/>
                </a:cxn>
                <a:cxn ang="0">
                  <a:pos x="634" y="640"/>
                </a:cxn>
                <a:cxn ang="0">
                  <a:pos x="592" y="850"/>
                </a:cxn>
                <a:cxn ang="0">
                  <a:pos x="563" y="967"/>
                </a:cxn>
                <a:cxn ang="0">
                  <a:pos x="542" y="1003"/>
                </a:cxn>
                <a:cxn ang="0">
                  <a:pos x="507" y="1010"/>
                </a:cxn>
                <a:cxn ang="0">
                  <a:pos x="493" y="988"/>
                </a:cxn>
                <a:cxn ang="0">
                  <a:pos x="500" y="930"/>
                </a:cxn>
                <a:cxn ang="0">
                  <a:pos x="549" y="712"/>
                </a:cxn>
                <a:cxn ang="0">
                  <a:pos x="570" y="632"/>
                </a:cxn>
                <a:cxn ang="0">
                  <a:pos x="578" y="458"/>
                </a:cxn>
                <a:cxn ang="0">
                  <a:pos x="549" y="305"/>
                </a:cxn>
                <a:cxn ang="0">
                  <a:pos x="465" y="175"/>
                </a:cxn>
                <a:cxn ang="0">
                  <a:pos x="303" y="124"/>
                </a:cxn>
                <a:cxn ang="0">
                  <a:pos x="155" y="167"/>
                </a:cxn>
                <a:cxn ang="0">
                  <a:pos x="56" y="269"/>
                </a:cxn>
                <a:cxn ang="0">
                  <a:pos x="14" y="298"/>
                </a:cxn>
                <a:cxn ang="0">
                  <a:pos x="0" y="284"/>
                </a:cxn>
                <a:cxn ang="0">
                  <a:pos x="56" y="160"/>
                </a:cxn>
                <a:cxn ang="0">
                  <a:pos x="169" y="58"/>
                </a:cxn>
                <a:cxn ang="0">
                  <a:pos x="324" y="8"/>
                </a:cxn>
                <a:cxn ang="0">
                  <a:pos x="472" y="66"/>
                </a:cxn>
                <a:cxn ang="0">
                  <a:pos x="563" y="211"/>
                </a:cxn>
                <a:cxn ang="0">
                  <a:pos x="613" y="364"/>
                </a:cxn>
                <a:cxn ang="0">
                  <a:pos x="627" y="473"/>
                </a:cxn>
                <a:cxn ang="0">
                  <a:pos x="676" y="356"/>
                </a:cxn>
                <a:cxn ang="0">
                  <a:pos x="768" y="175"/>
                </a:cxn>
                <a:cxn ang="0">
                  <a:pos x="845" y="8"/>
                </a:cxn>
              </a:cxnLst>
              <a:rect l="0" t="0" r="r" b="b"/>
              <a:pathLst>
                <a:path w="887" h="1010">
                  <a:moveTo>
                    <a:pt x="852" y="0"/>
                  </a:moveTo>
                  <a:lnTo>
                    <a:pt x="880" y="0"/>
                  </a:lnTo>
                  <a:lnTo>
                    <a:pt x="887" y="8"/>
                  </a:lnTo>
                  <a:lnTo>
                    <a:pt x="887" y="29"/>
                  </a:lnTo>
                  <a:lnTo>
                    <a:pt x="880" y="37"/>
                  </a:lnTo>
                  <a:lnTo>
                    <a:pt x="831" y="131"/>
                  </a:lnTo>
                  <a:lnTo>
                    <a:pt x="796" y="204"/>
                  </a:lnTo>
                  <a:lnTo>
                    <a:pt x="775" y="255"/>
                  </a:lnTo>
                  <a:lnTo>
                    <a:pt x="732" y="342"/>
                  </a:lnTo>
                  <a:lnTo>
                    <a:pt x="711" y="407"/>
                  </a:lnTo>
                  <a:lnTo>
                    <a:pt x="683" y="473"/>
                  </a:lnTo>
                  <a:lnTo>
                    <a:pt x="662" y="538"/>
                  </a:lnTo>
                  <a:lnTo>
                    <a:pt x="641" y="596"/>
                  </a:lnTo>
                  <a:lnTo>
                    <a:pt x="634" y="640"/>
                  </a:lnTo>
                  <a:lnTo>
                    <a:pt x="613" y="749"/>
                  </a:lnTo>
                  <a:lnTo>
                    <a:pt x="592" y="850"/>
                  </a:lnTo>
                  <a:lnTo>
                    <a:pt x="570" y="930"/>
                  </a:lnTo>
                  <a:lnTo>
                    <a:pt x="563" y="967"/>
                  </a:lnTo>
                  <a:lnTo>
                    <a:pt x="549" y="988"/>
                  </a:lnTo>
                  <a:lnTo>
                    <a:pt x="542" y="1003"/>
                  </a:lnTo>
                  <a:lnTo>
                    <a:pt x="535" y="1010"/>
                  </a:lnTo>
                  <a:lnTo>
                    <a:pt x="507" y="1010"/>
                  </a:lnTo>
                  <a:lnTo>
                    <a:pt x="500" y="996"/>
                  </a:lnTo>
                  <a:lnTo>
                    <a:pt x="493" y="988"/>
                  </a:lnTo>
                  <a:lnTo>
                    <a:pt x="493" y="974"/>
                  </a:lnTo>
                  <a:lnTo>
                    <a:pt x="500" y="930"/>
                  </a:lnTo>
                  <a:lnTo>
                    <a:pt x="507" y="872"/>
                  </a:lnTo>
                  <a:lnTo>
                    <a:pt x="549" y="712"/>
                  </a:lnTo>
                  <a:lnTo>
                    <a:pt x="570" y="640"/>
                  </a:lnTo>
                  <a:lnTo>
                    <a:pt x="570" y="632"/>
                  </a:lnTo>
                  <a:lnTo>
                    <a:pt x="578" y="618"/>
                  </a:lnTo>
                  <a:lnTo>
                    <a:pt x="578" y="458"/>
                  </a:lnTo>
                  <a:lnTo>
                    <a:pt x="563" y="378"/>
                  </a:lnTo>
                  <a:lnTo>
                    <a:pt x="549" y="305"/>
                  </a:lnTo>
                  <a:lnTo>
                    <a:pt x="514" y="233"/>
                  </a:lnTo>
                  <a:lnTo>
                    <a:pt x="465" y="175"/>
                  </a:lnTo>
                  <a:lnTo>
                    <a:pt x="394" y="138"/>
                  </a:lnTo>
                  <a:lnTo>
                    <a:pt x="303" y="124"/>
                  </a:lnTo>
                  <a:lnTo>
                    <a:pt x="225" y="131"/>
                  </a:lnTo>
                  <a:lnTo>
                    <a:pt x="155" y="167"/>
                  </a:lnTo>
                  <a:lnTo>
                    <a:pt x="99" y="211"/>
                  </a:lnTo>
                  <a:lnTo>
                    <a:pt x="56" y="269"/>
                  </a:lnTo>
                  <a:lnTo>
                    <a:pt x="42" y="298"/>
                  </a:lnTo>
                  <a:lnTo>
                    <a:pt x="14" y="298"/>
                  </a:lnTo>
                  <a:lnTo>
                    <a:pt x="0" y="291"/>
                  </a:lnTo>
                  <a:lnTo>
                    <a:pt x="0" y="284"/>
                  </a:lnTo>
                  <a:lnTo>
                    <a:pt x="21" y="218"/>
                  </a:lnTo>
                  <a:lnTo>
                    <a:pt x="56" y="160"/>
                  </a:lnTo>
                  <a:lnTo>
                    <a:pt x="113" y="95"/>
                  </a:lnTo>
                  <a:lnTo>
                    <a:pt x="169" y="58"/>
                  </a:lnTo>
                  <a:lnTo>
                    <a:pt x="240" y="22"/>
                  </a:lnTo>
                  <a:lnTo>
                    <a:pt x="324" y="8"/>
                  </a:lnTo>
                  <a:lnTo>
                    <a:pt x="409" y="22"/>
                  </a:lnTo>
                  <a:lnTo>
                    <a:pt x="472" y="66"/>
                  </a:lnTo>
                  <a:lnTo>
                    <a:pt x="528" y="131"/>
                  </a:lnTo>
                  <a:lnTo>
                    <a:pt x="563" y="211"/>
                  </a:lnTo>
                  <a:lnTo>
                    <a:pt x="592" y="284"/>
                  </a:lnTo>
                  <a:lnTo>
                    <a:pt x="613" y="364"/>
                  </a:lnTo>
                  <a:lnTo>
                    <a:pt x="620" y="429"/>
                  </a:lnTo>
                  <a:lnTo>
                    <a:pt x="627" y="473"/>
                  </a:lnTo>
                  <a:lnTo>
                    <a:pt x="641" y="458"/>
                  </a:lnTo>
                  <a:lnTo>
                    <a:pt x="676" y="356"/>
                  </a:lnTo>
                  <a:lnTo>
                    <a:pt x="725" y="262"/>
                  </a:lnTo>
                  <a:lnTo>
                    <a:pt x="768" y="175"/>
                  </a:lnTo>
                  <a:lnTo>
                    <a:pt x="803" y="95"/>
                  </a:lnTo>
                  <a:lnTo>
                    <a:pt x="845" y="8"/>
                  </a:lnTo>
                  <a:lnTo>
                    <a:pt x="8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20591" y="3896"/>
              <a:ext cx="429" cy="719"/>
            </a:xfrm>
            <a:custGeom>
              <a:avLst/>
              <a:gdLst/>
              <a:ahLst/>
              <a:cxnLst>
                <a:cxn ang="0">
                  <a:pos x="225" y="0"/>
                </a:cxn>
                <a:cxn ang="0">
                  <a:pos x="261" y="0"/>
                </a:cxn>
                <a:cxn ang="0">
                  <a:pos x="268" y="7"/>
                </a:cxn>
                <a:cxn ang="0">
                  <a:pos x="268" y="29"/>
                </a:cxn>
                <a:cxn ang="0">
                  <a:pos x="261" y="29"/>
                </a:cxn>
                <a:cxn ang="0">
                  <a:pos x="261" y="646"/>
                </a:cxn>
                <a:cxn ang="0">
                  <a:pos x="275" y="661"/>
                </a:cxn>
                <a:cxn ang="0">
                  <a:pos x="310" y="668"/>
                </a:cxn>
                <a:cxn ang="0">
                  <a:pos x="429" y="668"/>
                </a:cxn>
                <a:cxn ang="0">
                  <a:pos x="429" y="719"/>
                </a:cxn>
                <a:cxn ang="0">
                  <a:pos x="0" y="719"/>
                </a:cxn>
                <a:cxn ang="0">
                  <a:pos x="0" y="668"/>
                </a:cxn>
                <a:cxn ang="0">
                  <a:pos x="120" y="668"/>
                </a:cxn>
                <a:cxn ang="0">
                  <a:pos x="155" y="661"/>
                </a:cxn>
                <a:cxn ang="0">
                  <a:pos x="169" y="646"/>
                </a:cxn>
                <a:cxn ang="0">
                  <a:pos x="169" y="87"/>
                </a:cxn>
                <a:cxn ang="0">
                  <a:pos x="106" y="109"/>
                </a:cxn>
                <a:cxn ang="0">
                  <a:pos x="49" y="116"/>
                </a:cxn>
                <a:cxn ang="0">
                  <a:pos x="0" y="116"/>
                </a:cxn>
                <a:cxn ang="0">
                  <a:pos x="0" y="73"/>
                </a:cxn>
                <a:cxn ang="0">
                  <a:pos x="49" y="73"/>
                </a:cxn>
                <a:cxn ang="0">
                  <a:pos x="99" y="65"/>
                </a:cxn>
                <a:cxn ang="0">
                  <a:pos x="169" y="44"/>
                </a:cxn>
                <a:cxn ang="0">
                  <a:pos x="225" y="0"/>
                </a:cxn>
              </a:cxnLst>
              <a:rect l="0" t="0" r="r" b="b"/>
              <a:pathLst>
                <a:path w="429" h="719">
                  <a:moveTo>
                    <a:pt x="225" y="0"/>
                  </a:moveTo>
                  <a:lnTo>
                    <a:pt x="261" y="0"/>
                  </a:lnTo>
                  <a:lnTo>
                    <a:pt x="268" y="7"/>
                  </a:lnTo>
                  <a:lnTo>
                    <a:pt x="268" y="29"/>
                  </a:lnTo>
                  <a:lnTo>
                    <a:pt x="261" y="29"/>
                  </a:lnTo>
                  <a:lnTo>
                    <a:pt x="261" y="646"/>
                  </a:lnTo>
                  <a:lnTo>
                    <a:pt x="275" y="661"/>
                  </a:lnTo>
                  <a:lnTo>
                    <a:pt x="310" y="668"/>
                  </a:lnTo>
                  <a:lnTo>
                    <a:pt x="429" y="668"/>
                  </a:lnTo>
                  <a:lnTo>
                    <a:pt x="429" y="719"/>
                  </a:lnTo>
                  <a:lnTo>
                    <a:pt x="0" y="719"/>
                  </a:lnTo>
                  <a:lnTo>
                    <a:pt x="0" y="668"/>
                  </a:lnTo>
                  <a:lnTo>
                    <a:pt x="120" y="668"/>
                  </a:lnTo>
                  <a:lnTo>
                    <a:pt x="155" y="661"/>
                  </a:lnTo>
                  <a:lnTo>
                    <a:pt x="169" y="646"/>
                  </a:lnTo>
                  <a:lnTo>
                    <a:pt x="169" y="87"/>
                  </a:lnTo>
                  <a:lnTo>
                    <a:pt x="106" y="109"/>
                  </a:lnTo>
                  <a:lnTo>
                    <a:pt x="49" y="116"/>
                  </a:lnTo>
                  <a:lnTo>
                    <a:pt x="0" y="116"/>
                  </a:lnTo>
                  <a:lnTo>
                    <a:pt x="0" y="73"/>
                  </a:lnTo>
                  <a:lnTo>
                    <a:pt x="49" y="73"/>
                  </a:lnTo>
                  <a:lnTo>
                    <a:pt x="99" y="65"/>
                  </a:lnTo>
                  <a:lnTo>
                    <a:pt x="169" y="44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21380" y="3431"/>
              <a:ext cx="1112" cy="1148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70" y="0"/>
                </a:cxn>
                <a:cxn ang="0">
                  <a:pos x="584" y="7"/>
                </a:cxn>
                <a:cxn ang="0">
                  <a:pos x="584" y="22"/>
                </a:cxn>
                <a:cxn ang="0">
                  <a:pos x="591" y="36"/>
                </a:cxn>
                <a:cxn ang="0">
                  <a:pos x="591" y="538"/>
                </a:cxn>
                <a:cxn ang="0">
                  <a:pos x="1077" y="538"/>
                </a:cxn>
                <a:cxn ang="0">
                  <a:pos x="1105" y="552"/>
                </a:cxn>
                <a:cxn ang="0">
                  <a:pos x="1112" y="559"/>
                </a:cxn>
                <a:cxn ang="0">
                  <a:pos x="1112" y="596"/>
                </a:cxn>
                <a:cxn ang="0">
                  <a:pos x="1098" y="610"/>
                </a:cxn>
                <a:cxn ang="0">
                  <a:pos x="1091" y="610"/>
                </a:cxn>
                <a:cxn ang="0">
                  <a:pos x="1077" y="618"/>
                </a:cxn>
                <a:cxn ang="0">
                  <a:pos x="598" y="618"/>
                </a:cxn>
                <a:cxn ang="0">
                  <a:pos x="598" y="610"/>
                </a:cxn>
                <a:cxn ang="0">
                  <a:pos x="591" y="618"/>
                </a:cxn>
                <a:cxn ang="0">
                  <a:pos x="598" y="618"/>
                </a:cxn>
                <a:cxn ang="0">
                  <a:pos x="598" y="1111"/>
                </a:cxn>
                <a:cxn ang="0">
                  <a:pos x="584" y="1141"/>
                </a:cxn>
                <a:cxn ang="0">
                  <a:pos x="577" y="1148"/>
                </a:cxn>
                <a:cxn ang="0">
                  <a:pos x="542" y="1148"/>
                </a:cxn>
                <a:cxn ang="0">
                  <a:pos x="528" y="1141"/>
                </a:cxn>
                <a:cxn ang="0">
                  <a:pos x="528" y="1126"/>
                </a:cxn>
                <a:cxn ang="0">
                  <a:pos x="521" y="1111"/>
                </a:cxn>
                <a:cxn ang="0">
                  <a:pos x="521" y="610"/>
                </a:cxn>
                <a:cxn ang="0">
                  <a:pos x="35" y="610"/>
                </a:cxn>
                <a:cxn ang="0">
                  <a:pos x="21" y="603"/>
                </a:cxn>
                <a:cxn ang="0">
                  <a:pos x="7" y="603"/>
                </a:cxn>
                <a:cxn ang="0">
                  <a:pos x="0" y="588"/>
                </a:cxn>
                <a:cxn ang="0">
                  <a:pos x="0" y="559"/>
                </a:cxn>
                <a:cxn ang="0">
                  <a:pos x="7" y="545"/>
                </a:cxn>
                <a:cxn ang="0">
                  <a:pos x="21" y="545"/>
                </a:cxn>
                <a:cxn ang="0">
                  <a:pos x="35" y="538"/>
                </a:cxn>
                <a:cxn ang="0">
                  <a:pos x="521" y="538"/>
                </a:cxn>
                <a:cxn ang="0">
                  <a:pos x="521" y="36"/>
                </a:cxn>
                <a:cxn ang="0">
                  <a:pos x="528" y="22"/>
                </a:cxn>
                <a:cxn ang="0">
                  <a:pos x="528" y="7"/>
                </a:cxn>
                <a:cxn ang="0">
                  <a:pos x="542" y="0"/>
                </a:cxn>
              </a:cxnLst>
              <a:rect l="0" t="0" r="r" b="b"/>
              <a:pathLst>
                <a:path w="1112" h="1148">
                  <a:moveTo>
                    <a:pt x="542" y="0"/>
                  </a:moveTo>
                  <a:lnTo>
                    <a:pt x="570" y="0"/>
                  </a:lnTo>
                  <a:lnTo>
                    <a:pt x="584" y="7"/>
                  </a:lnTo>
                  <a:lnTo>
                    <a:pt x="584" y="22"/>
                  </a:lnTo>
                  <a:lnTo>
                    <a:pt x="591" y="36"/>
                  </a:lnTo>
                  <a:lnTo>
                    <a:pt x="591" y="538"/>
                  </a:lnTo>
                  <a:lnTo>
                    <a:pt x="1077" y="538"/>
                  </a:lnTo>
                  <a:lnTo>
                    <a:pt x="1105" y="552"/>
                  </a:lnTo>
                  <a:lnTo>
                    <a:pt x="1112" y="559"/>
                  </a:lnTo>
                  <a:lnTo>
                    <a:pt x="1112" y="596"/>
                  </a:lnTo>
                  <a:lnTo>
                    <a:pt x="1098" y="610"/>
                  </a:lnTo>
                  <a:lnTo>
                    <a:pt x="1091" y="610"/>
                  </a:lnTo>
                  <a:lnTo>
                    <a:pt x="1077" y="618"/>
                  </a:lnTo>
                  <a:lnTo>
                    <a:pt x="598" y="618"/>
                  </a:lnTo>
                  <a:lnTo>
                    <a:pt x="598" y="610"/>
                  </a:lnTo>
                  <a:lnTo>
                    <a:pt x="591" y="618"/>
                  </a:lnTo>
                  <a:lnTo>
                    <a:pt x="598" y="618"/>
                  </a:lnTo>
                  <a:lnTo>
                    <a:pt x="598" y="1111"/>
                  </a:lnTo>
                  <a:lnTo>
                    <a:pt x="584" y="1141"/>
                  </a:lnTo>
                  <a:lnTo>
                    <a:pt x="577" y="1148"/>
                  </a:lnTo>
                  <a:lnTo>
                    <a:pt x="542" y="1148"/>
                  </a:lnTo>
                  <a:lnTo>
                    <a:pt x="528" y="1141"/>
                  </a:lnTo>
                  <a:lnTo>
                    <a:pt x="528" y="1126"/>
                  </a:lnTo>
                  <a:lnTo>
                    <a:pt x="521" y="1111"/>
                  </a:lnTo>
                  <a:lnTo>
                    <a:pt x="521" y="610"/>
                  </a:lnTo>
                  <a:lnTo>
                    <a:pt x="35" y="610"/>
                  </a:lnTo>
                  <a:lnTo>
                    <a:pt x="21" y="603"/>
                  </a:lnTo>
                  <a:lnTo>
                    <a:pt x="7" y="603"/>
                  </a:lnTo>
                  <a:lnTo>
                    <a:pt x="0" y="588"/>
                  </a:lnTo>
                  <a:lnTo>
                    <a:pt x="0" y="559"/>
                  </a:lnTo>
                  <a:lnTo>
                    <a:pt x="7" y="545"/>
                  </a:lnTo>
                  <a:lnTo>
                    <a:pt x="21" y="545"/>
                  </a:lnTo>
                  <a:lnTo>
                    <a:pt x="35" y="538"/>
                  </a:lnTo>
                  <a:lnTo>
                    <a:pt x="521" y="538"/>
                  </a:lnTo>
                  <a:lnTo>
                    <a:pt x="521" y="36"/>
                  </a:lnTo>
                  <a:lnTo>
                    <a:pt x="528" y="22"/>
                  </a:lnTo>
                  <a:lnTo>
                    <a:pt x="528" y="7"/>
                  </a:lnTo>
                  <a:lnTo>
                    <a:pt x="5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22633" y="3714"/>
              <a:ext cx="887" cy="1010"/>
            </a:xfrm>
            <a:custGeom>
              <a:avLst/>
              <a:gdLst/>
              <a:ahLst/>
              <a:cxnLst>
                <a:cxn ang="0">
                  <a:pos x="880" y="0"/>
                </a:cxn>
                <a:cxn ang="0">
                  <a:pos x="887" y="29"/>
                </a:cxn>
                <a:cxn ang="0">
                  <a:pos x="831" y="131"/>
                </a:cxn>
                <a:cxn ang="0">
                  <a:pos x="774" y="255"/>
                </a:cxn>
                <a:cxn ang="0">
                  <a:pos x="711" y="407"/>
                </a:cxn>
                <a:cxn ang="0">
                  <a:pos x="662" y="538"/>
                </a:cxn>
                <a:cxn ang="0">
                  <a:pos x="633" y="640"/>
                </a:cxn>
                <a:cxn ang="0">
                  <a:pos x="591" y="850"/>
                </a:cxn>
                <a:cxn ang="0">
                  <a:pos x="563" y="967"/>
                </a:cxn>
                <a:cxn ang="0">
                  <a:pos x="542" y="1003"/>
                </a:cxn>
                <a:cxn ang="0">
                  <a:pos x="507" y="1010"/>
                </a:cxn>
                <a:cxn ang="0">
                  <a:pos x="493" y="988"/>
                </a:cxn>
                <a:cxn ang="0">
                  <a:pos x="500" y="930"/>
                </a:cxn>
                <a:cxn ang="0">
                  <a:pos x="549" y="712"/>
                </a:cxn>
                <a:cxn ang="0">
                  <a:pos x="570" y="632"/>
                </a:cxn>
                <a:cxn ang="0">
                  <a:pos x="577" y="458"/>
                </a:cxn>
                <a:cxn ang="0">
                  <a:pos x="549" y="305"/>
                </a:cxn>
                <a:cxn ang="0">
                  <a:pos x="465" y="175"/>
                </a:cxn>
                <a:cxn ang="0">
                  <a:pos x="303" y="124"/>
                </a:cxn>
                <a:cxn ang="0">
                  <a:pos x="155" y="167"/>
                </a:cxn>
                <a:cxn ang="0">
                  <a:pos x="56" y="269"/>
                </a:cxn>
                <a:cxn ang="0">
                  <a:pos x="14" y="298"/>
                </a:cxn>
                <a:cxn ang="0">
                  <a:pos x="0" y="284"/>
                </a:cxn>
                <a:cxn ang="0">
                  <a:pos x="56" y="160"/>
                </a:cxn>
                <a:cxn ang="0">
                  <a:pos x="169" y="58"/>
                </a:cxn>
                <a:cxn ang="0">
                  <a:pos x="324" y="8"/>
                </a:cxn>
                <a:cxn ang="0">
                  <a:pos x="472" y="66"/>
                </a:cxn>
                <a:cxn ang="0">
                  <a:pos x="563" y="211"/>
                </a:cxn>
                <a:cxn ang="0">
                  <a:pos x="612" y="364"/>
                </a:cxn>
                <a:cxn ang="0">
                  <a:pos x="626" y="473"/>
                </a:cxn>
                <a:cxn ang="0">
                  <a:pos x="676" y="356"/>
                </a:cxn>
                <a:cxn ang="0">
                  <a:pos x="767" y="175"/>
                </a:cxn>
                <a:cxn ang="0">
                  <a:pos x="845" y="8"/>
                </a:cxn>
              </a:cxnLst>
              <a:rect l="0" t="0" r="r" b="b"/>
              <a:pathLst>
                <a:path w="887" h="1010">
                  <a:moveTo>
                    <a:pt x="852" y="0"/>
                  </a:moveTo>
                  <a:lnTo>
                    <a:pt x="880" y="0"/>
                  </a:lnTo>
                  <a:lnTo>
                    <a:pt x="887" y="8"/>
                  </a:lnTo>
                  <a:lnTo>
                    <a:pt x="887" y="29"/>
                  </a:lnTo>
                  <a:lnTo>
                    <a:pt x="880" y="37"/>
                  </a:lnTo>
                  <a:lnTo>
                    <a:pt x="831" y="131"/>
                  </a:lnTo>
                  <a:lnTo>
                    <a:pt x="795" y="204"/>
                  </a:lnTo>
                  <a:lnTo>
                    <a:pt x="774" y="255"/>
                  </a:lnTo>
                  <a:lnTo>
                    <a:pt x="732" y="342"/>
                  </a:lnTo>
                  <a:lnTo>
                    <a:pt x="711" y="407"/>
                  </a:lnTo>
                  <a:lnTo>
                    <a:pt x="683" y="473"/>
                  </a:lnTo>
                  <a:lnTo>
                    <a:pt x="662" y="538"/>
                  </a:lnTo>
                  <a:lnTo>
                    <a:pt x="641" y="596"/>
                  </a:lnTo>
                  <a:lnTo>
                    <a:pt x="633" y="640"/>
                  </a:lnTo>
                  <a:lnTo>
                    <a:pt x="612" y="749"/>
                  </a:lnTo>
                  <a:lnTo>
                    <a:pt x="591" y="850"/>
                  </a:lnTo>
                  <a:lnTo>
                    <a:pt x="570" y="930"/>
                  </a:lnTo>
                  <a:lnTo>
                    <a:pt x="563" y="967"/>
                  </a:lnTo>
                  <a:lnTo>
                    <a:pt x="549" y="988"/>
                  </a:lnTo>
                  <a:lnTo>
                    <a:pt x="542" y="1003"/>
                  </a:lnTo>
                  <a:lnTo>
                    <a:pt x="535" y="1010"/>
                  </a:lnTo>
                  <a:lnTo>
                    <a:pt x="507" y="1010"/>
                  </a:lnTo>
                  <a:lnTo>
                    <a:pt x="500" y="996"/>
                  </a:lnTo>
                  <a:lnTo>
                    <a:pt x="493" y="988"/>
                  </a:lnTo>
                  <a:lnTo>
                    <a:pt x="493" y="974"/>
                  </a:lnTo>
                  <a:lnTo>
                    <a:pt x="500" y="930"/>
                  </a:lnTo>
                  <a:lnTo>
                    <a:pt x="507" y="872"/>
                  </a:lnTo>
                  <a:lnTo>
                    <a:pt x="549" y="712"/>
                  </a:lnTo>
                  <a:lnTo>
                    <a:pt x="570" y="640"/>
                  </a:lnTo>
                  <a:lnTo>
                    <a:pt x="570" y="632"/>
                  </a:lnTo>
                  <a:lnTo>
                    <a:pt x="577" y="618"/>
                  </a:lnTo>
                  <a:lnTo>
                    <a:pt x="577" y="458"/>
                  </a:lnTo>
                  <a:lnTo>
                    <a:pt x="563" y="378"/>
                  </a:lnTo>
                  <a:lnTo>
                    <a:pt x="549" y="305"/>
                  </a:lnTo>
                  <a:lnTo>
                    <a:pt x="514" y="233"/>
                  </a:lnTo>
                  <a:lnTo>
                    <a:pt x="465" y="175"/>
                  </a:lnTo>
                  <a:lnTo>
                    <a:pt x="394" y="138"/>
                  </a:lnTo>
                  <a:lnTo>
                    <a:pt x="303" y="124"/>
                  </a:lnTo>
                  <a:lnTo>
                    <a:pt x="225" y="131"/>
                  </a:lnTo>
                  <a:lnTo>
                    <a:pt x="155" y="167"/>
                  </a:lnTo>
                  <a:lnTo>
                    <a:pt x="98" y="211"/>
                  </a:lnTo>
                  <a:lnTo>
                    <a:pt x="56" y="269"/>
                  </a:lnTo>
                  <a:lnTo>
                    <a:pt x="42" y="298"/>
                  </a:lnTo>
                  <a:lnTo>
                    <a:pt x="14" y="298"/>
                  </a:lnTo>
                  <a:lnTo>
                    <a:pt x="0" y="291"/>
                  </a:lnTo>
                  <a:lnTo>
                    <a:pt x="0" y="284"/>
                  </a:lnTo>
                  <a:lnTo>
                    <a:pt x="21" y="218"/>
                  </a:lnTo>
                  <a:lnTo>
                    <a:pt x="56" y="160"/>
                  </a:lnTo>
                  <a:lnTo>
                    <a:pt x="112" y="95"/>
                  </a:lnTo>
                  <a:lnTo>
                    <a:pt x="169" y="58"/>
                  </a:lnTo>
                  <a:lnTo>
                    <a:pt x="239" y="22"/>
                  </a:lnTo>
                  <a:lnTo>
                    <a:pt x="324" y="8"/>
                  </a:lnTo>
                  <a:lnTo>
                    <a:pt x="408" y="22"/>
                  </a:lnTo>
                  <a:lnTo>
                    <a:pt x="472" y="66"/>
                  </a:lnTo>
                  <a:lnTo>
                    <a:pt x="528" y="131"/>
                  </a:lnTo>
                  <a:lnTo>
                    <a:pt x="563" y="211"/>
                  </a:lnTo>
                  <a:lnTo>
                    <a:pt x="591" y="284"/>
                  </a:lnTo>
                  <a:lnTo>
                    <a:pt x="612" y="364"/>
                  </a:lnTo>
                  <a:lnTo>
                    <a:pt x="619" y="429"/>
                  </a:lnTo>
                  <a:lnTo>
                    <a:pt x="626" y="473"/>
                  </a:lnTo>
                  <a:lnTo>
                    <a:pt x="641" y="458"/>
                  </a:lnTo>
                  <a:lnTo>
                    <a:pt x="676" y="356"/>
                  </a:lnTo>
                  <a:lnTo>
                    <a:pt x="725" y="262"/>
                  </a:lnTo>
                  <a:lnTo>
                    <a:pt x="767" y="175"/>
                  </a:lnTo>
                  <a:lnTo>
                    <a:pt x="802" y="95"/>
                  </a:lnTo>
                  <a:lnTo>
                    <a:pt x="845" y="8"/>
                  </a:lnTo>
                  <a:lnTo>
                    <a:pt x="8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Freeform 69"/>
            <p:cNvSpPr>
              <a:spLocks noEditPoints="1"/>
            </p:cNvSpPr>
            <p:nvPr/>
          </p:nvSpPr>
          <p:spPr bwMode="auto">
            <a:xfrm>
              <a:off x="23569" y="3889"/>
              <a:ext cx="535" cy="712"/>
            </a:xfrm>
            <a:custGeom>
              <a:avLst/>
              <a:gdLst/>
              <a:ahLst/>
              <a:cxnLst>
                <a:cxn ang="0">
                  <a:pos x="528" y="501"/>
                </a:cxn>
                <a:cxn ang="0">
                  <a:pos x="535" y="515"/>
                </a:cxn>
                <a:cxn ang="0">
                  <a:pos x="528" y="515"/>
                </a:cxn>
                <a:cxn ang="0">
                  <a:pos x="528" y="501"/>
                </a:cxn>
                <a:cxn ang="0">
                  <a:pos x="247" y="0"/>
                </a:cxn>
                <a:cxn ang="0">
                  <a:pos x="338" y="7"/>
                </a:cxn>
                <a:cxn ang="0">
                  <a:pos x="416" y="36"/>
                </a:cxn>
                <a:cxn ang="0">
                  <a:pos x="472" y="80"/>
                </a:cxn>
                <a:cxn ang="0">
                  <a:pos x="514" y="145"/>
                </a:cxn>
                <a:cxn ang="0">
                  <a:pos x="528" y="218"/>
                </a:cxn>
                <a:cxn ang="0">
                  <a:pos x="514" y="298"/>
                </a:cxn>
                <a:cxn ang="0">
                  <a:pos x="472" y="356"/>
                </a:cxn>
                <a:cxn ang="0">
                  <a:pos x="416" y="414"/>
                </a:cxn>
                <a:cxn ang="0">
                  <a:pos x="345" y="465"/>
                </a:cxn>
                <a:cxn ang="0">
                  <a:pos x="275" y="508"/>
                </a:cxn>
                <a:cxn ang="0">
                  <a:pos x="204" y="566"/>
                </a:cxn>
                <a:cxn ang="0">
                  <a:pos x="134" y="617"/>
                </a:cxn>
                <a:cxn ang="0">
                  <a:pos x="444" y="617"/>
                </a:cxn>
                <a:cxn ang="0">
                  <a:pos x="458" y="610"/>
                </a:cxn>
                <a:cxn ang="0">
                  <a:pos x="465" y="603"/>
                </a:cxn>
                <a:cxn ang="0">
                  <a:pos x="479" y="559"/>
                </a:cxn>
                <a:cxn ang="0">
                  <a:pos x="486" y="530"/>
                </a:cxn>
                <a:cxn ang="0">
                  <a:pos x="486" y="515"/>
                </a:cxn>
                <a:cxn ang="0">
                  <a:pos x="528" y="515"/>
                </a:cxn>
                <a:cxn ang="0">
                  <a:pos x="493" y="712"/>
                </a:cxn>
                <a:cxn ang="0">
                  <a:pos x="7" y="712"/>
                </a:cxn>
                <a:cxn ang="0">
                  <a:pos x="7" y="675"/>
                </a:cxn>
                <a:cxn ang="0">
                  <a:pos x="14" y="668"/>
                </a:cxn>
                <a:cxn ang="0">
                  <a:pos x="275" y="443"/>
                </a:cxn>
                <a:cxn ang="0">
                  <a:pos x="345" y="370"/>
                </a:cxn>
                <a:cxn ang="0">
                  <a:pos x="395" y="290"/>
                </a:cxn>
                <a:cxn ang="0">
                  <a:pos x="416" y="210"/>
                </a:cxn>
                <a:cxn ang="0">
                  <a:pos x="402" y="145"/>
                </a:cxn>
                <a:cxn ang="0">
                  <a:pos x="359" y="87"/>
                </a:cxn>
                <a:cxn ang="0">
                  <a:pos x="303" y="58"/>
                </a:cxn>
                <a:cxn ang="0">
                  <a:pos x="226" y="43"/>
                </a:cxn>
                <a:cxn ang="0">
                  <a:pos x="155" y="51"/>
                </a:cxn>
                <a:cxn ang="0">
                  <a:pos x="106" y="80"/>
                </a:cxn>
                <a:cxn ang="0">
                  <a:pos x="64" y="123"/>
                </a:cxn>
                <a:cxn ang="0">
                  <a:pos x="85" y="130"/>
                </a:cxn>
                <a:cxn ang="0">
                  <a:pos x="99" y="138"/>
                </a:cxn>
                <a:cxn ang="0">
                  <a:pos x="127" y="167"/>
                </a:cxn>
                <a:cxn ang="0">
                  <a:pos x="127" y="189"/>
                </a:cxn>
                <a:cxn ang="0">
                  <a:pos x="113" y="232"/>
                </a:cxn>
                <a:cxn ang="0">
                  <a:pos x="99" y="247"/>
                </a:cxn>
                <a:cxn ang="0">
                  <a:pos x="78" y="254"/>
                </a:cxn>
                <a:cxn ang="0">
                  <a:pos x="42" y="254"/>
                </a:cxn>
                <a:cxn ang="0">
                  <a:pos x="28" y="247"/>
                </a:cxn>
                <a:cxn ang="0">
                  <a:pos x="7" y="225"/>
                </a:cxn>
                <a:cxn ang="0">
                  <a:pos x="0" y="210"/>
                </a:cxn>
                <a:cxn ang="0">
                  <a:pos x="0" y="189"/>
                </a:cxn>
                <a:cxn ang="0">
                  <a:pos x="21" y="116"/>
                </a:cxn>
                <a:cxn ang="0">
                  <a:pos x="71" y="51"/>
                </a:cxn>
                <a:cxn ang="0">
                  <a:pos x="148" y="14"/>
                </a:cxn>
                <a:cxn ang="0">
                  <a:pos x="247" y="0"/>
                </a:cxn>
              </a:cxnLst>
              <a:rect l="0" t="0" r="r" b="b"/>
              <a:pathLst>
                <a:path w="535" h="712">
                  <a:moveTo>
                    <a:pt x="528" y="501"/>
                  </a:moveTo>
                  <a:lnTo>
                    <a:pt x="535" y="515"/>
                  </a:lnTo>
                  <a:lnTo>
                    <a:pt x="528" y="515"/>
                  </a:lnTo>
                  <a:lnTo>
                    <a:pt x="528" y="501"/>
                  </a:lnTo>
                  <a:close/>
                  <a:moveTo>
                    <a:pt x="247" y="0"/>
                  </a:moveTo>
                  <a:lnTo>
                    <a:pt x="338" y="7"/>
                  </a:lnTo>
                  <a:lnTo>
                    <a:pt x="416" y="36"/>
                  </a:lnTo>
                  <a:lnTo>
                    <a:pt x="472" y="80"/>
                  </a:lnTo>
                  <a:lnTo>
                    <a:pt x="514" y="145"/>
                  </a:lnTo>
                  <a:lnTo>
                    <a:pt x="528" y="218"/>
                  </a:lnTo>
                  <a:lnTo>
                    <a:pt x="514" y="298"/>
                  </a:lnTo>
                  <a:lnTo>
                    <a:pt x="472" y="356"/>
                  </a:lnTo>
                  <a:lnTo>
                    <a:pt x="416" y="414"/>
                  </a:lnTo>
                  <a:lnTo>
                    <a:pt x="345" y="465"/>
                  </a:lnTo>
                  <a:lnTo>
                    <a:pt x="275" y="508"/>
                  </a:lnTo>
                  <a:lnTo>
                    <a:pt x="204" y="566"/>
                  </a:lnTo>
                  <a:lnTo>
                    <a:pt x="134" y="617"/>
                  </a:lnTo>
                  <a:lnTo>
                    <a:pt x="444" y="617"/>
                  </a:lnTo>
                  <a:lnTo>
                    <a:pt x="458" y="610"/>
                  </a:lnTo>
                  <a:lnTo>
                    <a:pt x="465" y="603"/>
                  </a:lnTo>
                  <a:lnTo>
                    <a:pt x="479" y="559"/>
                  </a:lnTo>
                  <a:lnTo>
                    <a:pt x="486" y="530"/>
                  </a:lnTo>
                  <a:lnTo>
                    <a:pt x="486" y="515"/>
                  </a:lnTo>
                  <a:lnTo>
                    <a:pt x="528" y="515"/>
                  </a:lnTo>
                  <a:lnTo>
                    <a:pt x="493" y="712"/>
                  </a:lnTo>
                  <a:lnTo>
                    <a:pt x="7" y="712"/>
                  </a:lnTo>
                  <a:lnTo>
                    <a:pt x="7" y="675"/>
                  </a:lnTo>
                  <a:lnTo>
                    <a:pt x="14" y="668"/>
                  </a:lnTo>
                  <a:lnTo>
                    <a:pt x="275" y="443"/>
                  </a:lnTo>
                  <a:lnTo>
                    <a:pt x="345" y="370"/>
                  </a:lnTo>
                  <a:lnTo>
                    <a:pt x="395" y="290"/>
                  </a:lnTo>
                  <a:lnTo>
                    <a:pt x="416" y="210"/>
                  </a:lnTo>
                  <a:lnTo>
                    <a:pt x="402" y="145"/>
                  </a:lnTo>
                  <a:lnTo>
                    <a:pt x="359" y="87"/>
                  </a:lnTo>
                  <a:lnTo>
                    <a:pt x="303" y="58"/>
                  </a:lnTo>
                  <a:lnTo>
                    <a:pt x="226" y="43"/>
                  </a:lnTo>
                  <a:lnTo>
                    <a:pt x="155" y="51"/>
                  </a:lnTo>
                  <a:lnTo>
                    <a:pt x="106" y="80"/>
                  </a:lnTo>
                  <a:lnTo>
                    <a:pt x="64" y="123"/>
                  </a:lnTo>
                  <a:lnTo>
                    <a:pt x="85" y="130"/>
                  </a:lnTo>
                  <a:lnTo>
                    <a:pt x="99" y="138"/>
                  </a:lnTo>
                  <a:lnTo>
                    <a:pt x="127" y="167"/>
                  </a:lnTo>
                  <a:lnTo>
                    <a:pt x="127" y="189"/>
                  </a:lnTo>
                  <a:lnTo>
                    <a:pt x="113" y="232"/>
                  </a:lnTo>
                  <a:lnTo>
                    <a:pt x="99" y="247"/>
                  </a:lnTo>
                  <a:lnTo>
                    <a:pt x="78" y="254"/>
                  </a:lnTo>
                  <a:lnTo>
                    <a:pt x="42" y="254"/>
                  </a:lnTo>
                  <a:lnTo>
                    <a:pt x="28" y="247"/>
                  </a:lnTo>
                  <a:lnTo>
                    <a:pt x="7" y="225"/>
                  </a:lnTo>
                  <a:lnTo>
                    <a:pt x="0" y="210"/>
                  </a:lnTo>
                  <a:lnTo>
                    <a:pt x="0" y="189"/>
                  </a:lnTo>
                  <a:lnTo>
                    <a:pt x="21" y="116"/>
                  </a:lnTo>
                  <a:lnTo>
                    <a:pt x="71" y="51"/>
                  </a:lnTo>
                  <a:lnTo>
                    <a:pt x="148" y="14"/>
                  </a:lnTo>
                  <a:lnTo>
                    <a:pt x="2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04800" y="39624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</a:rPr>
              <a:t>Across W(</a:t>
            </a:r>
            <a:r>
              <a:rPr lang="en-US" sz="3200" dirty="0" smtClean="0">
                <a:solidFill>
                  <a:srgbClr val="009900"/>
                </a:solidFill>
                <a:sym typeface="Symbol"/>
              </a:rPr>
              <a:t></a:t>
            </a:r>
            <a:r>
              <a:rPr lang="en-US" sz="3200" baseline="-25000" dirty="0" smtClean="0">
                <a:solidFill>
                  <a:srgbClr val="009900"/>
                </a:solidFill>
                <a:sym typeface="Symbol"/>
              </a:rPr>
              <a:t>h</a:t>
            </a:r>
            <a:r>
              <a:rPr lang="en-US" sz="3200" dirty="0" smtClean="0">
                <a:solidFill>
                  <a:srgbClr val="009900"/>
                </a:solidFill>
              </a:rPr>
              <a:t>)  </a:t>
            </a:r>
            <a:r>
              <a:rPr lang="en-US" sz="3200" dirty="0" err="1" smtClean="0">
                <a:solidFill>
                  <a:srgbClr val="009900"/>
                </a:solidFill>
              </a:rPr>
              <a:t>Denef’s</a:t>
            </a:r>
            <a:r>
              <a:rPr lang="en-US" sz="3200" dirty="0" smtClean="0">
                <a:solidFill>
                  <a:srgbClr val="009900"/>
                </a:solidFill>
              </a:rPr>
              <a:t> halo picture leads to: 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43200" y="60198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constructed from 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685800" y="4876800"/>
            <a:ext cx="7841710" cy="637774"/>
            <a:chOff x="615" y="3269"/>
            <a:chExt cx="31255" cy="2542"/>
          </a:xfrm>
          <a:solidFill>
            <a:srgbClr val="009900"/>
          </a:solidFill>
        </p:grpSpPr>
        <p:sp>
          <p:nvSpPr>
            <p:cNvPr id="6150" name="Freeform 6"/>
            <p:cNvSpPr>
              <a:spLocks/>
            </p:cNvSpPr>
            <p:nvPr/>
          </p:nvSpPr>
          <p:spPr bwMode="auto">
            <a:xfrm>
              <a:off x="615" y="3610"/>
              <a:ext cx="1520" cy="1528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1520" y="61"/>
                </a:cxn>
                <a:cxn ang="0">
                  <a:pos x="1472" y="483"/>
                </a:cxn>
                <a:cxn ang="0">
                  <a:pos x="1463" y="513"/>
                </a:cxn>
                <a:cxn ang="0">
                  <a:pos x="1425" y="493"/>
                </a:cxn>
                <a:cxn ang="0">
                  <a:pos x="1434" y="392"/>
                </a:cxn>
                <a:cxn ang="0">
                  <a:pos x="1425" y="221"/>
                </a:cxn>
                <a:cxn ang="0">
                  <a:pos x="1349" y="111"/>
                </a:cxn>
                <a:cxn ang="0">
                  <a:pos x="1121" y="71"/>
                </a:cxn>
                <a:cxn ang="0">
                  <a:pos x="769" y="81"/>
                </a:cxn>
                <a:cxn ang="0">
                  <a:pos x="741" y="101"/>
                </a:cxn>
                <a:cxn ang="0">
                  <a:pos x="589" y="734"/>
                </a:cxn>
                <a:cxn ang="0">
                  <a:pos x="902" y="724"/>
                </a:cxn>
                <a:cxn ang="0">
                  <a:pos x="1026" y="623"/>
                </a:cxn>
                <a:cxn ang="0">
                  <a:pos x="1083" y="473"/>
                </a:cxn>
                <a:cxn ang="0">
                  <a:pos x="1111" y="463"/>
                </a:cxn>
                <a:cxn ang="0">
                  <a:pos x="1121" y="503"/>
                </a:cxn>
                <a:cxn ang="0">
                  <a:pos x="997" y="1015"/>
                </a:cxn>
                <a:cxn ang="0">
                  <a:pos x="988" y="1056"/>
                </a:cxn>
                <a:cxn ang="0">
                  <a:pos x="950" y="1066"/>
                </a:cxn>
                <a:cxn ang="0">
                  <a:pos x="940" y="1035"/>
                </a:cxn>
                <a:cxn ang="0">
                  <a:pos x="950" y="1015"/>
                </a:cxn>
                <a:cxn ang="0">
                  <a:pos x="969" y="945"/>
                </a:cxn>
                <a:cxn ang="0">
                  <a:pos x="959" y="865"/>
                </a:cxn>
                <a:cxn ang="0">
                  <a:pos x="883" y="814"/>
                </a:cxn>
                <a:cxn ang="0">
                  <a:pos x="589" y="804"/>
                </a:cxn>
                <a:cxn ang="0">
                  <a:pos x="446" y="1397"/>
                </a:cxn>
                <a:cxn ang="0">
                  <a:pos x="465" y="1458"/>
                </a:cxn>
                <a:cxn ang="0">
                  <a:pos x="513" y="1468"/>
                </a:cxn>
                <a:cxn ang="0">
                  <a:pos x="693" y="1478"/>
                </a:cxn>
                <a:cxn ang="0">
                  <a:pos x="674" y="1528"/>
                </a:cxn>
                <a:cxn ang="0">
                  <a:pos x="389" y="1518"/>
                </a:cxn>
                <a:cxn ang="0">
                  <a:pos x="180" y="1528"/>
                </a:cxn>
                <a:cxn ang="0">
                  <a:pos x="0" y="1508"/>
                </a:cxn>
                <a:cxn ang="0">
                  <a:pos x="19" y="1458"/>
                </a:cxn>
                <a:cxn ang="0">
                  <a:pos x="209" y="1438"/>
                </a:cxn>
                <a:cxn ang="0">
                  <a:pos x="247" y="1347"/>
                </a:cxn>
                <a:cxn ang="0">
                  <a:pos x="541" y="131"/>
                </a:cxn>
                <a:cxn ang="0">
                  <a:pos x="503" y="61"/>
                </a:cxn>
                <a:cxn ang="0">
                  <a:pos x="351" y="51"/>
                </a:cxn>
                <a:cxn ang="0">
                  <a:pos x="370" y="0"/>
                </a:cxn>
              </a:cxnLst>
              <a:rect l="0" t="0" r="r" b="b"/>
              <a:pathLst>
                <a:path w="1520" h="1528">
                  <a:moveTo>
                    <a:pt x="370" y="0"/>
                  </a:moveTo>
                  <a:lnTo>
                    <a:pt x="1510" y="0"/>
                  </a:lnTo>
                  <a:lnTo>
                    <a:pt x="1520" y="10"/>
                  </a:lnTo>
                  <a:lnTo>
                    <a:pt x="1520" y="61"/>
                  </a:lnTo>
                  <a:lnTo>
                    <a:pt x="1482" y="453"/>
                  </a:lnTo>
                  <a:lnTo>
                    <a:pt x="1472" y="483"/>
                  </a:lnTo>
                  <a:lnTo>
                    <a:pt x="1472" y="503"/>
                  </a:lnTo>
                  <a:lnTo>
                    <a:pt x="1463" y="513"/>
                  </a:lnTo>
                  <a:lnTo>
                    <a:pt x="1444" y="513"/>
                  </a:lnTo>
                  <a:lnTo>
                    <a:pt x="1425" y="493"/>
                  </a:lnTo>
                  <a:lnTo>
                    <a:pt x="1425" y="412"/>
                  </a:lnTo>
                  <a:lnTo>
                    <a:pt x="1434" y="392"/>
                  </a:lnTo>
                  <a:lnTo>
                    <a:pt x="1434" y="322"/>
                  </a:lnTo>
                  <a:lnTo>
                    <a:pt x="1425" y="221"/>
                  </a:lnTo>
                  <a:lnTo>
                    <a:pt x="1396" y="151"/>
                  </a:lnTo>
                  <a:lnTo>
                    <a:pt x="1349" y="111"/>
                  </a:lnTo>
                  <a:lnTo>
                    <a:pt x="1254" y="81"/>
                  </a:lnTo>
                  <a:lnTo>
                    <a:pt x="1121" y="71"/>
                  </a:lnTo>
                  <a:lnTo>
                    <a:pt x="798" y="71"/>
                  </a:lnTo>
                  <a:lnTo>
                    <a:pt x="769" y="81"/>
                  </a:lnTo>
                  <a:lnTo>
                    <a:pt x="750" y="81"/>
                  </a:lnTo>
                  <a:lnTo>
                    <a:pt x="741" y="101"/>
                  </a:lnTo>
                  <a:lnTo>
                    <a:pt x="722" y="161"/>
                  </a:lnTo>
                  <a:lnTo>
                    <a:pt x="589" y="734"/>
                  </a:lnTo>
                  <a:lnTo>
                    <a:pt x="788" y="734"/>
                  </a:lnTo>
                  <a:lnTo>
                    <a:pt x="902" y="724"/>
                  </a:lnTo>
                  <a:lnTo>
                    <a:pt x="978" y="684"/>
                  </a:lnTo>
                  <a:lnTo>
                    <a:pt x="1026" y="623"/>
                  </a:lnTo>
                  <a:lnTo>
                    <a:pt x="1064" y="513"/>
                  </a:lnTo>
                  <a:lnTo>
                    <a:pt x="1083" y="473"/>
                  </a:lnTo>
                  <a:lnTo>
                    <a:pt x="1092" y="463"/>
                  </a:lnTo>
                  <a:lnTo>
                    <a:pt x="1111" y="463"/>
                  </a:lnTo>
                  <a:lnTo>
                    <a:pt x="1121" y="473"/>
                  </a:lnTo>
                  <a:lnTo>
                    <a:pt x="1121" y="503"/>
                  </a:lnTo>
                  <a:lnTo>
                    <a:pt x="1111" y="523"/>
                  </a:lnTo>
                  <a:lnTo>
                    <a:pt x="997" y="1015"/>
                  </a:lnTo>
                  <a:lnTo>
                    <a:pt x="988" y="1035"/>
                  </a:lnTo>
                  <a:lnTo>
                    <a:pt x="988" y="1056"/>
                  </a:lnTo>
                  <a:lnTo>
                    <a:pt x="978" y="1066"/>
                  </a:lnTo>
                  <a:lnTo>
                    <a:pt x="950" y="1066"/>
                  </a:lnTo>
                  <a:lnTo>
                    <a:pt x="940" y="1056"/>
                  </a:lnTo>
                  <a:lnTo>
                    <a:pt x="940" y="1035"/>
                  </a:lnTo>
                  <a:lnTo>
                    <a:pt x="950" y="1025"/>
                  </a:lnTo>
                  <a:lnTo>
                    <a:pt x="950" y="1015"/>
                  </a:lnTo>
                  <a:lnTo>
                    <a:pt x="959" y="975"/>
                  </a:lnTo>
                  <a:lnTo>
                    <a:pt x="969" y="945"/>
                  </a:lnTo>
                  <a:lnTo>
                    <a:pt x="969" y="905"/>
                  </a:lnTo>
                  <a:lnTo>
                    <a:pt x="959" y="865"/>
                  </a:lnTo>
                  <a:lnTo>
                    <a:pt x="940" y="835"/>
                  </a:lnTo>
                  <a:lnTo>
                    <a:pt x="883" y="814"/>
                  </a:lnTo>
                  <a:lnTo>
                    <a:pt x="788" y="804"/>
                  </a:lnTo>
                  <a:lnTo>
                    <a:pt x="589" y="804"/>
                  </a:lnTo>
                  <a:lnTo>
                    <a:pt x="456" y="1367"/>
                  </a:lnTo>
                  <a:lnTo>
                    <a:pt x="446" y="1397"/>
                  </a:lnTo>
                  <a:lnTo>
                    <a:pt x="446" y="1438"/>
                  </a:lnTo>
                  <a:lnTo>
                    <a:pt x="465" y="1458"/>
                  </a:lnTo>
                  <a:lnTo>
                    <a:pt x="484" y="1458"/>
                  </a:lnTo>
                  <a:lnTo>
                    <a:pt x="513" y="1468"/>
                  </a:lnTo>
                  <a:lnTo>
                    <a:pt x="684" y="1468"/>
                  </a:lnTo>
                  <a:lnTo>
                    <a:pt x="693" y="1478"/>
                  </a:lnTo>
                  <a:lnTo>
                    <a:pt x="693" y="1508"/>
                  </a:lnTo>
                  <a:lnTo>
                    <a:pt x="674" y="1528"/>
                  </a:lnTo>
                  <a:lnTo>
                    <a:pt x="484" y="1528"/>
                  </a:lnTo>
                  <a:lnTo>
                    <a:pt x="389" y="1518"/>
                  </a:lnTo>
                  <a:lnTo>
                    <a:pt x="256" y="1518"/>
                  </a:lnTo>
                  <a:lnTo>
                    <a:pt x="180" y="1528"/>
                  </a:lnTo>
                  <a:lnTo>
                    <a:pt x="19" y="1528"/>
                  </a:lnTo>
                  <a:lnTo>
                    <a:pt x="0" y="1508"/>
                  </a:lnTo>
                  <a:lnTo>
                    <a:pt x="0" y="1478"/>
                  </a:lnTo>
                  <a:lnTo>
                    <a:pt x="19" y="1458"/>
                  </a:lnTo>
                  <a:lnTo>
                    <a:pt x="152" y="1458"/>
                  </a:lnTo>
                  <a:lnTo>
                    <a:pt x="209" y="1438"/>
                  </a:lnTo>
                  <a:lnTo>
                    <a:pt x="228" y="1407"/>
                  </a:lnTo>
                  <a:lnTo>
                    <a:pt x="247" y="1347"/>
                  </a:lnTo>
                  <a:lnTo>
                    <a:pt x="532" y="151"/>
                  </a:lnTo>
                  <a:lnTo>
                    <a:pt x="541" y="131"/>
                  </a:lnTo>
                  <a:lnTo>
                    <a:pt x="541" y="81"/>
                  </a:lnTo>
                  <a:lnTo>
                    <a:pt x="503" y="61"/>
                  </a:lnTo>
                  <a:lnTo>
                    <a:pt x="361" y="61"/>
                  </a:lnTo>
                  <a:lnTo>
                    <a:pt x="351" y="51"/>
                  </a:lnTo>
                  <a:lnTo>
                    <a:pt x="351" y="20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auto">
            <a:xfrm>
              <a:off x="2325" y="3339"/>
              <a:ext cx="1121" cy="1176"/>
            </a:xfrm>
            <a:custGeom>
              <a:avLst/>
              <a:gdLst/>
              <a:ahLst/>
              <a:cxnLst>
                <a:cxn ang="0">
                  <a:pos x="541" y="0"/>
                </a:cxn>
                <a:cxn ang="0">
                  <a:pos x="579" y="0"/>
                </a:cxn>
                <a:cxn ang="0">
                  <a:pos x="589" y="20"/>
                </a:cxn>
                <a:cxn ang="0">
                  <a:pos x="598" y="30"/>
                </a:cxn>
                <a:cxn ang="0">
                  <a:pos x="598" y="553"/>
                </a:cxn>
                <a:cxn ang="0">
                  <a:pos x="1092" y="553"/>
                </a:cxn>
                <a:cxn ang="0">
                  <a:pos x="1102" y="563"/>
                </a:cxn>
                <a:cxn ang="0">
                  <a:pos x="1121" y="573"/>
                </a:cxn>
                <a:cxn ang="0">
                  <a:pos x="1121" y="613"/>
                </a:cxn>
                <a:cxn ang="0">
                  <a:pos x="1102" y="623"/>
                </a:cxn>
                <a:cxn ang="0">
                  <a:pos x="1092" y="633"/>
                </a:cxn>
                <a:cxn ang="0">
                  <a:pos x="598" y="633"/>
                </a:cxn>
                <a:cxn ang="0">
                  <a:pos x="598" y="1146"/>
                </a:cxn>
                <a:cxn ang="0">
                  <a:pos x="589" y="1156"/>
                </a:cxn>
                <a:cxn ang="0">
                  <a:pos x="579" y="1176"/>
                </a:cxn>
                <a:cxn ang="0">
                  <a:pos x="541" y="1176"/>
                </a:cxn>
                <a:cxn ang="0">
                  <a:pos x="522" y="1156"/>
                </a:cxn>
                <a:cxn ang="0">
                  <a:pos x="522" y="633"/>
                </a:cxn>
                <a:cxn ang="0">
                  <a:pos x="28" y="633"/>
                </a:cxn>
                <a:cxn ang="0">
                  <a:pos x="19" y="623"/>
                </a:cxn>
                <a:cxn ang="0">
                  <a:pos x="0" y="613"/>
                </a:cxn>
                <a:cxn ang="0">
                  <a:pos x="0" y="573"/>
                </a:cxn>
                <a:cxn ang="0">
                  <a:pos x="19" y="563"/>
                </a:cxn>
                <a:cxn ang="0">
                  <a:pos x="28" y="553"/>
                </a:cxn>
                <a:cxn ang="0">
                  <a:pos x="522" y="553"/>
                </a:cxn>
                <a:cxn ang="0">
                  <a:pos x="522" y="30"/>
                </a:cxn>
                <a:cxn ang="0">
                  <a:pos x="532" y="20"/>
                </a:cxn>
                <a:cxn ang="0">
                  <a:pos x="541" y="0"/>
                </a:cxn>
              </a:cxnLst>
              <a:rect l="0" t="0" r="r" b="b"/>
              <a:pathLst>
                <a:path w="1121" h="1176">
                  <a:moveTo>
                    <a:pt x="541" y="0"/>
                  </a:moveTo>
                  <a:lnTo>
                    <a:pt x="579" y="0"/>
                  </a:lnTo>
                  <a:lnTo>
                    <a:pt x="589" y="20"/>
                  </a:lnTo>
                  <a:lnTo>
                    <a:pt x="598" y="30"/>
                  </a:lnTo>
                  <a:lnTo>
                    <a:pt x="598" y="553"/>
                  </a:lnTo>
                  <a:lnTo>
                    <a:pt x="1092" y="553"/>
                  </a:lnTo>
                  <a:lnTo>
                    <a:pt x="1102" y="563"/>
                  </a:lnTo>
                  <a:lnTo>
                    <a:pt x="1121" y="573"/>
                  </a:lnTo>
                  <a:lnTo>
                    <a:pt x="1121" y="613"/>
                  </a:lnTo>
                  <a:lnTo>
                    <a:pt x="1102" y="623"/>
                  </a:lnTo>
                  <a:lnTo>
                    <a:pt x="1092" y="633"/>
                  </a:lnTo>
                  <a:lnTo>
                    <a:pt x="598" y="633"/>
                  </a:lnTo>
                  <a:lnTo>
                    <a:pt x="598" y="1146"/>
                  </a:lnTo>
                  <a:lnTo>
                    <a:pt x="589" y="1156"/>
                  </a:lnTo>
                  <a:lnTo>
                    <a:pt x="579" y="1176"/>
                  </a:lnTo>
                  <a:lnTo>
                    <a:pt x="541" y="1176"/>
                  </a:lnTo>
                  <a:lnTo>
                    <a:pt x="522" y="1156"/>
                  </a:lnTo>
                  <a:lnTo>
                    <a:pt x="522" y="633"/>
                  </a:lnTo>
                  <a:lnTo>
                    <a:pt x="28" y="633"/>
                  </a:lnTo>
                  <a:lnTo>
                    <a:pt x="19" y="623"/>
                  </a:lnTo>
                  <a:lnTo>
                    <a:pt x="0" y="613"/>
                  </a:lnTo>
                  <a:lnTo>
                    <a:pt x="0" y="573"/>
                  </a:lnTo>
                  <a:lnTo>
                    <a:pt x="19" y="563"/>
                  </a:lnTo>
                  <a:lnTo>
                    <a:pt x="28" y="553"/>
                  </a:lnTo>
                  <a:lnTo>
                    <a:pt x="522" y="553"/>
                  </a:lnTo>
                  <a:lnTo>
                    <a:pt x="522" y="30"/>
                  </a:lnTo>
                  <a:lnTo>
                    <a:pt x="532" y="20"/>
                  </a:lnTo>
                  <a:lnTo>
                    <a:pt x="5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auto">
            <a:xfrm>
              <a:off x="3854" y="3460"/>
              <a:ext cx="494" cy="2261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85" y="0"/>
                </a:cxn>
                <a:cxn ang="0">
                  <a:pos x="494" y="10"/>
                </a:cxn>
                <a:cxn ang="0">
                  <a:pos x="494" y="40"/>
                </a:cxn>
                <a:cxn ang="0">
                  <a:pos x="485" y="50"/>
                </a:cxn>
                <a:cxn ang="0">
                  <a:pos x="466" y="60"/>
                </a:cxn>
                <a:cxn ang="0">
                  <a:pos x="333" y="241"/>
                </a:cxn>
                <a:cxn ang="0">
                  <a:pos x="228" y="442"/>
                </a:cxn>
                <a:cxn ang="0">
                  <a:pos x="171" y="663"/>
                </a:cxn>
                <a:cxn ang="0">
                  <a:pos x="133" y="894"/>
                </a:cxn>
                <a:cxn ang="0">
                  <a:pos x="124" y="1125"/>
                </a:cxn>
                <a:cxn ang="0">
                  <a:pos x="133" y="1306"/>
                </a:cxn>
                <a:cxn ang="0">
                  <a:pos x="152" y="1487"/>
                </a:cxn>
                <a:cxn ang="0">
                  <a:pos x="190" y="1668"/>
                </a:cxn>
                <a:cxn ang="0">
                  <a:pos x="247" y="1849"/>
                </a:cxn>
                <a:cxn ang="0">
                  <a:pos x="342" y="2030"/>
                </a:cxn>
                <a:cxn ang="0">
                  <a:pos x="456" y="2181"/>
                </a:cxn>
                <a:cxn ang="0">
                  <a:pos x="494" y="2221"/>
                </a:cxn>
                <a:cxn ang="0">
                  <a:pos x="494" y="2241"/>
                </a:cxn>
                <a:cxn ang="0">
                  <a:pos x="475" y="2261"/>
                </a:cxn>
                <a:cxn ang="0">
                  <a:pos x="447" y="2241"/>
                </a:cxn>
                <a:cxn ang="0">
                  <a:pos x="390" y="2191"/>
                </a:cxn>
                <a:cxn ang="0">
                  <a:pos x="304" y="2110"/>
                </a:cxn>
                <a:cxn ang="0">
                  <a:pos x="219" y="1990"/>
                </a:cxn>
                <a:cxn ang="0">
                  <a:pos x="143" y="1839"/>
                </a:cxn>
                <a:cxn ang="0">
                  <a:pos x="67" y="1648"/>
                </a:cxn>
                <a:cxn ang="0">
                  <a:pos x="29" y="1457"/>
                </a:cxn>
                <a:cxn ang="0">
                  <a:pos x="10" y="1286"/>
                </a:cxn>
                <a:cxn ang="0">
                  <a:pos x="0" y="1135"/>
                </a:cxn>
                <a:cxn ang="0">
                  <a:pos x="10" y="924"/>
                </a:cxn>
                <a:cxn ang="0">
                  <a:pos x="48" y="693"/>
                </a:cxn>
                <a:cxn ang="0">
                  <a:pos x="133" y="442"/>
                </a:cxn>
                <a:cxn ang="0">
                  <a:pos x="219" y="281"/>
                </a:cxn>
                <a:cxn ang="0">
                  <a:pos x="304" y="160"/>
                </a:cxn>
                <a:cxn ang="0">
                  <a:pos x="380" y="70"/>
                </a:cxn>
                <a:cxn ang="0">
                  <a:pos x="447" y="20"/>
                </a:cxn>
                <a:cxn ang="0">
                  <a:pos x="475" y="0"/>
                </a:cxn>
              </a:cxnLst>
              <a:rect l="0" t="0" r="r" b="b"/>
              <a:pathLst>
                <a:path w="494" h="2261">
                  <a:moveTo>
                    <a:pt x="475" y="0"/>
                  </a:moveTo>
                  <a:lnTo>
                    <a:pt x="485" y="0"/>
                  </a:lnTo>
                  <a:lnTo>
                    <a:pt x="494" y="10"/>
                  </a:lnTo>
                  <a:lnTo>
                    <a:pt x="494" y="40"/>
                  </a:lnTo>
                  <a:lnTo>
                    <a:pt x="485" y="50"/>
                  </a:lnTo>
                  <a:lnTo>
                    <a:pt x="466" y="60"/>
                  </a:lnTo>
                  <a:lnTo>
                    <a:pt x="333" y="241"/>
                  </a:lnTo>
                  <a:lnTo>
                    <a:pt x="228" y="442"/>
                  </a:lnTo>
                  <a:lnTo>
                    <a:pt x="171" y="663"/>
                  </a:lnTo>
                  <a:lnTo>
                    <a:pt x="133" y="894"/>
                  </a:lnTo>
                  <a:lnTo>
                    <a:pt x="124" y="1125"/>
                  </a:lnTo>
                  <a:lnTo>
                    <a:pt x="133" y="1306"/>
                  </a:lnTo>
                  <a:lnTo>
                    <a:pt x="152" y="1487"/>
                  </a:lnTo>
                  <a:lnTo>
                    <a:pt x="190" y="1668"/>
                  </a:lnTo>
                  <a:lnTo>
                    <a:pt x="247" y="1849"/>
                  </a:lnTo>
                  <a:lnTo>
                    <a:pt x="342" y="2030"/>
                  </a:lnTo>
                  <a:lnTo>
                    <a:pt x="456" y="2181"/>
                  </a:lnTo>
                  <a:lnTo>
                    <a:pt x="494" y="2221"/>
                  </a:lnTo>
                  <a:lnTo>
                    <a:pt x="494" y="2241"/>
                  </a:lnTo>
                  <a:lnTo>
                    <a:pt x="475" y="2261"/>
                  </a:lnTo>
                  <a:lnTo>
                    <a:pt x="447" y="2241"/>
                  </a:lnTo>
                  <a:lnTo>
                    <a:pt x="390" y="2191"/>
                  </a:lnTo>
                  <a:lnTo>
                    <a:pt x="304" y="2110"/>
                  </a:lnTo>
                  <a:lnTo>
                    <a:pt x="219" y="1990"/>
                  </a:lnTo>
                  <a:lnTo>
                    <a:pt x="143" y="1839"/>
                  </a:lnTo>
                  <a:lnTo>
                    <a:pt x="67" y="1648"/>
                  </a:lnTo>
                  <a:lnTo>
                    <a:pt x="29" y="1457"/>
                  </a:lnTo>
                  <a:lnTo>
                    <a:pt x="10" y="1286"/>
                  </a:lnTo>
                  <a:lnTo>
                    <a:pt x="0" y="1135"/>
                  </a:lnTo>
                  <a:lnTo>
                    <a:pt x="10" y="924"/>
                  </a:lnTo>
                  <a:lnTo>
                    <a:pt x="48" y="693"/>
                  </a:lnTo>
                  <a:lnTo>
                    <a:pt x="133" y="442"/>
                  </a:lnTo>
                  <a:lnTo>
                    <a:pt x="219" y="281"/>
                  </a:lnTo>
                  <a:lnTo>
                    <a:pt x="304" y="160"/>
                  </a:lnTo>
                  <a:lnTo>
                    <a:pt x="380" y="70"/>
                  </a:lnTo>
                  <a:lnTo>
                    <a:pt x="447" y="20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auto">
            <a:xfrm>
              <a:off x="4538" y="3610"/>
              <a:ext cx="1292" cy="1538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466" y="0"/>
                </a:cxn>
                <a:cxn ang="0">
                  <a:pos x="580" y="10"/>
                </a:cxn>
                <a:cxn ang="0">
                  <a:pos x="741" y="10"/>
                </a:cxn>
                <a:cxn ang="0">
                  <a:pos x="827" y="0"/>
                </a:cxn>
                <a:cxn ang="0">
                  <a:pos x="1017" y="0"/>
                </a:cxn>
                <a:cxn ang="0">
                  <a:pos x="1026" y="10"/>
                </a:cxn>
                <a:cxn ang="0">
                  <a:pos x="1026" y="41"/>
                </a:cxn>
                <a:cxn ang="0">
                  <a:pos x="1007" y="61"/>
                </a:cxn>
                <a:cxn ang="0">
                  <a:pos x="855" y="61"/>
                </a:cxn>
                <a:cxn ang="0">
                  <a:pos x="789" y="81"/>
                </a:cxn>
                <a:cxn ang="0">
                  <a:pos x="751" y="101"/>
                </a:cxn>
                <a:cxn ang="0">
                  <a:pos x="732" y="131"/>
                </a:cxn>
                <a:cxn ang="0">
                  <a:pos x="722" y="171"/>
                </a:cxn>
                <a:cxn ang="0">
                  <a:pos x="713" y="191"/>
                </a:cxn>
                <a:cxn ang="0">
                  <a:pos x="428" y="1407"/>
                </a:cxn>
                <a:cxn ang="0">
                  <a:pos x="418" y="1427"/>
                </a:cxn>
                <a:cxn ang="0">
                  <a:pos x="418" y="1468"/>
                </a:cxn>
                <a:cxn ang="0">
                  <a:pos x="428" y="1478"/>
                </a:cxn>
                <a:cxn ang="0">
                  <a:pos x="694" y="1478"/>
                </a:cxn>
                <a:cxn ang="0">
                  <a:pos x="836" y="1468"/>
                </a:cxn>
                <a:cxn ang="0">
                  <a:pos x="950" y="1427"/>
                </a:cxn>
                <a:cxn ang="0">
                  <a:pos x="1036" y="1367"/>
                </a:cxn>
                <a:cxn ang="0">
                  <a:pos x="1102" y="1287"/>
                </a:cxn>
                <a:cxn ang="0">
                  <a:pos x="1159" y="1196"/>
                </a:cxn>
                <a:cxn ang="0">
                  <a:pos x="1235" y="1015"/>
                </a:cxn>
                <a:cxn ang="0">
                  <a:pos x="1254" y="975"/>
                </a:cxn>
                <a:cxn ang="0">
                  <a:pos x="1264" y="965"/>
                </a:cxn>
                <a:cxn ang="0">
                  <a:pos x="1283" y="965"/>
                </a:cxn>
                <a:cxn ang="0">
                  <a:pos x="1292" y="975"/>
                </a:cxn>
                <a:cxn ang="0">
                  <a:pos x="1292" y="995"/>
                </a:cxn>
                <a:cxn ang="0">
                  <a:pos x="1283" y="1015"/>
                </a:cxn>
                <a:cxn ang="0">
                  <a:pos x="1112" y="1498"/>
                </a:cxn>
                <a:cxn ang="0">
                  <a:pos x="1093" y="1538"/>
                </a:cxn>
                <a:cxn ang="0">
                  <a:pos x="10" y="1538"/>
                </a:cxn>
                <a:cxn ang="0">
                  <a:pos x="0" y="1528"/>
                </a:cxn>
                <a:cxn ang="0">
                  <a:pos x="0" y="1498"/>
                </a:cxn>
                <a:cxn ang="0">
                  <a:pos x="10" y="1478"/>
                </a:cxn>
                <a:cxn ang="0">
                  <a:pos x="19" y="1468"/>
                </a:cxn>
                <a:cxn ang="0">
                  <a:pos x="152" y="1468"/>
                </a:cxn>
                <a:cxn ang="0">
                  <a:pos x="209" y="1448"/>
                </a:cxn>
                <a:cxn ang="0">
                  <a:pos x="228" y="1417"/>
                </a:cxn>
                <a:cxn ang="0">
                  <a:pos x="247" y="1357"/>
                </a:cxn>
                <a:cxn ang="0">
                  <a:pos x="532" y="151"/>
                </a:cxn>
                <a:cxn ang="0">
                  <a:pos x="542" y="131"/>
                </a:cxn>
                <a:cxn ang="0">
                  <a:pos x="542" y="91"/>
                </a:cxn>
                <a:cxn ang="0">
                  <a:pos x="523" y="81"/>
                </a:cxn>
                <a:cxn ang="0">
                  <a:pos x="513" y="71"/>
                </a:cxn>
                <a:cxn ang="0">
                  <a:pos x="485" y="71"/>
                </a:cxn>
                <a:cxn ang="0">
                  <a:pos x="456" y="61"/>
                </a:cxn>
                <a:cxn ang="0">
                  <a:pos x="352" y="61"/>
                </a:cxn>
                <a:cxn ang="0">
                  <a:pos x="342" y="51"/>
                </a:cxn>
                <a:cxn ang="0">
                  <a:pos x="342" y="20"/>
                </a:cxn>
                <a:cxn ang="0">
                  <a:pos x="361" y="0"/>
                </a:cxn>
              </a:cxnLst>
              <a:rect l="0" t="0" r="r" b="b"/>
              <a:pathLst>
                <a:path w="1292" h="1538">
                  <a:moveTo>
                    <a:pt x="361" y="0"/>
                  </a:moveTo>
                  <a:lnTo>
                    <a:pt x="466" y="0"/>
                  </a:lnTo>
                  <a:lnTo>
                    <a:pt x="580" y="10"/>
                  </a:lnTo>
                  <a:lnTo>
                    <a:pt x="741" y="10"/>
                  </a:lnTo>
                  <a:lnTo>
                    <a:pt x="827" y="0"/>
                  </a:lnTo>
                  <a:lnTo>
                    <a:pt x="1017" y="0"/>
                  </a:lnTo>
                  <a:lnTo>
                    <a:pt x="1026" y="10"/>
                  </a:lnTo>
                  <a:lnTo>
                    <a:pt x="1026" y="41"/>
                  </a:lnTo>
                  <a:lnTo>
                    <a:pt x="1007" y="61"/>
                  </a:lnTo>
                  <a:lnTo>
                    <a:pt x="855" y="61"/>
                  </a:lnTo>
                  <a:lnTo>
                    <a:pt x="789" y="81"/>
                  </a:lnTo>
                  <a:lnTo>
                    <a:pt x="751" y="101"/>
                  </a:lnTo>
                  <a:lnTo>
                    <a:pt x="732" y="131"/>
                  </a:lnTo>
                  <a:lnTo>
                    <a:pt x="722" y="171"/>
                  </a:lnTo>
                  <a:lnTo>
                    <a:pt x="713" y="191"/>
                  </a:lnTo>
                  <a:lnTo>
                    <a:pt x="428" y="1407"/>
                  </a:lnTo>
                  <a:lnTo>
                    <a:pt x="418" y="1427"/>
                  </a:lnTo>
                  <a:lnTo>
                    <a:pt x="418" y="1468"/>
                  </a:lnTo>
                  <a:lnTo>
                    <a:pt x="428" y="1478"/>
                  </a:lnTo>
                  <a:lnTo>
                    <a:pt x="694" y="1478"/>
                  </a:lnTo>
                  <a:lnTo>
                    <a:pt x="836" y="1468"/>
                  </a:lnTo>
                  <a:lnTo>
                    <a:pt x="950" y="1427"/>
                  </a:lnTo>
                  <a:lnTo>
                    <a:pt x="1036" y="1367"/>
                  </a:lnTo>
                  <a:lnTo>
                    <a:pt x="1102" y="1287"/>
                  </a:lnTo>
                  <a:lnTo>
                    <a:pt x="1159" y="1196"/>
                  </a:lnTo>
                  <a:lnTo>
                    <a:pt x="1235" y="1015"/>
                  </a:lnTo>
                  <a:lnTo>
                    <a:pt x="1254" y="975"/>
                  </a:lnTo>
                  <a:lnTo>
                    <a:pt x="1264" y="965"/>
                  </a:lnTo>
                  <a:lnTo>
                    <a:pt x="1283" y="965"/>
                  </a:lnTo>
                  <a:lnTo>
                    <a:pt x="1292" y="975"/>
                  </a:lnTo>
                  <a:lnTo>
                    <a:pt x="1292" y="995"/>
                  </a:lnTo>
                  <a:lnTo>
                    <a:pt x="1283" y="1015"/>
                  </a:lnTo>
                  <a:lnTo>
                    <a:pt x="1112" y="1498"/>
                  </a:lnTo>
                  <a:lnTo>
                    <a:pt x="1093" y="1538"/>
                  </a:lnTo>
                  <a:lnTo>
                    <a:pt x="10" y="1538"/>
                  </a:lnTo>
                  <a:lnTo>
                    <a:pt x="0" y="1528"/>
                  </a:lnTo>
                  <a:lnTo>
                    <a:pt x="0" y="1498"/>
                  </a:lnTo>
                  <a:lnTo>
                    <a:pt x="10" y="1478"/>
                  </a:lnTo>
                  <a:lnTo>
                    <a:pt x="19" y="1468"/>
                  </a:lnTo>
                  <a:lnTo>
                    <a:pt x="152" y="1468"/>
                  </a:lnTo>
                  <a:lnTo>
                    <a:pt x="209" y="1448"/>
                  </a:lnTo>
                  <a:lnTo>
                    <a:pt x="228" y="1417"/>
                  </a:lnTo>
                  <a:lnTo>
                    <a:pt x="247" y="1357"/>
                  </a:lnTo>
                  <a:lnTo>
                    <a:pt x="532" y="151"/>
                  </a:lnTo>
                  <a:lnTo>
                    <a:pt x="542" y="131"/>
                  </a:lnTo>
                  <a:lnTo>
                    <a:pt x="542" y="91"/>
                  </a:lnTo>
                  <a:lnTo>
                    <a:pt x="523" y="81"/>
                  </a:lnTo>
                  <a:lnTo>
                    <a:pt x="513" y="71"/>
                  </a:lnTo>
                  <a:lnTo>
                    <a:pt x="485" y="71"/>
                  </a:lnTo>
                  <a:lnTo>
                    <a:pt x="456" y="61"/>
                  </a:lnTo>
                  <a:lnTo>
                    <a:pt x="352" y="61"/>
                  </a:lnTo>
                  <a:lnTo>
                    <a:pt x="342" y="51"/>
                  </a:lnTo>
                  <a:lnTo>
                    <a:pt x="342" y="20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4" name="Freeform 10"/>
            <p:cNvSpPr>
              <a:spLocks noEditPoints="1"/>
            </p:cNvSpPr>
            <p:nvPr/>
          </p:nvSpPr>
          <p:spPr bwMode="auto">
            <a:xfrm>
              <a:off x="6058" y="3460"/>
              <a:ext cx="494" cy="2251"/>
            </a:xfrm>
            <a:custGeom>
              <a:avLst/>
              <a:gdLst/>
              <a:ahLst/>
              <a:cxnLst>
                <a:cxn ang="0">
                  <a:pos x="494" y="1115"/>
                </a:cxn>
                <a:cxn ang="0">
                  <a:pos x="494" y="1125"/>
                </a:cxn>
                <a:cxn ang="0">
                  <a:pos x="494" y="1115"/>
                </a:cxn>
                <a:cxn ang="0">
                  <a:pos x="19" y="0"/>
                </a:cxn>
                <a:cxn ang="0">
                  <a:pos x="48" y="20"/>
                </a:cxn>
                <a:cxn ang="0">
                  <a:pos x="105" y="70"/>
                </a:cxn>
                <a:cxn ang="0">
                  <a:pos x="190" y="150"/>
                </a:cxn>
                <a:cxn ang="0">
                  <a:pos x="276" y="271"/>
                </a:cxn>
                <a:cxn ang="0">
                  <a:pos x="352" y="422"/>
                </a:cxn>
                <a:cxn ang="0">
                  <a:pos x="447" y="683"/>
                </a:cxn>
                <a:cxn ang="0">
                  <a:pos x="485" y="924"/>
                </a:cxn>
                <a:cxn ang="0">
                  <a:pos x="494" y="1125"/>
                </a:cxn>
                <a:cxn ang="0">
                  <a:pos x="485" y="1326"/>
                </a:cxn>
                <a:cxn ang="0">
                  <a:pos x="447" y="1557"/>
                </a:cxn>
                <a:cxn ang="0">
                  <a:pos x="361" y="1809"/>
                </a:cxn>
                <a:cxn ang="0">
                  <a:pos x="276" y="1969"/>
                </a:cxn>
                <a:cxn ang="0">
                  <a:pos x="190" y="2090"/>
                </a:cxn>
                <a:cxn ang="0">
                  <a:pos x="114" y="2181"/>
                </a:cxn>
                <a:cxn ang="0">
                  <a:pos x="48" y="2231"/>
                </a:cxn>
                <a:cxn ang="0">
                  <a:pos x="19" y="2251"/>
                </a:cxn>
                <a:cxn ang="0">
                  <a:pos x="0" y="2231"/>
                </a:cxn>
                <a:cxn ang="0">
                  <a:pos x="0" y="2211"/>
                </a:cxn>
                <a:cxn ang="0">
                  <a:pos x="10" y="2201"/>
                </a:cxn>
                <a:cxn ang="0">
                  <a:pos x="29" y="2191"/>
                </a:cxn>
                <a:cxn ang="0">
                  <a:pos x="162" y="2010"/>
                </a:cxn>
                <a:cxn ang="0">
                  <a:pos x="266" y="1809"/>
                </a:cxn>
                <a:cxn ang="0">
                  <a:pos x="323" y="1588"/>
                </a:cxn>
                <a:cxn ang="0">
                  <a:pos x="361" y="1356"/>
                </a:cxn>
                <a:cxn ang="0">
                  <a:pos x="371" y="1125"/>
                </a:cxn>
                <a:cxn ang="0">
                  <a:pos x="352" y="854"/>
                </a:cxn>
                <a:cxn ang="0">
                  <a:pos x="314" y="613"/>
                </a:cxn>
                <a:cxn ang="0">
                  <a:pos x="247" y="402"/>
                </a:cxn>
                <a:cxn ang="0">
                  <a:pos x="152" y="221"/>
                </a:cxn>
                <a:cxn ang="0">
                  <a:pos x="38" y="70"/>
                </a:cxn>
                <a:cxn ang="0">
                  <a:pos x="0" y="30"/>
                </a:cxn>
                <a:cxn ang="0">
                  <a:pos x="0" y="20"/>
                </a:cxn>
                <a:cxn ang="0">
                  <a:pos x="19" y="0"/>
                </a:cxn>
              </a:cxnLst>
              <a:rect l="0" t="0" r="r" b="b"/>
              <a:pathLst>
                <a:path w="494" h="2251">
                  <a:moveTo>
                    <a:pt x="494" y="1115"/>
                  </a:moveTo>
                  <a:lnTo>
                    <a:pt x="494" y="1125"/>
                  </a:lnTo>
                  <a:lnTo>
                    <a:pt x="494" y="1115"/>
                  </a:lnTo>
                  <a:close/>
                  <a:moveTo>
                    <a:pt x="19" y="0"/>
                  </a:moveTo>
                  <a:lnTo>
                    <a:pt x="48" y="20"/>
                  </a:lnTo>
                  <a:lnTo>
                    <a:pt x="105" y="70"/>
                  </a:lnTo>
                  <a:lnTo>
                    <a:pt x="190" y="150"/>
                  </a:lnTo>
                  <a:lnTo>
                    <a:pt x="276" y="271"/>
                  </a:lnTo>
                  <a:lnTo>
                    <a:pt x="352" y="422"/>
                  </a:lnTo>
                  <a:lnTo>
                    <a:pt x="447" y="683"/>
                  </a:lnTo>
                  <a:lnTo>
                    <a:pt x="485" y="924"/>
                  </a:lnTo>
                  <a:lnTo>
                    <a:pt x="494" y="1125"/>
                  </a:lnTo>
                  <a:lnTo>
                    <a:pt x="485" y="1326"/>
                  </a:lnTo>
                  <a:lnTo>
                    <a:pt x="447" y="1557"/>
                  </a:lnTo>
                  <a:lnTo>
                    <a:pt x="361" y="1809"/>
                  </a:lnTo>
                  <a:lnTo>
                    <a:pt x="276" y="1969"/>
                  </a:lnTo>
                  <a:lnTo>
                    <a:pt x="190" y="2090"/>
                  </a:lnTo>
                  <a:lnTo>
                    <a:pt x="114" y="2181"/>
                  </a:lnTo>
                  <a:lnTo>
                    <a:pt x="48" y="2231"/>
                  </a:lnTo>
                  <a:lnTo>
                    <a:pt x="19" y="2251"/>
                  </a:lnTo>
                  <a:lnTo>
                    <a:pt x="0" y="2231"/>
                  </a:lnTo>
                  <a:lnTo>
                    <a:pt x="0" y="2211"/>
                  </a:lnTo>
                  <a:lnTo>
                    <a:pt x="10" y="2201"/>
                  </a:lnTo>
                  <a:lnTo>
                    <a:pt x="29" y="2191"/>
                  </a:lnTo>
                  <a:lnTo>
                    <a:pt x="162" y="2010"/>
                  </a:lnTo>
                  <a:lnTo>
                    <a:pt x="266" y="1809"/>
                  </a:lnTo>
                  <a:lnTo>
                    <a:pt x="323" y="1588"/>
                  </a:lnTo>
                  <a:lnTo>
                    <a:pt x="361" y="1356"/>
                  </a:lnTo>
                  <a:lnTo>
                    <a:pt x="371" y="1125"/>
                  </a:lnTo>
                  <a:lnTo>
                    <a:pt x="352" y="854"/>
                  </a:lnTo>
                  <a:lnTo>
                    <a:pt x="314" y="613"/>
                  </a:lnTo>
                  <a:lnTo>
                    <a:pt x="247" y="402"/>
                  </a:lnTo>
                  <a:lnTo>
                    <a:pt x="152" y="221"/>
                  </a:lnTo>
                  <a:lnTo>
                    <a:pt x="38" y="70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5" name="Freeform 11"/>
            <p:cNvSpPr>
              <a:spLocks noEditPoints="1"/>
            </p:cNvSpPr>
            <p:nvPr/>
          </p:nvSpPr>
          <p:spPr bwMode="auto">
            <a:xfrm>
              <a:off x="7464" y="4324"/>
              <a:ext cx="1425" cy="523"/>
            </a:xfrm>
            <a:custGeom>
              <a:avLst/>
              <a:gdLst/>
              <a:ahLst/>
              <a:cxnLst>
                <a:cxn ang="0">
                  <a:pos x="38" y="432"/>
                </a:cxn>
                <a:cxn ang="0">
                  <a:pos x="1378" y="432"/>
                </a:cxn>
                <a:cxn ang="0">
                  <a:pos x="1387" y="442"/>
                </a:cxn>
                <a:cxn ang="0">
                  <a:pos x="1406" y="442"/>
                </a:cxn>
                <a:cxn ang="0">
                  <a:pos x="1416" y="462"/>
                </a:cxn>
                <a:cxn ang="0">
                  <a:pos x="1416" y="502"/>
                </a:cxn>
                <a:cxn ang="0">
                  <a:pos x="1397" y="512"/>
                </a:cxn>
                <a:cxn ang="0">
                  <a:pos x="1387" y="523"/>
                </a:cxn>
                <a:cxn ang="0">
                  <a:pos x="29" y="523"/>
                </a:cxn>
                <a:cxn ang="0">
                  <a:pos x="19" y="512"/>
                </a:cxn>
                <a:cxn ang="0">
                  <a:pos x="0" y="502"/>
                </a:cxn>
                <a:cxn ang="0">
                  <a:pos x="0" y="462"/>
                </a:cxn>
                <a:cxn ang="0">
                  <a:pos x="10" y="442"/>
                </a:cxn>
                <a:cxn ang="0">
                  <a:pos x="19" y="442"/>
                </a:cxn>
                <a:cxn ang="0">
                  <a:pos x="38" y="432"/>
                </a:cxn>
                <a:cxn ang="0">
                  <a:pos x="38" y="0"/>
                </a:cxn>
                <a:cxn ang="0">
                  <a:pos x="1397" y="0"/>
                </a:cxn>
                <a:cxn ang="0">
                  <a:pos x="1406" y="10"/>
                </a:cxn>
                <a:cxn ang="0">
                  <a:pos x="1425" y="20"/>
                </a:cxn>
                <a:cxn ang="0">
                  <a:pos x="1425" y="60"/>
                </a:cxn>
                <a:cxn ang="0">
                  <a:pos x="1416" y="80"/>
                </a:cxn>
                <a:cxn ang="0">
                  <a:pos x="1397" y="80"/>
                </a:cxn>
                <a:cxn ang="0">
                  <a:pos x="1387" y="90"/>
                </a:cxn>
                <a:cxn ang="0">
                  <a:pos x="48" y="90"/>
                </a:cxn>
                <a:cxn ang="0">
                  <a:pos x="29" y="80"/>
                </a:cxn>
                <a:cxn ang="0">
                  <a:pos x="19" y="80"/>
                </a:cxn>
                <a:cxn ang="0">
                  <a:pos x="10" y="60"/>
                </a:cxn>
                <a:cxn ang="0">
                  <a:pos x="10" y="20"/>
                </a:cxn>
                <a:cxn ang="0">
                  <a:pos x="29" y="10"/>
                </a:cxn>
                <a:cxn ang="0">
                  <a:pos x="38" y="0"/>
                </a:cxn>
              </a:cxnLst>
              <a:rect l="0" t="0" r="r" b="b"/>
              <a:pathLst>
                <a:path w="1425" h="523">
                  <a:moveTo>
                    <a:pt x="38" y="432"/>
                  </a:moveTo>
                  <a:lnTo>
                    <a:pt x="1378" y="432"/>
                  </a:lnTo>
                  <a:lnTo>
                    <a:pt x="1387" y="442"/>
                  </a:lnTo>
                  <a:lnTo>
                    <a:pt x="1406" y="442"/>
                  </a:lnTo>
                  <a:lnTo>
                    <a:pt x="1416" y="462"/>
                  </a:lnTo>
                  <a:lnTo>
                    <a:pt x="1416" y="502"/>
                  </a:lnTo>
                  <a:lnTo>
                    <a:pt x="1397" y="512"/>
                  </a:lnTo>
                  <a:lnTo>
                    <a:pt x="1387" y="523"/>
                  </a:lnTo>
                  <a:lnTo>
                    <a:pt x="29" y="523"/>
                  </a:lnTo>
                  <a:lnTo>
                    <a:pt x="19" y="512"/>
                  </a:lnTo>
                  <a:lnTo>
                    <a:pt x="0" y="502"/>
                  </a:lnTo>
                  <a:lnTo>
                    <a:pt x="0" y="462"/>
                  </a:lnTo>
                  <a:lnTo>
                    <a:pt x="10" y="442"/>
                  </a:lnTo>
                  <a:lnTo>
                    <a:pt x="19" y="442"/>
                  </a:lnTo>
                  <a:lnTo>
                    <a:pt x="38" y="432"/>
                  </a:lnTo>
                  <a:close/>
                  <a:moveTo>
                    <a:pt x="38" y="0"/>
                  </a:moveTo>
                  <a:lnTo>
                    <a:pt x="1397" y="0"/>
                  </a:lnTo>
                  <a:lnTo>
                    <a:pt x="1406" y="10"/>
                  </a:lnTo>
                  <a:lnTo>
                    <a:pt x="1425" y="20"/>
                  </a:lnTo>
                  <a:lnTo>
                    <a:pt x="1425" y="60"/>
                  </a:lnTo>
                  <a:lnTo>
                    <a:pt x="1416" y="80"/>
                  </a:lnTo>
                  <a:lnTo>
                    <a:pt x="1397" y="80"/>
                  </a:lnTo>
                  <a:lnTo>
                    <a:pt x="1387" y="90"/>
                  </a:lnTo>
                  <a:lnTo>
                    <a:pt x="48" y="90"/>
                  </a:lnTo>
                  <a:lnTo>
                    <a:pt x="29" y="80"/>
                  </a:lnTo>
                  <a:lnTo>
                    <a:pt x="19" y="80"/>
                  </a:lnTo>
                  <a:lnTo>
                    <a:pt x="10" y="60"/>
                  </a:lnTo>
                  <a:lnTo>
                    <a:pt x="10" y="20"/>
                  </a:lnTo>
                  <a:lnTo>
                    <a:pt x="29" y="1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6" name="Freeform 12"/>
            <p:cNvSpPr>
              <a:spLocks noEditPoints="1"/>
            </p:cNvSpPr>
            <p:nvPr/>
          </p:nvSpPr>
          <p:spPr bwMode="auto">
            <a:xfrm>
              <a:off x="9735" y="3610"/>
              <a:ext cx="1301" cy="1548"/>
            </a:xfrm>
            <a:custGeom>
              <a:avLst/>
              <a:gdLst/>
              <a:ahLst/>
              <a:cxnLst>
                <a:cxn ang="0">
                  <a:pos x="427" y="392"/>
                </a:cxn>
                <a:cxn ang="0">
                  <a:pos x="285" y="503"/>
                </a:cxn>
                <a:cxn ang="0">
                  <a:pos x="218" y="644"/>
                </a:cxn>
                <a:cxn ang="0">
                  <a:pos x="209" y="845"/>
                </a:cxn>
                <a:cxn ang="0">
                  <a:pos x="266" y="1015"/>
                </a:cxn>
                <a:cxn ang="0">
                  <a:pos x="418" y="1146"/>
                </a:cxn>
                <a:cxn ang="0">
                  <a:pos x="551" y="362"/>
                </a:cxn>
                <a:cxn ang="0">
                  <a:pos x="731" y="1176"/>
                </a:cxn>
                <a:cxn ang="0">
                  <a:pos x="940" y="1096"/>
                </a:cxn>
                <a:cxn ang="0">
                  <a:pos x="1045" y="965"/>
                </a:cxn>
                <a:cxn ang="0">
                  <a:pos x="1083" y="764"/>
                </a:cxn>
                <a:cxn ang="0">
                  <a:pos x="1054" y="593"/>
                </a:cxn>
                <a:cxn ang="0">
                  <a:pos x="950" y="443"/>
                </a:cxn>
                <a:cxn ang="0">
                  <a:pos x="731" y="352"/>
                </a:cxn>
                <a:cxn ang="0">
                  <a:pos x="361" y="10"/>
                </a:cxn>
                <a:cxn ang="0">
                  <a:pos x="1007" y="0"/>
                </a:cxn>
                <a:cxn ang="0">
                  <a:pos x="836" y="71"/>
                </a:cxn>
                <a:cxn ang="0">
                  <a:pos x="741" y="111"/>
                </a:cxn>
                <a:cxn ang="0">
                  <a:pos x="731" y="312"/>
                </a:cxn>
                <a:cxn ang="0">
                  <a:pos x="1073" y="412"/>
                </a:cxn>
                <a:cxn ang="0">
                  <a:pos x="1273" y="644"/>
                </a:cxn>
                <a:cxn ang="0">
                  <a:pos x="1273" y="905"/>
                </a:cxn>
                <a:cxn ang="0">
                  <a:pos x="1073" y="1126"/>
                </a:cxn>
                <a:cxn ang="0">
                  <a:pos x="731" y="1237"/>
                </a:cxn>
                <a:cxn ang="0">
                  <a:pos x="741" y="1438"/>
                </a:cxn>
                <a:cxn ang="0">
                  <a:pos x="836" y="1478"/>
                </a:cxn>
                <a:cxn ang="0">
                  <a:pos x="1007" y="1548"/>
                </a:cxn>
                <a:cxn ang="0">
                  <a:pos x="361" y="1538"/>
                </a:cxn>
                <a:cxn ang="0">
                  <a:pos x="285" y="1478"/>
                </a:cxn>
                <a:cxn ang="0">
                  <a:pos x="503" y="1458"/>
                </a:cxn>
                <a:cxn ang="0">
                  <a:pos x="551" y="1407"/>
                </a:cxn>
                <a:cxn ang="0">
                  <a:pos x="370" y="1196"/>
                </a:cxn>
                <a:cxn ang="0">
                  <a:pos x="104" y="1025"/>
                </a:cxn>
                <a:cxn ang="0">
                  <a:pos x="0" y="774"/>
                </a:cxn>
                <a:cxn ang="0">
                  <a:pos x="104" y="523"/>
                </a:cxn>
                <a:cxn ang="0">
                  <a:pos x="370" y="352"/>
                </a:cxn>
                <a:cxn ang="0">
                  <a:pos x="551" y="141"/>
                </a:cxn>
                <a:cxn ang="0">
                  <a:pos x="503" y="91"/>
                </a:cxn>
                <a:cxn ang="0">
                  <a:pos x="285" y="71"/>
                </a:cxn>
              </a:cxnLst>
              <a:rect l="0" t="0" r="r" b="b"/>
              <a:pathLst>
                <a:path w="1301" h="1548">
                  <a:moveTo>
                    <a:pt x="551" y="362"/>
                  </a:moveTo>
                  <a:lnTo>
                    <a:pt x="427" y="392"/>
                  </a:lnTo>
                  <a:lnTo>
                    <a:pt x="342" y="443"/>
                  </a:lnTo>
                  <a:lnTo>
                    <a:pt x="285" y="503"/>
                  </a:lnTo>
                  <a:lnTo>
                    <a:pt x="237" y="573"/>
                  </a:lnTo>
                  <a:lnTo>
                    <a:pt x="218" y="644"/>
                  </a:lnTo>
                  <a:lnTo>
                    <a:pt x="209" y="714"/>
                  </a:lnTo>
                  <a:lnTo>
                    <a:pt x="209" y="845"/>
                  </a:lnTo>
                  <a:lnTo>
                    <a:pt x="228" y="925"/>
                  </a:lnTo>
                  <a:lnTo>
                    <a:pt x="266" y="1015"/>
                  </a:lnTo>
                  <a:lnTo>
                    <a:pt x="323" y="1086"/>
                  </a:lnTo>
                  <a:lnTo>
                    <a:pt x="418" y="1146"/>
                  </a:lnTo>
                  <a:lnTo>
                    <a:pt x="551" y="1186"/>
                  </a:lnTo>
                  <a:lnTo>
                    <a:pt x="551" y="362"/>
                  </a:lnTo>
                  <a:close/>
                  <a:moveTo>
                    <a:pt x="731" y="352"/>
                  </a:moveTo>
                  <a:lnTo>
                    <a:pt x="731" y="1176"/>
                  </a:lnTo>
                  <a:lnTo>
                    <a:pt x="845" y="1146"/>
                  </a:lnTo>
                  <a:lnTo>
                    <a:pt x="940" y="1096"/>
                  </a:lnTo>
                  <a:lnTo>
                    <a:pt x="997" y="1035"/>
                  </a:lnTo>
                  <a:lnTo>
                    <a:pt x="1045" y="965"/>
                  </a:lnTo>
                  <a:lnTo>
                    <a:pt x="1083" y="824"/>
                  </a:lnTo>
                  <a:lnTo>
                    <a:pt x="1083" y="764"/>
                  </a:lnTo>
                  <a:lnTo>
                    <a:pt x="1073" y="674"/>
                  </a:lnTo>
                  <a:lnTo>
                    <a:pt x="1054" y="593"/>
                  </a:lnTo>
                  <a:lnTo>
                    <a:pt x="1016" y="513"/>
                  </a:lnTo>
                  <a:lnTo>
                    <a:pt x="950" y="443"/>
                  </a:lnTo>
                  <a:lnTo>
                    <a:pt x="864" y="382"/>
                  </a:lnTo>
                  <a:lnTo>
                    <a:pt x="731" y="352"/>
                  </a:lnTo>
                  <a:close/>
                  <a:moveTo>
                    <a:pt x="285" y="0"/>
                  </a:moveTo>
                  <a:lnTo>
                    <a:pt x="361" y="10"/>
                  </a:lnTo>
                  <a:lnTo>
                    <a:pt x="931" y="10"/>
                  </a:lnTo>
                  <a:lnTo>
                    <a:pt x="1007" y="0"/>
                  </a:lnTo>
                  <a:lnTo>
                    <a:pt x="1007" y="71"/>
                  </a:lnTo>
                  <a:lnTo>
                    <a:pt x="836" y="71"/>
                  </a:lnTo>
                  <a:lnTo>
                    <a:pt x="779" y="91"/>
                  </a:lnTo>
                  <a:lnTo>
                    <a:pt x="741" y="111"/>
                  </a:lnTo>
                  <a:lnTo>
                    <a:pt x="731" y="141"/>
                  </a:lnTo>
                  <a:lnTo>
                    <a:pt x="731" y="312"/>
                  </a:lnTo>
                  <a:lnTo>
                    <a:pt x="921" y="342"/>
                  </a:lnTo>
                  <a:lnTo>
                    <a:pt x="1073" y="412"/>
                  </a:lnTo>
                  <a:lnTo>
                    <a:pt x="1197" y="513"/>
                  </a:lnTo>
                  <a:lnTo>
                    <a:pt x="1273" y="644"/>
                  </a:lnTo>
                  <a:lnTo>
                    <a:pt x="1301" y="774"/>
                  </a:lnTo>
                  <a:lnTo>
                    <a:pt x="1273" y="905"/>
                  </a:lnTo>
                  <a:lnTo>
                    <a:pt x="1197" y="1025"/>
                  </a:lnTo>
                  <a:lnTo>
                    <a:pt x="1073" y="1126"/>
                  </a:lnTo>
                  <a:lnTo>
                    <a:pt x="921" y="1206"/>
                  </a:lnTo>
                  <a:lnTo>
                    <a:pt x="731" y="1237"/>
                  </a:lnTo>
                  <a:lnTo>
                    <a:pt x="731" y="1407"/>
                  </a:lnTo>
                  <a:lnTo>
                    <a:pt x="741" y="1438"/>
                  </a:lnTo>
                  <a:lnTo>
                    <a:pt x="779" y="1458"/>
                  </a:lnTo>
                  <a:lnTo>
                    <a:pt x="836" y="1478"/>
                  </a:lnTo>
                  <a:lnTo>
                    <a:pt x="1007" y="1478"/>
                  </a:lnTo>
                  <a:lnTo>
                    <a:pt x="1007" y="1548"/>
                  </a:lnTo>
                  <a:lnTo>
                    <a:pt x="931" y="1538"/>
                  </a:lnTo>
                  <a:lnTo>
                    <a:pt x="361" y="1538"/>
                  </a:lnTo>
                  <a:lnTo>
                    <a:pt x="285" y="1548"/>
                  </a:lnTo>
                  <a:lnTo>
                    <a:pt x="285" y="1478"/>
                  </a:lnTo>
                  <a:lnTo>
                    <a:pt x="446" y="1478"/>
                  </a:lnTo>
                  <a:lnTo>
                    <a:pt x="503" y="1458"/>
                  </a:lnTo>
                  <a:lnTo>
                    <a:pt x="541" y="1438"/>
                  </a:lnTo>
                  <a:lnTo>
                    <a:pt x="551" y="1407"/>
                  </a:lnTo>
                  <a:lnTo>
                    <a:pt x="551" y="1237"/>
                  </a:lnTo>
                  <a:lnTo>
                    <a:pt x="370" y="1196"/>
                  </a:lnTo>
                  <a:lnTo>
                    <a:pt x="218" y="1126"/>
                  </a:lnTo>
                  <a:lnTo>
                    <a:pt x="104" y="1025"/>
                  </a:lnTo>
                  <a:lnTo>
                    <a:pt x="28" y="905"/>
                  </a:lnTo>
                  <a:lnTo>
                    <a:pt x="0" y="774"/>
                  </a:lnTo>
                  <a:lnTo>
                    <a:pt x="28" y="644"/>
                  </a:lnTo>
                  <a:lnTo>
                    <a:pt x="104" y="523"/>
                  </a:lnTo>
                  <a:lnTo>
                    <a:pt x="218" y="422"/>
                  </a:lnTo>
                  <a:lnTo>
                    <a:pt x="370" y="352"/>
                  </a:lnTo>
                  <a:lnTo>
                    <a:pt x="551" y="312"/>
                  </a:lnTo>
                  <a:lnTo>
                    <a:pt x="551" y="141"/>
                  </a:lnTo>
                  <a:lnTo>
                    <a:pt x="541" y="111"/>
                  </a:lnTo>
                  <a:lnTo>
                    <a:pt x="503" y="91"/>
                  </a:lnTo>
                  <a:lnTo>
                    <a:pt x="446" y="71"/>
                  </a:lnTo>
                  <a:lnTo>
                    <a:pt x="285" y="71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auto">
            <a:xfrm>
              <a:off x="11378" y="3460"/>
              <a:ext cx="494" cy="2261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85" y="0"/>
                </a:cxn>
                <a:cxn ang="0">
                  <a:pos x="494" y="10"/>
                </a:cxn>
                <a:cxn ang="0">
                  <a:pos x="494" y="40"/>
                </a:cxn>
                <a:cxn ang="0">
                  <a:pos x="485" y="50"/>
                </a:cxn>
                <a:cxn ang="0">
                  <a:pos x="466" y="60"/>
                </a:cxn>
                <a:cxn ang="0">
                  <a:pos x="333" y="241"/>
                </a:cxn>
                <a:cxn ang="0">
                  <a:pos x="228" y="442"/>
                </a:cxn>
                <a:cxn ang="0">
                  <a:pos x="171" y="663"/>
                </a:cxn>
                <a:cxn ang="0">
                  <a:pos x="133" y="894"/>
                </a:cxn>
                <a:cxn ang="0">
                  <a:pos x="124" y="1125"/>
                </a:cxn>
                <a:cxn ang="0">
                  <a:pos x="133" y="1306"/>
                </a:cxn>
                <a:cxn ang="0">
                  <a:pos x="152" y="1487"/>
                </a:cxn>
                <a:cxn ang="0">
                  <a:pos x="190" y="1668"/>
                </a:cxn>
                <a:cxn ang="0">
                  <a:pos x="247" y="1849"/>
                </a:cxn>
                <a:cxn ang="0">
                  <a:pos x="342" y="2030"/>
                </a:cxn>
                <a:cxn ang="0">
                  <a:pos x="456" y="2181"/>
                </a:cxn>
                <a:cxn ang="0">
                  <a:pos x="494" y="2221"/>
                </a:cxn>
                <a:cxn ang="0">
                  <a:pos x="494" y="2241"/>
                </a:cxn>
                <a:cxn ang="0">
                  <a:pos x="475" y="2261"/>
                </a:cxn>
                <a:cxn ang="0">
                  <a:pos x="447" y="2241"/>
                </a:cxn>
                <a:cxn ang="0">
                  <a:pos x="390" y="2191"/>
                </a:cxn>
                <a:cxn ang="0">
                  <a:pos x="304" y="2110"/>
                </a:cxn>
                <a:cxn ang="0">
                  <a:pos x="219" y="1990"/>
                </a:cxn>
                <a:cxn ang="0">
                  <a:pos x="143" y="1839"/>
                </a:cxn>
                <a:cxn ang="0">
                  <a:pos x="67" y="1648"/>
                </a:cxn>
                <a:cxn ang="0">
                  <a:pos x="29" y="1457"/>
                </a:cxn>
                <a:cxn ang="0">
                  <a:pos x="10" y="1286"/>
                </a:cxn>
                <a:cxn ang="0">
                  <a:pos x="0" y="1135"/>
                </a:cxn>
                <a:cxn ang="0">
                  <a:pos x="10" y="924"/>
                </a:cxn>
                <a:cxn ang="0">
                  <a:pos x="48" y="693"/>
                </a:cxn>
                <a:cxn ang="0">
                  <a:pos x="133" y="442"/>
                </a:cxn>
                <a:cxn ang="0">
                  <a:pos x="219" y="281"/>
                </a:cxn>
                <a:cxn ang="0">
                  <a:pos x="304" y="160"/>
                </a:cxn>
                <a:cxn ang="0">
                  <a:pos x="380" y="70"/>
                </a:cxn>
                <a:cxn ang="0">
                  <a:pos x="447" y="20"/>
                </a:cxn>
                <a:cxn ang="0">
                  <a:pos x="475" y="0"/>
                </a:cxn>
              </a:cxnLst>
              <a:rect l="0" t="0" r="r" b="b"/>
              <a:pathLst>
                <a:path w="494" h="2261">
                  <a:moveTo>
                    <a:pt x="475" y="0"/>
                  </a:moveTo>
                  <a:lnTo>
                    <a:pt x="485" y="0"/>
                  </a:lnTo>
                  <a:lnTo>
                    <a:pt x="494" y="10"/>
                  </a:lnTo>
                  <a:lnTo>
                    <a:pt x="494" y="40"/>
                  </a:lnTo>
                  <a:lnTo>
                    <a:pt x="485" y="50"/>
                  </a:lnTo>
                  <a:lnTo>
                    <a:pt x="466" y="60"/>
                  </a:lnTo>
                  <a:lnTo>
                    <a:pt x="333" y="241"/>
                  </a:lnTo>
                  <a:lnTo>
                    <a:pt x="228" y="442"/>
                  </a:lnTo>
                  <a:lnTo>
                    <a:pt x="171" y="663"/>
                  </a:lnTo>
                  <a:lnTo>
                    <a:pt x="133" y="894"/>
                  </a:lnTo>
                  <a:lnTo>
                    <a:pt x="124" y="1125"/>
                  </a:lnTo>
                  <a:lnTo>
                    <a:pt x="133" y="1306"/>
                  </a:lnTo>
                  <a:lnTo>
                    <a:pt x="152" y="1487"/>
                  </a:lnTo>
                  <a:lnTo>
                    <a:pt x="190" y="1668"/>
                  </a:lnTo>
                  <a:lnTo>
                    <a:pt x="247" y="1849"/>
                  </a:lnTo>
                  <a:lnTo>
                    <a:pt x="342" y="2030"/>
                  </a:lnTo>
                  <a:lnTo>
                    <a:pt x="456" y="2181"/>
                  </a:lnTo>
                  <a:lnTo>
                    <a:pt x="494" y="2221"/>
                  </a:lnTo>
                  <a:lnTo>
                    <a:pt x="494" y="2241"/>
                  </a:lnTo>
                  <a:lnTo>
                    <a:pt x="475" y="2261"/>
                  </a:lnTo>
                  <a:lnTo>
                    <a:pt x="447" y="2241"/>
                  </a:lnTo>
                  <a:lnTo>
                    <a:pt x="390" y="2191"/>
                  </a:lnTo>
                  <a:lnTo>
                    <a:pt x="304" y="2110"/>
                  </a:lnTo>
                  <a:lnTo>
                    <a:pt x="219" y="1990"/>
                  </a:lnTo>
                  <a:lnTo>
                    <a:pt x="143" y="1839"/>
                  </a:lnTo>
                  <a:lnTo>
                    <a:pt x="67" y="1648"/>
                  </a:lnTo>
                  <a:lnTo>
                    <a:pt x="29" y="1457"/>
                  </a:lnTo>
                  <a:lnTo>
                    <a:pt x="10" y="1286"/>
                  </a:lnTo>
                  <a:lnTo>
                    <a:pt x="0" y="1135"/>
                  </a:lnTo>
                  <a:lnTo>
                    <a:pt x="10" y="924"/>
                  </a:lnTo>
                  <a:lnTo>
                    <a:pt x="48" y="693"/>
                  </a:lnTo>
                  <a:lnTo>
                    <a:pt x="133" y="442"/>
                  </a:lnTo>
                  <a:lnTo>
                    <a:pt x="219" y="281"/>
                  </a:lnTo>
                  <a:lnTo>
                    <a:pt x="304" y="160"/>
                  </a:lnTo>
                  <a:lnTo>
                    <a:pt x="380" y="70"/>
                  </a:lnTo>
                  <a:lnTo>
                    <a:pt x="447" y="20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auto">
            <a:xfrm>
              <a:off x="12043" y="3600"/>
              <a:ext cx="1758" cy="1538"/>
            </a:xfrm>
            <a:custGeom>
              <a:avLst/>
              <a:gdLst/>
              <a:ahLst/>
              <a:cxnLst>
                <a:cxn ang="0">
                  <a:pos x="1406" y="0"/>
                </a:cxn>
                <a:cxn ang="0">
                  <a:pos x="1729" y="0"/>
                </a:cxn>
                <a:cxn ang="0">
                  <a:pos x="1758" y="10"/>
                </a:cxn>
                <a:cxn ang="0">
                  <a:pos x="1739" y="61"/>
                </a:cxn>
                <a:cxn ang="0">
                  <a:pos x="1596" y="81"/>
                </a:cxn>
                <a:cxn ang="0">
                  <a:pos x="1435" y="181"/>
                </a:cxn>
                <a:cxn ang="0">
                  <a:pos x="1330" y="302"/>
                </a:cxn>
                <a:cxn ang="0">
                  <a:pos x="1159" y="493"/>
                </a:cxn>
                <a:cxn ang="0">
                  <a:pos x="998" y="674"/>
                </a:cxn>
                <a:cxn ang="0">
                  <a:pos x="1093" y="915"/>
                </a:cxn>
                <a:cxn ang="0">
                  <a:pos x="1216" y="1226"/>
                </a:cxn>
                <a:cxn ang="0">
                  <a:pos x="1292" y="1417"/>
                </a:cxn>
                <a:cxn ang="0">
                  <a:pos x="1368" y="1468"/>
                </a:cxn>
                <a:cxn ang="0">
                  <a:pos x="1492" y="1478"/>
                </a:cxn>
                <a:cxn ang="0">
                  <a:pos x="1473" y="1538"/>
                </a:cxn>
                <a:cxn ang="0">
                  <a:pos x="1292" y="1528"/>
                </a:cxn>
                <a:cxn ang="0">
                  <a:pos x="1036" y="1538"/>
                </a:cxn>
                <a:cxn ang="0">
                  <a:pos x="912" y="1528"/>
                </a:cxn>
                <a:cxn ang="0">
                  <a:pos x="931" y="1478"/>
                </a:cxn>
                <a:cxn ang="0">
                  <a:pos x="998" y="1468"/>
                </a:cxn>
                <a:cxn ang="0">
                  <a:pos x="1083" y="1417"/>
                </a:cxn>
                <a:cxn ang="0">
                  <a:pos x="1074" y="1377"/>
                </a:cxn>
                <a:cxn ang="0">
                  <a:pos x="665" y="1056"/>
                </a:cxn>
                <a:cxn ang="0">
                  <a:pos x="428" y="1317"/>
                </a:cxn>
                <a:cxn ang="0">
                  <a:pos x="399" y="1367"/>
                </a:cxn>
                <a:cxn ang="0">
                  <a:pos x="390" y="1417"/>
                </a:cxn>
                <a:cxn ang="0">
                  <a:pos x="437" y="1458"/>
                </a:cxn>
                <a:cxn ang="0">
                  <a:pos x="494" y="1468"/>
                </a:cxn>
                <a:cxn ang="0">
                  <a:pos x="504" y="1508"/>
                </a:cxn>
                <a:cxn ang="0">
                  <a:pos x="485" y="1538"/>
                </a:cxn>
                <a:cxn ang="0">
                  <a:pos x="228" y="1528"/>
                </a:cxn>
                <a:cxn ang="0">
                  <a:pos x="10" y="1538"/>
                </a:cxn>
                <a:cxn ang="0">
                  <a:pos x="0" y="1498"/>
                </a:cxn>
                <a:cxn ang="0">
                  <a:pos x="19" y="1468"/>
                </a:cxn>
                <a:cxn ang="0">
                  <a:pos x="152" y="1448"/>
                </a:cxn>
                <a:cxn ang="0">
                  <a:pos x="361" y="1307"/>
                </a:cxn>
                <a:cxn ang="0">
                  <a:pos x="836" y="774"/>
                </a:cxn>
                <a:cxn ang="0">
                  <a:pos x="570" y="111"/>
                </a:cxn>
                <a:cxn ang="0">
                  <a:pos x="504" y="71"/>
                </a:cxn>
                <a:cxn ang="0">
                  <a:pos x="380" y="61"/>
                </a:cxn>
                <a:cxn ang="0">
                  <a:pos x="399" y="10"/>
                </a:cxn>
                <a:cxn ang="0">
                  <a:pos x="580" y="20"/>
                </a:cxn>
                <a:cxn ang="0">
                  <a:pos x="789" y="10"/>
                </a:cxn>
                <a:cxn ang="0">
                  <a:pos x="950" y="20"/>
                </a:cxn>
                <a:cxn ang="0">
                  <a:pos x="931" y="71"/>
                </a:cxn>
                <a:cxn ang="0">
                  <a:pos x="874" y="81"/>
                </a:cxn>
                <a:cxn ang="0">
                  <a:pos x="789" y="131"/>
                </a:cxn>
                <a:cxn ang="0">
                  <a:pos x="798" y="171"/>
                </a:cxn>
                <a:cxn ang="0">
                  <a:pos x="988" y="603"/>
                </a:cxn>
                <a:cxn ang="0">
                  <a:pos x="1349" y="191"/>
                </a:cxn>
                <a:cxn ang="0">
                  <a:pos x="1368" y="111"/>
                </a:cxn>
                <a:cxn ang="0">
                  <a:pos x="1321" y="71"/>
                </a:cxn>
                <a:cxn ang="0">
                  <a:pos x="1264" y="61"/>
                </a:cxn>
                <a:cxn ang="0">
                  <a:pos x="1254" y="20"/>
                </a:cxn>
              </a:cxnLst>
              <a:rect l="0" t="0" r="r" b="b"/>
              <a:pathLst>
                <a:path w="1758" h="1538">
                  <a:moveTo>
                    <a:pt x="1273" y="0"/>
                  </a:moveTo>
                  <a:lnTo>
                    <a:pt x="1406" y="0"/>
                  </a:lnTo>
                  <a:lnTo>
                    <a:pt x="1530" y="10"/>
                  </a:lnTo>
                  <a:lnTo>
                    <a:pt x="1729" y="0"/>
                  </a:lnTo>
                  <a:lnTo>
                    <a:pt x="1748" y="0"/>
                  </a:lnTo>
                  <a:lnTo>
                    <a:pt x="1758" y="10"/>
                  </a:lnTo>
                  <a:lnTo>
                    <a:pt x="1758" y="40"/>
                  </a:lnTo>
                  <a:lnTo>
                    <a:pt x="1739" y="61"/>
                  </a:lnTo>
                  <a:lnTo>
                    <a:pt x="1710" y="61"/>
                  </a:lnTo>
                  <a:lnTo>
                    <a:pt x="1596" y="81"/>
                  </a:lnTo>
                  <a:lnTo>
                    <a:pt x="1501" y="131"/>
                  </a:lnTo>
                  <a:lnTo>
                    <a:pt x="1435" y="181"/>
                  </a:lnTo>
                  <a:lnTo>
                    <a:pt x="1387" y="231"/>
                  </a:lnTo>
                  <a:lnTo>
                    <a:pt x="1330" y="302"/>
                  </a:lnTo>
                  <a:lnTo>
                    <a:pt x="1245" y="392"/>
                  </a:lnTo>
                  <a:lnTo>
                    <a:pt x="1159" y="493"/>
                  </a:lnTo>
                  <a:lnTo>
                    <a:pt x="1074" y="583"/>
                  </a:lnTo>
                  <a:lnTo>
                    <a:pt x="998" y="674"/>
                  </a:lnTo>
                  <a:lnTo>
                    <a:pt x="1036" y="774"/>
                  </a:lnTo>
                  <a:lnTo>
                    <a:pt x="1093" y="915"/>
                  </a:lnTo>
                  <a:lnTo>
                    <a:pt x="1150" y="1066"/>
                  </a:lnTo>
                  <a:lnTo>
                    <a:pt x="1216" y="1226"/>
                  </a:lnTo>
                  <a:lnTo>
                    <a:pt x="1273" y="1367"/>
                  </a:lnTo>
                  <a:lnTo>
                    <a:pt x="1292" y="1417"/>
                  </a:lnTo>
                  <a:lnTo>
                    <a:pt x="1321" y="1448"/>
                  </a:lnTo>
                  <a:lnTo>
                    <a:pt x="1368" y="1468"/>
                  </a:lnTo>
                  <a:lnTo>
                    <a:pt x="1482" y="1468"/>
                  </a:lnTo>
                  <a:lnTo>
                    <a:pt x="1492" y="1478"/>
                  </a:lnTo>
                  <a:lnTo>
                    <a:pt x="1492" y="1518"/>
                  </a:lnTo>
                  <a:lnTo>
                    <a:pt x="1473" y="1538"/>
                  </a:lnTo>
                  <a:lnTo>
                    <a:pt x="1378" y="1538"/>
                  </a:lnTo>
                  <a:lnTo>
                    <a:pt x="1292" y="1528"/>
                  </a:lnTo>
                  <a:lnTo>
                    <a:pt x="1131" y="1528"/>
                  </a:lnTo>
                  <a:lnTo>
                    <a:pt x="1036" y="1538"/>
                  </a:lnTo>
                  <a:lnTo>
                    <a:pt x="922" y="1538"/>
                  </a:lnTo>
                  <a:lnTo>
                    <a:pt x="912" y="1528"/>
                  </a:lnTo>
                  <a:lnTo>
                    <a:pt x="912" y="1488"/>
                  </a:lnTo>
                  <a:lnTo>
                    <a:pt x="931" y="1478"/>
                  </a:lnTo>
                  <a:lnTo>
                    <a:pt x="941" y="1468"/>
                  </a:lnTo>
                  <a:lnTo>
                    <a:pt x="998" y="1468"/>
                  </a:lnTo>
                  <a:lnTo>
                    <a:pt x="1055" y="1448"/>
                  </a:lnTo>
                  <a:lnTo>
                    <a:pt x="1083" y="1417"/>
                  </a:lnTo>
                  <a:lnTo>
                    <a:pt x="1083" y="1397"/>
                  </a:lnTo>
                  <a:lnTo>
                    <a:pt x="1074" y="1377"/>
                  </a:lnTo>
                  <a:lnTo>
                    <a:pt x="855" y="834"/>
                  </a:lnTo>
                  <a:lnTo>
                    <a:pt x="665" y="1056"/>
                  </a:lnTo>
                  <a:lnTo>
                    <a:pt x="447" y="1297"/>
                  </a:lnTo>
                  <a:lnTo>
                    <a:pt x="428" y="1317"/>
                  </a:lnTo>
                  <a:lnTo>
                    <a:pt x="409" y="1347"/>
                  </a:lnTo>
                  <a:lnTo>
                    <a:pt x="399" y="1367"/>
                  </a:lnTo>
                  <a:lnTo>
                    <a:pt x="390" y="1397"/>
                  </a:lnTo>
                  <a:lnTo>
                    <a:pt x="390" y="1417"/>
                  </a:lnTo>
                  <a:lnTo>
                    <a:pt x="399" y="1437"/>
                  </a:lnTo>
                  <a:lnTo>
                    <a:pt x="437" y="1458"/>
                  </a:lnTo>
                  <a:lnTo>
                    <a:pt x="447" y="1468"/>
                  </a:lnTo>
                  <a:lnTo>
                    <a:pt x="494" y="1468"/>
                  </a:lnTo>
                  <a:lnTo>
                    <a:pt x="504" y="1478"/>
                  </a:lnTo>
                  <a:lnTo>
                    <a:pt x="504" y="1508"/>
                  </a:lnTo>
                  <a:lnTo>
                    <a:pt x="494" y="1528"/>
                  </a:lnTo>
                  <a:lnTo>
                    <a:pt x="485" y="1538"/>
                  </a:lnTo>
                  <a:lnTo>
                    <a:pt x="342" y="1538"/>
                  </a:lnTo>
                  <a:lnTo>
                    <a:pt x="228" y="1528"/>
                  </a:lnTo>
                  <a:lnTo>
                    <a:pt x="29" y="1538"/>
                  </a:lnTo>
                  <a:lnTo>
                    <a:pt x="10" y="1538"/>
                  </a:lnTo>
                  <a:lnTo>
                    <a:pt x="0" y="1528"/>
                  </a:lnTo>
                  <a:lnTo>
                    <a:pt x="0" y="1498"/>
                  </a:lnTo>
                  <a:lnTo>
                    <a:pt x="10" y="1478"/>
                  </a:lnTo>
                  <a:lnTo>
                    <a:pt x="19" y="1468"/>
                  </a:lnTo>
                  <a:lnTo>
                    <a:pt x="48" y="1468"/>
                  </a:lnTo>
                  <a:lnTo>
                    <a:pt x="152" y="1448"/>
                  </a:lnTo>
                  <a:lnTo>
                    <a:pt x="257" y="1397"/>
                  </a:lnTo>
                  <a:lnTo>
                    <a:pt x="361" y="1307"/>
                  </a:lnTo>
                  <a:lnTo>
                    <a:pt x="390" y="1287"/>
                  </a:lnTo>
                  <a:lnTo>
                    <a:pt x="836" y="774"/>
                  </a:lnTo>
                  <a:lnTo>
                    <a:pt x="589" y="141"/>
                  </a:lnTo>
                  <a:lnTo>
                    <a:pt x="570" y="111"/>
                  </a:lnTo>
                  <a:lnTo>
                    <a:pt x="551" y="91"/>
                  </a:lnTo>
                  <a:lnTo>
                    <a:pt x="504" y="71"/>
                  </a:lnTo>
                  <a:lnTo>
                    <a:pt x="390" y="71"/>
                  </a:lnTo>
                  <a:lnTo>
                    <a:pt x="380" y="61"/>
                  </a:lnTo>
                  <a:lnTo>
                    <a:pt x="380" y="30"/>
                  </a:lnTo>
                  <a:lnTo>
                    <a:pt x="399" y="10"/>
                  </a:lnTo>
                  <a:lnTo>
                    <a:pt x="485" y="10"/>
                  </a:lnTo>
                  <a:lnTo>
                    <a:pt x="580" y="20"/>
                  </a:lnTo>
                  <a:lnTo>
                    <a:pt x="656" y="20"/>
                  </a:lnTo>
                  <a:lnTo>
                    <a:pt x="789" y="10"/>
                  </a:lnTo>
                  <a:lnTo>
                    <a:pt x="941" y="10"/>
                  </a:lnTo>
                  <a:lnTo>
                    <a:pt x="950" y="20"/>
                  </a:lnTo>
                  <a:lnTo>
                    <a:pt x="950" y="51"/>
                  </a:lnTo>
                  <a:lnTo>
                    <a:pt x="931" y="71"/>
                  </a:lnTo>
                  <a:lnTo>
                    <a:pt x="912" y="71"/>
                  </a:lnTo>
                  <a:lnTo>
                    <a:pt x="874" y="81"/>
                  </a:lnTo>
                  <a:lnTo>
                    <a:pt x="817" y="101"/>
                  </a:lnTo>
                  <a:lnTo>
                    <a:pt x="789" y="131"/>
                  </a:lnTo>
                  <a:lnTo>
                    <a:pt x="789" y="161"/>
                  </a:lnTo>
                  <a:lnTo>
                    <a:pt x="798" y="171"/>
                  </a:lnTo>
                  <a:lnTo>
                    <a:pt x="979" y="623"/>
                  </a:lnTo>
                  <a:lnTo>
                    <a:pt x="988" y="603"/>
                  </a:lnTo>
                  <a:lnTo>
                    <a:pt x="1330" y="211"/>
                  </a:lnTo>
                  <a:lnTo>
                    <a:pt x="1349" y="191"/>
                  </a:lnTo>
                  <a:lnTo>
                    <a:pt x="1368" y="131"/>
                  </a:lnTo>
                  <a:lnTo>
                    <a:pt x="1368" y="111"/>
                  </a:lnTo>
                  <a:lnTo>
                    <a:pt x="1359" y="91"/>
                  </a:lnTo>
                  <a:lnTo>
                    <a:pt x="1321" y="71"/>
                  </a:lnTo>
                  <a:lnTo>
                    <a:pt x="1311" y="61"/>
                  </a:lnTo>
                  <a:lnTo>
                    <a:pt x="1264" y="61"/>
                  </a:lnTo>
                  <a:lnTo>
                    <a:pt x="1254" y="51"/>
                  </a:lnTo>
                  <a:lnTo>
                    <a:pt x="1254" y="20"/>
                  </a:lnTo>
                  <a:lnTo>
                    <a:pt x="1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auto">
            <a:xfrm>
              <a:off x="13810" y="4776"/>
              <a:ext cx="884" cy="1035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418" y="20"/>
                </a:cxn>
                <a:cxn ang="0">
                  <a:pos x="494" y="81"/>
                </a:cxn>
                <a:cxn ang="0">
                  <a:pos x="542" y="161"/>
                </a:cxn>
                <a:cxn ang="0">
                  <a:pos x="580" y="251"/>
                </a:cxn>
                <a:cxn ang="0">
                  <a:pos x="608" y="352"/>
                </a:cxn>
                <a:cxn ang="0">
                  <a:pos x="618" y="432"/>
                </a:cxn>
                <a:cxn ang="0">
                  <a:pos x="627" y="483"/>
                </a:cxn>
                <a:cxn ang="0">
                  <a:pos x="646" y="483"/>
                </a:cxn>
                <a:cxn ang="0">
                  <a:pos x="741" y="241"/>
                </a:cxn>
                <a:cxn ang="0">
                  <a:pos x="846" y="20"/>
                </a:cxn>
                <a:cxn ang="0">
                  <a:pos x="846" y="10"/>
                </a:cxn>
                <a:cxn ang="0">
                  <a:pos x="874" y="10"/>
                </a:cxn>
                <a:cxn ang="0">
                  <a:pos x="884" y="20"/>
                </a:cxn>
                <a:cxn ang="0">
                  <a:pos x="884" y="40"/>
                </a:cxn>
                <a:cxn ang="0">
                  <a:pos x="874" y="40"/>
                </a:cxn>
                <a:cxn ang="0">
                  <a:pos x="874" y="50"/>
                </a:cxn>
                <a:cxn ang="0">
                  <a:pos x="817" y="161"/>
                </a:cxn>
                <a:cxn ang="0">
                  <a:pos x="779" y="251"/>
                </a:cxn>
                <a:cxn ang="0">
                  <a:pos x="722" y="372"/>
                </a:cxn>
                <a:cxn ang="0">
                  <a:pos x="637" y="613"/>
                </a:cxn>
                <a:cxn ang="0">
                  <a:pos x="627" y="664"/>
                </a:cxn>
                <a:cxn ang="0">
                  <a:pos x="608" y="774"/>
                </a:cxn>
                <a:cxn ang="0">
                  <a:pos x="589" y="875"/>
                </a:cxn>
                <a:cxn ang="0">
                  <a:pos x="561" y="995"/>
                </a:cxn>
                <a:cxn ang="0">
                  <a:pos x="551" y="1015"/>
                </a:cxn>
                <a:cxn ang="0">
                  <a:pos x="532" y="1035"/>
                </a:cxn>
                <a:cxn ang="0">
                  <a:pos x="513" y="1035"/>
                </a:cxn>
                <a:cxn ang="0">
                  <a:pos x="504" y="1025"/>
                </a:cxn>
                <a:cxn ang="0">
                  <a:pos x="494" y="1005"/>
                </a:cxn>
                <a:cxn ang="0">
                  <a:pos x="494" y="995"/>
                </a:cxn>
                <a:cxn ang="0">
                  <a:pos x="504" y="945"/>
                </a:cxn>
                <a:cxn ang="0">
                  <a:pos x="513" y="854"/>
                </a:cxn>
                <a:cxn ang="0">
                  <a:pos x="570" y="653"/>
                </a:cxn>
                <a:cxn ang="0">
                  <a:pos x="570" y="643"/>
                </a:cxn>
                <a:cxn ang="0">
                  <a:pos x="580" y="633"/>
                </a:cxn>
                <a:cxn ang="0">
                  <a:pos x="580" y="462"/>
                </a:cxn>
                <a:cxn ang="0">
                  <a:pos x="570" y="382"/>
                </a:cxn>
                <a:cxn ang="0">
                  <a:pos x="551" y="302"/>
                </a:cxn>
                <a:cxn ang="0">
                  <a:pos x="513" y="231"/>
                </a:cxn>
                <a:cxn ang="0">
                  <a:pos x="466" y="171"/>
                </a:cxn>
                <a:cxn ang="0">
                  <a:pos x="399" y="131"/>
                </a:cxn>
                <a:cxn ang="0">
                  <a:pos x="304" y="121"/>
                </a:cxn>
                <a:cxn ang="0">
                  <a:pos x="200" y="141"/>
                </a:cxn>
                <a:cxn ang="0">
                  <a:pos x="114" y="191"/>
                </a:cxn>
                <a:cxn ang="0">
                  <a:pos x="57" y="272"/>
                </a:cxn>
                <a:cxn ang="0">
                  <a:pos x="48" y="292"/>
                </a:cxn>
                <a:cxn ang="0">
                  <a:pos x="48" y="302"/>
                </a:cxn>
                <a:cxn ang="0">
                  <a:pos x="10" y="302"/>
                </a:cxn>
                <a:cxn ang="0">
                  <a:pos x="0" y="292"/>
                </a:cxn>
                <a:cxn ang="0">
                  <a:pos x="0" y="261"/>
                </a:cxn>
                <a:cxn ang="0">
                  <a:pos x="19" y="221"/>
                </a:cxn>
                <a:cxn ang="0">
                  <a:pos x="57" y="151"/>
                </a:cxn>
                <a:cxn ang="0">
                  <a:pos x="114" y="91"/>
                </a:cxn>
                <a:cxn ang="0">
                  <a:pos x="171" y="50"/>
                </a:cxn>
                <a:cxn ang="0">
                  <a:pos x="238" y="10"/>
                </a:cxn>
                <a:cxn ang="0">
                  <a:pos x="323" y="0"/>
                </a:cxn>
              </a:cxnLst>
              <a:rect l="0" t="0" r="r" b="b"/>
              <a:pathLst>
                <a:path w="884" h="1035">
                  <a:moveTo>
                    <a:pt x="323" y="0"/>
                  </a:moveTo>
                  <a:lnTo>
                    <a:pt x="418" y="20"/>
                  </a:lnTo>
                  <a:lnTo>
                    <a:pt x="494" y="81"/>
                  </a:lnTo>
                  <a:lnTo>
                    <a:pt x="542" y="161"/>
                  </a:lnTo>
                  <a:lnTo>
                    <a:pt x="580" y="251"/>
                  </a:lnTo>
                  <a:lnTo>
                    <a:pt x="608" y="352"/>
                  </a:lnTo>
                  <a:lnTo>
                    <a:pt x="618" y="432"/>
                  </a:lnTo>
                  <a:lnTo>
                    <a:pt x="627" y="483"/>
                  </a:lnTo>
                  <a:lnTo>
                    <a:pt x="646" y="483"/>
                  </a:lnTo>
                  <a:lnTo>
                    <a:pt x="741" y="241"/>
                  </a:lnTo>
                  <a:lnTo>
                    <a:pt x="846" y="20"/>
                  </a:lnTo>
                  <a:lnTo>
                    <a:pt x="846" y="10"/>
                  </a:lnTo>
                  <a:lnTo>
                    <a:pt x="874" y="10"/>
                  </a:lnTo>
                  <a:lnTo>
                    <a:pt x="884" y="20"/>
                  </a:lnTo>
                  <a:lnTo>
                    <a:pt x="884" y="40"/>
                  </a:lnTo>
                  <a:lnTo>
                    <a:pt x="874" y="40"/>
                  </a:lnTo>
                  <a:lnTo>
                    <a:pt x="874" y="50"/>
                  </a:lnTo>
                  <a:lnTo>
                    <a:pt x="817" y="161"/>
                  </a:lnTo>
                  <a:lnTo>
                    <a:pt x="779" y="251"/>
                  </a:lnTo>
                  <a:lnTo>
                    <a:pt x="722" y="372"/>
                  </a:lnTo>
                  <a:lnTo>
                    <a:pt x="637" y="613"/>
                  </a:lnTo>
                  <a:lnTo>
                    <a:pt x="627" y="664"/>
                  </a:lnTo>
                  <a:lnTo>
                    <a:pt x="608" y="774"/>
                  </a:lnTo>
                  <a:lnTo>
                    <a:pt x="589" y="875"/>
                  </a:lnTo>
                  <a:lnTo>
                    <a:pt x="561" y="995"/>
                  </a:lnTo>
                  <a:lnTo>
                    <a:pt x="551" y="1015"/>
                  </a:lnTo>
                  <a:lnTo>
                    <a:pt x="532" y="1035"/>
                  </a:lnTo>
                  <a:lnTo>
                    <a:pt x="513" y="1035"/>
                  </a:lnTo>
                  <a:lnTo>
                    <a:pt x="504" y="1025"/>
                  </a:lnTo>
                  <a:lnTo>
                    <a:pt x="494" y="1005"/>
                  </a:lnTo>
                  <a:lnTo>
                    <a:pt x="494" y="995"/>
                  </a:lnTo>
                  <a:lnTo>
                    <a:pt x="504" y="945"/>
                  </a:lnTo>
                  <a:lnTo>
                    <a:pt x="513" y="854"/>
                  </a:lnTo>
                  <a:lnTo>
                    <a:pt x="570" y="653"/>
                  </a:lnTo>
                  <a:lnTo>
                    <a:pt x="570" y="643"/>
                  </a:lnTo>
                  <a:lnTo>
                    <a:pt x="580" y="633"/>
                  </a:lnTo>
                  <a:lnTo>
                    <a:pt x="580" y="462"/>
                  </a:lnTo>
                  <a:lnTo>
                    <a:pt x="570" y="382"/>
                  </a:lnTo>
                  <a:lnTo>
                    <a:pt x="551" y="302"/>
                  </a:lnTo>
                  <a:lnTo>
                    <a:pt x="513" y="231"/>
                  </a:lnTo>
                  <a:lnTo>
                    <a:pt x="466" y="171"/>
                  </a:lnTo>
                  <a:lnTo>
                    <a:pt x="399" y="131"/>
                  </a:lnTo>
                  <a:lnTo>
                    <a:pt x="304" y="121"/>
                  </a:lnTo>
                  <a:lnTo>
                    <a:pt x="200" y="141"/>
                  </a:lnTo>
                  <a:lnTo>
                    <a:pt x="114" y="191"/>
                  </a:lnTo>
                  <a:lnTo>
                    <a:pt x="57" y="272"/>
                  </a:lnTo>
                  <a:lnTo>
                    <a:pt x="48" y="292"/>
                  </a:lnTo>
                  <a:lnTo>
                    <a:pt x="48" y="302"/>
                  </a:lnTo>
                  <a:lnTo>
                    <a:pt x="10" y="302"/>
                  </a:lnTo>
                  <a:lnTo>
                    <a:pt x="0" y="292"/>
                  </a:lnTo>
                  <a:lnTo>
                    <a:pt x="0" y="261"/>
                  </a:lnTo>
                  <a:lnTo>
                    <a:pt x="19" y="221"/>
                  </a:lnTo>
                  <a:lnTo>
                    <a:pt x="57" y="151"/>
                  </a:lnTo>
                  <a:lnTo>
                    <a:pt x="114" y="91"/>
                  </a:lnTo>
                  <a:lnTo>
                    <a:pt x="171" y="50"/>
                  </a:lnTo>
                  <a:lnTo>
                    <a:pt x="238" y="10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auto">
            <a:xfrm>
              <a:off x="14798" y="4957"/>
              <a:ext cx="646" cy="764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266" y="30"/>
                </a:cxn>
                <a:cxn ang="0">
                  <a:pos x="257" y="30"/>
                </a:cxn>
                <a:cxn ang="0">
                  <a:pos x="219" y="322"/>
                </a:cxn>
                <a:cxn ang="0">
                  <a:pos x="380" y="261"/>
                </a:cxn>
                <a:cxn ang="0">
                  <a:pos x="513" y="322"/>
                </a:cxn>
                <a:cxn ang="0">
                  <a:pos x="523" y="442"/>
                </a:cxn>
                <a:cxn ang="0">
                  <a:pos x="485" y="563"/>
                </a:cxn>
                <a:cxn ang="0">
                  <a:pos x="456" y="663"/>
                </a:cxn>
                <a:cxn ang="0">
                  <a:pos x="466" y="704"/>
                </a:cxn>
                <a:cxn ang="0">
                  <a:pos x="494" y="724"/>
                </a:cxn>
                <a:cxn ang="0">
                  <a:pos x="589" y="643"/>
                </a:cxn>
                <a:cxn ang="0">
                  <a:pos x="608" y="593"/>
                </a:cxn>
                <a:cxn ang="0">
                  <a:pos x="646" y="583"/>
                </a:cxn>
                <a:cxn ang="0">
                  <a:pos x="637" y="633"/>
                </a:cxn>
                <a:cxn ang="0">
                  <a:pos x="551" y="744"/>
                </a:cxn>
                <a:cxn ang="0">
                  <a:pos x="437" y="764"/>
                </a:cxn>
                <a:cxn ang="0">
                  <a:pos x="361" y="663"/>
                </a:cxn>
                <a:cxn ang="0">
                  <a:pos x="371" y="623"/>
                </a:cxn>
                <a:cxn ang="0">
                  <a:pos x="390" y="553"/>
                </a:cxn>
                <a:cxn ang="0">
                  <a:pos x="428" y="422"/>
                </a:cxn>
                <a:cxn ang="0">
                  <a:pos x="437" y="342"/>
                </a:cxn>
                <a:cxn ang="0">
                  <a:pos x="409" y="302"/>
                </a:cxn>
                <a:cxn ang="0">
                  <a:pos x="361" y="292"/>
                </a:cxn>
                <a:cxn ang="0">
                  <a:pos x="219" y="362"/>
                </a:cxn>
                <a:cxn ang="0">
                  <a:pos x="152" y="462"/>
                </a:cxn>
                <a:cxn ang="0">
                  <a:pos x="143" y="493"/>
                </a:cxn>
                <a:cxn ang="0">
                  <a:pos x="124" y="543"/>
                </a:cxn>
                <a:cxn ang="0">
                  <a:pos x="95" y="694"/>
                </a:cxn>
                <a:cxn ang="0">
                  <a:pos x="86" y="724"/>
                </a:cxn>
                <a:cxn ang="0">
                  <a:pos x="57" y="764"/>
                </a:cxn>
                <a:cxn ang="0">
                  <a:pos x="19" y="754"/>
                </a:cxn>
                <a:cxn ang="0">
                  <a:pos x="0" y="724"/>
                </a:cxn>
                <a:cxn ang="0">
                  <a:pos x="143" y="91"/>
                </a:cxn>
                <a:cxn ang="0">
                  <a:pos x="152" y="70"/>
                </a:cxn>
                <a:cxn ang="0">
                  <a:pos x="76" y="60"/>
                </a:cxn>
                <a:cxn ang="0">
                  <a:pos x="67" y="30"/>
                </a:cxn>
                <a:cxn ang="0">
                  <a:pos x="76" y="10"/>
                </a:cxn>
                <a:cxn ang="0">
                  <a:pos x="228" y="0"/>
                </a:cxn>
              </a:cxnLst>
              <a:rect l="0" t="0" r="r" b="b"/>
              <a:pathLst>
                <a:path w="646" h="764">
                  <a:moveTo>
                    <a:pt x="228" y="0"/>
                  </a:moveTo>
                  <a:lnTo>
                    <a:pt x="257" y="0"/>
                  </a:lnTo>
                  <a:lnTo>
                    <a:pt x="266" y="10"/>
                  </a:lnTo>
                  <a:lnTo>
                    <a:pt x="266" y="30"/>
                  </a:lnTo>
                  <a:lnTo>
                    <a:pt x="257" y="40"/>
                  </a:lnTo>
                  <a:lnTo>
                    <a:pt x="257" y="30"/>
                  </a:lnTo>
                  <a:lnTo>
                    <a:pt x="181" y="372"/>
                  </a:lnTo>
                  <a:lnTo>
                    <a:pt x="219" y="322"/>
                  </a:lnTo>
                  <a:lnTo>
                    <a:pt x="285" y="281"/>
                  </a:lnTo>
                  <a:lnTo>
                    <a:pt x="380" y="261"/>
                  </a:lnTo>
                  <a:lnTo>
                    <a:pt x="466" y="281"/>
                  </a:lnTo>
                  <a:lnTo>
                    <a:pt x="513" y="322"/>
                  </a:lnTo>
                  <a:lnTo>
                    <a:pt x="532" y="392"/>
                  </a:lnTo>
                  <a:lnTo>
                    <a:pt x="523" y="442"/>
                  </a:lnTo>
                  <a:lnTo>
                    <a:pt x="504" y="513"/>
                  </a:lnTo>
                  <a:lnTo>
                    <a:pt x="485" y="563"/>
                  </a:lnTo>
                  <a:lnTo>
                    <a:pt x="475" y="603"/>
                  </a:lnTo>
                  <a:lnTo>
                    <a:pt x="456" y="663"/>
                  </a:lnTo>
                  <a:lnTo>
                    <a:pt x="456" y="684"/>
                  </a:lnTo>
                  <a:lnTo>
                    <a:pt x="466" y="704"/>
                  </a:lnTo>
                  <a:lnTo>
                    <a:pt x="475" y="714"/>
                  </a:lnTo>
                  <a:lnTo>
                    <a:pt x="494" y="724"/>
                  </a:lnTo>
                  <a:lnTo>
                    <a:pt x="551" y="704"/>
                  </a:lnTo>
                  <a:lnTo>
                    <a:pt x="589" y="643"/>
                  </a:lnTo>
                  <a:lnTo>
                    <a:pt x="608" y="603"/>
                  </a:lnTo>
                  <a:lnTo>
                    <a:pt x="608" y="593"/>
                  </a:lnTo>
                  <a:lnTo>
                    <a:pt x="618" y="583"/>
                  </a:lnTo>
                  <a:lnTo>
                    <a:pt x="646" y="583"/>
                  </a:lnTo>
                  <a:lnTo>
                    <a:pt x="646" y="593"/>
                  </a:lnTo>
                  <a:lnTo>
                    <a:pt x="637" y="633"/>
                  </a:lnTo>
                  <a:lnTo>
                    <a:pt x="599" y="694"/>
                  </a:lnTo>
                  <a:lnTo>
                    <a:pt x="551" y="744"/>
                  </a:lnTo>
                  <a:lnTo>
                    <a:pt x="475" y="764"/>
                  </a:lnTo>
                  <a:lnTo>
                    <a:pt x="437" y="764"/>
                  </a:lnTo>
                  <a:lnTo>
                    <a:pt x="380" y="724"/>
                  </a:lnTo>
                  <a:lnTo>
                    <a:pt x="361" y="663"/>
                  </a:lnTo>
                  <a:lnTo>
                    <a:pt x="361" y="633"/>
                  </a:lnTo>
                  <a:lnTo>
                    <a:pt x="371" y="623"/>
                  </a:lnTo>
                  <a:lnTo>
                    <a:pt x="380" y="593"/>
                  </a:lnTo>
                  <a:lnTo>
                    <a:pt x="390" y="553"/>
                  </a:lnTo>
                  <a:lnTo>
                    <a:pt x="409" y="493"/>
                  </a:lnTo>
                  <a:lnTo>
                    <a:pt x="428" y="422"/>
                  </a:lnTo>
                  <a:lnTo>
                    <a:pt x="437" y="372"/>
                  </a:lnTo>
                  <a:lnTo>
                    <a:pt x="437" y="342"/>
                  </a:lnTo>
                  <a:lnTo>
                    <a:pt x="428" y="322"/>
                  </a:lnTo>
                  <a:lnTo>
                    <a:pt x="409" y="302"/>
                  </a:lnTo>
                  <a:lnTo>
                    <a:pt x="390" y="292"/>
                  </a:lnTo>
                  <a:lnTo>
                    <a:pt x="361" y="292"/>
                  </a:lnTo>
                  <a:lnTo>
                    <a:pt x="285" y="312"/>
                  </a:lnTo>
                  <a:lnTo>
                    <a:pt x="219" y="362"/>
                  </a:lnTo>
                  <a:lnTo>
                    <a:pt x="171" y="422"/>
                  </a:lnTo>
                  <a:lnTo>
                    <a:pt x="152" y="462"/>
                  </a:lnTo>
                  <a:lnTo>
                    <a:pt x="143" y="472"/>
                  </a:lnTo>
                  <a:lnTo>
                    <a:pt x="143" y="493"/>
                  </a:lnTo>
                  <a:lnTo>
                    <a:pt x="133" y="513"/>
                  </a:lnTo>
                  <a:lnTo>
                    <a:pt x="124" y="543"/>
                  </a:lnTo>
                  <a:lnTo>
                    <a:pt x="95" y="663"/>
                  </a:lnTo>
                  <a:lnTo>
                    <a:pt x="95" y="694"/>
                  </a:lnTo>
                  <a:lnTo>
                    <a:pt x="86" y="704"/>
                  </a:lnTo>
                  <a:lnTo>
                    <a:pt x="86" y="724"/>
                  </a:lnTo>
                  <a:lnTo>
                    <a:pt x="76" y="744"/>
                  </a:lnTo>
                  <a:lnTo>
                    <a:pt x="57" y="764"/>
                  </a:lnTo>
                  <a:lnTo>
                    <a:pt x="38" y="764"/>
                  </a:lnTo>
                  <a:lnTo>
                    <a:pt x="19" y="754"/>
                  </a:lnTo>
                  <a:lnTo>
                    <a:pt x="10" y="744"/>
                  </a:lnTo>
                  <a:lnTo>
                    <a:pt x="0" y="724"/>
                  </a:lnTo>
                  <a:lnTo>
                    <a:pt x="0" y="704"/>
                  </a:lnTo>
                  <a:lnTo>
                    <a:pt x="143" y="91"/>
                  </a:lnTo>
                  <a:lnTo>
                    <a:pt x="152" y="80"/>
                  </a:lnTo>
                  <a:lnTo>
                    <a:pt x="152" y="70"/>
                  </a:lnTo>
                  <a:lnTo>
                    <a:pt x="143" y="60"/>
                  </a:lnTo>
                  <a:lnTo>
                    <a:pt x="76" y="60"/>
                  </a:lnTo>
                  <a:lnTo>
                    <a:pt x="67" y="50"/>
                  </a:lnTo>
                  <a:lnTo>
                    <a:pt x="67" y="30"/>
                  </a:lnTo>
                  <a:lnTo>
                    <a:pt x="76" y="20"/>
                  </a:lnTo>
                  <a:lnTo>
                    <a:pt x="76" y="10"/>
                  </a:lnTo>
                  <a:lnTo>
                    <a:pt x="95" y="10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1" name="Freeform 17"/>
            <p:cNvSpPr>
              <a:spLocks noEditPoints="1"/>
            </p:cNvSpPr>
            <p:nvPr/>
          </p:nvSpPr>
          <p:spPr bwMode="auto">
            <a:xfrm>
              <a:off x="15900" y="3460"/>
              <a:ext cx="494" cy="2251"/>
            </a:xfrm>
            <a:custGeom>
              <a:avLst/>
              <a:gdLst/>
              <a:ahLst/>
              <a:cxnLst>
                <a:cxn ang="0">
                  <a:pos x="494" y="1115"/>
                </a:cxn>
                <a:cxn ang="0">
                  <a:pos x="494" y="1125"/>
                </a:cxn>
                <a:cxn ang="0">
                  <a:pos x="494" y="1115"/>
                </a:cxn>
                <a:cxn ang="0">
                  <a:pos x="19" y="0"/>
                </a:cxn>
                <a:cxn ang="0">
                  <a:pos x="48" y="20"/>
                </a:cxn>
                <a:cxn ang="0">
                  <a:pos x="105" y="70"/>
                </a:cxn>
                <a:cxn ang="0">
                  <a:pos x="190" y="150"/>
                </a:cxn>
                <a:cxn ang="0">
                  <a:pos x="276" y="271"/>
                </a:cxn>
                <a:cxn ang="0">
                  <a:pos x="352" y="422"/>
                </a:cxn>
                <a:cxn ang="0">
                  <a:pos x="447" y="683"/>
                </a:cxn>
                <a:cxn ang="0">
                  <a:pos x="485" y="924"/>
                </a:cxn>
                <a:cxn ang="0">
                  <a:pos x="494" y="1125"/>
                </a:cxn>
                <a:cxn ang="0">
                  <a:pos x="485" y="1326"/>
                </a:cxn>
                <a:cxn ang="0">
                  <a:pos x="447" y="1557"/>
                </a:cxn>
                <a:cxn ang="0">
                  <a:pos x="361" y="1809"/>
                </a:cxn>
                <a:cxn ang="0">
                  <a:pos x="276" y="1969"/>
                </a:cxn>
                <a:cxn ang="0">
                  <a:pos x="190" y="2090"/>
                </a:cxn>
                <a:cxn ang="0">
                  <a:pos x="114" y="2181"/>
                </a:cxn>
                <a:cxn ang="0">
                  <a:pos x="48" y="2231"/>
                </a:cxn>
                <a:cxn ang="0">
                  <a:pos x="19" y="2251"/>
                </a:cxn>
                <a:cxn ang="0">
                  <a:pos x="0" y="2231"/>
                </a:cxn>
                <a:cxn ang="0">
                  <a:pos x="0" y="2211"/>
                </a:cxn>
                <a:cxn ang="0">
                  <a:pos x="10" y="2201"/>
                </a:cxn>
                <a:cxn ang="0">
                  <a:pos x="29" y="2191"/>
                </a:cxn>
                <a:cxn ang="0">
                  <a:pos x="162" y="2010"/>
                </a:cxn>
                <a:cxn ang="0">
                  <a:pos x="266" y="1809"/>
                </a:cxn>
                <a:cxn ang="0">
                  <a:pos x="323" y="1588"/>
                </a:cxn>
                <a:cxn ang="0">
                  <a:pos x="361" y="1356"/>
                </a:cxn>
                <a:cxn ang="0">
                  <a:pos x="371" y="1125"/>
                </a:cxn>
                <a:cxn ang="0">
                  <a:pos x="352" y="854"/>
                </a:cxn>
                <a:cxn ang="0">
                  <a:pos x="314" y="613"/>
                </a:cxn>
                <a:cxn ang="0">
                  <a:pos x="247" y="402"/>
                </a:cxn>
                <a:cxn ang="0">
                  <a:pos x="152" y="221"/>
                </a:cxn>
                <a:cxn ang="0">
                  <a:pos x="38" y="70"/>
                </a:cxn>
                <a:cxn ang="0">
                  <a:pos x="0" y="30"/>
                </a:cxn>
                <a:cxn ang="0">
                  <a:pos x="0" y="20"/>
                </a:cxn>
                <a:cxn ang="0">
                  <a:pos x="19" y="0"/>
                </a:cxn>
              </a:cxnLst>
              <a:rect l="0" t="0" r="r" b="b"/>
              <a:pathLst>
                <a:path w="494" h="2251">
                  <a:moveTo>
                    <a:pt x="494" y="1115"/>
                  </a:moveTo>
                  <a:lnTo>
                    <a:pt x="494" y="1125"/>
                  </a:lnTo>
                  <a:lnTo>
                    <a:pt x="494" y="1115"/>
                  </a:lnTo>
                  <a:close/>
                  <a:moveTo>
                    <a:pt x="19" y="0"/>
                  </a:moveTo>
                  <a:lnTo>
                    <a:pt x="48" y="20"/>
                  </a:lnTo>
                  <a:lnTo>
                    <a:pt x="105" y="70"/>
                  </a:lnTo>
                  <a:lnTo>
                    <a:pt x="190" y="150"/>
                  </a:lnTo>
                  <a:lnTo>
                    <a:pt x="276" y="271"/>
                  </a:lnTo>
                  <a:lnTo>
                    <a:pt x="352" y="422"/>
                  </a:lnTo>
                  <a:lnTo>
                    <a:pt x="447" y="683"/>
                  </a:lnTo>
                  <a:lnTo>
                    <a:pt x="485" y="924"/>
                  </a:lnTo>
                  <a:lnTo>
                    <a:pt x="494" y="1125"/>
                  </a:lnTo>
                  <a:lnTo>
                    <a:pt x="485" y="1326"/>
                  </a:lnTo>
                  <a:lnTo>
                    <a:pt x="447" y="1557"/>
                  </a:lnTo>
                  <a:lnTo>
                    <a:pt x="361" y="1809"/>
                  </a:lnTo>
                  <a:lnTo>
                    <a:pt x="276" y="1969"/>
                  </a:lnTo>
                  <a:lnTo>
                    <a:pt x="190" y="2090"/>
                  </a:lnTo>
                  <a:lnTo>
                    <a:pt x="114" y="2181"/>
                  </a:lnTo>
                  <a:lnTo>
                    <a:pt x="48" y="2231"/>
                  </a:lnTo>
                  <a:lnTo>
                    <a:pt x="19" y="2251"/>
                  </a:lnTo>
                  <a:lnTo>
                    <a:pt x="0" y="2231"/>
                  </a:lnTo>
                  <a:lnTo>
                    <a:pt x="0" y="2211"/>
                  </a:lnTo>
                  <a:lnTo>
                    <a:pt x="10" y="2201"/>
                  </a:lnTo>
                  <a:lnTo>
                    <a:pt x="29" y="2191"/>
                  </a:lnTo>
                  <a:lnTo>
                    <a:pt x="162" y="2010"/>
                  </a:lnTo>
                  <a:lnTo>
                    <a:pt x="266" y="1809"/>
                  </a:lnTo>
                  <a:lnTo>
                    <a:pt x="323" y="1588"/>
                  </a:lnTo>
                  <a:lnTo>
                    <a:pt x="361" y="1356"/>
                  </a:lnTo>
                  <a:lnTo>
                    <a:pt x="371" y="1125"/>
                  </a:lnTo>
                  <a:lnTo>
                    <a:pt x="352" y="854"/>
                  </a:lnTo>
                  <a:lnTo>
                    <a:pt x="314" y="613"/>
                  </a:lnTo>
                  <a:lnTo>
                    <a:pt x="247" y="402"/>
                  </a:lnTo>
                  <a:lnTo>
                    <a:pt x="152" y="221"/>
                  </a:lnTo>
                  <a:lnTo>
                    <a:pt x="38" y="70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auto">
            <a:xfrm>
              <a:off x="16679" y="3610"/>
              <a:ext cx="1520" cy="1528"/>
            </a:xfrm>
            <a:custGeom>
              <a:avLst/>
              <a:gdLst/>
              <a:ahLst/>
              <a:cxnLst>
                <a:cxn ang="0">
                  <a:pos x="1511" y="0"/>
                </a:cxn>
                <a:cxn ang="0">
                  <a:pos x="1520" y="61"/>
                </a:cxn>
                <a:cxn ang="0">
                  <a:pos x="1473" y="483"/>
                </a:cxn>
                <a:cxn ang="0">
                  <a:pos x="1463" y="513"/>
                </a:cxn>
                <a:cxn ang="0">
                  <a:pos x="1425" y="493"/>
                </a:cxn>
                <a:cxn ang="0">
                  <a:pos x="1435" y="392"/>
                </a:cxn>
                <a:cxn ang="0">
                  <a:pos x="1425" y="221"/>
                </a:cxn>
                <a:cxn ang="0">
                  <a:pos x="1349" y="111"/>
                </a:cxn>
                <a:cxn ang="0">
                  <a:pos x="1121" y="71"/>
                </a:cxn>
                <a:cxn ang="0">
                  <a:pos x="770" y="81"/>
                </a:cxn>
                <a:cxn ang="0">
                  <a:pos x="741" y="101"/>
                </a:cxn>
                <a:cxn ang="0">
                  <a:pos x="589" y="734"/>
                </a:cxn>
                <a:cxn ang="0">
                  <a:pos x="893" y="724"/>
                </a:cxn>
                <a:cxn ang="0">
                  <a:pos x="1017" y="623"/>
                </a:cxn>
                <a:cxn ang="0">
                  <a:pos x="1074" y="473"/>
                </a:cxn>
                <a:cxn ang="0">
                  <a:pos x="1102" y="463"/>
                </a:cxn>
                <a:cxn ang="0">
                  <a:pos x="1112" y="503"/>
                </a:cxn>
                <a:cxn ang="0">
                  <a:pos x="988" y="1015"/>
                </a:cxn>
                <a:cxn ang="0">
                  <a:pos x="979" y="1056"/>
                </a:cxn>
                <a:cxn ang="0">
                  <a:pos x="941" y="1066"/>
                </a:cxn>
                <a:cxn ang="0">
                  <a:pos x="931" y="1035"/>
                </a:cxn>
                <a:cxn ang="0">
                  <a:pos x="941" y="1015"/>
                </a:cxn>
                <a:cxn ang="0">
                  <a:pos x="960" y="945"/>
                </a:cxn>
                <a:cxn ang="0">
                  <a:pos x="950" y="865"/>
                </a:cxn>
                <a:cxn ang="0">
                  <a:pos x="874" y="814"/>
                </a:cxn>
                <a:cxn ang="0">
                  <a:pos x="589" y="804"/>
                </a:cxn>
                <a:cxn ang="0">
                  <a:pos x="447" y="1397"/>
                </a:cxn>
                <a:cxn ang="0">
                  <a:pos x="466" y="1458"/>
                </a:cxn>
                <a:cxn ang="0">
                  <a:pos x="513" y="1468"/>
                </a:cxn>
                <a:cxn ang="0">
                  <a:pos x="694" y="1508"/>
                </a:cxn>
                <a:cxn ang="0">
                  <a:pos x="485" y="1528"/>
                </a:cxn>
                <a:cxn ang="0">
                  <a:pos x="257" y="1518"/>
                </a:cxn>
                <a:cxn ang="0">
                  <a:pos x="19" y="1528"/>
                </a:cxn>
                <a:cxn ang="0">
                  <a:pos x="0" y="1478"/>
                </a:cxn>
                <a:cxn ang="0">
                  <a:pos x="152" y="1458"/>
                </a:cxn>
                <a:cxn ang="0">
                  <a:pos x="228" y="1407"/>
                </a:cxn>
                <a:cxn ang="0">
                  <a:pos x="532" y="151"/>
                </a:cxn>
                <a:cxn ang="0">
                  <a:pos x="542" y="81"/>
                </a:cxn>
                <a:cxn ang="0">
                  <a:pos x="371" y="61"/>
                </a:cxn>
                <a:cxn ang="0">
                  <a:pos x="352" y="20"/>
                </a:cxn>
              </a:cxnLst>
              <a:rect l="0" t="0" r="r" b="b"/>
              <a:pathLst>
                <a:path w="1520" h="1528">
                  <a:moveTo>
                    <a:pt x="371" y="0"/>
                  </a:moveTo>
                  <a:lnTo>
                    <a:pt x="1511" y="0"/>
                  </a:lnTo>
                  <a:lnTo>
                    <a:pt x="1520" y="10"/>
                  </a:lnTo>
                  <a:lnTo>
                    <a:pt x="1520" y="61"/>
                  </a:lnTo>
                  <a:lnTo>
                    <a:pt x="1482" y="453"/>
                  </a:lnTo>
                  <a:lnTo>
                    <a:pt x="1473" y="483"/>
                  </a:lnTo>
                  <a:lnTo>
                    <a:pt x="1473" y="503"/>
                  </a:lnTo>
                  <a:lnTo>
                    <a:pt x="1463" y="513"/>
                  </a:lnTo>
                  <a:lnTo>
                    <a:pt x="1444" y="513"/>
                  </a:lnTo>
                  <a:lnTo>
                    <a:pt x="1425" y="493"/>
                  </a:lnTo>
                  <a:lnTo>
                    <a:pt x="1425" y="412"/>
                  </a:lnTo>
                  <a:lnTo>
                    <a:pt x="1435" y="392"/>
                  </a:lnTo>
                  <a:lnTo>
                    <a:pt x="1435" y="322"/>
                  </a:lnTo>
                  <a:lnTo>
                    <a:pt x="1425" y="221"/>
                  </a:lnTo>
                  <a:lnTo>
                    <a:pt x="1397" y="151"/>
                  </a:lnTo>
                  <a:lnTo>
                    <a:pt x="1349" y="111"/>
                  </a:lnTo>
                  <a:lnTo>
                    <a:pt x="1254" y="81"/>
                  </a:lnTo>
                  <a:lnTo>
                    <a:pt x="1121" y="71"/>
                  </a:lnTo>
                  <a:lnTo>
                    <a:pt x="798" y="71"/>
                  </a:lnTo>
                  <a:lnTo>
                    <a:pt x="770" y="81"/>
                  </a:lnTo>
                  <a:lnTo>
                    <a:pt x="751" y="81"/>
                  </a:lnTo>
                  <a:lnTo>
                    <a:pt x="741" y="101"/>
                  </a:lnTo>
                  <a:lnTo>
                    <a:pt x="722" y="161"/>
                  </a:lnTo>
                  <a:lnTo>
                    <a:pt x="589" y="734"/>
                  </a:lnTo>
                  <a:lnTo>
                    <a:pt x="779" y="734"/>
                  </a:lnTo>
                  <a:lnTo>
                    <a:pt x="893" y="724"/>
                  </a:lnTo>
                  <a:lnTo>
                    <a:pt x="969" y="684"/>
                  </a:lnTo>
                  <a:lnTo>
                    <a:pt x="1017" y="623"/>
                  </a:lnTo>
                  <a:lnTo>
                    <a:pt x="1055" y="513"/>
                  </a:lnTo>
                  <a:lnTo>
                    <a:pt x="1074" y="473"/>
                  </a:lnTo>
                  <a:lnTo>
                    <a:pt x="1083" y="463"/>
                  </a:lnTo>
                  <a:lnTo>
                    <a:pt x="1102" y="463"/>
                  </a:lnTo>
                  <a:lnTo>
                    <a:pt x="1112" y="473"/>
                  </a:lnTo>
                  <a:lnTo>
                    <a:pt x="1112" y="503"/>
                  </a:lnTo>
                  <a:lnTo>
                    <a:pt x="1102" y="523"/>
                  </a:lnTo>
                  <a:lnTo>
                    <a:pt x="988" y="1015"/>
                  </a:lnTo>
                  <a:lnTo>
                    <a:pt x="979" y="1035"/>
                  </a:lnTo>
                  <a:lnTo>
                    <a:pt x="979" y="1056"/>
                  </a:lnTo>
                  <a:lnTo>
                    <a:pt x="969" y="1066"/>
                  </a:lnTo>
                  <a:lnTo>
                    <a:pt x="941" y="1066"/>
                  </a:lnTo>
                  <a:lnTo>
                    <a:pt x="931" y="1056"/>
                  </a:lnTo>
                  <a:lnTo>
                    <a:pt x="931" y="1035"/>
                  </a:lnTo>
                  <a:lnTo>
                    <a:pt x="941" y="1025"/>
                  </a:lnTo>
                  <a:lnTo>
                    <a:pt x="941" y="1015"/>
                  </a:lnTo>
                  <a:lnTo>
                    <a:pt x="950" y="975"/>
                  </a:lnTo>
                  <a:lnTo>
                    <a:pt x="960" y="945"/>
                  </a:lnTo>
                  <a:lnTo>
                    <a:pt x="960" y="905"/>
                  </a:lnTo>
                  <a:lnTo>
                    <a:pt x="950" y="865"/>
                  </a:lnTo>
                  <a:lnTo>
                    <a:pt x="931" y="835"/>
                  </a:lnTo>
                  <a:lnTo>
                    <a:pt x="874" y="814"/>
                  </a:lnTo>
                  <a:lnTo>
                    <a:pt x="779" y="804"/>
                  </a:lnTo>
                  <a:lnTo>
                    <a:pt x="589" y="804"/>
                  </a:lnTo>
                  <a:lnTo>
                    <a:pt x="456" y="1367"/>
                  </a:lnTo>
                  <a:lnTo>
                    <a:pt x="447" y="1397"/>
                  </a:lnTo>
                  <a:lnTo>
                    <a:pt x="447" y="1438"/>
                  </a:lnTo>
                  <a:lnTo>
                    <a:pt x="466" y="1458"/>
                  </a:lnTo>
                  <a:lnTo>
                    <a:pt x="485" y="1458"/>
                  </a:lnTo>
                  <a:lnTo>
                    <a:pt x="513" y="1468"/>
                  </a:lnTo>
                  <a:lnTo>
                    <a:pt x="694" y="1468"/>
                  </a:lnTo>
                  <a:lnTo>
                    <a:pt x="694" y="1508"/>
                  </a:lnTo>
                  <a:lnTo>
                    <a:pt x="675" y="1528"/>
                  </a:lnTo>
                  <a:lnTo>
                    <a:pt x="485" y="1528"/>
                  </a:lnTo>
                  <a:lnTo>
                    <a:pt x="390" y="1518"/>
                  </a:lnTo>
                  <a:lnTo>
                    <a:pt x="257" y="1518"/>
                  </a:lnTo>
                  <a:lnTo>
                    <a:pt x="181" y="1528"/>
                  </a:lnTo>
                  <a:lnTo>
                    <a:pt x="19" y="1528"/>
                  </a:lnTo>
                  <a:lnTo>
                    <a:pt x="0" y="1508"/>
                  </a:lnTo>
                  <a:lnTo>
                    <a:pt x="0" y="1478"/>
                  </a:lnTo>
                  <a:lnTo>
                    <a:pt x="19" y="1458"/>
                  </a:lnTo>
                  <a:lnTo>
                    <a:pt x="152" y="1458"/>
                  </a:lnTo>
                  <a:lnTo>
                    <a:pt x="209" y="1438"/>
                  </a:lnTo>
                  <a:lnTo>
                    <a:pt x="228" y="1407"/>
                  </a:lnTo>
                  <a:lnTo>
                    <a:pt x="247" y="1347"/>
                  </a:lnTo>
                  <a:lnTo>
                    <a:pt x="532" y="151"/>
                  </a:lnTo>
                  <a:lnTo>
                    <a:pt x="542" y="131"/>
                  </a:lnTo>
                  <a:lnTo>
                    <a:pt x="542" y="81"/>
                  </a:lnTo>
                  <a:lnTo>
                    <a:pt x="504" y="61"/>
                  </a:lnTo>
                  <a:lnTo>
                    <a:pt x="371" y="61"/>
                  </a:lnTo>
                  <a:lnTo>
                    <a:pt x="352" y="51"/>
                  </a:lnTo>
                  <a:lnTo>
                    <a:pt x="352" y="20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auto">
            <a:xfrm>
              <a:off x="18437" y="3892"/>
              <a:ext cx="1017" cy="8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88" y="0"/>
                </a:cxn>
                <a:cxn ang="0">
                  <a:pos x="998" y="10"/>
                </a:cxn>
                <a:cxn ang="0">
                  <a:pos x="1017" y="20"/>
                </a:cxn>
                <a:cxn ang="0">
                  <a:pos x="1017" y="60"/>
                </a:cxn>
                <a:cxn ang="0">
                  <a:pos x="998" y="70"/>
                </a:cxn>
                <a:cxn ang="0">
                  <a:pos x="988" y="80"/>
                </a:cxn>
                <a:cxn ang="0">
                  <a:pos x="28" y="80"/>
                </a:cxn>
                <a:cxn ang="0">
                  <a:pos x="19" y="70"/>
                </a:cxn>
                <a:cxn ang="0">
                  <a:pos x="0" y="60"/>
                </a:cxn>
                <a:cxn ang="0">
                  <a:pos x="0" y="20"/>
                </a:cxn>
                <a:cxn ang="0">
                  <a:pos x="9" y="10"/>
                </a:cxn>
                <a:cxn ang="0">
                  <a:pos x="28" y="0"/>
                </a:cxn>
              </a:cxnLst>
              <a:rect l="0" t="0" r="r" b="b"/>
              <a:pathLst>
                <a:path w="1017" h="80">
                  <a:moveTo>
                    <a:pt x="28" y="0"/>
                  </a:moveTo>
                  <a:lnTo>
                    <a:pt x="988" y="0"/>
                  </a:lnTo>
                  <a:lnTo>
                    <a:pt x="998" y="10"/>
                  </a:lnTo>
                  <a:lnTo>
                    <a:pt x="1017" y="20"/>
                  </a:lnTo>
                  <a:lnTo>
                    <a:pt x="1017" y="60"/>
                  </a:lnTo>
                  <a:lnTo>
                    <a:pt x="998" y="70"/>
                  </a:lnTo>
                  <a:lnTo>
                    <a:pt x="988" y="80"/>
                  </a:lnTo>
                  <a:lnTo>
                    <a:pt x="28" y="80"/>
                  </a:lnTo>
                  <a:lnTo>
                    <a:pt x="19" y="70"/>
                  </a:lnTo>
                  <a:lnTo>
                    <a:pt x="0" y="60"/>
                  </a:lnTo>
                  <a:lnTo>
                    <a:pt x="0" y="20"/>
                  </a:lnTo>
                  <a:lnTo>
                    <a:pt x="9" y="1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auto">
            <a:xfrm>
              <a:off x="19929" y="3460"/>
              <a:ext cx="494" cy="2261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84" y="0"/>
                </a:cxn>
                <a:cxn ang="0">
                  <a:pos x="494" y="10"/>
                </a:cxn>
                <a:cxn ang="0">
                  <a:pos x="494" y="40"/>
                </a:cxn>
                <a:cxn ang="0">
                  <a:pos x="484" y="50"/>
                </a:cxn>
                <a:cxn ang="0">
                  <a:pos x="465" y="60"/>
                </a:cxn>
                <a:cxn ang="0">
                  <a:pos x="332" y="241"/>
                </a:cxn>
                <a:cxn ang="0">
                  <a:pos x="228" y="442"/>
                </a:cxn>
                <a:cxn ang="0">
                  <a:pos x="171" y="663"/>
                </a:cxn>
                <a:cxn ang="0">
                  <a:pos x="133" y="894"/>
                </a:cxn>
                <a:cxn ang="0">
                  <a:pos x="123" y="1125"/>
                </a:cxn>
                <a:cxn ang="0">
                  <a:pos x="133" y="1306"/>
                </a:cxn>
                <a:cxn ang="0">
                  <a:pos x="152" y="1487"/>
                </a:cxn>
                <a:cxn ang="0">
                  <a:pos x="190" y="1668"/>
                </a:cxn>
                <a:cxn ang="0">
                  <a:pos x="247" y="1849"/>
                </a:cxn>
                <a:cxn ang="0">
                  <a:pos x="342" y="2030"/>
                </a:cxn>
                <a:cxn ang="0">
                  <a:pos x="456" y="2181"/>
                </a:cxn>
                <a:cxn ang="0">
                  <a:pos x="494" y="2221"/>
                </a:cxn>
                <a:cxn ang="0">
                  <a:pos x="494" y="2241"/>
                </a:cxn>
                <a:cxn ang="0">
                  <a:pos x="475" y="2261"/>
                </a:cxn>
                <a:cxn ang="0">
                  <a:pos x="446" y="2241"/>
                </a:cxn>
                <a:cxn ang="0">
                  <a:pos x="389" y="2191"/>
                </a:cxn>
                <a:cxn ang="0">
                  <a:pos x="304" y="2110"/>
                </a:cxn>
                <a:cxn ang="0">
                  <a:pos x="218" y="1990"/>
                </a:cxn>
                <a:cxn ang="0">
                  <a:pos x="142" y="1839"/>
                </a:cxn>
                <a:cxn ang="0">
                  <a:pos x="66" y="1648"/>
                </a:cxn>
                <a:cxn ang="0">
                  <a:pos x="28" y="1457"/>
                </a:cxn>
                <a:cxn ang="0">
                  <a:pos x="9" y="1286"/>
                </a:cxn>
                <a:cxn ang="0">
                  <a:pos x="0" y="1135"/>
                </a:cxn>
                <a:cxn ang="0">
                  <a:pos x="9" y="924"/>
                </a:cxn>
                <a:cxn ang="0">
                  <a:pos x="47" y="693"/>
                </a:cxn>
                <a:cxn ang="0">
                  <a:pos x="133" y="442"/>
                </a:cxn>
                <a:cxn ang="0">
                  <a:pos x="218" y="281"/>
                </a:cxn>
                <a:cxn ang="0">
                  <a:pos x="304" y="160"/>
                </a:cxn>
                <a:cxn ang="0">
                  <a:pos x="380" y="70"/>
                </a:cxn>
                <a:cxn ang="0">
                  <a:pos x="446" y="20"/>
                </a:cxn>
                <a:cxn ang="0">
                  <a:pos x="475" y="0"/>
                </a:cxn>
              </a:cxnLst>
              <a:rect l="0" t="0" r="r" b="b"/>
              <a:pathLst>
                <a:path w="494" h="2261">
                  <a:moveTo>
                    <a:pt x="475" y="0"/>
                  </a:moveTo>
                  <a:lnTo>
                    <a:pt x="484" y="0"/>
                  </a:lnTo>
                  <a:lnTo>
                    <a:pt x="494" y="10"/>
                  </a:lnTo>
                  <a:lnTo>
                    <a:pt x="494" y="40"/>
                  </a:lnTo>
                  <a:lnTo>
                    <a:pt x="484" y="50"/>
                  </a:lnTo>
                  <a:lnTo>
                    <a:pt x="465" y="60"/>
                  </a:lnTo>
                  <a:lnTo>
                    <a:pt x="332" y="241"/>
                  </a:lnTo>
                  <a:lnTo>
                    <a:pt x="228" y="442"/>
                  </a:lnTo>
                  <a:lnTo>
                    <a:pt x="171" y="663"/>
                  </a:lnTo>
                  <a:lnTo>
                    <a:pt x="133" y="894"/>
                  </a:lnTo>
                  <a:lnTo>
                    <a:pt x="123" y="1125"/>
                  </a:lnTo>
                  <a:lnTo>
                    <a:pt x="133" y="1306"/>
                  </a:lnTo>
                  <a:lnTo>
                    <a:pt x="152" y="1487"/>
                  </a:lnTo>
                  <a:lnTo>
                    <a:pt x="190" y="1668"/>
                  </a:lnTo>
                  <a:lnTo>
                    <a:pt x="247" y="1849"/>
                  </a:lnTo>
                  <a:lnTo>
                    <a:pt x="342" y="2030"/>
                  </a:lnTo>
                  <a:lnTo>
                    <a:pt x="456" y="2181"/>
                  </a:lnTo>
                  <a:lnTo>
                    <a:pt x="494" y="2221"/>
                  </a:lnTo>
                  <a:lnTo>
                    <a:pt x="494" y="2241"/>
                  </a:lnTo>
                  <a:lnTo>
                    <a:pt x="475" y="2261"/>
                  </a:lnTo>
                  <a:lnTo>
                    <a:pt x="446" y="2241"/>
                  </a:lnTo>
                  <a:lnTo>
                    <a:pt x="389" y="2191"/>
                  </a:lnTo>
                  <a:lnTo>
                    <a:pt x="304" y="2110"/>
                  </a:lnTo>
                  <a:lnTo>
                    <a:pt x="218" y="1990"/>
                  </a:lnTo>
                  <a:lnTo>
                    <a:pt x="142" y="1839"/>
                  </a:lnTo>
                  <a:lnTo>
                    <a:pt x="66" y="1648"/>
                  </a:lnTo>
                  <a:lnTo>
                    <a:pt x="28" y="1457"/>
                  </a:lnTo>
                  <a:lnTo>
                    <a:pt x="9" y="1286"/>
                  </a:lnTo>
                  <a:lnTo>
                    <a:pt x="0" y="1135"/>
                  </a:lnTo>
                  <a:lnTo>
                    <a:pt x="9" y="924"/>
                  </a:lnTo>
                  <a:lnTo>
                    <a:pt x="47" y="693"/>
                  </a:lnTo>
                  <a:lnTo>
                    <a:pt x="133" y="442"/>
                  </a:lnTo>
                  <a:lnTo>
                    <a:pt x="218" y="281"/>
                  </a:lnTo>
                  <a:lnTo>
                    <a:pt x="304" y="160"/>
                  </a:lnTo>
                  <a:lnTo>
                    <a:pt x="380" y="70"/>
                  </a:lnTo>
                  <a:lnTo>
                    <a:pt x="446" y="20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auto">
            <a:xfrm>
              <a:off x="20622" y="3610"/>
              <a:ext cx="1292" cy="1538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466" y="0"/>
                </a:cxn>
                <a:cxn ang="0">
                  <a:pos x="580" y="10"/>
                </a:cxn>
                <a:cxn ang="0">
                  <a:pos x="741" y="10"/>
                </a:cxn>
                <a:cxn ang="0">
                  <a:pos x="827" y="0"/>
                </a:cxn>
                <a:cxn ang="0">
                  <a:pos x="1017" y="0"/>
                </a:cxn>
                <a:cxn ang="0">
                  <a:pos x="1026" y="10"/>
                </a:cxn>
                <a:cxn ang="0">
                  <a:pos x="1026" y="41"/>
                </a:cxn>
                <a:cxn ang="0">
                  <a:pos x="1007" y="61"/>
                </a:cxn>
                <a:cxn ang="0">
                  <a:pos x="855" y="61"/>
                </a:cxn>
                <a:cxn ang="0">
                  <a:pos x="789" y="81"/>
                </a:cxn>
                <a:cxn ang="0">
                  <a:pos x="751" y="101"/>
                </a:cxn>
                <a:cxn ang="0">
                  <a:pos x="732" y="131"/>
                </a:cxn>
                <a:cxn ang="0">
                  <a:pos x="722" y="171"/>
                </a:cxn>
                <a:cxn ang="0">
                  <a:pos x="713" y="191"/>
                </a:cxn>
                <a:cxn ang="0">
                  <a:pos x="428" y="1407"/>
                </a:cxn>
                <a:cxn ang="0">
                  <a:pos x="418" y="1427"/>
                </a:cxn>
                <a:cxn ang="0">
                  <a:pos x="418" y="1468"/>
                </a:cxn>
                <a:cxn ang="0">
                  <a:pos x="428" y="1478"/>
                </a:cxn>
                <a:cxn ang="0">
                  <a:pos x="694" y="1478"/>
                </a:cxn>
                <a:cxn ang="0">
                  <a:pos x="836" y="1468"/>
                </a:cxn>
                <a:cxn ang="0">
                  <a:pos x="950" y="1427"/>
                </a:cxn>
                <a:cxn ang="0">
                  <a:pos x="1036" y="1367"/>
                </a:cxn>
                <a:cxn ang="0">
                  <a:pos x="1102" y="1287"/>
                </a:cxn>
                <a:cxn ang="0">
                  <a:pos x="1159" y="1196"/>
                </a:cxn>
                <a:cxn ang="0">
                  <a:pos x="1235" y="1015"/>
                </a:cxn>
                <a:cxn ang="0">
                  <a:pos x="1254" y="975"/>
                </a:cxn>
                <a:cxn ang="0">
                  <a:pos x="1264" y="965"/>
                </a:cxn>
                <a:cxn ang="0">
                  <a:pos x="1283" y="965"/>
                </a:cxn>
                <a:cxn ang="0">
                  <a:pos x="1292" y="975"/>
                </a:cxn>
                <a:cxn ang="0">
                  <a:pos x="1292" y="995"/>
                </a:cxn>
                <a:cxn ang="0">
                  <a:pos x="1283" y="1015"/>
                </a:cxn>
                <a:cxn ang="0">
                  <a:pos x="1112" y="1498"/>
                </a:cxn>
                <a:cxn ang="0">
                  <a:pos x="1093" y="1538"/>
                </a:cxn>
                <a:cxn ang="0">
                  <a:pos x="19" y="1538"/>
                </a:cxn>
                <a:cxn ang="0">
                  <a:pos x="0" y="1528"/>
                </a:cxn>
                <a:cxn ang="0">
                  <a:pos x="0" y="1498"/>
                </a:cxn>
                <a:cxn ang="0">
                  <a:pos x="10" y="1478"/>
                </a:cxn>
                <a:cxn ang="0">
                  <a:pos x="19" y="1468"/>
                </a:cxn>
                <a:cxn ang="0">
                  <a:pos x="152" y="1468"/>
                </a:cxn>
                <a:cxn ang="0">
                  <a:pos x="209" y="1448"/>
                </a:cxn>
                <a:cxn ang="0">
                  <a:pos x="228" y="1417"/>
                </a:cxn>
                <a:cxn ang="0">
                  <a:pos x="247" y="1357"/>
                </a:cxn>
                <a:cxn ang="0">
                  <a:pos x="532" y="151"/>
                </a:cxn>
                <a:cxn ang="0">
                  <a:pos x="542" y="131"/>
                </a:cxn>
                <a:cxn ang="0">
                  <a:pos x="542" y="91"/>
                </a:cxn>
                <a:cxn ang="0">
                  <a:pos x="532" y="81"/>
                </a:cxn>
                <a:cxn ang="0">
                  <a:pos x="513" y="71"/>
                </a:cxn>
                <a:cxn ang="0">
                  <a:pos x="485" y="71"/>
                </a:cxn>
                <a:cxn ang="0">
                  <a:pos x="456" y="61"/>
                </a:cxn>
                <a:cxn ang="0">
                  <a:pos x="361" y="61"/>
                </a:cxn>
                <a:cxn ang="0">
                  <a:pos x="342" y="51"/>
                </a:cxn>
                <a:cxn ang="0">
                  <a:pos x="342" y="20"/>
                </a:cxn>
                <a:cxn ang="0">
                  <a:pos x="361" y="0"/>
                </a:cxn>
              </a:cxnLst>
              <a:rect l="0" t="0" r="r" b="b"/>
              <a:pathLst>
                <a:path w="1292" h="1538">
                  <a:moveTo>
                    <a:pt x="361" y="0"/>
                  </a:moveTo>
                  <a:lnTo>
                    <a:pt x="466" y="0"/>
                  </a:lnTo>
                  <a:lnTo>
                    <a:pt x="580" y="10"/>
                  </a:lnTo>
                  <a:lnTo>
                    <a:pt x="741" y="10"/>
                  </a:lnTo>
                  <a:lnTo>
                    <a:pt x="827" y="0"/>
                  </a:lnTo>
                  <a:lnTo>
                    <a:pt x="1017" y="0"/>
                  </a:lnTo>
                  <a:lnTo>
                    <a:pt x="1026" y="10"/>
                  </a:lnTo>
                  <a:lnTo>
                    <a:pt x="1026" y="41"/>
                  </a:lnTo>
                  <a:lnTo>
                    <a:pt x="1007" y="61"/>
                  </a:lnTo>
                  <a:lnTo>
                    <a:pt x="855" y="61"/>
                  </a:lnTo>
                  <a:lnTo>
                    <a:pt x="789" y="81"/>
                  </a:lnTo>
                  <a:lnTo>
                    <a:pt x="751" y="101"/>
                  </a:lnTo>
                  <a:lnTo>
                    <a:pt x="732" y="131"/>
                  </a:lnTo>
                  <a:lnTo>
                    <a:pt x="722" y="171"/>
                  </a:lnTo>
                  <a:lnTo>
                    <a:pt x="713" y="191"/>
                  </a:lnTo>
                  <a:lnTo>
                    <a:pt x="428" y="1407"/>
                  </a:lnTo>
                  <a:lnTo>
                    <a:pt x="418" y="1427"/>
                  </a:lnTo>
                  <a:lnTo>
                    <a:pt x="418" y="1468"/>
                  </a:lnTo>
                  <a:lnTo>
                    <a:pt x="428" y="1478"/>
                  </a:lnTo>
                  <a:lnTo>
                    <a:pt x="694" y="1478"/>
                  </a:lnTo>
                  <a:lnTo>
                    <a:pt x="836" y="1468"/>
                  </a:lnTo>
                  <a:lnTo>
                    <a:pt x="950" y="1427"/>
                  </a:lnTo>
                  <a:lnTo>
                    <a:pt x="1036" y="1367"/>
                  </a:lnTo>
                  <a:lnTo>
                    <a:pt x="1102" y="1287"/>
                  </a:lnTo>
                  <a:lnTo>
                    <a:pt x="1159" y="1196"/>
                  </a:lnTo>
                  <a:lnTo>
                    <a:pt x="1235" y="1015"/>
                  </a:lnTo>
                  <a:lnTo>
                    <a:pt x="1254" y="975"/>
                  </a:lnTo>
                  <a:lnTo>
                    <a:pt x="1264" y="965"/>
                  </a:lnTo>
                  <a:lnTo>
                    <a:pt x="1283" y="965"/>
                  </a:lnTo>
                  <a:lnTo>
                    <a:pt x="1292" y="975"/>
                  </a:lnTo>
                  <a:lnTo>
                    <a:pt x="1292" y="995"/>
                  </a:lnTo>
                  <a:lnTo>
                    <a:pt x="1283" y="1015"/>
                  </a:lnTo>
                  <a:lnTo>
                    <a:pt x="1112" y="1498"/>
                  </a:lnTo>
                  <a:lnTo>
                    <a:pt x="1093" y="1538"/>
                  </a:lnTo>
                  <a:lnTo>
                    <a:pt x="19" y="1538"/>
                  </a:lnTo>
                  <a:lnTo>
                    <a:pt x="0" y="1528"/>
                  </a:lnTo>
                  <a:lnTo>
                    <a:pt x="0" y="1498"/>
                  </a:lnTo>
                  <a:lnTo>
                    <a:pt x="10" y="1478"/>
                  </a:lnTo>
                  <a:lnTo>
                    <a:pt x="19" y="1468"/>
                  </a:lnTo>
                  <a:lnTo>
                    <a:pt x="152" y="1468"/>
                  </a:lnTo>
                  <a:lnTo>
                    <a:pt x="209" y="1448"/>
                  </a:lnTo>
                  <a:lnTo>
                    <a:pt x="228" y="1417"/>
                  </a:lnTo>
                  <a:lnTo>
                    <a:pt x="247" y="1357"/>
                  </a:lnTo>
                  <a:lnTo>
                    <a:pt x="532" y="151"/>
                  </a:lnTo>
                  <a:lnTo>
                    <a:pt x="542" y="131"/>
                  </a:lnTo>
                  <a:lnTo>
                    <a:pt x="542" y="91"/>
                  </a:lnTo>
                  <a:lnTo>
                    <a:pt x="532" y="81"/>
                  </a:lnTo>
                  <a:lnTo>
                    <a:pt x="513" y="71"/>
                  </a:lnTo>
                  <a:lnTo>
                    <a:pt x="485" y="71"/>
                  </a:lnTo>
                  <a:lnTo>
                    <a:pt x="456" y="61"/>
                  </a:lnTo>
                  <a:lnTo>
                    <a:pt x="361" y="61"/>
                  </a:lnTo>
                  <a:lnTo>
                    <a:pt x="342" y="51"/>
                  </a:lnTo>
                  <a:lnTo>
                    <a:pt x="342" y="20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6" name="Freeform 22"/>
            <p:cNvSpPr>
              <a:spLocks noEditPoints="1"/>
            </p:cNvSpPr>
            <p:nvPr/>
          </p:nvSpPr>
          <p:spPr bwMode="auto">
            <a:xfrm>
              <a:off x="22133" y="3460"/>
              <a:ext cx="494" cy="2251"/>
            </a:xfrm>
            <a:custGeom>
              <a:avLst/>
              <a:gdLst/>
              <a:ahLst/>
              <a:cxnLst>
                <a:cxn ang="0">
                  <a:pos x="494" y="1115"/>
                </a:cxn>
                <a:cxn ang="0">
                  <a:pos x="494" y="1125"/>
                </a:cxn>
                <a:cxn ang="0">
                  <a:pos x="494" y="1115"/>
                </a:cxn>
                <a:cxn ang="0">
                  <a:pos x="19" y="0"/>
                </a:cxn>
                <a:cxn ang="0">
                  <a:pos x="47" y="20"/>
                </a:cxn>
                <a:cxn ang="0">
                  <a:pos x="104" y="70"/>
                </a:cxn>
                <a:cxn ang="0">
                  <a:pos x="190" y="150"/>
                </a:cxn>
                <a:cxn ang="0">
                  <a:pos x="275" y="271"/>
                </a:cxn>
                <a:cxn ang="0">
                  <a:pos x="351" y="422"/>
                </a:cxn>
                <a:cxn ang="0">
                  <a:pos x="446" y="683"/>
                </a:cxn>
                <a:cxn ang="0">
                  <a:pos x="484" y="924"/>
                </a:cxn>
                <a:cxn ang="0">
                  <a:pos x="494" y="1125"/>
                </a:cxn>
                <a:cxn ang="0">
                  <a:pos x="484" y="1326"/>
                </a:cxn>
                <a:cxn ang="0">
                  <a:pos x="446" y="1557"/>
                </a:cxn>
                <a:cxn ang="0">
                  <a:pos x="361" y="1809"/>
                </a:cxn>
                <a:cxn ang="0">
                  <a:pos x="275" y="1969"/>
                </a:cxn>
                <a:cxn ang="0">
                  <a:pos x="190" y="2090"/>
                </a:cxn>
                <a:cxn ang="0">
                  <a:pos x="114" y="2181"/>
                </a:cxn>
                <a:cxn ang="0">
                  <a:pos x="47" y="2231"/>
                </a:cxn>
                <a:cxn ang="0">
                  <a:pos x="19" y="2251"/>
                </a:cxn>
                <a:cxn ang="0">
                  <a:pos x="0" y="2231"/>
                </a:cxn>
                <a:cxn ang="0">
                  <a:pos x="0" y="2211"/>
                </a:cxn>
                <a:cxn ang="0">
                  <a:pos x="9" y="2201"/>
                </a:cxn>
                <a:cxn ang="0">
                  <a:pos x="28" y="2191"/>
                </a:cxn>
                <a:cxn ang="0">
                  <a:pos x="161" y="2010"/>
                </a:cxn>
                <a:cxn ang="0">
                  <a:pos x="266" y="1809"/>
                </a:cxn>
                <a:cxn ang="0">
                  <a:pos x="323" y="1588"/>
                </a:cxn>
                <a:cxn ang="0">
                  <a:pos x="361" y="1356"/>
                </a:cxn>
                <a:cxn ang="0">
                  <a:pos x="370" y="1125"/>
                </a:cxn>
                <a:cxn ang="0">
                  <a:pos x="351" y="854"/>
                </a:cxn>
                <a:cxn ang="0">
                  <a:pos x="313" y="613"/>
                </a:cxn>
                <a:cxn ang="0">
                  <a:pos x="247" y="402"/>
                </a:cxn>
                <a:cxn ang="0">
                  <a:pos x="152" y="221"/>
                </a:cxn>
                <a:cxn ang="0">
                  <a:pos x="38" y="70"/>
                </a:cxn>
                <a:cxn ang="0">
                  <a:pos x="0" y="30"/>
                </a:cxn>
                <a:cxn ang="0">
                  <a:pos x="0" y="20"/>
                </a:cxn>
                <a:cxn ang="0">
                  <a:pos x="19" y="0"/>
                </a:cxn>
              </a:cxnLst>
              <a:rect l="0" t="0" r="r" b="b"/>
              <a:pathLst>
                <a:path w="494" h="2251">
                  <a:moveTo>
                    <a:pt x="494" y="1115"/>
                  </a:moveTo>
                  <a:lnTo>
                    <a:pt x="494" y="1125"/>
                  </a:lnTo>
                  <a:lnTo>
                    <a:pt x="494" y="1115"/>
                  </a:lnTo>
                  <a:close/>
                  <a:moveTo>
                    <a:pt x="19" y="0"/>
                  </a:moveTo>
                  <a:lnTo>
                    <a:pt x="47" y="20"/>
                  </a:lnTo>
                  <a:lnTo>
                    <a:pt x="104" y="70"/>
                  </a:lnTo>
                  <a:lnTo>
                    <a:pt x="190" y="150"/>
                  </a:lnTo>
                  <a:lnTo>
                    <a:pt x="275" y="271"/>
                  </a:lnTo>
                  <a:lnTo>
                    <a:pt x="351" y="422"/>
                  </a:lnTo>
                  <a:lnTo>
                    <a:pt x="446" y="683"/>
                  </a:lnTo>
                  <a:lnTo>
                    <a:pt x="484" y="924"/>
                  </a:lnTo>
                  <a:lnTo>
                    <a:pt x="494" y="1125"/>
                  </a:lnTo>
                  <a:lnTo>
                    <a:pt x="484" y="1326"/>
                  </a:lnTo>
                  <a:lnTo>
                    <a:pt x="446" y="1557"/>
                  </a:lnTo>
                  <a:lnTo>
                    <a:pt x="361" y="1809"/>
                  </a:lnTo>
                  <a:lnTo>
                    <a:pt x="275" y="1969"/>
                  </a:lnTo>
                  <a:lnTo>
                    <a:pt x="190" y="2090"/>
                  </a:lnTo>
                  <a:lnTo>
                    <a:pt x="114" y="2181"/>
                  </a:lnTo>
                  <a:lnTo>
                    <a:pt x="47" y="2231"/>
                  </a:lnTo>
                  <a:lnTo>
                    <a:pt x="19" y="2251"/>
                  </a:lnTo>
                  <a:lnTo>
                    <a:pt x="0" y="2231"/>
                  </a:lnTo>
                  <a:lnTo>
                    <a:pt x="0" y="2211"/>
                  </a:lnTo>
                  <a:lnTo>
                    <a:pt x="9" y="2201"/>
                  </a:lnTo>
                  <a:lnTo>
                    <a:pt x="28" y="2191"/>
                  </a:lnTo>
                  <a:lnTo>
                    <a:pt x="161" y="2010"/>
                  </a:lnTo>
                  <a:lnTo>
                    <a:pt x="266" y="1809"/>
                  </a:lnTo>
                  <a:lnTo>
                    <a:pt x="323" y="1588"/>
                  </a:lnTo>
                  <a:lnTo>
                    <a:pt x="361" y="1356"/>
                  </a:lnTo>
                  <a:lnTo>
                    <a:pt x="370" y="1125"/>
                  </a:lnTo>
                  <a:lnTo>
                    <a:pt x="351" y="854"/>
                  </a:lnTo>
                  <a:lnTo>
                    <a:pt x="313" y="613"/>
                  </a:lnTo>
                  <a:lnTo>
                    <a:pt x="247" y="402"/>
                  </a:lnTo>
                  <a:lnTo>
                    <a:pt x="152" y="221"/>
                  </a:lnTo>
                  <a:lnTo>
                    <a:pt x="38" y="70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7" name="Freeform 23"/>
            <p:cNvSpPr>
              <a:spLocks noEditPoints="1"/>
            </p:cNvSpPr>
            <p:nvPr/>
          </p:nvSpPr>
          <p:spPr bwMode="auto">
            <a:xfrm>
              <a:off x="22959" y="3610"/>
              <a:ext cx="1302" cy="1548"/>
            </a:xfrm>
            <a:custGeom>
              <a:avLst/>
              <a:gdLst/>
              <a:ahLst/>
              <a:cxnLst>
                <a:cxn ang="0">
                  <a:pos x="428" y="392"/>
                </a:cxn>
                <a:cxn ang="0">
                  <a:pos x="285" y="503"/>
                </a:cxn>
                <a:cxn ang="0">
                  <a:pos x="219" y="644"/>
                </a:cxn>
                <a:cxn ang="0">
                  <a:pos x="209" y="845"/>
                </a:cxn>
                <a:cxn ang="0">
                  <a:pos x="266" y="1015"/>
                </a:cxn>
                <a:cxn ang="0">
                  <a:pos x="418" y="1146"/>
                </a:cxn>
                <a:cxn ang="0">
                  <a:pos x="551" y="362"/>
                </a:cxn>
                <a:cxn ang="0">
                  <a:pos x="732" y="1176"/>
                </a:cxn>
                <a:cxn ang="0">
                  <a:pos x="941" y="1096"/>
                </a:cxn>
                <a:cxn ang="0">
                  <a:pos x="1045" y="965"/>
                </a:cxn>
                <a:cxn ang="0">
                  <a:pos x="1083" y="764"/>
                </a:cxn>
                <a:cxn ang="0">
                  <a:pos x="1055" y="593"/>
                </a:cxn>
                <a:cxn ang="0">
                  <a:pos x="950" y="443"/>
                </a:cxn>
                <a:cxn ang="0">
                  <a:pos x="732" y="352"/>
                </a:cxn>
                <a:cxn ang="0">
                  <a:pos x="361" y="10"/>
                </a:cxn>
                <a:cxn ang="0">
                  <a:pos x="1007" y="0"/>
                </a:cxn>
                <a:cxn ang="0">
                  <a:pos x="836" y="71"/>
                </a:cxn>
                <a:cxn ang="0">
                  <a:pos x="741" y="111"/>
                </a:cxn>
                <a:cxn ang="0">
                  <a:pos x="732" y="312"/>
                </a:cxn>
                <a:cxn ang="0">
                  <a:pos x="1074" y="412"/>
                </a:cxn>
                <a:cxn ang="0">
                  <a:pos x="1273" y="644"/>
                </a:cxn>
                <a:cxn ang="0">
                  <a:pos x="1273" y="905"/>
                </a:cxn>
                <a:cxn ang="0">
                  <a:pos x="1074" y="1126"/>
                </a:cxn>
                <a:cxn ang="0">
                  <a:pos x="732" y="1237"/>
                </a:cxn>
                <a:cxn ang="0">
                  <a:pos x="741" y="1438"/>
                </a:cxn>
                <a:cxn ang="0">
                  <a:pos x="836" y="1478"/>
                </a:cxn>
                <a:cxn ang="0">
                  <a:pos x="1007" y="1548"/>
                </a:cxn>
                <a:cxn ang="0">
                  <a:pos x="361" y="1538"/>
                </a:cxn>
                <a:cxn ang="0">
                  <a:pos x="285" y="1478"/>
                </a:cxn>
                <a:cxn ang="0">
                  <a:pos x="504" y="1458"/>
                </a:cxn>
                <a:cxn ang="0">
                  <a:pos x="551" y="1407"/>
                </a:cxn>
                <a:cxn ang="0">
                  <a:pos x="371" y="1196"/>
                </a:cxn>
                <a:cxn ang="0">
                  <a:pos x="105" y="1025"/>
                </a:cxn>
                <a:cxn ang="0">
                  <a:pos x="0" y="774"/>
                </a:cxn>
                <a:cxn ang="0">
                  <a:pos x="105" y="523"/>
                </a:cxn>
                <a:cxn ang="0">
                  <a:pos x="371" y="352"/>
                </a:cxn>
                <a:cxn ang="0">
                  <a:pos x="551" y="141"/>
                </a:cxn>
                <a:cxn ang="0">
                  <a:pos x="504" y="91"/>
                </a:cxn>
                <a:cxn ang="0">
                  <a:pos x="285" y="71"/>
                </a:cxn>
              </a:cxnLst>
              <a:rect l="0" t="0" r="r" b="b"/>
              <a:pathLst>
                <a:path w="1302" h="1548">
                  <a:moveTo>
                    <a:pt x="551" y="362"/>
                  </a:moveTo>
                  <a:lnTo>
                    <a:pt x="428" y="392"/>
                  </a:lnTo>
                  <a:lnTo>
                    <a:pt x="342" y="443"/>
                  </a:lnTo>
                  <a:lnTo>
                    <a:pt x="285" y="503"/>
                  </a:lnTo>
                  <a:lnTo>
                    <a:pt x="238" y="573"/>
                  </a:lnTo>
                  <a:lnTo>
                    <a:pt x="219" y="644"/>
                  </a:lnTo>
                  <a:lnTo>
                    <a:pt x="209" y="714"/>
                  </a:lnTo>
                  <a:lnTo>
                    <a:pt x="209" y="845"/>
                  </a:lnTo>
                  <a:lnTo>
                    <a:pt x="228" y="925"/>
                  </a:lnTo>
                  <a:lnTo>
                    <a:pt x="266" y="1015"/>
                  </a:lnTo>
                  <a:lnTo>
                    <a:pt x="323" y="1086"/>
                  </a:lnTo>
                  <a:lnTo>
                    <a:pt x="418" y="1146"/>
                  </a:lnTo>
                  <a:lnTo>
                    <a:pt x="551" y="1186"/>
                  </a:lnTo>
                  <a:lnTo>
                    <a:pt x="551" y="362"/>
                  </a:lnTo>
                  <a:close/>
                  <a:moveTo>
                    <a:pt x="732" y="352"/>
                  </a:moveTo>
                  <a:lnTo>
                    <a:pt x="732" y="1176"/>
                  </a:lnTo>
                  <a:lnTo>
                    <a:pt x="846" y="1146"/>
                  </a:lnTo>
                  <a:lnTo>
                    <a:pt x="941" y="1096"/>
                  </a:lnTo>
                  <a:lnTo>
                    <a:pt x="998" y="1035"/>
                  </a:lnTo>
                  <a:lnTo>
                    <a:pt x="1045" y="965"/>
                  </a:lnTo>
                  <a:lnTo>
                    <a:pt x="1083" y="824"/>
                  </a:lnTo>
                  <a:lnTo>
                    <a:pt x="1083" y="764"/>
                  </a:lnTo>
                  <a:lnTo>
                    <a:pt x="1074" y="674"/>
                  </a:lnTo>
                  <a:lnTo>
                    <a:pt x="1055" y="593"/>
                  </a:lnTo>
                  <a:lnTo>
                    <a:pt x="1017" y="513"/>
                  </a:lnTo>
                  <a:lnTo>
                    <a:pt x="950" y="443"/>
                  </a:lnTo>
                  <a:lnTo>
                    <a:pt x="865" y="382"/>
                  </a:lnTo>
                  <a:lnTo>
                    <a:pt x="732" y="352"/>
                  </a:lnTo>
                  <a:close/>
                  <a:moveTo>
                    <a:pt x="285" y="0"/>
                  </a:moveTo>
                  <a:lnTo>
                    <a:pt x="361" y="10"/>
                  </a:lnTo>
                  <a:lnTo>
                    <a:pt x="931" y="10"/>
                  </a:lnTo>
                  <a:lnTo>
                    <a:pt x="1007" y="0"/>
                  </a:lnTo>
                  <a:lnTo>
                    <a:pt x="1007" y="71"/>
                  </a:lnTo>
                  <a:lnTo>
                    <a:pt x="836" y="71"/>
                  </a:lnTo>
                  <a:lnTo>
                    <a:pt x="779" y="91"/>
                  </a:lnTo>
                  <a:lnTo>
                    <a:pt x="741" y="111"/>
                  </a:lnTo>
                  <a:lnTo>
                    <a:pt x="732" y="141"/>
                  </a:lnTo>
                  <a:lnTo>
                    <a:pt x="732" y="312"/>
                  </a:lnTo>
                  <a:lnTo>
                    <a:pt x="922" y="342"/>
                  </a:lnTo>
                  <a:lnTo>
                    <a:pt x="1074" y="412"/>
                  </a:lnTo>
                  <a:lnTo>
                    <a:pt x="1197" y="513"/>
                  </a:lnTo>
                  <a:lnTo>
                    <a:pt x="1273" y="644"/>
                  </a:lnTo>
                  <a:lnTo>
                    <a:pt x="1302" y="774"/>
                  </a:lnTo>
                  <a:lnTo>
                    <a:pt x="1273" y="905"/>
                  </a:lnTo>
                  <a:lnTo>
                    <a:pt x="1197" y="1025"/>
                  </a:lnTo>
                  <a:lnTo>
                    <a:pt x="1074" y="1126"/>
                  </a:lnTo>
                  <a:lnTo>
                    <a:pt x="922" y="1206"/>
                  </a:lnTo>
                  <a:lnTo>
                    <a:pt x="732" y="1237"/>
                  </a:lnTo>
                  <a:lnTo>
                    <a:pt x="732" y="1407"/>
                  </a:lnTo>
                  <a:lnTo>
                    <a:pt x="741" y="1438"/>
                  </a:lnTo>
                  <a:lnTo>
                    <a:pt x="779" y="1458"/>
                  </a:lnTo>
                  <a:lnTo>
                    <a:pt x="836" y="1478"/>
                  </a:lnTo>
                  <a:lnTo>
                    <a:pt x="1007" y="1478"/>
                  </a:lnTo>
                  <a:lnTo>
                    <a:pt x="1007" y="1548"/>
                  </a:lnTo>
                  <a:lnTo>
                    <a:pt x="931" y="1538"/>
                  </a:lnTo>
                  <a:lnTo>
                    <a:pt x="361" y="1538"/>
                  </a:lnTo>
                  <a:lnTo>
                    <a:pt x="285" y="1548"/>
                  </a:lnTo>
                  <a:lnTo>
                    <a:pt x="285" y="1478"/>
                  </a:lnTo>
                  <a:lnTo>
                    <a:pt x="447" y="1478"/>
                  </a:lnTo>
                  <a:lnTo>
                    <a:pt x="504" y="1458"/>
                  </a:lnTo>
                  <a:lnTo>
                    <a:pt x="542" y="1438"/>
                  </a:lnTo>
                  <a:lnTo>
                    <a:pt x="551" y="1407"/>
                  </a:lnTo>
                  <a:lnTo>
                    <a:pt x="551" y="1237"/>
                  </a:lnTo>
                  <a:lnTo>
                    <a:pt x="371" y="1196"/>
                  </a:lnTo>
                  <a:lnTo>
                    <a:pt x="219" y="1126"/>
                  </a:lnTo>
                  <a:lnTo>
                    <a:pt x="105" y="1025"/>
                  </a:lnTo>
                  <a:lnTo>
                    <a:pt x="29" y="905"/>
                  </a:lnTo>
                  <a:lnTo>
                    <a:pt x="0" y="774"/>
                  </a:lnTo>
                  <a:lnTo>
                    <a:pt x="29" y="644"/>
                  </a:lnTo>
                  <a:lnTo>
                    <a:pt x="105" y="523"/>
                  </a:lnTo>
                  <a:lnTo>
                    <a:pt x="219" y="422"/>
                  </a:lnTo>
                  <a:lnTo>
                    <a:pt x="371" y="352"/>
                  </a:lnTo>
                  <a:lnTo>
                    <a:pt x="551" y="312"/>
                  </a:lnTo>
                  <a:lnTo>
                    <a:pt x="551" y="141"/>
                  </a:lnTo>
                  <a:lnTo>
                    <a:pt x="542" y="111"/>
                  </a:lnTo>
                  <a:lnTo>
                    <a:pt x="504" y="91"/>
                  </a:lnTo>
                  <a:lnTo>
                    <a:pt x="447" y="71"/>
                  </a:lnTo>
                  <a:lnTo>
                    <a:pt x="285" y="71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auto">
            <a:xfrm>
              <a:off x="24593" y="3460"/>
              <a:ext cx="494" cy="2261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85" y="0"/>
                </a:cxn>
                <a:cxn ang="0">
                  <a:pos x="494" y="10"/>
                </a:cxn>
                <a:cxn ang="0">
                  <a:pos x="494" y="40"/>
                </a:cxn>
                <a:cxn ang="0">
                  <a:pos x="485" y="50"/>
                </a:cxn>
                <a:cxn ang="0">
                  <a:pos x="466" y="60"/>
                </a:cxn>
                <a:cxn ang="0">
                  <a:pos x="333" y="241"/>
                </a:cxn>
                <a:cxn ang="0">
                  <a:pos x="228" y="442"/>
                </a:cxn>
                <a:cxn ang="0">
                  <a:pos x="171" y="663"/>
                </a:cxn>
                <a:cxn ang="0">
                  <a:pos x="133" y="894"/>
                </a:cxn>
                <a:cxn ang="0">
                  <a:pos x="124" y="1125"/>
                </a:cxn>
                <a:cxn ang="0">
                  <a:pos x="133" y="1306"/>
                </a:cxn>
                <a:cxn ang="0">
                  <a:pos x="152" y="1487"/>
                </a:cxn>
                <a:cxn ang="0">
                  <a:pos x="190" y="1668"/>
                </a:cxn>
                <a:cxn ang="0">
                  <a:pos x="247" y="1849"/>
                </a:cxn>
                <a:cxn ang="0">
                  <a:pos x="342" y="2030"/>
                </a:cxn>
                <a:cxn ang="0">
                  <a:pos x="456" y="2181"/>
                </a:cxn>
                <a:cxn ang="0">
                  <a:pos x="494" y="2221"/>
                </a:cxn>
                <a:cxn ang="0">
                  <a:pos x="494" y="2241"/>
                </a:cxn>
                <a:cxn ang="0">
                  <a:pos x="475" y="2261"/>
                </a:cxn>
                <a:cxn ang="0">
                  <a:pos x="447" y="2241"/>
                </a:cxn>
                <a:cxn ang="0">
                  <a:pos x="390" y="2191"/>
                </a:cxn>
                <a:cxn ang="0">
                  <a:pos x="304" y="2110"/>
                </a:cxn>
                <a:cxn ang="0">
                  <a:pos x="219" y="1990"/>
                </a:cxn>
                <a:cxn ang="0">
                  <a:pos x="143" y="1839"/>
                </a:cxn>
                <a:cxn ang="0">
                  <a:pos x="67" y="1648"/>
                </a:cxn>
                <a:cxn ang="0">
                  <a:pos x="29" y="1457"/>
                </a:cxn>
                <a:cxn ang="0">
                  <a:pos x="10" y="1286"/>
                </a:cxn>
                <a:cxn ang="0">
                  <a:pos x="0" y="1135"/>
                </a:cxn>
                <a:cxn ang="0">
                  <a:pos x="10" y="924"/>
                </a:cxn>
                <a:cxn ang="0">
                  <a:pos x="48" y="693"/>
                </a:cxn>
                <a:cxn ang="0">
                  <a:pos x="133" y="442"/>
                </a:cxn>
                <a:cxn ang="0">
                  <a:pos x="219" y="281"/>
                </a:cxn>
                <a:cxn ang="0">
                  <a:pos x="304" y="160"/>
                </a:cxn>
                <a:cxn ang="0">
                  <a:pos x="380" y="70"/>
                </a:cxn>
                <a:cxn ang="0">
                  <a:pos x="447" y="20"/>
                </a:cxn>
                <a:cxn ang="0">
                  <a:pos x="475" y="0"/>
                </a:cxn>
              </a:cxnLst>
              <a:rect l="0" t="0" r="r" b="b"/>
              <a:pathLst>
                <a:path w="494" h="2261">
                  <a:moveTo>
                    <a:pt x="475" y="0"/>
                  </a:moveTo>
                  <a:lnTo>
                    <a:pt x="485" y="0"/>
                  </a:lnTo>
                  <a:lnTo>
                    <a:pt x="494" y="10"/>
                  </a:lnTo>
                  <a:lnTo>
                    <a:pt x="494" y="40"/>
                  </a:lnTo>
                  <a:lnTo>
                    <a:pt x="485" y="50"/>
                  </a:lnTo>
                  <a:lnTo>
                    <a:pt x="466" y="60"/>
                  </a:lnTo>
                  <a:lnTo>
                    <a:pt x="333" y="241"/>
                  </a:lnTo>
                  <a:lnTo>
                    <a:pt x="228" y="442"/>
                  </a:lnTo>
                  <a:lnTo>
                    <a:pt x="171" y="663"/>
                  </a:lnTo>
                  <a:lnTo>
                    <a:pt x="133" y="894"/>
                  </a:lnTo>
                  <a:lnTo>
                    <a:pt x="124" y="1125"/>
                  </a:lnTo>
                  <a:lnTo>
                    <a:pt x="133" y="1306"/>
                  </a:lnTo>
                  <a:lnTo>
                    <a:pt x="152" y="1487"/>
                  </a:lnTo>
                  <a:lnTo>
                    <a:pt x="190" y="1668"/>
                  </a:lnTo>
                  <a:lnTo>
                    <a:pt x="247" y="1849"/>
                  </a:lnTo>
                  <a:lnTo>
                    <a:pt x="342" y="2030"/>
                  </a:lnTo>
                  <a:lnTo>
                    <a:pt x="456" y="2181"/>
                  </a:lnTo>
                  <a:lnTo>
                    <a:pt x="494" y="2221"/>
                  </a:lnTo>
                  <a:lnTo>
                    <a:pt x="494" y="2241"/>
                  </a:lnTo>
                  <a:lnTo>
                    <a:pt x="475" y="2261"/>
                  </a:lnTo>
                  <a:lnTo>
                    <a:pt x="447" y="2241"/>
                  </a:lnTo>
                  <a:lnTo>
                    <a:pt x="390" y="2191"/>
                  </a:lnTo>
                  <a:lnTo>
                    <a:pt x="304" y="2110"/>
                  </a:lnTo>
                  <a:lnTo>
                    <a:pt x="219" y="1990"/>
                  </a:lnTo>
                  <a:lnTo>
                    <a:pt x="143" y="1839"/>
                  </a:lnTo>
                  <a:lnTo>
                    <a:pt x="67" y="1648"/>
                  </a:lnTo>
                  <a:lnTo>
                    <a:pt x="29" y="1457"/>
                  </a:lnTo>
                  <a:lnTo>
                    <a:pt x="10" y="1286"/>
                  </a:lnTo>
                  <a:lnTo>
                    <a:pt x="0" y="1135"/>
                  </a:lnTo>
                  <a:lnTo>
                    <a:pt x="10" y="924"/>
                  </a:lnTo>
                  <a:lnTo>
                    <a:pt x="48" y="693"/>
                  </a:lnTo>
                  <a:lnTo>
                    <a:pt x="133" y="442"/>
                  </a:lnTo>
                  <a:lnTo>
                    <a:pt x="219" y="281"/>
                  </a:lnTo>
                  <a:lnTo>
                    <a:pt x="304" y="160"/>
                  </a:lnTo>
                  <a:lnTo>
                    <a:pt x="380" y="70"/>
                  </a:lnTo>
                  <a:lnTo>
                    <a:pt x="447" y="20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auto">
            <a:xfrm>
              <a:off x="25268" y="3600"/>
              <a:ext cx="1757" cy="1538"/>
            </a:xfrm>
            <a:custGeom>
              <a:avLst/>
              <a:gdLst/>
              <a:ahLst/>
              <a:cxnLst>
                <a:cxn ang="0">
                  <a:pos x="1415" y="0"/>
                </a:cxn>
                <a:cxn ang="0">
                  <a:pos x="1729" y="0"/>
                </a:cxn>
                <a:cxn ang="0">
                  <a:pos x="1757" y="10"/>
                </a:cxn>
                <a:cxn ang="0">
                  <a:pos x="1738" y="61"/>
                </a:cxn>
                <a:cxn ang="0">
                  <a:pos x="1596" y="81"/>
                </a:cxn>
                <a:cxn ang="0">
                  <a:pos x="1434" y="181"/>
                </a:cxn>
                <a:cxn ang="0">
                  <a:pos x="1330" y="302"/>
                </a:cxn>
                <a:cxn ang="0">
                  <a:pos x="1159" y="493"/>
                </a:cxn>
                <a:cxn ang="0">
                  <a:pos x="997" y="674"/>
                </a:cxn>
                <a:cxn ang="0">
                  <a:pos x="1092" y="915"/>
                </a:cxn>
                <a:cxn ang="0">
                  <a:pos x="1216" y="1226"/>
                </a:cxn>
                <a:cxn ang="0">
                  <a:pos x="1292" y="1417"/>
                </a:cxn>
                <a:cxn ang="0">
                  <a:pos x="1368" y="1468"/>
                </a:cxn>
                <a:cxn ang="0">
                  <a:pos x="1491" y="1478"/>
                </a:cxn>
                <a:cxn ang="0">
                  <a:pos x="1472" y="1538"/>
                </a:cxn>
                <a:cxn ang="0">
                  <a:pos x="1292" y="1528"/>
                </a:cxn>
                <a:cxn ang="0">
                  <a:pos x="1035" y="1538"/>
                </a:cxn>
                <a:cxn ang="0">
                  <a:pos x="912" y="1528"/>
                </a:cxn>
                <a:cxn ang="0">
                  <a:pos x="921" y="1488"/>
                </a:cxn>
                <a:cxn ang="0">
                  <a:pos x="997" y="1468"/>
                </a:cxn>
                <a:cxn ang="0">
                  <a:pos x="1083" y="1417"/>
                </a:cxn>
                <a:cxn ang="0">
                  <a:pos x="1073" y="1377"/>
                </a:cxn>
                <a:cxn ang="0">
                  <a:pos x="665" y="1056"/>
                </a:cxn>
                <a:cxn ang="0">
                  <a:pos x="427" y="1317"/>
                </a:cxn>
                <a:cxn ang="0">
                  <a:pos x="399" y="1367"/>
                </a:cxn>
                <a:cxn ang="0">
                  <a:pos x="389" y="1417"/>
                </a:cxn>
                <a:cxn ang="0">
                  <a:pos x="437" y="1458"/>
                </a:cxn>
                <a:cxn ang="0">
                  <a:pos x="494" y="1468"/>
                </a:cxn>
                <a:cxn ang="0">
                  <a:pos x="503" y="1508"/>
                </a:cxn>
                <a:cxn ang="0">
                  <a:pos x="484" y="1538"/>
                </a:cxn>
                <a:cxn ang="0">
                  <a:pos x="228" y="1528"/>
                </a:cxn>
                <a:cxn ang="0">
                  <a:pos x="9" y="1538"/>
                </a:cxn>
                <a:cxn ang="0">
                  <a:pos x="0" y="1498"/>
                </a:cxn>
                <a:cxn ang="0">
                  <a:pos x="19" y="1468"/>
                </a:cxn>
                <a:cxn ang="0">
                  <a:pos x="152" y="1448"/>
                </a:cxn>
                <a:cxn ang="0">
                  <a:pos x="361" y="1307"/>
                </a:cxn>
                <a:cxn ang="0">
                  <a:pos x="836" y="774"/>
                </a:cxn>
                <a:cxn ang="0">
                  <a:pos x="570" y="111"/>
                </a:cxn>
                <a:cxn ang="0">
                  <a:pos x="503" y="71"/>
                </a:cxn>
                <a:cxn ang="0">
                  <a:pos x="380" y="61"/>
                </a:cxn>
                <a:cxn ang="0">
                  <a:pos x="399" y="10"/>
                </a:cxn>
                <a:cxn ang="0">
                  <a:pos x="579" y="20"/>
                </a:cxn>
                <a:cxn ang="0">
                  <a:pos x="788" y="10"/>
                </a:cxn>
                <a:cxn ang="0">
                  <a:pos x="950" y="20"/>
                </a:cxn>
                <a:cxn ang="0">
                  <a:pos x="931" y="71"/>
                </a:cxn>
                <a:cxn ang="0">
                  <a:pos x="874" y="81"/>
                </a:cxn>
                <a:cxn ang="0">
                  <a:pos x="788" y="131"/>
                </a:cxn>
                <a:cxn ang="0">
                  <a:pos x="798" y="171"/>
                </a:cxn>
                <a:cxn ang="0">
                  <a:pos x="988" y="603"/>
                </a:cxn>
                <a:cxn ang="0">
                  <a:pos x="1349" y="191"/>
                </a:cxn>
                <a:cxn ang="0">
                  <a:pos x="1368" y="111"/>
                </a:cxn>
                <a:cxn ang="0">
                  <a:pos x="1320" y="71"/>
                </a:cxn>
                <a:cxn ang="0">
                  <a:pos x="1263" y="61"/>
                </a:cxn>
                <a:cxn ang="0">
                  <a:pos x="1254" y="20"/>
                </a:cxn>
              </a:cxnLst>
              <a:rect l="0" t="0" r="r" b="b"/>
              <a:pathLst>
                <a:path w="1757" h="1538">
                  <a:moveTo>
                    <a:pt x="1273" y="0"/>
                  </a:moveTo>
                  <a:lnTo>
                    <a:pt x="1415" y="0"/>
                  </a:lnTo>
                  <a:lnTo>
                    <a:pt x="1529" y="10"/>
                  </a:lnTo>
                  <a:lnTo>
                    <a:pt x="1729" y="0"/>
                  </a:lnTo>
                  <a:lnTo>
                    <a:pt x="1748" y="0"/>
                  </a:lnTo>
                  <a:lnTo>
                    <a:pt x="1757" y="10"/>
                  </a:lnTo>
                  <a:lnTo>
                    <a:pt x="1757" y="40"/>
                  </a:lnTo>
                  <a:lnTo>
                    <a:pt x="1738" y="61"/>
                  </a:lnTo>
                  <a:lnTo>
                    <a:pt x="1710" y="61"/>
                  </a:lnTo>
                  <a:lnTo>
                    <a:pt x="1596" y="81"/>
                  </a:lnTo>
                  <a:lnTo>
                    <a:pt x="1501" y="131"/>
                  </a:lnTo>
                  <a:lnTo>
                    <a:pt x="1434" y="181"/>
                  </a:lnTo>
                  <a:lnTo>
                    <a:pt x="1387" y="231"/>
                  </a:lnTo>
                  <a:lnTo>
                    <a:pt x="1330" y="302"/>
                  </a:lnTo>
                  <a:lnTo>
                    <a:pt x="1244" y="392"/>
                  </a:lnTo>
                  <a:lnTo>
                    <a:pt x="1159" y="493"/>
                  </a:lnTo>
                  <a:lnTo>
                    <a:pt x="1073" y="583"/>
                  </a:lnTo>
                  <a:lnTo>
                    <a:pt x="997" y="674"/>
                  </a:lnTo>
                  <a:lnTo>
                    <a:pt x="1035" y="774"/>
                  </a:lnTo>
                  <a:lnTo>
                    <a:pt x="1092" y="915"/>
                  </a:lnTo>
                  <a:lnTo>
                    <a:pt x="1149" y="1066"/>
                  </a:lnTo>
                  <a:lnTo>
                    <a:pt x="1216" y="1226"/>
                  </a:lnTo>
                  <a:lnTo>
                    <a:pt x="1273" y="1367"/>
                  </a:lnTo>
                  <a:lnTo>
                    <a:pt x="1292" y="1417"/>
                  </a:lnTo>
                  <a:lnTo>
                    <a:pt x="1320" y="1448"/>
                  </a:lnTo>
                  <a:lnTo>
                    <a:pt x="1368" y="1468"/>
                  </a:lnTo>
                  <a:lnTo>
                    <a:pt x="1482" y="1468"/>
                  </a:lnTo>
                  <a:lnTo>
                    <a:pt x="1491" y="1478"/>
                  </a:lnTo>
                  <a:lnTo>
                    <a:pt x="1491" y="1518"/>
                  </a:lnTo>
                  <a:lnTo>
                    <a:pt x="1472" y="1538"/>
                  </a:lnTo>
                  <a:lnTo>
                    <a:pt x="1377" y="1538"/>
                  </a:lnTo>
                  <a:lnTo>
                    <a:pt x="1292" y="1528"/>
                  </a:lnTo>
                  <a:lnTo>
                    <a:pt x="1130" y="1528"/>
                  </a:lnTo>
                  <a:lnTo>
                    <a:pt x="1035" y="1538"/>
                  </a:lnTo>
                  <a:lnTo>
                    <a:pt x="921" y="1538"/>
                  </a:lnTo>
                  <a:lnTo>
                    <a:pt x="912" y="1528"/>
                  </a:lnTo>
                  <a:lnTo>
                    <a:pt x="912" y="1508"/>
                  </a:lnTo>
                  <a:lnTo>
                    <a:pt x="921" y="1488"/>
                  </a:lnTo>
                  <a:lnTo>
                    <a:pt x="940" y="1468"/>
                  </a:lnTo>
                  <a:lnTo>
                    <a:pt x="997" y="1468"/>
                  </a:lnTo>
                  <a:lnTo>
                    <a:pt x="1054" y="1448"/>
                  </a:lnTo>
                  <a:lnTo>
                    <a:pt x="1083" y="1417"/>
                  </a:lnTo>
                  <a:lnTo>
                    <a:pt x="1083" y="1397"/>
                  </a:lnTo>
                  <a:lnTo>
                    <a:pt x="1073" y="1377"/>
                  </a:lnTo>
                  <a:lnTo>
                    <a:pt x="855" y="834"/>
                  </a:lnTo>
                  <a:lnTo>
                    <a:pt x="665" y="1056"/>
                  </a:lnTo>
                  <a:lnTo>
                    <a:pt x="446" y="1297"/>
                  </a:lnTo>
                  <a:lnTo>
                    <a:pt x="427" y="1317"/>
                  </a:lnTo>
                  <a:lnTo>
                    <a:pt x="408" y="1347"/>
                  </a:lnTo>
                  <a:lnTo>
                    <a:pt x="399" y="1367"/>
                  </a:lnTo>
                  <a:lnTo>
                    <a:pt x="389" y="1397"/>
                  </a:lnTo>
                  <a:lnTo>
                    <a:pt x="389" y="1417"/>
                  </a:lnTo>
                  <a:lnTo>
                    <a:pt x="399" y="1437"/>
                  </a:lnTo>
                  <a:lnTo>
                    <a:pt x="437" y="1458"/>
                  </a:lnTo>
                  <a:lnTo>
                    <a:pt x="446" y="1468"/>
                  </a:lnTo>
                  <a:lnTo>
                    <a:pt x="494" y="1468"/>
                  </a:lnTo>
                  <a:lnTo>
                    <a:pt x="503" y="1478"/>
                  </a:lnTo>
                  <a:lnTo>
                    <a:pt x="503" y="1508"/>
                  </a:lnTo>
                  <a:lnTo>
                    <a:pt x="494" y="1528"/>
                  </a:lnTo>
                  <a:lnTo>
                    <a:pt x="484" y="1538"/>
                  </a:lnTo>
                  <a:lnTo>
                    <a:pt x="351" y="1538"/>
                  </a:lnTo>
                  <a:lnTo>
                    <a:pt x="228" y="1528"/>
                  </a:lnTo>
                  <a:lnTo>
                    <a:pt x="28" y="1538"/>
                  </a:lnTo>
                  <a:lnTo>
                    <a:pt x="9" y="1538"/>
                  </a:lnTo>
                  <a:lnTo>
                    <a:pt x="0" y="1528"/>
                  </a:lnTo>
                  <a:lnTo>
                    <a:pt x="0" y="1498"/>
                  </a:lnTo>
                  <a:lnTo>
                    <a:pt x="9" y="1478"/>
                  </a:lnTo>
                  <a:lnTo>
                    <a:pt x="19" y="1468"/>
                  </a:lnTo>
                  <a:lnTo>
                    <a:pt x="47" y="1468"/>
                  </a:lnTo>
                  <a:lnTo>
                    <a:pt x="152" y="1448"/>
                  </a:lnTo>
                  <a:lnTo>
                    <a:pt x="256" y="1397"/>
                  </a:lnTo>
                  <a:lnTo>
                    <a:pt x="361" y="1307"/>
                  </a:lnTo>
                  <a:lnTo>
                    <a:pt x="389" y="1287"/>
                  </a:lnTo>
                  <a:lnTo>
                    <a:pt x="836" y="774"/>
                  </a:lnTo>
                  <a:lnTo>
                    <a:pt x="589" y="141"/>
                  </a:lnTo>
                  <a:lnTo>
                    <a:pt x="570" y="111"/>
                  </a:lnTo>
                  <a:lnTo>
                    <a:pt x="551" y="91"/>
                  </a:lnTo>
                  <a:lnTo>
                    <a:pt x="503" y="71"/>
                  </a:lnTo>
                  <a:lnTo>
                    <a:pt x="389" y="71"/>
                  </a:lnTo>
                  <a:lnTo>
                    <a:pt x="380" y="61"/>
                  </a:lnTo>
                  <a:lnTo>
                    <a:pt x="380" y="30"/>
                  </a:lnTo>
                  <a:lnTo>
                    <a:pt x="399" y="10"/>
                  </a:lnTo>
                  <a:lnTo>
                    <a:pt x="484" y="10"/>
                  </a:lnTo>
                  <a:lnTo>
                    <a:pt x="579" y="20"/>
                  </a:lnTo>
                  <a:lnTo>
                    <a:pt x="655" y="20"/>
                  </a:lnTo>
                  <a:lnTo>
                    <a:pt x="788" y="10"/>
                  </a:lnTo>
                  <a:lnTo>
                    <a:pt x="940" y="10"/>
                  </a:lnTo>
                  <a:lnTo>
                    <a:pt x="950" y="20"/>
                  </a:lnTo>
                  <a:lnTo>
                    <a:pt x="950" y="51"/>
                  </a:lnTo>
                  <a:lnTo>
                    <a:pt x="931" y="71"/>
                  </a:lnTo>
                  <a:lnTo>
                    <a:pt x="912" y="71"/>
                  </a:lnTo>
                  <a:lnTo>
                    <a:pt x="874" y="81"/>
                  </a:lnTo>
                  <a:lnTo>
                    <a:pt x="817" y="101"/>
                  </a:lnTo>
                  <a:lnTo>
                    <a:pt x="788" y="131"/>
                  </a:lnTo>
                  <a:lnTo>
                    <a:pt x="788" y="161"/>
                  </a:lnTo>
                  <a:lnTo>
                    <a:pt x="798" y="171"/>
                  </a:lnTo>
                  <a:lnTo>
                    <a:pt x="978" y="623"/>
                  </a:lnTo>
                  <a:lnTo>
                    <a:pt x="988" y="603"/>
                  </a:lnTo>
                  <a:lnTo>
                    <a:pt x="1330" y="211"/>
                  </a:lnTo>
                  <a:lnTo>
                    <a:pt x="1349" y="191"/>
                  </a:lnTo>
                  <a:lnTo>
                    <a:pt x="1368" y="131"/>
                  </a:lnTo>
                  <a:lnTo>
                    <a:pt x="1368" y="111"/>
                  </a:lnTo>
                  <a:lnTo>
                    <a:pt x="1358" y="91"/>
                  </a:lnTo>
                  <a:lnTo>
                    <a:pt x="1320" y="71"/>
                  </a:lnTo>
                  <a:lnTo>
                    <a:pt x="1311" y="61"/>
                  </a:lnTo>
                  <a:lnTo>
                    <a:pt x="1263" y="61"/>
                  </a:lnTo>
                  <a:lnTo>
                    <a:pt x="1254" y="51"/>
                  </a:lnTo>
                  <a:lnTo>
                    <a:pt x="1254" y="20"/>
                  </a:lnTo>
                  <a:lnTo>
                    <a:pt x="1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auto">
            <a:xfrm>
              <a:off x="27035" y="4776"/>
              <a:ext cx="883" cy="1035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418" y="20"/>
                </a:cxn>
                <a:cxn ang="0">
                  <a:pos x="494" y="81"/>
                </a:cxn>
                <a:cxn ang="0">
                  <a:pos x="541" y="161"/>
                </a:cxn>
                <a:cxn ang="0">
                  <a:pos x="579" y="251"/>
                </a:cxn>
                <a:cxn ang="0">
                  <a:pos x="608" y="352"/>
                </a:cxn>
                <a:cxn ang="0">
                  <a:pos x="617" y="432"/>
                </a:cxn>
                <a:cxn ang="0">
                  <a:pos x="627" y="483"/>
                </a:cxn>
                <a:cxn ang="0">
                  <a:pos x="646" y="483"/>
                </a:cxn>
                <a:cxn ang="0">
                  <a:pos x="741" y="241"/>
                </a:cxn>
                <a:cxn ang="0">
                  <a:pos x="845" y="20"/>
                </a:cxn>
                <a:cxn ang="0">
                  <a:pos x="845" y="10"/>
                </a:cxn>
                <a:cxn ang="0">
                  <a:pos x="874" y="10"/>
                </a:cxn>
                <a:cxn ang="0">
                  <a:pos x="883" y="20"/>
                </a:cxn>
                <a:cxn ang="0">
                  <a:pos x="883" y="40"/>
                </a:cxn>
                <a:cxn ang="0">
                  <a:pos x="874" y="40"/>
                </a:cxn>
                <a:cxn ang="0">
                  <a:pos x="874" y="50"/>
                </a:cxn>
                <a:cxn ang="0">
                  <a:pos x="817" y="161"/>
                </a:cxn>
                <a:cxn ang="0">
                  <a:pos x="779" y="251"/>
                </a:cxn>
                <a:cxn ang="0">
                  <a:pos x="722" y="372"/>
                </a:cxn>
                <a:cxn ang="0">
                  <a:pos x="636" y="613"/>
                </a:cxn>
                <a:cxn ang="0">
                  <a:pos x="627" y="664"/>
                </a:cxn>
                <a:cxn ang="0">
                  <a:pos x="608" y="774"/>
                </a:cxn>
                <a:cxn ang="0">
                  <a:pos x="589" y="875"/>
                </a:cxn>
                <a:cxn ang="0">
                  <a:pos x="560" y="995"/>
                </a:cxn>
                <a:cxn ang="0">
                  <a:pos x="551" y="1015"/>
                </a:cxn>
                <a:cxn ang="0">
                  <a:pos x="532" y="1035"/>
                </a:cxn>
                <a:cxn ang="0">
                  <a:pos x="513" y="1035"/>
                </a:cxn>
                <a:cxn ang="0">
                  <a:pos x="503" y="1025"/>
                </a:cxn>
                <a:cxn ang="0">
                  <a:pos x="494" y="1005"/>
                </a:cxn>
                <a:cxn ang="0">
                  <a:pos x="494" y="995"/>
                </a:cxn>
                <a:cxn ang="0">
                  <a:pos x="503" y="945"/>
                </a:cxn>
                <a:cxn ang="0">
                  <a:pos x="522" y="854"/>
                </a:cxn>
                <a:cxn ang="0">
                  <a:pos x="541" y="754"/>
                </a:cxn>
                <a:cxn ang="0">
                  <a:pos x="570" y="653"/>
                </a:cxn>
                <a:cxn ang="0">
                  <a:pos x="570" y="643"/>
                </a:cxn>
                <a:cxn ang="0">
                  <a:pos x="579" y="633"/>
                </a:cxn>
                <a:cxn ang="0">
                  <a:pos x="579" y="462"/>
                </a:cxn>
                <a:cxn ang="0">
                  <a:pos x="570" y="382"/>
                </a:cxn>
                <a:cxn ang="0">
                  <a:pos x="551" y="302"/>
                </a:cxn>
                <a:cxn ang="0">
                  <a:pos x="513" y="231"/>
                </a:cxn>
                <a:cxn ang="0">
                  <a:pos x="465" y="171"/>
                </a:cxn>
                <a:cxn ang="0">
                  <a:pos x="399" y="131"/>
                </a:cxn>
                <a:cxn ang="0">
                  <a:pos x="304" y="121"/>
                </a:cxn>
                <a:cxn ang="0">
                  <a:pos x="199" y="141"/>
                </a:cxn>
                <a:cxn ang="0">
                  <a:pos x="114" y="191"/>
                </a:cxn>
                <a:cxn ang="0">
                  <a:pos x="57" y="272"/>
                </a:cxn>
                <a:cxn ang="0">
                  <a:pos x="47" y="292"/>
                </a:cxn>
                <a:cxn ang="0">
                  <a:pos x="47" y="302"/>
                </a:cxn>
                <a:cxn ang="0">
                  <a:pos x="9" y="302"/>
                </a:cxn>
                <a:cxn ang="0">
                  <a:pos x="0" y="292"/>
                </a:cxn>
                <a:cxn ang="0">
                  <a:pos x="0" y="261"/>
                </a:cxn>
                <a:cxn ang="0">
                  <a:pos x="19" y="221"/>
                </a:cxn>
                <a:cxn ang="0">
                  <a:pos x="57" y="151"/>
                </a:cxn>
                <a:cxn ang="0">
                  <a:pos x="114" y="91"/>
                </a:cxn>
                <a:cxn ang="0">
                  <a:pos x="171" y="50"/>
                </a:cxn>
                <a:cxn ang="0">
                  <a:pos x="237" y="10"/>
                </a:cxn>
                <a:cxn ang="0">
                  <a:pos x="323" y="0"/>
                </a:cxn>
              </a:cxnLst>
              <a:rect l="0" t="0" r="r" b="b"/>
              <a:pathLst>
                <a:path w="883" h="1035">
                  <a:moveTo>
                    <a:pt x="323" y="0"/>
                  </a:moveTo>
                  <a:lnTo>
                    <a:pt x="418" y="20"/>
                  </a:lnTo>
                  <a:lnTo>
                    <a:pt x="494" y="81"/>
                  </a:lnTo>
                  <a:lnTo>
                    <a:pt x="541" y="161"/>
                  </a:lnTo>
                  <a:lnTo>
                    <a:pt x="579" y="251"/>
                  </a:lnTo>
                  <a:lnTo>
                    <a:pt x="608" y="352"/>
                  </a:lnTo>
                  <a:lnTo>
                    <a:pt x="617" y="432"/>
                  </a:lnTo>
                  <a:lnTo>
                    <a:pt x="627" y="483"/>
                  </a:lnTo>
                  <a:lnTo>
                    <a:pt x="646" y="483"/>
                  </a:lnTo>
                  <a:lnTo>
                    <a:pt x="741" y="241"/>
                  </a:lnTo>
                  <a:lnTo>
                    <a:pt x="845" y="20"/>
                  </a:lnTo>
                  <a:lnTo>
                    <a:pt x="845" y="10"/>
                  </a:lnTo>
                  <a:lnTo>
                    <a:pt x="874" y="10"/>
                  </a:lnTo>
                  <a:lnTo>
                    <a:pt x="883" y="20"/>
                  </a:lnTo>
                  <a:lnTo>
                    <a:pt x="883" y="40"/>
                  </a:lnTo>
                  <a:lnTo>
                    <a:pt x="874" y="40"/>
                  </a:lnTo>
                  <a:lnTo>
                    <a:pt x="874" y="50"/>
                  </a:lnTo>
                  <a:lnTo>
                    <a:pt x="817" y="161"/>
                  </a:lnTo>
                  <a:lnTo>
                    <a:pt x="779" y="251"/>
                  </a:lnTo>
                  <a:lnTo>
                    <a:pt x="722" y="372"/>
                  </a:lnTo>
                  <a:lnTo>
                    <a:pt x="636" y="613"/>
                  </a:lnTo>
                  <a:lnTo>
                    <a:pt x="627" y="664"/>
                  </a:lnTo>
                  <a:lnTo>
                    <a:pt x="608" y="774"/>
                  </a:lnTo>
                  <a:lnTo>
                    <a:pt x="589" y="875"/>
                  </a:lnTo>
                  <a:lnTo>
                    <a:pt x="560" y="995"/>
                  </a:lnTo>
                  <a:lnTo>
                    <a:pt x="551" y="1015"/>
                  </a:lnTo>
                  <a:lnTo>
                    <a:pt x="532" y="1035"/>
                  </a:lnTo>
                  <a:lnTo>
                    <a:pt x="513" y="1035"/>
                  </a:lnTo>
                  <a:lnTo>
                    <a:pt x="503" y="1025"/>
                  </a:lnTo>
                  <a:lnTo>
                    <a:pt x="494" y="1005"/>
                  </a:lnTo>
                  <a:lnTo>
                    <a:pt x="494" y="995"/>
                  </a:lnTo>
                  <a:lnTo>
                    <a:pt x="503" y="945"/>
                  </a:lnTo>
                  <a:lnTo>
                    <a:pt x="522" y="854"/>
                  </a:lnTo>
                  <a:lnTo>
                    <a:pt x="541" y="754"/>
                  </a:lnTo>
                  <a:lnTo>
                    <a:pt x="570" y="653"/>
                  </a:lnTo>
                  <a:lnTo>
                    <a:pt x="570" y="643"/>
                  </a:lnTo>
                  <a:lnTo>
                    <a:pt x="579" y="633"/>
                  </a:lnTo>
                  <a:lnTo>
                    <a:pt x="579" y="462"/>
                  </a:lnTo>
                  <a:lnTo>
                    <a:pt x="570" y="382"/>
                  </a:lnTo>
                  <a:lnTo>
                    <a:pt x="551" y="302"/>
                  </a:lnTo>
                  <a:lnTo>
                    <a:pt x="513" y="231"/>
                  </a:lnTo>
                  <a:lnTo>
                    <a:pt x="465" y="171"/>
                  </a:lnTo>
                  <a:lnTo>
                    <a:pt x="399" y="131"/>
                  </a:lnTo>
                  <a:lnTo>
                    <a:pt x="304" y="121"/>
                  </a:lnTo>
                  <a:lnTo>
                    <a:pt x="199" y="141"/>
                  </a:lnTo>
                  <a:lnTo>
                    <a:pt x="114" y="191"/>
                  </a:lnTo>
                  <a:lnTo>
                    <a:pt x="57" y="272"/>
                  </a:lnTo>
                  <a:lnTo>
                    <a:pt x="47" y="292"/>
                  </a:lnTo>
                  <a:lnTo>
                    <a:pt x="47" y="302"/>
                  </a:lnTo>
                  <a:lnTo>
                    <a:pt x="9" y="302"/>
                  </a:lnTo>
                  <a:lnTo>
                    <a:pt x="0" y="292"/>
                  </a:lnTo>
                  <a:lnTo>
                    <a:pt x="0" y="261"/>
                  </a:lnTo>
                  <a:lnTo>
                    <a:pt x="19" y="221"/>
                  </a:lnTo>
                  <a:lnTo>
                    <a:pt x="57" y="151"/>
                  </a:lnTo>
                  <a:lnTo>
                    <a:pt x="114" y="91"/>
                  </a:lnTo>
                  <a:lnTo>
                    <a:pt x="171" y="50"/>
                  </a:lnTo>
                  <a:lnTo>
                    <a:pt x="237" y="10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auto">
            <a:xfrm>
              <a:off x="28013" y="4957"/>
              <a:ext cx="646" cy="764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266" y="30"/>
                </a:cxn>
                <a:cxn ang="0">
                  <a:pos x="257" y="30"/>
                </a:cxn>
                <a:cxn ang="0">
                  <a:pos x="219" y="322"/>
                </a:cxn>
                <a:cxn ang="0">
                  <a:pos x="380" y="261"/>
                </a:cxn>
                <a:cxn ang="0">
                  <a:pos x="513" y="322"/>
                </a:cxn>
                <a:cxn ang="0">
                  <a:pos x="523" y="442"/>
                </a:cxn>
                <a:cxn ang="0">
                  <a:pos x="485" y="563"/>
                </a:cxn>
                <a:cxn ang="0">
                  <a:pos x="456" y="663"/>
                </a:cxn>
                <a:cxn ang="0">
                  <a:pos x="466" y="704"/>
                </a:cxn>
                <a:cxn ang="0">
                  <a:pos x="494" y="724"/>
                </a:cxn>
                <a:cxn ang="0">
                  <a:pos x="589" y="643"/>
                </a:cxn>
                <a:cxn ang="0">
                  <a:pos x="608" y="593"/>
                </a:cxn>
                <a:cxn ang="0">
                  <a:pos x="646" y="583"/>
                </a:cxn>
                <a:cxn ang="0">
                  <a:pos x="637" y="633"/>
                </a:cxn>
                <a:cxn ang="0">
                  <a:pos x="551" y="744"/>
                </a:cxn>
                <a:cxn ang="0">
                  <a:pos x="437" y="764"/>
                </a:cxn>
                <a:cxn ang="0">
                  <a:pos x="361" y="663"/>
                </a:cxn>
                <a:cxn ang="0">
                  <a:pos x="371" y="623"/>
                </a:cxn>
                <a:cxn ang="0">
                  <a:pos x="390" y="553"/>
                </a:cxn>
                <a:cxn ang="0">
                  <a:pos x="428" y="422"/>
                </a:cxn>
                <a:cxn ang="0">
                  <a:pos x="437" y="342"/>
                </a:cxn>
                <a:cxn ang="0">
                  <a:pos x="409" y="302"/>
                </a:cxn>
                <a:cxn ang="0">
                  <a:pos x="361" y="292"/>
                </a:cxn>
                <a:cxn ang="0">
                  <a:pos x="219" y="362"/>
                </a:cxn>
                <a:cxn ang="0">
                  <a:pos x="152" y="462"/>
                </a:cxn>
                <a:cxn ang="0">
                  <a:pos x="143" y="493"/>
                </a:cxn>
                <a:cxn ang="0">
                  <a:pos x="124" y="543"/>
                </a:cxn>
                <a:cxn ang="0">
                  <a:pos x="95" y="694"/>
                </a:cxn>
                <a:cxn ang="0">
                  <a:pos x="86" y="744"/>
                </a:cxn>
                <a:cxn ang="0">
                  <a:pos x="57" y="764"/>
                </a:cxn>
                <a:cxn ang="0">
                  <a:pos x="19" y="754"/>
                </a:cxn>
                <a:cxn ang="0">
                  <a:pos x="0" y="724"/>
                </a:cxn>
                <a:cxn ang="0">
                  <a:pos x="143" y="91"/>
                </a:cxn>
                <a:cxn ang="0">
                  <a:pos x="152" y="70"/>
                </a:cxn>
                <a:cxn ang="0">
                  <a:pos x="76" y="60"/>
                </a:cxn>
                <a:cxn ang="0">
                  <a:pos x="67" y="40"/>
                </a:cxn>
                <a:cxn ang="0">
                  <a:pos x="76" y="10"/>
                </a:cxn>
                <a:cxn ang="0">
                  <a:pos x="228" y="0"/>
                </a:cxn>
              </a:cxnLst>
              <a:rect l="0" t="0" r="r" b="b"/>
              <a:pathLst>
                <a:path w="646" h="764">
                  <a:moveTo>
                    <a:pt x="228" y="0"/>
                  </a:moveTo>
                  <a:lnTo>
                    <a:pt x="257" y="0"/>
                  </a:lnTo>
                  <a:lnTo>
                    <a:pt x="266" y="10"/>
                  </a:lnTo>
                  <a:lnTo>
                    <a:pt x="266" y="30"/>
                  </a:lnTo>
                  <a:lnTo>
                    <a:pt x="257" y="40"/>
                  </a:lnTo>
                  <a:lnTo>
                    <a:pt x="257" y="30"/>
                  </a:lnTo>
                  <a:lnTo>
                    <a:pt x="181" y="372"/>
                  </a:lnTo>
                  <a:lnTo>
                    <a:pt x="219" y="322"/>
                  </a:lnTo>
                  <a:lnTo>
                    <a:pt x="285" y="281"/>
                  </a:lnTo>
                  <a:lnTo>
                    <a:pt x="380" y="261"/>
                  </a:lnTo>
                  <a:lnTo>
                    <a:pt x="466" y="281"/>
                  </a:lnTo>
                  <a:lnTo>
                    <a:pt x="513" y="322"/>
                  </a:lnTo>
                  <a:lnTo>
                    <a:pt x="532" y="392"/>
                  </a:lnTo>
                  <a:lnTo>
                    <a:pt x="523" y="442"/>
                  </a:lnTo>
                  <a:lnTo>
                    <a:pt x="504" y="513"/>
                  </a:lnTo>
                  <a:lnTo>
                    <a:pt x="485" y="563"/>
                  </a:lnTo>
                  <a:lnTo>
                    <a:pt x="475" y="603"/>
                  </a:lnTo>
                  <a:lnTo>
                    <a:pt x="456" y="663"/>
                  </a:lnTo>
                  <a:lnTo>
                    <a:pt x="456" y="684"/>
                  </a:lnTo>
                  <a:lnTo>
                    <a:pt x="466" y="704"/>
                  </a:lnTo>
                  <a:lnTo>
                    <a:pt x="475" y="714"/>
                  </a:lnTo>
                  <a:lnTo>
                    <a:pt x="494" y="724"/>
                  </a:lnTo>
                  <a:lnTo>
                    <a:pt x="551" y="704"/>
                  </a:lnTo>
                  <a:lnTo>
                    <a:pt x="589" y="643"/>
                  </a:lnTo>
                  <a:lnTo>
                    <a:pt x="608" y="603"/>
                  </a:lnTo>
                  <a:lnTo>
                    <a:pt x="608" y="593"/>
                  </a:lnTo>
                  <a:lnTo>
                    <a:pt x="618" y="583"/>
                  </a:lnTo>
                  <a:lnTo>
                    <a:pt x="646" y="583"/>
                  </a:lnTo>
                  <a:lnTo>
                    <a:pt x="646" y="593"/>
                  </a:lnTo>
                  <a:lnTo>
                    <a:pt x="637" y="633"/>
                  </a:lnTo>
                  <a:lnTo>
                    <a:pt x="608" y="694"/>
                  </a:lnTo>
                  <a:lnTo>
                    <a:pt x="551" y="744"/>
                  </a:lnTo>
                  <a:lnTo>
                    <a:pt x="475" y="764"/>
                  </a:lnTo>
                  <a:lnTo>
                    <a:pt x="437" y="764"/>
                  </a:lnTo>
                  <a:lnTo>
                    <a:pt x="380" y="724"/>
                  </a:lnTo>
                  <a:lnTo>
                    <a:pt x="361" y="663"/>
                  </a:lnTo>
                  <a:lnTo>
                    <a:pt x="361" y="633"/>
                  </a:lnTo>
                  <a:lnTo>
                    <a:pt x="371" y="623"/>
                  </a:lnTo>
                  <a:lnTo>
                    <a:pt x="380" y="593"/>
                  </a:lnTo>
                  <a:lnTo>
                    <a:pt x="390" y="553"/>
                  </a:lnTo>
                  <a:lnTo>
                    <a:pt x="409" y="493"/>
                  </a:lnTo>
                  <a:lnTo>
                    <a:pt x="428" y="422"/>
                  </a:lnTo>
                  <a:lnTo>
                    <a:pt x="437" y="372"/>
                  </a:lnTo>
                  <a:lnTo>
                    <a:pt x="437" y="342"/>
                  </a:lnTo>
                  <a:lnTo>
                    <a:pt x="428" y="322"/>
                  </a:lnTo>
                  <a:lnTo>
                    <a:pt x="409" y="302"/>
                  </a:lnTo>
                  <a:lnTo>
                    <a:pt x="390" y="292"/>
                  </a:lnTo>
                  <a:lnTo>
                    <a:pt x="361" y="292"/>
                  </a:lnTo>
                  <a:lnTo>
                    <a:pt x="285" y="312"/>
                  </a:lnTo>
                  <a:lnTo>
                    <a:pt x="219" y="362"/>
                  </a:lnTo>
                  <a:lnTo>
                    <a:pt x="171" y="422"/>
                  </a:lnTo>
                  <a:lnTo>
                    <a:pt x="152" y="462"/>
                  </a:lnTo>
                  <a:lnTo>
                    <a:pt x="143" y="472"/>
                  </a:lnTo>
                  <a:lnTo>
                    <a:pt x="143" y="493"/>
                  </a:lnTo>
                  <a:lnTo>
                    <a:pt x="133" y="513"/>
                  </a:lnTo>
                  <a:lnTo>
                    <a:pt x="124" y="543"/>
                  </a:lnTo>
                  <a:lnTo>
                    <a:pt x="95" y="663"/>
                  </a:lnTo>
                  <a:lnTo>
                    <a:pt x="95" y="694"/>
                  </a:lnTo>
                  <a:lnTo>
                    <a:pt x="86" y="704"/>
                  </a:lnTo>
                  <a:lnTo>
                    <a:pt x="86" y="744"/>
                  </a:lnTo>
                  <a:lnTo>
                    <a:pt x="67" y="754"/>
                  </a:lnTo>
                  <a:lnTo>
                    <a:pt x="57" y="764"/>
                  </a:lnTo>
                  <a:lnTo>
                    <a:pt x="38" y="764"/>
                  </a:lnTo>
                  <a:lnTo>
                    <a:pt x="19" y="754"/>
                  </a:lnTo>
                  <a:lnTo>
                    <a:pt x="10" y="744"/>
                  </a:lnTo>
                  <a:lnTo>
                    <a:pt x="0" y="724"/>
                  </a:lnTo>
                  <a:lnTo>
                    <a:pt x="0" y="704"/>
                  </a:lnTo>
                  <a:lnTo>
                    <a:pt x="143" y="91"/>
                  </a:lnTo>
                  <a:lnTo>
                    <a:pt x="152" y="80"/>
                  </a:lnTo>
                  <a:lnTo>
                    <a:pt x="152" y="70"/>
                  </a:lnTo>
                  <a:lnTo>
                    <a:pt x="143" y="60"/>
                  </a:lnTo>
                  <a:lnTo>
                    <a:pt x="76" y="60"/>
                  </a:lnTo>
                  <a:lnTo>
                    <a:pt x="67" y="50"/>
                  </a:lnTo>
                  <a:lnTo>
                    <a:pt x="67" y="40"/>
                  </a:lnTo>
                  <a:lnTo>
                    <a:pt x="76" y="30"/>
                  </a:lnTo>
                  <a:lnTo>
                    <a:pt x="76" y="10"/>
                  </a:lnTo>
                  <a:lnTo>
                    <a:pt x="95" y="10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2" name="Freeform 28"/>
            <p:cNvSpPr>
              <a:spLocks noEditPoints="1"/>
            </p:cNvSpPr>
            <p:nvPr/>
          </p:nvSpPr>
          <p:spPr bwMode="auto">
            <a:xfrm>
              <a:off x="29115" y="3460"/>
              <a:ext cx="494" cy="2251"/>
            </a:xfrm>
            <a:custGeom>
              <a:avLst/>
              <a:gdLst/>
              <a:ahLst/>
              <a:cxnLst>
                <a:cxn ang="0">
                  <a:pos x="494" y="1115"/>
                </a:cxn>
                <a:cxn ang="0">
                  <a:pos x="494" y="1125"/>
                </a:cxn>
                <a:cxn ang="0">
                  <a:pos x="494" y="1115"/>
                </a:cxn>
                <a:cxn ang="0">
                  <a:pos x="19" y="0"/>
                </a:cxn>
                <a:cxn ang="0">
                  <a:pos x="48" y="20"/>
                </a:cxn>
                <a:cxn ang="0">
                  <a:pos x="105" y="70"/>
                </a:cxn>
                <a:cxn ang="0">
                  <a:pos x="190" y="150"/>
                </a:cxn>
                <a:cxn ang="0">
                  <a:pos x="276" y="271"/>
                </a:cxn>
                <a:cxn ang="0">
                  <a:pos x="352" y="422"/>
                </a:cxn>
                <a:cxn ang="0">
                  <a:pos x="447" y="683"/>
                </a:cxn>
                <a:cxn ang="0">
                  <a:pos x="485" y="924"/>
                </a:cxn>
                <a:cxn ang="0">
                  <a:pos x="494" y="1125"/>
                </a:cxn>
                <a:cxn ang="0">
                  <a:pos x="485" y="1326"/>
                </a:cxn>
                <a:cxn ang="0">
                  <a:pos x="447" y="1557"/>
                </a:cxn>
                <a:cxn ang="0">
                  <a:pos x="361" y="1809"/>
                </a:cxn>
                <a:cxn ang="0">
                  <a:pos x="276" y="1969"/>
                </a:cxn>
                <a:cxn ang="0">
                  <a:pos x="190" y="2090"/>
                </a:cxn>
                <a:cxn ang="0">
                  <a:pos x="114" y="2181"/>
                </a:cxn>
                <a:cxn ang="0">
                  <a:pos x="48" y="2231"/>
                </a:cxn>
                <a:cxn ang="0">
                  <a:pos x="19" y="2251"/>
                </a:cxn>
                <a:cxn ang="0">
                  <a:pos x="0" y="2231"/>
                </a:cxn>
                <a:cxn ang="0">
                  <a:pos x="0" y="2211"/>
                </a:cxn>
                <a:cxn ang="0">
                  <a:pos x="10" y="2201"/>
                </a:cxn>
                <a:cxn ang="0">
                  <a:pos x="29" y="2191"/>
                </a:cxn>
                <a:cxn ang="0">
                  <a:pos x="162" y="2010"/>
                </a:cxn>
                <a:cxn ang="0">
                  <a:pos x="266" y="1809"/>
                </a:cxn>
                <a:cxn ang="0">
                  <a:pos x="323" y="1588"/>
                </a:cxn>
                <a:cxn ang="0">
                  <a:pos x="361" y="1356"/>
                </a:cxn>
                <a:cxn ang="0">
                  <a:pos x="371" y="1125"/>
                </a:cxn>
                <a:cxn ang="0">
                  <a:pos x="352" y="854"/>
                </a:cxn>
                <a:cxn ang="0">
                  <a:pos x="314" y="613"/>
                </a:cxn>
                <a:cxn ang="0">
                  <a:pos x="247" y="402"/>
                </a:cxn>
                <a:cxn ang="0">
                  <a:pos x="152" y="221"/>
                </a:cxn>
                <a:cxn ang="0">
                  <a:pos x="38" y="70"/>
                </a:cxn>
                <a:cxn ang="0">
                  <a:pos x="0" y="30"/>
                </a:cxn>
                <a:cxn ang="0">
                  <a:pos x="0" y="20"/>
                </a:cxn>
                <a:cxn ang="0">
                  <a:pos x="19" y="0"/>
                </a:cxn>
              </a:cxnLst>
              <a:rect l="0" t="0" r="r" b="b"/>
              <a:pathLst>
                <a:path w="494" h="2251">
                  <a:moveTo>
                    <a:pt x="494" y="1115"/>
                  </a:moveTo>
                  <a:lnTo>
                    <a:pt x="494" y="1125"/>
                  </a:lnTo>
                  <a:lnTo>
                    <a:pt x="494" y="1115"/>
                  </a:lnTo>
                  <a:close/>
                  <a:moveTo>
                    <a:pt x="19" y="0"/>
                  </a:moveTo>
                  <a:lnTo>
                    <a:pt x="48" y="20"/>
                  </a:lnTo>
                  <a:lnTo>
                    <a:pt x="105" y="70"/>
                  </a:lnTo>
                  <a:lnTo>
                    <a:pt x="190" y="150"/>
                  </a:lnTo>
                  <a:lnTo>
                    <a:pt x="276" y="271"/>
                  </a:lnTo>
                  <a:lnTo>
                    <a:pt x="352" y="422"/>
                  </a:lnTo>
                  <a:lnTo>
                    <a:pt x="447" y="683"/>
                  </a:lnTo>
                  <a:lnTo>
                    <a:pt x="485" y="924"/>
                  </a:lnTo>
                  <a:lnTo>
                    <a:pt x="494" y="1125"/>
                  </a:lnTo>
                  <a:lnTo>
                    <a:pt x="485" y="1326"/>
                  </a:lnTo>
                  <a:lnTo>
                    <a:pt x="447" y="1557"/>
                  </a:lnTo>
                  <a:lnTo>
                    <a:pt x="361" y="1809"/>
                  </a:lnTo>
                  <a:lnTo>
                    <a:pt x="276" y="1969"/>
                  </a:lnTo>
                  <a:lnTo>
                    <a:pt x="190" y="2090"/>
                  </a:lnTo>
                  <a:lnTo>
                    <a:pt x="114" y="2181"/>
                  </a:lnTo>
                  <a:lnTo>
                    <a:pt x="48" y="2231"/>
                  </a:lnTo>
                  <a:lnTo>
                    <a:pt x="19" y="2251"/>
                  </a:lnTo>
                  <a:lnTo>
                    <a:pt x="0" y="2231"/>
                  </a:lnTo>
                  <a:lnTo>
                    <a:pt x="0" y="2211"/>
                  </a:lnTo>
                  <a:lnTo>
                    <a:pt x="10" y="2201"/>
                  </a:lnTo>
                  <a:lnTo>
                    <a:pt x="29" y="2191"/>
                  </a:lnTo>
                  <a:lnTo>
                    <a:pt x="162" y="2010"/>
                  </a:lnTo>
                  <a:lnTo>
                    <a:pt x="266" y="1809"/>
                  </a:lnTo>
                  <a:lnTo>
                    <a:pt x="323" y="1588"/>
                  </a:lnTo>
                  <a:lnTo>
                    <a:pt x="361" y="1356"/>
                  </a:lnTo>
                  <a:lnTo>
                    <a:pt x="371" y="1125"/>
                  </a:lnTo>
                  <a:lnTo>
                    <a:pt x="352" y="854"/>
                  </a:lnTo>
                  <a:lnTo>
                    <a:pt x="314" y="613"/>
                  </a:lnTo>
                  <a:lnTo>
                    <a:pt x="247" y="402"/>
                  </a:lnTo>
                  <a:lnTo>
                    <a:pt x="152" y="221"/>
                  </a:lnTo>
                  <a:lnTo>
                    <a:pt x="38" y="70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3" name="Freeform 29"/>
            <p:cNvSpPr>
              <a:spLocks/>
            </p:cNvSpPr>
            <p:nvPr/>
          </p:nvSpPr>
          <p:spPr bwMode="auto">
            <a:xfrm>
              <a:off x="29980" y="3892"/>
              <a:ext cx="1016" cy="8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88" y="0"/>
                </a:cxn>
                <a:cxn ang="0">
                  <a:pos x="997" y="10"/>
                </a:cxn>
                <a:cxn ang="0">
                  <a:pos x="1016" y="20"/>
                </a:cxn>
                <a:cxn ang="0">
                  <a:pos x="1016" y="60"/>
                </a:cxn>
                <a:cxn ang="0">
                  <a:pos x="997" y="70"/>
                </a:cxn>
                <a:cxn ang="0">
                  <a:pos x="988" y="80"/>
                </a:cxn>
                <a:cxn ang="0">
                  <a:pos x="28" y="80"/>
                </a:cxn>
                <a:cxn ang="0">
                  <a:pos x="19" y="70"/>
                </a:cxn>
                <a:cxn ang="0">
                  <a:pos x="0" y="60"/>
                </a:cxn>
                <a:cxn ang="0">
                  <a:pos x="0" y="20"/>
                </a:cxn>
                <a:cxn ang="0">
                  <a:pos x="9" y="10"/>
                </a:cxn>
                <a:cxn ang="0">
                  <a:pos x="28" y="0"/>
                </a:cxn>
              </a:cxnLst>
              <a:rect l="0" t="0" r="r" b="b"/>
              <a:pathLst>
                <a:path w="1016" h="80">
                  <a:moveTo>
                    <a:pt x="28" y="0"/>
                  </a:moveTo>
                  <a:lnTo>
                    <a:pt x="988" y="0"/>
                  </a:lnTo>
                  <a:lnTo>
                    <a:pt x="997" y="10"/>
                  </a:lnTo>
                  <a:lnTo>
                    <a:pt x="1016" y="20"/>
                  </a:lnTo>
                  <a:lnTo>
                    <a:pt x="1016" y="60"/>
                  </a:lnTo>
                  <a:lnTo>
                    <a:pt x="997" y="70"/>
                  </a:lnTo>
                  <a:lnTo>
                    <a:pt x="988" y="80"/>
                  </a:lnTo>
                  <a:lnTo>
                    <a:pt x="28" y="80"/>
                  </a:lnTo>
                  <a:lnTo>
                    <a:pt x="19" y="70"/>
                  </a:lnTo>
                  <a:lnTo>
                    <a:pt x="0" y="60"/>
                  </a:lnTo>
                  <a:lnTo>
                    <a:pt x="0" y="20"/>
                  </a:lnTo>
                  <a:lnTo>
                    <a:pt x="9" y="1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4" name="Freeform 30"/>
            <p:cNvSpPr>
              <a:spLocks/>
            </p:cNvSpPr>
            <p:nvPr/>
          </p:nvSpPr>
          <p:spPr bwMode="auto">
            <a:xfrm>
              <a:off x="31319" y="3269"/>
              <a:ext cx="551" cy="1065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314" y="0"/>
                </a:cxn>
                <a:cxn ang="0">
                  <a:pos x="333" y="10"/>
                </a:cxn>
                <a:cxn ang="0">
                  <a:pos x="342" y="20"/>
                </a:cxn>
                <a:cxn ang="0">
                  <a:pos x="342" y="964"/>
                </a:cxn>
                <a:cxn ang="0">
                  <a:pos x="361" y="985"/>
                </a:cxn>
                <a:cxn ang="0">
                  <a:pos x="409" y="1005"/>
                </a:cxn>
                <a:cxn ang="0">
                  <a:pos x="551" y="1005"/>
                </a:cxn>
                <a:cxn ang="0">
                  <a:pos x="551" y="1065"/>
                </a:cxn>
                <a:cxn ang="0">
                  <a:pos x="494" y="1065"/>
                </a:cxn>
                <a:cxn ang="0">
                  <a:pos x="418" y="1055"/>
                </a:cxn>
                <a:cxn ang="0">
                  <a:pos x="133" y="1055"/>
                </a:cxn>
                <a:cxn ang="0">
                  <a:pos x="57" y="1065"/>
                </a:cxn>
                <a:cxn ang="0">
                  <a:pos x="10" y="1065"/>
                </a:cxn>
                <a:cxn ang="0">
                  <a:pos x="10" y="1005"/>
                </a:cxn>
                <a:cxn ang="0">
                  <a:pos x="152" y="1005"/>
                </a:cxn>
                <a:cxn ang="0">
                  <a:pos x="200" y="985"/>
                </a:cxn>
                <a:cxn ang="0">
                  <a:pos x="219" y="964"/>
                </a:cxn>
                <a:cxn ang="0">
                  <a:pos x="219" y="120"/>
                </a:cxn>
                <a:cxn ang="0">
                  <a:pos x="133" y="150"/>
                </a:cxn>
                <a:cxn ang="0">
                  <a:pos x="57" y="160"/>
                </a:cxn>
                <a:cxn ang="0">
                  <a:pos x="0" y="160"/>
                </a:cxn>
                <a:cxn ang="0">
                  <a:pos x="0" y="100"/>
                </a:cxn>
                <a:cxn ang="0">
                  <a:pos x="57" y="100"/>
                </a:cxn>
                <a:cxn ang="0">
                  <a:pos x="133" y="90"/>
                </a:cxn>
                <a:cxn ang="0">
                  <a:pos x="219" y="60"/>
                </a:cxn>
                <a:cxn ang="0">
                  <a:pos x="295" y="0"/>
                </a:cxn>
              </a:cxnLst>
              <a:rect l="0" t="0" r="r" b="b"/>
              <a:pathLst>
                <a:path w="551" h="1065">
                  <a:moveTo>
                    <a:pt x="295" y="0"/>
                  </a:moveTo>
                  <a:lnTo>
                    <a:pt x="314" y="0"/>
                  </a:lnTo>
                  <a:lnTo>
                    <a:pt x="333" y="10"/>
                  </a:lnTo>
                  <a:lnTo>
                    <a:pt x="342" y="20"/>
                  </a:lnTo>
                  <a:lnTo>
                    <a:pt x="342" y="964"/>
                  </a:lnTo>
                  <a:lnTo>
                    <a:pt x="361" y="985"/>
                  </a:lnTo>
                  <a:lnTo>
                    <a:pt x="409" y="1005"/>
                  </a:lnTo>
                  <a:lnTo>
                    <a:pt x="551" y="1005"/>
                  </a:lnTo>
                  <a:lnTo>
                    <a:pt x="551" y="1065"/>
                  </a:lnTo>
                  <a:lnTo>
                    <a:pt x="494" y="1065"/>
                  </a:lnTo>
                  <a:lnTo>
                    <a:pt x="418" y="1055"/>
                  </a:lnTo>
                  <a:lnTo>
                    <a:pt x="133" y="1055"/>
                  </a:lnTo>
                  <a:lnTo>
                    <a:pt x="57" y="1065"/>
                  </a:lnTo>
                  <a:lnTo>
                    <a:pt x="10" y="1065"/>
                  </a:lnTo>
                  <a:lnTo>
                    <a:pt x="10" y="1005"/>
                  </a:lnTo>
                  <a:lnTo>
                    <a:pt x="152" y="1005"/>
                  </a:lnTo>
                  <a:lnTo>
                    <a:pt x="200" y="985"/>
                  </a:lnTo>
                  <a:lnTo>
                    <a:pt x="219" y="964"/>
                  </a:lnTo>
                  <a:lnTo>
                    <a:pt x="219" y="120"/>
                  </a:lnTo>
                  <a:lnTo>
                    <a:pt x="133" y="150"/>
                  </a:lnTo>
                  <a:lnTo>
                    <a:pt x="57" y="160"/>
                  </a:lnTo>
                  <a:lnTo>
                    <a:pt x="0" y="160"/>
                  </a:lnTo>
                  <a:lnTo>
                    <a:pt x="0" y="100"/>
                  </a:lnTo>
                  <a:lnTo>
                    <a:pt x="57" y="100"/>
                  </a:lnTo>
                  <a:lnTo>
                    <a:pt x="133" y="90"/>
                  </a:lnTo>
                  <a:lnTo>
                    <a:pt x="219" y="60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3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1143000" y="6019800"/>
            <a:ext cx="1606248" cy="571304"/>
            <a:chOff x="773" y="3864"/>
            <a:chExt cx="6818" cy="2425"/>
          </a:xfrm>
          <a:solidFill>
            <a:srgbClr val="0000FF"/>
          </a:solidFill>
        </p:grpSpPr>
        <p:sp>
          <p:nvSpPr>
            <p:cNvPr id="6179" name="Freeform 35"/>
            <p:cNvSpPr>
              <a:spLocks noEditPoints="1"/>
            </p:cNvSpPr>
            <p:nvPr/>
          </p:nvSpPr>
          <p:spPr bwMode="auto">
            <a:xfrm>
              <a:off x="773" y="4021"/>
              <a:ext cx="1329" cy="1582"/>
            </a:xfrm>
            <a:custGeom>
              <a:avLst/>
              <a:gdLst/>
              <a:ahLst/>
              <a:cxnLst>
                <a:cxn ang="0">
                  <a:pos x="815" y="1209"/>
                </a:cxn>
                <a:cxn ang="0">
                  <a:pos x="967" y="1141"/>
                </a:cxn>
                <a:cxn ang="0">
                  <a:pos x="1056" y="1043"/>
                </a:cxn>
                <a:cxn ang="0">
                  <a:pos x="1099" y="930"/>
                </a:cxn>
                <a:cxn ang="0">
                  <a:pos x="1114" y="824"/>
                </a:cxn>
                <a:cxn ang="0">
                  <a:pos x="1107" y="702"/>
                </a:cxn>
                <a:cxn ang="0">
                  <a:pos x="1069" y="566"/>
                </a:cxn>
                <a:cxn ang="0">
                  <a:pos x="977" y="452"/>
                </a:cxn>
                <a:cxn ang="0">
                  <a:pos x="819" y="378"/>
                </a:cxn>
                <a:cxn ang="0">
                  <a:pos x="502" y="376"/>
                </a:cxn>
                <a:cxn ang="0">
                  <a:pos x="357" y="446"/>
                </a:cxn>
                <a:cxn ang="0">
                  <a:pos x="271" y="548"/>
                </a:cxn>
                <a:cxn ang="0">
                  <a:pos x="231" y="661"/>
                </a:cxn>
                <a:cxn ang="0">
                  <a:pos x="218" y="763"/>
                </a:cxn>
                <a:cxn ang="0">
                  <a:pos x="226" y="903"/>
                </a:cxn>
                <a:cxn ang="0">
                  <a:pos x="267" y="1021"/>
                </a:cxn>
                <a:cxn ang="0">
                  <a:pos x="352" y="1129"/>
                </a:cxn>
                <a:cxn ang="0">
                  <a:pos x="502" y="1204"/>
                </a:cxn>
                <a:cxn ang="0">
                  <a:pos x="288" y="0"/>
                </a:cxn>
                <a:cxn ang="0">
                  <a:pos x="440" y="4"/>
                </a:cxn>
                <a:cxn ang="0">
                  <a:pos x="879" y="4"/>
                </a:cxn>
                <a:cxn ang="0">
                  <a:pos x="1031" y="0"/>
                </a:cxn>
                <a:cxn ang="0">
                  <a:pos x="856" y="74"/>
                </a:cxn>
                <a:cxn ang="0">
                  <a:pos x="775" y="97"/>
                </a:cxn>
                <a:cxn ang="0">
                  <a:pos x="751" y="140"/>
                </a:cxn>
                <a:cxn ang="0">
                  <a:pos x="847" y="328"/>
                </a:cxn>
                <a:cxn ang="0">
                  <a:pos x="1097" y="423"/>
                </a:cxn>
                <a:cxn ang="0">
                  <a:pos x="1267" y="588"/>
                </a:cxn>
                <a:cxn ang="0">
                  <a:pos x="1329" y="792"/>
                </a:cxn>
                <a:cxn ang="0">
                  <a:pos x="1278" y="975"/>
                </a:cxn>
                <a:cxn ang="0">
                  <a:pos x="1137" y="1132"/>
                </a:cxn>
                <a:cxn ang="0">
                  <a:pos x="924" y="1238"/>
                </a:cxn>
                <a:cxn ang="0">
                  <a:pos x="749" y="1424"/>
                </a:cxn>
                <a:cxn ang="0">
                  <a:pos x="762" y="1473"/>
                </a:cxn>
                <a:cxn ang="0">
                  <a:pos x="822" y="1501"/>
                </a:cxn>
                <a:cxn ang="0">
                  <a:pos x="1031" y="1510"/>
                </a:cxn>
                <a:cxn ang="0">
                  <a:pos x="937" y="1578"/>
                </a:cxn>
                <a:cxn ang="0">
                  <a:pos x="497" y="1575"/>
                </a:cxn>
                <a:cxn ang="0">
                  <a:pos x="329" y="1580"/>
                </a:cxn>
                <a:cxn ang="0">
                  <a:pos x="416" y="1510"/>
                </a:cxn>
                <a:cxn ang="0">
                  <a:pos x="523" y="1494"/>
                </a:cxn>
                <a:cxn ang="0">
                  <a:pos x="561" y="1458"/>
                </a:cxn>
                <a:cxn ang="0">
                  <a:pos x="568" y="1270"/>
                </a:cxn>
                <a:cxn ang="0">
                  <a:pos x="301" y="1197"/>
                </a:cxn>
                <a:cxn ang="0">
                  <a:pos x="107" y="1052"/>
                </a:cxn>
                <a:cxn ang="0">
                  <a:pos x="7" y="862"/>
                </a:cxn>
                <a:cxn ang="0">
                  <a:pos x="28" y="659"/>
                </a:cxn>
                <a:cxn ang="0">
                  <a:pos x="158" y="480"/>
                </a:cxn>
                <a:cxn ang="0">
                  <a:pos x="380" y="355"/>
                </a:cxn>
                <a:cxn ang="0">
                  <a:pos x="568" y="160"/>
                </a:cxn>
                <a:cxn ang="0">
                  <a:pos x="555" y="108"/>
                </a:cxn>
                <a:cxn ang="0">
                  <a:pos x="497" y="79"/>
                </a:cxn>
                <a:cxn ang="0">
                  <a:pos x="288" y="70"/>
                </a:cxn>
              </a:cxnLst>
              <a:rect l="0" t="0" r="r" b="b"/>
              <a:pathLst>
                <a:path w="1329" h="1582">
                  <a:moveTo>
                    <a:pt x="749" y="364"/>
                  </a:moveTo>
                  <a:lnTo>
                    <a:pt x="749" y="1220"/>
                  </a:lnTo>
                  <a:lnTo>
                    <a:pt x="815" y="1209"/>
                  </a:lnTo>
                  <a:lnTo>
                    <a:pt x="873" y="1190"/>
                  </a:lnTo>
                  <a:lnTo>
                    <a:pt x="924" y="1168"/>
                  </a:lnTo>
                  <a:lnTo>
                    <a:pt x="967" y="1141"/>
                  </a:lnTo>
                  <a:lnTo>
                    <a:pt x="1001" y="1111"/>
                  </a:lnTo>
                  <a:lnTo>
                    <a:pt x="1031" y="1077"/>
                  </a:lnTo>
                  <a:lnTo>
                    <a:pt x="1056" y="1043"/>
                  </a:lnTo>
                  <a:lnTo>
                    <a:pt x="1075" y="1005"/>
                  </a:lnTo>
                  <a:lnTo>
                    <a:pt x="1088" y="969"/>
                  </a:lnTo>
                  <a:lnTo>
                    <a:pt x="1099" y="930"/>
                  </a:lnTo>
                  <a:lnTo>
                    <a:pt x="1107" y="894"/>
                  </a:lnTo>
                  <a:lnTo>
                    <a:pt x="1112" y="858"/>
                  </a:lnTo>
                  <a:lnTo>
                    <a:pt x="1114" y="824"/>
                  </a:lnTo>
                  <a:lnTo>
                    <a:pt x="1114" y="792"/>
                  </a:lnTo>
                  <a:lnTo>
                    <a:pt x="1112" y="747"/>
                  </a:lnTo>
                  <a:lnTo>
                    <a:pt x="1107" y="702"/>
                  </a:lnTo>
                  <a:lnTo>
                    <a:pt x="1099" y="654"/>
                  </a:lnTo>
                  <a:lnTo>
                    <a:pt x="1086" y="609"/>
                  </a:lnTo>
                  <a:lnTo>
                    <a:pt x="1069" y="566"/>
                  </a:lnTo>
                  <a:lnTo>
                    <a:pt x="1046" y="525"/>
                  </a:lnTo>
                  <a:lnTo>
                    <a:pt x="1016" y="486"/>
                  </a:lnTo>
                  <a:lnTo>
                    <a:pt x="977" y="452"/>
                  </a:lnTo>
                  <a:lnTo>
                    <a:pt x="935" y="421"/>
                  </a:lnTo>
                  <a:lnTo>
                    <a:pt x="881" y="396"/>
                  </a:lnTo>
                  <a:lnTo>
                    <a:pt x="819" y="378"/>
                  </a:lnTo>
                  <a:lnTo>
                    <a:pt x="749" y="364"/>
                  </a:lnTo>
                  <a:close/>
                  <a:moveTo>
                    <a:pt x="568" y="362"/>
                  </a:moveTo>
                  <a:lnTo>
                    <a:pt x="502" y="376"/>
                  </a:lnTo>
                  <a:lnTo>
                    <a:pt x="446" y="394"/>
                  </a:lnTo>
                  <a:lnTo>
                    <a:pt x="397" y="419"/>
                  </a:lnTo>
                  <a:lnTo>
                    <a:pt x="357" y="446"/>
                  </a:lnTo>
                  <a:lnTo>
                    <a:pt x="320" y="477"/>
                  </a:lnTo>
                  <a:lnTo>
                    <a:pt x="293" y="514"/>
                  </a:lnTo>
                  <a:lnTo>
                    <a:pt x="271" y="548"/>
                  </a:lnTo>
                  <a:lnTo>
                    <a:pt x="252" y="586"/>
                  </a:lnTo>
                  <a:lnTo>
                    <a:pt x="239" y="625"/>
                  </a:lnTo>
                  <a:lnTo>
                    <a:pt x="231" y="661"/>
                  </a:lnTo>
                  <a:lnTo>
                    <a:pt x="224" y="697"/>
                  </a:lnTo>
                  <a:lnTo>
                    <a:pt x="220" y="731"/>
                  </a:lnTo>
                  <a:lnTo>
                    <a:pt x="218" y="763"/>
                  </a:lnTo>
                  <a:lnTo>
                    <a:pt x="218" y="826"/>
                  </a:lnTo>
                  <a:lnTo>
                    <a:pt x="222" y="862"/>
                  </a:lnTo>
                  <a:lnTo>
                    <a:pt x="226" y="903"/>
                  </a:lnTo>
                  <a:lnTo>
                    <a:pt x="237" y="941"/>
                  </a:lnTo>
                  <a:lnTo>
                    <a:pt x="250" y="982"/>
                  </a:lnTo>
                  <a:lnTo>
                    <a:pt x="267" y="1021"/>
                  </a:lnTo>
                  <a:lnTo>
                    <a:pt x="288" y="1059"/>
                  </a:lnTo>
                  <a:lnTo>
                    <a:pt x="318" y="1095"/>
                  </a:lnTo>
                  <a:lnTo>
                    <a:pt x="352" y="1129"/>
                  </a:lnTo>
                  <a:lnTo>
                    <a:pt x="393" y="1159"/>
                  </a:lnTo>
                  <a:lnTo>
                    <a:pt x="444" y="1184"/>
                  </a:lnTo>
                  <a:lnTo>
                    <a:pt x="502" y="1204"/>
                  </a:lnTo>
                  <a:lnTo>
                    <a:pt x="568" y="1218"/>
                  </a:lnTo>
                  <a:lnTo>
                    <a:pt x="568" y="362"/>
                  </a:lnTo>
                  <a:close/>
                  <a:moveTo>
                    <a:pt x="288" y="0"/>
                  </a:moveTo>
                  <a:lnTo>
                    <a:pt x="329" y="2"/>
                  </a:lnTo>
                  <a:lnTo>
                    <a:pt x="380" y="4"/>
                  </a:lnTo>
                  <a:lnTo>
                    <a:pt x="440" y="4"/>
                  </a:lnTo>
                  <a:lnTo>
                    <a:pt x="502" y="6"/>
                  </a:lnTo>
                  <a:lnTo>
                    <a:pt x="817" y="6"/>
                  </a:lnTo>
                  <a:lnTo>
                    <a:pt x="879" y="4"/>
                  </a:lnTo>
                  <a:lnTo>
                    <a:pt x="939" y="4"/>
                  </a:lnTo>
                  <a:lnTo>
                    <a:pt x="990" y="2"/>
                  </a:lnTo>
                  <a:lnTo>
                    <a:pt x="1031" y="0"/>
                  </a:lnTo>
                  <a:lnTo>
                    <a:pt x="1031" y="70"/>
                  </a:lnTo>
                  <a:lnTo>
                    <a:pt x="901" y="70"/>
                  </a:lnTo>
                  <a:lnTo>
                    <a:pt x="856" y="74"/>
                  </a:lnTo>
                  <a:lnTo>
                    <a:pt x="822" y="79"/>
                  </a:lnTo>
                  <a:lnTo>
                    <a:pt x="794" y="88"/>
                  </a:lnTo>
                  <a:lnTo>
                    <a:pt x="775" y="97"/>
                  </a:lnTo>
                  <a:lnTo>
                    <a:pt x="762" y="108"/>
                  </a:lnTo>
                  <a:lnTo>
                    <a:pt x="756" y="124"/>
                  </a:lnTo>
                  <a:lnTo>
                    <a:pt x="751" y="140"/>
                  </a:lnTo>
                  <a:lnTo>
                    <a:pt x="749" y="160"/>
                  </a:lnTo>
                  <a:lnTo>
                    <a:pt x="749" y="314"/>
                  </a:lnTo>
                  <a:lnTo>
                    <a:pt x="847" y="328"/>
                  </a:lnTo>
                  <a:lnTo>
                    <a:pt x="937" y="351"/>
                  </a:lnTo>
                  <a:lnTo>
                    <a:pt x="1022" y="382"/>
                  </a:lnTo>
                  <a:lnTo>
                    <a:pt x="1097" y="423"/>
                  </a:lnTo>
                  <a:lnTo>
                    <a:pt x="1163" y="473"/>
                  </a:lnTo>
                  <a:lnTo>
                    <a:pt x="1221" y="527"/>
                  </a:lnTo>
                  <a:lnTo>
                    <a:pt x="1267" y="588"/>
                  </a:lnTo>
                  <a:lnTo>
                    <a:pt x="1302" y="652"/>
                  </a:lnTo>
                  <a:lnTo>
                    <a:pt x="1323" y="722"/>
                  </a:lnTo>
                  <a:lnTo>
                    <a:pt x="1329" y="792"/>
                  </a:lnTo>
                  <a:lnTo>
                    <a:pt x="1323" y="855"/>
                  </a:lnTo>
                  <a:lnTo>
                    <a:pt x="1306" y="917"/>
                  </a:lnTo>
                  <a:lnTo>
                    <a:pt x="1278" y="975"/>
                  </a:lnTo>
                  <a:lnTo>
                    <a:pt x="1242" y="1032"/>
                  </a:lnTo>
                  <a:lnTo>
                    <a:pt x="1195" y="1084"/>
                  </a:lnTo>
                  <a:lnTo>
                    <a:pt x="1137" y="1132"/>
                  </a:lnTo>
                  <a:lnTo>
                    <a:pt x="1073" y="1175"/>
                  </a:lnTo>
                  <a:lnTo>
                    <a:pt x="1003" y="1209"/>
                  </a:lnTo>
                  <a:lnTo>
                    <a:pt x="924" y="1238"/>
                  </a:lnTo>
                  <a:lnTo>
                    <a:pt x="839" y="1258"/>
                  </a:lnTo>
                  <a:lnTo>
                    <a:pt x="749" y="1270"/>
                  </a:lnTo>
                  <a:lnTo>
                    <a:pt x="749" y="1424"/>
                  </a:lnTo>
                  <a:lnTo>
                    <a:pt x="751" y="1442"/>
                  </a:lnTo>
                  <a:lnTo>
                    <a:pt x="756" y="1460"/>
                  </a:lnTo>
                  <a:lnTo>
                    <a:pt x="762" y="1473"/>
                  </a:lnTo>
                  <a:lnTo>
                    <a:pt x="775" y="1485"/>
                  </a:lnTo>
                  <a:lnTo>
                    <a:pt x="794" y="1494"/>
                  </a:lnTo>
                  <a:lnTo>
                    <a:pt x="822" y="1501"/>
                  </a:lnTo>
                  <a:lnTo>
                    <a:pt x="856" y="1505"/>
                  </a:lnTo>
                  <a:lnTo>
                    <a:pt x="901" y="1510"/>
                  </a:lnTo>
                  <a:lnTo>
                    <a:pt x="1031" y="1510"/>
                  </a:lnTo>
                  <a:lnTo>
                    <a:pt x="1031" y="1582"/>
                  </a:lnTo>
                  <a:lnTo>
                    <a:pt x="988" y="1580"/>
                  </a:lnTo>
                  <a:lnTo>
                    <a:pt x="937" y="1578"/>
                  </a:lnTo>
                  <a:lnTo>
                    <a:pt x="877" y="1578"/>
                  </a:lnTo>
                  <a:lnTo>
                    <a:pt x="815" y="1575"/>
                  </a:lnTo>
                  <a:lnTo>
                    <a:pt x="497" y="1575"/>
                  </a:lnTo>
                  <a:lnTo>
                    <a:pt x="438" y="1578"/>
                  </a:lnTo>
                  <a:lnTo>
                    <a:pt x="380" y="1578"/>
                  </a:lnTo>
                  <a:lnTo>
                    <a:pt x="329" y="1580"/>
                  </a:lnTo>
                  <a:lnTo>
                    <a:pt x="288" y="1582"/>
                  </a:lnTo>
                  <a:lnTo>
                    <a:pt x="288" y="1510"/>
                  </a:lnTo>
                  <a:lnTo>
                    <a:pt x="416" y="1510"/>
                  </a:lnTo>
                  <a:lnTo>
                    <a:pt x="461" y="1505"/>
                  </a:lnTo>
                  <a:lnTo>
                    <a:pt x="497" y="1501"/>
                  </a:lnTo>
                  <a:lnTo>
                    <a:pt x="523" y="1494"/>
                  </a:lnTo>
                  <a:lnTo>
                    <a:pt x="542" y="1485"/>
                  </a:lnTo>
                  <a:lnTo>
                    <a:pt x="555" y="1473"/>
                  </a:lnTo>
                  <a:lnTo>
                    <a:pt x="561" y="1458"/>
                  </a:lnTo>
                  <a:lnTo>
                    <a:pt x="566" y="1442"/>
                  </a:lnTo>
                  <a:lnTo>
                    <a:pt x="568" y="1424"/>
                  </a:lnTo>
                  <a:lnTo>
                    <a:pt x="568" y="1270"/>
                  </a:lnTo>
                  <a:lnTo>
                    <a:pt x="472" y="1256"/>
                  </a:lnTo>
                  <a:lnTo>
                    <a:pt x="384" y="1231"/>
                  </a:lnTo>
                  <a:lnTo>
                    <a:pt x="301" y="1197"/>
                  </a:lnTo>
                  <a:lnTo>
                    <a:pt x="226" y="1157"/>
                  </a:lnTo>
                  <a:lnTo>
                    <a:pt x="163" y="1109"/>
                  </a:lnTo>
                  <a:lnTo>
                    <a:pt x="107" y="1052"/>
                  </a:lnTo>
                  <a:lnTo>
                    <a:pt x="62" y="994"/>
                  </a:lnTo>
                  <a:lnTo>
                    <a:pt x="28" y="930"/>
                  </a:lnTo>
                  <a:lnTo>
                    <a:pt x="7" y="862"/>
                  </a:lnTo>
                  <a:lnTo>
                    <a:pt x="0" y="792"/>
                  </a:lnTo>
                  <a:lnTo>
                    <a:pt x="7" y="724"/>
                  </a:lnTo>
                  <a:lnTo>
                    <a:pt x="28" y="659"/>
                  </a:lnTo>
                  <a:lnTo>
                    <a:pt x="60" y="595"/>
                  </a:lnTo>
                  <a:lnTo>
                    <a:pt x="105" y="534"/>
                  </a:lnTo>
                  <a:lnTo>
                    <a:pt x="158" y="480"/>
                  </a:lnTo>
                  <a:lnTo>
                    <a:pt x="224" y="432"/>
                  </a:lnTo>
                  <a:lnTo>
                    <a:pt x="299" y="389"/>
                  </a:lnTo>
                  <a:lnTo>
                    <a:pt x="380" y="355"/>
                  </a:lnTo>
                  <a:lnTo>
                    <a:pt x="472" y="330"/>
                  </a:lnTo>
                  <a:lnTo>
                    <a:pt x="568" y="314"/>
                  </a:lnTo>
                  <a:lnTo>
                    <a:pt x="568" y="160"/>
                  </a:lnTo>
                  <a:lnTo>
                    <a:pt x="566" y="140"/>
                  </a:lnTo>
                  <a:lnTo>
                    <a:pt x="561" y="124"/>
                  </a:lnTo>
                  <a:lnTo>
                    <a:pt x="555" y="108"/>
                  </a:lnTo>
                  <a:lnTo>
                    <a:pt x="542" y="97"/>
                  </a:lnTo>
                  <a:lnTo>
                    <a:pt x="523" y="88"/>
                  </a:lnTo>
                  <a:lnTo>
                    <a:pt x="497" y="79"/>
                  </a:lnTo>
                  <a:lnTo>
                    <a:pt x="461" y="74"/>
                  </a:lnTo>
                  <a:lnTo>
                    <a:pt x="416" y="70"/>
                  </a:lnTo>
                  <a:lnTo>
                    <a:pt x="288" y="70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auto">
            <a:xfrm>
              <a:off x="2450" y="3867"/>
              <a:ext cx="508" cy="2320"/>
            </a:xfrm>
            <a:custGeom>
              <a:avLst/>
              <a:gdLst/>
              <a:ahLst/>
              <a:cxnLst>
                <a:cxn ang="0">
                  <a:pos x="491" y="0"/>
                </a:cxn>
                <a:cxn ang="0">
                  <a:pos x="501" y="4"/>
                </a:cxn>
                <a:cxn ang="0">
                  <a:pos x="508" y="16"/>
                </a:cxn>
                <a:cxn ang="0">
                  <a:pos x="506" y="31"/>
                </a:cxn>
                <a:cxn ang="0">
                  <a:pos x="491" y="47"/>
                </a:cxn>
                <a:cxn ang="0">
                  <a:pos x="407" y="142"/>
                </a:cxn>
                <a:cxn ang="0">
                  <a:pos x="297" y="321"/>
                </a:cxn>
                <a:cxn ang="0">
                  <a:pos x="215" y="516"/>
                </a:cxn>
                <a:cxn ang="0">
                  <a:pos x="164" y="724"/>
                </a:cxn>
                <a:cxn ang="0">
                  <a:pos x="134" y="939"/>
                </a:cxn>
                <a:cxn ang="0">
                  <a:pos x="126" y="1159"/>
                </a:cxn>
                <a:cxn ang="0">
                  <a:pos x="134" y="1358"/>
                </a:cxn>
                <a:cxn ang="0">
                  <a:pos x="160" y="1566"/>
                </a:cxn>
                <a:cxn ang="0">
                  <a:pos x="209" y="1775"/>
                </a:cxn>
                <a:cxn ang="0">
                  <a:pos x="288" y="1976"/>
                </a:cxn>
                <a:cxn ang="0">
                  <a:pos x="399" y="2162"/>
                </a:cxn>
                <a:cxn ang="0">
                  <a:pos x="488" y="2264"/>
                </a:cxn>
                <a:cxn ang="0">
                  <a:pos x="506" y="2286"/>
                </a:cxn>
                <a:cxn ang="0">
                  <a:pos x="508" y="2304"/>
                </a:cxn>
                <a:cxn ang="0">
                  <a:pos x="501" y="2316"/>
                </a:cxn>
                <a:cxn ang="0">
                  <a:pos x="491" y="2320"/>
                </a:cxn>
                <a:cxn ang="0">
                  <a:pos x="476" y="2316"/>
                </a:cxn>
                <a:cxn ang="0">
                  <a:pos x="435" y="2286"/>
                </a:cxn>
                <a:cxn ang="0">
                  <a:pos x="373" y="2230"/>
                </a:cxn>
                <a:cxn ang="0">
                  <a:pos x="299" y="2141"/>
                </a:cxn>
                <a:cxn ang="0">
                  <a:pos x="220" y="2026"/>
                </a:cxn>
                <a:cxn ang="0">
                  <a:pos x="145" y="1883"/>
                </a:cxn>
                <a:cxn ang="0">
                  <a:pos x="64" y="1659"/>
                </a:cxn>
                <a:cxn ang="0">
                  <a:pos x="19" y="1442"/>
                </a:cxn>
                <a:cxn ang="0">
                  <a:pos x="2" y="1245"/>
                </a:cxn>
                <a:cxn ang="0">
                  <a:pos x="2" y="1059"/>
                </a:cxn>
                <a:cxn ang="0">
                  <a:pos x="26" y="831"/>
                </a:cxn>
                <a:cxn ang="0">
                  <a:pos x="87" y="579"/>
                </a:cxn>
                <a:cxn ang="0">
                  <a:pos x="175" y="376"/>
                </a:cxn>
                <a:cxn ang="0">
                  <a:pos x="254" y="242"/>
                </a:cxn>
                <a:cxn ang="0">
                  <a:pos x="333" y="136"/>
                </a:cxn>
                <a:cxn ang="0">
                  <a:pos x="403" y="61"/>
                </a:cxn>
                <a:cxn ang="0">
                  <a:pos x="456" y="16"/>
                </a:cxn>
                <a:cxn ang="0">
                  <a:pos x="484" y="0"/>
                </a:cxn>
              </a:cxnLst>
              <a:rect l="0" t="0" r="r" b="b"/>
              <a:pathLst>
                <a:path w="508" h="2320">
                  <a:moveTo>
                    <a:pt x="484" y="0"/>
                  </a:moveTo>
                  <a:lnTo>
                    <a:pt x="491" y="0"/>
                  </a:lnTo>
                  <a:lnTo>
                    <a:pt x="497" y="2"/>
                  </a:lnTo>
                  <a:lnTo>
                    <a:pt x="501" y="4"/>
                  </a:lnTo>
                  <a:lnTo>
                    <a:pt x="503" y="11"/>
                  </a:lnTo>
                  <a:lnTo>
                    <a:pt x="508" y="16"/>
                  </a:lnTo>
                  <a:lnTo>
                    <a:pt x="508" y="27"/>
                  </a:lnTo>
                  <a:lnTo>
                    <a:pt x="506" y="31"/>
                  </a:lnTo>
                  <a:lnTo>
                    <a:pt x="501" y="38"/>
                  </a:lnTo>
                  <a:lnTo>
                    <a:pt x="491" y="47"/>
                  </a:lnTo>
                  <a:lnTo>
                    <a:pt x="476" y="61"/>
                  </a:lnTo>
                  <a:lnTo>
                    <a:pt x="407" y="142"/>
                  </a:lnTo>
                  <a:lnTo>
                    <a:pt x="348" y="231"/>
                  </a:lnTo>
                  <a:lnTo>
                    <a:pt x="297" y="321"/>
                  </a:lnTo>
                  <a:lnTo>
                    <a:pt x="252" y="419"/>
                  </a:lnTo>
                  <a:lnTo>
                    <a:pt x="215" y="516"/>
                  </a:lnTo>
                  <a:lnTo>
                    <a:pt x="188" y="618"/>
                  </a:lnTo>
                  <a:lnTo>
                    <a:pt x="164" y="724"/>
                  </a:lnTo>
                  <a:lnTo>
                    <a:pt x="147" y="831"/>
                  </a:lnTo>
                  <a:lnTo>
                    <a:pt x="134" y="939"/>
                  </a:lnTo>
                  <a:lnTo>
                    <a:pt x="128" y="1048"/>
                  </a:lnTo>
                  <a:lnTo>
                    <a:pt x="126" y="1159"/>
                  </a:lnTo>
                  <a:lnTo>
                    <a:pt x="128" y="1256"/>
                  </a:lnTo>
                  <a:lnTo>
                    <a:pt x="134" y="1358"/>
                  </a:lnTo>
                  <a:lnTo>
                    <a:pt x="143" y="1462"/>
                  </a:lnTo>
                  <a:lnTo>
                    <a:pt x="160" y="1566"/>
                  </a:lnTo>
                  <a:lnTo>
                    <a:pt x="181" y="1670"/>
                  </a:lnTo>
                  <a:lnTo>
                    <a:pt x="209" y="1775"/>
                  </a:lnTo>
                  <a:lnTo>
                    <a:pt x="245" y="1876"/>
                  </a:lnTo>
                  <a:lnTo>
                    <a:pt x="288" y="1976"/>
                  </a:lnTo>
                  <a:lnTo>
                    <a:pt x="339" y="2071"/>
                  </a:lnTo>
                  <a:lnTo>
                    <a:pt x="399" y="2162"/>
                  </a:lnTo>
                  <a:lnTo>
                    <a:pt x="469" y="2246"/>
                  </a:lnTo>
                  <a:lnTo>
                    <a:pt x="488" y="2264"/>
                  </a:lnTo>
                  <a:lnTo>
                    <a:pt x="499" y="2277"/>
                  </a:lnTo>
                  <a:lnTo>
                    <a:pt x="506" y="2286"/>
                  </a:lnTo>
                  <a:lnTo>
                    <a:pt x="508" y="2291"/>
                  </a:lnTo>
                  <a:lnTo>
                    <a:pt x="508" y="2304"/>
                  </a:lnTo>
                  <a:lnTo>
                    <a:pt x="503" y="2311"/>
                  </a:lnTo>
                  <a:lnTo>
                    <a:pt x="501" y="2316"/>
                  </a:lnTo>
                  <a:lnTo>
                    <a:pt x="497" y="2318"/>
                  </a:lnTo>
                  <a:lnTo>
                    <a:pt x="491" y="2320"/>
                  </a:lnTo>
                  <a:lnTo>
                    <a:pt x="484" y="2320"/>
                  </a:lnTo>
                  <a:lnTo>
                    <a:pt x="476" y="2316"/>
                  </a:lnTo>
                  <a:lnTo>
                    <a:pt x="459" y="2304"/>
                  </a:lnTo>
                  <a:lnTo>
                    <a:pt x="435" y="2286"/>
                  </a:lnTo>
                  <a:lnTo>
                    <a:pt x="407" y="2261"/>
                  </a:lnTo>
                  <a:lnTo>
                    <a:pt x="373" y="2230"/>
                  </a:lnTo>
                  <a:lnTo>
                    <a:pt x="337" y="2189"/>
                  </a:lnTo>
                  <a:lnTo>
                    <a:pt x="299" y="2141"/>
                  </a:lnTo>
                  <a:lnTo>
                    <a:pt x="260" y="2087"/>
                  </a:lnTo>
                  <a:lnTo>
                    <a:pt x="220" y="2026"/>
                  </a:lnTo>
                  <a:lnTo>
                    <a:pt x="181" y="1958"/>
                  </a:lnTo>
                  <a:lnTo>
                    <a:pt x="145" y="1883"/>
                  </a:lnTo>
                  <a:lnTo>
                    <a:pt x="98" y="1772"/>
                  </a:lnTo>
                  <a:lnTo>
                    <a:pt x="64" y="1659"/>
                  </a:lnTo>
                  <a:lnTo>
                    <a:pt x="36" y="1548"/>
                  </a:lnTo>
                  <a:lnTo>
                    <a:pt x="19" y="1442"/>
                  </a:lnTo>
                  <a:lnTo>
                    <a:pt x="9" y="1340"/>
                  </a:lnTo>
                  <a:lnTo>
                    <a:pt x="2" y="1245"/>
                  </a:lnTo>
                  <a:lnTo>
                    <a:pt x="0" y="1161"/>
                  </a:lnTo>
                  <a:lnTo>
                    <a:pt x="2" y="1059"/>
                  </a:lnTo>
                  <a:lnTo>
                    <a:pt x="11" y="948"/>
                  </a:lnTo>
                  <a:lnTo>
                    <a:pt x="26" y="831"/>
                  </a:lnTo>
                  <a:lnTo>
                    <a:pt x="51" y="706"/>
                  </a:lnTo>
                  <a:lnTo>
                    <a:pt x="87" y="579"/>
                  </a:lnTo>
                  <a:lnTo>
                    <a:pt x="137" y="453"/>
                  </a:lnTo>
                  <a:lnTo>
                    <a:pt x="175" y="376"/>
                  </a:lnTo>
                  <a:lnTo>
                    <a:pt x="213" y="305"/>
                  </a:lnTo>
                  <a:lnTo>
                    <a:pt x="254" y="242"/>
                  </a:lnTo>
                  <a:lnTo>
                    <a:pt x="294" y="185"/>
                  </a:lnTo>
                  <a:lnTo>
                    <a:pt x="333" y="136"/>
                  </a:lnTo>
                  <a:lnTo>
                    <a:pt x="369" y="95"/>
                  </a:lnTo>
                  <a:lnTo>
                    <a:pt x="403" y="61"/>
                  </a:lnTo>
                  <a:lnTo>
                    <a:pt x="433" y="34"/>
                  </a:lnTo>
                  <a:lnTo>
                    <a:pt x="456" y="16"/>
                  </a:lnTo>
                  <a:lnTo>
                    <a:pt x="474" y="4"/>
                  </a:lnTo>
                  <a:lnTo>
                    <a:pt x="4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auto">
            <a:xfrm>
              <a:off x="3133" y="4021"/>
              <a:ext cx="1806" cy="1580"/>
            </a:xfrm>
            <a:custGeom>
              <a:avLst/>
              <a:gdLst/>
              <a:ahLst/>
              <a:cxnLst>
                <a:cxn ang="0">
                  <a:pos x="550" y="2"/>
                </a:cxn>
                <a:cxn ang="0">
                  <a:pos x="949" y="0"/>
                </a:cxn>
                <a:cxn ang="0">
                  <a:pos x="981" y="18"/>
                </a:cxn>
                <a:cxn ang="0">
                  <a:pos x="964" y="63"/>
                </a:cxn>
                <a:cxn ang="0">
                  <a:pos x="866" y="88"/>
                </a:cxn>
                <a:cxn ang="0">
                  <a:pos x="810" y="138"/>
                </a:cxn>
                <a:cxn ang="0">
                  <a:pos x="821" y="167"/>
                </a:cxn>
                <a:cxn ang="0">
                  <a:pos x="1373" y="206"/>
                </a:cxn>
                <a:cxn ang="0">
                  <a:pos x="1397" y="115"/>
                </a:cxn>
                <a:cxn ang="0">
                  <a:pos x="1339" y="72"/>
                </a:cxn>
                <a:cxn ang="0">
                  <a:pos x="1301" y="65"/>
                </a:cxn>
                <a:cxn ang="0">
                  <a:pos x="1299" y="9"/>
                </a:cxn>
                <a:cxn ang="0">
                  <a:pos x="1448" y="2"/>
                </a:cxn>
                <a:cxn ang="0">
                  <a:pos x="1779" y="0"/>
                </a:cxn>
                <a:cxn ang="0">
                  <a:pos x="1802" y="9"/>
                </a:cxn>
                <a:cxn ang="0">
                  <a:pos x="1804" y="45"/>
                </a:cxn>
                <a:cxn ang="0">
                  <a:pos x="1757" y="68"/>
                </a:cxn>
                <a:cxn ang="0">
                  <a:pos x="1548" y="133"/>
                </a:cxn>
                <a:cxn ang="0">
                  <a:pos x="1431" y="237"/>
                </a:cxn>
                <a:cxn ang="0">
                  <a:pos x="1284" y="403"/>
                </a:cxn>
                <a:cxn ang="0">
                  <a:pos x="1066" y="647"/>
                </a:cxn>
                <a:cxn ang="0">
                  <a:pos x="1087" y="846"/>
                </a:cxn>
                <a:cxn ang="0">
                  <a:pos x="1203" y="1129"/>
                </a:cxn>
                <a:cxn ang="0">
                  <a:pos x="1314" y="1406"/>
                </a:cxn>
                <a:cxn ang="0">
                  <a:pos x="1365" y="1492"/>
                </a:cxn>
                <a:cxn ang="0">
                  <a:pos x="1510" y="1507"/>
                </a:cxn>
                <a:cxn ang="0">
                  <a:pos x="1540" y="1537"/>
                </a:cxn>
                <a:cxn ang="0">
                  <a:pos x="1508" y="1580"/>
                </a:cxn>
                <a:cxn ang="0">
                  <a:pos x="1333" y="1575"/>
                </a:cxn>
                <a:cxn ang="0">
                  <a:pos x="1119" y="1578"/>
                </a:cxn>
                <a:cxn ang="0">
                  <a:pos x="964" y="1578"/>
                </a:cxn>
                <a:cxn ang="0">
                  <a:pos x="949" y="1532"/>
                </a:cxn>
                <a:cxn ang="0">
                  <a:pos x="991" y="1507"/>
                </a:cxn>
                <a:cxn ang="0">
                  <a:pos x="1105" y="1464"/>
                </a:cxn>
                <a:cxn ang="0">
                  <a:pos x="1117" y="1437"/>
                </a:cxn>
                <a:cxn ang="0">
                  <a:pos x="1109" y="1408"/>
                </a:cxn>
                <a:cxn ang="0">
                  <a:pos x="445" y="1353"/>
                </a:cxn>
                <a:cxn ang="0">
                  <a:pos x="411" y="1462"/>
                </a:cxn>
                <a:cxn ang="0">
                  <a:pos x="469" y="1505"/>
                </a:cxn>
                <a:cxn ang="0">
                  <a:pos x="509" y="1512"/>
                </a:cxn>
                <a:cxn ang="0">
                  <a:pos x="520" y="1532"/>
                </a:cxn>
                <a:cxn ang="0">
                  <a:pos x="497" y="1578"/>
                </a:cxn>
                <a:cxn ang="0">
                  <a:pos x="234" y="1573"/>
                </a:cxn>
                <a:cxn ang="0">
                  <a:pos x="19" y="1580"/>
                </a:cxn>
                <a:cxn ang="0">
                  <a:pos x="2" y="1566"/>
                </a:cxn>
                <a:cxn ang="0">
                  <a:pos x="8" y="1521"/>
                </a:cxn>
                <a:cxn ang="0">
                  <a:pos x="104" y="1501"/>
                </a:cxn>
                <a:cxn ang="0">
                  <a:pos x="317" y="1399"/>
                </a:cxn>
                <a:cxn ang="0">
                  <a:pos x="601" y="145"/>
                </a:cxn>
                <a:cxn ang="0">
                  <a:pos x="552" y="81"/>
                </a:cxn>
                <a:cxn ang="0">
                  <a:pos x="418" y="68"/>
                </a:cxn>
                <a:cxn ang="0">
                  <a:pos x="390" y="22"/>
                </a:cxn>
              </a:cxnLst>
              <a:rect l="0" t="0" r="r" b="b"/>
              <a:pathLst>
                <a:path w="1806" h="1580">
                  <a:moveTo>
                    <a:pt x="418" y="0"/>
                  </a:moveTo>
                  <a:lnTo>
                    <a:pt x="460" y="0"/>
                  </a:lnTo>
                  <a:lnTo>
                    <a:pt x="503" y="2"/>
                  </a:lnTo>
                  <a:lnTo>
                    <a:pt x="550" y="2"/>
                  </a:lnTo>
                  <a:lnTo>
                    <a:pt x="597" y="4"/>
                  </a:lnTo>
                  <a:lnTo>
                    <a:pt x="640" y="6"/>
                  </a:lnTo>
                  <a:lnTo>
                    <a:pt x="674" y="6"/>
                  </a:lnTo>
                  <a:lnTo>
                    <a:pt x="949" y="0"/>
                  </a:lnTo>
                  <a:lnTo>
                    <a:pt x="962" y="0"/>
                  </a:lnTo>
                  <a:lnTo>
                    <a:pt x="974" y="6"/>
                  </a:lnTo>
                  <a:lnTo>
                    <a:pt x="979" y="11"/>
                  </a:lnTo>
                  <a:lnTo>
                    <a:pt x="981" y="18"/>
                  </a:lnTo>
                  <a:lnTo>
                    <a:pt x="981" y="25"/>
                  </a:lnTo>
                  <a:lnTo>
                    <a:pt x="979" y="45"/>
                  </a:lnTo>
                  <a:lnTo>
                    <a:pt x="972" y="56"/>
                  </a:lnTo>
                  <a:lnTo>
                    <a:pt x="964" y="63"/>
                  </a:lnTo>
                  <a:lnTo>
                    <a:pt x="953" y="68"/>
                  </a:lnTo>
                  <a:lnTo>
                    <a:pt x="940" y="68"/>
                  </a:lnTo>
                  <a:lnTo>
                    <a:pt x="900" y="77"/>
                  </a:lnTo>
                  <a:lnTo>
                    <a:pt x="866" y="88"/>
                  </a:lnTo>
                  <a:lnTo>
                    <a:pt x="840" y="102"/>
                  </a:lnTo>
                  <a:lnTo>
                    <a:pt x="823" y="115"/>
                  </a:lnTo>
                  <a:lnTo>
                    <a:pt x="814" y="129"/>
                  </a:lnTo>
                  <a:lnTo>
                    <a:pt x="810" y="138"/>
                  </a:lnTo>
                  <a:lnTo>
                    <a:pt x="810" y="140"/>
                  </a:lnTo>
                  <a:lnTo>
                    <a:pt x="812" y="145"/>
                  </a:lnTo>
                  <a:lnTo>
                    <a:pt x="817" y="158"/>
                  </a:lnTo>
                  <a:lnTo>
                    <a:pt x="821" y="167"/>
                  </a:lnTo>
                  <a:lnTo>
                    <a:pt x="1006" y="631"/>
                  </a:lnTo>
                  <a:lnTo>
                    <a:pt x="1006" y="629"/>
                  </a:lnTo>
                  <a:lnTo>
                    <a:pt x="1360" y="224"/>
                  </a:lnTo>
                  <a:lnTo>
                    <a:pt x="1373" y="206"/>
                  </a:lnTo>
                  <a:lnTo>
                    <a:pt x="1388" y="185"/>
                  </a:lnTo>
                  <a:lnTo>
                    <a:pt x="1397" y="163"/>
                  </a:lnTo>
                  <a:lnTo>
                    <a:pt x="1401" y="140"/>
                  </a:lnTo>
                  <a:lnTo>
                    <a:pt x="1397" y="115"/>
                  </a:lnTo>
                  <a:lnTo>
                    <a:pt x="1386" y="97"/>
                  </a:lnTo>
                  <a:lnTo>
                    <a:pt x="1373" y="86"/>
                  </a:lnTo>
                  <a:lnTo>
                    <a:pt x="1356" y="77"/>
                  </a:lnTo>
                  <a:lnTo>
                    <a:pt x="1339" y="72"/>
                  </a:lnTo>
                  <a:lnTo>
                    <a:pt x="1326" y="70"/>
                  </a:lnTo>
                  <a:lnTo>
                    <a:pt x="1316" y="68"/>
                  </a:lnTo>
                  <a:lnTo>
                    <a:pt x="1307" y="68"/>
                  </a:lnTo>
                  <a:lnTo>
                    <a:pt x="1301" y="65"/>
                  </a:lnTo>
                  <a:lnTo>
                    <a:pt x="1288" y="52"/>
                  </a:lnTo>
                  <a:lnTo>
                    <a:pt x="1288" y="43"/>
                  </a:lnTo>
                  <a:lnTo>
                    <a:pt x="1290" y="22"/>
                  </a:lnTo>
                  <a:lnTo>
                    <a:pt x="1299" y="9"/>
                  </a:lnTo>
                  <a:lnTo>
                    <a:pt x="1309" y="2"/>
                  </a:lnTo>
                  <a:lnTo>
                    <a:pt x="1320" y="0"/>
                  </a:lnTo>
                  <a:lnTo>
                    <a:pt x="1328" y="0"/>
                  </a:lnTo>
                  <a:lnTo>
                    <a:pt x="1448" y="2"/>
                  </a:lnTo>
                  <a:lnTo>
                    <a:pt x="1572" y="6"/>
                  </a:lnTo>
                  <a:lnTo>
                    <a:pt x="1640" y="4"/>
                  </a:lnTo>
                  <a:lnTo>
                    <a:pt x="1710" y="2"/>
                  </a:lnTo>
                  <a:lnTo>
                    <a:pt x="1779" y="0"/>
                  </a:lnTo>
                  <a:lnTo>
                    <a:pt x="1787" y="0"/>
                  </a:lnTo>
                  <a:lnTo>
                    <a:pt x="1793" y="2"/>
                  </a:lnTo>
                  <a:lnTo>
                    <a:pt x="1798" y="4"/>
                  </a:lnTo>
                  <a:lnTo>
                    <a:pt x="1802" y="9"/>
                  </a:lnTo>
                  <a:lnTo>
                    <a:pt x="1804" y="13"/>
                  </a:lnTo>
                  <a:lnTo>
                    <a:pt x="1806" y="16"/>
                  </a:lnTo>
                  <a:lnTo>
                    <a:pt x="1806" y="25"/>
                  </a:lnTo>
                  <a:lnTo>
                    <a:pt x="1804" y="45"/>
                  </a:lnTo>
                  <a:lnTo>
                    <a:pt x="1798" y="59"/>
                  </a:lnTo>
                  <a:lnTo>
                    <a:pt x="1787" y="65"/>
                  </a:lnTo>
                  <a:lnTo>
                    <a:pt x="1772" y="68"/>
                  </a:lnTo>
                  <a:lnTo>
                    <a:pt x="1757" y="68"/>
                  </a:lnTo>
                  <a:lnTo>
                    <a:pt x="1695" y="74"/>
                  </a:lnTo>
                  <a:lnTo>
                    <a:pt x="1640" y="90"/>
                  </a:lnTo>
                  <a:lnTo>
                    <a:pt x="1591" y="111"/>
                  </a:lnTo>
                  <a:lnTo>
                    <a:pt x="1548" y="133"/>
                  </a:lnTo>
                  <a:lnTo>
                    <a:pt x="1510" y="160"/>
                  </a:lnTo>
                  <a:lnTo>
                    <a:pt x="1478" y="188"/>
                  </a:lnTo>
                  <a:lnTo>
                    <a:pt x="1456" y="208"/>
                  </a:lnTo>
                  <a:lnTo>
                    <a:pt x="1431" y="237"/>
                  </a:lnTo>
                  <a:lnTo>
                    <a:pt x="1401" y="271"/>
                  </a:lnTo>
                  <a:lnTo>
                    <a:pt x="1365" y="310"/>
                  </a:lnTo>
                  <a:lnTo>
                    <a:pt x="1326" y="355"/>
                  </a:lnTo>
                  <a:lnTo>
                    <a:pt x="1284" y="403"/>
                  </a:lnTo>
                  <a:lnTo>
                    <a:pt x="1241" y="452"/>
                  </a:lnTo>
                  <a:lnTo>
                    <a:pt x="1151" y="552"/>
                  </a:lnTo>
                  <a:lnTo>
                    <a:pt x="1109" y="602"/>
                  </a:lnTo>
                  <a:lnTo>
                    <a:pt x="1066" y="647"/>
                  </a:lnTo>
                  <a:lnTo>
                    <a:pt x="1028" y="690"/>
                  </a:lnTo>
                  <a:lnTo>
                    <a:pt x="1045" y="733"/>
                  </a:lnTo>
                  <a:lnTo>
                    <a:pt x="1064" y="785"/>
                  </a:lnTo>
                  <a:lnTo>
                    <a:pt x="1087" y="846"/>
                  </a:lnTo>
                  <a:lnTo>
                    <a:pt x="1115" y="912"/>
                  </a:lnTo>
                  <a:lnTo>
                    <a:pt x="1143" y="982"/>
                  </a:lnTo>
                  <a:lnTo>
                    <a:pt x="1173" y="1057"/>
                  </a:lnTo>
                  <a:lnTo>
                    <a:pt x="1203" y="1129"/>
                  </a:lnTo>
                  <a:lnTo>
                    <a:pt x="1232" y="1204"/>
                  </a:lnTo>
                  <a:lnTo>
                    <a:pt x="1262" y="1276"/>
                  </a:lnTo>
                  <a:lnTo>
                    <a:pt x="1288" y="1344"/>
                  </a:lnTo>
                  <a:lnTo>
                    <a:pt x="1314" y="1406"/>
                  </a:lnTo>
                  <a:lnTo>
                    <a:pt x="1326" y="1437"/>
                  </a:lnTo>
                  <a:lnTo>
                    <a:pt x="1337" y="1462"/>
                  </a:lnTo>
                  <a:lnTo>
                    <a:pt x="1350" y="1480"/>
                  </a:lnTo>
                  <a:lnTo>
                    <a:pt x="1365" y="1492"/>
                  </a:lnTo>
                  <a:lnTo>
                    <a:pt x="1386" y="1501"/>
                  </a:lnTo>
                  <a:lnTo>
                    <a:pt x="1414" y="1505"/>
                  </a:lnTo>
                  <a:lnTo>
                    <a:pt x="1450" y="1507"/>
                  </a:lnTo>
                  <a:lnTo>
                    <a:pt x="1510" y="1507"/>
                  </a:lnTo>
                  <a:lnTo>
                    <a:pt x="1520" y="1510"/>
                  </a:lnTo>
                  <a:lnTo>
                    <a:pt x="1531" y="1514"/>
                  </a:lnTo>
                  <a:lnTo>
                    <a:pt x="1538" y="1523"/>
                  </a:lnTo>
                  <a:lnTo>
                    <a:pt x="1540" y="1537"/>
                  </a:lnTo>
                  <a:lnTo>
                    <a:pt x="1538" y="1557"/>
                  </a:lnTo>
                  <a:lnTo>
                    <a:pt x="1529" y="1571"/>
                  </a:lnTo>
                  <a:lnTo>
                    <a:pt x="1518" y="1578"/>
                  </a:lnTo>
                  <a:lnTo>
                    <a:pt x="1508" y="1580"/>
                  </a:lnTo>
                  <a:lnTo>
                    <a:pt x="1467" y="1580"/>
                  </a:lnTo>
                  <a:lnTo>
                    <a:pt x="1424" y="1578"/>
                  </a:lnTo>
                  <a:lnTo>
                    <a:pt x="1378" y="1578"/>
                  </a:lnTo>
                  <a:lnTo>
                    <a:pt x="1333" y="1575"/>
                  </a:lnTo>
                  <a:lnTo>
                    <a:pt x="1290" y="1573"/>
                  </a:lnTo>
                  <a:lnTo>
                    <a:pt x="1218" y="1573"/>
                  </a:lnTo>
                  <a:lnTo>
                    <a:pt x="1171" y="1575"/>
                  </a:lnTo>
                  <a:lnTo>
                    <a:pt x="1119" y="1578"/>
                  </a:lnTo>
                  <a:lnTo>
                    <a:pt x="1066" y="1578"/>
                  </a:lnTo>
                  <a:lnTo>
                    <a:pt x="1019" y="1580"/>
                  </a:lnTo>
                  <a:lnTo>
                    <a:pt x="972" y="1580"/>
                  </a:lnTo>
                  <a:lnTo>
                    <a:pt x="964" y="1578"/>
                  </a:lnTo>
                  <a:lnTo>
                    <a:pt x="955" y="1573"/>
                  </a:lnTo>
                  <a:lnTo>
                    <a:pt x="949" y="1564"/>
                  </a:lnTo>
                  <a:lnTo>
                    <a:pt x="947" y="1550"/>
                  </a:lnTo>
                  <a:lnTo>
                    <a:pt x="949" y="1532"/>
                  </a:lnTo>
                  <a:lnTo>
                    <a:pt x="955" y="1521"/>
                  </a:lnTo>
                  <a:lnTo>
                    <a:pt x="966" y="1514"/>
                  </a:lnTo>
                  <a:lnTo>
                    <a:pt x="979" y="1510"/>
                  </a:lnTo>
                  <a:lnTo>
                    <a:pt x="991" y="1507"/>
                  </a:lnTo>
                  <a:lnTo>
                    <a:pt x="1032" y="1501"/>
                  </a:lnTo>
                  <a:lnTo>
                    <a:pt x="1064" y="1492"/>
                  </a:lnTo>
                  <a:lnTo>
                    <a:pt x="1087" y="1478"/>
                  </a:lnTo>
                  <a:lnTo>
                    <a:pt x="1105" y="1464"/>
                  </a:lnTo>
                  <a:lnTo>
                    <a:pt x="1115" y="1453"/>
                  </a:lnTo>
                  <a:lnTo>
                    <a:pt x="1119" y="1442"/>
                  </a:lnTo>
                  <a:lnTo>
                    <a:pt x="1119" y="1439"/>
                  </a:lnTo>
                  <a:lnTo>
                    <a:pt x="1117" y="1437"/>
                  </a:lnTo>
                  <a:lnTo>
                    <a:pt x="1117" y="1433"/>
                  </a:lnTo>
                  <a:lnTo>
                    <a:pt x="1115" y="1426"/>
                  </a:lnTo>
                  <a:lnTo>
                    <a:pt x="1111" y="1419"/>
                  </a:lnTo>
                  <a:lnTo>
                    <a:pt x="1109" y="1408"/>
                  </a:lnTo>
                  <a:lnTo>
                    <a:pt x="885" y="853"/>
                  </a:lnTo>
                  <a:lnTo>
                    <a:pt x="689" y="1080"/>
                  </a:lnTo>
                  <a:lnTo>
                    <a:pt x="465" y="1331"/>
                  </a:lnTo>
                  <a:lnTo>
                    <a:pt x="445" y="1353"/>
                  </a:lnTo>
                  <a:lnTo>
                    <a:pt x="426" y="1381"/>
                  </a:lnTo>
                  <a:lnTo>
                    <a:pt x="413" y="1408"/>
                  </a:lnTo>
                  <a:lnTo>
                    <a:pt x="407" y="1437"/>
                  </a:lnTo>
                  <a:lnTo>
                    <a:pt x="411" y="1462"/>
                  </a:lnTo>
                  <a:lnTo>
                    <a:pt x="422" y="1478"/>
                  </a:lnTo>
                  <a:lnTo>
                    <a:pt x="435" y="1492"/>
                  </a:lnTo>
                  <a:lnTo>
                    <a:pt x="452" y="1501"/>
                  </a:lnTo>
                  <a:lnTo>
                    <a:pt x="469" y="1505"/>
                  </a:lnTo>
                  <a:lnTo>
                    <a:pt x="482" y="1507"/>
                  </a:lnTo>
                  <a:lnTo>
                    <a:pt x="499" y="1507"/>
                  </a:lnTo>
                  <a:lnTo>
                    <a:pt x="503" y="1510"/>
                  </a:lnTo>
                  <a:lnTo>
                    <a:pt x="509" y="1512"/>
                  </a:lnTo>
                  <a:lnTo>
                    <a:pt x="514" y="1514"/>
                  </a:lnTo>
                  <a:lnTo>
                    <a:pt x="516" y="1519"/>
                  </a:lnTo>
                  <a:lnTo>
                    <a:pt x="520" y="1526"/>
                  </a:lnTo>
                  <a:lnTo>
                    <a:pt x="520" y="1532"/>
                  </a:lnTo>
                  <a:lnTo>
                    <a:pt x="518" y="1553"/>
                  </a:lnTo>
                  <a:lnTo>
                    <a:pt x="512" y="1566"/>
                  </a:lnTo>
                  <a:lnTo>
                    <a:pt x="505" y="1573"/>
                  </a:lnTo>
                  <a:lnTo>
                    <a:pt x="497" y="1578"/>
                  </a:lnTo>
                  <a:lnTo>
                    <a:pt x="488" y="1580"/>
                  </a:lnTo>
                  <a:lnTo>
                    <a:pt x="482" y="1580"/>
                  </a:lnTo>
                  <a:lnTo>
                    <a:pt x="401" y="1578"/>
                  </a:lnTo>
                  <a:lnTo>
                    <a:pt x="234" y="1573"/>
                  </a:lnTo>
                  <a:lnTo>
                    <a:pt x="166" y="1575"/>
                  </a:lnTo>
                  <a:lnTo>
                    <a:pt x="96" y="1578"/>
                  </a:lnTo>
                  <a:lnTo>
                    <a:pt x="27" y="1580"/>
                  </a:lnTo>
                  <a:lnTo>
                    <a:pt x="19" y="1580"/>
                  </a:lnTo>
                  <a:lnTo>
                    <a:pt x="12" y="1578"/>
                  </a:lnTo>
                  <a:lnTo>
                    <a:pt x="8" y="1575"/>
                  </a:lnTo>
                  <a:lnTo>
                    <a:pt x="4" y="1571"/>
                  </a:lnTo>
                  <a:lnTo>
                    <a:pt x="2" y="1566"/>
                  </a:lnTo>
                  <a:lnTo>
                    <a:pt x="0" y="1564"/>
                  </a:lnTo>
                  <a:lnTo>
                    <a:pt x="0" y="1555"/>
                  </a:lnTo>
                  <a:lnTo>
                    <a:pt x="2" y="1535"/>
                  </a:lnTo>
                  <a:lnTo>
                    <a:pt x="8" y="1521"/>
                  </a:lnTo>
                  <a:lnTo>
                    <a:pt x="19" y="1514"/>
                  </a:lnTo>
                  <a:lnTo>
                    <a:pt x="34" y="1510"/>
                  </a:lnTo>
                  <a:lnTo>
                    <a:pt x="49" y="1507"/>
                  </a:lnTo>
                  <a:lnTo>
                    <a:pt x="104" y="1501"/>
                  </a:lnTo>
                  <a:lnTo>
                    <a:pt x="160" y="1489"/>
                  </a:lnTo>
                  <a:lnTo>
                    <a:pt x="213" y="1469"/>
                  </a:lnTo>
                  <a:lnTo>
                    <a:pt x="264" y="1439"/>
                  </a:lnTo>
                  <a:lnTo>
                    <a:pt x="317" y="1399"/>
                  </a:lnTo>
                  <a:lnTo>
                    <a:pt x="371" y="1344"/>
                  </a:lnTo>
                  <a:lnTo>
                    <a:pt x="398" y="1320"/>
                  </a:lnTo>
                  <a:lnTo>
                    <a:pt x="859" y="790"/>
                  </a:lnTo>
                  <a:lnTo>
                    <a:pt x="601" y="145"/>
                  </a:lnTo>
                  <a:lnTo>
                    <a:pt x="593" y="124"/>
                  </a:lnTo>
                  <a:lnTo>
                    <a:pt x="584" y="106"/>
                  </a:lnTo>
                  <a:lnTo>
                    <a:pt x="571" y="93"/>
                  </a:lnTo>
                  <a:lnTo>
                    <a:pt x="552" y="81"/>
                  </a:lnTo>
                  <a:lnTo>
                    <a:pt x="524" y="74"/>
                  </a:lnTo>
                  <a:lnTo>
                    <a:pt x="488" y="70"/>
                  </a:lnTo>
                  <a:lnTo>
                    <a:pt x="439" y="68"/>
                  </a:lnTo>
                  <a:lnTo>
                    <a:pt x="418" y="68"/>
                  </a:lnTo>
                  <a:lnTo>
                    <a:pt x="403" y="65"/>
                  </a:lnTo>
                  <a:lnTo>
                    <a:pt x="392" y="56"/>
                  </a:lnTo>
                  <a:lnTo>
                    <a:pt x="388" y="43"/>
                  </a:lnTo>
                  <a:lnTo>
                    <a:pt x="390" y="22"/>
                  </a:lnTo>
                  <a:lnTo>
                    <a:pt x="398" y="9"/>
                  </a:lnTo>
                  <a:lnTo>
                    <a:pt x="409" y="2"/>
                  </a:lnTo>
                  <a:lnTo>
                    <a:pt x="4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2" name="Freeform 38"/>
            <p:cNvSpPr>
              <a:spLocks/>
            </p:cNvSpPr>
            <p:nvPr/>
          </p:nvSpPr>
          <p:spPr bwMode="auto">
            <a:xfrm>
              <a:off x="4950" y="5216"/>
              <a:ext cx="894" cy="1073"/>
            </a:xfrm>
            <a:custGeom>
              <a:avLst/>
              <a:gdLst/>
              <a:ahLst/>
              <a:cxnLst>
                <a:cxn ang="0">
                  <a:pos x="375" y="5"/>
                </a:cxn>
                <a:cxn ang="0">
                  <a:pos x="456" y="43"/>
                </a:cxn>
                <a:cxn ang="0">
                  <a:pos x="520" y="106"/>
                </a:cxn>
                <a:cxn ang="0">
                  <a:pos x="567" y="188"/>
                </a:cxn>
                <a:cxn ang="0">
                  <a:pos x="612" y="324"/>
                </a:cxn>
                <a:cxn ang="0">
                  <a:pos x="629" y="405"/>
                </a:cxn>
                <a:cxn ang="0">
                  <a:pos x="638" y="471"/>
                </a:cxn>
                <a:cxn ang="0">
                  <a:pos x="640" y="491"/>
                </a:cxn>
                <a:cxn ang="0">
                  <a:pos x="683" y="380"/>
                </a:cxn>
                <a:cxn ang="0">
                  <a:pos x="729" y="269"/>
                </a:cxn>
                <a:cxn ang="0">
                  <a:pos x="774" y="170"/>
                </a:cxn>
                <a:cxn ang="0">
                  <a:pos x="813" y="88"/>
                </a:cxn>
                <a:cxn ang="0">
                  <a:pos x="840" y="34"/>
                </a:cxn>
                <a:cxn ang="0">
                  <a:pos x="851" y="18"/>
                </a:cxn>
                <a:cxn ang="0">
                  <a:pos x="862" y="14"/>
                </a:cxn>
                <a:cxn ang="0">
                  <a:pos x="887" y="18"/>
                </a:cxn>
                <a:cxn ang="0">
                  <a:pos x="894" y="41"/>
                </a:cxn>
                <a:cxn ang="0">
                  <a:pos x="887" y="54"/>
                </a:cxn>
                <a:cxn ang="0">
                  <a:pos x="828" y="177"/>
                </a:cxn>
                <a:cxn ang="0">
                  <a:pos x="785" y="265"/>
                </a:cxn>
                <a:cxn ang="0">
                  <a:pos x="759" y="328"/>
                </a:cxn>
                <a:cxn ang="0">
                  <a:pos x="736" y="389"/>
                </a:cxn>
                <a:cxn ang="0">
                  <a:pos x="704" y="471"/>
                </a:cxn>
                <a:cxn ang="0">
                  <a:pos x="672" y="557"/>
                </a:cxn>
                <a:cxn ang="0">
                  <a:pos x="646" y="634"/>
                </a:cxn>
                <a:cxn ang="0">
                  <a:pos x="636" y="686"/>
                </a:cxn>
                <a:cxn ang="0">
                  <a:pos x="614" y="824"/>
                </a:cxn>
                <a:cxn ang="0">
                  <a:pos x="587" y="944"/>
                </a:cxn>
                <a:cxn ang="0">
                  <a:pos x="563" y="1026"/>
                </a:cxn>
                <a:cxn ang="0">
                  <a:pos x="544" y="1062"/>
                </a:cxn>
                <a:cxn ang="0">
                  <a:pos x="529" y="1073"/>
                </a:cxn>
                <a:cxn ang="0">
                  <a:pos x="510" y="1069"/>
                </a:cxn>
                <a:cxn ang="0">
                  <a:pos x="497" y="1046"/>
                </a:cxn>
                <a:cxn ang="0">
                  <a:pos x="497" y="1010"/>
                </a:cxn>
                <a:cxn ang="0">
                  <a:pos x="512" y="933"/>
                </a:cxn>
                <a:cxn ang="0">
                  <a:pos x="550" y="781"/>
                </a:cxn>
                <a:cxn ang="0">
                  <a:pos x="578" y="679"/>
                </a:cxn>
                <a:cxn ang="0">
                  <a:pos x="584" y="652"/>
                </a:cxn>
                <a:cxn ang="0">
                  <a:pos x="589" y="602"/>
                </a:cxn>
                <a:cxn ang="0">
                  <a:pos x="587" y="478"/>
                </a:cxn>
                <a:cxn ang="0">
                  <a:pos x="574" y="389"/>
                </a:cxn>
                <a:cxn ang="0">
                  <a:pos x="550" y="303"/>
                </a:cxn>
                <a:cxn ang="0">
                  <a:pos x="510" y="226"/>
                </a:cxn>
                <a:cxn ang="0">
                  <a:pos x="448" y="170"/>
                </a:cxn>
                <a:cxn ang="0">
                  <a:pos x="360" y="136"/>
                </a:cxn>
                <a:cxn ang="0">
                  <a:pos x="262" y="136"/>
                </a:cxn>
                <a:cxn ang="0">
                  <a:pos x="175" y="163"/>
                </a:cxn>
                <a:cxn ang="0">
                  <a:pos x="102" y="213"/>
                </a:cxn>
                <a:cxn ang="0">
                  <a:pos x="55" y="285"/>
                </a:cxn>
                <a:cxn ang="0">
                  <a:pos x="45" y="310"/>
                </a:cxn>
                <a:cxn ang="0">
                  <a:pos x="17" y="315"/>
                </a:cxn>
                <a:cxn ang="0">
                  <a:pos x="6" y="310"/>
                </a:cxn>
                <a:cxn ang="0">
                  <a:pos x="0" y="297"/>
                </a:cxn>
                <a:cxn ang="0">
                  <a:pos x="6" y="267"/>
                </a:cxn>
                <a:cxn ang="0">
                  <a:pos x="30" y="208"/>
                </a:cxn>
                <a:cxn ang="0">
                  <a:pos x="77" y="134"/>
                </a:cxn>
                <a:cxn ang="0">
                  <a:pos x="143" y="68"/>
                </a:cxn>
                <a:cxn ang="0">
                  <a:pos x="226" y="20"/>
                </a:cxn>
                <a:cxn ang="0">
                  <a:pos x="326" y="0"/>
                </a:cxn>
              </a:cxnLst>
              <a:rect l="0" t="0" r="r" b="b"/>
              <a:pathLst>
                <a:path w="894" h="1073">
                  <a:moveTo>
                    <a:pt x="326" y="0"/>
                  </a:moveTo>
                  <a:lnTo>
                    <a:pt x="375" y="5"/>
                  </a:lnTo>
                  <a:lnTo>
                    <a:pt x="418" y="20"/>
                  </a:lnTo>
                  <a:lnTo>
                    <a:pt x="456" y="43"/>
                  </a:lnTo>
                  <a:lnTo>
                    <a:pt x="491" y="72"/>
                  </a:lnTo>
                  <a:lnTo>
                    <a:pt x="520" y="106"/>
                  </a:lnTo>
                  <a:lnTo>
                    <a:pt x="546" y="147"/>
                  </a:lnTo>
                  <a:lnTo>
                    <a:pt x="567" y="188"/>
                  </a:lnTo>
                  <a:lnTo>
                    <a:pt x="601" y="278"/>
                  </a:lnTo>
                  <a:lnTo>
                    <a:pt x="612" y="324"/>
                  </a:lnTo>
                  <a:lnTo>
                    <a:pt x="623" y="367"/>
                  </a:lnTo>
                  <a:lnTo>
                    <a:pt x="629" y="405"/>
                  </a:lnTo>
                  <a:lnTo>
                    <a:pt x="636" y="441"/>
                  </a:lnTo>
                  <a:lnTo>
                    <a:pt x="638" y="471"/>
                  </a:lnTo>
                  <a:lnTo>
                    <a:pt x="640" y="494"/>
                  </a:lnTo>
                  <a:lnTo>
                    <a:pt x="640" y="491"/>
                  </a:lnTo>
                  <a:lnTo>
                    <a:pt x="661" y="435"/>
                  </a:lnTo>
                  <a:lnTo>
                    <a:pt x="683" y="380"/>
                  </a:lnTo>
                  <a:lnTo>
                    <a:pt x="706" y="324"/>
                  </a:lnTo>
                  <a:lnTo>
                    <a:pt x="729" y="269"/>
                  </a:lnTo>
                  <a:lnTo>
                    <a:pt x="753" y="217"/>
                  </a:lnTo>
                  <a:lnTo>
                    <a:pt x="774" y="170"/>
                  </a:lnTo>
                  <a:lnTo>
                    <a:pt x="796" y="127"/>
                  </a:lnTo>
                  <a:lnTo>
                    <a:pt x="813" y="88"/>
                  </a:lnTo>
                  <a:lnTo>
                    <a:pt x="828" y="59"/>
                  </a:lnTo>
                  <a:lnTo>
                    <a:pt x="840" y="34"/>
                  </a:lnTo>
                  <a:lnTo>
                    <a:pt x="847" y="20"/>
                  </a:lnTo>
                  <a:lnTo>
                    <a:pt x="851" y="18"/>
                  </a:lnTo>
                  <a:lnTo>
                    <a:pt x="857" y="16"/>
                  </a:lnTo>
                  <a:lnTo>
                    <a:pt x="862" y="14"/>
                  </a:lnTo>
                  <a:lnTo>
                    <a:pt x="879" y="14"/>
                  </a:lnTo>
                  <a:lnTo>
                    <a:pt x="887" y="18"/>
                  </a:lnTo>
                  <a:lnTo>
                    <a:pt x="894" y="25"/>
                  </a:lnTo>
                  <a:lnTo>
                    <a:pt x="894" y="41"/>
                  </a:lnTo>
                  <a:lnTo>
                    <a:pt x="892" y="48"/>
                  </a:lnTo>
                  <a:lnTo>
                    <a:pt x="887" y="54"/>
                  </a:lnTo>
                  <a:lnTo>
                    <a:pt x="853" y="120"/>
                  </a:lnTo>
                  <a:lnTo>
                    <a:pt x="828" y="177"/>
                  </a:lnTo>
                  <a:lnTo>
                    <a:pt x="804" y="226"/>
                  </a:lnTo>
                  <a:lnTo>
                    <a:pt x="785" y="265"/>
                  </a:lnTo>
                  <a:lnTo>
                    <a:pt x="772" y="299"/>
                  </a:lnTo>
                  <a:lnTo>
                    <a:pt x="759" y="328"/>
                  </a:lnTo>
                  <a:lnTo>
                    <a:pt x="749" y="355"/>
                  </a:lnTo>
                  <a:lnTo>
                    <a:pt x="736" y="389"/>
                  </a:lnTo>
                  <a:lnTo>
                    <a:pt x="721" y="428"/>
                  </a:lnTo>
                  <a:lnTo>
                    <a:pt x="704" y="471"/>
                  </a:lnTo>
                  <a:lnTo>
                    <a:pt x="689" y="514"/>
                  </a:lnTo>
                  <a:lnTo>
                    <a:pt x="672" y="557"/>
                  </a:lnTo>
                  <a:lnTo>
                    <a:pt x="659" y="598"/>
                  </a:lnTo>
                  <a:lnTo>
                    <a:pt x="646" y="634"/>
                  </a:lnTo>
                  <a:lnTo>
                    <a:pt x="640" y="663"/>
                  </a:lnTo>
                  <a:lnTo>
                    <a:pt x="636" y="686"/>
                  </a:lnTo>
                  <a:lnTo>
                    <a:pt x="625" y="756"/>
                  </a:lnTo>
                  <a:lnTo>
                    <a:pt x="614" y="824"/>
                  </a:lnTo>
                  <a:lnTo>
                    <a:pt x="599" y="887"/>
                  </a:lnTo>
                  <a:lnTo>
                    <a:pt x="587" y="944"/>
                  </a:lnTo>
                  <a:lnTo>
                    <a:pt x="574" y="989"/>
                  </a:lnTo>
                  <a:lnTo>
                    <a:pt x="563" y="1026"/>
                  </a:lnTo>
                  <a:lnTo>
                    <a:pt x="552" y="1048"/>
                  </a:lnTo>
                  <a:lnTo>
                    <a:pt x="544" y="1062"/>
                  </a:lnTo>
                  <a:lnTo>
                    <a:pt x="535" y="1071"/>
                  </a:lnTo>
                  <a:lnTo>
                    <a:pt x="529" y="1073"/>
                  </a:lnTo>
                  <a:lnTo>
                    <a:pt x="523" y="1073"/>
                  </a:lnTo>
                  <a:lnTo>
                    <a:pt x="510" y="1069"/>
                  </a:lnTo>
                  <a:lnTo>
                    <a:pt x="501" y="1060"/>
                  </a:lnTo>
                  <a:lnTo>
                    <a:pt x="497" y="1046"/>
                  </a:lnTo>
                  <a:lnTo>
                    <a:pt x="495" y="1032"/>
                  </a:lnTo>
                  <a:lnTo>
                    <a:pt x="497" y="1010"/>
                  </a:lnTo>
                  <a:lnTo>
                    <a:pt x="503" y="976"/>
                  </a:lnTo>
                  <a:lnTo>
                    <a:pt x="512" y="933"/>
                  </a:lnTo>
                  <a:lnTo>
                    <a:pt x="525" y="885"/>
                  </a:lnTo>
                  <a:lnTo>
                    <a:pt x="550" y="781"/>
                  </a:lnTo>
                  <a:lnTo>
                    <a:pt x="565" y="729"/>
                  </a:lnTo>
                  <a:lnTo>
                    <a:pt x="578" y="679"/>
                  </a:lnTo>
                  <a:lnTo>
                    <a:pt x="582" y="668"/>
                  </a:lnTo>
                  <a:lnTo>
                    <a:pt x="584" y="652"/>
                  </a:lnTo>
                  <a:lnTo>
                    <a:pt x="587" y="632"/>
                  </a:lnTo>
                  <a:lnTo>
                    <a:pt x="589" y="602"/>
                  </a:lnTo>
                  <a:lnTo>
                    <a:pt x="589" y="521"/>
                  </a:lnTo>
                  <a:lnTo>
                    <a:pt x="587" y="478"/>
                  </a:lnTo>
                  <a:lnTo>
                    <a:pt x="582" y="435"/>
                  </a:lnTo>
                  <a:lnTo>
                    <a:pt x="574" y="389"/>
                  </a:lnTo>
                  <a:lnTo>
                    <a:pt x="565" y="346"/>
                  </a:lnTo>
                  <a:lnTo>
                    <a:pt x="550" y="303"/>
                  </a:lnTo>
                  <a:lnTo>
                    <a:pt x="533" y="265"/>
                  </a:lnTo>
                  <a:lnTo>
                    <a:pt x="510" y="226"/>
                  </a:lnTo>
                  <a:lnTo>
                    <a:pt x="482" y="195"/>
                  </a:lnTo>
                  <a:lnTo>
                    <a:pt x="448" y="170"/>
                  </a:lnTo>
                  <a:lnTo>
                    <a:pt x="407" y="149"/>
                  </a:lnTo>
                  <a:lnTo>
                    <a:pt x="360" y="136"/>
                  </a:lnTo>
                  <a:lnTo>
                    <a:pt x="307" y="131"/>
                  </a:lnTo>
                  <a:lnTo>
                    <a:pt x="262" y="136"/>
                  </a:lnTo>
                  <a:lnTo>
                    <a:pt x="218" y="145"/>
                  </a:lnTo>
                  <a:lnTo>
                    <a:pt x="175" y="163"/>
                  </a:lnTo>
                  <a:lnTo>
                    <a:pt x="136" y="186"/>
                  </a:lnTo>
                  <a:lnTo>
                    <a:pt x="102" y="213"/>
                  </a:lnTo>
                  <a:lnTo>
                    <a:pt x="75" y="247"/>
                  </a:lnTo>
                  <a:lnTo>
                    <a:pt x="55" y="285"/>
                  </a:lnTo>
                  <a:lnTo>
                    <a:pt x="53" y="297"/>
                  </a:lnTo>
                  <a:lnTo>
                    <a:pt x="45" y="310"/>
                  </a:lnTo>
                  <a:lnTo>
                    <a:pt x="36" y="315"/>
                  </a:lnTo>
                  <a:lnTo>
                    <a:pt x="17" y="315"/>
                  </a:lnTo>
                  <a:lnTo>
                    <a:pt x="11" y="312"/>
                  </a:lnTo>
                  <a:lnTo>
                    <a:pt x="6" y="310"/>
                  </a:lnTo>
                  <a:lnTo>
                    <a:pt x="0" y="303"/>
                  </a:lnTo>
                  <a:lnTo>
                    <a:pt x="0" y="297"/>
                  </a:lnTo>
                  <a:lnTo>
                    <a:pt x="2" y="288"/>
                  </a:lnTo>
                  <a:lnTo>
                    <a:pt x="6" y="267"/>
                  </a:lnTo>
                  <a:lnTo>
                    <a:pt x="15" y="242"/>
                  </a:lnTo>
                  <a:lnTo>
                    <a:pt x="30" y="208"/>
                  </a:lnTo>
                  <a:lnTo>
                    <a:pt x="49" y="172"/>
                  </a:lnTo>
                  <a:lnTo>
                    <a:pt x="77" y="134"/>
                  </a:lnTo>
                  <a:lnTo>
                    <a:pt x="113" y="95"/>
                  </a:lnTo>
                  <a:lnTo>
                    <a:pt x="143" y="68"/>
                  </a:lnTo>
                  <a:lnTo>
                    <a:pt x="181" y="43"/>
                  </a:lnTo>
                  <a:lnTo>
                    <a:pt x="226" y="20"/>
                  </a:lnTo>
                  <a:lnTo>
                    <a:pt x="273" y="7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3" name="Freeform 39"/>
            <p:cNvSpPr>
              <a:spLocks/>
            </p:cNvSpPr>
            <p:nvPr/>
          </p:nvSpPr>
          <p:spPr bwMode="auto">
            <a:xfrm>
              <a:off x="5961" y="5402"/>
              <a:ext cx="657" cy="803"/>
            </a:xfrm>
            <a:custGeom>
              <a:avLst/>
              <a:gdLst/>
              <a:ahLst/>
              <a:cxnLst>
                <a:cxn ang="0">
                  <a:pos x="254" y="2"/>
                </a:cxn>
                <a:cxn ang="0">
                  <a:pos x="265" y="27"/>
                </a:cxn>
                <a:cxn ang="0">
                  <a:pos x="260" y="45"/>
                </a:cxn>
                <a:cxn ang="0">
                  <a:pos x="211" y="360"/>
                </a:cxn>
                <a:cxn ang="0">
                  <a:pos x="297" y="305"/>
                </a:cxn>
                <a:cxn ang="0">
                  <a:pos x="422" y="292"/>
                </a:cxn>
                <a:cxn ang="0">
                  <a:pos x="510" y="339"/>
                </a:cxn>
                <a:cxn ang="0">
                  <a:pos x="538" y="425"/>
                </a:cxn>
                <a:cxn ang="0">
                  <a:pos x="508" y="561"/>
                </a:cxn>
                <a:cxn ang="0">
                  <a:pos x="480" y="640"/>
                </a:cxn>
                <a:cxn ang="0">
                  <a:pos x="457" y="724"/>
                </a:cxn>
                <a:cxn ang="0">
                  <a:pos x="476" y="765"/>
                </a:cxn>
                <a:cxn ang="0">
                  <a:pos x="550" y="740"/>
                </a:cxn>
                <a:cxn ang="0">
                  <a:pos x="610" y="640"/>
                </a:cxn>
                <a:cxn ang="0">
                  <a:pos x="621" y="618"/>
                </a:cxn>
                <a:cxn ang="0">
                  <a:pos x="651" y="618"/>
                </a:cxn>
                <a:cxn ang="0">
                  <a:pos x="655" y="643"/>
                </a:cxn>
                <a:cxn ang="0">
                  <a:pos x="623" y="713"/>
                </a:cxn>
                <a:cxn ang="0">
                  <a:pos x="553" y="785"/>
                </a:cxn>
                <a:cxn ang="0">
                  <a:pos x="452" y="801"/>
                </a:cxn>
                <a:cxn ang="0">
                  <a:pos x="382" y="756"/>
                </a:cxn>
                <a:cxn ang="0">
                  <a:pos x="365" y="690"/>
                </a:cxn>
                <a:cxn ang="0">
                  <a:pos x="386" y="634"/>
                </a:cxn>
                <a:cxn ang="0">
                  <a:pos x="416" y="547"/>
                </a:cxn>
                <a:cxn ang="0">
                  <a:pos x="446" y="437"/>
                </a:cxn>
                <a:cxn ang="0">
                  <a:pos x="437" y="355"/>
                </a:cxn>
                <a:cxn ang="0">
                  <a:pos x="373" y="323"/>
                </a:cxn>
                <a:cxn ang="0">
                  <a:pos x="262" y="364"/>
                </a:cxn>
                <a:cxn ang="0">
                  <a:pos x="181" y="459"/>
                </a:cxn>
                <a:cxn ang="0">
                  <a:pos x="151" y="511"/>
                </a:cxn>
                <a:cxn ang="0">
                  <a:pos x="132" y="579"/>
                </a:cxn>
                <a:cxn ang="0">
                  <a:pos x="102" y="715"/>
                </a:cxn>
                <a:cxn ang="0">
                  <a:pos x="92" y="758"/>
                </a:cxn>
                <a:cxn ang="0">
                  <a:pos x="58" y="799"/>
                </a:cxn>
                <a:cxn ang="0">
                  <a:pos x="13" y="790"/>
                </a:cxn>
                <a:cxn ang="0">
                  <a:pos x="0" y="751"/>
                </a:cxn>
                <a:cxn ang="0">
                  <a:pos x="4" y="735"/>
                </a:cxn>
                <a:cxn ang="0">
                  <a:pos x="158" y="86"/>
                </a:cxn>
                <a:cxn ang="0">
                  <a:pos x="151" y="70"/>
                </a:cxn>
                <a:cxn ang="0">
                  <a:pos x="119" y="63"/>
                </a:cxn>
                <a:cxn ang="0">
                  <a:pos x="79" y="58"/>
                </a:cxn>
                <a:cxn ang="0">
                  <a:pos x="66" y="36"/>
                </a:cxn>
                <a:cxn ang="0">
                  <a:pos x="75" y="15"/>
                </a:cxn>
                <a:cxn ang="0">
                  <a:pos x="88" y="11"/>
                </a:cxn>
              </a:cxnLst>
              <a:rect l="0" t="0" r="r" b="b"/>
              <a:pathLst>
                <a:path w="657" h="803">
                  <a:moveTo>
                    <a:pt x="230" y="0"/>
                  </a:moveTo>
                  <a:lnTo>
                    <a:pt x="243" y="0"/>
                  </a:lnTo>
                  <a:lnTo>
                    <a:pt x="254" y="2"/>
                  </a:lnTo>
                  <a:lnTo>
                    <a:pt x="262" y="6"/>
                  </a:lnTo>
                  <a:lnTo>
                    <a:pt x="265" y="18"/>
                  </a:lnTo>
                  <a:lnTo>
                    <a:pt x="265" y="27"/>
                  </a:lnTo>
                  <a:lnTo>
                    <a:pt x="262" y="29"/>
                  </a:lnTo>
                  <a:lnTo>
                    <a:pt x="258" y="43"/>
                  </a:lnTo>
                  <a:lnTo>
                    <a:pt x="260" y="45"/>
                  </a:lnTo>
                  <a:lnTo>
                    <a:pt x="177" y="398"/>
                  </a:lnTo>
                  <a:lnTo>
                    <a:pt x="192" y="380"/>
                  </a:lnTo>
                  <a:lnTo>
                    <a:pt x="211" y="360"/>
                  </a:lnTo>
                  <a:lnTo>
                    <a:pt x="235" y="339"/>
                  </a:lnTo>
                  <a:lnTo>
                    <a:pt x="262" y="321"/>
                  </a:lnTo>
                  <a:lnTo>
                    <a:pt x="297" y="305"/>
                  </a:lnTo>
                  <a:lnTo>
                    <a:pt x="335" y="294"/>
                  </a:lnTo>
                  <a:lnTo>
                    <a:pt x="380" y="289"/>
                  </a:lnTo>
                  <a:lnTo>
                    <a:pt x="422" y="292"/>
                  </a:lnTo>
                  <a:lnTo>
                    <a:pt x="459" y="303"/>
                  </a:lnTo>
                  <a:lnTo>
                    <a:pt x="489" y="319"/>
                  </a:lnTo>
                  <a:lnTo>
                    <a:pt x="510" y="339"/>
                  </a:lnTo>
                  <a:lnTo>
                    <a:pt x="525" y="364"/>
                  </a:lnTo>
                  <a:lnTo>
                    <a:pt x="535" y="394"/>
                  </a:lnTo>
                  <a:lnTo>
                    <a:pt x="538" y="425"/>
                  </a:lnTo>
                  <a:lnTo>
                    <a:pt x="535" y="455"/>
                  </a:lnTo>
                  <a:lnTo>
                    <a:pt x="529" y="489"/>
                  </a:lnTo>
                  <a:lnTo>
                    <a:pt x="508" y="561"/>
                  </a:lnTo>
                  <a:lnTo>
                    <a:pt x="497" y="595"/>
                  </a:lnTo>
                  <a:lnTo>
                    <a:pt x="486" y="622"/>
                  </a:lnTo>
                  <a:lnTo>
                    <a:pt x="480" y="640"/>
                  </a:lnTo>
                  <a:lnTo>
                    <a:pt x="469" y="670"/>
                  </a:lnTo>
                  <a:lnTo>
                    <a:pt x="461" y="699"/>
                  </a:lnTo>
                  <a:lnTo>
                    <a:pt x="457" y="724"/>
                  </a:lnTo>
                  <a:lnTo>
                    <a:pt x="459" y="742"/>
                  </a:lnTo>
                  <a:lnTo>
                    <a:pt x="465" y="756"/>
                  </a:lnTo>
                  <a:lnTo>
                    <a:pt x="476" y="765"/>
                  </a:lnTo>
                  <a:lnTo>
                    <a:pt x="491" y="767"/>
                  </a:lnTo>
                  <a:lnTo>
                    <a:pt x="521" y="760"/>
                  </a:lnTo>
                  <a:lnTo>
                    <a:pt x="550" y="740"/>
                  </a:lnTo>
                  <a:lnTo>
                    <a:pt x="576" y="711"/>
                  </a:lnTo>
                  <a:lnTo>
                    <a:pt x="595" y="677"/>
                  </a:lnTo>
                  <a:lnTo>
                    <a:pt x="610" y="640"/>
                  </a:lnTo>
                  <a:lnTo>
                    <a:pt x="612" y="631"/>
                  </a:lnTo>
                  <a:lnTo>
                    <a:pt x="614" y="624"/>
                  </a:lnTo>
                  <a:lnTo>
                    <a:pt x="621" y="618"/>
                  </a:lnTo>
                  <a:lnTo>
                    <a:pt x="627" y="615"/>
                  </a:lnTo>
                  <a:lnTo>
                    <a:pt x="646" y="615"/>
                  </a:lnTo>
                  <a:lnTo>
                    <a:pt x="651" y="618"/>
                  </a:lnTo>
                  <a:lnTo>
                    <a:pt x="657" y="624"/>
                  </a:lnTo>
                  <a:lnTo>
                    <a:pt x="657" y="629"/>
                  </a:lnTo>
                  <a:lnTo>
                    <a:pt x="655" y="643"/>
                  </a:lnTo>
                  <a:lnTo>
                    <a:pt x="649" y="663"/>
                  </a:lnTo>
                  <a:lnTo>
                    <a:pt x="638" y="688"/>
                  </a:lnTo>
                  <a:lnTo>
                    <a:pt x="623" y="713"/>
                  </a:lnTo>
                  <a:lnTo>
                    <a:pt x="604" y="740"/>
                  </a:lnTo>
                  <a:lnTo>
                    <a:pt x="580" y="765"/>
                  </a:lnTo>
                  <a:lnTo>
                    <a:pt x="553" y="785"/>
                  </a:lnTo>
                  <a:lnTo>
                    <a:pt x="521" y="799"/>
                  </a:lnTo>
                  <a:lnTo>
                    <a:pt x="484" y="803"/>
                  </a:lnTo>
                  <a:lnTo>
                    <a:pt x="452" y="801"/>
                  </a:lnTo>
                  <a:lnTo>
                    <a:pt x="425" y="790"/>
                  </a:lnTo>
                  <a:lnTo>
                    <a:pt x="401" y="776"/>
                  </a:lnTo>
                  <a:lnTo>
                    <a:pt x="382" y="756"/>
                  </a:lnTo>
                  <a:lnTo>
                    <a:pt x="369" y="731"/>
                  </a:lnTo>
                  <a:lnTo>
                    <a:pt x="365" y="704"/>
                  </a:lnTo>
                  <a:lnTo>
                    <a:pt x="365" y="690"/>
                  </a:lnTo>
                  <a:lnTo>
                    <a:pt x="369" y="677"/>
                  </a:lnTo>
                  <a:lnTo>
                    <a:pt x="375" y="658"/>
                  </a:lnTo>
                  <a:lnTo>
                    <a:pt x="386" y="634"/>
                  </a:lnTo>
                  <a:lnTo>
                    <a:pt x="395" y="611"/>
                  </a:lnTo>
                  <a:lnTo>
                    <a:pt x="405" y="581"/>
                  </a:lnTo>
                  <a:lnTo>
                    <a:pt x="416" y="547"/>
                  </a:lnTo>
                  <a:lnTo>
                    <a:pt x="429" y="509"/>
                  </a:lnTo>
                  <a:lnTo>
                    <a:pt x="437" y="471"/>
                  </a:lnTo>
                  <a:lnTo>
                    <a:pt x="446" y="437"/>
                  </a:lnTo>
                  <a:lnTo>
                    <a:pt x="448" y="407"/>
                  </a:lnTo>
                  <a:lnTo>
                    <a:pt x="446" y="380"/>
                  </a:lnTo>
                  <a:lnTo>
                    <a:pt x="437" y="355"/>
                  </a:lnTo>
                  <a:lnTo>
                    <a:pt x="425" y="339"/>
                  </a:lnTo>
                  <a:lnTo>
                    <a:pt x="403" y="328"/>
                  </a:lnTo>
                  <a:lnTo>
                    <a:pt x="373" y="323"/>
                  </a:lnTo>
                  <a:lnTo>
                    <a:pt x="333" y="328"/>
                  </a:lnTo>
                  <a:lnTo>
                    <a:pt x="297" y="344"/>
                  </a:lnTo>
                  <a:lnTo>
                    <a:pt x="262" y="364"/>
                  </a:lnTo>
                  <a:lnTo>
                    <a:pt x="233" y="394"/>
                  </a:lnTo>
                  <a:lnTo>
                    <a:pt x="205" y="425"/>
                  </a:lnTo>
                  <a:lnTo>
                    <a:pt x="181" y="459"/>
                  </a:lnTo>
                  <a:lnTo>
                    <a:pt x="169" y="480"/>
                  </a:lnTo>
                  <a:lnTo>
                    <a:pt x="158" y="498"/>
                  </a:lnTo>
                  <a:lnTo>
                    <a:pt x="151" y="511"/>
                  </a:lnTo>
                  <a:lnTo>
                    <a:pt x="145" y="527"/>
                  </a:lnTo>
                  <a:lnTo>
                    <a:pt x="139" y="550"/>
                  </a:lnTo>
                  <a:lnTo>
                    <a:pt x="132" y="579"/>
                  </a:lnTo>
                  <a:lnTo>
                    <a:pt x="115" y="658"/>
                  </a:lnTo>
                  <a:lnTo>
                    <a:pt x="109" y="690"/>
                  </a:lnTo>
                  <a:lnTo>
                    <a:pt x="102" y="715"/>
                  </a:lnTo>
                  <a:lnTo>
                    <a:pt x="98" y="733"/>
                  </a:lnTo>
                  <a:lnTo>
                    <a:pt x="96" y="744"/>
                  </a:lnTo>
                  <a:lnTo>
                    <a:pt x="92" y="758"/>
                  </a:lnTo>
                  <a:lnTo>
                    <a:pt x="83" y="776"/>
                  </a:lnTo>
                  <a:lnTo>
                    <a:pt x="73" y="790"/>
                  </a:lnTo>
                  <a:lnTo>
                    <a:pt x="58" y="799"/>
                  </a:lnTo>
                  <a:lnTo>
                    <a:pt x="41" y="801"/>
                  </a:lnTo>
                  <a:lnTo>
                    <a:pt x="26" y="799"/>
                  </a:lnTo>
                  <a:lnTo>
                    <a:pt x="13" y="790"/>
                  </a:lnTo>
                  <a:lnTo>
                    <a:pt x="4" y="776"/>
                  </a:lnTo>
                  <a:lnTo>
                    <a:pt x="0" y="760"/>
                  </a:lnTo>
                  <a:lnTo>
                    <a:pt x="0" y="751"/>
                  </a:lnTo>
                  <a:lnTo>
                    <a:pt x="2" y="749"/>
                  </a:lnTo>
                  <a:lnTo>
                    <a:pt x="2" y="742"/>
                  </a:lnTo>
                  <a:lnTo>
                    <a:pt x="4" y="735"/>
                  </a:lnTo>
                  <a:lnTo>
                    <a:pt x="151" y="104"/>
                  </a:lnTo>
                  <a:lnTo>
                    <a:pt x="156" y="90"/>
                  </a:lnTo>
                  <a:lnTo>
                    <a:pt x="158" y="86"/>
                  </a:lnTo>
                  <a:lnTo>
                    <a:pt x="158" y="74"/>
                  </a:lnTo>
                  <a:lnTo>
                    <a:pt x="156" y="72"/>
                  </a:lnTo>
                  <a:lnTo>
                    <a:pt x="151" y="70"/>
                  </a:lnTo>
                  <a:lnTo>
                    <a:pt x="145" y="68"/>
                  </a:lnTo>
                  <a:lnTo>
                    <a:pt x="137" y="65"/>
                  </a:lnTo>
                  <a:lnTo>
                    <a:pt x="119" y="63"/>
                  </a:lnTo>
                  <a:lnTo>
                    <a:pt x="105" y="61"/>
                  </a:lnTo>
                  <a:lnTo>
                    <a:pt x="85" y="61"/>
                  </a:lnTo>
                  <a:lnTo>
                    <a:pt x="79" y="58"/>
                  </a:lnTo>
                  <a:lnTo>
                    <a:pt x="75" y="58"/>
                  </a:lnTo>
                  <a:lnTo>
                    <a:pt x="66" y="49"/>
                  </a:lnTo>
                  <a:lnTo>
                    <a:pt x="66" y="36"/>
                  </a:lnTo>
                  <a:lnTo>
                    <a:pt x="70" y="22"/>
                  </a:lnTo>
                  <a:lnTo>
                    <a:pt x="73" y="18"/>
                  </a:lnTo>
                  <a:lnTo>
                    <a:pt x="75" y="15"/>
                  </a:lnTo>
                  <a:lnTo>
                    <a:pt x="77" y="15"/>
                  </a:lnTo>
                  <a:lnTo>
                    <a:pt x="81" y="13"/>
                  </a:lnTo>
                  <a:lnTo>
                    <a:pt x="88" y="11"/>
                  </a:lnTo>
                  <a:lnTo>
                    <a:pt x="96" y="11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4" name="Freeform 40"/>
            <p:cNvSpPr>
              <a:spLocks/>
            </p:cNvSpPr>
            <p:nvPr/>
          </p:nvSpPr>
          <p:spPr bwMode="auto">
            <a:xfrm>
              <a:off x="7081" y="3864"/>
              <a:ext cx="510" cy="2321"/>
            </a:xfrm>
            <a:custGeom>
              <a:avLst/>
              <a:gdLst/>
              <a:ahLst/>
              <a:cxnLst>
                <a:cxn ang="0">
                  <a:pos x="34" y="5"/>
                </a:cxn>
                <a:cxn ang="0">
                  <a:pos x="75" y="34"/>
                </a:cxn>
                <a:cxn ang="0">
                  <a:pos x="136" y="93"/>
                </a:cxn>
                <a:cxn ang="0">
                  <a:pos x="209" y="179"/>
                </a:cxn>
                <a:cxn ang="0">
                  <a:pos x="290" y="295"/>
                </a:cxn>
                <a:cxn ang="0">
                  <a:pos x="365" y="437"/>
                </a:cxn>
                <a:cxn ang="0">
                  <a:pos x="446" y="664"/>
                </a:cxn>
                <a:cxn ang="0">
                  <a:pos x="491" y="881"/>
                </a:cxn>
                <a:cxn ang="0">
                  <a:pos x="508" y="1076"/>
                </a:cxn>
                <a:cxn ang="0">
                  <a:pos x="508" y="1160"/>
                </a:cxn>
                <a:cxn ang="0">
                  <a:pos x="497" y="1372"/>
                </a:cxn>
                <a:cxn ang="0">
                  <a:pos x="456" y="1615"/>
                </a:cxn>
                <a:cxn ang="0">
                  <a:pos x="371" y="1868"/>
                </a:cxn>
                <a:cxn ang="0">
                  <a:pos x="294" y="2015"/>
                </a:cxn>
                <a:cxn ang="0">
                  <a:pos x="215" y="2135"/>
                </a:cxn>
                <a:cxn ang="0">
                  <a:pos x="139" y="2226"/>
                </a:cxn>
                <a:cxn ang="0">
                  <a:pos x="75" y="2287"/>
                </a:cxn>
                <a:cxn ang="0">
                  <a:pos x="34" y="2316"/>
                </a:cxn>
                <a:cxn ang="0">
                  <a:pos x="11" y="2316"/>
                </a:cxn>
                <a:cxn ang="0">
                  <a:pos x="0" y="2298"/>
                </a:cxn>
                <a:cxn ang="0">
                  <a:pos x="6" y="2280"/>
                </a:cxn>
                <a:cxn ang="0">
                  <a:pos x="32" y="2258"/>
                </a:cxn>
                <a:cxn ang="0">
                  <a:pos x="162" y="2088"/>
                </a:cxn>
                <a:cxn ang="0">
                  <a:pos x="256" y="1900"/>
                </a:cxn>
                <a:cxn ang="0">
                  <a:pos x="322" y="1696"/>
                </a:cxn>
                <a:cxn ang="0">
                  <a:pos x="363" y="1486"/>
                </a:cxn>
                <a:cxn ang="0">
                  <a:pos x="380" y="1268"/>
                </a:cxn>
                <a:cxn ang="0">
                  <a:pos x="377" y="1017"/>
                </a:cxn>
                <a:cxn ang="0">
                  <a:pos x="350" y="754"/>
                </a:cxn>
                <a:cxn ang="0">
                  <a:pos x="292" y="523"/>
                </a:cxn>
                <a:cxn ang="0">
                  <a:pos x="211" y="320"/>
                </a:cxn>
                <a:cxn ang="0">
                  <a:pos x="102" y="150"/>
                </a:cxn>
                <a:cxn ang="0">
                  <a:pos x="23" y="59"/>
                </a:cxn>
                <a:cxn ang="0">
                  <a:pos x="4" y="37"/>
                </a:cxn>
                <a:cxn ang="0">
                  <a:pos x="0" y="25"/>
                </a:cxn>
                <a:cxn ang="0">
                  <a:pos x="11" y="5"/>
                </a:cxn>
              </a:cxnLst>
              <a:rect l="0" t="0" r="r" b="b"/>
              <a:pathLst>
                <a:path w="510" h="2321">
                  <a:moveTo>
                    <a:pt x="23" y="0"/>
                  </a:moveTo>
                  <a:lnTo>
                    <a:pt x="34" y="5"/>
                  </a:lnTo>
                  <a:lnTo>
                    <a:pt x="51" y="16"/>
                  </a:lnTo>
                  <a:lnTo>
                    <a:pt x="75" y="34"/>
                  </a:lnTo>
                  <a:lnTo>
                    <a:pt x="102" y="59"/>
                  </a:lnTo>
                  <a:lnTo>
                    <a:pt x="136" y="93"/>
                  </a:lnTo>
                  <a:lnTo>
                    <a:pt x="173" y="134"/>
                  </a:lnTo>
                  <a:lnTo>
                    <a:pt x="209" y="179"/>
                  </a:lnTo>
                  <a:lnTo>
                    <a:pt x="250" y="234"/>
                  </a:lnTo>
                  <a:lnTo>
                    <a:pt x="290" y="295"/>
                  </a:lnTo>
                  <a:lnTo>
                    <a:pt x="328" y="363"/>
                  </a:lnTo>
                  <a:lnTo>
                    <a:pt x="365" y="437"/>
                  </a:lnTo>
                  <a:lnTo>
                    <a:pt x="412" y="551"/>
                  </a:lnTo>
                  <a:lnTo>
                    <a:pt x="446" y="664"/>
                  </a:lnTo>
                  <a:lnTo>
                    <a:pt x="473" y="775"/>
                  </a:lnTo>
                  <a:lnTo>
                    <a:pt x="491" y="881"/>
                  </a:lnTo>
                  <a:lnTo>
                    <a:pt x="501" y="983"/>
                  </a:lnTo>
                  <a:lnTo>
                    <a:pt x="508" y="1076"/>
                  </a:lnTo>
                  <a:lnTo>
                    <a:pt x="510" y="1160"/>
                  </a:lnTo>
                  <a:lnTo>
                    <a:pt x="508" y="1160"/>
                  </a:lnTo>
                  <a:lnTo>
                    <a:pt x="505" y="1261"/>
                  </a:lnTo>
                  <a:lnTo>
                    <a:pt x="497" y="1372"/>
                  </a:lnTo>
                  <a:lnTo>
                    <a:pt x="482" y="1490"/>
                  </a:lnTo>
                  <a:lnTo>
                    <a:pt x="456" y="1615"/>
                  </a:lnTo>
                  <a:lnTo>
                    <a:pt x="420" y="1741"/>
                  </a:lnTo>
                  <a:lnTo>
                    <a:pt x="371" y="1868"/>
                  </a:lnTo>
                  <a:lnTo>
                    <a:pt x="335" y="1945"/>
                  </a:lnTo>
                  <a:lnTo>
                    <a:pt x="294" y="2015"/>
                  </a:lnTo>
                  <a:lnTo>
                    <a:pt x="254" y="2079"/>
                  </a:lnTo>
                  <a:lnTo>
                    <a:pt x="215" y="2135"/>
                  </a:lnTo>
                  <a:lnTo>
                    <a:pt x="175" y="2185"/>
                  </a:lnTo>
                  <a:lnTo>
                    <a:pt x="139" y="2226"/>
                  </a:lnTo>
                  <a:lnTo>
                    <a:pt x="104" y="2260"/>
                  </a:lnTo>
                  <a:lnTo>
                    <a:pt x="75" y="2287"/>
                  </a:lnTo>
                  <a:lnTo>
                    <a:pt x="51" y="2305"/>
                  </a:lnTo>
                  <a:lnTo>
                    <a:pt x="34" y="2316"/>
                  </a:lnTo>
                  <a:lnTo>
                    <a:pt x="23" y="2321"/>
                  </a:lnTo>
                  <a:lnTo>
                    <a:pt x="11" y="2316"/>
                  </a:lnTo>
                  <a:lnTo>
                    <a:pt x="4" y="2312"/>
                  </a:lnTo>
                  <a:lnTo>
                    <a:pt x="0" y="2298"/>
                  </a:lnTo>
                  <a:lnTo>
                    <a:pt x="0" y="2294"/>
                  </a:lnTo>
                  <a:lnTo>
                    <a:pt x="6" y="2280"/>
                  </a:lnTo>
                  <a:lnTo>
                    <a:pt x="17" y="2271"/>
                  </a:lnTo>
                  <a:lnTo>
                    <a:pt x="32" y="2258"/>
                  </a:lnTo>
                  <a:lnTo>
                    <a:pt x="100" y="2176"/>
                  </a:lnTo>
                  <a:lnTo>
                    <a:pt x="162" y="2088"/>
                  </a:lnTo>
                  <a:lnTo>
                    <a:pt x="213" y="1995"/>
                  </a:lnTo>
                  <a:lnTo>
                    <a:pt x="256" y="1900"/>
                  </a:lnTo>
                  <a:lnTo>
                    <a:pt x="292" y="1800"/>
                  </a:lnTo>
                  <a:lnTo>
                    <a:pt x="322" y="1696"/>
                  </a:lnTo>
                  <a:lnTo>
                    <a:pt x="345" y="1592"/>
                  </a:lnTo>
                  <a:lnTo>
                    <a:pt x="363" y="1486"/>
                  </a:lnTo>
                  <a:lnTo>
                    <a:pt x="373" y="1377"/>
                  </a:lnTo>
                  <a:lnTo>
                    <a:pt x="380" y="1268"/>
                  </a:lnTo>
                  <a:lnTo>
                    <a:pt x="382" y="1160"/>
                  </a:lnTo>
                  <a:lnTo>
                    <a:pt x="377" y="1017"/>
                  </a:lnTo>
                  <a:lnTo>
                    <a:pt x="367" y="883"/>
                  </a:lnTo>
                  <a:lnTo>
                    <a:pt x="350" y="754"/>
                  </a:lnTo>
                  <a:lnTo>
                    <a:pt x="324" y="634"/>
                  </a:lnTo>
                  <a:lnTo>
                    <a:pt x="292" y="523"/>
                  </a:lnTo>
                  <a:lnTo>
                    <a:pt x="254" y="417"/>
                  </a:lnTo>
                  <a:lnTo>
                    <a:pt x="211" y="320"/>
                  </a:lnTo>
                  <a:lnTo>
                    <a:pt x="160" y="231"/>
                  </a:lnTo>
                  <a:lnTo>
                    <a:pt x="102" y="150"/>
                  </a:lnTo>
                  <a:lnTo>
                    <a:pt x="40" y="77"/>
                  </a:lnTo>
                  <a:lnTo>
                    <a:pt x="23" y="59"/>
                  </a:lnTo>
                  <a:lnTo>
                    <a:pt x="13" y="46"/>
                  </a:lnTo>
                  <a:lnTo>
                    <a:pt x="4" y="37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4" y="12"/>
                  </a:lnTo>
                  <a:lnTo>
                    <a:pt x="11" y="5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43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5638800" y="5943600"/>
            <a:ext cx="1918202" cy="611570"/>
            <a:chOff x="3819" y="3814"/>
            <a:chExt cx="7283" cy="2322"/>
          </a:xfrm>
          <a:solidFill>
            <a:srgbClr val="0000FF"/>
          </a:solidFill>
        </p:grpSpPr>
        <p:sp>
          <p:nvSpPr>
            <p:cNvPr id="6189" name="Freeform 45"/>
            <p:cNvSpPr>
              <a:spLocks noEditPoints="1"/>
            </p:cNvSpPr>
            <p:nvPr/>
          </p:nvSpPr>
          <p:spPr bwMode="auto">
            <a:xfrm>
              <a:off x="3819" y="3920"/>
              <a:ext cx="1363" cy="1633"/>
            </a:xfrm>
            <a:custGeom>
              <a:avLst/>
              <a:gdLst/>
              <a:ahLst/>
              <a:cxnLst>
                <a:cxn ang="0">
                  <a:pos x="1363" y="1256"/>
                </a:cxn>
                <a:cxn ang="0">
                  <a:pos x="872" y="24"/>
                </a:cxn>
                <a:cxn ang="0">
                  <a:pos x="1113" y="142"/>
                </a:cxn>
                <a:cxn ang="0">
                  <a:pos x="1276" y="334"/>
                </a:cxn>
                <a:cxn ang="0">
                  <a:pos x="1337" y="580"/>
                </a:cxn>
                <a:cxn ang="0">
                  <a:pos x="1294" y="806"/>
                </a:cxn>
                <a:cxn ang="0">
                  <a:pos x="1189" y="1017"/>
                </a:cxn>
                <a:cxn ang="0">
                  <a:pos x="1046" y="1258"/>
                </a:cxn>
                <a:cxn ang="0">
                  <a:pos x="957" y="1484"/>
                </a:cxn>
                <a:cxn ang="0">
                  <a:pos x="1234" y="1475"/>
                </a:cxn>
                <a:cxn ang="0">
                  <a:pos x="1267" y="1443"/>
                </a:cxn>
                <a:cxn ang="0">
                  <a:pos x="1299" y="1318"/>
                </a:cxn>
                <a:cxn ang="0">
                  <a:pos x="1292" y="1631"/>
                </a:cxn>
                <a:cxn ang="0">
                  <a:pos x="899" y="1621"/>
                </a:cxn>
                <a:cxn ang="0">
                  <a:pos x="897" y="1511"/>
                </a:cxn>
                <a:cxn ang="0">
                  <a:pos x="942" y="1289"/>
                </a:cxn>
                <a:cxn ang="0">
                  <a:pos x="995" y="1116"/>
                </a:cxn>
                <a:cxn ang="0">
                  <a:pos x="1093" y="786"/>
                </a:cxn>
                <a:cxn ang="0">
                  <a:pos x="1113" y="491"/>
                </a:cxn>
                <a:cxn ang="0">
                  <a:pos x="1051" y="279"/>
                </a:cxn>
                <a:cxn ang="0">
                  <a:pos x="933" y="137"/>
                </a:cxn>
                <a:cxn ang="0">
                  <a:pos x="783" y="62"/>
                </a:cxn>
                <a:cxn ang="0">
                  <a:pos x="634" y="50"/>
                </a:cxn>
                <a:cxn ang="0">
                  <a:pos x="495" y="94"/>
                </a:cxn>
                <a:cxn ang="0">
                  <a:pos x="373" y="192"/>
                </a:cxn>
                <a:cxn ang="0">
                  <a:pos x="281" y="353"/>
                </a:cxn>
                <a:cxn ang="0">
                  <a:pos x="248" y="577"/>
                </a:cxn>
                <a:cxn ang="0">
                  <a:pos x="297" y="888"/>
                </a:cxn>
                <a:cxn ang="0">
                  <a:pos x="379" y="1147"/>
                </a:cxn>
                <a:cxn ang="0">
                  <a:pos x="451" y="1412"/>
                </a:cxn>
                <a:cxn ang="0">
                  <a:pos x="471" y="1609"/>
                </a:cxn>
                <a:cxn ang="0">
                  <a:pos x="442" y="1633"/>
                </a:cxn>
                <a:cxn ang="0">
                  <a:pos x="53" y="1258"/>
                </a:cxn>
                <a:cxn ang="0">
                  <a:pos x="96" y="1443"/>
                </a:cxn>
                <a:cxn ang="0">
                  <a:pos x="129" y="1475"/>
                </a:cxn>
                <a:cxn ang="0">
                  <a:pos x="406" y="1484"/>
                </a:cxn>
                <a:cxn ang="0">
                  <a:pos x="317" y="1258"/>
                </a:cxn>
                <a:cxn ang="0">
                  <a:pos x="174" y="1020"/>
                </a:cxn>
                <a:cxn ang="0">
                  <a:pos x="69" y="806"/>
                </a:cxn>
                <a:cxn ang="0">
                  <a:pos x="27" y="580"/>
                </a:cxn>
                <a:cxn ang="0">
                  <a:pos x="87" y="337"/>
                </a:cxn>
                <a:cxn ang="0">
                  <a:pos x="248" y="142"/>
                </a:cxn>
                <a:cxn ang="0">
                  <a:pos x="489" y="24"/>
                </a:cxn>
              </a:cxnLst>
              <a:rect l="0" t="0" r="r" b="b"/>
              <a:pathLst>
                <a:path w="1363" h="1633">
                  <a:moveTo>
                    <a:pt x="1363" y="1256"/>
                  </a:moveTo>
                  <a:lnTo>
                    <a:pt x="1363" y="1258"/>
                  </a:lnTo>
                  <a:lnTo>
                    <a:pt x="1363" y="1256"/>
                  </a:lnTo>
                  <a:close/>
                  <a:moveTo>
                    <a:pt x="683" y="0"/>
                  </a:moveTo>
                  <a:lnTo>
                    <a:pt x="781" y="7"/>
                  </a:lnTo>
                  <a:lnTo>
                    <a:pt x="872" y="24"/>
                  </a:lnTo>
                  <a:lnTo>
                    <a:pt x="959" y="53"/>
                  </a:lnTo>
                  <a:lnTo>
                    <a:pt x="1040" y="94"/>
                  </a:lnTo>
                  <a:lnTo>
                    <a:pt x="1113" y="142"/>
                  </a:lnTo>
                  <a:lnTo>
                    <a:pt x="1178" y="199"/>
                  </a:lnTo>
                  <a:lnTo>
                    <a:pt x="1232" y="264"/>
                  </a:lnTo>
                  <a:lnTo>
                    <a:pt x="1276" y="334"/>
                  </a:lnTo>
                  <a:lnTo>
                    <a:pt x="1310" y="411"/>
                  </a:lnTo>
                  <a:lnTo>
                    <a:pt x="1330" y="493"/>
                  </a:lnTo>
                  <a:lnTo>
                    <a:pt x="1337" y="580"/>
                  </a:lnTo>
                  <a:lnTo>
                    <a:pt x="1332" y="657"/>
                  </a:lnTo>
                  <a:lnTo>
                    <a:pt x="1316" y="731"/>
                  </a:lnTo>
                  <a:lnTo>
                    <a:pt x="1294" y="806"/>
                  </a:lnTo>
                  <a:lnTo>
                    <a:pt x="1265" y="876"/>
                  </a:lnTo>
                  <a:lnTo>
                    <a:pt x="1229" y="948"/>
                  </a:lnTo>
                  <a:lnTo>
                    <a:pt x="1189" y="1017"/>
                  </a:lnTo>
                  <a:lnTo>
                    <a:pt x="1147" y="1090"/>
                  </a:lnTo>
                  <a:lnTo>
                    <a:pt x="1093" y="1176"/>
                  </a:lnTo>
                  <a:lnTo>
                    <a:pt x="1046" y="1258"/>
                  </a:lnTo>
                  <a:lnTo>
                    <a:pt x="1008" y="1333"/>
                  </a:lnTo>
                  <a:lnTo>
                    <a:pt x="977" y="1407"/>
                  </a:lnTo>
                  <a:lnTo>
                    <a:pt x="957" y="1484"/>
                  </a:lnTo>
                  <a:lnTo>
                    <a:pt x="1176" y="1484"/>
                  </a:lnTo>
                  <a:lnTo>
                    <a:pt x="1209" y="1479"/>
                  </a:lnTo>
                  <a:lnTo>
                    <a:pt x="1234" y="1475"/>
                  </a:lnTo>
                  <a:lnTo>
                    <a:pt x="1249" y="1467"/>
                  </a:lnTo>
                  <a:lnTo>
                    <a:pt x="1261" y="1455"/>
                  </a:lnTo>
                  <a:lnTo>
                    <a:pt x="1267" y="1443"/>
                  </a:lnTo>
                  <a:lnTo>
                    <a:pt x="1272" y="1426"/>
                  </a:lnTo>
                  <a:lnTo>
                    <a:pt x="1287" y="1371"/>
                  </a:lnTo>
                  <a:lnTo>
                    <a:pt x="1299" y="1318"/>
                  </a:lnTo>
                  <a:lnTo>
                    <a:pt x="1310" y="1258"/>
                  </a:lnTo>
                  <a:lnTo>
                    <a:pt x="1363" y="1258"/>
                  </a:lnTo>
                  <a:lnTo>
                    <a:pt x="1292" y="1631"/>
                  </a:lnTo>
                  <a:lnTo>
                    <a:pt x="924" y="1631"/>
                  </a:lnTo>
                  <a:lnTo>
                    <a:pt x="908" y="1629"/>
                  </a:lnTo>
                  <a:lnTo>
                    <a:pt x="899" y="1621"/>
                  </a:lnTo>
                  <a:lnTo>
                    <a:pt x="892" y="1607"/>
                  </a:lnTo>
                  <a:lnTo>
                    <a:pt x="892" y="1583"/>
                  </a:lnTo>
                  <a:lnTo>
                    <a:pt x="897" y="1511"/>
                  </a:lnTo>
                  <a:lnTo>
                    <a:pt x="908" y="1436"/>
                  </a:lnTo>
                  <a:lnTo>
                    <a:pt x="924" y="1361"/>
                  </a:lnTo>
                  <a:lnTo>
                    <a:pt x="942" y="1289"/>
                  </a:lnTo>
                  <a:lnTo>
                    <a:pt x="962" y="1224"/>
                  </a:lnTo>
                  <a:lnTo>
                    <a:pt x="979" y="1164"/>
                  </a:lnTo>
                  <a:lnTo>
                    <a:pt x="995" y="1116"/>
                  </a:lnTo>
                  <a:lnTo>
                    <a:pt x="1033" y="1005"/>
                  </a:lnTo>
                  <a:lnTo>
                    <a:pt x="1066" y="895"/>
                  </a:lnTo>
                  <a:lnTo>
                    <a:pt x="1093" y="786"/>
                  </a:lnTo>
                  <a:lnTo>
                    <a:pt x="1111" y="681"/>
                  </a:lnTo>
                  <a:lnTo>
                    <a:pt x="1118" y="577"/>
                  </a:lnTo>
                  <a:lnTo>
                    <a:pt x="1113" y="491"/>
                  </a:lnTo>
                  <a:lnTo>
                    <a:pt x="1100" y="414"/>
                  </a:lnTo>
                  <a:lnTo>
                    <a:pt x="1078" y="341"/>
                  </a:lnTo>
                  <a:lnTo>
                    <a:pt x="1051" y="279"/>
                  </a:lnTo>
                  <a:lnTo>
                    <a:pt x="1015" y="223"/>
                  </a:lnTo>
                  <a:lnTo>
                    <a:pt x="975" y="178"/>
                  </a:lnTo>
                  <a:lnTo>
                    <a:pt x="933" y="137"/>
                  </a:lnTo>
                  <a:lnTo>
                    <a:pt x="886" y="106"/>
                  </a:lnTo>
                  <a:lnTo>
                    <a:pt x="834" y="79"/>
                  </a:lnTo>
                  <a:lnTo>
                    <a:pt x="783" y="62"/>
                  </a:lnTo>
                  <a:lnTo>
                    <a:pt x="732" y="50"/>
                  </a:lnTo>
                  <a:lnTo>
                    <a:pt x="680" y="48"/>
                  </a:lnTo>
                  <a:lnTo>
                    <a:pt x="634" y="50"/>
                  </a:lnTo>
                  <a:lnTo>
                    <a:pt x="589" y="60"/>
                  </a:lnTo>
                  <a:lnTo>
                    <a:pt x="542" y="74"/>
                  </a:lnTo>
                  <a:lnTo>
                    <a:pt x="495" y="94"/>
                  </a:lnTo>
                  <a:lnTo>
                    <a:pt x="453" y="120"/>
                  </a:lnTo>
                  <a:lnTo>
                    <a:pt x="410" y="154"/>
                  </a:lnTo>
                  <a:lnTo>
                    <a:pt x="373" y="192"/>
                  </a:lnTo>
                  <a:lnTo>
                    <a:pt x="337" y="240"/>
                  </a:lnTo>
                  <a:lnTo>
                    <a:pt x="306" y="293"/>
                  </a:lnTo>
                  <a:lnTo>
                    <a:pt x="281" y="353"/>
                  </a:lnTo>
                  <a:lnTo>
                    <a:pt x="263" y="421"/>
                  </a:lnTo>
                  <a:lnTo>
                    <a:pt x="252" y="495"/>
                  </a:lnTo>
                  <a:lnTo>
                    <a:pt x="248" y="577"/>
                  </a:lnTo>
                  <a:lnTo>
                    <a:pt x="254" y="683"/>
                  </a:lnTo>
                  <a:lnTo>
                    <a:pt x="272" y="786"/>
                  </a:lnTo>
                  <a:lnTo>
                    <a:pt x="297" y="888"/>
                  </a:lnTo>
                  <a:lnTo>
                    <a:pt x="323" y="984"/>
                  </a:lnTo>
                  <a:lnTo>
                    <a:pt x="352" y="1070"/>
                  </a:lnTo>
                  <a:lnTo>
                    <a:pt x="379" y="1147"/>
                  </a:lnTo>
                  <a:lnTo>
                    <a:pt x="406" y="1232"/>
                  </a:lnTo>
                  <a:lnTo>
                    <a:pt x="431" y="1321"/>
                  </a:lnTo>
                  <a:lnTo>
                    <a:pt x="451" y="1412"/>
                  </a:lnTo>
                  <a:lnTo>
                    <a:pt x="466" y="1501"/>
                  </a:lnTo>
                  <a:lnTo>
                    <a:pt x="471" y="1585"/>
                  </a:lnTo>
                  <a:lnTo>
                    <a:pt x="471" y="1609"/>
                  </a:lnTo>
                  <a:lnTo>
                    <a:pt x="466" y="1624"/>
                  </a:lnTo>
                  <a:lnTo>
                    <a:pt x="457" y="1631"/>
                  </a:lnTo>
                  <a:lnTo>
                    <a:pt x="442" y="1633"/>
                  </a:lnTo>
                  <a:lnTo>
                    <a:pt x="71" y="1633"/>
                  </a:lnTo>
                  <a:lnTo>
                    <a:pt x="0" y="1258"/>
                  </a:lnTo>
                  <a:lnTo>
                    <a:pt x="53" y="1258"/>
                  </a:lnTo>
                  <a:lnTo>
                    <a:pt x="69" y="1345"/>
                  </a:lnTo>
                  <a:lnTo>
                    <a:pt x="91" y="1429"/>
                  </a:lnTo>
                  <a:lnTo>
                    <a:pt x="96" y="1443"/>
                  </a:lnTo>
                  <a:lnTo>
                    <a:pt x="105" y="1455"/>
                  </a:lnTo>
                  <a:lnTo>
                    <a:pt x="114" y="1465"/>
                  </a:lnTo>
                  <a:lnTo>
                    <a:pt x="129" y="1475"/>
                  </a:lnTo>
                  <a:lnTo>
                    <a:pt x="154" y="1479"/>
                  </a:lnTo>
                  <a:lnTo>
                    <a:pt x="187" y="1484"/>
                  </a:lnTo>
                  <a:lnTo>
                    <a:pt x="406" y="1484"/>
                  </a:lnTo>
                  <a:lnTo>
                    <a:pt x="386" y="1407"/>
                  </a:lnTo>
                  <a:lnTo>
                    <a:pt x="355" y="1333"/>
                  </a:lnTo>
                  <a:lnTo>
                    <a:pt x="317" y="1258"/>
                  </a:lnTo>
                  <a:lnTo>
                    <a:pt x="270" y="1176"/>
                  </a:lnTo>
                  <a:lnTo>
                    <a:pt x="216" y="1090"/>
                  </a:lnTo>
                  <a:lnTo>
                    <a:pt x="174" y="1020"/>
                  </a:lnTo>
                  <a:lnTo>
                    <a:pt x="134" y="948"/>
                  </a:lnTo>
                  <a:lnTo>
                    <a:pt x="98" y="878"/>
                  </a:lnTo>
                  <a:lnTo>
                    <a:pt x="69" y="806"/>
                  </a:lnTo>
                  <a:lnTo>
                    <a:pt x="47" y="734"/>
                  </a:lnTo>
                  <a:lnTo>
                    <a:pt x="31" y="657"/>
                  </a:lnTo>
                  <a:lnTo>
                    <a:pt x="27" y="580"/>
                  </a:lnTo>
                  <a:lnTo>
                    <a:pt x="33" y="495"/>
                  </a:lnTo>
                  <a:lnTo>
                    <a:pt x="53" y="414"/>
                  </a:lnTo>
                  <a:lnTo>
                    <a:pt x="87" y="337"/>
                  </a:lnTo>
                  <a:lnTo>
                    <a:pt x="129" y="264"/>
                  </a:lnTo>
                  <a:lnTo>
                    <a:pt x="185" y="199"/>
                  </a:lnTo>
                  <a:lnTo>
                    <a:pt x="248" y="142"/>
                  </a:lnTo>
                  <a:lnTo>
                    <a:pt x="321" y="94"/>
                  </a:lnTo>
                  <a:lnTo>
                    <a:pt x="402" y="55"/>
                  </a:lnTo>
                  <a:lnTo>
                    <a:pt x="489" y="24"/>
                  </a:lnTo>
                  <a:lnTo>
                    <a:pt x="584" y="7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0" name="Freeform 46"/>
            <p:cNvSpPr>
              <a:spLocks/>
            </p:cNvSpPr>
            <p:nvPr/>
          </p:nvSpPr>
          <p:spPr bwMode="auto">
            <a:xfrm>
              <a:off x="5495" y="3816"/>
              <a:ext cx="502" cy="2320"/>
            </a:xfrm>
            <a:custGeom>
              <a:avLst/>
              <a:gdLst/>
              <a:ahLst/>
              <a:cxnLst>
                <a:cxn ang="0">
                  <a:pos x="484" y="0"/>
                </a:cxn>
                <a:cxn ang="0">
                  <a:pos x="495" y="5"/>
                </a:cxn>
                <a:cxn ang="0">
                  <a:pos x="502" y="17"/>
                </a:cxn>
                <a:cxn ang="0">
                  <a:pos x="500" y="32"/>
                </a:cxn>
                <a:cxn ang="0">
                  <a:pos x="497" y="39"/>
                </a:cxn>
                <a:cxn ang="0">
                  <a:pos x="479" y="56"/>
                </a:cxn>
                <a:cxn ang="0">
                  <a:pos x="397" y="154"/>
                </a:cxn>
                <a:cxn ang="0">
                  <a:pos x="279" y="352"/>
                </a:cxn>
                <a:cxn ang="0">
                  <a:pos x="198" y="568"/>
                </a:cxn>
                <a:cxn ang="0">
                  <a:pos x="149" y="799"/>
                </a:cxn>
                <a:cxn ang="0">
                  <a:pos x="127" y="1040"/>
                </a:cxn>
                <a:cxn ang="0">
                  <a:pos x="127" y="1259"/>
                </a:cxn>
                <a:cxn ang="0">
                  <a:pos x="143" y="1463"/>
                </a:cxn>
                <a:cxn ang="0">
                  <a:pos x="180" y="1672"/>
                </a:cxn>
                <a:cxn ang="0">
                  <a:pos x="243" y="1879"/>
                </a:cxn>
                <a:cxn ang="0">
                  <a:pos x="337" y="2074"/>
                </a:cxn>
                <a:cxn ang="0">
                  <a:pos x="464" y="2247"/>
                </a:cxn>
                <a:cxn ang="0">
                  <a:pos x="500" y="2288"/>
                </a:cxn>
                <a:cxn ang="0">
                  <a:pos x="502" y="2298"/>
                </a:cxn>
                <a:cxn ang="0">
                  <a:pos x="491" y="2317"/>
                </a:cxn>
                <a:cxn ang="0">
                  <a:pos x="477" y="2320"/>
                </a:cxn>
                <a:cxn ang="0">
                  <a:pos x="428" y="2286"/>
                </a:cxn>
                <a:cxn ang="0">
                  <a:pos x="368" y="2228"/>
                </a:cxn>
                <a:cxn ang="0">
                  <a:pos x="294" y="2142"/>
                </a:cxn>
                <a:cxn ang="0">
                  <a:pos x="218" y="2026"/>
                </a:cxn>
                <a:cxn ang="0">
                  <a:pos x="143" y="1882"/>
                </a:cxn>
                <a:cxn ang="0">
                  <a:pos x="62" y="1658"/>
                </a:cxn>
                <a:cxn ang="0">
                  <a:pos x="20" y="1439"/>
                </a:cxn>
                <a:cxn ang="0">
                  <a:pos x="2" y="1244"/>
                </a:cxn>
                <a:cxn ang="0">
                  <a:pos x="2" y="1059"/>
                </a:cxn>
                <a:cxn ang="0">
                  <a:pos x="26" y="830"/>
                </a:cxn>
                <a:cxn ang="0">
                  <a:pos x="87" y="580"/>
                </a:cxn>
                <a:cxn ang="0">
                  <a:pos x="172" y="376"/>
                </a:cxn>
                <a:cxn ang="0">
                  <a:pos x="250" y="241"/>
                </a:cxn>
                <a:cxn ang="0">
                  <a:pos x="328" y="137"/>
                </a:cxn>
                <a:cxn ang="0">
                  <a:pos x="397" y="60"/>
                </a:cxn>
                <a:cxn ang="0">
                  <a:pos x="450" y="15"/>
                </a:cxn>
              </a:cxnLst>
              <a:rect l="0" t="0" r="r" b="b"/>
              <a:pathLst>
                <a:path w="502" h="2320">
                  <a:moveTo>
                    <a:pt x="477" y="0"/>
                  </a:moveTo>
                  <a:lnTo>
                    <a:pt x="484" y="0"/>
                  </a:lnTo>
                  <a:lnTo>
                    <a:pt x="491" y="3"/>
                  </a:lnTo>
                  <a:lnTo>
                    <a:pt x="495" y="5"/>
                  </a:lnTo>
                  <a:lnTo>
                    <a:pt x="497" y="12"/>
                  </a:lnTo>
                  <a:lnTo>
                    <a:pt x="502" y="17"/>
                  </a:lnTo>
                  <a:lnTo>
                    <a:pt x="502" y="29"/>
                  </a:lnTo>
                  <a:lnTo>
                    <a:pt x="500" y="32"/>
                  </a:lnTo>
                  <a:lnTo>
                    <a:pt x="500" y="34"/>
                  </a:lnTo>
                  <a:lnTo>
                    <a:pt x="497" y="39"/>
                  </a:lnTo>
                  <a:lnTo>
                    <a:pt x="493" y="41"/>
                  </a:lnTo>
                  <a:lnTo>
                    <a:pt x="479" y="56"/>
                  </a:lnTo>
                  <a:lnTo>
                    <a:pt x="471" y="63"/>
                  </a:lnTo>
                  <a:lnTo>
                    <a:pt x="397" y="154"/>
                  </a:lnTo>
                  <a:lnTo>
                    <a:pt x="332" y="250"/>
                  </a:lnTo>
                  <a:lnTo>
                    <a:pt x="279" y="352"/>
                  </a:lnTo>
                  <a:lnTo>
                    <a:pt x="234" y="457"/>
                  </a:lnTo>
                  <a:lnTo>
                    <a:pt x="198" y="568"/>
                  </a:lnTo>
                  <a:lnTo>
                    <a:pt x="169" y="684"/>
                  </a:lnTo>
                  <a:lnTo>
                    <a:pt x="149" y="799"/>
                  </a:lnTo>
                  <a:lnTo>
                    <a:pt x="136" y="919"/>
                  </a:lnTo>
                  <a:lnTo>
                    <a:pt x="127" y="1040"/>
                  </a:lnTo>
                  <a:lnTo>
                    <a:pt x="125" y="1160"/>
                  </a:lnTo>
                  <a:lnTo>
                    <a:pt x="127" y="1259"/>
                  </a:lnTo>
                  <a:lnTo>
                    <a:pt x="131" y="1360"/>
                  </a:lnTo>
                  <a:lnTo>
                    <a:pt x="143" y="1463"/>
                  </a:lnTo>
                  <a:lnTo>
                    <a:pt x="158" y="1569"/>
                  </a:lnTo>
                  <a:lnTo>
                    <a:pt x="180" y="1672"/>
                  </a:lnTo>
                  <a:lnTo>
                    <a:pt x="207" y="1778"/>
                  </a:lnTo>
                  <a:lnTo>
                    <a:pt x="243" y="1879"/>
                  </a:lnTo>
                  <a:lnTo>
                    <a:pt x="285" y="1978"/>
                  </a:lnTo>
                  <a:lnTo>
                    <a:pt x="337" y="2074"/>
                  </a:lnTo>
                  <a:lnTo>
                    <a:pt x="395" y="2163"/>
                  </a:lnTo>
                  <a:lnTo>
                    <a:pt x="464" y="2247"/>
                  </a:lnTo>
                  <a:lnTo>
                    <a:pt x="493" y="2279"/>
                  </a:lnTo>
                  <a:lnTo>
                    <a:pt x="500" y="2288"/>
                  </a:lnTo>
                  <a:lnTo>
                    <a:pt x="502" y="2293"/>
                  </a:lnTo>
                  <a:lnTo>
                    <a:pt x="502" y="2298"/>
                  </a:lnTo>
                  <a:lnTo>
                    <a:pt x="497" y="2312"/>
                  </a:lnTo>
                  <a:lnTo>
                    <a:pt x="491" y="2317"/>
                  </a:lnTo>
                  <a:lnTo>
                    <a:pt x="484" y="2320"/>
                  </a:lnTo>
                  <a:lnTo>
                    <a:pt x="477" y="2320"/>
                  </a:lnTo>
                  <a:lnTo>
                    <a:pt x="450" y="2305"/>
                  </a:lnTo>
                  <a:lnTo>
                    <a:pt x="428" y="2286"/>
                  </a:lnTo>
                  <a:lnTo>
                    <a:pt x="401" y="2262"/>
                  </a:lnTo>
                  <a:lnTo>
                    <a:pt x="368" y="2228"/>
                  </a:lnTo>
                  <a:lnTo>
                    <a:pt x="332" y="2187"/>
                  </a:lnTo>
                  <a:lnTo>
                    <a:pt x="294" y="2142"/>
                  </a:lnTo>
                  <a:lnTo>
                    <a:pt x="256" y="2086"/>
                  </a:lnTo>
                  <a:lnTo>
                    <a:pt x="218" y="2026"/>
                  </a:lnTo>
                  <a:lnTo>
                    <a:pt x="178" y="1956"/>
                  </a:lnTo>
                  <a:lnTo>
                    <a:pt x="143" y="1882"/>
                  </a:lnTo>
                  <a:lnTo>
                    <a:pt x="98" y="1771"/>
                  </a:lnTo>
                  <a:lnTo>
                    <a:pt x="62" y="1658"/>
                  </a:lnTo>
                  <a:lnTo>
                    <a:pt x="38" y="1547"/>
                  </a:lnTo>
                  <a:lnTo>
                    <a:pt x="20" y="1439"/>
                  </a:lnTo>
                  <a:lnTo>
                    <a:pt x="6" y="1338"/>
                  </a:lnTo>
                  <a:lnTo>
                    <a:pt x="2" y="1244"/>
                  </a:lnTo>
                  <a:lnTo>
                    <a:pt x="0" y="1160"/>
                  </a:lnTo>
                  <a:lnTo>
                    <a:pt x="2" y="1059"/>
                  </a:lnTo>
                  <a:lnTo>
                    <a:pt x="11" y="948"/>
                  </a:lnTo>
                  <a:lnTo>
                    <a:pt x="26" y="830"/>
                  </a:lnTo>
                  <a:lnTo>
                    <a:pt x="51" y="708"/>
                  </a:lnTo>
                  <a:lnTo>
                    <a:pt x="87" y="580"/>
                  </a:lnTo>
                  <a:lnTo>
                    <a:pt x="136" y="453"/>
                  </a:lnTo>
                  <a:lnTo>
                    <a:pt x="172" y="376"/>
                  </a:lnTo>
                  <a:lnTo>
                    <a:pt x="209" y="306"/>
                  </a:lnTo>
                  <a:lnTo>
                    <a:pt x="250" y="241"/>
                  </a:lnTo>
                  <a:lnTo>
                    <a:pt x="290" y="186"/>
                  </a:lnTo>
                  <a:lnTo>
                    <a:pt x="328" y="137"/>
                  </a:lnTo>
                  <a:lnTo>
                    <a:pt x="366" y="96"/>
                  </a:lnTo>
                  <a:lnTo>
                    <a:pt x="397" y="60"/>
                  </a:lnTo>
                  <a:lnTo>
                    <a:pt x="426" y="34"/>
                  </a:lnTo>
                  <a:lnTo>
                    <a:pt x="450" y="15"/>
                  </a:lnTo>
                  <a:lnTo>
                    <a:pt x="4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1" name="Freeform 47"/>
            <p:cNvSpPr>
              <a:spLocks/>
            </p:cNvSpPr>
            <p:nvPr/>
          </p:nvSpPr>
          <p:spPr bwMode="auto">
            <a:xfrm>
              <a:off x="6151" y="4528"/>
              <a:ext cx="1133" cy="1526"/>
            </a:xfrm>
            <a:custGeom>
              <a:avLst/>
              <a:gdLst/>
              <a:ahLst/>
              <a:cxnLst>
                <a:cxn ang="0">
                  <a:pos x="475" y="5"/>
                </a:cxn>
                <a:cxn ang="0">
                  <a:pos x="564" y="44"/>
                </a:cxn>
                <a:cxn ang="0">
                  <a:pos x="633" y="114"/>
                </a:cxn>
                <a:cxn ang="0">
                  <a:pos x="687" y="205"/>
                </a:cxn>
                <a:cxn ang="0">
                  <a:pos x="738" y="349"/>
                </a:cxn>
                <a:cxn ang="0">
                  <a:pos x="779" y="515"/>
                </a:cxn>
                <a:cxn ang="0">
                  <a:pos x="794" y="643"/>
                </a:cxn>
                <a:cxn ang="0">
                  <a:pos x="796" y="729"/>
                </a:cxn>
                <a:cxn ang="0">
                  <a:pos x="928" y="378"/>
                </a:cxn>
                <a:cxn ang="0">
                  <a:pos x="1080" y="39"/>
                </a:cxn>
                <a:cxn ang="0">
                  <a:pos x="1098" y="25"/>
                </a:cxn>
                <a:cxn ang="0">
                  <a:pos x="1124" y="29"/>
                </a:cxn>
                <a:cxn ang="0">
                  <a:pos x="1133" y="46"/>
                </a:cxn>
                <a:cxn ang="0">
                  <a:pos x="1122" y="75"/>
                </a:cxn>
                <a:cxn ang="0">
                  <a:pos x="1102" y="118"/>
                </a:cxn>
                <a:cxn ang="0">
                  <a:pos x="1028" y="280"/>
                </a:cxn>
                <a:cxn ang="0">
                  <a:pos x="955" y="453"/>
                </a:cxn>
                <a:cxn ang="0">
                  <a:pos x="886" y="636"/>
                </a:cxn>
                <a:cxn ang="0">
                  <a:pos x="823" y="811"/>
                </a:cxn>
                <a:cxn ang="0">
                  <a:pos x="790" y="941"/>
                </a:cxn>
                <a:cxn ang="0">
                  <a:pos x="776" y="1025"/>
                </a:cxn>
                <a:cxn ang="0">
                  <a:pos x="756" y="1138"/>
                </a:cxn>
                <a:cxn ang="0">
                  <a:pos x="723" y="1292"/>
                </a:cxn>
                <a:cxn ang="0">
                  <a:pos x="687" y="1434"/>
                </a:cxn>
                <a:cxn ang="0">
                  <a:pos x="662" y="1502"/>
                </a:cxn>
                <a:cxn ang="0">
                  <a:pos x="633" y="1526"/>
                </a:cxn>
                <a:cxn ang="0">
                  <a:pos x="609" y="1507"/>
                </a:cxn>
                <a:cxn ang="0">
                  <a:pos x="609" y="1458"/>
                </a:cxn>
                <a:cxn ang="0">
                  <a:pos x="622" y="1381"/>
                </a:cxn>
                <a:cxn ang="0">
                  <a:pos x="645" y="1276"/>
                </a:cxn>
                <a:cxn ang="0">
                  <a:pos x="689" y="1098"/>
                </a:cxn>
                <a:cxn ang="0">
                  <a:pos x="718" y="987"/>
                </a:cxn>
                <a:cxn ang="0">
                  <a:pos x="729" y="946"/>
                </a:cxn>
                <a:cxn ang="0">
                  <a:pos x="738" y="891"/>
                </a:cxn>
                <a:cxn ang="0">
                  <a:pos x="745" y="811"/>
                </a:cxn>
                <a:cxn ang="0">
                  <a:pos x="743" y="679"/>
                </a:cxn>
                <a:cxn ang="0">
                  <a:pos x="736" y="587"/>
                </a:cxn>
                <a:cxn ang="0">
                  <a:pos x="721" y="489"/>
                </a:cxn>
                <a:cxn ang="0">
                  <a:pos x="691" y="393"/>
                </a:cxn>
                <a:cxn ang="0">
                  <a:pos x="647" y="306"/>
                </a:cxn>
                <a:cxn ang="0">
                  <a:pos x="584" y="234"/>
                </a:cxn>
                <a:cxn ang="0">
                  <a:pos x="502" y="186"/>
                </a:cxn>
                <a:cxn ang="0">
                  <a:pos x="392" y="169"/>
                </a:cxn>
                <a:cxn ang="0">
                  <a:pos x="366" y="171"/>
                </a:cxn>
                <a:cxn ang="0">
                  <a:pos x="312" y="178"/>
                </a:cxn>
                <a:cxn ang="0">
                  <a:pos x="245" y="203"/>
                </a:cxn>
                <a:cxn ang="0">
                  <a:pos x="172" y="248"/>
                </a:cxn>
                <a:cxn ang="0">
                  <a:pos x="105" y="325"/>
                </a:cxn>
                <a:cxn ang="0">
                  <a:pos x="51" y="438"/>
                </a:cxn>
                <a:cxn ang="0">
                  <a:pos x="27" y="450"/>
                </a:cxn>
                <a:cxn ang="0">
                  <a:pos x="4" y="438"/>
                </a:cxn>
                <a:cxn ang="0">
                  <a:pos x="2" y="402"/>
                </a:cxn>
                <a:cxn ang="0">
                  <a:pos x="24" y="337"/>
                </a:cxn>
                <a:cxn ang="0">
                  <a:pos x="67" y="253"/>
                </a:cxn>
                <a:cxn ang="0">
                  <a:pos x="127" y="164"/>
                </a:cxn>
                <a:cxn ang="0">
                  <a:pos x="209" y="82"/>
                </a:cxn>
                <a:cxn ang="0">
                  <a:pos x="308" y="22"/>
                </a:cxn>
                <a:cxn ang="0">
                  <a:pos x="424" y="0"/>
                </a:cxn>
              </a:cxnLst>
              <a:rect l="0" t="0" r="r" b="b"/>
              <a:pathLst>
                <a:path w="1133" h="1526">
                  <a:moveTo>
                    <a:pt x="424" y="0"/>
                  </a:moveTo>
                  <a:lnTo>
                    <a:pt x="475" y="5"/>
                  </a:lnTo>
                  <a:lnTo>
                    <a:pt x="522" y="20"/>
                  </a:lnTo>
                  <a:lnTo>
                    <a:pt x="564" y="44"/>
                  </a:lnTo>
                  <a:lnTo>
                    <a:pt x="602" y="75"/>
                  </a:lnTo>
                  <a:lnTo>
                    <a:pt x="633" y="114"/>
                  </a:lnTo>
                  <a:lnTo>
                    <a:pt x="662" y="157"/>
                  </a:lnTo>
                  <a:lnTo>
                    <a:pt x="687" y="205"/>
                  </a:lnTo>
                  <a:lnTo>
                    <a:pt x="707" y="255"/>
                  </a:lnTo>
                  <a:lnTo>
                    <a:pt x="738" y="349"/>
                  </a:lnTo>
                  <a:lnTo>
                    <a:pt x="763" y="436"/>
                  </a:lnTo>
                  <a:lnTo>
                    <a:pt x="779" y="515"/>
                  </a:lnTo>
                  <a:lnTo>
                    <a:pt x="787" y="583"/>
                  </a:lnTo>
                  <a:lnTo>
                    <a:pt x="794" y="643"/>
                  </a:lnTo>
                  <a:lnTo>
                    <a:pt x="796" y="693"/>
                  </a:lnTo>
                  <a:lnTo>
                    <a:pt x="796" y="729"/>
                  </a:lnTo>
                  <a:lnTo>
                    <a:pt x="861" y="551"/>
                  </a:lnTo>
                  <a:lnTo>
                    <a:pt x="928" y="378"/>
                  </a:lnTo>
                  <a:lnTo>
                    <a:pt x="1002" y="207"/>
                  </a:lnTo>
                  <a:lnTo>
                    <a:pt x="1080" y="39"/>
                  </a:lnTo>
                  <a:lnTo>
                    <a:pt x="1084" y="32"/>
                  </a:lnTo>
                  <a:lnTo>
                    <a:pt x="1098" y="25"/>
                  </a:lnTo>
                  <a:lnTo>
                    <a:pt x="1115" y="25"/>
                  </a:lnTo>
                  <a:lnTo>
                    <a:pt x="1124" y="29"/>
                  </a:lnTo>
                  <a:lnTo>
                    <a:pt x="1133" y="39"/>
                  </a:lnTo>
                  <a:lnTo>
                    <a:pt x="1133" y="46"/>
                  </a:lnTo>
                  <a:lnTo>
                    <a:pt x="1131" y="58"/>
                  </a:lnTo>
                  <a:lnTo>
                    <a:pt x="1122" y="75"/>
                  </a:lnTo>
                  <a:lnTo>
                    <a:pt x="1113" y="97"/>
                  </a:lnTo>
                  <a:lnTo>
                    <a:pt x="1102" y="118"/>
                  </a:lnTo>
                  <a:lnTo>
                    <a:pt x="1062" y="205"/>
                  </a:lnTo>
                  <a:lnTo>
                    <a:pt x="1028" y="280"/>
                  </a:lnTo>
                  <a:lnTo>
                    <a:pt x="993" y="364"/>
                  </a:lnTo>
                  <a:lnTo>
                    <a:pt x="955" y="453"/>
                  </a:lnTo>
                  <a:lnTo>
                    <a:pt x="919" y="544"/>
                  </a:lnTo>
                  <a:lnTo>
                    <a:pt x="886" y="636"/>
                  </a:lnTo>
                  <a:lnTo>
                    <a:pt x="852" y="725"/>
                  </a:lnTo>
                  <a:lnTo>
                    <a:pt x="823" y="811"/>
                  </a:lnTo>
                  <a:lnTo>
                    <a:pt x="799" y="893"/>
                  </a:lnTo>
                  <a:lnTo>
                    <a:pt x="790" y="941"/>
                  </a:lnTo>
                  <a:lnTo>
                    <a:pt x="781" y="984"/>
                  </a:lnTo>
                  <a:lnTo>
                    <a:pt x="776" y="1025"/>
                  </a:lnTo>
                  <a:lnTo>
                    <a:pt x="767" y="1076"/>
                  </a:lnTo>
                  <a:lnTo>
                    <a:pt x="756" y="1138"/>
                  </a:lnTo>
                  <a:lnTo>
                    <a:pt x="743" y="1211"/>
                  </a:lnTo>
                  <a:lnTo>
                    <a:pt x="723" y="1292"/>
                  </a:lnTo>
                  <a:lnTo>
                    <a:pt x="700" y="1386"/>
                  </a:lnTo>
                  <a:lnTo>
                    <a:pt x="687" y="1434"/>
                  </a:lnTo>
                  <a:lnTo>
                    <a:pt x="676" y="1473"/>
                  </a:lnTo>
                  <a:lnTo>
                    <a:pt x="662" y="1502"/>
                  </a:lnTo>
                  <a:lnTo>
                    <a:pt x="649" y="1521"/>
                  </a:lnTo>
                  <a:lnTo>
                    <a:pt x="633" y="1526"/>
                  </a:lnTo>
                  <a:lnTo>
                    <a:pt x="618" y="1521"/>
                  </a:lnTo>
                  <a:lnTo>
                    <a:pt x="609" y="1507"/>
                  </a:lnTo>
                  <a:lnTo>
                    <a:pt x="607" y="1483"/>
                  </a:lnTo>
                  <a:lnTo>
                    <a:pt x="609" y="1458"/>
                  </a:lnTo>
                  <a:lnTo>
                    <a:pt x="613" y="1425"/>
                  </a:lnTo>
                  <a:lnTo>
                    <a:pt x="622" y="1381"/>
                  </a:lnTo>
                  <a:lnTo>
                    <a:pt x="633" y="1331"/>
                  </a:lnTo>
                  <a:lnTo>
                    <a:pt x="645" y="1276"/>
                  </a:lnTo>
                  <a:lnTo>
                    <a:pt x="658" y="1218"/>
                  </a:lnTo>
                  <a:lnTo>
                    <a:pt x="689" y="1098"/>
                  </a:lnTo>
                  <a:lnTo>
                    <a:pt x="703" y="1040"/>
                  </a:lnTo>
                  <a:lnTo>
                    <a:pt x="718" y="987"/>
                  </a:lnTo>
                  <a:lnTo>
                    <a:pt x="725" y="965"/>
                  </a:lnTo>
                  <a:lnTo>
                    <a:pt x="729" y="946"/>
                  </a:lnTo>
                  <a:lnTo>
                    <a:pt x="734" y="920"/>
                  </a:lnTo>
                  <a:lnTo>
                    <a:pt x="738" y="891"/>
                  </a:lnTo>
                  <a:lnTo>
                    <a:pt x="743" y="855"/>
                  </a:lnTo>
                  <a:lnTo>
                    <a:pt x="745" y="811"/>
                  </a:lnTo>
                  <a:lnTo>
                    <a:pt x="745" y="720"/>
                  </a:lnTo>
                  <a:lnTo>
                    <a:pt x="743" y="679"/>
                  </a:lnTo>
                  <a:lnTo>
                    <a:pt x="741" y="633"/>
                  </a:lnTo>
                  <a:lnTo>
                    <a:pt x="736" y="587"/>
                  </a:lnTo>
                  <a:lnTo>
                    <a:pt x="729" y="539"/>
                  </a:lnTo>
                  <a:lnTo>
                    <a:pt x="721" y="489"/>
                  </a:lnTo>
                  <a:lnTo>
                    <a:pt x="707" y="441"/>
                  </a:lnTo>
                  <a:lnTo>
                    <a:pt x="691" y="393"/>
                  </a:lnTo>
                  <a:lnTo>
                    <a:pt x="671" y="349"/>
                  </a:lnTo>
                  <a:lnTo>
                    <a:pt x="647" y="306"/>
                  </a:lnTo>
                  <a:lnTo>
                    <a:pt x="618" y="268"/>
                  </a:lnTo>
                  <a:lnTo>
                    <a:pt x="584" y="234"/>
                  </a:lnTo>
                  <a:lnTo>
                    <a:pt x="546" y="207"/>
                  </a:lnTo>
                  <a:lnTo>
                    <a:pt x="502" y="186"/>
                  </a:lnTo>
                  <a:lnTo>
                    <a:pt x="450" y="174"/>
                  </a:lnTo>
                  <a:lnTo>
                    <a:pt x="392" y="169"/>
                  </a:lnTo>
                  <a:lnTo>
                    <a:pt x="384" y="169"/>
                  </a:lnTo>
                  <a:lnTo>
                    <a:pt x="366" y="171"/>
                  </a:lnTo>
                  <a:lnTo>
                    <a:pt x="341" y="174"/>
                  </a:lnTo>
                  <a:lnTo>
                    <a:pt x="312" y="178"/>
                  </a:lnTo>
                  <a:lnTo>
                    <a:pt x="281" y="188"/>
                  </a:lnTo>
                  <a:lnTo>
                    <a:pt x="245" y="203"/>
                  </a:lnTo>
                  <a:lnTo>
                    <a:pt x="209" y="222"/>
                  </a:lnTo>
                  <a:lnTo>
                    <a:pt x="172" y="248"/>
                  </a:lnTo>
                  <a:lnTo>
                    <a:pt x="138" y="282"/>
                  </a:lnTo>
                  <a:lnTo>
                    <a:pt x="105" y="325"/>
                  </a:lnTo>
                  <a:lnTo>
                    <a:pt x="76" y="376"/>
                  </a:lnTo>
                  <a:lnTo>
                    <a:pt x="51" y="438"/>
                  </a:lnTo>
                  <a:lnTo>
                    <a:pt x="44" y="450"/>
                  </a:lnTo>
                  <a:lnTo>
                    <a:pt x="27" y="450"/>
                  </a:lnTo>
                  <a:lnTo>
                    <a:pt x="13" y="448"/>
                  </a:lnTo>
                  <a:lnTo>
                    <a:pt x="4" y="438"/>
                  </a:lnTo>
                  <a:lnTo>
                    <a:pt x="0" y="424"/>
                  </a:lnTo>
                  <a:lnTo>
                    <a:pt x="2" y="402"/>
                  </a:lnTo>
                  <a:lnTo>
                    <a:pt x="11" y="373"/>
                  </a:lnTo>
                  <a:lnTo>
                    <a:pt x="24" y="337"/>
                  </a:lnTo>
                  <a:lnTo>
                    <a:pt x="42" y="296"/>
                  </a:lnTo>
                  <a:lnTo>
                    <a:pt x="67" y="253"/>
                  </a:lnTo>
                  <a:lnTo>
                    <a:pt x="93" y="207"/>
                  </a:lnTo>
                  <a:lnTo>
                    <a:pt x="127" y="164"/>
                  </a:lnTo>
                  <a:lnTo>
                    <a:pt x="165" y="121"/>
                  </a:lnTo>
                  <a:lnTo>
                    <a:pt x="209" y="82"/>
                  </a:lnTo>
                  <a:lnTo>
                    <a:pt x="256" y="49"/>
                  </a:lnTo>
                  <a:lnTo>
                    <a:pt x="308" y="22"/>
                  </a:lnTo>
                  <a:lnTo>
                    <a:pt x="363" y="5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2" name="Freeform 48"/>
            <p:cNvSpPr>
              <a:spLocks/>
            </p:cNvSpPr>
            <p:nvPr/>
          </p:nvSpPr>
          <p:spPr bwMode="auto">
            <a:xfrm>
              <a:off x="7345" y="4752"/>
              <a:ext cx="834" cy="1153"/>
            </a:xfrm>
            <a:custGeom>
              <a:avLst/>
              <a:gdLst/>
              <a:ahLst/>
              <a:cxnLst>
                <a:cxn ang="0">
                  <a:pos x="359" y="5"/>
                </a:cxn>
                <a:cxn ang="0">
                  <a:pos x="370" y="24"/>
                </a:cxn>
                <a:cxn ang="0">
                  <a:pos x="363" y="46"/>
                </a:cxn>
                <a:cxn ang="0">
                  <a:pos x="312" y="484"/>
                </a:cxn>
                <a:cxn ang="0">
                  <a:pos x="441" y="419"/>
                </a:cxn>
                <a:cxn ang="0">
                  <a:pos x="584" y="428"/>
                </a:cxn>
                <a:cxn ang="0">
                  <a:pos x="662" y="484"/>
                </a:cxn>
                <a:cxn ang="0">
                  <a:pos x="693" y="561"/>
                </a:cxn>
                <a:cxn ang="0">
                  <a:pos x="693" y="638"/>
                </a:cxn>
                <a:cxn ang="0">
                  <a:pos x="649" y="818"/>
                </a:cxn>
                <a:cxn ang="0">
                  <a:pos x="615" y="917"/>
                </a:cxn>
                <a:cxn ang="0">
                  <a:pos x="586" y="1008"/>
                </a:cxn>
                <a:cxn ang="0">
                  <a:pos x="586" y="1085"/>
                </a:cxn>
                <a:cxn ang="0">
                  <a:pos x="620" y="1107"/>
                </a:cxn>
                <a:cxn ang="0">
                  <a:pos x="709" y="1056"/>
                </a:cxn>
                <a:cxn ang="0">
                  <a:pos x="783" y="907"/>
                </a:cxn>
                <a:cxn ang="0">
                  <a:pos x="787" y="890"/>
                </a:cxn>
                <a:cxn ang="0">
                  <a:pos x="803" y="881"/>
                </a:cxn>
                <a:cxn ang="0">
                  <a:pos x="832" y="890"/>
                </a:cxn>
                <a:cxn ang="0">
                  <a:pos x="827" y="931"/>
                </a:cxn>
                <a:cxn ang="0">
                  <a:pos x="792" y="1018"/>
                </a:cxn>
                <a:cxn ang="0">
                  <a:pos x="720" y="1109"/>
                </a:cxn>
                <a:cxn ang="0">
                  <a:pos x="613" y="1150"/>
                </a:cxn>
                <a:cxn ang="0">
                  <a:pos x="513" y="1114"/>
                </a:cxn>
                <a:cxn ang="0">
                  <a:pos x="470" y="1011"/>
                </a:cxn>
                <a:cxn ang="0">
                  <a:pos x="490" y="924"/>
                </a:cxn>
                <a:cxn ang="0">
                  <a:pos x="555" y="732"/>
                </a:cxn>
                <a:cxn ang="0">
                  <a:pos x="582" y="573"/>
                </a:cxn>
                <a:cxn ang="0">
                  <a:pos x="575" y="517"/>
                </a:cxn>
                <a:cxn ang="0">
                  <a:pos x="542" y="467"/>
                </a:cxn>
                <a:cxn ang="0">
                  <a:pos x="441" y="460"/>
                </a:cxn>
                <a:cxn ang="0">
                  <a:pos x="328" y="527"/>
                </a:cxn>
                <a:cxn ang="0">
                  <a:pos x="247" y="631"/>
                </a:cxn>
                <a:cxn ang="0">
                  <a:pos x="214" y="703"/>
                </a:cxn>
                <a:cxn ang="0">
                  <a:pos x="198" y="768"/>
                </a:cxn>
                <a:cxn ang="0">
                  <a:pos x="180" y="842"/>
                </a:cxn>
                <a:cxn ang="0">
                  <a:pos x="136" y="1030"/>
                </a:cxn>
                <a:cxn ang="0">
                  <a:pos x="120" y="1100"/>
                </a:cxn>
                <a:cxn ang="0">
                  <a:pos x="82" y="1145"/>
                </a:cxn>
                <a:cxn ang="0">
                  <a:pos x="29" y="1148"/>
                </a:cxn>
                <a:cxn ang="0">
                  <a:pos x="0" y="1102"/>
                </a:cxn>
                <a:cxn ang="0">
                  <a:pos x="2" y="1085"/>
                </a:cxn>
                <a:cxn ang="0">
                  <a:pos x="223" y="140"/>
                </a:cxn>
                <a:cxn ang="0">
                  <a:pos x="225" y="116"/>
                </a:cxn>
                <a:cxn ang="0">
                  <a:pos x="225" y="89"/>
                </a:cxn>
                <a:cxn ang="0">
                  <a:pos x="140" y="77"/>
                </a:cxn>
                <a:cxn ang="0">
                  <a:pos x="116" y="56"/>
                </a:cxn>
                <a:cxn ang="0">
                  <a:pos x="131" y="19"/>
                </a:cxn>
                <a:cxn ang="0">
                  <a:pos x="198" y="10"/>
                </a:cxn>
                <a:cxn ang="0">
                  <a:pos x="299" y="3"/>
                </a:cxn>
              </a:cxnLst>
              <a:rect l="0" t="0" r="r" b="b"/>
              <a:pathLst>
                <a:path w="834" h="1153">
                  <a:moveTo>
                    <a:pt x="328" y="0"/>
                  </a:moveTo>
                  <a:lnTo>
                    <a:pt x="354" y="0"/>
                  </a:lnTo>
                  <a:lnTo>
                    <a:pt x="359" y="5"/>
                  </a:lnTo>
                  <a:lnTo>
                    <a:pt x="365" y="7"/>
                  </a:lnTo>
                  <a:lnTo>
                    <a:pt x="370" y="17"/>
                  </a:lnTo>
                  <a:lnTo>
                    <a:pt x="370" y="24"/>
                  </a:lnTo>
                  <a:lnTo>
                    <a:pt x="368" y="31"/>
                  </a:lnTo>
                  <a:lnTo>
                    <a:pt x="368" y="36"/>
                  </a:lnTo>
                  <a:lnTo>
                    <a:pt x="363" y="46"/>
                  </a:lnTo>
                  <a:lnTo>
                    <a:pt x="247" y="549"/>
                  </a:lnTo>
                  <a:lnTo>
                    <a:pt x="276" y="515"/>
                  </a:lnTo>
                  <a:lnTo>
                    <a:pt x="312" y="484"/>
                  </a:lnTo>
                  <a:lnTo>
                    <a:pt x="350" y="455"/>
                  </a:lnTo>
                  <a:lnTo>
                    <a:pt x="394" y="433"/>
                  </a:lnTo>
                  <a:lnTo>
                    <a:pt x="441" y="419"/>
                  </a:lnTo>
                  <a:lnTo>
                    <a:pt x="495" y="414"/>
                  </a:lnTo>
                  <a:lnTo>
                    <a:pt x="544" y="419"/>
                  </a:lnTo>
                  <a:lnTo>
                    <a:pt x="584" y="428"/>
                  </a:lnTo>
                  <a:lnTo>
                    <a:pt x="613" y="440"/>
                  </a:lnTo>
                  <a:lnTo>
                    <a:pt x="638" y="457"/>
                  </a:lnTo>
                  <a:lnTo>
                    <a:pt x="662" y="484"/>
                  </a:lnTo>
                  <a:lnTo>
                    <a:pt x="678" y="510"/>
                  </a:lnTo>
                  <a:lnTo>
                    <a:pt x="689" y="537"/>
                  </a:lnTo>
                  <a:lnTo>
                    <a:pt x="693" y="561"/>
                  </a:lnTo>
                  <a:lnTo>
                    <a:pt x="696" y="582"/>
                  </a:lnTo>
                  <a:lnTo>
                    <a:pt x="696" y="599"/>
                  </a:lnTo>
                  <a:lnTo>
                    <a:pt x="693" y="638"/>
                  </a:lnTo>
                  <a:lnTo>
                    <a:pt x="687" y="681"/>
                  </a:lnTo>
                  <a:lnTo>
                    <a:pt x="676" y="727"/>
                  </a:lnTo>
                  <a:lnTo>
                    <a:pt x="649" y="818"/>
                  </a:lnTo>
                  <a:lnTo>
                    <a:pt x="635" y="859"/>
                  </a:lnTo>
                  <a:lnTo>
                    <a:pt x="624" y="893"/>
                  </a:lnTo>
                  <a:lnTo>
                    <a:pt x="615" y="917"/>
                  </a:lnTo>
                  <a:lnTo>
                    <a:pt x="602" y="955"/>
                  </a:lnTo>
                  <a:lnTo>
                    <a:pt x="593" y="984"/>
                  </a:lnTo>
                  <a:lnTo>
                    <a:pt x="586" y="1008"/>
                  </a:lnTo>
                  <a:lnTo>
                    <a:pt x="582" y="1028"/>
                  </a:lnTo>
                  <a:lnTo>
                    <a:pt x="582" y="1068"/>
                  </a:lnTo>
                  <a:lnTo>
                    <a:pt x="586" y="1085"/>
                  </a:lnTo>
                  <a:lnTo>
                    <a:pt x="593" y="1097"/>
                  </a:lnTo>
                  <a:lnTo>
                    <a:pt x="602" y="1105"/>
                  </a:lnTo>
                  <a:lnTo>
                    <a:pt x="620" y="1107"/>
                  </a:lnTo>
                  <a:lnTo>
                    <a:pt x="649" y="1102"/>
                  </a:lnTo>
                  <a:lnTo>
                    <a:pt x="680" y="1085"/>
                  </a:lnTo>
                  <a:lnTo>
                    <a:pt x="709" y="1056"/>
                  </a:lnTo>
                  <a:lnTo>
                    <a:pt x="736" y="1018"/>
                  </a:lnTo>
                  <a:lnTo>
                    <a:pt x="760" y="967"/>
                  </a:lnTo>
                  <a:lnTo>
                    <a:pt x="783" y="907"/>
                  </a:lnTo>
                  <a:lnTo>
                    <a:pt x="785" y="902"/>
                  </a:lnTo>
                  <a:lnTo>
                    <a:pt x="785" y="895"/>
                  </a:lnTo>
                  <a:lnTo>
                    <a:pt x="787" y="890"/>
                  </a:lnTo>
                  <a:lnTo>
                    <a:pt x="792" y="886"/>
                  </a:lnTo>
                  <a:lnTo>
                    <a:pt x="796" y="883"/>
                  </a:lnTo>
                  <a:lnTo>
                    <a:pt x="803" y="881"/>
                  </a:lnTo>
                  <a:lnTo>
                    <a:pt x="821" y="881"/>
                  </a:lnTo>
                  <a:lnTo>
                    <a:pt x="825" y="883"/>
                  </a:lnTo>
                  <a:lnTo>
                    <a:pt x="832" y="890"/>
                  </a:lnTo>
                  <a:lnTo>
                    <a:pt x="834" y="895"/>
                  </a:lnTo>
                  <a:lnTo>
                    <a:pt x="834" y="902"/>
                  </a:lnTo>
                  <a:lnTo>
                    <a:pt x="827" y="931"/>
                  </a:lnTo>
                  <a:lnTo>
                    <a:pt x="818" y="958"/>
                  </a:lnTo>
                  <a:lnTo>
                    <a:pt x="807" y="987"/>
                  </a:lnTo>
                  <a:lnTo>
                    <a:pt x="792" y="1018"/>
                  </a:lnTo>
                  <a:lnTo>
                    <a:pt x="772" y="1052"/>
                  </a:lnTo>
                  <a:lnTo>
                    <a:pt x="749" y="1080"/>
                  </a:lnTo>
                  <a:lnTo>
                    <a:pt x="720" y="1109"/>
                  </a:lnTo>
                  <a:lnTo>
                    <a:pt x="689" y="1131"/>
                  </a:lnTo>
                  <a:lnTo>
                    <a:pt x="653" y="1145"/>
                  </a:lnTo>
                  <a:lnTo>
                    <a:pt x="613" y="1150"/>
                  </a:lnTo>
                  <a:lnTo>
                    <a:pt x="575" y="1145"/>
                  </a:lnTo>
                  <a:lnTo>
                    <a:pt x="542" y="1133"/>
                  </a:lnTo>
                  <a:lnTo>
                    <a:pt x="513" y="1114"/>
                  </a:lnTo>
                  <a:lnTo>
                    <a:pt x="490" y="1085"/>
                  </a:lnTo>
                  <a:lnTo>
                    <a:pt x="475" y="1052"/>
                  </a:lnTo>
                  <a:lnTo>
                    <a:pt x="470" y="1011"/>
                  </a:lnTo>
                  <a:lnTo>
                    <a:pt x="470" y="991"/>
                  </a:lnTo>
                  <a:lnTo>
                    <a:pt x="479" y="953"/>
                  </a:lnTo>
                  <a:lnTo>
                    <a:pt x="490" y="924"/>
                  </a:lnTo>
                  <a:lnTo>
                    <a:pt x="504" y="888"/>
                  </a:lnTo>
                  <a:lnTo>
                    <a:pt x="519" y="842"/>
                  </a:lnTo>
                  <a:lnTo>
                    <a:pt x="555" y="732"/>
                  </a:lnTo>
                  <a:lnTo>
                    <a:pt x="569" y="674"/>
                  </a:lnTo>
                  <a:lnTo>
                    <a:pt x="577" y="619"/>
                  </a:lnTo>
                  <a:lnTo>
                    <a:pt x="582" y="573"/>
                  </a:lnTo>
                  <a:lnTo>
                    <a:pt x="582" y="556"/>
                  </a:lnTo>
                  <a:lnTo>
                    <a:pt x="580" y="537"/>
                  </a:lnTo>
                  <a:lnTo>
                    <a:pt x="575" y="517"/>
                  </a:lnTo>
                  <a:lnTo>
                    <a:pt x="569" y="498"/>
                  </a:lnTo>
                  <a:lnTo>
                    <a:pt x="557" y="481"/>
                  </a:lnTo>
                  <a:lnTo>
                    <a:pt x="542" y="467"/>
                  </a:lnTo>
                  <a:lnTo>
                    <a:pt x="519" y="457"/>
                  </a:lnTo>
                  <a:lnTo>
                    <a:pt x="490" y="455"/>
                  </a:lnTo>
                  <a:lnTo>
                    <a:pt x="441" y="460"/>
                  </a:lnTo>
                  <a:lnTo>
                    <a:pt x="399" y="477"/>
                  </a:lnTo>
                  <a:lnTo>
                    <a:pt x="361" y="498"/>
                  </a:lnTo>
                  <a:lnTo>
                    <a:pt x="328" y="527"/>
                  </a:lnTo>
                  <a:lnTo>
                    <a:pt x="296" y="561"/>
                  </a:lnTo>
                  <a:lnTo>
                    <a:pt x="270" y="597"/>
                  </a:lnTo>
                  <a:lnTo>
                    <a:pt x="247" y="631"/>
                  </a:lnTo>
                  <a:lnTo>
                    <a:pt x="234" y="652"/>
                  </a:lnTo>
                  <a:lnTo>
                    <a:pt x="218" y="686"/>
                  </a:lnTo>
                  <a:lnTo>
                    <a:pt x="214" y="703"/>
                  </a:lnTo>
                  <a:lnTo>
                    <a:pt x="209" y="722"/>
                  </a:lnTo>
                  <a:lnTo>
                    <a:pt x="203" y="748"/>
                  </a:lnTo>
                  <a:lnTo>
                    <a:pt x="198" y="768"/>
                  </a:lnTo>
                  <a:lnTo>
                    <a:pt x="191" y="792"/>
                  </a:lnTo>
                  <a:lnTo>
                    <a:pt x="185" y="818"/>
                  </a:lnTo>
                  <a:lnTo>
                    <a:pt x="180" y="842"/>
                  </a:lnTo>
                  <a:lnTo>
                    <a:pt x="178" y="859"/>
                  </a:lnTo>
                  <a:lnTo>
                    <a:pt x="140" y="1006"/>
                  </a:lnTo>
                  <a:lnTo>
                    <a:pt x="136" y="1030"/>
                  </a:lnTo>
                  <a:lnTo>
                    <a:pt x="129" y="1056"/>
                  </a:lnTo>
                  <a:lnTo>
                    <a:pt x="125" y="1080"/>
                  </a:lnTo>
                  <a:lnTo>
                    <a:pt x="120" y="1100"/>
                  </a:lnTo>
                  <a:lnTo>
                    <a:pt x="116" y="1112"/>
                  </a:lnTo>
                  <a:lnTo>
                    <a:pt x="100" y="1133"/>
                  </a:lnTo>
                  <a:lnTo>
                    <a:pt x="82" y="1145"/>
                  </a:lnTo>
                  <a:lnTo>
                    <a:pt x="67" y="1150"/>
                  </a:lnTo>
                  <a:lnTo>
                    <a:pt x="51" y="1153"/>
                  </a:lnTo>
                  <a:lnTo>
                    <a:pt x="29" y="1148"/>
                  </a:lnTo>
                  <a:lnTo>
                    <a:pt x="13" y="1138"/>
                  </a:lnTo>
                  <a:lnTo>
                    <a:pt x="2" y="1121"/>
                  </a:lnTo>
                  <a:lnTo>
                    <a:pt x="0" y="1102"/>
                  </a:lnTo>
                  <a:lnTo>
                    <a:pt x="0" y="1095"/>
                  </a:lnTo>
                  <a:lnTo>
                    <a:pt x="2" y="1093"/>
                  </a:lnTo>
                  <a:lnTo>
                    <a:pt x="2" y="1085"/>
                  </a:lnTo>
                  <a:lnTo>
                    <a:pt x="4" y="1078"/>
                  </a:lnTo>
                  <a:lnTo>
                    <a:pt x="6" y="1066"/>
                  </a:lnTo>
                  <a:lnTo>
                    <a:pt x="223" y="140"/>
                  </a:lnTo>
                  <a:lnTo>
                    <a:pt x="223" y="130"/>
                  </a:lnTo>
                  <a:lnTo>
                    <a:pt x="225" y="123"/>
                  </a:lnTo>
                  <a:lnTo>
                    <a:pt x="225" y="116"/>
                  </a:lnTo>
                  <a:lnTo>
                    <a:pt x="227" y="111"/>
                  </a:lnTo>
                  <a:lnTo>
                    <a:pt x="227" y="96"/>
                  </a:lnTo>
                  <a:lnTo>
                    <a:pt x="225" y="89"/>
                  </a:lnTo>
                  <a:lnTo>
                    <a:pt x="218" y="84"/>
                  </a:lnTo>
                  <a:lnTo>
                    <a:pt x="185" y="77"/>
                  </a:lnTo>
                  <a:lnTo>
                    <a:pt x="140" y="77"/>
                  </a:lnTo>
                  <a:lnTo>
                    <a:pt x="127" y="75"/>
                  </a:lnTo>
                  <a:lnTo>
                    <a:pt x="120" y="68"/>
                  </a:lnTo>
                  <a:lnTo>
                    <a:pt x="116" y="56"/>
                  </a:lnTo>
                  <a:lnTo>
                    <a:pt x="118" y="36"/>
                  </a:lnTo>
                  <a:lnTo>
                    <a:pt x="125" y="24"/>
                  </a:lnTo>
                  <a:lnTo>
                    <a:pt x="131" y="19"/>
                  </a:lnTo>
                  <a:lnTo>
                    <a:pt x="149" y="15"/>
                  </a:lnTo>
                  <a:lnTo>
                    <a:pt x="169" y="12"/>
                  </a:lnTo>
                  <a:lnTo>
                    <a:pt x="198" y="10"/>
                  </a:lnTo>
                  <a:lnTo>
                    <a:pt x="232" y="7"/>
                  </a:lnTo>
                  <a:lnTo>
                    <a:pt x="267" y="5"/>
                  </a:lnTo>
                  <a:lnTo>
                    <a:pt x="299" y="3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3" name="Freeform 49"/>
            <p:cNvSpPr>
              <a:spLocks noEditPoints="1"/>
            </p:cNvSpPr>
            <p:nvPr/>
          </p:nvSpPr>
          <p:spPr bwMode="auto">
            <a:xfrm>
              <a:off x="8561" y="4555"/>
              <a:ext cx="234" cy="1451"/>
            </a:xfrm>
            <a:custGeom>
              <a:avLst/>
              <a:gdLst/>
              <a:ahLst/>
              <a:cxnLst>
                <a:cxn ang="0">
                  <a:pos x="147" y="760"/>
                </a:cxn>
                <a:cxn ang="0">
                  <a:pos x="192" y="794"/>
                </a:cxn>
                <a:cxn ang="0">
                  <a:pos x="218" y="849"/>
                </a:cxn>
                <a:cxn ang="0">
                  <a:pos x="230" y="914"/>
                </a:cxn>
                <a:cxn ang="0">
                  <a:pos x="234" y="994"/>
                </a:cxn>
                <a:cxn ang="0">
                  <a:pos x="221" y="1133"/>
                </a:cxn>
                <a:cxn ang="0">
                  <a:pos x="187" y="1251"/>
                </a:cxn>
                <a:cxn ang="0">
                  <a:pos x="142" y="1345"/>
                </a:cxn>
                <a:cxn ang="0">
                  <a:pos x="98" y="1412"/>
                </a:cxn>
                <a:cxn ang="0">
                  <a:pos x="64" y="1446"/>
                </a:cxn>
                <a:cxn ang="0">
                  <a:pos x="51" y="1448"/>
                </a:cxn>
                <a:cxn ang="0">
                  <a:pos x="40" y="1439"/>
                </a:cxn>
                <a:cxn ang="0">
                  <a:pos x="35" y="1415"/>
                </a:cxn>
                <a:cxn ang="0">
                  <a:pos x="49" y="1391"/>
                </a:cxn>
                <a:cxn ang="0">
                  <a:pos x="129" y="1263"/>
                </a:cxn>
                <a:cxn ang="0">
                  <a:pos x="169" y="1143"/>
                </a:cxn>
                <a:cxn ang="0">
                  <a:pos x="185" y="1042"/>
                </a:cxn>
                <a:cxn ang="0">
                  <a:pos x="187" y="974"/>
                </a:cxn>
                <a:cxn ang="0">
                  <a:pos x="149" y="994"/>
                </a:cxn>
                <a:cxn ang="0">
                  <a:pos x="131" y="998"/>
                </a:cxn>
                <a:cxn ang="0">
                  <a:pos x="116" y="1001"/>
                </a:cxn>
                <a:cxn ang="0">
                  <a:pos x="51" y="982"/>
                </a:cxn>
                <a:cxn ang="0">
                  <a:pos x="13" y="936"/>
                </a:cxn>
                <a:cxn ang="0">
                  <a:pos x="0" y="876"/>
                </a:cxn>
                <a:cxn ang="0">
                  <a:pos x="13" y="818"/>
                </a:cxn>
                <a:cxn ang="0">
                  <a:pos x="51" y="775"/>
                </a:cxn>
                <a:cxn ang="0">
                  <a:pos x="116" y="755"/>
                </a:cxn>
                <a:cxn ang="0">
                  <a:pos x="151" y="7"/>
                </a:cxn>
                <a:cxn ang="0">
                  <a:pos x="205" y="50"/>
                </a:cxn>
                <a:cxn ang="0">
                  <a:pos x="227" y="125"/>
                </a:cxn>
                <a:cxn ang="0">
                  <a:pos x="205" y="195"/>
                </a:cxn>
                <a:cxn ang="0">
                  <a:pos x="151" y="238"/>
                </a:cxn>
                <a:cxn ang="0">
                  <a:pos x="78" y="238"/>
                </a:cxn>
                <a:cxn ang="0">
                  <a:pos x="22" y="195"/>
                </a:cxn>
                <a:cxn ang="0">
                  <a:pos x="0" y="125"/>
                </a:cxn>
                <a:cxn ang="0">
                  <a:pos x="22" y="50"/>
                </a:cxn>
                <a:cxn ang="0">
                  <a:pos x="78" y="7"/>
                </a:cxn>
              </a:cxnLst>
              <a:rect l="0" t="0" r="r" b="b"/>
              <a:pathLst>
                <a:path w="234" h="1451">
                  <a:moveTo>
                    <a:pt x="116" y="755"/>
                  </a:moveTo>
                  <a:lnTo>
                    <a:pt x="147" y="760"/>
                  </a:lnTo>
                  <a:lnTo>
                    <a:pt x="171" y="775"/>
                  </a:lnTo>
                  <a:lnTo>
                    <a:pt x="192" y="794"/>
                  </a:lnTo>
                  <a:lnTo>
                    <a:pt x="207" y="820"/>
                  </a:lnTo>
                  <a:lnTo>
                    <a:pt x="218" y="849"/>
                  </a:lnTo>
                  <a:lnTo>
                    <a:pt x="225" y="880"/>
                  </a:lnTo>
                  <a:lnTo>
                    <a:pt x="230" y="914"/>
                  </a:lnTo>
                  <a:lnTo>
                    <a:pt x="234" y="972"/>
                  </a:lnTo>
                  <a:lnTo>
                    <a:pt x="234" y="994"/>
                  </a:lnTo>
                  <a:lnTo>
                    <a:pt x="230" y="1066"/>
                  </a:lnTo>
                  <a:lnTo>
                    <a:pt x="221" y="1133"/>
                  </a:lnTo>
                  <a:lnTo>
                    <a:pt x="205" y="1196"/>
                  </a:lnTo>
                  <a:lnTo>
                    <a:pt x="187" y="1251"/>
                  </a:lnTo>
                  <a:lnTo>
                    <a:pt x="165" y="1302"/>
                  </a:lnTo>
                  <a:lnTo>
                    <a:pt x="142" y="1345"/>
                  </a:lnTo>
                  <a:lnTo>
                    <a:pt x="120" y="1381"/>
                  </a:lnTo>
                  <a:lnTo>
                    <a:pt x="98" y="1412"/>
                  </a:lnTo>
                  <a:lnTo>
                    <a:pt x="80" y="1434"/>
                  </a:lnTo>
                  <a:lnTo>
                    <a:pt x="64" y="1446"/>
                  </a:lnTo>
                  <a:lnTo>
                    <a:pt x="55" y="1451"/>
                  </a:lnTo>
                  <a:lnTo>
                    <a:pt x="51" y="1448"/>
                  </a:lnTo>
                  <a:lnTo>
                    <a:pt x="44" y="1446"/>
                  </a:lnTo>
                  <a:lnTo>
                    <a:pt x="40" y="1439"/>
                  </a:lnTo>
                  <a:lnTo>
                    <a:pt x="35" y="1424"/>
                  </a:lnTo>
                  <a:lnTo>
                    <a:pt x="35" y="1415"/>
                  </a:lnTo>
                  <a:lnTo>
                    <a:pt x="40" y="1405"/>
                  </a:lnTo>
                  <a:lnTo>
                    <a:pt x="49" y="1391"/>
                  </a:lnTo>
                  <a:lnTo>
                    <a:pt x="93" y="1326"/>
                  </a:lnTo>
                  <a:lnTo>
                    <a:pt x="129" y="1263"/>
                  </a:lnTo>
                  <a:lnTo>
                    <a:pt x="154" y="1200"/>
                  </a:lnTo>
                  <a:lnTo>
                    <a:pt x="169" y="1143"/>
                  </a:lnTo>
                  <a:lnTo>
                    <a:pt x="180" y="1090"/>
                  </a:lnTo>
                  <a:lnTo>
                    <a:pt x="185" y="1042"/>
                  </a:lnTo>
                  <a:lnTo>
                    <a:pt x="187" y="1003"/>
                  </a:lnTo>
                  <a:lnTo>
                    <a:pt x="187" y="974"/>
                  </a:lnTo>
                  <a:lnTo>
                    <a:pt x="169" y="986"/>
                  </a:lnTo>
                  <a:lnTo>
                    <a:pt x="149" y="994"/>
                  </a:lnTo>
                  <a:lnTo>
                    <a:pt x="134" y="996"/>
                  </a:lnTo>
                  <a:lnTo>
                    <a:pt x="131" y="998"/>
                  </a:lnTo>
                  <a:lnTo>
                    <a:pt x="127" y="1001"/>
                  </a:lnTo>
                  <a:lnTo>
                    <a:pt x="116" y="1001"/>
                  </a:lnTo>
                  <a:lnTo>
                    <a:pt x="80" y="996"/>
                  </a:lnTo>
                  <a:lnTo>
                    <a:pt x="51" y="982"/>
                  </a:lnTo>
                  <a:lnTo>
                    <a:pt x="29" y="962"/>
                  </a:lnTo>
                  <a:lnTo>
                    <a:pt x="13" y="936"/>
                  </a:lnTo>
                  <a:lnTo>
                    <a:pt x="2" y="907"/>
                  </a:lnTo>
                  <a:lnTo>
                    <a:pt x="0" y="876"/>
                  </a:lnTo>
                  <a:lnTo>
                    <a:pt x="2" y="847"/>
                  </a:lnTo>
                  <a:lnTo>
                    <a:pt x="13" y="818"/>
                  </a:lnTo>
                  <a:lnTo>
                    <a:pt x="29" y="794"/>
                  </a:lnTo>
                  <a:lnTo>
                    <a:pt x="51" y="775"/>
                  </a:lnTo>
                  <a:lnTo>
                    <a:pt x="80" y="760"/>
                  </a:lnTo>
                  <a:lnTo>
                    <a:pt x="116" y="755"/>
                  </a:lnTo>
                  <a:close/>
                  <a:moveTo>
                    <a:pt x="116" y="0"/>
                  </a:moveTo>
                  <a:lnTo>
                    <a:pt x="151" y="7"/>
                  </a:lnTo>
                  <a:lnTo>
                    <a:pt x="180" y="24"/>
                  </a:lnTo>
                  <a:lnTo>
                    <a:pt x="205" y="50"/>
                  </a:lnTo>
                  <a:lnTo>
                    <a:pt x="221" y="84"/>
                  </a:lnTo>
                  <a:lnTo>
                    <a:pt x="227" y="125"/>
                  </a:lnTo>
                  <a:lnTo>
                    <a:pt x="221" y="164"/>
                  </a:lnTo>
                  <a:lnTo>
                    <a:pt x="205" y="195"/>
                  </a:lnTo>
                  <a:lnTo>
                    <a:pt x="180" y="221"/>
                  </a:lnTo>
                  <a:lnTo>
                    <a:pt x="151" y="238"/>
                  </a:lnTo>
                  <a:lnTo>
                    <a:pt x="116" y="245"/>
                  </a:lnTo>
                  <a:lnTo>
                    <a:pt x="78" y="238"/>
                  </a:lnTo>
                  <a:lnTo>
                    <a:pt x="47" y="221"/>
                  </a:lnTo>
                  <a:lnTo>
                    <a:pt x="22" y="195"/>
                  </a:lnTo>
                  <a:lnTo>
                    <a:pt x="6" y="164"/>
                  </a:lnTo>
                  <a:lnTo>
                    <a:pt x="0" y="125"/>
                  </a:lnTo>
                  <a:lnTo>
                    <a:pt x="6" y="84"/>
                  </a:lnTo>
                  <a:lnTo>
                    <a:pt x="22" y="50"/>
                  </a:lnTo>
                  <a:lnTo>
                    <a:pt x="47" y="24"/>
                  </a:lnTo>
                  <a:lnTo>
                    <a:pt x="78" y="7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4" name="Freeform 50"/>
            <p:cNvSpPr>
              <a:spLocks/>
            </p:cNvSpPr>
            <p:nvPr/>
          </p:nvSpPr>
          <p:spPr bwMode="auto">
            <a:xfrm>
              <a:off x="9400" y="4526"/>
              <a:ext cx="993" cy="1501"/>
            </a:xfrm>
            <a:custGeom>
              <a:avLst/>
              <a:gdLst/>
              <a:ahLst/>
              <a:cxnLst>
                <a:cxn ang="0">
                  <a:pos x="368" y="19"/>
                </a:cxn>
                <a:cxn ang="0">
                  <a:pos x="448" y="108"/>
                </a:cxn>
                <a:cxn ang="0">
                  <a:pos x="464" y="212"/>
                </a:cxn>
                <a:cxn ang="0">
                  <a:pos x="446" y="284"/>
                </a:cxn>
                <a:cxn ang="0">
                  <a:pos x="386" y="455"/>
                </a:cxn>
                <a:cxn ang="0">
                  <a:pos x="321" y="695"/>
                </a:cxn>
                <a:cxn ang="0">
                  <a:pos x="312" y="847"/>
                </a:cxn>
                <a:cxn ang="0">
                  <a:pos x="334" y="941"/>
                </a:cxn>
                <a:cxn ang="0">
                  <a:pos x="404" y="996"/>
                </a:cxn>
                <a:cxn ang="0">
                  <a:pos x="529" y="979"/>
                </a:cxn>
                <a:cxn ang="0">
                  <a:pos x="625" y="900"/>
                </a:cxn>
                <a:cxn ang="0">
                  <a:pos x="678" y="820"/>
                </a:cxn>
                <a:cxn ang="0">
                  <a:pos x="801" y="291"/>
                </a:cxn>
                <a:cxn ang="0">
                  <a:pos x="839" y="142"/>
                </a:cxn>
                <a:cxn ang="0">
                  <a:pos x="854" y="75"/>
                </a:cxn>
                <a:cxn ang="0">
                  <a:pos x="912" y="29"/>
                </a:cxn>
                <a:cxn ang="0">
                  <a:pos x="966" y="36"/>
                </a:cxn>
                <a:cxn ang="0">
                  <a:pos x="993" y="89"/>
                </a:cxn>
                <a:cxn ang="0">
                  <a:pos x="988" y="125"/>
                </a:cxn>
                <a:cxn ang="0">
                  <a:pos x="781" y="1030"/>
                </a:cxn>
                <a:cxn ang="0">
                  <a:pos x="674" y="1268"/>
                </a:cxn>
                <a:cxn ang="0">
                  <a:pos x="493" y="1436"/>
                </a:cxn>
                <a:cxn ang="0">
                  <a:pos x="276" y="1501"/>
                </a:cxn>
                <a:cxn ang="0">
                  <a:pos x="131" y="1460"/>
                </a:cxn>
                <a:cxn ang="0">
                  <a:pos x="55" y="1350"/>
                </a:cxn>
                <a:cxn ang="0">
                  <a:pos x="64" y="1222"/>
                </a:cxn>
                <a:cxn ang="0">
                  <a:pos x="122" y="1162"/>
                </a:cxn>
                <a:cxn ang="0">
                  <a:pos x="178" y="1152"/>
                </a:cxn>
                <a:cxn ang="0">
                  <a:pos x="223" y="1169"/>
                </a:cxn>
                <a:cxn ang="0">
                  <a:pos x="247" y="1232"/>
                </a:cxn>
                <a:cxn ang="0">
                  <a:pos x="221" y="1309"/>
                </a:cxn>
                <a:cxn ang="0">
                  <a:pos x="158" y="1352"/>
                </a:cxn>
                <a:cxn ang="0">
                  <a:pos x="131" y="1386"/>
                </a:cxn>
                <a:cxn ang="0">
                  <a:pos x="209" y="1439"/>
                </a:cxn>
                <a:cxn ang="0">
                  <a:pos x="274" y="1448"/>
                </a:cxn>
                <a:cxn ang="0">
                  <a:pos x="410" y="1405"/>
                </a:cxn>
                <a:cxn ang="0">
                  <a:pos x="511" y="1302"/>
                </a:cxn>
                <a:cxn ang="0">
                  <a:pos x="616" y="1088"/>
                </a:cxn>
                <a:cxn ang="0">
                  <a:pos x="616" y="979"/>
                </a:cxn>
                <a:cxn ang="0">
                  <a:pos x="482" y="1044"/>
                </a:cxn>
                <a:cxn ang="0">
                  <a:pos x="357" y="1039"/>
                </a:cxn>
                <a:cxn ang="0">
                  <a:pos x="256" y="989"/>
                </a:cxn>
                <a:cxn ang="0">
                  <a:pos x="187" y="881"/>
                </a:cxn>
                <a:cxn ang="0">
                  <a:pos x="174" y="729"/>
                </a:cxn>
                <a:cxn ang="0">
                  <a:pos x="201" y="580"/>
                </a:cxn>
                <a:cxn ang="0">
                  <a:pos x="265" y="373"/>
                </a:cxn>
                <a:cxn ang="0">
                  <a:pos x="321" y="209"/>
                </a:cxn>
                <a:cxn ang="0">
                  <a:pos x="332" y="91"/>
                </a:cxn>
                <a:cxn ang="0">
                  <a:pos x="303" y="53"/>
                </a:cxn>
                <a:cxn ang="0">
                  <a:pos x="252" y="53"/>
                </a:cxn>
                <a:cxn ang="0">
                  <a:pos x="165" y="113"/>
                </a:cxn>
                <a:cxn ang="0">
                  <a:pos x="82" y="265"/>
                </a:cxn>
                <a:cxn ang="0">
                  <a:pos x="47" y="373"/>
                </a:cxn>
                <a:cxn ang="0">
                  <a:pos x="18" y="380"/>
                </a:cxn>
                <a:cxn ang="0">
                  <a:pos x="0" y="359"/>
                </a:cxn>
                <a:cxn ang="0">
                  <a:pos x="38" y="231"/>
                </a:cxn>
                <a:cxn ang="0">
                  <a:pos x="102" y="113"/>
                </a:cxn>
                <a:cxn ang="0">
                  <a:pos x="201" y="22"/>
                </a:cxn>
              </a:cxnLst>
              <a:rect l="0" t="0" r="r" b="b"/>
              <a:pathLst>
                <a:path w="993" h="1501">
                  <a:moveTo>
                    <a:pt x="288" y="0"/>
                  </a:moveTo>
                  <a:lnTo>
                    <a:pt x="330" y="5"/>
                  </a:lnTo>
                  <a:lnTo>
                    <a:pt x="368" y="19"/>
                  </a:lnTo>
                  <a:lnTo>
                    <a:pt x="401" y="43"/>
                  </a:lnTo>
                  <a:lnTo>
                    <a:pt x="428" y="72"/>
                  </a:lnTo>
                  <a:lnTo>
                    <a:pt x="448" y="108"/>
                  </a:lnTo>
                  <a:lnTo>
                    <a:pt x="459" y="147"/>
                  </a:lnTo>
                  <a:lnTo>
                    <a:pt x="464" y="190"/>
                  </a:lnTo>
                  <a:lnTo>
                    <a:pt x="464" y="212"/>
                  </a:lnTo>
                  <a:lnTo>
                    <a:pt x="459" y="233"/>
                  </a:lnTo>
                  <a:lnTo>
                    <a:pt x="455" y="257"/>
                  </a:lnTo>
                  <a:lnTo>
                    <a:pt x="446" y="284"/>
                  </a:lnTo>
                  <a:lnTo>
                    <a:pt x="435" y="318"/>
                  </a:lnTo>
                  <a:lnTo>
                    <a:pt x="419" y="359"/>
                  </a:lnTo>
                  <a:lnTo>
                    <a:pt x="386" y="455"/>
                  </a:lnTo>
                  <a:lnTo>
                    <a:pt x="357" y="544"/>
                  </a:lnTo>
                  <a:lnTo>
                    <a:pt x="337" y="623"/>
                  </a:lnTo>
                  <a:lnTo>
                    <a:pt x="321" y="695"/>
                  </a:lnTo>
                  <a:lnTo>
                    <a:pt x="312" y="758"/>
                  </a:lnTo>
                  <a:lnTo>
                    <a:pt x="310" y="816"/>
                  </a:lnTo>
                  <a:lnTo>
                    <a:pt x="312" y="847"/>
                  </a:lnTo>
                  <a:lnTo>
                    <a:pt x="314" y="881"/>
                  </a:lnTo>
                  <a:lnTo>
                    <a:pt x="323" y="912"/>
                  </a:lnTo>
                  <a:lnTo>
                    <a:pt x="334" y="941"/>
                  </a:lnTo>
                  <a:lnTo>
                    <a:pt x="352" y="965"/>
                  </a:lnTo>
                  <a:lnTo>
                    <a:pt x="375" y="984"/>
                  </a:lnTo>
                  <a:lnTo>
                    <a:pt x="404" y="996"/>
                  </a:lnTo>
                  <a:lnTo>
                    <a:pt x="442" y="1001"/>
                  </a:lnTo>
                  <a:lnTo>
                    <a:pt x="486" y="996"/>
                  </a:lnTo>
                  <a:lnTo>
                    <a:pt x="529" y="979"/>
                  </a:lnTo>
                  <a:lnTo>
                    <a:pt x="564" y="958"/>
                  </a:lnTo>
                  <a:lnTo>
                    <a:pt x="598" y="931"/>
                  </a:lnTo>
                  <a:lnTo>
                    <a:pt x="625" y="900"/>
                  </a:lnTo>
                  <a:lnTo>
                    <a:pt x="649" y="871"/>
                  </a:lnTo>
                  <a:lnTo>
                    <a:pt x="665" y="842"/>
                  </a:lnTo>
                  <a:lnTo>
                    <a:pt x="678" y="820"/>
                  </a:lnTo>
                  <a:lnTo>
                    <a:pt x="685" y="804"/>
                  </a:lnTo>
                  <a:lnTo>
                    <a:pt x="783" y="387"/>
                  </a:lnTo>
                  <a:lnTo>
                    <a:pt x="801" y="291"/>
                  </a:lnTo>
                  <a:lnTo>
                    <a:pt x="823" y="202"/>
                  </a:lnTo>
                  <a:lnTo>
                    <a:pt x="830" y="173"/>
                  </a:lnTo>
                  <a:lnTo>
                    <a:pt x="839" y="142"/>
                  </a:lnTo>
                  <a:lnTo>
                    <a:pt x="845" y="113"/>
                  </a:lnTo>
                  <a:lnTo>
                    <a:pt x="850" y="89"/>
                  </a:lnTo>
                  <a:lnTo>
                    <a:pt x="854" y="75"/>
                  </a:lnTo>
                  <a:lnTo>
                    <a:pt x="872" y="53"/>
                  </a:lnTo>
                  <a:lnTo>
                    <a:pt x="892" y="39"/>
                  </a:lnTo>
                  <a:lnTo>
                    <a:pt x="912" y="29"/>
                  </a:lnTo>
                  <a:lnTo>
                    <a:pt x="932" y="27"/>
                  </a:lnTo>
                  <a:lnTo>
                    <a:pt x="950" y="29"/>
                  </a:lnTo>
                  <a:lnTo>
                    <a:pt x="966" y="36"/>
                  </a:lnTo>
                  <a:lnTo>
                    <a:pt x="979" y="51"/>
                  </a:lnTo>
                  <a:lnTo>
                    <a:pt x="988" y="67"/>
                  </a:lnTo>
                  <a:lnTo>
                    <a:pt x="993" y="89"/>
                  </a:lnTo>
                  <a:lnTo>
                    <a:pt x="993" y="101"/>
                  </a:lnTo>
                  <a:lnTo>
                    <a:pt x="990" y="111"/>
                  </a:lnTo>
                  <a:lnTo>
                    <a:pt x="988" y="125"/>
                  </a:lnTo>
                  <a:lnTo>
                    <a:pt x="982" y="144"/>
                  </a:lnTo>
                  <a:lnTo>
                    <a:pt x="986" y="142"/>
                  </a:lnTo>
                  <a:lnTo>
                    <a:pt x="781" y="1030"/>
                  </a:lnTo>
                  <a:lnTo>
                    <a:pt x="756" y="1114"/>
                  </a:lnTo>
                  <a:lnTo>
                    <a:pt x="720" y="1193"/>
                  </a:lnTo>
                  <a:lnTo>
                    <a:pt x="674" y="1268"/>
                  </a:lnTo>
                  <a:lnTo>
                    <a:pt x="620" y="1333"/>
                  </a:lnTo>
                  <a:lnTo>
                    <a:pt x="560" y="1391"/>
                  </a:lnTo>
                  <a:lnTo>
                    <a:pt x="493" y="1436"/>
                  </a:lnTo>
                  <a:lnTo>
                    <a:pt x="424" y="1472"/>
                  </a:lnTo>
                  <a:lnTo>
                    <a:pt x="350" y="1494"/>
                  </a:lnTo>
                  <a:lnTo>
                    <a:pt x="276" y="1501"/>
                  </a:lnTo>
                  <a:lnTo>
                    <a:pt x="221" y="1497"/>
                  </a:lnTo>
                  <a:lnTo>
                    <a:pt x="174" y="1482"/>
                  </a:lnTo>
                  <a:lnTo>
                    <a:pt x="131" y="1460"/>
                  </a:lnTo>
                  <a:lnTo>
                    <a:pt x="96" y="1429"/>
                  </a:lnTo>
                  <a:lnTo>
                    <a:pt x="71" y="1393"/>
                  </a:lnTo>
                  <a:lnTo>
                    <a:pt x="55" y="1350"/>
                  </a:lnTo>
                  <a:lnTo>
                    <a:pt x="49" y="1302"/>
                  </a:lnTo>
                  <a:lnTo>
                    <a:pt x="53" y="1258"/>
                  </a:lnTo>
                  <a:lnTo>
                    <a:pt x="64" y="1222"/>
                  </a:lnTo>
                  <a:lnTo>
                    <a:pt x="80" y="1196"/>
                  </a:lnTo>
                  <a:lnTo>
                    <a:pt x="100" y="1177"/>
                  </a:lnTo>
                  <a:lnTo>
                    <a:pt x="122" y="1162"/>
                  </a:lnTo>
                  <a:lnTo>
                    <a:pt x="145" y="1155"/>
                  </a:lnTo>
                  <a:lnTo>
                    <a:pt x="167" y="1152"/>
                  </a:lnTo>
                  <a:lnTo>
                    <a:pt x="178" y="1152"/>
                  </a:lnTo>
                  <a:lnTo>
                    <a:pt x="194" y="1155"/>
                  </a:lnTo>
                  <a:lnTo>
                    <a:pt x="207" y="1162"/>
                  </a:lnTo>
                  <a:lnTo>
                    <a:pt x="223" y="1169"/>
                  </a:lnTo>
                  <a:lnTo>
                    <a:pt x="236" y="1184"/>
                  </a:lnTo>
                  <a:lnTo>
                    <a:pt x="245" y="1205"/>
                  </a:lnTo>
                  <a:lnTo>
                    <a:pt x="247" y="1232"/>
                  </a:lnTo>
                  <a:lnTo>
                    <a:pt x="243" y="1261"/>
                  </a:lnTo>
                  <a:lnTo>
                    <a:pt x="234" y="1287"/>
                  </a:lnTo>
                  <a:lnTo>
                    <a:pt x="221" y="1309"/>
                  </a:lnTo>
                  <a:lnTo>
                    <a:pt x="203" y="1326"/>
                  </a:lnTo>
                  <a:lnTo>
                    <a:pt x="180" y="1343"/>
                  </a:lnTo>
                  <a:lnTo>
                    <a:pt x="158" y="1352"/>
                  </a:lnTo>
                  <a:lnTo>
                    <a:pt x="136" y="1355"/>
                  </a:lnTo>
                  <a:lnTo>
                    <a:pt x="111" y="1355"/>
                  </a:lnTo>
                  <a:lnTo>
                    <a:pt x="131" y="1386"/>
                  </a:lnTo>
                  <a:lnTo>
                    <a:pt x="154" y="1410"/>
                  </a:lnTo>
                  <a:lnTo>
                    <a:pt x="180" y="1427"/>
                  </a:lnTo>
                  <a:lnTo>
                    <a:pt x="209" y="1439"/>
                  </a:lnTo>
                  <a:lnTo>
                    <a:pt x="234" y="1446"/>
                  </a:lnTo>
                  <a:lnTo>
                    <a:pt x="256" y="1448"/>
                  </a:lnTo>
                  <a:lnTo>
                    <a:pt x="274" y="1448"/>
                  </a:lnTo>
                  <a:lnTo>
                    <a:pt x="323" y="1444"/>
                  </a:lnTo>
                  <a:lnTo>
                    <a:pt x="368" y="1429"/>
                  </a:lnTo>
                  <a:lnTo>
                    <a:pt x="410" y="1405"/>
                  </a:lnTo>
                  <a:lnTo>
                    <a:pt x="448" y="1374"/>
                  </a:lnTo>
                  <a:lnTo>
                    <a:pt x="482" y="1340"/>
                  </a:lnTo>
                  <a:lnTo>
                    <a:pt x="511" y="1302"/>
                  </a:lnTo>
                  <a:lnTo>
                    <a:pt x="558" y="1229"/>
                  </a:lnTo>
                  <a:lnTo>
                    <a:pt x="591" y="1157"/>
                  </a:lnTo>
                  <a:lnTo>
                    <a:pt x="616" y="1088"/>
                  </a:lnTo>
                  <a:lnTo>
                    <a:pt x="636" y="1015"/>
                  </a:lnTo>
                  <a:lnTo>
                    <a:pt x="654" y="943"/>
                  </a:lnTo>
                  <a:lnTo>
                    <a:pt x="616" y="979"/>
                  </a:lnTo>
                  <a:lnTo>
                    <a:pt x="573" y="1008"/>
                  </a:lnTo>
                  <a:lnTo>
                    <a:pt x="529" y="1030"/>
                  </a:lnTo>
                  <a:lnTo>
                    <a:pt x="482" y="1044"/>
                  </a:lnTo>
                  <a:lnTo>
                    <a:pt x="433" y="1049"/>
                  </a:lnTo>
                  <a:lnTo>
                    <a:pt x="395" y="1047"/>
                  </a:lnTo>
                  <a:lnTo>
                    <a:pt x="357" y="1039"/>
                  </a:lnTo>
                  <a:lnTo>
                    <a:pt x="321" y="1027"/>
                  </a:lnTo>
                  <a:lnTo>
                    <a:pt x="288" y="1011"/>
                  </a:lnTo>
                  <a:lnTo>
                    <a:pt x="256" y="989"/>
                  </a:lnTo>
                  <a:lnTo>
                    <a:pt x="227" y="960"/>
                  </a:lnTo>
                  <a:lnTo>
                    <a:pt x="205" y="924"/>
                  </a:lnTo>
                  <a:lnTo>
                    <a:pt x="187" y="881"/>
                  </a:lnTo>
                  <a:lnTo>
                    <a:pt x="176" y="830"/>
                  </a:lnTo>
                  <a:lnTo>
                    <a:pt x="172" y="772"/>
                  </a:lnTo>
                  <a:lnTo>
                    <a:pt x="174" y="729"/>
                  </a:lnTo>
                  <a:lnTo>
                    <a:pt x="178" y="683"/>
                  </a:lnTo>
                  <a:lnTo>
                    <a:pt x="187" y="635"/>
                  </a:lnTo>
                  <a:lnTo>
                    <a:pt x="201" y="580"/>
                  </a:lnTo>
                  <a:lnTo>
                    <a:pt x="218" y="520"/>
                  </a:lnTo>
                  <a:lnTo>
                    <a:pt x="241" y="450"/>
                  </a:lnTo>
                  <a:lnTo>
                    <a:pt x="265" y="373"/>
                  </a:lnTo>
                  <a:lnTo>
                    <a:pt x="296" y="286"/>
                  </a:lnTo>
                  <a:lnTo>
                    <a:pt x="308" y="250"/>
                  </a:lnTo>
                  <a:lnTo>
                    <a:pt x="321" y="209"/>
                  </a:lnTo>
                  <a:lnTo>
                    <a:pt x="330" y="166"/>
                  </a:lnTo>
                  <a:lnTo>
                    <a:pt x="334" y="123"/>
                  </a:lnTo>
                  <a:lnTo>
                    <a:pt x="332" y="91"/>
                  </a:lnTo>
                  <a:lnTo>
                    <a:pt x="325" y="72"/>
                  </a:lnTo>
                  <a:lnTo>
                    <a:pt x="314" y="60"/>
                  </a:lnTo>
                  <a:lnTo>
                    <a:pt x="303" y="53"/>
                  </a:lnTo>
                  <a:lnTo>
                    <a:pt x="292" y="51"/>
                  </a:lnTo>
                  <a:lnTo>
                    <a:pt x="281" y="51"/>
                  </a:lnTo>
                  <a:lnTo>
                    <a:pt x="252" y="53"/>
                  </a:lnTo>
                  <a:lnTo>
                    <a:pt x="223" y="65"/>
                  </a:lnTo>
                  <a:lnTo>
                    <a:pt x="194" y="84"/>
                  </a:lnTo>
                  <a:lnTo>
                    <a:pt x="165" y="113"/>
                  </a:lnTo>
                  <a:lnTo>
                    <a:pt x="136" y="152"/>
                  </a:lnTo>
                  <a:lnTo>
                    <a:pt x="109" y="202"/>
                  </a:lnTo>
                  <a:lnTo>
                    <a:pt x="82" y="265"/>
                  </a:lnTo>
                  <a:lnTo>
                    <a:pt x="60" y="339"/>
                  </a:lnTo>
                  <a:lnTo>
                    <a:pt x="53" y="361"/>
                  </a:lnTo>
                  <a:lnTo>
                    <a:pt x="47" y="373"/>
                  </a:lnTo>
                  <a:lnTo>
                    <a:pt x="40" y="378"/>
                  </a:lnTo>
                  <a:lnTo>
                    <a:pt x="26" y="380"/>
                  </a:lnTo>
                  <a:lnTo>
                    <a:pt x="18" y="380"/>
                  </a:lnTo>
                  <a:lnTo>
                    <a:pt x="9" y="375"/>
                  </a:lnTo>
                  <a:lnTo>
                    <a:pt x="0" y="366"/>
                  </a:lnTo>
                  <a:lnTo>
                    <a:pt x="0" y="359"/>
                  </a:lnTo>
                  <a:lnTo>
                    <a:pt x="13" y="301"/>
                  </a:lnTo>
                  <a:lnTo>
                    <a:pt x="24" y="267"/>
                  </a:lnTo>
                  <a:lnTo>
                    <a:pt x="38" y="231"/>
                  </a:lnTo>
                  <a:lnTo>
                    <a:pt x="55" y="190"/>
                  </a:lnTo>
                  <a:lnTo>
                    <a:pt x="78" y="152"/>
                  </a:lnTo>
                  <a:lnTo>
                    <a:pt x="102" y="113"/>
                  </a:lnTo>
                  <a:lnTo>
                    <a:pt x="131" y="77"/>
                  </a:lnTo>
                  <a:lnTo>
                    <a:pt x="165" y="46"/>
                  </a:lnTo>
                  <a:lnTo>
                    <a:pt x="201" y="22"/>
                  </a:lnTo>
                  <a:lnTo>
                    <a:pt x="243" y="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5" name="Freeform 51"/>
            <p:cNvSpPr>
              <a:spLocks/>
            </p:cNvSpPr>
            <p:nvPr/>
          </p:nvSpPr>
          <p:spPr bwMode="auto">
            <a:xfrm>
              <a:off x="10598" y="3814"/>
              <a:ext cx="504" cy="231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76" y="34"/>
                </a:cxn>
                <a:cxn ang="0">
                  <a:pos x="136" y="94"/>
                </a:cxn>
                <a:cxn ang="0">
                  <a:pos x="210" y="180"/>
                </a:cxn>
                <a:cxn ang="0">
                  <a:pos x="286" y="296"/>
                </a:cxn>
                <a:cxn ang="0">
                  <a:pos x="361" y="438"/>
                </a:cxn>
                <a:cxn ang="0">
                  <a:pos x="442" y="664"/>
                </a:cxn>
                <a:cxn ang="0">
                  <a:pos x="484" y="880"/>
                </a:cxn>
                <a:cxn ang="0">
                  <a:pos x="502" y="1075"/>
                </a:cxn>
                <a:cxn ang="0">
                  <a:pos x="502" y="1160"/>
                </a:cxn>
                <a:cxn ang="0">
                  <a:pos x="491" y="1371"/>
                </a:cxn>
                <a:cxn ang="0">
                  <a:pos x="451" y="1612"/>
                </a:cxn>
                <a:cxn ang="0">
                  <a:pos x="366" y="1867"/>
                </a:cxn>
                <a:cxn ang="0">
                  <a:pos x="292" y="2014"/>
                </a:cxn>
                <a:cxn ang="0">
                  <a:pos x="212" y="2134"/>
                </a:cxn>
                <a:cxn ang="0">
                  <a:pos x="136" y="2223"/>
                </a:cxn>
                <a:cxn ang="0">
                  <a:pos x="76" y="2286"/>
                </a:cxn>
                <a:cxn ang="0">
                  <a:pos x="25" y="2319"/>
                </a:cxn>
                <a:cxn ang="0">
                  <a:pos x="9" y="2314"/>
                </a:cxn>
                <a:cxn ang="0">
                  <a:pos x="0" y="2293"/>
                </a:cxn>
                <a:cxn ang="0">
                  <a:pos x="7" y="2281"/>
                </a:cxn>
                <a:cxn ang="0">
                  <a:pos x="31" y="2257"/>
                </a:cxn>
                <a:cxn ang="0">
                  <a:pos x="158" y="2086"/>
                </a:cxn>
                <a:cxn ang="0">
                  <a:pos x="254" y="1898"/>
                </a:cxn>
                <a:cxn ang="0">
                  <a:pos x="319" y="1696"/>
                </a:cxn>
                <a:cxn ang="0">
                  <a:pos x="357" y="1484"/>
                </a:cxn>
                <a:cxn ang="0">
                  <a:pos x="375" y="1268"/>
                </a:cxn>
                <a:cxn ang="0">
                  <a:pos x="373" y="1003"/>
                </a:cxn>
                <a:cxn ang="0">
                  <a:pos x="337" y="714"/>
                </a:cxn>
                <a:cxn ang="0">
                  <a:pos x="270" y="464"/>
                </a:cxn>
                <a:cxn ang="0">
                  <a:pos x="172" y="250"/>
                </a:cxn>
                <a:cxn ang="0">
                  <a:pos x="42" y="77"/>
                </a:cxn>
                <a:cxn ang="0">
                  <a:pos x="11" y="43"/>
                </a:cxn>
                <a:cxn ang="0">
                  <a:pos x="2" y="29"/>
                </a:cxn>
                <a:cxn ang="0">
                  <a:pos x="4" y="17"/>
                </a:cxn>
                <a:cxn ang="0">
                  <a:pos x="20" y="0"/>
                </a:cxn>
              </a:cxnLst>
              <a:rect l="0" t="0" r="r" b="b"/>
              <a:pathLst>
                <a:path w="504" h="2319">
                  <a:moveTo>
                    <a:pt x="20" y="0"/>
                  </a:moveTo>
                  <a:lnTo>
                    <a:pt x="27" y="0"/>
                  </a:lnTo>
                  <a:lnTo>
                    <a:pt x="54" y="14"/>
                  </a:lnTo>
                  <a:lnTo>
                    <a:pt x="76" y="34"/>
                  </a:lnTo>
                  <a:lnTo>
                    <a:pt x="103" y="60"/>
                  </a:lnTo>
                  <a:lnTo>
                    <a:pt x="136" y="94"/>
                  </a:lnTo>
                  <a:lnTo>
                    <a:pt x="172" y="135"/>
                  </a:lnTo>
                  <a:lnTo>
                    <a:pt x="210" y="180"/>
                  </a:lnTo>
                  <a:lnTo>
                    <a:pt x="248" y="236"/>
                  </a:lnTo>
                  <a:lnTo>
                    <a:pt x="286" y="296"/>
                  </a:lnTo>
                  <a:lnTo>
                    <a:pt x="326" y="363"/>
                  </a:lnTo>
                  <a:lnTo>
                    <a:pt x="361" y="438"/>
                  </a:lnTo>
                  <a:lnTo>
                    <a:pt x="406" y="551"/>
                  </a:lnTo>
                  <a:lnTo>
                    <a:pt x="442" y="664"/>
                  </a:lnTo>
                  <a:lnTo>
                    <a:pt x="466" y="775"/>
                  </a:lnTo>
                  <a:lnTo>
                    <a:pt x="484" y="880"/>
                  </a:lnTo>
                  <a:lnTo>
                    <a:pt x="498" y="982"/>
                  </a:lnTo>
                  <a:lnTo>
                    <a:pt x="502" y="1075"/>
                  </a:lnTo>
                  <a:lnTo>
                    <a:pt x="504" y="1160"/>
                  </a:lnTo>
                  <a:lnTo>
                    <a:pt x="502" y="1160"/>
                  </a:lnTo>
                  <a:lnTo>
                    <a:pt x="500" y="1261"/>
                  </a:lnTo>
                  <a:lnTo>
                    <a:pt x="491" y="1371"/>
                  </a:lnTo>
                  <a:lnTo>
                    <a:pt x="475" y="1489"/>
                  </a:lnTo>
                  <a:lnTo>
                    <a:pt x="451" y="1612"/>
                  </a:lnTo>
                  <a:lnTo>
                    <a:pt x="415" y="1739"/>
                  </a:lnTo>
                  <a:lnTo>
                    <a:pt x="366" y="1867"/>
                  </a:lnTo>
                  <a:lnTo>
                    <a:pt x="330" y="1944"/>
                  </a:lnTo>
                  <a:lnTo>
                    <a:pt x="292" y="2014"/>
                  </a:lnTo>
                  <a:lnTo>
                    <a:pt x="252" y="2079"/>
                  </a:lnTo>
                  <a:lnTo>
                    <a:pt x="212" y="2134"/>
                  </a:lnTo>
                  <a:lnTo>
                    <a:pt x="174" y="2182"/>
                  </a:lnTo>
                  <a:lnTo>
                    <a:pt x="136" y="2223"/>
                  </a:lnTo>
                  <a:lnTo>
                    <a:pt x="105" y="2259"/>
                  </a:lnTo>
                  <a:lnTo>
                    <a:pt x="76" y="2286"/>
                  </a:lnTo>
                  <a:lnTo>
                    <a:pt x="51" y="2305"/>
                  </a:lnTo>
                  <a:lnTo>
                    <a:pt x="25" y="2319"/>
                  </a:lnTo>
                  <a:lnTo>
                    <a:pt x="16" y="2319"/>
                  </a:lnTo>
                  <a:lnTo>
                    <a:pt x="9" y="2314"/>
                  </a:lnTo>
                  <a:lnTo>
                    <a:pt x="0" y="2305"/>
                  </a:lnTo>
                  <a:lnTo>
                    <a:pt x="0" y="2293"/>
                  </a:lnTo>
                  <a:lnTo>
                    <a:pt x="2" y="2288"/>
                  </a:lnTo>
                  <a:lnTo>
                    <a:pt x="7" y="2281"/>
                  </a:lnTo>
                  <a:lnTo>
                    <a:pt x="16" y="2271"/>
                  </a:lnTo>
                  <a:lnTo>
                    <a:pt x="31" y="2257"/>
                  </a:lnTo>
                  <a:lnTo>
                    <a:pt x="100" y="2175"/>
                  </a:lnTo>
                  <a:lnTo>
                    <a:pt x="158" y="2086"/>
                  </a:lnTo>
                  <a:lnTo>
                    <a:pt x="210" y="1994"/>
                  </a:lnTo>
                  <a:lnTo>
                    <a:pt x="254" y="1898"/>
                  </a:lnTo>
                  <a:lnTo>
                    <a:pt x="290" y="1800"/>
                  </a:lnTo>
                  <a:lnTo>
                    <a:pt x="319" y="1696"/>
                  </a:lnTo>
                  <a:lnTo>
                    <a:pt x="341" y="1590"/>
                  </a:lnTo>
                  <a:lnTo>
                    <a:pt x="357" y="1484"/>
                  </a:lnTo>
                  <a:lnTo>
                    <a:pt x="368" y="1376"/>
                  </a:lnTo>
                  <a:lnTo>
                    <a:pt x="375" y="1268"/>
                  </a:lnTo>
                  <a:lnTo>
                    <a:pt x="377" y="1160"/>
                  </a:lnTo>
                  <a:lnTo>
                    <a:pt x="373" y="1003"/>
                  </a:lnTo>
                  <a:lnTo>
                    <a:pt x="359" y="854"/>
                  </a:lnTo>
                  <a:lnTo>
                    <a:pt x="337" y="714"/>
                  </a:lnTo>
                  <a:lnTo>
                    <a:pt x="308" y="585"/>
                  </a:lnTo>
                  <a:lnTo>
                    <a:pt x="270" y="464"/>
                  </a:lnTo>
                  <a:lnTo>
                    <a:pt x="225" y="354"/>
                  </a:lnTo>
                  <a:lnTo>
                    <a:pt x="172" y="250"/>
                  </a:lnTo>
                  <a:lnTo>
                    <a:pt x="109" y="159"/>
                  </a:lnTo>
                  <a:lnTo>
                    <a:pt x="42" y="77"/>
                  </a:lnTo>
                  <a:lnTo>
                    <a:pt x="22" y="58"/>
                  </a:lnTo>
                  <a:lnTo>
                    <a:pt x="11" y="43"/>
                  </a:lnTo>
                  <a:lnTo>
                    <a:pt x="4" y="36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4" y="17"/>
                  </a:lnTo>
                  <a:lnTo>
                    <a:pt x="7" y="9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4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6172200" y="381000"/>
            <a:ext cx="613534" cy="812160"/>
            <a:chOff x="4984" y="745"/>
            <a:chExt cx="1668" cy="2208"/>
          </a:xfrm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4984" y="745"/>
              <a:ext cx="1668" cy="112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5010" y="1035"/>
              <a:ext cx="1458" cy="1630"/>
            </a:xfrm>
            <a:custGeom>
              <a:avLst/>
              <a:gdLst/>
              <a:ahLst/>
              <a:cxnLst>
                <a:cxn ang="0">
                  <a:pos x="900" y="18"/>
                </a:cxn>
                <a:cxn ang="0">
                  <a:pos x="1101" y="87"/>
                </a:cxn>
                <a:cxn ang="0">
                  <a:pos x="1263" y="202"/>
                </a:cxn>
                <a:cxn ang="0">
                  <a:pos x="1376" y="353"/>
                </a:cxn>
                <a:cxn ang="0">
                  <a:pos x="1428" y="531"/>
                </a:cxn>
                <a:cxn ang="0">
                  <a:pos x="1411" y="725"/>
                </a:cxn>
                <a:cxn ang="0">
                  <a:pos x="1337" y="908"/>
                </a:cxn>
                <a:cxn ang="0">
                  <a:pos x="1228" y="1088"/>
                </a:cxn>
                <a:cxn ang="0">
                  <a:pos x="1112" y="1271"/>
                </a:cxn>
                <a:cxn ang="0">
                  <a:pos x="1037" y="1438"/>
                </a:cxn>
                <a:cxn ang="0">
                  <a:pos x="1289" y="1478"/>
                </a:cxn>
                <a:cxn ang="0">
                  <a:pos x="1341" y="1461"/>
                </a:cxn>
                <a:cxn ang="0">
                  <a:pos x="1360" y="1432"/>
                </a:cxn>
                <a:cxn ang="0">
                  <a:pos x="1394" y="1300"/>
                </a:cxn>
                <a:cxn ang="0">
                  <a:pos x="999" y="1630"/>
                </a:cxn>
                <a:cxn ang="0">
                  <a:pos x="961" y="1618"/>
                </a:cxn>
                <a:cxn ang="0">
                  <a:pos x="957" y="1544"/>
                </a:cxn>
                <a:cxn ang="0">
                  <a:pos x="983" y="1385"/>
                </a:cxn>
                <a:cxn ang="0">
                  <a:pos x="1026" y="1234"/>
                </a:cxn>
                <a:cxn ang="0">
                  <a:pos x="1065" y="1117"/>
                </a:cxn>
                <a:cxn ang="0">
                  <a:pos x="1147" y="871"/>
                </a:cxn>
                <a:cxn ang="0">
                  <a:pos x="1193" y="635"/>
                </a:cxn>
                <a:cxn ang="0">
                  <a:pos x="1180" y="435"/>
                </a:cxn>
                <a:cxn ang="0">
                  <a:pos x="1123" y="281"/>
                </a:cxn>
                <a:cxn ang="0">
                  <a:pos x="1031" y="167"/>
                </a:cxn>
                <a:cxn ang="0">
                  <a:pos x="917" y="92"/>
                </a:cxn>
                <a:cxn ang="0">
                  <a:pos x="791" y="55"/>
                </a:cxn>
                <a:cxn ang="0">
                  <a:pos x="670" y="54"/>
                </a:cxn>
                <a:cxn ang="0">
                  <a:pos x="552" y="87"/>
                </a:cxn>
                <a:cxn ang="0">
                  <a:pos x="442" y="153"/>
                </a:cxn>
                <a:cxn ang="0">
                  <a:pos x="351" y="255"/>
                </a:cxn>
                <a:cxn ang="0">
                  <a:pos x="287" y="396"/>
                </a:cxn>
                <a:cxn ang="0">
                  <a:pos x="264" y="578"/>
                </a:cxn>
                <a:cxn ang="0">
                  <a:pos x="295" y="809"/>
                </a:cxn>
                <a:cxn ang="0">
                  <a:pos x="360" y="1023"/>
                </a:cxn>
                <a:cxn ang="0">
                  <a:pos x="423" y="1199"/>
                </a:cxn>
                <a:cxn ang="0">
                  <a:pos x="478" y="1392"/>
                </a:cxn>
                <a:cxn ang="0">
                  <a:pos x="503" y="1582"/>
                </a:cxn>
                <a:cxn ang="0">
                  <a:pos x="493" y="1624"/>
                </a:cxn>
                <a:cxn ang="0">
                  <a:pos x="76" y="1630"/>
                </a:cxn>
                <a:cxn ang="0">
                  <a:pos x="76" y="1342"/>
                </a:cxn>
                <a:cxn ang="0">
                  <a:pos x="105" y="1443"/>
                </a:cxn>
                <a:cxn ang="0">
                  <a:pos x="130" y="1468"/>
                </a:cxn>
                <a:cxn ang="0">
                  <a:pos x="194" y="1479"/>
                </a:cxn>
                <a:cxn ang="0">
                  <a:pos x="410" y="1396"/>
                </a:cxn>
                <a:cxn ang="0">
                  <a:pos x="324" y="1228"/>
                </a:cxn>
                <a:cxn ang="0">
                  <a:pos x="203" y="1043"/>
                </a:cxn>
                <a:cxn ang="0">
                  <a:pos x="101" y="863"/>
                </a:cxn>
                <a:cxn ang="0">
                  <a:pos x="38" y="677"/>
                </a:cxn>
                <a:cxn ang="0">
                  <a:pos x="39" y="481"/>
                </a:cxn>
                <a:cxn ang="0">
                  <a:pos x="114" y="302"/>
                </a:cxn>
                <a:cxn ang="0">
                  <a:pos x="252" y="155"/>
                </a:cxn>
                <a:cxn ang="0">
                  <a:pos x="441" y="51"/>
                </a:cxn>
                <a:cxn ang="0">
                  <a:pos x="670" y="3"/>
                </a:cxn>
              </a:cxnLst>
              <a:rect l="0" t="0" r="r" b="b"/>
              <a:pathLst>
                <a:path w="1458" h="1630">
                  <a:moveTo>
                    <a:pt x="732" y="0"/>
                  </a:moveTo>
                  <a:lnTo>
                    <a:pt x="790" y="2"/>
                  </a:lnTo>
                  <a:lnTo>
                    <a:pt x="845" y="8"/>
                  </a:lnTo>
                  <a:lnTo>
                    <a:pt x="900" y="18"/>
                  </a:lnTo>
                  <a:lnTo>
                    <a:pt x="953" y="30"/>
                  </a:lnTo>
                  <a:lnTo>
                    <a:pt x="1004" y="45"/>
                  </a:lnTo>
                  <a:lnTo>
                    <a:pt x="1054" y="65"/>
                  </a:lnTo>
                  <a:lnTo>
                    <a:pt x="1101" y="87"/>
                  </a:lnTo>
                  <a:lnTo>
                    <a:pt x="1145" y="111"/>
                  </a:lnTo>
                  <a:lnTo>
                    <a:pt x="1187" y="139"/>
                  </a:lnTo>
                  <a:lnTo>
                    <a:pt x="1227" y="170"/>
                  </a:lnTo>
                  <a:lnTo>
                    <a:pt x="1263" y="202"/>
                  </a:lnTo>
                  <a:lnTo>
                    <a:pt x="1296" y="236"/>
                  </a:lnTo>
                  <a:lnTo>
                    <a:pt x="1326" y="274"/>
                  </a:lnTo>
                  <a:lnTo>
                    <a:pt x="1353" y="313"/>
                  </a:lnTo>
                  <a:lnTo>
                    <a:pt x="1376" y="353"/>
                  </a:lnTo>
                  <a:lnTo>
                    <a:pt x="1395" y="396"/>
                  </a:lnTo>
                  <a:lnTo>
                    <a:pt x="1411" y="439"/>
                  </a:lnTo>
                  <a:lnTo>
                    <a:pt x="1421" y="485"/>
                  </a:lnTo>
                  <a:lnTo>
                    <a:pt x="1428" y="531"/>
                  </a:lnTo>
                  <a:lnTo>
                    <a:pt x="1431" y="579"/>
                  </a:lnTo>
                  <a:lnTo>
                    <a:pt x="1428" y="628"/>
                  </a:lnTo>
                  <a:lnTo>
                    <a:pt x="1422" y="677"/>
                  </a:lnTo>
                  <a:lnTo>
                    <a:pt x="1411" y="725"/>
                  </a:lnTo>
                  <a:lnTo>
                    <a:pt x="1397" y="771"/>
                  </a:lnTo>
                  <a:lnTo>
                    <a:pt x="1380" y="817"/>
                  </a:lnTo>
                  <a:lnTo>
                    <a:pt x="1360" y="863"/>
                  </a:lnTo>
                  <a:lnTo>
                    <a:pt x="1337" y="908"/>
                  </a:lnTo>
                  <a:lnTo>
                    <a:pt x="1312" y="953"/>
                  </a:lnTo>
                  <a:lnTo>
                    <a:pt x="1285" y="997"/>
                  </a:lnTo>
                  <a:lnTo>
                    <a:pt x="1258" y="1042"/>
                  </a:lnTo>
                  <a:lnTo>
                    <a:pt x="1228" y="1088"/>
                  </a:lnTo>
                  <a:lnTo>
                    <a:pt x="1195" y="1138"/>
                  </a:lnTo>
                  <a:lnTo>
                    <a:pt x="1165" y="1184"/>
                  </a:lnTo>
                  <a:lnTo>
                    <a:pt x="1137" y="1228"/>
                  </a:lnTo>
                  <a:lnTo>
                    <a:pt x="1112" y="1271"/>
                  </a:lnTo>
                  <a:lnTo>
                    <a:pt x="1088" y="1313"/>
                  </a:lnTo>
                  <a:lnTo>
                    <a:pt x="1068" y="1354"/>
                  </a:lnTo>
                  <a:lnTo>
                    <a:pt x="1051" y="1396"/>
                  </a:lnTo>
                  <a:lnTo>
                    <a:pt x="1037" y="1438"/>
                  </a:lnTo>
                  <a:lnTo>
                    <a:pt x="1025" y="1481"/>
                  </a:lnTo>
                  <a:lnTo>
                    <a:pt x="1241" y="1481"/>
                  </a:lnTo>
                  <a:lnTo>
                    <a:pt x="1267" y="1479"/>
                  </a:lnTo>
                  <a:lnTo>
                    <a:pt x="1289" y="1478"/>
                  </a:lnTo>
                  <a:lnTo>
                    <a:pt x="1306" y="1475"/>
                  </a:lnTo>
                  <a:lnTo>
                    <a:pt x="1321" y="1471"/>
                  </a:lnTo>
                  <a:lnTo>
                    <a:pt x="1333" y="1467"/>
                  </a:lnTo>
                  <a:lnTo>
                    <a:pt x="1341" y="1461"/>
                  </a:lnTo>
                  <a:lnTo>
                    <a:pt x="1347" y="1456"/>
                  </a:lnTo>
                  <a:lnTo>
                    <a:pt x="1353" y="1449"/>
                  </a:lnTo>
                  <a:lnTo>
                    <a:pt x="1357" y="1441"/>
                  </a:lnTo>
                  <a:lnTo>
                    <a:pt x="1360" y="1432"/>
                  </a:lnTo>
                  <a:lnTo>
                    <a:pt x="1362" y="1423"/>
                  </a:lnTo>
                  <a:lnTo>
                    <a:pt x="1374" y="1382"/>
                  </a:lnTo>
                  <a:lnTo>
                    <a:pt x="1385" y="1341"/>
                  </a:lnTo>
                  <a:lnTo>
                    <a:pt x="1394" y="1300"/>
                  </a:lnTo>
                  <a:lnTo>
                    <a:pt x="1402" y="1255"/>
                  </a:lnTo>
                  <a:lnTo>
                    <a:pt x="1458" y="1255"/>
                  </a:lnTo>
                  <a:lnTo>
                    <a:pt x="1383" y="1630"/>
                  </a:lnTo>
                  <a:lnTo>
                    <a:pt x="999" y="1630"/>
                  </a:lnTo>
                  <a:lnTo>
                    <a:pt x="985" y="1629"/>
                  </a:lnTo>
                  <a:lnTo>
                    <a:pt x="973" y="1627"/>
                  </a:lnTo>
                  <a:lnTo>
                    <a:pt x="966" y="1624"/>
                  </a:lnTo>
                  <a:lnTo>
                    <a:pt x="961" y="1618"/>
                  </a:lnTo>
                  <a:lnTo>
                    <a:pt x="958" y="1610"/>
                  </a:lnTo>
                  <a:lnTo>
                    <a:pt x="956" y="1598"/>
                  </a:lnTo>
                  <a:lnTo>
                    <a:pt x="956" y="1582"/>
                  </a:lnTo>
                  <a:lnTo>
                    <a:pt x="957" y="1544"/>
                  </a:lnTo>
                  <a:lnTo>
                    <a:pt x="960" y="1506"/>
                  </a:lnTo>
                  <a:lnTo>
                    <a:pt x="966" y="1466"/>
                  </a:lnTo>
                  <a:lnTo>
                    <a:pt x="974" y="1426"/>
                  </a:lnTo>
                  <a:lnTo>
                    <a:pt x="983" y="1385"/>
                  </a:lnTo>
                  <a:lnTo>
                    <a:pt x="993" y="1346"/>
                  </a:lnTo>
                  <a:lnTo>
                    <a:pt x="1003" y="1307"/>
                  </a:lnTo>
                  <a:lnTo>
                    <a:pt x="1014" y="1270"/>
                  </a:lnTo>
                  <a:lnTo>
                    <a:pt x="1026" y="1234"/>
                  </a:lnTo>
                  <a:lnTo>
                    <a:pt x="1037" y="1200"/>
                  </a:lnTo>
                  <a:lnTo>
                    <a:pt x="1047" y="1169"/>
                  </a:lnTo>
                  <a:lnTo>
                    <a:pt x="1056" y="1142"/>
                  </a:lnTo>
                  <a:lnTo>
                    <a:pt x="1065" y="1117"/>
                  </a:lnTo>
                  <a:lnTo>
                    <a:pt x="1087" y="1054"/>
                  </a:lnTo>
                  <a:lnTo>
                    <a:pt x="1109" y="992"/>
                  </a:lnTo>
                  <a:lnTo>
                    <a:pt x="1129" y="931"/>
                  </a:lnTo>
                  <a:lnTo>
                    <a:pt x="1147" y="871"/>
                  </a:lnTo>
                  <a:lnTo>
                    <a:pt x="1163" y="811"/>
                  </a:lnTo>
                  <a:lnTo>
                    <a:pt x="1177" y="751"/>
                  </a:lnTo>
                  <a:lnTo>
                    <a:pt x="1187" y="693"/>
                  </a:lnTo>
                  <a:lnTo>
                    <a:pt x="1193" y="635"/>
                  </a:lnTo>
                  <a:lnTo>
                    <a:pt x="1195" y="578"/>
                  </a:lnTo>
                  <a:lnTo>
                    <a:pt x="1194" y="528"/>
                  </a:lnTo>
                  <a:lnTo>
                    <a:pt x="1189" y="480"/>
                  </a:lnTo>
                  <a:lnTo>
                    <a:pt x="1180" y="435"/>
                  </a:lnTo>
                  <a:lnTo>
                    <a:pt x="1170" y="393"/>
                  </a:lnTo>
                  <a:lnTo>
                    <a:pt x="1156" y="353"/>
                  </a:lnTo>
                  <a:lnTo>
                    <a:pt x="1141" y="316"/>
                  </a:lnTo>
                  <a:lnTo>
                    <a:pt x="1123" y="281"/>
                  </a:lnTo>
                  <a:lnTo>
                    <a:pt x="1103" y="249"/>
                  </a:lnTo>
                  <a:lnTo>
                    <a:pt x="1081" y="219"/>
                  </a:lnTo>
                  <a:lnTo>
                    <a:pt x="1057" y="191"/>
                  </a:lnTo>
                  <a:lnTo>
                    <a:pt x="1031" y="167"/>
                  </a:lnTo>
                  <a:lnTo>
                    <a:pt x="1004" y="145"/>
                  </a:lnTo>
                  <a:lnTo>
                    <a:pt x="976" y="125"/>
                  </a:lnTo>
                  <a:lnTo>
                    <a:pt x="947" y="107"/>
                  </a:lnTo>
                  <a:lnTo>
                    <a:pt x="917" y="92"/>
                  </a:lnTo>
                  <a:lnTo>
                    <a:pt x="886" y="79"/>
                  </a:lnTo>
                  <a:lnTo>
                    <a:pt x="855" y="69"/>
                  </a:lnTo>
                  <a:lnTo>
                    <a:pt x="823" y="60"/>
                  </a:lnTo>
                  <a:lnTo>
                    <a:pt x="791" y="55"/>
                  </a:lnTo>
                  <a:lnTo>
                    <a:pt x="759" y="51"/>
                  </a:lnTo>
                  <a:lnTo>
                    <a:pt x="728" y="50"/>
                  </a:lnTo>
                  <a:lnTo>
                    <a:pt x="699" y="51"/>
                  </a:lnTo>
                  <a:lnTo>
                    <a:pt x="670" y="54"/>
                  </a:lnTo>
                  <a:lnTo>
                    <a:pt x="640" y="59"/>
                  </a:lnTo>
                  <a:lnTo>
                    <a:pt x="610" y="66"/>
                  </a:lnTo>
                  <a:lnTo>
                    <a:pt x="581" y="75"/>
                  </a:lnTo>
                  <a:lnTo>
                    <a:pt x="552" y="87"/>
                  </a:lnTo>
                  <a:lnTo>
                    <a:pt x="524" y="100"/>
                  </a:lnTo>
                  <a:lnTo>
                    <a:pt x="496" y="115"/>
                  </a:lnTo>
                  <a:lnTo>
                    <a:pt x="468" y="132"/>
                  </a:lnTo>
                  <a:lnTo>
                    <a:pt x="442" y="153"/>
                  </a:lnTo>
                  <a:lnTo>
                    <a:pt x="417" y="175"/>
                  </a:lnTo>
                  <a:lnTo>
                    <a:pt x="393" y="199"/>
                  </a:lnTo>
                  <a:lnTo>
                    <a:pt x="371" y="226"/>
                  </a:lnTo>
                  <a:lnTo>
                    <a:pt x="351" y="255"/>
                  </a:lnTo>
                  <a:lnTo>
                    <a:pt x="331" y="287"/>
                  </a:lnTo>
                  <a:lnTo>
                    <a:pt x="314" y="321"/>
                  </a:lnTo>
                  <a:lnTo>
                    <a:pt x="300" y="358"/>
                  </a:lnTo>
                  <a:lnTo>
                    <a:pt x="287" y="396"/>
                  </a:lnTo>
                  <a:lnTo>
                    <a:pt x="277" y="438"/>
                  </a:lnTo>
                  <a:lnTo>
                    <a:pt x="270" y="482"/>
                  </a:lnTo>
                  <a:lnTo>
                    <a:pt x="266" y="529"/>
                  </a:lnTo>
                  <a:lnTo>
                    <a:pt x="264" y="578"/>
                  </a:lnTo>
                  <a:lnTo>
                    <a:pt x="267" y="635"/>
                  </a:lnTo>
                  <a:lnTo>
                    <a:pt x="273" y="694"/>
                  </a:lnTo>
                  <a:lnTo>
                    <a:pt x="283" y="752"/>
                  </a:lnTo>
                  <a:lnTo>
                    <a:pt x="295" y="809"/>
                  </a:lnTo>
                  <a:lnTo>
                    <a:pt x="310" y="866"/>
                  </a:lnTo>
                  <a:lnTo>
                    <a:pt x="326" y="920"/>
                  </a:lnTo>
                  <a:lnTo>
                    <a:pt x="343" y="973"/>
                  </a:lnTo>
                  <a:lnTo>
                    <a:pt x="360" y="1023"/>
                  </a:lnTo>
                  <a:lnTo>
                    <a:pt x="376" y="1069"/>
                  </a:lnTo>
                  <a:lnTo>
                    <a:pt x="392" y="1110"/>
                  </a:lnTo>
                  <a:lnTo>
                    <a:pt x="407" y="1154"/>
                  </a:lnTo>
                  <a:lnTo>
                    <a:pt x="423" y="1199"/>
                  </a:lnTo>
                  <a:lnTo>
                    <a:pt x="438" y="1246"/>
                  </a:lnTo>
                  <a:lnTo>
                    <a:pt x="453" y="1294"/>
                  </a:lnTo>
                  <a:lnTo>
                    <a:pt x="467" y="1343"/>
                  </a:lnTo>
                  <a:lnTo>
                    <a:pt x="478" y="1392"/>
                  </a:lnTo>
                  <a:lnTo>
                    <a:pt x="488" y="1441"/>
                  </a:lnTo>
                  <a:lnTo>
                    <a:pt x="496" y="1490"/>
                  </a:lnTo>
                  <a:lnTo>
                    <a:pt x="501" y="1537"/>
                  </a:lnTo>
                  <a:lnTo>
                    <a:pt x="503" y="1582"/>
                  </a:lnTo>
                  <a:lnTo>
                    <a:pt x="502" y="1598"/>
                  </a:lnTo>
                  <a:lnTo>
                    <a:pt x="501" y="1610"/>
                  </a:lnTo>
                  <a:lnTo>
                    <a:pt x="498" y="1618"/>
                  </a:lnTo>
                  <a:lnTo>
                    <a:pt x="493" y="1624"/>
                  </a:lnTo>
                  <a:lnTo>
                    <a:pt x="486" y="1627"/>
                  </a:lnTo>
                  <a:lnTo>
                    <a:pt x="476" y="1629"/>
                  </a:lnTo>
                  <a:lnTo>
                    <a:pt x="462" y="1630"/>
                  </a:lnTo>
                  <a:lnTo>
                    <a:pt x="76" y="1630"/>
                  </a:lnTo>
                  <a:lnTo>
                    <a:pt x="0" y="1255"/>
                  </a:lnTo>
                  <a:lnTo>
                    <a:pt x="58" y="1255"/>
                  </a:lnTo>
                  <a:lnTo>
                    <a:pt x="67" y="1298"/>
                  </a:lnTo>
                  <a:lnTo>
                    <a:pt x="76" y="1342"/>
                  </a:lnTo>
                  <a:lnTo>
                    <a:pt x="86" y="1384"/>
                  </a:lnTo>
                  <a:lnTo>
                    <a:pt x="98" y="1426"/>
                  </a:lnTo>
                  <a:lnTo>
                    <a:pt x="102" y="1435"/>
                  </a:lnTo>
                  <a:lnTo>
                    <a:pt x="105" y="1443"/>
                  </a:lnTo>
                  <a:lnTo>
                    <a:pt x="109" y="1450"/>
                  </a:lnTo>
                  <a:lnTo>
                    <a:pt x="114" y="1457"/>
                  </a:lnTo>
                  <a:lnTo>
                    <a:pt x="121" y="1462"/>
                  </a:lnTo>
                  <a:lnTo>
                    <a:pt x="130" y="1468"/>
                  </a:lnTo>
                  <a:lnTo>
                    <a:pt x="141" y="1471"/>
                  </a:lnTo>
                  <a:lnTo>
                    <a:pt x="155" y="1475"/>
                  </a:lnTo>
                  <a:lnTo>
                    <a:pt x="172" y="1478"/>
                  </a:lnTo>
                  <a:lnTo>
                    <a:pt x="194" y="1479"/>
                  </a:lnTo>
                  <a:lnTo>
                    <a:pt x="219" y="1481"/>
                  </a:lnTo>
                  <a:lnTo>
                    <a:pt x="435" y="1481"/>
                  </a:lnTo>
                  <a:lnTo>
                    <a:pt x="424" y="1438"/>
                  </a:lnTo>
                  <a:lnTo>
                    <a:pt x="410" y="1396"/>
                  </a:lnTo>
                  <a:lnTo>
                    <a:pt x="393" y="1355"/>
                  </a:lnTo>
                  <a:lnTo>
                    <a:pt x="372" y="1314"/>
                  </a:lnTo>
                  <a:lnTo>
                    <a:pt x="349" y="1272"/>
                  </a:lnTo>
                  <a:lnTo>
                    <a:pt x="324" y="1228"/>
                  </a:lnTo>
                  <a:lnTo>
                    <a:pt x="296" y="1184"/>
                  </a:lnTo>
                  <a:lnTo>
                    <a:pt x="265" y="1138"/>
                  </a:lnTo>
                  <a:lnTo>
                    <a:pt x="233" y="1088"/>
                  </a:lnTo>
                  <a:lnTo>
                    <a:pt x="203" y="1043"/>
                  </a:lnTo>
                  <a:lnTo>
                    <a:pt x="175" y="998"/>
                  </a:lnTo>
                  <a:lnTo>
                    <a:pt x="148" y="953"/>
                  </a:lnTo>
                  <a:lnTo>
                    <a:pt x="124" y="908"/>
                  </a:lnTo>
                  <a:lnTo>
                    <a:pt x="101" y="863"/>
                  </a:lnTo>
                  <a:lnTo>
                    <a:pt x="80" y="818"/>
                  </a:lnTo>
                  <a:lnTo>
                    <a:pt x="63" y="771"/>
                  </a:lnTo>
                  <a:lnTo>
                    <a:pt x="49" y="725"/>
                  </a:lnTo>
                  <a:lnTo>
                    <a:pt x="38" y="677"/>
                  </a:lnTo>
                  <a:lnTo>
                    <a:pt x="32" y="628"/>
                  </a:lnTo>
                  <a:lnTo>
                    <a:pt x="29" y="579"/>
                  </a:lnTo>
                  <a:lnTo>
                    <a:pt x="32" y="529"/>
                  </a:lnTo>
                  <a:lnTo>
                    <a:pt x="39" y="481"/>
                  </a:lnTo>
                  <a:lnTo>
                    <a:pt x="51" y="434"/>
                  </a:lnTo>
                  <a:lnTo>
                    <a:pt x="68" y="388"/>
                  </a:lnTo>
                  <a:lnTo>
                    <a:pt x="89" y="344"/>
                  </a:lnTo>
                  <a:lnTo>
                    <a:pt x="114" y="302"/>
                  </a:lnTo>
                  <a:lnTo>
                    <a:pt x="143" y="261"/>
                  </a:lnTo>
                  <a:lnTo>
                    <a:pt x="175" y="223"/>
                  </a:lnTo>
                  <a:lnTo>
                    <a:pt x="212" y="188"/>
                  </a:lnTo>
                  <a:lnTo>
                    <a:pt x="252" y="155"/>
                  </a:lnTo>
                  <a:lnTo>
                    <a:pt x="294" y="124"/>
                  </a:lnTo>
                  <a:lnTo>
                    <a:pt x="341" y="97"/>
                  </a:lnTo>
                  <a:lnTo>
                    <a:pt x="389" y="72"/>
                  </a:lnTo>
                  <a:lnTo>
                    <a:pt x="441" y="51"/>
                  </a:lnTo>
                  <a:lnTo>
                    <a:pt x="494" y="33"/>
                  </a:lnTo>
                  <a:lnTo>
                    <a:pt x="551" y="19"/>
                  </a:lnTo>
                  <a:lnTo>
                    <a:pt x="610" y="9"/>
                  </a:lnTo>
                  <a:lnTo>
                    <a:pt x="670" y="3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4984" y="2841"/>
              <a:ext cx="1668" cy="112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ransition advTm="6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10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4478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0000FF"/>
                </a:solidFill>
              </a:rPr>
              <a:t>Consistency</a:t>
            </a:r>
            <a:r>
              <a:rPr lang="en-US" sz="2800" dirty="0" smtClean="0">
                <a:solidFill>
                  <a:srgbClr val="0000FF"/>
                </a:solidFill>
              </a:rPr>
              <a:t> of wall crossing of </a:t>
            </a:r>
            <a:r>
              <a:rPr lang="en-US" sz="2800" u="sng" dirty="0" smtClean="0">
                <a:solidFill>
                  <a:srgbClr val="0000FF"/>
                </a:solidFill>
              </a:rPr>
              <a:t>framed BPS states </a:t>
            </a:r>
            <a:r>
              <a:rPr lang="en-US" sz="2800" dirty="0" smtClean="0">
                <a:solidFill>
                  <a:srgbClr val="0000FF"/>
                </a:solidFill>
              </a:rPr>
              <a:t>implies the </a:t>
            </a:r>
            <a:r>
              <a:rPr lang="en-US" sz="2800" dirty="0" err="1" smtClean="0">
                <a:solidFill>
                  <a:srgbClr val="0000FF"/>
                </a:solidFill>
              </a:rPr>
              <a:t>Kontsevich-Soibelman</a:t>
            </a:r>
            <a:r>
              <a:rPr lang="en-US" sz="2800" dirty="0" smtClean="0">
                <a:solidFill>
                  <a:srgbClr val="0000FF"/>
                </a:solidFill>
              </a:rPr>
              <a:t> WCF  for  </a:t>
            </a:r>
            <a:r>
              <a:rPr lang="en-US" sz="2800" b="1" i="1" u="sng" dirty="0" smtClean="0">
                <a:solidFill>
                  <a:srgbClr val="0000FF"/>
                </a:solidFill>
              </a:rPr>
              <a:t>unframed</a:t>
            </a:r>
            <a:r>
              <a:rPr lang="en-US" sz="2800" dirty="0" smtClean="0">
                <a:solidFill>
                  <a:srgbClr val="0000FF"/>
                </a:solidFill>
              </a:rPr>
              <a:t> states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581400" y="2590800"/>
            <a:ext cx="1671203" cy="611570"/>
            <a:chOff x="1174" y="1464"/>
            <a:chExt cx="6337" cy="2319"/>
          </a:xfrm>
          <a:solidFill>
            <a:srgbClr val="0000FF"/>
          </a:solidFill>
        </p:grpSpPr>
        <p:sp>
          <p:nvSpPr>
            <p:cNvPr id="7174" name="Freeform 6"/>
            <p:cNvSpPr>
              <a:spLocks noEditPoints="1"/>
            </p:cNvSpPr>
            <p:nvPr/>
          </p:nvSpPr>
          <p:spPr bwMode="auto">
            <a:xfrm>
              <a:off x="1174" y="1568"/>
              <a:ext cx="1382" cy="1634"/>
            </a:xfrm>
            <a:custGeom>
              <a:avLst/>
              <a:gdLst/>
              <a:ahLst/>
              <a:cxnLst>
                <a:cxn ang="0">
                  <a:pos x="1376" y="1260"/>
                </a:cxn>
                <a:cxn ang="0">
                  <a:pos x="781" y="4"/>
                </a:cxn>
                <a:cxn ang="0">
                  <a:pos x="1026" y="79"/>
                </a:cxn>
                <a:cxn ang="0">
                  <a:pos x="1215" y="225"/>
                </a:cxn>
                <a:cxn ang="0">
                  <a:pos x="1328" y="424"/>
                </a:cxn>
                <a:cxn ang="0">
                  <a:pos x="1346" y="658"/>
                </a:cxn>
                <a:cxn ang="0">
                  <a:pos x="1280" y="879"/>
                </a:cxn>
                <a:cxn ang="0">
                  <a:pos x="1161" y="1091"/>
                </a:cxn>
                <a:cxn ang="0">
                  <a:pos x="1040" y="1296"/>
                </a:cxn>
                <a:cxn ang="0">
                  <a:pos x="970" y="1485"/>
                </a:cxn>
                <a:cxn ang="0">
                  <a:pos x="1243" y="1477"/>
                </a:cxn>
                <a:cxn ang="0">
                  <a:pos x="1284" y="1443"/>
                </a:cxn>
                <a:cxn ang="0">
                  <a:pos x="1316" y="1320"/>
                </a:cxn>
                <a:cxn ang="0">
                  <a:pos x="1304" y="1634"/>
                </a:cxn>
                <a:cxn ang="0">
                  <a:pos x="907" y="1623"/>
                </a:cxn>
                <a:cxn ang="0">
                  <a:pos x="905" y="1526"/>
                </a:cxn>
                <a:cxn ang="0">
                  <a:pos x="940" y="1330"/>
                </a:cxn>
                <a:cxn ang="0">
                  <a:pos x="990" y="1163"/>
                </a:cxn>
                <a:cxn ang="0">
                  <a:pos x="1076" y="898"/>
                </a:cxn>
                <a:cxn ang="0">
                  <a:pos x="1127" y="581"/>
                </a:cxn>
                <a:cxn ang="0">
                  <a:pos x="1093" y="363"/>
                </a:cxn>
                <a:cxn ang="0">
                  <a:pos x="1004" y="204"/>
                </a:cxn>
                <a:cxn ang="0">
                  <a:pos x="879" y="102"/>
                </a:cxn>
                <a:cxn ang="0">
                  <a:pos x="734" y="55"/>
                </a:cxn>
                <a:cxn ang="0">
                  <a:pos x="592" y="64"/>
                </a:cxn>
                <a:cxn ang="0">
                  <a:pos x="455" y="125"/>
                </a:cxn>
                <a:cxn ang="0">
                  <a:pos x="338" y="244"/>
                </a:cxn>
                <a:cxn ang="0">
                  <a:pos x="264" y="424"/>
                </a:cxn>
                <a:cxn ang="0">
                  <a:pos x="252" y="668"/>
                </a:cxn>
                <a:cxn ang="0">
                  <a:pos x="306" y="923"/>
                </a:cxn>
                <a:cxn ang="0">
                  <a:pos x="378" y="1139"/>
                </a:cxn>
                <a:cxn ang="0">
                  <a:pos x="459" y="1439"/>
                </a:cxn>
                <a:cxn ang="0">
                  <a:pos x="471" y="1610"/>
                </a:cxn>
                <a:cxn ang="0">
                  <a:pos x="443" y="1634"/>
                </a:cxn>
                <a:cxn ang="0">
                  <a:pos x="56" y="1258"/>
                </a:cxn>
                <a:cxn ang="0">
                  <a:pos x="97" y="1443"/>
                </a:cxn>
                <a:cxn ang="0">
                  <a:pos x="123" y="1470"/>
                </a:cxn>
                <a:cxn ang="0">
                  <a:pos x="195" y="1485"/>
                </a:cxn>
                <a:cxn ang="0">
                  <a:pos x="360" y="1333"/>
                </a:cxn>
                <a:cxn ang="0">
                  <a:pos x="221" y="1091"/>
                </a:cxn>
                <a:cxn ang="0">
                  <a:pos x="103" y="879"/>
                </a:cxn>
                <a:cxn ang="0">
                  <a:pos x="36" y="658"/>
                </a:cxn>
                <a:cxn ang="0">
                  <a:pos x="54" y="427"/>
                </a:cxn>
                <a:cxn ang="0">
                  <a:pos x="165" y="227"/>
                </a:cxn>
                <a:cxn ang="0">
                  <a:pos x="354" y="81"/>
                </a:cxn>
                <a:cxn ang="0">
                  <a:pos x="600" y="7"/>
                </a:cxn>
              </a:cxnLst>
              <a:rect l="0" t="0" r="r" b="b"/>
              <a:pathLst>
                <a:path w="1382" h="1634">
                  <a:moveTo>
                    <a:pt x="1376" y="1258"/>
                  </a:moveTo>
                  <a:lnTo>
                    <a:pt x="1382" y="1260"/>
                  </a:lnTo>
                  <a:lnTo>
                    <a:pt x="1376" y="1260"/>
                  </a:lnTo>
                  <a:lnTo>
                    <a:pt x="1376" y="1258"/>
                  </a:lnTo>
                  <a:close/>
                  <a:moveTo>
                    <a:pt x="692" y="0"/>
                  </a:moveTo>
                  <a:lnTo>
                    <a:pt x="781" y="4"/>
                  </a:lnTo>
                  <a:lnTo>
                    <a:pt x="867" y="21"/>
                  </a:lnTo>
                  <a:lnTo>
                    <a:pt x="948" y="45"/>
                  </a:lnTo>
                  <a:lnTo>
                    <a:pt x="1026" y="79"/>
                  </a:lnTo>
                  <a:lnTo>
                    <a:pt x="1095" y="121"/>
                  </a:lnTo>
                  <a:lnTo>
                    <a:pt x="1159" y="170"/>
                  </a:lnTo>
                  <a:lnTo>
                    <a:pt x="1215" y="225"/>
                  </a:lnTo>
                  <a:lnTo>
                    <a:pt x="1262" y="287"/>
                  </a:lnTo>
                  <a:lnTo>
                    <a:pt x="1300" y="354"/>
                  </a:lnTo>
                  <a:lnTo>
                    <a:pt x="1328" y="424"/>
                  </a:lnTo>
                  <a:lnTo>
                    <a:pt x="1346" y="501"/>
                  </a:lnTo>
                  <a:lnTo>
                    <a:pt x="1352" y="579"/>
                  </a:lnTo>
                  <a:lnTo>
                    <a:pt x="1346" y="658"/>
                  </a:lnTo>
                  <a:lnTo>
                    <a:pt x="1332" y="732"/>
                  </a:lnTo>
                  <a:lnTo>
                    <a:pt x="1310" y="806"/>
                  </a:lnTo>
                  <a:lnTo>
                    <a:pt x="1280" y="879"/>
                  </a:lnTo>
                  <a:lnTo>
                    <a:pt x="1245" y="949"/>
                  </a:lnTo>
                  <a:lnTo>
                    <a:pt x="1205" y="1019"/>
                  </a:lnTo>
                  <a:lnTo>
                    <a:pt x="1161" y="1091"/>
                  </a:lnTo>
                  <a:lnTo>
                    <a:pt x="1115" y="1165"/>
                  </a:lnTo>
                  <a:lnTo>
                    <a:pt x="1076" y="1233"/>
                  </a:lnTo>
                  <a:lnTo>
                    <a:pt x="1040" y="1296"/>
                  </a:lnTo>
                  <a:lnTo>
                    <a:pt x="1010" y="1358"/>
                  </a:lnTo>
                  <a:lnTo>
                    <a:pt x="988" y="1422"/>
                  </a:lnTo>
                  <a:lnTo>
                    <a:pt x="970" y="1485"/>
                  </a:lnTo>
                  <a:lnTo>
                    <a:pt x="1187" y="1485"/>
                  </a:lnTo>
                  <a:lnTo>
                    <a:pt x="1219" y="1481"/>
                  </a:lnTo>
                  <a:lnTo>
                    <a:pt x="1243" y="1477"/>
                  </a:lnTo>
                  <a:lnTo>
                    <a:pt x="1261" y="1473"/>
                  </a:lnTo>
                  <a:lnTo>
                    <a:pt x="1272" y="1464"/>
                  </a:lnTo>
                  <a:lnTo>
                    <a:pt x="1284" y="1443"/>
                  </a:lnTo>
                  <a:lnTo>
                    <a:pt x="1288" y="1428"/>
                  </a:lnTo>
                  <a:lnTo>
                    <a:pt x="1304" y="1373"/>
                  </a:lnTo>
                  <a:lnTo>
                    <a:pt x="1316" y="1320"/>
                  </a:lnTo>
                  <a:lnTo>
                    <a:pt x="1326" y="1260"/>
                  </a:lnTo>
                  <a:lnTo>
                    <a:pt x="1376" y="1260"/>
                  </a:lnTo>
                  <a:lnTo>
                    <a:pt x="1304" y="1634"/>
                  </a:lnTo>
                  <a:lnTo>
                    <a:pt x="932" y="1634"/>
                  </a:lnTo>
                  <a:lnTo>
                    <a:pt x="917" y="1632"/>
                  </a:lnTo>
                  <a:lnTo>
                    <a:pt x="907" y="1623"/>
                  </a:lnTo>
                  <a:lnTo>
                    <a:pt x="903" y="1610"/>
                  </a:lnTo>
                  <a:lnTo>
                    <a:pt x="901" y="1587"/>
                  </a:lnTo>
                  <a:lnTo>
                    <a:pt x="905" y="1526"/>
                  </a:lnTo>
                  <a:lnTo>
                    <a:pt x="913" y="1460"/>
                  </a:lnTo>
                  <a:lnTo>
                    <a:pt x="924" y="1394"/>
                  </a:lnTo>
                  <a:lnTo>
                    <a:pt x="940" y="1330"/>
                  </a:lnTo>
                  <a:lnTo>
                    <a:pt x="958" y="1269"/>
                  </a:lnTo>
                  <a:lnTo>
                    <a:pt x="974" y="1212"/>
                  </a:lnTo>
                  <a:lnTo>
                    <a:pt x="990" y="1163"/>
                  </a:lnTo>
                  <a:lnTo>
                    <a:pt x="1004" y="1120"/>
                  </a:lnTo>
                  <a:lnTo>
                    <a:pt x="1042" y="1008"/>
                  </a:lnTo>
                  <a:lnTo>
                    <a:pt x="1076" y="898"/>
                  </a:lnTo>
                  <a:lnTo>
                    <a:pt x="1103" y="792"/>
                  </a:lnTo>
                  <a:lnTo>
                    <a:pt x="1121" y="685"/>
                  </a:lnTo>
                  <a:lnTo>
                    <a:pt x="1127" y="581"/>
                  </a:lnTo>
                  <a:lnTo>
                    <a:pt x="1123" y="501"/>
                  </a:lnTo>
                  <a:lnTo>
                    <a:pt x="1111" y="429"/>
                  </a:lnTo>
                  <a:lnTo>
                    <a:pt x="1093" y="363"/>
                  </a:lnTo>
                  <a:lnTo>
                    <a:pt x="1070" y="304"/>
                  </a:lnTo>
                  <a:lnTo>
                    <a:pt x="1038" y="251"/>
                  </a:lnTo>
                  <a:lnTo>
                    <a:pt x="1004" y="204"/>
                  </a:lnTo>
                  <a:lnTo>
                    <a:pt x="964" y="164"/>
                  </a:lnTo>
                  <a:lnTo>
                    <a:pt x="923" y="130"/>
                  </a:lnTo>
                  <a:lnTo>
                    <a:pt x="879" y="102"/>
                  </a:lnTo>
                  <a:lnTo>
                    <a:pt x="831" y="81"/>
                  </a:lnTo>
                  <a:lnTo>
                    <a:pt x="783" y="66"/>
                  </a:lnTo>
                  <a:lnTo>
                    <a:pt x="734" y="55"/>
                  </a:lnTo>
                  <a:lnTo>
                    <a:pt x="686" y="53"/>
                  </a:lnTo>
                  <a:lnTo>
                    <a:pt x="640" y="55"/>
                  </a:lnTo>
                  <a:lnTo>
                    <a:pt x="592" y="64"/>
                  </a:lnTo>
                  <a:lnTo>
                    <a:pt x="545" y="79"/>
                  </a:lnTo>
                  <a:lnTo>
                    <a:pt x="499" y="100"/>
                  </a:lnTo>
                  <a:lnTo>
                    <a:pt x="455" y="125"/>
                  </a:lnTo>
                  <a:lnTo>
                    <a:pt x="413" y="159"/>
                  </a:lnTo>
                  <a:lnTo>
                    <a:pt x="374" y="200"/>
                  </a:lnTo>
                  <a:lnTo>
                    <a:pt x="338" y="244"/>
                  </a:lnTo>
                  <a:lnTo>
                    <a:pt x="308" y="297"/>
                  </a:lnTo>
                  <a:lnTo>
                    <a:pt x="282" y="359"/>
                  </a:lnTo>
                  <a:lnTo>
                    <a:pt x="264" y="424"/>
                  </a:lnTo>
                  <a:lnTo>
                    <a:pt x="252" y="499"/>
                  </a:lnTo>
                  <a:lnTo>
                    <a:pt x="248" y="581"/>
                  </a:lnTo>
                  <a:lnTo>
                    <a:pt x="252" y="668"/>
                  </a:lnTo>
                  <a:lnTo>
                    <a:pt x="266" y="755"/>
                  </a:lnTo>
                  <a:lnTo>
                    <a:pt x="284" y="840"/>
                  </a:lnTo>
                  <a:lnTo>
                    <a:pt x="306" y="923"/>
                  </a:lnTo>
                  <a:lnTo>
                    <a:pt x="330" y="1002"/>
                  </a:lnTo>
                  <a:lnTo>
                    <a:pt x="354" y="1074"/>
                  </a:lnTo>
                  <a:lnTo>
                    <a:pt x="378" y="1139"/>
                  </a:lnTo>
                  <a:lnTo>
                    <a:pt x="423" y="1286"/>
                  </a:lnTo>
                  <a:lnTo>
                    <a:pt x="443" y="1362"/>
                  </a:lnTo>
                  <a:lnTo>
                    <a:pt x="459" y="1439"/>
                  </a:lnTo>
                  <a:lnTo>
                    <a:pt x="469" y="1515"/>
                  </a:lnTo>
                  <a:lnTo>
                    <a:pt x="473" y="1587"/>
                  </a:lnTo>
                  <a:lnTo>
                    <a:pt x="471" y="1610"/>
                  </a:lnTo>
                  <a:lnTo>
                    <a:pt x="467" y="1623"/>
                  </a:lnTo>
                  <a:lnTo>
                    <a:pt x="459" y="1632"/>
                  </a:lnTo>
                  <a:lnTo>
                    <a:pt x="443" y="1634"/>
                  </a:lnTo>
                  <a:lnTo>
                    <a:pt x="72" y="1634"/>
                  </a:lnTo>
                  <a:lnTo>
                    <a:pt x="0" y="1258"/>
                  </a:lnTo>
                  <a:lnTo>
                    <a:pt x="56" y="1258"/>
                  </a:lnTo>
                  <a:lnTo>
                    <a:pt x="72" y="1345"/>
                  </a:lnTo>
                  <a:lnTo>
                    <a:pt x="93" y="1430"/>
                  </a:lnTo>
                  <a:lnTo>
                    <a:pt x="97" y="1443"/>
                  </a:lnTo>
                  <a:lnTo>
                    <a:pt x="103" y="1453"/>
                  </a:lnTo>
                  <a:lnTo>
                    <a:pt x="111" y="1464"/>
                  </a:lnTo>
                  <a:lnTo>
                    <a:pt x="123" y="1470"/>
                  </a:lnTo>
                  <a:lnTo>
                    <a:pt x="139" y="1477"/>
                  </a:lnTo>
                  <a:lnTo>
                    <a:pt x="163" y="1481"/>
                  </a:lnTo>
                  <a:lnTo>
                    <a:pt x="195" y="1485"/>
                  </a:lnTo>
                  <a:lnTo>
                    <a:pt x="412" y="1485"/>
                  </a:lnTo>
                  <a:lnTo>
                    <a:pt x="392" y="1409"/>
                  </a:lnTo>
                  <a:lnTo>
                    <a:pt x="360" y="1333"/>
                  </a:lnTo>
                  <a:lnTo>
                    <a:pt x="322" y="1258"/>
                  </a:lnTo>
                  <a:lnTo>
                    <a:pt x="274" y="1178"/>
                  </a:lnTo>
                  <a:lnTo>
                    <a:pt x="221" y="1091"/>
                  </a:lnTo>
                  <a:lnTo>
                    <a:pt x="179" y="1019"/>
                  </a:lnTo>
                  <a:lnTo>
                    <a:pt x="139" y="949"/>
                  </a:lnTo>
                  <a:lnTo>
                    <a:pt x="103" y="879"/>
                  </a:lnTo>
                  <a:lnTo>
                    <a:pt x="73" y="806"/>
                  </a:lnTo>
                  <a:lnTo>
                    <a:pt x="50" y="732"/>
                  </a:lnTo>
                  <a:lnTo>
                    <a:pt x="36" y="658"/>
                  </a:lnTo>
                  <a:lnTo>
                    <a:pt x="30" y="579"/>
                  </a:lnTo>
                  <a:lnTo>
                    <a:pt x="36" y="501"/>
                  </a:lnTo>
                  <a:lnTo>
                    <a:pt x="54" y="427"/>
                  </a:lnTo>
                  <a:lnTo>
                    <a:pt x="79" y="354"/>
                  </a:lnTo>
                  <a:lnTo>
                    <a:pt x="117" y="289"/>
                  </a:lnTo>
                  <a:lnTo>
                    <a:pt x="165" y="227"/>
                  </a:lnTo>
                  <a:lnTo>
                    <a:pt x="221" y="172"/>
                  </a:lnTo>
                  <a:lnTo>
                    <a:pt x="282" y="121"/>
                  </a:lnTo>
                  <a:lnTo>
                    <a:pt x="354" y="81"/>
                  </a:lnTo>
                  <a:lnTo>
                    <a:pt x="429" y="47"/>
                  </a:lnTo>
                  <a:lnTo>
                    <a:pt x="513" y="21"/>
                  </a:lnTo>
                  <a:lnTo>
                    <a:pt x="600" y="7"/>
                  </a:lnTo>
                  <a:lnTo>
                    <a:pt x="6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2870" y="1466"/>
              <a:ext cx="507" cy="2317"/>
            </a:xfrm>
            <a:custGeom>
              <a:avLst/>
              <a:gdLst/>
              <a:ahLst/>
              <a:cxnLst>
                <a:cxn ang="0">
                  <a:pos x="489" y="0"/>
                </a:cxn>
                <a:cxn ang="0">
                  <a:pos x="501" y="7"/>
                </a:cxn>
                <a:cxn ang="0">
                  <a:pos x="507" y="17"/>
                </a:cxn>
                <a:cxn ang="0">
                  <a:pos x="505" y="32"/>
                </a:cxn>
                <a:cxn ang="0">
                  <a:pos x="491" y="49"/>
                </a:cxn>
                <a:cxn ang="0">
                  <a:pos x="408" y="145"/>
                </a:cxn>
                <a:cxn ang="0">
                  <a:pos x="296" y="323"/>
                </a:cxn>
                <a:cxn ang="0">
                  <a:pos x="217" y="516"/>
                </a:cxn>
                <a:cxn ang="0">
                  <a:pos x="165" y="724"/>
                </a:cxn>
                <a:cxn ang="0">
                  <a:pos x="135" y="938"/>
                </a:cxn>
                <a:cxn ang="0">
                  <a:pos x="127" y="1159"/>
                </a:cxn>
                <a:cxn ang="0">
                  <a:pos x="133" y="1341"/>
                </a:cxn>
                <a:cxn ang="0">
                  <a:pos x="155" y="1532"/>
                </a:cxn>
                <a:cxn ang="0">
                  <a:pos x="195" y="1723"/>
                </a:cxn>
                <a:cxn ang="0">
                  <a:pos x="258" y="1910"/>
                </a:cxn>
                <a:cxn ang="0">
                  <a:pos x="348" y="2086"/>
                </a:cxn>
                <a:cxn ang="0">
                  <a:pos x="469" y="2245"/>
                </a:cxn>
                <a:cxn ang="0">
                  <a:pos x="505" y="2285"/>
                </a:cxn>
                <a:cxn ang="0">
                  <a:pos x="507" y="2296"/>
                </a:cxn>
                <a:cxn ang="0">
                  <a:pos x="505" y="2302"/>
                </a:cxn>
                <a:cxn ang="0">
                  <a:pos x="499" y="2313"/>
                </a:cxn>
                <a:cxn ang="0">
                  <a:pos x="481" y="2317"/>
                </a:cxn>
                <a:cxn ang="0">
                  <a:pos x="455" y="2302"/>
                </a:cxn>
                <a:cxn ang="0">
                  <a:pos x="404" y="2258"/>
                </a:cxn>
                <a:cxn ang="0">
                  <a:pos x="334" y="2186"/>
                </a:cxn>
                <a:cxn ang="0">
                  <a:pos x="258" y="2084"/>
                </a:cxn>
                <a:cxn ang="0">
                  <a:pos x="179" y="1954"/>
                </a:cxn>
                <a:cxn ang="0">
                  <a:pos x="97" y="1768"/>
                </a:cxn>
                <a:cxn ang="0">
                  <a:pos x="36" y="1545"/>
                </a:cxn>
                <a:cxn ang="0">
                  <a:pos x="8" y="1337"/>
                </a:cxn>
                <a:cxn ang="0">
                  <a:pos x="0" y="1159"/>
                </a:cxn>
                <a:cxn ang="0">
                  <a:pos x="12" y="947"/>
                </a:cxn>
                <a:cxn ang="0">
                  <a:pos x="54" y="705"/>
                </a:cxn>
                <a:cxn ang="0">
                  <a:pos x="137" y="452"/>
                </a:cxn>
                <a:cxn ang="0">
                  <a:pos x="207" y="316"/>
                </a:cxn>
                <a:cxn ang="0">
                  <a:pos x="280" y="204"/>
                </a:cxn>
                <a:cxn ang="0">
                  <a:pos x="352" y="115"/>
                </a:cxn>
                <a:cxn ang="0">
                  <a:pos x="414" y="51"/>
                </a:cxn>
                <a:cxn ang="0">
                  <a:pos x="459" y="13"/>
                </a:cxn>
              </a:cxnLst>
              <a:rect l="0" t="0" r="r" b="b"/>
              <a:pathLst>
                <a:path w="507" h="2317">
                  <a:moveTo>
                    <a:pt x="483" y="0"/>
                  </a:moveTo>
                  <a:lnTo>
                    <a:pt x="489" y="0"/>
                  </a:lnTo>
                  <a:lnTo>
                    <a:pt x="495" y="2"/>
                  </a:lnTo>
                  <a:lnTo>
                    <a:pt x="501" y="7"/>
                  </a:lnTo>
                  <a:lnTo>
                    <a:pt x="503" y="11"/>
                  </a:lnTo>
                  <a:lnTo>
                    <a:pt x="507" y="17"/>
                  </a:lnTo>
                  <a:lnTo>
                    <a:pt x="507" y="28"/>
                  </a:lnTo>
                  <a:lnTo>
                    <a:pt x="505" y="32"/>
                  </a:lnTo>
                  <a:lnTo>
                    <a:pt x="501" y="38"/>
                  </a:lnTo>
                  <a:lnTo>
                    <a:pt x="491" y="49"/>
                  </a:lnTo>
                  <a:lnTo>
                    <a:pt x="475" y="62"/>
                  </a:lnTo>
                  <a:lnTo>
                    <a:pt x="408" y="145"/>
                  </a:lnTo>
                  <a:lnTo>
                    <a:pt x="348" y="232"/>
                  </a:lnTo>
                  <a:lnTo>
                    <a:pt x="296" y="323"/>
                  </a:lnTo>
                  <a:lnTo>
                    <a:pt x="252" y="418"/>
                  </a:lnTo>
                  <a:lnTo>
                    <a:pt x="217" y="516"/>
                  </a:lnTo>
                  <a:lnTo>
                    <a:pt x="187" y="618"/>
                  </a:lnTo>
                  <a:lnTo>
                    <a:pt x="165" y="724"/>
                  </a:lnTo>
                  <a:lnTo>
                    <a:pt x="147" y="830"/>
                  </a:lnTo>
                  <a:lnTo>
                    <a:pt x="135" y="938"/>
                  </a:lnTo>
                  <a:lnTo>
                    <a:pt x="129" y="1048"/>
                  </a:lnTo>
                  <a:lnTo>
                    <a:pt x="127" y="1159"/>
                  </a:lnTo>
                  <a:lnTo>
                    <a:pt x="129" y="1248"/>
                  </a:lnTo>
                  <a:lnTo>
                    <a:pt x="133" y="1341"/>
                  </a:lnTo>
                  <a:lnTo>
                    <a:pt x="141" y="1435"/>
                  </a:lnTo>
                  <a:lnTo>
                    <a:pt x="155" y="1532"/>
                  </a:lnTo>
                  <a:lnTo>
                    <a:pt x="173" y="1628"/>
                  </a:lnTo>
                  <a:lnTo>
                    <a:pt x="195" y="1723"/>
                  </a:lnTo>
                  <a:lnTo>
                    <a:pt x="225" y="1819"/>
                  </a:lnTo>
                  <a:lnTo>
                    <a:pt x="258" y="1910"/>
                  </a:lnTo>
                  <a:lnTo>
                    <a:pt x="300" y="2001"/>
                  </a:lnTo>
                  <a:lnTo>
                    <a:pt x="348" y="2086"/>
                  </a:lnTo>
                  <a:lnTo>
                    <a:pt x="406" y="2169"/>
                  </a:lnTo>
                  <a:lnTo>
                    <a:pt x="469" y="2245"/>
                  </a:lnTo>
                  <a:lnTo>
                    <a:pt x="499" y="2277"/>
                  </a:lnTo>
                  <a:lnTo>
                    <a:pt x="505" y="2285"/>
                  </a:lnTo>
                  <a:lnTo>
                    <a:pt x="507" y="2292"/>
                  </a:lnTo>
                  <a:lnTo>
                    <a:pt x="507" y="2296"/>
                  </a:lnTo>
                  <a:lnTo>
                    <a:pt x="505" y="2296"/>
                  </a:lnTo>
                  <a:lnTo>
                    <a:pt x="505" y="2302"/>
                  </a:lnTo>
                  <a:lnTo>
                    <a:pt x="501" y="2309"/>
                  </a:lnTo>
                  <a:lnTo>
                    <a:pt x="499" y="2313"/>
                  </a:lnTo>
                  <a:lnTo>
                    <a:pt x="487" y="2317"/>
                  </a:lnTo>
                  <a:lnTo>
                    <a:pt x="481" y="2317"/>
                  </a:lnTo>
                  <a:lnTo>
                    <a:pt x="471" y="2313"/>
                  </a:lnTo>
                  <a:lnTo>
                    <a:pt x="455" y="2302"/>
                  </a:lnTo>
                  <a:lnTo>
                    <a:pt x="431" y="2283"/>
                  </a:lnTo>
                  <a:lnTo>
                    <a:pt x="404" y="2258"/>
                  </a:lnTo>
                  <a:lnTo>
                    <a:pt x="370" y="2226"/>
                  </a:lnTo>
                  <a:lnTo>
                    <a:pt x="334" y="2186"/>
                  </a:lnTo>
                  <a:lnTo>
                    <a:pt x="296" y="2139"/>
                  </a:lnTo>
                  <a:lnTo>
                    <a:pt x="258" y="2084"/>
                  </a:lnTo>
                  <a:lnTo>
                    <a:pt x="219" y="2024"/>
                  </a:lnTo>
                  <a:lnTo>
                    <a:pt x="179" y="1954"/>
                  </a:lnTo>
                  <a:lnTo>
                    <a:pt x="143" y="1880"/>
                  </a:lnTo>
                  <a:lnTo>
                    <a:pt x="97" y="1768"/>
                  </a:lnTo>
                  <a:lnTo>
                    <a:pt x="62" y="1655"/>
                  </a:lnTo>
                  <a:lnTo>
                    <a:pt x="36" y="1545"/>
                  </a:lnTo>
                  <a:lnTo>
                    <a:pt x="18" y="1439"/>
                  </a:lnTo>
                  <a:lnTo>
                    <a:pt x="8" y="1337"/>
                  </a:lnTo>
                  <a:lnTo>
                    <a:pt x="2" y="1244"/>
                  </a:lnTo>
                  <a:lnTo>
                    <a:pt x="0" y="1159"/>
                  </a:lnTo>
                  <a:lnTo>
                    <a:pt x="2" y="1057"/>
                  </a:lnTo>
                  <a:lnTo>
                    <a:pt x="12" y="947"/>
                  </a:lnTo>
                  <a:lnTo>
                    <a:pt x="28" y="828"/>
                  </a:lnTo>
                  <a:lnTo>
                    <a:pt x="54" y="705"/>
                  </a:lnTo>
                  <a:lnTo>
                    <a:pt x="89" y="580"/>
                  </a:lnTo>
                  <a:lnTo>
                    <a:pt x="137" y="452"/>
                  </a:lnTo>
                  <a:lnTo>
                    <a:pt x="171" y="382"/>
                  </a:lnTo>
                  <a:lnTo>
                    <a:pt x="207" y="316"/>
                  </a:lnTo>
                  <a:lnTo>
                    <a:pt x="245" y="257"/>
                  </a:lnTo>
                  <a:lnTo>
                    <a:pt x="280" y="204"/>
                  </a:lnTo>
                  <a:lnTo>
                    <a:pt x="316" y="157"/>
                  </a:lnTo>
                  <a:lnTo>
                    <a:pt x="352" y="115"/>
                  </a:lnTo>
                  <a:lnTo>
                    <a:pt x="384" y="81"/>
                  </a:lnTo>
                  <a:lnTo>
                    <a:pt x="414" y="51"/>
                  </a:lnTo>
                  <a:lnTo>
                    <a:pt x="439" y="30"/>
                  </a:lnTo>
                  <a:lnTo>
                    <a:pt x="459" y="13"/>
                  </a:lnTo>
                  <a:lnTo>
                    <a:pt x="4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3536" y="2183"/>
              <a:ext cx="1145" cy="1522"/>
            </a:xfrm>
            <a:custGeom>
              <a:avLst/>
              <a:gdLst/>
              <a:ahLst/>
              <a:cxnLst>
                <a:cxn ang="0">
                  <a:pos x="481" y="5"/>
                </a:cxn>
                <a:cxn ang="0">
                  <a:pos x="571" y="43"/>
                </a:cxn>
                <a:cxn ang="0">
                  <a:pos x="640" y="113"/>
                </a:cxn>
                <a:cxn ang="0">
                  <a:pos x="692" y="204"/>
                </a:cxn>
                <a:cxn ang="0">
                  <a:pos x="746" y="348"/>
                </a:cxn>
                <a:cxn ang="0">
                  <a:pos x="785" y="514"/>
                </a:cxn>
                <a:cxn ang="0">
                  <a:pos x="801" y="641"/>
                </a:cxn>
                <a:cxn ang="0">
                  <a:pos x="803" y="728"/>
                </a:cxn>
                <a:cxn ang="0">
                  <a:pos x="936" y="378"/>
                </a:cxn>
                <a:cxn ang="0">
                  <a:pos x="1090" y="39"/>
                </a:cxn>
                <a:cxn ang="0">
                  <a:pos x="1099" y="28"/>
                </a:cxn>
                <a:cxn ang="0">
                  <a:pos x="1109" y="24"/>
                </a:cxn>
                <a:cxn ang="0">
                  <a:pos x="1139" y="30"/>
                </a:cxn>
                <a:cxn ang="0">
                  <a:pos x="1145" y="39"/>
                </a:cxn>
                <a:cxn ang="0">
                  <a:pos x="1141" y="56"/>
                </a:cxn>
                <a:cxn ang="0">
                  <a:pos x="1123" y="94"/>
                </a:cxn>
                <a:cxn ang="0">
                  <a:pos x="1103" y="136"/>
                </a:cxn>
                <a:cxn ang="0">
                  <a:pos x="1038" y="278"/>
                </a:cxn>
                <a:cxn ang="0">
                  <a:pos x="964" y="450"/>
                </a:cxn>
                <a:cxn ang="0">
                  <a:pos x="893" y="635"/>
                </a:cxn>
                <a:cxn ang="0">
                  <a:pos x="831" y="811"/>
                </a:cxn>
                <a:cxn ang="0">
                  <a:pos x="795" y="938"/>
                </a:cxn>
                <a:cxn ang="0">
                  <a:pos x="781" y="1023"/>
                </a:cxn>
                <a:cxn ang="0">
                  <a:pos x="762" y="1136"/>
                </a:cxn>
                <a:cxn ang="0">
                  <a:pos x="730" y="1290"/>
                </a:cxn>
                <a:cxn ang="0">
                  <a:pos x="692" y="1433"/>
                </a:cxn>
                <a:cxn ang="0">
                  <a:pos x="668" y="1498"/>
                </a:cxn>
                <a:cxn ang="0">
                  <a:pos x="638" y="1522"/>
                </a:cxn>
                <a:cxn ang="0">
                  <a:pos x="618" y="1509"/>
                </a:cxn>
                <a:cxn ang="0">
                  <a:pos x="610" y="1477"/>
                </a:cxn>
                <a:cxn ang="0">
                  <a:pos x="618" y="1418"/>
                </a:cxn>
                <a:cxn ang="0">
                  <a:pos x="636" y="1324"/>
                </a:cxn>
                <a:cxn ang="0">
                  <a:pos x="664" y="1210"/>
                </a:cxn>
                <a:cxn ang="0">
                  <a:pos x="694" y="1091"/>
                </a:cxn>
                <a:cxn ang="0">
                  <a:pos x="724" y="981"/>
                </a:cxn>
                <a:cxn ang="0">
                  <a:pos x="736" y="940"/>
                </a:cxn>
                <a:cxn ang="0">
                  <a:pos x="746" y="887"/>
                </a:cxn>
                <a:cxn ang="0">
                  <a:pos x="752" y="807"/>
                </a:cxn>
                <a:cxn ang="0">
                  <a:pos x="750" y="679"/>
                </a:cxn>
                <a:cxn ang="0">
                  <a:pos x="744" y="594"/>
                </a:cxn>
                <a:cxn ang="0">
                  <a:pos x="730" y="503"/>
                </a:cxn>
                <a:cxn ang="0">
                  <a:pos x="704" y="412"/>
                </a:cxn>
                <a:cxn ang="0">
                  <a:pos x="668" y="325"/>
                </a:cxn>
                <a:cxn ang="0">
                  <a:pos x="614" y="253"/>
                </a:cxn>
                <a:cxn ang="0">
                  <a:pos x="543" y="198"/>
                </a:cxn>
                <a:cxn ang="0">
                  <a:pos x="451" y="168"/>
                </a:cxn>
                <a:cxn ang="0">
                  <a:pos x="372" y="164"/>
                </a:cxn>
                <a:cxn ang="0">
                  <a:pos x="324" y="172"/>
                </a:cxn>
                <a:cxn ang="0">
                  <a:pos x="262" y="189"/>
                </a:cxn>
                <a:cxn ang="0">
                  <a:pos x="195" y="227"/>
                </a:cxn>
                <a:cxn ang="0">
                  <a:pos x="129" y="287"/>
                </a:cxn>
                <a:cxn ang="0">
                  <a:pos x="72" y="376"/>
                </a:cxn>
                <a:cxn ang="0">
                  <a:pos x="50" y="438"/>
                </a:cxn>
                <a:cxn ang="0">
                  <a:pos x="30" y="448"/>
                </a:cxn>
                <a:cxn ang="0">
                  <a:pos x="8" y="442"/>
                </a:cxn>
                <a:cxn ang="0">
                  <a:pos x="0" y="423"/>
                </a:cxn>
                <a:cxn ang="0">
                  <a:pos x="20" y="346"/>
                </a:cxn>
                <a:cxn ang="0">
                  <a:pos x="58" y="270"/>
                </a:cxn>
                <a:cxn ang="0">
                  <a:pos x="111" y="185"/>
                </a:cxn>
                <a:cxn ang="0">
                  <a:pos x="181" y="107"/>
                </a:cxn>
                <a:cxn ang="0">
                  <a:pos x="268" y="43"/>
                </a:cxn>
                <a:cxn ang="0">
                  <a:pos x="370" y="5"/>
                </a:cxn>
              </a:cxnLst>
              <a:rect l="0" t="0" r="r" b="b"/>
              <a:pathLst>
                <a:path w="1145" h="1522">
                  <a:moveTo>
                    <a:pt x="428" y="0"/>
                  </a:moveTo>
                  <a:lnTo>
                    <a:pt x="481" y="5"/>
                  </a:lnTo>
                  <a:lnTo>
                    <a:pt x="527" y="20"/>
                  </a:lnTo>
                  <a:lnTo>
                    <a:pt x="571" y="43"/>
                  </a:lnTo>
                  <a:lnTo>
                    <a:pt x="606" y="75"/>
                  </a:lnTo>
                  <a:lnTo>
                    <a:pt x="640" y="113"/>
                  </a:lnTo>
                  <a:lnTo>
                    <a:pt x="668" y="155"/>
                  </a:lnTo>
                  <a:lnTo>
                    <a:pt x="692" y="204"/>
                  </a:lnTo>
                  <a:lnTo>
                    <a:pt x="714" y="255"/>
                  </a:lnTo>
                  <a:lnTo>
                    <a:pt x="746" y="348"/>
                  </a:lnTo>
                  <a:lnTo>
                    <a:pt x="769" y="435"/>
                  </a:lnTo>
                  <a:lnTo>
                    <a:pt x="785" y="514"/>
                  </a:lnTo>
                  <a:lnTo>
                    <a:pt x="795" y="582"/>
                  </a:lnTo>
                  <a:lnTo>
                    <a:pt x="801" y="641"/>
                  </a:lnTo>
                  <a:lnTo>
                    <a:pt x="803" y="692"/>
                  </a:lnTo>
                  <a:lnTo>
                    <a:pt x="803" y="728"/>
                  </a:lnTo>
                  <a:lnTo>
                    <a:pt x="869" y="552"/>
                  </a:lnTo>
                  <a:lnTo>
                    <a:pt x="936" y="378"/>
                  </a:lnTo>
                  <a:lnTo>
                    <a:pt x="1010" y="206"/>
                  </a:lnTo>
                  <a:lnTo>
                    <a:pt x="1090" y="39"/>
                  </a:lnTo>
                  <a:lnTo>
                    <a:pt x="1094" y="32"/>
                  </a:lnTo>
                  <a:lnTo>
                    <a:pt x="1099" y="28"/>
                  </a:lnTo>
                  <a:lnTo>
                    <a:pt x="1103" y="26"/>
                  </a:lnTo>
                  <a:lnTo>
                    <a:pt x="1109" y="24"/>
                  </a:lnTo>
                  <a:lnTo>
                    <a:pt x="1127" y="24"/>
                  </a:lnTo>
                  <a:lnTo>
                    <a:pt x="1139" y="30"/>
                  </a:lnTo>
                  <a:lnTo>
                    <a:pt x="1141" y="34"/>
                  </a:lnTo>
                  <a:lnTo>
                    <a:pt x="1145" y="39"/>
                  </a:lnTo>
                  <a:lnTo>
                    <a:pt x="1145" y="45"/>
                  </a:lnTo>
                  <a:lnTo>
                    <a:pt x="1141" y="56"/>
                  </a:lnTo>
                  <a:lnTo>
                    <a:pt x="1135" y="73"/>
                  </a:lnTo>
                  <a:lnTo>
                    <a:pt x="1123" y="94"/>
                  </a:lnTo>
                  <a:lnTo>
                    <a:pt x="1113" y="117"/>
                  </a:lnTo>
                  <a:lnTo>
                    <a:pt x="1103" y="136"/>
                  </a:lnTo>
                  <a:lnTo>
                    <a:pt x="1072" y="202"/>
                  </a:lnTo>
                  <a:lnTo>
                    <a:pt x="1038" y="278"/>
                  </a:lnTo>
                  <a:lnTo>
                    <a:pt x="1002" y="363"/>
                  </a:lnTo>
                  <a:lnTo>
                    <a:pt x="964" y="450"/>
                  </a:lnTo>
                  <a:lnTo>
                    <a:pt x="929" y="541"/>
                  </a:lnTo>
                  <a:lnTo>
                    <a:pt x="893" y="635"/>
                  </a:lnTo>
                  <a:lnTo>
                    <a:pt x="859" y="724"/>
                  </a:lnTo>
                  <a:lnTo>
                    <a:pt x="831" y="811"/>
                  </a:lnTo>
                  <a:lnTo>
                    <a:pt x="805" y="892"/>
                  </a:lnTo>
                  <a:lnTo>
                    <a:pt x="795" y="938"/>
                  </a:lnTo>
                  <a:lnTo>
                    <a:pt x="787" y="983"/>
                  </a:lnTo>
                  <a:lnTo>
                    <a:pt x="781" y="1023"/>
                  </a:lnTo>
                  <a:lnTo>
                    <a:pt x="773" y="1074"/>
                  </a:lnTo>
                  <a:lnTo>
                    <a:pt x="762" y="1136"/>
                  </a:lnTo>
                  <a:lnTo>
                    <a:pt x="748" y="1208"/>
                  </a:lnTo>
                  <a:lnTo>
                    <a:pt x="730" y="1290"/>
                  </a:lnTo>
                  <a:lnTo>
                    <a:pt x="706" y="1384"/>
                  </a:lnTo>
                  <a:lnTo>
                    <a:pt x="692" y="1433"/>
                  </a:lnTo>
                  <a:lnTo>
                    <a:pt x="680" y="1471"/>
                  </a:lnTo>
                  <a:lnTo>
                    <a:pt x="668" y="1498"/>
                  </a:lnTo>
                  <a:lnTo>
                    <a:pt x="654" y="1515"/>
                  </a:lnTo>
                  <a:lnTo>
                    <a:pt x="638" y="1522"/>
                  </a:lnTo>
                  <a:lnTo>
                    <a:pt x="626" y="1517"/>
                  </a:lnTo>
                  <a:lnTo>
                    <a:pt x="618" y="1509"/>
                  </a:lnTo>
                  <a:lnTo>
                    <a:pt x="612" y="1494"/>
                  </a:lnTo>
                  <a:lnTo>
                    <a:pt x="610" y="1477"/>
                  </a:lnTo>
                  <a:lnTo>
                    <a:pt x="612" y="1454"/>
                  </a:lnTo>
                  <a:lnTo>
                    <a:pt x="618" y="1418"/>
                  </a:lnTo>
                  <a:lnTo>
                    <a:pt x="626" y="1375"/>
                  </a:lnTo>
                  <a:lnTo>
                    <a:pt x="636" y="1324"/>
                  </a:lnTo>
                  <a:lnTo>
                    <a:pt x="648" y="1269"/>
                  </a:lnTo>
                  <a:lnTo>
                    <a:pt x="664" y="1210"/>
                  </a:lnTo>
                  <a:lnTo>
                    <a:pt x="678" y="1150"/>
                  </a:lnTo>
                  <a:lnTo>
                    <a:pt x="694" y="1091"/>
                  </a:lnTo>
                  <a:lnTo>
                    <a:pt x="710" y="1034"/>
                  </a:lnTo>
                  <a:lnTo>
                    <a:pt x="724" y="981"/>
                  </a:lnTo>
                  <a:lnTo>
                    <a:pt x="730" y="962"/>
                  </a:lnTo>
                  <a:lnTo>
                    <a:pt x="736" y="940"/>
                  </a:lnTo>
                  <a:lnTo>
                    <a:pt x="740" y="915"/>
                  </a:lnTo>
                  <a:lnTo>
                    <a:pt x="746" y="887"/>
                  </a:lnTo>
                  <a:lnTo>
                    <a:pt x="748" y="851"/>
                  </a:lnTo>
                  <a:lnTo>
                    <a:pt x="752" y="807"/>
                  </a:lnTo>
                  <a:lnTo>
                    <a:pt x="752" y="718"/>
                  </a:lnTo>
                  <a:lnTo>
                    <a:pt x="750" y="679"/>
                  </a:lnTo>
                  <a:lnTo>
                    <a:pt x="748" y="637"/>
                  </a:lnTo>
                  <a:lnTo>
                    <a:pt x="744" y="594"/>
                  </a:lnTo>
                  <a:lnTo>
                    <a:pt x="738" y="548"/>
                  </a:lnTo>
                  <a:lnTo>
                    <a:pt x="730" y="503"/>
                  </a:lnTo>
                  <a:lnTo>
                    <a:pt x="718" y="457"/>
                  </a:lnTo>
                  <a:lnTo>
                    <a:pt x="704" y="412"/>
                  </a:lnTo>
                  <a:lnTo>
                    <a:pt x="688" y="368"/>
                  </a:lnTo>
                  <a:lnTo>
                    <a:pt x="668" y="325"/>
                  </a:lnTo>
                  <a:lnTo>
                    <a:pt x="642" y="287"/>
                  </a:lnTo>
                  <a:lnTo>
                    <a:pt x="614" y="253"/>
                  </a:lnTo>
                  <a:lnTo>
                    <a:pt x="581" y="223"/>
                  </a:lnTo>
                  <a:lnTo>
                    <a:pt x="543" y="198"/>
                  </a:lnTo>
                  <a:lnTo>
                    <a:pt x="499" y="179"/>
                  </a:lnTo>
                  <a:lnTo>
                    <a:pt x="451" y="168"/>
                  </a:lnTo>
                  <a:lnTo>
                    <a:pt x="396" y="164"/>
                  </a:lnTo>
                  <a:lnTo>
                    <a:pt x="372" y="164"/>
                  </a:lnTo>
                  <a:lnTo>
                    <a:pt x="350" y="168"/>
                  </a:lnTo>
                  <a:lnTo>
                    <a:pt x="324" y="172"/>
                  </a:lnTo>
                  <a:lnTo>
                    <a:pt x="294" y="179"/>
                  </a:lnTo>
                  <a:lnTo>
                    <a:pt x="262" y="189"/>
                  </a:lnTo>
                  <a:lnTo>
                    <a:pt x="229" y="206"/>
                  </a:lnTo>
                  <a:lnTo>
                    <a:pt x="195" y="227"/>
                  </a:lnTo>
                  <a:lnTo>
                    <a:pt x="161" y="253"/>
                  </a:lnTo>
                  <a:lnTo>
                    <a:pt x="129" y="287"/>
                  </a:lnTo>
                  <a:lnTo>
                    <a:pt x="99" y="327"/>
                  </a:lnTo>
                  <a:lnTo>
                    <a:pt x="72" y="376"/>
                  </a:lnTo>
                  <a:lnTo>
                    <a:pt x="50" y="433"/>
                  </a:lnTo>
                  <a:lnTo>
                    <a:pt x="50" y="438"/>
                  </a:lnTo>
                  <a:lnTo>
                    <a:pt x="44" y="448"/>
                  </a:lnTo>
                  <a:lnTo>
                    <a:pt x="30" y="448"/>
                  </a:lnTo>
                  <a:lnTo>
                    <a:pt x="18" y="446"/>
                  </a:lnTo>
                  <a:lnTo>
                    <a:pt x="8" y="442"/>
                  </a:lnTo>
                  <a:lnTo>
                    <a:pt x="2" y="435"/>
                  </a:lnTo>
                  <a:lnTo>
                    <a:pt x="0" y="423"/>
                  </a:lnTo>
                  <a:lnTo>
                    <a:pt x="2" y="404"/>
                  </a:lnTo>
                  <a:lnTo>
                    <a:pt x="20" y="346"/>
                  </a:lnTo>
                  <a:lnTo>
                    <a:pt x="36" y="310"/>
                  </a:lnTo>
                  <a:lnTo>
                    <a:pt x="58" y="270"/>
                  </a:lnTo>
                  <a:lnTo>
                    <a:pt x="82" y="227"/>
                  </a:lnTo>
                  <a:lnTo>
                    <a:pt x="111" y="185"/>
                  </a:lnTo>
                  <a:lnTo>
                    <a:pt x="143" y="145"/>
                  </a:lnTo>
                  <a:lnTo>
                    <a:pt x="181" y="107"/>
                  </a:lnTo>
                  <a:lnTo>
                    <a:pt x="223" y="73"/>
                  </a:lnTo>
                  <a:lnTo>
                    <a:pt x="268" y="43"/>
                  </a:lnTo>
                  <a:lnTo>
                    <a:pt x="318" y="20"/>
                  </a:lnTo>
                  <a:lnTo>
                    <a:pt x="370" y="5"/>
                  </a:lnTo>
                  <a:lnTo>
                    <a:pt x="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 noEditPoints="1"/>
            </p:cNvSpPr>
            <p:nvPr/>
          </p:nvSpPr>
          <p:spPr bwMode="auto">
            <a:xfrm>
              <a:off x="4944" y="2203"/>
              <a:ext cx="234" cy="1449"/>
            </a:xfrm>
            <a:custGeom>
              <a:avLst/>
              <a:gdLst/>
              <a:ahLst/>
              <a:cxnLst>
                <a:cxn ang="0">
                  <a:pos x="143" y="759"/>
                </a:cxn>
                <a:cxn ang="0">
                  <a:pos x="187" y="787"/>
                </a:cxn>
                <a:cxn ang="0">
                  <a:pos x="212" y="835"/>
                </a:cxn>
                <a:cxn ang="0">
                  <a:pos x="228" y="893"/>
                </a:cxn>
                <a:cxn ang="0">
                  <a:pos x="234" y="971"/>
                </a:cxn>
                <a:cxn ang="0">
                  <a:pos x="230" y="1065"/>
                </a:cxn>
                <a:cxn ang="0">
                  <a:pos x="204" y="1192"/>
                </a:cxn>
                <a:cxn ang="0">
                  <a:pos x="165" y="1298"/>
                </a:cxn>
                <a:cxn ang="0">
                  <a:pos x="119" y="1379"/>
                </a:cxn>
                <a:cxn ang="0">
                  <a:pos x="77" y="1432"/>
                </a:cxn>
                <a:cxn ang="0">
                  <a:pos x="53" y="1449"/>
                </a:cxn>
                <a:cxn ang="0">
                  <a:pos x="37" y="1438"/>
                </a:cxn>
                <a:cxn ang="0">
                  <a:pos x="33" y="1423"/>
                </a:cxn>
                <a:cxn ang="0">
                  <a:pos x="35" y="1415"/>
                </a:cxn>
                <a:cxn ang="0">
                  <a:pos x="39" y="1406"/>
                </a:cxn>
                <a:cxn ang="0">
                  <a:pos x="47" y="1391"/>
                </a:cxn>
                <a:cxn ang="0">
                  <a:pos x="127" y="1264"/>
                </a:cxn>
                <a:cxn ang="0">
                  <a:pos x="169" y="1143"/>
                </a:cxn>
                <a:cxn ang="0">
                  <a:pos x="185" y="1043"/>
                </a:cxn>
                <a:cxn ang="0">
                  <a:pos x="187" y="978"/>
                </a:cxn>
                <a:cxn ang="0">
                  <a:pos x="187" y="975"/>
                </a:cxn>
                <a:cxn ang="0">
                  <a:pos x="169" y="988"/>
                </a:cxn>
                <a:cxn ang="0">
                  <a:pos x="133" y="997"/>
                </a:cxn>
                <a:cxn ang="0">
                  <a:pos x="127" y="1001"/>
                </a:cxn>
                <a:cxn ang="0">
                  <a:pos x="85" y="997"/>
                </a:cxn>
                <a:cxn ang="0">
                  <a:pos x="37" y="971"/>
                </a:cxn>
                <a:cxn ang="0">
                  <a:pos x="10" y="927"/>
                </a:cxn>
                <a:cxn ang="0">
                  <a:pos x="0" y="876"/>
                </a:cxn>
                <a:cxn ang="0">
                  <a:pos x="10" y="825"/>
                </a:cxn>
                <a:cxn ang="0">
                  <a:pos x="37" y="785"/>
                </a:cxn>
                <a:cxn ang="0">
                  <a:pos x="85" y="759"/>
                </a:cxn>
                <a:cxn ang="0">
                  <a:pos x="115" y="0"/>
                </a:cxn>
                <a:cxn ang="0">
                  <a:pos x="181" y="23"/>
                </a:cxn>
                <a:cxn ang="0">
                  <a:pos x="222" y="84"/>
                </a:cxn>
                <a:cxn ang="0">
                  <a:pos x="222" y="163"/>
                </a:cxn>
                <a:cxn ang="0">
                  <a:pos x="181" y="222"/>
                </a:cxn>
                <a:cxn ang="0">
                  <a:pos x="115" y="246"/>
                </a:cxn>
                <a:cxn ang="0">
                  <a:pos x="47" y="222"/>
                </a:cxn>
                <a:cxn ang="0">
                  <a:pos x="6" y="163"/>
                </a:cxn>
                <a:cxn ang="0">
                  <a:pos x="4" y="91"/>
                </a:cxn>
                <a:cxn ang="0">
                  <a:pos x="33" y="36"/>
                </a:cxn>
                <a:cxn ang="0">
                  <a:pos x="83" y="4"/>
                </a:cxn>
              </a:cxnLst>
              <a:rect l="0" t="0" r="r" b="b"/>
              <a:pathLst>
                <a:path w="234" h="1449">
                  <a:moveTo>
                    <a:pt x="115" y="755"/>
                  </a:moveTo>
                  <a:lnTo>
                    <a:pt x="143" y="759"/>
                  </a:lnTo>
                  <a:lnTo>
                    <a:pt x="167" y="770"/>
                  </a:lnTo>
                  <a:lnTo>
                    <a:pt x="187" y="787"/>
                  </a:lnTo>
                  <a:lnTo>
                    <a:pt x="202" y="810"/>
                  </a:lnTo>
                  <a:lnTo>
                    <a:pt x="212" y="835"/>
                  </a:lnTo>
                  <a:lnTo>
                    <a:pt x="222" y="863"/>
                  </a:lnTo>
                  <a:lnTo>
                    <a:pt x="228" y="893"/>
                  </a:lnTo>
                  <a:lnTo>
                    <a:pt x="232" y="948"/>
                  </a:lnTo>
                  <a:lnTo>
                    <a:pt x="234" y="971"/>
                  </a:lnTo>
                  <a:lnTo>
                    <a:pt x="234" y="992"/>
                  </a:lnTo>
                  <a:lnTo>
                    <a:pt x="230" y="1065"/>
                  </a:lnTo>
                  <a:lnTo>
                    <a:pt x="220" y="1130"/>
                  </a:lnTo>
                  <a:lnTo>
                    <a:pt x="204" y="1192"/>
                  </a:lnTo>
                  <a:lnTo>
                    <a:pt x="187" y="1249"/>
                  </a:lnTo>
                  <a:lnTo>
                    <a:pt x="165" y="1298"/>
                  </a:lnTo>
                  <a:lnTo>
                    <a:pt x="141" y="1343"/>
                  </a:lnTo>
                  <a:lnTo>
                    <a:pt x="119" y="1379"/>
                  </a:lnTo>
                  <a:lnTo>
                    <a:pt x="97" y="1408"/>
                  </a:lnTo>
                  <a:lnTo>
                    <a:pt x="77" y="1432"/>
                  </a:lnTo>
                  <a:lnTo>
                    <a:pt x="63" y="1444"/>
                  </a:lnTo>
                  <a:lnTo>
                    <a:pt x="53" y="1449"/>
                  </a:lnTo>
                  <a:lnTo>
                    <a:pt x="41" y="1444"/>
                  </a:lnTo>
                  <a:lnTo>
                    <a:pt x="37" y="1438"/>
                  </a:lnTo>
                  <a:lnTo>
                    <a:pt x="35" y="1432"/>
                  </a:lnTo>
                  <a:lnTo>
                    <a:pt x="33" y="1423"/>
                  </a:lnTo>
                  <a:lnTo>
                    <a:pt x="33" y="1417"/>
                  </a:lnTo>
                  <a:lnTo>
                    <a:pt x="35" y="1415"/>
                  </a:lnTo>
                  <a:lnTo>
                    <a:pt x="35" y="1410"/>
                  </a:lnTo>
                  <a:lnTo>
                    <a:pt x="39" y="1406"/>
                  </a:lnTo>
                  <a:lnTo>
                    <a:pt x="41" y="1400"/>
                  </a:lnTo>
                  <a:lnTo>
                    <a:pt x="47" y="1391"/>
                  </a:lnTo>
                  <a:lnTo>
                    <a:pt x="93" y="1328"/>
                  </a:lnTo>
                  <a:lnTo>
                    <a:pt x="127" y="1264"/>
                  </a:lnTo>
                  <a:lnTo>
                    <a:pt x="153" y="1202"/>
                  </a:lnTo>
                  <a:lnTo>
                    <a:pt x="169" y="1143"/>
                  </a:lnTo>
                  <a:lnTo>
                    <a:pt x="179" y="1090"/>
                  </a:lnTo>
                  <a:lnTo>
                    <a:pt x="185" y="1043"/>
                  </a:lnTo>
                  <a:lnTo>
                    <a:pt x="187" y="1005"/>
                  </a:lnTo>
                  <a:lnTo>
                    <a:pt x="187" y="978"/>
                  </a:lnTo>
                  <a:lnTo>
                    <a:pt x="189" y="975"/>
                  </a:lnTo>
                  <a:lnTo>
                    <a:pt x="187" y="975"/>
                  </a:lnTo>
                  <a:lnTo>
                    <a:pt x="187" y="978"/>
                  </a:lnTo>
                  <a:lnTo>
                    <a:pt x="169" y="988"/>
                  </a:lnTo>
                  <a:lnTo>
                    <a:pt x="149" y="995"/>
                  </a:lnTo>
                  <a:lnTo>
                    <a:pt x="133" y="997"/>
                  </a:lnTo>
                  <a:lnTo>
                    <a:pt x="129" y="999"/>
                  </a:lnTo>
                  <a:lnTo>
                    <a:pt x="127" y="1001"/>
                  </a:lnTo>
                  <a:lnTo>
                    <a:pt x="115" y="1001"/>
                  </a:lnTo>
                  <a:lnTo>
                    <a:pt x="85" y="997"/>
                  </a:lnTo>
                  <a:lnTo>
                    <a:pt x="57" y="986"/>
                  </a:lnTo>
                  <a:lnTo>
                    <a:pt x="37" y="971"/>
                  </a:lnTo>
                  <a:lnTo>
                    <a:pt x="22" y="950"/>
                  </a:lnTo>
                  <a:lnTo>
                    <a:pt x="10" y="927"/>
                  </a:lnTo>
                  <a:lnTo>
                    <a:pt x="2" y="901"/>
                  </a:lnTo>
                  <a:lnTo>
                    <a:pt x="0" y="876"/>
                  </a:lnTo>
                  <a:lnTo>
                    <a:pt x="2" y="850"/>
                  </a:lnTo>
                  <a:lnTo>
                    <a:pt x="10" y="825"/>
                  </a:lnTo>
                  <a:lnTo>
                    <a:pt x="22" y="804"/>
                  </a:lnTo>
                  <a:lnTo>
                    <a:pt x="37" y="785"/>
                  </a:lnTo>
                  <a:lnTo>
                    <a:pt x="57" y="768"/>
                  </a:lnTo>
                  <a:lnTo>
                    <a:pt x="85" y="759"/>
                  </a:lnTo>
                  <a:lnTo>
                    <a:pt x="115" y="755"/>
                  </a:lnTo>
                  <a:close/>
                  <a:moveTo>
                    <a:pt x="115" y="0"/>
                  </a:moveTo>
                  <a:lnTo>
                    <a:pt x="151" y="6"/>
                  </a:lnTo>
                  <a:lnTo>
                    <a:pt x="181" y="23"/>
                  </a:lnTo>
                  <a:lnTo>
                    <a:pt x="206" y="50"/>
                  </a:lnTo>
                  <a:lnTo>
                    <a:pt x="222" y="84"/>
                  </a:lnTo>
                  <a:lnTo>
                    <a:pt x="228" y="125"/>
                  </a:lnTo>
                  <a:lnTo>
                    <a:pt x="222" y="163"/>
                  </a:lnTo>
                  <a:lnTo>
                    <a:pt x="206" y="195"/>
                  </a:lnTo>
                  <a:lnTo>
                    <a:pt x="181" y="222"/>
                  </a:lnTo>
                  <a:lnTo>
                    <a:pt x="151" y="239"/>
                  </a:lnTo>
                  <a:lnTo>
                    <a:pt x="115" y="246"/>
                  </a:lnTo>
                  <a:lnTo>
                    <a:pt x="79" y="239"/>
                  </a:lnTo>
                  <a:lnTo>
                    <a:pt x="47" y="222"/>
                  </a:lnTo>
                  <a:lnTo>
                    <a:pt x="22" y="195"/>
                  </a:lnTo>
                  <a:lnTo>
                    <a:pt x="6" y="163"/>
                  </a:lnTo>
                  <a:lnTo>
                    <a:pt x="0" y="125"/>
                  </a:lnTo>
                  <a:lnTo>
                    <a:pt x="4" y="91"/>
                  </a:lnTo>
                  <a:lnTo>
                    <a:pt x="16" y="61"/>
                  </a:lnTo>
                  <a:lnTo>
                    <a:pt x="33" y="36"/>
                  </a:lnTo>
                  <a:lnTo>
                    <a:pt x="55" y="17"/>
                  </a:lnTo>
                  <a:lnTo>
                    <a:pt x="83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5787" y="2179"/>
              <a:ext cx="1006" cy="1494"/>
            </a:xfrm>
            <a:custGeom>
              <a:avLst/>
              <a:gdLst/>
              <a:ahLst/>
              <a:cxnLst>
                <a:cxn ang="0">
                  <a:pos x="372" y="19"/>
                </a:cxn>
                <a:cxn ang="0">
                  <a:pos x="451" y="106"/>
                </a:cxn>
                <a:cxn ang="0">
                  <a:pos x="467" y="210"/>
                </a:cxn>
                <a:cxn ang="0">
                  <a:pos x="449" y="280"/>
                </a:cxn>
                <a:cxn ang="0">
                  <a:pos x="393" y="439"/>
                </a:cxn>
                <a:cxn ang="0">
                  <a:pos x="334" y="652"/>
                </a:cxn>
                <a:cxn ang="0">
                  <a:pos x="314" y="813"/>
                </a:cxn>
                <a:cxn ang="0">
                  <a:pos x="324" y="900"/>
                </a:cxn>
                <a:cxn ang="0">
                  <a:pos x="364" y="970"/>
                </a:cxn>
                <a:cxn ang="0">
                  <a:pos x="447" y="999"/>
                </a:cxn>
                <a:cxn ang="0">
                  <a:pos x="572" y="957"/>
                </a:cxn>
                <a:cxn ang="0">
                  <a:pos x="658" y="870"/>
                </a:cxn>
                <a:cxn ang="0">
                  <a:pos x="694" y="802"/>
                </a:cxn>
                <a:cxn ang="0">
                  <a:pos x="821" y="259"/>
                </a:cxn>
                <a:cxn ang="0">
                  <a:pos x="849" y="140"/>
                </a:cxn>
                <a:cxn ang="0">
                  <a:pos x="865" y="72"/>
                </a:cxn>
                <a:cxn ang="0">
                  <a:pos x="924" y="28"/>
                </a:cxn>
                <a:cxn ang="0">
                  <a:pos x="978" y="36"/>
                </a:cxn>
                <a:cxn ang="0">
                  <a:pos x="1006" y="87"/>
                </a:cxn>
                <a:cxn ang="0">
                  <a:pos x="1002" y="123"/>
                </a:cxn>
                <a:cxn ang="0">
                  <a:pos x="783" y="1023"/>
                </a:cxn>
                <a:cxn ang="0">
                  <a:pos x="676" y="1260"/>
                </a:cxn>
                <a:cxn ang="0">
                  <a:pos x="493" y="1430"/>
                </a:cxn>
                <a:cxn ang="0">
                  <a:pos x="274" y="1494"/>
                </a:cxn>
                <a:cxn ang="0">
                  <a:pos x="129" y="1451"/>
                </a:cxn>
                <a:cxn ang="0">
                  <a:pos x="51" y="1343"/>
                </a:cxn>
                <a:cxn ang="0">
                  <a:pos x="57" y="1222"/>
                </a:cxn>
                <a:cxn ang="0">
                  <a:pos x="105" y="1161"/>
                </a:cxn>
                <a:cxn ang="0">
                  <a:pos x="165" y="1144"/>
                </a:cxn>
                <a:cxn ang="0">
                  <a:pos x="207" y="1152"/>
                </a:cxn>
                <a:cxn ang="0">
                  <a:pos x="242" y="1197"/>
                </a:cxn>
                <a:cxn ang="0">
                  <a:pos x="234" y="1282"/>
                </a:cxn>
                <a:cxn ang="0">
                  <a:pos x="181" y="1337"/>
                </a:cxn>
                <a:cxn ang="0">
                  <a:pos x="111" y="1350"/>
                </a:cxn>
                <a:cxn ang="0">
                  <a:pos x="171" y="1420"/>
                </a:cxn>
                <a:cxn ang="0">
                  <a:pos x="242" y="1443"/>
                </a:cxn>
                <a:cxn ang="0">
                  <a:pos x="326" y="1441"/>
                </a:cxn>
                <a:cxn ang="0">
                  <a:pos x="451" y="1373"/>
                </a:cxn>
                <a:cxn ang="0">
                  <a:pos x="554" y="1239"/>
                </a:cxn>
                <a:cxn ang="0">
                  <a:pos x="626" y="1061"/>
                </a:cxn>
                <a:cxn ang="0">
                  <a:pos x="578" y="1008"/>
                </a:cxn>
                <a:cxn ang="0">
                  <a:pos x="435" y="1048"/>
                </a:cxn>
                <a:cxn ang="0">
                  <a:pos x="334" y="1031"/>
                </a:cxn>
                <a:cxn ang="0">
                  <a:pos x="244" y="974"/>
                </a:cxn>
                <a:cxn ang="0">
                  <a:pos x="185" y="870"/>
                </a:cxn>
                <a:cxn ang="0">
                  <a:pos x="175" y="728"/>
                </a:cxn>
                <a:cxn ang="0">
                  <a:pos x="203" y="577"/>
                </a:cxn>
                <a:cxn ang="0">
                  <a:pos x="268" y="372"/>
                </a:cxn>
                <a:cxn ang="0">
                  <a:pos x="324" y="208"/>
                </a:cxn>
                <a:cxn ang="0">
                  <a:pos x="336" y="94"/>
                </a:cxn>
                <a:cxn ang="0">
                  <a:pos x="312" y="55"/>
                </a:cxn>
                <a:cxn ang="0">
                  <a:pos x="284" y="49"/>
                </a:cxn>
                <a:cxn ang="0">
                  <a:pos x="207" y="74"/>
                </a:cxn>
                <a:cxn ang="0">
                  <a:pos x="127" y="166"/>
                </a:cxn>
                <a:cxn ang="0">
                  <a:pos x="61" y="338"/>
                </a:cxn>
                <a:cxn ang="0">
                  <a:pos x="39" y="376"/>
                </a:cxn>
                <a:cxn ang="0">
                  <a:pos x="6" y="372"/>
                </a:cxn>
                <a:cxn ang="0">
                  <a:pos x="0" y="357"/>
                </a:cxn>
                <a:cxn ang="0">
                  <a:pos x="14" y="299"/>
                </a:cxn>
                <a:cxn ang="0">
                  <a:pos x="77" y="151"/>
                </a:cxn>
                <a:cxn ang="0">
                  <a:pos x="165" y="45"/>
                </a:cxn>
                <a:cxn ang="0">
                  <a:pos x="290" y="0"/>
                </a:cxn>
              </a:cxnLst>
              <a:rect l="0" t="0" r="r" b="b"/>
              <a:pathLst>
                <a:path w="1006" h="1494">
                  <a:moveTo>
                    <a:pt x="290" y="0"/>
                  </a:moveTo>
                  <a:lnTo>
                    <a:pt x="334" y="4"/>
                  </a:lnTo>
                  <a:lnTo>
                    <a:pt x="372" y="19"/>
                  </a:lnTo>
                  <a:lnTo>
                    <a:pt x="403" y="43"/>
                  </a:lnTo>
                  <a:lnTo>
                    <a:pt x="431" y="72"/>
                  </a:lnTo>
                  <a:lnTo>
                    <a:pt x="451" y="106"/>
                  </a:lnTo>
                  <a:lnTo>
                    <a:pt x="463" y="147"/>
                  </a:lnTo>
                  <a:lnTo>
                    <a:pt x="467" y="189"/>
                  </a:lnTo>
                  <a:lnTo>
                    <a:pt x="467" y="210"/>
                  </a:lnTo>
                  <a:lnTo>
                    <a:pt x="463" y="231"/>
                  </a:lnTo>
                  <a:lnTo>
                    <a:pt x="457" y="255"/>
                  </a:lnTo>
                  <a:lnTo>
                    <a:pt x="449" y="280"/>
                  </a:lnTo>
                  <a:lnTo>
                    <a:pt x="439" y="314"/>
                  </a:lnTo>
                  <a:lnTo>
                    <a:pt x="423" y="357"/>
                  </a:lnTo>
                  <a:lnTo>
                    <a:pt x="393" y="439"/>
                  </a:lnTo>
                  <a:lnTo>
                    <a:pt x="368" y="518"/>
                  </a:lnTo>
                  <a:lnTo>
                    <a:pt x="348" y="588"/>
                  </a:lnTo>
                  <a:lnTo>
                    <a:pt x="334" y="652"/>
                  </a:lnTo>
                  <a:lnTo>
                    <a:pt x="322" y="711"/>
                  </a:lnTo>
                  <a:lnTo>
                    <a:pt x="316" y="764"/>
                  </a:lnTo>
                  <a:lnTo>
                    <a:pt x="314" y="813"/>
                  </a:lnTo>
                  <a:lnTo>
                    <a:pt x="314" y="842"/>
                  </a:lnTo>
                  <a:lnTo>
                    <a:pt x="318" y="870"/>
                  </a:lnTo>
                  <a:lnTo>
                    <a:pt x="324" y="900"/>
                  </a:lnTo>
                  <a:lnTo>
                    <a:pt x="334" y="925"/>
                  </a:lnTo>
                  <a:lnTo>
                    <a:pt x="346" y="949"/>
                  </a:lnTo>
                  <a:lnTo>
                    <a:pt x="364" y="970"/>
                  </a:lnTo>
                  <a:lnTo>
                    <a:pt x="385" y="987"/>
                  </a:lnTo>
                  <a:lnTo>
                    <a:pt x="413" y="995"/>
                  </a:lnTo>
                  <a:lnTo>
                    <a:pt x="447" y="999"/>
                  </a:lnTo>
                  <a:lnTo>
                    <a:pt x="493" y="993"/>
                  </a:lnTo>
                  <a:lnTo>
                    <a:pt x="535" y="978"/>
                  </a:lnTo>
                  <a:lnTo>
                    <a:pt x="572" y="957"/>
                  </a:lnTo>
                  <a:lnTo>
                    <a:pt x="606" y="929"/>
                  </a:lnTo>
                  <a:lnTo>
                    <a:pt x="634" y="900"/>
                  </a:lnTo>
                  <a:lnTo>
                    <a:pt x="658" y="870"/>
                  </a:lnTo>
                  <a:lnTo>
                    <a:pt x="676" y="842"/>
                  </a:lnTo>
                  <a:lnTo>
                    <a:pt x="688" y="819"/>
                  </a:lnTo>
                  <a:lnTo>
                    <a:pt x="694" y="802"/>
                  </a:lnTo>
                  <a:lnTo>
                    <a:pt x="793" y="386"/>
                  </a:lnTo>
                  <a:lnTo>
                    <a:pt x="805" y="323"/>
                  </a:lnTo>
                  <a:lnTo>
                    <a:pt x="821" y="259"/>
                  </a:lnTo>
                  <a:lnTo>
                    <a:pt x="835" y="200"/>
                  </a:lnTo>
                  <a:lnTo>
                    <a:pt x="841" y="170"/>
                  </a:lnTo>
                  <a:lnTo>
                    <a:pt x="849" y="140"/>
                  </a:lnTo>
                  <a:lnTo>
                    <a:pt x="855" y="111"/>
                  </a:lnTo>
                  <a:lnTo>
                    <a:pt x="861" y="87"/>
                  </a:lnTo>
                  <a:lnTo>
                    <a:pt x="865" y="72"/>
                  </a:lnTo>
                  <a:lnTo>
                    <a:pt x="883" y="51"/>
                  </a:lnTo>
                  <a:lnTo>
                    <a:pt x="904" y="36"/>
                  </a:lnTo>
                  <a:lnTo>
                    <a:pt x="924" y="28"/>
                  </a:lnTo>
                  <a:lnTo>
                    <a:pt x="944" y="26"/>
                  </a:lnTo>
                  <a:lnTo>
                    <a:pt x="962" y="28"/>
                  </a:lnTo>
                  <a:lnTo>
                    <a:pt x="978" y="36"/>
                  </a:lnTo>
                  <a:lnTo>
                    <a:pt x="992" y="49"/>
                  </a:lnTo>
                  <a:lnTo>
                    <a:pt x="1002" y="66"/>
                  </a:lnTo>
                  <a:lnTo>
                    <a:pt x="1006" y="87"/>
                  </a:lnTo>
                  <a:lnTo>
                    <a:pt x="1006" y="100"/>
                  </a:lnTo>
                  <a:lnTo>
                    <a:pt x="1004" y="111"/>
                  </a:lnTo>
                  <a:lnTo>
                    <a:pt x="1002" y="123"/>
                  </a:lnTo>
                  <a:lnTo>
                    <a:pt x="996" y="142"/>
                  </a:lnTo>
                  <a:lnTo>
                    <a:pt x="992" y="136"/>
                  </a:lnTo>
                  <a:lnTo>
                    <a:pt x="783" y="1023"/>
                  </a:lnTo>
                  <a:lnTo>
                    <a:pt x="757" y="1108"/>
                  </a:lnTo>
                  <a:lnTo>
                    <a:pt x="721" y="1186"/>
                  </a:lnTo>
                  <a:lnTo>
                    <a:pt x="676" y="1260"/>
                  </a:lnTo>
                  <a:lnTo>
                    <a:pt x="622" y="1326"/>
                  </a:lnTo>
                  <a:lnTo>
                    <a:pt x="560" y="1384"/>
                  </a:lnTo>
                  <a:lnTo>
                    <a:pt x="493" y="1430"/>
                  </a:lnTo>
                  <a:lnTo>
                    <a:pt x="423" y="1464"/>
                  </a:lnTo>
                  <a:lnTo>
                    <a:pt x="350" y="1485"/>
                  </a:lnTo>
                  <a:lnTo>
                    <a:pt x="274" y="1494"/>
                  </a:lnTo>
                  <a:lnTo>
                    <a:pt x="220" y="1490"/>
                  </a:lnTo>
                  <a:lnTo>
                    <a:pt x="171" y="1475"/>
                  </a:lnTo>
                  <a:lnTo>
                    <a:pt x="129" y="1451"/>
                  </a:lnTo>
                  <a:lnTo>
                    <a:pt x="93" y="1422"/>
                  </a:lnTo>
                  <a:lnTo>
                    <a:pt x="67" y="1386"/>
                  </a:lnTo>
                  <a:lnTo>
                    <a:pt x="51" y="1343"/>
                  </a:lnTo>
                  <a:lnTo>
                    <a:pt x="45" y="1294"/>
                  </a:lnTo>
                  <a:lnTo>
                    <a:pt x="49" y="1254"/>
                  </a:lnTo>
                  <a:lnTo>
                    <a:pt x="57" y="1222"/>
                  </a:lnTo>
                  <a:lnTo>
                    <a:pt x="71" y="1197"/>
                  </a:lnTo>
                  <a:lnTo>
                    <a:pt x="87" y="1176"/>
                  </a:lnTo>
                  <a:lnTo>
                    <a:pt x="105" y="1161"/>
                  </a:lnTo>
                  <a:lnTo>
                    <a:pt x="127" y="1152"/>
                  </a:lnTo>
                  <a:lnTo>
                    <a:pt x="147" y="1146"/>
                  </a:lnTo>
                  <a:lnTo>
                    <a:pt x="165" y="1144"/>
                  </a:lnTo>
                  <a:lnTo>
                    <a:pt x="177" y="1144"/>
                  </a:lnTo>
                  <a:lnTo>
                    <a:pt x="191" y="1148"/>
                  </a:lnTo>
                  <a:lnTo>
                    <a:pt x="207" y="1152"/>
                  </a:lnTo>
                  <a:lnTo>
                    <a:pt x="222" y="1163"/>
                  </a:lnTo>
                  <a:lnTo>
                    <a:pt x="234" y="1178"/>
                  </a:lnTo>
                  <a:lnTo>
                    <a:pt x="242" y="1197"/>
                  </a:lnTo>
                  <a:lnTo>
                    <a:pt x="246" y="1224"/>
                  </a:lnTo>
                  <a:lnTo>
                    <a:pt x="242" y="1254"/>
                  </a:lnTo>
                  <a:lnTo>
                    <a:pt x="234" y="1282"/>
                  </a:lnTo>
                  <a:lnTo>
                    <a:pt x="220" y="1303"/>
                  </a:lnTo>
                  <a:lnTo>
                    <a:pt x="203" y="1320"/>
                  </a:lnTo>
                  <a:lnTo>
                    <a:pt x="181" y="1337"/>
                  </a:lnTo>
                  <a:lnTo>
                    <a:pt x="159" y="1345"/>
                  </a:lnTo>
                  <a:lnTo>
                    <a:pt x="135" y="1350"/>
                  </a:lnTo>
                  <a:lnTo>
                    <a:pt x="111" y="1350"/>
                  </a:lnTo>
                  <a:lnTo>
                    <a:pt x="127" y="1379"/>
                  </a:lnTo>
                  <a:lnTo>
                    <a:pt x="149" y="1403"/>
                  </a:lnTo>
                  <a:lnTo>
                    <a:pt x="171" y="1420"/>
                  </a:lnTo>
                  <a:lnTo>
                    <a:pt x="197" y="1430"/>
                  </a:lnTo>
                  <a:lnTo>
                    <a:pt x="220" y="1439"/>
                  </a:lnTo>
                  <a:lnTo>
                    <a:pt x="242" y="1443"/>
                  </a:lnTo>
                  <a:lnTo>
                    <a:pt x="262" y="1445"/>
                  </a:lnTo>
                  <a:lnTo>
                    <a:pt x="276" y="1445"/>
                  </a:lnTo>
                  <a:lnTo>
                    <a:pt x="326" y="1441"/>
                  </a:lnTo>
                  <a:lnTo>
                    <a:pt x="372" y="1426"/>
                  </a:lnTo>
                  <a:lnTo>
                    <a:pt x="413" y="1403"/>
                  </a:lnTo>
                  <a:lnTo>
                    <a:pt x="451" y="1373"/>
                  </a:lnTo>
                  <a:lnTo>
                    <a:pt x="485" y="1337"/>
                  </a:lnTo>
                  <a:lnTo>
                    <a:pt x="515" y="1299"/>
                  </a:lnTo>
                  <a:lnTo>
                    <a:pt x="554" y="1239"/>
                  </a:lnTo>
                  <a:lnTo>
                    <a:pt x="584" y="1180"/>
                  </a:lnTo>
                  <a:lnTo>
                    <a:pt x="608" y="1120"/>
                  </a:lnTo>
                  <a:lnTo>
                    <a:pt x="626" y="1061"/>
                  </a:lnTo>
                  <a:lnTo>
                    <a:pt x="658" y="942"/>
                  </a:lnTo>
                  <a:lnTo>
                    <a:pt x="620" y="978"/>
                  </a:lnTo>
                  <a:lnTo>
                    <a:pt x="578" y="1008"/>
                  </a:lnTo>
                  <a:lnTo>
                    <a:pt x="533" y="1029"/>
                  </a:lnTo>
                  <a:lnTo>
                    <a:pt x="485" y="1044"/>
                  </a:lnTo>
                  <a:lnTo>
                    <a:pt x="435" y="1048"/>
                  </a:lnTo>
                  <a:lnTo>
                    <a:pt x="401" y="1046"/>
                  </a:lnTo>
                  <a:lnTo>
                    <a:pt x="366" y="1042"/>
                  </a:lnTo>
                  <a:lnTo>
                    <a:pt x="334" y="1031"/>
                  </a:lnTo>
                  <a:lnTo>
                    <a:pt x="300" y="1016"/>
                  </a:lnTo>
                  <a:lnTo>
                    <a:pt x="270" y="999"/>
                  </a:lnTo>
                  <a:lnTo>
                    <a:pt x="244" y="974"/>
                  </a:lnTo>
                  <a:lnTo>
                    <a:pt x="220" y="946"/>
                  </a:lnTo>
                  <a:lnTo>
                    <a:pt x="201" y="910"/>
                  </a:lnTo>
                  <a:lnTo>
                    <a:pt x="185" y="870"/>
                  </a:lnTo>
                  <a:lnTo>
                    <a:pt x="177" y="823"/>
                  </a:lnTo>
                  <a:lnTo>
                    <a:pt x="173" y="770"/>
                  </a:lnTo>
                  <a:lnTo>
                    <a:pt x="175" y="728"/>
                  </a:lnTo>
                  <a:lnTo>
                    <a:pt x="181" y="681"/>
                  </a:lnTo>
                  <a:lnTo>
                    <a:pt x="189" y="632"/>
                  </a:lnTo>
                  <a:lnTo>
                    <a:pt x="203" y="577"/>
                  </a:lnTo>
                  <a:lnTo>
                    <a:pt x="220" y="516"/>
                  </a:lnTo>
                  <a:lnTo>
                    <a:pt x="242" y="448"/>
                  </a:lnTo>
                  <a:lnTo>
                    <a:pt x="268" y="372"/>
                  </a:lnTo>
                  <a:lnTo>
                    <a:pt x="300" y="285"/>
                  </a:lnTo>
                  <a:lnTo>
                    <a:pt x="312" y="248"/>
                  </a:lnTo>
                  <a:lnTo>
                    <a:pt x="324" y="208"/>
                  </a:lnTo>
                  <a:lnTo>
                    <a:pt x="334" y="166"/>
                  </a:lnTo>
                  <a:lnTo>
                    <a:pt x="338" y="121"/>
                  </a:lnTo>
                  <a:lnTo>
                    <a:pt x="336" y="94"/>
                  </a:lnTo>
                  <a:lnTo>
                    <a:pt x="330" y="74"/>
                  </a:lnTo>
                  <a:lnTo>
                    <a:pt x="322" y="62"/>
                  </a:lnTo>
                  <a:lnTo>
                    <a:pt x="312" y="55"/>
                  </a:lnTo>
                  <a:lnTo>
                    <a:pt x="302" y="51"/>
                  </a:lnTo>
                  <a:lnTo>
                    <a:pt x="292" y="49"/>
                  </a:lnTo>
                  <a:lnTo>
                    <a:pt x="284" y="49"/>
                  </a:lnTo>
                  <a:lnTo>
                    <a:pt x="258" y="51"/>
                  </a:lnTo>
                  <a:lnTo>
                    <a:pt x="232" y="60"/>
                  </a:lnTo>
                  <a:lnTo>
                    <a:pt x="207" y="74"/>
                  </a:lnTo>
                  <a:lnTo>
                    <a:pt x="179" y="98"/>
                  </a:lnTo>
                  <a:lnTo>
                    <a:pt x="153" y="128"/>
                  </a:lnTo>
                  <a:lnTo>
                    <a:pt x="127" y="166"/>
                  </a:lnTo>
                  <a:lnTo>
                    <a:pt x="103" y="212"/>
                  </a:lnTo>
                  <a:lnTo>
                    <a:pt x="81" y="270"/>
                  </a:lnTo>
                  <a:lnTo>
                    <a:pt x="61" y="338"/>
                  </a:lnTo>
                  <a:lnTo>
                    <a:pt x="55" y="359"/>
                  </a:lnTo>
                  <a:lnTo>
                    <a:pt x="47" y="372"/>
                  </a:lnTo>
                  <a:lnTo>
                    <a:pt x="39" y="376"/>
                  </a:lnTo>
                  <a:lnTo>
                    <a:pt x="28" y="378"/>
                  </a:lnTo>
                  <a:lnTo>
                    <a:pt x="18" y="378"/>
                  </a:lnTo>
                  <a:lnTo>
                    <a:pt x="6" y="372"/>
                  </a:lnTo>
                  <a:lnTo>
                    <a:pt x="4" y="367"/>
                  </a:lnTo>
                  <a:lnTo>
                    <a:pt x="0" y="363"/>
                  </a:lnTo>
                  <a:lnTo>
                    <a:pt x="0" y="357"/>
                  </a:lnTo>
                  <a:lnTo>
                    <a:pt x="2" y="346"/>
                  </a:lnTo>
                  <a:lnTo>
                    <a:pt x="6" y="327"/>
                  </a:lnTo>
                  <a:lnTo>
                    <a:pt x="14" y="299"/>
                  </a:lnTo>
                  <a:lnTo>
                    <a:pt x="24" y="268"/>
                  </a:lnTo>
                  <a:lnTo>
                    <a:pt x="55" y="191"/>
                  </a:lnTo>
                  <a:lnTo>
                    <a:pt x="77" y="151"/>
                  </a:lnTo>
                  <a:lnTo>
                    <a:pt x="103" y="113"/>
                  </a:lnTo>
                  <a:lnTo>
                    <a:pt x="133" y="77"/>
                  </a:lnTo>
                  <a:lnTo>
                    <a:pt x="165" y="45"/>
                  </a:lnTo>
                  <a:lnTo>
                    <a:pt x="203" y="21"/>
                  </a:lnTo>
                  <a:lnTo>
                    <a:pt x="244" y="7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>
              <a:off x="7004" y="1464"/>
              <a:ext cx="507" cy="2317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73" y="34"/>
                </a:cxn>
                <a:cxn ang="0">
                  <a:pos x="135" y="94"/>
                </a:cxn>
                <a:cxn ang="0">
                  <a:pos x="208" y="181"/>
                </a:cxn>
                <a:cxn ang="0">
                  <a:pos x="286" y="295"/>
                </a:cxn>
                <a:cxn ang="0">
                  <a:pos x="361" y="437"/>
                </a:cxn>
                <a:cxn ang="0">
                  <a:pos x="443" y="664"/>
                </a:cxn>
                <a:cxn ang="0">
                  <a:pos x="487" y="881"/>
                </a:cxn>
                <a:cxn ang="0">
                  <a:pos x="503" y="1076"/>
                </a:cxn>
                <a:cxn ang="0">
                  <a:pos x="507" y="1157"/>
                </a:cxn>
                <a:cxn ang="0">
                  <a:pos x="495" y="1371"/>
                </a:cxn>
                <a:cxn ang="0">
                  <a:pos x="453" y="1613"/>
                </a:cxn>
                <a:cxn ang="0">
                  <a:pos x="369" y="1865"/>
                </a:cxn>
                <a:cxn ang="0">
                  <a:pos x="300" y="2001"/>
                </a:cxn>
                <a:cxn ang="0">
                  <a:pos x="226" y="2113"/>
                </a:cxn>
                <a:cxn ang="0">
                  <a:pos x="155" y="2202"/>
                </a:cxn>
                <a:cxn ang="0">
                  <a:pos x="93" y="2266"/>
                </a:cxn>
                <a:cxn ang="0">
                  <a:pos x="47" y="2304"/>
                </a:cxn>
                <a:cxn ang="0">
                  <a:pos x="15" y="2315"/>
                </a:cxn>
                <a:cxn ang="0">
                  <a:pos x="4" y="2309"/>
                </a:cxn>
                <a:cxn ang="0">
                  <a:pos x="0" y="2292"/>
                </a:cxn>
                <a:cxn ang="0">
                  <a:pos x="6" y="2279"/>
                </a:cxn>
                <a:cxn ang="0">
                  <a:pos x="31" y="2256"/>
                </a:cxn>
                <a:cxn ang="0">
                  <a:pos x="161" y="2086"/>
                </a:cxn>
                <a:cxn ang="0">
                  <a:pos x="256" y="1897"/>
                </a:cxn>
                <a:cxn ang="0">
                  <a:pos x="320" y="1695"/>
                </a:cxn>
                <a:cxn ang="0">
                  <a:pos x="359" y="1483"/>
                </a:cxn>
                <a:cxn ang="0">
                  <a:pos x="377" y="1267"/>
                </a:cxn>
                <a:cxn ang="0">
                  <a:pos x="375" y="1016"/>
                </a:cxn>
                <a:cxn ang="0">
                  <a:pos x="348" y="756"/>
                </a:cxn>
                <a:cxn ang="0">
                  <a:pos x="292" y="522"/>
                </a:cxn>
                <a:cxn ang="0">
                  <a:pos x="208" y="321"/>
                </a:cxn>
                <a:cxn ang="0">
                  <a:pos x="103" y="149"/>
                </a:cxn>
                <a:cxn ang="0">
                  <a:pos x="23" y="60"/>
                </a:cxn>
                <a:cxn ang="0">
                  <a:pos x="6" y="38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9" y="4"/>
                </a:cxn>
                <a:cxn ang="0">
                  <a:pos x="23" y="0"/>
                </a:cxn>
              </a:cxnLst>
              <a:rect l="0" t="0" r="r" b="b"/>
              <a:pathLst>
                <a:path w="507" h="2317">
                  <a:moveTo>
                    <a:pt x="23" y="0"/>
                  </a:moveTo>
                  <a:lnTo>
                    <a:pt x="33" y="4"/>
                  </a:lnTo>
                  <a:lnTo>
                    <a:pt x="49" y="15"/>
                  </a:lnTo>
                  <a:lnTo>
                    <a:pt x="73" y="34"/>
                  </a:lnTo>
                  <a:lnTo>
                    <a:pt x="101" y="60"/>
                  </a:lnTo>
                  <a:lnTo>
                    <a:pt x="135" y="94"/>
                  </a:lnTo>
                  <a:lnTo>
                    <a:pt x="171" y="134"/>
                  </a:lnTo>
                  <a:lnTo>
                    <a:pt x="208" y="181"/>
                  </a:lnTo>
                  <a:lnTo>
                    <a:pt x="246" y="234"/>
                  </a:lnTo>
                  <a:lnTo>
                    <a:pt x="286" y="295"/>
                  </a:lnTo>
                  <a:lnTo>
                    <a:pt x="326" y="363"/>
                  </a:lnTo>
                  <a:lnTo>
                    <a:pt x="361" y="437"/>
                  </a:lnTo>
                  <a:lnTo>
                    <a:pt x="407" y="550"/>
                  </a:lnTo>
                  <a:lnTo>
                    <a:pt x="443" y="664"/>
                  </a:lnTo>
                  <a:lnTo>
                    <a:pt x="469" y="775"/>
                  </a:lnTo>
                  <a:lnTo>
                    <a:pt x="487" y="881"/>
                  </a:lnTo>
                  <a:lnTo>
                    <a:pt x="497" y="983"/>
                  </a:lnTo>
                  <a:lnTo>
                    <a:pt x="503" y="1076"/>
                  </a:lnTo>
                  <a:lnTo>
                    <a:pt x="505" y="1159"/>
                  </a:lnTo>
                  <a:lnTo>
                    <a:pt x="507" y="1157"/>
                  </a:lnTo>
                  <a:lnTo>
                    <a:pt x="505" y="1258"/>
                  </a:lnTo>
                  <a:lnTo>
                    <a:pt x="495" y="1371"/>
                  </a:lnTo>
                  <a:lnTo>
                    <a:pt x="479" y="1490"/>
                  </a:lnTo>
                  <a:lnTo>
                    <a:pt x="453" y="1613"/>
                  </a:lnTo>
                  <a:lnTo>
                    <a:pt x="417" y="1738"/>
                  </a:lnTo>
                  <a:lnTo>
                    <a:pt x="369" y="1865"/>
                  </a:lnTo>
                  <a:lnTo>
                    <a:pt x="336" y="1935"/>
                  </a:lnTo>
                  <a:lnTo>
                    <a:pt x="300" y="2001"/>
                  </a:lnTo>
                  <a:lnTo>
                    <a:pt x="262" y="2060"/>
                  </a:lnTo>
                  <a:lnTo>
                    <a:pt x="226" y="2113"/>
                  </a:lnTo>
                  <a:lnTo>
                    <a:pt x="190" y="2160"/>
                  </a:lnTo>
                  <a:lnTo>
                    <a:pt x="155" y="2202"/>
                  </a:lnTo>
                  <a:lnTo>
                    <a:pt x="123" y="2236"/>
                  </a:lnTo>
                  <a:lnTo>
                    <a:pt x="93" y="2266"/>
                  </a:lnTo>
                  <a:lnTo>
                    <a:pt x="67" y="2287"/>
                  </a:lnTo>
                  <a:lnTo>
                    <a:pt x="47" y="2304"/>
                  </a:lnTo>
                  <a:lnTo>
                    <a:pt x="23" y="2317"/>
                  </a:lnTo>
                  <a:lnTo>
                    <a:pt x="15" y="2315"/>
                  </a:lnTo>
                  <a:lnTo>
                    <a:pt x="9" y="2313"/>
                  </a:lnTo>
                  <a:lnTo>
                    <a:pt x="4" y="2309"/>
                  </a:lnTo>
                  <a:lnTo>
                    <a:pt x="0" y="2296"/>
                  </a:lnTo>
                  <a:lnTo>
                    <a:pt x="0" y="2292"/>
                  </a:lnTo>
                  <a:lnTo>
                    <a:pt x="2" y="2285"/>
                  </a:lnTo>
                  <a:lnTo>
                    <a:pt x="6" y="2279"/>
                  </a:lnTo>
                  <a:lnTo>
                    <a:pt x="15" y="2268"/>
                  </a:lnTo>
                  <a:lnTo>
                    <a:pt x="31" y="2256"/>
                  </a:lnTo>
                  <a:lnTo>
                    <a:pt x="101" y="2173"/>
                  </a:lnTo>
                  <a:lnTo>
                    <a:pt x="161" y="2086"/>
                  </a:lnTo>
                  <a:lnTo>
                    <a:pt x="212" y="1995"/>
                  </a:lnTo>
                  <a:lnTo>
                    <a:pt x="256" y="1897"/>
                  </a:lnTo>
                  <a:lnTo>
                    <a:pt x="292" y="1797"/>
                  </a:lnTo>
                  <a:lnTo>
                    <a:pt x="320" y="1695"/>
                  </a:lnTo>
                  <a:lnTo>
                    <a:pt x="344" y="1589"/>
                  </a:lnTo>
                  <a:lnTo>
                    <a:pt x="359" y="1483"/>
                  </a:lnTo>
                  <a:lnTo>
                    <a:pt x="371" y="1375"/>
                  </a:lnTo>
                  <a:lnTo>
                    <a:pt x="377" y="1267"/>
                  </a:lnTo>
                  <a:lnTo>
                    <a:pt x="379" y="1159"/>
                  </a:lnTo>
                  <a:lnTo>
                    <a:pt x="375" y="1016"/>
                  </a:lnTo>
                  <a:lnTo>
                    <a:pt x="365" y="883"/>
                  </a:lnTo>
                  <a:lnTo>
                    <a:pt x="348" y="756"/>
                  </a:lnTo>
                  <a:lnTo>
                    <a:pt x="322" y="635"/>
                  </a:lnTo>
                  <a:lnTo>
                    <a:pt x="292" y="522"/>
                  </a:lnTo>
                  <a:lnTo>
                    <a:pt x="252" y="418"/>
                  </a:lnTo>
                  <a:lnTo>
                    <a:pt x="208" y="321"/>
                  </a:lnTo>
                  <a:lnTo>
                    <a:pt x="159" y="231"/>
                  </a:lnTo>
                  <a:lnTo>
                    <a:pt x="103" y="149"/>
                  </a:lnTo>
                  <a:lnTo>
                    <a:pt x="41" y="77"/>
                  </a:lnTo>
                  <a:lnTo>
                    <a:pt x="23" y="60"/>
                  </a:lnTo>
                  <a:lnTo>
                    <a:pt x="11" y="47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4" y="11"/>
                  </a:lnTo>
                  <a:lnTo>
                    <a:pt x="9" y="4"/>
                  </a:lnTo>
                  <a:lnTo>
                    <a:pt x="15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85800" y="228600"/>
            <a:ext cx="5867400" cy="1143000"/>
          </a:xfrm>
        </p:spPr>
        <p:txBody>
          <a:bodyPr/>
          <a:lstStyle/>
          <a:p>
            <a:r>
              <a:rPr lang="en-US" dirty="0" smtClean="0"/>
              <a:t>Wall-Crossing for </a:t>
            </a:r>
            <a:endParaRPr lang="en-US" dirty="0"/>
          </a:p>
        </p:txBody>
      </p:sp>
      <p:sp>
        <p:nvSpPr>
          <p:cNvPr id="2054" name="Freeform 6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6096000" y="457200"/>
            <a:ext cx="523293" cy="609120"/>
          </a:xfrm>
          <a:custGeom>
            <a:avLst/>
            <a:gdLst/>
            <a:ahLst/>
            <a:cxnLst>
              <a:cxn ang="0">
                <a:pos x="870" y="13"/>
              </a:cxn>
              <a:cxn ang="0">
                <a:pos x="1047" y="68"/>
              </a:cxn>
              <a:cxn ang="0">
                <a:pos x="1198" y="161"/>
              </a:cxn>
              <a:cxn ang="0">
                <a:pos x="1315" y="284"/>
              </a:cxn>
              <a:cxn ang="0">
                <a:pos x="1390" y="431"/>
              </a:cxn>
              <a:cxn ang="0">
                <a:pos x="1417" y="597"/>
              </a:cxn>
              <a:cxn ang="0">
                <a:pos x="1392" y="766"/>
              </a:cxn>
              <a:cxn ang="0">
                <a:pos x="1329" y="926"/>
              </a:cxn>
              <a:cxn ang="0">
                <a:pos x="1240" y="1083"/>
              </a:cxn>
              <a:cxn ang="0">
                <a:pos x="1133" y="1254"/>
              </a:cxn>
              <a:cxn ang="0">
                <a:pos x="1052" y="1411"/>
              </a:cxn>
              <a:cxn ang="0">
                <a:pos x="1225" y="1528"/>
              </a:cxn>
              <a:cxn ang="0">
                <a:pos x="1298" y="1520"/>
              </a:cxn>
              <a:cxn ang="0">
                <a:pos x="1333" y="1503"/>
              </a:cxn>
              <a:cxn ang="0">
                <a:pos x="1346" y="1477"/>
              </a:cxn>
              <a:cxn ang="0">
                <a:pos x="1380" y="1341"/>
              </a:cxn>
              <a:cxn ang="0">
                <a:pos x="991" y="1682"/>
              </a:cxn>
              <a:cxn ang="0">
                <a:pos x="954" y="1674"/>
              </a:cxn>
              <a:cxn ang="0">
                <a:pos x="946" y="1633"/>
              </a:cxn>
              <a:cxn ang="0">
                <a:pos x="960" y="1493"/>
              </a:cxn>
              <a:cxn ang="0">
                <a:pos x="993" y="1351"/>
              </a:cxn>
              <a:cxn ang="0">
                <a:pos x="1030" y="1225"/>
              </a:cxn>
              <a:cxn ang="0">
                <a:pos x="1074" y="1094"/>
              </a:cxn>
              <a:cxn ang="0">
                <a:pos x="1144" y="868"/>
              </a:cxn>
              <a:cxn ang="0">
                <a:pos x="1181" y="650"/>
              </a:cxn>
              <a:cxn ang="0">
                <a:pos x="1173" y="472"/>
              </a:cxn>
              <a:cxn ang="0">
                <a:pos x="1132" y="331"/>
              </a:cxn>
              <a:cxn ang="0">
                <a:pos x="1064" y="219"/>
              </a:cxn>
              <a:cxn ang="0">
                <a:pos x="978" y="137"/>
              </a:cxn>
              <a:cxn ang="0">
                <a:pos x="879" y="83"/>
              </a:cxn>
              <a:cxn ang="0">
                <a:pos x="773" y="56"/>
              </a:cxn>
              <a:cxn ang="0">
                <a:pos x="670" y="55"/>
              </a:cxn>
              <a:cxn ang="0">
                <a:pos x="568" y="81"/>
              </a:cxn>
              <a:cxn ang="0">
                <a:pos x="469" y="134"/>
              </a:cxn>
              <a:cxn ang="0">
                <a:pos x="382" y="215"/>
              </a:cxn>
              <a:cxn ang="0">
                <a:pos x="314" y="326"/>
              </a:cxn>
              <a:cxn ang="0">
                <a:pos x="272" y="468"/>
              </a:cxn>
              <a:cxn ang="0">
                <a:pos x="263" y="645"/>
              </a:cxn>
              <a:cxn ang="0">
                <a:pos x="294" y="840"/>
              </a:cxn>
              <a:cxn ang="0">
                <a:pos x="346" y="1023"/>
              </a:cxn>
              <a:cxn ang="0">
                <a:pos x="399" y="1177"/>
              </a:cxn>
              <a:cxn ang="0">
                <a:pos x="450" y="1340"/>
              </a:cxn>
              <a:cxn ang="0">
                <a:pos x="488" y="1510"/>
              </a:cxn>
              <a:cxn ang="0">
                <a:pos x="498" y="1647"/>
              </a:cxn>
              <a:cxn ang="0">
                <a:pos x="486" y="1678"/>
              </a:cxn>
              <a:cxn ang="0">
                <a:pos x="75" y="1682"/>
              </a:cxn>
              <a:cxn ang="0">
                <a:pos x="75" y="1385"/>
              </a:cxn>
              <a:cxn ang="0">
                <a:pos x="105" y="1492"/>
              </a:cxn>
              <a:cxn ang="0">
                <a:pos x="124" y="1512"/>
              </a:cxn>
              <a:cxn ang="0">
                <a:pos x="167" y="1524"/>
              </a:cxn>
              <a:cxn ang="0">
                <a:pos x="431" y="1528"/>
              </a:cxn>
              <a:cxn ang="0">
                <a:pos x="377" y="1372"/>
              </a:cxn>
              <a:cxn ang="0">
                <a:pos x="287" y="1212"/>
              </a:cxn>
              <a:cxn ang="0">
                <a:pos x="182" y="1043"/>
              </a:cxn>
              <a:cxn ang="0">
                <a:pos x="98" y="886"/>
              </a:cxn>
              <a:cxn ang="0">
                <a:pos x="43" y="725"/>
              </a:cxn>
              <a:cxn ang="0">
                <a:pos x="31" y="553"/>
              </a:cxn>
              <a:cxn ang="0">
                <a:pos x="73" y="385"/>
              </a:cxn>
              <a:cxn ang="0">
                <a:pos x="166" y="239"/>
              </a:cxn>
              <a:cxn ang="0">
                <a:pos x="302" y="121"/>
              </a:cxn>
              <a:cxn ang="0">
                <a:pos x="473" y="40"/>
              </a:cxn>
              <a:cxn ang="0">
                <a:pos x="671" y="2"/>
              </a:cxn>
            </a:cxnLst>
            <a:rect l="0" t="0" r="r" b="b"/>
            <a:pathLst>
              <a:path w="1445" h="1682">
                <a:moveTo>
                  <a:pt x="725" y="0"/>
                </a:moveTo>
                <a:lnTo>
                  <a:pt x="774" y="2"/>
                </a:lnTo>
                <a:lnTo>
                  <a:pt x="823" y="6"/>
                </a:lnTo>
                <a:lnTo>
                  <a:pt x="870" y="13"/>
                </a:lnTo>
                <a:lnTo>
                  <a:pt x="916" y="23"/>
                </a:lnTo>
                <a:lnTo>
                  <a:pt x="961" y="35"/>
                </a:lnTo>
                <a:lnTo>
                  <a:pt x="1005" y="51"/>
                </a:lnTo>
                <a:lnTo>
                  <a:pt x="1047" y="68"/>
                </a:lnTo>
                <a:lnTo>
                  <a:pt x="1088" y="88"/>
                </a:lnTo>
                <a:lnTo>
                  <a:pt x="1126" y="110"/>
                </a:lnTo>
                <a:lnTo>
                  <a:pt x="1163" y="134"/>
                </a:lnTo>
                <a:lnTo>
                  <a:pt x="1198" y="161"/>
                </a:lnTo>
                <a:lnTo>
                  <a:pt x="1231" y="189"/>
                </a:lnTo>
                <a:lnTo>
                  <a:pt x="1261" y="219"/>
                </a:lnTo>
                <a:lnTo>
                  <a:pt x="1289" y="250"/>
                </a:lnTo>
                <a:lnTo>
                  <a:pt x="1315" y="284"/>
                </a:lnTo>
                <a:lnTo>
                  <a:pt x="1338" y="318"/>
                </a:lnTo>
                <a:lnTo>
                  <a:pt x="1358" y="355"/>
                </a:lnTo>
                <a:lnTo>
                  <a:pt x="1375" y="392"/>
                </a:lnTo>
                <a:lnTo>
                  <a:pt x="1390" y="431"/>
                </a:lnTo>
                <a:lnTo>
                  <a:pt x="1402" y="471"/>
                </a:lnTo>
                <a:lnTo>
                  <a:pt x="1410" y="512"/>
                </a:lnTo>
                <a:lnTo>
                  <a:pt x="1415" y="554"/>
                </a:lnTo>
                <a:lnTo>
                  <a:pt x="1417" y="597"/>
                </a:lnTo>
                <a:lnTo>
                  <a:pt x="1415" y="641"/>
                </a:lnTo>
                <a:lnTo>
                  <a:pt x="1410" y="683"/>
                </a:lnTo>
                <a:lnTo>
                  <a:pt x="1403" y="725"/>
                </a:lnTo>
                <a:lnTo>
                  <a:pt x="1392" y="766"/>
                </a:lnTo>
                <a:lnTo>
                  <a:pt x="1380" y="807"/>
                </a:lnTo>
                <a:lnTo>
                  <a:pt x="1365" y="847"/>
                </a:lnTo>
                <a:lnTo>
                  <a:pt x="1348" y="886"/>
                </a:lnTo>
                <a:lnTo>
                  <a:pt x="1329" y="926"/>
                </a:lnTo>
                <a:lnTo>
                  <a:pt x="1309" y="965"/>
                </a:lnTo>
                <a:lnTo>
                  <a:pt x="1287" y="1004"/>
                </a:lnTo>
                <a:lnTo>
                  <a:pt x="1264" y="1043"/>
                </a:lnTo>
                <a:lnTo>
                  <a:pt x="1240" y="1083"/>
                </a:lnTo>
                <a:lnTo>
                  <a:pt x="1216" y="1123"/>
                </a:lnTo>
                <a:lnTo>
                  <a:pt x="1187" y="1169"/>
                </a:lnTo>
                <a:lnTo>
                  <a:pt x="1159" y="1212"/>
                </a:lnTo>
                <a:lnTo>
                  <a:pt x="1133" y="1254"/>
                </a:lnTo>
                <a:lnTo>
                  <a:pt x="1110" y="1294"/>
                </a:lnTo>
                <a:lnTo>
                  <a:pt x="1089" y="1334"/>
                </a:lnTo>
                <a:lnTo>
                  <a:pt x="1069" y="1372"/>
                </a:lnTo>
                <a:lnTo>
                  <a:pt x="1052" y="1411"/>
                </a:lnTo>
                <a:lnTo>
                  <a:pt x="1037" y="1449"/>
                </a:lnTo>
                <a:lnTo>
                  <a:pt x="1025" y="1488"/>
                </a:lnTo>
                <a:lnTo>
                  <a:pt x="1015" y="1528"/>
                </a:lnTo>
                <a:lnTo>
                  <a:pt x="1225" y="1528"/>
                </a:lnTo>
                <a:lnTo>
                  <a:pt x="1247" y="1527"/>
                </a:lnTo>
                <a:lnTo>
                  <a:pt x="1267" y="1526"/>
                </a:lnTo>
                <a:lnTo>
                  <a:pt x="1284" y="1523"/>
                </a:lnTo>
                <a:lnTo>
                  <a:pt x="1298" y="1520"/>
                </a:lnTo>
                <a:lnTo>
                  <a:pt x="1310" y="1517"/>
                </a:lnTo>
                <a:lnTo>
                  <a:pt x="1319" y="1513"/>
                </a:lnTo>
                <a:lnTo>
                  <a:pt x="1327" y="1509"/>
                </a:lnTo>
                <a:lnTo>
                  <a:pt x="1333" y="1503"/>
                </a:lnTo>
                <a:lnTo>
                  <a:pt x="1338" y="1498"/>
                </a:lnTo>
                <a:lnTo>
                  <a:pt x="1341" y="1491"/>
                </a:lnTo>
                <a:lnTo>
                  <a:pt x="1344" y="1484"/>
                </a:lnTo>
                <a:lnTo>
                  <a:pt x="1346" y="1477"/>
                </a:lnTo>
                <a:lnTo>
                  <a:pt x="1349" y="1468"/>
                </a:lnTo>
                <a:lnTo>
                  <a:pt x="1361" y="1426"/>
                </a:lnTo>
                <a:lnTo>
                  <a:pt x="1371" y="1384"/>
                </a:lnTo>
                <a:lnTo>
                  <a:pt x="1380" y="1341"/>
                </a:lnTo>
                <a:lnTo>
                  <a:pt x="1388" y="1295"/>
                </a:lnTo>
                <a:lnTo>
                  <a:pt x="1445" y="1295"/>
                </a:lnTo>
                <a:lnTo>
                  <a:pt x="1370" y="1682"/>
                </a:lnTo>
                <a:lnTo>
                  <a:pt x="991" y="1682"/>
                </a:lnTo>
                <a:lnTo>
                  <a:pt x="978" y="1681"/>
                </a:lnTo>
                <a:lnTo>
                  <a:pt x="968" y="1680"/>
                </a:lnTo>
                <a:lnTo>
                  <a:pt x="960" y="1678"/>
                </a:lnTo>
                <a:lnTo>
                  <a:pt x="954" y="1674"/>
                </a:lnTo>
                <a:lnTo>
                  <a:pt x="950" y="1667"/>
                </a:lnTo>
                <a:lnTo>
                  <a:pt x="948" y="1658"/>
                </a:lnTo>
                <a:lnTo>
                  <a:pt x="947" y="1647"/>
                </a:lnTo>
                <a:lnTo>
                  <a:pt x="946" y="1633"/>
                </a:lnTo>
                <a:lnTo>
                  <a:pt x="948" y="1599"/>
                </a:lnTo>
                <a:lnTo>
                  <a:pt x="950" y="1565"/>
                </a:lnTo>
                <a:lnTo>
                  <a:pt x="955" y="1529"/>
                </a:lnTo>
                <a:lnTo>
                  <a:pt x="960" y="1493"/>
                </a:lnTo>
                <a:lnTo>
                  <a:pt x="967" y="1457"/>
                </a:lnTo>
                <a:lnTo>
                  <a:pt x="975" y="1421"/>
                </a:lnTo>
                <a:lnTo>
                  <a:pt x="984" y="1386"/>
                </a:lnTo>
                <a:lnTo>
                  <a:pt x="993" y="1351"/>
                </a:lnTo>
                <a:lnTo>
                  <a:pt x="1002" y="1318"/>
                </a:lnTo>
                <a:lnTo>
                  <a:pt x="1012" y="1285"/>
                </a:lnTo>
                <a:lnTo>
                  <a:pt x="1021" y="1254"/>
                </a:lnTo>
                <a:lnTo>
                  <a:pt x="1030" y="1225"/>
                </a:lnTo>
                <a:lnTo>
                  <a:pt x="1039" y="1198"/>
                </a:lnTo>
                <a:lnTo>
                  <a:pt x="1047" y="1174"/>
                </a:lnTo>
                <a:lnTo>
                  <a:pt x="1054" y="1152"/>
                </a:lnTo>
                <a:lnTo>
                  <a:pt x="1074" y="1094"/>
                </a:lnTo>
                <a:lnTo>
                  <a:pt x="1093" y="1036"/>
                </a:lnTo>
                <a:lnTo>
                  <a:pt x="1112" y="979"/>
                </a:lnTo>
                <a:lnTo>
                  <a:pt x="1129" y="923"/>
                </a:lnTo>
                <a:lnTo>
                  <a:pt x="1144" y="868"/>
                </a:lnTo>
                <a:lnTo>
                  <a:pt x="1157" y="812"/>
                </a:lnTo>
                <a:lnTo>
                  <a:pt x="1168" y="758"/>
                </a:lnTo>
                <a:lnTo>
                  <a:pt x="1176" y="703"/>
                </a:lnTo>
                <a:lnTo>
                  <a:pt x="1181" y="650"/>
                </a:lnTo>
                <a:lnTo>
                  <a:pt x="1183" y="597"/>
                </a:lnTo>
                <a:lnTo>
                  <a:pt x="1182" y="553"/>
                </a:lnTo>
                <a:lnTo>
                  <a:pt x="1178" y="511"/>
                </a:lnTo>
                <a:lnTo>
                  <a:pt x="1173" y="472"/>
                </a:lnTo>
                <a:lnTo>
                  <a:pt x="1165" y="434"/>
                </a:lnTo>
                <a:lnTo>
                  <a:pt x="1156" y="398"/>
                </a:lnTo>
                <a:lnTo>
                  <a:pt x="1144" y="363"/>
                </a:lnTo>
                <a:lnTo>
                  <a:pt x="1132" y="331"/>
                </a:lnTo>
                <a:lnTo>
                  <a:pt x="1117" y="300"/>
                </a:lnTo>
                <a:lnTo>
                  <a:pt x="1101" y="271"/>
                </a:lnTo>
                <a:lnTo>
                  <a:pt x="1083" y="245"/>
                </a:lnTo>
                <a:lnTo>
                  <a:pt x="1064" y="219"/>
                </a:lnTo>
                <a:lnTo>
                  <a:pt x="1044" y="196"/>
                </a:lnTo>
                <a:lnTo>
                  <a:pt x="1023" y="175"/>
                </a:lnTo>
                <a:lnTo>
                  <a:pt x="1001" y="155"/>
                </a:lnTo>
                <a:lnTo>
                  <a:pt x="978" y="137"/>
                </a:lnTo>
                <a:lnTo>
                  <a:pt x="954" y="121"/>
                </a:lnTo>
                <a:lnTo>
                  <a:pt x="929" y="107"/>
                </a:lnTo>
                <a:lnTo>
                  <a:pt x="904" y="94"/>
                </a:lnTo>
                <a:lnTo>
                  <a:pt x="879" y="83"/>
                </a:lnTo>
                <a:lnTo>
                  <a:pt x="852" y="73"/>
                </a:lnTo>
                <a:lnTo>
                  <a:pt x="826" y="66"/>
                </a:lnTo>
                <a:lnTo>
                  <a:pt x="800" y="60"/>
                </a:lnTo>
                <a:lnTo>
                  <a:pt x="773" y="56"/>
                </a:lnTo>
                <a:lnTo>
                  <a:pt x="747" y="53"/>
                </a:lnTo>
                <a:lnTo>
                  <a:pt x="721" y="52"/>
                </a:lnTo>
                <a:lnTo>
                  <a:pt x="696" y="53"/>
                </a:lnTo>
                <a:lnTo>
                  <a:pt x="670" y="55"/>
                </a:lnTo>
                <a:lnTo>
                  <a:pt x="644" y="59"/>
                </a:lnTo>
                <a:lnTo>
                  <a:pt x="619" y="65"/>
                </a:lnTo>
                <a:lnTo>
                  <a:pt x="593" y="72"/>
                </a:lnTo>
                <a:lnTo>
                  <a:pt x="568" y="81"/>
                </a:lnTo>
                <a:lnTo>
                  <a:pt x="542" y="91"/>
                </a:lnTo>
                <a:lnTo>
                  <a:pt x="518" y="104"/>
                </a:lnTo>
                <a:lnTo>
                  <a:pt x="493" y="118"/>
                </a:lnTo>
                <a:lnTo>
                  <a:pt x="469" y="134"/>
                </a:lnTo>
                <a:lnTo>
                  <a:pt x="446" y="151"/>
                </a:lnTo>
                <a:lnTo>
                  <a:pt x="424" y="171"/>
                </a:lnTo>
                <a:lnTo>
                  <a:pt x="402" y="192"/>
                </a:lnTo>
                <a:lnTo>
                  <a:pt x="382" y="215"/>
                </a:lnTo>
                <a:lnTo>
                  <a:pt x="363" y="240"/>
                </a:lnTo>
                <a:lnTo>
                  <a:pt x="346" y="267"/>
                </a:lnTo>
                <a:lnTo>
                  <a:pt x="329" y="295"/>
                </a:lnTo>
                <a:lnTo>
                  <a:pt x="314" y="326"/>
                </a:lnTo>
                <a:lnTo>
                  <a:pt x="301" y="359"/>
                </a:lnTo>
                <a:lnTo>
                  <a:pt x="289" y="393"/>
                </a:lnTo>
                <a:lnTo>
                  <a:pt x="279" y="430"/>
                </a:lnTo>
                <a:lnTo>
                  <a:pt x="272" y="468"/>
                </a:lnTo>
                <a:lnTo>
                  <a:pt x="266" y="509"/>
                </a:lnTo>
                <a:lnTo>
                  <a:pt x="263" y="552"/>
                </a:lnTo>
                <a:lnTo>
                  <a:pt x="262" y="597"/>
                </a:lnTo>
                <a:lnTo>
                  <a:pt x="263" y="645"/>
                </a:lnTo>
                <a:lnTo>
                  <a:pt x="268" y="694"/>
                </a:lnTo>
                <a:lnTo>
                  <a:pt x="274" y="743"/>
                </a:lnTo>
                <a:lnTo>
                  <a:pt x="283" y="792"/>
                </a:lnTo>
                <a:lnTo>
                  <a:pt x="294" y="840"/>
                </a:lnTo>
                <a:lnTo>
                  <a:pt x="306" y="888"/>
                </a:lnTo>
                <a:lnTo>
                  <a:pt x="319" y="935"/>
                </a:lnTo>
                <a:lnTo>
                  <a:pt x="332" y="979"/>
                </a:lnTo>
                <a:lnTo>
                  <a:pt x="346" y="1023"/>
                </a:lnTo>
                <a:lnTo>
                  <a:pt x="360" y="1064"/>
                </a:lnTo>
                <a:lnTo>
                  <a:pt x="373" y="1103"/>
                </a:lnTo>
                <a:lnTo>
                  <a:pt x="386" y="1139"/>
                </a:lnTo>
                <a:lnTo>
                  <a:pt x="399" y="1177"/>
                </a:lnTo>
                <a:lnTo>
                  <a:pt x="412" y="1216"/>
                </a:lnTo>
                <a:lnTo>
                  <a:pt x="425" y="1256"/>
                </a:lnTo>
                <a:lnTo>
                  <a:pt x="438" y="1298"/>
                </a:lnTo>
                <a:lnTo>
                  <a:pt x="450" y="1340"/>
                </a:lnTo>
                <a:lnTo>
                  <a:pt x="461" y="1382"/>
                </a:lnTo>
                <a:lnTo>
                  <a:pt x="472" y="1425"/>
                </a:lnTo>
                <a:lnTo>
                  <a:pt x="481" y="1468"/>
                </a:lnTo>
                <a:lnTo>
                  <a:pt x="488" y="1510"/>
                </a:lnTo>
                <a:lnTo>
                  <a:pt x="494" y="1552"/>
                </a:lnTo>
                <a:lnTo>
                  <a:pt x="498" y="1593"/>
                </a:lnTo>
                <a:lnTo>
                  <a:pt x="499" y="1633"/>
                </a:lnTo>
                <a:lnTo>
                  <a:pt x="498" y="1647"/>
                </a:lnTo>
                <a:lnTo>
                  <a:pt x="497" y="1658"/>
                </a:lnTo>
                <a:lnTo>
                  <a:pt x="495" y="1667"/>
                </a:lnTo>
                <a:lnTo>
                  <a:pt x="491" y="1674"/>
                </a:lnTo>
                <a:lnTo>
                  <a:pt x="486" y="1678"/>
                </a:lnTo>
                <a:lnTo>
                  <a:pt x="479" y="1680"/>
                </a:lnTo>
                <a:lnTo>
                  <a:pt x="469" y="1681"/>
                </a:lnTo>
                <a:lnTo>
                  <a:pt x="456" y="1682"/>
                </a:lnTo>
                <a:lnTo>
                  <a:pt x="75" y="1682"/>
                </a:lnTo>
                <a:lnTo>
                  <a:pt x="0" y="1295"/>
                </a:lnTo>
                <a:lnTo>
                  <a:pt x="57" y="1295"/>
                </a:lnTo>
                <a:lnTo>
                  <a:pt x="66" y="1340"/>
                </a:lnTo>
                <a:lnTo>
                  <a:pt x="75" y="1385"/>
                </a:lnTo>
                <a:lnTo>
                  <a:pt x="85" y="1428"/>
                </a:lnTo>
                <a:lnTo>
                  <a:pt x="97" y="1471"/>
                </a:lnTo>
                <a:lnTo>
                  <a:pt x="100" y="1479"/>
                </a:lnTo>
                <a:lnTo>
                  <a:pt x="105" y="1492"/>
                </a:lnTo>
                <a:lnTo>
                  <a:pt x="109" y="1498"/>
                </a:lnTo>
                <a:lnTo>
                  <a:pt x="113" y="1503"/>
                </a:lnTo>
                <a:lnTo>
                  <a:pt x="118" y="1508"/>
                </a:lnTo>
                <a:lnTo>
                  <a:pt x="124" y="1512"/>
                </a:lnTo>
                <a:lnTo>
                  <a:pt x="132" y="1516"/>
                </a:lnTo>
                <a:lnTo>
                  <a:pt x="141" y="1519"/>
                </a:lnTo>
                <a:lnTo>
                  <a:pt x="153" y="1522"/>
                </a:lnTo>
                <a:lnTo>
                  <a:pt x="167" y="1524"/>
                </a:lnTo>
                <a:lnTo>
                  <a:pt x="183" y="1526"/>
                </a:lnTo>
                <a:lnTo>
                  <a:pt x="202" y="1527"/>
                </a:lnTo>
                <a:lnTo>
                  <a:pt x="223" y="1528"/>
                </a:lnTo>
                <a:lnTo>
                  <a:pt x="431" y="1528"/>
                </a:lnTo>
                <a:lnTo>
                  <a:pt x="421" y="1488"/>
                </a:lnTo>
                <a:lnTo>
                  <a:pt x="409" y="1449"/>
                </a:lnTo>
                <a:lnTo>
                  <a:pt x="394" y="1411"/>
                </a:lnTo>
                <a:lnTo>
                  <a:pt x="377" y="1372"/>
                </a:lnTo>
                <a:lnTo>
                  <a:pt x="357" y="1334"/>
                </a:lnTo>
                <a:lnTo>
                  <a:pt x="336" y="1294"/>
                </a:lnTo>
                <a:lnTo>
                  <a:pt x="312" y="1254"/>
                </a:lnTo>
                <a:lnTo>
                  <a:pt x="287" y="1212"/>
                </a:lnTo>
                <a:lnTo>
                  <a:pt x="259" y="1169"/>
                </a:lnTo>
                <a:lnTo>
                  <a:pt x="230" y="1123"/>
                </a:lnTo>
                <a:lnTo>
                  <a:pt x="205" y="1083"/>
                </a:lnTo>
                <a:lnTo>
                  <a:pt x="182" y="1043"/>
                </a:lnTo>
                <a:lnTo>
                  <a:pt x="159" y="1004"/>
                </a:lnTo>
                <a:lnTo>
                  <a:pt x="137" y="965"/>
                </a:lnTo>
                <a:lnTo>
                  <a:pt x="116" y="926"/>
                </a:lnTo>
                <a:lnTo>
                  <a:pt x="98" y="886"/>
                </a:lnTo>
                <a:lnTo>
                  <a:pt x="81" y="847"/>
                </a:lnTo>
                <a:lnTo>
                  <a:pt x="66" y="807"/>
                </a:lnTo>
                <a:lnTo>
                  <a:pt x="53" y="766"/>
                </a:lnTo>
                <a:lnTo>
                  <a:pt x="43" y="725"/>
                </a:lnTo>
                <a:lnTo>
                  <a:pt x="35" y="683"/>
                </a:lnTo>
                <a:lnTo>
                  <a:pt x="31" y="641"/>
                </a:lnTo>
                <a:lnTo>
                  <a:pt x="29" y="597"/>
                </a:lnTo>
                <a:lnTo>
                  <a:pt x="31" y="553"/>
                </a:lnTo>
                <a:lnTo>
                  <a:pt x="36" y="509"/>
                </a:lnTo>
                <a:lnTo>
                  <a:pt x="45" y="467"/>
                </a:lnTo>
                <a:lnTo>
                  <a:pt x="57" y="426"/>
                </a:lnTo>
                <a:lnTo>
                  <a:pt x="73" y="385"/>
                </a:lnTo>
                <a:lnTo>
                  <a:pt x="92" y="346"/>
                </a:lnTo>
                <a:lnTo>
                  <a:pt x="114" y="309"/>
                </a:lnTo>
                <a:lnTo>
                  <a:pt x="139" y="273"/>
                </a:lnTo>
                <a:lnTo>
                  <a:pt x="166" y="239"/>
                </a:lnTo>
                <a:lnTo>
                  <a:pt x="196" y="207"/>
                </a:lnTo>
                <a:lnTo>
                  <a:pt x="229" y="176"/>
                </a:lnTo>
                <a:lnTo>
                  <a:pt x="264" y="147"/>
                </a:lnTo>
                <a:lnTo>
                  <a:pt x="302" y="121"/>
                </a:lnTo>
                <a:lnTo>
                  <a:pt x="341" y="97"/>
                </a:lnTo>
                <a:lnTo>
                  <a:pt x="383" y="75"/>
                </a:lnTo>
                <a:lnTo>
                  <a:pt x="427" y="56"/>
                </a:lnTo>
                <a:lnTo>
                  <a:pt x="473" y="40"/>
                </a:lnTo>
                <a:lnTo>
                  <a:pt x="520" y="26"/>
                </a:lnTo>
                <a:lnTo>
                  <a:pt x="569" y="14"/>
                </a:lnTo>
                <a:lnTo>
                  <a:pt x="619" y="6"/>
                </a:lnTo>
                <a:lnTo>
                  <a:pt x="671" y="2"/>
                </a:lnTo>
                <a:lnTo>
                  <a:pt x="72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8600" y="33528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 simply compare the wall-crossing associated to two different paths relating  F(L)(u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,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</a:t>
            </a:r>
            <a:r>
              <a:rPr lang="en-US" sz="2800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)  and  F(L)(u</a:t>
            </a:r>
            <a:r>
              <a:rPr lang="en-US" sz="2800" baseline="-25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,</a:t>
            </a:r>
            <a:r>
              <a:rPr lang="en-US" sz="2800" baseline="-25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90600" y="6096000"/>
            <a:ext cx="228600" cy="228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804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5562600" y="5715000"/>
            <a:ext cx="3077977" cy="381000"/>
            <a:chOff x="3368" y="3722"/>
            <a:chExt cx="15196" cy="1881"/>
          </a:xfrm>
          <a:solidFill>
            <a:srgbClr val="C00000"/>
          </a:solidFill>
        </p:grpSpPr>
        <p:sp>
          <p:nvSpPr>
            <p:cNvPr id="76806" name="Freeform 6"/>
            <p:cNvSpPr>
              <a:spLocks noEditPoints="1"/>
            </p:cNvSpPr>
            <p:nvPr/>
          </p:nvSpPr>
          <p:spPr bwMode="auto">
            <a:xfrm>
              <a:off x="3368" y="3722"/>
              <a:ext cx="1309" cy="1528"/>
            </a:xfrm>
            <a:custGeom>
              <a:avLst/>
              <a:gdLst/>
              <a:ahLst/>
              <a:cxnLst>
                <a:cxn ang="0">
                  <a:pos x="736" y="1175"/>
                </a:cxn>
                <a:cxn ang="0">
                  <a:pos x="913" y="1122"/>
                </a:cxn>
                <a:cxn ang="0">
                  <a:pos x="1021" y="1030"/>
                </a:cxn>
                <a:cxn ang="0">
                  <a:pos x="1076" y="923"/>
                </a:cxn>
                <a:cxn ang="0">
                  <a:pos x="1095" y="812"/>
                </a:cxn>
                <a:cxn ang="0">
                  <a:pos x="1086" y="648"/>
                </a:cxn>
                <a:cxn ang="0">
                  <a:pos x="1044" y="532"/>
                </a:cxn>
                <a:cxn ang="0">
                  <a:pos x="960" y="435"/>
                </a:cxn>
                <a:cxn ang="0">
                  <a:pos x="825" y="372"/>
                </a:cxn>
                <a:cxn ang="0">
                  <a:pos x="555" y="353"/>
                </a:cxn>
                <a:cxn ang="0">
                  <a:pos x="382" y="411"/>
                </a:cxn>
                <a:cxn ang="0">
                  <a:pos x="280" y="503"/>
                </a:cxn>
                <a:cxn ang="0">
                  <a:pos x="228" y="614"/>
                </a:cxn>
                <a:cxn ang="0">
                  <a:pos x="210" y="720"/>
                </a:cxn>
                <a:cxn ang="0">
                  <a:pos x="219" y="865"/>
                </a:cxn>
                <a:cxn ang="0">
                  <a:pos x="252" y="977"/>
                </a:cxn>
                <a:cxn ang="0">
                  <a:pos x="331" y="1078"/>
                </a:cxn>
                <a:cxn ang="0">
                  <a:pos x="461" y="1156"/>
                </a:cxn>
                <a:cxn ang="0">
                  <a:pos x="555" y="353"/>
                </a:cxn>
                <a:cxn ang="0">
                  <a:pos x="340" y="0"/>
                </a:cxn>
                <a:cxn ang="0">
                  <a:pos x="871" y="5"/>
                </a:cxn>
                <a:cxn ang="0">
                  <a:pos x="1011" y="0"/>
                </a:cxn>
                <a:cxn ang="0">
                  <a:pos x="867" y="67"/>
                </a:cxn>
                <a:cxn ang="0">
                  <a:pos x="774" y="87"/>
                </a:cxn>
                <a:cxn ang="0">
                  <a:pos x="741" y="121"/>
                </a:cxn>
                <a:cxn ang="0">
                  <a:pos x="736" y="304"/>
                </a:cxn>
                <a:cxn ang="0">
                  <a:pos x="993" y="367"/>
                </a:cxn>
                <a:cxn ang="0">
                  <a:pos x="1188" y="493"/>
                </a:cxn>
                <a:cxn ang="0">
                  <a:pos x="1295" y="667"/>
                </a:cxn>
                <a:cxn ang="0">
                  <a:pos x="1295" y="856"/>
                </a:cxn>
                <a:cxn ang="0">
                  <a:pos x="1188" y="1030"/>
                </a:cxn>
                <a:cxn ang="0">
                  <a:pos x="997" y="1160"/>
                </a:cxn>
                <a:cxn ang="0">
                  <a:pos x="736" y="1223"/>
                </a:cxn>
                <a:cxn ang="0">
                  <a:pos x="741" y="1378"/>
                </a:cxn>
                <a:cxn ang="0">
                  <a:pos x="755" y="1422"/>
                </a:cxn>
                <a:cxn ang="0">
                  <a:pos x="815" y="1446"/>
                </a:cxn>
                <a:cxn ang="0">
                  <a:pos x="1016" y="1455"/>
                </a:cxn>
                <a:cxn ang="0">
                  <a:pos x="955" y="1528"/>
                </a:cxn>
                <a:cxn ang="0">
                  <a:pos x="419" y="1523"/>
                </a:cxn>
                <a:cxn ang="0">
                  <a:pos x="284" y="1528"/>
                </a:cxn>
                <a:cxn ang="0">
                  <a:pos x="429" y="1455"/>
                </a:cxn>
                <a:cxn ang="0">
                  <a:pos x="522" y="1436"/>
                </a:cxn>
                <a:cxn ang="0">
                  <a:pos x="555" y="1402"/>
                </a:cxn>
                <a:cxn ang="0">
                  <a:pos x="559" y="1223"/>
                </a:cxn>
                <a:cxn ang="0">
                  <a:pos x="308" y="1160"/>
                </a:cxn>
                <a:cxn ang="0">
                  <a:pos x="121" y="1030"/>
                </a:cxn>
                <a:cxn ang="0">
                  <a:pos x="14" y="861"/>
                </a:cxn>
                <a:cxn ang="0">
                  <a:pos x="14" y="672"/>
                </a:cxn>
                <a:cxn ang="0">
                  <a:pos x="116" y="503"/>
                </a:cxn>
                <a:cxn ang="0">
                  <a:pos x="308" y="372"/>
                </a:cxn>
                <a:cxn ang="0">
                  <a:pos x="559" y="304"/>
                </a:cxn>
                <a:cxn ang="0">
                  <a:pos x="555" y="121"/>
                </a:cxn>
                <a:cxn ang="0">
                  <a:pos x="522" y="87"/>
                </a:cxn>
                <a:cxn ang="0">
                  <a:pos x="429" y="67"/>
                </a:cxn>
                <a:cxn ang="0">
                  <a:pos x="284" y="0"/>
                </a:cxn>
              </a:cxnLst>
              <a:rect l="0" t="0" r="r" b="b"/>
              <a:pathLst>
                <a:path w="1309" h="1528">
                  <a:moveTo>
                    <a:pt x="736" y="353"/>
                  </a:moveTo>
                  <a:lnTo>
                    <a:pt x="736" y="1175"/>
                  </a:lnTo>
                  <a:lnTo>
                    <a:pt x="834" y="1156"/>
                  </a:lnTo>
                  <a:lnTo>
                    <a:pt x="913" y="1122"/>
                  </a:lnTo>
                  <a:lnTo>
                    <a:pt x="974" y="1083"/>
                  </a:lnTo>
                  <a:lnTo>
                    <a:pt x="1021" y="1030"/>
                  </a:lnTo>
                  <a:lnTo>
                    <a:pt x="1053" y="977"/>
                  </a:lnTo>
                  <a:lnTo>
                    <a:pt x="1076" y="923"/>
                  </a:lnTo>
                  <a:lnTo>
                    <a:pt x="1086" y="865"/>
                  </a:lnTo>
                  <a:lnTo>
                    <a:pt x="1095" y="812"/>
                  </a:lnTo>
                  <a:lnTo>
                    <a:pt x="1095" y="764"/>
                  </a:lnTo>
                  <a:lnTo>
                    <a:pt x="1086" y="648"/>
                  </a:lnTo>
                  <a:lnTo>
                    <a:pt x="1067" y="590"/>
                  </a:lnTo>
                  <a:lnTo>
                    <a:pt x="1044" y="532"/>
                  </a:lnTo>
                  <a:lnTo>
                    <a:pt x="1007" y="479"/>
                  </a:lnTo>
                  <a:lnTo>
                    <a:pt x="960" y="435"/>
                  </a:lnTo>
                  <a:lnTo>
                    <a:pt x="904" y="396"/>
                  </a:lnTo>
                  <a:lnTo>
                    <a:pt x="825" y="372"/>
                  </a:lnTo>
                  <a:lnTo>
                    <a:pt x="736" y="353"/>
                  </a:lnTo>
                  <a:close/>
                  <a:moveTo>
                    <a:pt x="555" y="353"/>
                  </a:moveTo>
                  <a:lnTo>
                    <a:pt x="457" y="372"/>
                  </a:lnTo>
                  <a:lnTo>
                    <a:pt x="382" y="411"/>
                  </a:lnTo>
                  <a:lnTo>
                    <a:pt x="322" y="454"/>
                  </a:lnTo>
                  <a:lnTo>
                    <a:pt x="280" y="503"/>
                  </a:lnTo>
                  <a:lnTo>
                    <a:pt x="247" y="561"/>
                  </a:lnTo>
                  <a:lnTo>
                    <a:pt x="228" y="614"/>
                  </a:lnTo>
                  <a:lnTo>
                    <a:pt x="214" y="672"/>
                  </a:lnTo>
                  <a:lnTo>
                    <a:pt x="210" y="720"/>
                  </a:lnTo>
                  <a:lnTo>
                    <a:pt x="210" y="812"/>
                  </a:lnTo>
                  <a:lnTo>
                    <a:pt x="219" y="865"/>
                  </a:lnTo>
                  <a:lnTo>
                    <a:pt x="233" y="923"/>
                  </a:lnTo>
                  <a:lnTo>
                    <a:pt x="252" y="977"/>
                  </a:lnTo>
                  <a:lnTo>
                    <a:pt x="284" y="1030"/>
                  </a:lnTo>
                  <a:lnTo>
                    <a:pt x="331" y="1078"/>
                  </a:lnTo>
                  <a:lnTo>
                    <a:pt x="387" y="1122"/>
                  </a:lnTo>
                  <a:lnTo>
                    <a:pt x="461" y="1156"/>
                  </a:lnTo>
                  <a:lnTo>
                    <a:pt x="555" y="1175"/>
                  </a:lnTo>
                  <a:lnTo>
                    <a:pt x="555" y="353"/>
                  </a:lnTo>
                  <a:close/>
                  <a:moveTo>
                    <a:pt x="284" y="0"/>
                  </a:moveTo>
                  <a:lnTo>
                    <a:pt x="340" y="0"/>
                  </a:lnTo>
                  <a:lnTo>
                    <a:pt x="419" y="5"/>
                  </a:lnTo>
                  <a:lnTo>
                    <a:pt x="871" y="5"/>
                  </a:lnTo>
                  <a:lnTo>
                    <a:pt x="951" y="0"/>
                  </a:lnTo>
                  <a:lnTo>
                    <a:pt x="1011" y="0"/>
                  </a:lnTo>
                  <a:lnTo>
                    <a:pt x="1011" y="67"/>
                  </a:lnTo>
                  <a:lnTo>
                    <a:pt x="867" y="67"/>
                  </a:lnTo>
                  <a:lnTo>
                    <a:pt x="811" y="77"/>
                  </a:lnTo>
                  <a:lnTo>
                    <a:pt x="774" y="87"/>
                  </a:lnTo>
                  <a:lnTo>
                    <a:pt x="750" y="101"/>
                  </a:lnTo>
                  <a:lnTo>
                    <a:pt x="741" y="121"/>
                  </a:lnTo>
                  <a:lnTo>
                    <a:pt x="736" y="150"/>
                  </a:lnTo>
                  <a:lnTo>
                    <a:pt x="736" y="304"/>
                  </a:lnTo>
                  <a:lnTo>
                    <a:pt x="871" y="324"/>
                  </a:lnTo>
                  <a:lnTo>
                    <a:pt x="993" y="367"/>
                  </a:lnTo>
                  <a:lnTo>
                    <a:pt x="1100" y="420"/>
                  </a:lnTo>
                  <a:lnTo>
                    <a:pt x="1188" y="493"/>
                  </a:lnTo>
                  <a:lnTo>
                    <a:pt x="1254" y="575"/>
                  </a:lnTo>
                  <a:lnTo>
                    <a:pt x="1295" y="667"/>
                  </a:lnTo>
                  <a:lnTo>
                    <a:pt x="1309" y="764"/>
                  </a:lnTo>
                  <a:lnTo>
                    <a:pt x="1295" y="856"/>
                  </a:lnTo>
                  <a:lnTo>
                    <a:pt x="1254" y="948"/>
                  </a:lnTo>
                  <a:lnTo>
                    <a:pt x="1188" y="1030"/>
                  </a:lnTo>
                  <a:lnTo>
                    <a:pt x="1104" y="1102"/>
                  </a:lnTo>
                  <a:lnTo>
                    <a:pt x="997" y="1160"/>
                  </a:lnTo>
                  <a:lnTo>
                    <a:pt x="871" y="1204"/>
                  </a:lnTo>
                  <a:lnTo>
                    <a:pt x="736" y="1223"/>
                  </a:lnTo>
                  <a:lnTo>
                    <a:pt x="741" y="1223"/>
                  </a:lnTo>
                  <a:lnTo>
                    <a:pt x="741" y="1378"/>
                  </a:lnTo>
                  <a:lnTo>
                    <a:pt x="746" y="1402"/>
                  </a:lnTo>
                  <a:lnTo>
                    <a:pt x="755" y="1422"/>
                  </a:lnTo>
                  <a:lnTo>
                    <a:pt x="778" y="1436"/>
                  </a:lnTo>
                  <a:lnTo>
                    <a:pt x="815" y="1446"/>
                  </a:lnTo>
                  <a:lnTo>
                    <a:pt x="871" y="1455"/>
                  </a:lnTo>
                  <a:lnTo>
                    <a:pt x="1016" y="1455"/>
                  </a:lnTo>
                  <a:lnTo>
                    <a:pt x="1016" y="1528"/>
                  </a:lnTo>
                  <a:lnTo>
                    <a:pt x="955" y="1528"/>
                  </a:lnTo>
                  <a:lnTo>
                    <a:pt x="876" y="1523"/>
                  </a:lnTo>
                  <a:lnTo>
                    <a:pt x="419" y="1523"/>
                  </a:lnTo>
                  <a:lnTo>
                    <a:pt x="345" y="1528"/>
                  </a:lnTo>
                  <a:lnTo>
                    <a:pt x="284" y="1528"/>
                  </a:lnTo>
                  <a:lnTo>
                    <a:pt x="284" y="1455"/>
                  </a:lnTo>
                  <a:lnTo>
                    <a:pt x="429" y="1455"/>
                  </a:lnTo>
                  <a:lnTo>
                    <a:pt x="485" y="1446"/>
                  </a:lnTo>
                  <a:lnTo>
                    <a:pt x="522" y="1436"/>
                  </a:lnTo>
                  <a:lnTo>
                    <a:pt x="545" y="1422"/>
                  </a:lnTo>
                  <a:lnTo>
                    <a:pt x="555" y="1402"/>
                  </a:lnTo>
                  <a:lnTo>
                    <a:pt x="559" y="1378"/>
                  </a:lnTo>
                  <a:lnTo>
                    <a:pt x="559" y="1223"/>
                  </a:lnTo>
                  <a:lnTo>
                    <a:pt x="429" y="1199"/>
                  </a:lnTo>
                  <a:lnTo>
                    <a:pt x="308" y="1160"/>
                  </a:lnTo>
                  <a:lnTo>
                    <a:pt x="205" y="1102"/>
                  </a:lnTo>
                  <a:lnTo>
                    <a:pt x="121" y="1030"/>
                  </a:lnTo>
                  <a:lnTo>
                    <a:pt x="56" y="948"/>
                  </a:lnTo>
                  <a:lnTo>
                    <a:pt x="14" y="861"/>
                  </a:lnTo>
                  <a:lnTo>
                    <a:pt x="0" y="764"/>
                  </a:lnTo>
                  <a:lnTo>
                    <a:pt x="14" y="672"/>
                  </a:lnTo>
                  <a:lnTo>
                    <a:pt x="56" y="580"/>
                  </a:lnTo>
                  <a:lnTo>
                    <a:pt x="116" y="503"/>
                  </a:lnTo>
                  <a:lnTo>
                    <a:pt x="200" y="430"/>
                  </a:lnTo>
                  <a:lnTo>
                    <a:pt x="308" y="372"/>
                  </a:lnTo>
                  <a:lnTo>
                    <a:pt x="424" y="329"/>
                  </a:lnTo>
                  <a:lnTo>
                    <a:pt x="559" y="304"/>
                  </a:lnTo>
                  <a:lnTo>
                    <a:pt x="559" y="150"/>
                  </a:lnTo>
                  <a:lnTo>
                    <a:pt x="555" y="121"/>
                  </a:lnTo>
                  <a:lnTo>
                    <a:pt x="545" y="101"/>
                  </a:lnTo>
                  <a:lnTo>
                    <a:pt x="522" y="87"/>
                  </a:lnTo>
                  <a:lnTo>
                    <a:pt x="485" y="77"/>
                  </a:lnTo>
                  <a:lnTo>
                    <a:pt x="429" y="67"/>
                  </a:lnTo>
                  <a:lnTo>
                    <a:pt x="284" y="67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07" name="Freeform 7"/>
            <p:cNvSpPr>
              <a:spLocks/>
            </p:cNvSpPr>
            <p:nvPr/>
          </p:nvSpPr>
          <p:spPr bwMode="auto">
            <a:xfrm>
              <a:off x="4966" y="4520"/>
              <a:ext cx="555" cy="1049"/>
            </a:xfrm>
            <a:custGeom>
              <a:avLst/>
              <a:gdLst/>
              <a:ahLst/>
              <a:cxnLst>
                <a:cxn ang="0">
                  <a:pos x="299" y="0"/>
                </a:cxn>
                <a:cxn ang="0">
                  <a:pos x="331" y="0"/>
                </a:cxn>
                <a:cxn ang="0">
                  <a:pos x="336" y="5"/>
                </a:cxn>
                <a:cxn ang="0">
                  <a:pos x="345" y="24"/>
                </a:cxn>
                <a:cxn ang="0">
                  <a:pos x="345" y="943"/>
                </a:cxn>
                <a:cxn ang="0">
                  <a:pos x="350" y="962"/>
                </a:cxn>
                <a:cxn ang="0">
                  <a:pos x="364" y="977"/>
                </a:cxn>
                <a:cxn ang="0">
                  <a:pos x="392" y="986"/>
                </a:cxn>
                <a:cxn ang="0">
                  <a:pos x="434" y="991"/>
                </a:cxn>
                <a:cxn ang="0">
                  <a:pos x="555" y="991"/>
                </a:cxn>
                <a:cxn ang="0">
                  <a:pos x="555" y="1049"/>
                </a:cxn>
                <a:cxn ang="0">
                  <a:pos x="424" y="1049"/>
                </a:cxn>
                <a:cxn ang="0">
                  <a:pos x="364" y="1044"/>
                </a:cxn>
                <a:cxn ang="0">
                  <a:pos x="191" y="1044"/>
                </a:cxn>
                <a:cxn ang="0">
                  <a:pos x="136" y="1049"/>
                </a:cxn>
                <a:cxn ang="0">
                  <a:pos x="10" y="1049"/>
                </a:cxn>
                <a:cxn ang="0">
                  <a:pos x="10" y="991"/>
                </a:cxn>
                <a:cxn ang="0">
                  <a:pos x="131" y="991"/>
                </a:cxn>
                <a:cxn ang="0">
                  <a:pos x="173" y="986"/>
                </a:cxn>
                <a:cxn ang="0">
                  <a:pos x="201" y="977"/>
                </a:cxn>
                <a:cxn ang="0">
                  <a:pos x="215" y="962"/>
                </a:cxn>
                <a:cxn ang="0">
                  <a:pos x="219" y="943"/>
                </a:cxn>
                <a:cxn ang="0">
                  <a:pos x="219" y="116"/>
                </a:cxn>
                <a:cxn ang="0">
                  <a:pos x="159" y="140"/>
                </a:cxn>
                <a:cxn ang="0">
                  <a:pos x="94" y="154"/>
                </a:cxn>
                <a:cxn ang="0">
                  <a:pos x="38" y="159"/>
                </a:cxn>
                <a:cxn ang="0">
                  <a:pos x="0" y="159"/>
                </a:cxn>
                <a:cxn ang="0">
                  <a:pos x="0" y="101"/>
                </a:cxn>
                <a:cxn ang="0">
                  <a:pos x="47" y="101"/>
                </a:cxn>
                <a:cxn ang="0">
                  <a:pos x="108" y="96"/>
                </a:cxn>
                <a:cxn ang="0">
                  <a:pos x="173" y="77"/>
                </a:cxn>
                <a:cxn ang="0">
                  <a:pos x="238" y="48"/>
                </a:cxn>
                <a:cxn ang="0">
                  <a:pos x="299" y="0"/>
                </a:cxn>
              </a:cxnLst>
              <a:rect l="0" t="0" r="r" b="b"/>
              <a:pathLst>
                <a:path w="555" h="1049">
                  <a:moveTo>
                    <a:pt x="299" y="0"/>
                  </a:moveTo>
                  <a:lnTo>
                    <a:pt x="331" y="0"/>
                  </a:lnTo>
                  <a:lnTo>
                    <a:pt x="336" y="5"/>
                  </a:lnTo>
                  <a:lnTo>
                    <a:pt x="345" y="24"/>
                  </a:lnTo>
                  <a:lnTo>
                    <a:pt x="345" y="943"/>
                  </a:lnTo>
                  <a:lnTo>
                    <a:pt x="350" y="962"/>
                  </a:lnTo>
                  <a:lnTo>
                    <a:pt x="364" y="977"/>
                  </a:lnTo>
                  <a:lnTo>
                    <a:pt x="392" y="986"/>
                  </a:lnTo>
                  <a:lnTo>
                    <a:pt x="434" y="991"/>
                  </a:lnTo>
                  <a:lnTo>
                    <a:pt x="555" y="991"/>
                  </a:lnTo>
                  <a:lnTo>
                    <a:pt x="555" y="1049"/>
                  </a:lnTo>
                  <a:lnTo>
                    <a:pt x="424" y="1049"/>
                  </a:lnTo>
                  <a:lnTo>
                    <a:pt x="364" y="1044"/>
                  </a:lnTo>
                  <a:lnTo>
                    <a:pt x="191" y="1044"/>
                  </a:lnTo>
                  <a:lnTo>
                    <a:pt x="136" y="1049"/>
                  </a:lnTo>
                  <a:lnTo>
                    <a:pt x="10" y="1049"/>
                  </a:lnTo>
                  <a:lnTo>
                    <a:pt x="10" y="991"/>
                  </a:lnTo>
                  <a:lnTo>
                    <a:pt x="131" y="991"/>
                  </a:lnTo>
                  <a:lnTo>
                    <a:pt x="173" y="986"/>
                  </a:lnTo>
                  <a:lnTo>
                    <a:pt x="201" y="977"/>
                  </a:lnTo>
                  <a:lnTo>
                    <a:pt x="215" y="962"/>
                  </a:lnTo>
                  <a:lnTo>
                    <a:pt x="219" y="943"/>
                  </a:lnTo>
                  <a:lnTo>
                    <a:pt x="219" y="116"/>
                  </a:lnTo>
                  <a:lnTo>
                    <a:pt x="159" y="140"/>
                  </a:lnTo>
                  <a:lnTo>
                    <a:pt x="94" y="154"/>
                  </a:lnTo>
                  <a:lnTo>
                    <a:pt x="38" y="159"/>
                  </a:lnTo>
                  <a:lnTo>
                    <a:pt x="0" y="159"/>
                  </a:lnTo>
                  <a:lnTo>
                    <a:pt x="0" y="101"/>
                  </a:lnTo>
                  <a:lnTo>
                    <a:pt x="47" y="101"/>
                  </a:lnTo>
                  <a:lnTo>
                    <a:pt x="108" y="96"/>
                  </a:lnTo>
                  <a:lnTo>
                    <a:pt x="173" y="77"/>
                  </a:lnTo>
                  <a:lnTo>
                    <a:pt x="238" y="48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08" name="Freeform 8"/>
            <p:cNvSpPr>
              <a:spLocks noEditPoints="1"/>
            </p:cNvSpPr>
            <p:nvPr/>
          </p:nvSpPr>
          <p:spPr bwMode="auto">
            <a:xfrm>
              <a:off x="5889" y="3722"/>
              <a:ext cx="1310" cy="1528"/>
            </a:xfrm>
            <a:custGeom>
              <a:avLst/>
              <a:gdLst/>
              <a:ahLst/>
              <a:cxnLst>
                <a:cxn ang="0">
                  <a:pos x="736" y="1175"/>
                </a:cxn>
                <a:cxn ang="0">
                  <a:pos x="913" y="1122"/>
                </a:cxn>
                <a:cxn ang="0">
                  <a:pos x="1021" y="1030"/>
                </a:cxn>
                <a:cxn ang="0">
                  <a:pos x="1077" y="923"/>
                </a:cxn>
                <a:cxn ang="0">
                  <a:pos x="1095" y="812"/>
                </a:cxn>
                <a:cxn ang="0">
                  <a:pos x="1086" y="648"/>
                </a:cxn>
                <a:cxn ang="0">
                  <a:pos x="1044" y="532"/>
                </a:cxn>
                <a:cxn ang="0">
                  <a:pos x="960" y="435"/>
                </a:cxn>
                <a:cxn ang="0">
                  <a:pos x="825" y="372"/>
                </a:cxn>
                <a:cxn ang="0">
                  <a:pos x="555" y="353"/>
                </a:cxn>
                <a:cxn ang="0">
                  <a:pos x="382" y="411"/>
                </a:cxn>
                <a:cxn ang="0">
                  <a:pos x="280" y="503"/>
                </a:cxn>
                <a:cxn ang="0">
                  <a:pos x="228" y="614"/>
                </a:cxn>
                <a:cxn ang="0">
                  <a:pos x="210" y="720"/>
                </a:cxn>
                <a:cxn ang="0">
                  <a:pos x="219" y="865"/>
                </a:cxn>
                <a:cxn ang="0">
                  <a:pos x="252" y="977"/>
                </a:cxn>
                <a:cxn ang="0">
                  <a:pos x="331" y="1078"/>
                </a:cxn>
                <a:cxn ang="0">
                  <a:pos x="461" y="1156"/>
                </a:cxn>
                <a:cxn ang="0">
                  <a:pos x="555" y="353"/>
                </a:cxn>
                <a:cxn ang="0">
                  <a:pos x="340" y="0"/>
                </a:cxn>
                <a:cxn ang="0">
                  <a:pos x="871" y="5"/>
                </a:cxn>
                <a:cxn ang="0">
                  <a:pos x="1011" y="0"/>
                </a:cxn>
                <a:cxn ang="0">
                  <a:pos x="867" y="67"/>
                </a:cxn>
                <a:cxn ang="0">
                  <a:pos x="774" y="87"/>
                </a:cxn>
                <a:cxn ang="0">
                  <a:pos x="741" y="121"/>
                </a:cxn>
                <a:cxn ang="0">
                  <a:pos x="736" y="304"/>
                </a:cxn>
                <a:cxn ang="0">
                  <a:pos x="993" y="367"/>
                </a:cxn>
                <a:cxn ang="0">
                  <a:pos x="1188" y="493"/>
                </a:cxn>
                <a:cxn ang="0">
                  <a:pos x="1296" y="667"/>
                </a:cxn>
                <a:cxn ang="0">
                  <a:pos x="1296" y="856"/>
                </a:cxn>
                <a:cxn ang="0">
                  <a:pos x="1188" y="1030"/>
                </a:cxn>
                <a:cxn ang="0">
                  <a:pos x="997" y="1160"/>
                </a:cxn>
                <a:cxn ang="0">
                  <a:pos x="736" y="1223"/>
                </a:cxn>
                <a:cxn ang="0">
                  <a:pos x="741" y="1378"/>
                </a:cxn>
                <a:cxn ang="0">
                  <a:pos x="755" y="1422"/>
                </a:cxn>
                <a:cxn ang="0">
                  <a:pos x="816" y="1446"/>
                </a:cxn>
                <a:cxn ang="0">
                  <a:pos x="1016" y="1455"/>
                </a:cxn>
                <a:cxn ang="0">
                  <a:pos x="955" y="1528"/>
                </a:cxn>
                <a:cxn ang="0">
                  <a:pos x="419" y="1523"/>
                </a:cxn>
                <a:cxn ang="0">
                  <a:pos x="284" y="1528"/>
                </a:cxn>
                <a:cxn ang="0">
                  <a:pos x="429" y="1455"/>
                </a:cxn>
                <a:cxn ang="0">
                  <a:pos x="522" y="1436"/>
                </a:cxn>
                <a:cxn ang="0">
                  <a:pos x="555" y="1402"/>
                </a:cxn>
                <a:cxn ang="0">
                  <a:pos x="559" y="1223"/>
                </a:cxn>
                <a:cxn ang="0">
                  <a:pos x="308" y="1160"/>
                </a:cxn>
                <a:cxn ang="0">
                  <a:pos x="121" y="1030"/>
                </a:cxn>
                <a:cxn ang="0">
                  <a:pos x="14" y="861"/>
                </a:cxn>
                <a:cxn ang="0">
                  <a:pos x="14" y="672"/>
                </a:cxn>
                <a:cxn ang="0">
                  <a:pos x="117" y="503"/>
                </a:cxn>
                <a:cxn ang="0">
                  <a:pos x="308" y="372"/>
                </a:cxn>
                <a:cxn ang="0">
                  <a:pos x="559" y="304"/>
                </a:cxn>
                <a:cxn ang="0">
                  <a:pos x="555" y="121"/>
                </a:cxn>
                <a:cxn ang="0">
                  <a:pos x="522" y="87"/>
                </a:cxn>
                <a:cxn ang="0">
                  <a:pos x="429" y="67"/>
                </a:cxn>
                <a:cxn ang="0">
                  <a:pos x="284" y="0"/>
                </a:cxn>
              </a:cxnLst>
              <a:rect l="0" t="0" r="r" b="b"/>
              <a:pathLst>
                <a:path w="1310" h="1528">
                  <a:moveTo>
                    <a:pt x="736" y="353"/>
                  </a:moveTo>
                  <a:lnTo>
                    <a:pt x="736" y="1175"/>
                  </a:lnTo>
                  <a:lnTo>
                    <a:pt x="834" y="1156"/>
                  </a:lnTo>
                  <a:lnTo>
                    <a:pt x="913" y="1122"/>
                  </a:lnTo>
                  <a:lnTo>
                    <a:pt x="974" y="1083"/>
                  </a:lnTo>
                  <a:lnTo>
                    <a:pt x="1021" y="1030"/>
                  </a:lnTo>
                  <a:lnTo>
                    <a:pt x="1053" y="977"/>
                  </a:lnTo>
                  <a:lnTo>
                    <a:pt x="1077" y="923"/>
                  </a:lnTo>
                  <a:lnTo>
                    <a:pt x="1086" y="865"/>
                  </a:lnTo>
                  <a:lnTo>
                    <a:pt x="1095" y="812"/>
                  </a:lnTo>
                  <a:lnTo>
                    <a:pt x="1095" y="764"/>
                  </a:lnTo>
                  <a:lnTo>
                    <a:pt x="1086" y="648"/>
                  </a:lnTo>
                  <a:lnTo>
                    <a:pt x="1067" y="590"/>
                  </a:lnTo>
                  <a:lnTo>
                    <a:pt x="1044" y="532"/>
                  </a:lnTo>
                  <a:lnTo>
                    <a:pt x="1007" y="479"/>
                  </a:lnTo>
                  <a:lnTo>
                    <a:pt x="960" y="435"/>
                  </a:lnTo>
                  <a:lnTo>
                    <a:pt x="904" y="396"/>
                  </a:lnTo>
                  <a:lnTo>
                    <a:pt x="825" y="372"/>
                  </a:lnTo>
                  <a:lnTo>
                    <a:pt x="736" y="353"/>
                  </a:lnTo>
                  <a:close/>
                  <a:moveTo>
                    <a:pt x="555" y="353"/>
                  </a:moveTo>
                  <a:lnTo>
                    <a:pt x="457" y="372"/>
                  </a:lnTo>
                  <a:lnTo>
                    <a:pt x="382" y="411"/>
                  </a:lnTo>
                  <a:lnTo>
                    <a:pt x="322" y="454"/>
                  </a:lnTo>
                  <a:lnTo>
                    <a:pt x="280" y="503"/>
                  </a:lnTo>
                  <a:lnTo>
                    <a:pt x="247" y="561"/>
                  </a:lnTo>
                  <a:lnTo>
                    <a:pt x="228" y="614"/>
                  </a:lnTo>
                  <a:lnTo>
                    <a:pt x="214" y="672"/>
                  </a:lnTo>
                  <a:lnTo>
                    <a:pt x="210" y="720"/>
                  </a:lnTo>
                  <a:lnTo>
                    <a:pt x="210" y="812"/>
                  </a:lnTo>
                  <a:lnTo>
                    <a:pt x="219" y="865"/>
                  </a:lnTo>
                  <a:lnTo>
                    <a:pt x="233" y="923"/>
                  </a:lnTo>
                  <a:lnTo>
                    <a:pt x="252" y="977"/>
                  </a:lnTo>
                  <a:lnTo>
                    <a:pt x="284" y="1030"/>
                  </a:lnTo>
                  <a:lnTo>
                    <a:pt x="331" y="1078"/>
                  </a:lnTo>
                  <a:lnTo>
                    <a:pt x="387" y="1122"/>
                  </a:lnTo>
                  <a:lnTo>
                    <a:pt x="461" y="1156"/>
                  </a:lnTo>
                  <a:lnTo>
                    <a:pt x="555" y="1175"/>
                  </a:lnTo>
                  <a:lnTo>
                    <a:pt x="555" y="353"/>
                  </a:lnTo>
                  <a:close/>
                  <a:moveTo>
                    <a:pt x="284" y="0"/>
                  </a:moveTo>
                  <a:lnTo>
                    <a:pt x="340" y="0"/>
                  </a:lnTo>
                  <a:lnTo>
                    <a:pt x="419" y="5"/>
                  </a:lnTo>
                  <a:lnTo>
                    <a:pt x="871" y="5"/>
                  </a:lnTo>
                  <a:lnTo>
                    <a:pt x="951" y="0"/>
                  </a:lnTo>
                  <a:lnTo>
                    <a:pt x="1011" y="0"/>
                  </a:lnTo>
                  <a:lnTo>
                    <a:pt x="1011" y="67"/>
                  </a:lnTo>
                  <a:lnTo>
                    <a:pt x="867" y="67"/>
                  </a:lnTo>
                  <a:lnTo>
                    <a:pt x="811" y="77"/>
                  </a:lnTo>
                  <a:lnTo>
                    <a:pt x="774" y="87"/>
                  </a:lnTo>
                  <a:lnTo>
                    <a:pt x="750" y="101"/>
                  </a:lnTo>
                  <a:lnTo>
                    <a:pt x="741" y="121"/>
                  </a:lnTo>
                  <a:lnTo>
                    <a:pt x="736" y="150"/>
                  </a:lnTo>
                  <a:lnTo>
                    <a:pt x="736" y="304"/>
                  </a:lnTo>
                  <a:lnTo>
                    <a:pt x="871" y="324"/>
                  </a:lnTo>
                  <a:lnTo>
                    <a:pt x="993" y="367"/>
                  </a:lnTo>
                  <a:lnTo>
                    <a:pt x="1100" y="420"/>
                  </a:lnTo>
                  <a:lnTo>
                    <a:pt x="1188" y="493"/>
                  </a:lnTo>
                  <a:lnTo>
                    <a:pt x="1254" y="575"/>
                  </a:lnTo>
                  <a:lnTo>
                    <a:pt x="1296" y="667"/>
                  </a:lnTo>
                  <a:lnTo>
                    <a:pt x="1310" y="764"/>
                  </a:lnTo>
                  <a:lnTo>
                    <a:pt x="1296" y="856"/>
                  </a:lnTo>
                  <a:lnTo>
                    <a:pt x="1254" y="948"/>
                  </a:lnTo>
                  <a:lnTo>
                    <a:pt x="1188" y="1030"/>
                  </a:lnTo>
                  <a:lnTo>
                    <a:pt x="1104" y="1102"/>
                  </a:lnTo>
                  <a:lnTo>
                    <a:pt x="997" y="1160"/>
                  </a:lnTo>
                  <a:lnTo>
                    <a:pt x="871" y="1204"/>
                  </a:lnTo>
                  <a:lnTo>
                    <a:pt x="736" y="1223"/>
                  </a:lnTo>
                  <a:lnTo>
                    <a:pt x="741" y="1223"/>
                  </a:lnTo>
                  <a:lnTo>
                    <a:pt x="741" y="1378"/>
                  </a:lnTo>
                  <a:lnTo>
                    <a:pt x="746" y="1402"/>
                  </a:lnTo>
                  <a:lnTo>
                    <a:pt x="755" y="1422"/>
                  </a:lnTo>
                  <a:lnTo>
                    <a:pt x="778" y="1436"/>
                  </a:lnTo>
                  <a:lnTo>
                    <a:pt x="816" y="1446"/>
                  </a:lnTo>
                  <a:lnTo>
                    <a:pt x="871" y="1455"/>
                  </a:lnTo>
                  <a:lnTo>
                    <a:pt x="1016" y="1455"/>
                  </a:lnTo>
                  <a:lnTo>
                    <a:pt x="1016" y="1528"/>
                  </a:lnTo>
                  <a:lnTo>
                    <a:pt x="955" y="1528"/>
                  </a:lnTo>
                  <a:lnTo>
                    <a:pt x="876" y="1523"/>
                  </a:lnTo>
                  <a:lnTo>
                    <a:pt x="419" y="1523"/>
                  </a:lnTo>
                  <a:lnTo>
                    <a:pt x="345" y="1528"/>
                  </a:lnTo>
                  <a:lnTo>
                    <a:pt x="284" y="1528"/>
                  </a:lnTo>
                  <a:lnTo>
                    <a:pt x="284" y="1455"/>
                  </a:lnTo>
                  <a:lnTo>
                    <a:pt x="429" y="1455"/>
                  </a:lnTo>
                  <a:lnTo>
                    <a:pt x="485" y="1446"/>
                  </a:lnTo>
                  <a:lnTo>
                    <a:pt x="522" y="1436"/>
                  </a:lnTo>
                  <a:lnTo>
                    <a:pt x="545" y="1422"/>
                  </a:lnTo>
                  <a:lnTo>
                    <a:pt x="555" y="1402"/>
                  </a:lnTo>
                  <a:lnTo>
                    <a:pt x="559" y="1378"/>
                  </a:lnTo>
                  <a:lnTo>
                    <a:pt x="559" y="1223"/>
                  </a:lnTo>
                  <a:lnTo>
                    <a:pt x="429" y="1199"/>
                  </a:lnTo>
                  <a:lnTo>
                    <a:pt x="308" y="1160"/>
                  </a:lnTo>
                  <a:lnTo>
                    <a:pt x="205" y="1102"/>
                  </a:lnTo>
                  <a:lnTo>
                    <a:pt x="121" y="1030"/>
                  </a:lnTo>
                  <a:lnTo>
                    <a:pt x="56" y="948"/>
                  </a:lnTo>
                  <a:lnTo>
                    <a:pt x="14" y="861"/>
                  </a:lnTo>
                  <a:lnTo>
                    <a:pt x="0" y="764"/>
                  </a:lnTo>
                  <a:lnTo>
                    <a:pt x="14" y="672"/>
                  </a:lnTo>
                  <a:lnTo>
                    <a:pt x="56" y="580"/>
                  </a:lnTo>
                  <a:lnTo>
                    <a:pt x="117" y="503"/>
                  </a:lnTo>
                  <a:lnTo>
                    <a:pt x="200" y="430"/>
                  </a:lnTo>
                  <a:lnTo>
                    <a:pt x="308" y="372"/>
                  </a:lnTo>
                  <a:lnTo>
                    <a:pt x="424" y="329"/>
                  </a:lnTo>
                  <a:lnTo>
                    <a:pt x="559" y="304"/>
                  </a:lnTo>
                  <a:lnTo>
                    <a:pt x="559" y="150"/>
                  </a:lnTo>
                  <a:lnTo>
                    <a:pt x="555" y="121"/>
                  </a:lnTo>
                  <a:lnTo>
                    <a:pt x="545" y="101"/>
                  </a:lnTo>
                  <a:lnTo>
                    <a:pt x="522" y="87"/>
                  </a:lnTo>
                  <a:lnTo>
                    <a:pt x="485" y="77"/>
                  </a:lnTo>
                  <a:lnTo>
                    <a:pt x="429" y="67"/>
                  </a:lnTo>
                  <a:lnTo>
                    <a:pt x="284" y="67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09" name="Freeform 9"/>
            <p:cNvSpPr>
              <a:spLocks/>
            </p:cNvSpPr>
            <p:nvPr/>
          </p:nvSpPr>
          <p:spPr bwMode="auto">
            <a:xfrm>
              <a:off x="7408" y="4525"/>
              <a:ext cx="681" cy="1049"/>
            </a:xfrm>
            <a:custGeom>
              <a:avLst/>
              <a:gdLst/>
              <a:ahLst/>
              <a:cxnLst>
                <a:cxn ang="0">
                  <a:pos x="401" y="4"/>
                </a:cxn>
                <a:cxn ang="0">
                  <a:pos x="545" y="62"/>
                </a:cxn>
                <a:cxn ang="0">
                  <a:pos x="643" y="164"/>
                </a:cxn>
                <a:cxn ang="0">
                  <a:pos x="681" y="309"/>
                </a:cxn>
                <a:cxn ang="0">
                  <a:pos x="648" y="444"/>
                </a:cxn>
                <a:cxn ang="0">
                  <a:pos x="569" y="551"/>
                </a:cxn>
                <a:cxn ang="0">
                  <a:pos x="462" y="648"/>
                </a:cxn>
                <a:cxn ang="0">
                  <a:pos x="336" y="754"/>
                </a:cxn>
                <a:cxn ang="0">
                  <a:pos x="229" y="851"/>
                </a:cxn>
                <a:cxn ang="0">
                  <a:pos x="541" y="914"/>
                </a:cxn>
                <a:cxn ang="0">
                  <a:pos x="592" y="904"/>
                </a:cxn>
                <a:cxn ang="0">
                  <a:pos x="615" y="841"/>
                </a:cxn>
                <a:cxn ang="0">
                  <a:pos x="629" y="759"/>
                </a:cxn>
                <a:cxn ang="0">
                  <a:pos x="629" y="1049"/>
                </a:cxn>
                <a:cxn ang="0">
                  <a:pos x="0" y="1010"/>
                </a:cxn>
                <a:cxn ang="0">
                  <a:pos x="382" y="609"/>
                </a:cxn>
                <a:cxn ang="0">
                  <a:pos x="457" y="517"/>
                </a:cxn>
                <a:cxn ang="0">
                  <a:pos x="517" y="386"/>
                </a:cxn>
                <a:cxn ang="0">
                  <a:pos x="522" y="246"/>
                </a:cxn>
                <a:cxn ang="0">
                  <a:pos x="466" y="135"/>
                </a:cxn>
                <a:cxn ang="0">
                  <a:pos x="364" y="67"/>
                </a:cxn>
                <a:cxn ang="0">
                  <a:pos x="247" y="62"/>
                </a:cxn>
                <a:cxn ang="0">
                  <a:pos x="154" y="106"/>
                </a:cxn>
                <a:cxn ang="0">
                  <a:pos x="75" y="207"/>
                </a:cxn>
                <a:cxn ang="0">
                  <a:pos x="140" y="227"/>
                </a:cxn>
                <a:cxn ang="0">
                  <a:pos x="163" y="270"/>
                </a:cxn>
                <a:cxn ang="0">
                  <a:pos x="154" y="324"/>
                </a:cxn>
                <a:cxn ang="0">
                  <a:pos x="112" y="367"/>
                </a:cxn>
                <a:cxn ang="0">
                  <a:pos x="70" y="372"/>
                </a:cxn>
                <a:cxn ang="0">
                  <a:pos x="28" y="353"/>
                </a:cxn>
                <a:cxn ang="0">
                  <a:pos x="5" y="285"/>
                </a:cxn>
                <a:cxn ang="0">
                  <a:pos x="47" y="145"/>
                </a:cxn>
                <a:cxn ang="0">
                  <a:pos x="154" y="38"/>
                </a:cxn>
                <a:cxn ang="0">
                  <a:pos x="322" y="0"/>
                </a:cxn>
              </a:cxnLst>
              <a:rect l="0" t="0" r="r" b="b"/>
              <a:pathLst>
                <a:path w="681" h="1049">
                  <a:moveTo>
                    <a:pt x="322" y="0"/>
                  </a:moveTo>
                  <a:lnTo>
                    <a:pt x="401" y="4"/>
                  </a:lnTo>
                  <a:lnTo>
                    <a:pt x="480" y="29"/>
                  </a:lnTo>
                  <a:lnTo>
                    <a:pt x="545" y="62"/>
                  </a:lnTo>
                  <a:lnTo>
                    <a:pt x="601" y="106"/>
                  </a:lnTo>
                  <a:lnTo>
                    <a:pt x="643" y="164"/>
                  </a:lnTo>
                  <a:lnTo>
                    <a:pt x="671" y="232"/>
                  </a:lnTo>
                  <a:lnTo>
                    <a:pt x="681" y="309"/>
                  </a:lnTo>
                  <a:lnTo>
                    <a:pt x="671" y="382"/>
                  </a:lnTo>
                  <a:lnTo>
                    <a:pt x="648" y="444"/>
                  </a:lnTo>
                  <a:lnTo>
                    <a:pt x="611" y="502"/>
                  </a:lnTo>
                  <a:lnTo>
                    <a:pt x="569" y="551"/>
                  </a:lnTo>
                  <a:lnTo>
                    <a:pt x="517" y="599"/>
                  </a:lnTo>
                  <a:lnTo>
                    <a:pt x="462" y="648"/>
                  </a:lnTo>
                  <a:lnTo>
                    <a:pt x="378" y="715"/>
                  </a:lnTo>
                  <a:lnTo>
                    <a:pt x="336" y="754"/>
                  </a:lnTo>
                  <a:lnTo>
                    <a:pt x="289" y="798"/>
                  </a:lnTo>
                  <a:lnTo>
                    <a:pt x="229" y="851"/>
                  </a:lnTo>
                  <a:lnTo>
                    <a:pt x="159" y="914"/>
                  </a:lnTo>
                  <a:lnTo>
                    <a:pt x="541" y="914"/>
                  </a:lnTo>
                  <a:lnTo>
                    <a:pt x="573" y="909"/>
                  </a:lnTo>
                  <a:lnTo>
                    <a:pt x="592" y="904"/>
                  </a:lnTo>
                  <a:lnTo>
                    <a:pt x="606" y="880"/>
                  </a:lnTo>
                  <a:lnTo>
                    <a:pt x="615" y="841"/>
                  </a:lnTo>
                  <a:lnTo>
                    <a:pt x="625" y="793"/>
                  </a:lnTo>
                  <a:lnTo>
                    <a:pt x="629" y="759"/>
                  </a:lnTo>
                  <a:lnTo>
                    <a:pt x="676" y="759"/>
                  </a:lnTo>
                  <a:lnTo>
                    <a:pt x="629" y="1049"/>
                  </a:lnTo>
                  <a:lnTo>
                    <a:pt x="0" y="1049"/>
                  </a:lnTo>
                  <a:lnTo>
                    <a:pt x="0" y="1010"/>
                  </a:lnTo>
                  <a:lnTo>
                    <a:pt x="5" y="1001"/>
                  </a:lnTo>
                  <a:lnTo>
                    <a:pt x="382" y="609"/>
                  </a:lnTo>
                  <a:lnTo>
                    <a:pt x="415" y="570"/>
                  </a:lnTo>
                  <a:lnTo>
                    <a:pt x="457" y="517"/>
                  </a:lnTo>
                  <a:lnTo>
                    <a:pt x="490" y="459"/>
                  </a:lnTo>
                  <a:lnTo>
                    <a:pt x="517" y="386"/>
                  </a:lnTo>
                  <a:lnTo>
                    <a:pt x="527" y="309"/>
                  </a:lnTo>
                  <a:lnTo>
                    <a:pt x="522" y="246"/>
                  </a:lnTo>
                  <a:lnTo>
                    <a:pt x="499" y="188"/>
                  </a:lnTo>
                  <a:lnTo>
                    <a:pt x="466" y="135"/>
                  </a:lnTo>
                  <a:lnTo>
                    <a:pt x="424" y="96"/>
                  </a:lnTo>
                  <a:lnTo>
                    <a:pt x="364" y="67"/>
                  </a:lnTo>
                  <a:lnTo>
                    <a:pt x="294" y="58"/>
                  </a:lnTo>
                  <a:lnTo>
                    <a:pt x="247" y="62"/>
                  </a:lnTo>
                  <a:lnTo>
                    <a:pt x="201" y="77"/>
                  </a:lnTo>
                  <a:lnTo>
                    <a:pt x="154" y="106"/>
                  </a:lnTo>
                  <a:lnTo>
                    <a:pt x="107" y="149"/>
                  </a:lnTo>
                  <a:lnTo>
                    <a:pt x="75" y="207"/>
                  </a:lnTo>
                  <a:lnTo>
                    <a:pt x="117" y="212"/>
                  </a:lnTo>
                  <a:lnTo>
                    <a:pt x="140" y="227"/>
                  </a:lnTo>
                  <a:lnTo>
                    <a:pt x="154" y="246"/>
                  </a:lnTo>
                  <a:lnTo>
                    <a:pt x="163" y="270"/>
                  </a:lnTo>
                  <a:lnTo>
                    <a:pt x="163" y="290"/>
                  </a:lnTo>
                  <a:lnTo>
                    <a:pt x="154" y="324"/>
                  </a:lnTo>
                  <a:lnTo>
                    <a:pt x="135" y="353"/>
                  </a:lnTo>
                  <a:lnTo>
                    <a:pt x="112" y="367"/>
                  </a:lnTo>
                  <a:lnTo>
                    <a:pt x="84" y="372"/>
                  </a:lnTo>
                  <a:lnTo>
                    <a:pt x="70" y="372"/>
                  </a:lnTo>
                  <a:lnTo>
                    <a:pt x="51" y="367"/>
                  </a:lnTo>
                  <a:lnTo>
                    <a:pt x="28" y="353"/>
                  </a:lnTo>
                  <a:lnTo>
                    <a:pt x="14" y="324"/>
                  </a:lnTo>
                  <a:lnTo>
                    <a:pt x="5" y="285"/>
                  </a:lnTo>
                  <a:lnTo>
                    <a:pt x="14" y="212"/>
                  </a:lnTo>
                  <a:lnTo>
                    <a:pt x="47" y="145"/>
                  </a:lnTo>
                  <a:lnTo>
                    <a:pt x="93" y="87"/>
                  </a:lnTo>
                  <a:lnTo>
                    <a:pt x="154" y="38"/>
                  </a:lnTo>
                  <a:lnTo>
                    <a:pt x="233" y="9"/>
                  </a:lnTo>
                  <a:lnTo>
                    <a:pt x="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10" name="Freeform 10"/>
            <p:cNvSpPr>
              <a:spLocks noEditPoints="1"/>
            </p:cNvSpPr>
            <p:nvPr/>
          </p:nvSpPr>
          <p:spPr bwMode="auto">
            <a:xfrm>
              <a:off x="9030" y="4428"/>
              <a:ext cx="1431" cy="522"/>
            </a:xfrm>
            <a:custGeom>
              <a:avLst/>
              <a:gdLst/>
              <a:ahLst/>
              <a:cxnLst>
                <a:cxn ang="0">
                  <a:pos x="33" y="435"/>
                </a:cxn>
                <a:cxn ang="0">
                  <a:pos x="1379" y="435"/>
                </a:cxn>
                <a:cxn ang="0">
                  <a:pos x="1407" y="440"/>
                </a:cxn>
                <a:cxn ang="0">
                  <a:pos x="1421" y="454"/>
                </a:cxn>
                <a:cxn ang="0">
                  <a:pos x="1431" y="479"/>
                </a:cxn>
                <a:cxn ang="0">
                  <a:pos x="1431" y="493"/>
                </a:cxn>
                <a:cxn ang="0">
                  <a:pos x="1426" y="503"/>
                </a:cxn>
                <a:cxn ang="0">
                  <a:pos x="1417" y="512"/>
                </a:cxn>
                <a:cxn ang="0">
                  <a:pos x="1398" y="522"/>
                </a:cxn>
                <a:cxn ang="0">
                  <a:pos x="37" y="522"/>
                </a:cxn>
                <a:cxn ang="0">
                  <a:pos x="23" y="517"/>
                </a:cxn>
                <a:cxn ang="0">
                  <a:pos x="14" y="512"/>
                </a:cxn>
                <a:cxn ang="0">
                  <a:pos x="5" y="503"/>
                </a:cxn>
                <a:cxn ang="0">
                  <a:pos x="0" y="493"/>
                </a:cxn>
                <a:cxn ang="0">
                  <a:pos x="0" y="464"/>
                </a:cxn>
                <a:cxn ang="0">
                  <a:pos x="5" y="454"/>
                </a:cxn>
                <a:cxn ang="0">
                  <a:pos x="14" y="445"/>
                </a:cxn>
                <a:cxn ang="0">
                  <a:pos x="33" y="435"/>
                </a:cxn>
                <a:cxn ang="0">
                  <a:pos x="33" y="0"/>
                </a:cxn>
                <a:cxn ang="0">
                  <a:pos x="1393" y="0"/>
                </a:cxn>
                <a:cxn ang="0">
                  <a:pos x="1407" y="5"/>
                </a:cxn>
                <a:cxn ang="0">
                  <a:pos x="1417" y="10"/>
                </a:cxn>
                <a:cxn ang="0">
                  <a:pos x="1421" y="19"/>
                </a:cxn>
                <a:cxn ang="0">
                  <a:pos x="1431" y="29"/>
                </a:cxn>
                <a:cxn ang="0">
                  <a:pos x="1431" y="43"/>
                </a:cxn>
                <a:cxn ang="0">
                  <a:pos x="1421" y="68"/>
                </a:cxn>
                <a:cxn ang="0">
                  <a:pos x="1407" y="82"/>
                </a:cxn>
                <a:cxn ang="0">
                  <a:pos x="1379" y="87"/>
                </a:cxn>
                <a:cxn ang="0">
                  <a:pos x="37" y="87"/>
                </a:cxn>
                <a:cxn ang="0">
                  <a:pos x="23" y="82"/>
                </a:cxn>
                <a:cxn ang="0">
                  <a:pos x="14" y="77"/>
                </a:cxn>
                <a:cxn ang="0">
                  <a:pos x="5" y="68"/>
                </a:cxn>
                <a:cxn ang="0">
                  <a:pos x="0" y="58"/>
                </a:cxn>
                <a:cxn ang="0">
                  <a:pos x="0" y="29"/>
                </a:cxn>
                <a:cxn ang="0">
                  <a:pos x="5" y="19"/>
                </a:cxn>
                <a:cxn ang="0">
                  <a:pos x="14" y="10"/>
                </a:cxn>
                <a:cxn ang="0">
                  <a:pos x="33" y="0"/>
                </a:cxn>
              </a:cxnLst>
              <a:rect l="0" t="0" r="r" b="b"/>
              <a:pathLst>
                <a:path w="1431" h="522">
                  <a:moveTo>
                    <a:pt x="33" y="435"/>
                  </a:moveTo>
                  <a:lnTo>
                    <a:pt x="1379" y="435"/>
                  </a:lnTo>
                  <a:lnTo>
                    <a:pt x="1407" y="440"/>
                  </a:lnTo>
                  <a:lnTo>
                    <a:pt x="1421" y="454"/>
                  </a:lnTo>
                  <a:lnTo>
                    <a:pt x="1431" y="479"/>
                  </a:lnTo>
                  <a:lnTo>
                    <a:pt x="1431" y="493"/>
                  </a:lnTo>
                  <a:lnTo>
                    <a:pt x="1426" y="503"/>
                  </a:lnTo>
                  <a:lnTo>
                    <a:pt x="1417" y="512"/>
                  </a:lnTo>
                  <a:lnTo>
                    <a:pt x="1398" y="522"/>
                  </a:lnTo>
                  <a:lnTo>
                    <a:pt x="37" y="522"/>
                  </a:lnTo>
                  <a:lnTo>
                    <a:pt x="23" y="517"/>
                  </a:lnTo>
                  <a:lnTo>
                    <a:pt x="14" y="512"/>
                  </a:lnTo>
                  <a:lnTo>
                    <a:pt x="5" y="503"/>
                  </a:lnTo>
                  <a:lnTo>
                    <a:pt x="0" y="493"/>
                  </a:lnTo>
                  <a:lnTo>
                    <a:pt x="0" y="464"/>
                  </a:lnTo>
                  <a:lnTo>
                    <a:pt x="5" y="454"/>
                  </a:lnTo>
                  <a:lnTo>
                    <a:pt x="14" y="445"/>
                  </a:lnTo>
                  <a:lnTo>
                    <a:pt x="33" y="435"/>
                  </a:lnTo>
                  <a:close/>
                  <a:moveTo>
                    <a:pt x="33" y="0"/>
                  </a:moveTo>
                  <a:lnTo>
                    <a:pt x="1393" y="0"/>
                  </a:lnTo>
                  <a:lnTo>
                    <a:pt x="1407" y="5"/>
                  </a:lnTo>
                  <a:lnTo>
                    <a:pt x="1417" y="10"/>
                  </a:lnTo>
                  <a:lnTo>
                    <a:pt x="1421" y="19"/>
                  </a:lnTo>
                  <a:lnTo>
                    <a:pt x="1431" y="29"/>
                  </a:lnTo>
                  <a:lnTo>
                    <a:pt x="1431" y="43"/>
                  </a:lnTo>
                  <a:lnTo>
                    <a:pt x="1421" y="68"/>
                  </a:lnTo>
                  <a:lnTo>
                    <a:pt x="1407" y="82"/>
                  </a:lnTo>
                  <a:lnTo>
                    <a:pt x="1379" y="87"/>
                  </a:lnTo>
                  <a:lnTo>
                    <a:pt x="37" y="87"/>
                  </a:lnTo>
                  <a:lnTo>
                    <a:pt x="23" y="82"/>
                  </a:lnTo>
                  <a:lnTo>
                    <a:pt x="14" y="77"/>
                  </a:lnTo>
                  <a:lnTo>
                    <a:pt x="5" y="68"/>
                  </a:lnTo>
                  <a:lnTo>
                    <a:pt x="0" y="58"/>
                  </a:lnTo>
                  <a:lnTo>
                    <a:pt x="0" y="29"/>
                  </a:lnTo>
                  <a:lnTo>
                    <a:pt x="5" y="19"/>
                  </a:lnTo>
                  <a:lnTo>
                    <a:pt x="14" y="1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11" name="Freeform 11"/>
            <p:cNvSpPr>
              <a:spLocks noEditPoints="1"/>
            </p:cNvSpPr>
            <p:nvPr/>
          </p:nvSpPr>
          <p:spPr bwMode="auto">
            <a:xfrm>
              <a:off x="11295" y="3722"/>
              <a:ext cx="1309" cy="1528"/>
            </a:xfrm>
            <a:custGeom>
              <a:avLst/>
              <a:gdLst/>
              <a:ahLst/>
              <a:cxnLst>
                <a:cxn ang="0">
                  <a:pos x="736" y="1175"/>
                </a:cxn>
                <a:cxn ang="0">
                  <a:pos x="913" y="1122"/>
                </a:cxn>
                <a:cxn ang="0">
                  <a:pos x="1020" y="1030"/>
                </a:cxn>
                <a:cxn ang="0">
                  <a:pos x="1076" y="923"/>
                </a:cxn>
                <a:cxn ang="0">
                  <a:pos x="1095" y="812"/>
                </a:cxn>
                <a:cxn ang="0">
                  <a:pos x="1085" y="648"/>
                </a:cxn>
                <a:cxn ang="0">
                  <a:pos x="1043" y="532"/>
                </a:cxn>
                <a:cxn ang="0">
                  <a:pos x="960" y="435"/>
                </a:cxn>
                <a:cxn ang="0">
                  <a:pos x="824" y="372"/>
                </a:cxn>
                <a:cxn ang="0">
                  <a:pos x="554" y="353"/>
                </a:cxn>
                <a:cxn ang="0">
                  <a:pos x="382" y="411"/>
                </a:cxn>
                <a:cxn ang="0">
                  <a:pos x="279" y="503"/>
                </a:cxn>
                <a:cxn ang="0">
                  <a:pos x="228" y="614"/>
                </a:cxn>
                <a:cxn ang="0">
                  <a:pos x="209" y="720"/>
                </a:cxn>
                <a:cxn ang="0">
                  <a:pos x="219" y="865"/>
                </a:cxn>
                <a:cxn ang="0">
                  <a:pos x="251" y="977"/>
                </a:cxn>
                <a:cxn ang="0">
                  <a:pos x="331" y="1078"/>
                </a:cxn>
                <a:cxn ang="0">
                  <a:pos x="461" y="1156"/>
                </a:cxn>
                <a:cxn ang="0">
                  <a:pos x="554" y="353"/>
                </a:cxn>
                <a:cxn ang="0">
                  <a:pos x="340" y="0"/>
                </a:cxn>
                <a:cxn ang="0">
                  <a:pos x="871" y="5"/>
                </a:cxn>
                <a:cxn ang="0">
                  <a:pos x="1011" y="0"/>
                </a:cxn>
                <a:cxn ang="0">
                  <a:pos x="866" y="67"/>
                </a:cxn>
                <a:cxn ang="0">
                  <a:pos x="773" y="87"/>
                </a:cxn>
                <a:cxn ang="0">
                  <a:pos x="741" y="121"/>
                </a:cxn>
                <a:cxn ang="0">
                  <a:pos x="736" y="304"/>
                </a:cxn>
                <a:cxn ang="0">
                  <a:pos x="992" y="367"/>
                </a:cxn>
                <a:cxn ang="0">
                  <a:pos x="1188" y="493"/>
                </a:cxn>
                <a:cxn ang="0">
                  <a:pos x="1295" y="667"/>
                </a:cxn>
                <a:cxn ang="0">
                  <a:pos x="1295" y="856"/>
                </a:cxn>
                <a:cxn ang="0">
                  <a:pos x="1188" y="1030"/>
                </a:cxn>
                <a:cxn ang="0">
                  <a:pos x="997" y="1160"/>
                </a:cxn>
                <a:cxn ang="0">
                  <a:pos x="736" y="1223"/>
                </a:cxn>
                <a:cxn ang="0">
                  <a:pos x="741" y="1378"/>
                </a:cxn>
                <a:cxn ang="0">
                  <a:pos x="755" y="1422"/>
                </a:cxn>
                <a:cxn ang="0">
                  <a:pos x="815" y="1446"/>
                </a:cxn>
                <a:cxn ang="0">
                  <a:pos x="1016" y="1455"/>
                </a:cxn>
                <a:cxn ang="0">
                  <a:pos x="955" y="1528"/>
                </a:cxn>
                <a:cxn ang="0">
                  <a:pos x="419" y="1523"/>
                </a:cxn>
                <a:cxn ang="0">
                  <a:pos x="284" y="1528"/>
                </a:cxn>
                <a:cxn ang="0">
                  <a:pos x="428" y="1455"/>
                </a:cxn>
                <a:cxn ang="0">
                  <a:pos x="522" y="1436"/>
                </a:cxn>
                <a:cxn ang="0">
                  <a:pos x="554" y="1402"/>
                </a:cxn>
                <a:cxn ang="0">
                  <a:pos x="559" y="1223"/>
                </a:cxn>
                <a:cxn ang="0">
                  <a:pos x="307" y="1160"/>
                </a:cxn>
                <a:cxn ang="0">
                  <a:pos x="121" y="1030"/>
                </a:cxn>
                <a:cxn ang="0">
                  <a:pos x="14" y="861"/>
                </a:cxn>
                <a:cxn ang="0">
                  <a:pos x="14" y="672"/>
                </a:cxn>
                <a:cxn ang="0">
                  <a:pos x="116" y="503"/>
                </a:cxn>
                <a:cxn ang="0">
                  <a:pos x="307" y="372"/>
                </a:cxn>
                <a:cxn ang="0">
                  <a:pos x="559" y="304"/>
                </a:cxn>
                <a:cxn ang="0">
                  <a:pos x="554" y="121"/>
                </a:cxn>
                <a:cxn ang="0">
                  <a:pos x="522" y="87"/>
                </a:cxn>
                <a:cxn ang="0">
                  <a:pos x="428" y="67"/>
                </a:cxn>
                <a:cxn ang="0">
                  <a:pos x="284" y="0"/>
                </a:cxn>
              </a:cxnLst>
              <a:rect l="0" t="0" r="r" b="b"/>
              <a:pathLst>
                <a:path w="1309" h="1528">
                  <a:moveTo>
                    <a:pt x="736" y="353"/>
                  </a:moveTo>
                  <a:lnTo>
                    <a:pt x="736" y="1175"/>
                  </a:lnTo>
                  <a:lnTo>
                    <a:pt x="834" y="1156"/>
                  </a:lnTo>
                  <a:lnTo>
                    <a:pt x="913" y="1122"/>
                  </a:lnTo>
                  <a:lnTo>
                    <a:pt x="974" y="1083"/>
                  </a:lnTo>
                  <a:lnTo>
                    <a:pt x="1020" y="1030"/>
                  </a:lnTo>
                  <a:lnTo>
                    <a:pt x="1053" y="977"/>
                  </a:lnTo>
                  <a:lnTo>
                    <a:pt x="1076" y="923"/>
                  </a:lnTo>
                  <a:lnTo>
                    <a:pt x="1085" y="865"/>
                  </a:lnTo>
                  <a:lnTo>
                    <a:pt x="1095" y="812"/>
                  </a:lnTo>
                  <a:lnTo>
                    <a:pt x="1095" y="764"/>
                  </a:lnTo>
                  <a:lnTo>
                    <a:pt x="1085" y="648"/>
                  </a:lnTo>
                  <a:lnTo>
                    <a:pt x="1067" y="590"/>
                  </a:lnTo>
                  <a:lnTo>
                    <a:pt x="1043" y="532"/>
                  </a:lnTo>
                  <a:lnTo>
                    <a:pt x="1006" y="479"/>
                  </a:lnTo>
                  <a:lnTo>
                    <a:pt x="960" y="435"/>
                  </a:lnTo>
                  <a:lnTo>
                    <a:pt x="904" y="396"/>
                  </a:lnTo>
                  <a:lnTo>
                    <a:pt x="824" y="372"/>
                  </a:lnTo>
                  <a:lnTo>
                    <a:pt x="736" y="353"/>
                  </a:lnTo>
                  <a:close/>
                  <a:moveTo>
                    <a:pt x="554" y="353"/>
                  </a:moveTo>
                  <a:lnTo>
                    <a:pt x="456" y="372"/>
                  </a:lnTo>
                  <a:lnTo>
                    <a:pt x="382" y="411"/>
                  </a:lnTo>
                  <a:lnTo>
                    <a:pt x="321" y="454"/>
                  </a:lnTo>
                  <a:lnTo>
                    <a:pt x="279" y="503"/>
                  </a:lnTo>
                  <a:lnTo>
                    <a:pt x="247" y="561"/>
                  </a:lnTo>
                  <a:lnTo>
                    <a:pt x="228" y="614"/>
                  </a:lnTo>
                  <a:lnTo>
                    <a:pt x="214" y="672"/>
                  </a:lnTo>
                  <a:lnTo>
                    <a:pt x="209" y="720"/>
                  </a:lnTo>
                  <a:lnTo>
                    <a:pt x="209" y="812"/>
                  </a:lnTo>
                  <a:lnTo>
                    <a:pt x="219" y="865"/>
                  </a:lnTo>
                  <a:lnTo>
                    <a:pt x="233" y="923"/>
                  </a:lnTo>
                  <a:lnTo>
                    <a:pt x="251" y="977"/>
                  </a:lnTo>
                  <a:lnTo>
                    <a:pt x="284" y="1030"/>
                  </a:lnTo>
                  <a:lnTo>
                    <a:pt x="331" y="1078"/>
                  </a:lnTo>
                  <a:lnTo>
                    <a:pt x="386" y="1122"/>
                  </a:lnTo>
                  <a:lnTo>
                    <a:pt x="461" y="1156"/>
                  </a:lnTo>
                  <a:lnTo>
                    <a:pt x="554" y="1175"/>
                  </a:lnTo>
                  <a:lnTo>
                    <a:pt x="554" y="353"/>
                  </a:lnTo>
                  <a:close/>
                  <a:moveTo>
                    <a:pt x="284" y="0"/>
                  </a:moveTo>
                  <a:lnTo>
                    <a:pt x="340" y="0"/>
                  </a:lnTo>
                  <a:lnTo>
                    <a:pt x="419" y="5"/>
                  </a:lnTo>
                  <a:lnTo>
                    <a:pt x="871" y="5"/>
                  </a:lnTo>
                  <a:lnTo>
                    <a:pt x="950" y="0"/>
                  </a:lnTo>
                  <a:lnTo>
                    <a:pt x="1011" y="0"/>
                  </a:lnTo>
                  <a:lnTo>
                    <a:pt x="1011" y="67"/>
                  </a:lnTo>
                  <a:lnTo>
                    <a:pt x="866" y="67"/>
                  </a:lnTo>
                  <a:lnTo>
                    <a:pt x="810" y="77"/>
                  </a:lnTo>
                  <a:lnTo>
                    <a:pt x="773" y="87"/>
                  </a:lnTo>
                  <a:lnTo>
                    <a:pt x="750" y="101"/>
                  </a:lnTo>
                  <a:lnTo>
                    <a:pt x="741" y="121"/>
                  </a:lnTo>
                  <a:lnTo>
                    <a:pt x="736" y="150"/>
                  </a:lnTo>
                  <a:lnTo>
                    <a:pt x="736" y="304"/>
                  </a:lnTo>
                  <a:lnTo>
                    <a:pt x="871" y="324"/>
                  </a:lnTo>
                  <a:lnTo>
                    <a:pt x="992" y="367"/>
                  </a:lnTo>
                  <a:lnTo>
                    <a:pt x="1099" y="420"/>
                  </a:lnTo>
                  <a:lnTo>
                    <a:pt x="1188" y="493"/>
                  </a:lnTo>
                  <a:lnTo>
                    <a:pt x="1253" y="575"/>
                  </a:lnTo>
                  <a:lnTo>
                    <a:pt x="1295" y="667"/>
                  </a:lnTo>
                  <a:lnTo>
                    <a:pt x="1309" y="764"/>
                  </a:lnTo>
                  <a:lnTo>
                    <a:pt x="1295" y="856"/>
                  </a:lnTo>
                  <a:lnTo>
                    <a:pt x="1253" y="948"/>
                  </a:lnTo>
                  <a:lnTo>
                    <a:pt x="1188" y="1030"/>
                  </a:lnTo>
                  <a:lnTo>
                    <a:pt x="1104" y="1102"/>
                  </a:lnTo>
                  <a:lnTo>
                    <a:pt x="997" y="1160"/>
                  </a:lnTo>
                  <a:lnTo>
                    <a:pt x="871" y="1204"/>
                  </a:lnTo>
                  <a:lnTo>
                    <a:pt x="736" y="1223"/>
                  </a:lnTo>
                  <a:lnTo>
                    <a:pt x="741" y="1223"/>
                  </a:lnTo>
                  <a:lnTo>
                    <a:pt x="741" y="1378"/>
                  </a:lnTo>
                  <a:lnTo>
                    <a:pt x="745" y="1402"/>
                  </a:lnTo>
                  <a:lnTo>
                    <a:pt x="755" y="1422"/>
                  </a:lnTo>
                  <a:lnTo>
                    <a:pt x="778" y="1436"/>
                  </a:lnTo>
                  <a:lnTo>
                    <a:pt x="815" y="1446"/>
                  </a:lnTo>
                  <a:lnTo>
                    <a:pt x="871" y="1455"/>
                  </a:lnTo>
                  <a:lnTo>
                    <a:pt x="1016" y="1455"/>
                  </a:lnTo>
                  <a:lnTo>
                    <a:pt x="1016" y="1528"/>
                  </a:lnTo>
                  <a:lnTo>
                    <a:pt x="955" y="1528"/>
                  </a:lnTo>
                  <a:lnTo>
                    <a:pt x="876" y="1523"/>
                  </a:lnTo>
                  <a:lnTo>
                    <a:pt x="419" y="1523"/>
                  </a:lnTo>
                  <a:lnTo>
                    <a:pt x="344" y="1528"/>
                  </a:lnTo>
                  <a:lnTo>
                    <a:pt x="284" y="1528"/>
                  </a:lnTo>
                  <a:lnTo>
                    <a:pt x="284" y="1455"/>
                  </a:lnTo>
                  <a:lnTo>
                    <a:pt x="428" y="1455"/>
                  </a:lnTo>
                  <a:lnTo>
                    <a:pt x="484" y="1446"/>
                  </a:lnTo>
                  <a:lnTo>
                    <a:pt x="522" y="1436"/>
                  </a:lnTo>
                  <a:lnTo>
                    <a:pt x="545" y="1422"/>
                  </a:lnTo>
                  <a:lnTo>
                    <a:pt x="554" y="1402"/>
                  </a:lnTo>
                  <a:lnTo>
                    <a:pt x="559" y="1378"/>
                  </a:lnTo>
                  <a:lnTo>
                    <a:pt x="559" y="1223"/>
                  </a:lnTo>
                  <a:lnTo>
                    <a:pt x="428" y="1199"/>
                  </a:lnTo>
                  <a:lnTo>
                    <a:pt x="307" y="1160"/>
                  </a:lnTo>
                  <a:lnTo>
                    <a:pt x="205" y="1102"/>
                  </a:lnTo>
                  <a:lnTo>
                    <a:pt x="121" y="1030"/>
                  </a:lnTo>
                  <a:lnTo>
                    <a:pt x="56" y="948"/>
                  </a:lnTo>
                  <a:lnTo>
                    <a:pt x="14" y="861"/>
                  </a:lnTo>
                  <a:lnTo>
                    <a:pt x="0" y="764"/>
                  </a:lnTo>
                  <a:lnTo>
                    <a:pt x="14" y="672"/>
                  </a:lnTo>
                  <a:lnTo>
                    <a:pt x="56" y="580"/>
                  </a:lnTo>
                  <a:lnTo>
                    <a:pt x="116" y="503"/>
                  </a:lnTo>
                  <a:lnTo>
                    <a:pt x="200" y="430"/>
                  </a:lnTo>
                  <a:lnTo>
                    <a:pt x="307" y="372"/>
                  </a:lnTo>
                  <a:lnTo>
                    <a:pt x="424" y="329"/>
                  </a:lnTo>
                  <a:lnTo>
                    <a:pt x="559" y="304"/>
                  </a:lnTo>
                  <a:lnTo>
                    <a:pt x="559" y="150"/>
                  </a:lnTo>
                  <a:lnTo>
                    <a:pt x="554" y="121"/>
                  </a:lnTo>
                  <a:lnTo>
                    <a:pt x="545" y="101"/>
                  </a:lnTo>
                  <a:lnTo>
                    <a:pt x="522" y="87"/>
                  </a:lnTo>
                  <a:lnTo>
                    <a:pt x="484" y="77"/>
                  </a:lnTo>
                  <a:lnTo>
                    <a:pt x="428" y="67"/>
                  </a:lnTo>
                  <a:lnTo>
                    <a:pt x="284" y="67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12" name="Freeform 12"/>
            <p:cNvSpPr>
              <a:spLocks/>
            </p:cNvSpPr>
            <p:nvPr/>
          </p:nvSpPr>
          <p:spPr bwMode="auto">
            <a:xfrm>
              <a:off x="12814" y="4525"/>
              <a:ext cx="703" cy="1078"/>
            </a:xfrm>
            <a:custGeom>
              <a:avLst/>
              <a:gdLst/>
              <a:ahLst/>
              <a:cxnLst>
                <a:cxn ang="0">
                  <a:pos x="429" y="9"/>
                </a:cxn>
                <a:cxn ang="0">
                  <a:pos x="568" y="62"/>
                </a:cxn>
                <a:cxn ang="0">
                  <a:pos x="648" y="159"/>
                </a:cxn>
                <a:cxn ang="0">
                  <a:pos x="652" y="266"/>
                </a:cxn>
                <a:cxn ang="0">
                  <a:pos x="610" y="372"/>
                </a:cxn>
                <a:cxn ang="0">
                  <a:pos x="512" y="459"/>
                </a:cxn>
                <a:cxn ang="0">
                  <a:pos x="517" y="517"/>
                </a:cxn>
                <a:cxn ang="0">
                  <a:pos x="634" y="599"/>
                </a:cxn>
                <a:cxn ang="0">
                  <a:pos x="694" y="715"/>
                </a:cxn>
                <a:cxn ang="0">
                  <a:pos x="690" y="851"/>
                </a:cxn>
                <a:cxn ang="0">
                  <a:pos x="601" y="986"/>
                </a:cxn>
                <a:cxn ang="0">
                  <a:pos x="443" y="1068"/>
                </a:cxn>
                <a:cxn ang="0">
                  <a:pos x="256" y="1068"/>
                </a:cxn>
                <a:cxn ang="0">
                  <a:pos x="102" y="1010"/>
                </a:cxn>
                <a:cxn ang="0">
                  <a:pos x="14" y="904"/>
                </a:cxn>
                <a:cxn ang="0">
                  <a:pos x="9" y="793"/>
                </a:cxn>
                <a:cxn ang="0">
                  <a:pos x="56" y="744"/>
                </a:cxn>
                <a:cxn ang="0">
                  <a:pos x="130" y="749"/>
                </a:cxn>
                <a:cxn ang="0">
                  <a:pos x="168" y="827"/>
                </a:cxn>
                <a:cxn ang="0">
                  <a:pos x="149" y="880"/>
                </a:cxn>
                <a:cxn ang="0">
                  <a:pos x="79" y="914"/>
                </a:cxn>
                <a:cxn ang="0">
                  <a:pos x="182" y="991"/>
                </a:cxn>
                <a:cxn ang="0">
                  <a:pos x="298" y="1020"/>
                </a:cxn>
                <a:cxn ang="0">
                  <a:pos x="377" y="1020"/>
                </a:cxn>
                <a:cxn ang="0">
                  <a:pos x="457" y="986"/>
                </a:cxn>
                <a:cxn ang="0">
                  <a:pos x="512" y="904"/>
                </a:cxn>
                <a:cxn ang="0">
                  <a:pos x="536" y="768"/>
                </a:cxn>
                <a:cxn ang="0">
                  <a:pos x="508" y="628"/>
                </a:cxn>
                <a:cxn ang="0">
                  <a:pos x="438" y="546"/>
                </a:cxn>
                <a:cxn ang="0">
                  <a:pos x="331" y="517"/>
                </a:cxn>
                <a:cxn ang="0">
                  <a:pos x="228" y="522"/>
                </a:cxn>
                <a:cxn ang="0">
                  <a:pos x="214" y="507"/>
                </a:cxn>
                <a:cxn ang="0">
                  <a:pos x="224" y="478"/>
                </a:cxn>
                <a:cxn ang="0">
                  <a:pos x="261" y="473"/>
                </a:cxn>
                <a:cxn ang="0">
                  <a:pos x="331" y="469"/>
                </a:cxn>
                <a:cxn ang="0">
                  <a:pos x="410" y="440"/>
                </a:cxn>
                <a:cxn ang="0">
                  <a:pos x="480" y="353"/>
                </a:cxn>
                <a:cxn ang="0">
                  <a:pos x="508" y="217"/>
                </a:cxn>
                <a:cxn ang="0">
                  <a:pos x="480" y="111"/>
                </a:cxn>
                <a:cxn ang="0">
                  <a:pos x="415" y="58"/>
                </a:cxn>
                <a:cxn ang="0">
                  <a:pos x="340" y="43"/>
                </a:cxn>
                <a:cxn ang="0">
                  <a:pos x="256" y="53"/>
                </a:cxn>
                <a:cxn ang="0">
                  <a:pos x="163" y="91"/>
                </a:cxn>
                <a:cxn ang="0">
                  <a:pos x="168" y="145"/>
                </a:cxn>
                <a:cxn ang="0">
                  <a:pos x="205" y="212"/>
                </a:cxn>
                <a:cxn ang="0">
                  <a:pos x="168" y="285"/>
                </a:cxn>
                <a:cxn ang="0">
                  <a:pos x="93" y="290"/>
                </a:cxn>
                <a:cxn ang="0">
                  <a:pos x="51" y="246"/>
                </a:cxn>
                <a:cxn ang="0">
                  <a:pos x="56" y="154"/>
                </a:cxn>
                <a:cxn ang="0">
                  <a:pos x="135" y="58"/>
                </a:cxn>
                <a:cxn ang="0">
                  <a:pos x="270" y="4"/>
                </a:cxn>
              </a:cxnLst>
              <a:rect l="0" t="0" r="r" b="b"/>
              <a:pathLst>
                <a:path w="703" h="1078">
                  <a:moveTo>
                    <a:pt x="349" y="0"/>
                  </a:moveTo>
                  <a:lnTo>
                    <a:pt x="429" y="9"/>
                  </a:lnTo>
                  <a:lnTo>
                    <a:pt x="503" y="29"/>
                  </a:lnTo>
                  <a:lnTo>
                    <a:pt x="568" y="62"/>
                  </a:lnTo>
                  <a:lnTo>
                    <a:pt x="615" y="106"/>
                  </a:lnTo>
                  <a:lnTo>
                    <a:pt x="648" y="159"/>
                  </a:lnTo>
                  <a:lnTo>
                    <a:pt x="657" y="217"/>
                  </a:lnTo>
                  <a:lnTo>
                    <a:pt x="652" y="266"/>
                  </a:lnTo>
                  <a:lnTo>
                    <a:pt x="638" y="319"/>
                  </a:lnTo>
                  <a:lnTo>
                    <a:pt x="610" y="372"/>
                  </a:lnTo>
                  <a:lnTo>
                    <a:pt x="568" y="415"/>
                  </a:lnTo>
                  <a:lnTo>
                    <a:pt x="512" y="459"/>
                  </a:lnTo>
                  <a:lnTo>
                    <a:pt x="438" y="493"/>
                  </a:lnTo>
                  <a:lnTo>
                    <a:pt x="517" y="517"/>
                  </a:lnTo>
                  <a:lnTo>
                    <a:pt x="582" y="556"/>
                  </a:lnTo>
                  <a:lnTo>
                    <a:pt x="634" y="599"/>
                  </a:lnTo>
                  <a:lnTo>
                    <a:pt x="671" y="652"/>
                  </a:lnTo>
                  <a:lnTo>
                    <a:pt x="694" y="715"/>
                  </a:lnTo>
                  <a:lnTo>
                    <a:pt x="703" y="773"/>
                  </a:lnTo>
                  <a:lnTo>
                    <a:pt x="690" y="851"/>
                  </a:lnTo>
                  <a:lnTo>
                    <a:pt x="657" y="923"/>
                  </a:lnTo>
                  <a:lnTo>
                    <a:pt x="601" y="986"/>
                  </a:lnTo>
                  <a:lnTo>
                    <a:pt x="531" y="1035"/>
                  </a:lnTo>
                  <a:lnTo>
                    <a:pt x="443" y="1068"/>
                  </a:lnTo>
                  <a:lnTo>
                    <a:pt x="345" y="1078"/>
                  </a:lnTo>
                  <a:lnTo>
                    <a:pt x="256" y="1068"/>
                  </a:lnTo>
                  <a:lnTo>
                    <a:pt x="172" y="1049"/>
                  </a:lnTo>
                  <a:lnTo>
                    <a:pt x="102" y="1010"/>
                  </a:lnTo>
                  <a:lnTo>
                    <a:pt x="46" y="962"/>
                  </a:lnTo>
                  <a:lnTo>
                    <a:pt x="14" y="904"/>
                  </a:lnTo>
                  <a:lnTo>
                    <a:pt x="0" y="831"/>
                  </a:lnTo>
                  <a:lnTo>
                    <a:pt x="9" y="793"/>
                  </a:lnTo>
                  <a:lnTo>
                    <a:pt x="28" y="764"/>
                  </a:lnTo>
                  <a:lnTo>
                    <a:pt x="56" y="744"/>
                  </a:lnTo>
                  <a:lnTo>
                    <a:pt x="88" y="739"/>
                  </a:lnTo>
                  <a:lnTo>
                    <a:pt x="130" y="749"/>
                  </a:lnTo>
                  <a:lnTo>
                    <a:pt x="158" y="783"/>
                  </a:lnTo>
                  <a:lnTo>
                    <a:pt x="168" y="827"/>
                  </a:lnTo>
                  <a:lnTo>
                    <a:pt x="163" y="851"/>
                  </a:lnTo>
                  <a:lnTo>
                    <a:pt x="149" y="880"/>
                  </a:lnTo>
                  <a:lnTo>
                    <a:pt x="121" y="904"/>
                  </a:lnTo>
                  <a:lnTo>
                    <a:pt x="79" y="914"/>
                  </a:lnTo>
                  <a:lnTo>
                    <a:pt x="126" y="962"/>
                  </a:lnTo>
                  <a:lnTo>
                    <a:pt x="182" y="991"/>
                  </a:lnTo>
                  <a:lnTo>
                    <a:pt x="242" y="1010"/>
                  </a:lnTo>
                  <a:lnTo>
                    <a:pt x="298" y="1020"/>
                  </a:lnTo>
                  <a:lnTo>
                    <a:pt x="340" y="1025"/>
                  </a:lnTo>
                  <a:lnTo>
                    <a:pt x="377" y="1020"/>
                  </a:lnTo>
                  <a:lnTo>
                    <a:pt x="419" y="1010"/>
                  </a:lnTo>
                  <a:lnTo>
                    <a:pt x="457" y="986"/>
                  </a:lnTo>
                  <a:lnTo>
                    <a:pt x="484" y="952"/>
                  </a:lnTo>
                  <a:lnTo>
                    <a:pt x="512" y="904"/>
                  </a:lnTo>
                  <a:lnTo>
                    <a:pt x="531" y="846"/>
                  </a:lnTo>
                  <a:lnTo>
                    <a:pt x="536" y="768"/>
                  </a:lnTo>
                  <a:lnTo>
                    <a:pt x="526" y="691"/>
                  </a:lnTo>
                  <a:lnTo>
                    <a:pt x="508" y="628"/>
                  </a:lnTo>
                  <a:lnTo>
                    <a:pt x="475" y="580"/>
                  </a:lnTo>
                  <a:lnTo>
                    <a:pt x="438" y="546"/>
                  </a:lnTo>
                  <a:lnTo>
                    <a:pt x="387" y="522"/>
                  </a:lnTo>
                  <a:lnTo>
                    <a:pt x="331" y="517"/>
                  </a:lnTo>
                  <a:lnTo>
                    <a:pt x="335" y="522"/>
                  </a:lnTo>
                  <a:lnTo>
                    <a:pt x="228" y="522"/>
                  </a:lnTo>
                  <a:lnTo>
                    <a:pt x="219" y="517"/>
                  </a:lnTo>
                  <a:lnTo>
                    <a:pt x="214" y="507"/>
                  </a:lnTo>
                  <a:lnTo>
                    <a:pt x="214" y="488"/>
                  </a:lnTo>
                  <a:lnTo>
                    <a:pt x="224" y="478"/>
                  </a:lnTo>
                  <a:lnTo>
                    <a:pt x="247" y="478"/>
                  </a:lnTo>
                  <a:lnTo>
                    <a:pt x="261" y="473"/>
                  </a:lnTo>
                  <a:lnTo>
                    <a:pt x="279" y="473"/>
                  </a:lnTo>
                  <a:lnTo>
                    <a:pt x="331" y="469"/>
                  </a:lnTo>
                  <a:lnTo>
                    <a:pt x="373" y="459"/>
                  </a:lnTo>
                  <a:lnTo>
                    <a:pt x="410" y="440"/>
                  </a:lnTo>
                  <a:lnTo>
                    <a:pt x="447" y="406"/>
                  </a:lnTo>
                  <a:lnTo>
                    <a:pt x="480" y="353"/>
                  </a:lnTo>
                  <a:lnTo>
                    <a:pt x="503" y="285"/>
                  </a:lnTo>
                  <a:lnTo>
                    <a:pt x="508" y="217"/>
                  </a:lnTo>
                  <a:lnTo>
                    <a:pt x="498" y="154"/>
                  </a:lnTo>
                  <a:lnTo>
                    <a:pt x="480" y="111"/>
                  </a:lnTo>
                  <a:lnTo>
                    <a:pt x="452" y="77"/>
                  </a:lnTo>
                  <a:lnTo>
                    <a:pt x="415" y="58"/>
                  </a:lnTo>
                  <a:lnTo>
                    <a:pt x="377" y="48"/>
                  </a:lnTo>
                  <a:lnTo>
                    <a:pt x="340" y="43"/>
                  </a:lnTo>
                  <a:lnTo>
                    <a:pt x="303" y="43"/>
                  </a:lnTo>
                  <a:lnTo>
                    <a:pt x="256" y="53"/>
                  </a:lnTo>
                  <a:lnTo>
                    <a:pt x="210" y="67"/>
                  </a:lnTo>
                  <a:lnTo>
                    <a:pt x="163" y="91"/>
                  </a:lnTo>
                  <a:lnTo>
                    <a:pt x="126" y="130"/>
                  </a:lnTo>
                  <a:lnTo>
                    <a:pt x="168" y="145"/>
                  </a:lnTo>
                  <a:lnTo>
                    <a:pt x="196" y="174"/>
                  </a:lnTo>
                  <a:lnTo>
                    <a:pt x="205" y="212"/>
                  </a:lnTo>
                  <a:lnTo>
                    <a:pt x="196" y="256"/>
                  </a:lnTo>
                  <a:lnTo>
                    <a:pt x="168" y="285"/>
                  </a:lnTo>
                  <a:lnTo>
                    <a:pt x="126" y="295"/>
                  </a:lnTo>
                  <a:lnTo>
                    <a:pt x="93" y="290"/>
                  </a:lnTo>
                  <a:lnTo>
                    <a:pt x="70" y="275"/>
                  </a:lnTo>
                  <a:lnTo>
                    <a:pt x="51" y="246"/>
                  </a:lnTo>
                  <a:lnTo>
                    <a:pt x="46" y="212"/>
                  </a:lnTo>
                  <a:lnTo>
                    <a:pt x="56" y="154"/>
                  </a:lnTo>
                  <a:lnTo>
                    <a:pt x="88" y="96"/>
                  </a:lnTo>
                  <a:lnTo>
                    <a:pt x="135" y="58"/>
                  </a:lnTo>
                  <a:lnTo>
                    <a:pt x="196" y="29"/>
                  </a:lnTo>
                  <a:lnTo>
                    <a:pt x="270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13" name="Freeform 13"/>
            <p:cNvSpPr>
              <a:spLocks noEditPoints="1"/>
            </p:cNvSpPr>
            <p:nvPr/>
          </p:nvSpPr>
          <p:spPr bwMode="auto">
            <a:xfrm>
              <a:off x="13839" y="3722"/>
              <a:ext cx="1310" cy="1528"/>
            </a:xfrm>
            <a:custGeom>
              <a:avLst/>
              <a:gdLst/>
              <a:ahLst/>
              <a:cxnLst>
                <a:cxn ang="0">
                  <a:pos x="736" y="1175"/>
                </a:cxn>
                <a:cxn ang="0">
                  <a:pos x="913" y="1122"/>
                </a:cxn>
                <a:cxn ang="0">
                  <a:pos x="1021" y="1030"/>
                </a:cxn>
                <a:cxn ang="0">
                  <a:pos x="1077" y="923"/>
                </a:cxn>
                <a:cxn ang="0">
                  <a:pos x="1095" y="812"/>
                </a:cxn>
                <a:cxn ang="0">
                  <a:pos x="1086" y="648"/>
                </a:cxn>
                <a:cxn ang="0">
                  <a:pos x="1044" y="532"/>
                </a:cxn>
                <a:cxn ang="0">
                  <a:pos x="960" y="435"/>
                </a:cxn>
                <a:cxn ang="0">
                  <a:pos x="825" y="372"/>
                </a:cxn>
                <a:cxn ang="0">
                  <a:pos x="559" y="353"/>
                </a:cxn>
                <a:cxn ang="0">
                  <a:pos x="387" y="411"/>
                </a:cxn>
                <a:cxn ang="0">
                  <a:pos x="284" y="503"/>
                </a:cxn>
                <a:cxn ang="0">
                  <a:pos x="233" y="614"/>
                </a:cxn>
                <a:cxn ang="0">
                  <a:pos x="214" y="720"/>
                </a:cxn>
                <a:cxn ang="0">
                  <a:pos x="224" y="865"/>
                </a:cxn>
                <a:cxn ang="0">
                  <a:pos x="256" y="977"/>
                </a:cxn>
                <a:cxn ang="0">
                  <a:pos x="336" y="1078"/>
                </a:cxn>
                <a:cxn ang="0">
                  <a:pos x="466" y="1156"/>
                </a:cxn>
                <a:cxn ang="0">
                  <a:pos x="559" y="353"/>
                </a:cxn>
                <a:cxn ang="0">
                  <a:pos x="340" y="0"/>
                </a:cxn>
                <a:cxn ang="0">
                  <a:pos x="871" y="5"/>
                </a:cxn>
                <a:cxn ang="0">
                  <a:pos x="1011" y="0"/>
                </a:cxn>
                <a:cxn ang="0">
                  <a:pos x="867" y="67"/>
                </a:cxn>
                <a:cxn ang="0">
                  <a:pos x="774" y="87"/>
                </a:cxn>
                <a:cxn ang="0">
                  <a:pos x="741" y="121"/>
                </a:cxn>
                <a:cxn ang="0">
                  <a:pos x="736" y="304"/>
                </a:cxn>
                <a:cxn ang="0">
                  <a:pos x="993" y="367"/>
                </a:cxn>
                <a:cxn ang="0">
                  <a:pos x="1188" y="493"/>
                </a:cxn>
                <a:cxn ang="0">
                  <a:pos x="1296" y="667"/>
                </a:cxn>
                <a:cxn ang="0">
                  <a:pos x="1296" y="856"/>
                </a:cxn>
                <a:cxn ang="0">
                  <a:pos x="1188" y="1030"/>
                </a:cxn>
                <a:cxn ang="0">
                  <a:pos x="997" y="1160"/>
                </a:cxn>
                <a:cxn ang="0">
                  <a:pos x="736" y="1223"/>
                </a:cxn>
                <a:cxn ang="0">
                  <a:pos x="741" y="1378"/>
                </a:cxn>
                <a:cxn ang="0">
                  <a:pos x="755" y="1422"/>
                </a:cxn>
                <a:cxn ang="0">
                  <a:pos x="816" y="1446"/>
                </a:cxn>
                <a:cxn ang="0">
                  <a:pos x="1016" y="1455"/>
                </a:cxn>
                <a:cxn ang="0">
                  <a:pos x="955" y="1528"/>
                </a:cxn>
                <a:cxn ang="0">
                  <a:pos x="419" y="1523"/>
                </a:cxn>
                <a:cxn ang="0">
                  <a:pos x="284" y="1528"/>
                </a:cxn>
                <a:cxn ang="0">
                  <a:pos x="429" y="1455"/>
                </a:cxn>
                <a:cxn ang="0">
                  <a:pos x="522" y="1436"/>
                </a:cxn>
                <a:cxn ang="0">
                  <a:pos x="555" y="1402"/>
                </a:cxn>
                <a:cxn ang="0">
                  <a:pos x="559" y="1223"/>
                </a:cxn>
                <a:cxn ang="0">
                  <a:pos x="308" y="1160"/>
                </a:cxn>
                <a:cxn ang="0">
                  <a:pos x="121" y="1030"/>
                </a:cxn>
                <a:cxn ang="0">
                  <a:pos x="14" y="861"/>
                </a:cxn>
                <a:cxn ang="0">
                  <a:pos x="14" y="672"/>
                </a:cxn>
                <a:cxn ang="0">
                  <a:pos x="117" y="503"/>
                </a:cxn>
                <a:cxn ang="0">
                  <a:pos x="308" y="372"/>
                </a:cxn>
                <a:cxn ang="0">
                  <a:pos x="559" y="304"/>
                </a:cxn>
                <a:cxn ang="0">
                  <a:pos x="555" y="121"/>
                </a:cxn>
                <a:cxn ang="0">
                  <a:pos x="522" y="87"/>
                </a:cxn>
                <a:cxn ang="0">
                  <a:pos x="429" y="67"/>
                </a:cxn>
                <a:cxn ang="0">
                  <a:pos x="284" y="0"/>
                </a:cxn>
              </a:cxnLst>
              <a:rect l="0" t="0" r="r" b="b"/>
              <a:pathLst>
                <a:path w="1310" h="1528">
                  <a:moveTo>
                    <a:pt x="736" y="353"/>
                  </a:moveTo>
                  <a:lnTo>
                    <a:pt x="736" y="1175"/>
                  </a:lnTo>
                  <a:lnTo>
                    <a:pt x="834" y="1156"/>
                  </a:lnTo>
                  <a:lnTo>
                    <a:pt x="913" y="1122"/>
                  </a:lnTo>
                  <a:lnTo>
                    <a:pt x="974" y="1083"/>
                  </a:lnTo>
                  <a:lnTo>
                    <a:pt x="1021" y="1030"/>
                  </a:lnTo>
                  <a:lnTo>
                    <a:pt x="1053" y="977"/>
                  </a:lnTo>
                  <a:lnTo>
                    <a:pt x="1077" y="923"/>
                  </a:lnTo>
                  <a:lnTo>
                    <a:pt x="1086" y="865"/>
                  </a:lnTo>
                  <a:lnTo>
                    <a:pt x="1095" y="812"/>
                  </a:lnTo>
                  <a:lnTo>
                    <a:pt x="1095" y="764"/>
                  </a:lnTo>
                  <a:lnTo>
                    <a:pt x="1086" y="648"/>
                  </a:lnTo>
                  <a:lnTo>
                    <a:pt x="1067" y="590"/>
                  </a:lnTo>
                  <a:lnTo>
                    <a:pt x="1044" y="532"/>
                  </a:lnTo>
                  <a:lnTo>
                    <a:pt x="1007" y="479"/>
                  </a:lnTo>
                  <a:lnTo>
                    <a:pt x="960" y="435"/>
                  </a:lnTo>
                  <a:lnTo>
                    <a:pt x="904" y="396"/>
                  </a:lnTo>
                  <a:lnTo>
                    <a:pt x="825" y="372"/>
                  </a:lnTo>
                  <a:lnTo>
                    <a:pt x="736" y="353"/>
                  </a:lnTo>
                  <a:close/>
                  <a:moveTo>
                    <a:pt x="559" y="353"/>
                  </a:moveTo>
                  <a:lnTo>
                    <a:pt x="461" y="372"/>
                  </a:lnTo>
                  <a:lnTo>
                    <a:pt x="387" y="411"/>
                  </a:lnTo>
                  <a:lnTo>
                    <a:pt x="326" y="454"/>
                  </a:lnTo>
                  <a:lnTo>
                    <a:pt x="284" y="503"/>
                  </a:lnTo>
                  <a:lnTo>
                    <a:pt x="252" y="561"/>
                  </a:lnTo>
                  <a:lnTo>
                    <a:pt x="233" y="614"/>
                  </a:lnTo>
                  <a:lnTo>
                    <a:pt x="219" y="672"/>
                  </a:lnTo>
                  <a:lnTo>
                    <a:pt x="214" y="720"/>
                  </a:lnTo>
                  <a:lnTo>
                    <a:pt x="214" y="812"/>
                  </a:lnTo>
                  <a:lnTo>
                    <a:pt x="224" y="865"/>
                  </a:lnTo>
                  <a:lnTo>
                    <a:pt x="238" y="923"/>
                  </a:lnTo>
                  <a:lnTo>
                    <a:pt x="256" y="977"/>
                  </a:lnTo>
                  <a:lnTo>
                    <a:pt x="289" y="1030"/>
                  </a:lnTo>
                  <a:lnTo>
                    <a:pt x="336" y="1078"/>
                  </a:lnTo>
                  <a:lnTo>
                    <a:pt x="391" y="1122"/>
                  </a:lnTo>
                  <a:lnTo>
                    <a:pt x="466" y="1156"/>
                  </a:lnTo>
                  <a:lnTo>
                    <a:pt x="559" y="1175"/>
                  </a:lnTo>
                  <a:lnTo>
                    <a:pt x="559" y="353"/>
                  </a:lnTo>
                  <a:close/>
                  <a:moveTo>
                    <a:pt x="284" y="0"/>
                  </a:moveTo>
                  <a:lnTo>
                    <a:pt x="340" y="0"/>
                  </a:lnTo>
                  <a:lnTo>
                    <a:pt x="419" y="5"/>
                  </a:lnTo>
                  <a:lnTo>
                    <a:pt x="871" y="5"/>
                  </a:lnTo>
                  <a:lnTo>
                    <a:pt x="951" y="0"/>
                  </a:lnTo>
                  <a:lnTo>
                    <a:pt x="1011" y="0"/>
                  </a:lnTo>
                  <a:lnTo>
                    <a:pt x="1011" y="67"/>
                  </a:lnTo>
                  <a:lnTo>
                    <a:pt x="867" y="67"/>
                  </a:lnTo>
                  <a:lnTo>
                    <a:pt x="811" y="77"/>
                  </a:lnTo>
                  <a:lnTo>
                    <a:pt x="774" y="87"/>
                  </a:lnTo>
                  <a:lnTo>
                    <a:pt x="750" y="101"/>
                  </a:lnTo>
                  <a:lnTo>
                    <a:pt x="741" y="121"/>
                  </a:lnTo>
                  <a:lnTo>
                    <a:pt x="736" y="150"/>
                  </a:lnTo>
                  <a:lnTo>
                    <a:pt x="736" y="304"/>
                  </a:lnTo>
                  <a:lnTo>
                    <a:pt x="871" y="324"/>
                  </a:lnTo>
                  <a:lnTo>
                    <a:pt x="993" y="367"/>
                  </a:lnTo>
                  <a:lnTo>
                    <a:pt x="1100" y="420"/>
                  </a:lnTo>
                  <a:lnTo>
                    <a:pt x="1188" y="493"/>
                  </a:lnTo>
                  <a:lnTo>
                    <a:pt x="1254" y="575"/>
                  </a:lnTo>
                  <a:lnTo>
                    <a:pt x="1296" y="667"/>
                  </a:lnTo>
                  <a:lnTo>
                    <a:pt x="1310" y="764"/>
                  </a:lnTo>
                  <a:lnTo>
                    <a:pt x="1296" y="856"/>
                  </a:lnTo>
                  <a:lnTo>
                    <a:pt x="1254" y="948"/>
                  </a:lnTo>
                  <a:lnTo>
                    <a:pt x="1188" y="1030"/>
                  </a:lnTo>
                  <a:lnTo>
                    <a:pt x="1104" y="1102"/>
                  </a:lnTo>
                  <a:lnTo>
                    <a:pt x="997" y="1160"/>
                  </a:lnTo>
                  <a:lnTo>
                    <a:pt x="871" y="1204"/>
                  </a:lnTo>
                  <a:lnTo>
                    <a:pt x="736" y="1223"/>
                  </a:lnTo>
                  <a:lnTo>
                    <a:pt x="741" y="1223"/>
                  </a:lnTo>
                  <a:lnTo>
                    <a:pt x="741" y="1378"/>
                  </a:lnTo>
                  <a:lnTo>
                    <a:pt x="746" y="1402"/>
                  </a:lnTo>
                  <a:lnTo>
                    <a:pt x="755" y="1422"/>
                  </a:lnTo>
                  <a:lnTo>
                    <a:pt x="778" y="1436"/>
                  </a:lnTo>
                  <a:lnTo>
                    <a:pt x="816" y="1446"/>
                  </a:lnTo>
                  <a:lnTo>
                    <a:pt x="871" y="1455"/>
                  </a:lnTo>
                  <a:lnTo>
                    <a:pt x="1016" y="1455"/>
                  </a:lnTo>
                  <a:lnTo>
                    <a:pt x="1016" y="1528"/>
                  </a:lnTo>
                  <a:lnTo>
                    <a:pt x="955" y="1528"/>
                  </a:lnTo>
                  <a:lnTo>
                    <a:pt x="876" y="1523"/>
                  </a:lnTo>
                  <a:lnTo>
                    <a:pt x="419" y="1523"/>
                  </a:lnTo>
                  <a:lnTo>
                    <a:pt x="345" y="1528"/>
                  </a:lnTo>
                  <a:lnTo>
                    <a:pt x="284" y="1528"/>
                  </a:lnTo>
                  <a:lnTo>
                    <a:pt x="284" y="1455"/>
                  </a:lnTo>
                  <a:lnTo>
                    <a:pt x="429" y="1455"/>
                  </a:lnTo>
                  <a:lnTo>
                    <a:pt x="485" y="1446"/>
                  </a:lnTo>
                  <a:lnTo>
                    <a:pt x="522" y="1436"/>
                  </a:lnTo>
                  <a:lnTo>
                    <a:pt x="545" y="1422"/>
                  </a:lnTo>
                  <a:lnTo>
                    <a:pt x="555" y="1402"/>
                  </a:lnTo>
                  <a:lnTo>
                    <a:pt x="559" y="1378"/>
                  </a:lnTo>
                  <a:lnTo>
                    <a:pt x="559" y="1223"/>
                  </a:lnTo>
                  <a:lnTo>
                    <a:pt x="429" y="1199"/>
                  </a:lnTo>
                  <a:lnTo>
                    <a:pt x="308" y="1160"/>
                  </a:lnTo>
                  <a:lnTo>
                    <a:pt x="205" y="1102"/>
                  </a:lnTo>
                  <a:lnTo>
                    <a:pt x="121" y="1030"/>
                  </a:lnTo>
                  <a:lnTo>
                    <a:pt x="56" y="948"/>
                  </a:lnTo>
                  <a:lnTo>
                    <a:pt x="14" y="861"/>
                  </a:lnTo>
                  <a:lnTo>
                    <a:pt x="0" y="764"/>
                  </a:lnTo>
                  <a:lnTo>
                    <a:pt x="14" y="672"/>
                  </a:lnTo>
                  <a:lnTo>
                    <a:pt x="56" y="580"/>
                  </a:lnTo>
                  <a:lnTo>
                    <a:pt x="117" y="503"/>
                  </a:lnTo>
                  <a:lnTo>
                    <a:pt x="200" y="430"/>
                  </a:lnTo>
                  <a:lnTo>
                    <a:pt x="308" y="372"/>
                  </a:lnTo>
                  <a:lnTo>
                    <a:pt x="424" y="329"/>
                  </a:lnTo>
                  <a:lnTo>
                    <a:pt x="559" y="304"/>
                  </a:lnTo>
                  <a:lnTo>
                    <a:pt x="559" y="150"/>
                  </a:lnTo>
                  <a:lnTo>
                    <a:pt x="555" y="121"/>
                  </a:lnTo>
                  <a:lnTo>
                    <a:pt x="545" y="101"/>
                  </a:lnTo>
                  <a:lnTo>
                    <a:pt x="522" y="87"/>
                  </a:lnTo>
                  <a:lnTo>
                    <a:pt x="485" y="77"/>
                  </a:lnTo>
                  <a:lnTo>
                    <a:pt x="429" y="67"/>
                  </a:lnTo>
                  <a:lnTo>
                    <a:pt x="284" y="67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14" name="Freeform 14"/>
            <p:cNvSpPr>
              <a:spLocks noEditPoints="1"/>
            </p:cNvSpPr>
            <p:nvPr/>
          </p:nvSpPr>
          <p:spPr bwMode="auto">
            <a:xfrm>
              <a:off x="15340" y="4500"/>
              <a:ext cx="741" cy="1064"/>
            </a:xfrm>
            <a:custGeom>
              <a:avLst/>
              <a:gdLst/>
              <a:ahLst/>
              <a:cxnLst>
                <a:cxn ang="0">
                  <a:pos x="456" y="174"/>
                </a:cxn>
                <a:cxn ang="0">
                  <a:pos x="55" y="755"/>
                </a:cxn>
                <a:cxn ang="0">
                  <a:pos x="456" y="755"/>
                </a:cxn>
                <a:cxn ang="0">
                  <a:pos x="456" y="174"/>
                </a:cxn>
                <a:cxn ang="0">
                  <a:pos x="521" y="0"/>
                </a:cxn>
                <a:cxn ang="0">
                  <a:pos x="554" y="0"/>
                </a:cxn>
                <a:cxn ang="0">
                  <a:pos x="563" y="5"/>
                </a:cxn>
                <a:cxn ang="0">
                  <a:pos x="568" y="10"/>
                </a:cxn>
                <a:cxn ang="0">
                  <a:pos x="573" y="20"/>
                </a:cxn>
                <a:cxn ang="0">
                  <a:pos x="573" y="750"/>
                </a:cxn>
                <a:cxn ang="0">
                  <a:pos x="741" y="750"/>
                </a:cxn>
                <a:cxn ang="0">
                  <a:pos x="741" y="803"/>
                </a:cxn>
                <a:cxn ang="0">
                  <a:pos x="573" y="803"/>
                </a:cxn>
                <a:cxn ang="0">
                  <a:pos x="573" y="963"/>
                </a:cxn>
                <a:cxn ang="0">
                  <a:pos x="582" y="982"/>
                </a:cxn>
                <a:cxn ang="0">
                  <a:pos x="601" y="997"/>
                </a:cxn>
                <a:cxn ang="0">
                  <a:pos x="638" y="1001"/>
                </a:cxn>
                <a:cxn ang="0">
                  <a:pos x="699" y="1006"/>
                </a:cxn>
                <a:cxn ang="0">
                  <a:pos x="741" y="1006"/>
                </a:cxn>
                <a:cxn ang="0">
                  <a:pos x="741" y="1064"/>
                </a:cxn>
                <a:cxn ang="0">
                  <a:pos x="661" y="1064"/>
                </a:cxn>
                <a:cxn ang="0">
                  <a:pos x="577" y="1060"/>
                </a:cxn>
                <a:cxn ang="0">
                  <a:pos x="368" y="1060"/>
                </a:cxn>
                <a:cxn ang="0">
                  <a:pos x="284" y="1064"/>
                </a:cxn>
                <a:cxn ang="0">
                  <a:pos x="284" y="1006"/>
                </a:cxn>
                <a:cxn ang="0">
                  <a:pos x="326" y="1006"/>
                </a:cxn>
                <a:cxn ang="0">
                  <a:pos x="386" y="1001"/>
                </a:cxn>
                <a:cxn ang="0">
                  <a:pos x="419" y="997"/>
                </a:cxn>
                <a:cxn ang="0">
                  <a:pos x="438" y="982"/>
                </a:cxn>
                <a:cxn ang="0">
                  <a:pos x="447" y="963"/>
                </a:cxn>
                <a:cxn ang="0">
                  <a:pos x="447" y="803"/>
                </a:cxn>
                <a:cxn ang="0">
                  <a:pos x="0" y="803"/>
                </a:cxn>
                <a:cxn ang="0">
                  <a:pos x="0" y="745"/>
                </a:cxn>
                <a:cxn ang="0">
                  <a:pos x="503" y="20"/>
                </a:cxn>
                <a:cxn ang="0">
                  <a:pos x="521" y="0"/>
                </a:cxn>
              </a:cxnLst>
              <a:rect l="0" t="0" r="r" b="b"/>
              <a:pathLst>
                <a:path w="741" h="1064">
                  <a:moveTo>
                    <a:pt x="456" y="174"/>
                  </a:moveTo>
                  <a:lnTo>
                    <a:pt x="55" y="755"/>
                  </a:lnTo>
                  <a:lnTo>
                    <a:pt x="456" y="755"/>
                  </a:lnTo>
                  <a:lnTo>
                    <a:pt x="456" y="174"/>
                  </a:lnTo>
                  <a:close/>
                  <a:moveTo>
                    <a:pt x="521" y="0"/>
                  </a:moveTo>
                  <a:lnTo>
                    <a:pt x="554" y="0"/>
                  </a:lnTo>
                  <a:lnTo>
                    <a:pt x="563" y="5"/>
                  </a:lnTo>
                  <a:lnTo>
                    <a:pt x="568" y="10"/>
                  </a:lnTo>
                  <a:lnTo>
                    <a:pt x="573" y="20"/>
                  </a:lnTo>
                  <a:lnTo>
                    <a:pt x="573" y="750"/>
                  </a:lnTo>
                  <a:lnTo>
                    <a:pt x="741" y="750"/>
                  </a:lnTo>
                  <a:lnTo>
                    <a:pt x="741" y="803"/>
                  </a:lnTo>
                  <a:lnTo>
                    <a:pt x="573" y="803"/>
                  </a:lnTo>
                  <a:lnTo>
                    <a:pt x="573" y="963"/>
                  </a:lnTo>
                  <a:lnTo>
                    <a:pt x="582" y="982"/>
                  </a:lnTo>
                  <a:lnTo>
                    <a:pt x="601" y="997"/>
                  </a:lnTo>
                  <a:lnTo>
                    <a:pt x="638" y="1001"/>
                  </a:lnTo>
                  <a:lnTo>
                    <a:pt x="699" y="1006"/>
                  </a:lnTo>
                  <a:lnTo>
                    <a:pt x="741" y="1006"/>
                  </a:lnTo>
                  <a:lnTo>
                    <a:pt x="741" y="1064"/>
                  </a:lnTo>
                  <a:lnTo>
                    <a:pt x="661" y="1064"/>
                  </a:lnTo>
                  <a:lnTo>
                    <a:pt x="577" y="1060"/>
                  </a:lnTo>
                  <a:lnTo>
                    <a:pt x="368" y="1060"/>
                  </a:lnTo>
                  <a:lnTo>
                    <a:pt x="284" y="1064"/>
                  </a:lnTo>
                  <a:lnTo>
                    <a:pt x="284" y="1006"/>
                  </a:lnTo>
                  <a:lnTo>
                    <a:pt x="326" y="1006"/>
                  </a:lnTo>
                  <a:lnTo>
                    <a:pt x="386" y="1001"/>
                  </a:lnTo>
                  <a:lnTo>
                    <a:pt x="419" y="997"/>
                  </a:lnTo>
                  <a:lnTo>
                    <a:pt x="438" y="982"/>
                  </a:lnTo>
                  <a:lnTo>
                    <a:pt x="447" y="963"/>
                  </a:lnTo>
                  <a:lnTo>
                    <a:pt x="447" y="803"/>
                  </a:lnTo>
                  <a:lnTo>
                    <a:pt x="0" y="803"/>
                  </a:lnTo>
                  <a:lnTo>
                    <a:pt x="0" y="745"/>
                  </a:lnTo>
                  <a:lnTo>
                    <a:pt x="503" y="20"/>
                  </a:lnTo>
                  <a:lnTo>
                    <a:pt x="5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15" name="Freeform 15"/>
            <p:cNvSpPr>
              <a:spLocks noEditPoints="1"/>
            </p:cNvSpPr>
            <p:nvPr/>
          </p:nvSpPr>
          <p:spPr bwMode="auto">
            <a:xfrm>
              <a:off x="16360" y="3722"/>
              <a:ext cx="1310" cy="1528"/>
            </a:xfrm>
            <a:custGeom>
              <a:avLst/>
              <a:gdLst/>
              <a:ahLst/>
              <a:cxnLst>
                <a:cxn ang="0">
                  <a:pos x="736" y="1175"/>
                </a:cxn>
                <a:cxn ang="0">
                  <a:pos x="913" y="1122"/>
                </a:cxn>
                <a:cxn ang="0">
                  <a:pos x="1021" y="1030"/>
                </a:cxn>
                <a:cxn ang="0">
                  <a:pos x="1077" y="923"/>
                </a:cxn>
                <a:cxn ang="0">
                  <a:pos x="1095" y="812"/>
                </a:cxn>
                <a:cxn ang="0">
                  <a:pos x="1086" y="648"/>
                </a:cxn>
                <a:cxn ang="0">
                  <a:pos x="1044" y="532"/>
                </a:cxn>
                <a:cxn ang="0">
                  <a:pos x="960" y="435"/>
                </a:cxn>
                <a:cxn ang="0">
                  <a:pos x="825" y="372"/>
                </a:cxn>
                <a:cxn ang="0">
                  <a:pos x="559" y="353"/>
                </a:cxn>
                <a:cxn ang="0">
                  <a:pos x="387" y="411"/>
                </a:cxn>
                <a:cxn ang="0">
                  <a:pos x="284" y="503"/>
                </a:cxn>
                <a:cxn ang="0">
                  <a:pos x="233" y="614"/>
                </a:cxn>
                <a:cxn ang="0">
                  <a:pos x="214" y="720"/>
                </a:cxn>
                <a:cxn ang="0">
                  <a:pos x="224" y="865"/>
                </a:cxn>
                <a:cxn ang="0">
                  <a:pos x="256" y="977"/>
                </a:cxn>
                <a:cxn ang="0">
                  <a:pos x="336" y="1078"/>
                </a:cxn>
                <a:cxn ang="0">
                  <a:pos x="466" y="1156"/>
                </a:cxn>
                <a:cxn ang="0">
                  <a:pos x="559" y="353"/>
                </a:cxn>
                <a:cxn ang="0">
                  <a:pos x="340" y="0"/>
                </a:cxn>
                <a:cxn ang="0">
                  <a:pos x="872" y="5"/>
                </a:cxn>
                <a:cxn ang="0">
                  <a:pos x="1011" y="0"/>
                </a:cxn>
                <a:cxn ang="0">
                  <a:pos x="867" y="67"/>
                </a:cxn>
                <a:cxn ang="0">
                  <a:pos x="774" y="87"/>
                </a:cxn>
                <a:cxn ang="0">
                  <a:pos x="741" y="121"/>
                </a:cxn>
                <a:cxn ang="0">
                  <a:pos x="736" y="304"/>
                </a:cxn>
                <a:cxn ang="0">
                  <a:pos x="993" y="367"/>
                </a:cxn>
                <a:cxn ang="0">
                  <a:pos x="1188" y="493"/>
                </a:cxn>
                <a:cxn ang="0">
                  <a:pos x="1296" y="667"/>
                </a:cxn>
                <a:cxn ang="0">
                  <a:pos x="1296" y="856"/>
                </a:cxn>
                <a:cxn ang="0">
                  <a:pos x="1188" y="1030"/>
                </a:cxn>
                <a:cxn ang="0">
                  <a:pos x="997" y="1160"/>
                </a:cxn>
                <a:cxn ang="0">
                  <a:pos x="736" y="1223"/>
                </a:cxn>
                <a:cxn ang="0">
                  <a:pos x="741" y="1378"/>
                </a:cxn>
                <a:cxn ang="0">
                  <a:pos x="755" y="1422"/>
                </a:cxn>
                <a:cxn ang="0">
                  <a:pos x="816" y="1446"/>
                </a:cxn>
                <a:cxn ang="0">
                  <a:pos x="1016" y="1455"/>
                </a:cxn>
                <a:cxn ang="0">
                  <a:pos x="955" y="1528"/>
                </a:cxn>
                <a:cxn ang="0">
                  <a:pos x="420" y="1523"/>
                </a:cxn>
                <a:cxn ang="0">
                  <a:pos x="284" y="1528"/>
                </a:cxn>
                <a:cxn ang="0">
                  <a:pos x="429" y="1455"/>
                </a:cxn>
                <a:cxn ang="0">
                  <a:pos x="522" y="1436"/>
                </a:cxn>
                <a:cxn ang="0">
                  <a:pos x="555" y="1402"/>
                </a:cxn>
                <a:cxn ang="0">
                  <a:pos x="559" y="1223"/>
                </a:cxn>
                <a:cxn ang="0">
                  <a:pos x="308" y="1160"/>
                </a:cxn>
                <a:cxn ang="0">
                  <a:pos x="121" y="1030"/>
                </a:cxn>
                <a:cxn ang="0">
                  <a:pos x="14" y="861"/>
                </a:cxn>
                <a:cxn ang="0">
                  <a:pos x="14" y="672"/>
                </a:cxn>
                <a:cxn ang="0">
                  <a:pos x="117" y="503"/>
                </a:cxn>
                <a:cxn ang="0">
                  <a:pos x="308" y="372"/>
                </a:cxn>
                <a:cxn ang="0">
                  <a:pos x="559" y="304"/>
                </a:cxn>
                <a:cxn ang="0">
                  <a:pos x="555" y="121"/>
                </a:cxn>
                <a:cxn ang="0">
                  <a:pos x="522" y="87"/>
                </a:cxn>
                <a:cxn ang="0">
                  <a:pos x="429" y="67"/>
                </a:cxn>
                <a:cxn ang="0">
                  <a:pos x="284" y="0"/>
                </a:cxn>
              </a:cxnLst>
              <a:rect l="0" t="0" r="r" b="b"/>
              <a:pathLst>
                <a:path w="1310" h="1528">
                  <a:moveTo>
                    <a:pt x="736" y="353"/>
                  </a:moveTo>
                  <a:lnTo>
                    <a:pt x="736" y="1175"/>
                  </a:lnTo>
                  <a:lnTo>
                    <a:pt x="834" y="1156"/>
                  </a:lnTo>
                  <a:lnTo>
                    <a:pt x="913" y="1122"/>
                  </a:lnTo>
                  <a:lnTo>
                    <a:pt x="974" y="1083"/>
                  </a:lnTo>
                  <a:lnTo>
                    <a:pt x="1021" y="1030"/>
                  </a:lnTo>
                  <a:lnTo>
                    <a:pt x="1053" y="977"/>
                  </a:lnTo>
                  <a:lnTo>
                    <a:pt x="1077" y="923"/>
                  </a:lnTo>
                  <a:lnTo>
                    <a:pt x="1086" y="865"/>
                  </a:lnTo>
                  <a:lnTo>
                    <a:pt x="1095" y="812"/>
                  </a:lnTo>
                  <a:lnTo>
                    <a:pt x="1095" y="764"/>
                  </a:lnTo>
                  <a:lnTo>
                    <a:pt x="1086" y="648"/>
                  </a:lnTo>
                  <a:lnTo>
                    <a:pt x="1067" y="590"/>
                  </a:lnTo>
                  <a:lnTo>
                    <a:pt x="1044" y="532"/>
                  </a:lnTo>
                  <a:lnTo>
                    <a:pt x="1007" y="479"/>
                  </a:lnTo>
                  <a:lnTo>
                    <a:pt x="960" y="435"/>
                  </a:lnTo>
                  <a:lnTo>
                    <a:pt x="904" y="396"/>
                  </a:lnTo>
                  <a:lnTo>
                    <a:pt x="825" y="372"/>
                  </a:lnTo>
                  <a:lnTo>
                    <a:pt x="736" y="353"/>
                  </a:lnTo>
                  <a:close/>
                  <a:moveTo>
                    <a:pt x="559" y="353"/>
                  </a:moveTo>
                  <a:lnTo>
                    <a:pt x="461" y="372"/>
                  </a:lnTo>
                  <a:lnTo>
                    <a:pt x="387" y="411"/>
                  </a:lnTo>
                  <a:lnTo>
                    <a:pt x="326" y="454"/>
                  </a:lnTo>
                  <a:lnTo>
                    <a:pt x="284" y="503"/>
                  </a:lnTo>
                  <a:lnTo>
                    <a:pt x="252" y="561"/>
                  </a:lnTo>
                  <a:lnTo>
                    <a:pt x="233" y="614"/>
                  </a:lnTo>
                  <a:lnTo>
                    <a:pt x="219" y="672"/>
                  </a:lnTo>
                  <a:lnTo>
                    <a:pt x="214" y="720"/>
                  </a:lnTo>
                  <a:lnTo>
                    <a:pt x="214" y="812"/>
                  </a:lnTo>
                  <a:lnTo>
                    <a:pt x="224" y="865"/>
                  </a:lnTo>
                  <a:lnTo>
                    <a:pt x="238" y="923"/>
                  </a:lnTo>
                  <a:lnTo>
                    <a:pt x="256" y="977"/>
                  </a:lnTo>
                  <a:lnTo>
                    <a:pt x="289" y="1030"/>
                  </a:lnTo>
                  <a:lnTo>
                    <a:pt x="336" y="1078"/>
                  </a:lnTo>
                  <a:lnTo>
                    <a:pt x="392" y="1122"/>
                  </a:lnTo>
                  <a:lnTo>
                    <a:pt x="466" y="1156"/>
                  </a:lnTo>
                  <a:lnTo>
                    <a:pt x="559" y="1175"/>
                  </a:lnTo>
                  <a:lnTo>
                    <a:pt x="559" y="353"/>
                  </a:lnTo>
                  <a:close/>
                  <a:moveTo>
                    <a:pt x="284" y="0"/>
                  </a:moveTo>
                  <a:lnTo>
                    <a:pt x="340" y="0"/>
                  </a:lnTo>
                  <a:lnTo>
                    <a:pt x="420" y="5"/>
                  </a:lnTo>
                  <a:lnTo>
                    <a:pt x="872" y="5"/>
                  </a:lnTo>
                  <a:lnTo>
                    <a:pt x="951" y="0"/>
                  </a:lnTo>
                  <a:lnTo>
                    <a:pt x="1011" y="0"/>
                  </a:lnTo>
                  <a:lnTo>
                    <a:pt x="1011" y="67"/>
                  </a:lnTo>
                  <a:lnTo>
                    <a:pt x="867" y="67"/>
                  </a:lnTo>
                  <a:lnTo>
                    <a:pt x="811" y="77"/>
                  </a:lnTo>
                  <a:lnTo>
                    <a:pt x="774" y="87"/>
                  </a:lnTo>
                  <a:lnTo>
                    <a:pt x="750" y="101"/>
                  </a:lnTo>
                  <a:lnTo>
                    <a:pt x="741" y="121"/>
                  </a:lnTo>
                  <a:lnTo>
                    <a:pt x="736" y="150"/>
                  </a:lnTo>
                  <a:lnTo>
                    <a:pt x="736" y="304"/>
                  </a:lnTo>
                  <a:lnTo>
                    <a:pt x="872" y="324"/>
                  </a:lnTo>
                  <a:lnTo>
                    <a:pt x="993" y="367"/>
                  </a:lnTo>
                  <a:lnTo>
                    <a:pt x="1100" y="420"/>
                  </a:lnTo>
                  <a:lnTo>
                    <a:pt x="1188" y="493"/>
                  </a:lnTo>
                  <a:lnTo>
                    <a:pt x="1254" y="575"/>
                  </a:lnTo>
                  <a:lnTo>
                    <a:pt x="1296" y="667"/>
                  </a:lnTo>
                  <a:lnTo>
                    <a:pt x="1310" y="764"/>
                  </a:lnTo>
                  <a:lnTo>
                    <a:pt x="1296" y="856"/>
                  </a:lnTo>
                  <a:lnTo>
                    <a:pt x="1254" y="948"/>
                  </a:lnTo>
                  <a:lnTo>
                    <a:pt x="1188" y="1030"/>
                  </a:lnTo>
                  <a:lnTo>
                    <a:pt x="1105" y="1102"/>
                  </a:lnTo>
                  <a:lnTo>
                    <a:pt x="997" y="1160"/>
                  </a:lnTo>
                  <a:lnTo>
                    <a:pt x="872" y="1204"/>
                  </a:lnTo>
                  <a:lnTo>
                    <a:pt x="736" y="1223"/>
                  </a:lnTo>
                  <a:lnTo>
                    <a:pt x="741" y="1223"/>
                  </a:lnTo>
                  <a:lnTo>
                    <a:pt x="741" y="1378"/>
                  </a:lnTo>
                  <a:lnTo>
                    <a:pt x="746" y="1402"/>
                  </a:lnTo>
                  <a:lnTo>
                    <a:pt x="755" y="1422"/>
                  </a:lnTo>
                  <a:lnTo>
                    <a:pt x="778" y="1436"/>
                  </a:lnTo>
                  <a:lnTo>
                    <a:pt x="816" y="1446"/>
                  </a:lnTo>
                  <a:lnTo>
                    <a:pt x="872" y="1455"/>
                  </a:lnTo>
                  <a:lnTo>
                    <a:pt x="1016" y="1455"/>
                  </a:lnTo>
                  <a:lnTo>
                    <a:pt x="1016" y="1528"/>
                  </a:lnTo>
                  <a:lnTo>
                    <a:pt x="955" y="1528"/>
                  </a:lnTo>
                  <a:lnTo>
                    <a:pt x="876" y="1523"/>
                  </a:lnTo>
                  <a:lnTo>
                    <a:pt x="420" y="1523"/>
                  </a:lnTo>
                  <a:lnTo>
                    <a:pt x="345" y="1528"/>
                  </a:lnTo>
                  <a:lnTo>
                    <a:pt x="284" y="1528"/>
                  </a:lnTo>
                  <a:lnTo>
                    <a:pt x="284" y="1455"/>
                  </a:lnTo>
                  <a:lnTo>
                    <a:pt x="429" y="1455"/>
                  </a:lnTo>
                  <a:lnTo>
                    <a:pt x="485" y="1446"/>
                  </a:lnTo>
                  <a:lnTo>
                    <a:pt x="522" y="1436"/>
                  </a:lnTo>
                  <a:lnTo>
                    <a:pt x="545" y="1422"/>
                  </a:lnTo>
                  <a:lnTo>
                    <a:pt x="555" y="1402"/>
                  </a:lnTo>
                  <a:lnTo>
                    <a:pt x="559" y="1378"/>
                  </a:lnTo>
                  <a:lnTo>
                    <a:pt x="559" y="1223"/>
                  </a:lnTo>
                  <a:lnTo>
                    <a:pt x="429" y="1199"/>
                  </a:lnTo>
                  <a:lnTo>
                    <a:pt x="308" y="1160"/>
                  </a:lnTo>
                  <a:lnTo>
                    <a:pt x="205" y="1102"/>
                  </a:lnTo>
                  <a:lnTo>
                    <a:pt x="121" y="1030"/>
                  </a:lnTo>
                  <a:lnTo>
                    <a:pt x="56" y="948"/>
                  </a:lnTo>
                  <a:lnTo>
                    <a:pt x="14" y="861"/>
                  </a:lnTo>
                  <a:lnTo>
                    <a:pt x="0" y="764"/>
                  </a:lnTo>
                  <a:lnTo>
                    <a:pt x="14" y="672"/>
                  </a:lnTo>
                  <a:lnTo>
                    <a:pt x="56" y="580"/>
                  </a:lnTo>
                  <a:lnTo>
                    <a:pt x="117" y="503"/>
                  </a:lnTo>
                  <a:lnTo>
                    <a:pt x="200" y="430"/>
                  </a:lnTo>
                  <a:lnTo>
                    <a:pt x="308" y="372"/>
                  </a:lnTo>
                  <a:lnTo>
                    <a:pt x="424" y="329"/>
                  </a:lnTo>
                  <a:lnTo>
                    <a:pt x="559" y="304"/>
                  </a:lnTo>
                  <a:lnTo>
                    <a:pt x="559" y="150"/>
                  </a:lnTo>
                  <a:lnTo>
                    <a:pt x="555" y="121"/>
                  </a:lnTo>
                  <a:lnTo>
                    <a:pt x="545" y="101"/>
                  </a:lnTo>
                  <a:lnTo>
                    <a:pt x="522" y="87"/>
                  </a:lnTo>
                  <a:lnTo>
                    <a:pt x="485" y="77"/>
                  </a:lnTo>
                  <a:lnTo>
                    <a:pt x="429" y="67"/>
                  </a:lnTo>
                  <a:lnTo>
                    <a:pt x="284" y="67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16" name="Freeform 16"/>
            <p:cNvSpPr>
              <a:spLocks/>
            </p:cNvSpPr>
            <p:nvPr/>
          </p:nvSpPr>
          <p:spPr bwMode="auto">
            <a:xfrm>
              <a:off x="17889" y="4515"/>
              <a:ext cx="675" cy="1088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25" y="10"/>
                </a:cxn>
                <a:cxn ang="0">
                  <a:pos x="261" y="43"/>
                </a:cxn>
                <a:cxn ang="0">
                  <a:pos x="349" y="53"/>
                </a:cxn>
                <a:cxn ang="0">
                  <a:pos x="494" y="39"/>
                </a:cxn>
                <a:cxn ang="0">
                  <a:pos x="577" y="10"/>
                </a:cxn>
                <a:cxn ang="0">
                  <a:pos x="596" y="5"/>
                </a:cxn>
                <a:cxn ang="0">
                  <a:pos x="610" y="19"/>
                </a:cxn>
                <a:cxn ang="0">
                  <a:pos x="601" y="43"/>
                </a:cxn>
                <a:cxn ang="0">
                  <a:pos x="549" y="101"/>
                </a:cxn>
                <a:cxn ang="0">
                  <a:pos x="442" y="164"/>
                </a:cxn>
                <a:cxn ang="0">
                  <a:pos x="293" y="193"/>
                </a:cxn>
                <a:cxn ang="0">
                  <a:pos x="195" y="184"/>
                </a:cxn>
                <a:cxn ang="0">
                  <a:pos x="139" y="174"/>
                </a:cxn>
                <a:cxn ang="0">
                  <a:pos x="209" y="430"/>
                </a:cxn>
                <a:cxn ang="0">
                  <a:pos x="354" y="396"/>
                </a:cxn>
                <a:cxn ang="0">
                  <a:pos x="522" y="445"/>
                </a:cxn>
                <a:cxn ang="0">
                  <a:pos x="633" y="571"/>
                </a:cxn>
                <a:cxn ang="0">
                  <a:pos x="675" y="740"/>
                </a:cxn>
                <a:cxn ang="0">
                  <a:pos x="624" y="919"/>
                </a:cxn>
                <a:cxn ang="0">
                  <a:pos x="489" y="1040"/>
                </a:cxn>
                <a:cxn ang="0">
                  <a:pos x="307" y="1088"/>
                </a:cxn>
                <a:cxn ang="0">
                  <a:pos x="149" y="1045"/>
                </a:cxn>
                <a:cxn ang="0">
                  <a:pos x="37" y="943"/>
                </a:cxn>
                <a:cxn ang="0">
                  <a:pos x="0" y="803"/>
                </a:cxn>
                <a:cxn ang="0">
                  <a:pos x="28" y="740"/>
                </a:cxn>
                <a:cxn ang="0">
                  <a:pos x="70" y="720"/>
                </a:cxn>
                <a:cxn ang="0">
                  <a:pos x="111" y="730"/>
                </a:cxn>
                <a:cxn ang="0">
                  <a:pos x="149" y="764"/>
                </a:cxn>
                <a:cxn ang="0">
                  <a:pos x="149" y="832"/>
                </a:cxn>
                <a:cxn ang="0">
                  <a:pos x="107" y="875"/>
                </a:cxn>
                <a:cxn ang="0">
                  <a:pos x="97" y="933"/>
                </a:cxn>
                <a:cxn ang="0">
                  <a:pos x="191" y="1011"/>
                </a:cxn>
                <a:cxn ang="0">
                  <a:pos x="312" y="1040"/>
                </a:cxn>
                <a:cxn ang="0">
                  <a:pos x="442" y="996"/>
                </a:cxn>
                <a:cxn ang="0">
                  <a:pos x="517" y="885"/>
                </a:cxn>
                <a:cxn ang="0">
                  <a:pos x="536" y="774"/>
                </a:cxn>
                <a:cxn ang="0">
                  <a:pos x="531" y="648"/>
                </a:cxn>
                <a:cxn ang="0">
                  <a:pos x="498" y="527"/>
                </a:cxn>
                <a:cxn ang="0">
                  <a:pos x="470" y="488"/>
                </a:cxn>
                <a:cxn ang="0">
                  <a:pos x="405" y="450"/>
                </a:cxn>
                <a:cxn ang="0">
                  <a:pos x="316" y="440"/>
                </a:cxn>
                <a:cxn ang="0">
                  <a:pos x="233" y="464"/>
                </a:cxn>
                <a:cxn ang="0">
                  <a:pos x="130" y="551"/>
                </a:cxn>
                <a:cxn ang="0">
                  <a:pos x="116" y="556"/>
                </a:cxn>
                <a:cxn ang="0">
                  <a:pos x="93" y="551"/>
                </a:cxn>
                <a:cxn ang="0">
                  <a:pos x="88" y="19"/>
                </a:cxn>
              </a:cxnLst>
              <a:rect l="0" t="0" r="r" b="b"/>
              <a:pathLst>
                <a:path w="675" h="1088">
                  <a:moveTo>
                    <a:pt x="97" y="0"/>
                  </a:moveTo>
                  <a:lnTo>
                    <a:pt x="111" y="0"/>
                  </a:lnTo>
                  <a:lnTo>
                    <a:pt x="116" y="5"/>
                  </a:lnTo>
                  <a:lnTo>
                    <a:pt x="125" y="10"/>
                  </a:lnTo>
                  <a:lnTo>
                    <a:pt x="200" y="34"/>
                  </a:lnTo>
                  <a:lnTo>
                    <a:pt x="261" y="43"/>
                  </a:lnTo>
                  <a:lnTo>
                    <a:pt x="312" y="53"/>
                  </a:lnTo>
                  <a:lnTo>
                    <a:pt x="349" y="53"/>
                  </a:lnTo>
                  <a:lnTo>
                    <a:pt x="428" y="48"/>
                  </a:lnTo>
                  <a:lnTo>
                    <a:pt x="494" y="39"/>
                  </a:lnTo>
                  <a:lnTo>
                    <a:pt x="540" y="24"/>
                  </a:lnTo>
                  <a:lnTo>
                    <a:pt x="577" y="10"/>
                  </a:lnTo>
                  <a:lnTo>
                    <a:pt x="582" y="5"/>
                  </a:lnTo>
                  <a:lnTo>
                    <a:pt x="596" y="5"/>
                  </a:lnTo>
                  <a:lnTo>
                    <a:pt x="605" y="10"/>
                  </a:lnTo>
                  <a:lnTo>
                    <a:pt x="610" y="19"/>
                  </a:lnTo>
                  <a:lnTo>
                    <a:pt x="610" y="29"/>
                  </a:lnTo>
                  <a:lnTo>
                    <a:pt x="601" y="43"/>
                  </a:lnTo>
                  <a:lnTo>
                    <a:pt x="582" y="68"/>
                  </a:lnTo>
                  <a:lnTo>
                    <a:pt x="549" y="101"/>
                  </a:lnTo>
                  <a:lnTo>
                    <a:pt x="503" y="135"/>
                  </a:lnTo>
                  <a:lnTo>
                    <a:pt x="442" y="164"/>
                  </a:lnTo>
                  <a:lnTo>
                    <a:pt x="372" y="184"/>
                  </a:lnTo>
                  <a:lnTo>
                    <a:pt x="293" y="193"/>
                  </a:lnTo>
                  <a:lnTo>
                    <a:pt x="237" y="193"/>
                  </a:lnTo>
                  <a:lnTo>
                    <a:pt x="195" y="184"/>
                  </a:lnTo>
                  <a:lnTo>
                    <a:pt x="144" y="174"/>
                  </a:lnTo>
                  <a:lnTo>
                    <a:pt x="139" y="174"/>
                  </a:lnTo>
                  <a:lnTo>
                    <a:pt x="139" y="474"/>
                  </a:lnTo>
                  <a:lnTo>
                    <a:pt x="209" y="430"/>
                  </a:lnTo>
                  <a:lnTo>
                    <a:pt x="284" y="401"/>
                  </a:lnTo>
                  <a:lnTo>
                    <a:pt x="354" y="396"/>
                  </a:lnTo>
                  <a:lnTo>
                    <a:pt x="442" y="411"/>
                  </a:lnTo>
                  <a:lnTo>
                    <a:pt x="522" y="445"/>
                  </a:lnTo>
                  <a:lnTo>
                    <a:pt x="587" y="503"/>
                  </a:lnTo>
                  <a:lnTo>
                    <a:pt x="633" y="571"/>
                  </a:lnTo>
                  <a:lnTo>
                    <a:pt x="666" y="653"/>
                  </a:lnTo>
                  <a:lnTo>
                    <a:pt x="675" y="740"/>
                  </a:lnTo>
                  <a:lnTo>
                    <a:pt x="661" y="837"/>
                  </a:lnTo>
                  <a:lnTo>
                    <a:pt x="624" y="919"/>
                  </a:lnTo>
                  <a:lnTo>
                    <a:pt x="563" y="986"/>
                  </a:lnTo>
                  <a:lnTo>
                    <a:pt x="489" y="1040"/>
                  </a:lnTo>
                  <a:lnTo>
                    <a:pt x="400" y="1078"/>
                  </a:lnTo>
                  <a:lnTo>
                    <a:pt x="307" y="1088"/>
                  </a:lnTo>
                  <a:lnTo>
                    <a:pt x="223" y="1078"/>
                  </a:lnTo>
                  <a:lnTo>
                    <a:pt x="149" y="1045"/>
                  </a:lnTo>
                  <a:lnTo>
                    <a:pt x="83" y="1001"/>
                  </a:lnTo>
                  <a:lnTo>
                    <a:pt x="37" y="943"/>
                  </a:lnTo>
                  <a:lnTo>
                    <a:pt x="9" y="875"/>
                  </a:lnTo>
                  <a:lnTo>
                    <a:pt x="0" y="803"/>
                  </a:lnTo>
                  <a:lnTo>
                    <a:pt x="9" y="764"/>
                  </a:lnTo>
                  <a:lnTo>
                    <a:pt x="28" y="740"/>
                  </a:lnTo>
                  <a:lnTo>
                    <a:pt x="51" y="725"/>
                  </a:lnTo>
                  <a:lnTo>
                    <a:pt x="70" y="720"/>
                  </a:lnTo>
                  <a:lnTo>
                    <a:pt x="93" y="720"/>
                  </a:lnTo>
                  <a:lnTo>
                    <a:pt x="111" y="730"/>
                  </a:lnTo>
                  <a:lnTo>
                    <a:pt x="135" y="745"/>
                  </a:lnTo>
                  <a:lnTo>
                    <a:pt x="149" y="764"/>
                  </a:lnTo>
                  <a:lnTo>
                    <a:pt x="153" y="803"/>
                  </a:lnTo>
                  <a:lnTo>
                    <a:pt x="149" y="832"/>
                  </a:lnTo>
                  <a:lnTo>
                    <a:pt x="135" y="861"/>
                  </a:lnTo>
                  <a:lnTo>
                    <a:pt x="107" y="875"/>
                  </a:lnTo>
                  <a:lnTo>
                    <a:pt x="70" y="880"/>
                  </a:lnTo>
                  <a:lnTo>
                    <a:pt x="97" y="933"/>
                  </a:lnTo>
                  <a:lnTo>
                    <a:pt x="139" y="982"/>
                  </a:lnTo>
                  <a:lnTo>
                    <a:pt x="191" y="1011"/>
                  </a:lnTo>
                  <a:lnTo>
                    <a:pt x="251" y="1035"/>
                  </a:lnTo>
                  <a:lnTo>
                    <a:pt x="312" y="1040"/>
                  </a:lnTo>
                  <a:lnTo>
                    <a:pt x="382" y="1025"/>
                  </a:lnTo>
                  <a:lnTo>
                    <a:pt x="442" y="996"/>
                  </a:lnTo>
                  <a:lnTo>
                    <a:pt x="489" y="943"/>
                  </a:lnTo>
                  <a:lnTo>
                    <a:pt x="517" y="885"/>
                  </a:lnTo>
                  <a:lnTo>
                    <a:pt x="531" y="827"/>
                  </a:lnTo>
                  <a:lnTo>
                    <a:pt x="536" y="774"/>
                  </a:lnTo>
                  <a:lnTo>
                    <a:pt x="536" y="730"/>
                  </a:lnTo>
                  <a:lnTo>
                    <a:pt x="531" y="648"/>
                  </a:lnTo>
                  <a:lnTo>
                    <a:pt x="522" y="585"/>
                  </a:lnTo>
                  <a:lnTo>
                    <a:pt x="498" y="527"/>
                  </a:lnTo>
                  <a:lnTo>
                    <a:pt x="489" y="512"/>
                  </a:lnTo>
                  <a:lnTo>
                    <a:pt x="470" y="488"/>
                  </a:lnTo>
                  <a:lnTo>
                    <a:pt x="442" y="464"/>
                  </a:lnTo>
                  <a:lnTo>
                    <a:pt x="405" y="450"/>
                  </a:lnTo>
                  <a:lnTo>
                    <a:pt x="354" y="440"/>
                  </a:lnTo>
                  <a:lnTo>
                    <a:pt x="316" y="440"/>
                  </a:lnTo>
                  <a:lnTo>
                    <a:pt x="275" y="450"/>
                  </a:lnTo>
                  <a:lnTo>
                    <a:pt x="233" y="464"/>
                  </a:lnTo>
                  <a:lnTo>
                    <a:pt x="186" y="493"/>
                  </a:lnTo>
                  <a:lnTo>
                    <a:pt x="130" y="551"/>
                  </a:lnTo>
                  <a:lnTo>
                    <a:pt x="125" y="551"/>
                  </a:lnTo>
                  <a:lnTo>
                    <a:pt x="116" y="556"/>
                  </a:lnTo>
                  <a:lnTo>
                    <a:pt x="102" y="556"/>
                  </a:lnTo>
                  <a:lnTo>
                    <a:pt x="93" y="551"/>
                  </a:lnTo>
                  <a:lnTo>
                    <a:pt x="88" y="542"/>
                  </a:lnTo>
                  <a:lnTo>
                    <a:pt x="88" y="19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Oval 34"/>
          <p:cNvSpPr/>
          <p:nvPr/>
        </p:nvSpPr>
        <p:spPr>
          <a:xfrm>
            <a:off x="3505200" y="5105400"/>
            <a:ext cx="228600" cy="228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4800" y="6172200"/>
            <a:ext cx="885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,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</a:t>
            </a:r>
            <a:r>
              <a:rPr lang="en-US" sz="2800" baseline="-25000" dirty="0" smtClean="0">
                <a:solidFill>
                  <a:srgbClr val="FF0000"/>
                </a:solidFill>
                <a:sym typeface="Symbol"/>
              </a:rPr>
              <a:t>1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3810000" y="4953000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sym typeface="Symbol"/>
              </a:rPr>
              <a:t>u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,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2</a:t>
            </a:r>
            <a:endParaRPr lang="en-US" sz="2400" dirty="0"/>
          </a:p>
        </p:txBody>
      </p:sp>
      <p:sp>
        <p:nvSpPr>
          <p:cNvPr id="40" name="Freeform 39"/>
          <p:cNvSpPr/>
          <p:nvPr/>
        </p:nvSpPr>
        <p:spPr>
          <a:xfrm>
            <a:off x="1146875" y="4763146"/>
            <a:ext cx="2402237" cy="1219200"/>
          </a:xfrm>
          <a:custGeom>
            <a:avLst/>
            <a:gdLst>
              <a:gd name="connsiteX0" fmla="*/ 0 w 2402237"/>
              <a:gd name="connsiteY0" fmla="*/ 1219200 h 1219200"/>
              <a:gd name="connsiteX1" fmla="*/ 139484 w 2402237"/>
              <a:gd name="connsiteY1" fmla="*/ 521776 h 1219200"/>
              <a:gd name="connsiteX2" fmla="*/ 821410 w 2402237"/>
              <a:gd name="connsiteY2" fmla="*/ 25830 h 1219200"/>
              <a:gd name="connsiteX3" fmla="*/ 2402237 w 2402237"/>
              <a:gd name="connsiteY3" fmla="*/ 366793 h 1219200"/>
              <a:gd name="connsiteX4" fmla="*/ 2402237 w 2402237"/>
              <a:gd name="connsiteY4" fmla="*/ 366793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2237" h="1219200">
                <a:moveTo>
                  <a:pt x="0" y="1219200"/>
                </a:moveTo>
                <a:cubicBezTo>
                  <a:pt x="1291" y="969935"/>
                  <a:pt x="2582" y="720671"/>
                  <a:pt x="139484" y="521776"/>
                </a:cubicBezTo>
                <a:cubicBezTo>
                  <a:pt x="276386" y="322881"/>
                  <a:pt x="444285" y="51660"/>
                  <a:pt x="821410" y="25830"/>
                </a:cubicBezTo>
                <a:cubicBezTo>
                  <a:pt x="1198535" y="0"/>
                  <a:pt x="2402237" y="366793"/>
                  <a:pt x="2402237" y="366793"/>
                </a:cubicBezTo>
                <a:lnTo>
                  <a:pt x="2402237" y="366793"/>
                </a:lnTo>
              </a:path>
            </a:pathLst>
          </a:cu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838200" y="5105400"/>
            <a:ext cx="685800" cy="381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1790700" y="4762500"/>
            <a:ext cx="609600" cy="228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1317356" y="5424407"/>
            <a:ext cx="2309248" cy="1056468"/>
          </a:xfrm>
          <a:custGeom>
            <a:avLst/>
            <a:gdLst>
              <a:gd name="connsiteX0" fmla="*/ 0 w 2309248"/>
              <a:gd name="connsiteY0" fmla="*/ 852407 h 1056468"/>
              <a:gd name="connsiteX1" fmla="*/ 914400 w 2309248"/>
              <a:gd name="connsiteY1" fmla="*/ 1053885 h 1056468"/>
              <a:gd name="connsiteX2" fmla="*/ 2076773 w 2309248"/>
              <a:gd name="connsiteY2" fmla="*/ 867905 h 1056468"/>
              <a:gd name="connsiteX3" fmla="*/ 2309247 w 2309248"/>
              <a:gd name="connsiteY3" fmla="*/ 0 h 1056468"/>
              <a:gd name="connsiteX4" fmla="*/ 2309247 w 2309248"/>
              <a:gd name="connsiteY4" fmla="*/ 0 h 105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9248" h="1056468">
                <a:moveTo>
                  <a:pt x="0" y="852407"/>
                </a:moveTo>
                <a:cubicBezTo>
                  <a:pt x="284135" y="951854"/>
                  <a:pt x="568271" y="1051302"/>
                  <a:pt x="914400" y="1053885"/>
                </a:cubicBezTo>
                <a:cubicBezTo>
                  <a:pt x="1260529" y="1056468"/>
                  <a:pt x="1844299" y="1043553"/>
                  <a:pt x="2076773" y="867905"/>
                </a:cubicBezTo>
                <a:cubicBezTo>
                  <a:pt x="2309248" y="692258"/>
                  <a:pt x="2309247" y="0"/>
                  <a:pt x="2309247" y="0"/>
                </a:cubicBezTo>
                <a:lnTo>
                  <a:pt x="2309247" y="0"/>
                </a:lnTo>
              </a:path>
            </a:pathLst>
          </a:custGeom>
          <a:ln w="571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>
            <a:off x="3200400" y="5791200"/>
            <a:ext cx="762000" cy="381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2857500" y="6134100"/>
            <a:ext cx="533400" cy="457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790700" y="6210300"/>
            <a:ext cx="5334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475" name="Group 3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1384385" y="4389125"/>
            <a:ext cx="479296" cy="381000"/>
            <a:chOff x="3416" y="3291"/>
            <a:chExt cx="2321" cy="1845"/>
          </a:xfrm>
          <a:solidFill>
            <a:srgbClr val="C00000"/>
          </a:solidFill>
        </p:grpSpPr>
        <p:sp>
          <p:nvSpPr>
            <p:cNvPr id="105477" name="Freeform 5"/>
            <p:cNvSpPr>
              <a:spLocks noEditPoints="1"/>
            </p:cNvSpPr>
            <p:nvPr/>
          </p:nvSpPr>
          <p:spPr bwMode="auto">
            <a:xfrm>
              <a:off x="3416" y="3291"/>
              <a:ext cx="1408" cy="1523"/>
            </a:xfrm>
            <a:custGeom>
              <a:avLst/>
              <a:gdLst/>
              <a:ahLst/>
              <a:cxnLst>
                <a:cxn ang="0">
                  <a:pos x="448" y="393"/>
                </a:cxn>
                <a:cxn ang="0">
                  <a:pos x="324" y="479"/>
                </a:cxn>
                <a:cxn ang="0">
                  <a:pos x="259" y="586"/>
                </a:cxn>
                <a:cxn ang="0">
                  <a:pos x="232" y="711"/>
                </a:cxn>
                <a:cxn ang="0">
                  <a:pos x="235" y="846"/>
                </a:cxn>
                <a:cxn ang="0">
                  <a:pos x="268" y="959"/>
                </a:cxn>
                <a:cxn ang="0">
                  <a:pos x="345" y="1065"/>
                </a:cxn>
                <a:cxn ang="0">
                  <a:pos x="482" y="1145"/>
                </a:cxn>
                <a:cxn ang="0">
                  <a:pos x="793" y="352"/>
                </a:cxn>
                <a:cxn ang="0">
                  <a:pos x="949" y="1135"/>
                </a:cxn>
                <a:cxn ang="0">
                  <a:pos x="1076" y="1054"/>
                </a:cxn>
                <a:cxn ang="0">
                  <a:pos x="1146" y="948"/>
                </a:cxn>
                <a:cxn ang="0">
                  <a:pos x="1175" y="840"/>
                </a:cxn>
                <a:cxn ang="0">
                  <a:pos x="1178" y="713"/>
                </a:cxn>
                <a:cxn ang="0">
                  <a:pos x="1150" y="588"/>
                </a:cxn>
                <a:cxn ang="0">
                  <a:pos x="1080" y="474"/>
                </a:cxn>
                <a:cxn ang="0">
                  <a:pos x="950" y="389"/>
                </a:cxn>
                <a:cxn ang="0">
                  <a:pos x="306" y="0"/>
                </a:cxn>
                <a:cxn ang="0">
                  <a:pos x="460" y="6"/>
                </a:cxn>
                <a:cxn ang="0">
                  <a:pos x="861" y="7"/>
                </a:cxn>
                <a:cxn ang="0">
                  <a:pos x="1068" y="2"/>
                </a:cxn>
                <a:cxn ang="0">
                  <a:pos x="942" y="68"/>
                </a:cxn>
                <a:cxn ang="0">
                  <a:pos x="833" y="86"/>
                </a:cxn>
                <a:cxn ang="0">
                  <a:pos x="796" y="127"/>
                </a:cxn>
                <a:cxn ang="0">
                  <a:pos x="855" y="309"/>
                </a:cxn>
                <a:cxn ang="0">
                  <a:pos x="1126" y="389"/>
                </a:cxn>
                <a:cxn ang="0">
                  <a:pos x="1318" y="534"/>
                </a:cxn>
                <a:cxn ang="0">
                  <a:pos x="1406" y="722"/>
                </a:cxn>
                <a:cxn ang="0">
                  <a:pos x="1368" y="916"/>
                </a:cxn>
                <a:cxn ang="0">
                  <a:pos x="1216" y="1081"/>
                </a:cxn>
                <a:cxn ang="0">
                  <a:pos x="973" y="1192"/>
                </a:cxn>
                <a:cxn ang="0">
                  <a:pos x="794" y="1362"/>
                </a:cxn>
                <a:cxn ang="0">
                  <a:pos x="806" y="1415"/>
                </a:cxn>
                <a:cxn ang="0">
                  <a:pos x="866" y="1444"/>
                </a:cxn>
                <a:cxn ang="0">
                  <a:pos x="1092" y="1453"/>
                </a:cxn>
                <a:cxn ang="0">
                  <a:pos x="973" y="1518"/>
                </a:cxn>
                <a:cxn ang="0">
                  <a:pos x="571" y="1516"/>
                </a:cxn>
                <a:cxn ang="0">
                  <a:pos x="389" y="1519"/>
                </a:cxn>
                <a:cxn ang="0">
                  <a:pos x="420" y="1453"/>
                </a:cxn>
                <a:cxn ang="0">
                  <a:pos x="546" y="1439"/>
                </a:cxn>
                <a:cxn ang="0">
                  <a:pos x="593" y="1405"/>
                </a:cxn>
                <a:cxn ang="0">
                  <a:pos x="540" y="1214"/>
                </a:cxn>
                <a:cxn ang="0">
                  <a:pos x="276" y="1131"/>
                </a:cxn>
                <a:cxn ang="0">
                  <a:pos x="88" y="987"/>
                </a:cxn>
                <a:cxn ang="0">
                  <a:pos x="2" y="802"/>
                </a:cxn>
                <a:cxn ang="0">
                  <a:pos x="39" y="611"/>
                </a:cxn>
                <a:cxn ang="0">
                  <a:pos x="187" y="447"/>
                </a:cxn>
                <a:cxn ang="0">
                  <a:pos x="424" y="335"/>
                </a:cxn>
                <a:cxn ang="0">
                  <a:pos x="599" y="149"/>
                </a:cxn>
                <a:cxn ang="0">
                  <a:pos x="581" y="99"/>
                </a:cxn>
                <a:cxn ang="0">
                  <a:pos x="508" y="73"/>
                </a:cxn>
                <a:cxn ang="0">
                  <a:pos x="306" y="0"/>
                </a:cxn>
              </a:cxnLst>
              <a:rect l="0" t="0" r="r" b="b"/>
              <a:pathLst>
                <a:path w="1408" h="1523">
                  <a:moveTo>
                    <a:pt x="601" y="353"/>
                  </a:moveTo>
                  <a:lnTo>
                    <a:pt x="557" y="359"/>
                  </a:lnTo>
                  <a:lnTo>
                    <a:pt x="518" y="369"/>
                  </a:lnTo>
                  <a:lnTo>
                    <a:pt x="481" y="380"/>
                  </a:lnTo>
                  <a:lnTo>
                    <a:pt x="448" y="393"/>
                  </a:lnTo>
                  <a:lnTo>
                    <a:pt x="418" y="408"/>
                  </a:lnTo>
                  <a:lnTo>
                    <a:pt x="390" y="424"/>
                  </a:lnTo>
                  <a:lnTo>
                    <a:pt x="366" y="441"/>
                  </a:lnTo>
                  <a:lnTo>
                    <a:pt x="344" y="460"/>
                  </a:lnTo>
                  <a:lnTo>
                    <a:pt x="324" y="479"/>
                  </a:lnTo>
                  <a:lnTo>
                    <a:pt x="307" y="499"/>
                  </a:lnTo>
                  <a:lnTo>
                    <a:pt x="293" y="520"/>
                  </a:lnTo>
                  <a:lnTo>
                    <a:pt x="279" y="542"/>
                  </a:lnTo>
                  <a:lnTo>
                    <a:pt x="269" y="564"/>
                  </a:lnTo>
                  <a:lnTo>
                    <a:pt x="259" y="586"/>
                  </a:lnTo>
                  <a:lnTo>
                    <a:pt x="251" y="608"/>
                  </a:lnTo>
                  <a:lnTo>
                    <a:pt x="245" y="629"/>
                  </a:lnTo>
                  <a:lnTo>
                    <a:pt x="240" y="651"/>
                  </a:lnTo>
                  <a:lnTo>
                    <a:pt x="234" y="692"/>
                  </a:lnTo>
                  <a:lnTo>
                    <a:pt x="232" y="711"/>
                  </a:lnTo>
                  <a:lnTo>
                    <a:pt x="231" y="730"/>
                  </a:lnTo>
                  <a:lnTo>
                    <a:pt x="230" y="747"/>
                  </a:lnTo>
                  <a:lnTo>
                    <a:pt x="230" y="782"/>
                  </a:lnTo>
                  <a:lnTo>
                    <a:pt x="233" y="824"/>
                  </a:lnTo>
                  <a:lnTo>
                    <a:pt x="235" y="846"/>
                  </a:lnTo>
                  <a:lnTo>
                    <a:pt x="239" y="868"/>
                  </a:lnTo>
                  <a:lnTo>
                    <a:pt x="244" y="891"/>
                  </a:lnTo>
                  <a:lnTo>
                    <a:pt x="251" y="913"/>
                  </a:lnTo>
                  <a:lnTo>
                    <a:pt x="258" y="936"/>
                  </a:lnTo>
                  <a:lnTo>
                    <a:pt x="268" y="959"/>
                  </a:lnTo>
                  <a:lnTo>
                    <a:pt x="279" y="981"/>
                  </a:lnTo>
                  <a:lnTo>
                    <a:pt x="293" y="1003"/>
                  </a:lnTo>
                  <a:lnTo>
                    <a:pt x="307" y="1024"/>
                  </a:lnTo>
                  <a:lnTo>
                    <a:pt x="325" y="1045"/>
                  </a:lnTo>
                  <a:lnTo>
                    <a:pt x="345" y="1065"/>
                  </a:lnTo>
                  <a:lnTo>
                    <a:pt x="366" y="1084"/>
                  </a:lnTo>
                  <a:lnTo>
                    <a:pt x="391" y="1101"/>
                  </a:lnTo>
                  <a:lnTo>
                    <a:pt x="418" y="1117"/>
                  </a:lnTo>
                  <a:lnTo>
                    <a:pt x="449" y="1131"/>
                  </a:lnTo>
                  <a:lnTo>
                    <a:pt x="482" y="1145"/>
                  </a:lnTo>
                  <a:lnTo>
                    <a:pt x="519" y="1156"/>
                  </a:lnTo>
                  <a:lnTo>
                    <a:pt x="558" y="1165"/>
                  </a:lnTo>
                  <a:lnTo>
                    <a:pt x="601" y="1173"/>
                  </a:lnTo>
                  <a:lnTo>
                    <a:pt x="601" y="353"/>
                  </a:lnTo>
                  <a:close/>
                  <a:moveTo>
                    <a:pt x="793" y="352"/>
                  </a:moveTo>
                  <a:lnTo>
                    <a:pt x="793" y="1172"/>
                  </a:lnTo>
                  <a:lnTo>
                    <a:pt x="837" y="1166"/>
                  </a:lnTo>
                  <a:lnTo>
                    <a:pt x="877" y="1158"/>
                  </a:lnTo>
                  <a:lnTo>
                    <a:pt x="914" y="1147"/>
                  </a:lnTo>
                  <a:lnTo>
                    <a:pt x="949" y="1135"/>
                  </a:lnTo>
                  <a:lnTo>
                    <a:pt x="980" y="1122"/>
                  </a:lnTo>
                  <a:lnTo>
                    <a:pt x="1008" y="1107"/>
                  </a:lnTo>
                  <a:lnTo>
                    <a:pt x="1033" y="1090"/>
                  </a:lnTo>
                  <a:lnTo>
                    <a:pt x="1056" y="1072"/>
                  </a:lnTo>
                  <a:lnTo>
                    <a:pt x="1076" y="1054"/>
                  </a:lnTo>
                  <a:lnTo>
                    <a:pt x="1095" y="1033"/>
                  </a:lnTo>
                  <a:lnTo>
                    <a:pt x="1110" y="1013"/>
                  </a:lnTo>
                  <a:lnTo>
                    <a:pt x="1124" y="992"/>
                  </a:lnTo>
                  <a:lnTo>
                    <a:pt x="1136" y="971"/>
                  </a:lnTo>
                  <a:lnTo>
                    <a:pt x="1146" y="948"/>
                  </a:lnTo>
                  <a:lnTo>
                    <a:pt x="1154" y="926"/>
                  </a:lnTo>
                  <a:lnTo>
                    <a:pt x="1161" y="904"/>
                  </a:lnTo>
                  <a:lnTo>
                    <a:pt x="1167" y="882"/>
                  </a:lnTo>
                  <a:lnTo>
                    <a:pt x="1171" y="861"/>
                  </a:lnTo>
                  <a:lnTo>
                    <a:pt x="1175" y="840"/>
                  </a:lnTo>
                  <a:lnTo>
                    <a:pt x="1177" y="819"/>
                  </a:lnTo>
                  <a:lnTo>
                    <a:pt x="1178" y="799"/>
                  </a:lnTo>
                  <a:lnTo>
                    <a:pt x="1179" y="780"/>
                  </a:lnTo>
                  <a:lnTo>
                    <a:pt x="1179" y="762"/>
                  </a:lnTo>
                  <a:lnTo>
                    <a:pt x="1178" y="713"/>
                  </a:lnTo>
                  <a:lnTo>
                    <a:pt x="1175" y="687"/>
                  </a:lnTo>
                  <a:lnTo>
                    <a:pt x="1171" y="662"/>
                  </a:lnTo>
                  <a:lnTo>
                    <a:pt x="1165" y="637"/>
                  </a:lnTo>
                  <a:lnTo>
                    <a:pt x="1159" y="612"/>
                  </a:lnTo>
                  <a:lnTo>
                    <a:pt x="1150" y="588"/>
                  </a:lnTo>
                  <a:lnTo>
                    <a:pt x="1140" y="563"/>
                  </a:lnTo>
                  <a:lnTo>
                    <a:pt x="1128" y="540"/>
                  </a:lnTo>
                  <a:lnTo>
                    <a:pt x="1114" y="517"/>
                  </a:lnTo>
                  <a:lnTo>
                    <a:pt x="1098" y="495"/>
                  </a:lnTo>
                  <a:lnTo>
                    <a:pt x="1080" y="474"/>
                  </a:lnTo>
                  <a:lnTo>
                    <a:pt x="1059" y="454"/>
                  </a:lnTo>
                  <a:lnTo>
                    <a:pt x="1036" y="436"/>
                  </a:lnTo>
                  <a:lnTo>
                    <a:pt x="1010" y="418"/>
                  </a:lnTo>
                  <a:lnTo>
                    <a:pt x="981" y="403"/>
                  </a:lnTo>
                  <a:lnTo>
                    <a:pt x="950" y="389"/>
                  </a:lnTo>
                  <a:lnTo>
                    <a:pt x="916" y="377"/>
                  </a:lnTo>
                  <a:lnTo>
                    <a:pt x="878" y="366"/>
                  </a:lnTo>
                  <a:lnTo>
                    <a:pt x="838" y="358"/>
                  </a:lnTo>
                  <a:lnTo>
                    <a:pt x="793" y="352"/>
                  </a:lnTo>
                  <a:close/>
                  <a:moveTo>
                    <a:pt x="306" y="0"/>
                  </a:moveTo>
                  <a:lnTo>
                    <a:pt x="329" y="2"/>
                  </a:lnTo>
                  <a:lnTo>
                    <a:pt x="358" y="3"/>
                  </a:lnTo>
                  <a:lnTo>
                    <a:pt x="389" y="5"/>
                  </a:lnTo>
                  <a:lnTo>
                    <a:pt x="424" y="5"/>
                  </a:lnTo>
                  <a:lnTo>
                    <a:pt x="460" y="6"/>
                  </a:lnTo>
                  <a:lnTo>
                    <a:pt x="498" y="7"/>
                  </a:lnTo>
                  <a:lnTo>
                    <a:pt x="536" y="7"/>
                  </a:lnTo>
                  <a:lnTo>
                    <a:pt x="574" y="8"/>
                  </a:lnTo>
                  <a:lnTo>
                    <a:pt x="824" y="8"/>
                  </a:lnTo>
                  <a:lnTo>
                    <a:pt x="861" y="7"/>
                  </a:lnTo>
                  <a:lnTo>
                    <a:pt x="899" y="7"/>
                  </a:lnTo>
                  <a:lnTo>
                    <a:pt x="973" y="5"/>
                  </a:lnTo>
                  <a:lnTo>
                    <a:pt x="1008" y="5"/>
                  </a:lnTo>
                  <a:lnTo>
                    <a:pt x="1039" y="3"/>
                  </a:lnTo>
                  <a:lnTo>
                    <a:pt x="1068" y="2"/>
                  </a:lnTo>
                  <a:lnTo>
                    <a:pt x="1091" y="0"/>
                  </a:lnTo>
                  <a:lnTo>
                    <a:pt x="1091" y="67"/>
                  </a:lnTo>
                  <a:lnTo>
                    <a:pt x="1015" y="67"/>
                  </a:lnTo>
                  <a:lnTo>
                    <a:pt x="977" y="68"/>
                  </a:lnTo>
                  <a:lnTo>
                    <a:pt x="942" y="68"/>
                  </a:lnTo>
                  <a:lnTo>
                    <a:pt x="912" y="71"/>
                  </a:lnTo>
                  <a:lnTo>
                    <a:pt x="887" y="73"/>
                  </a:lnTo>
                  <a:lnTo>
                    <a:pt x="866" y="77"/>
                  </a:lnTo>
                  <a:lnTo>
                    <a:pt x="848" y="81"/>
                  </a:lnTo>
                  <a:lnTo>
                    <a:pt x="833" y="86"/>
                  </a:lnTo>
                  <a:lnTo>
                    <a:pt x="821" y="92"/>
                  </a:lnTo>
                  <a:lnTo>
                    <a:pt x="812" y="100"/>
                  </a:lnTo>
                  <a:lnTo>
                    <a:pt x="805" y="108"/>
                  </a:lnTo>
                  <a:lnTo>
                    <a:pt x="800" y="116"/>
                  </a:lnTo>
                  <a:lnTo>
                    <a:pt x="796" y="127"/>
                  </a:lnTo>
                  <a:lnTo>
                    <a:pt x="795" y="137"/>
                  </a:lnTo>
                  <a:lnTo>
                    <a:pt x="794" y="149"/>
                  </a:lnTo>
                  <a:lnTo>
                    <a:pt x="793" y="162"/>
                  </a:lnTo>
                  <a:lnTo>
                    <a:pt x="793" y="303"/>
                  </a:lnTo>
                  <a:lnTo>
                    <a:pt x="855" y="309"/>
                  </a:lnTo>
                  <a:lnTo>
                    <a:pt x="914" y="318"/>
                  </a:lnTo>
                  <a:lnTo>
                    <a:pt x="971" y="332"/>
                  </a:lnTo>
                  <a:lnTo>
                    <a:pt x="1025" y="347"/>
                  </a:lnTo>
                  <a:lnTo>
                    <a:pt x="1077" y="367"/>
                  </a:lnTo>
                  <a:lnTo>
                    <a:pt x="1126" y="389"/>
                  </a:lnTo>
                  <a:lnTo>
                    <a:pt x="1171" y="413"/>
                  </a:lnTo>
                  <a:lnTo>
                    <a:pt x="1213" y="440"/>
                  </a:lnTo>
                  <a:lnTo>
                    <a:pt x="1252" y="469"/>
                  </a:lnTo>
                  <a:lnTo>
                    <a:pt x="1287" y="501"/>
                  </a:lnTo>
                  <a:lnTo>
                    <a:pt x="1318" y="534"/>
                  </a:lnTo>
                  <a:lnTo>
                    <a:pt x="1344" y="569"/>
                  </a:lnTo>
                  <a:lnTo>
                    <a:pt x="1367" y="606"/>
                  </a:lnTo>
                  <a:lnTo>
                    <a:pt x="1385" y="643"/>
                  </a:lnTo>
                  <a:lnTo>
                    <a:pt x="1397" y="682"/>
                  </a:lnTo>
                  <a:lnTo>
                    <a:pt x="1406" y="722"/>
                  </a:lnTo>
                  <a:lnTo>
                    <a:pt x="1408" y="762"/>
                  </a:lnTo>
                  <a:lnTo>
                    <a:pt x="1406" y="802"/>
                  </a:lnTo>
                  <a:lnTo>
                    <a:pt x="1398" y="840"/>
                  </a:lnTo>
                  <a:lnTo>
                    <a:pt x="1385" y="879"/>
                  </a:lnTo>
                  <a:lnTo>
                    <a:pt x="1368" y="916"/>
                  </a:lnTo>
                  <a:lnTo>
                    <a:pt x="1346" y="952"/>
                  </a:lnTo>
                  <a:lnTo>
                    <a:pt x="1320" y="986"/>
                  </a:lnTo>
                  <a:lnTo>
                    <a:pt x="1289" y="1020"/>
                  </a:lnTo>
                  <a:lnTo>
                    <a:pt x="1254" y="1051"/>
                  </a:lnTo>
                  <a:lnTo>
                    <a:pt x="1216" y="1081"/>
                  </a:lnTo>
                  <a:lnTo>
                    <a:pt x="1175" y="1108"/>
                  </a:lnTo>
                  <a:lnTo>
                    <a:pt x="1129" y="1133"/>
                  </a:lnTo>
                  <a:lnTo>
                    <a:pt x="1080" y="1155"/>
                  </a:lnTo>
                  <a:lnTo>
                    <a:pt x="1028" y="1175"/>
                  </a:lnTo>
                  <a:lnTo>
                    <a:pt x="973" y="1192"/>
                  </a:lnTo>
                  <a:lnTo>
                    <a:pt x="916" y="1205"/>
                  </a:lnTo>
                  <a:lnTo>
                    <a:pt x="855" y="1215"/>
                  </a:lnTo>
                  <a:lnTo>
                    <a:pt x="793" y="1221"/>
                  </a:lnTo>
                  <a:lnTo>
                    <a:pt x="794" y="1221"/>
                  </a:lnTo>
                  <a:lnTo>
                    <a:pt x="794" y="1362"/>
                  </a:lnTo>
                  <a:lnTo>
                    <a:pt x="795" y="1375"/>
                  </a:lnTo>
                  <a:lnTo>
                    <a:pt x="796" y="1387"/>
                  </a:lnTo>
                  <a:lnTo>
                    <a:pt x="797" y="1397"/>
                  </a:lnTo>
                  <a:lnTo>
                    <a:pt x="801" y="1407"/>
                  </a:lnTo>
                  <a:lnTo>
                    <a:pt x="806" y="1415"/>
                  </a:lnTo>
                  <a:lnTo>
                    <a:pt x="813" y="1423"/>
                  </a:lnTo>
                  <a:lnTo>
                    <a:pt x="822" y="1430"/>
                  </a:lnTo>
                  <a:lnTo>
                    <a:pt x="834" y="1435"/>
                  </a:lnTo>
                  <a:lnTo>
                    <a:pt x="848" y="1440"/>
                  </a:lnTo>
                  <a:lnTo>
                    <a:pt x="866" y="1444"/>
                  </a:lnTo>
                  <a:lnTo>
                    <a:pt x="888" y="1448"/>
                  </a:lnTo>
                  <a:lnTo>
                    <a:pt x="913" y="1450"/>
                  </a:lnTo>
                  <a:lnTo>
                    <a:pt x="943" y="1452"/>
                  </a:lnTo>
                  <a:lnTo>
                    <a:pt x="977" y="1453"/>
                  </a:lnTo>
                  <a:lnTo>
                    <a:pt x="1092" y="1453"/>
                  </a:lnTo>
                  <a:lnTo>
                    <a:pt x="1092" y="1523"/>
                  </a:lnTo>
                  <a:lnTo>
                    <a:pt x="1069" y="1522"/>
                  </a:lnTo>
                  <a:lnTo>
                    <a:pt x="1040" y="1520"/>
                  </a:lnTo>
                  <a:lnTo>
                    <a:pt x="1008" y="1519"/>
                  </a:lnTo>
                  <a:lnTo>
                    <a:pt x="973" y="1518"/>
                  </a:lnTo>
                  <a:lnTo>
                    <a:pt x="936" y="1518"/>
                  </a:lnTo>
                  <a:lnTo>
                    <a:pt x="898" y="1517"/>
                  </a:lnTo>
                  <a:lnTo>
                    <a:pt x="859" y="1517"/>
                  </a:lnTo>
                  <a:lnTo>
                    <a:pt x="822" y="1516"/>
                  </a:lnTo>
                  <a:lnTo>
                    <a:pt x="571" y="1516"/>
                  </a:lnTo>
                  <a:lnTo>
                    <a:pt x="534" y="1517"/>
                  </a:lnTo>
                  <a:lnTo>
                    <a:pt x="497" y="1517"/>
                  </a:lnTo>
                  <a:lnTo>
                    <a:pt x="460" y="1518"/>
                  </a:lnTo>
                  <a:lnTo>
                    <a:pt x="423" y="1518"/>
                  </a:lnTo>
                  <a:lnTo>
                    <a:pt x="389" y="1519"/>
                  </a:lnTo>
                  <a:lnTo>
                    <a:pt x="357" y="1520"/>
                  </a:lnTo>
                  <a:lnTo>
                    <a:pt x="329" y="1522"/>
                  </a:lnTo>
                  <a:lnTo>
                    <a:pt x="306" y="1523"/>
                  </a:lnTo>
                  <a:lnTo>
                    <a:pt x="306" y="1453"/>
                  </a:lnTo>
                  <a:lnTo>
                    <a:pt x="420" y="1453"/>
                  </a:lnTo>
                  <a:lnTo>
                    <a:pt x="454" y="1452"/>
                  </a:lnTo>
                  <a:lnTo>
                    <a:pt x="483" y="1449"/>
                  </a:lnTo>
                  <a:lnTo>
                    <a:pt x="508" y="1447"/>
                  </a:lnTo>
                  <a:lnTo>
                    <a:pt x="529" y="1443"/>
                  </a:lnTo>
                  <a:lnTo>
                    <a:pt x="546" y="1439"/>
                  </a:lnTo>
                  <a:lnTo>
                    <a:pt x="561" y="1434"/>
                  </a:lnTo>
                  <a:lnTo>
                    <a:pt x="573" y="1428"/>
                  </a:lnTo>
                  <a:lnTo>
                    <a:pt x="581" y="1421"/>
                  </a:lnTo>
                  <a:lnTo>
                    <a:pt x="588" y="1414"/>
                  </a:lnTo>
                  <a:lnTo>
                    <a:pt x="593" y="1405"/>
                  </a:lnTo>
                  <a:lnTo>
                    <a:pt x="597" y="1396"/>
                  </a:lnTo>
                  <a:lnTo>
                    <a:pt x="598" y="1385"/>
                  </a:lnTo>
                  <a:lnTo>
                    <a:pt x="600" y="1361"/>
                  </a:lnTo>
                  <a:lnTo>
                    <a:pt x="600" y="1221"/>
                  </a:lnTo>
                  <a:lnTo>
                    <a:pt x="540" y="1214"/>
                  </a:lnTo>
                  <a:lnTo>
                    <a:pt x="482" y="1203"/>
                  </a:lnTo>
                  <a:lnTo>
                    <a:pt x="427" y="1190"/>
                  </a:lnTo>
                  <a:lnTo>
                    <a:pt x="373" y="1173"/>
                  </a:lnTo>
                  <a:lnTo>
                    <a:pt x="323" y="1153"/>
                  </a:lnTo>
                  <a:lnTo>
                    <a:pt x="276" y="1131"/>
                  </a:lnTo>
                  <a:lnTo>
                    <a:pt x="231" y="1107"/>
                  </a:lnTo>
                  <a:lnTo>
                    <a:pt x="189" y="1080"/>
                  </a:lnTo>
                  <a:lnTo>
                    <a:pt x="152" y="1051"/>
                  </a:lnTo>
                  <a:lnTo>
                    <a:pt x="118" y="1019"/>
                  </a:lnTo>
                  <a:lnTo>
                    <a:pt x="88" y="987"/>
                  </a:lnTo>
                  <a:lnTo>
                    <a:pt x="62" y="952"/>
                  </a:lnTo>
                  <a:lnTo>
                    <a:pt x="40" y="917"/>
                  </a:lnTo>
                  <a:lnTo>
                    <a:pt x="22" y="879"/>
                  </a:lnTo>
                  <a:lnTo>
                    <a:pt x="10" y="841"/>
                  </a:lnTo>
                  <a:lnTo>
                    <a:pt x="2" y="802"/>
                  </a:lnTo>
                  <a:lnTo>
                    <a:pt x="0" y="762"/>
                  </a:lnTo>
                  <a:lnTo>
                    <a:pt x="2" y="723"/>
                  </a:lnTo>
                  <a:lnTo>
                    <a:pt x="10" y="685"/>
                  </a:lnTo>
                  <a:lnTo>
                    <a:pt x="22" y="647"/>
                  </a:lnTo>
                  <a:lnTo>
                    <a:pt x="39" y="611"/>
                  </a:lnTo>
                  <a:lnTo>
                    <a:pt x="60" y="575"/>
                  </a:lnTo>
                  <a:lnTo>
                    <a:pt x="86" y="540"/>
                  </a:lnTo>
                  <a:lnTo>
                    <a:pt x="116" y="508"/>
                  </a:lnTo>
                  <a:lnTo>
                    <a:pt x="149" y="476"/>
                  </a:lnTo>
                  <a:lnTo>
                    <a:pt x="187" y="447"/>
                  </a:lnTo>
                  <a:lnTo>
                    <a:pt x="227" y="419"/>
                  </a:lnTo>
                  <a:lnTo>
                    <a:pt x="272" y="395"/>
                  </a:lnTo>
                  <a:lnTo>
                    <a:pt x="320" y="372"/>
                  </a:lnTo>
                  <a:lnTo>
                    <a:pt x="370" y="352"/>
                  </a:lnTo>
                  <a:lnTo>
                    <a:pt x="424" y="335"/>
                  </a:lnTo>
                  <a:lnTo>
                    <a:pt x="480" y="320"/>
                  </a:lnTo>
                  <a:lnTo>
                    <a:pt x="539" y="310"/>
                  </a:lnTo>
                  <a:lnTo>
                    <a:pt x="600" y="303"/>
                  </a:lnTo>
                  <a:lnTo>
                    <a:pt x="600" y="162"/>
                  </a:lnTo>
                  <a:lnTo>
                    <a:pt x="599" y="149"/>
                  </a:lnTo>
                  <a:lnTo>
                    <a:pt x="598" y="137"/>
                  </a:lnTo>
                  <a:lnTo>
                    <a:pt x="597" y="126"/>
                  </a:lnTo>
                  <a:lnTo>
                    <a:pt x="593" y="116"/>
                  </a:lnTo>
                  <a:lnTo>
                    <a:pt x="588" y="107"/>
                  </a:lnTo>
                  <a:lnTo>
                    <a:pt x="581" y="99"/>
                  </a:lnTo>
                  <a:lnTo>
                    <a:pt x="573" y="92"/>
                  </a:lnTo>
                  <a:lnTo>
                    <a:pt x="561" y="86"/>
                  </a:lnTo>
                  <a:lnTo>
                    <a:pt x="546" y="81"/>
                  </a:lnTo>
                  <a:lnTo>
                    <a:pt x="529" y="77"/>
                  </a:lnTo>
                  <a:lnTo>
                    <a:pt x="508" y="73"/>
                  </a:lnTo>
                  <a:lnTo>
                    <a:pt x="483" y="71"/>
                  </a:lnTo>
                  <a:lnTo>
                    <a:pt x="454" y="68"/>
                  </a:lnTo>
                  <a:lnTo>
                    <a:pt x="420" y="67"/>
                  </a:lnTo>
                  <a:lnTo>
                    <a:pt x="306" y="67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78" name="Freeform 6"/>
            <p:cNvSpPr>
              <a:spLocks/>
            </p:cNvSpPr>
            <p:nvPr/>
          </p:nvSpPr>
          <p:spPr bwMode="auto">
            <a:xfrm>
              <a:off x="5140" y="4088"/>
              <a:ext cx="597" cy="1048"/>
            </a:xfrm>
            <a:custGeom>
              <a:avLst/>
              <a:gdLst/>
              <a:ahLst/>
              <a:cxnLst>
                <a:cxn ang="0">
                  <a:pos x="339" y="0"/>
                </a:cxn>
                <a:cxn ang="0">
                  <a:pos x="360" y="5"/>
                </a:cxn>
                <a:cxn ang="0">
                  <a:pos x="370" y="18"/>
                </a:cxn>
                <a:cxn ang="0">
                  <a:pos x="371" y="929"/>
                </a:cxn>
                <a:cxn ang="0">
                  <a:pos x="373" y="948"/>
                </a:cxn>
                <a:cxn ang="0">
                  <a:pos x="379" y="964"/>
                </a:cxn>
                <a:cxn ang="0">
                  <a:pos x="391" y="975"/>
                </a:cxn>
                <a:cxn ang="0">
                  <a:pos x="415" y="984"/>
                </a:cxn>
                <a:cxn ang="0">
                  <a:pos x="450" y="989"/>
                </a:cxn>
                <a:cxn ang="0">
                  <a:pos x="502" y="992"/>
                </a:cxn>
                <a:cxn ang="0">
                  <a:pos x="597" y="1048"/>
                </a:cxn>
                <a:cxn ang="0">
                  <a:pos x="554" y="1047"/>
                </a:cxn>
                <a:cxn ang="0">
                  <a:pos x="508" y="1046"/>
                </a:cxn>
                <a:cxn ang="0">
                  <a:pos x="455" y="1045"/>
                </a:cxn>
                <a:cxn ang="0">
                  <a:pos x="401" y="1044"/>
                </a:cxn>
                <a:cxn ang="0">
                  <a:pos x="353" y="1042"/>
                </a:cxn>
                <a:cxn ang="0">
                  <a:pos x="270" y="1041"/>
                </a:cxn>
                <a:cxn ang="0">
                  <a:pos x="224" y="1043"/>
                </a:cxn>
                <a:cxn ang="0">
                  <a:pos x="146" y="1045"/>
                </a:cxn>
                <a:cxn ang="0">
                  <a:pos x="95" y="1046"/>
                </a:cxn>
                <a:cxn ang="0">
                  <a:pos x="51" y="1047"/>
                </a:cxn>
                <a:cxn ang="0">
                  <a:pos x="11" y="1048"/>
                </a:cxn>
                <a:cxn ang="0">
                  <a:pos x="106" y="992"/>
                </a:cxn>
                <a:cxn ang="0">
                  <a:pos x="158" y="989"/>
                </a:cxn>
                <a:cxn ang="0">
                  <a:pos x="193" y="984"/>
                </a:cxn>
                <a:cxn ang="0">
                  <a:pos x="217" y="975"/>
                </a:cxn>
                <a:cxn ang="0">
                  <a:pos x="229" y="964"/>
                </a:cxn>
                <a:cxn ang="0">
                  <a:pos x="235" y="948"/>
                </a:cxn>
                <a:cxn ang="0">
                  <a:pos x="237" y="929"/>
                </a:cxn>
                <a:cxn ang="0">
                  <a:pos x="207" y="129"/>
                </a:cxn>
                <a:cxn ang="0">
                  <a:pos x="145" y="145"/>
                </a:cxn>
                <a:cxn ang="0">
                  <a:pos x="86" y="154"/>
                </a:cxn>
                <a:cxn ang="0">
                  <a:pos x="36" y="157"/>
                </a:cxn>
                <a:cxn ang="0">
                  <a:pos x="0" y="158"/>
                </a:cxn>
                <a:cxn ang="0">
                  <a:pos x="37" y="102"/>
                </a:cxn>
                <a:cxn ang="0">
                  <a:pos x="83" y="99"/>
                </a:cxn>
                <a:cxn ang="0">
                  <a:pos x="134" y="92"/>
                </a:cxn>
                <a:cxn ang="0">
                  <a:pos x="190" y="78"/>
                </a:cxn>
                <a:cxn ang="0">
                  <a:pos x="244" y="55"/>
                </a:cxn>
                <a:cxn ang="0">
                  <a:pos x="297" y="22"/>
                </a:cxn>
              </a:cxnLst>
              <a:rect l="0" t="0" r="r" b="b"/>
              <a:pathLst>
                <a:path w="597" h="1048">
                  <a:moveTo>
                    <a:pt x="321" y="0"/>
                  </a:moveTo>
                  <a:lnTo>
                    <a:pt x="339" y="0"/>
                  </a:lnTo>
                  <a:lnTo>
                    <a:pt x="352" y="2"/>
                  </a:lnTo>
                  <a:lnTo>
                    <a:pt x="360" y="5"/>
                  </a:lnTo>
                  <a:lnTo>
                    <a:pt x="367" y="10"/>
                  </a:lnTo>
                  <a:lnTo>
                    <a:pt x="370" y="18"/>
                  </a:lnTo>
                  <a:lnTo>
                    <a:pt x="371" y="30"/>
                  </a:lnTo>
                  <a:lnTo>
                    <a:pt x="371" y="929"/>
                  </a:lnTo>
                  <a:lnTo>
                    <a:pt x="372" y="939"/>
                  </a:lnTo>
                  <a:lnTo>
                    <a:pt x="373" y="948"/>
                  </a:lnTo>
                  <a:lnTo>
                    <a:pt x="375" y="956"/>
                  </a:lnTo>
                  <a:lnTo>
                    <a:pt x="379" y="964"/>
                  </a:lnTo>
                  <a:lnTo>
                    <a:pt x="384" y="970"/>
                  </a:lnTo>
                  <a:lnTo>
                    <a:pt x="391" y="975"/>
                  </a:lnTo>
                  <a:lnTo>
                    <a:pt x="401" y="979"/>
                  </a:lnTo>
                  <a:lnTo>
                    <a:pt x="415" y="984"/>
                  </a:lnTo>
                  <a:lnTo>
                    <a:pt x="431" y="987"/>
                  </a:lnTo>
                  <a:lnTo>
                    <a:pt x="450" y="989"/>
                  </a:lnTo>
                  <a:lnTo>
                    <a:pt x="474" y="991"/>
                  </a:lnTo>
                  <a:lnTo>
                    <a:pt x="502" y="992"/>
                  </a:lnTo>
                  <a:lnTo>
                    <a:pt x="597" y="992"/>
                  </a:lnTo>
                  <a:lnTo>
                    <a:pt x="597" y="1048"/>
                  </a:lnTo>
                  <a:lnTo>
                    <a:pt x="572" y="1048"/>
                  </a:lnTo>
                  <a:lnTo>
                    <a:pt x="554" y="1047"/>
                  </a:lnTo>
                  <a:lnTo>
                    <a:pt x="532" y="1047"/>
                  </a:lnTo>
                  <a:lnTo>
                    <a:pt x="508" y="1046"/>
                  </a:lnTo>
                  <a:lnTo>
                    <a:pt x="481" y="1045"/>
                  </a:lnTo>
                  <a:lnTo>
                    <a:pt x="455" y="1045"/>
                  </a:lnTo>
                  <a:lnTo>
                    <a:pt x="428" y="1044"/>
                  </a:lnTo>
                  <a:lnTo>
                    <a:pt x="401" y="1044"/>
                  </a:lnTo>
                  <a:lnTo>
                    <a:pt x="377" y="1043"/>
                  </a:lnTo>
                  <a:lnTo>
                    <a:pt x="353" y="1042"/>
                  </a:lnTo>
                  <a:lnTo>
                    <a:pt x="332" y="1041"/>
                  </a:lnTo>
                  <a:lnTo>
                    <a:pt x="270" y="1041"/>
                  </a:lnTo>
                  <a:lnTo>
                    <a:pt x="248" y="1042"/>
                  </a:lnTo>
                  <a:lnTo>
                    <a:pt x="224" y="1043"/>
                  </a:lnTo>
                  <a:lnTo>
                    <a:pt x="199" y="1044"/>
                  </a:lnTo>
                  <a:lnTo>
                    <a:pt x="146" y="1045"/>
                  </a:lnTo>
                  <a:lnTo>
                    <a:pt x="120" y="1045"/>
                  </a:lnTo>
                  <a:lnTo>
                    <a:pt x="95" y="1046"/>
                  </a:lnTo>
                  <a:lnTo>
                    <a:pt x="72" y="1047"/>
                  </a:lnTo>
                  <a:lnTo>
                    <a:pt x="51" y="1047"/>
                  </a:lnTo>
                  <a:lnTo>
                    <a:pt x="34" y="1048"/>
                  </a:lnTo>
                  <a:lnTo>
                    <a:pt x="11" y="1048"/>
                  </a:lnTo>
                  <a:lnTo>
                    <a:pt x="11" y="992"/>
                  </a:lnTo>
                  <a:lnTo>
                    <a:pt x="106" y="992"/>
                  </a:lnTo>
                  <a:lnTo>
                    <a:pt x="134" y="991"/>
                  </a:lnTo>
                  <a:lnTo>
                    <a:pt x="158" y="989"/>
                  </a:lnTo>
                  <a:lnTo>
                    <a:pt x="177" y="987"/>
                  </a:lnTo>
                  <a:lnTo>
                    <a:pt x="193" y="984"/>
                  </a:lnTo>
                  <a:lnTo>
                    <a:pt x="207" y="979"/>
                  </a:lnTo>
                  <a:lnTo>
                    <a:pt x="217" y="975"/>
                  </a:lnTo>
                  <a:lnTo>
                    <a:pt x="224" y="970"/>
                  </a:lnTo>
                  <a:lnTo>
                    <a:pt x="229" y="964"/>
                  </a:lnTo>
                  <a:lnTo>
                    <a:pt x="233" y="956"/>
                  </a:lnTo>
                  <a:lnTo>
                    <a:pt x="235" y="948"/>
                  </a:lnTo>
                  <a:lnTo>
                    <a:pt x="236" y="939"/>
                  </a:lnTo>
                  <a:lnTo>
                    <a:pt x="237" y="929"/>
                  </a:lnTo>
                  <a:lnTo>
                    <a:pt x="237" y="116"/>
                  </a:lnTo>
                  <a:lnTo>
                    <a:pt x="207" y="129"/>
                  </a:lnTo>
                  <a:lnTo>
                    <a:pt x="176" y="138"/>
                  </a:lnTo>
                  <a:lnTo>
                    <a:pt x="145" y="145"/>
                  </a:lnTo>
                  <a:lnTo>
                    <a:pt x="115" y="150"/>
                  </a:lnTo>
                  <a:lnTo>
                    <a:pt x="86" y="154"/>
                  </a:lnTo>
                  <a:lnTo>
                    <a:pt x="60" y="156"/>
                  </a:lnTo>
                  <a:lnTo>
                    <a:pt x="36" y="157"/>
                  </a:lnTo>
                  <a:lnTo>
                    <a:pt x="16" y="158"/>
                  </a:lnTo>
                  <a:lnTo>
                    <a:pt x="0" y="158"/>
                  </a:lnTo>
                  <a:lnTo>
                    <a:pt x="0" y="102"/>
                  </a:lnTo>
                  <a:lnTo>
                    <a:pt x="37" y="102"/>
                  </a:lnTo>
                  <a:lnTo>
                    <a:pt x="59" y="100"/>
                  </a:lnTo>
                  <a:lnTo>
                    <a:pt x="83" y="99"/>
                  </a:lnTo>
                  <a:lnTo>
                    <a:pt x="108" y="96"/>
                  </a:lnTo>
                  <a:lnTo>
                    <a:pt x="134" y="92"/>
                  </a:lnTo>
                  <a:lnTo>
                    <a:pt x="162" y="86"/>
                  </a:lnTo>
                  <a:lnTo>
                    <a:pt x="190" y="78"/>
                  </a:lnTo>
                  <a:lnTo>
                    <a:pt x="217" y="68"/>
                  </a:lnTo>
                  <a:lnTo>
                    <a:pt x="244" y="55"/>
                  </a:lnTo>
                  <a:lnTo>
                    <a:pt x="271" y="40"/>
                  </a:lnTo>
                  <a:lnTo>
                    <a:pt x="297" y="22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5481" name="Group 9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381000" y="5029200"/>
            <a:ext cx="490920" cy="381000"/>
            <a:chOff x="4040" y="3195"/>
            <a:chExt cx="2376" cy="1844"/>
          </a:xfrm>
          <a:solidFill>
            <a:srgbClr val="C00000"/>
          </a:solidFill>
        </p:grpSpPr>
        <p:sp>
          <p:nvSpPr>
            <p:cNvPr id="105483" name="Freeform 11"/>
            <p:cNvSpPr>
              <a:spLocks noEditPoints="1"/>
            </p:cNvSpPr>
            <p:nvPr/>
          </p:nvSpPr>
          <p:spPr bwMode="auto">
            <a:xfrm>
              <a:off x="4040" y="3195"/>
              <a:ext cx="1408" cy="1523"/>
            </a:xfrm>
            <a:custGeom>
              <a:avLst/>
              <a:gdLst/>
              <a:ahLst/>
              <a:cxnLst>
                <a:cxn ang="0">
                  <a:pos x="448" y="393"/>
                </a:cxn>
                <a:cxn ang="0">
                  <a:pos x="324" y="479"/>
                </a:cxn>
                <a:cxn ang="0">
                  <a:pos x="259" y="586"/>
                </a:cxn>
                <a:cxn ang="0">
                  <a:pos x="232" y="711"/>
                </a:cxn>
                <a:cxn ang="0">
                  <a:pos x="235" y="846"/>
                </a:cxn>
                <a:cxn ang="0">
                  <a:pos x="268" y="959"/>
                </a:cxn>
                <a:cxn ang="0">
                  <a:pos x="345" y="1065"/>
                </a:cxn>
                <a:cxn ang="0">
                  <a:pos x="482" y="1145"/>
                </a:cxn>
                <a:cxn ang="0">
                  <a:pos x="793" y="352"/>
                </a:cxn>
                <a:cxn ang="0">
                  <a:pos x="949" y="1135"/>
                </a:cxn>
                <a:cxn ang="0">
                  <a:pos x="1076" y="1054"/>
                </a:cxn>
                <a:cxn ang="0">
                  <a:pos x="1146" y="948"/>
                </a:cxn>
                <a:cxn ang="0">
                  <a:pos x="1175" y="840"/>
                </a:cxn>
                <a:cxn ang="0">
                  <a:pos x="1178" y="713"/>
                </a:cxn>
                <a:cxn ang="0">
                  <a:pos x="1150" y="588"/>
                </a:cxn>
                <a:cxn ang="0">
                  <a:pos x="1080" y="474"/>
                </a:cxn>
                <a:cxn ang="0">
                  <a:pos x="950" y="389"/>
                </a:cxn>
                <a:cxn ang="0">
                  <a:pos x="306" y="0"/>
                </a:cxn>
                <a:cxn ang="0">
                  <a:pos x="460" y="6"/>
                </a:cxn>
                <a:cxn ang="0">
                  <a:pos x="861" y="7"/>
                </a:cxn>
                <a:cxn ang="0">
                  <a:pos x="1068" y="2"/>
                </a:cxn>
                <a:cxn ang="0">
                  <a:pos x="942" y="68"/>
                </a:cxn>
                <a:cxn ang="0">
                  <a:pos x="833" y="86"/>
                </a:cxn>
                <a:cxn ang="0">
                  <a:pos x="796" y="127"/>
                </a:cxn>
                <a:cxn ang="0">
                  <a:pos x="855" y="309"/>
                </a:cxn>
                <a:cxn ang="0">
                  <a:pos x="1126" y="389"/>
                </a:cxn>
                <a:cxn ang="0">
                  <a:pos x="1318" y="534"/>
                </a:cxn>
                <a:cxn ang="0">
                  <a:pos x="1406" y="722"/>
                </a:cxn>
                <a:cxn ang="0">
                  <a:pos x="1368" y="916"/>
                </a:cxn>
                <a:cxn ang="0">
                  <a:pos x="1216" y="1081"/>
                </a:cxn>
                <a:cxn ang="0">
                  <a:pos x="973" y="1192"/>
                </a:cxn>
                <a:cxn ang="0">
                  <a:pos x="794" y="1362"/>
                </a:cxn>
                <a:cxn ang="0">
                  <a:pos x="806" y="1415"/>
                </a:cxn>
                <a:cxn ang="0">
                  <a:pos x="866" y="1444"/>
                </a:cxn>
                <a:cxn ang="0">
                  <a:pos x="1092" y="1453"/>
                </a:cxn>
                <a:cxn ang="0">
                  <a:pos x="973" y="1518"/>
                </a:cxn>
                <a:cxn ang="0">
                  <a:pos x="571" y="1516"/>
                </a:cxn>
                <a:cxn ang="0">
                  <a:pos x="389" y="1519"/>
                </a:cxn>
                <a:cxn ang="0">
                  <a:pos x="420" y="1453"/>
                </a:cxn>
                <a:cxn ang="0">
                  <a:pos x="546" y="1439"/>
                </a:cxn>
                <a:cxn ang="0">
                  <a:pos x="593" y="1405"/>
                </a:cxn>
                <a:cxn ang="0">
                  <a:pos x="540" y="1214"/>
                </a:cxn>
                <a:cxn ang="0">
                  <a:pos x="276" y="1131"/>
                </a:cxn>
                <a:cxn ang="0">
                  <a:pos x="88" y="987"/>
                </a:cxn>
                <a:cxn ang="0">
                  <a:pos x="2" y="802"/>
                </a:cxn>
                <a:cxn ang="0">
                  <a:pos x="39" y="611"/>
                </a:cxn>
                <a:cxn ang="0">
                  <a:pos x="187" y="447"/>
                </a:cxn>
                <a:cxn ang="0">
                  <a:pos x="424" y="335"/>
                </a:cxn>
                <a:cxn ang="0">
                  <a:pos x="599" y="149"/>
                </a:cxn>
                <a:cxn ang="0">
                  <a:pos x="581" y="99"/>
                </a:cxn>
                <a:cxn ang="0">
                  <a:pos x="508" y="73"/>
                </a:cxn>
                <a:cxn ang="0">
                  <a:pos x="306" y="0"/>
                </a:cxn>
              </a:cxnLst>
              <a:rect l="0" t="0" r="r" b="b"/>
              <a:pathLst>
                <a:path w="1408" h="1523">
                  <a:moveTo>
                    <a:pt x="601" y="353"/>
                  </a:moveTo>
                  <a:lnTo>
                    <a:pt x="557" y="359"/>
                  </a:lnTo>
                  <a:lnTo>
                    <a:pt x="518" y="369"/>
                  </a:lnTo>
                  <a:lnTo>
                    <a:pt x="481" y="380"/>
                  </a:lnTo>
                  <a:lnTo>
                    <a:pt x="448" y="393"/>
                  </a:lnTo>
                  <a:lnTo>
                    <a:pt x="418" y="408"/>
                  </a:lnTo>
                  <a:lnTo>
                    <a:pt x="390" y="424"/>
                  </a:lnTo>
                  <a:lnTo>
                    <a:pt x="366" y="441"/>
                  </a:lnTo>
                  <a:lnTo>
                    <a:pt x="344" y="460"/>
                  </a:lnTo>
                  <a:lnTo>
                    <a:pt x="324" y="479"/>
                  </a:lnTo>
                  <a:lnTo>
                    <a:pt x="307" y="499"/>
                  </a:lnTo>
                  <a:lnTo>
                    <a:pt x="293" y="520"/>
                  </a:lnTo>
                  <a:lnTo>
                    <a:pt x="279" y="542"/>
                  </a:lnTo>
                  <a:lnTo>
                    <a:pt x="269" y="564"/>
                  </a:lnTo>
                  <a:lnTo>
                    <a:pt x="259" y="586"/>
                  </a:lnTo>
                  <a:lnTo>
                    <a:pt x="251" y="608"/>
                  </a:lnTo>
                  <a:lnTo>
                    <a:pt x="245" y="629"/>
                  </a:lnTo>
                  <a:lnTo>
                    <a:pt x="240" y="651"/>
                  </a:lnTo>
                  <a:lnTo>
                    <a:pt x="234" y="692"/>
                  </a:lnTo>
                  <a:lnTo>
                    <a:pt x="232" y="711"/>
                  </a:lnTo>
                  <a:lnTo>
                    <a:pt x="231" y="730"/>
                  </a:lnTo>
                  <a:lnTo>
                    <a:pt x="230" y="747"/>
                  </a:lnTo>
                  <a:lnTo>
                    <a:pt x="230" y="782"/>
                  </a:lnTo>
                  <a:lnTo>
                    <a:pt x="233" y="824"/>
                  </a:lnTo>
                  <a:lnTo>
                    <a:pt x="235" y="846"/>
                  </a:lnTo>
                  <a:lnTo>
                    <a:pt x="239" y="868"/>
                  </a:lnTo>
                  <a:lnTo>
                    <a:pt x="244" y="891"/>
                  </a:lnTo>
                  <a:lnTo>
                    <a:pt x="251" y="913"/>
                  </a:lnTo>
                  <a:lnTo>
                    <a:pt x="258" y="936"/>
                  </a:lnTo>
                  <a:lnTo>
                    <a:pt x="268" y="959"/>
                  </a:lnTo>
                  <a:lnTo>
                    <a:pt x="279" y="981"/>
                  </a:lnTo>
                  <a:lnTo>
                    <a:pt x="293" y="1003"/>
                  </a:lnTo>
                  <a:lnTo>
                    <a:pt x="307" y="1024"/>
                  </a:lnTo>
                  <a:lnTo>
                    <a:pt x="325" y="1045"/>
                  </a:lnTo>
                  <a:lnTo>
                    <a:pt x="345" y="1065"/>
                  </a:lnTo>
                  <a:lnTo>
                    <a:pt x="366" y="1084"/>
                  </a:lnTo>
                  <a:lnTo>
                    <a:pt x="391" y="1101"/>
                  </a:lnTo>
                  <a:lnTo>
                    <a:pt x="418" y="1117"/>
                  </a:lnTo>
                  <a:lnTo>
                    <a:pt x="449" y="1131"/>
                  </a:lnTo>
                  <a:lnTo>
                    <a:pt x="482" y="1145"/>
                  </a:lnTo>
                  <a:lnTo>
                    <a:pt x="519" y="1156"/>
                  </a:lnTo>
                  <a:lnTo>
                    <a:pt x="558" y="1165"/>
                  </a:lnTo>
                  <a:lnTo>
                    <a:pt x="601" y="1173"/>
                  </a:lnTo>
                  <a:lnTo>
                    <a:pt x="601" y="353"/>
                  </a:lnTo>
                  <a:close/>
                  <a:moveTo>
                    <a:pt x="793" y="352"/>
                  </a:moveTo>
                  <a:lnTo>
                    <a:pt x="793" y="1172"/>
                  </a:lnTo>
                  <a:lnTo>
                    <a:pt x="837" y="1166"/>
                  </a:lnTo>
                  <a:lnTo>
                    <a:pt x="877" y="1158"/>
                  </a:lnTo>
                  <a:lnTo>
                    <a:pt x="914" y="1147"/>
                  </a:lnTo>
                  <a:lnTo>
                    <a:pt x="949" y="1135"/>
                  </a:lnTo>
                  <a:lnTo>
                    <a:pt x="980" y="1122"/>
                  </a:lnTo>
                  <a:lnTo>
                    <a:pt x="1008" y="1107"/>
                  </a:lnTo>
                  <a:lnTo>
                    <a:pt x="1033" y="1090"/>
                  </a:lnTo>
                  <a:lnTo>
                    <a:pt x="1056" y="1072"/>
                  </a:lnTo>
                  <a:lnTo>
                    <a:pt x="1076" y="1054"/>
                  </a:lnTo>
                  <a:lnTo>
                    <a:pt x="1095" y="1033"/>
                  </a:lnTo>
                  <a:lnTo>
                    <a:pt x="1110" y="1013"/>
                  </a:lnTo>
                  <a:lnTo>
                    <a:pt x="1124" y="992"/>
                  </a:lnTo>
                  <a:lnTo>
                    <a:pt x="1136" y="971"/>
                  </a:lnTo>
                  <a:lnTo>
                    <a:pt x="1146" y="948"/>
                  </a:lnTo>
                  <a:lnTo>
                    <a:pt x="1154" y="926"/>
                  </a:lnTo>
                  <a:lnTo>
                    <a:pt x="1161" y="904"/>
                  </a:lnTo>
                  <a:lnTo>
                    <a:pt x="1167" y="882"/>
                  </a:lnTo>
                  <a:lnTo>
                    <a:pt x="1171" y="861"/>
                  </a:lnTo>
                  <a:lnTo>
                    <a:pt x="1175" y="840"/>
                  </a:lnTo>
                  <a:lnTo>
                    <a:pt x="1177" y="819"/>
                  </a:lnTo>
                  <a:lnTo>
                    <a:pt x="1178" y="799"/>
                  </a:lnTo>
                  <a:lnTo>
                    <a:pt x="1179" y="780"/>
                  </a:lnTo>
                  <a:lnTo>
                    <a:pt x="1179" y="762"/>
                  </a:lnTo>
                  <a:lnTo>
                    <a:pt x="1178" y="713"/>
                  </a:lnTo>
                  <a:lnTo>
                    <a:pt x="1175" y="687"/>
                  </a:lnTo>
                  <a:lnTo>
                    <a:pt x="1171" y="662"/>
                  </a:lnTo>
                  <a:lnTo>
                    <a:pt x="1165" y="637"/>
                  </a:lnTo>
                  <a:lnTo>
                    <a:pt x="1159" y="612"/>
                  </a:lnTo>
                  <a:lnTo>
                    <a:pt x="1150" y="588"/>
                  </a:lnTo>
                  <a:lnTo>
                    <a:pt x="1140" y="563"/>
                  </a:lnTo>
                  <a:lnTo>
                    <a:pt x="1128" y="540"/>
                  </a:lnTo>
                  <a:lnTo>
                    <a:pt x="1114" y="517"/>
                  </a:lnTo>
                  <a:lnTo>
                    <a:pt x="1098" y="495"/>
                  </a:lnTo>
                  <a:lnTo>
                    <a:pt x="1080" y="474"/>
                  </a:lnTo>
                  <a:lnTo>
                    <a:pt x="1059" y="454"/>
                  </a:lnTo>
                  <a:lnTo>
                    <a:pt x="1036" y="436"/>
                  </a:lnTo>
                  <a:lnTo>
                    <a:pt x="1010" y="418"/>
                  </a:lnTo>
                  <a:lnTo>
                    <a:pt x="981" y="403"/>
                  </a:lnTo>
                  <a:lnTo>
                    <a:pt x="950" y="389"/>
                  </a:lnTo>
                  <a:lnTo>
                    <a:pt x="916" y="377"/>
                  </a:lnTo>
                  <a:lnTo>
                    <a:pt x="878" y="366"/>
                  </a:lnTo>
                  <a:lnTo>
                    <a:pt x="838" y="358"/>
                  </a:lnTo>
                  <a:lnTo>
                    <a:pt x="793" y="352"/>
                  </a:lnTo>
                  <a:close/>
                  <a:moveTo>
                    <a:pt x="306" y="0"/>
                  </a:moveTo>
                  <a:lnTo>
                    <a:pt x="329" y="2"/>
                  </a:lnTo>
                  <a:lnTo>
                    <a:pt x="358" y="3"/>
                  </a:lnTo>
                  <a:lnTo>
                    <a:pt x="389" y="5"/>
                  </a:lnTo>
                  <a:lnTo>
                    <a:pt x="424" y="5"/>
                  </a:lnTo>
                  <a:lnTo>
                    <a:pt x="460" y="6"/>
                  </a:lnTo>
                  <a:lnTo>
                    <a:pt x="498" y="7"/>
                  </a:lnTo>
                  <a:lnTo>
                    <a:pt x="536" y="7"/>
                  </a:lnTo>
                  <a:lnTo>
                    <a:pt x="574" y="8"/>
                  </a:lnTo>
                  <a:lnTo>
                    <a:pt x="824" y="8"/>
                  </a:lnTo>
                  <a:lnTo>
                    <a:pt x="861" y="7"/>
                  </a:lnTo>
                  <a:lnTo>
                    <a:pt x="899" y="7"/>
                  </a:lnTo>
                  <a:lnTo>
                    <a:pt x="973" y="5"/>
                  </a:lnTo>
                  <a:lnTo>
                    <a:pt x="1008" y="5"/>
                  </a:lnTo>
                  <a:lnTo>
                    <a:pt x="1039" y="3"/>
                  </a:lnTo>
                  <a:lnTo>
                    <a:pt x="1068" y="2"/>
                  </a:lnTo>
                  <a:lnTo>
                    <a:pt x="1091" y="0"/>
                  </a:lnTo>
                  <a:lnTo>
                    <a:pt x="1091" y="67"/>
                  </a:lnTo>
                  <a:lnTo>
                    <a:pt x="1015" y="67"/>
                  </a:lnTo>
                  <a:lnTo>
                    <a:pt x="977" y="68"/>
                  </a:lnTo>
                  <a:lnTo>
                    <a:pt x="942" y="68"/>
                  </a:lnTo>
                  <a:lnTo>
                    <a:pt x="912" y="71"/>
                  </a:lnTo>
                  <a:lnTo>
                    <a:pt x="887" y="73"/>
                  </a:lnTo>
                  <a:lnTo>
                    <a:pt x="866" y="77"/>
                  </a:lnTo>
                  <a:lnTo>
                    <a:pt x="848" y="81"/>
                  </a:lnTo>
                  <a:lnTo>
                    <a:pt x="833" y="86"/>
                  </a:lnTo>
                  <a:lnTo>
                    <a:pt x="821" y="92"/>
                  </a:lnTo>
                  <a:lnTo>
                    <a:pt x="812" y="100"/>
                  </a:lnTo>
                  <a:lnTo>
                    <a:pt x="805" y="108"/>
                  </a:lnTo>
                  <a:lnTo>
                    <a:pt x="800" y="116"/>
                  </a:lnTo>
                  <a:lnTo>
                    <a:pt x="796" y="127"/>
                  </a:lnTo>
                  <a:lnTo>
                    <a:pt x="795" y="137"/>
                  </a:lnTo>
                  <a:lnTo>
                    <a:pt x="794" y="149"/>
                  </a:lnTo>
                  <a:lnTo>
                    <a:pt x="793" y="162"/>
                  </a:lnTo>
                  <a:lnTo>
                    <a:pt x="793" y="303"/>
                  </a:lnTo>
                  <a:lnTo>
                    <a:pt x="855" y="309"/>
                  </a:lnTo>
                  <a:lnTo>
                    <a:pt x="914" y="318"/>
                  </a:lnTo>
                  <a:lnTo>
                    <a:pt x="971" y="332"/>
                  </a:lnTo>
                  <a:lnTo>
                    <a:pt x="1025" y="347"/>
                  </a:lnTo>
                  <a:lnTo>
                    <a:pt x="1077" y="367"/>
                  </a:lnTo>
                  <a:lnTo>
                    <a:pt x="1126" y="389"/>
                  </a:lnTo>
                  <a:lnTo>
                    <a:pt x="1171" y="413"/>
                  </a:lnTo>
                  <a:lnTo>
                    <a:pt x="1213" y="440"/>
                  </a:lnTo>
                  <a:lnTo>
                    <a:pt x="1252" y="469"/>
                  </a:lnTo>
                  <a:lnTo>
                    <a:pt x="1287" y="501"/>
                  </a:lnTo>
                  <a:lnTo>
                    <a:pt x="1318" y="534"/>
                  </a:lnTo>
                  <a:lnTo>
                    <a:pt x="1344" y="569"/>
                  </a:lnTo>
                  <a:lnTo>
                    <a:pt x="1367" y="606"/>
                  </a:lnTo>
                  <a:lnTo>
                    <a:pt x="1385" y="643"/>
                  </a:lnTo>
                  <a:lnTo>
                    <a:pt x="1397" y="682"/>
                  </a:lnTo>
                  <a:lnTo>
                    <a:pt x="1406" y="722"/>
                  </a:lnTo>
                  <a:lnTo>
                    <a:pt x="1408" y="762"/>
                  </a:lnTo>
                  <a:lnTo>
                    <a:pt x="1406" y="802"/>
                  </a:lnTo>
                  <a:lnTo>
                    <a:pt x="1398" y="840"/>
                  </a:lnTo>
                  <a:lnTo>
                    <a:pt x="1385" y="879"/>
                  </a:lnTo>
                  <a:lnTo>
                    <a:pt x="1368" y="916"/>
                  </a:lnTo>
                  <a:lnTo>
                    <a:pt x="1346" y="952"/>
                  </a:lnTo>
                  <a:lnTo>
                    <a:pt x="1320" y="986"/>
                  </a:lnTo>
                  <a:lnTo>
                    <a:pt x="1289" y="1020"/>
                  </a:lnTo>
                  <a:lnTo>
                    <a:pt x="1254" y="1051"/>
                  </a:lnTo>
                  <a:lnTo>
                    <a:pt x="1216" y="1081"/>
                  </a:lnTo>
                  <a:lnTo>
                    <a:pt x="1175" y="1108"/>
                  </a:lnTo>
                  <a:lnTo>
                    <a:pt x="1129" y="1133"/>
                  </a:lnTo>
                  <a:lnTo>
                    <a:pt x="1080" y="1155"/>
                  </a:lnTo>
                  <a:lnTo>
                    <a:pt x="1028" y="1175"/>
                  </a:lnTo>
                  <a:lnTo>
                    <a:pt x="973" y="1192"/>
                  </a:lnTo>
                  <a:lnTo>
                    <a:pt x="916" y="1205"/>
                  </a:lnTo>
                  <a:lnTo>
                    <a:pt x="855" y="1215"/>
                  </a:lnTo>
                  <a:lnTo>
                    <a:pt x="793" y="1221"/>
                  </a:lnTo>
                  <a:lnTo>
                    <a:pt x="794" y="1221"/>
                  </a:lnTo>
                  <a:lnTo>
                    <a:pt x="794" y="1362"/>
                  </a:lnTo>
                  <a:lnTo>
                    <a:pt x="795" y="1375"/>
                  </a:lnTo>
                  <a:lnTo>
                    <a:pt x="796" y="1387"/>
                  </a:lnTo>
                  <a:lnTo>
                    <a:pt x="797" y="1397"/>
                  </a:lnTo>
                  <a:lnTo>
                    <a:pt x="801" y="1407"/>
                  </a:lnTo>
                  <a:lnTo>
                    <a:pt x="806" y="1415"/>
                  </a:lnTo>
                  <a:lnTo>
                    <a:pt x="813" y="1423"/>
                  </a:lnTo>
                  <a:lnTo>
                    <a:pt x="822" y="1430"/>
                  </a:lnTo>
                  <a:lnTo>
                    <a:pt x="834" y="1435"/>
                  </a:lnTo>
                  <a:lnTo>
                    <a:pt x="848" y="1440"/>
                  </a:lnTo>
                  <a:lnTo>
                    <a:pt x="866" y="1444"/>
                  </a:lnTo>
                  <a:lnTo>
                    <a:pt x="888" y="1448"/>
                  </a:lnTo>
                  <a:lnTo>
                    <a:pt x="913" y="1450"/>
                  </a:lnTo>
                  <a:lnTo>
                    <a:pt x="943" y="1452"/>
                  </a:lnTo>
                  <a:lnTo>
                    <a:pt x="977" y="1453"/>
                  </a:lnTo>
                  <a:lnTo>
                    <a:pt x="1092" y="1453"/>
                  </a:lnTo>
                  <a:lnTo>
                    <a:pt x="1092" y="1523"/>
                  </a:lnTo>
                  <a:lnTo>
                    <a:pt x="1069" y="1522"/>
                  </a:lnTo>
                  <a:lnTo>
                    <a:pt x="1040" y="1520"/>
                  </a:lnTo>
                  <a:lnTo>
                    <a:pt x="1008" y="1519"/>
                  </a:lnTo>
                  <a:lnTo>
                    <a:pt x="973" y="1518"/>
                  </a:lnTo>
                  <a:lnTo>
                    <a:pt x="936" y="1518"/>
                  </a:lnTo>
                  <a:lnTo>
                    <a:pt x="898" y="1517"/>
                  </a:lnTo>
                  <a:lnTo>
                    <a:pt x="859" y="1517"/>
                  </a:lnTo>
                  <a:lnTo>
                    <a:pt x="822" y="1516"/>
                  </a:lnTo>
                  <a:lnTo>
                    <a:pt x="571" y="1516"/>
                  </a:lnTo>
                  <a:lnTo>
                    <a:pt x="534" y="1517"/>
                  </a:lnTo>
                  <a:lnTo>
                    <a:pt x="497" y="1517"/>
                  </a:lnTo>
                  <a:lnTo>
                    <a:pt x="460" y="1518"/>
                  </a:lnTo>
                  <a:lnTo>
                    <a:pt x="423" y="1518"/>
                  </a:lnTo>
                  <a:lnTo>
                    <a:pt x="389" y="1519"/>
                  </a:lnTo>
                  <a:lnTo>
                    <a:pt x="357" y="1520"/>
                  </a:lnTo>
                  <a:lnTo>
                    <a:pt x="329" y="1522"/>
                  </a:lnTo>
                  <a:lnTo>
                    <a:pt x="306" y="1523"/>
                  </a:lnTo>
                  <a:lnTo>
                    <a:pt x="306" y="1453"/>
                  </a:lnTo>
                  <a:lnTo>
                    <a:pt x="420" y="1453"/>
                  </a:lnTo>
                  <a:lnTo>
                    <a:pt x="454" y="1452"/>
                  </a:lnTo>
                  <a:lnTo>
                    <a:pt x="483" y="1449"/>
                  </a:lnTo>
                  <a:lnTo>
                    <a:pt x="508" y="1447"/>
                  </a:lnTo>
                  <a:lnTo>
                    <a:pt x="529" y="1443"/>
                  </a:lnTo>
                  <a:lnTo>
                    <a:pt x="546" y="1439"/>
                  </a:lnTo>
                  <a:lnTo>
                    <a:pt x="561" y="1434"/>
                  </a:lnTo>
                  <a:lnTo>
                    <a:pt x="573" y="1428"/>
                  </a:lnTo>
                  <a:lnTo>
                    <a:pt x="581" y="1421"/>
                  </a:lnTo>
                  <a:lnTo>
                    <a:pt x="588" y="1414"/>
                  </a:lnTo>
                  <a:lnTo>
                    <a:pt x="593" y="1405"/>
                  </a:lnTo>
                  <a:lnTo>
                    <a:pt x="597" y="1396"/>
                  </a:lnTo>
                  <a:lnTo>
                    <a:pt x="598" y="1385"/>
                  </a:lnTo>
                  <a:lnTo>
                    <a:pt x="600" y="1361"/>
                  </a:lnTo>
                  <a:lnTo>
                    <a:pt x="600" y="1221"/>
                  </a:lnTo>
                  <a:lnTo>
                    <a:pt x="540" y="1214"/>
                  </a:lnTo>
                  <a:lnTo>
                    <a:pt x="482" y="1203"/>
                  </a:lnTo>
                  <a:lnTo>
                    <a:pt x="427" y="1190"/>
                  </a:lnTo>
                  <a:lnTo>
                    <a:pt x="373" y="1173"/>
                  </a:lnTo>
                  <a:lnTo>
                    <a:pt x="323" y="1153"/>
                  </a:lnTo>
                  <a:lnTo>
                    <a:pt x="276" y="1131"/>
                  </a:lnTo>
                  <a:lnTo>
                    <a:pt x="231" y="1107"/>
                  </a:lnTo>
                  <a:lnTo>
                    <a:pt x="189" y="1080"/>
                  </a:lnTo>
                  <a:lnTo>
                    <a:pt x="152" y="1051"/>
                  </a:lnTo>
                  <a:lnTo>
                    <a:pt x="118" y="1019"/>
                  </a:lnTo>
                  <a:lnTo>
                    <a:pt x="88" y="987"/>
                  </a:lnTo>
                  <a:lnTo>
                    <a:pt x="62" y="952"/>
                  </a:lnTo>
                  <a:lnTo>
                    <a:pt x="40" y="917"/>
                  </a:lnTo>
                  <a:lnTo>
                    <a:pt x="22" y="879"/>
                  </a:lnTo>
                  <a:lnTo>
                    <a:pt x="10" y="841"/>
                  </a:lnTo>
                  <a:lnTo>
                    <a:pt x="2" y="802"/>
                  </a:lnTo>
                  <a:lnTo>
                    <a:pt x="0" y="762"/>
                  </a:lnTo>
                  <a:lnTo>
                    <a:pt x="2" y="723"/>
                  </a:lnTo>
                  <a:lnTo>
                    <a:pt x="10" y="685"/>
                  </a:lnTo>
                  <a:lnTo>
                    <a:pt x="22" y="647"/>
                  </a:lnTo>
                  <a:lnTo>
                    <a:pt x="39" y="611"/>
                  </a:lnTo>
                  <a:lnTo>
                    <a:pt x="60" y="575"/>
                  </a:lnTo>
                  <a:lnTo>
                    <a:pt x="86" y="540"/>
                  </a:lnTo>
                  <a:lnTo>
                    <a:pt x="116" y="508"/>
                  </a:lnTo>
                  <a:lnTo>
                    <a:pt x="149" y="476"/>
                  </a:lnTo>
                  <a:lnTo>
                    <a:pt x="187" y="447"/>
                  </a:lnTo>
                  <a:lnTo>
                    <a:pt x="227" y="419"/>
                  </a:lnTo>
                  <a:lnTo>
                    <a:pt x="272" y="395"/>
                  </a:lnTo>
                  <a:lnTo>
                    <a:pt x="320" y="372"/>
                  </a:lnTo>
                  <a:lnTo>
                    <a:pt x="370" y="352"/>
                  </a:lnTo>
                  <a:lnTo>
                    <a:pt x="424" y="335"/>
                  </a:lnTo>
                  <a:lnTo>
                    <a:pt x="480" y="320"/>
                  </a:lnTo>
                  <a:lnTo>
                    <a:pt x="539" y="310"/>
                  </a:lnTo>
                  <a:lnTo>
                    <a:pt x="600" y="303"/>
                  </a:lnTo>
                  <a:lnTo>
                    <a:pt x="600" y="162"/>
                  </a:lnTo>
                  <a:lnTo>
                    <a:pt x="599" y="149"/>
                  </a:lnTo>
                  <a:lnTo>
                    <a:pt x="598" y="137"/>
                  </a:lnTo>
                  <a:lnTo>
                    <a:pt x="597" y="126"/>
                  </a:lnTo>
                  <a:lnTo>
                    <a:pt x="593" y="116"/>
                  </a:lnTo>
                  <a:lnTo>
                    <a:pt x="588" y="107"/>
                  </a:lnTo>
                  <a:lnTo>
                    <a:pt x="581" y="99"/>
                  </a:lnTo>
                  <a:lnTo>
                    <a:pt x="573" y="92"/>
                  </a:lnTo>
                  <a:lnTo>
                    <a:pt x="561" y="86"/>
                  </a:lnTo>
                  <a:lnTo>
                    <a:pt x="546" y="81"/>
                  </a:lnTo>
                  <a:lnTo>
                    <a:pt x="529" y="77"/>
                  </a:lnTo>
                  <a:lnTo>
                    <a:pt x="508" y="73"/>
                  </a:lnTo>
                  <a:lnTo>
                    <a:pt x="483" y="71"/>
                  </a:lnTo>
                  <a:lnTo>
                    <a:pt x="454" y="68"/>
                  </a:lnTo>
                  <a:lnTo>
                    <a:pt x="420" y="67"/>
                  </a:lnTo>
                  <a:lnTo>
                    <a:pt x="306" y="67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84" name="Freeform 12"/>
            <p:cNvSpPr>
              <a:spLocks noEditPoints="1"/>
            </p:cNvSpPr>
            <p:nvPr/>
          </p:nvSpPr>
          <p:spPr bwMode="auto">
            <a:xfrm>
              <a:off x="5687" y="3991"/>
              <a:ext cx="729" cy="1048"/>
            </a:xfrm>
            <a:custGeom>
              <a:avLst/>
              <a:gdLst/>
              <a:ahLst/>
              <a:cxnLst>
                <a:cxn ang="0">
                  <a:pos x="728" y="762"/>
                </a:cxn>
                <a:cxn ang="0">
                  <a:pos x="382" y="2"/>
                </a:cxn>
                <a:cxn ang="0">
                  <a:pos x="492" y="22"/>
                </a:cxn>
                <a:cxn ang="0">
                  <a:pos x="588" y="65"/>
                </a:cxn>
                <a:cxn ang="0">
                  <a:pos x="662" y="128"/>
                </a:cxn>
                <a:cxn ang="0">
                  <a:pos x="711" y="210"/>
                </a:cxn>
                <a:cxn ang="0">
                  <a:pos x="729" y="309"/>
                </a:cxn>
                <a:cxn ang="0">
                  <a:pos x="712" y="406"/>
                </a:cxn>
                <a:cxn ang="0">
                  <a:pos x="666" y="489"/>
                </a:cxn>
                <a:cxn ang="0">
                  <a:pos x="599" y="562"/>
                </a:cxn>
                <a:cxn ang="0">
                  <a:pos x="520" y="629"/>
                </a:cxn>
                <a:cxn ang="0">
                  <a:pos x="455" y="678"/>
                </a:cxn>
                <a:cxn ang="0">
                  <a:pos x="402" y="719"/>
                </a:cxn>
                <a:cxn ang="0">
                  <a:pos x="346" y="763"/>
                </a:cxn>
                <a:cxn ang="0">
                  <a:pos x="281" y="817"/>
                </a:cxn>
                <a:cxn ang="0">
                  <a:pos x="197" y="888"/>
                </a:cxn>
                <a:cxn ang="0">
                  <a:pos x="522" y="915"/>
                </a:cxn>
                <a:cxn ang="0">
                  <a:pos x="580" y="913"/>
                </a:cxn>
                <a:cxn ang="0">
                  <a:pos x="624" y="908"/>
                </a:cxn>
                <a:cxn ang="0">
                  <a:pos x="642" y="888"/>
                </a:cxn>
                <a:cxn ang="0">
                  <a:pos x="660" y="823"/>
                </a:cxn>
                <a:cxn ang="0">
                  <a:pos x="669" y="774"/>
                </a:cxn>
                <a:cxn ang="0">
                  <a:pos x="677" y="1048"/>
                </a:cxn>
                <a:cxn ang="0">
                  <a:pos x="1" y="1019"/>
                </a:cxn>
                <a:cxn ang="0">
                  <a:pos x="7" y="998"/>
                </a:cxn>
                <a:cxn ang="0">
                  <a:pos x="412" y="610"/>
                </a:cxn>
                <a:cxn ang="0">
                  <a:pos x="460" y="558"/>
                </a:cxn>
                <a:cxn ang="0">
                  <a:pos x="511" y="490"/>
                </a:cxn>
                <a:cxn ang="0">
                  <a:pos x="551" y="406"/>
                </a:cxn>
                <a:cxn ang="0">
                  <a:pos x="569" y="309"/>
                </a:cxn>
                <a:cxn ang="0">
                  <a:pos x="558" y="234"/>
                </a:cxn>
                <a:cxn ang="0">
                  <a:pos x="527" y="165"/>
                </a:cxn>
                <a:cxn ang="0">
                  <a:pos x="477" y="108"/>
                </a:cxn>
                <a:cxn ang="0">
                  <a:pos x="407" y="70"/>
                </a:cxn>
                <a:cxn ang="0">
                  <a:pos x="318" y="56"/>
                </a:cxn>
                <a:cxn ang="0">
                  <a:pos x="256" y="63"/>
                </a:cxn>
                <a:cxn ang="0">
                  <a:pos x="190" y="87"/>
                </a:cxn>
                <a:cxn ang="0">
                  <a:pos x="129" y="133"/>
                </a:cxn>
                <a:cxn ang="0">
                  <a:pos x="81" y="203"/>
                </a:cxn>
                <a:cxn ang="0">
                  <a:pos x="131" y="212"/>
                </a:cxn>
                <a:cxn ang="0">
                  <a:pos x="160" y="234"/>
                </a:cxn>
                <a:cxn ang="0">
                  <a:pos x="173" y="262"/>
                </a:cxn>
                <a:cxn ang="0">
                  <a:pos x="174" y="306"/>
                </a:cxn>
                <a:cxn ang="0">
                  <a:pos x="152" y="346"/>
                </a:cxn>
                <a:cxn ang="0">
                  <a:pos x="115" y="368"/>
                </a:cxn>
                <a:cxn ang="0">
                  <a:pos x="84" y="372"/>
                </a:cxn>
                <a:cxn ang="0">
                  <a:pos x="53" y="365"/>
                </a:cxn>
                <a:cxn ang="0">
                  <a:pos x="26" y="349"/>
                </a:cxn>
                <a:cxn ang="0">
                  <a:pos x="6" y="317"/>
                </a:cxn>
                <a:cxn ang="0">
                  <a:pos x="3" y="255"/>
                </a:cxn>
                <a:cxn ang="0">
                  <a:pos x="29" y="172"/>
                </a:cxn>
                <a:cxn ang="0">
                  <a:pos x="84" y="98"/>
                </a:cxn>
                <a:cxn ang="0">
                  <a:pos x="164" y="41"/>
                </a:cxn>
                <a:cxn ang="0">
                  <a:pos x="266" y="7"/>
                </a:cxn>
              </a:cxnLst>
              <a:rect l="0" t="0" r="r" b="b"/>
              <a:pathLst>
                <a:path w="729" h="1048">
                  <a:moveTo>
                    <a:pt x="728" y="761"/>
                  </a:moveTo>
                  <a:lnTo>
                    <a:pt x="728" y="762"/>
                  </a:lnTo>
                  <a:lnTo>
                    <a:pt x="728" y="762"/>
                  </a:lnTo>
                  <a:lnTo>
                    <a:pt x="728" y="761"/>
                  </a:lnTo>
                  <a:close/>
                  <a:moveTo>
                    <a:pt x="343" y="0"/>
                  </a:moveTo>
                  <a:lnTo>
                    <a:pt x="382" y="2"/>
                  </a:lnTo>
                  <a:lnTo>
                    <a:pt x="420" y="6"/>
                  </a:lnTo>
                  <a:lnTo>
                    <a:pt x="458" y="12"/>
                  </a:lnTo>
                  <a:lnTo>
                    <a:pt x="492" y="22"/>
                  </a:lnTo>
                  <a:lnTo>
                    <a:pt x="527" y="34"/>
                  </a:lnTo>
                  <a:lnTo>
                    <a:pt x="558" y="48"/>
                  </a:lnTo>
                  <a:lnTo>
                    <a:pt x="588" y="65"/>
                  </a:lnTo>
                  <a:lnTo>
                    <a:pt x="616" y="84"/>
                  </a:lnTo>
                  <a:lnTo>
                    <a:pt x="641" y="105"/>
                  </a:lnTo>
                  <a:lnTo>
                    <a:pt x="662" y="128"/>
                  </a:lnTo>
                  <a:lnTo>
                    <a:pt x="683" y="154"/>
                  </a:lnTo>
                  <a:lnTo>
                    <a:pt x="699" y="181"/>
                  </a:lnTo>
                  <a:lnTo>
                    <a:pt x="711" y="210"/>
                  </a:lnTo>
                  <a:lnTo>
                    <a:pt x="721" y="242"/>
                  </a:lnTo>
                  <a:lnTo>
                    <a:pt x="727" y="275"/>
                  </a:lnTo>
                  <a:lnTo>
                    <a:pt x="729" y="309"/>
                  </a:lnTo>
                  <a:lnTo>
                    <a:pt x="727" y="343"/>
                  </a:lnTo>
                  <a:lnTo>
                    <a:pt x="721" y="375"/>
                  </a:lnTo>
                  <a:lnTo>
                    <a:pt x="712" y="406"/>
                  </a:lnTo>
                  <a:lnTo>
                    <a:pt x="700" y="435"/>
                  </a:lnTo>
                  <a:lnTo>
                    <a:pt x="684" y="463"/>
                  </a:lnTo>
                  <a:lnTo>
                    <a:pt x="666" y="489"/>
                  </a:lnTo>
                  <a:lnTo>
                    <a:pt x="645" y="514"/>
                  </a:lnTo>
                  <a:lnTo>
                    <a:pt x="623" y="539"/>
                  </a:lnTo>
                  <a:lnTo>
                    <a:pt x="599" y="562"/>
                  </a:lnTo>
                  <a:lnTo>
                    <a:pt x="574" y="585"/>
                  </a:lnTo>
                  <a:lnTo>
                    <a:pt x="548" y="607"/>
                  </a:lnTo>
                  <a:lnTo>
                    <a:pt x="520" y="629"/>
                  </a:lnTo>
                  <a:lnTo>
                    <a:pt x="492" y="650"/>
                  </a:lnTo>
                  <a:lnTo>
                    <a:pt x="473" y="664"/>
                  </a:lnTo>
                  <a:lnTo>
                    <a:pt x="455" y="678"/>
                  </a:lnTo>
                  <a:lnTo>
                    <a:pt x="437" y="692"/>
                  </a:lnTo>
                  <a:lnTo>
                    <a:pt x="419" y="705"/>
                  </a:lnTo>
                  <a:lnTo>
                    <a:pt x="402" y="719"/>
                  </a:lnTo>
                  <a:lnTo>
                    <a:pt x="384" y="733"/>
                  </a:lnTo>
                  <a:lnTo>
                    <a:pt x="365" y="748"/>
                  </a:lnTo>
                  <a:lnTo>
                    <a:pt x="346" y="763"/>
                  </a:lnTo>
                  <a:lnTo>
                    <a:pt x="326" y="780"/>
                  </a:lnTo>
                  <a:lnTo>
                    <a:pt x="304" y="798"/>
                  </a:lnTo>
                  <a:lnTo>
                    <a:pt x="281" y="817"/>
                  </a:lnTo>
                  <a:lnTo>
                    <a:pt x="255" y="839"/>
                  </a:lnTo>
                  <a:lnTo>
                    <a:pt x="228" y="862"/>
                  </a:lnTo>
                  <a:lnTo>
                    <a:pt x="197" y="888"/>
                  </a:lnTo>
                  <a:lnTo>
                    <a:pt x="165" y="916"/>
                  </a:lnTo>
                  <a:lnTo>
                    <a:pt x="504" y="916"/>
                  </a:lnTo>
                  <a:lnTo>
                    <a:pt x="522" y="915"/>
                  </a:lnTo>
                  <a:lnTo>
                    <a:pt x="541" y="915"/>
                  </a:lnTo>
                  <a:lnTo>
                    <a:pt x="562" y="915"/>
                  </a:lnTo>
                  <a:lnTo>
                    <a:pt x="580" y="913"/>
                  </a:lnTo>
                  <a:lnTo>
                    <a:pt x="598" y="912"/>
                  </a:lnTo>
                  <a:lnTo>
                    <a:pt x="613" y="910"/>
                  </a:lnTo>
                  <a:lnTo>
                    <a:pt x="624" y="908"/>
                  </a:lnTo>
                  <a:lnTo>
                    <a:pt x="631" y="906"/>
                  </a:lnTo>
                  <a:lnTo>
                    <a:pt x="636" y="899"/>
                  </a:lnTo>
                  <a:lnTo>
                    <a:pt x="642" y="888"/>
                  </a:lnTo>
                  <a:lnTo>
                    <a:pt x="652" y="859"/>
                  </a:lnTo>
                  <a:lnTo>
                    <a:pt x="656" y="842"/>
                  </a:lnTo>
                  <a:lnTo>
                    <a:pt x="660" y="823"/>
                  </a:lnTo>
                  <a:lnTo>
                    <a:pt x="664" y="806"/>
                  </a:lnTo>
                  <a:lnTo>
                    <a:pt x="666" y="789"/>
                  </a:lnTo>
                  <a:lnTo>
                    <a:pt x="669" y="774"/>
                  </a:lnTo>
                  <a:lnTo>
                    <a:pt x="670" y="762"/>
                  </a:lnTo>
                  <a:lnTo>
                    <a:pt x="728" y="762"/>
                  </a:lnTo>
                  <a:lnTo>
                    <a:pt x="677" y="1048"/>
                  </a:lnTo>
                  <a:lnTo>
                    <a:pt x="0" y="1048"/>
                  </a:lnTo>
                  <a:lnTo>
                    <a:pt x="0" y="1031"/>
                  </a:lnTo>
                  <a:lnTo>
                    <a:pt x="1" y="1019"/>
                  </a:lnTo>
                  <a:lnTo>
                    <a:pt x="2" y="1010"/>
                  </a:lnTo>
                  <a:lnTo>
                    <a:pt x="3" y="1004"/>
                  </a:lnTo>
                  <a:lnTo>
                    <a:pt x="7" y="998"/>
                  </a:lnTo>
                  <a:lnTo>
                    <a:pt x="12" y="992"/>
                  </a:lnTo>
                  <a:lnTo>
                    <a:pt x="19" y="986"/>
                  </a:lnTo>
                  <a:lnTo>
                    <a:pt x="412" y="610"/>
                  </a:lnTo>
                  <a:lnTo>
                    <a:pt x="426" y="595"/>
                  </a:lnTo>
                  <a:lnTo>
                    <a:pt x="443" y="578"/>
                  </a:lnTo>
                  <a:lnTo>
                    <a:pt x="460" y="558"/>
                  </a:lnTo>
                  <a:lnTo>
                    <a:pt x="477" y="537"/>
                  </a:lnTo>
                  <a:lnTo>
                    <a:pt x="494" y="514"/>
                  </a:lnTo>
                  <a:lnTo>
                    <a:pt x="511" y="490"/>
                  </a:lnTo>
                  <a:lnTo>
                    <a:pt x="527" y="463"/>
                  </a:lnTo>
                  <a:lnTo>
                    <a:pt x="540" y="435"/>
                  </a:lnTo>
                  <a:lnTo>
                    <a:pt x="551" y="406"/>
                  </a:lnTo>
                  <a:lnTo>
                    <a:pt x="561" y="374"/>
                  </a:lnTo>
                  <a:lnTo>
                    <a:pt x="566" y="342"/>
                  </a:lnTo>
                  <a:lnTo>
                    <a:pt x="569" y="309"/>
                  </a:lnTo>
                  <a:lnTo>
                    <a:pt x="568" y="283"/>
                  </a:lnTo>
                  <a:lnTo>
                    <a:pt x="564" y="258"/>
                  </a:lnTo>
                  <a:lnTo>
                    <a:pt x="558" y="234"/>
                  </a:lnTo>
                  <a:lnTo>
                    <a:pt x="550" y="210"/>
                  </a:lnTo>
                  <a:lnTo>
                    <a:pt x="540" y="187"/>
                  </a:lnTo>
                  <a:lnTo>
                    <a:pt x="527" y="165"/>
                  </a:lnTo>
                  <a:lnTo>
                    <a:pt x="513" y="145"/>
                  </a:lnTo>
                  <a:lnTo>
                    <a:pt x="496" y="125"/>
                  </a:lnTo>
                  <a:lnTo>
                    <a:pt x="477" y="108"/>
                  </a:lnTo>
                  <a:lnTo>
                    <a:pt x="456" y="93"/>
                  </a:lnTo>
                  <a:lnTo>
                    <a:pt x="432" y="80"/>
                  </a:lnTo>
                  <a:lnTo>
                    <a:pt x="407" y="70"/>
                  </a:lnTo>
                  <a:lnTo>
                    <a:pt x="379" y="62"/>
                  </a:lnTo>
                  <a:lnTo>
                    <a:pt x="350" y="57"/>
                  </a:lnTo>
                  <a:lnTo>
                    <a:pt x="318" y="56"/>
                  </a:lnTo>
                  <a:lnTo>
                    <a:pt x="298" y="56"/>
                  </a:lnTo>
                  <a:lnTo>
                    <a:pt x="277" y="59"/>
                  </a:lnTo>
                  <a:lnTo>
                    <a:pt x="256" y="63"/>
                  </a:lnTo>
                  <a:lnTo>
                    <a:pt x="234" y="69"/>
                  </a:lnTo>
                  <a:lnTo>
                    <a:pt x="211" y="77"/>
                  </a:lnTo>
                  <a:lnTo>
                    <a:pt x="190" y="87"/>
                  </a:lnTo>
                  <a:lnTo>
                    <a:pt x="169" y="100"/>
                  </a:lnTo>
                  <a:lnTo>
                    <a:pt x="148" y="115"/>
                  </a:lnTo>
                  <a:lnTo>
                    <a:pt x="129" y="133"/>
                  </a:lnTo>
                  <a:lnTo>
                    <a:pt x="111" y="153"/>
                  </a:lnTo>
                  <a:lnTo>
                    <a:pt x="95" y="177"/>
                  </a:lnTo>
                  <a:lnTo>
                    <a:pt x="81" y="203"/>
                  </a:lnTo>
                  <a:lnTo>
                    <a:pt x="100" y="204"/>
                  </a:lnTo>
                  <a:lnTo>
                    <a:pt x="117" y="208"/>
                  </a:lnTo>
                  <a:lnTo>
                    <a:pt x="131" y="212"/>
                  </a:lnTo>
                  <a:lnTo>
                    <a:pt x="143" y="219"/>
                  </a:lnTo>
                  <a:lnTo>
                    <a:pt x="152" y="226"/>
                  </a:lnTo>
                  <a:lnTo>
                    <a:pt x="160" y="234"/>
                  </a:lnTo>
                  <a:lnTo>
                    <a:pt x="166" y="243"/>
                  </a:lnTo>
                  <a:lnTo>
                    <a:pt x="170" y="253"/>
                  </a:lnTo>
                  <a:lnTo>
                    <a:pt x="173" y="262"/>
                  </a:lnTo>
                  <a:lnTo>
                    <a:pt x="176" y="280"/>
                  </a:lnTo>
                  <a:lnTo>
                    <a:pt x="176" y="288"/>
                  </a:lnTo>
                  <a:lnTo>
                    <a:pt x="174" y="306"/>
                  </a:lnTo>
                  <a:lnTo>
                    <a:pt x="170" y="321"/>
                  </a:lnTo>
                  <a:lnTo>
                    <a:pt x="162" y="335"/>
                  </a:lnTo>
                  <a:lnTo>
                    <a:pt x="152" y="346"/>
                  </a:lnTo>
                  <a:lnTo>
                    <a:pt x="142" y="356"/>
                  </a:lnTo>
                  <a:lnTo>
                    <a:pt x="128" y="362"/>
                  </a:lnTo>
                  <a:lnTo>
                    <a:pt x="115" y="368"/>
                  </a:lnTo>
                  <a:lnTo>
                    <a:pt x="102" y="371"/>
                  </a:lnTo>
                  <a:lnTo>
                    <a:pt x="88" y="372"/>
                  </a:lnTo>
                  <a:lnTo>
                    <a:pt x="84" y="372"/>
                  </a:lnTo>
                  <a:lnTo>
                    <a:pt x="78" y="371"/>
                  </a:lnTo>
                  <a:lnTo>
                    <a:pt x="62" y="368"/>
                  </a:lnTo>
                  <a:lnTo>
                    <a:pt x="53" y="365"/>
                  </a:lnTo>
                  <a:lnTo>
                    <a:pt x="44" y="361"/>
                  </a:lnTo>
                  <a:lnTo>
                    <a:pt x="34" y="356"/>
                  </a:lnTo>
                  <a:lnTo>
                    <a:pt x="26" y="349"/>
                  </a:lnTo>
                  <a:lnTo>
                    <a:pt x="18" y="340"/>
                  </a:lnTo>
                  <a:lnTo>
                    <a:pt x="11" y="329"/>
                  </a:lnTo>
                  <a:lnTo>
                    <a:pt x="6" y="317"/>
                  </a:lnTo>
                  <a:lnTo>
                    <a:pt x="3" y="302"/>
                  </a:lnTo>
                  <a:lnTo>
                    <a:pt x="1" y="285"/>
                  </a:lnTo>
                  <a:lnTo>
                    <a:pt x="3" y="255"/>
                  </a:lnTo>
                  <a:lnTo>
                    <a:pt x="8" y="226"/>
                  </a:lnTo>
                  <a:lnTo>
                    <a:pt x="17" y="199"/>
                  </a:lnTo>
                  <a:lnTo>
                    <a:pt x="29" y="172"/>
                  </a:lnTo>
                  <a:lnTo>
                    <a:pt x="45" y="145"/>
                  </a:lnTo>
                  <a:lnTo>
                    <a:pt x="63" y="121"/>
                  </a:lnTo>
                  <a:lnTo>
                    <a:pt x="84" y="98"/>
                  </a:lnTo>
                  <a:lnTo>
                    <a:pt x="108" y="77"/>
                  </a:lnTo>
                  <a:lnTo>
                    <a:pt x="135" y="58"/>
                  </a:lnTo>
                  <a:lnTo>
                    <a:pt x="164" y="41"/>
                  </a:lnTo>
                  <a:lnTo>
                    <a:pt x="196" y="27"/>
                  </a:lnTo>
                  <a:lnTo>
                    <a:pt x="230" y="16"/>
                  </a:lnTo>
                  <a:lnTo>
                    <a:pt x="266" y="7"/>
                  </a:lnTo>
                  <a:lnTo>
                    <a:pt x="304" y="2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5487" name="Group 15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3962400" y="5791200"/>
            <a:ext cx="485130" cy="381000"/>
            <a:chOff x="4664" y="3243"/>
            <a:chExt cx="2390" cy="1877"/>
          </a:xfrm>
          <a:solidFill>
            <a:srgbClr val="C00000"/>
          </a:solidFill>
        </p:grpSpPr>
        <p:sp>
          <p:nvSpPr>
            <p:cNvPr id="105489" name="Freeform 17"/>
            <p:cNvSpPr>
              <a:spLocks noEditPoints="1"/>
            </p:cNvSpPr>
            <p:nvPr/>
          </p:nvSpPr>
          <p:spPr bwMode="auto">
            <a:xfrm>
              <a:off x="4664" y="3243"/>
              <a:ext cx="1408" cy="1523"/>
            </a:xfrm>
            <a:custGeom>
              <a:avLst/>
              <a:gdLst/>
              <a:ahLst/>
              <a:cxnLst>
                <a:cxn ang="0">
                  <a:pos x="448" y="393"/>
                </a:cxn>
                <a:cxn ang="0">
                  <a:pos x="324" y="479"/>
                </a:cxn>
                <a:cxn ang="0">
                  <a:pos x="259" y="586"/>
                </a:cxn>
                <a:cxn ang="0">
                  <a:pos x="232" y="711"/>
                </a:cxn>
                <a:cxn ang="0">
                  <a:pos x="235" y="846"/>
                </a:cxn>
                <a:cxn ang="0">
                  <a:pos x="268" y="959"/>
                </a:cxn>
                <a:cxn ang="0">
                  <a:pos x="345" y="1065"/>
                </a:cxn>
                <a:cxn ang="0">
                  <a:pos x="482" y="1145"/>
                </a:cxn>
                <a:cxn ang="0">
                  <a:pos x="793" y="352"/>
                </a:cxn>
                <a:cxn ang="0">
                  <a:pos x="949" y="1135"/>
                </a:cxn>
                <a:cxn ang="0">
                  <a:pos x="1076" y="1054"/>
                </a:cxn>
                <a:cxn ang="0">
                  <a:pos x="1146" y="948"/>
                </a:cxn>
                <a:cxn ang="0">
                  <a:pos x="1175" y="840"/>
                </a:cxn>
                <a:cxn ang="0">
                  <a:pos x="1178" y="713"/>
                </a:cxn>
                <a:cxn ang="0">
                  <a:pos x="1150" y="588"/>
                </a:cxn>
                <a:cxn ang="0">
                  <a:pos x="1080" y="474"/>
                </a:cxn>
                <a:cxn ang="0">
                  <a:pos x="950" y="389"/>
                </a:cxn>
                <a:cxn ang="0">
                  <a:pos x="306" y="0"/>
                </a:cxn>
                <a:cxn ang="0">
                  <a:pos x="460" y="6"/>
                </a:cxn>
                <a:cxn ang="0">
                  <a:pos x="861" y="7"/>
                </a:cxn>
                <a:cxn ang="0">
                  <a:pos x="1068" y="2"/>
                </a:cxn>
                <a:cxn ang="0">
                  <a:pos x="942" y="68"/>
                </a:cxn>
                <a:cxn ang="0">
                  <a:pos x="833" y="86"/>
                </a:cxn>
                <a:cxn ang="0">
                  <a:pos x="796" y="127"/>
                </a:cxn>
                <a:cxn ang="0">
                  <a:pos x="855" y="309"/>
                </a:cxn>
                <a:cxn ang="0">
                  <a:pos x="1126" y="389"/>
                </a:cxn>
                <a:cxn ang="0">
                  <a:pos x="1318" y="534"/>
                </a:cxn>
                <a:cxn ang="0">
                  <a:pos x="1406" y="722"/>
                </a:cxn>
                <a:cxn ang="0">
                  <a:pos x="1368" y="916"/>
                </a:cxn>
                <a:cxn ang="0">
                  <a:pos x="1216" y="1081"/>
                </a:cxn>
                <a:cxn ang="0">
                  <a:pos x="973" y="1192"/>
                </a:cxn>
                <a:cxn ang="0">
                  <a:pos x="794" y="1362"/>
                </a:cxn>
                <a:cxn ang="0">
                  <a:pos x="806" y="1415"/>
                </a:cxn>
                <a:cxn ang="0">
                  <a:pos x="866" y="1444"/>
                </a:cxn>
                <a:cxn ang="0">
                  <a:pos x="1092" y="1453"/>
                </a:cxn>
                <a:cxn ang="0">
                  <a:pos x="973" y="1518"/>
                </a:cxn>
                <a:cxn ang="0">
                  <a:pos x="571" y="1516"/>
                </a:cxn>
                <a:cxn ang="0">
                  <a:pos x="389" y="1519"/>
                </a:cxn>
                <a:cxn ang="0">
                  <a:pos x="420" y="1453"/>
                </a:cxn>
                <a:cxn ang="0">
                  <a:pos x="546" y="1439"/>
                </a:cxn>
                <a:cxn ang="0">
                  <a:pos x="593" y="1405"/>
                </a:cxn>
                <a:cxn ang="0">
                  <a:pos x="540" y="1214"/>
                </a:cxn>
                <a:cxn ang="0">
                  <a:pos x="276" y="1131"/>
                </a:cxn>
                <a:cxn ang="0">
                  <a:pos x="88" y="987"/>
                </a:cxn>
                <a:cxn ang="0">
                  <a:pos x="2" y="802"/>
                </a:cxn>
                <a:cxn ang="0">
                  <a:pos x="39" y="611"/>
                </a:cxn>
                <a:cxn ang="0">
                  <a:pos x="187" y="447"/>
                </a:cxn>
                <a:cxn ang="0">
                  <a:pos x="424" y="335"/>
                </a:cxn>
                <a:cxn ang="0">
                  <a:pos x="599" y="149"/>
                </a:cxn>
                <a:cxn ang="0">
                  <a:pos x="581" y="99"/>
                </a:cxn>
                <a:cxn ang="0">
                  <a:pos x="508" y="73"/>
                </a:cxn>
                <a:cxn ang="0">
                  <a:pos x="306" y="0"/>
                </a:cxn>
              </a:cxnLst>
              <a:rect l="0" t="0" r="r" b="b"/>
              <a:pathLst>
                <a:path w="1408" h="1523">
                  <a:moveTo>
                    <a:pt x="601" y="353"/>
                  </a:moveTo>
                  <a:lnTo>
                    <a:pt x="557" y="359"/>
                  </a:lnTo>
                  <a:lnTo>
                    <a:pt x="518" y="369"/>
                  </a:lnTo>
                  <a:lnTo>
                    <a:pt x="481" y="380"/>
                  </a:lnTo>
                  <a:lnTo>
                    <a:pt x="448" y="393"/>
                  </a:lnTo>
                  <a:lnTo>
                    <a:pt x="418" y="408"/>
                  </a:lnTo>
                  <a:lnTo>
                    <a:pt x="390" y="424"/>
                  </a:lnTo>
                  <a:lnTo>
                    <a:pt x="366" y="441"/>
                  </a:lnTo>
                  <a:lnTo>
                    <a:pt x="344" y="460"/>
                  </a:lnTo>
                  <a:lnTo>
                    <a:pt x="324" y="479"/>
                  </a:lnTo>
                  <a:lnTo>
                    <a:pt x="307" y="499"/>
                  </a:lnTo>
                  <a:lnTo>
                    <a:pt x="293" y="520"/>
                  </a:lnTo>
                  <a:lnTo>
                    <a:pt x="279" y="542"/>
                  </a:lnTo>
                  <a:lnTo>
                    <a:pt x="269" y="564"/>
                  </a:lnTo>
                  <a:lnTo>
                    <a:pt x="259" y="586"/>
                  </a:lnTo>
                  <a:lnTo>
                    <a:pt x="251" y="608"/>
                  </a:lnTo>
                  <a:lnTo>
                    <a:pt x="245" y="629"/>
                  </a:lnTo>
                  <a:lnTo>
                    <a:pt x="240" y="651"/>
                  </a:lnTo>
                  <a:lnTo>
                    <a:pt x="234" y="692"/>
                  </a:lnTo>
                  <a:lnTo>
                    <a:pt x="232" y="711"/>
                  </a:lnTo>
                  <a:lnTo>
                    <a:pt x="231" y="730"/>
                  </a:lnTo>
                  <a:lnTo>
                    <a:pt x="230" y="747"/>
                  </a:lnTo>
                  <a:lnTo>
                    <a:pt x="230" y="782"/>
                  </a:lnTo>
                  <a:lnTo>
                    <a:pt x="233" y="824"/>
                  </a:lnTo>
                  <a:lnTo>
                    <a:pt x="235" y="846"/>
                  </a:lnTo>
                  <a:lnTo>
                    <a:pt x="239" y="868"/>
                  </a:lnTo>
                  <a:lnTo>
                    <a:pt x="244" y="891"/>
                  </a:lnTo>
                  <a:lnTo>
                    <a:pt x="251" y="913"/>
                  </a:lnTo>
                  <a:lnTo>
                    <a:pt x="258" y="936"/>
                  </a:lnTo>
                  <a:lnTo>
                    <a:pt x="268" y="959"/>
                  </a:lnTo>
                  <a:lnTo>
                    <a:pt x="279" y="981"/>
                  </a:lnTo>
                  <a:lnTo>
                    <a:pt x="293" y="1003"/>
                  </a:lnTo>
                  <a:lnTo>
                    <a:pt x="307" y="1024"/>
                  </a:lnTo>
                  <a:lnTo>
                    <a:pt x="325" y="1045"/>
                  </a:lnTo>
                  <a:lnTo>
                    <a:pt x="345" y="1065"/>
                  </a:lnTo>
                  <a:lnTo>
                    <a:pt x="366" y="1084"/>
                  </a:lnTo>
                  <a:lnTo>
                    <a:pt x="391" y="1101"/>
                  </a:lnTo>
                  <a:lnTo>
                    <a:pt x="418" y="1117"/>
                  </a:lnTo>
                  <a:lnTo>
                    <a:pt x="449" y="1131"/>
                  </a:lnTo>
                  <a:lnTo>
                    <a:pt x="482" y="1145"/>
                  </a:lnTo>
                  <a:lnTo>
                    <a:pt x="519" y="1156"/>
                  </a:lnTo>
                  <a:lnTo>
                    <a:pt x="558" y="1165"/>
                  </a:lnTo>
                  <a:lnTo>
                    <a:pt x="601" y="1173"/>
                  </a:lnTo>
                  <a:lnTo>
                    <a:pt x="601" y="353"/>
                  </a:lnTo>
                  <a:close/>
                  <a:moveTo>
                    <a:pt x="793" y="352"/>
                  </a:moveTo>
                  <a:lnTo>
                    <a:pt x="793" y="1172"/>
                  </a:lnTo>
                  <a:lnTo>
                    <a:pt x="837" y="1166"/>
                  </a:lnTo>
                  <a:lnTo>
                    <a:pt x="877" y="1158"/>
                  </a:lnTo>
                  <a:lnTo>
                    <a:pt x="914" y="1147"/>
                  </a:lnTo>
                  <a:lnTo>
                    <a:pt x="949" y="1135"/>
                  </a:lnTo>
                  <a:lnTo>
                    <a:pt x="980" y="1122"/>
                  </a:lnTo>
                  <a:lnTo>
                    <a:pt x="1008" y="1107"/>
                  </a:lnTo>
                  <a:lnTo>
                    <a:pt x="1033" y="1090"/>
                  </a:lnTo>
                  <a:lnTo>
                    <a:pt x="1056" y="1072"/>
                  </a:lnTo>
                  <a:lnTo>
                    <a:pt x="1076" y="1054"/>
                  </a:lnTo>
                  <a:lnTo>
                    <a:pt x="1095" y="1033"/>
                  </a:lnTo>
                  <a:lnTo>
                    <a:pt x="1110" y="1013"/>
                  </a:lnTo>
                  <a:lnTo>
                    <a:pt x="1124" y="992"/>
                  </a:lnTo>
                  <a:lnTo>
                    <a:pt x="1136" y="971"/>
                  </a:lnTo>
                  <a:lnTo>
                    <a:pt x="1146" y="948"/>
                  </a:lnTo>
                  <a:lnTo>
                    <a:pt x="1154" y="926"/>
                  </a:lnTo>
                  <a:lnTo>
                    <a:pt x="1161" y="904"/>
                  </a:lnTo>
                  <a:lnTo>
                    <a:pt x="1167" y="882"/>
                  </a:lnTo>
                  <a:lnTo>
                    <a:pt x="1171" y="861"/>
                  </a:lnTo>
                  <a:lnTo>
                    <a:pt x="1175" y="840"/>
                  </a:lnTo>
                  <a:lnTo>
                    <a:pt x="1177" y="819"/>
                  </a:lnTo>
                  <a:lnTo>
                    <a:pt x="1178" y="799"/>
                  </a:lnTo>
                  <a:lnTo>
                    <a:pt x="1179" y="780"/>
                  </a:lnTo>
                  <a:lnTo>
                    <a:pt x="1179" y="762"/>
                  </a:lnTo>
                  <a:lnTo>
                    <a:pt x="1178" y="713"/>
                  </a:lnTo>
                  <a:lnTo>
                    <a:pt x="1175" y="687"/>
                  </a:lnTo>
                  <a:lnTo>
                    <a:pt x="1171" y="662"/>
                  </a:lnTo>
                  <a:lnTo>
                    <a:pt x="1165" y="637"/>
                  </a:lnTo>
                  <a:lnTo>
                    <a:pt x="1159" y="612"/>
                  </a:lnTo>
                  <a:lnTo>
                    <a:pt x="1150" y="588"/>
                  </a:lnTo>
                  <a:lnTo>
                    <a:pt x="1140" y="563"/>
                  </a:lnTo>
                  <a:lnTo>
                    <a:pt x="1128" y="540"/>
                  </a:lnTo>
                  <a:lnTo>
                    <a:pt x="1114" y="517"/>
                  </a:lnTo>
                  <a:lnTo>
                    <a:pt x="1098" y="495"/>
                  </a:lnTo>
                  <a:lnTo>
                    <a:pt x="1080" y="474"/>
                  </a:lnTo>
                  <a:lnTo>
                    <a:pt x="1059" y="454"/>
                  </a:lnTo>
                  <a:lnTo>
                    <a:pt x="1036" y="436"/>
                  </a:lnTo>
                  <a:lnTo>
                    <a:pt x="1010" y="418"/>
                  </a:lnTo>
                  <a:lnTo>
                    <a:pt x="981" y="403"/>
                  </a:lnTo>
                  <a:lnTo>
                    <a:pt x="950" y="389"/>
                  </a:lnTo>
                  <a:lnTo>
                    <a:pt x="916" y="377"/>
                  </a:lnTo>
                  <a:lnTo>
                    <a:pt x="878" y="366"/>
                  </a:lnTo>
                  <a:lnTo>
                    <a:pt x="838" y="358"/>
                  </a:lnTo>
                  <a:lnTo>
                    <a:pt x="793" y="352"/>
                  </a:lnTo>
                  <a:close/>
                  <a:moveTo>
                    <a:pt x="306" y="0"/>
                  </a:moveTo>
                  <a:lnTo>
                    <a:pt x="329" y="2"/>
                  </a:lnTo>
                  <a:lnTo>
                    <a:pt x="358" y="3"/>
                  </a:lnTo>
                  <a:lnTo>
                    <a:pt x="389" y="5"/>
                  </a:lnTo>
                  <a:lnTo>
                    <a:pt x="424" y="5"/>
                  </a:lnTo>
                  <a:lnTo>
                    <a:pt x="460" y="6"/>
                  </a:lnTo>
                  <a:lnTo>
                    <a:pt x="498" y="7"/>
                  </a:lnTo>
                  <a:lnTo>
                    <a:pt x="536" y="7"/>
                  </a:lnTo>
                  <a:lnTo>
                    <a:pt x="574" y="8"/>
                  </a:lnTo>
                  <a:lnTo>
                    <a:pt x="824" y="8"/>
                  </a:lnTo>
                  <a:lnTo>
                    <a:pt x="861" y="7"/>
                  </a:lnTo>
                  <a:lnTo>
                    <a:pt x="899" y="7"/>
                  </a:lnTo>
                  <a:lnTo>
                    <a:pt x="973" y="5"/>
                  </a:lnTo>
                  <a:lnTo>
                    <a:pt x="1008" y="5"/>
                  </a:lnTo>
                  <a:lnTo>
                    <a:pt x="1039" y="3"/>
                  </a:lnTo>
                  <a:lnTo>
                    <a:pt x="1068" y="2"/>
                  </a:lnTo>
                  <a:lnTo>
                    <a:pt x="1091" y="0"/>
                  </a:lnTo>
                  <a:lnTo>
                    <a:pt x="1091" y="67"/>
                  </a:lnTo>
                  <a:lnTo>
                    <a:pt x="1015" y="67"/>
                  </a:lnTo>
                  <a:lnTo>
                    <a:pt x="977" y="68"/>
                  </a:lnTo>
                  <a:lnTo>
                    <a:pt x="942" y="68"/>
                  </a:lnTo>
                  <a:lnTo>
                    <a:pt x="912" y="71"/>
                  </a:lnTo>
                  <a:lnTo>
                    <a:pt x="887" y="73"/>
                  </a:lnTo>
                  <a:lnTo>
                    <a:pt x="866" y="77"/>
                  </a:lnTo>
                  <a:lnTo>
                    <a:pt x="848" y="81"/>
                  </a:lnTo>
                  <a:lnTo>
                    <a:pt x="833" y="86"/>
                  </a:lnTo>
                  <a:lnTo>
                    <a:pt x="821" y="92"/>
                  </a:lnTo>
                  <a:lnTo>
                    <a:pt x="812" y="100"/>
                  </a:lnTo>
                  <a:lnTo>
                    <a:pt x="805" y="108"/>
                  </a:lnTo>
                  <a:lnTo>
                    <a:pt x="800" y="116"/>
                  </a:lnTo>
                  <a:lnTo>
                    <a:pt x="796" y="127"/>
                  </a:lnTo>
                  <a:lnTo>
                    <a:pt x="795" y="137"/>
                  </a:lnTo>
                  <a:lnTo>
                    <a:pt x="794" y="149"/>
                  </a:lnTo>
                  <a:lnTo>
                    <a:pt x="793" y="162"/>
                  </a:lnTo>
                  <a:lnTo>
                    <a:pt x="793" y="303"/>
                  </a:lnTo>
                  <a:lnTo>
                    <a:pt x="855" y="309"/>
                  </a:lnTo>
                  <a:lnTo>
                    <a:pt x="914" y="318"/>
                  </a:lnTo>
                  <a:lnTo>
                    <a:pt x="971" y="332"/>
                  </a:lnTo>
                  <a:lnTo>
                    <a:pt x="1025" y="347"/>
                  </a:lnTo>
                  <a:lnTo>
                    <a:pt x="1077" y="367"/>
                  </a:lnTo>
                  <a:lnTo>
                    <a:pt x="1126" y="389"/>
                  </a:lnTo>
                  <a:lnTo>
                    <a:pt x="1171" y="413"/>
                  </a:lnTo>
                  <a:lnTo>
                    <a:pt x="1213" y="440"/>
                  </a:lnTo>
                  <a:lnTo>
                    <a:pt x="1252" y="469"/>
                  </a:lnTo>
                  <a:lnTo>
                    <a:pt x="1287" y="501"/>
                  </a:lnTo>
                  <a:lnTo>
                    <a:pt x="1318" y="534"/>
                  </a:lnTo>
                  <a:lnTo>
                    <a:pt x="1344" y="569"/>
                  </a:lnTo>
                  <a:lnTo>
                    <a:pt x="1367" y="606"/>
                  </a:lnTo>
                  <a:lnTo>
                    <a:pt x="1385" y="643"/>
                  </a:lnTo>
                  <a:lnTo>
                    <a:pt x="1397" y="682"/>
                  </a:lnTo>
                  <a:lnTo>
                    <a:pt x="1406" y="722"/>
                  </a:lnTo>
                  <a:lnTo>
                    <a:pt x="1408" y="762"/>
                  </a:lnTo>
                  <a:lnTo>
                    <a:pt x="1406" y="802"/>
                  </a:lnTo>
                  <a:lnTo>
                    <a:pt x="1398" y="840"/>
                  </a:lnTo>
                  <a:lnTo>
                    <a:pt x="1385" y="879"/>
                  </a:lnTo>
                  <a:lnTo>
                    <a:pt x="1368" y="916"/>
                  </a:lnTo>
                  <a:lnTo>
                    <a:pt x="1346" y="952"/>
                  </a:lnTo>
                  <a:lnTo>
                    <a:pt x="1320" y="986"/>
                  </a:lnTo>
                  <a:lnTo>
                    <a:pt x="1289" y="1020"/>
                  </a:lnTo>
                  <a:lnTo>
                    <a:pt x="1254" y="1051"/>
                  </a:lnTo>
                  <a:lnTo>
                    <a:pt x="1216" y="1081"/>
                  </a:lnTo>
                  <a:lnTo>
                    <a:pt x="1175" y="1108"/>
                  </a:lnTo>
                  <a:lnTo>
                    <a:pt x="1129" y="1133"/>
                  </a:lnTo>
                  <a:lnTo>
                    <a:pt x="1080" y="1155"/>
                  </a:lnTo>
                  <a:lnTo>
                    <a:pt x="1028" y="1175"/>
                  </a:lnTo>
                  <a:lnTo>
                    <a:pt x="973" y="1192"/>
                  </a:lnTo>
                  <a:lnTo>
                    <a:pt x="916" y="1205"/>
                  </a:lnTo>
                  <a:lnTo>
                    <a:pt x="855" y="1215"/>
                  </a:lnTo>
                  <a:lnTo>
                    <a:pt x="793" y="1221"/>
                  </a:lnTo>
                  <a:lnTo>
                    <a:pt x="794" y="1221"/>
                  </a:lnTo>
                  <a:lnTo>
                    <a:pt x="794" y="1362"/>
                  </a:lnTo>
                  <a:lnTo>
                    <a:pt x="795" y="1375"/>
                  </a:lnTo>
                  <a:lnTo>
                    <a:pt x="796" y="1387"/>
                  </a:lnTo>
                  <a:lnTo>
                    <a:pt x="797" y="1397"/>
                  </a:lnTo>
                  <a:lnTo>
                    <a:pt x="801" y="1407"/>
                  </a:lnTo>
                  <a:lnTo>
                    <a:pt x="806" y="1415"/>
                  </a:lnTo>
                  <a:lnTo>
                    <a:pt x="813" y="1423"/>
                  </a:lnTo>
                  <a:lnTo>
                    <a:pt x="822" y="1430"/>
                  </a:lnTo>
                  <a:lnTo>
                    <a:pt x="834" y="1435"/>
                  </a:lnTo>
                  <a:lnTo>
                    <a:pt x="848" y="1440"/>
                  </a:lnTo>
                  <a:lnTo>
                    <a:pt x="866" y="1444"/>
                  </a:lnTo>
                  <a:lnTo>
                    <a:pt x="888" y="1448"/>
                  </a:lnTo>
                  <a:lnTo>
                    <a:pt x="913" y="1450"/>
                  </a:lnTo>
                  <a:lnTo>
                    <a:pt x="943" y="1452"/>
                  </a:lnTo>
                  <a:lnTo>
                    <a:pt x="977" y="1453"/>
                  </a:lnTo>
                  <a:lnTo>
                    <a:pt x="1092" y="1453"/>
                  </a:lnTo>
                  <a:lnTo>
                    <a:pt x="1092" y="1523"/>
                  </a:lnTo>
                  <a:lnTo>
                    <a:pt x="1069" y="1522"/>
                  </a:lnTo>
                  <a:lnTo>
                    <a:pt x="1040" y="1520"/>
                  </a:lnTo>
                  <a:lnTo>
                    <a:pt x="1008" y="1519"/>
                  </a:lnTo>
                  <a:lnTo>
                    <a:pt x="973" y="1518"/>
                  </a:lnTo>
                  <a:lnTo>
                    <a:pt x="936" y="1518"/>
                  </a:lnTo>
                  <a:lnTo>
                    <a:pt x="898" y="1517"/>
                  </a:lnTo>
                  <a:lnTo>
                    <a:pt x="859" y="1517"/>
                  </a:lnTo>
                  <a:lnTo>
                    <a:pt x="822" y="1516"/>
                  </a:lnTo>
                  <a:lnTo>
                    <a:pt x="571" y="1516"/>
                  </a:lnTo>
                  <a:lnTo>
                    <a:pt x="534" y="1517"/>
                  </a:lnTo>
                  <a:lnTo>
                    <a:pt x="497" y="1517"/>
                  </a:lnTo>
                  <a:lnTo>
                    <a:pt x="460" y="1518"/>
                  </a:lnTo>
                  <a:lnTo>
                    <a:pt x="423" y="1518"/>
                  </a:lnTo>
                  <a:lnTo>
                    <a:pt x="389" y="1519"/>
                  </a:lnTo>
                  <a:lnTo>
                    <a:pt x="357" y="1520"/>
                  </a:lnTo>
                  <a:lnTo>
                    <a:pt x="329" y="1522"/>
                  </a:lnTo>
                  <a:lnTo>
                    <a:pt x="306" y="1523"/>
                  </a:lnTo>
                  <a:lnTo>
                    <a:pt x="306" y="1453"/>
                  </a:lnTo>
                  <a:lnTo>
                    <a:pt x="420" y="1453"/>
                  </a:lnTo>
                  <a:lnTo>
                    <a:pt x="454" y="1452"/>
                  </a:lnTo>
                  <a:lnTo>
                    <a:pt x="483" y="1449"/>
                  </a:lnTo>
                  <a:lnTo>
                    <a:pt x="508" y="1447"/>
                  </a:lnTo>
                  <a:lnTo>
                    <a:pt x="529" y="1443"/>
                  </a:lnTo>
                  <a:lnTo>
                    <a:pt x="546" y="1439"/>
                  </a:lnTo>
                  <a:lnTo>
                    <a:pt x="561" y="1434"/>
                  </a:lnTo>
                  <a:lnTo>
                    <a:pt x="573" y="1428"/>
                  </a:lnTo>
                  <a:lnTo>
                    <a:pt x="581" y="1421"/>
                  </a:lnTo>
                  <a:lnTo>
                    <a:pt x="588" y="1414"/>
                  </a:lnTo>
                  <a:lnTo>
                    <a:pt x="593" y="1405"/>
                  </a:lnTo>
                  <a:lnTo>
                    <a:pt x="597" y="1396"/>
                  </a:lnTo>
                  <a:lnTo>
                    <a:pt x="598" y="1385"/>
                  </a:lnTo>
                  <a:lnTo>
                    <a:pt x="600" y="1361"/>
                  </a:lnTo>
                  <a:lnTo>
                    <a:pt x="600" y="1221"/>
                  </a:lnTo>
                  <a:lnTo>
                    <a:pt x="540" y="1214"/>
                  </a:lnTo>
                  <a:lnTo>
                    <a:pt x="482" y="1203"/>
                  </a:lnTo>
                  <a:lnTo>
                    <a:pt x="427" y="1190"/>
                  </a:lnTo>
                  <a:lnTo>
                    <a:pt x="373" y="1173"/>
                  </a:lnTo>
                  <a:lnTo>
                    <a:pt x="323" y="1153"/>
                  </a:lnTo>
                  <a:lnTo>
                    <a:pt x="276" y="1131"/>
                  </a:lnTo>
                  <a:lnTo>
                    <a:pt x="231" y="1107"/>
                  </a:lnTo>
                  <a:lnTo>
                    <a:pt x="189" y="1080"/>
                  </a:lnTo>
                  <a:lnTo>
                    <a:pt x="152" y="1051"/>
                  </a:lnTo>
                  <a:lnTo>
                    <a:pt x="118" y="1019"/>
                  </a:lnTo>
                  <a:lnTo>
                    <a:pt x="88" y="987"/>
                  </a:lnTo>
                  <a:lnTo>
                    <a:pt x="62" y="952"/>
                  </a:lnTo>
                  <a:lnTo>
                    <a:pt x="40" y="917"/>
                  </a:lnTo>
                  <a:lnTo>
                    <a:pt x="22" y="879"/>
                  </a:lnTo>
                  <a:lnTo>
                    <a:pt x="10" y="841"/>
                  </a:lnTo>
                  <a:lnTo>
                    <a:pt x="2" y="802"/>
                  </a:lnTo>
                  <a:lnTo>
                    <a:pt x="0" y="762"/>
                  </a:lnTo>
                  <a:lnTo>
                    <a:pt x="2" y="723"/>
                  </a:lnTo>
                  <a:lnTo>
                    <a:pt x="10" y="685"/>
                  </a:lnTo>
                  <a:lnTo>
                    <a:pt x="22" y="647"/>
                  </a:lnTo>
                  <a:lnTo>
                    <a:pt x="39" y="611"/>
                  </a:lnTo>
                  <a:lnTo>
                    <a:pt x="60" y="575"/>
                  </a:lnTo>
                  <a:lnTo>
                    <a:pt x="86" y="540"/>
                  </a:lnTo>
                  <a:lnTo>
                    <a:pt x="116" y="508"/>
                  </a:lnTo>
                  <a:lnTo>
                    <a:pt x="149" y="476"/>
                  </a:lnTo>
                  <a:lnTo>
                    <a:pt x="187" y="447"/>
                  </a:lnTo>
                  <a:lnTo>
                    <a:pt x="227" y="419"/>
                  </a:lnTo>
                  <a:lnTo>
                    <a:pt x="272" y="395"/>
                  </a:lnTo>
                  <a:lnTo>
                    <a:pt x="320" y="372"/>
                  </a:lnTo>
                  <a:lnTo>
                    <a:pt x="370" y="352"/>
                  </a:lnTo>
                  <a:lnTo>
                    <a:pt x="424" y="335"/>
                  </a:lnTo>
                  <a:lnTo>
                    <a:pt x="480" y="320"/>
                  </a:lnTo>
                  <a:lnTo>
                    <a:pt x="539" y="310"/>
                  </a:lnTo>
                  <a:lnTo>
                    <a:pt x="600" y="303"/>
                  </a:lnTo>
                  <a:lnTo>
                    <a:pt x="600" y="162"/>
                  </a:lnTo>
                  <a:lnTo>
                    <a:pt x="599" y="149"/>
                  </a:lnTo>
                  <a:lnTo>
                    <a:pt x="598" y="137"/>
                  </a:lnTo>
                  <a:lnTo>
                    <a:pt x="597" y="126"/>
                  </a:lnTo>
                  <a:lnTo>
                    <a:pt x="593" y="116"/>
                  </a:lnTo>
                  <a:lnTo>
                    <a:pt x="588" y="107"/>
                  </a:lnTo>
                  <a:lnTo>
                    <a:pt x="581" y="99"/>
                  </a:lnTo>
                  <a:lnTo>
                    <a:pt x="573" y="92"/>
                  </a:lnTo>
                  <a:lnTo>
                    <a:pt x="561" y="86"/>
                  </a:lnTo>
                  <a:lnTo>
                    <a:pt x="546" y="81"/>
                  </a:lnTo>
                  <a:lnTo>
                    <a:pt x="529" y="77"/>
                  </a:lnTo>
                  <a:lnTo>
                    <a:pt x="508" y="73"/>
                  </a:lnTo>
                  <a:lnTo>
                    <a:pt x="483" y="71"/>
                  </a:lnTo>
                  <a:lnTo>
                    <a:pt x="454" y="68"/>
                  </a:lnTo>
                  <a:lnTo>
                    <a:pt x="420" y="67"/>
                  </a:lnTo>
                  <a:lnTo>
                    <a:pt x="306" y="67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90" name="Freeform 18"/>
            <p:cNvSpPr>
              <a:spLocks/>
            </p:cNvSpPr>
            <p:nvPr/>
          </p:nvSpPr>
          <p:spPr bwMode="auto">
            <a:xfrm>
              <a:off x="6297" y="4039"/>
              <a:ext cx="757" cy="1081"/>
            </a:xfrm>
            <a:custGeom>
              <a:avLst/>
              <a:gdLst/>
              <a:ahLst/>
              <a:cxnLst>
                <a:cxn ang="0">
                  <a:pos x="486" y="13"/>
                </a:cxn>
                <a:cxn ang="0">
                  <a:pos x="609" y="63"/>
                </a:cxn>
                <a:cxn ang="0">
                  <a:pos x="687" y="144"/>
                </a:cxn>
                <a:cxn ang="0">
                  <a:pos x="705" y="239"/>
                </a:cxn>
                <a:cxn ang="0">
                  <a:pos x="680" y="327"/>
                </a:cxn>
                <a:cxn ang="0">
                  <a:pos x="616" y="412"/>
                </a:cxn>
                <a:cxn ang="0">
                  <a:pos x="506" y="481"/>
                </a:cxn>
                <a:cxn ang="0">
                  <a:pos x="583" y="532"/>
                </a:cxn>
                <a:cxn ang="0">
                  <a:pos x="693" y="614"/>
                </a:cxn>
                <a:cxn ang="0">
                  <a:pos x="749" y="719"/>
                </a:cxn>
                <a:cxn ang="0">
                  <a:pos x="749" y="837"/>
                </a:cxn>
                <a:cxn ang="0">
                  <a:pos x="687" y="951"/>
                </a:cxn>
                <a:cxn ang="0">
                  <a:pos x="572" y="1036"/>
                </a:cxn>
                <a:cxn ang="0">
                  <a:pos x="416" y="1078"/>
                </a:cxn>
                <a:cxn ang="0">
                  <a:pos x="256" y="1069"/>
                </a:cxn>
                <a:cxn ang="0">
                  <a:pos x="125" y="1023"/>
                </a:cxn>
                <a:cxn ang="0">
                  <a:pos x="34" y="943"/>
                </a:cxn>
                <a:cxn ang="0">
                  <a:pos x="0" y="835"/>
                </a:cxn>
                <a:cxn ang="0">
                  <a:pos x="24" y="772"/>
                </a:cxn>
                <a:cxn ang="0">
                  <a:pos x="79" y="745"/>
                </a:cxn>
                <a:cxn ang="0">
                  <a:pos x="145" y="759"/>
                </a:cxn>
                <a:cxn ang="0">
                  <a:pos x="180" y="814"/>
                </a:cxn>
                <a:cxn ang="0">
                  <a:pos x="177" y="861"/>
                </a:cxn>
                <a:cxn ang="0">
                  <a:pos x="149" y="899"/>
                </a:cxn>
                <a:cxn ang="0">
                  <a:pos x="87" y="919"/>
                </a:cxn>
                <a:cxn ang="0">
                  <a:pos x="168" y="986"/>
                </a:cxn>
                <a:cxn ang="0">
                  <a:pos x="265" y="1020"/>
                </a:cxn>
                <a:cxn ang="0">
                  <a:pos x="351" y="1031"/>
                </a:cxn>
                <a:cxn ang="0">
                  <a:pos x="422" y="1025"/>
                </a:cxn>
                <a:cxn ang="0">
                  <a:pos x="492" y="991"/>
                </a:cxn>
                <a:cxn ang="0">
                  <a:pos x="548" y="921"/>
                </a:cxn>
                <a:cxn ang="0">
                  <a:pos x="577" y="811"/>
                </a:cxn>
                <a:cxn ang="0">
                  <a:pos x="567" y="679"/>
                </a:cxn>
                <a:cxn ang="0">
                  <a:pos x="517" y="586"/>
                </a:cxn>
                <a:cxn ang="0">
                  <a:pos x="437" y="534"/>
                </a:cxn>
                <a:cxn ang="0">
                  <a:pos x="359" y="522"/>
                </a:cxn>
                <a:cxn ang="0">
                  <a:pos x="236" y="518"/>
                </a:cxn>
                <a:cxn ang="0">
                  <a:pos x="229" y="490"/>
                </a:cxn>
                <a:cxn ang="0">
                  <a:pos x="243" y="481"/>
                </a:cxn>
                <a:cxn ang="0">
                  <a:pos x="256" y="478"/>
                </a:cxn>
                <a:cxn ang="0">
                  <a:pos x="298" y="474"/>
                </a:cxn>
                <a:cxn ang="0">
                  <a:pos x="398" y="461"/>
                </a:cxn>
                <a:cxn ang="0">
                  <a:pos x="479" y="407"/>
                </a:cxn>
                <a:cxn ang="0">
                  <a:pos x="533" y="305"/>
                </a:cxn>
                <a:cxn ang="0">
                  <a:pos x="544" y="192"/>
                </a:cxn>
                <a:cxn ang="0">
                  <a:pos x="516" y="112"/>
                </a:cxn>
                <a:cxn ang="0">
                  <a:pos x="462" y="67"/>
                </a:cxn>
                <a:cxn ang="0">
                  <a:pos x="399" y="48"/>
                </a:cxn>
                <a:cxn ang="0">
                  <a:pos x="330" y="48"/>
                </a:cxn>
                <a:cxn ang="0">
                  <a:pos x="241" y="67"/>
                </a:cxn>
                <a:cxn ang="0">
                  <a:pos x="155" y="115"/>
                </a:cxn>
                <a:cxn ang="0">
                  <a:pos x="192" y="152"/>
                </a:cxn>
                <a:cxn ang="0">
                  <a:pos x="222" y="214"/>
                </a:cxn>
                <a:cxn ang="0">
                  <a:pos x="198" y="272"/>
                </a:cxn>
                <a:cxn ang="0">
                  <a:pos x="138" y="295"/>
                </a:cxn>
                <a:cxn ang="0">
                  <a:pos x="76" y="275"/>
                </a:cxn>
                <a:cxn ang="0">
                  <a:pos x="51" y="214"/>
                </a:cxn>
                <a:cxn ang="0">
                  <a:pos x="83" y="116"/>
                </a:cxn>
                <a:cxn ang="0">
                  <a:pos x="171" y="44"/>
                </a:cxn>
                <a:cxn ang="0">
                  <a:pos x="299" y="6"/>
                </a:cxn>
              </a:cxnLst>
              <a:rect l="0" t="0" r="r" b="b"/>
              <a:pathLst>
                <a:path w="757" h="1081">
                  <a:moveTo>
                    <a:pt x="374" y="0"/>
                  </a:moveTo>
                  <a:lnTo>
                    <a:pt x="413" y="2"/>
                  </a:lnTo>
                  <a:lnTo>
                    <a:pt x="451" y="6"/>
                  </a:lnTo>
                  <a:lnTo>
                    <a:pt x="486" y="13"/>
                  </a:lnTo>
                  <a:lnTo>
                    <a:pt x="520" y="22"/>
                  </a:lnTo>
                  <a:lnTo>
                    <a:pt x="552" y="33"/>
                  </a:lnTo>
                  <a:lnTo>
                    <a:pt x="582" y="47"/>
                  </a:lnTo>
                  <a:lnTo>
                    <a:pt x="609" y="63"/>
                  </a:lnTo>
                  <a:lnTo>
                    <a:pt x="633" y="81"/>
                  </a:lnTo>
                  <a:lnTo>
                    <a:pt x="654" y="101"/>
                  </a:lnTo>
                  <a:lnTo>
                    <a:pt x="672" y="121"/>
                  </a:lnTo>
                  <a:lnTo>
                    <a:pt x="687" y="144"/>
                  </a:lnTo>
                  <a:lnTo>
                    <a:pt x="697" y="167"/>
                  </a:lnTo>
                  <a:lnTo>
                    <a:pt x="704" y="192"/>
                  </a:lnTo>
                  <a:lnTo>
                    <a:pt x="706" y="218"/>
                  </a:lnTo>
                  <a:lnTo>
                    <a:pt x="705" y="239"/>
                  </a:lnTo>
                  <a:lnTo>
                    <a:pt x="702" y="261"/>
                  </a:lnTo>
                  <a:lnTo>
                    <a:pt x="697" y="283"/>
                  </a:lnTo>
                  <a:lnTo>
                    <a:pt x="690" y="306"/>
                  </a:lnTo>
                  <a:lnTo>
                    <a:pt x="680" y="327"/>
                  </a:lnTo>
                  <a:lnTo>
                    <a:pt x="668" y="350"/>
                  </a:lnTo>
                  <a:lnTo>
                    <a:pt x="653" y="371"/>
                  </a:lnTo>
                  <a:lnTo>
                    <a:pt x="636" y="392"/>
                  </a:lnTo>
                  <a:lnTo>
                    <a:pt x="616" y="412"/>
                  </a:lnTo>
                  <a:lnTo>
                    <a:pt x="593" y="431"/>
                  </a:lnTo>
                  <a:lnTo>
                    <a:pt x="567" y="449"/>
                  </a:lnTo>
                  <a:lnTo>
                    <a:pt x="538" y="466"/>
                  </a:lnTo>
                  <a:lnTo>
                    <a:pt x="506" y="481"/>
                  </a:lnTo>
                  <a:lnTo>
                    <a:pt x="470" y="495"/>
                  </a:lnTo>
                  <a:lnTo>
                    <a:pt x="510" y="505"/>
                  </a:lnTo>
                  <a:lnTo>
                    <a:pt x="548" y="517"/>
                  </a:lnTo>
                  <a:lnTo>
                    <a:pt x="583" y="532"/>
                  </a:lnTo>
                  <a:lnTo>
                    <a:pt x="615" y="549"/>
                  </a:lnTo>
                  <a:lnTo>
                    <a:pt x="644" y="569"/>
                  </a:lnTo>
                  <a:lnTo>
                    <a:pt x="670" y="591"/>
                  </a:lnTo>
                  <a:lnTo>
                    <a:pt x="693" y="614"/>
                  </a:lnTo>
                  <a:lnTo>
                    <a:pt x="712" y="638"/>
                  </a:lnTo>
                  <a:lnTo>
                    <a:pt x="728" y="665"/>
                  </a:lnTo>
                  <a:lnTo>
                    <a:pt x="741" y="692"/>
                  </a:lnTo>
                  <a:lnTo>
                    <a:pt x="749" y="719"/>
                  </a:lnTo>
                  <a:lnTo>
                    <a:pt x="756" y="747"/>
                  </a:lnTo>
                  <a:lnTo>
                    <a:pt x="757" y="775"/>
                  </a:lnTo>
                  <a:lnTo>
                    <a:pt x="755" y="807"/>
                  </a:lnTo>
                  <a:lnTo>
                    <a:pt x="749" y="837"/>
                  </a:lnTo>
                  <a:lnTo>
                    <a:pt x="739" y="867"/>
                  </a:lnTo>
                  <a:lnTo>
                    <a:pt x="725" y="897"/>
                  </a:lnTo>
                  <a:lnTo>
                    <a:pt x="708" y="925"/>
                  </a:lnTo>
                  <a:lnTo>
                    <a:pt x="687" y="951"/>
                  </a:lnTo>
                  <a:lnTo>
                    <a:pt x="662" y="976"/>
                  </a:lnTo>
                  <a:lnTo>
                    <a:pt x="635" y="998"/>
                  </a:lnTo>
                  <a:lnTo>
                    <a:pt x="604" y="1019"/>
                  </a:lnTo>
                  <a:lnTo>
                    <a:pt x="572" y="1036"/>
                  </a:lnTo>
                  <a:lnTo>
                    <a:pt x="536" y="1051"/>
                  </a:lnTo>
                  <a:lnTo>
                    <a:pt x="498" y="1064"/>
                  </a:lnTo>
                  <a:lnTo>
                    <a:pt x="458" y="1073"/>
                  </a:lnTo>
                  <a:lnTo>
                    <a:pt x="416" y="1078"/>
                  </a:lnTo>
                  <a:lnTo>
                    <a:pt x="371" y="1081"/>
                  </a:lnTo>
                  <a:lnTo>
                    <a:pt x="332" y="1079"/>
                  </a:lnTo>
                  <a:lnTo>
                    <a:pt x="293" y="1075"/>
                  </a:lnTo>
                  <a:lnTo>
                    <a:pt x="256" y="1069"/>
                  </a:lnTo>
                  <a:lnTo>
                    <a:pt x="220" y="1061"/>
                  </a:lnTo>
                  <a:lnTo>
                    <a:pt x="186" y="1051"/>
                  </a:lnTo>
                  <a:lnTo>
                    <a:pt x="154" y="1038"/>
                  </a:lnTo>
                  <a:lnTo>
                    <a:pt x="125" y="1023"/>
                  </a:lnTo>
                  <a:lnTo>
                    <a:pt x="97" y="1006"/>
                  </a:lnTo>
                  <a:lnTo>
                    <a:pt x="73" y="987"/>
                  </a:lnTo>
                  <a:lnTo>
                    <a:pt x="52" y="966"/>
                  </a:lnTo>
                  <a:lnTo>
                    <a:pt x="34" y="943"/>
                  </a:lnTo>
                  <a:lnTo>
                    <a:pt x="20" y="919"/>
                  </a:lnTo>
                  <a:lnTo>
                    <a:pt x="9" y="893"/>
                  </a:lnTo>
                  <a:lnTo>
                    <a:pt x="3" y="864"/>
                  </a:lnTo>
                  <a:lnTo>
                    <a:pt x="0" y="835"/>
                  </a:lnTo>
                  <a:lnTo>
                    <a:pt x="2" y="816"/>
                  </a:lnTo>
                  <a:lnTo>
                    <a:pt x="7" y="799"/>
                  </a:lnTo>
                  <a:lnTo>
                    <a:pt x="14" y="784"/>
                  </a:lnTo>
                  <a:lnTo>
                    <a:pt x="24" y="772"/>
                  </a:lnTo>
                  <a:lnTo>
                    <a:pt x="36" y="761"/>
                  </a:lnTo>
                  <a:lnTo>
                    <a:pt x="49" y="754"/>
                  </a:lnTo>
                  <a:lnTo>
                    <a:pt x="64" y="748"/>
                  </a:lnTo>
                  <a:lnTo>
                    <a:pt x="79" y="745"/>
                  </a:lnTo>
                  <a:lnTo>
                    <a:pt x="95" y="744"/>
                  </a:lnTo>
                  <a:lnTo>
                    <a:pt x="113" y="745"/>
                  </a:lnTo>
                  <a:lnTo>
                    <a:pt x="130" y="751"/>
                  </a:lnTo>
                  <a:lnTo>
                    <a:pt x="145" y="759"/>
                  </a:lnTo>
                  <a:lnTo>
                    <a:pt x="157" y="769"/>
                  </a:lnTo>
                  <a:lnTo>
                    <a:pt x="168" y="782"/>
                  </a:lnTo>
                  <a:lnTo>
                    <a:pt x="176" y="797"/>
                  </a:lnTo>
                  <a:lnTo>
                    <a:pt x="180" y="814"/>
                  </a:lnTo>
                  <a:lnTo>
                    <a:pt x="182" y="831"/>
                  </a:lnTo>
                  <a:lnTo>
                    <a:pt x="181" y="840"/>
                  </a:lnTo>
                  <a:lnTo>
                    <a:pt x="180" y="850"/>
                  </a:lnTo>
                  <a:lnTo>
                    <a:pt x="177" y="861"/>
                  </a:lnTo>
                  <a:lnTo>
                    <a:pt x="173" y="870"/>
                  </a:lnTo>
                  <a:lnTo>
                    <a:pt x="166" y="881"/>
                  </a:lnTo>
                  <a:lnTo>
                    <a:pt x="159" y="891"/>
                  </a:lnTo>
                  <a:lnTo>
                    <a:pt x="149" y="899"/>
                  </a:lnTo>
                  <a:lnTo>
                    <a:pt x="138" y="906"/>
                  </a:lnTo>
                  <a:lnTo>
                    <a:pt x="123" y="912"/>
                  </a:lnTo>
                  <a:lnTo>
                    <a:pt x="107" y="917"/>
                  </a:lnTo>
                  <a:lnTo>
                    <a:pt x="87" y="919"/>
                  </a:lnTo>
                  <a:lnTo>
                    <a:pt x="104" y="939"/>
                  </a:lnTo>
                  <a:lnTo>
                    <a:pt x="124" y="958"/>
                  </a:lnTo>
                  <a:lnTo>
                    <a:pt x="145" y="973"/>
                  </a:lnTo>
                  <a:lnTo>
                    <a:pt x="168" y="986"/>
                  </a:lnTo>
                  <a:lnTo>
                    <a:pt x="192" y="998"/>
                  </a:lnTo>
                  <a:lnTo>
                    <a:pt x="217" y="1007"/>
                  </a:lnTo>
                  <a:lnTo>
                    <a:pt x="241" y="1014"/>
                  </a:lnTo>
                  <a:lnTo>
                    <a:pt x="265" y="1020"/>
                  </a:lnTo>
                  <a:lnTo>
                    <a:pt x="289" y="1025"/>
                  </a:lnTo>
                  <a:lnTo>
                    <a:pt x="312" y="1028"/>
                  </a:lnTo>
                  <a:lnTo>
                    <a:pt x="333" y="1030"/>
                  </a:lnTo>
                  <a:lnTo>
                    <a:pt x="351" y="1031"/>
                  </a:lnTo>
                  <a:lnTo>
                    <a:pt x="367" y="1031"/>
                  </a:lnTo>
                  <a:lnTo>
                    <a:pt x="385" y="1031"/>
                  </a:lnTo>
                  <a:lnTo>
                    <a:pt x="404" y="1028"/>
                  </a:lnTo>
                  <a:lnTo>
                    <a:pt x="422" y="1025"/>
                  </a:lnTo>
                  <a:lnTo>
                    <a:pt x="440" y="1019"/>
                  </a:lnTo>
                  <a:lnTo>
                    <a:pt x="458" y="1011"/>
                  </a:lnTo>
                  <a:lnTo>
                    <a:pt x="476" y="1002"/>
                  </a:lnTo>
                  <a:lnTo>
                    <a:pt x="492" y="991"/>
                  </a:lnTo>
                  <a:lnTo>
                    <a:pt x="509" y="977"/>
                  </a:lnTo>
                  <a:lnTo>
                    <a:pt x="524" y="961"/>
                  </a:lnTo>
                  <a:lnTo>
                    <a:pt x="537" y="942"/>
                  </a:lnTo>
                  <a:lnTo>
                    <a:pt x="548" y="921"/>
                  </a:lnTo>
                  <a:lnTo>
                    <a:pt x="559" y="898"/>
                  </a:lnTo>
                  <a:lnTo>
                    <a:pt x="567" y="872"/>
                  </a:lnTo>
                  <a:lnTo>
                    <a:pt x="573" y="843"/>
                  </a:lnTo>
                  <a:lnTo>
                    <a:pt x="577" y="811"/>
                  </a:lnTo>
                  <a:lnTo>
                    <a:pt x="579" y="775"/>
                  </a:lnTo>
                  <a:lnTo>
                    <a:pt x="577" y="741"/>
                  </a:lnTo>
                  <a:lnTo>
                    <a:pt x="573" y="708"/>
                  </a:lnTo>
                  <a:lnTo>
                    <a:pt x="567" y="679"/>
                  </a:lnTo>
                  <a:lnTo>
                    <a:pt x="558" y="652"/>
                  </a:lnTo>
                  <a:lnTo>
                    <a:pt x="546" y="627"/>
                  </a:lnTo>
                  <a:lnTo>
                    <a:pt x="533" y="606"/>
                  </a:lnTo>
                  <a:lnTo>
                    <a:pt x="517" y="586"/>
                  </a:lnTo>
                  <a:lnTo>
                    <a:pt x="499" y="570"/>
                  </a:lnTo>
                  <a:lnTo>
                    <a:pt x="481" y="555"/>
                  </a:lnTo>
                  <a:lnTo>
                    <a:pt x="459" y="543"/>
                  </a:lnTo>
                  <a:lnTo>
                    <a:pt x="437" y="534"/>
                  </a:lnTo>
                  <a:lnTo>
                    <a:pt x="413" y="528"/>
                  </a:lnTo>
                  <a:lnTo>
                    <a:pt x="387" y="525"/>
                  </a:lnTo>
                  <a:lnTo>
                    <a:pt x="361" y="523"/>
                  </a:lnTo>
                  <a:lnTo>
                    <a:pt x="359" y="522"/>
                  </a:lnTo>
                  <a:lnTo>
                    <a:pt x="260" y="522"/>
                  </a:lnTo>
                  <a:lnTo>
                    <a:pt x="251" y="522"/>
                  </a:lnTo>
                  <a:lnTo>
                    <a:pt x="243" y="520"/>
                  </a:lnTo>
                  <a:lnTo>
                    <a:pt x="236" y="518"/>
                  </a:lnTo>
                  <a:lnTo>
                    <a:pt x="232" y="514"/>
                  </a:lnTo>
                  <a:lnTo>
                    <a:pt x="229" y="507"/>
                  </a:lnTo>
                  <a:lnTo>
                    <a:pt x="229" y="498"/>
                  </a:lnTo>
                  <a:lnTo>
                    <a:pt x="229" y="490"/>
                  </a:lnTo>
                  <a:lnTo>
                    <a:pt x="232" y="486"/>
                  </a:lnTo>
                  <a:lnTo>
                    <a:pt x="236" y="483"/>
                  </a:lnTo>
                  <a:lnTo>
                    <a:pt x="239" y="481"/>
                  </a:lnTo>
                  <a:lnTo>
                    <a:pt x="243" y="481"/>
                  </a:lnTo>
                  <a:lnTo>
                    <a:pt x="243" y="481"/>
                  </a:lnTo>
                  <a:lnTo>
                    <a:pt x="248" y="480"/>
                  </a:lnTo>
                  <a:lnTo>
                    <a:pt x="252" y="478"/>
                  </a:lnTo>
                  <a:lnTo>
                    <a:pt x="256" y="478"/>
                  </a:lnTo>
                  <a:lnTo>
                    <a:pt x="263" y="477"/>
                  </a:lnTo>
                  <a:lnTo>
                    <a:pt x="271" y="476"/>
                  </a:lnTo>
                  <a:lnTo>
                    <a:pt x="282" y="475"/>
                  </a:lnTo>
                  <a:lnTo>
                    <a:pt x="298" y="474"/>
                  </a:lnTo>
                  <a:lnTo>
                    <a:pt x="326" y="472"/>
                  </a:lnTo>
                  <a:lnTo>
                    <a:pt x="352" y="470"/>
                  </a:lnTo>
                  <a:lnTo>
                    <a:pt x="376" y="466"/>
                  </a:lnTo>
                  <a:lnTo>
                    <a:pt x="398" y="461"/>
                  </a:lnTo>
                  <a:lnTo>
                    <a:pt x="419" y="454"/>
                  </a:lnTo>
                  <a:lnTo>
                    <a:pt x="439" y="442"/>
                  </a:lnTo>
                  <a:lnTo>
                    <a:pt x="459" y="427"/>
                  </a:lnTo>
                  <a:lnTo>
                    <a:pt x="479" y="407"/>
                  </a:lnTo>
                  <a:lnTo>
                    <a:pt x="497" y="385"/>
                  </a:lnTo>
                  <a:lnTo>
                    <a:pt x="512" y="360"/>
                  </a:lnTo>
                  <a:lnTo>
                    <a:pt x="524" y="333"/>
                  </a:lnTo>
                  <a:lnTo>
                    <a:pt x="533" y="305"/>
                  </a:lnTo>
                  <a:lnTo>
                    <a:pt x="540" y="276"/>
                  </a:lnTo>
                  <a:lnTo>
                    <a:pt x="544" y="247"/>
                  </a:lnTo>
                  <a:lnTo>
                    <a:pt x="545" y="218"/>
                  </a:lnTo>
                  <a:lnTo>
                    <a:pt x="544" y="192"/>
                  </a:lnTo>
                  <a:lnTo>
                    <a:pt x="540" y="169"/>
                  </a:lnTo>
                  <a:lnTo>
                    <a:pt x="534" y="148"/>
                  </a:lnTo>
                  <a:lnTo>
                    <a:pt x="526" y="129"/>
                  </a:lnTo>
                  <a:lnTo>
                    <a:pt x="516" y="112"/>
                  </a:lnTo>
                  <a:lnTo>
                    <a:pt x="504" y="98"/>
                  </a:lnTo>
                  <a:lnTo>
                    <a:pt x="492" y="86"/>
                  </a:lnTo>
                  <a:lnTo>
                    <a:pt x="478" y="76"/>
                  </a:lnTo>
                  <a:lnTo>
                    <a:pt x="462" y="67"/>
                  </a:lnTo>
                  <a:lnTo>
                    <a:pt x="447" y="60"/>
                  </a:lnTo>
                  <a:lnTo>
                    <a:pt x="431" y="55"/>
                  </a:lnTo>
                  <a:lnTo>
                    <a:pt x="415" y="50"/>
                  </a:lnTo>
                  <a:lnTo>
                    <a:pt x="399" y="48"/>
                  </a:lnTo>
                  <a:lnTo>
                    <a:pt x="382" y="47"/>
                  </a:lnTo>
                  <a:lnTo>
                    <a:pt x="367" y="46"/>
                  </a:lnTo>
                  <a:lnTo>
                    <a:pt x="350" y="47"/>
                  </a:lnTo>
                  <a:lnTo>
                    <a:pt x="330" y="48"/>
                  </a:lnTo>
                  <a:lnTo>
                    <a:pt x="309" y="50"/>
                  </a:lnTo>
                  <a:lnTo>
                    <a:pt x="287" y="54"/>
                  </a:lnTo>
                  <a:lnTo>
                    <a:pt x="263" y="60"/>
                  </a:lnTo>
                  <a:lnTo>
                    <a:pt x="241" y="67"/>
                  </a:lnTo>
                  <a:lnTo>
                    <a:pt x="218" y="76"/>
                  </a:lnTo>
                  <a:lnTo>
                    <a:pt x="195" y="87"/>
                  </a:lnTo>
                  <a:lnTo>
                    <a:pt x="174" y="100"/>
                  </a:lnTo>
                  <a:lnTo>
                    <a:pt x="155" y="115"/>
                  </a:lnTo>
                  <a:lnTo>
                    <a:pt x="138" y="133"/>
                  </a:lnTo>
                  <a:lnTo>
                    <a:pt x="159" y="136"/>
                  </a:lnTo>
                  <a:lnTo>
                    <a:pt x="177" y="143"/>
                  </a:lnTo>
                  <a:lnTo>
                    <a:pt x="192" y="152"/>
                  </a:lnTo>
                  <a:lnTo>
                    <a:pt x="204" y="164"/>
                  </a:lnTo>
                  <a:lnTo>
                    <a:pt x="214" y="179"/>
                  </a:lnTo>
                  <a:lnTo>
                    <a:pt x="219" y="196"/>
                  </a:lnTo>
                  <a:lnTo>
                    <a:pt x="222" y="214"/>
                  </a:lnTo>
                  <a:lnTo>
                    <a:pt x="220" y="231"/>
                  </a:lnTo>
                  <a:lnTo>
                    <a:pt x="215" y="246"/>
                  </a:lnTo>
                  <a:lnTo>
                    <a:pt x="208" y="260"/>
                  </a:lnTo>
                  <a:lnTo>
                    <a:pt x="198" y="272"/>
                  </a:lnTo>
                  <a:lnTo>
                    <a:pt x="187" y="282"/>
                  </a:lnTo>
                  <a:lnTo>
                    <a:pt x="172" y="289"/>
                  </a:lnTo>
                  <a:lnTo>
                    <a:pt x="156" y="294"/>
                  </a:lnTo>
                  <a:lnTo>
                    <a:pt x="138" y="295"/>
                  </a:lnTo>
                  <a:lnTo>
                    <a:pt x="120" y="294"/>
                  </a:lnTo>
                  <a:lnTo>
                    <a:pt x="103" y="290"/>
                  </a:lnTo>
                  <a:lnTo>
                    <a:pt x="88" y="284"/>
                  </a:lnTo>
                  <a:lnTo>
                    <a:pt x="76" y="275"/>
                  </a:lnTo>
                  <a:lnTo>
                    <a:pt x="65" y="263"/>
                  </a:lnTo>
                  <a:lnTo>
                    <a:pt x="57" y="249"/>
                  </a:lnTo>
                  <a:lnTo>
                    <a:pt x="52" y="233"/>
                  </a:lnTo>
                  <a:lnTo>
                    <a:pt x="51" y="214"/>
                  </a:lnTo>
                  <a:lnTo>
                    <a:pt x="53" y="188"/>
                  </a:lnTo>
                  <a:lnTo>
                    <a:pt x="59" y="163"/>
                  </a:lnTo>
                  <a:lnTo>
                    <a:pt x="69" y="139"/>
                  </a:lnTo>
                  <a:lnTo>
                    <a:pt x="83" y="116"/>
                  </a:lnTo>
                  <a:lnTo>
                    <a:pt x="100" y="96"/>
                  </a:lnTo>
                  <a:lnTo>
                    <a:pt x="121" y="77"/>
                  </a:lnTo>
                  <a:lnTo>
                    <a:pt x="145" y="60"/>
                  </a:lnTo>
                  <a:lnTo>
                    <a:pt x="171" y="44"/>
                  </a:lnTo>
                  <a:lnTo>
                    <a:pt x="200" y="32"/>
                  </a:lnTo>
                  <a:lnTo>
                    <a:pt x="231" y="21"/>
                  </a:lnTo>
                  <a:lnTo>
                    <a:pt x="264" y="12"/>
                  </a:lnTo>
                  <a:lnTo>
                    <a:pt x="299" y="6"/>
                  </a:lnTo>
                  <a:lnTo>
                    <a:pt x="336" y="2"/>
                  </a:lnTo>
                  <a:lnTo>
                    <a:pt x="3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5493" name="Group 21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3429000" y="6248400"/>
            <a:ext cx="498088" cy="381000"/>
            <a:chOff x="3992" y="3291"/>
            <a:chExt cx="2412" cy="1845"/>
          </a:xfrm>
          <a:solidFill>
            <a:srgbClr val="C00000"/>
          </a:solidFill>
        </p:grpSpPr>
        <p:sp>
          <p:nvSpPr>
            <p:cNvPr id="105495" name="Freeform 23"/>
            <p:cNvSpPr>
              <a:spLocks noEditPoints="1"/>
            </p:cNvSpPr>
            <p:nvPr/>
          </p:nvSpPr>
          <p:spPr bwMode="auto">
            <a:xfrm>
              <a:off x="3992" y="3291"/>
              <a:ext cx="1408" cy="1523"/>
            </a:xfrm>
            <a:custGeom>
              <a:avLst/>
              <a:gdLst/>
              <a:ahLst/>
              <a:cxnLst>
                <a:cxn ang="0">
                  <a:pos x="448" y="393"/>
                </a:cxn>
                <a:cxn ang="0">
                  <a:pos x="324" y="479"/>
                </a:cxn>
                <a:cxn ang="0">
                  <a:pos x="259" y="586"/>
                </a:cxn>
                <a:cxn ang="0">
                  <a:pos x="232" y="711"/>
                </a:cxn>
                <a:cxn ang="0">
                  <a:pos x="235" y="846"/>
                </a:cxn>
                <a:cxn ang="0">
                  <a:pos x="268" y="959"/>
                </a:cxn>
                <a:cxn ang="0">
                  <a:pos x="345" y="1065"/>
                </a:cxn>
                <a:cxn ang="0">
                  <a:pos x="482" y="1145"/>
                </a:cxn>
                <a:cxn ang="0">
                  <a:pos x="793" y="352"/>
                </a:cxn>
                <a:cxn ang="0">
                  <a:pos x="949" y="1135"/>
                </a:cxn>
                <a:cxn ang="0">
                  <a:pos x="1076" y="1054"/>
                </a:cxn>
                <a:cxn ang="0">
                  <a:pos x="1146" y="948"/>
                </a:cxn>
                <a:cxn ang="0">
                  <a:pos x="1175" y="840"/>
                </a:cxn>
                <a:cxn ang="0">
                  <a:pos x="1178" y="713"/>
                </a:cxn>
                <a:cxn ang="0">
                  <a:pos x="1150" y="588"/>
                </a:cxn>
                <a:cxn ang="0">
                  <a:pos x="1080" y="474"/>
                </a:cxn>
                <a:cxn ang="0">
                  <a:pos x="950" y="389"/>
                </a:cxn>
                <a:cxn ang="0">
                  <a:pos x="306" y="0"/>
                </a:cxn>
                <a:cxn ang="0">
                  <a:pos x="460" y="6"/>
                </a:cxn>
                <a:cxn ang="0">
                  <a:pos x="861" y="7"/>
                </a:cxn>
                <a:cxn ang="0">
                  <a:pos x="1068" y="2"/>
                </a:cxn>
                <a:cxn ang="0">
                  <a:pos x="942" y="68"/>
                </a:cxn>
                <a:cxn ang="0">
                  <a:pos x="833" y="86"/>
                </a:cxn>
                <a:cxn ang="0">
                  <a:pos x="796" y="127"/>
                </a:cxn>
                <a:cxn ang="0">
                  <a:pos x="855" y="309"/>
                </a:cxn>
                <a:cxn ang="0">
                  <a:pos x="1126" y="389"/>
                </a:cxn>
                <a:cxn ang="0">
                  <a:pos x="1318" y="534"/>
                </a:cxn>
                <a:cxn ang="0">
                  <a:pos x="1406" y="722"/>
                </a:cxn>
                <a:cxn ang="0">
                  <a:pos x="1368" y="916"/>
                </a:cxn>
                <a:cxn ang="0">
                  <a:pos x="1216" y="1081"/>
                </a:cxn>
                <a:cxn ang="0">
                  <a:pos x="973" y="1192"/>
                </a:cxn>
                <a:cxn ang="0">
                  <a:pos x="794" y="1362"/>
                </a:cxn>
                <a:cxn ang="0">
                  <a:pos x="806" y="1415"/>
                </a:cxn>
                <a:cxn ang="0">
                  <a:pos x="866" y="1444"/>
                </a:cxn>
                <a:cxn ang="0">
                  <a:pos x="1092" y="1453"/>
                </a:cxn>
                <a:cxn ang="0">
                  <a:pos x="973" y="1518"/>
                </a:cxn>
                <a:cxn ang="0">
                  <a:pos x="571" y="1516"/>
                </a:cxn>
                <a:cxn ang="0">
                  <a:pos x="389" y="1519"/>
                </a:cxn>
                <a:cxn ang="0">
                  <a:pos x="420" y="1453"/>
                </a:cxn>
                <a:cxn ang="0">
                  <a:pos x="546" y="1439"/>
                </a:cxn>
                <a:cxn ang="0">
                  <a:pos x="593" y="1405"/>
                </a:cxn>
                <a:cxn ang="0">
                  <a:pos x="540" y="1214"/>
                </a:cxn>
                <a:cxn ang="0">
                  <a:pos x="276" y="1131"/>
                </a:cxn>
                <a:cxn ang="0">
                  <a:pos x="88" y="987"/>
                </a:cxn>
                <a:cxn ang="0">
                  <a:pos x="2" y="802"/>
                </a:cxn>
                <a:cxn ang="0">
                  <a:pos x="39" y="611"/>
                </a:cxn>
                <a:cxn ang="0">
                  <a:pos x="187" y="447"/>
                </a:cxn>
                <a:cxn ang="0">
                  <a:pos x="424" y="335"/>
                </a:cxn>
                <a:cxn ang="0">
                  <a:pos x="599" y="149"/>
                </a:cxn>
                <a:cxn ang="0">
                  <a:pos x="581" y="99"/>
                </a:cxn>
                <a:cxn ang="0">
                  <a:pos x="508" y="73"/>
                </a:cxn>
                <a:cxn ang="0">
                  <a:pos x="306" y="0"/>
                </a:cxn>
              </a:cxnLst>
              <a:rect l="0" t="0" r="r" b="b"/>
              <a:pathLst>
                <a:path w="1408" h="1523">
                  <a:moveTo>
                    <a:pt x="601" y="353"/>
                  </a:moveTo>
                  <a:lnTo>
                    <a:pt x="557" y="359"/>
                  </a:lnTo>
                  <a:lnTo>
                    <a:pt x="518" y="369"/>
                  </a:lnTo>
                  <a:lnTo>
                    <a:pt x="481" y="380"/>
                  </a:lnTo>
                  <a:lnTo>
                    <a:pt x="448" y="393"/>
                  </a:lnTo>
                  <a:lnTo>
                    <a:pt x="418" y="408"/>
                  </a:lnTo>
                  <a:lnTo>
                    <a:pt x="390" y="424"/>
                  </a:lnTo>
                  <a:lnTo>
                    <a:pt x="366" y="441"/>
                  </a:lnTo>
                  <a:lnTo>
                    <a:pt x="344" y="460"/>
                  </a:lnTo>
                  <a:lnTo>
                    <a:pt x="324" y="479"/>
                  </a:lnTo>
                  <a:lnTo>
                    <a:pt x="307" y="499"/>
                  </a:lnTo>
                  <a:lnTo>
                    <a:pt x="293" y="520"/>
                  </a:lnTo>
                  <a:lnTo>
                    <a:pt x="279" y="542"/>
                  </a:lnTo>
                  <a:lnTo>
                    <a:pt x="269" y="564"/>
                  </a:lnTo>
                  <a:lnTo>
                    <a:pt x="259" y="586"/>
                  </a:lnTo>
                  <a:lnTo>
                    <a:pt x="251" y="608"/>
                  </a:lnTo>
                  <a:lnTo>
                    <a:pt x="245" y="629"/>
                  </a:lnTo>
                  <a:lnTo>
                    <a:pt x="240" y="651"/>
                  </a:lnTo>
                  <a:lnTo>
                    <a:pt x="234" y="692"/>
                  </a:lnTo>
                  <a:lnTo>
                    <a:pt x="232" y="711"/>
                  </a:lnTo>
                  <a:lnTo>
                    <a:pt x="231" y="730"/>
                  </a:lnTo>
                  <a:lnTo>
                    <a:pt x="230" y="747"/>
                  </a:lnTo>
                  <a:lnTo>
                    <a:pt x="230" y="782"/>
                  </a:lnTo>
                  <a:lnTo>
                    <a:pt x="233" y="824"/>
                  </a:lnTo>
                  <a:lnTo>
                    <a:pt x="235" y="846"/>
                  </a:lnTo>
                  <a:lnTo>
                    <a:pt x="239" y="868"/>
                  </a:lnTo>
                  <a:lnTo>
                    <a:pt x="244" y="891"/>
                  </a:lnTo>
                  <a:lnTo>
                    <a:pt x="251" y="913"/>
                  </a:lnTo>
                  <a:lnTo>
                    <a:pt x="258" y="936"/>
                  </a:lnTo>
                  <a:lnTo>
                    <a:pt x="268" y="959"/>
                  </a:lnTo>
                  <a:lnTo>
                    <a:pt x="279" y="981"/>
                  </a:lnTo>
                  <a:lnTo>
                    <a:pt x="293" y="1003"/>
                  </a:lnTo>
                  <a:lnTo>
                    <a:pt x="307" y="1024"/>
                  </a:lnTo>
                  <a:lnTo>
                    <a:pt x="325" y="1045"/>
                  </a:lnTo>
                  <a:lnTo>
                    <a:pt x="345" y="1065"/>
                  </a:lnTo>
                  <a:lnTo>
                    <a:pt x="366" y="1084"/>
                  </a:lnTo>
                  <a:lnTo>
                    <a:pt x="391" y="1101"/>
                  </a:lnTo>
                  <a:lnTo>
                    <a:pt x="418" y="1117"/>
                  </a:lnTo>
                  <a:lnTo>
                    <a:pt x="449" y="1131"/>
                  </a:lnTo>
                  <a:lnTo>
                    <a:pt x="482" y="1145"/>
                  </a:lnTo>
                  <a:lnTo>
                    <a:pt x="519" y="1156"/>
                  </a:lnTo>
                  <a:lnTo>
                    <a:pt x="558" y="1165"/>
                  </a:lnTo>
                  <a:lnTo>
                    <a:pt x="601" y="1173"/>
                  </a:lnTo>
                  <a:lnTo>
                    <a:pt x="601" y="353"/>
                  </a:lnTo>
                  <a:close/>
                  <a:moveTo>
                    <a:pt x="793" y="352"/>
                  </a:moveTo>
                  <a:lnTo>
                    <a:pt x="793" y="1172"/>
                  </a:lnTo>
                  <a:lnTo>
                    <a:pt x="837" y="1166"/>
                  </a:lnTo>
                  <a:lnTo>
                    <a:pt x="877" y="1158"/>
                  </a:lnTo>
                  <a:lnTo>
                    <a:pt x="914" y="1147"/>
                  </a:lnTo>
                  <a:lnTo>
                    <a:pt x="949" y="1135"/>
                  </a:lnTo>
                  <a:lnTo>
                    <a:pt x="980" y="1122"/>
                  </a:lnTo>
                  <a:lnTo>
                    <a:pt x="1008" y="1107"/>
                  </a:lnTo>
                  <a:lnTo>
                    <a:pt x="1033" y="1090"/>
                  </a:lnTo>
                  <a:lnTo>
                    <a:pt x="1056" y="1072"/>
                  </a:lnTo>
                  <a:lnTo>
                    <a:pt x="1076" y="1054"/>
                  </a:lnTo>
                  <a:lnTo>
                    <a:pt x="1095" y="1033"/>
                  </a:lnTo>
                  <a:lnTo>
                    <a:pt x="1110" y="1013"/>
                  </a:lnTo>
                  <a:lnTo>
                    <a:pt x="1124" y="992"/>
                  </a:lnTo>
                  <a:lnTo>
                    <a:pt x="1136" y="971"/>
                  </a:lnTo>
                  <a:lnTo>
                    <a:pt x="1146" y="948"/>
                  </a:lnTo>
                  <a:lnTo>
                    <a:pt x="1154" y="926"/>
                  </a:lnTo>
                  <a:lnTo>
                    <a:pt x="1161" y="904"/>
                  </a:lnTo>
                  <a:lnTo>
                    <a:pt x="1167" y="882"/>
                  </a:lnTo>
                  <a:lnTo>
                    <a:pt x="1171" y="861"/>
                  </a:lnTo>
                  <a:lnTo>
                    <a:pt x="1175" y="840"/>
                  </a:lnTo>
                  <a:lnTo>
                    <a:pt x="1177" y="819"/>
                  </a:lnTo>
                  <a:lnTo>
                    <a:pt x="1178" y="799"/>
                  </a:lnTo>
                  <a:lnTo>
                    <a:pt x="1179" y="780"/>
                  </a:lnTo>
                  <a:lnTo>
                    <a:pt x="1179" y="762"/>
                  </a:lnTo>
                  <a:lnTo>
                    <a:pt x="1178" y="713"/>
                  </a:lnTo>
                  <a:lnTo>
                    <a:pt x="1175" y="687"/>
                  </a:lnTo>
                  <a:lnTo>
                    <a:pt x="1171" y="662"/>
                  </a:lnTo>
                  <a:lnTo>
                    <a:pt x="1165" y="637"/>
                  </a:lnTo>
                  <a:lnTo>
                    <a:pt x="1159" y="612"/>
                  </a:lnTo>
                  <a:lnTo>
                    <a:pt x="1150" y="588"/>
                  </a:lnTo>
                  <a:lnTo>
                    <a:pt x="1140" y="563"/>
                  </a:lnTo>
                  <a:lnTo>
                    <a:pt x="1128" y="540"/>
                  </a:lnTo>
                  <a:lnTo>
                    <a:pt x="1114" y="517"/>
                  </a:lnTo>
                  <a:lnTo>
                    <a:pt x="1098" y="495"/>
                  </a:lnTo>
                  <a:lnTo>
                    <a:pt x="1080" y="474"/>
                  </a:lnTo>
                  <a:lnTo>
                    <a:pt x="1059" y="454"/>
                  </a:lnTo>
                  <a:lnTo>
                    <a:pt x="1036" y="436"/>
                  </a:lnTo>
                  <a:lnTo>
                    <a:pt x="1010" y="418"/>
                  </a:lnTo>
                  <a:lnTo>
                    <a:pt x="981" y="403"/>
                  </a:lnTo>
                  <a:lnTo>
                    <a:pt x="950" y="389"/>
                  </a:lnTo>
                  <a:lnTo>
                    <a:pt x="916" y="377"/>
                  </a:lnTo>
                  <a:lnTo>
                    <a:pt x="878" y="366"/>
                  </a:lnTo>
                  <a:lnTo>
                    <a:pt x="838" y="358"/>
                  </a:lnTo>
                  <a:lnTo>
                    <a:pt x="793" y="352"/>
                  </a:lnTo>
                  <a:close/>
                  <a:moveTo>
                    <a:pt x="306" y="0"/>
                  </a:moveTo>
                  <a:lnTo>
                    <a:pt x="329" y="2"/>
                  </a:lnTo>
                  <a:lnTo>
                    <a:pt x="358" y="3"/>
                  </a:lnTo>
                  <a:lnTo>
                    <a:pt x="389" y="5"/>
                  </a:lnTo>
                  <a:lnTo>
                    <a:pt x="424" y="5"/>
                  </a:lnTo>
                  <a:lnTo>
                    <a:pt x="460" y="6"/>
                  </a:lnTo>
                  <a:lnTo>
                    <a:pt x="498" y="7"/>
                  </a:lnTo>
                  <a:lnTo>
                    <a:pt x="536" y="7"/>
                  </a:lnTo>
                  <a:lnTo>
                    <a:pt x="574" y="8"/>
                  </a:lnTo>
                  <a:lnTo>
                    <a:pt x="824" y="8"/>
                  </a:lnTo>
                  <a:lnTo>
                    <a:pt x="861" y="7"/>
                  </a:lnTo>
                  <a:lnTo>
                    <a:pt x="899" y="7"/>
                  </a:lnTo>
                  <a:lnTo>
                    <a:pt x="973" y="5"/>
                  </a:lnTo>
                  <a:lnTo>
                    <a:pt x="1008" y="5"/>
                  </a:lnTo>
                  <a:lnTo>
                    <a:pt x="1039" y="3"/>
                  </a:lnTo>
                  <a:lnTo>
                    <a:pt x="1068" y="2"/>
                  </a:lnTo>
                  <a:lnTo>
                    <a:pt x="1091" y="0"/>
                  </a:lnTo>
                  <a:lnTo>
                    <a:pt x="1091" y="67"/>
                  </a:lnTo>
                  <a:lnTo>
                    <a:pt x="1015" y="67"/>
                  </a:lnTo>
                  <a:lnTo>
                    <a:pt x="977" y="68"/>
                  </a:lnTo>
                  <a:lnTo>
                    <a:pt x="942" y="68"/>
                  </a:lnTo>
                  <a:lnTo>
                    <a:pt x="912" y="71"/>
                  </a:lnTo>
                  <a:lnTo>
                    <a:pt x="887" y="73"/>
                  </a:lnTo>
                  <a:lnTo>
                    <a:pt x="866" y="77"/>
                  </a:lnTo>
                  <a:lnTo>
                    <a:pt x="848" y="81"/>
                  </a:lnTo>
                  <a:lnTo>
                    <a:pt x="833" y="86"/>
                  </a:lnTo>
                  <a:lnTo>
                    <a:pt x="821" y="92"/>
                  </a:lnTo>
                  <a:lnTo>
                    <a:pt x="812" y="100"/>
                  </a:lnTo>
                  <a:lnTo>
                    <a:pt x="805" y="108"/>
                  </a:lnTo>
                  <a:lnTo>
                    <a:pt x="800" y="116"/>
                  </a:lnTo>
                  <a:lnTo>
                    <a:pt x="796" y="127"/>
                  </a:lnTo>
                  <a:lnTo>
                    <a:pt x="795" y="137"/>
                  </a:lnTo>
                  <a:lnTo>
                    <a:pt x="794" y="149"/>
                  </a:lnTo>
                  <a:lnTo>
                    <a:pt x="793" y="162"/>
                  </a:lnTo>
                  <a:lnTo>
                    <a:pt x="793" y="303"/>
                  </a:lnTo>
                  <a:lnTo>
                    <a:pt x="855" y="309"/>
                  </a:lnTo>
                  <a:lnTo>
                    <a:pt x="914" y="318"/>
                  </a:lnTo>
                  <a:lnTo>
                    <a:pt x="971" y="332"/>
                  </a:lnTo>
                  <a:lnTo>
                    <a:pt x="1025" y="347"/>
                  </a:lnTo>
                  <a:lnTo>
                    <a:pt x="1077" y="367"/>
                  </a:lnTo>
                  <a:lnTo>
                    <a:pt x="1126" y="389"/>
                  </a:lnTo>
                  <a:lnTo>
                    <a:pt x="1171" y="413"/>
                  </a:lnTo>
                  <a:lnTo>
                    <a:pt x="1213" y="440"/>
                  </a:lnTo>
                  <a:lnTo>
                    <a:pt x="1252" y="469"/>
                  </a:lnTo>
                  <a:lnTo>
                    <a:pt x="1287" y="501"/>
                  </a:lnTo>
                  <a:lnTo>
                    <a:pt x="1318" y="534"/>
                  </a:lnTo>
                  <a:lnTo>
                    <a:pt x="1344" y="569"/>
                  </a:lnTo>
                  <a:lnTo>
                    <a:pt x="1367" y="606"/>
                  </a:lnTo>
                  <a:lnTo>
                    <a:pt x="1385" y="643"/>
                  </a:lnTo>
                  <a:lnTo>
                    <a:pt x="1397" y="682"/>
                  </a:lnTo>
                  <a:lnTo>
                    <a:pt x="1406" y="722"/>
                  </a:lnTo>
                  <a:lnTo>
                    <a:pt x="1408" y="762"/>
                  </a:lnTo>
                  <a:lnTo>
                    <a:pt x="1406" y="802"/>
                  </a:lnTo>
                  <a:lnTo>
                    <a:pt x="1398" y="840"/>
                  </a:lnTo>
                  <a:lnTo>
                    <a:pt x="1385" y="879"/>
                  </a:lnTo>
                  <a:lnTo>
                    <a:pt x="1368" y="916"/>
                  </a:lnTo>
                  <a:lnTo>
                    <a:pt x="1346" y="952"/>
                  </a:lnTo>
                  <a:lnTo>
                    <a:pt x="1320" y="986"/>
                  </a:lnTo>
                  <a:lnTo>
                    <a:pt x="1289" y="1020"/>
                  </a:lnTo>
                  <a:lnTo>
                    <a:pt x="1254" y="1051"/>
                  </a:lnTo>
                  <a:lnTo>
                    <a:pt x="1216" y="1081"/>
                  </a:lnTo>
                  <a:lnTo>
                    <a:pt x="1175" y="1108"/>
                  </a:lnTo>
                  <a:lnTo>
                    <a:pt x="1129" y="1133"/>
                  </a:lnTo>
                  <a:lnTo>
                    <a:pt x="1080" y="1155"/>
                  </a:lnTo>
                  <a:lnTo>
                    <a:pt x="1028" y="1175"/>
                  </a:lnTo>
                  <a:lnTo>
                    <a:pt x="973" y="1192"/>
                  </a:lnTo>
                  <a:lnTo>
                    <a:pt x="916" y="1205"/>
                  </a:lnTo>
                  <a:lnTo>
                    <a:pt x="855" y="1215"/>
                  </a:lnTo>
                  <a:lnTo>
                    <a:pt x="793" y="1221"/>
                  </a:lnTo>
                  <a:lnTo>
                    <a:pt x="794" y="1221"/>
                  </a:lnTo>
                  <a:lnTo>
                    <a:pt x="794" y="1362"/>
                  </a:lnTo>
                  <a:lnTo>
                    <a:pt x="795" y="1375"/>
                  </a:lnTo>
                  <a:lnTo>
                    <a:pt x="796" y="1387"/>
                  </a:lnTo>
                  <a:lnTo>
                    <a:pt x="797" y="1397"/>
                  </a:lnTo>
                  <a:lnTo>
                    <a:pt x="801" y="1407"/>
                  </a:lnTo>
                  <a:lnTo>
                    <a:pt x="806" y="1415"/>
                  </a:lnTo>
                  <a:lnTo>
                    <a:pt x="813" y="1423"/>
                  </a:lnTo>
                  <a:lnTo>
                    <a:pt x="822" y="1430"/>
                  </a:lnTo>
                  <a:lnTo>
                    <a:pt x="834" y="1435"/>
                  </a:lnTo>
                  <a:lnTo>
                    <a:pt x="848" y="1440"/>
                  </a:lnTo>
                  <a:lnTo>
                    <a:pt x="866" y="1444"/>
                  </a:lnTo>
                  <a:lnTo>
                    <a:pt x="888" y="1448"/>
                  </a:lnTo>
                  <a:lnTo>
                    <a:pt x="913" y="1450"/>
                  </a:lnTo>
                  <a:lnTo>
                    <a:pt x="943" y="1452"/>
                  </a:lnTo>
                  <a:lnTo>
                    <a:pt x="977" y="1453"/>
                  </a:lnTo>
                  <a:lnTo>
                    <a:pt x="1092" y="1453"/>
                  </a:lnTo>
                  <a:lnTo>
                    <a:pt x="1092" y="1523"/>
                  </a:lnTo>
                  <a:lnTo>
                    <a:pt x="1069" y="1522"/>
                  </a:lnTo>
                  <a:lnTo>
                    <a:pt x="1040" y="1520"/>
                  </a:lnTo>
                  <a:lnTo>
                    <a:pt x="1008" y="1519"/>
                  </a:lnTo>
                  <a:lnTo>
                    <a:pt x="973" y="1518"/>
                  </a:lnTo>
                  <a:lnTo>
                    <a:pt x="936" y="1518"/>
                  </a:lnTo>
                  <a:lnTo>
                    <a:pt x="898" y="1517"/>
                  </a:lnTo>
                  <a:lnTo>
                    <a:pt x="859" y="1517"/>
                  </a:lnTo>
                  <a:lnTo>
                    <a:pt x="822" y="1516"/>
                  </a:lnTo>
                  <a:lnTo>
                    <a:pt x="571" y="1516"/>
                  </a:lnTo>
                  <a:lnTo>
                    <a:pt x="534" y="1517"/>
                  </a:lnTo>
                  <a:lnTo>
                    <a:pt x="497" y="1517"/>
                  </a:lnTo>
                  <a:lnTo>
                    <a:pt x="460" y="1518"/>
                  </a:lnTo>
                  <a:lnTo>
                    <a:pt x="423" y="1518"/>
                  </a:lnTo>
                  <a:lnTo>
                    <a:pt x="389" y="1519"/>
                  </a:lnTo>
                  <a:lnTo>
                    <a:pt x="357" y="1520"/>
                  </a:lnTo>
                  <a:lnTo>
                    <a:pt x="329" y="1522"/>
                  </a:lnTo>
                  <a:lnTo>
                    <a:pt x="306" y="1523"/>
                  </a:lnTo>
                  <a:lnTo>
                    <a:pt x="306" y="1453"/>
                  </a:lnTo>
                  <a:lnTo>
                    <a:pt x="420" y="1453"/>
                  </a:lnTo>
                  <a:lnTo>
                    <a:pt x="454" y="1452"/>
                  </a:lnTo>
                  <a:lnTo>
                    <a:pt x="483" y="1449"/>
                  </a:lnTo>
                  <a:lnTo>
                    <a:pt x="508" y="1447"/>
                  </a:lnTo>
                  <a:lnTo>
                    <a:pt x="529" y="1443"/>
                  </a:lnTo>
                  <a:lnTo>
                    <a:pt x="546" y="1439"/>
                  </a:lnTo>
                  <a:lnTo>
                    <a:pt x="561" y="1434"/>
                  </a:lnTo>
                  <a:lnTo>
                    <a:pt x="573" y="1428"/>
                  </a:lnTo>
                  <a:lnTo>
                    <a:pt x="581" y="1421"/>
                  </a:lnTo>
                  <a:lnTo>
                    <a:pt x="588" y="1414"/>
                  </a:lnTo>
                  <a:lnTo>
                    <a:pt x="593" y="1405"/>
                  </a:lnTo>
                  <a:lnTo>
                    <a:pt x="597" y="1396"/>
                  </a:lnTo>
                  <a:lnTo>
                    <a:pt x="598" y="1385"/>
                  </a:lnTo>
                  <a:lnTo>
                    <a:pt x="600" y="1361"/>
                  </a:lnTo>
                  <a:lnTo>
                    <a:pt x="600" y="1221"/>
                  </a:lnTo>
                  <a:lnTo>
                    <a:pt x="540" y="1214"/>
                  </a:lnTo>
                  <a:lnTo>
                    <a:pt x="482" y="1203"/>
                  </a:lnTo>
                  <a:lnTo>
                    <a:pt x="427" y="1190"/>
                  </a:lnTo>
                  <a:lnTo>
                    <a:pt x="373" y="1173"/>
                  </a:lnTo>
                  <a:lnTo>
                    <a:pt x="323" y="1153"/>
                  </a:lnTo>
                  <a:lnTo>
                    <a:pt x="276" y="1131"/>
                  </a:lnTo>
                  <a:lnTo>
                    <a:pt x="231" y="1107"/>
                  </a:lnTo>
                  <a:lnTo>
                    <a:pt x="189" y="1080"/>
                  </a:lnTo>
                  <a:lnTo>
                    <a:pt x="152" y="1051"/>
                  </a:lnTo>
                  <a:lnTo>
                    <a:pt x="118" y="1019"/>
                  </a:lnTo>
                  <a:lnTo>
                    <a:pt x="88" y="987"/>
                  </a:lnTo>
                  <a:lnTo>
                    <a:pt x="62" y="952"/>
                  </a:lnTo>
                  <a:lnTo>
                    <a:pt x="40" y="917"/>
                  </a:lnTo>
                  <a:lnTo>
                    <a:pt x="22" y="879"/>
                  </a:lnTo>
                  <a:lnTo>
                    <a:pt x="10" y="841"/>
                  </a:lnTo>
                  <a:lnTo>
                    <a:pt x="2" y="802"/>
                  </a:lnTo>
                  <a:lnTo>
                    <a:pt x="0" y="762"/>
                  </a:lnTo>
                  <a:lnTo>
                    <a:pt x="2" y="723"/>
                  </a:lnTo>
                  <a:lnTo>
                    <a:pt x="10" y="685"/>
                  </a:lnTo>
                  <a:lnTo>
                    <a:pt x="22" y="647"/>
                  </a:lnTo>
                  <a:lnTo>
                    <a:pt x="39" y="611"/>
                  </a:lnTo>
                  <a:lnTo>
                    <a:pt x="60" y="575"/>
                  </a:lnTo>
                  <a:lnTo>
                    <a:pt x="86" y="540"/>
                  </a:lnTo>
                  <a:lnTo>
                    <a:pt x="116" y="508"/>
                  </a:lnTo>
                  <a:lnTo>
                    <a:pt x="149" y="476"/>
                  </a:lnTo>
                  <a:lnTo>
                    <a:pt x="187" y="447"/>
                  </a:lnTo>
                  <a:lnTo>
                    <a:pt x="227" y="419"/>
                  </a:lnTo>
                  <a:lnTo>
                    <a:pt x="272" y="395"/>
                  </a:lnTo>
                  <a:lnTo>
                    <a:pt x="320" y="372"/>
                  </a:lnTo>
                  <a:lnTo>
                    <a:pt x="370" y="352"/>
                  </a:lnTo>
                  <a:lnTo>
                    <a:pt x="424" y="335"/>
                  </a:lnTo>
                  <a:lnTo>
                    <a:pt x="480" y="320"/>
                  </a:lnTo>
                  <a:lnTo>
                    <a:pt x="539" y="310"/>
                  </a:lnTo>
                  <a:lnTo>
                    <a:pt x="600" y="303"/>
                  </a:lnTo>
                  <a:lnTo>
                    <a:pt x="600" y="162"/>
                  </a:lnTo>
                  <a:lnTo>
                    <a:pt x="599" y="149"/>
                  </a:lnTo>
                  <a:lnTo>
                    <a:pt x="598" y="137"/>
                  </a:lnTo>
                  <a:lnTo>
                    <a:pt x="597" y="126"/>
                  </a:lnTo>
                  <a:lnTo>
                    <a:pt x="593" y="116"/>
                  </a:lnTo>
                  <a:lnTo>
                    <a:pt x="588" y="107"/>
                  </a:lnTo>
                  <a:lnTo>
                    <a:pt x="581" y="99"/>
                  </a:lnTo>
                  <a:lnTo>
                    <a:pt x="573" y="92"/>
                  </a:lnTo>
                  <a:lnTo>
                    <a:pt x="561" y="86"/>
                  </a:lnTo>
                  <a:lnTo>
                    <a:pt x="546" y="81"/>
                  </a:lnTo>
                  <a:lnTo>
                    <a:pt x="529" y="77"/>
                  </a:lnTo>
                  <a:lnTo>
                    <a:pt x="508" y="73"/>
                  </a:lnTo>
                  <a:lnTo>
                    <a:pt x="483" y="71"/>
                  </a:lnTo>
                  <a:lnTo>
                    <a:pt x="454" y="68"/>
                  </a:lnTo>
                  <a:lnTo>
                    <a:pt x="420" y="67"/>
                  </a:lnTo>
                  <a:lnTo>
                    <a:pt x="306" y="67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96" name="Freeform 24"/>
            <p:cNvSpPr>
              <a:spLocks noEditPoints="1"/>
            </p:cNvSpPr>
            <p:nvPr/>
          </p:nvSpPr>
          <p:spPr bwMode="auto">
            <a:xfrm>
              <a:off x="5603" y="4075"/>
              <a:ext cx="801" cy="1061"/>
            </a:xfrm>
            <a:custGeom>
              <a:avLst/>
              <a:gdLst/>
              <a:ahLst/>
              <a:cxnLst>
                <a:cxn ang="0">
                  <a:pos x="59" y="745"/>
                </a:cxn>
                <a:cxn ang="0">
                  <a:pos x="492" y="167"/>
                </a:cxn>
                <a:cxn ang="0">
                  <a:pos x="582" y="0"/>
                </a:cxn>
                <a:cxn ang="0">
                  <a:pos x="605" y="3"/>
                </a:cxn>
                <a:cxn ang="0">
                  <a:pos x="615" y="12"/>
                </a:cxn>
                <a:cxn ang="0">
                  <a:pos x="619" y="30"/>
                </a:cxn>
                <a:cxn ang="0">
                  <a:pos x="801" y="746"/>
                </a:cxn>
                <a:cxn ang="0">
                  <a:pos x="619" y="802"/>
                </a:cxn>
                <a:cxn ang="0">
                  <a:pos x="619" y="953"/>
                </a:cxn>
                <a:cxn ang="0">
                  <a:pos x="622" y="971"/>
                </a:cxn>
                <a:cxn ang="0">
                  <a:pos x="632" y="985"/>
                </a:cxn>
                <a:cxn ang="0">
                  <a:pos x="650" y="995"/>
                </a:cxn>
                <a:cxn ang="0">
                  <a:pos x="680" y="1001"/>
                </a:cxn>
                <a:cxn ang="0">
                  <a:pos x="725" y="1004"/>
                </a:cxn>
                <a:cxn ang="0">
                  <a:pos x="797" y="1005"/>
                </a:cxn>
                <a:cxn ang="0">
                  <a:pos x="760" y="1060"/>
                </a:cxn>
                <a:cxn ang="0">
                  <a:pos x="684" y="1057"/>
                </a:cxn>
                <a:cxn ang="0">
                  <a:pos x="611" y="1055"/>
                </a:cxn>
                <a:cxn ang="0">
                  <a:pos x="525" y="1054"/>
                </a:cxn>
                <a:cxn ang="0">
                  <a:pos x="468" y="1056"/>
                </a:cxn>
                <a:cxn ang="0">
                  <a:pos x="402" y="1057"/>
                </a:cxn>
                <a:cxn ang="0">
                  <a:pos x="334" y="1060"/>
                </a:cxn>
                <a:cxn ang="0">
                  <a:pos x="302" y="1005"/>
                </a:cxn>
                <a:cxn ang="0">
                  <a:pos x="377" y="1004"/>
                </a:cxn>
                <a:cxn ang="0">
                  <a:pos x="421" y="1001"/>
                </a:cxn>
                <a:cxn ang="0">
                  <a:pos x="450" y="995"/>
                </a:cxn>
                <a:cxn ang="0">
                  <a:pos x="467" y="985"/>
                </a:cxn>
                <a:cxn ang="0">
                  <a:pos x="476" y="971"/>
                </a:cxn>
                <a:cxn ang="0">
                  <a:pos x="480" y="953"/>
                </a:cxn>
                <a:cxn ang="0">
                  <a:pos x="480" y="802"/>
                </a:cxn>
                <a:cxn ang="0">
                  <a:pos x="0" y="746"/>
                </a:cxn>
                <a:cxn ang="0">
                  <a:pos x="549" y="12"/>
                </a:cxn>
                <a:cxn ang="0">
                  <a:pos x="561" y="2"/>
                </a:cxn>
                <a:cxn ang="0">
                  <a:pos x="573" y="0"/>
                </a:cxn>
              </a:cxnLst>
              <a:rect l="0" t="0" r="r" b="b"/>
              <a:pathLst>
                <a:path w="801" h="1061">
                  <a:moveTo>
                    <a:pt x="492" y="167"/>
                  </a:moveTo>
                  <a:lnTo>
                    <a:pt x="59" y="745"/>
                  </a:lnTo>
                  <a:lnTo>
                    <a:pt x="492" y="745"/>
                  </a:lnTo>
                  <a:lnTo>
                    <a:pt x="492" y="167"/>
                  </a:lnTo>
                  <a:close/>
                  <a:moveTo>
                    <a:pt x="573" y="0"/>
                  </a:moveTo>
                  <a:lnTo>
                    <a:pt x="582" y="0"/>
                  </a:lnTo>
                  <a:lnTo>
                    <a:pt x="595" y="0"/>
                  </a:lnTo>
                  <a:lnTo>
                    <a:pt x="605" y="3"/>
                  </a:lnTo>
                  <a:lnTo>
                    <a:pt x="612" y="6"/>
                  </a:lnTo>
                  <a:lnTo>
                    <a:pt x="615" y="12"/>
                  </a:lnTo>
                  <a:lnTo>
                    <a:pt x="618" y="20"/>
                  </a:lnTo>
                  <a:lnTo>
                    <a:pt x="619" y="30"/>
                  </a:lnTo>
                  <a:lnTo>
                    <a:pt x="619" y="746"/>
                  </a:lnTo>
                  <a:lnTo>
                    <a:pt x="801" y="746"/>
                  </a:lnTo>
                  <a:lnTo>
                    <a:pt x="801" y="802"/>
                  </a:lnTo>
                  <a:lnTo>
                    <a:pt x="619" y="802"/>
                  </a:lnTo>
                  <a:lnTo>
                    <a:pt x="619" y="943"/>
                  </a:lnTo>
                  <a:lnTo>
                    <a:pt x="619" y="953"/>
                  </a:lnTo>
                  <a:lnTo>
                    <a:pt x="620" y="963"/>
                  </a:lnTo>
                  <a:lnTo>
                    <a:pt x="622" y="971"/>
                  </a:lnTo>
                  <a:lnTo>
                    <a:pt x="626" y="979"/>
                  </a:lnTo>
                  <a:lnTo>
                    <a:pt x="632" y="985"/>
                  </a:lnTo>
                  <a:lnTo>
                    <a:pt x="639" y="991"/>
                  </a:lnTo>
                  <a:lnTo>
                    <a:pt x="650" y="995"/>
                  </a:lnTo>
                  <a:lnTo>
                    <a:pt x="664" y="999"/>
                  </a:lnTo>
                  <a:lnTo>
                    <a:pt x="680" y="1001"/>
                  </a:lnTo>
                  <a:lnTo>
                    <a:pt x="700" y="1004"/>
                  </a:lnTo>
                  <a:lnTo>
                    <a:pt x="725" y="1004"/>
                  </a:lnTo>
                  <a:lnTo>
                    <a:pt x="754" y="1005"/>
                  </a:lnTo>
                  <a:lnTo>
                    <a:pt x="797" y="1005"/>
                  </a:lnTo>
                  <a:lnTo>
                    <a:pt x="797" y="1061"/>
                  </a:lnTo>
                  <a:lnTo>
                    <a:pt x="760" y="1060"/>
                  </a:lnTo>
                  <a:lnTo>
                    <a:pt x="722" y="1058"/>
                  </a:lnTo>
                  <a:lnTo>
                    <a:pt x="684" y="1057"/>
                  </a:lnTo>
                  <a:lnTo>
                    <a:pt x="646" y="1056"/>
                  </a:lnTo>
                  <a:lnTo>
                    <a:pt x="611" y="1055"/>
                  </a:lnTo>
                  <a:lnTo>
                    <a:pt x="578" y="1054"/>
                  </a:lnTo>
                  <a:lnTo>
                    <a:pt x="525" y="1054"/>
                  </a:lnTo>
                  <a:lnTo>
                    <a:pt x="498" y="1055"/>
                  </a:lnTo>
                  <a:lnTo>
                    <a:pt x="468" y="1056"/>
                  </a:lnTo>
                  <a:lnTo>
                    <a:pt x="435" y="1057"/>
                  </a:lnTo>
                  <a:lnTo>
                    <a:pt x="402" y="1057"/>
                  </a:lnTo>
                  <a:lnTo>
                    <a:pt x="368" y="1059"/>
                  </a:lnTo>
                  <a:lnTo>
                    <a:pt x="334" y="1060"/>
                  </a:lnTo>
                  <a:lnTo>
                    <a:pt x="302" y="1061"/>
                  </a:lnTo>
                  <a:lnTo>
                    <a:pt x="302" y="1005"/>
                  </a:lnTo>
                  <a:lnTo>
                    <a:pt x="349" y="1005"/>
                  </a:lnTo>
                  <a:lnTo>
                    <a:pt x="377" y="1004"/>
                  </a:lnTo>
                  <a:lnTo>
                    <a:pt x="401" y="1004"/>
                  </a:lnTo>
                  <a:lnTo>
                    <a:pt x="421" y="1001"/>
                  </a:lnTo>
                  <a:lnTo>
                    <a:pt x="437" y="999"/>
                  </a:lnTo>
                  <a:lnTo>
                    <a:pt x="450" y="995"/>
                  </a:lnTo>
                  <a:lnTo>
                    <a:pt x="460" y="991"/>
                  </a:lnTo>
                  <a:lnTo>
                    <a:pt x="467" y="985"/>
                  </a:lnTo>
                  <a:lnTo>
                    <a:pt x="473" y="979"/>
                  </a:lnTo>
                  <a:lnTo>
                    <a:pt x="476" y="971"/>
                  </a:lnTo>
                  <a:lnTo>
                    <a:pt x="479" y="963"/>
                  </a:lnTo>
                  <a:lnTo>
                    <a:pt x="480" y="953"/>
                  </a:lnTo>
                  <a:lnTo>
                    <a:pt x="480" y="943"/>
                  </a:lnTo>
                  <a:lnTo>
                    <a:pt x="480" y="802"/>
                  </a:lnTo>
                  <a:lnTo>
                    <a:pt x="0" y="802"/>
                  </a:lnTo>
                  <a:lnTo>
                    <a:pt x="0" y="746"/>
                  </a:lnTo>
                  <a:lnTo>
                    <a:pt x="542" y="21"/>
                  </a:lnTo>
                  <a:lnTo>
                    <a:pt x="549" y="12"/>
                  </a:lnTo>
                  <a:lnTo>
                    <a:pt x="555" y="6"/>
                  </a:lnTo>
                  <a:lnTo>
                    <a:pt x="561" y="2"/>
                  </a:lnTo>
                  <a:lnTo>
                    <a:pt x="567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924" name="Group 4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1981200" y="6477000"/>
            <a:ext cx="482032" cy="381000"/>
            <a:chOff x="1304" y="4299"/>
            <a:chExt cx="2376" cy="1878"/>
          </a:xfrm>
          <a:solidFill>
            <a:schemeClr val="accent2"/>
          </a:solidFill>
        </p:grpSpPr>
        <p:sp>
          <p:nvSpPr>
            <p:cNvPr id="81926" name="Freeform 6"/>
            <p:cNvSpPr>
              <a:spLocks noEditPoints="1"/>
            </p:cNvSpPr>
            <p:nvPr/>
          </p:nvSpPr>
          <p:spPr bwMode="auto">
            <a:xfrm>
              <a:off x="1304" y="4299"/>
              <a:ext cx="1408" cy="1523"/>
            </a:xfrm>
            <a:custGeom>
              <a:avLst/>
              <a:gdLst/>
              <a:ahLst/>
              <a:cxnLst>
                <a:cxn ang="0">
                  <a:pos x="448" y="393"/>
                </a:cxn>
                <a:cxn ang="0">
                  <a:pos x="324" y="479"/>
                </a:cxn>
                <a:cxn ang="0">
                  <a:pos x="259" y="586"/>
                </a:cxn>
                <a:cxn ang="0">
                  <a:pos x="232" y="711"/>
                </a:cxn>
                <a:cxn ang="0">
                  <a:pos x="235" y="846"/>
                </a:cxn>
                <a:cxn ang="0">
                  <a:pos x="268" y="959"/>
                </a:cxn>
                <a:cxn ang="0">
                  <a:pos x="345" y="1065"/>
                </a:cxn>
                <a:cxn ang="0">
                  <a:pos x="482" y="1145"/>
                </a:cxn>
                <a:cxn ang="0">
                  <a:pos x="793" y="352"/>
                </a:cxn>
                <a:cxn ang="0">
                  <a:pos x="949" y="1135"/>
                </a:cxn>
                <a:cxn ang="0">
                  <a:pos x="1076" y="1054"/>
                </a:cxn>
                <a:cxn ang="0">
                  <a:pos x="1146" y="948"/>
                </a:cxn>
                <a:cxn ang="0">
                  <a:pos x="1175" y="840"/>
                </a:cxn>
                <a:cxn ang="0">
                  <a:pos x="1178" y="713"/>
                </a:cxn>
                <a:cxn ang="0">
                  <a:pos x="1150" y="588"/>
                </a:cxn>
                <a:cxn ang="0">
                  <a:pos x="1080" y="474"/>
                </a:cxn>
                <a:cxn ang="0">
                  <a:pos x="950" y="389"/>
                </a:cxn>
                <a:cxn ang="0">
                  <a:pos x="306" y="0"/>
                </a:cxn>
                <a:cxn ang="0">
                  <a:pos x="460" y="6"/>
                </a:cxn>
                <a:cxn ang="0">
                  <a:pos x="861" y="7"/>
                </a:cxn>
                <a:cxn ang="0">
                  <a:pos x="1068" y="2"/>
                </a:cxn>
                <a:cxn ang="0">
                  <a:pos x="942" y="68"/>
                </a:cxn>
                <a:cxn ang="0">
                  <a:pos x="833" y="86"/>
                </a:cxn>
                <a:cxn ang="0">
                  <a:pos x="796" y="127"/>
                </a:cxn>
                <a:cxn ang="0">
                  <a:pos x="855" y="309"/>
                </a:cxn>
                <a:cxn ang="0">
                  <a:pos x="1126" y="389"/>
                </a:cxn>
                <a:cxn ang="0">
                  <a:pos x="1318" y="534"/>
                </a:cxn>
                <a:cxn ang="0">
                  <a:pos x="1406" y="722"/>
                </a:cxn>
                <a:cxn ang="0">
                  <a:pos x="1368" y="916"/>
                </a:cxn>
                <a:cxn ang="0">
                  <a:pos x="1216" y="1081"/>
                </a:cxn>
                <a:cxn ang="0">
                  <a:pos x="973" y="1192"/>
                </a:cxn>
                <a:cxn ang="0">
                  <a:pos x="794" y="1362"/>
                </a:cxn>
                <a:cxn ang="0">
                  <a:pos x="806" y="1415"/>
                </a:cxn>
                <a:cxn ang="0">
                  <a:pos x="866" y="1444"/>
                </a:cxn>
                <a:cxn ang="0">
                  <a:pos x="1092" y="1453"/>
                </a:cxn>
                <a:cxn ang="0">
                  <a:pos x="973" y="1518"/>
                </a:cxn>
                <a:cxn ang="0">
                  <a:pos x="571" y="1516"/>
                </a:cxn>
                <a:cxn ang="0">
                  <a:pos x="389" y="1519"/>
                </a:cxn>
                <a:cxn ang="0">
                  <a:pos x="420" y="1453"/>
                </a:cxn>
                <a:cxn ang="0">
                  <a:pos x="546" y="1439"/>
                </a:cxn>
                <a:cxn ang="0">
                  <a:pos x="593" y="1405"/>
                </a:cxn>
                <a:cxn ang="0">
                  <a:pos x="540" y="1214"/>
                </a:cxn>
                <a:cxn ang="0">
                  <a:pos x="276" y="1131"/>
                </a:cxn>
                <a:cxn ang="0">
                  <a:pos x="88" y="987"/>
                </a:cxn>
                <a:cxn ang="0">
                  <a:pos x="2" y="802"/>
                </a:cxn>
                <a:cxn ang="0">
                  <a:pos x="39" y="611"/>
                </a:cxn>
                <a:cxn ang="0">
                  <a:pos x="187" y="447"/>
                </a:cxn>
                <a:cxn ang="0">
                  <a:pos x="424" y="335"/>
                </a:cxn>
                <a:cxn ang="0">
                  <a:pos x="599" y="149"/>
                </a:cxn>
                <a:cxn ang="0">
                  <a:pos x="581" y="99"/>
                </a:cxn>
                <a:cxn ang="0">
                  <a:pos x="508" y="73"/>
                </a:cxn>
                <a:cxn ang="0">
                  <a:pos x="306" y="0"/>
                </a:cxn>
              </a:cxnLst>
              <a:rect l="0" t="0" r="r" b="b"/>
              <a:pathLst>
                <a:path w="1408" h="1523">
                  <a:moveTo>
                    <a:pt x="601" y="353"/>
                  </a:moveTo>
                  <a:lnTo>
                    <a:pt x="557" y="359"/>
                  </a:lnTo>
                  <a:lnTo>
                    <a:pt x="518" y="369"/>
                  </a:lnTo>
                  <a:lnTo>
                    <a:pt x="481" y="380"/>
                  </a:lnTo>
                  <a:lnTo>
                    <a:pt x="448" y="393"/>
                  </a:lnTo>
                  <a:lnTo>
                    <a:pt x="418" y="408"/>
                  </a:lnTo>
                  <a:lnTo>
                    <a:pt x="390" y="424"/>
                  </a:lnTo>
                  <a:lnTo>
                    <a:pt x="366" y="441"/>
                  </a:lnTo>
                  <a:lnTo>
                    <a:pt x="344" y="460"/>
                  </a:lnTo>
                  <a:lnTo>
                    <a:pt x="324" y="479"/>
                  </a:lnTo>
                  <a:lnTo>
                    <a:pt x="307" y="499"/>
                  </a:lnTo>
                  <a:lnTo>
                    <a:pt x="293" y="520"/>
                  </a:lnTo>
                  <a:lnTo>
                    <a:pt x="279" y="542"/>
                  </a:lnTo>
                  <a:lnTo>
                    <a:pt x="269" y="564"/>
                  </a:lnTo>
                  <a:lnTo>
                    <a:pt x="259" y="586"/>
                  </a:lnTo>
                  <a:lnTo>
                    <a:pt x="251" y="608"/>
                  </a:lnTo>
                  <a:lnTo>
                    <a:pt x="245" y="629"/>
                  </a:lnTo>
                  <a:lnTo>
                    <a:pt x="240" y="651"/>
                  </a:lnTo>
                  <a:lnTo>
                    <a:pt x="234" y="692"/>
                  </a:lnTo>
                  <a:lnTo>
                    <a:pt x="232" y="711"/>
                  </a:lnTo>
                  <a:lnTo>
                    <a:pt x="231" y="730"/>
                  </a:lnTo>
                  <a:lnTo>
                    <a:pt x="230" y="747"/>
                  </a:lnTo>
                  <a:lnTo>
                    <a:pt x="230" y="782"/>
                  </a:lnTo>
                  <a:lnTo>
                    <a:pt x="233" y="824"/>
                  </a:lnTo>
                  <a:lnTo>
                    <a:pt x="235" y="846"/>
                  </a:lnTo>
                  <a:lnTo>
                    <a:pt x="239" y="868"/>
                  </a:lnTo>
                  <a:lnTo>
                    <a:pt x="244" y="891"/>
                  </a:lnTo>
                  <a:lnTo>
                    <a:pt x="251" y="913"/>
                  </a:lnTo>
                  <a:lnTo>
                    <a:pt x="258" y="936"/>
                  </a:lnTo>
                  <a:lnTo>
                    <a:pt x="268" y="959"/>
                  </a:lnTo>
                  <a:lnTo>
                    <a:pt x="279" y="981"/>
                  </a:lnTo>
                  <a:lnTo>
                    <a:pt x="293" y="1003"/>
                  </a:lnTo>
                  <a:lnTo>
                    <a:pt x="307" y="1024"/>
                  </a:lnTo>
                  <a:lnTo>
                    <a:pt x="325" y="1045"/>
                  </a:lnTo>
                  <a:lnTo>
                    <a:pt x="345" y="1065"/>
                  </a:lnTo>
                  <a:lnTo>
                    <a:pt x="366" y="1084"/>
                  </a:lnTo>
                  <a:lnTo>
                    <a:pt x="391" y="1101"/>
                  </a:lnTo>
                  <a:lnTo>
                    <a:pt x="418" y="1117"/>
                  </a:lnTo>
                  <a:lnTo>
                    <a:pt x="449" y="1131"/>
                  </a:lnTo>
                  <a:lnTo>
                    <a:pt x="482" y="1145"/>
                  </a:lnTo>
                  <a:lnTo>
                    <a:pt x="519" y="1156"/>
                  </a:lnTo>
                  <a:lnTo>
                    <a:pt x="558" y="1165"/>
                  </a:lnTo>
                  <a:lnTo>
                    <a:pt x="601" y="1173"/>
                  </a:lnTo>
                  <a:lnTo>
                    <a:pt x="601" y="353"/>
                  </a:lnTo>
                  <a:close/>
                  <a:moveTo>
                    <a:pt x="793" y="352"/>
                  </a:moveTo>
                  <a:lnTo>
                    <a:pt x="793" y="1172"/>
                  </a:lnTo>
                  <a:lnTo>
                    <a:pt x="837" y="1166"/>
                  </a:lnTo>
                  <a:lnTo>
                    <a:pt x="877" y="1158"/>
                  </a:lnTo>
                  <a:lnTo>
                    <a:pt x="914" y="1147"/>
                  </a:lnTo>
                  <a:lnTo>
                    <a:pt x="949" y="1135"/>
                  </a:lnTo>
                  <a:lnTo>
                    <a:pt x="980" y="1122"/>
                  </a:lnTo>
                  <a:lnTo>
                    <a:pt x="1008" y="1107"/>
                  </a:lnTo>
                  <a:lnTo>
                    <a:pt x="1033" y="1090"/>
                  </a:lnTo>
                  <a:lnTo>
                    <a:pt x="1056" y="1072"/>
                  </a:lnTo>
                  <a:lnTo>
                    <a:pt x="1076" y="1054"/>
                  </a:lnTo>
                  <a:lnTo>
                    <a:pt x="1095" y="1033"/>
                  </a:lnTo>
                  <a:lnTo>
                    <a:pt x="1110" y="1013"/>
                  </a:lnTo>
                  <a:lnTo>
                    <a:pt x="1124" y="992"/>
                  </a:lnTo>
                  <a:lnTo>
                    <a:pt x="1136" y="971"/>
                  </a:lnTo>
                  <a:lnTo>
                    <a:pt x="1146" y="948"/>
                  </a:lnTo>
                  <a:lnTo>
                    <a:pt x="1154" y="926"/>
                  </a:lnTo>
                  <a:lnTo>
                    <a:pt x="1161" y="904"/>
                  </a:lnTo>
                  <a:lnTo>
                    <a:pt x="1167" y="882"/>
                  </a:lnTo>
                  <a:lnTo>
                    <a:pt x="1171" y="861"/>
                  </a:lnTo>
                  <a:lnTo>
                    <a:pt x="1175" y="840"/>
                  </a:lnTo>
                  <a:lnTo>
                    <a:pt x="1177" y="819"/>
                  </a:lnTo>
                  <a:lnTo>
                    <a:pt x="1178" y="799"/>
                  </a:lnTo>
                  <a:lnTo>
                    <a:pt x="1179" y="780"/>
                  </a:lnTo>
                  <a:lnTo>
                    <a:pt x="1179" y="762"/>
                  </a:lnTo>
                  <a:lnTo>
                    <a:pt x="1178" y="713"/>
                  </a:lnTo>
                  <a:lnTo>
                    <a:pt x="1175" y="687"/>
                  </a:lnTo>
                  <a:lnTo>
                    <a:pt x="1171" y="662"/>
                  </a:lnTo>
                  <a:lnTo>
                    <a:pt x="1165" y="637"/>
                  </a:lnTo>
                  <a:lnTo>
                    <a:pt x="1159" y="612"/>
                  </a:lnTo>
                  <a:lnTo>
                    <a:pt x="1150" y="588"/>
                  </a:lnTo>
                  <a:lnTo>
                    <a:pt x="1140" y="563"/>
                  </a:lnTo>
                  <a:lnTo>
                    <a:pt x="1128" y="540"/>
                  </a:lnTo>
                  <a:lnTo>
                    <a:pt x="1114" y="517"/>
                  </a:lnTo>
                  <a:lnTo>
                    <a:pt x="1098" y="495"/>
                  </a:lnTo>
                  <a:lnTo>
                    <a:pt x="1080" y="474"/>
                  </a:lnTo>
                  <a:lnTo>
                    <a:pt x="1059" y="454"/>
                  </a:lnTo>
                  <a:lnTo>
                    <a:pt x="1036" y="436"/>
                  </a:lnTo>
                  <a:lnTo>
                    <a:pt x="1010" y="418"/>
                  </a:lnTo>
                  <a:lnTo>
                    <a:pt x="981" y="403"/>
                  </a:lnTo>
                  <a:lnTo>
                    <a:pt x="950" y="389"/>
                  </a:lnTo>
                  <a:lnTo>
                    <a:pt x="916" y="377"/>
                  </a:lnTo>
                  <a:lnTo>
                    <a:pt x="878" y="366"/>
                  </a:lnTo>
                  <a:lnTo>
                    <a:pt x="838" y="358"/>
                  </a:lnTo>
                  <a:lnTo>
                    <a:pt x="793" y="352"/>
                  </a:lnTo>
                  <a:close/>
                  <a:moveTo>
                    <a:pt x="306" y="0"/>
                  </a:moveTo>
                  <a:lnTo>
                    <a:pt x="329" y="2"/>
                  </a:lnTo>
                  <a:lnTo>
                    <a:pt x="358" y="3"/>
                  </a:lnTo>
                  <a:lnTo>
                    <a:pt x="389" y="5"/>
                  </a:lnTo>
                  <a:lnTo>
                    <a:pt x="424" y="5"/>
                  </a:lnTo>
                  <a:lnTo>
                    <a:pt x="460" y="6"/>
                  </a:lnTo>
                  <a:lnTo>
                    <a:pt x="498" y="7"/>
                  </a:lnTo>
                  <a:lnTo>
                    <a:pt x="536" y="7"/>
                  </a:lnTo>
                  <a:lnTo>
                    <a:pt x="574" y="8"/>
                  </a:lnTo>
                  <a:lnTo>
                    <a:pt x="824" y="8"/>
                  </a:lnTo>
                  <a:lnTo>
                    <a:pt x="861" y="7"/>
                  </a:lnTo>
                  <a:lnTo>
                    <a:pt x="899" y="7"/>
                  </a:lnTo>
                  <a:lnTo>
                    <a:pt x="973" y="5"/>
                  </a:lnTo>
                  <a:lnTo>
                    <a:pt x="1008" y="5"/>
                  </a:lnTo>
                  <a:lnTo>
                    <a:pt x="1039" y="3"/>
                  </a:lnTo>
                  <a:lnTo>
                    <a:pt x="1068" y="2"/>
                  </a:lnTo>
                  <a:lnTo>
                    <a:pt x="1091" y="0"/>
                  </a:lnTo>
                  <a:lnTo>
                    <a:pt x="1091" y="67"/>
                  </a:lnTo>
                  <a:lnTo>
                    <a:pt x="1015" y="67"/>
                  </a:lnTo>
                  <a:lnTo>
                    <a:pt x="977" y="68"/>
                  </a:lnTo>
                  <a:lnTo>
                    <a:pt x="942" y="68"/>
                  </a:lnTo>
                  <a:lnTo>
                    <a:pt x="912" y="71"/>
                  </a:lnTo>
                  <a:lnTo>
                    <a:pt x="887" y="73"/>
                  </a:lnTo>
                  <a:lnTo>
                    <a:pt x="866" y="77"/>
                  </a:lnTo>
                  <a:lnTo>
                    <a:pt x="848" y="81"/>
                  </a:lnTo>
                  <a:lnTo>
                    <a:pt x="833" y="86"/>
                  </a:lnTo>
                  <a:lnTo>
                    <a:pt x="821" y="92"/>
                  </a:lnTo>
                  <a:lnTo>
                    <a:pt x="812" y="100"/>
                  </a:lnTo>
                  <a:lnTo>
                    <a:pt x="805" y="108"/>
                  </a:lnTo>
                  <a:lnTo>
                    <a:pt x="800" y="116"/>
                  </a:lnTo>
                  <a:lnTo>
                    <a:pt x="796" y="127"/>
                  </a:lnTo>
                  <a:lnTo>
                    <a:pt x="795" y="137"/>
                  </a:lnTo>
                  <a:lnTo>
                    <a:pt x="794" y="149"/>
                  </a:lnTo>
                  <a:lnTo>
                    <a:pt x="793" y="162"/>
                  </a:lnTo>
                  <a:lnTo>
                    <a:pt x="793" y="303"/>
                  </a:lnTo>
                  <a:lnTo>
                    <a:pt x="855" y="309"/>
                  </a:lnTo>
                  <a:lnTo>
                    <a:pt x="914" y="318"/>
                  </a:lnTo>
                  <a:lnTo>
                    <a:pt x="971" y="332"/>
                  </a:lnTo>
                  <a:lnTo>
                    <a:pt x="1025" y="347"/>
                  </a:lnTo>
                  <a:lnTo>
                    <a:pt x="1077" y="367"/>
                  </a:lnTo>
                  <a:lnTo>
                    <a:pt x="1126" y="389"/>
                  </a:lnTo>
                  <a:lnTo>
                    <a:pt x="1171" y="413"/>
                  </a:lnTo>
                  <a:lnTo>
                    <a:pt x="1213" y="440"/>
                  </a:lnTo>
                  <a:lnTo>
                    <a:pt x="1252" y="469"/>
                  </a:lnTo>
                  <a:lnTo>
                    <a:pt x="1287" y="501"/>
                  </a:lnTo>
                  <a:lnTo>
                    <a:pt x="1318" y="534"/>
                  </a:lnTo>
                  <a:lnTo>
                    <a:pt x="1344" y="569"/>
                  </a:lnTo>
                  <a:lnTo>
                    <a:pt x="1367" y="606"/>
                  </a:lnTo>
                  <a:lnTo>
                    <a:pt x="1385" y="643"/>
                  </a:lnTo>
                  <a:lnTo>
                    <a:pt x="1397" y="682"/>
                  </a:lnTo>
                  <a:lnTo>
                    <a:pt x="1406" y="722"/>
                  </a:lnTo>
                  <a:lnTo>
                    <a:pt x="1408" y="762"/>
                  </a:lnTo>
                  <a:lnTo>
                    <a:pt x="1406" y="802"/>
                  </a:lnTo>
                  <a:lnTo>
                    <a:pt x="1398" y="840"/>
                  </a:lnTo>
                  <a:lnTo>
                    <a:pt x="1385" y="879"/>
                  </a:lnTo>
                  <a:lnTo>
                    <a:pt x="1368" y="916"/>
                  </a:lnTo>
                  <a:lnTo>
                    <a:pt x="1346" y="952"/>
                  </a:lnTo>
                  <a:lnTo>
                    <a:pt x="1320" y="986"/>
                  </a:lnTo>
                  <a:lnTo>
                    <a:pt x="1289" y="1020"/>
                  </a:lnTo>
                  <a:lnTo>
                    <a:pt x="1254" y="1051"/>
                  </a:lnTo>
                  <a:lnTo>
                    <a:pt x="1216" y="1081"/>
                  </a:lnTo>
                  <a:lnTo>
                    <a:pt x="1175" y="1108"/>
                  </a:lnTo>
                  <a:lnTo>
                    <a:pt x="1129" y="1133"/>
                  </a:lnTo>
                  <a:lnTo>
                    <a:pt x="1080" y="1155"/>
                  </a:lnTo>
                  <a:lnTo>
                    <a:pt x="1028" y="1175"/>
                  </a:lnTo>
                  <a:lnTo>
                    <a:pt x="973" y="1192"/>
                  </a:lnTo>
                  <a:lnTo>
                    <a:pt x="916" y="1205"/>
                  </a:lnTo>
                  <a:lnTo>
                    <a:pt x="855" y="1215"/>
                  </a:lnTo>
                  <a:lnTo>
                    <a:pt x="793" y="1221"/>
                  </a:lnTo>
                  <a:lnTo>
                    <a:pt x="794" y="1221"/>
                  </a:lnTo>
                  <a:lnTo>
                    <a:pt x="794" y="1362"/>
                  </a:lnTo>
                  <a:lnTo>
                    <a:pt x="795" y="1375"/>
                  </a:lnTo>
                  <a:lnTo>
                    <a:pt x="796" y="1387"/>
                  </a:lnTo>
                  <a:lnTo>
                    <a:pt x="797" y="1397"/>
                  </a:lnTo>
                  <a:lnTo>
                    <a:pt x="801" y="1407"/>
                  </a:lnTo>
                  <a:lnTo>
                    <a:pt x="806" y="1415"/>
                  </a:lnTo>
                  <a:lnTo>
                    <a:pt x="813" y="1423"/>
                  </a:lnTo>
                  <a:lnTo>
                    <a:pt x="822" y="1430"/>
                  </a:lnTo>
                  <a:lnTo>
                    <a:pt x="834" y="1435"/>
                  </a:lnTo>
                  <a:lnTo>
                    <a:pt x="848" y="1440"/>
                  </a:lnTo>
                  <a:lnTo>
                    <a:pt x="866" y="1444"/>
                  </a:lnTo>
                  <a:lnTo>
                    <a:pt x="888" y="1448"/>
                  </a:lnTo>
                  <a:lnTo>
                    <a:pt x="913" y="1450"/>
                  </a:lnTo>
                  <a:lnTo>
                    <a:pt x="943" y="1452"/>
                  </a:lnTo>
                  <a:lnTo>
                    <a:pt x="977" y="1453"/>
                  </a:lnTo>
                  <a:lnTo>
                    <a:pt x="1092" y="1453"/>
                  </a:lnTo>
                  <a:lnTo>
                    <a:pt x="1092" y="1523"/>
                  </a:lnTo>
                  <a:lnTo>
                    <a:pt x="1069" y="1522"/>
                  </a:lnTo>
                  <a:lnTo>
                    <a:pt x="1040" y="1520"/>
                  </a:lnTo>
                  <a:lnTo>
                    <a:pt x="1008" y="1519"/>
                  </a:lnTo>
                  <a:lnTo>
                    <a:pt x="973" y="1518"/>
                  </a:lnTo>
                  <a:lnTo>
                    <a:pt x="936" y="1518"/>
                  </a:lnTo>
                  <a:lnTo>
                    <a:pt x="898" y="1517"/>
                  </a:lnTo>
                  <a:lnTo>
                    <a:pt x="859" y="1517"/>
                  </a:lnTo>
                  <a:lnTo>
                    <a:pt x="822" y="1516"/>
                  </a:lnTo>
                  <a:lnTo>
                    <a:pt x="571" y="1516"/>
                  </a:lnTo>
                  <a:lnTo>
                    <a:pt x="534" y="1517"/>
                  </a:lnTo>
                  <a:lnTo>
                    <a:pt x="497" y="1517"/>
                  </a:lnTo>
                  <a:lnTo>
                    <a:pt x="460" y="1518"/>
                  </a:lnTo>
                  <a:lnTo>
                    <a:pt x="423" y="1518"/>
                  </a:lnTo>
                  <a:lnTo>
                    <a:pt x="389" y="1519"/>
                  </a:lnTo>
                  <a:lnTo>
                    <a:pt x="357" y="1520"/>
                  </a:lnTo>
                  <a:lnTo>
                    <a:pt x="329" y="1522"/>
                  </a:lnTo>
                  <a:lnTo>
                    <a:pt x="306" y="1523"/>
                  </a:lnTo>
                  <a:lnTo>
                    <a:pt x="306" y="1453"/>
                  </a:lnTo>
                  <a:lnTo>
                    <a:pt x="420" y="1453"/>
                  </a:lnTo>
                  <a:lnTo>
                    <a:pt x="454" y="1452"/>
                  </a:lnTo>
                  <a:lnTo>
                    <a:pt x="483" y="1449"/>
                  </a:lnTo>
                  <a:lnTo>
                    <a:pt x="508" y="1447"/>
                  </a:lnTo>
                  <a:lnTo>
                    <a:pt x="529" y="1443"/>
                  </a:lnTo>
                  <a:lnTo>
                    <a:pt x="546" y="1439"/>
                  </a:lnTo>
                  <a:lnTo>
                    <a:pt x="561" y="1434"/>
                  </a:lnTo>
                  <a:lnTo>
                    <a:pt x="573" y="1428"/>
                  </a:lnTo>
                  <a:lnTo>
                    <a:pt x="581" y="1421"/>
                  </a:lnTo>
                  <a:lnTo>
                    <a:pt x="588" y="1414"/>
                  </a:lnTo>
                  <a:lnTo>
                    <a:pt x="593" y="1405"/>
                  </a:lnTo>
                  <a:lnTo>
                    <a:pt x="597" y="1396"/>
                  </a:lnTo>
                  <a:lnTo>
                    <a:pt x="598" y="1385"/>
                  </a:lnTo>
                  <a:lnTo>
                    <a:pt x="600" y="1361"/>
                  </a:lnTo>
                  <a:lnTo>
                    <a:pt x="600" y="1221"/>
                  </a:lnTo>
                  <a:lnTo>
                    <a:pt x="540" y="1214"/>
                  </a:lnTo>
                  <a:lnTo>
                    <a:pt x="482" y="1203"/>
                  </a:lnTo>
                  <a:lnTo>
                    <a:pt x="427" y="1190"/>
                  </a:lnTo>
                  <a:lnTo>
                    <a:pt x="373" y="1173"/>
                  </a:lnTo>
                  <a:lnTo>
                    <a:pt x="323" y="1153"/>
                  </a:lnTo>
                  <a:lnTo>
                    <a:pt x="276" y="1131"/>
                  </a:lnTo>
                  <a:lnTo>
                    <a:pt x="231" y="1107"/>
                  </a:lnTo>
                  <a:lnTo>
                    <a:pt x="189" y="1080"/>
                  </a:lnTo>
                  <a:lnTo>
                    <a:pt x="152" y="1051"/>
                  </a:lnTo>
                  <a:lnTo>
                    <a:pt x="118" y="1019"/>
                  </a:lnTo>
                  <a:lnTo>
                    <a:pt x="88" y="987"/>
                  </a:lnTo>
                  <a:lnTo>
                    <a:pt x="62" y="952"/>
                  </a:lnTo>
                  <a:lnTo>
                    <a:pt x="40" y="917"/>
                  </a:lnTo>
                  <a:lnTo>
                    <a:pt x="22" y="879"/>
                  </a:lnTo>
                  <a:lnTo>
                    <a:pt x="10" y="841"/>
                  </a:lnTo>
                  <a:lnTo>
                    <a:pt x="2" y="802"/>
                  </a:lnTo>
                  <a:lnTo>
                    <a:pt x="0" y="762"/>
                  </a:lnTo>
                  <a:lnTo>
                    <a:pt x="2" y="723"/>
                  </a:lnTo>
                  <a:lnTo>
                    <a:pt x="10" y="685"/>
                  </a:lnTo>
                  <a:lnTo>
                    <a:pt x="22" y="647"/>
                  </a:lnTo>
                  <a:lnTo>
                    <a:pt x="39" y="611"/>
                  </a:lnTo>
                  <a:lnTo>
                    <a:pt x="60" y="575"/>
                  </a:lnTo>
                  <a:lnTo>
                    <a:pt x="86" y="540"/>
                  </a:lnTo>
                  <a:lnTo>
                    <a:pt x="116" y="508"/>
                  </a:lnTo>
                  <a:lnTo>
                    <a:pt x="149" y="476"/>
                  </a:lnTo>
                  <a:lnTo>
                    <a:pt x="187" y="447"/>
                  </a:lnTo>
                  <a:lnTo>
                    <a:pt x="227" y="419"/>
                  </a:lnTo>
                  <a:lnTo>
                    <a:pt x="272" y="395"/>
                  </a:lnTo>
                  <a:lnTo>
                    <a:pt x="320" y="372"/>
                  </a:lnTo>
                  <a:lnTo>
                    <a:pt x="370" y="352"/>
                  </a:lnTo>
                  <a:lnTo>
                    <a:pt x="424" y="335"/>
                  </a:lnTo>
                  <a:lnTo>
                    <a:pt x="480" y="320"/>
                  </a:lnTo>
                  <a:lnTo>
                    <a:pt x="539" y="310"/>
                  </a:lnTo>
                  <a:lnTo>
                    <a:pt x="600" y="303"/>
                  </a:lnTo>
                  <a:lnTo>
                    <a:pt x="600" y="162"/>
                  </a:lnTo>
                  <a:lnTo>
                    <a:pt x="599" y="149"/>
                  </a:lnTo>
                  <a:lnTo>
                    <a:pt x="598" y="137"/>
                  </a:lnTo>
                  <a:lnTo>
                    <a:pt x="597" y="126"/>
                  </a:lnTo>
                  <a:lnTo>
                    <a:pt x="593" y="116"/>
                  </a:lnTo>
                  <a:lnTo>
                    <a:pt x="588" y="107"/>
                  </a:lnTo>
                  <a:lnTo>
                    <a:pt x="581" y="99"/>
                  </a:lnTo>
                  <a:lnTo>
                    <a:pt x="573" y="92"/>
                  </a:lnTo>
                  <a:lnTo>
                    <a:pt x="561" y="86"/>
                  </a:lnTo>
                  <a:lnTo>
                    <a:pt x="546" y="81"/>
                  </a:lnTo>
                  <a:lnTo>
                    <a:pt x="529" y="77"/>
                  </a:lnTo>
                  <a:lnTo>
                    <a:pt x="508" y="73"/>
                  </a:lnTo>
                  <a:lnTo>
                    <a:pt x="483" y="71"/>
                  </a:lnTo>
                  <a:lnTo>
                    <a:pt x="454" y="68"/>
                  </a:lnTo>
                  <a:lnTo>
                    <a:pt x="420" y="67"/>
                  </a:lnTo>
                  <a:lnTo>
                    <a:pt x="306" y="67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27" name="Freeform 7"/>
            <p:cNvSpPr>
              <a:spLocks/>
            </p:cNvSpPr>
            <p:nvPr/>
          </p:nvSpPr>
          <p:spPr bwMode="auto">
            <a:xfrm>
              <a:off x="2952" y="5096"/>
              <a:ext cx="728" cy="1081"/>
            </a:xfrm>
            <a:custGeom>
              <a:avLst/>
              <a:gdLst/>
              <a:ahLst/>
              <a:cxnLst>
                <a:cxn ang="0">
                  <a:pos x="647" y="4"/>
                </a:cxn>
                <a:cxn ang="0">
                  <a:pos x="654" y="30"/>
                </a:cxn>
                <a:cxn ang="0">
                  <a:pos x="620" y="72"/>
                </a:cxn>
                <a:cxn ang="0">
                  <a:pos x="541" y="129"/>
                </a:cxn>
                <a:cxn ang="0">
                  <a:pos x="425" y="176"/>
                </a:cxn>
                <a:cxn ang="0">
                  <a:pos x="287" y="189"/>
                </a:cxn>
                <a:cxn ang="0">
                  <a:pos x="210" y="180"/>
                </a:cxn>
                <a:cxn ang="0">
                  <a:pos x="154" y="468"/>
                </a:cxn>
                <a:cxn ang="0">
                  <a:pos x="268" y="407"/>
                </a:cxn>
                <a:cxn ang="0">
                  <a:pos x="383" y="391"/>
                </a:cxn>
                <a:cxn ang="0">
                  <a:pos x="531" y="423"/>
                </a:cxn>
                <a:cxn ang="0">
                  <a:pos x="644" y="508"/>
                </a:cxn>
                <a:cxn ang="0">
                  <a:pos x="712" y="629"/>
                </a:cxn>
                <a:cxn ang="0">
                  <a:pos x="726" y="773"/>
                </a:cxn>
                <a:cxn ang="0">
                  <a:pos x="672" y="911"/>
                </a:cxn>
                <a:cxn ang="0">
                  <a:pos x="562" y="1015"/>
                </a:cxn>
                <a:cxn ang="0">
                  <a:pos x="415" y="1074"/>
                </a:cxn>
                <a:cxn ang="0">
                  <a:pos x="256" y="1074"/>
                </a:cxn>
                <a:cxn ang="0">
                  <a:pos x="130" y="1023"/>
                </a:cxn>
                <a:cxn ang="0">
                  <a:pos x="42" y="934"/>
                </a:cxn>
                <a:cxn ang="0">
                  <a:pos x="2" y="825"/>
                </a:cxn>
                <a:cxn ang="0">
                  <a:pos x="11" y="750"/>
                </a:cxn>
                <a:cxn ang="0">
                  <a:pos x="45" y="721"/>
                </a:cxn>
                <a:cxn ang="0">
                  <a:pos x="77" y="712"/>
                </a:cxn>
                <a:cxn ang="0">
                  <a:pos x="117" y="719"/>
                </a:cxn>
                <a:cxn ang="0">
                  <a:pos x="153" y="748"/>
                </a:cxn>
                <a:cxn ang="0">
                  <a:pos x="163" y="807"/>
                </a:cxn>
                <a:cxn ang="0">
                  <a:pos x="137" y="854"/>
                </a:cxn>
                <a:cxn ang="0">
                  <a:pos x="73" y="870"/>
                </a:cxn>
                <a:cxn ang="0">
                  <a:pos x="141" y="964"/>
                </a:cxn>
                <a:cxn ang="0">
                  <a:pos x="244" y="1019"/>
                </a:cxn>
                <a:cxn ang="0">
                  <a:pos x="361" y="1030"/>
                </a:cxn>
                <a:cxn ang="0">
                  <a:pos x="464" y="991"/>
                </a:cxn>
                <a:cxn ang="0">
                  <a:pos x="536" y="913"/>
                </a:cxn>
                <a:cxn ang="0">
                  <a:pos x="568" y="810"/>
                </a:cxn>
                <a:cxn ang="0">
                  <a:pos x="572" y="726"/>
                </a:cxn>
                <a:cxn ang="0">
                  <a:pos x="560" y="596"/>
                </a:cxn>
                <a:cxn ang="0">
                  <a:pos x="530" y="518"/>
                </a:cxn>
                <a:cxn ang="0">
                  <a:pos x="502" y="484"/>
                </a:cxn>
                <a:cxn ang="0">
                  <a:pos x="445" y="447"/>
                </a:cxn>
                <a:cxn ang="0">
                  <a:pos x="363" y="435"/>
                </a:cxn>
                <a:cxn ang="0">
                  <a:pos x="283" y="448"/>
                </a:cxn>
                <a:cxn ang="0">
                  <a:pos x="194" y="493"/>
                </a:cxn>
                <a:cxn ang="0">
                  <a:pos x="137" y="551"/>
                </a:cxn>
                <a:cxn ang="0">
                  <a:pos x="112" y="554"/>
                </a:cxn>
                <a:cxn ang="0">
                  <a:pos x="96" y="530"/>
                </a:cxn>
                <a:cxn ang="0">
                  <a:pos x="98" y="13"/>
                </a:cxn>
                <a:cxn ang="0">
                  <a:pos x="116" y="1"/>
                </a:cxn>
                <a:cxn ang="0">
                  <a:pos x="135" y="11"/>
                </a:cxn>
                <a:cxn ang="0">
                  <a:pos x="280" y="46"/>
                </a:cxn>
                <a:cxn ang="0">
                  <a:pos x="375" y="53"/>
                </a:cxn>
                <a:cxn ang="0">
                  <a:pos x="529" y="36"/>
                </a:cxn>
                <a:cxn ang="0">
                  <a:pos x="623" y="8"/>
                </a:cxn>
              </a:cxnLst>
              <a:rect l="0" t="0" r="r" b="b"/>
              <a:pathLst>
                <a:path w="728" h="1081">
                  <a:moveTo>
                    <a:pt x="634" y="0"/>
                  </a:moveTo>
                  <a:lnTo>
                    <a:pt x="637" y="0"/>
                  </a:lnTo>
                  <a:lnTo>
                    <a:pt x="642" y="1"/>
                  </a:lnTo>
                  <a:lnTo>
                    <a:pt x="647" y="4"/>
                  </a:lnTo>
                  <a:lnTo>
                    <a:pt x="651" y="8"/>
                  </a:lnTo>
                  <a:lnTo>
                    <a:pt x="654" y="16"/>
                  </a:lnTo>
                  <a:lnTo>
                    <a:pt x="655" y="25"/>
                  </a:lnTo>
                  <a:lnTo>
                    <a:pt x="654" y="30"/>
                  </a:lnTo>
                  <a:lnTo>
                    <a:pt x="649" y="37"/>
                  </a:lnTo>
                  <a:lnTo>
                    <a:pt x="642" y="48"/>
                  </a:lnTo>
                  <a:lnTo>
                    <a:pt x="632" y="59"/>
                  </a:lnTo>
                  <a:lnTo>
                    <a:pt x="620" y="72"/>
                  </a:lnTo>
                  <a:lnTo>
                    <a:pt x="604" y="86"/>
                  </a:lnTo>
                  <a:lnTo>
                    <a:pt x="585" y="100"/>
                  </a:lnTo>
                  <a:lnTo>
                    <a:pt x="564" y="115"/>
                  </a:lnTo>
                  <a:lnTo>
                    <a:pt x="541" y="129"/>
                  </a:lnTo>
                  <a:lnTo>
                    <a:pt x="516" y="143"/>
                  </a:lnTo>
                  <a:lnTo>
                    <a:pt x="488" y="156"/>
                  </a:lnTo>
                  <a:lnTo>
                    <a:pt x="457" y="167"/>
                  </a:lnTo>
                  <a:lnTo>
                    <a:pt x="425" y="176"/>
                  </a:lnTo>
                  <a:lnTo>
                    <a:pt x="389" y="183"/>
                  </a:lnTo>
                  <a:lnTo>
                    <a:pt x="352" y="188"/>
                  </a:lnTo>
                  <a:lnTo>
                    <a:pt x="313" y="189"/>
                  </a:lnTo>
                  <a:lnTo>
                    <a:pt x="287" y="189"/>
                  </a:lnTo>
                  <a:lnTo>
                    <a:pt x="272" y="189"/>
                  </a:lnTo>
                  <a:lnTo>
                    <a:pt x="254" y="187"/>
                  </a:lnTo>
                  <a:lnTo>
                    <a:pt x="233" y="184"/>
                  </a:lnTo>
                  <a:lnTo>
                    <a:pt x="210" y="180"/>
                  </a:lnTo>
                  <a:lnTo>
                    <a:pt x="182" y="175"/>
                  </a:lnTo>
                  <a:lnTo>
                    <a:pt x="153" y="168"/>
                  </a:lnTo>
                  <a:lnTo>
                    <a:pt x="154" y="170"/>
                  </a:lnTo>
                  <a:lnTo>
                    <a:pt x="154" y="468"/>
                  </a:lnTo>
                  <a:lnTo>
                    <a:pt x="182" y="447"/>
                  </a:lnTo>
                  <a:lnTo>
                    <a:pt x="210" y="430"/>
                  </a:lnTo>
                  <a:lnTo>
                    <a:pt x="238" y="417"/>
                  </a:lnTo>
                  <a:lnTo>
                    <a:pt x="268" y="407"/>
                  </a:lnTo>
                  <a:lnTo>
                    <a:pt x="297" y="399"/>
                  </a:lnTo>
                  <a:lnTo>
                    <a:pt x="326" y="394"/>
                  </a:lnTo>
                  <a:lnTo>
                    <a:pt x="355" y="391"/>
                  </a:lnTo>
                  <a:lnTo>
                    <a:pt x="383" y="391"/>
                  </a:lnTo>
                  <a:lnTo>
                    <a:pt x="422" y="393"/>
                  </a:lnTo>
                  <a:lnTo>
                    <a:pt x="460" y="399"/>
                  </a:lnTo>
                  <a:lnTo>
                    <a:pt x="497" y="409"/>
                  </a:lnTo>
                  <a:lnTo>
                    <a:pt x="531" y="423"/>
                  </a:lnTo>
                  <a:lnTo>
                    <a:pt x="563" y="440"/>
                  </a:lnTo>
                  <a:lnTo>
                    <a:pt x="592" y="460"/>
                  </a:lnTo>
                  <a:lnTo>
                    <a:pt x="620" y="483"/>
                  </a:lnTo>
                  <a:lnTo>
                    <a:pt x="644" y="508"/>
                  </a:lnTo>
                  <a:lnTo>
                    <a:pt x="665" y="536"/>
                  </a:lnTo>
                  <a:lnTo>
                    <a:pt x="684" y="566"/>
                  </a:lnTo>
                  <a:lnTo>
                    <a:pt x="700" y="597"/>
                  </a:lnTo>
                  <a:lnTo>
                    <a:pt x="712" y="629"/>
                  </a:lnTo>
                  <a:lnTo>
                    <a:pt x="720" y="664"/>
                  </a:lnTo>
                  <a:lnTo>
                    <a:pt x="727" y="699"/>
                  </a:lnTo>
                  <a:lnTo>
                    <a:pt x="728" y="734"/>
                  </a:lnTo>
                  <a:lnTo>
                    <a:pt x="726" y="773"/>
                  </a:lnTo>
                  <a:lnTo>
                    <a:pt x="719" y="810"/>
                  </a:lnTo>
                  <a:lnTo>
                    <a:pt x="707" y="845"/>
                  </a:lnTo>
                  <a:lnTo>
                    <a:pt x="692" y="879"/>
                  </a:lnTo>
                  <a:lnTo>
                    <a:pt x="672" y="911"/>
                  </a:lnTo>
                  <a:lnTo>
                    <a:pt x="649" y="941"/>
                  </a:lnTo>
                  <a:lnTo>
                    <a:pt x="623" y="968"/>
                  </a:lnTo>
                  <a:lnTo>
                    <a:pt x="594" y="993"/>
                  </a:lnTo>
                  <a:lnTo>
                    <a:pt x="562" y="1015"/>
                  </a:lnTo>
                  <a:lnTo>
                    <a:pt x="528" y="1035"/>
                  </a:lnTo>
                  <a:lnTo>
                    <a:pt x="492" y="1051"/>
                  </a:lnTo>
                  <a:lnTo>
                    <a:pt x="454" y="1064"/>
                  </a:lnTo>
                  <a:lnTo>
                    <a:pt x="415" y="1074"/>
                  </a:lnTo>
                  <a:lnTo>
                    <a:pt x="373" y="1079"/>
                  </a:lnTo>
                  <a:lnTo>
                    <a:pt x="332" y="1081"/>
                  </a:lnTo>
                  <a:lnTo>
                    <a:pt x="293" y="1080"/>
                  </a:lnTo>
                  <a:lnTo>
                    <a:pt x="256" y="1074"/>
                  </a:lnTo>
                  <a:lnTo>
                    <a:pt x="221" y="1065"/>
                  </a:lnTo>
                  <a:lnTo>
                    <a:pt x="189" y="1053"/>
                  </a:lnTo>
                  <a:lnTo>
                    <a:pt x="158" y="1039"/>
                  </a:lnTo>
                  <a:lnTo>
                    <a:pt x="130" y="1023"/>
                  </a:lnTo>
                  <a:lnTo>
                    <a:pt x="104" y="1003"/>
                  </a:lnTo>
                  <a:lnTo>
                    <a:pt x="81" y="982"/>
                  </a:lnTo>
                  <a:lnTo>
                    <a:pt x="60" y="959"/>
                  </a:lnTo>
                  <a:lnTo>
                    <a:pt x="42" y="934"/>
                  </a:lnTo>
                  <a:lnTo>
                    <a:pt x="27" y="908"/>
                  </a:lnTo>
                  <a:lnTo>
                    <a:pt x="16" y="881"/>
                  </a:lnTo>
                  <a:lnTo>
                    <a:pt x="7" y="854"/>
                  </a:lnTo>
                  <a:lnTo>
                    <a:pt x="2" y="825"/>
                  </a:lnTo>
                  <a:lnTo>
                    <a:pt x="0" y="797"/>
                  </a:lnTo>
                  <a:lnTo>
                    <a:pt x="2" y="779"/>
                  </a:lnTo>
                  <a:lnTo>
                    <a:pt x="5" y="763"/>
                  </a:lnTo>
                  <a:lnTo>
                    <a:pt x="11" y="750"/>
                  </a:lnTo>
                  <a:lnTo>
                    <a:pt x="18" y="740"/>
                  </a:lnTo>
                  <a:lnTo>
                    <a:pt x="26" y="732"/>
                  </a:lnTo>
                  <a:lnTo>
                    <a:pt x="36" y="726"/>
                  </a:lnTo>
                  <a:lnTo>
                    <a:pt x="45" y="721"/>
                  </a:lnTo>
                  <a:lnTo>
                    <a:pt x="54" y="717"/>
                  </a:lnTo>
                  <a:lnTo>
                    <a:pt x="63" y="715"/>
                  </a:lnTo>
                  <a:lnTo>
                    <a:pt x="71" y="713"/>
                  </a:lnTo>
                  <a:lnTo>
                    <a:pt x="77" y="712"/>
                  </a:lnTo>
                  <a:lnTo>
                    <a:pt x="91" y="712"/>
                  </a:lnTo>
                  <a:lnTo>
                    <a:pt x="99" y="714"/>
                  </a:lnTo>
                  <a:lnTo>
                    <a:pt x="108" y="715"/>
                  </a:lnTo>
                  <a:lnTo>
                    <a:pt x="117" y="719"/>
                  </a:lnTo>
                  <a:lnTo>
                    <a:pt x="127" y="723"/>
                  </a:lnTo>
                  <a:lnTo>
                    <a:pt x="137" y="729"/>
                  </a:lnTo>
                  <a:lnTo>
                    <a:pt x="145" y="738"/>
                  </a:lnTo>
                  <a:lnTo>
                    <a:pt x="153" y="748"/>
                  </a:lnTo>
                  <a:lnTo>
                    <a:pt x="158" y="760"/>
                  </a:lnTo>
                  <a:lnTo>
                    <a:pt x="162" y="775"/>
                  </a:lnTo>
                  <a:lnTo>
                    <a:pt x="164" y="793"/>
                  </a:lnTo>
                  <a:lnTo>
                    <a:pt x="163" y="807"/>
                  </a:lnTo>
                  <a:lnTo>
                    <a:pt x="159" y="820"/>
                  </a:lnTo>
                  <a:lnTo>
                    <a:pt x="154" y="833"/>
                  </a:lnTo>
                  <a:lnTo>
                    <a:pt x="147" y="844"/>
                  </a:lnTo>
                  <a:lnTo>
                    <a:pt x="137" y="854"/>
                  </a:lnTo>
                  <a:lnTo>
                    <a:pt x="124" y="861"/>
                  </a:lnTo>
                  <a:lnTo>
                    <a:pt x="110" y="866"/>
                  </a:lnTo>
                  <a:lnTo>
                    <a:pt x="92" y="870"/>
                  </a:lnTo>
                  <a:lnTo>
                    <a:pt x="73" y="870"/>
                  </a:lnTo>
                  <a:lnTo>
                    <a:pt x="85" y="897"/>
                  </a:lnTo>
                  <a:lnTo>
                    <a:pt x="102" y="921"/>
                  </a:lnTo>
                  <a:lnTo>
                    <a:pt x="120" y="943"/>
                  </a:lnTo>
                  <a:lnTo>
                    <a:pt x="141" y="964"/>
                  </a:lnTo>
                  <a:lnTo>
                    <a:pt x="165" y="981"/>
                  </a:lnTo>
                  <a:lnTo>
                    <a:pt x="189" y="997"/>
                  </a:lnTo>
                  <a:lnTo>
                    <a:pt x="216" y="1009"/>
                  </a:lnTo>
                  <a:lnTo>
                    <a:pt x="244" y="1019"/>
                  </a:lnTo>
                  <a:lnTo>
                    <a:pt x="273" y="1026"/>
                  </a:lnTo>
                  <a:lnTo>
                    <a:pt x="302" y="1030"/>
                  </a:lnTo>
                  <a:lnTo>
                    <a:pt x="332" y="1032"/>
                  </a:lnTo>
                  <a:lnTo>
                    <a:pt x="361" y="1030"/>
                  </a:lnTo>
                  <a:lnTo>
                    <a:pt x="389" y="1025"/>
                  </a:lnTo>
                  <a:lnTo>
                    <a:pt x="416" y="1017"/>
                  </a:lnTo>
                  <a:lnTo>
                    <a:pt x="441" y="1006"/>
                  </a:lnTo>
                  <a:lnTo>
                    <a:pt x="464" y="991"/>
                  </a:lnTo>
                  <a:lnTo>
                    <a:pt x="485" y="975"/>
                  </a:lnTo>
                  <a:lnTo>
                    <a:pt x="505" y="957"/>
                  </a:lnTo>
                  <a:lnTo>
                    <a:pt x="521" y="937"/>
                  </a:lnTo>
                  <a:lnTo>
                    <a:pt x="536" y="913"/>
                  </a:lnTo>
                  <a:lnTo>
                    <a:pt x="548" y="887"/>
                  </a:lnTo>
                  <a:lnTo>
                    <a:pt x="557" y="861"/>
                  </a:lnTo>
                  <a:lnTo>
                    <a:pt x="564" y="835"/>
                  </a:lnTo>
                  <a:lnTo>
                    <a:pt x="568" y="810"/>
                  </a:lnTo>
                  <a:lnTo>
                    <a:pt x="571" y="786"/>
                  </a:lnTo>
                  <a:lnTo>
                    <a:pt x="571" y="763"/>
                  </a:lnTo>
                  <a:lnTo>
                    <a:pt x="572" y="744"/>
                  </a:lnTo>
                  <a:lnTo>
                    <a:pt x="572" y="726"/>
                  </a:lnTo>
                  <a:lnTo>
                    <a:pt x="571" y="689"/>
                  </a:lnTo>
                  <a:lnTo>
                    <a:pt x="569" y="655"/>
                  </a:lnTo>
                  <a:lnTo>
                    <a:pt x="565" y="625"/>
                  </a:lnTo>
                  <a:lnTo>
                    <a:pt x="560" y="596"/>
                  </a:lnTo>
                  <a:lnTo>
                    <a:pt x="553" y="571"/>
                  </a:lnTo>
                  <a:lnTo>
                    <a:pt x="543" y="546"/>
                  </a:lnTo>
                  <a:lnTo>
                    <a:pt x="532" y="523"/>
                  </a:lnTo>
                  <a:lnTo>
                    <a:pt x="530" y="518"/>
                  </a:lnTo>
                  <a:lnTo>
                    <a:pt x="525" y="512"/>
                  </a:lnTo>
                  <a:lnTo>
                    <a:pt x="519" y="504"/>
                  </a:lnTo>
                  <a:lnTo>
                    <a:pt x="512" y="494"/>
                  </a:lnTo>
                  <a:lnTo>
                    <a:pt x="502" y="484"/>
                  </a:lnTo>
                  <a:lnTo>
                    <a:pt x="491" y="474"/>
                  </a:lnTo>
                  <a:lnTo>
                    <a:pt x="477" y="464"/>
                  </a:lnTo>
                  <a:lnTo>
                    <a:pt x="462" y="455"/>
                  </a:lnTo>
                  <a:lnTo>
                    <a:pt x="445" y="447"/>
                  </a:lnTo>
                  <a:lnTo>
                    <a:pt x="425" y="441"/>
                  </a:lnTo>
                  <a:lnTo>
                    <a:pt x="403" y="437"/>
                  </a:lnTo>
                  <a:lnTo>
                    <a:pt x="379" y="435"/>
                  </a:lnTo>
                  <a:lnTo>
                    <a:pt x="363" y="435"/>
                  </a:lnTo>
                  <a:lnTo>
                    <a:pt x="345" y="437"/>
                  </a:lnTo>
                  <a:lnTo>
                    <a:pt x="325" y="439"/>
                  </a:lnTo>
                  <a:lnTo>
                    <a:pt x="304" y="443"/>
                  </a:lnTo>
                  <a:lnTo>
                    <a:pt x="283" y="448"/>
                  </a:lnTo>
                  <a:lnTo>
                    <a:pt x="261" y="456"/>
                  </a:lnTo>
                  <a:lnTo>
                    <a:pt x="238" y="465"/>
                  </a:lnTo>
                  <a:lnTo>
                    <a:pt x="216" y="477"/>
                  </a:lnTo>
                  <a:lnTo>
                    <a:pt x="194" y="493"/>
                  </a:lnTo>
                  <a:lnTo>
                    <a:pt x="173" y="512"/>
                  </a:lnTo>
                  <a:lnTo>
                    <a:pt x="154" y="533"/>
                  </a:lnTo>
                  <a:lnTo>
                    <a:pt x="141" y="546"/>
                  </a:lnTo>
                  <a:lnTo>
                    <a:pt x="137" y="551"/>
                  </a:lnTo>
                  <a:lnTo>
                    <a:pt x="132" y="553"/>
                  </a:lnTo>
                  <a:lnTo>
                    <a:pt x="127" y="554"/>
                  </a:lnTo>
                  <a:lnTo>
                    <a:pt x="121" y="554"/>
                  </a:lnTo>
                  <a:lnTo>
                    <a:pt x="112" y="554"/>
                  </a:lnTo>
                  <a:lnTo>
                    <a:pt x="105" y="550"/>
                  </a:lnTo>
                  <a:lnTo>
                    <a:pt x="100" y="545"/>
                  </a:lnTo>
                  <a:lnTo>
                    <a:pt x="98" y="539"/>
                  </a:lnTo>
                  <a:lnTo>
                    <a:pt x="96" y="530"/>
                  </a:lnTo>
                  <a:lnTo>
                    <a:pt x="96" y="520"/>
                  </a:lnTo>
                  <a:lnTo>
                    <a:pt x="96" y="31"/>
                  </a:lnTo>
                  <a:lnTo>
                    <a:pt x="96" y="21"/>
                  </a:lnTo>
                  <a:lnTo>
                    <a:pt x="98" y="13"/>
                  </a:lnTo>
                  <a:lnTo>
                    <a:pt x="101" y="6"/>
                  </a:lnTo>
                  <a:lnTo>
                    <a:pt x="106" y="2"/>
                  </a:lnTo>
                  <a:lnTo>
                    <a:pt x="113" y="1"/>
                  </a:lnTo>
                  <a:lnTo>
                    <a:pt x="116" y="1"/>
                  </a:lnTo>
                  <a:lnTo>
                    <a:pt x="118" y="2"/>
                  </a:lnTo>
                  <a:lnTo>
                    <a:pt x="122" y="3"/>
                  </a:lnTo>
                  <a:lnTo>
                    <a:pt x="127" y="6"/>
                  </a:lnTo>
                  <a:lnTo>
                    <a:pt x="135" y="11"/>
                  </a:lnTo>
                  <a:lnTo>
                    <a:pt x="175" y="24"/>
                  </a:lnTo>
                  <a:lnTo>
                    <a:pt x="212" y="34"/>
                  </a:lnTo>
                  <a:lnTo>
                    <a:pt x="248" y="41"/>
                  </a:lnTo>
                  <a:lnTo>
                    <a:pt x="280" y="46"/>
                  </a:lnTo>
                  <a:lnTo>
                    <a:pt x="309" y="50"/>
                  </a:lnTo>
                  <a:lnTo>
                    <a:pt x="335" y="52"/>
                  </a:lnTo>
                  <a:lnTo>
                    <a:pt x="356" y="53"/>
                  </a:lnTo>
                  <a:lnTo>
                    <a:pt x="375" y="53"/>
                  </a:lnTo>
                  <a:lnTo>
                    <a:pt x="418" y="52"/>
                  </a:lnTo>
                  <a:lnTo>
                    <a:pt x="459" y="48"/>
                  </a:lnTo>
                  <a:lnTo>
                    <a:pt x="495" y="43"/>
                  </a:lnTo>
                  <a:lnTo>
                    <a:pt x="529" y="36"/>
                  </a:lnTo>
                  <a:lnTo>
                    <a:pt x="558" y="29"/>
                  </a:lnTo>
                  <a:lnTo>
                    <a:pt x="584" y="21"/>
                  </a:lnTo>
                  <a:lnTo>
                    <a:pt x="606" y="14"/>
                  </a:lnTo>
                  <a:lnTo>
                    <a:pt x="623" y="8"/>
                  </a:lnTo>
                  <a:lnTo>
                    <a:pt x="627" y="3"/>
                  </a:lnTo>
                  <a:lnTo>
                    <a:pt x="631" y="1"/>
                  </a:lnTo>
                  <a:lnTo>
                    <a:pt x="6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advTm="4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8" grpId="0" animBg="1"/>
      <p:bldP spid="35" grpId="0" animBg="1"/>
      <p:bldP spid="36" grpId="0"/>
      <p:bldP spid="37" grpId="0"/>
      <p:bldP spid="40" grpId="0" animBg="1"/>
      <p:bldP spid="4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9045" y="1600200"/>
            <a:ext cx="88349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GMN, ``Framed BPS States,’’  2010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Andriyash</a:t>
            </a:r>
            <a:r>
              <a:rPr lang="en-US" sz="2800" dirty="0" smtClean="0"/>
              <a:t>, </a:t>
            </a:r>
            <a:r>
              <a:rPr lang="en-US" sz="2800" dirty="0" err="1" smtClean="0"/>
              <a:t>Denef</a:t>
            </a:r>
            <a:r>
              <a:rPr lang="en-US" sz="2800" dirty="0" smtClean="0"/>
              <a:t>, </a:t>
            </a:r>
            <a:r>
              <a:rPr lang="en-US" sz="2800" dirty="0" err="1" smtClean="0"/>
              <a:t>Jafferis</a:t>
            </a:r>
            <a:r>
              <a:rPr lang="en-US" sz="2800" dirty="0" smtClean="0"/>
              <a:t>, Moore,  2010: </a:t>
            </a:r>
            <a:r>
              <a:rPr lang="en-US" sz="2800" dirty="0" err="1" smtClean="0"/>
              <a:t>Supergravity</a:t>
            </a:r>
            <a:endParaRPr lang="en-US" sz="2800" dirty="0" smtClean="0"/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Dimofte</a:t>
            </a:r>
            <a:r>
              <a:rPr lang="en-US" sz="2800" dirty="0" smtClean="0"/>
              <a:t> &amp; </a:t>
            </a:r>
            <a:r>
              <a:rPr lang="en-US" sz="2800" dirty="0" err="1" smtClean="0"/>
              <a:t>Gukov</a:t>
            </a:r>
            <a:r>
              <a:rPr lang="en-US" sz="2800" dirty="0" smtClean="0"/>
              <a:t>;  </a:t>
            </a:r>
            <a:r>
              <a:rPr lang="en-US" sz="2800" dirty="0" err="1" smtClean="0"/>
              <a:t>Dimofte</a:t>
            </a:r>
            <a:r>
              <a:rPr lang="en-US" sz="2800" dirty="0" smtClean="0"/>
              <a:t>, </a:t>
            </a:r>
            <a:r>
              <a:rPr lang="en-US" sz="2800" dirty="0" err="1" smtClean="0"/>
              <a:t>Gukov</a:t>
            </a:r>
            <a:r>
              <a:rPr lang="en-US" sz="2800" dirty="0" smtClean="0"/>
              <a:t> &amp; </a:t>
            </a:r>
            <a:r>
              <a:rPr lang="en-US" sz="2800" dirty="0" err="1" smtClean="0"/>
              <a:t>Soibelman</a:t>
            </a:r>
            <a:r>
              <a:rPr lang="en-US" sz="2800" dirty="0" smtClean="0"/>
              <a:t> 2009: ``</a:t>
            </a:r>
            <a:r>
              <a:rPr lang="en-US" sz="2800" dirty="0" err="1" smtClean="0"/>
              <a:t>motivic</a:t>
            </a:r>
            <a:r>
              <a:rPr lang="en-US" sz="2800" dirty="0" smtClean="0"/>
              <a:t>’’  vs. ``refined’’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Cecotti</a:t>
            </a:r>
            <a:r>
              <a:rPr lang="en-US" sz="2800" dirty="0" smtClean="0"/>
              <a:t> &amp; </a:t>
            </a:r>
            <a:r>
              <a:rPr lang="en-US" sz="2800" dirty="0" err="1" smtClean="0"/>
              <a:t>Vafa</a:t>
            </a:r>
            <a:r>
              <a:rPr lang="en-US" sz="2800" dirty="0" smtClean="0"/>
              <a:t>, 2009;  </a:t>
            </a:r>
            <a:r>
              <a:rPr lang="en-US" sz="2800" dirty="0" err="1" smtClean="0"/>
              <a:t>Cecotti</a:t>
            </a:r>
            <a:r>
              <a:rPr lang="en-US" sz="2800" dirty="0" smtClean="0"/>
              <a:t>, </a:t>
            </a:r>
            <a:r>
              <a:rPr lang="en-US" sz="2800" dirty="0" err="1" smtClean="0"/>
              <a:t>Neitzke</a:t>
            </a:r>
            <a:r>
              <a:rPr lang="en-US" sz="2800" dirty="0" smtClean="0"/>
              <a:t>, &amp; </a:t>
            </a:r>
            <a:r>
              <a:rPr lang="en-US" sz="2800" dirty="0" err="1" smtClean="0"/>
              <a:t>Vafa</a:t>
            </a:r>
            <a:r>
              <a:rPr lang="en-US" sz="2800" dirty="0" smtClean="0"/>
              <a:t> 2010: </a:t>
            </a:r>
          </a:p>
          <a:p>
            <a:pPr marL="342900" indent="-342900"/>
            <a:r>
              <a:rPr lang="en-US" sz="2800" dirty="0" smtClean="0"/>
              <a:t>Use topological strings in non-compact </a:t>
            </a:r>
            <a:r>
              <a:rPr lang="en-US" sz="2800" dirty="0" err="1" smtClean="0"/>
              <a:t>Calabi-Yau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31500" y="5848515"/>
            <a:ext cx="729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R-symmetry generator as Hamiltonian </a:t>
            </a:r>
          </a:p>
          <a:p>
            <a:endParaRPr lang="en-US" dirty="0" smtClean="0"/>
          </a:p>
          <a:p>
            <a:r>
              <a:rPr lang="en-US" dirty="0" smtClean="0"/>
              <a:t>Appearance of Heisenberg algebra is natural and physical. </a:t>
            </a:r>
            <a:endParaRPr lang="en-US" dirty="0"/>
          </a:p>
        </p:txBody>
      </p:sp>
    </p:spTree>
  </p:cSld>
  <p:clrMapOvr>
    <a:masterClrMapping/>
  </p:clrMapOvr>
  <p:transition advTm="701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defects in S[</a:t>
            </a:r>
            <a:r>
              <a:rPr lang="en-US" dirty="0" err="1" smtClean="0">
                <a:latin typeface="eufm5"/>
              </a:rPr>
              <a:t>g</a:t>
            </a:r>
            <a:r>
              <a:rPr lang="en-US" dirty="0" err="1" smtClean="0"/>
              <a:t>,C,m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3716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6D  theory S[</a:t>
            </a:r>
            <a:r>
              <a:rPr lang="en-US" sz="3200" dirty="0" smtClean="0">
                <a:solidFill>
                  <a:srgbClr val="0000FF"/>
                </a:solidFill>
                <a:latin typeface="eufm5"/>
              </a:rPr>
              <a:t>g</a:t>
            </a:r>
            <a:r>
              <a:rPr lang="en-US" sz="3200" dirty="0" smtClean="0">
                <a:solidFill>
                  <a:srgbClr val="0000FF"/>
                </a:solidFill>
              </a:rPr>
              <a:t>]  has </a:t>
            </a:r>
            <a:r>
              <a:rPr lang="en-US" sz="3200" dirty="0" err="1" smtClean="0">
                <a:solidFill>
                  <a:srgbClr val="0000FF"/>
                </a:solidFill>
              </a:rPr>
              <a:t>supersymmetric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surface defects </a:t>
            </a:r>
            <a:r>
              <a:rPr lang="en-US" sz="3200" dirty="0" smtClean="0">
                <a:solidFill>
                  <a:srgbClr val="0000FF"/>
                </a:solidFill>
                <a:latin typeface="Mathematica7" pitchFamily="2" charset="0"/>
                <a:ea typeface="Mathematica7" pitchFamily="2" charset="0"/>
              </a:rPr>
              <a:t>S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smtClean="0">
                <a:solidFill>
                  <a:srgbClr val="0000FF"/>
                </a:solidFill>
                <a:latin typeface="Monotype Corsiva" pitchFamily="66" charset="0"/>
                <a:sym typeface="Mathematica5"/>
              </a:rPr>
              <a:t></a:t>
            </a:r>
            <a:r>
              <a:rPr lang="en-US" sz="3200" dirty="0" smtClean="0">
                <a:solidFill>
                  <a:srgbClr val="0000FF"/>
                </a:solidFill>
              </a:rPr>
              <a:t>, </a:t>
            </a:r>
            <a:r>
              <a:rPr lang="en-US" sz="3200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sz="3200" dirty="0" smtClean="0">
                <a:solidFill>
                  <a:srgbClr val="0000FF"/>
                </a:solidFill>
              </a:rPr>
              <a:t>  )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7432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66"/>
                </a:solidFill>
              </a:rPr>
              <a:t>For  S[</a:t>
            </a:r>
            <a:r>
              <a:rPr lang="en-US" sz="2400" dirty="0" err="1" smtClean="0">
                <a:solidFill>
                  <a:srgbClr val="FF0066"/>
                </a:solidFill>
                <a:latin typeface="eufm5"/>
              </a:rPr>
              <a:t>g</a:t>
            </a:r>
            <a:r>
              <a:rPr lang="en-US" sz="2400" dirty="0" err="1" smtClean="0">
                <a:solidFill>
                  <a:srgbClr val="FF0066"/>
                </a:solidFill>
              </a:rPr>
              <a:t>,C,D</a:t>
            </a:r>
            <a:r>
              <a:rPr lang="en-US" sz="2400" dirty="0" smtClean="0">
                <a:solidFill>
                  <a:srgbClr val="FF0066"/>
                </a:solidFill>
              </a:rPr>
              <a:t>]  consider     </a:t>
            </a:r>
            <a:endParaRPr lang="en-US" sz="2400" dirty="0">
              <a:solidFill>
                <a:srgbClr val="FF0066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038600" y="2895600"/>
            <a:ext cx="3362659" cy="567442"/>
            <a:chOff x="2501" y="1931"/>
            <a:chExt cx="15455" cy="2608"/>
          </a:xfrm>
          <a:solidFill>
            <a:srgbClr val="FF0000"/>
          </a:solidFill>
        </p:grpSpPr>
        <p:sp>
          <p:nvSpPr>
            <p:cNvPr id="10246" name="Freeform 6"/>
            <p:cNvSpPr>
              <a:spLocks noEditPoints="1"/>
            </p:cNvSpPr>
            <p:nvPr/>
          </p:nvSpPr>
          <p:spPr bwMode="auto">
            <a:xfrm>
              <a:off x="2501" y="3036"/>
              <a:ext cx="1138" cy="980"/>
            </a:xfrm>
            <a:custGeom>
              <a:avLst/>
              <a:gdLst/>
              <a:ahLst/>
              <a:cxnLst>
                <a:cxn ang="0">
                  <a:pos x="489" y="136"/>
                </a:cxn>
                <a:cxn ang="0">
                  <a:pos x="385" y="165"/>
                </a:cxn>
                <a:cxn ang="0">
                  <a:pos x="282" y="248"/>
                </a:cxn>
                <a:cxn ang="0">
                  <a:pos x="197" y="398"/>
                </a:cxn>
                <a:cxn ang="0">
                  <a:pos x="150" y="563"/>
                </a:cxn>
                <a:cxn ang="0">
                  <a:pos x="136" y="689"/>
                </a:cxn>
                <a:cxn ang="0">
                  <a:pos x="160" y="820"/>
                </a:cxn>
                <a:cxn ang="0">
                  <a:pos x="230" y="902"/>
                </a:cxn>
                <a:cxn ang="0">
                  <a:pos x="324" y="926"/>
                </a:cxn>
                <a:cxn ang="0">
                  <a:pos x="395" y="922"/>
                </a:cxn>
                <a:cxn ang="0">
                  <a:pos x="541" y="825"/>
                </a:cxn>
                <a:cxn ang="0">
                  <a:pos x="649" y="669"/>
                </a:cxn>
                <a:cxn ang="0">
                  <a:pos x="705" y="495"/>
                </a:cxn>
                <a:cxn ang="0">
                  <a:pos x="724" y="345"/>
                </a:cxn>
                <a:cxn ang="0">
                  <a:pos x="719" y="282"/>
                </a:cxn>
                <a:cxn ang="0">
                  <a:pos x="696" y="214"/>
                </a:cxn>
                <a:cxn ang="0">
                  <a:pos x="635" y="156"/>
                </a:cxn>
                <a:cxn ang="0">
                  <a:pos x="527" y="131"/>
                </a:cxn>
                <a:cxn ang="0">
                  <a:pos x="1086" y="0"/>
                </a:cxn>
                <a:cxn ang="0">
                  <a:pos x="1129" y="25"/>
                </a:cxn>
                <a:cxn ang="0">
                  <a:pos x="1129" y="92"/>
                </a:cxn>
                <a:cxn ang="0">
                  <a:pos x="1082" y="126"/>
                </a:cxn>
                <a:cxn ang="0">
                  <a:pos x="1035" y="131"/>
                </a:cxn>
                <a:cxn ang="0">
                  <a:pos x="799" y="136"/>
                </a:cxn>
                <a:cxn ang="0">
                  <a:pos x="856" y="277"/>
                </a:cxn>
                <a:cxn ang="0">
                  <a:pos x="865" y="374"/>
                </a:cxn>
                <a:cxn ang="0">
                  <a:pos x="818" y="611"/>
                </a:cxn>
                <a:cxn ang="0">
                  <a:pos x="691" y="805"/>
                </a:cxn>
                <a:cxn ang="0">
                  <a:pos x="517" y="931"/>
                </a:cxn>
                <a:cxn ang="0">
                  <a:pos x="324" y="980"/>
                </a:cxn>
                <a:cxn ang="0">
                  <a:pos x="174" y="946"/>
                </a:cxn>
                <a:cxn ang="0">
                  <a:pos x="66" y="849"/>
                </a:cxn>
                <a:cxn ang="0">
                  <a:pos x="9" y="708"/>
                </a:cxn>
                <a:cxn ang="0">
                  <a:pos x="9" y="539"/>
                </a:cxn>
                <a:cxn ang="0">
                  <a:pos x="75" y="349"/>
                </a:cxn>
                <a:cxn ang="0">
                  <a:pos x="197" y="175"/>
                </a:cxn>
                <a:cxn ang="0">
                  <a:pos x="362" y="49"/>
                </a:cxn>
                <a:cxn ang="0">
                  <a:pos x="564" y="0"/>
                </a:cxn>
              </a:cxnLst>
              <a:rect l="0" t="0" r="r" b="b"/>
              <a:pathLst>
                <a:path w="1138" h="980">
                  <a:moveTo>
                    <a:pt x="527" y="131"/>
                  </a:moveTo>
                  <a:lnTo>
                    <a:pt x="489" y="136"/>
                  </a:lnTo>
                  <a:lnTo>
                    <a:pt x="437" y="146"/>
                  </a:lnTo>
                  <a:lnTo>
                    <a:pt x="385" y="165"/>
                  </a:lnTo>
                  <a:lnTo>
                    <a:pt x="334" y="199"/>
                  </a:lnTo>
                  <a:lnTo>
                    <a:pt x="282" y="248"/>
                  </a:lnTo>
                  <a:lnTo>
                    <a:pt x="235" y="315"/>
                  </a:lnTo>
                  <a:lnTo>
                    <a:pt x="197" y="398"/>
                  </a:lnTo>
                  <a:lnTo>
                    <a:pt x="169" y="480"/>
                  </a:lnTo>
                  <a:lnTo>
                    <a:pt x="150" y="563"/>
                  </a:lnTo>
                  <a:lnTo>
                    <a:pt x="141" y="636"/>
                  </a:lnTo>
                  <a:lnTo>
                    <a:pt x="136" y="689"/>
                  </a:lnTo>
                  <a:lnTo>
                    <a:pt x="141" y="762"/>
                  </a:lnTo>
                  <a:lnTo>
                    <a:pt x="160" y="820"/>
                  </a:lnTo>
                  <a:lnTo>
                    <a:pt x="193" y="868"/>
                  </a:lnTo>
                  <a:lnTo>
                    <a:pt x="230" y="902"/>
                  </a:lnTo>
                  <a:lnTo>
                    <a:pt x="273" y="922"/>
                  </a:lnTo>
                  <a:lnTo>
                    <a:pt x="324" y="926"/>
                  </a:lnTo>
                  <a:lnTo>
                    <a:pt x="324" y="931"/>
                  </a:lnTo>
                  <a:lnTo>
                    <a:pt x="395" y="922"/>
                  </a:lnTo>
                  <a:lnTo>
                    <a:pt x="465" y="883"/>
                  </a:lnTo>
                  <a:lnTo>
                    <a:pt x="541" y="825"/>
                  </a:lnTo>
                  <a:lnTo>
                    <a:pt x="607" y="742"/>
                  </a:lnTo>
                  <a:lnTo>
                    <a:pt x="649" y="669"/>
                  </a:lnTo>
                  <a:lnTo>
                    <a:pt x="682" y="582"/>
                  </a:lnTo>
                  <a:lnTo>
                    <a:pt x="705" y="495"/>
                  </a:lnTo>
                  <a:lnTo>
                    <a:pt x="719" y="412"/>
                  </a:lnTo>
                  <a:lnTo>
                    <a:pt x="724" y="345"/>
                  </a:lnTo>
                  <a:lnTo>
                    <a:pt x="724" y="315"/>
                  </a:lnTo>
                  <a:lnTo>
                    <a:pt x="719" y="282"/>
                  </a:lnTo>
                  <a:lnTo>
                    <a:pt x="710" y="248"/>
                  </a:lnTo>
                  <a:lnTo>
                    <a:pt x="696" y="214"/>
                  </a:lnTo>
                  <a:lnTo>
                    <a:pt x="668" y="180"/>
                  </a:lnTo>
                  <a:lnTo>
                    <a:pt x="635" y="156"/>
                  </a:lnTo>
                  <a:lnTo>
                    <a:pt x="588" y="136"/>
                  </a:lnTo>
                  <a:lnTo>
                    <a:pt x="527" y="131"/>
                  </a:lnTo>
                  <a:close/>
                  <a:moveTo>
                    <a:pt x="564" y="0"/>
                  </a:moveTo>
                  <a:lnTo>
                    <a:pt x="1086" y="0"/>
                  </a:lnTo>
                  <a:lnTo>
                    <a:pt x="1110" y="5"/>
                  </a:lnTo>
                  <a:lnTo>
                    <a:pt x="1129" y="25"/>
                  </a:lnTo>
                  <a:lnTo>
                    <a:pt x="1138" y="54"/>
                  </a:lnTo>
                  <a:lnTo>
                    <a:pt x="1129" y="92"/>
                  </a:lnTo>
                  <a:lnTo>
                    <a:pt x="1110" y="117"/>
                  </a:lnTo>
                  <a:lnTo>
                    <a:pt x="1082" y="126"/>
                  </a:lnTo>
                  <a:lnTo>
                    <a:pt x="1058" y="131"/>
                  </a:lnTo>
                  <a:lnTo>
                    <a:pt x="1035" y="131"/>
                  </a:lnTo>
                  <a:lnTo>
                    <a:pt x="1035" y="136"/>
                  </a:lnTo>
                  <a:lnTo>
                    <a:pt x="799" y="136"/>
                  </a:lnTo>
                  <a:lnTo>
                    <a:pt x="837" y="209"/>
                  </a:lnTo>
                  <a:lnTo>
                    <a:pt x="856" y="277"/>
                  </a:lnTo>
                  <a:lnTo>
                    <a:pt x="865" y="335"/>
                  </a:lnTo>
                  <a:lnTo>
                    <a:pt x="865" y="374"/>
                  </a:lnTo>
                  <a:lnTo>
                    <a:pt x="851" y="495"/>
                  </a:lnTo>
                  <a:lnTo>
                    <a:pt x="818" y="611"/>
                  </a:lnTo>
                  <a:lnTo>
                    <a:pt x="762" y="713"/>
                  </a:lnTo>
                  <a:lnTo>
                    <a:pt x="691" y="805"/>
                  </a:lnTo>
                  <a:lnTo>
                    <a:pt x="607" y="878"/>
                  </a:lnTo>
                  <a:lnTo>
                    <a:pt x="517" y="931"/>
                  </a:lnTo>
                  <a:lnTo>
                    <a:pt x="418" y="970"/>
                  </a:lnTo>
                  <a:lnTo>
                    <a:pt x="324" y="980"/>
                  </a:lnTo>
                  <a:lnTo>
                    <a:pt x="244" y="970"/>
                  </a:lnTo>
                  <a:lnTo>
                    <a:pt x="174" y="946"/>
                  </a:lnTo>
                  <a:lnTo>
                    <a:pt x="113" y="902"/>
                  </a:lnTo>
                  <a:lnTo>
                    <a:pt x="66" y="849"/>
                  </a:lnTo>
                  <a:lnTo>
                    <a:pt x="28" y="781"/>
                  </a:lnTo>
                  <a:lnTo>
                    <a:pt x="9" y="708"/>
                  </a:lnTo>
                  <a:lnTo>
                    <a:pt x="0" y="631"/>
                  </a:lnTo>
                  <a:lnTo>
                    <a:pt x="9" y="539"/>
                  </a:lnTo>
                  <a:lnTo>
                    <a:pt x="33" y="442"/>
                  </a:lnTo>
                  <a:lnTo>
                    <a:pt x="75" y="349"/>
                  </a:lnTo>
                  <a:lnTo>
                    <a:pt x="127" y="257"/>
                  </a:lnTo>
                  <a:lnTo>
                    <a:pt x="197" y="175"/>
                  </a:lnTo>
                  <a:lnTo>
                    <a:pt x="273" y="102"/>
                  </a:lnTo>
                  <a:lnTo>
                    <a:pt x="362" y="49"/>
                  </a:lnTo>
                  <a:lnTo>
                    <a:pt x="461" y="15"/>
                  </a:lnTo>
                  <a:lnTo>
                    <a:pt x="5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7" name="Freeform 7"/>
            <p:cNvSpPr>
              <a:spLocks noEditPoints="1"/>
            </p:cNvSpPr>
            <p:nvPr/>
          </p:nvSpPr>
          <p:spPr bwMode="auto">
            <a:xfrm>
              <a:off x="4457" y="3182"/>
              <a:ext cx="1425" cy="514"/>
            </a:xfrm>
            <a:custGeom>
              <a:avLst/>
              <a:gdLst/>
              <a:ahLst/>
              <a:cxnLst>
                <a:cxn ang="0">
                  <a:pos x="38" y="426"/>
                </a:cxn>
                <a:cxn ang="0">
                  <a:pos x="1374" y="426"/>
                </a:cxn>
                <a:cxn ang="0">
                  <a:pos x="1402" y="431"/>
                </a:cxn>
                <a:cxn ang="0">
                  <a:pos x="1416" y="446"/>
                </a:cxn>
                <a:cxn ang="0">
                  <a:pos x="1425" y="470"/>
                </a:cxn>
                <a:cxn ang="0">
                  <a:pos x="1425" y="485"/>
                </a:cxn>
                <a:cxn ang="0">
                  <a:pos x="1416" y="494"/>
                </a:cxn>
                <a:cxn ang="0">
                  <a:pos x="1411" y="504"/>
                </a:cxn>
                <a:cxn ang="0">
                  <a:pos x="1402" y="509"/>
                </a:cxn>
                <a:cxn ang="0">
                  <a:pos x="1388" y="514"/>
                </a:cxn>
                <a:cxn ang="0">
                  <a:pos x="38" y="514"/>
                </a:cxn>
                <a:cxn ang="0">
                  <a:pos x="24" y="509"/>
                </a:cxn>
                <a:cxn ang="0">
                  <a:pos x="14" y="504"/>
                </a:cxn>
                <a:cxn ang="0">
                  <a:pos x="5" y="494"/>
                </a:cxn>
                <a:cxn ang="0">
                  <a:pos x="0" y="485"/>
                </a:cxn>
                <a:cxn ang="0">
                  <a:pos x="0" y="456"/>
                </a:cxn>
                <a:cxn ang="0">
                  <a:pos x="5" y="446"/>
                </a:cxn>
                <a:cxn ang="0">
                  <a:pos x="14" y="436"/>
                </a:cxn>
                <a:cxn ang="0">
                  <a:pos x="24" y="431"/>
                </a:cxn>
                <a:cxn ang="0">
                  <a:pos x="38" y="426"/>
                </a:cxn>
                <a:cxn ang="0">
                  <a:pos x="38" y="0"/>
                </a:cxn>
                <a:cxn ang="0">
                  <a:pos x="1388" y="0"/>
                </a:cxn>
                <a:cxn ang="0">
                  <a:pos x="1402" y="5"/>
                </a:cxn>
                <a:cxn ang="0">
                  <a:pos x="1411" y="10"/>
                </a:cxn>
                <a:cxn ang="0">
                  <a:pos x="1416" y="19"/>
                </a:cxn>
                <a:cxn ang="0">
                  <a:pos x="1425" y="29"/>
                </a:cxn>
                <a:cxn ang="0">
                  <a:pos x="1425" y="43"/>
                </a:cxn>
                <a:cxn ang="0">
                  <a:pos x="1416" y="68"/>
                </a:cxn>
                <a:cxn ang="0">
                  <a:pos x="1402" y="77"/>
                </a:cxn>
                <a:cxn ang="0">
                  <a:pos x="1374" y="87"/>
                </a:cxn>
                <a:cxn ang="0">
                  <a:pos x="38" y="87"/>
                </a:cxn>
                <a:cxn ang="0">
                  <a:pos x="24" y="77"/>
                </a:cxn>
                <a:cxn ang="0">
                  <a:pos x="14" y="77"/>
                </a:cxn>
                <a:cxn ang="0">
                  <a:pos x="5" y="68"/>
                </a:cxn>
                <a:cxn ang="0">
                  <a:pos x="0" y="58"/>
                </a:cxn>
                <a:cxn ang="0">
                  <a:pos x="0" y="29"/>
                </a:cxn>
                <a:cxn ang="0">
                  <a:pos x="5" y="19"/>
                </a:cxn>
                <a:cxn ang="0">
                  <a:pos x="14" y="10"/>
                </a:cxn>
                <a:cxn ang="0">
                  <a:pos x="24" y="5"/>
                </a:cxn>
                <a:cxn ang="0">
                  <a:pos x="38" y="0"/>
                </a:cxn>
              </a:cxnLst>
              <a:rect l="0" t="0" r="r" b="b"/>
              <a:pathLst>
                <a:path w="1425" h="514">
                  <a:moveTo>
                    <a:pt x="38" y="426"/>
                  </a:moveTo>
                  <a:lnTo>
                    <a:pt x="1374" y="426"/>
                  </a:lnTo>
                  <a:lnTo>
                    <a:pt x="1402" y="431"/>
                  </a:lnTo>
                  <a:lnTo>
                    <a:pt x="1416" y="446"/>
                  </a:lnTo>
                  <a:lnTo>
                    <a:pt x="1425" y="470"/>
                  </a:lnTo>
                  <a:lnTo>
                    <a:pt x="1425" y="485"/>
                  </a:lnTo>
                  <a:lnTo>
                    <a:pt x="1416" y="494"/>
                  </a:lnTo>
                  <a:lnTo>
                    <a:pt x="1411" y="504"/>
                  </a:lnTo>
                  <a:lnTo>
                    <a:pt x="1402" y="509"/>
                  </a:lnTo>
                  <a:lnTo>
                    <a:pt x="1388" y="514"/>
                  </a:lnTo>
                  <a:lnTo>
                    <a:pt x="38" y="514"/>
                  </a:lnTo>
                  <a:lnTo>
                    <a:pt x="24" y="509"/>
                  </a:lnTo>
                  <a:lnTo>
                    <a:pt x="14" y="504"/>
                  </a:lnTo>
                  <a:lnTo>
                    <a:pt x="5" y="494"/>
                  </a:lnTo>
                  <a:lnTo>
                    <a:pt x="0" y="485"/>
                  </a:lnTo>
                  <a:lnTo>
                    <a:pt x="0" y="456"/>
                  </a:lnTo>
                  <a:lnTo>
                    <a:pt x="5" y="446"/>
                  </a:lnTo>
                  <a:lnTo>
                    <a:pt x="14" y="436"/>
                  </a:lnTo>
                  <a:lnTo>
                    <a:pt x="24" y="431"/>
                  </a:lnTo>
                  <a:lnTo>
                    <a:pt x="38" y="426"/>
                  </a:lnTo>
                  <a:close/>
                  <a:moveTo>
                    <a:pt x="38" y="0"/>
                  </a:moveTo>
                  <a:lnTo>
                    <a:pt x="1388" y="0"/>
                  </a:lnTo>
                  <a:lnTo>
                    <a:pt x="1402" y="5"/>
                  </a:lnTo>
                  <a:lnTo>
                    <a:pt x="1411" y="10"/>
                  </a:lnTo>
                  <a:lnTo>
                    <a:pt x="1416" y="19"/>
                  </a:lnTo>
                  <a:lnTo>
                    <a:pt x="1425" y="29"/>
                  </a:lnTo>
                  <a:lnTo>
                    <a:pt x="1425" y="43"/>
                  </a:lnTo>
                  <a:lnTo>
                    <a:pt x="1416" y="68"/>
                  </a:lnTo>
                  <a:lnTo>
                    <a:pt x="1402" y="77"/>
                  </a:lnTo>
                  <a:lnTo>
                    <a:pt x="1374" y="87"/>
                  </a:lnTo>
                  <a:lnTo>
                    <a:pt x="38" y="87"/>
                  </a:lnTo>
                  <a:lnTo>
                    <a:pt x="24" y="77"/>
                  </a:lnTo>
                  <a:lnTo>
                    <a:pt x="14" y="77"/>
                  </a:lnTo>
                  <a:lnTo>
                    <a:pt x="5" y="68"/>
                  </a:lnTo>
                  <a:lnTo>
                    <a:pt x="0" y="58"/>
                  </a:lnTo>
                  <a:lnTo>
                    <a:pt x="0" y="29"/>
                  </a:lnTo>
                  <a:lnTo>
                    <a:pt x="5" y="19"/>
                  </a:lnTo>
                  <a:lnTo>
                    <a:pt x="14" y="10"/>
                  </a:lnTo>
                  <a:lnTo>
                    <a:pt x="24" y="5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8" name="Freeform 8"/>
            <p:cNvSpPr>
              <a:spLocks noEditPoints="1"/>
            </p:cNvSpPr>
            <p:nvPr/>
          </p:nvSpPr>
          <p:spPr bwMode="auto">
            <a:xfrm>
              <a:off x="6616" y="2474"/>
              <a:ext cx="1477" cy="1518"/>
            </a:xfrm>
            <a:custGeom>
              <a:avLst/>
              <a:gdLst/>
              <a:ahLst/>
              <a:cxnLst>
                <a:cxn ang="0">
                  <a:pos x="739" y="814"/>
                </a:cxn>
                <a:cxn ang="0">
                  <a:pos x="715" y="824"/>
                </a:cxn>
                <a:cxn ang="0">
                  <a:pos x="1251" y="1377"/>
                </a:cxn>
                <a:cxn ang="0">
                  <a:pos x="1030" y="1076"/>
                </a:cxn>
                <a:cxn ang="0">
                  <a:pos x="903" y="877"/>
                </a:cxn>
                <a:cxn ang="0">
                  <a:pos x="946" y="107"/>
                </a:cxn>
                <a:cxn ang="0">
                  <a:pos x="1021" y="339"/>
                </a:cxn>
                <a:cxn ang="0">
                  <a:pos x="1011" y="572"/>
                </a:cxn>
                <a:cxn ang="0">
                  <a:pos x="964" y="718"/>
                </a:cxn>
                <a:cxn ang="0">
                  <a:pos x="1185" y="606"/>
                </a:cxn>
                <a:cxn ang="0">
                  <a:pos x="1247" y="417"/>
                </a:cxn>
                <a:cxn ang="0">
                  <a:pos x="1176" y="228"/>
                </a:cxn>
                <a:cxn ang="0">
                  <a:pos x="1030" y="131"/>
                </a:cxn>
                <a:cxn ang="0">
                  <a:pos x="677" y="82"/>
                </a:cxn>
                <a:cxn ang="0">
                  <a:pos x="560" y="126"/>
                </a:cxn>
                <a:cxn ang="0">
                  <a:pos x="546" y="742"/>
                </a:cxn>
                <a:cxn ang="0">
                  <a:pos x="823" y="713"/>
                </a:cxn>
                <a:cxn ang="0">
                  <a:pos x="936" y="587"/>
                </a:cxn>
                <a:cxn ang="0">
                  <a:pos x="946" y="315"/>
                </a:cxn>
                <a:cxn ang="0">
                  <a:pos x="861" y="131"/>
                </a:cxn>
                <a:cxn ang="0">
                  <a:pos x="677" y="82"/>
                </a:cxn>
                <a:cxn ang="0">
                  <a:pos x="273" y="170"/>
                </a:cxn>
                <a:cxn ang="0">
                  <a:pos x="254" y="1440"/>
                </a:cxn>
                <a:cxn ang="0">
                  <a:pos x="471" y="1348"/>
                </a:cxn>
                <a:cxn ang="0">
                  <a:pos x="499" y="82"/>
                </a:cxn>
                <a:cxn ang="0">
                  <a:pos x="748" y="0"/>
                </a:cxn>
                <a:cxn ang="0">
                  <a:pos x="983" y="29"/>
                </a:cxn>
                <a:cxn ang="0">
                  <a:pos x="1190" y="136"/>
                </a:cxn>
                <a:cxn ang="0">
                  <a:pos x="1308" y="325"/>
                </a:cxn>
                <a:cxn ang="0">
                  <a:pos x="1284" y="582"/>
                </a:cxn>
                <a:cxn ang="0">
                  <a:pos x="1143" y="727"/>
                </a:cxn>
                <a:cxn ang="0">
                  <a:pos x="941" y="795"/>
                </a:cxn>
                <a:cxn ang="0">
                  <a:pos x="1124" y="1081"/>
                </a:cxn>
                <a:cxn ang="0">
                  <a:pos x="1247" y="1251"/>
                </a:cxn>
                <a:cxn ang="0">
                  <a:pos x="1397" y="1416"/>
                </a:cxn>
                <a:cxn ang="0">
                  <a:pos x="1468" y="1455"/>
                </a:cxn>
                <a:cxn ang="0">
                  <a:pos x="1477" y="1493"/>
                </a:cxn>
                <a:cxn ang="0">
                  <a:pos x="1449" y="1513"/>
                </a:cxn>
                <a:cxn ang="0">
                  <a:pos x="1058" y="1513"/>
                </a:cxn>
                <a:cxn ang="0">
                  <a:pos x="1040" y="1488"/>
                </a:cxn>
                <a:cxn ang="0">
                  <a:pos x="941" y="1333"/>
                </a:cxn>
                <a:cxn ang="0">
                  <a:pos x="546" y="1362"/>
                </a:cxn>
                <a:cxn ang="0">
                  <a:pos x="612" y="1430"/>
                </a:cxn>
                <a:cxn ang="0">
                  <a:pos x="706" y="1440"/>
                </a:cxn>
                <a:cxn ang="0">
                  <a:pos x="734" y="1488"/>
                </a:cxn>
                <a:cxn ang="0">
                  <a:pos x="710" y="1508"/>
                </a:cxn>
                <a:cxn ang="0">
                  <a:pos x="24" y="1508"/>
                </a:cxn>
                <a:cxn ang="0">
                  <a:pos x="0" y="1459"/>
                </a:cxn>
                <a:cxn ang="0">
                  <a:pos x="28" y="1440"/>
                </a:cxn>
                <a:cxn ang="0">
                  <a:pos x="118" y="1430"/>
                </a:cxn>
                <a:cxn ang="0">
                  <a:pos x="193" y="1362"/>
                </a:cxn>
                <a:cxn ang="0">
                  <a:pos x="179" y="111"/>
                </a:cxn>
                <a:cxn ang="0">
                  <a:pos x="33" y="77"/>
                </a:cxn>
                <a:cxn ang="0">
                  <a:pos x="0" y="39"/>
                </a:cxn>
                <a:cxn ang="0">
                  <a:pos x="47" y="0"/>
                </a:cxn>
              </a:cxnLst>
              <a:rect l="0" t="0" r="r" b="b"/>
              <a:pathLst>
                <a:path w="1477" h="1518">
                  <a:moveTo>
                    <a:pt x="866" y="810"/>
                  </a:moveTo>
                  <a:lnTo>
                    <a:pt x="804" y="814"/>
                  </a:lnTo>
                  <a:lnTo>
                    <a:pt x="739" y="814"/>
                  </a:lnTo>
                  <a:lnTo>
                    <a:pt x="729" y="819"/>
                  </a:lnTo>
                  <a:lnTo>
                    <a:pt x="710" y="819"/>
                  </a:lnTo>
                  <a:lnTo>
                    <a:pt x="715" y="824"/>
                  </a:lnTo>
                  <a:lnTo>
                    <a:pt x="1101" y="1440"/>
                  </a:lnTo>
                  <a:lnTo>
                    <a:pt x="1308" y="1440"/>
                  </a:lnTo>
                  <a:lnTo>
                    <a:pt x="1251" y="1377"/>
                  </a:lnTo>
                  <a:lnTo>
                    <a:pt x="1195" y="1309"/>
                  </a:lnTo>
                  <a:lnTo>
                    <a:pt x="1082" y="1154"/>
                  </a:lnTo>
                  <a:lnTo>
                    <a:pt x="1030" y="1076"/>
                  </a:lnTo>
                  <a:lnTo>
                    <a:pt x="983" y="1004"/>
                  </a:lnTo>
                  <a:lnTo>
                    <a:pt x="941" y="936"/>
                  </a:lnTo>
                  <a:lnTo>
                    <a:pt x="903" y="877"/>
                  </a:lnTo>
                  <a:lnTo>
                    <a:pt x="880" y="834"/>
                  </a:lnTo>
                  <a:lnTo>
                    <a:pt x="866" y="810"/>
                  </a:lnTo>
                  <a:close/>
                  <a:moveTo>
                    <a:pt x="946" y="107"/>
                  </a:moveTo>
                  <a:lnTo>
                    <a:pt x="988" y="179"/>
                  </a:lnTo>
                  <a:lnTo>
                    <a:pt x="1011" y="257"/>
                  </a:lnTo>
                  <a:lnTo>
                    <a:pt x="1021" y="339"/>
                  </a:lnTo>
                  <a:lnTo>
                    <a:pt x="1026" y="417"/>
                  </a:lnTo>
                  <a:lnTo>
                    <a:pt x="1021" y="494"/>
                  </a:lnTo>
                  <a:lnTo>
                    <a:pt x="1011" y="572"/>
                  </a:lnTo>
                  <a:lnTo>
                    <a:pt x="993" y="650"/>
                  </a:lnTo>
                  <a:lnTo>
                    <a:pt x="960" y="713"/>
                  </a:lnTo>
                  <a:lnTo>
                    <a:pt x="964" y="718"/>
                  </a:lnTo>
                  <a:lnTo>
                    <a:pt x="1058" y="688"/>
                  </a:lnTo>
                  <a:lnTo>
                    <a:pt x="1134" y="654"/>
                  </a:lnTo>
                  <a:lnTo>
                    <a:pt x="1185" y="606"/>
                  </a:lnTo>
                  <a:lnTo>
                    <a:pt x="1223" y="548"/>
                  </a:lnTo>
                  <a:lnTo>
                    <a:pt x="1242" y="485"/>
                  </a:lnTo>
                  <a:lnTo>
                    <a:pt x="1247" y="417"/>
                  </a:lnTo>
                  <a:lnTo>
                    <a:pt x="1237" y="339"/>
                  </a:lnTo>
                  <a:lnTo>
                    <a:pt x="1214" y="276"/>
                  </a:lnTo>
                  <a:lnTo>
                    <a:pt x="1176" y="228"/>
                  </a:lnTo>
                  <a:lnTo>
                    <a:pt x="1129" y="184"/>
                  </a:lnTo>
                  <a:lnTo>
                    <a:pt x="1082" y="155"/>
                  </a:lnTo>
                  <a:lnTo>
                    <a:pt x="1030" y="131"/>
                  </a:lnTo>
                  <a:lnTo>
                    <a:pt x="983" y="116"/>
                  </a:lnTo>
                  <a:lnTo>
                    <a:pt x="946" y="107"/>
                  </a:lnTo>
                  <a:close/>
                  <a:moveTo>
                    <a:pt x="677" y="82"/>
                  </a:moveTo>
                  <a:lnTo>
                    <a:pt x="621" y="87"/>
                  </a:lnTo>
                  <a:lnTo>
                    <a:pt x="583" y="102"/>
                  </a:lnTo>
                  <a:lnTo>
                    <a:pt x="560" y="126"/>
                  </a:lnTo>
                  <a:lnTo>
                    <a:pt x="550" y="150"/>
                  </a:lnTo>
                  <a:lnTo>
                    <a:pt x="546" y="174"/>
                  </a:lnTo>
                  <a:lnTo>
                    <a:pt x="546" y="742"/>
                  </a:lnTo>
                  <a:lnTo>
                    <a:pt x="659" y="742"/>
                  </a:lnTo>
                  <a:lnTo>
                    <a:pt x="753" y="732"/>
                  </a:lnTo>
                  <a:lnTo>
                    <a:pt x="823" y="713"/>
                  </a:lnTo>
                  <a:lnTo>
                    <a:pt x="875" y="688"/>
                  </a:lnTo>
                  <a:lnTo>
                    <a:pt x="913" y="645"/>
                  </a:lnTo>
                  <a:lnTo>
                    <a:pt x="936" y="587"/>
                  </a:lnTo>
                  <a:lnTo>
                    <a:pt x="946" y="514"/>
                  </a:lnTo>
                  <a:lnTo>
                    <a:pt x="950" y="417"/>
                  </a:lnTo>
                  <a:lnTo>
                    <a:pt x="946" y="315"/>
                  </a:lnTo>
                  <a:lnTo>
                    <a:pt x="927" y="237"/>
                  </a:lnTo>
                  <a:lnTo>
                    <a:pt x="899" y="179"/>
                  </a:lnTo>
                  <a:lnTo>
                    <a:pt x="861" y="131"/>
                  </a:lnTo>
                  <a:lnTo>
                    <a:pt x="814" y="102"/>
                  </a:lnTo>
                  <a:lnTo>
                    <a:pt x="748" y="87"/>
                  </a:lnTo>
                  <a:lnTo>
                    <a:pt x="677" y="82"/>
                  </a:lnTo>
                  <a:close/>
                  <a:moveTo>
                    <a:pt x="254" y="82"/>
                  </a:moveTo>
                  <a:lnTo>
                    <a:pt x="268" y="126"/>
                  </a:lnTo>
                  <a:lnTo>
                    <a:pt x="273" y="170"/>
                  </a:lnTo>
                  <a:lnTo>
                    <a:pt x="273" y="1348"/>
                  </a:lnTo>
                  <a:lnTo>
                    <a:pt x="268" y="1391"/>
                  </a:lnTo>
                  <a:lnTo>
                    <a:pt x="254" y="1440"/>
                  </a:lnTo>
                  <a:lnTo>
                    <a:pt x="489" y="1440"/>
                  </a:lnTo>
                  <a:lnTo>
                    <a:pt x="475" y="1391"/>
                  </a:lnTo>
                  <a:lnTo>
                    <a:pt x="471" y="1348"/>
                  </a:lnTo>
                  <a:lnTo>
                    <a:pt x="471" y="155"/>
                  </a:lnTo>
                  <a:lnTo>
                    <a:pt x="480" y="121"/>
                  </a:lnTo>
                  <a:lnTo>
                    <a:pt x="499" y="82"/>
                  </a:lnTo>
                  <a:lnTo>
                    <a:pt x="254" y="82"/>
                  </a:lnTo>
                  <a:close/>
                  <a:moveTo>
                    <a:pt x="47" y="0"/>
                  </a:moveTo>
                  <a:lnTo>
                    <a:pt x="748" y="0"/>
                  </a:lnTo>
                  <a:lnTo>
                    <a:pt x="828" y="5"/>
                  </a:lnTo>
                  <a:lnTo>
                    <a:pt x="903" y="14"/>
                  </a:lnTo>
                  <a:lnTo>
                    <a:pt x="983" y="29"/>
                  </a:lnTo>
                  <a:lnTo>
                    <a:pt x="1058" y="58"/>
                  </a:lnTo>
                  <a:lnTo>
                    <a:pt x="1129" y="92"/>
                  </a:lnTo>
                  <a:lnTo>
                    <a:pt x="1190" y="136"/>
                  </a:lnTo>
                  <a:lnTo>
                    <a:pt x="1242" y="189"/>
                  </a:lnTo>
                  <a:lnTo>
                    <a:pt x="1284" y="252"/>
                  </a:lnTo>
                  <a:lnTo>
                    <a:pt x="1308" y="325"/>
                  </a:lnTo>
                  <a:lnTo>
                    <a:pt x="1317" y="412"/>
                  </a:lnTo>
                  <a:lnTo>
                    <a:pt x="1308" y="504"/>
                  </a:lnTo>
                  <a:lnTo>
                    <a:pt x="1284" y="582"/>
                  </a:lnTo>
                  <a:lnTo>
                    <a:pt x="1247" y="640"/>
                  </a:lnTo>
                  <a:lnTo>
                    <a:pt x="1200" y="688"/>
                  </a:lnTo>
                  <a:lnTo>
                    <a:pt x="1143" y="727"/>
                  </a:lnTo>
                  <a:lnTo>
                    <a:pt x="1082" y="756"/>
                  </a:lnTo>
                  <a:lnTo>
                    <a:pt x="1011" y="781"/>
                  </a:lnTo>
                  <a:lnTo>
                    <a:pt x="941" y="795"/>
                  </a:lnTo>
                  <a:lnTo>
                    <a:pt x="1011" y="907"/>
                  </a:lnTo>
                  <a:lnTo>
                    <a:pt x="1073" y="1004"/>
                  </a:lnTo>
                  <a:lnTo>
                    <a:pt x="1124" y="1081"/>
                  </a:lnTo>
                  <a:lnTo>
                    <a:pt x="1167" y="1144"/>
                  </a:lnTo>
                  <a:lnTo>
                    <a:pt x="1209" y="1202"/>
                  </a:lnTo>
                  <a:lnTo>
                    <a:pt x="1247" y="1251"/>
                  </a:lnTo>
                  <a:lnTo>
                    <a:pt x="1294" y="1314"/>
                  </a:lnTo>
                  <a:lnTo>
                    <a:pt x="1345" y="1367"/>
                  </a:lnTo>
                  <a:lnTo>
                    <a:pt x="1397" y="1416"/>
                  </a:lnTo>
                  <a:lnTo>
                    <a:pt x="1444" y="1440"/>
                  </a:lnTo>
                  <a:lnTo>
                    <a:pt x="1458" y="1445"/>
                  </a:lnTo>
                  <a:lnTo>
                    <a:pt x="1468" y="1455"/>
                  </a:lnTo>
                  <a:lnTo>
                    <a:pt x="1472" y="1464"/>
                  </a:lnTo>
                  <a:lnTo>
                    <a:pt x="1477" y="1479"/>
                  </a:lnTo>
                  <a:lnTo>
                    <a:pt x="1477" y="1493"/>
                  </a:lnTo>
                  <a:lnTo>
                    <a:pt x="1468" y="1503"/>
                  </a:lnTo>
                  <a:lnTo>
                    <a:pt x="1463" y="1513"/>
                  </a:lnTo>
                  <a:lnTo>
                    <a:pt x="1449" y="1513"/>
                  </a:lnTo>
                  <a:lnTo>
                    <a:pt x="1435" y="1518"/>
                  </a:lnTo>
                  <a:lnTo>
                    <a:pt x="1073" y="1518"/>
                  </a:lnTo>
                  <a:lnTo>
                    <a:pt x="1058" y="1513"/>
                  </a:lnTo>
                  <a:lnTo>
                    <a:pt x="1054" y="1508"/>
                  </a:lnTo>
                  <a:lnTo>
                    <a:pt x="1044" y="1503"/>
                  </a:lnTo>
                  <a:lnTo>
                    <a:pt x="1040" y="1488"/>
                  </a:lnTo>
                  <a:lnTo>
                    <a:pt x="1016" y="1455"/>
                  </a:lnTo>
                  <a:lnTo>
                    <a:pt x="960" y="1367"/>
                  </a:lnTo>
                  <a:lnTo>
                    <a:pt x="941" y="1333"/>
                  </a:lnTo>
                  <a:lnTo>
                    <a:pt x="621" y="819"/>
                  </a:lnTo>
                  <a:lnTo>
                    <a:pt x="546" y="819"/>
                  </a:lnTo>
                  <a:lnTo>
                    <a:pt x="546" y="1362"/>
                  </a:lnTo>
                  <a:lnTo>
                    <a:pt x="555" y="1401"/>
                  </a:lnTo>
                  <a:lnTo>
                    <a:pt x="574" y="1421"/>
                  </a:lnTo>
                  <a:lnTo>
                    <a:pt x="612" y="1430"/>
                  </a:lnTo>
                  <a:lnTo>
                    <a:pt x="673" y="1435"/>
                  </a:lnTo>
                  <a:lnTo>
                    <a:pt x="696" y="1435"/>
                  </a:lnTo>
                  <a:lnTo>
                    <a:pt x="706" y="1440"/>
                  </a:lnTo>
                  <a:lnTo>
                    <a:pt x="715" y="1440"/>
                  </a:lnTo>
                  <a:lnTo>
                    <a:pt x="734" y="1459"/>
                  </a:lnTo>
                  <a:lnTo>
                    <a:pt x="734" y="1488"/>
                  </a:lnTo>
                  <a:lnTo>
                    <a:pt x="729" y="1498"/>
                  </a:lnTo>
                  <a:lnTo>
                    <a:pt x="720" y="1508"/>
                  </a:lnTo>
                  <a:lnTo>
                    <a:pt x="710" y="1508"/>
                  </a:lnTo>
                  <a:lnTo>
                    <a:pt x="696" y="1513"/>
                  </a:lnTo>
                  <a:lnTo>
                    <a:pt x="47" y="1513"/>
                  </a:lnTo>
                  <a:lnTo>
                    <a:pt x="24" y="1508"/>
                  </a:lnTo>
                  <a:lnTo>
                    <a:pt x="5" y="1498"/>
                  </a:lnTo>
                  <a:lnTo>
                    <a:pt x="0" y="1474"/>
                  </a:lnTo>
                  <a:lnTo>
                    <a:pt x="0" y="1459"/>
                  </a:lnTo>
                  <a:lnTo>
                    <a:pt x="10" y="1450"/>
                  </a:lnTo>
                  <a:lnTo>
                    <a:pt x="14" y="1440"/>
                  </a:lnTo>
                  <a:lnTo>
                    <a:pt x="28" y="1440"/>
                  </a:lnTo>
                  <a:lnTo>
                    <a:pt x="38" y="1435"/>
                  </a:lnTo>
                  <a:lnTo>
                    <a:pt x="57" y="1435"/>
                  </a:lnTo>
                  <a:lnTo>
                    <a:pt x="118" y="1430"/>
                  </a:lnTo>
                  <a:lnTo>
                    <a:pt x="160" y="1421"/>
                  </a:lnTo>
                  <a:lnTo>
                    <a:pt x="184" y="1401"/>
                  </a:lnTo>
                  <a:lnTo>
                    <a:pt x="193" y="1362"/>
                  </a:lnTo>
                  <a:lnTo>
                    <a:pt x="193" y="204"/>
                  </a:lnTo>
                  <a:lnTo>
                    <a:pt x="188" y="145"/>
                  </a:lnTo>
                  <a:lnTo>
                    <a:pt x="179" y="111"/>
                  </a:lnTo>
                  <a:lnTo>
                    <a:pt x="155" y="92"/>
                  </a:lnTo>
                  <a:lnTo>
                    <a:pt x="118" y="77"/>
                  </a:lnTo>
                  <a:lnTo>
                    <a:pt x="33" y="77"/>
                  </a:lnTo>
                  <a:lnTo>
                    <a:pt x="5" y="63"/>
                  </a:lnTo>
                  <a:lnTo>
                    <a:pt x="0" y="53"/>
                  </a:lnTo>
                  <a:lnTo>
                    <a:pt x="0" y="39"/>
                  </a:lnTo>
                  <a:lnTo>
                    <a:pt x="5" y="14"/>
                  </a:lnTo>
                  <a:lnTo>
                    <a:pt x="24" y="5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8944" y="2910"/>
              <a:ext cx="1035" cy="107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71" y="10"/>
                </a:cxn>
                <a:cxn ang="0">
                  <a:pos x="90" y="29"/>
                </a:cxn>
                <a:cxn ang="0">
                  <a:pos x="522" y="475"/>
                </a:cxn>
                <a:cxn ang="0">
                  <a:pos x="969" y="20"/>
                </a:cxn>
                <a:cxn ang="0">
                  <a:pos x="983" y="10"/>
                </a:cxn>
                <a:cxn ang="0">
                  <a:pos x="1012" y="15"/>
                </a:cxn>
                <a:cxn ang="0">
                  <a:pos x="1035" y="54"/>
                </a:cxn>
                <a:cxn ang="0">
                  <a:pos x="1030" y="78"/>
                </a:cxn>
                <a:cxn ang="0">
                  <a:pos x="997" y="107"/>
                </a:cxn>
                <a:cxn ang="0">
                  <a:pos x="974" y="136"/>
                </a:cxn>
                <a:cxn ang="0">
                  <a:pos x="616" y="572"/>
                </a:cxn>
                <a:cxn ang="0">
                  <a:pos x="711" y="669"/>
                </a:cxn>
                <a:cxn ang="0">
                  <a:pos x="819" y="781"/>
                </a:cxn>
                <a:cxn ang="0">
                  <a:pos x="965" y="936"/>
                </a:cxn>
                <a:cxn ang="0">
                  <a:pos x="1021" y="994"/>
                </a:cxn>
                <a:cxn ang="0">
                  <a:pos x="1035" y="1019"/>
                </a:cxn>
                <a:cxn ang="0">
                  <a:pos x="1030" y="1052"/>
                </a:cxn>
                <a:cxn ang="0">
                  <a:pos x="1007" y="1072"/>
                </a:cxn>
                <a:cxn ang="0">
                  <a:pos x="979" y="1067"/>
                </a:cxn>
                <a:cxn ang="0">
                  <a:pos x="965" y="1057"/>
                </a:cxn>
                <a:cxn ang="0">
                  <a:pos x="90" y="1038"/>
                </a:cxn>
                <a:cxn ang="0">
                  <a:pos x="66" y="1057"/>
                </a:cxn>
                <a:cxn ang="0">
                  <a:pos x="52" y="1067"/>
                </a:cxn>
                <a:cxn ang="0">
                  <a:pos x="24" y="1062"/>
                </a:cxn>
                <a:cxn ang="0">
                  <a:pos x="0" y="1023"/>
                </a:cxn>
                <a:cxn ang="0">
                  <a:pos x="5" y="1009"/>
                </a:cxn>
                <a:cxn ang="0">
                  <a:pos x="29" y="980"/>
                </a:cxn>
                <a:cxn ang="0">
                  <a:pos x="29" y="88"/>
                </a:cxn>
                <a:cxn ang="0">
                  <a:pos x="5" y="58"/>
                </a:cxn>
                <a:cxn ang="0">
                  <a:pos x="0" y="44"/>
                </a:cxn>
                <a:cxn ang="0">
                  <a:pos x="10" y="20"/>
                </a:cxn>
                <a:cxn ang="0">
                  <a:pos x="33" y="0"/>
                </a:cxn>
              </a:cxnLst>
              <a:rect l="0" t="0" r="r" b="b"/>
              <a:pathLst>
                <a:path w="1035" h="1072">
                  <a:moveTo>
                    <a:pt x="33" y="0"/>
                  </a:moveTo>
                  <a:lnTo>
                    <a:pt x="57" y="0"/>
                  </a:lnTo>
                  <a:lnTo>
                    <a:pt x="66" y="5"/>
                  </a:lnTo>
                  <a:lnTo>
                    <a:pt x="71" y="10"/>
                  </a:lnTo>
                  <a:lnTo>
                    <a:pt x="80" y="15"/>
                  </a:lnTo>
                  <a:lnTo>
                    <a:pt x="90" y="29"/>
                  </a:lnTo>
                  <a:lnTo>
                    <a:pt x="522" y="466"/>
                  </a:lnTo>
                  <a:lnTo>
                    <a:pt x="522" y="475"/>
                  </a:lnTo>
                  <a:lnTo>
                    <a:pt x="960" y="25"/>
                  </a:lnTo>
                  <a:lnTo>
                    <a:pt x="969" y="20"/>
                  </a:lnTo>
                  <a:lnTo>
                    <a:pt x="974" y="15"/>
                  </a:lnTo>
                  <a:lnTo>
                    <a:pt x="983" y="10"/>
                  </a:lnTo>
                  <a:lnTo>
                    <a:pt x="993" y="10"/>
                  </a:lnTo>
                  <a:lnTo>
                    <a:pt x="1012" y="15"/>
                  </a:lnTo>
                  <a:lnTo>
                    <a:pt x="1030" y="34"/>
                  </a:lnTo>
                  <a:lnTo>
                    <a:pt x="1035" y="54"/>
                  </a:lnTo>
                  <a:lnTo>
                    <a:pt x="1035" y="68"/>
                  </a:lnTo>
                  <a:lnTo>
                    <a:pt x="1030" y="78"/>
                  </a:lnTo>
                  <a:lnTo>
                    <a:pt x="1012" y="97"/>
                  </a:lnTo>
                  <a:lnTo>
                    <a:pt x="997" y="107"/>
                  </a:lnTo>
                  <a:lnTo>
                    <a:pt x="979" y="126"/>
                  </a:lnTo>
                  <a:lnTo>
                    <a:pt x="974" y="136"/>
                  </a:lnTo>
                  <a:lnTo>
                    <a:pt x="584" y="538"/>
                  </a:lnTo>
                  <a:lnTo>
                    <a:pt x="616" y="572"/>
                  </a:lnTo>
                  <a:lnTo>
                    <a:pt x="659" y="621"/>
                  </a:lnTo>
                  <a:lnTo>
                    <a:pt x="711" y="669"/>
                  </a:lnTo>
                  <a:lnTo>
                    <a:pt x="762" y="728"/>
                  </a:lnTo>
                  <a:lnTo>
                    <a:pt x="819" y="781"/>
                  </a:lnTo>
                  <a:lnTo>
                    <a:pt x="870" y="839"/>
                  </a:lnTo>
                  <a:lnTo>
                    <a:pt x="965" y="936"/>
                  </a:lnTo>
                  <a:lnTo>
                    <a:pt x="1002" y="970"/>
                  </a:lnTo>
                  <a:lnTo>
                    <a:pt x="1021" y="994"/>
                  </a:lnTo>
                  <a:lnTo>
                    <a:pt x="1030" y="1004"/>
                  </a:lnTo>
                  <a:lnTo>
                    <a:pt x="1035" y="1019"/>
                  </a:lnTo>
                  <a:lnTo>
                    <a:pt x="1035" y="1043"/>
                  </a:lnTo>
                  <a:lnTo>
                    <a:pt x="1030" y="1052"/>
                  </a:lnTo>
                  <a:lnTo>
                    <a:pt x="1021" y="1062"/>
                  </a:lnTo>
                  <a:lnTo>
                    <a:pt x="1007" y="1072"/>
                  </a:lnTo>
                  <a:lnTo>
                    <a:pt x="983" y="1072"/>
                  </a:lnTo>
                  <a:lnTo>
                    <a:pt x="979" y="1067"/>
                  </a:lnTo>
                  <a:lnTo>
                    <a:pt x="969" y="1062"/>
                  </a:lnTo>
                  <a:lnTo>
                    <a:pt x="965" y="1057"/>
                  </a:lnTo>
                  <a:lnTo>
                    <a:pt x="518" y="601"/>
                  </a:lnTo>
                  <a:lnTo>
                    <a:pt x="90" y="1038"/>
                  </a:lnTo>
                  <a:lnTo>
                    <a:pt x="76" y="1052"/>
                  </a:lnTo>
                  <a:lnTo>
                    <a:pt x="66" y="1057"/>
                  </a:lnTo>
                  <a:lnTo>
                    <a:pt x="61" y="1062"/>
                  </a:lnTo>
                  <a:lnTo>
                    <a:pt x="52" y="1067"/>
                  </a:lnTo>
                  <a:lnTo>
                    <a:pt x="43" y="1067"/>
                  </a:lnTo>
                  <a:lnTo>
                    <a:pt x="24" y="1062"/>
                  </a:lnTo>
                  <a:lnTo>
                    <a:pt x="5" y="1043"/>
                  </a:lnTo>
                  <a:lnTo>
                    <a:pt x="0" y="1023"/>
                  </a:lnTo>
                  <a:lnTo>
                    <a:pt x="0" y="1014"/>
                  </a:lnTo>
                  <a:lnTo>
                    <a:pt x="5" y="1009"/>
                  </a:lnTo>
                  <a:lnTo>
                    <a:pt x="10" y="999"/>
                  </a:lnTo>
                  <a:lnTo>
                    <a:pt x="29" y="980"/>
                  </a:lnTo>
                  <a:lnTo>
                    <a:pt x="457" y="534"/>
                  </a:lnTo>
                  <a:lnTo>
                    <a:pt x="29" y="88"/>
                  </a:lnTo>
                  <a:lnTo>
                    <a:pt x="10" y="68"/>
                  </a:lnTo>
                  <a:lnTo>
                    <a:pt x="5" y="58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5" y="29"/>
                  </a:lnTo>
                  <a:lnTo>
                    <a:pt x="10" y="20"/>
                  </a:lnTo>
                  <a:lnTo>
                    <a:pt x="19" y="1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auto">
            <a:xfrm>
              <a:off x="10929" y="2333"/>
              <a:ext cx="762" cy="2206"/>
            </a:xfrm>
            <a:custGeom>
              <a:avLst/>
              <a:gdLst/>
              <a:ahLst/>
              <a:cxnLst>
                <a:cxn ang="0">
                  <a:pos x="743" y="0"/>
                </a:cxn>
                <a:cxn ang="0">
                  <a:pos x="757" y="5"/>
                </a:cxn>
                <a:cxn ang="0">
                  <a:pos x="762" y="34"/>
                </a:cxn>
                <a:cxn ang="0">
                  <a:pos x="748" y="49"/>
                </a:cxn>
                <a:cxn ang="0">
                  <a:pos x="654" y="63"/>
                </a:cxn>
                <a:cxn ang="0">
                  <a:pos x="532" y="126"/>
                </a:cxn>
                <a:cxn ang="0">
                  <a:pos x="470" y="209"/>
                </a:cxn>
                <a:cxn ang="0">
                  <a:pos x="452" y="296"/>
                </a:cxn>
                <a:cxn ang="0">
                  <a:pos x="442" y="897"/>
                </a:cxn>
                <a:cxn ang="0">
                  <a:pos x="362" y="1023"/>
                </a:cxn>
                <a:cxn ang="0">
                  <a:pos x="198" y="1106"/>
                </a:cxn>
                <a:cxn ang="0">
                  <a:pos x="315" y="1154"/>
                </a:cxn>
                <a:cxn ang="0">
                  <a:pos x="409" y="1242"/>
                </a:cxn>
                <a:cxn ang="0">
                  <a:pos x="447" y="1334"/>
                </a:cxn>
                <a:cxn ang="0">
                  <a:pos x="452" y="1954"/>
                </a:cxn>
                <a:cxn ang="0">
                  <a:pos x="480" y="2032"/>
                </a:cxn>
                <a:cxn ang="0">
                  <a:pos x="579" y="2119"/>
                </a:cxn>
                <a:cxn ang="0">
                  <a:pos x="724" y="2158"/>
                </a:cxn>
                <a:cxn ang="0">
                  <a:pos x="743" y="2163"/>
                </a:cxn>
                <a:cxn ang="0">
                  <a:pos x="757" y="2173"/>
                </a:cxn>
                <a:cxn ang="0">
                  <a:pos x="753" y="2202"/>
                </a:cxn>
                <a:cxn ang="0">
                  <a:pos x="739" y="2206"/>
                </a:cxn>
                <a:cxn ang="0">
                  <a:pos x="644" y="2202"/>
                </a:cxn>
                <a:cxn ang="0">
                  <a:pos x="475" y="2158"/>
                </a:cxn>
                <a:cxn ang="0">
                  <a:pos x="358" y="2066"/>
                </a:cxn>
                <a:cxn ang="0">
                  <a:pos x="311" y="1969"/>
                </a:cxn>
                <a:cxn ang="0">
                  <a:pos x="306" y="1339"/>
                </a:cxn>
                <a:cxn ang="0">
                  <a:pos x="278" y="1261"/>
                </a:cxn>
                <a:cxn ang="0">
                  <a:pos x="184" y="1169"/>
                </a:cxn>
                <a:cxn ang="0">
                  <a:pos x="33" y="1125"/>
                </a:cxn>
                <a:cxn ang="0">
                  <a:pos x="14" y="1120"/>
                </a:cxn>
                <a:cxn ang="0">
                  <a:pos x="0" y="1111"/>
                </a:cxn>
                <a:cxn ang="0">
                  <a:pos x="9" y="1082"/>
                </a:cxn>
                <a:cxn ang="0">
                  <a:pos x="61" y="1077"/>
                </a:cxn>
                <a:cxn ang="0">
                  <a:pos x="165" y="1048"/>
                </a:cxn>
                <a:cxn ang="0">
                  <a:pos x="273" y="955"/>
                </a:cxn>
                <a:cxn ang="0">
                  <a:pos x="311" y="839"/>
                </a:cxn>
                <a:cxn ang="0">
                  <a:pos x="320" y="209"/>
                </a:cxn>
                <a:cxn ang="0">
                  <a:pos x="405" y="102"/>
                </a:cxn>
                <a:cxn ang="0">
                  <a:pos x="546" y="29"/>
                </a:cxn>
                <a:cxn ang="0">
                  <a:pos x="720" y="0"/>
                </a:cxn>
              </a:cxnLst>
              <a:rect l="0" t="0" r="r" b="b"/>
              <a:pathLst>
                <a:path w="762" h="2206">
                  <a:moveTo>
                    <a:pt x="720" y="0"/>
                  </a:moveTo>
                  <a:lnTo>
                    <a:pt x="743" y="0"/>
                  </a:lnTo>
                  <a:lnTo>
                    <a:pt x="748" y="5"/>
                  </a:lnTo>
                  <a:lnTo>
                    <a:pt x="757" y="5"/>
                  </a:lnTo>
                  <a:lnTo>
                    <a:pt x="762" y="15"/>
                  </a:lnTo>
                  <a:lnTo>
                    <a:pt x="762" y="34"/>
                  </a:lnTo>
                  <a:lnTo>
                    <a:pt x="757" y="44"/>
                  </a:lnTo>
                  <a:lnTo>
                    <a:pt x="748" y="49"/>
                  </a:lnTo>
                  <a:lnTo>
                    <a:pt x="743" y="49"/>
                  </a:lnTo>
                  <a:lnTo>
                    <a:pt x="654" y="63"/>
                  </a:lnTo>
                  <a:lnTo>
                    <a:pt x="583" y="92"/>
                  </a:lnTo>
                  <a:lnTo>
                    <a:pt x="532" y="126"/>
                  </a:lnTo>
                  <a:lnTo>
                    <a:pt x="494" y="165"/>
                  </a:lnTo>
                  <a:lnTo>
                    <a:pt x="470" y="209"/>
                  </a:lnTo>
                  <a:lnTo>
                    <a:pt x="456" y="252"/>
                  </a:lnTo>
                  <a:lnTo>
                    <a:pt x="452" y="296"/>
                  </a:lnTo>
                  <a:lnTo>
                    <a:pt x="452" y="825"/>
                  </a:lnTo>
                  <a:lnTo>
                    <a:pt x="442" y="897"/>
                  </a:lnTo>
                  <a:lnTo>
                    <a:pt x="414" y="965"/>
                  </a:lnTo>
                  <a:lnTo>
                    <a:pt x="362" y="1023"/>
                  </a:lnTo>
                  <a:lnTo>
                    <a:pt x="292" y="1067"/>
                  </a:lnTo>
                  <a:lnTo>
                    <a:pt x="198" y="1106"/>
                  </a:lnTo>
                  <a:lnTo>
                    <a:pt x="259" y="1125"/>
                  </a:lnTo>
                  <a:lnTo>
                    <a:pt x="315" y="1154"/>
                  </a:lnTo>
                  <a:lnTo>
                    <a:pt x="367" y="1193"/>
                  </a:lnTo>
                  <a:lnTo>
                    <a:pt x="409" y="1242"/>
                  </a:lnTo>
                  <a:lnTo>
                    <a:pt x="433" y="1285"/>
                  </a:lnTo>
                  <a:lnTo>
                    <a:pt x="447" y="1334"/>
                  </a:lnTo>
                  <a:lnTo>
                    <a:pt x="452" y="1402"/>
                  </a:lnTo>
                  <a:lnTo>
                    <a:pt x="452" y="1954"/>
                  </a:lnTo>
                  <a:lnTo>
                    <a:pt x="456" y="1969"/>
                  </a:lnTo>
                  <a:lnTo>
                    <a:pt x="480" y="2032"/>
                  </a:lnTo>
                  <a:lnTo>
                    <a:pt x="522" y="2080"/>
                  </a:lnTo>
                  <a:lnTo>
                    <a:pt x="579" y="2119"/>
                  </a:lnTo>
                  <a:lnTo>
                    <a:pt x="644" y="2143"/>
                  </a:lnTo>
                  <a:lnTo>
                    <a:pt x="724" y="2158"/>
                  </a:lnTo>
                  <a:lnTo>
                    <a:pt x="734" y="2163"/>
                  </a:lnTo>
                  <a:lnTo>
                    <a:pt x="743" y="2163"/>
                  </a:lnTo>
                  <a:lnTo>
                    <a:pt x="753" y="2168"/>
                  </a:lnTo>
                  <a:lnTo>
                    <a:pt x="757" y="2173"/>
                  </a:lnTo>
                  <a:lnTo>
                    <a:pt x="757" y="2192"/>
                  </a:lnTo>
                  <a:lnTo>
                    <a:pt x="753" y="2202"/>
                  </a:lnTo>
                  <a:lnTo>
                    <a:pt x="743" y="2202"/>
                  </a:lnTo>
                  <a:lnTo>
                    <a:pt x="739" y="2206"/>
                  </a:lnTo>
                  <a:lnTo>
                    <a:pt x="715" y="2206"/>
                  </a:lnTo>
                  <a:lnTo>
                    <a:pt x="644" y="2202"/>
                  </a:lnTo>
                  <a:lnTo>
                    <a:pt x="560" y="2187"/>
                  </a:lnTo>
                  <a:lnTo>
                    <a:pt x="475" y="2158"/>
                  </a:lnTo>
                  <a:lnTo>
                    <a:pt x="405" y="2114"/>
                  </a:lnTo>
                  <a:lnTo>
                    <a:pt x="358" y="2066"/>
                  </a:lnTo>
                  <a:lnTo>
                    <a:pt x="329" y="2017"/>
                  </a:lnTo>
                  <a:lnTo>
                    <a:pt x="311" y="1969"/>
                  </a:lnTo>
                  <a:lnTo>
                    <a:pt x="306" y="1920"/>
                  </a:lnTo>
                  <a:lnTo>
                    <a:pt x="306" y="1339"/>
                  </a:lnTo>
                  <a:lnTo>
                    <a:pt x="301" y="1324"/>
                  </a:lnTo>
                  <a:lnTo>
                    <a:pt x="278" y="1261"/>
                  </a:lnTo>
                  <a:lnTo>
                    <a:pt x="235" y="1208"/>
                  </a:lnTo>
                  <a:lnTo>
                    <a:pt x="184" y="1169"/>
                  </a:lnTo>
                  <a:lnTo>
                    <a:pt x="113" y="1140"/>
                  </a:lnTo>
                  <a:lnTo>
                    <a:pt x="33" y="1125"/>
                  </a:lnTo>
                  <a:lnTo>
                    <a:pt x="24" y="1120"/>
                  </a:lnTo>
                  <a:lnTo>
                    <a:pt x="14" y="1120"/>
                  </a:lnTo>
                  <a:lnTo>
                    <a:pt x="5" y="1115"/>
                  </a:lnTo>
                  <a:lnTo>
                    <a:pt x="0" y="1111"/>
                  </a:lnTo>
                  <a:lnTo>
                    <a:pt x="0" y="1091"/>
                  </a:lnTo>
                  <a:lnTo>
                    <a:pt x="9" y="1082"/>
                  </a:lnTo>
                  <a:lnTo>
                    <a:pt x="19" y="1077"/>
                  </a:lnTo>
                  <a:lnTo>
                    <a:pt x="61" y="1077"/>
                  </a:lnTo>
                  <a:lnTo>
                    <a:pt x="108" y="1067"/>
                  </a:lnTo>
                  <a:lnTo>
                    <a:pt x="165" y="1048"/>
                  </a:lnTo>
                  <a:lnTo>
                    <a:pt x="221" y="1009"/>
                  </a:lnTo>
                  <a:lnTo>
                    <a:pt x="273" y="955"/>
                  </a:lnTo>
                  <a:lnTo>
                    <a:pt x="301" y="897"/>
                  </a:lnTo>
                  <a:lnTo>
                    <a:pt x="311" y="839"/>
                  </a:lnTo>
                  <a:lnTo>
                    <a:pt x="311" y="277"/>
                  </a:lnTo>
                  <a:lnTo>
                    <a:pt x="320" y="209"/>
                  </a:lnTo>
                  <a:lnTo>
                    <a:pt x="353" y="151"/>
                  </a:lnTo>
                  <a:lnTo>
                    <a:pt x="405" y="102"/>
                  </a:lnTo>
                  <a:lnTo>
                    <a:pt x="466" y="58"/>
                  </a:lnTo>
                  <a:lnTo>
                    <a:pt x="546" y="29"/>
                  </a:lnTo>
                  <a:lnTo>
                    <a:pt x="630" y="5"/>
                  </a:lnTo>
                  <a:lnTo>
                    <a:pt x="7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auto">
            <a:xfrm>
              <a:off x="12105" y="1931"/>
              <a:ext cx="950" cy="436"/>
            </a:xfrm>
            <a:custGeom>
              <a:avLst/>
              <a:gdLst/>
              <a:ahLst/>
              <a:cxnLst>
                <a:cxn ang="0">
                  <a:pos x="776" y="0"/>
                </a:cxn>
                <a:cxn ang="0">
                  <a:pos x="804" y="0"/>
                </a:cxn>
                <a:cxn ang="0">
                  <a:pos x="818" y="14"/>
                </a:cxn>
                <a:cxn ang="0">
                  <a:pos x="828" y="29"/>
                </a:cxn>
                <a:cxn ang="0">
                  <a:pos x="828" y="39"/>
                </a:cxn>
                <a:cxn ang="0">
                  <a:pos x="832" y="48"/>
                </a:cxn>
                <a:cxn ang="0">
                  <a:pos x="851" y="97"/>
                </a:cxn>
                <a:cxn ang="0">
                  <a:pos x="884" y="140"/>
                </a:cxn>
                <a:cxn ang="0">
                  <a:pos x="922" y="174"/>
                </a:cxn>
                <a:cxn ang="0">
                  <a:pos x="941" y="194"/>
                </a:cxn>
                <a:cxn ang="0">
                  <a:pos x="945" y="203"/>
                </a:cxn>
                <a:cxn ang="0">
                  <a:pos x="950" y="218"/>
                </a:cxn>
                <a:cxn ang="0">
                  <a:pos x="950" y="233"/>
                </a:cxn>
                <a:cxn ang="0">
                  <a:pos x="941" y="242"/>
                </a:cxn>
                <a:cxn ang="0">
                  <a:pos x="936" y="252"/>
                </a:cxn>
                <a:cxn ang="0">
                  <a:pos x="922" y="257"/>
                </a:cxn>
                <a:cxn ang="0">
                  <a:pos x="912" y="262"/>
                </a:cxn>
                <a:cxn ang="0">
                  <a:pos x="851" y="300"/>
                </a:cxn>
                <a:cxn ang="0">
                  <a:pos x="799" y="339"/>
                </a:cxn>
                <a:cxn ang="0">
                  <a:pos x="767" y="378"/>
                </a:cxn>
                <a:cxn ang="0">
                  <a:pos x="743" y="407"/>
                </a:cxn>
                <a:cxn ang="0">
                  <a:pos x="734" y="412"/>
                </a:cxn>
                <a:cxn ang="0">
                  <a:pos x="729" y="422"/>
                </a:cxn>
                <a:cxn ang="0">
                  <a:pos x="720" y="426"/>
                </a:cxn>
                <a:cxn ang="0">
                  <a:pos x="710" y="436"/>
                </a:cxn>
                <a:cxn ang="0">
                  <a:pos x="701" y="436"/>
                </a:cxn>
                <a:cxn ang="0">
                  <a:pos x="682" y="431"/>
                </a:cxn>
                <a:cxn ang="0">
                  <a:pos x="663" y="412"/>
                </a:cxn>
                <a:cxn ang="0">
                  <a:pos x="658" y="393"/>
                </a:cxn>
                <a:cxn ang="0">
                  <a:pos x="668" y="363"/>
                </a:cxn>
                <a:cxn ang="0">
                  <a:pos x="696" y="329"/>
                </a:cxn>
                <a:cxn ang="0">
                  <a:pos x="757" y="266"/>
                </a:cxn>
                <a:cxn ang="0">
                  <a:pos x="762" y="257"/>
                </a:cxn>
                <a:cxn ang="0">
                  <a:pos x="47" y="257"/>
                </a:cxn>
                <a:cxn ang="0">
                  <a:pos x="23" y="252"/>
                </a:cxn>
                <a:cxn ang="0">
                  <a:pos x="5" y="237"/>
                </a:cxn>
                <a:cxn ang="0">
                  <a:pos x="0" y="213"/>
                </a:cxn>
                <a:cxn ang="0">
                  <a:pos x="5" y="189"/>
                </a:cxn>
                <a:cxn ang="0">
                  <a:pos x="23" y="174"/>
                </a:cxn>
                <a:cxn ang="0">
                  <a:pos x="47" y="169"/>
                </a:cxn>
                <a:cxn ang="0">
                  <a:pos x="799" y="169"/>
                </a:cxn>
                <a:cxn ang="0">
                  <a:pos x="776" y="136"/>
                </a:cxn>
                <a:cxn ang="0">
                  <a:pos x="762" y="97"/>
                </a:cxn>
                <a:cxn ang="0">
                  <a:pos x="752" y="63"/>
                </a:cxn>
                <a:cxn ang="0">
                  <a:pos x="748" y="43"/>
                </a:cxn>
                <a:cxn ang="0">
                  <a:pos x="748" y="34"/>
                </a:cxn>
                <a:cxn ang="0">
                  <a:pos x="757" y="14"/>
                </a:cxn>
                <a:cxn ang="0">
                  <a:pos x="767" y="9"/>
                </a:cxn>
                <a:cxn ang="0">
                  <a:pos x="776" y="0"/>
                </a:cxn>
              </a:cxnLst>
              <a:rect l="0" t="0" r="r" b="b"/>
              <a:pathLst>
                <a:path w="950" h="436">
                  <a:moveTo>
                    <a:pt x="776" y="0"/>
                  </a:moveTo>
                  <a:lnTo>
                    <a:pt x="804" y="0"/>
                  </a:lnTo>
                  <a:lnTo>
                    <a:pt x="818" y="14"/>
                  </a:lnTo>
                  <a:lnTo>
                    <a:pt x="828" y="29"/>
                  </a:lnTo>
                  <a:lnTo>
                    <a:pt x="828" y="39"/>
                  </a:lnTo>
                  <a:lnTo>
                    <a:pt x="832" y="48"/>
                  </a:lnTo>
                  <a:lnTo>
                    <a:pt x="851" y="97"/>
                  </a:lnTo>
                  <a:lnTo>
                    <a:pt x="884" y="140"/>
                  </a:lnTo>
                  <a:lnTo>
                    <a:pt x="922" y="174"/>
                  </a:lnTo>
                  <a:lnTo>
                    <a:pt x="941" y="194"/>
                  </a:lnTo>
                  <a:lnTo>
                    <a:pt x="945" y="203"/>
                  </a:lnTo>
                  <a:lnTo>
                    <a:pt x="950" y="218"/>
                  </a:lnTo>
                  <a:lnTo>
                    <a:pt x="950" y="233"/>
                  </a:lnTo>
                  <a:lnTo>
                    <a:pt x="941" y="242"/>
                  </a:lnTo>
                  <a:lnTo>
                    <a:pt x="936" y="252"/>
                  </a:lnTo>
                  <a:lnTo>
                    <a:pt x="922" y="257"/>
                  </a:lnTo>
                  <a:lnTo>
                    <a:pt x="912" y="262"/>
                  </a:lnTo>
                  <a:lnTo>
                    <a:pt x="851" y="300"/>
                  </a:lnTo>
                  <a:lnTo>
                    <a:pt x="799" y="339"/>
                  </a:lnTo>
                  <a:lnTo>
                    <a:pt x="767" y="378"/>
                  </a:lnTo>
                  <a:lnTo>
                    <a:pt x="743" y="407"/>
                  </a:lnTo>
                  <a:lnTo>
                    <a:pt x="734" y="412"/>
                  </a:lnTo>
                  <a:lnTo>
                    <a:pt x="729" y="422"/>
                  </a:lnTo>
                  <a:lnTo>
                    <a:pt x="720" y="426"/>
                  </a:lnTo>
                  <a:lnTo>
                    <a:pt x="710" y="436"/>
                  </a:lnTo>
                  <a:lnTo>
                    <a:pt x="701" y="436"/>
                  </a:lnTo>
                  <a:lnTo>
                    <a:pt x="682" y="431"/>
                  </a:lnTo>
                  <a:lnTo>
                    <a:pt x="663" y="412"/>
                  </a:lnTo>
                  <a:lnTo>
                    <a:pt x="658" y="393"/>
                  </a:lnTo>
                  <a:lnTo>
                    <a:pt x="668" y="363"/>
                  </a:lnTo>
                  <a:lnTo>
                    <a:pt x="696" y="329"/>
                  </a:lnTo>
                  <a:lnTo>
                    <a:pt x="757" y="266"/>
                  </a:lnTo>
                  <a:lnTo>
                    <a:pt x="762" y="257"/>
                  </a:lnTo>
                  <a:lnTo>
                    <a:pt x="47" y="257"/>
                  </a:lnTo>
                  <a:lnTo>
                    <a:pt x="23" y="252"/>
                  </a:lnTo>
                  <a:lnTo>
                    <a:pt x="5" y="237"/>
                  </a:lnTo>
                  <a:lnTo>
                    <a:pt x="0" y="213"/>
                  </a:lnTo>
                  <a:lnTo>
                    <a:pt x="5" y="189"/>
                  </a:lnTo>
                  <a:lnTo>
                    <a:pt x="23" y="174"/>
                  </a:lnTo>
                  <a:lnTo>
                    <a:pt x="47" y="169"/>
                  </a:lnTo>
                  <a:lnTo>
                    <a:pt x="799" y="169"/>
                  </a:lnTo>
                  <a:lnTo>
                    <a:pt x="776" y="136"/>
                  </a:lnTo>
                  <a:lnTo>
                    <a:pt x="762" y="97"/>
                  </a:lnTo>
                  <a:lnTo>
                    <a:pt x="752" y="63"/>
                  </a:lnTo>
                  <a:lnTo>
                    <a:pt x="748" y="43"/>
                  </a:lnTo>
                  <a:lnTo>
                    <a:pt x="748" y="34"/>
                  </a:lnTo>
                  <a:lnTo>
                    <a:pt x="757" y="14"/>
                  </a:lnTo>
                  <a:lnTo>
                    <a:pt x="767" y="9"/>
                  </a:lnTo>
                  <a:lnTo>
                    <a:pt x="7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2" name="Freeform 12"/>
            <p:cNvSpPr>
              <a:spLocks noEditPoints="1"/>
            </p:cNvSpPr>
            <p:nvPr/>
          </p:nvSpPr>
          <p:spPr bwMode="auto">
            <a:xfrm>
              <a:off x="11950" y="2517"/>
              <a:ext cx="903" cy="1523"/>
            </a:xfrm>
            <a:custGeom>
              <a:avLst/>
              <a:gdLst/>
              <a:ahLst/>
              <a:cxnLst>
                <a:cxn ang="0">
                  <a:pos x="395" y="59"/>
                </a:cxn>
                <a:cxn ang="0">
                  <a:pos x="320" y="97"/>
                </a:cxn>
                <a:cxn ang="0">
                  <a:pos x="249" y="180"/>
                </a:cxn>
                <a:cxn ang="0">
                  <a:pos x="197" y="335"/>
                </a:cxn>
                <a:cxn ang="0">
                  <a:pos x="178" y="602"/>
                </a:cxn>
                <a:cxn ang="0">
                  <a:pos x="188" y="1096"/>
                </a:cxn>
                <a:cxn ang="0">
                  <a:pos x="225" y="1290"/>
                </a:cxn>
                <a:cxn ang="0">
                  <a:pos x="291" y="1402"/>
                </a:cxn>
                <a:cxn ang="0">
                  <a:pos x="371" y="1460"/>
                </a:cxn>
                <a:cxn ang="0">
                  <a:pos x="451" y="1475"/>
                </a:cxn>
                <a:cxn ang="0">
                  <a:pos x="494" y="1475"/>
                </a:cxn>
                <a:cxn ang="0">
                  <a:pos x="578" y="1436"/>
                </a:cxn>
                <a:cxn ang="0">
                  <a:pos x="653" y="1348"/>
                </a:cxn>
                <a:cxn ang="0">
                  <a:pos x="701" y="1203"/>
                </a:cxn>
                <a:cxn ang="0">
                  <a:pos x="724" y="902"/>
                </a:cxn>
                <a:cxn ang="0">
                  <a:pos x="715" y="413"/>
                </a:cxn>
                <a:cxn ang="0">
                  <a:pos x="682" y="228"/>
                </a:cxn>
                <a:cxn ang="0">
                  <a:pos x="611" y="117"/>
                </a:cxn>
                <a:cxn ang="0">
                  <a:pos x="526" y="68"/>
                </a:cxn>
                <a:cxn ang="0">
                  <a:pos x="451" y="54"/>
                </a:cxn>
                <a:cxn ang="0">
                  <a:pos x="451" y="0"/>
                </a:cxn>
                <a:cxn ang="0">
                  <a:pos x="545" y="10"/>
                </a:cxn>
                <a:cxn ang="0">
                  <a:pos x="658" y="59"/>
                </a:cxn>
                <a:cxn ang="0">
                  <a:pos x="766" y="165"/>
                </a:cxn>
                <a:cxn ang="0">
                  <a:pos x="860" y="374"/>
                </a:cxn>
                <a:cxn ang="0">
                  <a:pos x="898" y="631"/>
                </a:cxn>
                <a:cxn ang="0">
                  <a:pos x="903" y="771"/>
                </a:cxn>
                <a:cxn ang="0">
                  <a:pos x="889" y="1028"/>
                </a:cxn>
                <a:cxn ang="0">
                  <a:pos x="823" y="1266"/>
                </a:cxn>
                <a:cxn ang="0">
                  <a:pos x="729" y="1412"/>
                </a:cxn>
                <a:cxn ang="0">
                  <a:pos x="616" y="1489"/>
                </a:cxn>
                <a:cxn ang="0">
                  <a:pos x="503" y="1518"/>
                </a:cxn>
                <a:cxn ang="0">
                  <a:pos x="395" y="1518"/>
                </a:cxn>
                <a:cxn ang="0">
                  <a:pos x="268" y="1479"/>
                </a:cxn>
                <a:cxn ang="0">
                  <a:pos x="146" y="1378"/>
                </a:cxn>
                <a:cxn ang="0">
                  <a:pos x="51" y="1193"/>
                </a:cxn>
                <a:cxn ang="0">
                  <a:pos x="9" y="975"/>
                </a:cxn>
                <a:cxn ang="0">
                  <a:pos x="0" y="767"/>
                </a:cxn>
                <a:cxn ang="0">
                  <a:pos x="14" y="505"/>
                </a:cxn>
                <a:cxn ang="0">
                  <a:pos x="75" y="262"/>
                </a:cxn>
                <a:cxn ang="0">
                  <a:pos x="183" y="102"/>
                </a:cxn>
                <a:cxn ang="0">
                  <a:pos x="315" y="20"/>
                </a:cxn>
                <a:cxn ang="0">
                  <a:pos x="451" y="0"/>
                </a:cxn>
              </a:cxnLst>
              <a:rect l="0" t="0" r="r" b="b"/>
              <a:pathLst>
                <a:path w="903" h="1523">
                  <a:moveTo>
                    <a:pt x="428" y="54"/>
                  </a:moveTo>
                  <a:lnTo>
                    <a:pt x="395" y="59"/>
                  </a:lnTo>
                  <a:lnTo>
                    <a:pt x="357" y="73"/>
                  </a:lnTo>
                  <a:lnTo>
                    <a:pt x="320" y="97"/>
                  </a:lnTo>
                  <a:lnTo>
                    <a:pt x="282" y="131"/>
                  </a:lnTo>
                  <a:lnTo>
                    <a:pt x="249" y="180"/>
                  </a:lnTo>
                  <a:lnTo>
                    <a:pt x="216" y="248"/>
                  </a:lnTo>
                  <a:lnTo>
                    <a:pt x="197" y="335"/>
                  </a:lnTo>
                  <a:lnTo>
                    <a:pt x="183" y="461"/>
                  </a:lnTo>
                  <a:lnTo>
                    <a:pt x="178" y="602"/>
                  </a:lnTo>
                  <a:lnTo>
                    <a:pt x="178" y="854"/>
                  </a:lnTo>
                  <a:lnTo>
                    <a:pt x="188" y="1096"/>
                  </a:lnTo>
                  <a:lnTo>
                    <a:pt x="202" y="1208"/>
                  </a:lnTo>
                  <a:lnTo>
                    <a:pt x="225" y="1290"/>
                  </a:lnTo>
                  <a:lnTo>
                    <a:pt x="254" y="1353"/>
                  </a:lnTo>
                  <a:lnTo>
                    <a:pt x="291" y="1402"/>
                  </a:lnTo>
                  <a:lnTo>
                    <a:pt x="329" y="1436"/>
                  </a:lnTo>
                  <a:lnTo>
                    <a:pt x="371" y="1460"/>
                  </a:lnTo>
                  <a:lnTo>
                    <a:pt x="414" y="1470"/>
                  </a:lnTo>
                  <a:lnTo>
                    <a:pt x="451" y="1475"/>
                  </a:lnTo>
                  <a:lnTo>
                    <a:pt x="451" y="1479"/>
                  </a:lnTo>
                  <a:lnTo>
                    <a:pt x="494" y="1475"/>
                  </a:lnTo>
                  <a:lnTo>
                    <a:pt x="536" y="1460"/>
                  </a:lnTo>
                  <a:lnTo>
                    <a:pt x="578" y="1436"/>
                  </a:lnTo>
                  <a:lnTo>
                    <a:pt x="616" y="1397"/>
                  </a:lnTo>
                  <a:lnTo>
                    <a:pt x="653" y="1348"/>
                  </a:lnTo>
                  <a:lnTo>
                    <a:pt x="682" y="1285"/>
                  </a:lnTo>
                  <a:lnTo>
                    <a:pt x="701" y="1203"/>
                  </a:lnTo>
                  <a:lnTo>
                    <a:pt x="719" y="1058"/>
                  </a:lnTo>
                  <a:lnTo>
                    <a:pt x="724" y="902"/>
                  </a:lnTo>
                  <a:lnTo>
                    <a:pt x="724" y="519"/>
                  </a:lnTo>
                  <a:lnTo>
                    <a:pt x="715" y="413"/>
                  </a:lnTo>
                  <a:lnTo>
                    <a:pt x="705" y="311"/>
                  </a:lnTo>
                  <a:lnTo>
                    <a:pt x="682" y="228"/>
                  </a:lnTo>
                  <a:lnTo>
                    <a:pt x="649" y="165"/>
                  </a:lnTo>
                  <a:lnTo>
                    <a:pt x="611" y="117"/>
                  </a:lnTo>
                  <a:lnTo>
                    <a:pt x="569" y="88"/>
                  </a:lnTo>
                  <a:lnTo>
                    <a:pt x="526" y="68"/>
                  </a:lnTo>
                  <a:lnTo>
                    <a:pt x="484" y="59"/>
                  </a:lnTo>
                  <a:lnTo>
                    <a:pt x="451" y="54"/>
                  </a:lnTo>
                  <a:lnTo>
                    <a:pt x="428" y="54"/>
                  </a:lnTo>
                  <a:close/>
                  <a:moveTo>
                    <a:pt x="451" y="0"/>
                  </a:moveTo>
                  <a:lnTo>
                    <a:pt x="494" y="5"/>
                  </a:lnTo>
                  <a:lnTo>
                    <a:pt x="545" y="10"/>
                  </a:lnTo>
                  <a:lnTo>
                    <a:pt x="602" y="30"/>
                  </a:lnTo>
                  <a:lnTo>
                    <a:pt x="658" y="59"/>
                  </a:lnTo>
                  <a:lnTo>
                    <a:pt x="715" y="107"/>
                  </a:lnTo>
                  <a:lnTo>
                    <a:pt x="766" y="165"/>
                  </a:lnTo>
                  <a:lnTo>
                    <a:pt x="813" y="248"/>
                  </a:lnTo>
                  <a:lnTo>
                    <a:pt x="860" y="374"/>
                  </a:lnTo>
                  <a:lnTo>
                    <a:pt x="889" y="500"/>
                  </a:lnTo>
                  <a:lnTo>
                    <a:pt x="898" y="631"/>
                  </a:lnTo>
                  <a:lnTo>
                    <a:pt x="903" y="767"/>
                  </a:lnTo>
                  <a:lnTo>
                    <a:pt x="903" y="771"/>
                  </a:lnTo>
                  <a:lnTo>
                    <a:pt x="898" y="898"/>
                  </a:lnTo>
                  <a:lnTo>
                    <a:pt x="889" y="1028"/>
                  </a:lnTo>
                  <a:lnTo>
                    <a:pt x="865" y="1150"/>
                  </a:lnTo>
                  <a:lnTo>
                    <a:pt x="823" y="1266"/>
                  </a:lnTo>
                  <a:lnTo>
                    <a:pt x="780" y="1348"/>
                  </a:lnTo>
                  <a:lnTo>
                    <a:pt x="729" y="1412"/>
                  </a:lnTo>
                  <a:lnTo>
                    <a:pt x="672" y="1455"/>
                  </a:lnTo>
                  <a:lnTo>
                    <a:pt x="616" y="1489"/>
                  </a:lnTo>
                  <a:lnTo>
                    <a:pt x="559" y="1508"/>
                  </a:lnTo>
                  <a:lnTo>
                    <a:pt x="503" y="1518"/>
                  </a:lnTo>
                  <a:lnTo>
                    <a:pt x="451" y="1523"/>
                  </a:lnTo>
                  <a:lnTo>
                    <a:pt x="395" y="1518"/>
                  </a:lnTo>
                  <a:lnTo>
                    <a:pt x="334" y="1504"/>
                  </a:lnTo>
                  <a:lnTo>
                    <a:pt x="268" y="1479"/>
                  </a:lnTo>
                  <a:lnTo>
                    <a:pt x="202" y="1436"/>
                  </a:lnTo>
                  <a:lnTo>
                    <a:pt x="146" y="1378"/>
                  </a:lnTo>
                  <a:lnTo>
                    <a:pt x="94" y="1300"/>
                  </a:lnTo>
                  <a:lnTo>
                    <a:pt x="51" y="1193"/>
                  </a:lnTo>
                  <a:lnTo>
                    <a:pt x="23" y="1087"/>
                  </a:lnTo>
                  <a:lnTo>
                    <a:pt x="9" y="975"/>
                  </a:lnTo>
                  <a:lnTo>
                    <a:pt x="0" y="868"/>
                  </a:lnTo>
                  <a:lnTo>
                    <a:pt x="0" y="767"/>
                  </a:lnTo>
                  <a:lnTo>
                    <a:pt x="4" y="636"/>
                  </a:lnTo>
                  <a:lnTo>
                    <a:pt x="14" y="505"/>
                  </a:lnTo>
                  <a:lnTo>
                    <a:pt x="37" y="384"/>
                  </a:lnTo>
                  <a:lnTo>
                    <a:pt x="75" y="262"/>
                  </a:lnTo>
                  <a:lnTo>
                    <a:pt x="127" y="170"/>
                  </a:lnTo>
                  <a:lnTo>
                    <a:pt x="183" y="102"/>
                  </a:lnTo>
                  <a:lnTo>
                    <a:pt x="249" y="54"/>
                  </a:lnTo>
                  <a:lnTo>
                    <a:pt x="315" y="20"/>
                  </a:lnTo>
                  <a:lnTo>
                    <a:pt x="385" y="5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auto">
            <a:xfrm>
              <a:off x="13079" y="2333"/>
              <a:ext cx="761" cy="220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197" y="20"/>
                </a:cxn>
                <a:cxn ang="0">
                  <a:pos x="357" y="92"/>
                </a:cxn>
                <a:cxn ang="0">
                  <a:pos x="432" y="189"/>
                </a:cxn>
                <a:cxn ang="0">
                  <a:pos x="456" y="286"/>
                </a:cxn>
                <a:cxn ang="0">
                  <a:pos x="460" y="883"/>
                </a:cxn>
                <a:cxn ang="0">
                  <a:pos x="526" y="999"/>
                </a:cxn>
                <a:cxn ang="0">
                  <a:pos x="649" y="1072"/>
                </a:cxn>
                <a:cxn ang="0">
                  <a:pos x="738" y="1086"/>
                </a:cxn>
                <a:cxn ang="0">
                  <a:pos x="757" y="1091"/>
                </a:cxn>
                <a:cxn ang="0">
                  <a:pos x="761" y="1115"/>
                </a:cxn>
                <a:cxn ang="0">
                  <a:pos x="747" y="1125"/>
                </a:cxn>
                <a:cxn ang="0">
                  <a:pos x="700" y="1130"/>
                </a:cxn>
                <a:cxn ang="0">
                  <a:pos x="597" y="1159"/>
                </a:cxn>
                <a:cxn ang="0">
                  <a:pos x="489" y="1251"/>
                </a:cxn>
                <a:cxn ang="0">
                  <a:pos x="451" y="1368"/>
                </a:cxn>
                <a:cxn ang="0">
                  <a:pos x="437" y="1998"/>
                </a:cxn>
                <a:cxn ang="0">
                  <a:pos x="357" y="2110"/>
                </a:cxn>
                <a:cxn ang="0">
                  <a:pos x="211" y="2182"/>
                </a:cxn>
                <a:cxn ang="0">
                  <a:pos x="42" y="2206"/>
                </a:cxn>
                <a:cxn ang="0">
                  <a:pos x="14" y="2202"/>
                </a:cxn>
                <a:cxn ang="0">
                  <a:pos x="0" y="2192"/>
                </a:cxn>
                <a:cxn ang="0">
                  <a:pos x="9" y="2163"/>
                </a:cxn>
                <a:cxn ang="0">
                  <a:pos x="108" y="2143"/>
                </a:cxn>
                <a:cxn ang="0">
                  <a:pos x="230" y="2085"/>
                </a:cxn>
                <a:cxn ang="0">
                  <a:pos x="291" y="1998"/>
                </a:cxn>
                <a:cxn ang="0">
                  <a:pos x="310" y="1911"/>
                </a:cxn>
                <a:cxn ang="0">
                  <a:pos x="315" y="1382"/>
                </a:cxn>
                <a:cxn ang="0">
                  <a:pos x="352" y="1246"/>
                </a:cxn>
                <a:cxn ang="0">
                  <a:pos x="475" y="1140"/>
                </a:cxn>
                <a:cxn ang="0">
                  <a:pos x="507" y="1082"/>
                </a:cxn>
                <a:cxn ang="0">
                  <a:pos x="399" y="1014"/>
                </a:cxn>
                <a:cxn ang="0">
                  <a:pos x="333" y="922"/>
                </a:cxn>
                <a:cxn ang="0">
                  <a:pos x="315" y="805"/>
                </a:cxn>
                <a:cxn ang="0">
                  <a:pos x="310" y="238"/>
                </a:cxn>
                <a:cxn ang="0">
                  <a:pos x="244" y="126"/>
                </a:cxn>
                <a:cxn ang="0">
                  <a:pos x="117" y="63"/>
                </a:cxn>
                <a:cxn ang="0">
                  <a:pos x="23" y="49"/>
                </a:cxn>
                <a:cxn ang="0">
                  <a:pos x="9" y="34"/>
                </a:cxn>
                <a:cxn ang="0">
                  <a:pos x="14" y="5"/>
                </a:cxn>
                <a:cxn ang="0">
                  <a:pos x="32" y="0"/>
                </a:cxn>
              </a:cxnLst>
              <a:rect l="0" t="0" r="r" b="b"/>
              <a:pathLst>
                <a:path w="761" h="2206">
                  <a:moveTo>
                    <a:pt x="32" y="0"/>
                  </a:moveTo>
                  <a:lnTo>
                    <a:pt x="51" y="0"/>
                  </a:lnTo>
                  <a:lnTo>
                    <a:pt x="117" y="5"/>
                  </a:lnTo>
                  <a:lnTo>
                    <a:pt x="197" y="20"/>
                  </a:lnTo>
                  <a:lnTo>
                    <a:pt x="282" y="49"/>
                  </a:lnTo>
                  <a:lnTo>
                    <a:pt x="357" y="92"/>
                  </a:lnTo>
                  <a:lnTo>
                    <a:pt x="404" y="141"/>
                  </a:lnTo>
                  <a:lnTo>
                    <a:pt x="432" y="189"/>
                  </a:lnTo>
                  <a:lnTo>
                    <a:pt x="451" y="238"/>
                  </a:lnTo>
                  <a:lnTo>
                    <a:pt x="456" y="286"/>
                  </a:lnTo>
                  <a:lnTo>
                    <a:pt x="456" y="868"/>
                  </a:lnTo>
                  <a:lnTo>
                    <a:pt x="460" y="883"/>
                  </a:lnTo>
                  <a:lnTo>
                    <a:pt x="484" y="946"/>
                  </a:lnTo>
                  <a:lnTo>
                    <a:pt x="526" y="999"/>
                  </a:lnTo>
                  <a:lnTo>
                    <a:pt x="578" y="1043"/>
                  </a:lnTo>
                  <a:lnTo>
                    <a:pt x="649" y="1072"/>
                  </a:lnTo>
                  <a:lnTo>
                    <a:pt x="729" y="1082"/>
                  </a:lnTo>
                  <a:lnTo>
                    <a:pt x="738" y="1086"/>
                  </a:lnTo>
                  <a:lnTo>
                    <a:pt x="747" y="1086"/>
                  </a:lnTo>
                  <a:lnTo>
                    <a:pt x="757" y="1091"/>
                  </a:lnTo>
                  <a:lnTo>
                    <a:pt x="761" y="1096"/>
                  </a:lnTo>
                  <a:lnTo>
                    <a:pt x="761" y="1115"/>
                  </a:lnTo>
                  <a:lnTo>
                    <a:pt x="757" y="1120"/>
                  </a:lnTo>
                  <a:lnTo>
                    <a:pt x="747" y="1125"/>
                  </a:lnTo>
                  <a:lnTo>
                    <a:pt x="743" y="1130"/>
                  </a:lnTo>
                  <a:lnTo>
                    <a:pt x="700" y="1130"/>
                  </a:lnTo>
                  <a:lnTo>
                    <a:pt x="653" y="1140"/>
                  </a:lnTo>
                  <a:lnTo>
                    <a:pt x="597" y="1159"/>
                  </a:lnTo>
                  <a:lnTo>
                    <a:pt x="540" y="1198"/>
                  </a:lnTo>
                  <a:lnTo>
                    <a:pt x="489" y="1251"/>
                  </a:lnTo>
                  <a:lnTo>
                    <a:pt x="460" y="1309"/>
                  </a:lnTo>
                  <a:lnTo>
                    <a:pt x="451" y="1368"/>
                  </a:lnTo>
                  <a:lnTo>
                    <a:pt x="451" y="1930"/>
                  </a:lnTo>
                  <a:lnTo>
                    <a:pt x="437" y="1998"/>
                  </a:lnTo>
                  <a:lnTo>
                    <a:pt x="404" y="2061"/>
                  </a:lnTo>
                  <a:lnTo>
                    <a:pt x="357" y="2110"/>
                  </a:lnTo>
                  <a:lnTo>
                    <a:pt x="291" y="2153"/>
                  </a:lnTo>
                  <a:lnTo>
                    <a:pt x="211" y="2182"/>
                  </a:lnTo>
                  <a:lnTo>
                    <a:pt x="131" y="2202"/>
                  </a:lnTo>
                  <a:lnTo>
                    <a:pt x="42" y="2206"/>
                  </a:lnTo>
                  <a:lnTo>
                    <a:pt x="23" y="2206"/>
                  </a:lnTo>
                  <a:lnTo>
                    <a:pt x="14" y="2202"/>
                  </a:lnTo>
                  <a:lnTo>
                    <a:pt x="4" y="2202"/>
                  </a:lnTo>
                  <a:lnTo>
                    <a:pt x="0" y="2192"/>
                  </a:lnTo>
                  <a:lnTo>
                    <a:pt x="0" y="2173"/>
                  </a:lnTo>
                  <a:lnTo>
                    <a:pt x="9" y="2163"/>
                  </a:lnTo>
                  <a:lnTo>
                    <a:pt x="18" y="2158"/>
                  </a:lnTo>
                  <a:lnTo>
                    <a:pt x="108" y="2143"/>
                  </a:lnTo>
                  <a:lnTo>
                    <a:pt x="178" y="2119"/>
                  </a:lnTo>
                  <a:lnTo>
                    <a:pt x="230" y="2085"/>
                  </a:lnTo>
                  <a:lnTo>
                    <a:pt x="268" y="2042"/>
                  </a:lnTo>
                  <a:lnTo>
                    <a:pt x="291" y="1998"/>
                  </a:lnTo>
                  <a:lnTo>
                    <a:pt x="305" y="1954"/>
                  </a:lnTo>
                  <a:lnTo>
                    <a:pt x="310" y="1911"/>
                  </a:lnTo>
                  <a:lnTo>
                    <a:pt x="315" y="1911"/>
                  </a:lnTo>
                  <a:lnTo>
                    <a:pt x="315" y="1382"/>
                  </a:lnTo>
                  <a:lnTo>
                    <a:pt x="324" y="1309"/>
                  </a:lnTo>
                  <a:lnTo>
                    <a:pt x="352" y="1246"/>
                  </a:lnTo>
                  <a:lnTo>
                    <a:pt x="404" y="1188"/>
                  </a:lnTo>
                  <a:lnTo>
                    <a:pt x="475" y="1140"/>
                  </a:lnTo>
                  <a:lnTo>
                    <a:pt x="569" y="1101"/>
                  </a:lnTo>
                  <a:lnTo>
                    <a:pt x="507" y="1082"/>
                  </a:lnTo>
                  <a:lnTo>
                    <a:pt x="446" y="1052"/>
                  </a:lnTo>
                  <a:lnTo>
                    <a:pt x="399" y="1014"/>
                  </a:lnTo>
                  <a:lnTo>
                    <a:pt x="357" y="965"/>
                  </a:lnTo>
                  <a:lnTo>
                    <a:pt x="333" y="922"/>
                  </a:lnTo>
                  <a:lnTo>
                    <a:pt x="319" y="873"/>
                  </a:lnTo>
                  <a:lnTo>
                    <a:pt x="315" y="805"/>
                  </a:lnTo>
                  <a:lnTo>
                    <a:pt x="315" y="252"/>
                  </a:lnTo>
                  <a:lnTo>
                    <a:pt x="310" y="238"/>
                  </a:lnTo>
                  <a:lnTo>
                    <a:pt x="286" y="180"/>
                  </a:lnTo>
                  <a:lnTo>
                    <a:pt x="244" y="126"/>
                  </a:lnTo>
                  <a:lnTo>
                    <a:pt x="188" y="88"/>
                  </a:lnTo>
                  <a:lnTo>
                    <a:pt x="117" y="63"/>
                  </a:lnTo>
                  <a:lnTo>
                    <a:pt x="42" y="49"/>
                  </a:lnTo>
                  <a:lnTo>
                    <a:pt x="23" y="49"/>
                  </a:lnTo>
                  <a:lnTo>
                    <a:pt x="14" y="44"/>
                  </a:lnTo>
                  <a:lnTo>
                    <a:pt x="9" y="34"/>
                  </a:lnTo>
                  <a:lnTo>
                    <a:pt x="9" y="15"/>
                  </a:lnTo>
                  <a:lnTo>
                    <a:pt x="14" y="5"/>
                  </a:lnTo>
                  <a:lnTo>
                    <a:pt x="23" y="5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auto">
            <a:xfrm>
              <a:off x="14791" y="2910"/>
              <a:ext cx="1034" cy="107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0" y="10"/>
                </a:cxn>
                <a:cxn ang="0">
                  <a:pos x="89" y="29"/>
                </a:cxn>
                <a:cxn ang="0">
                  <a:pos x="522" y="475"/>
                </a:cxn>
                <a:cxn ang="0">
                  <a:pos x="968" y="20"/>
                </a:cxn>
                <a:cxn ang="0">
                  <a:pos x="983" y="10"/>
                </a:cxn>
                <a:cxn ang="0">
                  <a:pos x="1011" y="15"/>
                </a:cxn>
                <a:cxn ang="0">
                  <a:pos x="1034" y="54"/>
                </a:cxn>
                <a:cxn ang="0">
                  <a:pos x="1030" y="78"/>
                </a:cxn>
                <a:cxn ang="0">
                  <a:pos x="987" y="117"/>
                </a:cxn>
                <a:cxn ang="0">
                  <a:pos x="973" y="136"/>
                </a:cxn>
                <a:cxn ang="0">
                  <a:pos x="616" y="572"/>
                </a:cxn>
                <a:cxn ang="0">
                  <a:pos x="710" y="669"/>
                </a:cxn>
                <a:cxn ang="0">
                  <a:pos x="818" y="781"/>
                </a:cxn>
                <a:cxn ang="0">
                  <a:pos x="964" y="936"/>
                </a:cxn>
                <a:cxn ang="0">
                  <a:pos x="1020" y="994"/>
                </a:cxn>
                <a:cxn ang="0">
                  <a:pos x="1034" y="1019"/>
                </a:cxn>
                <a:cxn ang="0">
                  <a:pos x="1030" y="1052"/>
                </a:cxn>
                <a:cxn ang="0">
                  <a:pos x="1006" y="1072"/>
                </a:cxn>
                <a:cxn ang="0">
                  <a:pos x="978" y="1067"/>
                </a:cxn>
                <a:cxn ang="0">
                  <a:pos x="964" y="1057"/>
                </a:cxn>
                <a:cxn ang="0">
                  <a:pos x="89" y="1038"/>
                </a:cxn>
                <a:cxn ang="0">
                  <a:pos x="65" y="1057"/>
                </a:cxn>
                <a:cxn ang="0">
                  <a:pos x="51" y="1067"/>
                </a:cxn>
                <a:cxn ang="0">
                  <a:pos x="23" y="1062"/>
                </a:cxn>
                <a:cxn ang="0">
                  <a:pos x="0" y="1023"/>
                </a:cxn>
                <a:cxn ang="0">
                  <a:pos x="4" y="1009"/>
                </a:cxn>
                <a:cxn ang="0">
                  <a:pos x="28" y="980"/>
                </a:cxn>
                <a:cxn ang="0">
                  <a:pos x="28" y="88"/>
                </a:cxn>
                <a:cxn ang="0">
                  <a:pos x="4" y="58"/>
                </a:cxn>
                <a:cxn ang="0">
                  <a:pos x="0" y="44"/>
                </a:cxn>
                <a:cxn ang="0">
                  <a:pos x="9" y="20"/>
                </a:cxn>
                <a:cxn ang="0">
                  <a:pos x="32" y="0"/>
                </a:cxn>
              </a:cxnLst>
              <a:rect l="0" t="0" r="r" b="b"/>
              <a:pathLst>
                <a:path w="1034" h="1072">
                  <a:moveTo>
                    <a:pt x="32" y="0"/>
                  </a:moveTo>
                  <a:lnTo>
                    <a:pt x="56" y="0"/>
                  </a:lnTo>
                  <a:lnTo>
                    <a:pt x="65" y="5"/>
                  </a:lnTo>
                  <a:lnTo>
                    <a:pt x="70" y="10"/>
                  </a:lnTo>
                  <a:lnTo>
                    <a:pt x="79" y="15"/>
                  </a:lnTo>
                  <a:lnTo>
                    <a:pt x="89" y="29"/>
                  </a:lnTo>
                  <a:lnTo>
                    <a:pt x="522" y="466"/>
                  </a:lnTo>
                  <a:lnTo>
                    <a:pt x="522" y="475"/>
                  </a:lnTo>
                  <a:lnTo>
                    <a:pt x="959" y="25"/>
                  </a:lnTo>
                  <a:lnTo>
                    <a:pt x="968" y="20"/>
                  </a:lnTo>
                  <a:lnTo>
                    <a:pt x="973" y="15"/>
                  </a:lnTo>
                  <a:lnTo>
                    <a:pt x="983" y="10"/>
                  </a:lnTo>
                  <a:lnTo>
                    <a:pt x="992" y="10"/>
                  </a:lnTo>
                  <a:lnTo>
                    <a:pt x="1011" y="15"/>
                  </a:lnTo>
                  <a:lnTo>
                    <a:pt x="1030" y="34"/>
                  </a:lnTo>
                  <a:lnTo>
                    <a:pt x="1034" y="54"/>
                  </a:lnTo>
                  <a:lnTo>
                    <a:pt x="1034" y="68"/>
                  </a:lnTo>
                  <a:lnTo>
                    <a:pt x="1030" y="78"/>
                  </a:lnTo>
                  <a:lnTo>
                    <a:pt x="1001" y="107"/>
                  </a:lnTo>
                  <a:lnTo>
                    <a:pt x="987" y="117"/>
                  </a:lnTo>
                  <a:lnTo>
                    <a:pt x="978" y="126"/>
                  </a:lnTo>
                  <a:lnTo>
                    <a:pt x="973" y="136"/>
                  </a:lnTo>
                  <a:lnTo>
                    <a:pt x="583" y="538"/>
                  </a:lnTo>
                  <a:lnTo>
                    <a:pt x="616" y="572"/>
                  </a:lnTo>
                  <a:lnTo>
                    <a:pt x="658" y="621"/>
                  </a:lnTo>
                  <a:lnTo>
                    <a:pt x="710" y="669"/>
                  </a:lnTo>
                  <a:lnTo>
                    <a:pt x="761" y="728"/>
                  </a:lnTo>
                  <a:lnTo>
                    <a:pt x="818" y="781"/>
                  </a:lnTo>
                  <a:lnTo>
                    <a:pt x="870" y="839"/>
                  </a:lnTo>
                  <a:lnTo>
                    <a:pt x="964" y="936"/>
                  </a:lnTo>
                  <a:lnTo>
                    <a:pt x="1001" y="970"/>
                  </a:lnTo>
                  <a:lnTo>
                    <a:pt x="1020" y="994"/>
                  </a:lnTo>
                  <a:lnTo>
                    <a:pt x="1030" y="1004"/>
                  </a:lnTo>
                  <a:lnTo>
                    <a:pt x="1034" y="1019"/>
                  </a:lnTo>
                  <a:lnTo>
                    <a:pt x="1034" y="1043"/>
                  </a:lnTo>
                  <a:lnTo>
                    <a:pt x="1030" y="1052"/>
                  </a:lnTo>
                  <a:lnTo>
                    <a:pt x="1020" y="1062"/>
                  </a:lnTo>
                  <a:lnTo>
                    <a:pt x="1006" y="1072"/>
                  </a:lnTo>
                  <a:lnTo>
                    <a:pt x="983" y="1072"/>
                  </a:lnTo>
                  <a:lnTo>
                    <a:pt x="978" y="1067"/>
                  </a:lnTo>
                  <a:lnTo>
                    <a:pt x="968" y="1062"/>
                  </a:lnTo>
                  <a:lnTo>
                    <a:pt x="964" y="1057"/>
                  </a:lnTo>
                  <a:lnTo>
                    <a:pt x="517" y="601"/>
                  </a:lnTo>
                  <a:lnTo>
                    <a:pt x="89" y="1038"/>
                  </a:lnTo>
                  <a:lnTo>
                    <a:pt x="75" y="1052"/>
                  </a:lnTo>
                  <a:lnTo>
                    <a:pt x="65" y="1057"/>
                  </a:lnTo>
                  <a:lnTo>
                    <a:pt x="61" y="1062"/>
                  </a:lnTo>
                  <a:lnTo>
                    <a:pt x="51" y="1067"/>
                  </a:lnTo>
                  <a:lnTo>
                    <a:pt x="42" y="1067"/>
                  </a:lnTo>
                  <a:lnTo>
                    <a:pt x="23" y="1062"/>
                  </a:lnTo>
                  <a:lnTo>
                    <a:pt x="4" y="1043"/>
                  </a:lnTo>
                  <a:lnTo>
                    <a:pt x="0" y="1023"/>
                  </a:lnTo>
                  <a:lnTo>
                    <a:pt x="0" y="1014"/>
                  </a:lnTo>
                  <a:lnTo>
                    <a:pt x="4" y="1009"/>
                  </a:lnTo>
                  <a:lnTo>
                    <a:pt x="9" y="999"/>
                  </a:lnTo>
                  <a:lnTo>
                    <a:pt x="28" y="980"/>
                  </a:lnTo>
                  <a:lnTo>
                    <a:pt x="456" y="534"/>
                  </a:lnTo>
                  <a:lnTo>
                    <a:pt x="28" y="88"/>
                  </a:lnTo>
                  <a:lnTo>
                    <a:pt x="9" y="68"/>
                  </a:lnTo>
                  <a:lnTo>
                    <a:pt x="4" y="58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8" y="1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5" name="Freeform 15"/>
            <p:cNvSpPr>
              <a:spLocks noEditPoints="1"/>
            </p:cNvSpPr>
            <p:nvPr/>
          </p:nvSpPr>
          <p:spPr bwMode="auto">
            <a:xfrm>
              <a:off x="16789" y="2993"/>
              <a:ext cx="1167" cy="1479"/>
            </a:xfrm>
            <a:custGeom>
              <a:avLst/>
              <a:gdLst/>
              <a:ahLst/>
              <a:cxnLst>
                <a:cxn ang="0">
                  <a:pos x="95" y="1032"/>
                </a:cxn>
                <a:cxn ang="0">
                  <a:pos x="52" y="1319"/>
                </a:cxn>
                <a:cxn ang="0">
                  <a:pos x="104" y="1420"/>
                </a:cxn>
                <a:cxn ang="0">
                  <a:pos x="245" y="1372"/>
                </a:cxn>
                <a:cxn ang="0">
                  <a:pos x="325" y="1173"/>
                </a:cxn>
                <a:cxn ang="0">
                  <a:pos x="301" y="1081"/>
                </a:cxn>
                <a:cxn ang="0">
                  <a:pos x="377" y="0"/>
                </a:cxn>
                <a:cxn ang="0">
                  <a:pos x="391" y="29"/>
                </a:cxn>
                <a:cxn ang="0">
                  <a:pos x="372" y="43"/>
                </a:cxn>
                <a:cxn ang="0">
                  <a:pos x="254" y="121"/>
                </a:cxn>
                <a:cxn ang="0">
                  <a:pos x="142" y="358"/>
                </a:cxn>
                <a:cxn ang="0">
                  <a:pos x="113" y="562"/>
                </a:cxn>
                <a:cxn ang="0">
                  <a:pos x="165" y="683"/>
                </a:cxn>
                <a:cxn ang="0">
                  <a:pos x="419" y="315"/>
                </a:cxn>
                <a:cxn ang="0">
                  <a:pos x="668" y="140"/>
                </a:cxn>
                <a:cxn ang="0">
                  <a:pos x="880" y="97"/>
                </a:cxn>
                <a:cxn ang="0">
                  <a:pos x="1073" y="174"/>
                </a:cxn>
                <a:cxn ang="0">
                  <a:pos x="1162" y="358"/>
                </a:cxn>
                <a:cxn ang="0">
                  <a:pos x="1110" y="679"/>
                </a:cxn>
                <a:cxn ang="0">
                  <a:pos x="875" y="960"/>
                </a:cxn>
                <a:cxn ang="0">
                  <a:pos x="602" y="1018"/>
                </a:cxn>
                <a:cxn ang="0">
                  <a:pos x="485" y="897"/>
                </a:cxn>
                <a:cxn ang="0">
                  <a:pos x="480" y="790"/>
                </a:cxn>
                <a:cxn ang="0">
                  <a:pos x="537" y="742"/>
                </a:cxn>
                <a:cxn ang="0">
                  <a:pos x="574" y="761"/>
                </a:cxn>
                <a:cxn ang="0">
                  <a:pos x="570" y="809"/>
                </a:cxn>
                <a:cxn ang="0">
                  <a:pos x="537" y="882"/>
                </a:cxn>
                <a:cxn ang="0">
                  <a:pos x="612" y="965"/>
                </a:cxn>
                <a:cxn ang="0">
                  <a:pos x="711" y="969"/>
                </a:cxn>
                <a:cxn ang="0">
                  <a:pos x="871" y="853"/>
                </a:cxn>
                <a:cxn ang="0">
                  <a:pos x="983" y="611"/>
                </a:cxn>
                <a:cxn ang="0">
                  <a:pos x="1030" y="354"/>
                </a:cxn>
                <a:cxn ang="0">
                  <a:pos x="993" y="208"/>
                </a:cxn>
                <a:cxn ang="0">
                  <a:pos x="871" y="140"/>
                </a:cxn>
                <a:cxn ang="0">
                  <a:pos x="687" y="179"/>
                </a:cxn>
                <a:cxn ang="0">
                  <a:pos x="443" y="349"/>
                </a:cxn>
                <a:cxn ang="0">
                  <a:pos x="198" y="727"/>
                </a:cxn>
                <a:cxn ang="0">
                  <a:pos x="269" y="824"/>
                </a:cxn>
                <a:cxn ang="0">
                  <a:pos x="367" y="960"/>
                </a:cxn>
                <a:cxn ang="0">
                  <a:pos x="419" y="1071"/>
                </a:cxn>
                <a:cxn ang="0">
                  <a:pos x="381" y="1285"/>
                </a:cxn>
                <a:cxn ang="0">
                  <a:pos x="212" y="1464"/>
                </a:cxn>
                <a:cxn ang="0">
                  <a:pos x="47" y="1440"/>
                </a:cxn>
                <a:cxn ang="0">
                  <a:pos x="0" y="1299"/>
                </a:cxn>
                <a:cxn ang="0">
                  <a:pos x="33" y="1081"/>
                </a:cxn>
                <a:cxn ang="0">
                  <a:pos x="104" y="829"/>
                </a:cxn>
                <a:cxn ang="0">
                  <a:pos x="29" y="708"/>
                </a:cxn>
                <a:cxn ang="0">
                  <a:pos x="24" y="485"/>
                </a:cxn>
                <a:cxn ang="0">
                  <a:pos x="132" y="184"/>
                </a:cxn>
                <a:cxn ang="0">
                  <a:pos x="301" y="14"/>
                </a:cxn>
              </a:cxnLst>
              <a:rect l="0" t="0" r="r" b="b"/>
              <a:pathLst>
                <a:path w="1167" h="1479">
                  <a:moveTo>
                    <a:pt x="142" y="872"/>
                  </a:moveTo>
                  <a:lnTo>
                    <a:pt x="118" y="945"/>
                  </a:lnTo>
                  <a:lnTo>
                    <a:pt x="95" y="1032"/>
                  </a:lnTo>
                  <a:lnTo>
                    <a:pt x="57" y="1217"/>
                  </a:lnTo>
                  <a:lnTo>
                    <a:pt x="52" y="1294"/>
                  </a:lnTo>
                  <a:lnTo>
                    <a:pt x="52" y="1319"/>
                  </a:lnTo>
                  <a:lnTo>
                    <a:pt x="62" y="1377"/>
                  </a:lnTo>
                  <a:lnTo>
                    <a:pt x="80" y="1401"/>
                  </a:lnTo>
                  <a:lnTo>
                    <a:pt x="104" y="1420"/>
                  </a:lnTo>
                  <a:lnTo>
                    <a:pt x="142" y="1425"/>
                  </a:lnTo>
                  <a:lnTo>
                    <a:pt x="193" y="1411"/>
                  </a:lnTo>
                  <a:lnTo>
                    <a:pt x="245" y="1372"/>
                  </a:lnTo>
                  <a:lnTo>
                    <a:pt x="287" y="1319"/>
                  </a:lnTo>
                  <a:lnTo>
                    <a:pt x="316" y="1246"/>
                  </a:lnTo>
                  <a:lnTo>
                    <a:pt x="325" y="1173"/>
                  </a:lnTo>
                  <a:lnTo>
                    <a:pt x="320" y="1125"/>
                  </a:lnTo>
                  <a:lnTo>
                    <a:pt x="297" y="1081"/>
                  </a:lnTo>
                  <a:lnTo>
                    <a:pt x="301" y="1081"/>
                  </a:lnTo>
                  <a:lnTo>
                    <a:pt x="142" y="872"/>
                  </a:lnTo>
                  <a:close/>
                  <a:moveTo>
                    <a:pt x="363" y="0"/>
                  </a:moveTo>
                  <a:lnTo>
                    <a:pt x="377" y="0"/>
                  </a:lnTo>
                  <a:lnTo>
                    <a:pt x="381" y="5"/>
                  </a:lnTo>
                  <a:lnTo>
                    <a:pt x="391" y="9"/>
                  </a:lnTo>
                  <a:lnTo>
                    <a:pt x="391" y="29"/>
                  </a:lnTo>
                  <a:lnTo>
                    <a:pt x="386" y="38"/>
                  </a:lnTo>
                  <a:lnTo>
                    <a:pt x="377" y="43"/>
                  </a:lnTo>
                  <a:lnTo>
                    <a:pt x="372" y="43"/>
                  </a:lnTo>
                  <a:lnTo>
                    <a:pt x="363" y="48"/>
                  </a:lnTo>
                  <a:lnTo>
                    <a:pt x="306" y="72"/>
                  </a:lnTo>
                  <a:lnTo>
                    <a:pt x="254" y="121"/>
                  </a:lnTo>
                  <a:lnTo>
                    <a:pt x="207" y="189"/>
                  </a:lnTo>
                  <a:lnTo>
                    <a:pt x="170" y="266"/>
                  </a:lnTo>
                  <a:lnTo>
                    <a:pt x="142" y="358"/>
                  </a:lnTo>
                  <a:lnTo>
                    <a:pt x="118" y="446"/>
                  </a:lnTo>
                  <a:lnTo>
                    <a:pt x="113" y="533"/>
                  </a:lnTo>
                  <a:lnTo>
                    <a:pt x="113" y="562"/>
                  </a:lnTo>
                  <a:lnTo>
                    <a:pt x="118" y="601"/>
                  </a:lnTo>
                  <a:lnTo>
                    <a:pt x="137" y="640"/>
                  </a:lnTo>
                  <a:lnTo>
                    <a:pt x="165" y="683"/>
                  </a:lnTo>
                  <a:lnTo>
                    <a:pt x="245" y="538"/>
                  </a:lnTo>
                  <a:lnTo>
                    <a:pt x="330" y="412"/>
                  </a:lnTo>
                  <a:lnTo>
                    <a:pt x="419" y="315"/>
                  </a:lnTo>
                  <a:lnTo>
                    <a:pt x="504" y="237"/>
                  </a:lnTo>
                  <a:lnTo>
                    <a:pt x="588" y="184"/>
                  </a:lnTo>
                  <a:lnTo>
                    <a:pt x="668" y="140"/>
                  </a:lnTo>
                  <a:lnTo>
                    <a:pt x="748" y="116"/>
                  </a:lnTo>
                  <a:lnTo>
                    <a:pt x="819" y="102"/>
                  </a:lnTo>
                  <a:lnTo>
                    <a:pt x="880" y="97"/>
                  </a:lnTo>
                  <a:lnTo>
                    <a:pt x="955" y="106"/>
                  </a:lnTo>
                  <a:lnTo>
                    <a:pt x="1021" y="135"/>
                  </a:lnTo>
                  <a:lnTo>
                    <a:pt x="1073" y="174"/>
                  </a:lnTo>
                  <a:lnTo>
                    <a:pt x="1115" y="228"/>
                  </a:lnTo>
                  <a:lnTo>
                    <a:pt x="1143" y="291"/>
                  </a:lnTo>
                  <a:lnTo>
                    <a:pt x="1162" y="358"/>
                  </a:lnTo>
                  <a:lnTo>
                    <a:pt x="1167" y="431"/>
                  </a:lnTo>
                  <a:lnTo>
                    <a:pt x="1153" y="557"/>
                  </a:lnTo>
                  <a:lnTo>
                    <a:pt x="1110" y="679"/>
                  </a:lnTo>
                  <a:lnTo>
                    <a:pt x="1049" y="790"/>
                  </a:lnTo>
                  <a:lnTo>
                    <a:pt x="969" y="887"/>
                  </a:lnTo>
                  <a:lnTo>
                    <a:pt x="875" y="960"/>
                  </a:lnTo>
                  <a:lnTo>
                    <a:pt x="776" y="1008"/>
                  </a:lnTo>
                  <a:lnTo>
                    <a:pt x="673" y="1028"/>
                  </a:lnTo>
                  <a:lnTo>
                    <a:pt x="602" y="1018"/>
                  </a:lnTo>
                  <a:lnTo>
                    <a:pt x="551" y="989"/>
                  </a:lnTo>
                  <a:lnTo>
                    <a:pt x="508" y="950"/>
                  </a:lnTo>
                  <a:lnTo>
                    <a:pt x="485" y="897"/>
                  </a:lnTo>
                  <a:lnTo>
                    <a:pt x="475" y="839"/>
                  </a:lnTo>
                  <a:lnTo>
                    <a:pt x="475" y="814"/>
                  </a:lnTo>
                  <a:lnTo>
                    <a:pt x="480" y="790"/>
                  </a:lnTo>
                  <a:lnTo>
                    <a:pt x="494" y="766"/>
                  </a:lnTo>
                  <a:lnTo>
                    <a:pt x="508" y="746"/>
                  </a:lnTo>
                  <a:lnTo>
                    <a:pt x="537" y="742"/>
                  </a:lnTo>
                  <a:lnTo>
                    <a:pt x="551" y="742"/>
                  </a:lnTo>
                  <a:lnTo>
                    <a:pt x="560" y="746"/>
                  </a:lnTo>
                  <a:lnTo>
                    <a:pt x="574" y="761"/>
                  </a:lnTo>
                  <a:lnTo>
                    <a:pt x="579" y="771"/>
                  </a:lnTo>
                  <a:lnTo>
                    <a:pt x="579" y="790"/>
                  </a:lnTo>
                  <a:lnTo>
                    <a:pt x="570" y="809"/>
                  </a:lnTo>
                  <a:lnTo>
                    <a:pt x="551" y="829"/>
                  </a:lnTo>
                  <a:lnTo>
                    <a:pt x="532" y="834"/>
                  </a:lnTo>
                  <a:lnTo>
                    <a:pt x="537" y="882"/>
                  </a:lnTo>
                  <a:lnTo>
                    <a:pt x="555" y="921"/>
                  </a:lnTo>
                  <a:lnTo>
                    <a:pt x="579" y="950"/>
                  </a:lnTo>
                  <a:lnTo>
                    <a:pt x="612" y="965"/>
                  </a:lnTo>
                  <a:lnTo>
                    <a:pt x="640" y="974"/>
                  </a:lnTo>
                  <a:lnTo>
                    <a:pt x="668" y="974"/>
                  </a:lnTo>
                  <a:lnTo>
                    <a:pt x="711" y="969"/>
                  </a:lnTo>
                  <a:lnTo>
                    <a:pt x="762" y="950"/>
                  </a:lnTo>
                  <a:lnTo>
                    <a:pt x="814" y="911"/>
                  </a:lnTo>
                  <a:lnTo>
                    <a:pt x="871" y="853"/>
                  </a:lnTo>
                  <a:lnTo>
                    <a:pt x="927" y="766"/>
                  </a:lnTo>
                  <a:lnTo>
                    <a:pt x="960" y="698"/>
                  </a:lnTo>
                  <a:lnTo>
                    <a:pt x="983" y="611"/>
                  </a:lnTo>
                  <a:lnTo>
                    <a:pt x="1007" y="518"/>
                  </a:lnTo>
                  <a:lnTo>
                    <a:pt x="1026" y="431"/>
                  </a:lnTo>
                  <a:lnTo>
                    <a:pt x="1030" y="354"/>
                  </a:lnTo>
                  <a:lnTo>
                    <a:pt x="1026" y="300"/>
                  </a:lnTo>
                  <a:lnTo>
                    <a:pt x="1016" y="252"/>
                  </a:lnTo>
                  <a:lnTo>
                    <a:pt x="993" y="208"/>
                  </a:lnTo>
                  <a:lnTo>
                    <a:pt x="965" y="174"/>
                  </a:lnTo>
                  <a:lnTo>
                    <a:pt x="922" y="150"/>
                  </a:lnTo>
                  <a:lnTo>
                    <a:pt x="871" y="140"/>
                  </a:lnTo>
                  <a:lnTo>
                    <a:pt x="819" y="145"/>
                  </a:lnTo>
                  <a:lnTo>
                    <a:pt x="758" y="155"/>
                  </a:lnTo>
                  <a:lnTo>
                    <a:pt x="687" y="179"/>
                  </a:lnTo>
                  <a:lnTo>
                    <a:pt x="612" y="218"/>
                  </a:lnTo>
                  <a:lnTo>
                    <a:pt x="527" y="271"/>
                  </a:lnTo>
                  <a:lnTo>
                    <a:pt x="443" y="349"/>
                  </a:lnTo>
                  <a:lnTo>
                    <a:pt x="358" y="446"/>
                  </a:lnTo>
                  <a:lnTo>
                    <a:pt x="278" y="572"/>
                  </a:lnTo>
                  <a:lnTo>
                    <a:pt x="198" y="727"/>
                  </a:lnTo>
                  <a:lnTo>
                    <a:pt x="203" y="732"/>
                  </a:lnTo>
                  <a:lnTo>
                    <a:pt x="231" y="771"/>
                  </a:lnTo>
                  <a:lnTo>
                    <a:pt x="269" y="824"/>
                  </a:lnTo>
                  <a:lnTo>
                    <a:pt x="301" y="872"/>
                  </a:lnTo>
                  <a:lnTo>
                    <a:pt x="330" y="911"/>
                  </a:lnTo>
                  <a:lnTo>
                    <a:pt x="367" y="960"/>
                  </a:lnTo>
                  <a:lnTo>
                    <a:pt x="396" y="1003"/>
                  </a:lnTo>
                  <a:lnTo>
                    <a:pt x="414" y="1037"/>
                  </a:lnTo>
                  <a:lnTo>
                    <a:pt x="419" y="1071"/>
                  </a:lnTo>
                  <a:lnTo>
                    <a:pt x="424" y="1115"/>
                  </a:lnTo>
                  <a:lnTo>
                    <a:pt x="414" y="1202"/>
                  </a:lnTo>
                  <a:lnTo>
                    <a:pt x="381" y="1285"/>
                  </a:lnTo>
                  <a:lnTo>
                    <a:pt x="339" y="1362"/>
                  </a:lnTo>
                  <a:lnTo>
                    <a:pt x="278" y="1425"/>
                  </a:lnTo>
                  <a:lnTo>
                    <a:pt x="212" y="1464"/>
                  </a:lnTo>
                  <a:lnTo>
                    <a:pt x="142" y="1479"/>
                  </a:lnTo>
                  <a:lnTo>
                    <a:pt x="85" y="1469"/>
                  </a:lnTo>
                  <a:lnTo>
                    <a:pt x="47" y="1440"/>
                  </a:lnTo>
                  <a:lnTo>
                    <a:pt x="19" y="1401"/>
                  </a:lnTo>
                  <a:lnTo>
                    <a:pt x="5" y="1353"/>
                  </a:lnTo>
                  <a:lnTo>
                    <a:pt x="0" y="1299"/>
                  </a:lnTo>
                  <a:lnTo>
                    <a:pt x="5" y="1241"/>
                  </a:lnTo>
                  <a:lnTo>
                    <a:pt x="15" y="1163"/>
                  </a:lnTo>
                  <a:lnTo>
                    <a:pt x="33" y="1081"/>
                  </a:lnTo>
                  <a:lnTo>
                    <a:pt x="52" y="994"/>
                  </a:lnTo>
                  <a:lnTo>
                    <a:pt x="80" y="906"/>
                  </a:lnTo>
                  <a:lnTo>
                    <a:pt x="104" y="829"/>
                  </a:lnTo>
                  <a:lnTo>
                    <a:pt x="71" y="790"/>
                  </a:lnTo>
                  <a:lnTo>
                    <a:pt x="47" y="751"/>
                  </a:lnTo>
                  <a:lnTo>
                    <a:pt x="29" y="708"/>
                  </a:lnTo>
                  <a:lnTo>
                    <a:pt x="19" y="659"/>
                  </a:lnTo>
                  <a:lnTo>
                    <a:pt x="15" y="591"/>
                  </a:lnTo>
                  <a:lnTo>
                    <a:pt x="24" y="485"/>
                  </a:lnTo>
                  <a:lnTo>
                    <a:pt x="47" y="378"/>
                  </a:lnTo>
                  <a:lnTo>
                    <a:pt x="85" y="276"/>
                  </a:lnTo>
                  <a:lnTo>
                    <a:pt x="132" y="184"/>
                  </a:lnTo>
                  <a:lnTo>
                    <a:pt x="184" y="111"/>
                  </a:lnTo>
                  <a:lnTo>
                    <a:pt x="245" y="53"/>
                  </a:lnTo>
                  <a:lnTo>
                    <a:pt x="301" y="14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2743200" y="3657600"/>
            <a:ext cx="3124200" cy="1295400"/>
            <a:chOff x="1600200" y="3657600"/>
            <a:chExt cx="4687394" cy="2209800"/>
          </a:xfrm>
        </p:grpSpPr>
        <p:pic>
          <p:nvPicPr>
            <p:cNvPr id="21" name="Picture 20" descr="GenusThreeCurveC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00200" y="3657600"/>
              <a:ext cx="4687394" cy="2209800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4343400" y="4572000"/>
              <a:ext cx="1295400" cy="5334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rot="10800000" flipV="1">
            <a:off x="5562600" y="3505200"/>
            <a:ext cx="1524000" cy="762000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0" name="Freeform 20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1143000" y="3657600"/>
            <a:ext cx="308985" cy="304800"/>
          </a:xfrm>
          <a:custGeom>
            <a:avLst/>
            <a:gdLst/>
            <a:ahLst/>
            <a:cxnLst>
              <a:cxn ang="0">
                <a:pos x="1180" y="11"/>
              </a:cxn>
              <a:cxn ang="0">
                <a:pos x="1296" y="49"/>
              </a:cxn>
              <a:cxn ang="0">
                <a:pos x="1380" y="103"/>
              </a:cxn>
              <a:cxn ang="0">
                <a:pos x="1435" y="158"/>
              </a:cxn>
              <a:cxn ang="0">
                <a:pos x="1465" y="198"/>
              </a:cxn>
              <a:cxn ang="0">
                <a:pos x="1650" y="11"/>
              </a:cxn>
              <a:cxn ang="0">
                <a:pos x="1669" y="0"/>
              </a:cxn>
              <a:cxn ang="0">
                <a:pos x="1691" y="6"/>
              </a:cxn>
              <a:cxn ang="0">
                <a:pos x="1698" y="22"/>
              </a:cxn>
              <a:cxn ang="0">
                <a:pos x="1541" y="635"/>
              </a:cxn>
              <a:cxn ang="0">
                <a:pos x="1523" y="655"/>
              </a:cxn>
              <a:cxn ang="0">
                <a:pos x="1489" y="655"/>
              </a:cxn>
              <a:cxn ang="0">
                <a:pos x="1470" y="642"/>
              </a:cxn>
              <a:cxn ang="0">
                <a:pos x="1472" y="605"/>
              </a:cxn>
              <a:cxn ang="0">
                <a:pos x="1475" y="558"/>
              </a:cxn>
              <a:cxn ang="0">
                <a:pos x="1471" y="434"/>
              </a:cxn>
              <a:cxn ang="0">
                <a:pos x="1435" y="291"/>
              </a:cxn>
              <a:cxn ang="0">
                <a:pos x="1364" y="180"/>
              </a:cxn>
              <a:cxn ang="0">
                <a:pos x="1260" y="105"/>
              </a:cxn>
              <a:cxn ang="0">
                <a:pos x="1127" y="71"/>
              </a:cxn>
              <a:cxn ang="0">
                <a:pos x="942" y="87"/>
              </a:cxn>
              <a:cxn ang="0">
                <a:pos x="751" y="160"/>
              </a:cxn>
              <a:cxn ang="0">
                <a:pos x="580" y="277"/>
              </a:cxn>
              <a:cxn ang="0">
                <a:pos x="438" y="437"/>
              </a:cxn>
              <a:cxn ang="0">
                <a:pos x="332" y="626"/>
              </a:cxn>
              <a:cxn ang="0">
                <a:pos x="266" y="813"/>
              </a:cxn>
              <a:cxn ang="0">
                <a:pos x="230" y="978"/>
              </a:cxn>
              <a:cxn ang="0">
                <a:pos x="219" y="1102"/>
              </a:cxn>
              <a:cxn ang="0">
                <a:pos x="229" y="1248"/>
              </a:cxn>
              <a:cxn ang="0">
                <a:pos x="275" y="1380"/>
              </a:cxn>
              <a:cxn ang="0">
                <a:pos x="349" y="1479"/>
              </a:cxn>
              <a:cxn ang="0">
                <a:pos x="444" y="1546"/>
              </a:cxn>
              <a:cxn ang="0">
                <a:pos x="550" y="1587"/>
              </a:cxn>
              <a:cxn ang="0">
                <a:pos x="660" y="1603"/>
              </a:cxn>
              <a:cxn ang="0">
                <a:pos x="794" y="1593"/>
              </a:cxn>
              <a:cxn ang="0">
                <a:pos x="953" y="1542"/>
              </a:cxn>
              <a:cxn ang="0">
                <a:pos x="1127" y="1436"/>
              </a:cxn>
              <a:cxn ang="0">
                <a:pos x="1250" y="1308"/>
              </a:cxn>
              <a:cxn ang="0">
                <a:pos x="1323" y="1184"/>
              </a:cxn>
              <a:cxn ang="0">
                <a:pos x="1361" y="1087"/>
              </a:cxn>
              <a:cxn ang="0">
                <a:pos x="1380" y="1053"/>
              </a:cxn>
              <a:cxn ang="0">
                <a:pos x="1401" y="1048"/>
              </a:cxn>
              <a:cxn ang="0">
                <a:pos x="1420" y="1053"/>
              </a:cxn>
              <a:cxn ang="0">
                <a:pos x="1427" y="1073"/>
              </a:cxn>
              <a:cxn ang="0">
                <a:pos x="1413" y="1123"/>
              </a:cxn>
              <a:cxn ang="0">
                <a:pos x="1372" y="1219"/>
              </a:cxn>
              <a:cxn ang="0">
                <a:pos x="1293" y="1342"/>
              </a:cxn>
              <a:cxn ang="0">
                <a:pos x="1165" y="1476"/>
              </a:cxn>
              <a:cxn ang="0">
                <a:pos x="1020" y="1576"/>
              </a:cxn>
              <a:cxn ang="0">
                <a:pos x="845" y="1648"/>
              </a:cxn>
              <a:cxn ang="0">
                <a:pos x="646" y="1675"/>
              </a:cxn>
              <a:cxn ang="0">
                <a:pos x="457" y="1651"/>
              </a:cxn>
              <a:cxn ang="0">
                <a:pos x="291" y="1582"/>
              </a:cxn>
              <a:cxn ang="0">
                <a:pos x="156" y="1472"/>
              </a:cxn>
              <a:cxn ang="0">
                <a:pos x="59" y="1324"/>
              </a:cxn>
              <a:cxn ang="0">
                <a:pos x="7" y="1145"/>
              </a:cxn>
              <a:cxn ang="0">
                <a:pos x="9" y="921"/>
              </a:cxn>
              <a:cxn ang="0">
                <a:pos x="80" y="684"/>
              </a:cxn>
              <a:cxn ang="0">
                <a:pos x="208" y="465"/>
              </a:cxn>
              <a:cxn ang="0">
                <a:pos x="383" y="277"/>
              </a:cxn>
              <a:cxn ang="0">
                <a:pos x="593" y="130"/>
              </a:cxn>
              <a:cxn ang="0">
                <a:pos x="826" y="34"/>
              </a:cxn>
              <a:cxn ang="0">
                <a:pos x="1071" y="0"/>
              </a:cxn>
            </a:cxnLst>
            <a:rect l="0" t="0" r="r" b="b"/>
            <a:pathLst>
              <a:path w="1698" h="1675">
                <a:moveTo>
                  <a:pt x="1071" y="0"/>
                </a:moveTo>
                <a:lnTo>
                  <a:pt x="1110" y="1"/>
                </a:lnTo>
                <a:lnTo>
                  <a:pt x="1146" y="5"/>
                </a:lnTo>
                <a:lnTo>
                  <a:pt x="1180" y="11"/>
                </a:lnTo>
                <a:lnTo>
                  <a:pt x="1212" y="18"/>
                </a:lnTo>
                <a:lnTo>
                  <a:pt x="1242" y="27"/>
                </a:lnTo>
                <a:lnTo>
                  <a:pt x="1270" y="38"/>
                </a:lnTo>
                <a:lnTo>
                  <a:pt x="1296" y="49"/>
                </a:lnTo>
                <a:lnTo>
                  <a:pt x="1319" y="62"/>
                </a:lnTo>
                <a:lnTo>
                  <a:pt x="1342" y="75"/>
                </a:lnTo>
                <a:lnTo>
                  <a:pt x="1361" y="89"/>
                </a:lnTo>
                <a:lnTo>
                  <a:pt x="1380" y="103"/>
                </a:lnTo>
                <a:lnTo>
                  <a:pt x="1396" y="118"/>
                </a:lnTo>
                <a:lnTo>
                  <a:pt x="1410" y="131"/>
                </a:lnTo>
                <a:lnTo>
                  <a:pt x="1424" y="145"/>
                </a:lnTo>
                <a:lnTo>
                  <a:pt x="1435" y="158"/>
                </a:lnTo>
                <a:lnTo>
                  <a:pt x="1445" y="170"/>
                </a:lnTo>
                <a:lnTo>
                  <a:pt x="1452" y="180"/>
                </a:lnTo>
                <a:lnTo>
                  <a:pt x="1460" y="189"/>
                </a:lnTo>
                <a:lnTo>
                  <a:pt x="1465" y="198"/>
                </a:lnTo>
                <a:lnTo>
                  <a:pt x="1469" y="203"/>
                </a:lnTo>
                <a:lnTo>
                  <a:pt x="1634" y="25"/>
                </a:lnTo>
                <a:lnTo>
                  <a:pt x="1643" y="17"/>
                </a:lnTo>
                <a:lnTo>
                  <a:pt x="1650" y="11"/>
                </a:lnTo>
                <a:lnTo>
                  <a:pt x="1656" y="6"/>
                </a:lnTo>
                <a:lnTo>
                  <a:pt x="1660" y="3"/>
                </a:lnTo>
                <a:lnTo>
                  <a:pt x="1664" y="1"/>
                </a:lnTo>
                <a:lnTo>
                  <a:pt x="1669" y="0"/>
                </a:lnTo>
                <a:lnTo>
                  <a:pt x="1671" y="0"/>
                </a:lnTo>
                <a:lnTo>
                  <a:pt x="1680" y="1"/>
                </a:lnTo>
                <a:lnTo>
                  <a:pt x="1687" y="3"/>
                </a:lnTo>
                <a:lnTo>
                  <a:pt x="1691" y="6"/>
                </a:lnTo>
                <a:lnTo>
                  <a:pt x="1694" y="10"/>
                </a:lnTo>
                <a:lnTo>
                  <a:pt x="1696" y="14"/>
                </a:lnTo>
                <a:lnTo>
                  <a:pt x="1698" y="18"/>
                </a:lnTo>
                <a:lnTo>
                  <a:pt x="1698" y="22"/>
                </a:lnTo>
                <a:lnTo>
                  <a:pt x="1698" y="22"/>
                </a:lnTo>
                <a:lnTo>
                  <a:pt x="1548" y="610"/>
                </a:lnTo>
                <a:lnTo>
                  <a:pt x="1544" y="624"/>
                </a:lnTo>
                <a:lnTo>
                  <a:pt x="1541" y="635"/>
                </a:lnTo>
                <a:lnTo>
                  <a:pt x="1538" y="643"/>
                </a:lnTo>
                <a:lnTo>
                  <a:pt x="1534" y="649"/>
                </a:lnTo>
                <a:lnTo>
                  <a:pt x="1529" y="653"/>
                </a:lnTo>
                <a:lnTo>
                  <a:pt x="1523" y="655"/>
                </a:lnTo>
                <a:lnTo>
                  <a:pt x="1514" y="656"/>
                </a:lnTo>
                <a:lnTo>
                  <a:pt x="1499" y="656"/>
                </a:lnTo>
                <a:lnTo>
                  <a:pt x="1494" y="656"/>
                </a:lnTo>
                <a:lnTo>
                  <a:pt x="1489" y="655"/>
                </a:lnTo>
                <a:lnTo>
                  <a:pt x="1483" y="654"/>
                </a:lnTo>
                <a:lnTo>
                  <a:pt x="1477" y="651"/>
                </a:lnTo>
                <a:lnTo>
                  <a:pt x="1473" y="648"/>
                </a:lnTo>
                <a:lnTo>
                  <a:pt x="1470" y="642"/>
                </a:lnTo>
                <a:lnTo>
                  <a:pt x="1469" y="635"/>
                </a:lnTo>
                <a:lnTo>
                  <a:pt x="1469" y="629"/>
                </a:lnTo>
                <a:lnTo>
                  <a:pt x="1471" y="611"/>
                </a:lnTo>
                <a:lnTo>
                  <a:pt x="1472" y="605"/>
                </a:lnTo>
                <a:lnTo>
                  <a:pt x="1473" y="597"/>
                </a:lnTo>
                <a:lnTo>
                  <a:pt x="1474" y="587"/>
                </a:lnTo>
                <a:lnTo>
                  <a:pt x="1475" y="573"/>
                </a:lnTo>
                <a:lnTo>
                  <a:pt x="1475" y="558"/>
                </a:lnTo>
                <a:lnTo>
                  <a:pt x="1476" y="539"/>
                </a:lnTo>
                <a:lnTo>
                  <a:pt x="1476" y="515"/>
                </a:lnTo>
                <a:lnTo>
                  <a:pt x="1475" y="473"/>
                </a:lnTo>
                <a:lnTo>
                  <a:pt x="1471" y="434"/>
                </a:lnTo>
                <a:lnTo>
                  <a:pt x="1466" y="395"/>
                </a:lnTo>
                <a:lnTo>
                  <a:pt x="1458" y="359"/>
                </a:lnTo>
                <a:lnTo>
                  <a:pt x="1447" y="324"/>
                </a:lnTo>
                <a:lnTo>
                  <a:pt x="1435" y="291"/>
                </a:lnTo>
                <a:lnTo>
                  <a:pt x="1420" y="260"/>
                </a:lnTo>
                <a:lnTo>
                  <a:pt x="1403" y="231"/>
                </a:lnTo>
                <a:lnTo>
                  <a:pt x="1384" y="204"/>
                </a:lnTo>
                <a:lnTo>
                  <a:pt x="1364" y="180"/>
                </a:lnTo>
                <a:lnTo>
                  <a:pt x="1341" y="158"/>
                </a:lnTo>
                <a:lnTo>
                  <a:pt x="1316" y="137"/>
                </a:lnTo>
                <a:lnTo>
                  <a:pt x="1289" y="120"/>
                </a:lnTo>
                <a:lnTo>
                  <a:pt x="1260" y="105"/>
                </a:lnTo>
                <a:lnTo>
                  <a:pt x="1230" y="92"/>
                </a:lnTo>
                <a:lnTo>
                  <a:pt x="1197" y="82"/>
                </a:lnTo>
                <a:lnTo>
                  <a:pt x="1163" y="75"/>
                </a:lnTo>
                <a:lnTo>
                  <a:pt x="1127" y="71"/>
                </a:lnTo>
                <a:lnTo>
                  <a:pt x="1089" y="70"/>
                </a:lnTo>
                <a:lnTo>
                  <a:pt x="1041" y="72"/>
                </a:lnTo>
                <a:lnTo>
                  <a:pt x="992" y="78"/>
                </a:lnTo>
                <a:lnTo>
                  <a:pt x="942" y="87"/>
                </a:lnTo>
                <a:lnTo>
                  <a:pt x="893" y="101"/>
                </a:lnTo>
                <a:lnTo>
                  <a:pt x="845" y="117"/>
                </a:lnTo>
                <a:lnTo>
                  <a:pt x="798" y="137"/>
                </a:lnTo>
                <a:lnTo>
                  <a:pt x="751" y="160"/>
                </a:lnTo>
                <a:lnTo>
                  <a:pt x="706" y="185"/>
                </a:lnTo>
                <a:lnTo>
                  <a:pt x="662" y="213"/>
                </a:lnTo>
                <a:lnTo>
                  <a:pt x="620" y="244"/>
                </a:lnTo>
                <a:lnTo>
                  <a:pt x="580" y="277"/>
                </a:lnTo>
                <a:lnTo>
                  <a:pt x="543" y="312"/>
                </a:lnTo>
                <a:lnTo>
                  <a:pt x="507" y="349"/>
                </a:lnTo>
                <a:lnTo>
                  <a:pt x="470" y="392"/>
                </a:lnTo>
                <a:lnTo>
                  <a:pt x="438" y="437"/>
                </a:lnTo>
                <a:lnTo>
                  <a:pt x="407" y="484"/>
                </a:lnTo>
                <a:lnTo>
                  <a:pt x="379" y="531"/>
                </a:lnTo>
                <a:lnTo>
                  <a:pt x="354" y="579"/>
                </a:lnTo>
                <a:lnTo>
                  <a:pt x="332" y="626"/>
                </a:lnTo>
                <a:lnTo>
                  <a:pt x="312" y="673"/>
                </a:lnTo>
                <a:lnTo>
                  <a:pt x="295" y="721"/>
                </a:lnTo>
                <a:lnTo>
                  <a:pt x="279" y="767"/>
                </a:lnTo>
                <a:lnTo>
                  <a:pt x="266" y="813"/>
                </a:lnTo>
                <a:lnTo>
                  <a:pt x="255" y="856"/>
                </a:lnTo>
                <a:lnTo>
                  <a:pt x="245" y="899"/>
                </a:lnTo>
                <a:lnTo>
                  <a:pt x="237" y="939"/>
                </a:lnTo>
                <a:lnTo>
                  <a:pt x="230" y="978"/>
                </a:lnTo>
                <a:lnTo>
                  <a:pt x="226" y="1013"/>
                </a:lnTo>
                <a:lnTo>
                  <a:pt x="222" y="1046"/>
                </a:lnTo>
                <a:lnTo>
                  <a:pt x="220" y="1076"/>
                </a:lnTo>
                <a:lnTo>
                  <a:pt x="219" y="1102"/>
                </a:lnTo>
                <a:lnTo>
                  <a:pt x="218" y="1125"/>
                </a:lnTo>
                <a:lnTo>
                  <a:pt x="219" y="1168"/>
                </a:lnTo>
                <a:lnTo>
                  <a:pt x="223" y="1210"/>
                </a:lnTo>
                <a:lnTo>
                  <a:pt x="229" y="1248"/>
                </a:lnTo>
                <a:lnTo>
                  <a:pt x="238" y="1285"/>
                </a:lnTo>
                <a:lnTo>
                  <a:pt x="248" y="1319"/>
                </a:lnTo>
                <a:lnTo>
                  <a:pt x="261" y="1351"/>
                </a:lnTo>
                <a:lnTo>
                  <a:pt x="275" y="1380"/>
                </a:lnTo>
                <a:lnTo>
                  <a:pt x="291" y="1408"/>
                </a:lnTo>
                <a:lnTo>
                  <a:pt x="309" y="1434"/>
                </a:lnTo>
                <a:lnTo>
                  <a:pt x="328" y="1458"/>
                </a:lnTo>
                <a:lnTo>
                  <a:pt x="349" y="1479"/>
                </a:lnTo>
                <a:lnTo>
                  <a:pt x="371" y="1499"/>
                </a:lnTo>
                <a:lnTo>
                  <a:pt x="394" y="1517"/>
                </a:lnTo>
                <a:lnTo>
                  <a:pt x="418" y="1532"/>
                </a:lnTo>
                <a:lnTo>
                  <a:pt x="444" y="1546"/>
                </a:lnTo>
                <a:lnTo>
                  <a:pt x="469" y="1559"/>
                </a:lnTo>
                <a:lnTo>
                  <a:pt x="495" y="1570"/>
                </a:lnTo>
                <a:lnTo>
                  <a:pt x="522" y="1579"/>
                </a:lnTo>
                <a:lnTo>
                  <a:pt x="550" y="1587"/>
                </a:lnTo>
                <a:lnTo>
                  <a:pt x="577" y="1592"/>
                </a:lnTo>
                <a:lnTo>
                  <a:pt x="605" y="1598"/>
                </a:lnTo>
                <a:lnTo>
                  <a:pt x="632" y="1601"/>
                </a:lnTo>
                <a:lnTo>
                  <a:pt x="660" y="1603"/>
                </a:lnTo>
                <a:lnTo>
                  <a:pt x="687" y="1603"/>
                </a:lnTo>
                <a:lnTo>
                  <a:pt x="722" y="1602"/>
                </a:lnTo>
                <a:lnTo>
                  <a:pt x="758" y="1599"/>
                </a:lnTo>
                <a:lnTo>
                  <a:pt x="794" y="1593"/>
                </a:lnTo>
                <a:lnTo>
                  <a:pt x="832" y="1585"/>
                </a:lnTo>
                <a:lnTo>
                  <a:pt x="872" y="1574"/>
                </a:lnTo>
                <a:lnTo>
                  <a:pt x="912" y="1560"/>
                </a:lnTo>
                <a:lnTo>
                  <a:pt x="953" y="1542"/>
                </a:lnTo>
                <a:lnTo>
                  <a:pt x="995" y="1522"/>
                </a:lnTo>
                <a:lnTo>
                  <a:pt x="1038" y="1497"/>
                </a:lnTo>
                <a:lnTo>
                  <a:pt x="1082" y="1468"/>
                </a:lnTo>
                <a:lnTo>
                  <a:pt x="1127" y="1436"/>
                </a:lnTo>
                <a:lnTo>
                  <a:pt x="1163" y="1404"/>
                </a:lnTo>
                <a:lnTo>
                  <a:pt x="1195" y="1373"/>
                </a:lnTo>
                <a:lnTo>
                  <a:pt x="1224" y="1340"/>
                </a:lnTo>
                <a:lnTo>
                  <a:pt x="1250" y="1308"/>
                </a:lnTo>
                <a:lnTo>
                  <a:pt x="1272" y="1275"/>
                </a:lnTo>
                <a:lnTo>
                  <a:pt x="1292" y="1244"/>
                </a:lnTo>
                <a:lnTo>
                  <a:pt x="1309" y="1213"/>
                </a:lnTo>
                <a:lnTo>
                  <a:pt x="1323" y="1184"/>
                </a:lnTo>
                <a:lnTo>
                  <a:pt x="1336" y="1156"/>
                </a:lnTo>
                <a:lnTo>
                  <a:pt x="1346" y="1131"/>
                </a:lnTo>
                <a:lnTo>
                  <a:pt x="1355" y="1108"/>
                </a:lnTo>
                <a:lnTo>
                  <a:pt x="1361" y="1087"/>
                </a:lnTo>
                <a:lnTo>
                  <a:pt x="1367" y="1070"/>
                </a:lnTo>
                <a:lnTo>
                  <a:pt x="1370" y="1062"/>
                </a:lnTo>
                <a:lnTo>
                  <a:pt x="1374" y="1056"/>
                </a:lnTo>
                <a:lnTo>
                  <a:pt x="1380" y="1053"/>
                </a:lnTo>
                <a:lnTo>
                  <a:pt x="1386" y="1050"/>
                </a:lnTo>
                <a:lnTo>
                  <a:pt x="1391" y="1049"/>
                </a:lnTo>
                <a:lnTo>
                  <a:pt x="1397" y="1048"/>
                </a:lnTo>
                <a:lnTo>
                  <a:pt x="1401" y="1048"/>
                </a:lnTo>
                <a:lnTo>
                  <a:pt x="1405" y="1049"/>
                </a:lnTo>
                <a:lnTo>
                  <a:pt x="1410" y="1049"/>
                </a:lnTo>
                <a:lnTo>
                  <a:pt x="1416" y="1051"/>
                </a:lnTo>
                <a:lnTo>
                  <a:pt x="1420" y="1053"/>
                </a:lnTo>
                <a:lnTo>
                  <a:pt x="1424" y="1057"/>
                </a:lnTo>
                <a:lnTo>
                  <a:pt x="1427" y="1063"/>
                </a:lnTo>
                <a:lnTo>
                  <a:pt x="1428" y="1070"/>
                </a:lnTo>
                <a:lnTo>
                  <a:pt x="1427" y="1073"/>
                </a:lnTo>
                <a:lnTo>
                  <a:pt x="1426" y="1080"/>
                </a:lnTo>
                <a:lnTo>
                  <a:pt x="1423" y="1091"/>
                </a:lnTo>
                <a:lnTo>
                  <a:pt x="1419" y="1106"/>
                </a:lnTo>
                <a:lnTo>
                  <a:pt x="1413" y="1123"/>
                </a:lnTo>
                <a:lnTo>
                  <a:pt x="1406" y="1144"/>
                </a:lnTo>
                <a:lnTo>
                  <a:pt x="1397" y="1167"/>
                </a:lnTo>
                <a:lnTo>
                  <a:pt x="1386" y="1192"/>
                </a:lnTo>
                <a:lnTo>
                  <a:pt x="1372" y="1219"/>
                </a:lnTo>
                <a:lnTo>
                  <a:pt x="1356" y="1248"/>
                </a:lnTo>
                <a:lnTo>
                  <a:pt x="1338" y="1278"/>
                </a:lnTo>
                <a:lnTo>
                  <a:pt x="1317" y="1310"/>
                </a:lnTo>
                <a:lnTo>
                  <a:pt x="1293" y="1342"/>
                </a:lnTo>
                <a:lnTo>
                  <a:pt x="1266" y="1375"/>
                </a:lnTo>
                <a:lnTo>
                  <a:pt x="1235" y="1409"/>
                </a:lnTo>
                <a:lnTo>
                  <a:pt x="1202" y="1442"/>
                </a:lnTo>
                <a:lnTo>
                  <a:pt x="1165" y="1476"/>
                </a:lnTo>
                <a:lnTo>
                  <a:pt x="1132" y="1503"/>
                </a:lnTo>
                <a:lnTo>
                  <a:pt x="1096" y="1529"/>
                </a:lnTo>
                <a:lnTo>
                  <a:pt x="1059" y="1553"/>
                </a:lnTo>
                <a:lnTo>
                  <a:pt x="1020" y="1576"/>
                </a:lnTo>
                <a:lnTo>
                  <a:pt x="979" y="1598"/>
                </a:lnTo>
                <a:lnTo>
                  <a:pt x="936" y="1617"/>
                </a:lnTo>
                <a:lnTo>
                  <a:pt x="892" y="1634"/>
                </a:lnTo>
                <a:lnTo>
                  <a:pt x="845" y="1648"/>
                </a:lnTo>
                <a:lnTo>
                  <a:pt x="798" y="1660"/>
                </a:lnTo>
                <a:lnTo>
                  <a:pt x="749" y="1668"/>
                </a:lnTo>
                <a:lnTo>
                  <a:pt x="698" y="1673"/>
                </a:lnTo>
                <a:lnTo>
                  <a:pt x="646" y="1675"/>
                </a:lnTo>
                <a:lnTo>
                  <a:pt x="597" y="1674"/>
                </a:lnTo>
                <a:lnTo>
                  <a:pt x="549" y="1669"/>
                </a:lnTo>
                <a:lnTo>
                  <a:pt x="503" y="1661"/>
                </a:lnTo>
                <a:lnTo>
                  <a:pt x="457" y="1651"/>
                </a:lnTo>
                <a:lnTo>
                  <a:pt x="413" y="1638"/>
                </a:lnTo>
                <a:lnTo>
                  <a:pt x="371" y="1622"/>
                </a:lnTo>
                <a:lnTo>
                  <a:pt x="330" y="1603"/>
                </a:lnTo>
                <a:lnTo>
                  <a:pt x="291" y="1582"/>
                </a:lnTo>
                <a:lnTo>
                  <a:pt x="255" y="1558"/>
                </a:lnTo>
                <a:lnTo>
                  <a:pt x="219" y="1531"/>
                </a:lnTo>
                <a:lnTo>
                  <a:pt x="187" y="1503"/>
                </a:lnTo>
                <a:lnTo>
                  <a:pt x="156" y="1472"/>
                </a:lnTo>
                <a:lnTo>
                  <a:pt x="128" y="1438"/>
                </a:lnTo>
                <a:lnTo>
                  <a:pt x="103" y="1402"/>
                </a:lnTo>
                <a:lnTo>
                  <a:pt x="80" y="1364"/>
                </a:lnTo>
                <a:lnTo>
                  <a:pt x="59" y="1324"/>
                </a:lnTo>
                <a:lnTo>
                  <a:pt x="42" y="1282"/>
                </a:lnTo>
                <a:lnTo>
                  <a:pt x="27" y="1238"/>
                </a:lnTo>
                <a:lnTo>
                  <a:pt x="15" y="1192"/>
                </a:lnTo>
                <a:lnTo>
                  <a:pt x="7" y="1145"/>
                </a:lnTo>
                <a:lnTo>
                  <a:pt x="2" y="1096"/>
                </a:lnTo>
                <a:lnTo>
                  <a:pt x="0" y="1044"/>
                </a:lnTo>
                <a:lnTo>
                  <a:pt x="3" y="982"/>
                </a:lnTo>
                <a:lnTo>
                  <a:pt x="9" y="921"/>
                </a:lnTo>
                <a:lnTo>
                  <a:pt x="21" y="860"/>
                </a:lnTo>
                <a:lnTo>
                  <a:pt x="36" y="801"/>
                </a:lnTo>
                <a:lnTo>
                  <a:pt x="56" y="741"/>
                </a:lnTo>
                <a:lnTo>
                  <a:pt x="80" y="684"/>
                </a:lnTo>
                <a:lnTo>
                  <a:pt x="107" y="627"/>
                </a:lnTo>
                <a:lnTo>
                  <a:pt x="137" y="571"/>
                </a:lnTo>
                <a:lnTo>
                  <a:pt x="171" y="517"/>
                </a:lnTo>
                <a:lnTo>
                  <a:pt x="208" y="465"/>
                </a:lnTo>
                <a:lnTo>
                  <a:pt x="247" y="415"/>
                </a:lnTo>
                <a:lnTo>
                  <a:pt x="290" y="367"/>
                </a:lnTo>
                <a:lnTo>
                  <a:pt x="335" y="321"/>
                </a:lnTo>
                <a:lnTo>
                  <a:pt x="383" y="277"/>
                </a:lnTo>
                <a:lnTo>
                  <a:pt x="433" y="236"/>
                </a:lnTo>
                <a:lnTo>
                  <a:pt x="484" y="198"/>
                </a:lnTo>
                <a:lnTo>
                  <a:pt x="538" y="163"/>
                </a:lnTo>
                <a:lnTo>
                  <a:pt x="593" y="130"/>
                </a:lnTo>
                <a:lnTo>
                  <a:pt x="650" y="101"/>
                </a:lnTo>
                <a:lnTo>
                  <a:pt x="708" y="75"/>
                </a:lnTo>
                <a:lnTo>
                  <a:pt x="767" y="53"/>
                </a:lnTo>
                <a:lnTo>
                  <a:pt x="826" y="34"/>
                </a:lnTo>
                <a:lnTo>
                  <a:pt x="887" y="20"/>
                </a:lnTo>
                <a:lnTo>
                  <a:pt x="948" y="9"/>
                </a:lnTo>
                <a:lnTo>
                  <a:pt x="1009" y="3"/>
                </a:lnTo>
                <a:lnTo>
                  <a:pt x="107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600200" y="3810000"/>
            <a:ext cx="1219200" cy="1524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971800" y="50292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Line defect in 4d </a:t>
            </a:r>
            <a:r>
              <a:rPr lang="en-US" sz="3200" i="1" dirty="0" smtClean="0">
                <a:solidFill>
                  <a:srgbClr val="0000FF"/>
                </a:solidFill>
              </a:rPr>
              <a:t>labeled</a:t>
            </a:r>
            <a:r>
              <a:rPr lang="en-US" sz="3200" dirty="0" smtClean="0">
                <a:solidFill>
                  <a:srgbClr val="0000FF"/>
                </a:solidFill>
              </a:rPr>
              <a:t> by  </a:t>
            </a:r>
            <a:r>
              <a:rPr lang="en-US" sz="3200" dirty="0" err="1" smtClean="0">
                <a:solidFill>
                  <a:srgbClr val="0000FF"/>
                </a:solidFill>
              </a:rPr>
              <a:t>isotopy</a:t>
            </a:r>
            <a:r>
              <a:rPr lang="en-US" sz="3200" dirty="0" smtClean="0">
                <a:solidFill>
                  <a:srgbClr val="0000FF"/>
                </a:solidFill>
              </a:rPr>
              <a:t> class of a </a:t>
            </a:r>
            <a:r>
              <a:rPr lang="en-US" sz="3200" b="1" i="1" u="sng" dirty="0" smtClean="0">
                <a:solidFill>
                  <a:srgbClr val="0000FF"/>
                </a:solidFill>
              </a:rPr>
              <a:t>closed</a:t>
            </a:r>
            <a:r>
              <a:rPr lang="en-US" sz="3200" dirty="0" smtClean="0">
                <a:solidFill>
                  <a:srgbClr val="0000FF"/>
                </a:solidFill>
              </a:rPr>
              <a:t> path </a:t>
            </a:r>
            <a:r>
              <a:rPr lang="en-US" sz="3200" dirty="0" smtClean="0">
                <a:solidFill>
                  <a:srgbClr val="0000FF"/>
                </a:solidFill>
                <a:sym typeface="Symbol"/>
              </a:rPr>
              <a:t> and </a:t>
            </a:r>
            <a:r>
              <a:rPr lang="en-US" sz="3200" dirty="0" smtClean="0">
                <a:solidFill>
                  <a:srgbClr val="0000FF"/>
                </a:solidFill>
                <a:latin typeface="Monotype Corsiva" pitchFamily="66" charset="0"/>
                <a:sym typeface="Mathematica5"/>
              </a:rPr>
              <a:t></a:t>
            </a:r>
            <a:r>
              <a:rPr lang="en-US" sz="3200" dirty="0" smtClean="0">
                <a:solidFill>
                  <a:srgbClr val="0000FF"/>
                </a:solidFill>
                <a:sym typeface="Symbol"/>
              </a:rPr>
              <a:t>  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7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228600" y="5334000"/>
            <a:ext cx="2356546" cy="703699"/>
            <a:chOff x="157" y="3430"/>
            <a:chExt cx="8084" cy="2414"/>
          </a:xfrm>
          <a:solidFill>
            <a:srgbClr val="6600FF"/>
          </a:solidFill>
        </p:grpSpPr>
        <p:sp>
          <p:nvSpPr>
            <p:cNvPr id="8198" name="Freeform 6"/>
            <p:cNvSpPr>
              <a:spLocks/>
            </p:cNvSpPr>
            <p:nvPr/>
          </p:nvSpPr>
          <p:spPr bwMode="auto">
            <a:xfrm>
              <a:off x="157" y="3586"/>
              <a:ext cx="1313" cy="1586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539" y="3"/>
                </a:cxn>
                <a:cxn ang="0">
                  <a:pos x="643" y="8"/>
                </a:cxn>
                <a:cxn ang="0">
                  <a:pos x="784" y="5"/>
                </a:cxn>
                <a:cxn ang="0">
                  <a:pos x="910" y="3"/>
                </a:cxn>
                <a:cxn ang="0">
                  <a:pos x="1018" y="0"/>
                </a:cxn>
                <a:cxn ang="0">
                  <a:pos x="1031" y="3"/>
                </a:cxn>
                <a:cxn ang="0">
                  <a:pos x="1041" y="11"/>
                </a:cxn>
                <a:cxn ang="0">
                  <a:pos x="1044" y="27"/>
                </a:cxn>
                <a:cxn ang="0">
                  <a:pos x="1033" y="62"/>
                </a:cxn>
                <a:cxn ang="0">
                  <a:pos x="993" y="70"/>
                </a:cxn>
                <a:cxn ang="0">
                  <a:pos x="852" y="75"/>
                </a:cxn>
                <a:cxn ang="0">
                  <a:pos x="786" y="89"/>
                </a:cxn>
                <a:cxn ang="0">
                  <a:pos x="751" y="115"/>
                </a:cxn>
                <a:cxn ang="0">
                  <a:pos x="736" y="153"/>
                </a:cxn>
                <a:cxn ang="0">
                  <a:pos x="731" y="183"/>
                </a:cxn>
                <a:cxn ang="0">
                  <a:pos x="431" y="1462"/>
                </a:cxn>
                <a:cxn ang="0">
                  <a:pos x="426" y="1497"/>
                </a:cxn>
                <a:cxn ang="0">
                  <a:pos x="443" y="1511"/>
                </a:cxn>
                <a:cxn ang="0">
                  <a:pos x="706" y="1513"/>
                </a:cxn>
                <a:cxn ang="0">
                  <a:pos x="860" y="1494"/>
                </a:cxn>
                <a:cxn ang="0">
                  <a:pos x="981" y="1449"/>
                </a:cxn>
                <a:cxn ang="0">
                  <a:pos x="1071" y="1376"/>
                </a:cxn>
                <a:cxn ang="0">
                  <a:pos x="1142" y="1288"/>
                </a:cxn>
                <a:cxn ang="0">
                  <a:pos x="1195" y="1188"/>
                </a:cxn>
                <a:cxn ang="0">
                  <a:pos x="1253" y="1035"/>
                </a:cxn>
                <a:cxn ang="0">
                  <a:pos x="1271" y="997"/>
                </a:cxn>
                <a:cxn ang="0">
                  <a:pos x="1291" y="986"/>
                </a:cxn>
                <a:cxn ang="0">
                  <a:pos x="1303" y="989"/>
                </a:cxn>
                <a:cxn ang="0">
                  <a:pos x="1313" y="1003"/>
                </a:cxn>
                <a:cxn ang="0">
                  <a:pos x="1311" y="1027"/>
                </a:cxn>
                <a:cxn ang="0">
                  <a:pos x="1306" y="1046"/>
                </a:cxn>
                <a:cxn ang="0">
                  <a:pos x="1124" y="1570"/>
                </a:cxn>
                <a:cxn ang="0">
                  <a:pos x="1097" y="1586"/>
                </a:cxn>
                <a:cxn ang="0">
                  <a:pos x="15" y="1583"/>
                </a:cxn>
                <a:cxn ang="0">
                  <a:pos x="0" y="1559"/>
                </a:cxn>
                <a:cxn ang="0">
                  <a:pos x="10" y="1521"/>
                </a:cxn>
                <a:cxn ang="0">
                  <a:pos x="37" y="1511"/>
                </a:cxn>
                <a:cxn ang="0">
                  <a:pos x="159" y="1505"/>
                </a:cxn>
                <a:cxn ang="0">
                  <a:pos x="214" y="1489"/>
                </a:cxn>
                <a:cxn ang="0">
                  <a:pos x="242" y="1457"/>
                </a:cxn>
                <a:cxn ang="0">
                  <a:pos x="257" y="1400"/>
                </a:cxn>
                <a:cxn ang="0">
                  <a:pos x="552" y="134"/>
                </a:cxn>
                <a:cxn ang="0">
                  <a:pos x="557" y="113"/>
                </a:cxn>
                <a:cxn ang="0">
                  <a:pos x="542" y="83"/>
                </a:cxn>
                <a:cxn ang="0">
                  <a:pos x="499" y="75"/>
                </a:cxn>
                <a:cxn ang="0">
                  <a:pos x="443" y="67"/>
                </a:cxn>
                <a:cxn ang="0">
                  <a:pos x="368" y="64"/>
                </a:cxn>
                <a:cxn ang="0">
                  <a:pos x="355" y="43"/>
                </a:cxn>
                <a:cxn ang="0">
                  <a:pos x="365" y="8"/>
                </a:cxn>
                <a:cxn ang="0">
                  <a:pos x="385" y="0"/>
                </a:cxn>
              </a:cxnLst>
              <a:rect l="0" t="0" r="r" b="b"/>
              <a:pathLst>
                <a:path w="1313" h="1586">
                  <a:moveTo>
                    <a:pt x="385" y="0"/>
                  </a:moveTo>
                  <a:lnTo>
                    <a:pt x="436" y="0"/>
                  </a:lnTo>
                  <a:lnTo>
                    <a:pt x="484" y="3"/>
                  </a:lnTo>
                  <a:lnTo>
                    <a:pt x="539" y="3"/>
                  </a:lnTo>
                  <a:lnTo>
                    <a:pt x="595" y="5"/>
                  </a:lnTo>
                  <a:lnTo>
                    <a:pt x="643" y="8"/>
                  </a:lnTo>
                  <a:lnTo>
                    <a:pt x="728" y="8"/>
                  </a:lnTo>
                  <a:lnTo>
                    <a:pt x="784" y="5"/>
                  </a:lnTo>
                  <a:lnTo>
                    <a:pt x="847" y="3"/>
                  </a:lnTo>
                  <a:lnTo>
                    <a:pt x="910" y="3"/>
                  </a:lnTo>
                  <a:lnTo>
                    <a:pt x="965" y="0"/>
                  </a:lnTo>
                  <a:lnTo>
                    <a:pt x="1018" y="0"/>
                  </a:lnTo>
                  <a:lnTo>
                    <a:pt x="1026" y="3"/>
                  </a:lnTo>
                  <a:lnTo>
                    <a:pt x="1031" y="3"/>
                  </a:lnTo>
                  <a:lnTo>
                    <a:pt x="1036" y="5"/>
                  </a:lnTo>
                  <a:lnTo>
                    <a:pt x="1041" y="11"/>
                  </a:lnTo>
                  <a:lnTo>
                    <a:pt x="1044" y="19"/>
                  </a:lnTo>
                  <a:lnTo>
                    <a:pt x="1044" y="27"/>
                  </a:lnTo>
                  <a:lnTo>
                    <a:pt x="1041" y="48"/>
                  </a:lnTo>
                  <a:lnTo>
                    <a:pt x="1033" y="62"/>
                  </a:lnTo>
                  <a:lnTo>
                    <a:pt x="1018" y="67"/>
                  </a:lnTo>
                  <a:lnTo>
                    <a:pt x="993" y="70"/>
                  </a:lnTo>
                  <a:lnTo>
                    <a:pt x="900" y="70"/>
                  </a:lnTo>
                  <a:lnTo>
                    <a:pt x="852" y="75"/>
                  </a:lnTo>
                  <a:lnTo>
                    <a:pt x="814" y="81"/>
                  </a:lnTo>
                  <a:lnTo>
                    <a:pt x="786" y="89"/>
                  </a:lnTo>
                  <a:lnTo>
                    <a:pt x="766" y="99"/>
                  </a:lnTo>
                  <a:lnTo>
                    <a:pt x="751" y="115"/>
                  </a:lnTo>
                  <a:lnTo>
                    <a:pt x="744" y="132"/>
                  </a:lnTo>
                  <a:lnTo>
                    <a:pt x="736" y="153"/>
                  </a:lnTo>
                  <a:lnTo>
                    <a:pt x="728" y="180"/>
                  </a:lnTo>
                  <a:lnTo>
                    <a:pt x="731" y="183"/>
                  </a:lnTo>
                  <a:lnTo>
                    <a:pt x="436" y="1438"/>
                  </a:lnTo>
                  <a:lnTo>
                    <a:pt x="431" y="1462"/>
                  </a:lnTo>
                  <a:lnTo>
                    <a:pt x="426" y="1476"/>
                  </a:lnTo>
                  <a:lnTo>
                    <a:pt x="426" y="1497"/>
                  </a:lnTo>
                  <a:lnTo>
                    <a:pt x="436" y="1508"/>
                  </a:lnTo>
                  <a:lnTo>
                    <a:pt x="443" y="1511"/>
                  </a:lnTo>
                  <a:lnTo>
                    <a:pt x="454" y="1513"/>
                  </a:lnTo>
                  <a:lnTo>
                    <a:pt x="706" y="1513"/>
                  </a:lnTo>
                  <a:lnTo>
                    <a:pt x="786" y="1508"/>
                  </a:lnTo>
                  <a:lnTo>
                    <a:pt x="860" y="1494"/>
                  </a:lnTo>
                  <a:lnTo>
                    <a:pt x="925" y="1476"/>
                  </a:lnTo>
                  <a:lnTo>
                    <a:pt x="981" y="1449"/>
                  </a:lnTo>
                  <a:lnTo>
                    <a:pt x="1031" y="1414"/>
                  </a:lnTo>
                  <a:lnTo>
                    <a:pt x="1071" y="1376"/>
                  </a:lnTo>
                  <a:lnTo>
                    <a:pt x="1109" y="1333"/>
                  </a:lnTo>
                  <a:lnTo>
                    <a:pt x="1142" y="1288"/>
                  </a:lnTo>
                  <a:lnTo>
                    <a:pt x="1170" y="1239"/>
                  </a:lnTo>
                  <a:lnTo>
                    <a:pt x="1195" y="1188"/>
                  </a:lnTo>
                  <a:lnTo>
                    <a:pt x="1235" y="1086"/>
                  </a:lnTo>
                  <a:lnTo>
                    <a:pt x="1253" y="1035"/>
                  </a:lnTo>
                  <a:lnTo>
                    <a:pt x="1263" y="1011"/>
                  </a:lnTo>
                  <a:lnTo>
                    <a:pt x="1271" y="997"/>
                  </a:lnTo>
                  <a:lnTo>
                    <a:pt x="1278" y="989"/>
                  </a:lnTo>
                  <a:lnTo>
                    <a:pt x="1291" y="986"/>
                  </a:lnTo>
                  <a:lnTo>
                    <a:pt x="1298" y="986"/>
                  </a:lnTo>
                  <a:lnTo>
                    <a:pt x="1303" y="989"/>
                  </a:lnTo>
                  <a:lnTo>
                    <a:pt x="1311" y="997"/>
                  </a:lnTo>
                  <a:lnTo>
                    <a:pt x="1313" y="1003"/>
                  </a:lnTo>
                  <a:lnTo>
                    <a:pt x="1313" y="1021"/>
                  </a:lnTo>
                  <a:lnTo>
                    <a:pt x="1311" y="1027"/>
                  </a:lnTo>
                  <a:lnTo>
                    <a:pt x="1308" y="1035"/>
                  </a:lnTo>
                  <a:lnTo>
                    <a:pt x="1306" y="1046"/>
                  </a:lnTo>
                  <a:lnTo>
                    <a:pt x="1134" y="1546"/>
                  </a:lnTo>
                  <a:lnTo>
                    <a:pt x="1124" y="1570"/>
                  </a:lnTo>
                  <a:lnTo>
                    <a:pt x="1114" y="1581"/>
                  </a:lnTo>
                  <a:lnTo>
                    <a:pt x="1097" y="1586"/>
                  </a:lnTo>
                  <a:lnTo>
                    <a:pt x="32" y="1586"/>
                  </a:lnTo>
                  <a:lnTo>
                    <a:pt x="15" y="1583"/>
                  </a:lnTo>
                  <a:lnTo>
                    <a:pt x="2" y="1575"/>
                  </a:lnTo>
                  <a:lnTo>
                    <a:pt x="0" y="1559"/>
                  </a:lnTo>
                  <a:lnTo>
                    <a:pt x="2" y="1535"/>
                  </a:lnTo>
                  <a:lnTo>
                    <a:pt x="10" y="1521"/>
                  </a:lnTo>
                  <a:lnTo>
                    <a:pt x="20" y="1513"/>
                  </a:lnTo>
                  <a:lnTo>
                    <a:pt x="37" y="1511"/>
                  </a:lnTo>
                  <a:lnTo>
                    <a:pt x="116" y="1511"/>
                  </a:lnTo>
                  <a:lnTo>
                    <a:pt x="159" y="1505"/>
                  </a:lnTo>
                  <a:lnTo>
                    <a:pt x="191" y="1500"/>
                  </a:lnTo>
                  <a:lnTo>
                    <a:pt x="214" y="1489"/>
                  </a:lnTo>
                  <a:lnTo>
                    <a:pt x="229" y="1476"/>
                  </a:lnTo>
                  <a:lnTo>
                    <a:pt x="242" y="1457"/>
                  </a:lnTo>
                  <a:lnTo>
                    <a:pt x="249" y="1433"/>
                  </a:lnTo>
                  <a:lnTo>
                    <a:pt x="257" y="1400"/>
                  </a:lnTo>
                  <a:lnTo>
                    <a:pt x="547" y="156"/>
                  </a:lnTo>
                  <a:lnTo>
                    <a:pt x="552" y="134"/>
                  </a:lnTo>
                  <a:lnTo>
                    <a:pt x="557" y="121"/>
                  </a:lnTo>
                  <a:lnTo>
                    <a:pt x="557" y="113"/>
                  </a:lnTo>
                  <a:lnTo>
                    <a:pt x="554" y="94"/>
                  </a:lnTo>
                  <a:lnTo>
                    <a:pt x="542" y="83"/>
                  </a:lnTo>
                  <a:lnTo>
                    <a:pt x="524" y="78"/>
                  </a:lnTo>
                  <a:lnTo>
                    <a:pt x="499" y="75"/>
                  </a:lnTo>
                  <a:lnTo>
                    <a:pt x="471" y="70"/>
                  </a:lnTo>
                  <a:lnTo>
                    <a:pt x="443" y="67"/>
                  </a:lnTo>
                  <a:lnTo>
                    <a:pt x="388" y="67"/>
                  </a:lnTo>
                  <a:lnTo>
                    <a:pt x="368" y="64"/>
                  </a:lnTo>
                  <a:lnTo>
                    <a:pt x="358" y="56"/>
                  </a:lnTo>
                  <a:lnTo>
                    <a:pt x="355" y="43"/>
                  </a:lnTo>
                  <a:lnTo>
                    <a:pt x="358" y="21"/>
                  </a:lnTo>
                  <a:lnTo>
                    <a:pt x="365" y="8"/>
                  </a:lnTo>
                  <a:lnTo>
                    <a:pt x="373" y="3"/>
                  </a:lnTo>
                  <a:lnTo>
                    <a:pt x="3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9" name="Freeform 7"/>
            <p:cNvSpPr>
              <a:spLocks noEditPoints="1"/>
            </p:cNvSpPr>
            <p:nvPr/>
          </p:nvSpPr>
          <p:spPr bwMode="auto">
            <a:xfrm>
              <a:off x="1667" y="4360"/>
              <a:ext cx="714" cy="1484"/>
            </a:xfrm>
            <a:custGeom>
              <a:avLst/>
              <a:gdLst/>
              <a:ahLst/>
              <a:cxnLst>
                <a:cxn ang="0">
                  <a:pos x="514" y="196"/>
                </a:cxn>
                <a:cxn ang="0">
                  <a:pos x="598" y="202"/>
                </a:cxn>
                <a:cxn ang="0">
                  <a:pos x="633" y="186"/>
                </a:cxn>
                <a:cxn ang="0">
                  <a:pos x="540" y="180"/>
                </a:cxn>
                <a:cxn ang="0">
                  <a:pos x="472" y="14"/>
                </a:cxn>
                <a:cxn ang="0">
                  <a:pos x="472" y="35"/>
                </a:cxn>
                <a:cxn ang="0">
                  <a:pos x="464" y="89"/>
                </a:cxn>
                <a:cxn ang="0">
                  <a:pos x="472" y="143"/>
                </a:cxn>
                <a:cxn ang="0">
                  <a:pos x="547" y="135"/>
                </a:cxn>
                <a:cxn ang="0">
                  <a:pos x="678" y="145"/>
                </a:cxn>
                <a:cxn ang="0">
                  <a:pos x="714" y="186"/>
                </a:cxn>
                <a:cxn ang="0">
                  <a:pos x="668" y="234"/>
                </a:cxn>
                <a:cxn ang="0">
                  <a:pos x="583" y="245"/>
                </a:cxn>
                <a:cxn ang="0">
                  <a:pos x="482" y="231"/>
                </a:cxn>
                <a:cxn ang="0">
                  <a:pos x="456" y="212"/>
                </a:cxn>
                <a:cxn ang="0">
                  <a:pos x="275" y="382"/>
                </a:cxn>
                <a:cxn ang="0">
                  <a:pos x="139" y="629"/>
                </a:cxn>
                <a:cxn ang="0">
                  <a:pos x="108" y="860"/>
                </a:cxn>
                <a:cxn ang="0">
                  <a:pos x="161" y="987"/>
                </a:cxn>
                <a:cxn ang="0">
                  <a:pos x="235" y="1040"/>
                </a:cxn>
                <a:cxn ang="0">
                  <a:pos x="361" y="1086"/>
                </a:cxn>
                <a:cxn ang="0">
                  <a:pos x="489" y="1129"/>
                </a:cxn>
                <a:cxn ang="0">
                  <a:pos x="567" y="1204"/>
                </a:cxn>
                <a:cxn ang="0">
                  <a:pos x="583" y="1320"/>
                </a:cxn>
                <a:cxn ang="0">
                  <a:pos x="527" y="1430"/>
                </a:cxn>
                <a:cxn ang="0">
                  <a:pos x="414" y="1484"/>
                </a:cxn>
                <a:cxn ang="0">
                  <a:pos x="298" y="1452"/>
                </a:cxn>
                <a:cxn ang="0">
                  <a:pos x="245" y="1403"/>
                </a:cxn>
                <a:cxn ang="0">
                  <a:pos x="247" y="1390"/>
                </a:cxn>
                <a:cxn ang="0">
                  <a:pos x="270" y="1382"/>
                </a:cxn>
                <a:cxn ang="0">
                  <a:pos x="285" y="1393"/>
                </a:cxn>
                <a:cxn ang="0">
                  <a:pos x="411" y="1436"/>
                </a:cxn>
                <a:cxn ang="0">
                  <a:pos x="474" y="1393"/>
                </a:cxn>
                <a:cxn ang="0">
                  <a:pos x="482" y="1309"/>
                </a:cxn>
                <a:cxn ang="0">
                  <a:pos x="429" y="1250"/>
                </a:cxn>
                <a:cxn ang="0">
                  <a:pos x="308" y="1210"/>
                </a:cxn>
                <a:cxn ang="0">
                  <a:pos x="174" y="1161"/>
                </a:cxn>
                <a:cxn ang="0">
                  <a:pos x="106" y="1118"/>
                </a:cxn>
                <a:cxn ang="0">
                  <a:pos x="20" y="992"/>
                </a:cxn>
                <a:cxn ang="0">
                  <a:pos x="8" y="766"/>
                </a:cxn>
                <a:cxn ang="0">
                  <a:pos x="114" y="489"/>
                </a:cxn>
                <a:cxn ang="0">
                  <a:pos x="295" y="269"/>
                </a:cxn>
                <a:cxn ang="0">
                  <a:pos x="419" y="140"/>
                </a:cxn>
                <a:cxn ang="0">
                  <a:pos x="421" y="35"/>
                </a:cxn>
                <a:cxn ang="0">
                  <a:pos x="451" y="0"/>
                </a:cxn>
              </a:cxnLst>
              <a:rect l="0" t="0" r="r" b="b"/>
              <a:pathLst>
                <a:path w="714" h="1484">
                  <a:moveTo>
                    <a:pt x="540" y="180"/>
                  </a:moveTo>
                  <a:lnTo>
                    <a:pt x="504" y="191"/>
                  </a:lnTo>
                  <a:lnTo>
                    <a:pt x="514" y="196"/>
                  </a:lnTo>
                  <a:lnTo>
                    <a:pt x="525" y="199"/>
                  </a:lnTo>
                  <a:lnTo>
                    <a:pt x="540" y="202"/>
                  </a:lnTo>
                  <a:lnTo>
                    <a:pt x="598" y="202"/>
                  </a:lnTo>
                  <a:lnTo>
                    <a:pt x="628" y="196"/>
                  </a:lnTo>
                  <a:lnTo>
                    <a:pt x="651" y="191"/>
                  </a:lnTo>
                  <a:lnTo>
                    <a:pt x="633" y="186"/>
                  </a:lnTo>
                  <a:lnTo>
                    <a:pt x="618" y="183"/>
                  </a:lnTo>
                  <a:lnTo>
                    <a:pt x="600" y="180"/>
                  </a:lnTo>
                  <a:lnTo>
                    <a:pt x="540" y="180"/>
                  </a:lnTo>
                  <a:close/>
                  <a:moveTo>
                    <a:pt x="451" y="0"/>
                  </a:moveTo>
                  <a:lnTo>
                    <a:pt x="461" y="3"/>
                  </a:lnTo>
                  <a:lnTo>
                    <a:pt x="472" y="14"/>
                  </a:lnTo>
                  <a:lnTo>
                    <a:pt x="474" y="24"/>
                  </a:lnTo>
                  <a:lnTo>
                    <a:pt x="474" y="32"/>
                  </a:lnTo>
                  <a:lnTo>
                    <a:pt x="472" y="35"/>
                  </a:lnTo>
                  <a:lnTo>
                    <a:pt x="467" y="54"/>
                  </a:lnTo>
                  <a:lnTo>
                    <a:pt x="464" y="75"/>
                  </a:lnTo>
                  <a:lnTo>
                    <a:pt x="464" y="89"/>
                  </a:lnTo>
                  <a:lnTo>
                    <a:pt x="467" y="110"/>
                  </a:lnTo>
                  <a:lnTo>
                    <a:pt x="469" y="129"/>
                  </a:lnTo>
                  <a:lnTo>
                    <a:pt x="472" y="143"/>
                  </a:lnTo>
                  <a:lnTo>
                    <a:pt x="474" y="148"/>
                  </a:lnTo>
                  <a:lnTo>
                    <a:pt x="514" y="137"/>
                  </a:lnTo>
                  <a:lnTo>
                    <a:pt x="547" y="135"/>
                  </a:lnTo>
                  <a:lnTo>
                    <a:pt x="630" y="135"/>
                  </a:lnTo>
                  <a:lnTo>
                    <a:pt x="656" y="137"/>
                  </a:lnTo>
                  <a:lnTo>
                    <a:pt x="678" y="145"/>
                  </a:lnTo>
                  <a:lnTo>
                    <a:pt x="696" y="153"/>
                  </a:lnTo>
                  <a:lnTo>
                    <a:pt x="709" y="167"/>
                  </a:lnTo>
                  <a:lnTo>
                    <a:pt x="714" y="186"/>
                  </a:lnTo>
                  <a:lnTo>
                    <a:pt x="709" y="207"/>
                  </a:lnTo>
                  <a:lnTo>
                    <a:pt x="691" y="223"/>
                  </a:lnTo>
                  <a:lnTo>
                    <a:pt x="668" y="234"/>
                  </a:lnTo>
                  <a:lnTo>
                    <a:pt x="641" y="239"/>
                  </a:lnTo>
                  <a:lnTo>
                    <a:pt x="610" y="242"/>
                  </a:lnTo>
                  <a:lnTo>
                    <a:pt x="583" y="245"/>
                  </a:lnTo>
                  <a:lnTo>
                    <a:pt x="537" y="245"/>
                  </a:lnTo>
                  <a:lnTo>
                    <a:pt x="509" y="239"/>
                  </a:lnTo>
                  <a:lnTo>
                    <a:pt x="482" y="231"/>
                  </a:lnTo>
                  <a:lnTo>
                    <a:pt x="456" y="212"/>
                  </a:lnTo>
                  <a:lnTo>
                    <a:pt x="459" y="212"/>
                  </a:lnTo>
                  <a:lnTo>
                    <a:pt x="456" y="212"/>
                  </a:lnTo>
                  <a:lnTo>
                    <a:pt x="396" y="255"/>
                  </a:lnTo>
                  <a:lnTo>
                    <a:pt x="335" y="312"/>
                  </a:lnTo>
                  <a:lnTo>
                    <a:pt x="275" y="382"/>
                  </a:lnTo>
                  <a:lnTo>
                    <a:pt x="222" y="457"/>
                  </a:lnTo>
                  <a:lnTo>
                    <a:pt x="174" y="540"/>
                  </a:lnTo>
                  <a:lnTo>
                    <a:pt x="139" y="629"/>
                  </a:lnTo>
                  <a:lnTo>
                    <a:pt x="114" y="720"/>
                  </a:lnTo>
                  <a:lnTo>
                    <a:pt x="106" y="812"/>
                  </a:lnTo>
                  <a:lnTo>
                    <a:pt x="108" y="860"/>
                  </a:lnTo>
                  <a:lnTo>
                    <a:pt x="119" y="906"/>
                  </a:lnTo>
                  <a:lnTo>
                    <a:pt x="136" y="946"/>
                  </a:lnTo>
                  <a:lnTo>
                    <a:pt x="161" y="987"/>
                  </a:lnTo>
                  <a:lnTo>
                    <a:pt x="184" y="1008"/>
                  </a:lnTo>
                  <a:lnTo>
                    <a:pt x="207" y="1024"/>
                  </a:lnTo>
                  <a:lnTo>
                    <a:pt x="235" y="1040"/>
                  </a:lnTo>
                  <a:lnTo>
                    <a:pt x="267" y="1054"/>
                  </a:lnTo>
                  <a:lnTo>
                    <a:pt x="308" y="1070"/>
                  </a:lnTo>
                  <a:lnTo>
                    <a:pt x="361" y="1086"/>
                  </a:lnTo>
                  <a:lnTo>
                    <a:pt x="388" y="1094"/>
                  </a:lnTo>
                  <a:lnTo>
                    <a:pt x="421" y="1105"/>
                  </a:lnTo>
                  <a:lnTo>
                    <a:pt x="489" y="1129"/>
                  </a:lnTo>
                  <a:lnTo>
                    <a:pt x="519" y="1148"/>
                  </a:lnTo>
                  <a:lnTo>
                    <a:pt x="547" y="1175"/>
                  </a:lnTo>
                  <a:lnTo>
                    <a:pt x="567" y="1204"/>
                  </a:lnTo>
                  <a:lnTo>
                    <a:pt x="583" y="1239"/>
                  </a:lnTo>
                  <a:lnTo>
                    <a:pt x="588" y="1280"/>
                  </a:lnTo>
                  <a:lnTo>
                    <a:pt x="583" y="1320"/>
                  </a:lnTo>
                  <a:lnTo>
                    <a:pt x="572" y="1358"/>
                  </a:lnTo>
                  <a:lnTo>
                    <a:pt x="552" y="1398"/>
                  </a:lnTo>
                  <a:lnTo>
                    <a:pt x="527" y="1430"/>
                  </a:lnTo>
                  <a:lnTo>
                    <a:pt x="494" y="1460"/>
                  </a:lnTo>
                  <a:lnTo>
                    <a:pt x="456" y="1479"/>
                  </a:lnTo>
                  <a:lnTo>
                    <a:pt x="414" y="1484"/>
                  </a:lnTo>
                  <a:lnTo>
                    <a:pt x="373" y="1479"/>
                  </a:lnTo>
                  <a:lnTo>
                    <a:pt x="333" y="1468"/>
                  </a:lnTo>
                  <a:lnTo>
                    <a:pt x="298" y="1452"/>
                  </a:lnTo>
                  <a:lnTo>
                    <a:pt x="270" y="1436"/>
                  </a:lnTo>
                  <a:lnTo>
                    <a:pt x="252" y="1417"/>
                  </a:lnTo>
                  <a:lnTo>
                    <a:pt x="245" y="1403"/>
                  </a:lnTo>
                  <a:lnTo>
                    <a:pt x="245" y="1398"/>
                  </a:lnTo>
                  <a:lnTo>
                    <a:pt x="247" y="1395"/>
                  </a:lnTo>
                  <a:lnTo>
                    <a:pt x="247" y="1390"/>
                  </a:lnTo>
                  <a:lnTo>
                    <a:pt x="252" y="1384"/>
                  </a:lnTo>
                  <a:lnTo>
                    <a:pt x="257" y="1382"/>
                  </a:lnTo>
                  <a:lnTo>
                    <a:pt x="270" y="1382"/>
                  </a:lnTo>
                  <a:lnTo>
                    <a:pt x="275" y="1384"/>
                  </a:lnTo>
                  <a:lnTo>
                    <a:pt x="277" y="1387"/>
                  </a:lnTo>
                  <a:lnTo>
                    <a:pt x="285" y="1393"/>
                  </a:lnTo>
                  <a:lnTo>
                    <a:pt x="333" y="1419"/>
                  </a:lnTo>
                  <a:lnTo>
                    <a:pt x="378" y="1433"/>
                  </a:lnTo>
                  <a:lnTo>
                    <a:pt x="411" y="1436"/>
                  </a:lnTo>
                  <a:lnTo>
                    <a:pt x="439" y="1430"/>
                  </a:lnTo>
                  <a:lnTo>
                    <a:pt x="461" y="1414"/>
                  </a:lnTo>
                  <a:lnTo>
                    <a:pt x="474" y="1393"/>
                  </a:lnTo>
                  <a:lnTo>
                    <a:pt x="484" y="1368"/>
                  </a:lnTo>
                  <a:lnTo>
                    <a:pt x="487" y="1341"/>
                  </a:lnTo>
                  <a:lnTo>
                    <a:pt x="482" y="1309"/>
                  </a:lnTo>
                  <a:lnTo>
                    <a:pt x="469" y="1282"/>
                  </a:lnTo>
                  <a:lnTo>
                    <a:pt x="451" y="1264"/>
                  </a:lnTo>
                  <a:lnTo>
                    <a:pt x="429" y="1250"/>
                  </a:lnTo>
                  <a:lnTo>
                    <a:pt x="401" y="1239"/>
                  </a:lnTo>
                  <a:lnTo>
                    <a:pt x="373" y="1231"/>
                  </a:lnTo>
                  <a:lnTo>
                    <a:pt x="308" y="1210"/>
                  </a:lnTo>
                  <a:lnTo>
                    <a:pt x="252" y="1191"/>
                  </a:lnTo>
                  <a:lnTo>
                    <a:pt x="209" y="1175"/>
                  </a:lnTo>
                  <a:lnTo>
                    <a:pt x="174" y="1161"/>
                  </a:lnTo>
                  <a:lnTo>
                    <a:pt x="149" y="1148"/>
                  </a:lnTo>
                  <a:lnTo>
                    <a:pt x="126" y="1134"/>
                  </a:lnTo>
                  <a:lnTo>
                    <a:pt x="106" y="1118"/>
                  </a:lnTo>
                  <a:lnTo>
                    <a:pt x="88" y="1100"/>
                  </a:lnTo>
                  <a:lnTo>
                    <a:pt x="48" y="1048"/>
                  </a:lnTo>
                  <a:lnTo>
                    <a:pt x="20" y="992"/>
                  </a:lnTo>
                  <a:lnTo>
                    <a:pt x="5" y="930"/>
                  </a:lnTo>
                  <a:lnTo>
                    <a:pt x="0" y="866"/>
                  </a:lnTo>
                  <a:lnTo>
                    <a:pt x="8" y="766"/>
                  </a:lnTo>
                  <a:lnTo>
                    <a:pt x="30" y="672"/>
                  </a:lnTo>
                  <a:lnTo>
                    <a:pt x="68" y="578"/>
                  </a:lnTo>
                  <a:lnTo>
                    <a:pt x="114" y="489"/>
                  </a:lnTo>
                  <a:lnTo>
                    <a:pt x="169" y="409"/>
                  </a:lnTo>
                  <a:lnTo>
                    <a:pt x="229" y="333"/>
                  </a:lnTo>
                  <a:lnTo>
                    <a:pt x="295" y="269"/>
                  </a:lnTo>
                  <a:lnTo>
                    <a:pt x="361" y="215"/>
                  </a:lnTo>
                  <a:lnTo>
                    <a:pt x="429" y="172"/>
                  </a:lnTo>
                  <a:lnTo>
                    <a:pt x="419" y="140"/>
                  </a:lnTo>
                  <a:lnTo>
                    <a:pt x="416" y="113"/>
                  </a:lnTo>
                  <a:lnTo>
                    <a:pt x="416" y="73"/>
                  </a:lnTo>
                  <a:lnTo>
                    <a:pt x="421" y="35"/>
                  </a:lnTo>
                  <a:lnTo>
                    <a:pt x="426" y="16"/>
                  </a:lnTo>
                  <a:lnTo>
                    <a:pt x="436" y="5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auto">
            <a:xfrm>
              <a:off x="2782" y="3433"/>
              <a:ext cx="506" cy="2320"/>
            </a:xfrm>
            <a:custGeom>
              <a:avLst/>
              <a:gdLst/>
              <a:ahLst/>
              <a:cxnLst>
                <a:cxn ang="0">
                  <a:pos x="486" y="0"/>
                </a:cxn>
                <a:cxn ang="0">
                  <a:pos x="501" y="10"/>
                </a:cxn>
                <a:cxn ang="0">
                  <a:pos x="504" y="29"/>
                </a:cxn>
                <a:cxn ang="0">
                  <a:pos x="496" y="40"/>
                </a:cxn>
                <a:cxn ang="0">
                  <a:pos x="474" y="61"/>
                </a:cxn>
                <a:cxn ang="0">
                  <a:pos x="335" y="247"/>
                </a:cxn>
                <a:cxn ang="0">
                  <a:pos x="237" y="457"/>
                </a:cxn>
                <a:cxn ang="0">
                  <a:pos x="171" y="680"/>
                </a:cxn>
                <a:cxn ang="0">
                  <a:pos x="136" y="916"/>
                </a:cxn>
                <a:cxn ang="0">
                  <a:pos x="126" y="1158"/>
                </a:cxn>
                <a:cxn ang="0">
                  <a:pos x="133" y="1357"/>
                </a:cxn>
                <a:cxn ang="0">
                  <a:pos x="158" y="1567"/>
                </a:cxn>
                <a:cxn ang="0">
                  <a:pos x="209" y="1774"/>
                </a:cxn>
                <a:cxn ang="0">
                  <a:pos x="287" y="1975"/>
                </a:cxn>
                <a:cxn ang="0">
                  <a:pos x="398" y="2161"/>
                </a:cxn>
                <a:cxn ang="0">
                  <a:pos x="499" y="2277"/>
                </a:cxn>
                <a:cxn ang="0">
                  <a:pos x="506" y="2290"/>
                </a:cxn>
                <a:cxn ang="0">
                  <a:pos x="504" y="2298"/>
                </a:cxn>
                <a:cxn ang="0">
                  <a:pos x="494" y="2317"/>
                </a:cxn>
                <a:cxn ang="0">
                  <a:pos x="481" y="2320"/>
                </a:cxn>
                <a:cxn ang="0">
                  <a:pos x="451" y="2301"/>
                </a:cxn>
                <a:cxn ang="0">
                  <a:pos x="390" y="2247"/>
                </a:cxn>
                <a:cxn ang="0">
                  <a:pos x="312" y="2161"/>
                </a:cxn>
                <a:cxn ang="0">
                  <a:pos x="226" y="2037"/>
                </a:cxn>
                <a:cxn ang="0">
                  <a:pos x="143" y="1881"/>
                </a:cxn>
                <a:cxn ang="0">
                  <a:pos x="52" y="1618"/>
                </a:cxn>
                <a:cxn ang="0">
                  <a:pos x="10" y="1368"/>
                </a:cxn>
                <a:cxn ang="0">
                  <a:pos x="0" y="1158"/>
                </a:cxn>
                <a:cxn ang="0">
                  <a:pos x="10" y="946"/>
                </a:cxn>
                <a:cxn ang="0">
                  <a:pos x="52" y="704"/>
                </a:cxn>
                <a:cxn ang="0">
                  <a:pos x="136" y="451"/>
                </a:cxn>
                <a:cxn ang="0">
                  <a:pos x="219" y="290"/>
                </a:cxn>
                <a:cxn ang="0">
                  <a:pos x="307" y="164"/>
                </a:cxn>
                <a:cxn ang="0">
                  <a:pos x="388" y="72"/>
                </a:cxn>
                <a:cxn ang="0">
                  <a:pos x="451" y="18"/>
                </a:cxn>
                <a:cxn ang="0">
                  <a:pos x="481" y="0"/>
                </a:cxn>
              </a:cxnLst>
              <a:rect l="0" t="0" r="r" b="b"/>
              <a:pathLst>
                <a:path w="506" h="2320">
                  <a:moveTo>
                    <a:pt x="481" y="0"/>
                  </a:moveTo>
                  <a:lnTo>
                    <a:pt x="486" y="0"/>
                  </a:lnTo>
                  <a:lnTo>
                    <a:pt x="494" y="2"/>
                  </a:lnTo>
                  <a:lnTo>
                    <a:pt x="501" y="10"/>
                  </a:lnTo>
                  <a:lnTo>
                    <a:pt x="504" y="16"/>
                  </a:lnTo>
                  <a:lnTo>
                    <a:pt x="504" y="29"/>
                  </a:lnTo>
                  <a:lnTo>
                    <a:pt x="499" y="35"/>
                  </a:lnTo>
                  <a:lnTo>
                    <a:pt x="496" y="40"/>
                  </a:lnTo>
                  <a:lnTo>
                    <a:pt x="484" y="53"/>
                  </a:lnTo>
                  <a:lnTo>
                    <a:pt x="474" y="61"/>
                  </a:lnTo>
                  <a:lnTo>
                    <a:pt x="400" y="153"/>
                  </a:lnTo>
                  <a:lnTo>
                    <a:pt x="335" y="247"/>
                  </a:lnTo>
                  <a:lnTo>
                    <a:pt x="282" y="349"/>
                  </a:lnTo>
                  <a:lnTo>
                    <a:pt x="237" y="457"/>
                  </a:lnTo>
                  <a:lnTo>
                    <a:pt x="201" y="567"/>
                  </a:lnTo>
                  <a:lnTo>
                    <a:pt x="171" y="680"/>
                  </a:lnTo>
                  <a:lnTo>
                    <a:pt x="151" y="798"/>
                  </a:lnTo>
                  <a:lnTo>
                    <a:pt x="136" y="916"/>
                  </a:lnTo>
                  <a:lnTo>
                    <a:pt x="128" y="1037"/>
                  </a:lnTo>
                  <a:lnTo>
                    <a:pt x="126" y="1158"/>
                  </a:lnTo>
                  <a:lnTo>
                    <a:pt x="128" y="1255"/>
                  </a:lnTo>
                  <a:lnTo>
                    <a:pt x="133" y="1357"/>
                  </a:lnTo>
                  <a:lnTo>
                    <a:pt x="143" y="1462"/>
                  </a:lnTo>
                  <a:lnTo>
                    <a:pt x="158" y="1567"/>
                  </a:lnTo>
                  <a:lnTo>
                    <a:pt x="181" y="1669"/>
                  </a:lnTo>
                  <a:lnTo>
                    <a:pt x="209" y="1774"/>
                  </a:lnTo>
                  <a:lnTo>
                    <a:pt x="244" y="1876"/>
                  </a:lnTo>
                  <a:lnTo>
                    <a:pt x="287" y="1975"/>
                  </a:lnTo>
                  <a:lnTo>
                    <a:pt x="337" y="2070"/>
                  </a:lnTo>
                  <a:lnTo>
                    <a:pt x="398" y="2161"/>
                  </a:lnTo>
                  <a:lnTo>
                    <a:pt x="469" y="2244"/>
                  </a:lnTo>
                  <a:lnTo>
                    <a:pt x="499" y="2277"/>
                  </a:lnTo>
                  <a:lnTo>
                    <a:pt x="504" y="2285"/>
                  </a:lnTo>
                  <a:lnTo>
                    <a:pt x="506" y="2290"/>
                  </a:lnTo>
                  <a:lnTo>
                    <a:pt x="506" y="2295"/>
                  </a:lnTo>
                  <a:lnTo>
                    <a:pt x="504" y="2298"/>
                  </a:lnTo>
                  <a:lnTo>
                    <a:pt x="504" y="2306"/>
                  </a:lnTo>
                  <a:lnTo>
                    <a:pt x="494" y="2317"/>
                  </a:lnTo>
                  <a:lnTo>
                    <a:pt x="489" y="2320"/>
                  </a:lnTo>
                  <a:lnTo>
                    <a:pt x="481" y="2320"/>
                  </a:lnTo>
                  <a:lnTo>
                    <a:pt x="471" y="2314"/>
                  </a:lnTo>
                  <a:lnTo>
                    <a:pt x="451" y="2301"/>
                  </a:lnTo>
                  <a:lnTo>
                    <a:pt x="423" y="2279"/>
                  </a:lnTo>
                  <a:lnTo>
                    <a:pt x="390" y="2247"/>
                  </a:lnTo>
                  <a:lnTo>
                    <a:pt x="353" y="2209"/>
                  </a:lnTo>
                  <a:lnTo>
                    <a:pt x="312" y="2161"/>
                  </a:lnTo>
                  <a:lnTo>
                    <a:pt x="269" y="2102"/>
                  </a:lnTo>
                  <a:lnTo>
                    <a:pt x="226" y="2037"/>
                  </a:lnTo>
                  <a:lnTo>
                    <a:pt x="184" y="1965"/>
                  </a:lnTo>
                  <a:lnTo>
                    <a:pt x="143" y="1881"/>
                  </a:lnTo>
                  <a:lnTo>
                    <a:pt x="90" y="1750"/>
                  </a:lnTo>
                  <a:lnTo>
                    <a:pt x="52" y="1618"/>
                  </a:lnTo>
                  <a:lnTo>
                    <a:pt x="25" y="1492"/>
                  </a:lnTo>
                  <a:lnTo>
                    <a:pt x="10" y="1368"/>
                  </a:lnTo>
                  <a:lnTo>
                    <a:pt x="2" y="1258"/>
                  </a:lnTo>
                  <a:lnTo>
                    <a:pt x="0" y="1158"/>
                  </a:lnTo>
                  <a:lnTo>
                    <a:pt x="2" y="1056"/>
                  </a:lnTo>
                  <a:lnTo>
                    <a:pt x="10" y="946"/>
                  </a:lnTo>
                  <a:lnTo>
                    <a:pt x="27" y="828"/>
                  </a:lnTo>
                  <a:lnTo>
                    <a:pt x="52" y="704"/>
                  </a:lnTo>
                  <a:lnTo>
                    <a:pt x="88" y="578"/>
                  </a:lnTo>
                  <a:lnTo>
                    <a:pt x="136" y="451"/>
                  </a:lnTo>
                  <a:lnTo>
                    <a:pt x="176" y="368"/>
                  </a:lnTo>
                  <a:lnTo>
                    <a:pt x="219" y="290"/>
                  </a:lnTo>
                  <a:lnTo>
                    <a:pt x="264" y="223"/>
                  </a:lnTo>
                  <a:lnTo>
                    <a:pt x="307" y="164"/>
                  </a:lnTo>
                  <a:lnTo>
                    <a:pt x="350" y="115"/>
                  </a:lnTo>
                  <a:lnTo>
                    <a:pt x="388" y="72"/>
                  </a:lnTo>
                  <a:lnTo>
                    <a:pt x="423" y="40"/>
                  </a:lnTo>
                  <a:lnTo>
                    <a:pt x="451" y="18"/>
                  </a:lnTo>
                  <a:lnTo>
                    <a:pt x="471" y="5"/>
                  </a:lnTo>
                  <a:lnTo>
                    <a:pt x="4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auto">
            <a:xfrm>
              <a:off x="3455" y="3583"/>
              <a:ext cx="1777" cy="1637"/>
            </a:xfrm>
            <a:custGeom>
              <a:avLst/>
              <a:gdLst/>
              <a:ahLst/>
              <a:cxnLst>
                <a:cxn ang="0">
                  <a:pos x="1137" y="6"/>
                </a:cxn>
                <a:cxn ang="0">
                  <a:pos x="1381" y="54"/>
                </a:cxn>
                <a:cxn ang="0">
                  <a:pos x="1530" y="180"/>
                </a:cxn>
                <a:cxn ang="0">
                  <a:pos x="1520" y="449"/>
                </a:cxn>
                <a:cxn ang="0">
                  <a:pos x="1298" y="739"/>
                </a:cxn>
                <a:cxn ang="0">
                  <a:pos x="1056" y="949"/>
                </a:cxn>
                <a:cxn ang="0">
                  <a:pos x="1182" y="1229"/>
                </a:cxn>
                <a:cxn ang="0">
                  <a:pos x="1298" y="1446"/>
                </a:cxn>
                <a:cxn ang="0">
                  <a:pos x="1452" y="1503"/>
                </a:cxn>
                <a:cxn ang="0">
                  <a:pos x="1563" y="1430"/>
                </a:cxn>
                <a:cxn ang="0">
                  <a:pos x="1651" y="1328"/>
                </a:cxn>
                <a:cxn ang="0">
                  <a:pos x="1755" y="1282"/>
                </a:cxn>
                <a:cxn ang="0">
                  <a:pos x="1777" y="1293"/>
                </a:cxn>
                <a:cxn ang="0">
                  <a:pos x="1735" y="1377"/>
                </a:cxn>
                <a:cxn ang="0">
                  <a:pos x="1568" y="1527"/>
                </a:cxn>
                <a:cxn ang="0">
                  <a:pos x="1329" y="1632"/>
                </a:cxn>
                <a:cxn ang="0">
                  <a:pos x="1142" y="1592"/>
                </a:cxn>
                <a:cxn ang="0">
                  <a:pos x="1013" y="1374"/>
                </a:cxn>
                <a:cxn ang="0">
                  <a:pos x="890" y="1097"/>
                </a:cxn>
                <a:cxn ang="0">
                  <a:pos x="799" y="979"/>
                </a:cxn>
                <a:cxn ang="0">
                  <a:pos x="723" y="952"/>
                </a:cxn>
                <a:cxn ang="0">
                  <a:pos x="716" y="938"/>
                </a:cxn>
                <a:cxn ang="0">
                  <a:pos x="781" y="866"/>
                </a:cxn>
                <a:cxn ang="0">
                  <a:pos x="976" y="817"/>
                </a:cxn>
                <a:cxn ang="0">
                  <a:pos x="1210" y="718"/>
                </a:cxn>
                <a:cxn ang="0">
                  <a:pos x="1329" y="551"/>
                </a:cxn>
                <a:cxn ang="0">
                  <a:pos x="1364" y="395"/>
                </a:cxn>
                <a:cxn ang="0">
                  <a:pos x="1321" y="258"/>
                </a:cxn>
                <a:cxn ang="0">
                  <a:pos x="1160" y="167"/>
                </a:cxn>
                <a:cxn ang="0">
                  <a:pos x="837" y="132"/>
                </a:cxn>
                <a:cxn ang="0">
                  <a:pos x="698" y="385"/>
                </a:cxn>
                <a:cxn ang="0">
                  <a:pos x="602" y="855"/>
                </a:cxn>
                <a:cxn ang="0">
                  <a:pos x="491" y="1231"/>
                </a:cxn>
                <a:cxn ang="0">
                  <a:pos x="408" y="1471"/>
                </a:cxn>
                <a:cxn ang="0">
                  <a:pos x="365" y="1559"/>
                </a:cxn>
                <a:cxn ang="0">
                  <a:pos x="252" y="1629"/>
                </a:cxn>
                <a:cxn ang="0">
                  <a:pos x="204" y="1627"/>
                </a:cxn>
                <a:cxn ang="0">
                  <a:pos x="212" y="1600"/>
                </a:cxn>
                <a:cxn ang="0">
                  <a:pos x="403" y="1019"/>
                </a:cxn>
                <a:cxn ang="0">
                  <a:pos x="514" y="492"/>
                </a:cxn>
                <a:cxn ang="0">
                  <a:pos x="552" y="186"/>
                </a:cxn>
                <a:cxn ang="0">
                  <a:pos x="363" y="159"/>
                </a:cxn>
                <a:cxn ang="0">
                  <a:pos x="232" y="237"/>
                </a:cxn>
                <a:cxn ang="0">
                  <a:pos x="184" y="339"/>
                </a:cxn>
                <a:cxn ang="0">
                  <a:pos x="108" y="417"/>
                </a:cxn>
                <a:cxn ang="0">
                  <a:pos x="15" y="449"/>
                </a:cxn>
                <a:cxn ang="0">
                  <a:pos x="2" y="420"/>
                </a:cxn>
                <a:cxn ang="0">
                  <a:pos x="58" y="301"/>
                </a:cxn>
                <a:cxn ang="0">
                  <a:pos x="252" y="127"/>
                </a:cxn>
                <a:cxn ang="0">
                  <a:pos x="549" y="16"/>
                </a:cxn>
              </a:cxnLst>
              <a:rect l="0" t="0" r="r" b="b"/>
              <a:pathLst>
                <a:path w="1777" h="1637">
                  <a:moveTo>
                    <a:pt x="769" y="0"/>
                  </a:moveTo>
                  <a:lnTo>
                    <a:pt x="998" y="0"/>
                  </a:lnTo>
                  <a:lnTo>
                    <a:pt x="1069" y="3"/>
                  </a:lnTo>
                  <a:lnTo>
                    <a:pt x="1137" y="6"/>
                  </a:lnTo>
                  <a:lnTo>
                    <a:pt x="1205" y="14"/>
                  </a:lnTo>
                  <a:lnTo>
                    <a:pt x="1268" y="22"/>
                  </a:lnTo>
                  <a:lnTo>
                    <a:pt x="1326" y="35"/>
                  </a:lnTo>
                  <a:lnTo>
                    <a:pt x="1381" y="54"/>
                  </a:lnTo>
                  <a:lnTo>
                    <a:pt x="1429" y="75"/>
                  </a:lnTo>
                  <a:lnTo>
                    <a:pt x="1470" y="105"/>
                  </a:lnTo>
                  <a:lnTo>
                    <a:pt x="1505" y="140"/>
                  </a:lnTo>
                  <a:lnTo>
                    <a:pt x="1530" y="180"/>
                  </a:lnTo>
                  <a:lnTo>
                    <a:pt x="1545" y="231"/>
                  </a:lnTo>
                  <a:lnTo>
                    <a:pt x="1550" y="288"/>
                  </a:lnTo>
                  <a:lnTo>
                    <a:pt x="1543" y="368"/>
                  </a:lnTo>
                  <a:lnTo>
                    <a:pt x="1520" y="449"/>
                  </a:lnTo>
                  <a:lnTo>
                    <a:pt x="1485" y="527"/>
                  </a:lnTo>
                  <a:lnTo>
                    <a:pt x="1434" y="602"/>
                  </a:lnTo>
                  <a:lnTo>
                    <a:pt x="1371" y="672"/>
                  </a:lnTo>
                  <a:lnTo>
                    <a:pt x="1298" y="739"/>
                  </a:lnTo>
                  <a:lnTo>
                    <a:pt x="1215" y="799"/>
                  </a:lnTo>
                  <a:lnTo>
                    <a:pt x="1122" y="852"/>
                  </a:lnTo>
                  <a:lnTo>
                    <a:pt x="1021" y="898"/>
                  </a:lnTo>
                  <a:lnTo>
                    <a:pt x="1056" y="949"/>
                  </a:lnTo>
                  <a:lnTo>
                    <a:pt x="1089" y="1011"/>
                  </a:lnTo>
                  <a:lnTo>
                    <a:pt x="1122" y="1081"/>
                  </a:lnTo>
                  <a:lnTo>
                    <a:pt x="1157" y="1161"/>
                  </a:lnTo>
                  <a:lnTo>
                    <a:pt x="1182" y="1229"/>
                  </a:lnTo>
                  <a:lnTo>
                    <a:pt x="1210" y="1293"/>
                  </a:lnTo>
                  <a:lnTo>
                    <a:pt x="1238" y="1352"/>
                  </a:lnTo>
                  <a:lnTo>
                    <a:pt x="1268" y="1403"/>
                  </a:lnTo>
                  <a:lnTo>
                    <a:pt x="1298" y="1446"/>
                  </a:lnTo>
                  <a:lnTo>
                    <a:pt x="1331" y="1479"/>
                  </a:lnTo>
                  <a:lnTo>
                    <a:pt x="1369" y="1500"/>
                  </a:lnTo>
                  <a:lnTo>
                    <a:pt x="1409" y="1508"/>
                  </a:lnTo>
                  <a:lnTo>
                    <a:pt x="1452" y="1503"/>
                  </a:lnTo>
                  <a:lnTo>
                    <a:pt x="1487" y="1492"/>
                  </a:lnTo>
                  <a:lnTo>
                    <a:pt x="1518" y="1476"/>
                  </a:lnTo>
                  <a:lnTo>
                    <a:pt x="1543" y="1454"/>
                  </a:lnTo>
                  <a:lnTo>
                    <a:pt x="1563" y="1430"/>
                  </a:lnTo>
                  <a:lnTo>
                    <a:pt x="1583" y="1409"/>
                  </a:lnTo>
                  <a:lnTo>
                    <a:pt x="1598" y="1385"/>
                  </a:lnTo>
                  <a:lnTo>
                    <a:pt x="1624" y="1352"/>
                  </a:lnTo>
                  <a:lnTo>
                    <a:pt x="1651" y="1328"/>
                  </a:lnTo>
                  <a:lnTo>
                    <a:pt x="1682" y="1307"/>
                  </a:lnTo>
                  <a:lnTo>
                    <a:pt x="1712" y="1293"/>
                  </a:lnTo>
                  <a:lnTo>
                    <a:pt x="1737" y="1285"/>
                  </a:lnTo>
                  <a:lnTo>
                    <a:pt x="1755" y="1282"/>
                  </a:lnTo>
                  <a:lnTo>
                    <a:pt x="1762" y="1282"/>
                  </a:lnTo>
                  <a:lnTo>
                    <a:pt x="1765" y="1285"/>
                  </a:lnTo>
                  <a:lnTo>
                    <a:pt x="1770" y="1285"/>
                  </a:lnTo>
                  <a:lnTo>
                    <a:pt x="1777" y="1293"/>
                  </a:lnTo>
                  <a:lnTo>
                    <a:pt x="1777" y="1301"/>
                  </a:lnTo>
                  <a:lnTo>
                    <a:pt x="1772" y="1317"/>
                  </a:lnTo>
                  <a:lnTo>
                    <a:pt x="1757" y="1344"/>
                  </a:lnTo>
                  <a:lnTo>
                    <a:pt x="1735" y="1377"/>
                  </a:lnTo>
                  <a:lnTo>
                    <a:pt x="1702" y="1411"/>
                  </a:lnTo>
                  <a:lnTo>
                    <a:pt x="1664" y="1449"/>
                  </a:lnTo>
                  <a:lnTo>
                    <a:pt x="1619" y="1489"/>
                  </a:lnTo>
                  <a:lnTo>
                    <a:pt x="1568" y="1527"/>
                  </a:lnTo>
                  <a:lnTo>
                    <a:pt x="1513" y="1562"/>
                  </a:lnTo>
                  <a:lnTo>
                    <a:pt x="1455" y="1592"/>
                  </a:lnTo>
                  <a:lnTo>
                    <a:pt x="1392" y="1616"/>
                  </a:lnTo>
                  <a:lnTo>
                    <a:pt x="1329" y="1632"/>
                  </a:lnTo>
                  <a:lnTo>
                    <a:pt x="1263" y="1637"/>
                  </a:lnTo>
                  <a:lnTo>
                    <a:pt x="1218" y="1632"/>
                  </a:lnTo>
                  <a:lnTo>
                    <a:pt x="1177" y="1616"/>
                  </a:lnTo>
                  <a:lnTo>
                    <a:pt x="1142" y="1592"/>
                  </a:lnTo>
                  <a:lnTo>
                    <a:pt x="1109" y="1554"/>
                  </a:lnTo>
                  <a:lnTo>
                    <a:pt x="1076" y="1506"/>
                  </a:lnTo>
                  <a:lnTo>
                    <a:pt x="1046" y="1446"/>
                  </a:lnTo>
                  <a:lnTo>
                    <a:pt x="1013" y="1374"/>
                  </a:lnTo>
                  <a:lnTo>
                    <a:pt x="976" y="1288"/>
                  </a:lnTo>
                  <a:lnTo>
                    <a:pt x="943" y="1213"/>
                  </a:lnTo>
                  <a:lnTo>
                    <a:pt x="915" y="1148"/>
                  </a:lnTo>
                  <a:lnTo>
                    <a:pt x="890" y="1097"/>
                  </a:lnTo>
                  <a:lnTo>
                    <a:pt x="865" y="1054"/>
                  </a:lnTo>
                  <a:lnTo>
                    <a:pt x="842" y="1022"/>
                  </a:lnTo>
                  <a:lnTo>
                    <a:pt x="822" y="998"/>
                  </a:lnTo>
                  <a:lnTo>
                    <a:pt x="799" y="979"/>
                  </a:lnTo>
                  <a:lnTo>
                    <a:pt x="776" y="965"/>
                  </a:lnTo>
                  <a:lnTo>
                    <a:pt x="754" y="957"/>
                  </a:lnTo>
                  <a:lnTo>
                    <a:pt x="728" y="952"/>
                  </a:lnTo>
                  <a:lnTo>
                    <a:pt x="723" y="952"/>
                  </a:lnTo>
                  <a:lnTo>
                    <a:pt x="721" y="949"/>
                  </a:lnTo>
                  <a:lnTo>
                    <a:pt x="718" y="949"/>
                  </a:lnTo>
                  <a:lnTo>
                    <a:pt x="716" y="944"/>
                  </a:lnTo>
                  <a:lnTo>
                    <a:pt x="716" y="938"/>
                  </a:lnTo>
                  <a:lnTo>
                    <a:pt x="721" y="925"/>
                  </a:lnTo>
                  <a:lnTo>
                    <a:pt x="734" y="906"/>
                  </a:lnTo>
                  <a:lnTo>
                    <a:pt x="754" y="887"/>
                  </a:lnTo>
                  <a:lnTo>
                    <a:pt x="781" y="866"/>
                  </a:lnTo>
                  <a:lnTo>
                    <a:pt x="814" y="847"/>
                  </a:lnTo>
                  <a:lnTo>
                    <a:pt x="855" y="834"/>
                  </a:lnTo>
                  <a:lnTo>
                    <a:pt x="897" y="825"/>
                  </a:lnTo>
                  <a:lnTo>
                    <a:pt x="976" y="817"/>
                  </a:lnTo>
                  <a:lnTo>
                    <a:pt x="1046" y="804"/>
                  </a:lnTo>
                  <a:lnTo>
                    <a:pt x="1109" y="780"/>
                  </a:lnTo>
                  <a:lnTo>
                    <a:pt x="1162" y="750"/>
                  </a:lnTo>
                  <a:lnTo>
                    <a:pt x="1210" y="718"/>
                  </a:lnTo>
                  <a:lnTo>
                    <a:pt x="1248" y="680"/>
                  </a:lnTo>
                  <a:lnTo>
                    <a:pt x="1281" y="637"/>
                  </a:lnTo>
                  <a:lnTo>
                    <a:pt x="1308" y="594"/>
                  </a:lnTo>
                  <a:lnTo>
                    <a:pt x="1329" y="551"/>
                  </a:lnTo>
                  <a:lnTo>
                    <a:pt x="1346" y="508"/>
                  </a:lnTo>
                  <a:lnTo>
                    <a:pt x="1356" y="468"/>
                  </a:lnTo>
                  <a:lnTo>
                    <a:pt x="1361" y="430"/>
                  </a:lnTo>
                  <a:lnTo>
                    <a:pt x="1364" y="395"/>
                  </a:lnTo>
                  <a:lnTo>
                    <a:pt x="1361" y="358"/>
                  </a:lnTo>
                  <a:lnTo>
                    <a:pt x="1354" y="323"/>
                  </a:lnTo>
                  <a:lnTo>
                    <a:pt x="1341" y="291"/>
                  </a:lnTo>
                  <a:lnTo>
                    <a:pt x="1321" y="258"/>
                  </a:lnTo>
                  <a:lnTo>
                    <a:pt x="1293" y="231"/>
                  </a:lnTo>
                  <a:lnTo>
                    <a:pt x="1258" y="207"/>
                  </a:lnTo>
                  <a:lnTo>
                    <a:pt x="1213" y="186"/>
                  </a:lnTo>
                  <a:lnTo>
                    <a:pt x="1160" y="167"/>
                  </a:lnTo>
                  <a:lnTo>
                    <a:pt x="1097" y="151"/>
                  </a:lnTo>
                  <a:lnTo>
                    <a:pt x="1021" y="140"/>
                  </a:lnTo>
                  <a:lnTo>
                    <a:pt x="935" y="135"/>
                  </a:lnTo>
                  <a:lnTo>
                    <a:pt x="837" y="132"/>
                  </a:lnTo>
                  <a:lnTo>
                    <a:pt x="834" y="127"/>
                  </a:lnTo>
                  <a:lnTo>
                    <a:pt x="731" y="127"/>
                  </a:lnTo>
                  <a:lnTo>
                    <a:pt x="716" y="256"/>
                  </a:lnTo>
                  <a:lnTo>
                    <a:pt x="698" y="385"/>
                  </a:lnTo>
                  <a:lnTo>
                    <a:pt x="678" y="508"/>
                  </a:lnTo>
                  <a:lnTo>
                    <a:pt x="655" y="629"/>
                  </a:lnTo>
                  <a:lnTo>
                    <a:pt x="630" y="745"/>
                  </a:lnTo>
                  <a:lnTo>
                    <a:pt x="602" y="855"/>
                  </a:lnTo>
                  <a:lnTo>
                    <a:pt x="575" y="960"/>
                  </a:lnTo>
                  <a:lnTo>
                    <a:pt x="547" y="1057"/>
                  </a:lnTo>
                  <a:lnTo>
                    <a:pt x="519" y="1148"/>
                  </a:lnTo>
                  <a:lnTo>
                    <a:pt x="491" y="1231"/>
                  </a:lnTo>
                  <a:lnTo>
                    <a:pt x="466" y="1307"/>
                  </a:lnTo>
                  <a:lnTo>
                    <a:pt x="444" y="1371"/>
                  </a:lnTo>
                  <a:lnTo>
                    <a:pt x="423" y="1428"/>
                  </a:lnTo>
                  <a:lnTo>
                    <a:pt x="408" y="1471"/>
                  </a:lnTo>
                  <a:lnTo>
                    <a:pt x="396" y="1506"/>
                  </a:lnTo>
                  <a:lnTo>
                    <a:pt x="386" y="1527"/>
                  </a:lnTo>
                  <a:lnTo>
                    <a:pt x="383" y="1535"/>
                  </a:lnTo>
                  <a:lnTo>
                    <a:pt x="365" y="1559"/>
                  </a:lnTo>
                  <a:lnTo>
                    <a:pt x="340" y="1581"/>
                  </a:lnTo>
                  <a:lnTo>
                    <a:pt x="312" y="1602"/>
                  </a:lnTo>
                  <a:lnTo>
                    <a:pt x="280" y="1618"/>
                  </a:lnTo>
                  <a:lnTo>
                    <a:pt x="252" y="1629"/>
                  </a:lnTo>
                  <a:lnTo>
                    <a:pt x="227" y="1635"/>
                  </a:lnTo>
                  <a:lnTo>
                    <a:pt x="217" y="1635"/>
                  </a:lnTo>
                  <a:lnTo>
                    <a:pt x="207" y="1629"/>
                  </a:lnTo>
                  <a:lnTo>
                    <a:pt x="204" y="1627"/>
                  </a:lnTo>
                  <a:lnTo>
                    <a:pt x="204" y="1616"/>
                  </a:lnTo>
                  <a:lnTo>
                    <a:pt x="207" y="1613"/>
                  </a:lnTo>
                  <a:lnTo>
                    <a:pt x="207" y="1608"/>
                  </a:lnTo>
                  <a:lnTo>
                    <a:pt x="212" y="1600"/>
                  </a:lnTo>
                  <a:lnTo>
                    <a:pt x="214" y="1589"/>
                  </a:lnTo>
                  <a:lnTo>
                    <a:pt x="282" y="1401"/>
                  </a:lnTo>
                  <a:lnTo>
                    <a:pt x="348" y="1213"/>
                  </a:lnTo>
                  <a:lnTo>
                    <a:pt x="403" y="1019"/>
                  </a:lnTo>
                  <a:lnTo>
                    <a:pt x="451" y="823"/>
                  </a:lnTo>
                  <a:lnTo>
                    <a:pt x="476" y="702"/>
                  </a:lnTo>
                  <a:lnTo>
                    <a:pt x="499" y="592"/>
                  </a:lnTo>
                  <a:lnTo>
                    <a:pt x="514" y="492"/>
                  </a:lnTo>
                  <a:lnTo>
                    <a:pt x="529" y="403"/>
                  </a:lnTo>
                  <a:lnTo>
                    <a:pt x="539" y="323"/>
                  </a:lnTo>
                  <a:lnTo>
                    <a:pt x="547" y="250"/>
                  </a:lnTo>
                  <a:lnTo>
                    <a:pt x="552" y="186"/>
                  </a:lnTo>
                  <a:lnTo>
                    <a:pt x="557" y="129"/>
                  </a:lnTo>
                  <a:lnTo>
                    <a:pt x="481" y="135"/>
                  </a:lnTo>
                  <a:lnTo>
                    <a:pt x="418" y="145"/>
                  </a:lnTo>
                  <a:lnTo>
                    <a:pt x="363" y="159"/>
                  </a:lnTo>
                  <a:lnTo>
                    <a:pt x="320" y="175"/>
                  </a:lnTo>
                  <a:lnTo>
                    <a:pt x="282" y="194"/>
                  </a:lnTo>
                  <a:lnTo>
                    <a:pt x="254" y="213"/>
                  </a:lnTo>
                  <a:lnTo>
                    <a:pt x="232" y="237"/>
                  </a:lnTo>
                  <a:lnTo>
                    <a:pt x="214" y="261"/>
                  </a:lnTo>
                  <a:lnTo>
                    <a:pt x="201" y="288"/>
                  </a:lnTo>
                  <a:lnTo>
                    <a:pt x="191" y="315"/>
                  </a:lnTo>
                  <a:lnTo>
                    <a:pt x="184" y="339"/>
                  </a:lnTo>
                  <a:lnTo>
                    <a:pt x="164" y="371"/>
                  </a:lnTo>
                  <a:lnTo>
                    <a:pt x="149" y="387"/>
                  </a:lnTo>
                  <a:lnTo>
                    <a:pt x="126" y="406"/>
                  </a:lnTo>
                  <a:lnTo>
                    <a:pt x="108" y="417"/>
                  </a:lnTo>
                  <a:lnTo>
                    <a:pt x="80" y="430"/>
                  </a:lnTo>
                  <a:lnTo>
                    <a:pt x="50" y="444"/>
                  </a:lnTo>
                  <a:lnTo>
                    <a:pt x="22" y="449"/>
                  </a:lnTo>
                  <a:lnTo>
                    <a:pt x="15" y="449"/>
                  </a:lnTo>
                  <a:lnTo>
                    <a:pt x="5" y="444"/>
                  </a:lnTo>
                  <a:lnTo>
                    <a:pt x="0" y="438"/>
                  </a:lnTo>
                  <a:lnTo>
                    <a:pt x="0" y="430"/>
                  </a:lnTo>
                  <a:lnTo>
                    <a:pt x="2" y="420"/>
                  </a:lnTo>
                  <a:lnTo>
                    <a:pt x="7" y="401"/>
                  </a:lnTo>
                  <a:lnTo>
                    <a:pt x="17" y="371"/>
                  </a:lnTo>
                  <a:lnTo>
                    <a:pt x="33" y="339"/>
                  </a:lnTo>
                  <a:lnTo>
                    <a:pt x="58" y="301"/>
                  </a:lnTo>
                  <a:lnTo>
                    <a:pt x="91" y="258"/>
                  </a:lnTo>
                  <a:lnTo>
                    <a:pt x="133" y="215"/>
                  </a:lnTo>
                  <a:lnTo>
                    <a:pt x="186" y="170"/>
                  </a:lnTo>
                  <a:lnTo>
                    <a:pt x="252" y="127"/>
                  </a:lnTo>
                  <a:lnTo>
                    <a:pt x="333" y="84"/>
                  </a:lnTo>
                  <a:lnTo>
                    <a:pt x="408" y="54"/>
                  </a:lnTo>
                  <a:lnTo>
                    <a:pt x="479" y="30"/>
                  </a:lnTo>
                  <a:lnTo>
                    <a:pt x="549" y="16"/>
                  </a:lnTo>
                  <a:lnTo>
                    <a:pt x="618" y="6"/>
                  </a:lnTo>
                  <a:lnTo>
                    <a:pt x="691" y="3"/>
                  </a:lnTo>
                  <a:lnTo>
                    <a:pt x="7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auto">
            <a:xfrm>
              <a:off x="5437" y="4925"/>
              <a:ext cx="254" cy="693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53" y="8"/>
                </a:cxn>
                <a:cxn ang="0">
                  <a:pos x="186" y="29"/>
                </a:cxn>
                <a:cxn ang="0">
                  <a:pos x="214" y="64"/>
                </a:cxn>
                <a:cxn ang="0">
                  <a:pos x="234" y="110"/>
                </a:cxn>
                <a:cxn ang="0">
                  <a:pos x="247" y="172"/>
                </a:cxn>
                <a:cxn ang="0">
                  <a:pos x="252" y="242"/>
                </a:cxn>
                <a:cxn ang="0">
                  <a:pos x="254" y="242"/>
                </a:cxn>
                <a:cxn ang="0">
                  <a:pos x="249" y="319"/>
                </a:cxn>
                <a:cxn ang="0">
                  <a:pos x="237" y="392"/>
                </a:cxn>
                <a:cxn ang="0">
                  <a:pos x="216" y="459"/>
                </a:cxn>
                <a:cxn ang="0">
                  <a:pos x="191" y="518"/>
                </a:cxn>
                <a:cxn ang="0">
                  <a:pos x="164" y="569"/>
                </a:cxn>
                <a:cxn ang="0">
                  <a:pos x="136" y="613"/>
                </a:cxn>
                <a:cxn ang="0">
                  <a:pos x="108" y="647"/>
                </a:cxn>
                <a:cxn ang="0">
                  <a:pos x="85" y="672"/>
                </a:cxn>
                <a:cxn ang="0">
                  <a:pos x="65" y="688"/>
                </a:cxn>
                <a:cxn ang="0">
                  <a:pos x="55" y="693"/>
                </a:cxn>
                <a:cxn ang="0">
                  <a:pos x="48" y="690"/>
                </a:cxn>
                <a:cxn ang="0">
                  <a:pos x="42" y="685"/>
                </a:cxn>
                <a:cxn ang="0">
                  <a:pos x="37" y="677"/>
                </a:cxn>
                <a:cxn ang="0">
                  <a:pos x="35" y="666"/>
                </a:cxn>
                <a:cxn ang="0">
                  <a:pos x="35" y="658"/>
                </a:cxn>
                <a:cxn ang="0">
                  <a:pos x="37" y="656"/>
                </a:cxn>
                <a:cxn ang="0">
                  <a:pos x="42" y="645"/>
                </a:cxn>
                <a:cxn ang="0">
                  <a:pos x="58" y="629"/>
                </a:cxn>
                <a:cxn ang="0">
                  <a:pos x="93" y="586"/>
                </a:cxn>
                <a:cxn ang="0">
                  <a:pos x="126" y="532"/>
                </a:cxn>
                <a:cxn ang="0">
                  <a:pos x="158" y="470"/>
                </a:cxn>
                <a:cxn ang="0">
                  <a:pos x="181" y="400"/>
                </a:cxn>
                <a:cxn ang="0">
                  <a:pos x="199" y="322"/>
                </a:cxn>
                <a:cxn ang="0">
                  <a:pos x="204" y="239"/>
                </a:cxn>
                <a:cxn ang="0">
                  <a:pos x="204" y="207"/>
                </a:cxn>
                <a:cxn ang="0">
                  <a:pos x="199" y="207"/>
                </a:cxn>
                <a:cxn ang="0">
                  <a:pos x="191" y="215"/>
                </a:cxn>
                <a:cxn ang="0">
                  <a:pos x="166" y="231"/>
                </a:cxn>
                <a:cxn ang="0">
                  <a:pos x="141" y="242"/>
                </a:cxn>
                <a:cxn ang="0">
                  <a:pos x="116" y="244"/>
                </a:cxn>
                <a:cxn ang="0">
                  <a:pos x="80" y="239"/>
                </a:cxn>
                <a:cxn ang="0">
                  <a:pos x="53" y="225"/>
                </a:cxn>
                <a:cxn ang="0">
                  <a:pos x="30" y="207"/>
                </a:cxn>
                <a:cxn ang="0">
                  <a:pos x="12" y="180"/>
                </a:cxn>
                <a:cxn ang="0">
                  <a:pos x="2" y="150"/>
                </a:cxn>
                <a:cxn ang="0">
                  <a:pos x="0" y="121"/>
                </a:cxn>
                <a:cxn ang="0">
                  <a:pos x="2" y="91"/>
                </a:cxn>
                <a:cxn ang="0">
                  <a:pos x="12" y="61"/>
                </a:cxn>
                <a:cxn ang="0">
                  <a:pos x="30" y="37"/>
                </a:cxn>
                <a:cxn ang="0">
                  <a:pos x="53" y="18"/>
                </a:cxn>
                <a:cxn ang="0">
                  <a:pos x="80" y="5"/>
                </a:cxn>
                <a:cxn ang="0">
                  <a:pos x="116" y="0"/>
                </a:cxn>
              </a:cxnLst>
              <a:rect l="0" t="0" r="r" b="b"/>
              <a:pathLst>
                <a:path w="254" h="693">
                  <a:moveTo>
                    <a:pt x="116" y="0"/>
                  </a:moveTo>
                  <a:lnTo>
                    <a:pt x="153" y="8"/>
                  </a:lnTo>
                  <a:lnTo>
                    <a:pt x="186" y="29"/>
                  </a:lnTo>
                  <a:lnTo>
                    <a:pt x="214" y="64"/>
                  </a:lnTo>
                  <a:lnTo>
                    <a:pt x="234" y="110"/>
                  </a:lnTo>
                  <a:lnTo>
                    <a:pt x="247" y="172"/>
                  </a:lnTo>
                  <a:lnTo>
                    <a:pt x="252" y="242"/>
                  </a:lnTo>
                  <a:lnTo>
                    <a:pt x="254" y="242"/>
                  </a:lnTo>
                  <a:lnTo>
                    <a:pt x="249" y="319"/>
                  </a:lnTo>
                  <a:lnTo>
                    <a:pt x="237" y="392"/>
                  </a:lnTo>
                  <a:lnTo>
                    <a:pt x="216" y="459"/>
                  </a:lnTo>
                  <a:lnTo>
                    <a:pt x="191" y="518"/>
                  </a:lnTo>
                  <a:lnTo>
                    <a:pt x="164" y="569"/>
                  </a:lnTo>
                  <a:lnTo>
                    <a:pt x="136" y="613"/>
                  </a:lnTo>
                  <a:lnTo>
                    <a:pt x="108" y="647"/>
                  </a:lnTo>
                  <a:lnTo>
                    <a:pt x="85" y="672"/>
                  </a:lnTo>
                  <a:lnTo>
                    <a:pt x="65" y="688"/>
                  </a:lnTo>
                  <a:lnTo>
                    <a:pt x="55" y="693"/>
                  </a:lnTo>
                  <a:lnTo>
                    <a:pt x="48" y="690"/>
                  </a:lnTo>
                  <a:lnTo>
                    <a:pt x="42" y="685"/>
                  </a:lnTo>
                  <a:lnTo>
                    <a:pt x="37" y="677"/>
                  </a:lnTo>
                  <a:lnTo>
                    <a:pt x="35" y="666"/>
                  </a:lnTo>
                  <a:lnTo>
                    <a:pt x="35" y="658"/>
                  </a:lnTo>
                  <a:lnTo>
                    <a:pt x="37" y="656"/>
                  </a:lnTo>
                  <a:lnTo>
                    <a:pt x="42" y="645"/>
                  </a:lnTo>
                  <a:lnTo>
                    <a:pt x="58" y="629"/>
                  </a:lnTo>
                  <a:lnTo>
                    <a:pt x="93" y="586"/>
                  </a:lnTo>
                  <a:lnTo>
                    <a:pt x="126" y="532"/>
                  </a:lnTo>
                  <a:lnTo>
                    <a:pt x="158" y="470"/>
                  </a:lnTo>
                  <a:lnTo>
                    <a:pt x="181" y="400"/>
                  </a:lnTo>
                  <a:lnTo>
                    <a:pt x="199" y="322"/>
                  </a:lnTo>
                  <a:lnTo>
                    <a:pt x="204" y="239"/>
                  </a:lnTo>
                  <a:lnTo>
                    <a:pt x="204" y="207"/>
                  </a:lnTo>
                  <a:lnTo>
                    <a:pt x="199" y="207"/>
                  </a:lnTo>
                  <a:lnTo>
                    <a:pt x="191" y="215"/>
                  </a:lnTo>
                  <a:lnTo>
                    <a:pt x="166" y="231"/>
                  </a:lnTo>
                  <a:lnTo>
                    <a:pt x="141" y="242"/>
                  </a:lnTo>
                  <a:lnTo>
                    <a:pt x="116" y="244"/>
                  </a:lnTo>
                  <a:lnTo>
                    <a:pt x="80" y="239"/>
                  </a:lnTo>
                  <a:lnTo>
                    <a:pt x="53" y="225"/>
                  </a:lnTo>
                  <a:lnTo>
                    <a:pt x="30" y="207"/>
                  </a:lnTo>
                  <a:lnTo>
                    <a:pt x="12" y="180"/>
                  </a:lnTo>
                  <a:lnTo>
                    <a:pt x="2" y="150"/>
                  </a:lnTo>
                  <a:lnTo>
                    <a:pt x="0" y="121"/>
                  </a:lnTo>
                  <a:lnTo>
                    <a:pt x="2" y="91"/>
                  </a:lnTo>
                  <a:lnTo>
                    <a:pt x="12" y="61"/>
                  </a:lnTo>
                  <a:lnTo>
                    <a:pt x="30" y="37"/>
                  </a:lnTo>
                  <a:lnTo>
                    <a:pt x="53" y="18"/>
                  </a:lnTo>
                  <a:lnTo>
                    <a:pt x="80" y="5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" name="Freeform 11"/>
            <p:cNvSpPr>
              <a:spLocks noEditPoints="1"/>
            </p:cNvSpPr>
            <p:nvPr/>
          </p:nvSpPr>
          <p:spPr bwMode="auto">
            <a:xfrm>
              <a:off x="6385" y="4118"/>
              <a:ext cx="1185" cy="1551"/>
            </a:xfrm>
            <a:custGeom>
              <a:avLst/>
              <a:gdLst/>
              <a:ahLst/>
              <a:cxnLst>
                <a:cxn ang="0">
                  <a:pos x="93" y="1108"/>
                </a:cxn>
                <a:cxn ang="0">
                  <a:pos x="53" y="1366"/>
                </a:cxn>
                <a:cxn ang="0">
                  <a:pos x="75" y="1471"/>
                </a:cxn>
                <a:cxn ang="0">
                  <a:pos x="181" y="1492"/>
                </a:cxn>
                <a:cxn ang="0">
                  <a:pos x="310" y="1347"/>
                </a:cxn>
                <a:cxn ang="0">
                  <a:pos x="317" y="1175"/>
                </a:cxn>
                <a:cxn ang="0">
                  <a:pos x="380" y="0"/>
                </a:cxn>
                <a:cxn ang="0">
                  <a:pos x="401" y="14"/>
                </a:cxn>
                <a:cxn ang="0">
                  <a:pos x="385" y="49"/>
                </a:cxn>
                <a:cxn ang="0">
                  <a:pos x="327" y="67"/>
                </a:cxn>
                <a:cxn ang="0">
                  <a:pos x="181" y="272"/>
                </a:cxn>
                <a:cxn ang="0">
                  <a:pos x="118" y="559"/>
                </a:cxn>
                <a:cxn ang="0">
                  <a:pos x="143" y="680"/>
                </a:cxn>
                <a:cxn ang="0">
                  <a:pos x="360" y="406"/>
                </a:cxn>
                <a:cxn ang="0">
                  <a:pos x="620" y="178"/>
                </a:cxn>
                <a:cxn ang="0">
                  <a:pos x="847" y="102"/>
                </a:cxn>
                <a:cxn ang="0">
                  <a:pos x="1056" y="151"/>
                </a:cxn>
                <a:cxn ang="0">
                  <a:pos x="1170" y="334"/>
                </a:cxn>
                <a:cxn ang="0">
                  <a:pos x="1157" y="635"/>
                </a:cxn>
                <a:cxn ang="0">
                  <a:pos x="965" y="944"/>
                </a:cxn>
                <a:cxn ang="0">
                  <a:pos x="686" y="1075"/>
                </a:cxn>
                <a:cxn ang="0">
                  <a:pos x="524" y="1000"/>
                </a:cxn>
                <a:cxn ang="0">
                  <a:pos x="486" y="858"/>
                </a:cxn>
                <a:cxn ang="0">
                  <a:pos x="524" y="782"/>
                </a:cxn>
                <a:cxn ang="0">
                  <a:pos x="585" y="801"/>
                </a:cxn>
                <a:cxn ang="0">
                  <a:pos x="577" y="852"/>
                </a:cxn>
                <a:cxn ang="0">
                  <a:pos x="554" y="954"/>
                </a:cxn>
                <a:cxn ang="0">
                  <a:pos x="638" y="1022"/>
                </a:cxn>
                <a:cxn ang="0">
                  <a:pos x="746" y="1014"/>
                </a:cxn>
                <a:cxn ang="0">
                  <a:pos x="905" y="876"/>
                </a:cxn>
                <a:cxn ang="0">
                  <a:pos x="1006" y="637"/>
                </a:cxn>
                <a:cxn ang="0">
                  <a:pos x="1049" y="379"/>
                </a:cxn>
                <a:cxn ang="0">
                  <a:pos x="1013" y="223"/>
                </a:cxn>
                <a:cxn ang="0">
                  <a:pos x="887" y="153"/>
                </a:cxn>
                <a:cxn ang="0">
                  <a:pos x="718" y="188"/>
                </a:cxn>
                <a:cxn ang="0">
                  <a:pos x="494" y="334"/>
                </a:cxn>
                <a:cxn ang="0">
                  <a:pos x="259" y="653"/>
                </a:cxn>
                <a:cxn ang="0">
                  <a:pos x="269" y="863"/>
                </a:cxn>
                <a:cxn ang="0">
                  <a:pos x="365" y="995"/>
                </a:cxn>
                <a:cxn ang="0">
                  <a:pos x="426" y="1105"/>
                </a:cxn>
                <a:cxn ang="0">
                  <a:pos x="406" y="1307"/>
                </a:cxn>
                <a:cxn ang="0">
                  <a:pos x="249" y="1519"/>
                </a:cxn>
                <a:cxn ang="0">
                  <a:pos x="68" y="1532"/>
                </a:cxn>
                <a:cxn ang="0">
                  <a:pos x="2" y="1406"/>
                </a:cxn>
                <a:cxn ang="0">
                  <a:pos x="20" y="1199"/>
                </a:cxn>
                <a:cxn ang="0">
                  <a:pos x="85" y="928"/>
                </a:cxn>
                <a:cxn ang="0">
                  <a:pos x="43" y="769"/>
                </a:cxn>
                <a:cxn ang="0">
                  <a:pos x="22" y="538"/>
                </a:cxn>
                <a:cxn ang="0">
                  <a:pos x="118" y="229"/>
                </a:cxn>
                <a:cxn ang="0">
                  <a:pos x="285" y="30"/>
                </a:cxn>
              </a:cxnLst>
              <a:rect l="0" t="0" r="r" b="b"/>
              <a:pathLst>
                <a:path w="1185" h="1551">
                  <a:moveTo>
                    <a:pt x="141" y="925"/>
                  </a:moveTo>
                  <a:lnTo>
                    <a:pt x="126" y="979"/>
                  </a:lnTo>
                  <a:lnTo>
                    <a:pt x="111" y="1040"/>
                  </a:lnTo>
                  <a:lnTo>
                    <a:pt x="93" y="1108"/>
                  </a:lnTo>
                  <a:lnTo>
                    <a:pt x="78" y="1175"/>
                  </a:lnTo>
                  <a:lnTo>
                    <a:pt x="65" y="1245"/>
                  </a:lnTo>
                  <a:lnTo>
                    <a:pt x="55" y="1309"/>
                  </a:lnTo>
                  <a:lnTo>
                    <a:pt x="53" y="1366"/>
                  </a:lnTo>
                  <a:lnTo>
                    <a:pt x="53" y="1385"/>
                  </a:lnTo>
                  <a:lnTo>
                    <a:pt x="58" y="1428"/>
                  </a:lnTo>
                  <a:lnTo>
                    <a:pt x="63" y="1449"/>
                  </a:lnTo>
                  <a:lnTo>
                    <a:pt x="75" y="1471"/>
                  </a:lnTo>
                  <a:lnTo>
                    <a:pt x="90" y="1487"/>
                  </a:lnTo>
                  <a:lnTo>
                    <a:pt x="111" y="1497"/>
                  </a:lnTo>
                  <a:lnTo>
                    <a:pt x="141" y="1500"/>
                  </a:lnTo>
                  <a:lnTo>
                    <a:pt x="181" y="1492"/>
                  </a:lnTo>
                  <a:lnTo>
                    <a:pt x="219" y="1471"/>
                  </a:lnTo>
                  <a:lnTo>
                    <a:pt x="254" y="1438"/>
                  </a:lnTo>
                  <a:lnTo>
                    <a:pt x="285" y="1395"/>
                  </a:lnTo>
                  <a:lnTo>
                    <a:pt x="310" y="1347"/>
                  </a:lnTo>
                  <a:lnTo>
                    <a:pt x="325" y="1293"/>
                  </a:lnTo>
                  <a:lnTo>
                    <a:pt x="330" y="1237"/>
                  </a:lnTo>
                  <a:lnTo>
                    <a:pt x="327" y="1204"/>
                  </a:lnTo>
                  <a:lnTo>
                    <a:pt x="317" y="1175"/>
                  </a:lnTo>
                  <a:lnTo>
                    <a:pt x="302" y="1143"/>
                  </a:lnTo>
                  <a:lnTo>
                    <a:pt x="141" y="925"/>
                  </a:lnTo>
                  <a:close/>
                  <a:moveTo>
                    <a:pt x="373" y="0"/>
                  </a:moveTo>
                  <a:lnTo>
                    <a:pt x="380" y="0"/>
                  </a:lnTo>
                  <a:lnTo>
                    <a:pt x="388" y="3"/>
                  </a:lnTo>
                  <a:lnTo>
                    <a:pt x="393" y="3"/>
                  </a:lnTo>
                  <a:lnTo>
                    <a:pt x="396" y="8"/>
                  </a:lnTo>
                  <a:lnTo>
                    <a:pt x="401" y="14"/>
                  </a:lnTo>
                  <a:lnTo>
                    <a:pt x="401" y="30"/>
                  </a:lnTo>
                  <a:lnTo>
                    <a:pt x="398" y="38"/>
                  </a:lnTo>
                  <a:lnTo>
                    <a:pt x="396" y="43"/>
                  </a:lnTo>
                  <a:lnTo>
                    <a:pt x="385" y="49"/>
                  </a:lnTo>
                  <a:lnTo>
                    <a:pt x="380" y="49"/>
                  </a:lnTo>
                  <a:lnTo>
                    <a:pt x="375" y="51"/>
                  </a:lnTo>
                  <a:lnTo>
                    <a:pt x="370" y="51"/>
                  </a:lnTo>
                  <a:lnTo>
                    <a:pt x="327" y="67"/>
                  </a:lnTo>
                  <a:lnTo>
                    <a:pt x="285" y="102"/>
                  </a:lnTo>
                  <a:lnTo>
                    <a:pt x="247" y="148"/>
                  </a:lnTo>
                  <a:lnTo>
                    <a:pt x="211" y="207"/>
                  </a:lnTo>
                  <a:lnTo>
                    <a:pt x="181" y="272"/>
                  </a:lnTo>
                  <a:lnTo>
                    <a:pt x="153" y="344"/>
                  </a:lnTo>
                  <a:lnTo>
                    <a:pt x="136" y="417"/>
                  </a:lnTo>
                  <a:lnTo>
                    <a:pt x="123" y="489"/>
                  </a:lnTo>
                  <a:lnTo>
                    <a:pt x="118" y="559"/>
                  </a:lnTo>
                  <a:lnTo>
                    <a:pt x="118" y="581"/>
                  </a:lnTo>
                  <a:lnTo>
                    <a:pt x="121" y="610"/>
                  </a:lnTo>
                  <a:lnTo>
                    <a:pt x="128" y="645"/>
                  </a:lnTo>
                  <a:lnTo>
                    <a:pt x="143" y="680"/>
                  </a:lnTo>
                  <a:lnTo>
                    <a:pt x="169" y="715"/>
                  </a:lnTo>
                  <a:lnTo>
                    <a:pt x="232" y="597"/>
                  </a:lnTo>
                  <a:lnTo>
                    <a:pt x="295" y="495"/>
                  </a:lnTo>
                  <a:lnTo>
                    <a:pt x="360" y="406"/>
                  </a:lnTo>
                  <a:lnTo>
                    <a:pt x="426" y="331"/>
                  </a:lnTo>
                  <a:lnTo>
                    <a:pt x="491" y="269"/>
                  </a:lnTo>
                  <a:lnTo>
                    <a:pt x="557" y="218"/>
                  </a:lnTo>
                  <a:lnTo>
                    <a:pt x="620" y="178"/>
                  </a:lnTo>
                  <a:lnTo>
                    <a:pt x="680" y="148"/>
                  </a:lnTo>
                  <a:lnTo>
                    <a:pt x="741" y="124"/>
                  </a:lnTo>
                  <a:lnTo>
                    <a:pt x="796" y="110"/>
                  </a:lnTo>
                  <a:lnTo>
                    <a:pt x="847" y="102"/>
                  </a:lnTo>
                  <a:lnTo>
                    <a:pt x="895" y="100"/>
                  </a:lnTo>
                  <a:lnTo>
                    <a:pt x="955" y="105"/>
                  </a:lnTo>
                  <a:lnTo>
                    <a:pt x="1008" y="124"/>
                  </a:lnTo>
                  <a:lnTo>
                    <a:pt x="1056" y="151"/>
                  </a:lnTo>
                  <a:lnTo>
                    <a:pt x="1094" y="186"/>
                  </a:lnTo>
                  <a:lnTo>
                    <a:pt x="1127" y="229"/>
                  </a:lnTo>
                  <a:lnTo>
                    <a:pt x="1152" y="280"/>
                  </a:lnTo>
                  <a:lnTo>
                    <a:pt x="1170" y="334"/>
                  </a:lnTo>
                  <a:lnTo>
                    <a:pt x="1182" y="390"/>
                  </a:lnTo>
                  <a:lnTo>
                    <a:pt x="1185" y="449"/>
                  </a:lnTo>
                  <a:lnTo>
                    <a:pt x="1177" y="543"/>
                  </a:lnTo>
                  <a:lnTo>
                    <a:pt x="1157" y="635"/>
                  </a:lnTo>
                  <a:lnTo>
                    <a:pt x="1122" y="721"/>
                  </a:lnTo>
                  <a:lnTo>
                    <a:pt x="1079" y="804"/>
                  </a:lnTo>
                  <a:lnTo>
                    <a:pt x="1026" y="879"/>
                  </a:lnTo>
                  <a:lnTo>
                    <a:pt x="965" y="944"/>
                  </a:lnTo>
                  <a:lnTo>
                    <a:pt x="900" y="1000"/>
                  </a:lnTo>
                  <a:lnTo>
                    <a:pt x="829" y="1040"/>
                  </a:lnTo>
                  <a:lnTo>
                    <a:pt x="759" y="1067"/>
                  </a:lnTo>
                  <a:lnTo>
                    <a:pt x="686" y="1075"/>
                  </a:lnTo>
                  <a:lnTo>
                    <a:pt x="635" y="1070"/>
                  </a:lnTo>
                  <a:lnTo>
                    <a:pt x="590" y="1054"/>
                  </a:lnTo>
                  <a:lnTo>
                    <a:pt x="552" y="1032"/>
                  </a:lnTo>
                  <a:lnTo>
                    <a:pt x="524" y="1000"/>
                  </a:lnTo>
                  <a:lnTo>
                    <a:pt x="504" y="965"/>
                  </a:lnTo>
                  <a:lnTo>
                    <a:pt x="491" y="922"/>
                  </a:lnTo>
                  <a:lnTo>
                    <a:pt x="486" y="879"/>
                  </a:lnTo>
                  <a:lnTo>
                    <a:pt x="486" y="858"/>
                  </a:lnTo>
                  <a:lnTo>
                    <a:pt x="489" y="836"/>
                  </a:lnTo>
                  <a:lnTo>
                    <a:pt x="496" y="815"/>
                  </a:lnTo>
                  <a:lnTo>
                    <a:pt x="507" y="796"/>
                  </a:lnTo>
                  <a:lnTo>
                    <a:pt x="524" y="782"/>
                  </a:lnTo>
                  <a:lnTo>
                    <a:pt x="547" y="777"/>
                  </a:lnTo>
                  <a:lnTo>
                    <a:pt x="565" y="780"/>
                  </a:lnTo>
                  <a:lnTo>
                    <a:pt x="577" y="790"/>
                  </a:lnTo>
                  <a:lnTo>
                    <a:pt x="585" y="801"/>
                  </a:lnTo>
                  <a:lnTo>
                    <a:pt x="587" y="812"/>
                  </a:lnTo>
                  <a:lnTo>
                    <a:pt x="587" y="825"/>
                  </a:lnTo>
                  <a:lnTo>
                    <a:pt x="585" y="839"/>
                  </a:lnTo>
                  <a:lnTo>
                    <a:pt x="577" y="852"/>
                  </a:lnTo>
                  <a:lnTo>
                    <a:pt x="562" y="866"/>
                  </a:lnTo>
                  <a:lnTo>
                    <a:pt x="539" y="876"/>
                  </a:lnTo>
                  <a:lnTo>
                    <a:pt x="544" y="919"/>
                  </a:lnTo>
                  <a:lnTo>
                    <a:pt x="554" y="954"/>
                  </a:lnTo>
                  <a:lnTo>
                    <a:pt x="570" y="979"/>
                  </a:lnTo>
                  <a:lnTo>
                    <a:pt x="592" y="1000"/>
                  </a:lnTo>
                  <a:lnTo>
                    <a:pt x="612" y="1014"/>
                  </a:lnTo>
                  <a:lnTo>
                    <a:pt x="638" y="1022"/>
                  </a:lnTo>
                  <a:lnTo>
                    <a:pt x="660" y="1027"/>
                  </a:lnTo>
                  <a:lnTo>
                    <a:pt x="680" y="1027"/>
                  </a:lnTo>
                  <a:lnTo>
                    <a:pt x="711" y="1024"/>
                  </a:lnTo>
                  <a:lnTo>
                    <a:pt x="746" y="1014"/>
                  </a:lnTo>
                  <a:lnTo>
                    <a:pt x="784" y="995"/>
                  </a:lnTo>
                  <a:lnTo>
                    <a:pt x="824" y="968"/>
                  </a:lnTo>
                  <a:lnTo>
                    <a:pt x="865" y="928"/>
                  </a:lnTo>
                  <a:lnTo>
                    <a:pt x="905" y="876"/>
                  </a:lnTo>
                  <a:lnTo>
                    <a:pt x="943" y="809"/>
                  </a:lnTo>
                  <a:lnTo>
                    <a:pt x="965" y="761"/>
                  </a:lnTo>
                  <a:lnTo>
                    <a:pt x="986" y="702"/>
                  </a:lnTo>
                  <a:lnTo>
                    <a:pt x="1006" y="637"/>
                  </a:lnTo>
                  <a:lnTo>
                    <a:pt x="1023" y="567"/>
                  </a:lnTo>
                  <a:lnTo>
                    <a:pt x="1036" y="497"/>
                  </a:lnTo>
                  <a:lnTo>
                    <a:pt x="1046" y="436"/>
                  </a:lnTo>
                  <a:lnTo>
                    <a:pt x="1049" y="379"/>
                  </a:lnTo>
                  <a:lnTo>
                    <a:pt x="1046" y="336"/>
                  </a:lnTo>
                  <a:lnTo>
                    <a:pt x="1041" y="296"/>
                  </a:lnTo>
                  <a:lnTo>
                    <a:pt x="1028" y="258"/>
                  </a:lnTo>
                  <a:lnTo>
                    <a:pt x="1013" y="223"/>
                  </a:lnTo>
                  <a:lnTo>
                    <a:pt x="991" y="196"/>
                  </a:lnTo>
                  <a:lnTo>
                    <a:pt x="963" y="172"/>
                  </a:lnTo>
                  <a:lnTo>
                    <a:pt x="930" y="159"/>
                  </a:lnTo>
                  <a:lnTo>
                    <a:pt x="887" y="153"/>
                  </a:lnTo>
                  <a:lnTo>
                    <a:pt x="852" y="156"/>
                  </a:lnTo>
                  <a:lnTo>
                    <a:pt x="812" y="161"/>
                  </a:lnTo>
                  <a:lnTo>
                    <a:pt x="766" y="172"/>
                  </a:lnTo>
                  <a:lnTo>
                    <a:pt x="718" y="188"/>
                  </a:lnTo>
                  <a:lnTo>
                    <a:pt x="665" y="210"/>
                  </a:lnTo>
                  <a:lnTo>
                    <a:pt x="610" y="242"/>
                  </a:lnTo>
                  <a:lnTo>
                    <a:pt x="552" y="282"/>
                  </a:lnTo>
                  <a:lnTo>
                    <a:pt x="494" y="334"/>
                  </a:lnTo>
                  <a:lnTo>
                    <a:pt x="433" y="395"/>
                  </a:lnTo>
                  <a:lnTo>
                    <a:pt x="375" y="468"/>
                  </a:lnTo>
                  <a:lnTo>
                    <a:pt x="315" y="554"/>
                  </a:lnTo>
                  <a:lnTo>
                    <a:pt x="259" y="653"/>
                  </a:lnTo>
                  <a:lnTo>
                    <a:pt x="204" y="769"/>
                  </a:lnTo>
                  <a:lnTo>
                    <a:pt x="222" y="796"/>
                  </a:lnTo>
                  <a:lnTo>
                    <a:pt x="244" y="825"/>
                  </a:lnTo>
                  <a:lnTo>
                    <a:pt x="269" y="863"/>
                  </a:lnTo>
                  <a:lnTo>
                    <a:pt x="295" y="898"/>
                  </a:lnTo>
                  <a:lnTo>
                    <a:pt x="317" y="928"/>
                  </a:lnTo>
                  <a:lnTo>
                    <a:pt x="335" y="954"/>
                  </a:lnTo>
                  <a:lnTo>
                    <a:pt x="365" y="995"/>
                  </a:lnTo>
                  <a:lnTo>
                    <a:pt x="388" y="1027"/>
                  </a:lnTo>
                  <a:lnTo>
                    <a:pt x="406" y="1054"/>
                  </a:lnTo>
                  <a:lnTo>
                    <a:pt x="418" y="1081"/>
                  </a:lnTo>
                  <a:lnTo>
                    <a:pt x="426" y="1105"/>
                  </a:lnTo>
                  <a:lnTo>
                    <a:pt x="431" y="1135"/>
                  </a:lnTo>
                  <a:lnTo>
                    <a:pt x="431" y="1169"/>
                  </a:lnTo>
                  <a:lnTo>
                    <a:pt x="423" y="1239"/>
                  </a:lnTo>
                  <a:lnTo>
                    <a:pt x="406" y="1307"/>
                  </a:lnTo>
                  <a:lnTo>
                    <a:pt x="378" y="1371"/>
                  </a:lnTo>
                  <a:lnTo>
                    <a:pt x="343" y="1430"/>
                  </a:lnTo>
                  <a:lnTo>
                    <a:pt x="300" y="1479"/>
                  </a:lnTo>
                  <a:lnTo>
                    <a:pt x="249" y="1519"/>
                  </a:lnTo>
                  <a:lnTo>
                    <a:pt x="199" y="1543"/>
                  </a:lnTo>
                  <a:lnTo>
                    <a:pt x="143" y="1551"/>
                  </a:lnTo>
                  <a:lnTo>
                    <a:pt x="103" y="1546"/>
                  </a:lnTo>
                  <a:lnTo>
                    <a:pt x="68" y="1532"/>
                  </a:lnTo>
                  <a:lnTo>
                    <a:pt x="43" y="1508"/>
                  </a:lnTo>
                  <a:lnTo>
                    <a:pt x="22" y="1481"/>
                  </a:lnTo>
                  <a:lnTo>
                    <a:pt x="10" y="1446"/>
                  </a:lnTo>
                  <a:lnTo>
                    <a:pt x="2" y="1406"/>
                  </a:lnTo>
                  <a:lnTo>
                    <a:pt x="0" y="1366"/>
                  </a:lnTo>
                  <a:lnTo>
                    <a:pt x="2" y="1320"/>
                  </a:lnTo>
                  <a:lnTo>
                    <a:pt x="10" y="1264"/>
                  </a:lnTo>
                  <a:lnTo>
                    <a:pt x="20" y="1199"/>
                  </a:lnTo>
                  <a:lnTo>
                    <a:pt x="35" y="1132"/>
                  </a:lnTo>
                  <a:lnTo>
                    <a:pt x="50" y="1062"/>
                  </a:lnTo>
                  <a:lnTo>
                    <a:pt x="68" y="992"/>
                  </a:lnTo>
                  <a:lnTo>
                    <a:pt x="85" y="928"/>
                  </a:lnTo>
                  <a:lnTo>
                    <a:pt x="106" y="868"/>
                  </a:lnTo>
                  <a:lnTo>
                    <a:pt x="80" y="836"/>
                  </a:lnTo>
                  <a:lnTo>
                    <a:pt x="60" y="804"/>
                  </a:lnTo>
                  <a:lnTo>
                    <a:pt x="43" y="769"/>
                  </a:lnTo>
                  <a:lnTo>
                    <a:pt x="27" y="731"/>
                  </a:lnTo>
                  <a:lnTo>
                    <a:pt x="20" y="680"/>
                  </a:lnTo>
                  <a:lnTo>
                    <a:pt x="17" y="621"/>
                  </a:lnTo>
                  <a:lnTo>
                    <a:pt x="22" y="538"/>
                  </a:lnTo>
                  <a:lnTo>
                    <a:pt x="35" y="457"/>
                  </a:lnTo>
                  <a:lnTo>
                    <a:pt x="58" y="377"/>
                  </a:lnTo>
                  <a:lnTo>
                    <a:pt x="85" y="301"/>
                  </a:lnTo>
                  <a:lnTo>
                    <a:pt x="118" y="229"/>
                  </a:lnTo>
                  <a:lnTo>
                    <a:pt x="156" y="167"/>
                  </a:lnTo>
                  <a:lnTo>
                    <a:pt x="196" y="110"/>
                  </a:lnTo>
                  <a:lnTo>
                    <a:pt x="239" y="65"/>
                  </a:lnTo>
                  <a:lnTo>
                    <a:pt x="285" y="30"/>
                  </a:lnTo>
                  <a:lnTo>
                    <a:pt x="330" y="8"/>
                  </a:lnTo>
                  <a:lnTo>
                    <a:pt x="3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" name="Freeform 12"/>
            <p:cNvSpPr>
              <a:spLocks noEditPoints="1"/>
            </p:cNvSpPr>
            <p:nvPr/>
          </p:nvSpPr>
          <p:spPr bwMode="auto">
            <a:xfrm>
              <a:off x="7736" y="3430"/>
              <a:ext cx="505" cy="2317"/>
            </a:xfrm>
            <a:custGeom>
              <a:avLst/>
              <a:gdLst/>
              <a:ahLst/>
              <a:cxnLst>
                <a:cxn ang="0">
                  <a:pos x="505" y="1161"/>
                </a:cxn>
                <a:cxn ang="0">
                  <a:pos x="23" y="0"/>
                </a:cxn>
                <a:cxn ang="0">
                  <a:pos x="53" y="19"/>
                </a:cxn>
                <a:cxn ang="0">
                  <a:pos x="114" y="73"/>
                </a:cxn>
                <a:cxn ang="0">
                  <a:pos x="192" y="161"/>
                </a:cxn>
                <a:cxn ang="0">
                  <a:pos x="278" y="282"/>
                </a:cxn>
                <a:cxn ang="0">
                  <a:pos x="361" y="438"/>
                </a:cxn>
                <a:cxn ang="0">
                  <a:pos x="452" y="702"/>
                </a:cxn>
                <a:cxn ang="0">
                  <a:pos x="494" y="952"/>
                </a:cxn>
                <a:cxn ang="0">
                  <a:pos x="505" y="1161"/>
                </a:cxn>
                <a:cxn ang="0">
                  <a:pos x="494" y="1371"/>
                </a:cxn>
                <a:cxn ang="0">
                  <a:pos x="452" y="1613"/>
                </a:cxn>
                <a:cxn ang="0">
                  <a:pos x="368" y="1866"/>
                </a:cxn>
                <a:cxn ang="0">
                  <a:pos x="285" y="2027"/>
                </a:cxn>
                <a:cxn ang="0">
                  <a:pos x="197" y="2153"/>
                </a:cxn>
                <a:cxn ang="0">
                  <a:pos x="116" y="2245"/>
                </a:cxn>
                <a:cxn ang="0">
                  <a:pos x="53" y="2298"/>
                </a:cxn>
                <a:cxn ang="0">
                  <a:pos x="23" y="2317"/>
                </a:cxn>
                <a:cxn ang="0">
                  <a:pos x="8" y="2312"/>
                </a:cxn>
                <a:cxn ang="0">
                  <a:pos x="0" y="2296"/>
                </a:cxn>
                <a:cxn ang="0">
                  <a:pos x="3" y="2288"/>
                </a:cxn>
                <a:cxn ang="0">
                  <a:pos x="20" y="2263"/>
                </a:cxn>
                <a:cxn ang="0">
                  <a:pos x="106" y="2164"/>
                </a:cxn>
                <a:cxn ang="0">
                  <a:pos x="225" y="1965"/>
                </a:cxn>
                <a:cxn ang="0">
                  <a:pos x="305" y="1747"/>
                </a:cxn>
                <a:cxn ang="0">
                  <a:pos x="353" y="1516"/>
                </a:cxn>
                <a:cxn ang="0">
                  <a:pos x="376" y="1277"/>
                </a:cxn>
                <a:cxn ang="0">
                  <a:pos x="373" y="1000"/>
                </a:cxn>
                <a:cxn ang="0">
                  <a:pos x="338" y="712"/>
                </a:cxn>
                <a:cxn ang="0">
                  <a:pos x="270" y="460"/>
                </a:cxn>
                <a:cxn ang="0">
                  <a:pos x="172" y="247"/>
                </a:cxn>
                <a:cxn ang="0">
                  <a:pos x="41" y="75"/>
                </a:cxn>
                <a:cxn ang="0">
                  <a:pos x="3" y="32"/>
                </a:cxn>
                <a:cxn ang="0">
                  <a:pos x="0" y="24"/>
                </a:cxn>
                <a:cxn ang="0">
                  <a:pos x="13" y="3"/>
                </a:cxn>
              </a:cxnLst>
              <a:rect l="0" t="0" r="r" b="b"/>
              <a:pathLst>
                <a:path w="505" h="2317">
                  <a:moveTo>
                    <a:pt x="505" y="1159"/>
                  </a:moveTo>
                  <a:lnTo>
                    <a:pt x="505" y="1161"/>
                  </a:lnTo>
                  <a:lnTo>
                    <a:pt x="505" y="1159"/>
                  </a:lnTo>
                  <a:close/>
                  <a:moveTo>
                    <a:pt x="23" y="0"/>
                  </a:moveTo>
                  <a:lnTo>
                    <a:pt x="33" y="5"/>
                  </a:lnTo>
                  <a:lnTo>
                    <a:pt x="53" y="19"/>
                  </a:lnTo>
                  <a:lnTo>
                    <a:pt x="81" y="40"/>
                  </a:lnTo>
                  <a:lnTo>
                    <a:pt x="114" y="73"/>
                  </a:lnTo>
                  <a:lnTo>
                    <a:pt x="151" y="113"/>
                  </a:lnTo>
                  <a:lnTo>
                    <a:pt x="192" y="161"/>
                  </a:lnTo>
                  <a:lnTo>
                    <a:pt x="235" y="218"/>
                  </a:lnTo>
                  <a:lnTo>
                    <a:pt x="278" y="282"/>
                  </a:lnTo>
                  <a:lnTo>
                    <a:pt x="320" y="358"/>
                  </a:lnTo>
                  <a:lnTo>
                    <a:pt x="361" y="438"/>
                  </a:lnTo>
                  <a:lnTo>
                    <a:pt x="414" y="570"/>
                  </a:lnTo>
                  <a:lnTo>
                    <a:pt x="452" y="702"/>
                  </a:lnTo>
                  <a:lnTo>
                    <a:pt x="479" y="831"/>
                  </a:lnTo>
                  <a:lnTo>
                    <a:pt x="494" y="952"/>
                  </a:lnTo>
                  <a:lnTo>
                    <a:pt x="502" y="1062"/>
                  </a:lnTo>
                  <a:lnTo>
                    <a:pt x="505" y="1161"/>
                  </a:lnTo>
                  <a:lnTo>
                    <a:pt x="502" y="1261"/>
                  </a:lnTo>
                  <a:lnTo>
                    <a:pt x="494" y="1371"/>
                  </a:lnTo>
                  <a:lnTo>
                    <a:pt x="477" y="1489"/>
                  </a:lnTo>
                  <a:lnTo>
                    <a:pt x="452" y="1613"/>
                  </a:lnTo>
                  <a:lnTo>
                    <a:pt x="416" y="1739"/>
                  </a:lnTo>
                  <a:lnTo>
                    <a:pt x="368" y="1866"/>
                  </a:lnTo>
                  <a:lnTo>
                    <a:pt x="328" y="1949"/>
                  </a:lnTo>
                  <a:lnTo>
                    <a:pt x="285" y="2027"/>
                  </a:lnTo>
                  <a:lnTo>
                    <a:pt x="240" y="2094"/>
                  </a:lnTo>
                  <a:lnTo>
                    <a:pt x="197" y="2153"/>
                  </a:lnTo>
                  <a:lnTo>
                    <a:pt x="154" y="2202"/>
                  </a:lnTo>
                  <a:lnTo>
                    <a:pt x="116" y="2245"/>
                  </a:lnTo>
                  <a:lnTo>
                    <a:pt x="81" y="2277"/>
                  </a:lnTo>
                  <a:lnTo>
                    <a:pt x="53" y="2298"/>
                  </a:lnTo>
                  <a:lnTo>
                    <a:pt x="33" y="2312"/>
                  </a:lnTo>
                  <a:lnTo>
                    <a:pt x="23" y="2317"/>
                  </a:lnTo>
                  <a:lnTo>
                    <a:pt x="13" y="2314"/>
                  </a:lnTo>
                  <a:lnTo>
                    <a:pt x="8" y="2312"/>
                  </a:lnTo>
                  <a:lnTo>
                    <a:pt x="3" y="2304"/>
                  </a:lnTo>
                  <a:lnTo>
                    <a:pt x="0" y="2296"/>
                  </a:lnTo>
                  <a:lnTo>
                    <a:pt x="0" y="2290"/>
                  </a:lnTo>
                  <a:lnTo>
                    <a:pt x="3" y="2288"/>
                  </a:lnTo>
                  <a:lnTo>
                    <a:pt x="8" y="2277"/>
                  </a:lnTo>
                  <a:lnTo>
                    <a:pt x="20" y="2263"/>
                  </a:lnTo>
                  <a:lnTo>
                    <a:pt x="30" y="2255"/>
                  </a:lnTo>
                  <a:lnTo>
                    <a:pt x="106" y="2164"/>
                  </a:lnTo>
                  <a:lnTo>
                    <a:pt x="169" y="2067"/>
                  </a:lnTo>
                  <a:lnTo>
                    <a:pt x="225" y="1965"/>
                  </a:lnTo>
                  <a:lnTo>
                    <a:pt x="270" y="1857"/>
                  </a:lnTo>
                  <a:lnTo>
                    <a:pt x="305" y="1747"/>
                  </a:lnTo>
                  <a:lnTo>
                    <a:pt x="333" y="1632"/>
                  </a:lnTo>
                  <a:lnTo>
                    <a:pt x="353" y="1516"/>
                  </a:lnTo>
                  <a:lnTo>
                    <a:pt x="368" y="1398"/>
                  </a:lnTo>
                  <a:lnTo>
                    <a:pt x="376" y="1277"/>
                  </a:lnTo>
                  <a:lnTo>
                    <a:pt x="378" y="1159"/>
                  </a:lnTo>
                  <a:lnTo>
                    <a:pt x="373" y="1000"/>
                  </a:lnTo>
                  <a:lnTo>
                    <a:pt x="361" y="852"/>
                  </a:lnTo>
                  <a:lnTo>
                    <a:pt x="338" y="712"/>
                  </a:lnTo>
                  <a:lnTo>
                    <a:pt x="308" y="581"/>
                  </a:lnTo>
                  <a:lnTo>
                    <a:pt x="270" y="460"/>
                  </a:lnTo>
                  <a:lnTo>
                    <a:pt x="225" y="349"/>
                  </a:lnTo>
                  <a:lnTo>
                    <a:pt x="172" y="247"/>
                  </a:lnTo>
                  <a:lnTo>
                    <a:pt x="109" y="156"/>
                  </a:lnTo>
                  <a:lnTo>
                    <a:pt x="41" y="75"/>
                  </a:lnTo>
                  <a:lnTo>
                    <a:pt x="8" y="40"/>
                  </a:lnTo>
                  <a:lnTo>
                    <a:pt x="3" y="32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3" y="13"/>
                  </a:lnTo>
                  <a:lnTo>
                    <a:pt x="13" y="3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339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260" grpId="0" animBg="1"/>
      <p:bldP spid="5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www.vlist.org/fon/broken_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715" y="2660900"/>
            <a:ext cx="7143994" cy="41971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Line Defects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2235" y="3851455"/>
            <a:ext cx="7265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  generalization of  the </a:t>
            </a:r>
            <a:r>
              <a:rPr lang="en-US" sz="2800" dirty="0" err="1" smtClean="0">
                <a:solidFill>
                  <a:srgbClr val="0000FF"/>
                </a:solidFill>
              </a:rPr>
              <a:t>Drukker</a:t>
            </a:r>
            <a:r>
              <a:rPr lang="en-US" sz="2800" dirty="0" smtClean="0">
                <a:solidFill>
                  <a:srgbClr val="0000FF"/>
                </a:solidFill>
              </a:rPr>
              <a:t>-Morrison-Okuda  result  to higher rank has not been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done, and would be good to fill this gap.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4690" y="158556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For  </a:t>
            </a:r>
            <a:r>
              <a:rPr lang="en-US" sz="2400" dirty="0" smtClean="0">
                <a:solidFill>
                  <a:srgbClr val="FF0000"/>
                </a:solidFill>
                <a:latin typeface="eufm5"/>
              </a:rPr>
              <a:t>g=</a:t>
            </a:r>
            <a:r>
              <a:rPr lang="en-US" sz="2400" dirty="0" err="1" smtClean="0">
                <a:solidFill>
                  <a:srgbClr val="FF0000"/>
                </a:solidFill>
              </a:rPr>
              <a:t>su</a:t>
            </a:r>
            <a:r>
              <a:rPr lang="en-US" sz="2400" dirty="0" smtClean="0">
                <a:solidFill>
                  <a:srgbClr val="FF0000"/>
                </a:solidFill>
              </a:rPr>
              <a:t>(2)  and  R = fundamental , the </a:t>
            </a:r>
            <a:r>
              <a:rPr lang="en-US" sz="2400" dirty="0" err="1" smtClean="0">
                <a:solidFill>
                  <a:srgbClr val="FF0000"/>
                </a:solidFill>
              </a:rPr>
              <a:t>Dehn</a:t>
            </a:r>
            <a:r>
              <a:rPr lang="en-US" sz="2400" dirty="0" smtClean="0">
                <a:solidFill>
                  <a:srgbClr val="FF0000"/>
                </a:solidFill>
              </a:rPr>
              <a:t>-Thurston classification of </a:t>
            </a:r>
            <a:r>
              <a:rPr lang="en-US" sz="2400" dirty="0" err="1" smtClean="0">
                <a:solidFill>
                  <a:srgbClr val="FF0000"/>
                </a:solidFill>
              </a:rPr>
              <a:t>isotopy</a:t>
            </a:r>
            <a:r>
              <a:rPr lang="en-US" sz="2400" dirty="0" smtClean="0">
                <a:solidFill>
                  <a:srgbClr val="FF0000"/>
                </a:solidFill>
              </a:rPr>
              <a:t> classes of closed curves matches nicely with the classification of simple line operators as Wilson-’t </a:t>
            </a:r>
            <a:r>
              <a:rPr lang="en-US" sz="2400" dirty="0" err="1" smtClean="0">
                <a:solidFill>
                  <a:srgbClr val="FF0000"/>
                </a:solidFill>
              </a:rPr>
              <a:t>Hooft</a:t>
            </a:r>
            <a:r>
              <a:rPr lang="en-US" sz="2400" dirty="0" smtClean="0">
                <a:solidFill>
                  <a:srgbClr val="FF0000"/>
                </a:solidFill>
              </a:rPr>
              <a:t> operators:   </a:t>
            </a:r>
            <a:r>
              <a:rPr lang="en-US" sz="2400" dirty="0" err="1" smtClean="0">
                <a:solidFill>
                  <a:srgbClr val="FF0000"/>
                </a:solidFill>
              </a:rPr>
              <a:t>Drukker</a:t>
            </a:r>
            <a:r>
              <a:rPr lang="en-US" sz="2400" dirty="0" smtClean="0">
                <a:solidFill>
                  <a:srgbClr val="FF0000"/>
                </a:solidFill>
              </a:rPr>
              <a:t>, Morrison &amp; Okuda.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440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Subtleties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5240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But, already these free field theories are subtle when put on arbitrary manifolds: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28194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Action principle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3581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Partition functions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4267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Charge lattice &amp; Dirac quantization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715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Formulating these properly is nontrivial and even points to the need to generalize the standard notion of  ``field theory.’’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71600" y="49530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Hilbert space  &amp;  Hamiltonian formulation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23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Introduction: </a:t>
            </a:r>
            <a:r>
              <a:rPr lang="en-US" sz="2800" dirty="0" err="1" smtClean="0">
                <a:solidFill>
                  <a:srgbClr val="FF0000"/>
                </a:solidFill>
              </a:rPr>
              <a:t>Abelian</a:t>
            </a:r>
            <a:r>
              <a:rPr lang="en-US" sz="2800" dirty="0" smtClean="0">
                <a:solidFill>
                  <a:srgbClr val="FF0000"/>
                </a:solidFill>
              </a:rPr>
              <a:t> &amp; </a:t>
            </a:r>
            <a:r>
              <a:rPr lang="en-US" sz="2800" dirty="0" err="1" smtClean="0">
                <a:solidFill>
                  <a:srgbClr val="FF0000"/>
                </a:solidFill>
              </a:rPr>
              <a:t>Nonabelian</a:t>
            </a:r>
            <a:r>
              <a:rPr lang="en-US" sz="2800" dirty="0" smtClean="0">
                <a:solidFill>
                  <a:srgbClr val="FF0000"/>
                </a:solidFill>
              </a:rPr>
              <a:t> (2,0) Theories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905" y="173918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Extended Topological Field Theory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46715" y="2353660"/>
            <a:ext cx="672087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Characteristic properties of S[</a:t>
            </a:r>
            <a:r>
              <a:rPr lang="en-US" sz="2800" dirty="0" smtClean="0">
                <a:solidFill>
                  <a:srgbClr val="FF0000"/>
                </a:solidFill>
                <a:latin typeface="eufb5" pitchFamily="34" charset="0"/>
              </a:rPr>
              <a:t>g]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310" y="2968140"/>
            <a:ext cx="672087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Theories of class 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715" y="3544215"/>
            <a:ext cx="672087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BPS States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5120" y="4120290"/>
            <a:ext cx="672087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Line defects and framed BPS States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121" y="4619555"/>
            <a:ext cx="25347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Surface defects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6715" y="5157225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Hyperkahler</a:t>
            </a:r>
            <a:r>
              <a:rPr lang="en-US" sz="2800" dirty="0" smtClean="0"/>
              <a:t> geometry  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885120" y="5694895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N=2, d=4 Geography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846715" y="6155755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Egregious Omissions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7450" y="185439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5855" y="246887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85855" y="312176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24260" y="369783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4260" y="423550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24260" y="473477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24260" y="527244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24260" y="58485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24260" y="627097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rot="10800000" flipH="1" flipV="1">
            <a:off x="769905" y="2000790"/>
            <a:ext cx="5376700" cy="456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Surface defects</a:t>
            </a:r>
            <a:br>
              <a:rPr lang="en-US" dirty="0" smtClean="0"/>
            </a:br>
            <a:r>
              <a:rPr lang="en-US" dirty="0" smtClean="0"/>
              <a:t>(in general) </a:t>
            </a:r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143001" y="1752600"/>
            <a:ext cx="3048000" cy="371190"/>
            <a:chOff x="924" y="1210"/>
            <a:chExt cx="15651" cy="1906"/>
          </a:xfrm>
          <a:solidFill>
            <a:srgbClr val="0000FF"/>
          </a:solidFill>
        </p:grpSpPr>
        <p:sp>
          <p:nvSpPr>
            <p:cNvPr id="12294" name="Freeform 6"/>
            <p:cNvSpPr>
              <a:spLocks noEditPoints="1"/>
            </p:cNvSpPr>
            <p:nvPr/>
          </p:nvSpPr>
          <p:spPr bwMode="auto">
            <a:xfrm>
              <a:off x="924" y="1482"/>
              <a:ext cx="1083" cy="1619"/>
            </a:xfrm>
            <a:custGeom>
              <a:avLst/>
              <a:gdLst/>
              <a:ahLst/>
              <a:cxnLst>
                <a:cxn ang="0">
                  <a:pos x="199" y="1473"/>
                </a:cxn>
                <a:cxn ang="0">
                  <a:pos x="97" y="1352"/>
                </a:cxn>
                <a:cxn ang="0">
                  <a:pos x="97" y="333"/>
                </a:cxn>
                <a:cxn ang="0">
                  <a:pos x="121" y="616"/>
                </a:cxn>
                <a:cxn ang="0">
                  <a:pos x="471" y="853"/>
                </a:cxn>
                <a:cxn ang="0">
                  <a:pos x="733" y="1009"/>
                </a:cxn>
                <a:cxn ang="0">
                  <a:pos x="864" y="1286"/>
                </a:cxn>
                <a:cxn ang="0">
                  <a:pos x="835" y="1453"/>
                </a:cxn>
                <a:cxn ang="0">
                  <a:pos x="937" y="1362"/>
                </a:cxn>
                <a:cxn ang="0">
                  <a:pos x="991" y="1079"/>
                </a:cxn>
                <a:cxn ang="0">
                  <a:pos x="816" y="817"/>
                </a:cxn>
                <a:cxn ang="0">
                  <a:pos x="539" y="681"/>
                </a:cxn>
                <a:cxn ang="0">
                  <a:pos x="272" y="515"/>
                </a:cxn>
                <a:cxn ang="0">
                  <a:pos x="185" y="288"/>
                </a:cxn>
                <a:cxn ang="0">
                  <a:pos x="908" y="136"/>
                </a:cxn>
                <a:cxn ang="0">
                  <a:pos x="850" y="197"/>
                </a:cxn>
                <a:cxn ang="0">
                  <a:pos x="908" y="136"/>
                </a:cxn>
                <a:cxn ang="0">
                  <a:pos x="675" y="41"/>
                </a:cxn>
                <a:cxn ang="0">
                  <a:pos x="850" y="61"/>
                </a:cxn>
                <a:cxn ang="0">
                  <a:pos x="923" y="15"/>
                </a:cxn>
                <a:cxn ang="0">
                  <a:pos x="976" y="36"/>
                </a:cxn>
                <a:cxn ang="0">
                  <a:pos x="976" y="484"/>
                </a:cxn>
                <a:cxn ang="0">
                  <a:pos x="918" y="495"/>
                </a:cxn>
                <a:cxn ang="0">
                  <a:pos x="869" y="358"/>
                </a:cxn>
                <a:cxn ang="0">
                  <a:pos x="578" y="111"/>
                </a:cxn>
                <a:cxn ang="0">
                  <a:pos x="316" y="162"/>
                </a:cxn>
                <a:cxn ang="0">
                  <a:pos x="272" y="384"/>
                </a:cxn>
                <a:cxn ang="0">
                  <a:pos x="500" y="575"/>
                </a:cxn>
                <a:cxn ang="0">
                  <a:pos x="962" y="842"/>
                </a:cxn>
                <a:cxn ang="0">
                  <a:pos x="1083" y="1160"/>
                </a:cxn>
                <a:cxn ang="0">
                  <a:pos x="913" y="1498"/>
                </a:cxn>
                <a:cxn ang="0">
                  <a:pos x="510" y="1619"/>
                </a:cxn>
                <a:cxn ang="0">
                  <a:pos x="325" y="1584"/>
                </a:cxn>
                <a:cxn ang="0">
                  <a:pos x="131" y="1569"/>
                </a:cxn>
                <a:cxn ang="0">
                  <a:pos x="73" y="1614"/>
                </a:cxn>
                <a:cxn ang="0">
                  <a:pos x="24" y="1569"/>
                </a:cxn>
                <a:cxn ang="0">
                  <a:pos x="49" y="1044"/>
                </a:cxn>
                <a:cxn ang="0">
                  <a:pos x="97" y="1064"/>
                </a:cxn>
                <a:cxn ang="0">
                  <a:pos x="131" y="1241"/>
                </a:cxn>
                <a:cxn ang="0">
                  <a:pos x="359" y="1493"/>
                </a:cxn>
                <a:cxn ang="0">
                  <a:pos x="665" y="1513"/>
                </a:cxn>
                <a:cxn ang="0">
                  <a:pos x="792" y="1347"/>
                </a:cxn>
                <a:cxn ang="0">
                  <a:pos x="714" y="1095"/>
                </a:cxn>
                <a:cxn ang="0">
                  <a:pos x="398" y="903"/>
                </a:cxn>
                <a:cxn ang="0">
                  <a:pos x="102" y="701"/>
                </a:cxn>
                <a:cxn ang="0">
                  <a:pos x="0" y="449"/>
                </a:cxn>
                <a:cxn ang="0">
                  <a:pos x="136" y="111"/>
                </a:cxn>
                <a:cxn ang="0">
                  <a:pos x="490" y="0"/>
                </a:cxn>
              </a:cxnLst>
              <a:rect l="0" t="0" r="r" b="b"/>
              <a:pathLst>
                <a:path w="1083" h="1619">
                  <a:moveTo>
                    <a:pt x="97" y="1352"/>
                  </a:moveTo>
                  <a:lnTo>
                    <a:pt x="97" y="1493"/>
                  </a:lnTo>
                  <a:lnTo>
                    <a:pt x="146" y="1478"/>
                  </a:lnTo>
                  <a:lnTo>
                    <a:pt x="199" y="1473"/>
                  </a:lnTo>
                  <a:lnTo>
                    <a:pt x="155" y="1427"/>
                  </a:lnTo>
                  <a:lnTo>
                    <a:pt x="121" y="1387"/>
                  </a:lnTo>
                  <a:lnTo>
                    <a:pt x="102" y="1362"/>
                  </a:lnTo>
                  <a:lnTo>
                    <a:pt x="97" y="1352"/>
                  </a:lnTo>
                  <a:close/>
                  <a:moveTo>
                    <a:pt x="219" y="162"/>
                  </a:moveTo>
                  <a:lnTo>
                    <a:pt x="160" y="207"/>
                  </a:lnTo>
                  <a:lnTo>
                    <a:pt x="121" y="268"/>
                  </a:lnTo>
                  <a:lnTo>
                    <a:pt x="97" y="333"/>
                  </a:lnTo>
                  <a:lnTo>
                    <a:pt x="83" y="399"/>
                  </a:lnTo>
                  <a:lnTo>
                    <a:pt x="78" y="464"/>
                  </a:lnTo>
                  <a:lnTo>
                    <a:pt x="87" y="545"/>
                  </a:lnTo>
                  <a:lnTo>
                    <a:pt x="121" y="616"/>
                  </a:lnTo>
                  <a:lnTo>
                    <a:pt x="170" y="676"/>
                  </a:lnTo>
                  <a:lnTo>
                    <a:pt x="228" y="726"/>
                  </a:lnTo>
                  <a:lnTo>
                    <a:pt x="384" y="817"/>
                  </a:lnTo>
                  <a:lnTo>
                    <a:pt x="471" y="853"/>
                  </a:lnTo>
                  <a:lnTo>
                    <a:pt x="539" y="883"/>
                  </a:lnTo>
                  <a:lnTo>
                    <a:pt x="602" y="918"/>
                  </a:lnTo>
                  <a:lnTo>
                    <a:pt x="670" y="958"/>
                  </a:lnTo>
                  <a:lnTo>
                    <a:pt x="733" y="1009"/>
                  </a:lnTo>
                  <a:lnTo>
                    <a:pt x="787" y="1064"/>
                  </a:lnTo>
                  <a:lnTo>
                    <a:pt x="826" y="1130"/>
                  </a:lnTo>
                  <a:lnTo>
                    <a:pt x="855" y="1200"/>
                  </a:lnTo>
                  <a:lnTo>
                    <a:pt x="864" y="1286"/>
                  </a:lnTo>
                  <a:lnTo>
                    <a:pt x="864" y="1311"/>
                  </a:lnTo>
                  <a:lnTo>
                    <a:pt x="860" y="1352"/>
                  </a:lnTo>
                  <a:lnTo>
                    <a:pt x="850" y="1402"/>
                  </a:lnTo>
                  <a:lnTo>
                    <a:pt x="835" y="1453"/>
                  </a:lnTo>
                  <a:lnTo>
                    <a:pt x="826" y="1458"/>
                  </a:lnTo>
                  <a:lnTo>
                    <a:pt x="864" y="1437"/>
                  </a:lnTo>
                  <a:lnTo>
                    <a:pt x="903" y="1402"/>
                  </a:lnTo>
                  <a:lnTo>
                    <a:pt x="937" y="1362"/>
                  </a:lnTo>
                  <a:lnTo>
                    <a:pt x="971" y="1306"/>
                  </a:lnTo>
                  <a:lnTo>
                    <a:pt x="991" y="1241"/>
                  </a:lnTo>
                  <a:lnTo>
                    <a:pt x="1000" y="1160"/>
                  </a:lnTo>
                  <a:lnTo>
                    <a:pt x="991" y="1079"/>
                  </a:lnTo>
                  <a:lnTo>
                    <a:pt x="971" y="1004"/>
                  </a:lnTo>
                  <a:lnTo>
                    <a:pt x="932" y="938"/>
                  </a:lnTo>
                  <a:lnTo>
                    <a:pt x="884" y="878"/>
                  </a:lnTo>
                  <a:lnTo>
                    <a:pt x="816" y="817"/>
                  </a:lnTo>
                  <a:lnTo>
                    <a:pt x="748" y="772"/>
                  </a:lnTo>
                  <a:lnTo>
                    <a:pt x="680" y="737"/>
                  </a:lnTo>
                  <a:lnTo>
                    <a:pt x="612" y="711"/>
                  </a:lnTo>
                  <a:lnTo>
                    <a:pt x="539" y="681"/>
                  </a:lnTo>
                  <a:lnTo>
                    <a:pt x="466" y="646"/>
                  </a:lnTo>
                  <a:lnTo>
                    <a:pt x="393" y="605"/>
                  </a:lnTo>
                  <a:lnTo>
                    <a:pt x="325" y="560"/>
                  </a:lnTo>
                  <a:lnTo>
                    <a:pt x="272" y="515"/>
                  </a:lnTo>
                  <a:lnTo>
                    <a:pt x="223" y="459"/>
                  </a:lnTo>
                  <a:lnTo>
                    <a:pt x="194" y="394"/>
                  </a:lnTo>
                  <a:lnTo>
                    <a:pt x="185" y="323"/>
                  </a:lnTo>
                  <a:lnTo>
                    <a:pt x="185" y="288"/>
                  </a:lnTo>
                  <a:lnTo>
                    <a:pt x="194" y="227"/>
                  </a:lnTo>
                  <a:lnTo>
                    <a:pt x="223" y="162"/>
                  </a:lnTo>
                  <a:lnTo>
                    <a:pt x="219" y="162"/>
                  </a:lnTo>
                  <a:close/>
                  <a:moveTo>
                    <a:pt x="908" y="136"/>
                  </a:moveTo>
                  <a:lnTo>
                    <a:pt x="894" y="142"/>
                  </a:lnTo>
                  <a:lnTo>
                    <a:pt x="860" y="152"/>
                  </a:lnTo>
                  <a:lnTo>
                    <a:pt x="811" y="157"/>
                  </a:lnTo>
                  <a:lnTo>
                    <a:pt x="850" y="197"/>
                  </a:lnTo>
                  <a:lnTo>
                    <a:pt x="874" y="227"/>
                  </a:lnTo>
                  <a:lnTo>
                    <a:pt x="894" y="247"/>
                  </a:lnTo>
                  <a:lnTo>
                    <a:pt x="908" y="268"/>
                  </a:lnTo>
                  <a:lnTo>
                    <a:pt x="908" y="136"/>
                  </a:lnTo>
                  <a:close/>
                  <a:moveTo>
                    <a:pt x="490" y="0"/>
                  </a:moveTo>
                  <a:lnTo>
                    <a:pt x="554" y="5"/>
                  </a:lnTo>
                  <a:lnTo>
                    <a:pt x="612" y="15"/>
                  </a:lnTo>
                  <a:lnTo>
                    <a:pt x="675" y="41"/>
                  </a:lnTo>
                  <a:lnTo>
                    <a:pt x="709" y="51"/>
                  </a:lnTo>
                  <a:lnTo>
                    <a:pt x="748" y="61"/>
                  </a:lnTo>
                  <a:lnTo>
                    <a:pt x="801" y="66"/>
                  </a:lnTo>
                  <a:lnTo>
                    <a:pt x="850" y="61"/>
                  </a:lnTo>
                  <a:lnTo>
                    <a:pt x="884" y="46"/>
                  </a:lnTo>
                  <a:lnTo>
                    <a:pt x="908" y="26"/>
                  </a:lnTo>
                  <a:lnTo>
                    <a:pt x="913" y="20"/>
                  </a:lnTo>
                  <a:lnTo>
                    <a:pt x="923" y="15"/>
                  </a:lnTo>
                  <a:lnTo>
                    <a:pt x="932" y="5"/>
                  </a:lnTo>
                  <a:lnTo>
                    <a:pt x="957" y="5"/>
                  </a:lnTo>
                  <a:lnTo>
                    <a:pt x="976" y="26"/>
                  </a:lnTo>
                  <a:lnTo>
                    <a:pt x="976" y="36"/>
                  </a:lnTo>
                  <a:lnTo>
                    <a:pt x="981" y="51"/>
                  </a:lnTo>
                  <a:lnTo>
                    <a:pt x="981" y="454"/>
                  </a:lnTo>
                  <a:lnTo>
                    <a:pt x="976" y="469"/>
                  </a:lnTo>
                  <a:lnTo>
                    <a:pt x="976" y="484"/>
                  </a:lnTo>
                  <a:lnTo>
                    <a:pt x="966" y="489"/>
                  </a:lnTo>
                  <a:lnTo>
                    <a:pt x="957" y="500"/>
                  </a:lnTo>
                  <a:lnTo>
                    <a:pt x="928" y="500"/>
                  </a:lnTo>
                  <a:lnTo>
                    <a:pt x="918" y="495"/>
                  </a:lnTo>
                  <a:lnTo>
                    <a:pt x="908" y="474"/>
                  </a:lnTo>
                  <a:lnTo>
                    <a:pt x="908" y="464"/>
                  </a:lnTo>
                  <a:lnTo>
                    <a:pt x="903" y="449"/>
                  </a:lnTo>
                  <a:lnTo>
                    <a:pt x="869" y="358"/>
                  </a:lnTo>
                  <a:lnTo>
                    <a:pt x="811" y="273"/>
                  </a:lnTo>
                  <a:lnTo>
                    <a:pt x="743" y="202"/>
                  </a:lnTo>
                  <a:lnTo>
                    <a:pt x="660" y="147"/>
                  </a:lnTo>
                  <a:lnTo>
                    <a:pt x="578" y="111"/>
                  </a:lnTo>
                  <a:lnTo>
                    <a:pt x="495" y="96"/>
                  </a:lnTo>
                  <a:lnTo>
                    <a:pt x="422" y="106"/>
                  </a:lnTo>
                  <a:lnTo>
                    <a:pt x="364" y="126"/>
                  </a:lnTo>
                  <a:lnTo>
                    <a:pt x="316" y="162"/>
                  </a:lnTo>
                  <a:lnTo>
                    <a:pt x="287" y="212"/>
                  </a:lnTo>
                  <a:lnTo>
                    <a:pt x="262" y="263"/>
                  </a:lnTo>
                  <a:lnTo>
                    <a:pt x="257" y="323"/>
                  </a:lnTo>
                  <a:lnTo>
                    <a:pt x="272" y="384"/>
                  </a:lnTo>
                  <a:lnTo>
                    <a:pt x="306" y="439"/>
                  </a:lnTo>
                  <a:lnTo>
                    <a:pt x="355" y="489"/>
                  </a:lnTo>
                  <a:lnTo>
                    <a:pt x="422" y="535"/>
                  </a:lnTo>
                  <a:lnTo>
                    <a:pt x="500" y="575"/>
                  </a:lnTo>
                  <a:lnTo>
                    <a:pt x="665" y="646"/>
                  </a:lnTo>
                  <a:lnTo>
                    <a:pt x="787" y="706"/>
                  </a:lnTo>
                  <a:lnTo>
                    <a:pt x="884" y="772"/>
                  </a:lnTo>
                  <a:lnTo>
                    <a:pt x="962" y="842"/>
                  </a:lnTo>
                  <a:lnTo>
                    <a:pt x="1015" y="918"/>
                  </a:lnTo>
                  <a:lnTo>
                    <a:pt x="1054" y="999"/>
                  </a:lnTo>
                  <a:lnTo>
                    <a:pt x="1078" y="1079"/>
                  </a:lnTo>
                  <a:lnTo>
                    <a:pt x="1083" y="1160"/>
                  </a:lnTo>
                  <a:lnTo>
                    <a:pt x="1073" y="1266"/>
                  </a:lnTo>
                  <a:lnTo>
                    <a:pt x="1039" y="1357"/>
                  </a:lnTo>
                  <a:lnTo>
                    <a:pt x="986" y="1432"/>
                  </a:lnTo>
                  <a:lnTo>
                    <a:pt x="913" y="1498"/>
                  </a:lnTo>
                  <a:lnTo>
                    <a:pt x="826" y="1553"/>
                  </a:lnTo>
                  <a:lnTo>
                    <a:pt x="728" y="1589"/>
                  </a:lnTo>
                  <a:lnTo>
                    <a:pt x="622" y="1609"/>
                  </a:lnTo>
                  <a:lnTo>
                    <a:pt x="510" y="1619"/>
                  </a:lnTo>
                  <a:lnTo>
                    <a:pt x="481" y="1619"/>
                  </a:lnTo>
                  <a:lnTo>
                    <a:pt x="437" y="1614"/>
                  </a:lnTo>
                  <a:lnTo>
                    <a:pt x="388" y="1604"/>
                  </a:lnTo>
                  <a:lnTo>
                    <a:pt x="325" y="1584"/>
                  </a:lnTo>
                  <a:lnTo>
                    <a:pt x="253" y="1559"/>
                  </a:lnTo>
                  <a:lnTo>
                    <a:pt x="199" y="1553"/>
                  </a:lnTo>
                  <a:lnTo>
                    <a:pt x="165" y="1559"/>
                  </a:lnTo>
                  <a:lnTo>
                    <a:pt x="131" y="1569"/>
                  </a:lnTo>
                  <a:lnTo>
                    <a:pt x="97" y="1594"/>
                  </a:lnTo>
                  <a:lnTo>
                    <a:pt x="87" y="1604"/>
                  </a:lnTo>
                  <a:lnTo>
                    <a:pt x="78" y="1609"/>
                  </a:lnTo>
                  <a:lnTo>
                    <a:pt x="73" y="1614"/>
                  </a:lnTo>
                  <a:lnTo>
                    <a:pt x="49" y="1614"/>
                  </a:lnTo>
                  <a:lnTo>
                    <a:pt x="29" y="1594"/>
                  </a:lnTo>
                  <a:lnTo>
                    <a:pt x="29" y="1584"/>
                  </a:lnTo>
                  <a:lnTo>
                    <a:pt x="24" y="1569"/>
                  </a:lnTo>
                  <a:lnTo>
                    <a:pt x="24" y="1090"/>
                  </a:lnTo>
                  <a:lnTo>
                    <a:pt x="29" y="1074"/>
                  </a:lnTo>
                  <a:lnTo>
                    <a:pt x="29" y="1064"/>
                  </a:lnTo>
                  <a:lnTo>
                    <a:pt x="49" y="1044"/>
                  </a:lnTo>
                  <a:lnTo>
                    <a:pt x="63" y="1044"/>
                  </a:lnTo>
                  <a:lnTo>
                    <a:pt x="78" y="1049"/>
                  </a:lnTo>
                  <a:lnTo>
                    <a:pt x="87" y="1054"/>
                  </a:lnTo>
                  <a:lnTo>
                    <a:pt x="97" y="1064"/>
                  </a:lnTo>
                  <a:lnTo>
                    <a:pt x="102" y="1074"/>
                  </a:lnTo>
                  <a:lnTo>
                    <a:pt x="102" y="1125"/>
                  </a:lnTo>
                  <a:lnTo>
                    <a:pt x="112" y="1175"/>
                  </a:lnTo>
                  <a:lnTo>
                    <a:pt x="131" y="1241"/>
                  </a:lnTo>
                  <a:lnTo>
                    <a:pt x="170" y="1316"/>
                  </a:lnTo>
                  <a:lnTo>
                    <a:pt x="233" y="1392"/>
                  </a:lnTo>
                  <a:lnTo>
                    <a:pt x="296" y="1448"/>
                  </a:lnTo>
                  <a:lnTo>
                    <a:pt x="359" y="1493"/>
                  </a:lnTo>
                  <a:lnTo>
                    <a:pt x="432" y="1523"/>
                  </a:lnTo>
                  <a:lnTo>
                    <a:pt x="515" y="1533"/>
                  </a:lnTo>
                  <a:lnTo>
                    <a:pt x="597" y="1528"/>
                  </a:lnTo>
                  <a:lnTo>
                    <a:pt x="665" y="1513"/>
                  </a:lnTo>
                  <a:lnTo>
                    <a:pt x="714" y="1483"/>
                  </a:lnTo>
                  <a:lnTo>
                    <a:pt x="753" y="1448"/>
                  </a:lnTo>
                  <a:lnTo>
                    <a:pt x="777" y="1402"/>
                  </a:lnTo>
                  <a:lnTo>
                    <a:pt x="792" y="1347"/>
                  </a:lnTo>
                  <a:lnTo>
                    <a:pt x="796" y="1286"/>
                  </a:lnTo>
                  <a:lnTo>
                    <a:pt x="787" y="1216"/>
                  </a:lnTo>
                  <a:lnTo>
                    <a:pt x="758" y="1150"/>
                  </a:lnTo>
                  <a:lnTo>
                    <a:pt x="714" y="1095"/>
                  </a:lnTo>
                  <a:lnTo>
                    <a:pt x="660" y="1049"/>
                  </a:lnTo>
                  <a:lnTo>
                    <a:pt x="597" y="1004"/>
                  </a:lnTo>
                  <a:lnTo>
                    <a:pt x="461" y="933"/>
                  </a:lnTo>
                  <a:lnTo>
                    <a:pt x="398" y="903"/>
                  </a:lnTo>
                  <a:lnTo>
                    <a:pt x="393" y="888"/>
                  </a:lnTo>
                  <a:lnTo>
                    <a:pt x="267" y="827"/>
                  </a:lnTo>
                  <a:lnTo>
                    <a:pt x="170" y="767"/>
                  </a:lnTo>
                  <a:lnTo>
                    <a:pt x="102" y="701"/>
                  </a:lnTo>
                  <a:lnTo>
                    <a:pt x="49" y="641"/>
                  </a:lnTo>
                  <a:lnTo>
                    <a:pt x="19" y="575"/>
                  </a:lnTo>
                  <a:lnTo>
                    <a:pt x="5" y="510"/>
                  </a:lnTo>
                  <a:lnTo>
                    <a:pt x="0" y="449"/>
                  </a:lnTo>
                  <a:lnTo>
                    <a:pt x="10" y="343"/>
                  </a:lnTo>
                  <a:lnTo>
                    <a:pt x="34" y="252"/>
                  </a:lnTo>
                  <a:lnTo>
                    <a:pt x="78" y="177"/>
                  </a:lnTo>
                  <a:lnTo>
                    <a:pt x="136" y="111"/>
                  </a:lnTo>
                  <a:lnTo>
                    <a:pt x="204" y="66"/>
                  </a:lnTo>
                  <a:lnTo>
                    <a:pt x="287" y="31"/>
                  </a:lnTo>
                  <a:lnTo>
                    <a:pt x="384" y="5"/>
                  </a:lnTo>
                  <a:lnTo>
                    <a:pt x="4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5" name="Freeform 7"/>
            <p:cNvSpPr>
              <a:spLocks noEditPoints="1"/>
            </p:cNvSpPr>
            <p:nvPr/>
          </p:nvSpPr>
          <p:spPr bwMode="auto">
            <a:xfrm>
              <a:off x="2881" y="2072"/>
              <a:ext cx="971" cy="1029"/>
            </a:xfrm>
            <a:custGeom>
              <a:avLst/>
              <a:gdLst/>
              <a:ahLst/>
              <a:cxnLst>
                <a:cxn ang="0">
                  <a:pos x="505" y="469"/>
                </a:cxn>
                <a:cxn ang="0">
                  <a:pos x="340" y="525"/>
                </a:cxn>
                <a:cxn ang="0">
                  <a:pos x="233" y="600"/>
                </a:cxn>
                <a:cxn ang="0">
                  <a:pos x="180" y="696"/>
                </a:cxn>
                <a:cxn ang="0">
                  <a:pos x="165" y="782"/>
                </a:cxn>
                <a:cxn ang="0">
                  <a:pos x="204" y="898"/>
                </a:cxn>
                <a:cxn ang="0">
                  <a:pos x="296" y="963"/>
                </a:cxn>
                <a:cxn ang="0">
                  <a:pos x="403" y="969"/>
                </a:cxn>
                <a:cxn ang="0">
                  <a:pos x="500" y="928"/>
                </a:cxn>
                <a:cxn ang="0">
                  <a:pos x="578" y="837"/>
                </a:cxn>
                <a:cxn ang="0">
                  <a:pos x="612" y="686"/>
                </a:cxn>
                <a:cxn ang="0">
                  <a:pos x="389" y="0"/>
                </a:cxn>
                <a:cxn ang="0">
                  <a:pos x="544" y="31"/>
                </a:cxn>
                <a:cxn ang="0">
                  <a:pos x="685" y="121"/>
                </a:cxn>
                <a:cxn ang="0">
                  <a:pos x="753" y="247"/>
                </a:cxn>
                <a:cxn ang="0">
                  <a:pos x="762" y="842"/>
                </a:cxn>
                <a:cxn ang="0">
                  <a:pos x="787" y="918"/>
                </a:cxn>
                <a:cxn ang="0">
                  <a:pos x="840" y="943"/>
                </a:cxn>
                <a:cxn ang="0">
                  <a:pos x="869" y="933"/>
                </a:cxn>
                <a:cxn ang="0">
                  <a:pos x="903" y="893"/>
                </a:cxn>
                <a:cxn ang="0">
                  <a:pos x="918" y="797"/>
                </a:cxn>
                <a:cxn ang="0">
                  <a:pos x="971" y="676"/>
                </a:cxn>
                <a:cxn ang="0">
                  <a:pos x="962" y="868"/>
                </a:cxn>
                <a:cxn ang="0">
                  <a:pos x="918" y="958"/>
                </a:cxn>
                <a:cxn ang="0">
                  <a:pos x="850" y="999"/>
                </a:cxn>
                <a:cxn ang="0">
                  <a:pos x="796" y="1009"/>
                </a:cxn>
                <a:cxn ang="0">
                  <a:pos x="694" y="969"/>
                </a:cxn>
                <a:cxn ang="0">
                  <a:pos x="636" y="878"/>
                </a:cxn>
                <a:cxn ang="0">
                  <a:pos x="626" y="837"/>
                </a:cxn>
                <a:cxn ang="0">
                  <a:pos x="549" y="948"/>
                </a:cxn>
                <a:cxn ang="0">
                  <a:pos x="422" y="1019"/>
                </a:cxn>
                <a:cxn ang="0">
                  <a:pos x="291" y="1024"/>
                </a:cxn>
                <a:cxn ang="0">
                  <a:pos x="175" y="1004"/>
                </a:cxn>
                <a:cxn ang="0">
                  <a:pos x="73" y="948"/>
                </a:cxn>
                <a:cxn ang="0">
                  <a:pos x="10" y="853"/>
                </a:cxn>
                <a:cxn ang="0">
                  <a:pos x="5" y="732"/>
                </a:cxn>
                <a:cxn ang="0">
                  <a:pos x="68" y="605"/>
                </a:cxn>
                <a:cxn ang="0">
                  <a:pos x="214" y="500"/>
                </a:cxn>
                <a:cxn ang="0">
                  <a:pos x="422" y="439"/>
                </a:cxn>
                <a:cxn ang="0">
                  <a:pos x="612" y="419"/>
                </a:cxn>
                <a:cxn ang="0">
                  <a:pos x="607" y="257"/>
                </a:cxn>
                <a:cxn ang="0">
                  <a:pos x="554" y="142"/>
                </a:cxn>
                <a:cxn ang="0">
                  <a:pos x="476" y="71"/>
                </a:cxn>
                <a:cxn ang="0">
                  <a:pos x="384" y="51"/>
                </a:cxn>
                <a:cxn ang="0">
                  <a:pos x="267" y="71"/>
                </a:cxn>
                <a:cxn ang="0">
                  <a:pos x="151" y="152"/>
                </a:cxn>
                <a:cxn ang="0">
                  <a:pos x="233" y="182"/>
                </a:cxn>
                <a:cxn ang="0">
                  <a:pos x="262" y="237"/>
                </a:cxn>
                <a:cxn ang="0">
                  <a:pos x="257" y="298"/>
                </a:cxn>
                <a:cxn ang="0">
                  <a:pos x="204" y="348"/>
                </a:cxn>
                <a:cxn ang="0">
                  <a:pos x="121" y="353"/>
                </a:cxn>
                <a:cxn ang="0">
                  <a:pos x="73" y="298"/>
                </a:cxn>
                <a:cxn ang="0">
                  <a:pos x="73" y="182"/>
                </a:cxn>
                <a:cxn ang="0">
                  <a:pos x="160" y="71"/>
                </a:cxn>
                <a:cxn ang="0">
                  <a:pos x="306" y="10"/>
                </a:cxn>
              </a:cxnLst>
              <a:rect l="0" t="0" r="r" b="b"/>
              <a:pathLst>
                <a:path w="971" h="1029">
                  <a:moveTo>
                    <a:pt x="612" y="459"/>
                  </a:moveTo>
                  <a:lnTo>
                    <a:pt x="505" y="469"/>
                  </a:lnTo>
                  <a:lnTo>
                    <a:pt x="413" y="494"/>
                  </a:lnTo>
                  <a:lnTo>
                    <a:pt x="340" y="525"/>
                  </a:lnTo>
                  <a:lnTo>
                    <a:pt x="282" y="560"/>
                  </a:lnTo>
                  <a:lnTo>
                    <a:pt x="233" y="600"/>
                  </a:lnTo>
                  <a:lnTo>
                    <a:pt x="204" y="646"/>
                  </a:lnTo>
                  <a:lnTo>
                    <a:pt x="180" y="696"/>
                  </a:lnTo>
                  <a:lnTo>
                    <a:pt x="170" y="742"/>
                  </a:lnTo>
                  <a:lnTo>
                    <a:pt x="165" y="782"/>
                  </a:lnTo>
                  <a:lnTo>
                    <a:pt x="175" y="847"/>
                  </a:lnTo>
                  <a:lnTo>
                    <a:pt x="204" y="898"/>
                  </a:lnTo>
                  <a:lnTo>
                    <a:pt x="243" y="938"/>
                  </a:lnTo>
                  <a:lnTo>
                    <a:pt x="296" y="963"/>
                  </a:lnTo>
                  <a:lnTo>
                    <a:pt x="359" y="974"/>
                  </a:lnTo>
                  <a:lnTo>
                    <a:pt x="403" y="969"/>
                  </a:lnTo>
                  <a:lnTo>
                    <a:pt x="452" y="953"/>
                  </a:lnTo>
                  <a:lnTo>
                    <a:pt x="500" y="928"/>
                  </a:lnTo>
                  <a:lnTo>
                    <a:pt x="544" y="888"/>
                  </a:lnTo>
                  <a:lnTo>
                    <a:pt x="578" y="837"/>
                  </a:lnTo>
                  <a:lnTo>
                    <a:pt x="602" y="767"/>
                  </a:lnTo>
                  <a:lnTo>
                    <a:pt x="612" y="686"/>
                  </a:lnTo>
                  <a:lnTo>
                    <a:pt x="612" y="459"/>
                  </a:lnTo>
                  <a:close/>
                  <a:moveTo>
                    <a:pt x="389" y="0"/>
                  </a:moveTo>
                  <a:lnTo>
                    <a:pt x="466" y="5"/>
                  </a:lnTo>
                  <a:lnTo>
                    <a:pt x="544" y="31"/>
                  </a:lnTo>
                  <a:lnTo>
                    <a:pt x="617" y="66"/>
                  </a:lnTo>
                  <a:lnTo>
                    <a:pt x="685" y="121"/>
                  </a:lnTo>
                  <a:lnTo>
                    <a:pt x="728" y="182"/>
                  </a:lnTo>
                  <a:lnTo>
                    <a:pt x="753" y="247"/>
                  </a:lnTo>
                  <a:lnTo>
                    <a:pt x="762" y="313"/>
                  </a:lnTo>
                  <a:lnTo>
                    <a:pt x="762" y="842"/>
                  </a:lnTo>
                  <a:lnTo>
                    <a:pt x="772" y="893"/>
                  </a:lnTo>
                  <a:lnTo>
                    <a:pt x="787" y="918"/>
                  </a:lnTo>
                  <a:lnTo>
                    <a:pt x="811" y="938"/>
                  </a:lnTo>
                  <a:lnTo>
                    <a:pt x="840" y="943"/>
                  </a:lnTo>
                  <a:lnTo>
                    <a:pt x="855" y="943"/>
                  </a:lnTo>
                  <a:lnTo>
                    <a:pt x="869" y="933"/>
                  </a:lnTo>
                  <a:lnTo>
                    <a:pt x="889" y="918"/>
                  </a:lnTo>
                  <a:lnTo>
                    <a:pt x="903" y="893"/>
                  </a:lnTo>
                  <a:lnTo>
                    <a:pt x="913" y="853"/>
                  </a:lnTo>
                  <a:lnTo>
                    <a:pt x="918" y="797"/>
                  </a:lnTo>
                  <a:lnTo>
                    <a:pt x="918" y="676"/>
                  </a:lnTo>
                  <a:lnTo>
                    <a:pt x="971" y="676"/>
                  </a:lnTo>
                  <a:lnTo>
                    <a:pt x="971" y="797"/>
                  </a:lnTo>
                  <a:lnTo>
                    <a:pt x="962" y="868"/>
                  </a:lnTo>
                  <a:lnTo>
                    <a:pt x="942" y="918"/>
                  </a:lnTo>
                  <a:lnTo>
                    <a:pt x="918" y="958"/>
                  </a:lnTo>
                  <a:lnTo>
                    <a:pt x="884" y="984"/>
                  </a:lnTo>
                  <a:lnTo>
                    <a:pt x="850" y="999"/>
                  </a:lnTo>
                  <a:lnTo>
                    <a:pt x="821" y="1009"/>
                  </a:lnTo>
                  <a:lnTo>
                    <a:pt x="796" y="1009"/>
                  </a:lnTo>
                  <a:lnTo>
                    <a:pt x="738" y="999"/>
                  </a:lnTo>
                  <a:lnTo>
                    <a:pt x="694" y="969"/>
                  </a:lnTo>
                  <a:lnTo>
                    <a:pt x="660" y="928"/>
                  </a:lnTo>
                  <a:lnTo>
                    <a:pt x="636" y="878"/>
                  </a:lnTo>
                  <a:lnTo>
                    <a:pt x="626" y="827"/>
                  </a:lnTo>
                  <a:lnTo>
                    <a:pt x="626" y="837"/>
                  </a:lnTo>
                  <a:lnTo>
                    <a:pt x="597" y="898"/>
                  </a:lnTo>
                  <a:lnTo>
                    <a:pt x="549" y="948"/>
                  </a:lnTo>
                  <a:lnTo>
                    <a:pt x="495" y="994"/>
                  </a:lnTo>
                  <a:lnTo>
                    <a:pt x="422" y="1019"/>
                  </a:lnTo>
                  <a:lnTo>
                    <a:pt x="345" y="1029"/>
                  </a:lnTo>
                  <a:lnTo>
                    <a:pt x="291" y="1024"/>
                  </a:lnTo>
                  <a:lnTo>
                    <a:pt x="233" y="1019"/>
                  </a:lnTo>
                  <a:lnTo>
                    <a:pt x="175" y="1004"/>
                  </a:lnTo>
                  <a:lnTo>
                    <a:pt x="121" y="979"/>
                  </a:lnTo>
                  <a:lnTo>
                    <a:pt x="73" y="948"/>
                  </a:lnTo>
                  <a:lnTo>
                    <a:pt x="34" y="908"/>
                  </a:lnTo>
                  <a:lnTo>
                    <a:pt x="10" y="853"/>
                  </a:lnTo>
                  <a:lnTo>
                    <a:pt x="0" y="792"/>
                  </a:lnTo>
                  <a:lnTo>
                    <a:pt x="5" y="732"/>
                  </a:lnTo>
                  <a:lnTo>
                    <a:pt x="29" y="666"/>
                  </a:lnTo>
                  <a:lnTo>
                    <a:pt x="68" y="605"/>
                  </a:lnTo>
                  <a:lnTo>
                    <a:pt x="131" y="550"/>
                  </a:lnTo>
                  <a:lnTo>
                    <a:pt x="214" y="500"/>
                  </a:lnTo>
                  <a:lnTo>
                    <a:pt x="316" y="459"/>
                  </a:lnTo>
                  <a:lnTo>
                    <a:pt x="422" y="439"/>
                  </a:lnTo>
                  <a:lnTo>
                    <a:pt x="520" y="424"/>
                  </a:lnTo>
                  <a:lnTo>
                    <a:pt x="612" y="419"/>
                  </a:lnTo>
                  <a:lnTo>
                    <a:pt x="612" y="338"/>
                  </a:lnTo>
                  <a:lnTo>
                    <a:pt x="607" y="257"/>
                  </a:lnTo>
                  <a:lnTo>
                    <a:pt x="588" y="192"/>
                  </a:lnTo>
                  <a:lnTo>
                    <a:pt x="554" y="142"/>
                  </a:lnTo>
                  <a:lnTo>
                    <a:pt x="520" y="101"/>
                  </a:lnTo>
                  <a:lnTo>
                    <a:pt x="476" y="71"/>
                  </a:lnTo>
                  <a:lnTo>
                    <a:pt x="432" y="56"/>
                  </a:lnTo>
                  <a:lnTo>
                    <a:pt x="384" y="51"/>
                  </a:lnTo>
                  <a:lnTo>
                    <a:pt x="325" y="56"/>
                  </a:lnTo>
                  <a:lnTo>
                    <a:pt x="267" y="71"/>
                  </a:lnTo>
                  <a:lnTo>
                    <a:pt x="204" y="106"/>
                  </a:lnTo>
                  <a:lnTo>
                    <a:pt x="151" y="152"/>
                  </a:lnTo>
                  <a:lnTo>
                    <a:pt x="199" y="162"/>
                  </a:lnTo>
                  <a:lnTo>
                    <a:pt x="233" y="182"/>
                  </a:lnTo>
                  <a:lnTo>
                    <a:pt x="253" y="207"/>
                  </a:lnTo>
                  <a:lnTo>
                    <a:pt x="262" y="237"/>
                  </a:lnTo>
                  <a:lnTo>
                    <a:pt x="262" y="257"/>
                  </a:lnTo>
                  <a:lnTo>
                    <a:pt x="257" y="298"/>
                  </a:lnTo>
                  <a:lnTo>
                    <a:pt x="233" y="328"/>
                  </a:lnTo>
                  <a:lnTo>
                    <a:pt x="204" y="348"/>
                  </a:lnTo>
                  <a:lnTo>
                    <a:pt x="160" y="358"/>
                  </a:lnTo>
                  <a:lnTo>
                    <a:pt x="121" y="353"/>
                  </a:lnTo>
                  <a:lnTo>
                    <a:pt x="92" y="328"/>
                  </a:lnTo>
                  <a:lnTo>
                    <a:pt x="73" y="298"/>
                  </a:lnTo>
                  <a:lnTo>
                    <a:pt x="63" y="252"/>
                  </a:lnTo>
                  <a:lnTo>
                    <a:pt x="73" y="182"/>
                  </a:lnTo>
                  <a:lnTo>
                    <a:pt x="107" y="121"/>
                  </a:lnTo>
                  <a:lnTo>
                    <a:pt x="160" y="71"/>
                  </a:lnTo>
                  <a:lnTo>
                    <a:pt x="228" y="36"/>
                  </a:lnTo>
                  <a:lnTo>
                    <a:pt x="306" y="10"/>
                  </a:lnTo>
                  <a:lnTo>
                    <a:pt x="3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auto">
            <a:xfrm>
              <a:off x="3925" y="1694"/>
              <a:ext cx="675" cy="1402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330" y="0"/>
                </a:cxn>
                <a:cxn ang="0">
                  <a:pos x="330" y="414"/>
                </a:cxn>
                <a:cxn ang="0">
                  <a:pos x="636" y="414"/>
                </a:cxn>
                <a:cxn ang="0">
                  <a:pos x="636" y="484"/>
                </a:cxn>
                <a:cxn ang="0">
                  <a:pos x="335" y="484"/>
                </a:cxn>
                <a:cxn ang="0">
                  <a:pos x="335" y="479"/>
                </a:cxn>
                <a:cxn ang="0">
                  <a:pos x="330" y="484"/>
                </a:cxn>
                <a:cxn ang="0">
                  <a:pos x="335" y="484"/>
                </a:cxn>
                <a:cxn ang="0">
                  <a:pos x="335" y="1155"/>
                </a:cxn>
                <a:cxn ang="0">
                  <a:pos x="355" y="1236"/>
                </a:cxn>
                <a:cxn ang="0">
                  <a:pos x="369" y="1276"/>
                </a:cxn>
                <a:cxn ang="0">
                  <a:pos x="398" y="1311"/>
                </a:cxn>
                <a:cxn ang="0">
                  <a:pos x="432" y="1331"/>
                </a:cxn>
                <a:cxn ang="0">
                  <a:pos x="481" y="1341"/>
                </a:cxn>
                <a:cxn ang="0">
                  <a:pos x="525" y="1331"/>
                </a:cxn>
                <a:cxn ang="0">
                  <a:pos x="563" y="1301"/>
                </a:cxn>
                <a:cxn ang="0">
                  <a:pos x="593" y="1256"/>
                </a:cxn>
                <a:cxn ang="0">
                  <a:pos x="617" y="1185"/>
                </a:cxn>
                <a:cxn ang="0">
                  <a:pos x="622" y="1094"/>
                </a:cxn>
                <a:cxn ang="0">
                  <a:pos x="622" y="973"/>
                </a:cxn>
                <a:cxn ang="0">
                  <a:pos x="675" y="973"/>
                </a:cxn>
                <a:cxn ang="0">
                  <a:pos x="675" y="1099"/>
                </a:cxn>
                <a:cxn ang="0">
                  <a:pos x="670" y="1160"/>
                </a:cxn>
                <a:cxn ang="0">
                  <a:pos x="661" y="1225"/>
                </a:cxn>
                <a:cxn ang="0">
                  <a:pos x="641" y="1281"/>
                </a:cxn>
                <a:cxn ang="0">
                  <a:pos x="612" y="1331"/>
                </a:cxn>
                <a:cxn ang="0">
                  <a:pos x="573" y="1367"/>
                </a:cxn>
                <a:cxn ang="0">
                  <a:pos x="525" y="1392"/>
                </a:cxn>
                <a:cxn ang="0">
                  <a:pos x="461" y="1402"/>
                </a:cxn>
                <a:cxn ang="0">
                  <a:pos x="432" y="1402"/>
                </a:cxn>
                <a:cxn ang="0">
                  <a:pos x="393" y="1397"/>
                </a:cxn>
                <a:cxn ang="0">
                  <a:pos x="316" y="1367"/>
                </a:cxn>
                <a:cxn ang="0">
                  <a:pos x="277" y="1336"/>
                </a:cxn>
                <a:cxn ang="0">
                  <a:pos x="238" y="1301"/>
                </a:cxn>
                <a:cxn ang="0">
                  <a:pos x="209" y="1246"/>
                </a:cxn>
                <a:cxn ang="0">
                  <a:pos x="189" y="1180"/>
                </a:cxn>
                <a:cxn ang="0">
                  <a:pos x="185" y="1099"/>
                </a:cxn>
                <a:cxn ang="0">
                  <a:pos x="185" y="484"/>
                </a:cxn>
                <a:cxn ang="0">
                  <a:pos x="0" y="484"/>
                </a:cxn>
                <a:cxn ang="0">
                  <a:pos x="0" y="434"/>
                </a:cxn>
                <a:cxn ang="0">
                  <a:pos x="73" y="419"/>
                </a:cxn>
                <a:cxn ang="0">
                  <a:pos x="131" y="388"/>
                </a:cxn>
                <a:cxn ang="0">
                  <a:pos x="180" y="338"/>
                </a:cxn>
                <a:cxn ang="0">
                  <a:pos x="219" y="283"/>
                </a:cxn>
                <a:cxn ang="0">
                  <a:pos x="243" y="217"/>
                </a:cxn>
                <a:cxn ang="0">
                  <a:pos x="262" y="141"/>
                </a:cxn>
                <a:cxn ang="0">
                  <a:pos x="272" y="71"/>
                </a:cxn>
                <a:cxn ang="0">
                  <a:pos x="277" y="0"/>
                </a:cxn>
              </a:cxnLst>
              <a:rect l="0" t="0" r="r" b="b"/>
              <a:pathLst>
                <a:path w="675" h="1402">
                  <a:moveTo>
                    <a:pt x="277" y="0"/>
                  </a:moveTo>
                  <a:lnTo>
                    <a:pt x="330" y="0"/>
                  </a:lnTo>
                  <a:lnTo>
                    <a:pt x="330" y="414"/>
                  </a:lnTo>
                  <a:lnTo>
                    <a:pt x="636" y="414"/>
                  </a:lnTo>
                  <a:lnTo>
                    <a:pt x="636" y="484"/>
                  </a:lnTo>
                  <a:lnTo>
                    <a:pt x="335" y="484"/>
                  </a:lnTo>
                  <a:lnTo>
                    <a:pt x="335" y="479"/>
                  </a:lnTo>
                  <a:lnTo>
                    <a:pt x="330" y="484"/>
                  </a:lnTo>
                  <a:lnTo>
                    <a:pt x="335" y="484"/>
                  </a:lnTo>
                  <a:lnTo>
                    <a:pt x="335" y="1155"/>
                  </a:lnTo>
                  <a:lnTo>
                    <a:pt x="355" y="1236"/>
                  </a:lnTo>
                  <a:lnTo>
                    <a:pt x="369" y="1276"/>
                  </a:lnTo>
                  <a:lnTo>
                    <a:pt x="398" y="1311"/>
                  </a:lnTo>
                  <a:lnTo>
                    <a:pt x="432" y="1331"/>
                  </a:lnTo>
                  <a:lnTo>
                    <a:pt x="481" y="1341"/>
                  </a:lnTo>
                  <a:lnTo>
                    <a:pt x="525" y="1331"/>
                  </a:lnTo>
                  <a:lnTo>
                    <a:pt x="563" y="1301"/>
                  </a:lnTo>
                  <a:lnTo>
                    <a:pt x="593" y="1256"/>
                  </a:lnTo>
                  <a:lnTo>
                    <a:pt x="617" y="1185"/>
                  </a:lnTo>
                  <a:lnTo>
                    <a:pt x="622" y="1094"/>
                  </a:lnTo>
                  <a:lnTo>
                    <a:pt x="622" y="973"/>
                  </a:lnTo>
                  <a:lnTo>
                    <a:pt x="675" y="973"/>
                  </a:lnTo>
                  <a:lnTo>
                    <a:pt x="675" y="1099"/>
                  </a:lnTo>
                  <a:lnTo>
                    <a:pt x="670" y="1160"/>
                  </a:lnTo>
                  <a:lnTo>
                    <a:pt x="661" y="1225"/>
                  </a:lnTo>
                  <a:lnTo>
                    <a:pt x="641" y="1281"/>
                  </a:lnTo>
                  <a:lnTo>
                    <a:pt x="612" y="1331"/>
                  </a:lnTo>
                  <a:lnTo>
                    <a:pt x="573" y="1367"/>
                  </a:lnTo>
                  <a:lnTo>
                    <a:pt x="525" y="1392"/>
                  </a:lnTo>
                  <a:lnTo>
                    <a:pt x="461" y="1402"/>
                  </a:lnTo>
                  <a:lnTo>
                    <a:pt x="432" y="1402"/>
                  </a:lnTo>
                  <a:lnTo>
                    <a:pt x="393" y="1397"/>
                  </a:lnTo>
                  <a:lnTo>
                    <a:pt x="316" y="1367"/>
                  </a:lnTo>
                  <a:lnTo>
                    <a:pt x="277" y="1336"/>
                  </a:lnTo>
                  <a:lnTo>
                    <a:pt x="238" y="1301"/>
                  </a:lnTo>
                  <a:lnTo>
                    <a:pt x="209" y="1246"/>
                  </a:lnTo>
                  <a:lnTo>
                    <a:pt x="189" y="1180"/>
                  </a:lnTo>
                  <a:lnTo>
                    <a:pt x="185" y="1099"/>
                  </a:lnTo>
                  <a:lnTo>
                    <a:pt x="185" y="484"/>
                  </a:lnTo>
                  <a:lnTo>
                    <a:pt x="0" y="484"/>
                  </a:lnTo>
                  <a:lnTo>
                    <a:pt x="0" y="434"/>
                  </a:lnTo>
                  <a:lnTo>
                    <a:pt x="73" y="419"/>
                  </a:lnTo>
                  <a:lnTo>
                    <a:pt x="131" y="388"/>
                  </a:lnTo>
                  <a:lnTo>
                    <a:pt x="180" y="338"/>
                  </a:lnTo>
                  <a:lnTo>
                    <a:pt x="219" y="283"/>
                  </a:lnTo>
                  <a:lnTo>
                    <a:pt x="243" y="217"/>
                  </a:lnTo>
                  <a:lnTo>
                    <a:pt x="262" y="141"/>
                  </a:lnTo>
                  <a:lnTo>
                    <a:pt x="272" y="71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auto">
            <a:xfrm>
              <a:off x="5498" y="2082"/>
              <a:ext cx="1074" cy="1009"/>
            </a:xfrm>
            <a:custGeom>
              <a:avLst/>
              <a:gdLst/>
              <a:ahLst/>
              <a:cxnLst>
                <a:cxn ang="0">
                  <a:pos x="486" y="11"/>
                </a:cxn>
                <a:cxn ang="0">
                  <a:pos x="612" y="101"/>
                </a:cxn>
                <a:cxn ang="0">
                  <a:pos x="685" y="101"/>
                </a:cxn>
                <a:cxn ang="0">
                  <a:pos x="811" y="11"/>
                </a:cxn>
                <a:cxn ang="0">
                  <a:pos x="1001" y="31"/>
                </a:cxn>
                <a:cxn ang="0">
                  <a:pos x="1074" y="147"/>
                </a:cxn>
                <a:cxn ang="0">
                  <a:pos x="1020" y="258"/>
                </a:cxn>
                <a:cxn ang="0">
                  <a:pos x="918" y="273"/>
                </a:cxn>
                <a:cxn ang="0">
                  <a:pos x="875" y="202"/>
                </a:cxn>
                <a:cxn ang="0">
                  <a:pos x="938" y="96"/>
                </a:cxn>
                <a:cxn ang="0">
                  <a:pos x="899" y="51"/>
                </a:cxn>
                <a:cxn ang="0">
                  <a:pos x="768" y="91"/>
                </a:cxn>
                <a:cxn ang="0">
                  <a:pos x="680" y="232"/>
                </a:cxn>
                <a:cxn ang="0">
                  <a:pos x="588" y="621"/>
                </a:cxn>
                <a:cxn ang="0">
                  <a:pos x="554" y="782"/>
                </a:cxn>
                <a:cxn ang="0">
                  <a:pos x="569" y="903"/>
                </a:cxn>
                <a:cxn ang="0">
                  <a:pos x="666" y="964"/>
                </a:cxn>
                <a:cxn ang="0">
                  <a:pos x="782" y="923"/>
                </a:cxn>
                <a:cxn ang="0">
                  <a:pos x="918" y="762"/>
                </a:cxn>
                <a:cxn ang="0">
                  <a:pos x="972" y="646"/>
                </a:cxn>
                <a:cxn ang="0">
                  <a:pos x="1011" y="656"/>
                </a:cxn>
                <a:cxn ang="0">
                  <a:pos x="986" y="742"/>
                </a:cxn>
                <a:cxn ang="0">
                  <a:pos x="875" y="913"/>
                </a:cxn>
                <a:cxn ang="0">
                  <a:pos x="666" y="1009"/>
                </a:cxn>
                <a:cxn ang="0">
                  <a:pos x="491" y="938"/>
                </a:cxn>
                <a:cxn ang="0">
                  <a:pos x="423" y="858"/>
                </a:cxn>
                <a:cxn ang="0">
                  <a:pos x="326" y="969"/>
                </a:cxn>
                <a:cxn ang="0">
                  <a:pos x="146" y="1004"/>
                </a:cxn>
                <a:cxn ang="0">
                  <a:pos x="10" y="918"/>
                </a:cxn>
                <a:cxn ang="0">
                  <a:pos x="34" y="772"/>
                </a:cxn>
                <a:cxn ang="0">
                  <a:pos x="146" y="737"/>
                </a:cxn>
                <a:cxn ang="0">
                  <a:pos x="200" y="807"/>
                </a:cxn>
                <a:cxn ang="0">
                  <a:pos x="136" y="913"/>
                </a:cxn>
                <a:cxn ang="0">
                  <a:pos x="180" y="959"/>
                </a:cxn>
                <a:cxn ang="0">
                  <a:pos x="306" y="918"/>
                </a:cxn>
                <a:cxn ang="0">
                  <a:pos x="408" y="727"/>
                </a:cxn>
                <a:cxn ang="0">
                  <a:pos x="510" y="293"/>
                </a:cxn>
                <a:cxn ang="0">
                  <a:pos x="520" y="137"/>
                </a:cxn>
                <a:cxn ang="0">
                  <a:pos x="457" y="56"/>
                </a:cxn>
                <a:cxn ang="0">
                  <a:pos x="374" y="51"/>
                </a:cxn>
                <a:cxn ang="0">
                  <a:pos x="243" y="121"/>
                </a:cxn>
                <a:cxn ang="0">
                  <a:pos x="122" y="338"/>
                </a:cxn>
                <a:cxn ang="0">
                  <a:pos x="78" y="363"/>
                </a:cxn>
                <a:cxn ang="0">
                  <a:pos x="64" y="343"/>
                </a:cxn>
                <a:cxn ang="0">
                  <a:pos x="112" y="212"/>
                </a:cxn>
                <a:cxn ang="0">
                  <a:pos x="263" y="46"/>
                </a:cxn>
              </a:cxnLst>
              <a:rect l="0" t="0" r="r" b="b"/>
              <a:pathLst>
                <a:path w="1074" h="1009">
                  <a:moveTo>
                    <a:pt x="413" y="0"/>
                  </a:moveTo>
                  <a:lnTo>
                    <a:pt x="447" y="0"/>
                  </a:lnTo>
                  <a:lnTo>
                    <a:pt x="486" y="11"/>
                  </a:lnTo>
                  <a:lnTo>
                    <a:pt x="530" y="31"/>
                  </a:lnTo>
                  <a:lnTo>
                    <a:pt x="573" y="61"/>
                  </a:lnTo>
                  <a:lnTo>
                    <a:pt x="612" y="101"/>
                  </a:lnTo>
                  <a:lnTo>
                    <a:pt x="641" y="167"/>
                  </a:lnTo>
                  <a:lnTo>
                    <a:pt x="661" y="137"/>
                  </a:lnTo>
                  <a:lnTo>
                    <a:pt x="685" y="101"/>
                  </a:lnTo>
                  <a:lnTo>
                    <a:pt x="719" y="66"/>
                  </a:lnTo>
                  <a:lnTo>
                    <a:pt x="763" y="36"/>
                  </a:lnTo>
                  <a:lnTo>
                    <a:pt x="811" y="11"/>
                  </a:lnTo>
                  <a:lnTo>
                    <a:pt x="870" y="0"/>
                  </a:lnTo>
                  <a:lnTo>
                    <a:pt x="957" y="11"/>
                  </a:lnTo>
                  <a:lnTo>
                    <a:pt x="1001" y="31"/>
                  </a:lnTo>
                  <a:lnTo>
                    <a:pt x="1040" y="56"/>
                  </a:lnTo>
                  <a:lnTo>
                    <a:pt x="1064" y="96"/>
                  </a:lnTo>
                  <a:lnTo>
                    <a:pt x="1074" y="147"/>
                  </a:lnTo>
                  <a:lnTo>
                    <a:pt x="1064" y="197"/>
                  </a:lnTo>
                  <a:lnTo>
                    <a:pt x="1045" y="232"/>
                  </a:lnTo>
                  <a:lnTo>
                    <a:pt x="1020" y="258"/>
                  </a:lnTo>
                  <a:lnTo>
                    <a:pt x="986" y="273"/>
                  </a:lnTo>
                  <a:lnTo>
                    <a:pt x="957" y="278"/>
                  </a:lnTo>
                  <a:lnTo>
                    <a:pt x="918" y="273"/>
                  </a:lnTo>
                  <a:lnTo>
                    <a:pt x="894" y="253"/>
                  </a:lnTo>
                  <a:lnTo>
                    <a:pt x="879" y="227"/>
                  </a:lnTo>
                  <a:lnTo>
                    <a:pt x="875" y="202"/>
                  </a:lnTo>
                  <a:lnTo>
                    <a:pt x="884" y="162"/>
                  </a:lnTo>
                  <a:lnTo>
                    <a:pt x="904" y="126"/>
                  </a:lnTo>
                  <a:lnTo>
                    <a:pt x="938" y="96"/>
                  </a:lnTo>
                  <a:lnTo>
                    <a:pt x="981" y="81"/>
                  </a:lnTo>
                  <a:lnTo>
                    <a:pt x="938" y="61"/>
                  </a:lnTo>
                  <a:lnTo>
                    <a:pt x="899" y="51"/>
                  </a:lnTo>
                  <a:lnTo>
                    <a:pt x="875" y="51"/>
                  </a:lnTo>
                  <a:lnTo>
                    <a:pt x="816" y="61"/>
                  </a:lnTo>
                  <a:lnTo>
                    <a:pt x="768" y="91"/>
                  </a:lnTo>
                  <a:lnTo>
                    <a:pt x="729" y="137"/>
                  </a:lnTo>
                  <a:lnTo>
                    <a:pt x="700" y="182"/>
                  </a:lnTo>
                  <a:lnTo>
                    <a:pt x="680" y="232"/>
                  </a:lnTo>
                  <a:lnTo>
                    <a:pt x="666" y="278"/>
                  </a:lnTo>
                  <a:lnTo>
                    <a:pt x="661" y="313"/>
                  </a:lnTo>
                  <a:lnTo>
                    <a:pt x="588" y="621"/>
                  </a:lnTo>
                  <a:lnTo>
                    <a:pt x="573" y="686"/>
                  </a:lnTo>
                  <a:lnTo>
                    <a:pt x="559" y="737"/>
                  </a:lnTo>
                  <a:lnTo>
                    <a:pt x="554" y="782"/>
                  </a:lnTo>
                  <a:lnTo>
                    <a:pt x="549" y="817"/>
                  </a:lnTo>
                  <a:lnTo>
                    <a:pt x="554" y="863"/>
                  </a:lnTo>
                  <a:lnTo>
                    <a:pt x="569" y="903"/>
                  </a:lnTo>
                  <a:lnTo>
                    <a:pt x="588" y="933"/>
                  </a:lnTo>
                  <a:lnTo>
                    <a:pt x="622" y="953"/>
                  </a:lnTo>
                  <a:lnTo>
                    <a:pt x="666" y="964"/>
                  </a:lnTo>
                  <a:lnTo>
                    <a:pt x="700" y="959"/>
                  </a:lnTo>
                  <a:lnTo>
                    <a:pt x="739" y="948"/>
                  </a:lnTo>
                  <a:lnTo>
                    <a:pt x="782" y="923"/>
                  </a:lnTo>
                  <a:lnTo>
                    <a:pt x="831" y="888"/>
                  </a:lnTo>
                  <a:lnTo>
                    <a:pt x="875" y="832"/>
                  </a:lnTo>
                  <a:lnTo>
                    <a:pt x="918" y="762"/>
                  </a:lnTo>
                  <a:lnTo>
                    <a:pt x="952" y="671"/>
                  </a:lnTo>
                  <a:lnTo>
                    <a:pt x="962" y="651"/>
                  </a:lnTo>
                  <a:lnTo>
                    <a:pt x="972" y="646"/>
                  </a:lnTo>
                  <a:lnTo>
                    <a:pt x="996" y="646"/>
                  </a:lnTo>
                  <a:lnTo>
                    <a:pt x="1001" y="651"/>
                  </a:lnTo>
                  <a:lnTo>
                    <a:pt x="1011" y="656"/>
                  </a:lnTo>
                  <a:lnTo>
                    <a:pt x="1011" y="666"/>
                  </a:lnTo>
                  <a:lnTo>
                    <a:pt x="1006" y="696"/>
                  </a:lnTo>
                  <a:lnTo>
                    <a:pt x="986" y="742"/>
                  </a:lnTo>
                  <a:lnTo>
                    <a:pt x="962" y="797"/>
                  </a:lnTo>
                  <a:lnTo>
                    <a:pt x="923" y="858"/>
                  </a:lnTo>
                  <a:lnTo>
                    <a:pt x="875" y="913"/>
                  </a:lnTo>
                  <a:lnTo>
                    <a:pt x="811" y="964"/>
                  </a:lnTo>
                  <a:lnTo>
                    <a:pt x="743" y="999"/>
                  </a:lnTo>
                  <a:lnTo>
                    <a:pt x="666" y="1009"/>
                  </a:lnTo>
                  <a:lnTo>
                    <a:pt x="598" y="999"/>
                  </a:lnTo>
                  <a:lnTo>
                    <a:pt x="539" y="974"/>
                  </a:lnTo>
                  <a:lnTo>
                    <a:pt x="491" y="938"/>
                  </a:lnTo>
                  <a:lnTo>
                    <a:pt x="457" y="893"/>
                  </a:lnTo>
                  <a:lnTo>
                    <a:pt x="433" y="843"/>
                  </a:lnTo>
                  <a:lnTo>
                    <a:pt x="423" y="858"/>
                  </a:lnTo>
                  <a:lnTo>
                    <a:pt x="399" y="888"/>
                  </a:lnTo>
                  <a:lnTo>
                    <a:pt x="370" y="928"/>
                  </a:lnTo>
                  <a:lnTo>
                    <a:pt x="326" y="969"/>
                  </a:lnTo>
                  <a:lnTo>
                    <a:pt x="268" y="999"/>
                  </a:lnTo>
                  <a:lnTo>
                    <a:pt x="204" y="1009"/>
                  </a:lnTo>
                  <a:lnTo>
                    <a:pt x="146" y="1004"/>
                  </a:lnTo>
                  <a:lnTo>
                    <a:pt x="93" y="989"/>
                  </a:lnTo>
                  <a:lnTo>
                    <a:pt x="44" y="959"/>
                  </a:lnTo>
                  <a:lnTo>
                    <a:pt x="10" y="918"/>
                  </a:lnTo>
                  <a:lnTo>
                    <a:pt x="0" y="863"/>
                  </a:lnTo>
                  <a:lnTo>
                    <a:pt x="10" y="812"/>
                  </a:lnTo>
                  <a:lnTo>
                    <a:pt x="34" y="772"/>
                  </a:lnTo>
                  <a:lnTo>
                    <a:pt x="73" y="742"/>
                  </a:lnTo>
                  <a:lnTo>
                    <a:pt x="117" y="732"/>
                  </a:lnTo>
                  <a:lnTo>
                    <a:pt x="146" y="737"/>
                  </a:lnTo>
                  <a:lnTo>
                    <a:pt x="170" y="747"/>
                  </a:lnTo>
                  <a:lnTo>
                    <a:pt x="190" y="772"/>
                  </a:lnTo>
                  <a:lnTo>
                    <a:pt x="200" y="807"/>
                  </a:lnTo>
                  <a:lnTo>
                    <a:pt x="190" y="853"/>
                  </a:lnTo>
                  <a:lnTo>
                    <a:pt x="170" y="888"/>
                  </a:lnTo>
                  <a:lnTo>
                    <a:pt x="136" y="913"/>
                  </a:lnTo>
                  <a:lnTo>
                    <a:pt x="98" y="928"/>
                  </a:lnTo>
                  <a:lnTo>
                    <a:pt x="141" y="948"/>
                  </a:lnTo>
                  <a:lnTo>
                    <a:pt x="180" y="959"/>
                  </a:lnTo>
                  <a:lnTo>
                    <a:pt x="204" y="959"/>
                  </a:lnTo>
                  <a:lnTo>
                    <a:pt x="258" y="948"/>
                  </a:lnTo>
                  <a:lnTo>
                    <a:pt x="306" y="918"/>
                  </a:lnTo>
                  <a:lnTo>
                    <a:pt x="350" y="868"/>
                  </a:lnTo>
                  <a:lnTo>
                    <a:pt x="384" y="802"/>
                  </a:lnTo>
                  <a:lnTo>
                    <a:pt x="408" y="727"/>
                  </a:lnTo>
                  <a:lnTo>
                    <a:pt x="472" y="464"/>
                  </a:lnTo>
                  <a:lnTo>
                    <a:pt x="496" y="368"/>
                  </a:lnTo>
                  <a:lnTo>
                    <a:pt x="510" y="293"/>
                  </a:lnTo>
                  <a:lnTo>
                    <a:pt x="520" y="237"/>
                  </a:lnTo>
                  <a:lnTo>
                    <a:pt x="525" y="197"/>
                  </a:lnTo>
                  <a:lnTo>
                    <a:pt x="520" y="137"/>
                  </a:lnTo>
                  <a:lnTo>
                    <a:pt x="505" y="101"/>
                  </a:lnTo>
                  <a:lnTo>
                    <a:pt x="481" y="71"/>
                  </a:lnTo>
                  <a:lnTo>
                    <a:pt x="457" y="56"/>
                  </a:lnTo>
                  <a:lnTo>
                    <a:pt x="433" y="46"/>
                  </a:lnTo>
                  <a:lnTo>
                    <a:pt x="408" y="46"/>
                  </a:lnTo>
                  <a:lnTo>
                    <a:pt x="374" y="51"/>
                  </a:lnTo>
                  <a:lnTo>
                    <a:pt x="336" y="61"/>
                  </a:lnTo>
                  <a:lnTo>
                    <a:pt x="292" y="86"/>
                  </a:lnTo>
                  <a:lnTo>
                    <a:pt x="243" y="121"/>
                  </a:lnTo>
                  <a:lnTo>
                    <a:pt x="200" y="177"/>
                  </a:lnTo>
                  <a:lnTo>
                    <a:pt x="156" y="247"/>
                  </a:lnTo>
                  <a:lnTo>
                    <a:pt x="122" y="338"/>
                  </a:lnTo>
                  <a:lnTo>
                    <a:pt x="112" y="358"/>
                  </a:lnTo>
                  <a:lnTo>
                    <a:pt x="102" y="363"/>
                  </a:lnTo>
                  <a:lnTo>
                    <a:pt x="78" y="363"/>
                  </a:lnTo>
                  <a:lnTo>
                    <a:pt x="68" y="358"/>
                  </a:lnTo>
                  <a:lnTo>
                    <a:pt x="64" y="353"/>
                  </a:lnTo>
                  <a:lnTo>
                    <a:pt x="64" y="343"/>
                  </a:lnTo>
                  <a:lnTo>
                    <a:pt x="68" y="313"/>
                  </a:lnTo>
                  <a:lnTo>
                    <a:pt x="88" y="268"/>
                  </a:lnTo>
                  <a:lnTo>
                    <a:pt x="112" y="212"/>
                  </a:lnTo>
                  <a:lnTo>
                    <a:pt x="151" y="152"/>
                  </a:lnTo>
                  <a:lnTo>
                    <a:pt x="204" y="96"/>
                  </a:lnTo>
                  <a:lnTo>
                    <a:pt x="263" y="46"/>
                  </a:lnTo>
                  <a:lnTo>
                    <a:pt x="331" y="11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auto">
            <a:xfrm>
              <a:off x="6829" y="1210"/>
              <a:ext cx="554" cy="1054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316" y="0"/>
                </a:cxn>
                <a:cxn ang="0">
                  <a:pos x="330" y="5"/>
                </a:cxn>
                <a:cxn ang="0">
                  <a:pos x="335" y="5"/>
                </a:cxn>
                <a:cxn ang="0">
                  <a:pos x="340" y="15"/>
                </a:cxn>
                <a:cxn ang="0">
                  <a:pos x="345" y="30"/>
                </a:cxn>
                <a:cxn ang="0">
                  <a:pos x="345" y="948"/>
                </a:cxn>
                <a:cxn ang="0">
                  <a:pos x="350" y="968"/>
                </a:cxn>
                <a:cxn ang="0">
                  <a:pos x="364" y="983"/>
                </a:cxn>
                <a:cxn ang="0">
                  <a:pos x="389" y="993"/>
                </a:cxn>
                <a:cxn ang="0">
                  <a:pos x="432" y="998"/>
                </a:cxn>
                <a:cxn ang="0">
                  <a:pos x="554" y="998"/>
                </a:cxn>
                <a:cxn ang="0">
                  <a:pos x="554" y="1054"/>
                </a:cxn>
                <a:cxn ang="0">
                  <a:pos x="457" y="1054"/>
                </a:cxn>
                <a:cxn ang="0">
                  <a:pos x="389" y="1049"/>
                </a:cxn>
                <a:cxn ang="0">
                  <a:pos x="194" y="1049"/>
                </a:cxn>
                <a:cxn ang="0">
                  <a:pos x="136" y="1054"/>
                </a:cxn>
                <a:cxn ang="0">
                  <a:pos x="10" y="1054"/>
                </a:cxn>
                <a:cxn ang="0">
                  <a:pos x="10" y="998"/>
                </a:cxn>
                <a:cxn ang="0">
                  <a:pos x="131" y="998"/>
                </a:cxn>
                <a:cxn ang="0">
                  <a:pos x="175" y="988"/>
                </a:cxn>
                <a:cxn ang="0">
                  <a:pos x="199" y="978"/>
                </a:cxn>
                <a:cxn ang="0">
                  <a:pos x="214" y="963"/>
                </a:cxn>
                <a:cxn ang="0">
                  <a:pos x="219" y="948"/>
                </a:cxn>
                <a:cxn ang="0">
                  <a:pos x="219" y="116"/>
                </a:cxn>
                <a:cxn ang="0">
                  <a:pos x="155" y="141"/>
                </a:cxn>
                <a:cxn ang="0">
                  <a:pos x="92" y="151"/>
                </a:cxn>
                <a:cxn ang="0">
                  <a:pos x="39" y="156"/>
                </a:cxn>
                <a:cxn ang="0">
                  <a:pos x="0" y="156"/>
                </a:cxn>
                <a:cxn ang="0">
                  <a:pos x="0" y="101"/>
                </a:cxn>
                <a:cxn ang="0">
                  <a:pos x="49" y="101"/>
                </a:cxn>
                <a:cxn ang="0">
                  <a:pos x="107" y="96"/>
                </a:cxn>
                <a:cxn ang="0">
                  <a:pos x="170" y="81"/>
                </a:cxn>
                <a:cxn ang="0">
                  <a:pos x="238" y="50"/>
                </a:cxn>
                <a:cxn ang="0">
                  <a:pos x="296" y="0"/>
                </a:cxn>
              </a:cxnLst>
              <a:rect l="0" t="0" r="r" b="b"/>
              <a:pathLst>
                <a:path w="554" h="1054">
                  <a:moveTo>
                    <a:pt x="296" y="0"/>
                  </a:moveTo>
                  <a:lnTo>
                    <a:pt x="316" y="0"/>
                  </a:lnTo>
                  <a:lnTo>
                    <a:pt x="330" y="5"/>
                  </a:lnTo>
                  <a:lnTo>
                    <a:pt x="335" y="5"/>
                  </a:lnTo>
                  <a:lnTo>
                    <a:pt x="340" y="15"/>
                  </a:lnTo>
                  <a:lnTo>
                    <a:pt x="345" y="30"/>
                  </a:lnTo>
                  <a:lnTo>
                    <a:pt x="345" y="948"/>
                  </a:lnTo>
                  <a:lnTo>
                    <a:pt x="350" y="968"/>
                  </a:lnTo>
                  <a:lnTo>
                    <a:pt x="364" y="983"/>
                  </a:lnTo>
                  <a:lnTo>
                    <a:pt x="389" y="993"/>
                  </a:lnTo>
                  <a:lnTo>
                    <a:pt x="432" y="998"/>
                  </a:lnTo>
                  <a:lnTo>
                    <a:pt x="554" y="998"/>
                  </a:lnTo>
                  <a:lnTo>
                    <a:pt x="554" y="1054"/>
                  </a:lnTo>
                  <a:lnTo>
                    <a:pt x="457" y="1054"/>
                  </a:lnTo>
                  <a:lnTo>
                    <a:pt x="389" y="1049"/>
                  </a:lnTo>
                  <a:lnTo>
                    <a:pt x="194" y="1049"/>
                  </a:lnTo>
                  <a:lnTo>
                    <a:pt x="136" y="1054"/>
                  </a:lnTo>
                  <a:lnTo>
                    <a:pt x="10" y="1054"/>
                  </a:lnTo>
                  <a:lnTo>
                    <a:pt x="10" y="998"/>
                  </a:lnTo>
                  <a:lnTo>
                    <a:pt x="131" y="998"/>
                  </a:lnTo>
                  <a:lnTo>
                    <a:pt x="175" y="988"/>
                  </a:lnTo>
                  <a:lnTo>
                    <a:pt x="199" y="978"/>
                  </a:lnTo>
                  <a:lnTo>
                    <a:pt x="214" y="963"/>
                  </a:lnTo>
                  <a:lnTo>
                    <a:pt x="219" y="948"/>
                  </a:lnTo>
                  <a:lnTo>
                    <a:pt x="219" y="116"/>
                  </a:lnTo>
                  <a:lnTo>
                    <a:pt x="155" y="141"/>
                  </a:lnTo>
                  <a:lnTo>
                    <a:pt x="92" y="151"/>
                  </a:lnTo>
                  <a:lnTo>
                    <a:pt x="39" y="156"/>
                  </a:lnTo>
                  <a:lnTo>
                    <a:pt x="0" y="156"/>
                  </a:lnTo>
                  <a:lnTo>
                    <a:pt x="0" y="101"/>
                  </a:lnTo>
                  <a:lnTo>
                    <a:pt x="49" y="101"/>
                  </a:lnTo>
                  <a:lnTo>
                    <a:pt x="107" y="96"/>
                  </a:lnTo>
                  <a:lnTo>
                    <a:pt x="170" y="81"/>
                  </a:lnTo>
                  <a:lnTo>
                    <a:pt x="238" y="50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9" name="Freeform 11"/>
            <p:cNvSpPr>
              <a:spLocks noEditPoints="1"/>
            </p:cNvSpPr>
            <p:nvPr/>
          </p:nvSpPr>
          <p:spPr bwMode="auto">
            <a:xfrm>
              <a:off x="8339" y="2254"/>
              <a:ext cx="1438" cy="519"/>
            </a:xfrm>
            <a:custGeom>
              <a:avLst/>
              <a:gdLst/>
              <a:ahLst/>
              <a:cxnLst>
                <a:cxn ang="0">
                  <a:pos x="44" y="434"/>
                </a:cxn>
                <a:cxn ang="0">
                  <a:pos x="1404" y="434"/>
                </a:cxn>
                <a:cxn ang="0">
                  <a:pos x="1423" y="444"/>
                </a:cxn>
                <a:cxn ang="0">
                  <a:pos x="1433" y="454"/>
                </a:cxn>
                <a:cxn ang="0">
                  <a:pos x="1438" y="464"/>
                </a:cxn>
                <a:cxn ang="0">
                  <a:pos x="1438" y="494"/>
                </a:cxn>
                <a:cxn ang="0">
                  <a:pos x="1433" y="504"/>
                </a:cxn>
                <a:cxn ang="0">
                  <a:pos x="1413" y="514"/>
                </a:cxn>
                <a:cxn ang="0">
                  <a:pos x="1399" y="519"/>
                </a:cxn>
                <a:cxn ang="0">
                  <a:pos x="49" y="519"/>
                </a:cxn>
                <a:cxn ang="0">
                  <a:pos x="34" y="514"/>
                </a:cxn>
                <a:cxn ang="0">
                  <a:pos x="25" y="514"/>
                </a:cxn>
                <a:cxn ang="0">
                  <a:pos x="5" y="494"/>
                </a:cxn>
                <a:cxn ang="0">
                  <a:pos x="5" y="464"/>
                </a:cxn>
                <a:cxn ang="0">
                  <a:pos x="10" y="454"/>
                </a:cxn>
                <a:cxn ang="0">
                  <a:pos x="20" y="444"/>
                </a:cxn>
                <a:cxn ang="0">
                  <a:pos x="29" y="439"/>
                </a:cxn>
                <a:cxn ang="0">
                  <a:pos x="44" y="434"/>
                </a:cxn>
                <a:cxn ang="0">
                  <a:pos x="39" y="0"/>
                </a:cxn>
                <a:cxn ang="0">
                  <a:pos x="1389" y="0"/>
                </a:cxn>
                <a:cxn ang="0">
                  <a:pos x="1404" y="5"/>
                </a:cxn>
                <a:cxn ang="0">
                  <a:pos x="1413" y="5"/>
                </a:cxn>
                <a:cxn ang="0">
                  <a:pos x="1433" y="25"/>
                </a:cxn>
                <a:cxn ang="0">
                  <a:pos x="1433" y="55"/>
                </a:cxn>
                <a:cxn ang="0">
                  <a:pos x="1428" y="65"/>
                </a:cxn>
                <a:cxn ang="0">
                  <a:pos x="1418" y="75"/>
                </a:cxn>
                <a:cxn ang="0">
                  <a:pos x="1399" y="86"/>
                </a:cxn>
                <a:cxn ang="0">
                  <a:pos x="34" y="86"/>
                </a:cxn>
                <a:cxn ang="0">
                  <a:pos x="15" y="75"/>
                </a:cxn>
                <a:cxn ang="0">
                  <a:pos x="5" y="65"/>
                </a:cxn>
                <a:cxn ang="0">
                  <a:pos x="0" y="55"/>
                </a:cxn>
                <a:cxn ang="0">
                  <a:pos x="0" y="25"/>
                </a:cxn>
                <a:cxn ang="0">
                  <a:pos x="5" y="15"/>
                </a:cxn>
                <a:cxn ang="0">
                  <a:pos x="25" y="5"/>
                </a:cxn>
                <a:cxn ang="0">
                  <a:pos x="39" y="0"/>
                </a:cxn>
              </a:cxnLst>
              <a:rect l="0" t="0" r="r" b="b"/>
              <a:pathLst>
                <a:path w="1438" h="519">
                  <a:moveTo>
                    <a:pt x="44" y="434"/>
                  </a:moveTo>
                  <a:lnTo>
                    <a:pt x="1404" y="434"/>
                  </a:lnTo>
                  <a:lnTo>
                    <a:pt x="1423" y="444"/>
                  </a:lnTo>
                  <a:lnTo>
                    <a:pt x="1433" y="454"/>
                  </a:lnTo>
                  <a:lnTo>
                    <a:pt x="1438" y="464"/>
                  </a:lnTo>
                  <a:lnTo>
                    <a:pt x="1438" y="494"/>
                  </a:lnTo>
                  <a:lnTo>
                    <a:pt x="1433" y="504"/>
                  </a:lnTo>
                  <a:lnTo>
                    <a:pt x="1413" y="514"/>
                  </a:lnTo>
                  <a:lnTo>
                    <a:pt x="1399" y="519"/>
                  </a:lnTo>
                  <a:lnTo>
                    <a:pt x="49" y="519"/>
                  </a:lnTo>
                  <a:lnTo>
                    <a:pt x="34" y="514"/>
                  </a:lnTo>
                  <a:lnTo>
                    <a:pt x="25" y="514"/>
                  </a:lnTo>
                  <a:lnTo>
                    <a:pt x="5" y="494"/>
                  </a:lnTo>
                  <a:lnTo>
                    <a:pt x="5" y="464"/>
                  </a:lnTo>
                  <a:lnTo>
                    <a:pt x="10" y="454"/>
                  </a:lnTo>
                  <a:lnTo>
                    <a:pt x="20" y="444"/>
                  </a:lnTo>
                  <a:lnTo>
                    <a:pt x="29" y="439"/>
                  </a:lnTo>
                  <a:lnTo>
                    <a:pt x="44" y="434"/>
                  </a:lnTo>
                  <a:close/>
                  <a:moveTo>
                    <a:pt x="39" y="0"/>
                  </a:moveTo>
                  <a:lnTo>
                    <a:pt x="1389" y="0"/>
                  </a:lnTo>
                  <a:lnTo>
                    <a:pt x="1404" y="5"/>
                  </a:lnTo>
                  <a:lnTo>
                    <a:pt x="1413" y="5"/>
                  </a:lnTo>
                  <a:lnTo>
                    <a:pt x="1433" y="25"/>
                  </a:lnTo>
                  <a:lnTo>
                    <a:pt x="1433" y="55"/>
                  </a:lnTo>
                  <a:lnTo>
                    <a:pt x="1428" y="65"/>
                  </a:lnTo>
                  <a:lnTo>
                    <a:pt x="1418" y="75"/>
                  </a:lnTo>
                  <a:lnTo>
                    <a:pt x="1399" y="86"/>
                  </a:lnTo>
                  <a:lnTo>
                    <a:pt x="34" y="86"/>
                  </a:lnTo>
                  <a:lnTo>
                    <a:pt x="15" y="75"/>
                  </a:lnTo>
                  <a:lnTo>
                    <a:pt x="5" y="65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5" y="15"/>
                  </a:lnTo>
                  <a:lnTo>
                    <a:pt x="25" y="5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auto">
            <a:xfrm>
              <a:off x="10568" y="2082"/>
              <a:ext cx="1073" cy="1009"/>
            </a:xfrm>
            <a:custGeom>
              <a:avLst/>
              <a:gdLst/>
              <a:ahLst/>
              <a:cxnLst>
                <a:cxn ang="0">
                  <a:pos x="486" y="11"/>
                </a:cxn>
                <a:cxn ang="0">
                  <a:pos x="612" y="101"/>
                </a:cxn>
                <a:cxn ang="0">
                  <a:pos x="685" y="101"/>
                </a:cxn>
                <a:cxn ang="0">
                  <a:pos x="811" y="11"/>
                </a:cxn>
                <a:cxn ang="0">
                  <a:pos x="1001" y="31"/>
                </a:cxn>
                <a:cxn ang="0">
                  <a:pos x="1073" y="147"/>
                </a:cxn>
                <a:cxn ang="0">
                  <a:pos x="1020" y="258"/>
                </a:cxn>
                <a:cxn ang="0">
                  <a:pos x="918" y="273"/>
                </a:cxn>
                <a:cxn ang="0">
                  <a:pos x="874" y="202"/>
                </a:cxn>
                <a:cxn ang="0">
                  <a:pos x="937" y="96"/>
                </a:cxn>
                <a:cxn ang="0">
                  <a:pos x="899" y="51"/>
                </a:cxn>
                <a:cxn ang="0">
                  <a:pos x="767" y="91"/>
                </a:cxn>
                <a:cxn ang="0">
                  <a:pos x="680" y="232"/>
                </a:cxn>
                <a:cxn ang="0">
                  <a:pos x="588" y="621"/>
                </a:cxn>
                <a:cxn ang="0">
                  <a:pos x="554" y="782"/>
                </a:cxn>
                <a:cxn ang="0">
                  <a:pos x="568" y="903"/>
                </a:cxn>
                <a:cxn ang="0">
                  <a:pos x="665" y="964"/>
                </a:cxn>
                <a:cxn ang="0">
                  <a:pos x="782" y="923"/>
                </a:cxn>
                <a:cxn ang="0">
                  <a:pos x="918" y="762"/>
                </a:cxn>
                <a:cxn ang="0">
                  <a:pos x="971" y="646"/>
                </a:cxn>
                <a:cxn ang="0">
                  <a:pos x="1010" y="656"/>
                </a:cxn>
                <a:cxn ang="0">
                  <a:pos x="986" y="742"/>
                </a:cxn>
                <a:cxn ang="0">
                  <a:pos x="874" y="913"/>
                </a:cxn>
                <a:cxn ang="0">
                  <a:pos x="665" y="1009"/>
                </a:cxn>
                <a:cxn ang="0">
                  <a:pos x="491" y="938"/>
                </a:cxn>
                <a:cxn ang="0">
                  <a:pos x="423" y="858"/>
                </a:cxn>
                <a:cxn ang="0">
                  <a:pos x="326" y="969"/>
                </a:cxn>
                <a:cxn ang="0">
                  <a:pos x="146" y="1004"/>
                </a:cxn>
                <a:cxn ang="0">
                  <a:pos x="10" y="918"/>
                </a:cxn>
                <a:cxn ang="0">
                  <a:pos x="34" y="772"/>
                </a:cxn>
                <a:cxn ang="0">
                  <a:pos x="146" y="737"/>
                </a:cxn>
                <a:cxn ang="0">
                  <a:pos x="199" y="807"/>
                </a:cxn>
                <a:cxn ang="0">
                  <a:pos x="136" y="913"/>
                </a:cxn>
                <a:cxn ang="0">
                  <a:pos x="180" y="959"/>
                </a:cxn>
                <a:cxn ang="0">
                  <a:pos x="306" y="918"/>
                </a:cxn>
                <a:cxn ang="0">
                  <a:pos x="408" y="727"/>
                </a:cxn>
                <a:cxn ang="0">
                  <a:pos x="510" y="293"/>
                </a:cxn>
                <a:cxn ang="0">
                  <a:pos x="520" y="137"/>
                </a:cxn>
                <a:cxn ang="0">
                  <a:pos x="457" y="56"/>
                </a:cxn>
                <a:cxn ang="0">
                  <a:pos x="374" y="51"/>
                </a:cxn>
                <a:cxn ang="0">
                  <a:pos x="243" y="121"/>
                </a:cxn>
                <a:cxn ang="0">
                  <a:pos x="122" y="338"/>
                </a:cxn>
                <a:cxn ang="0">
                  <a:pos x="78" y="363"/>
                </a:cxn>
                <a:cxn ang="0">
                  <a:pos x="63" y="343"/>
                </a:cxn>
                <a:cxn ang="0">
                  <a:pos x="112" y="212"/>
                </a:cxn>
                <a:cxn ang="0">
                  <a:pos x="262" y="46"/>
                </a:cxn>
              </a:cxnLst>
              <a:rect l="0" t="0" r="r" b="b"/>
              <a:pathLst>
                <a:path w="1073" h="1009">
                  <a:moveTo>
                    <a:pt x="413" y="0"/>
                  </a:moveTo>
                  <a:lnTo>
                    <a:pt x="447" y="0"/>
                  </a:lnTo>
                  <a:lnTo>
                    <a:pt x="486" y="11"/>
                  </a:lnTo>
                  <a:lnTo>
                    <a:pt x="529" y="31"/>
                  </a:lnTo>
                  <a:lnTo>
                    <a:pt x="573" y="61"/>
                  </a:lnTo>
                  <a:lnTo>
                    <a:pt x="612" y="101"/>
                  </a:lnTo>
                  <a:lnTo>
                    <a:pt x="641" y="167"/>
                  </a:lnTo>
                  <a:lnTo>
                    <a:pt x="661" y="137"/>
                  </a:lnTo>
                  <a:lnTo>
                    <a:pt x="685" y="101"/>
                  </a:lnTo>
                  <a:lnTo>
                    <a:pt x="719" y="66"/>
                  </a:lnTo>
                  <a:lnTo>
                    <a:pt x="763" y="36"/>
                  </a:lnTo>
                  <a:lnTo>
                    <a:pt x="811" y="11"/>
                  </a:lnTo>
                  <a:lnTo>
                    <a:pt x="869" y="0"/>
                  </a:lnTo>
                  <a:lnTo>
                    <a:pt x="957" y="11"/>
                  </a:lnTo>
                  <a:lnTo>
                    <a:pt x="1001" y="31"/>
                  </a:lnTo>
                  <a:lnTo>
                    <a:pt x="1039" y="56"/>
                  </a:lnTo>
                  <a:lnTo>
                    <a:pt x="1064" y="96"/>
                  </a:lnTo>
                  <a:lnTo>
                    <a:pt x="1073" y="147"/>
                  </a:lnTo>
                  <a:lnTo>
                    <a:pt x="1064" y="197"/>
                  </a:lnTo>
                  <a:lnTo>
                    <a:pt x="1044" y="232"/>
                  </a:lnTo>
                  <a:lnTo>
                    <a:pt x="1020" y="258"/>
                  </a:lnTo>
                  <a:lnTo>
                    <a:pt x="986" y="273"/>
                  </a:lnTo>
                  <a:lnTo>
                    <a:pt x="957" y="278"/>
                  </a:lnTo>
                  <a:lnTo>
                    <a:pt x="918" y="273"/>
                  </a:lnTo>
                  <a:lnTo>
                    <a:pt x="894" y="253"/>
                  </a:lnTo>
                  <a:lnTo>
                    <a:pt x="879" y="227"/>
                  </a:lnTo>
                  <a:lnTo>
                    <a:pt x="874" y="202"/>
                  </a:lnTo>
                  <a:lnTo>
                    <a:pt x="884" y="162"/>
                  </a:lnTo>
                  <a:lnTo>
                    <a:pt x="903" y="126"/>
                  </a:lnTo>
                  <a:lnTo>
                    <a:pt x="937" y="96"/>
                  </a:lnTo>
                  <a:lnTo>
                    <a:pt x="981" y="81"/>
                  </a:lnTo>
                  <a:lnTo>
                    <a:pt x="937" y="61"/>
                  </a:lnTo>
                  <a:lnTo>
                    <a:pt x="899" y="51"/>
                  </a:lnTo>
                  <a:lnTo>
                    <a:pt x="874" y="51"/>
                  </a:lnTo>
                  <a:lnTo>
                    <a:pt x="816" y="61"/>
                  </a:lnTo>
                  <a:lnTo>
                    <a:pt x="767" y="91"/>
                  </a:lnTo>
                  <a:lnTo>
                    <a:pt x="729" y="137"/>
                  </a:lnTo>
                  <a:lnTo>
                    <a:pt x="699" y="182"/>
                  </a:lnTo>
                  <a:lnTo>
                    <a:pt x="680" y="232"/>
                  </a:lnTo>
                  <a:lnTo>
                    <a:pt x="665" y="278"/>
                  </a:lnTo>
                  <a:lnTo>
                    <a:pt x="661" y="313"/>
                  </a:lnTo>
                  <a:lnTo>
                    <a:pt x="588" y="621"/>
                  </a:lnTo>
                  <a:lnTo>
                    <a:pt x="573" y="686"/>
                  </a:lnTo>
                  <a:lnTo>
                    <a:pt x="559" y="737"/>
                  </a:lnTo>
                  <a:lnTo>
                    <a:pt x="554" y="782"/>
                  </a:lnTo>
                  <a:lnTo>
                    <a:pt x="549" y="817"/>
                  </a:lnTo>
                  <a:lnTo>
                    <a:pt x="554" y="863"/>
                  </a:lnTo>
                  <a:lnTo>
                    <a:pt x="568" y="903"/>
                  </a:lnTo>
                  <a:lnTo>
                    <a:pt x="588" y="933"/>
                  </a:lnTo>
                  <a:lnTo>
                    <a:pt x="622" y="953"/>
                  </a:lnTo>
                  <a:lnTo>
                    <a:pt x="665" y="964"/>
                  </a:lnTo>
                  <a:lnTo>
                    <a:pt x="699" y="959"/>
                  </a:lnTo>
                  <a:lnTo>
                    <a:pt x="738" y="948"/>
                  </a:lnTo>
                  <a:lnTo>
                    <a:pt x="782" y="923"/>
                  </a:lnTo>
                  <a:lnTo>
                    <a:pt x="831" y="888"/>
                  </a:lnTo>
                  <a:lnTo>
                    <a:pt x="874" y="832"/>
                  </a:lnTo>
                  <a:lnTo>
                    <a:pt x="918" y="762"/>
                  </a:lnTo>
                  <a:lnTo>
                    <a:pt x="952" y="671"/>
                  </a:lnTo>
                  <a:lnTo>
                    <a:pt x="962" y="651"/>
                  </a:lnTo>
                  <a:lnTo>
                    <a:pt x="971" y="646"/>
                  </a:lnTo>
                  <a:lnTo>
                    <a:pt x="996" y="646"/>
                  </a:lnTo>
                  <a:lnTo>
                    <a:pt x="1001" y="651"/>
                  </a:lnTo>
                  <a:lnTo>
                    <a:pt x="1010" y="656"/>
                  </a:lnTo>
                  <a:lnTo>
                    <a:pt x="1010" y="666"/>
                  </a:lnTo>
                  <a:lnTo>
                    <a:pt x="1005" y="696"/>
                  </a:lnTo>
                  <a:lnTo>
                    <a:pt x="986" y="742"/>
                  </a:lnTo>
                  <a:lnTo>
                    <a:pt x="962" y="797"/>
                  </a:lnTo>
                  <a:lnTo>
                    <a:pt x="923" y="858"/>
                  </a:lnTo>
                  <a:lnTo>
                    <a:pt x="874" y="913"/>
                  </a:lnTo>
                  <a:lnTo>
                    <a:pt x="816" y="964"/>
                  </a:lnTo>
                  <a:lnTo>
                    <a:pt x="743" y="999"/>
                  </a:lnTo>
                  <a:lnTo>
                    <a:pt x="665" y="1009"/>
                  </a:lnTo>
                  <a:lnTo>
                    <a:pt x="597" y="999"/>
                  </a:lnTo>
                  <a:lnTo>
                    <a:pt x="539" y="974"/>
                  </a:lnTo>
                  <a:lnTo>
                    <a:pt x="491" y="938"/>
                  </a:lnTo>
                  <a:lnTo>
                    <a:pt x="457" y="893"/>
                  </a:lnTo>
                  <a:lnTo>
                    <a:pt x="432" y="843"/>
                  </a:lnTo>
                  <a:lnTo>
                    <a:pt x="423" y="858"/>
                  </a:lnTo>
                  <a:lnTo>
                    <a:pt x="398" y="888"/>
                  </a:lnTo>
                  <a:lnTo>
                    <a:pt x="369" y="928"/>
                  </a:lnTo>
                  <a:lnTo>
                    <a:pt x="326" y="969"/>
                  </a:lnTo>
                  <a:lnTo>
                    <a:pt x="267" y="999"/>
                  </a:lnTo>
                  <a:lnTo>
                    <a:pt x="204" y="1009"/>
                  </a:lnTo>
                  <a:lnTo>
                    <a:pt x="146" y="1004"/>
                  </a:lnTo>
                  <a:lnTo>
                    <a:pt x="92" y="989"/>
                  </a:lnTo>
                  <a:lnTo>
                    <a:pt x="44" y="959"/>
                  </a:lnTo>
                  <a:lnTo>
                    <a:pt x="10" y="918"/>
                  </a:lnTo>
                  <a:lnTo>
                    <a:pt x="0" y="863"/>
                  </a:lnTo>
                  <a:lnTo>
                    <a:pt x="10" y="812"/>
                  </a:lnTo>
                  <a:lnTo>
                    <a:pt x="34" y="772"/>
                  </a:lnTo>
                  <a:lnTo>
                    <a:pt x="73" y="742"/>
                  </a:lnTo>
                  <a:lnTo>
                    <a:pt x="117" y="732"/>
                  </a:lnTo>
                  <a:lnTo>
                    <a:pt x="146" y="737"/>
                  </a:lnTo>
                  <a:lnTo>
                    <a:pt x="170" y="747"/>
                  </a:lnTo>
                  <a:lnTo>
                    <a:pt x="190" y="772"/>
                  </a:lnTo>
                  <a:lnTo>
                    <a:pt x="199" y="807"/>
                  </a:lnTo>
                  <a:lnTo>
                    <a:pt x="190" y="853"/>
                  </a:lnTo>
                  <a:lnTo>
                    <a:pt x="170" y="888"/>
                  </a:lnTo>
                  <a:lnTo>
                    <a:pt x="136" y="913"/>
                  </a:lnTo>
                  <a:lnTo>
                    <a:pt x="97" y="928"/>
                  </a:lnTo>
                  <a:lnTo>
                    <a:pt x="141" y="948"/>
                  </a:lnTo>
                  <a:lnTo>
                    <a:pt x="180" y="959"/>
                  </a:lnTo>
                  <a:lnTo>
                    <a:pt x="204" y="959"/>
                  </a:lnTo>
                  <a:lnTo>
                    <a:pt x="258" y="948"/>
                  </a:lnTo>
                  <a:lnTo>
                    <a:pt x="306" y="918"/>
                  </a:lnTo>
                  <a:lnTo>
                    <a:pt x="350" y="868"/>
                  </a:lnTo>
                  <a:lnTo>
                    <a:pt x="384" y="802"/>
                  </a:lnTo>
                  <a:lnTo>
                    <a:pt x="408" y="727"/>
                  </a:lnTo>
                  <a:lnTo>
                    <a:pt x="471" y="464"/>
                  </a:lnTo>
                  <a:lnTo>
                    <a:pt x="495" y="368"/>
                  </a:lnTo>
                  <a:lnTo>
                    <a:pt x="510" y="293"/>
                  </a:lnTo>
                  <a:lnTo>
                    <a:pt x="520" y="237"/>
                  </a:lnTo>
                  <a:lnTo>
                    <a:pt x="525" y="197"/>
                  </a:lnTo>
                  <a:lnTo>
                    <a:pt x="520" y="137"/>
                  </a:lnTo>
                  <a:lnTo>
                    <a:pt x="505" y="101"/>
                  </a:lnTo>
                  <a:lnTo>
                    <a:pt x="481" y="71"/>
                  </a:lnTo>
                  <a:lnTo>
                    <a:pt x="457" y="56"/>
                  </a:lnTo>
                  <a:lnTo>
                    <a:pt x="432" y="46"/>
                  </a:lnTo>
                  <a:lnTo>
                    <a:pt x="408" y="46"/>
                  </a:lnTo>
                  <a:lnTo>
                    <a:pt x="374" y="51"/>
                  </a:lnTo>
                  <a:lnTo>
                    <a:pt x="335" y="61"/>
                  </a:lnTo>
                  <a:lnTo>
                    <a:pt x="292" y="86"/>
                  </a:lnTo>
                  <a:lnTo>
                    <a:pt x="243" y="121"/>
                  </a:lnTo>
                  <a:lnTo>
                    <a:pt x="199" y="177"/>
                  </a:lnTo>
                  <a:lnTo>
                    <a:pt x="156" y="247"/>
                  </a:lnTo>
                  <a:lnTo>
                    <a:pt x="122" y="338"/>
                  </a:lnTo>
                  <a:lnTo>
                    <a:pt x="112" y="358"/>
                  </a:lnTo>
                  <a:lnTo>
                    <a:pt x="102" y="363"/>
                  </a:lnTo>
                  <a:lnTo>
                    <a:pt x="78" y="363"/>
                  </a:lnTo>
                  <a:lnTo>
                    <a:pt x="68" y="358"/>
                  </a:lnTo>
                  <a:lnTo>
                    <a:pt x="63" y="353"/>
                  </a:lnTo>
                  <a:lnTo>
                    <a:pt x="63" y="343"/>
                  </a:lnTo>
                  <a:lnTo>
                    <a:pt x="68" y="313"/>
                  </a:lnTo>
                  <a:lnTo>
                    <a:pt x="88" y="268"/>
                  </a:lnTo>
                  <a:lnTo>
                    <a:pt x="112" y="212"/>
                  </a:lnTo>
                  <a:lnTo>
                    <a:pt x="151" y="152"/>
                  </a:lnTo>
                  <a:lnTo>
                    <a:pt x="204" y="96"/>
                  </a:lnTo>
                  <a:lnTo>
                    <a:pt x="262" y="46"/>
                  </a:lnTo>
                  <a:lnTo>
                    <a:pt x="330" y="11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1" name="Freeform 13"/>
            <p:cNvSpPr>
              <a:spLocks/>
            </p:cNvSpPr>
            <p:nvPr/>
          </p:nvSpPr>
          <p:spPr bwMode="auto">
            <a:xfrm>
              <a:off x="11821" y="1210"/>
              <a:ext cx="685" cy="1049"/>
            </a:xfrm>
            <a:custGeom>
              <a:avLst/>
              <a:gdLst/>
              <a:ahLst/>
              <a:cxnLst>
                <a:cxn ang="0">
                  <a:pos x="403" y="5"/>
                </a:cxn>
                <a:cxn ang="0">
                  <a:pos x="544" y="61"/>
                </a:cxn>
                <a:cxn ang="0">
                  <a:pos x="646" y="161"/>
                </a:cxn>
                <a:cxn ang="0">
                  <a:pos x="680" y="308"/>
                </a:cxn>
                <a:cxn ang="0">
                  <a:pos x="636" y="469"/>
                </a:cxn>
                <a:cxn ang="0">
                  <a:pos x="529" y="595"/>
                </a:cxn>
                <a:cxn ang="0">
                  <a:pos x="418" y="686"/>
                </a:cxn>
                <a:cxn ang="0">
                  <a:pos x="335" y="756"/>
                </a:cxn>
                <a:cxn ang="0">
                  <a:pos x="228" y="852"/>
                </a:cxn>
                <a:cxn ang="0">
                  <a:pos x="534" y="918"/>
                </a:cxn>
                <a:cxn ang="0">
                  <a:pos x="588" y="908"/>
                </a:cxn>
                <a:cxn ang="0">
                  <a:pos x="612" y="842"/>
                </a:cxn>
                <a:cxn ang="0">
                  <a:pos x="626" y="761"/>
                </a:cxn>
                <a:cxn ang="0">
                  <a:pos x="636" y="1049"/>
                </a:cxn>
                <a:cxn ang="0">
                  <a:pos x="5" y="1004"/>
                </a:cxn>
                <a:cxn ang="0">
                  <a:pos x="384" y="605"/>
                </a:cxn>
                <a:cxn ang="0">
                  <a:pos x="457" y="514"/>
                </a:cxn>
                <a:cxn ang="0">
                  <a:pos x="520" y="383"/>
                </a:cxn>
                <a:cxn ang="0">
                  <a:pos x="525" y="242"/>
                </a:cxn>
                <a:cxn ang="0">
                  <a:pos x="471" y="131"/>
                </a:cxn>
                <a:cxn ang="0">
                  <a:pos x="364" y="61"/>
                </a:cxn>
                <a:cxn ang="0">
                  <a:pos x="253" y="55"/>
                </a:cxn>
                <a:cxn ang="0">
                  <a:pos x="155" y="96"/>
                </a:cxn>
                <a:cxn ang="0">
                  <a:pos x="78" y="197"/>
                </a:cxn>
                <a:cxn ang="0">
                  <a:pos x="141" y="217"/>
                </a:cxn>
                <a:cxn ang="0">
                  <a:pos x="165" y="262"/>
                </a:cxn>
                <a:cxn ang="0">
                  <a:pos x="155" y="318"/>
                </a:cxn>
                <a:cxn ang="0">
                  <a:pos x="112" y="363"/>
                </a:cxn>
                <a:cxn ang="0">
                  <a:pos x="68" y="368"/>
                </a:cxn>
                <a:cxn ang="0">
                  <a:pos x="24" y="348"/>
                </a:cxn>
                <a:cxn ang="0">
                  <a:pos x="0" y="282"/>
                </a:cxn>
                <a:cxn ang="0">
                  <a:pos x="39" y="146"/>
                </a:cxn>
                <a:cxn ang="0">
                  <a:pos x="155" y="40"/>
                </a:cxn>
                <a:cxn ang="0">
                  <a:pos x="321" y="0"/>
                </a:cxn>
              </a:cxnLst>
              <a:rect l="0" t="0" r="r" b="b"/>
              <a:pathLst>
                <a:path w="685" h="1049">
                  <a:moveTo>
                    <a:pt x="321" y="0"/>
                  </a:moveTo>
                  <a:lnTo>
                    <a:pt x="403" y="5"/>
                  </a:lnTo>
                  <a:lnTo>
                    <a:pt x="481" y="25"/>
                  </a:lnTo>
                  <a:lnTo>
                    <a:pt x="544" y="61"/>
                  </a:lnTo>
                  <a:lnTo>
                    <a:pt x="602" y="106"/>
                  </a:lnTo>
                  <a:lnTo>
                    <a:pt x="646" y="161"/>
                  </a:lnTo>
                  <a:lnTo>
                    <a:pt x="670" y="232"/>
                  </a:lnTo>
                  <a:lnTo>
                    <a:pt x="680" y="308"/>
                  </a:lnTo>
                  <a:lnTo>
                    <a:pt x="670" y="393"/>
                  </a:lnTo>
                  <a:lnTo>
                    <a:pt x="636" y="469"/>
                  </a:lnTo>
                  <a:lnTo>
                    <a:pt x="588" y="535"/>
                  </a:lnTo>
                  <a:lnTo>
                    <a:pt x="529" y="595"/>
                  </a:lnTo>
                  <a:lnTo>
                    <a:pt x="461" y="651"/>
                  </a:lnTo>
                  <a:lnTo>
                    <a:pt x="418" y="686"/>
                  </a:lnTo>
                  <a:lnTo>
                    <a:pt x="379" y="721"/>
                  </a:lnTo>
                  <a:lnTo>
                    <a:pt x="335" y="756"/>
                  </a:lnTo>
                  <a:lnTo>
                    <a:pt x="287" y="802"/>
                  </a:lnTo>
                  <a:lnTo>
                    <a:pt x="228" y="852"/>
                  </a:lnTo>
                  <a:lnTo>
                    <a:pt x="155" y="918"/>
                  </a:lnTo>
                  <a:lnTo>
                    <a:pt x="534" y="918"/>
                  </a:lnTo>
                  <a:lnTo>
                    <a:pt x="568" y="913"/>
                  </a:lnTo>
                  <a:lnTo>
                    <a:pt x="588" y="908"/>
                  </a:lnTo>
                  <a:lnTo>
                    <a:pt x="602" y="883"/>
                  </a:lnTo>
                  <a:lnTo>
                    <a:pt x="612" y="842"/>
                  </a:lnTo>
                  <a:lnTo>
                    <a:pt x="622" y="797"/>
                  </a:lnTo>
                  <a:lnTo>
                    <a:pt x="626" y="761"/>
                  </a:lnTo>
                  <a:lnTo>
                    <a:pt x="685" y="761"/>
                  </a:lnTo>
                  <a:lnTo>
                    <a:pt x="636" y="1049"/>
                  </a:lnTo>
                  <a:lnTo>
                    <a:pt x="5" y="1049"/>
                  </a:lnTo>
                  <a:lnTo>
                    <a:pt x="5" y="1004"/>
                  </a:lnTo>
                  <a:lnTo>
                    <a:pt x="10" y="993"/>
                  </a:lnTo>
                  <a:lnTo>
                    <a:pt x="384" y="605"/>
                  </a:lnTo>
                  <a:lnTo>
                    <a:pt x="418" y="565"/>
                  </a:lnTo>
                  <a:lnTo>
                    <a:pt x="457" y="514"/>
                  </a:lnTo>
                  <a:lnTo>
                    <a:pt x="491" y="454"/>
                  </a:lnTo>
                  <a:lnTo>
                    <a:pt x="520" y="383"/>
                  </a:lnTo>
                  <a:lnTo>
                    <a:pt x="529" y="303"/>
                  </a:lnTo>
                  <a:lnTo>
                    <a:pt x="525" y="242"/>
                  </a:lnTo>
                  <a:lnTo>
                    <a:pt x="500" y="182"/>
                  </a:lnTo>
                  <a:lnTo>
                    <a:pt x="471" y="131"/>
                  </a:lnTo>
                  <a:lnTo>
                    <a:pt x="423" y="86"/>
                  </a:lnTo>
                  <a:lnTo>
                    <a:pt x="364" y="61"/>
                  </a:lnTo>
                  <a:lnTo>
                    <a:pt x="296" y="50"/>
                  </a:lnTo>
                  <a:lnTo>
                    <a:pt x="253" y="55"/>
                  </a:lnTo>
                  <a:lnTo>
                    <a:pt x="204" y="71"/>
                  </a:lnTo>
                  <a:lnTo>
                    <a:pt x="155" y="96"/>
                  </a:lnTo>
                  <a:lnTo>
                    <a:pt x="112" y="141"/>
                  </a:lnTo>
                  <a:lnTo>
                    <a:pt x="78" y="197"/>
                  </a:lnTo>
                  <a:lnTo>
                    <a:pt x="117" y="202"/>
                  </a:lnTo>
                  <a:lnTo>
                    <a:pt x="141" y="217"/>
                  </a:lnTo>
                  <a:lnTo>
                    <a:pt x="155" y="237"/>
                  </a:lnTo>
                  <a:lnTo>
                    <a:pt x="165" y="262"/>
                  </a:lnTo>
                  <a:lnTo>
                    <a:pt x="165" y="282"/>
                  </a:lnTo>
                  <a:lnTo>
                    <a:pt x="155" y="318"/>
                  </a:lnTo>
                  <a:lnTo>
                    <a:pt x="141" y="348"/>
                  </a:lnTo>
                  <a:lnTo>
                    <a:pt x="112" y="363"/>
                  </a:lnTo>
                  <a:lnTo>
                    <a:pt x="83" y="368"/>
                  </a:lnTo>
                  <a:lnTo>
                    <a:pt x="68" y="368"/>
                  </a:lnTo>
                  <a:lnTo>
                    <a:pt x="49" y="363"/>
                  </a:lnTo>
                  <a:lnTo>
                    <a:pt x="24" y="348"/>
                  </a:lnTo>
                  <a:lnTo>
                    <a:pt x="5" y="323"/>
                  </a:lnTo>
                  <a:lnTo>
                    <a:pt x="0" y="282"/>
                  </a:lnTo>
                  <a:lnTo>
                    <a:pt x="10" y="212"/>
                  </a:lnTo>
                  <a:lnTo>
                    <a:pt x="39" y="146"/>
                  </a:lnTo>
                  <a:lnTo>
                    <a:pt x="87" y="86"/>
                  </a:lnTo>
                  <a:lnTo>
                    <a:pt x="155" y="40"/>
                  </a:lnTo>
                  <a:lnTo>
                    <a:pt x="233" y="10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2" name="Freeform 14"/>
            <p:cNvSpPr>
              <a:spLocks noEditPoints="1"/>
            </p:cNvSpPr>
            <p:nvPr/>
          </p:nvSpPr>
          <p:spPr bwMode="auto">
            <a:xfrm>
              <a:off x="13433" y="2254"/>
              <a:ext cx="1438" cy="519"/>
            </a:xfrm>
            <a:custGeom>
              <a:avLst/>
              <a:gdLst/>
              <a:ahLst/>
              <a:cxnLst>
                <a:cxn ang="0">
                  <a:pos x="44" y="434"/>
                </a:cxn>
                <a:cxn ang="0">
                  <a:pos x="1404" y="434"/>
                </a:cxn>
                <a:cxn ang="0">
                  <a:pos x="1423" y="444"/>
                </a:cxn>
                <a:cxn ang="0">
                  <a:pos x="1433" y="454"/>
                </a:cxn>
                <a:cxn ang="0">
                  <a:pos x="1438" y="464"/>
                </a:cxn>
                <a:cxn ang="0">
                  <a:pos x="1438" y="494"/>
                </a:cxn>
                <a:cxn ang="0">
                  <a:pos x="1433" y="504"/>
                </a:cxn>
                <a:cxn ang="0">
                  <a:pos x="1413" y="514"/>
                </a:cxn>
                <a:cxn ang="0">
                  <a:pos x="1399" y="519"/>
                </a:cxn>
                <a:cxn ang="0">
                  <a:pos x="49" y="519"/>
                </a:cxn>
                <a:cxn ang="0">
                  <a:pos x="34" y="514"/>
                </a:cxn>
                <a:cxn ang="0">
                  <a:pos x="25" y="514"/>
                </a:cxn>
                <a:cxn ang="0">
                  <a:pos x="5" y="494"/>
                </a:cxn>
                <a:cxn ang="0">
                  <a:pos x="5" y="464"/>
                </a:cxn>
                <a:cxn ang="0">
                  <a:pos x="15" y="454"/>
                </a:cxn>
                <a:cxn ang="0">
                  <a:pos x="20" y="444"/>
                </a:cxn>
                <a:cxn ang="0">
                  <a:pos x="29" y="439"/>
                </a:cxn>
                <a:cxn ang="0">
                  <a:pos x="44" y="434"/>
                </a:cxn>
                <a:cxn ang="0">
                  <a:pos x="39" y="0"/>
                </a:cxn>
                <a:cxn ang="0">
                  <a:pos x="1389" y="0"/>
                </a:cxn>
                <a:cxn ang="0">
                  <a:pos x="1404" y="5"/>
                </a:cxn>
                <a:cxn ang="0">
                  <a:pos x="1413" y="5"/>
                </a:cxn>
                <a:cxn ang="0">
                  <a:pos x="1433" y="25"/>
                </a:cxn>
                <a:cxn ang="0">
                  <a:pos x="1433" y="55"/>
                </a:cxn>
                <a:cxn ang="0">
                  <a:pos x="1428" y="65"/>
                </a:cxn>
                <a:cxn ang="0">
                  <a:pos x="1418" y="75"/>
                </a:cxn>
                <a:cxn ang="0">
                  <a:pos x="1399" y="86"/>
                </a:cxn>
                <a:cxn ang="0">
                  <a:pos x="34" y="86"/>
                </a:cxn>
                <a:cxn ang="0">
                  <a:pos x="15" y="75"/>
                </a:cxn>
                <a:cxn ang="0">
                  <a:pos x="5" y="65"/>
                </a:cxn>
                <a:cxn ang="0">
                  <a:pos x="0" y="55"/>
                </a:cxn>
                <a:cxn ang="0">
                  <a:pos x="0" y="25"/>
                </a:cxn>
                <a:cxn ang="0">
                  <a:pos x="15" y="10"/>
                </a:cxn>
                <a:cxn ang="0">
                  <a:pos x="25" y="5"/>
                </a:cxn>
                <a:cxn ang="0">
                  <a:pos x="39" y="0"/>
                </a:cxn>
              </a:cxnLst>
              <a:rect l="0" t="0" r="r" b="b"/>
              <a:pathLst>
                <a:path w="1438" h="519">
                  <a:moveTo>
                    <a:pt x="44" y="434"/>
                  </a:moveTo>
                  <a:lnTo>
                    <a:pt x="1404" y="434"/>
                  </a:lnTo>
                  <a:lnTo>
                    <a:pt x="1423" y="444"/>
                  </a:lnTo>
                  <a:lnTo>
                    <a:pt x="1433" y="454"/>
                  </a:lnTo>
                  <a:lnTo>
                    <a:pt x="1438" y="464"/>
                  </a:lnTo>
                  <a:lnTo>
                    <a:pt x="1438" y="494"/>
                  </a:lnTo>
                  <a:lnTo>
                    <a:pt x="1433" y="504"/>
                  </a:lnTo>
                  <a:lnTo>
                    <a:pt x="1413" y="514"/>
                  </a:lnTo>
                  <a:lnTo>
                    <a:pt x="1399" y="519"/>
                  </a:lnTo>
                  <a:lnTo>
                    <a:pt x="49" y="519"/>
                  </a:lnTo>
                  <a:lnTo>
                    <a:pt x="34" y="514"/>
                  </a:lnTo>
                  <a:lnTo>
                    <a:pt x="25" y="514"/>
                  </a:lnTo>
                  <a:lnTo>
                    <a:pt x="5" y="494"/>
                  </a:lnTo>
                  <a:lnTo>
                    <a:pt x="5" y="464"/>
                  </a:lnTo>
                  <a:lnTo>
                    <a:pt x="15" y="454"/>
                  </a:lnTo>
                  <a:lnTo>
                    <a:pt x="20" y="444"/>
                  </a:lnTo>
                  <a:lnTo>
                    <a:pt x="29" y="439"/>
                  </a:lnTo>
                  <a:lnTo>
                    <a:pt x="44" y="434"/>
                  </a:lnTo>
                  <a:close/>
                  <a:moveTo>
                    <a:pt x="39" y="0"/>
                  </a:moveTo>
                  <a:lnTo>
                    <a:pt x="1389" y="0"/>
                  </a:lnTo>
                  <a:lnTo>
                    <a:pt x="1404" y="5"/>
                  </a:lnTo>
                  <a:lnTo>
                    <a:pt x="1413" y="5"/>
                  </a:lnTo>
                  <a:lnTo>
                    <a:pt x="1433" y="25"/>
                  </a:lnTo>
                  <a:lnTo>
                    <a:pt x="1433" y="55"/>
                  </a:lnTo>
                  <a:lnTo>
                    <a:pt x="1428" y="65"/>
                  </a:lnTo>
                  <a:lnTo>
                    <a:pt x="1418" y="75"/>
                  </a:lnTo>
                  <a:lnTo>
                    <a:pt x="1399" y="86"/>
                  </a:lnTo>
                  <a:lnTo>
                    <a:pt x="34" y="86"/>
                  </a:lnTo>
                  <a:lnTo>
                    <a:pt x="15" y="75"/>
                  </a:lnTo>
                  <a:lnTo>
                    <a:pt x="5" y="65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15" y="10"/>
                  </a:lnTo>
                  <a:lnTo>
                    <a:pt x="25" y="5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3" name="Freeform 15"/>
            <p:cNvSpPr>
              <a:spLocks noEditPoints="1"/>
            </p:cNvSpPr>
            <p:nvPr/>
          </p:nvSpPr>
          <p:spPr bwMode="auto">
            <a:xfrm>
              <a:off x="15662" y="1578"/>
              <a:ext cx="913" cy="1538"/>
            </a:xfrm>
            <a:custGeom>
              <a:avLst/>
              <a:gdLst/>
              <a:ahLst/>
              <a:cxnLst>
                <a:cxn ang="0">
                  <a:pos x="394" y="61"/>
                </a:cxn>
                <a:cxn ang="0">
                  <a:pos x="316" y="96"/>
                </a:cxn>
                <a:cxn ang="0">
                  <a:pos x="243" y="182"/>
                </a:cxn>
                <a:cxn ang="0">
                  <a:pos x="194" y="338"/>
                </a:cxn>
                <a:cxn ang="0">
                  <a:pos x="175" y="605"/>
                </a:cxn>
                <a:cxn ang="0">
                  <a:pos x="185" y="1110"/>
                </a:cxn>
                <a:cxn ang="0">
                  <a:pos x="224" y="1306"/>
                </a:cxn>
                <a:cxn ang="0">
                  <a:pos x="287" y="1417"/>
                </a:cxn>
                <a:cxn ang="0">
                  <a:pos x="374" y="1478"/>
                </a:cxn>
                <a:cxn ang="0">
                  <a:pos x="452" y="1493"/>
                </a:cxn>
                <a:cxn ang="0">
                  <a:pos x="452" y="1493"/>
                </a:cxn>
                <a:cxn ang="0">
                  <a:pos x="549" y="1468"/>
                </a:cxn>
                <a:cxn ang="0">
                  <a:pos x="641" y="1382"/>
                </a:cxn>
                <a:cxn ang="0">
                  <a:pos x="700" y="1215"/>
                </a:cxn>
                <a:cxn ang="0">
                  <a:pos x="724" y="913"/>
                </a:cxn>
                <a:cxn ang="0">
                  <a:pos x="714" y="419"/>
                </a:cxn>
                <a:cxn ang="0">
                  <a:pos x="680" y="232"/>
                </a:cxn>
                <a:cxn ang="0">
                  <a:pos x="612" y="121"/>
                </a:cxn>
                <a:cxn ang="0">
                  <a:pos x="525" y="71"/>
                </a:cxn>
                <a:cxn ang="0">
                  <a:pos x="452" y="56"/>
                </a:cxn>
                <a:cxn ang="0">
                  <a:pos x="452" y="0"/>
                </a:cxn>
                <a:cxn ang="0">
                  <a:pos x="549" y="15"/>
                </a:cxn>
                <a:cxn ang="0">
                  <a:pos x="661" y="66"/>
                </a:cxn>
                <a:cxn ang="0">
                  <a:pos x="772" y="172"/>
                </a:cxn>
                <a:cxn ang="0">
                  <a:pos x="865" y="378"/>
                </a:cxn>
                <a:cxn ang="0">
                  <a:pos x="899" y="641"/>
                </a:cxn>
                <a:cxn ang="0">
                  <a:pos x="913" y="772"/>
                </a:cxn>
                <a:cxn ang="0">
                  <a:pos x="899" y="1034"/>
                </a:cxn>
                <a:cxn ang="0">
                  <a:pos x="831" y="1276"/>
                </a:cxn>
                <a:cxn ang="0">
                  <a:pos x="714" y="1442"/>
                </a:cxn>
                <a:cxn ang="0">
                  <a:pos x="583" y="1518"/>
                </a:cxn>
                <a:cxn ang="0">
                  <a:pos x="457" y="1538"/>
                </a:cxn>
                <a:cxn ang="0">
                  <a:pos x="335" y="1518"/>
                </a:cxn>
                <a:cxn ang="0">
                  <a:pos x="209" y="1452"/>
                </a:cxn>
                <a:cxn ang="0">
                  <a:pos x="97" y="1311"/>
                </a:cxn>
                <a:cxn ang="0">
                  <a:pos x="25" y="1094"/>
                </a:cxn>
                <a:cxn ang="0">
                  <a:pos x="0" y="872"/>
                </a:cxn>
                <a:cxn ang="0">
                  <a:pos x="5" y="641"/>
                </a:cxn>
                <a:cxn ang="0">
                  <a:pos x="39" y="383"/>
                </a:cxn>
                <a:cxn ang="0">
                  <a:pos x="126" y="172"/>
                </a:cxn>
                <a:cxn ang="0">
                  <a:pos x="253" y="56"/>
                </a:cxn>
                <a:cxn ang="0">
                  <a:pos x="389" y="5"/>
                </a:cxn>
              </a:cxnLst>
              <a:rect l="0" t="0" r="r" b="b"/>
              <a:pathLst>
                <a:path w="913" h="1538">
                  <a:moveTo>
                    <a:pt x="428" y="56"/>
                  </a:moveTo>
                  <a:lnTo>
                    <a:pt x="394" y="61"/>
                  </a:lnTo>
                  <a:lnTo>
                    <a:pt x="360" y="76"/>
                  </a:lnTo>
                  <a:lnTo>
                    <a:pt x="316" y="96"/>
                  </a:lnTo>
                  <a:lnTo>
                    <a:pt x="277" y="131"/>
                  </a:lnTo>
                  <a:lnTo>
                    <a:pt x="243" y="182"/>
                  </a:lnTo>
                  <a:lnTo>
                    <a:pt x="214" y="247"/>
                  </a:lnTo>
                  <a:lnTo>
                    <a:pt x="194" y="338"/>
                  </a:lnTo>
                  <a:lnTo>
                    <a:pt x="180" y="464"/>
                  </a:lnTo>
                  <a:lnTo>
                    <a:pt x="175" y="605"/>
                  </a:lnTo>
                  <a:lnTo>
                    <a:pt x="175" y="857"/>
                  </a:lnTo>
                  <a:lnTo>
                    <a:pt x="185" y="1110"/>
                  </a:lnTo>
                  <a:lnTo>
                    <a:pt x="199" y="1220"/>
                  </a:lnTo>
                  <a:lnTo>
                    <a:pt x="224" y="1306"/>
                  </a:lnTo>
                  <a:lnTo>
                    <a:pt x="253" y="1372"/>
                  </a:lnTo>
                  <a:lnTo>
                    <a:pt x="287" y="1417"/>
                  </a:lnTo>
                  <a:lnTo>
                    <a:pt x="330" y="1452"/>
                  </a:lnTo>
                  <a:lnTo>
                    <a:pt x="374" y="1478"/>
                  </a:lnTo>
                  <a:lnTo>
                    <a:pt x="413" y="1488"/>
                  </a:lnTo>
                  <a:lnTo>
                    <a:pt x="452" y="1493"/>
                  </a:lnTo>
                  <a:lnTo>
                    <a:pt x="447" y="1493"/>
                  </a:lnTo>
                  <a:lnTo>
                    <a:pt x="452" y="1493"/>
                  </a:lnTo>
                  <a:lnTo>
                    <a:pt x="496" y="1488"/>
                  </a:lnTo>
                  <a:lnTo>
                    <a:pt x="549" y="1468"/>
                  </a:lnTo>
                  <a:lnTo>
                    <a:pt x="598" y="1432"/>
                  </a:lnTo>
                  <a:lnTo>
                    <a:pt x="641" y="1382"/>
                  </a:lnTo>
                  <a:lnTo>
                    <a:pt x="675" y="1311"/>
                  </a:lnTo>
                  <a:lnTo>
                    <a:pt x="700" y="1215"/>
                  </a:lnTo>
                  <a:lnTo>
                    <a:pt x="719" y="1069"/>
                  </a:lnTo>
                  <a:lnTo>
                    <a:pt x="724" y="913"/>
                  </a:lnTo>
                  <a:lnTo>
                    <a:pt x="724" y="530"/>
                  </a:lnTo>
                  <a:lnTo>
                    <a:pt x="714" y="419"/>
                  </a:lnTo>
                  <a:lnTo>
                    <a:pt x="704" y="318"/>
                  </a:lnTo>
                  <a:lnTo>
                    <a:pt x="680" y="232"/>
                  </a:lnTo>
                  <a:lnTo>
                    <a:pt x="651" y="167"/>
                  </a:lnTo>
                  <a:lnTo>
                    <a:pt x="612" y="121"/>
                  </a:lnTo>
                  <a:lnTo>
                    <a:pt x="568" y="91"/>
                  </a:lnTo>
                  <a:lnTo>
                    <a:pt x="525" y="71"/>
                  </a:lnTo>
                  <a:lnTo>
                    <a:pt x="486" y="61"/>
                  </a:lnTo>
                  <a:lnTo>
                    <a:pt x="452" y="56"/>
                  </a:lnTo>
                  <a:lnTo>
                    <a:pt x="428" y="56"/>
                  </a:lnTo>
                  <a:close/>
                  <a:moveTo>
                    <a:pt x="452" y="0"/>
                  </a:moveTo>
                  <a:lnTo>
                    <a:pt x="496" y="5"/>
                  </a:lnTo>
                  <a:lnTo>
                    <a:pt x="549" y="15"/>
                  </a:lnTo>
                  <a:lnTo>
                    <a:pt x="602" y="30"/>
                  </a:lnTo>
                  <a:lnTo>
                    <a:pt x="661" y="66"/>
                  </a:lnTo>
                  <a:lnTo>
                    <a:pt x="719" y="111"/>
                  </a:lnTo>
                  <a:lnTo>
                    <a:pt x="772" y="172"/>
                  </a:lnTo>
                  <a:lnTo>
                    <a:pt x="816" y="252"/>
                  </a:lnTo>
                  <a:lnTo>
                    <a:pt x="865" y="378"/>
                  </a:lnTo>
                  <a:lnTo>
                    <a:pt x="889" y="509"/>
                  </a:lnTo>
                  <a:lnTo>
                    <a:pt x="899" y="641"/>
                  </a:lnTo>
                  <a:lnTo>
                    <a:pt x="903" y="777"/>
                  </a:lnTo>
                  <a:lnTo>
                    <a:pt x="913" y="772"/>
                  </a:lnTo>
                  <a:lnTo>
                    <a:pt x="908" y="903"/>
                  </a:lnTo>
                  <a:lnTo>
                    <a:pt x="899" y="1034"/>
                  </a:lnTo>
                  <a:lnTo>
                    <a:pt x="874" y="1155"/>
                  </a:lnTo>
                  <a:lnTo>
                    <a:pt x="831" y="1276"/>
                  </a:lnTo>
                  <a:lnTo>
                    <a:pt x="777" y="1372"/>
                  </a:lnTo>
                  <a:lnTo>
                    <a:pt x="714" y="1442"/>
                  </a:lnTo>
                  <a:lnTo>
                    <a:pt x="651" y="1488"/>
                  </a:lnTo>
                  <a:lnTo>
                    <a:pt x="583" y="1518"/>
                  </a:lnTo>
                  <a:lnTo>
                    <a:pt x="520" y="1533"/>
                  </a:lnTo>
                  <a:lnTo>
                    <a:pt x="457" y="1538"/>
                  </a:lnTo>
                  <a:lnTo>
                    <a:pt x="398" y="1533"/>
                  </a:lnTo>
                  <a:lnTo>
                    <a:pt x="335" y="1518"/>
                  </a:lnTo>
                  <a:lnTo>
                    <a:pt x="272" y="1493"/>
                  </a:lnTo>
                  <a:lnTo>
                    <a:pt x="209" y="1452"/>
                  </a:lnTo>
                  <a:lnTo>
                    <a:pt x="151" y="1392"/>
                  </a:lnTo>
                  <a:lnTo>
                    <a:pt x="97" y="1311"/>
                  </a:lnTo>
                  <a:lnTo>
                    <a:pt x="54" y="1205"/>
                  </a:lnTo>
                  <a:lnTo>
                    <a:pt x="25" y="1094"/>
                  </a:lnTo>
                  <a:lnTo>
                    <a:pt x="10" y="983"/>
                  </a:lnTo>
                  <a:lnTo>
                    <a:pt x="0" y="872"/>
                  </a:lnTo>
                  <a:lnTo>
                    <a:pt x="0" y="772"/>
                  </a:lnTo>
                  <a:lnTo>
                    <a:pt x="5" y="641"/>
                  </a:lnTo>
                  <a:lnTo>
                    <a:pt x="15" y="509"/>
                  </a:lnTo>
                  <a:lnTo>
                    <a:pt x="39" y="383"/>
                  </a:lnTo>
                  <a:lnTo>
                    <a:pt x="78" y="262"/>
                  </a:lnTo>
                  <a:lnTo>
                    <a:pt x="126" y="172"/>
                  </a:lnTo>
                  <a:lnTo>
                    <a:pt x="185" y="101"/>
                  </a:lnTo>
                  <a:lnTo>
                    <a:pt x="253" y="56"/>
                  </a:lnTo>
                  <a:lnTo>
                    <a:pt x="316" y="20"/>
                  </a:lnTo>
                  <a:lnTo>
                    <a:pt x="389" y="5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3400" y="3048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</a:rPr>
              <a:t>Preserves   d=2 (2,2) </a:t>
            </a:r>
            <a:r>
              <a:rPr lang="en-US" sz="2800" dirty="0" err="1" smtClean="0">
                <a:solidFill>
                  <a:srgbClr val="FF0066"/>
                </a:solidFill>
              </a:rPr>
              <a:t>supersymmetry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</a:rPr>
              <a:t>subalgebra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" y="3733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Twisted </a:t>
            </a:r>
            <a:r>
              <a:rPr lang="en-US" sz="2800" dirty="0" err="1" smtClean="0">
                <a:solidFill>
                  <a:srgbClr val="6600FF"/>
                </a:solidFill>
              </a:rPr>
              <a:t>chiral</a:t>
            </a:r>
            <a:r>
              <a:rPr lang="en-US" sz="2800" dirty="0" smtClean="0">
                <a:solidFill>
                  <a:srgbClr val="6600FF"/>
                </a:solidFill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</a:rPr>
              <a:t>multiplet</a:t>
            </a:r>
            <a:r>
              <a:rPr lang="en-US" sz="2800" dirty="0" smtClean="0">
                <a:solidFill>
                  <a:srgbClr val="6600FF"/>
                </a:solidFill>
              </a:rPr>
              <a:t> :</a:t>
            </a:r>
            <a:endParaRPr lang="en-US" sz="2800" dirty="0">
              <a:solidFill>
                <a:srgbClr val="6600FF"/>
              </a:solidFill>
            </a:endParaRPr>
          </a:p>
        </p:txBody>
      </p:sp>
      <p:grpSp>
        <p:nvGrpSpPr>
          <p:cNvPr id="11" name="Group 3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572000" y="3810000"/>
            <a:ext cx="2362200" cy="448831"/>
            <a:chOff x="2402" y="2282"/>
            <a:chExt cx="10826" cy="2057"/>
          </a:xfrm>
          <a:solidFill>
            <a:srgbClr val="6600FF"/>
          </a:solidFill>
        </p:grpSpPr>
        <p:sp>
          <p:nvSpPr>
            <p:cNvPr id="12321" name="Freeform 33"/>
            <p:cNvSpPr>
              <a:spLocks/>
            </p:cNvSpPr>
            <p:nvPr/>
          </p:nvSpPr>
          <p:spPr bwMode="auto">
            <a:xfrm>
              <a:off x="2402" y="2282"/>
              <a:ext cx="1431" cy="1568"/>
            </a:xfrm>
            <a:custGeom>
              <a:avLst/>
              <a:gdLst/>
              <a:ahLst/>
              <a:cxnLst>
                <a:cxn ang="0">
                  <a:pos x="356" y="7"/>
                </a:cxn>
                <a:cxn ang="0">
                  <a:pos x="480" y="62"/>
                </a:cxn>
                <a:cxn ang="0">
                  <a:pos x="570" y="153"/>
                </a:cxn>
                <a:cxn ang="0">
                  <a:pos x="634" y="264"/>
                </a:cxn>
                <a:cxn ang="0">
                  <a:pos x="677" y="378"/>
                </a:cxn>
                <a:cxn ang="0">
                  <a:pos x="704" y="475"/>
                </a:cxn>
                <a:cxn ang="0">
                  <a:pos x="714" y="541"/>
                </a:cxn>
                <a:cxn ang="0">
                  <a:pos x="741" y="420"/>
                </a:cxn>
                <a:cxn ang="0">
                  <a:pos x="815" y="222"/>
                </a:cxn>
                <a:cxn ang="0">
                  <a:pos x="925" y="83"/>
                </a:cxn>
                <a:cxn ang="0">
                  <a:pos x="1069" y="10"/>
                </a:cxn>
                <a:cxn ang="0">
                  <a:pos x="1210" y="7"/>
                </a:cxn>
                <a:cxn ang="0">
                  <a:pos x="1311" y="59"/>
                </a:cxn>
                <a:cxn ang="0">
                  <a:pos x="1378" y="142"/>
                </a:cxn>
                <a:cxn ang="0">
                  <a:pos x="1418" y="243"/>
                </a:cxn>
                <a:cxn ang="0">
                  <a:pos x="1431" y="340"/>
                </a:cxn>
                <a:cxn ang="0">
                  <a:pos x="1425" y="368"/>
                </a:cxn>
                <a:cxn ang="0">
                  <a:pos x="1411" y="378"/>
                </a:cxn>
                <a:cxn ang="0">
                  <a:pos x="1374" y="371"/>
                </a:cxn>
                <a:cxn ang="0">
                  <a:pos x="1364" y="343"/>
                </a:cxn>
                <a:cxn ang="0">
                  <a:pos x="1334" y="257"/>
                </a:cxn>
                <a:cxn ang="0">
                  <a:pos x="1277" y="205"/>
                </a:cxn>
                <a:cxn ang="0">
                  <a:pos x="1210" y="177"/>
                </a:cxn>
                <a:cxn ang="0">
                  <a:pos x="1150" y="170"/>
                </a:cxn>
                <a:cxn ang="0">
                  <a:pos x="1026" y="201"/>
                </a:cxn>
                <a:cxn ang="0">
                  <a:pos x="935" y="281"/>
                </a:cxn>
                <a:cxn ang="0">
                  <a:pos x="875" y="399"/>
                </a:cxn>
                <a:cxn ang="0">
                  <a:pos x="835" y="531"/>
                </a:cxn>
                <a:cxn ang="0">
                  <a:pos x="818" y="666"/>
                </a:cxn>
                <a:cxn ang="0">
                  <a:pos x="811" y="1422"/>
                </a:cxn>
                <a:cxn ang="0">
                  <a:pos x="821" y="1460"/>
                </a:cxn>
                <a:cxn ang="0">
                  <a:pos x="862" y="1484"/>
                </a:cxn>
                <a:cxn ang="0">
                  <a:pos x="949" y="1498"/>
                </a:cxn>
                <a:cxn ang="0">
                  <a:pos x="1086" y="1568"/>
                </a:cxn>
                <a:cxn ang="0">
                  <a:pos x="976" y="1564"/>
                </a:cxn>
                <a:cxn ang="0">
                  <a:pos x="523" y="1561"/>
                </a:cxn>
                <a:cxn ang="0">
                  <a:pos x="392" y="1564"/>
                </a:cxn>
                <a:cxn ang="0">
                  <a:pos x="346" y="1498"/>
                </a:cxn>
                <a:cxn ang="0">
                  <a:pos x="533" y="1491"/>
                </a:cxn>
                <a:cxn ang="0">
                  <a:pos x="594" y="1474"/>
                </a:cxn>
                <a:cxn ang="0">
                  <a:pos x="617" y="1443"/>
                </a:cxn>
                <a:cxn ang="0">
                  <a:pos x="620" y="742"/>
                </a:cxn>
                <a:cxn ang="0">
                  <a:pos x="610" y="631"/>
                </a:cxn>
                <a:cxn ang="0">
                  <a:pos x="570" y="441"/>
                </a:cxn>
                <a:cxn ang="0">
                  <a:pos x="523" y="326"/>
                </a:cxn>
                <a:cxn ang="0">
                  <a:pos x="446" y="232"/>
                </a:cxn>
                <a:cxn ang="0">
                  <a:pos x="342" y="177"/>
                </a:cxn>
                <a:cxn ang="0">
                  <a:pos x="268" y="170"/>
                </a:cxn>
                <a:cxn ang="0">
                  <a:pos x="222" y="177"/>
                </a:cxn>
                <a:cxn ang="0">
                  <a:pos x="158" y="201"/>
                </a:cxn>
                <a:cxn ang="0">
                  <a:pos x="98" y="253"/>
                </a:cxn>
                <a:cxn ang="0">
                  <a:pos x="64" y="350"/>
                </a:cxn>
                <a:cxn ang="0">
                  <a:pos x="61" y="364"/>
                </a:cxn>
                <a:cxn ang="0">
                  <a:pos x="54" y="375"/>
                </a:cxn>
                <a:cxn ang="0">
                  <a:pos x="20" y="378"/>
                </a:cxn>
                <a:cxn ang="0">
                  <a:pos x="7" y="368"/>
                </a:cxn>
                <a:cxn ang="0">
                  <a:pos x="0" y="340"/>
                </a:cxn>
                <a:cxn ang="0">
                  <a:pos x="14" y="243"/>
                </a:cxn>
                <a:cxn ang="0">
                  <a:pos x="54" y="142"/>
                </a:cxn>
                <a:cxn ang="0">
                  <a:pos x="121" y="59"/>
                </a:cxn>
                <a:cxn ang="0">
                  <a:pos x="222" y="7"/>
                </a:cxn>
              </a:cxnLst>
              <a:rect l="0" t="0" r="r" b="b"/>
              <a:pathLst>
                <a:path w="1431" h="1568">
                  <a:moveTo>
                    <a:pt x="282" y="0"/>
                  </a:moveTo>
                  <a:lnTo>
                    <a:pt x="356" y="7"/>
                  </a:lnTo>
                  <a:lnTo>
                    <a:pt x="423" y="28"/>
                  </a:lnTo>
                  <a:lnTo>
                    <a:pt x="480" y="62"/>
                  </a:lnTo>
                  <a:lnTo>
                    <a:pt x="527" y="104"/>
                  </a:lnTo>
                  <a:lnTo>
                    <a:pt x="570" y="153"/>
                  </a:lnTo>
                  <a:lnTo>
                    <a:pt x="607" y="208"/>
                  </a:lnTo>
                  <a:lnTo>
                    <a:pt x="634" y="264"/>
                  </a:lnTo>
                  <a:lnTo>
                    <a:pt x="661" y="323"/>
                  </a:lnTo>
                  <a:lnTo>
                    <a:pt x="677" y="378"/>
                  </a:lnTo>
                  <a:lnTo>
                    <a:pt x="691" y="430"/>
                  </a:lnTo>
                  <a:lnTo>
                    <a:pt x="704" y="475"/>
                  </a:lnTo>
                  <a:lnTo>
                    <a:pt x="711" y="513"/>
                  </a:lnTo>
                  <a:lnTo>
                    <a:pt x="714" y="541"/>
                  </a:lnTo>
                  <a:lnTo>
                    <a:pt x="718" y="541"/>
                  </a:lnTo>
                  <a:lnTo>
                    <a:pt x="741" y="420"/>
                  </a:lnTo>
                  <a:lnTo>
                    <a:pt x="775" y="316"/>
                  </a:lnTo>
                  <a:lnTo>
                    <a:pt x="815" y="222"/>
                  </a:lnTo>
                  <a:lnTo>
                    <a:pt x="868" y="146"/>
                  </a:lnTo>
                  <a:lnTo>
                    <a:pt x="925" y="83"/>
                  </a:lnTo>
                  <a:lnTo>
                    <a:pt x="992" y="38"/>
                  </a:lnTo>
                  <a:lnTo>
                    <a:pt x="1069" y="10"/>
                  </a:lnTo>
                  <a:lnTo>
                    <a:pt x="1150" y="0"/>
                  </a:lnTo>
                  <a:lnTo>
                    <a:pt x="1210" y="7"/>
                  </a:lnTo>
                  <a:lnTo>
                    <a:pt x="1264" y="28"/>
                  </a:lnTo>
                  <a:lnTo>
                    <a:pt x="1311" y="59"/>
                  </a:lnTo>
                  <a:lnTo>
                    <a:pt x="1348" y="97"/>
                  </a:lnTo>
                  <a:lnTo>
                    <a:pt x="1378" y="142"/>
                  </a:lnTo>
                  <a:lnTo>
                    <a:pt x="1401" y="194"/>
                  </a:lnTo>
                  <a:lnTo>
                    <a:pt x="1418" y="243"/>
                  </a:lnTo>
                  <a:lnTo>
                    <a:pt x="1428" y="295"/>
                  </a:lnTo>
                  <a:lnTo>
                    <a:pt x="1431" y="340"/>
                  </a:lnTo>
                  <a:lnTo>
                    <a:pt x="1431" y="354"/>
                  </a:lnTo>
                  <a:lnTo>
                    <a:pt x="1425" y="368"/>
                  </a:lnTo>
                  <a:lnTo>
                    <a:pt x="1418" y="375"/>
                  </a:lnTo>
                  <a:lnTo>
                    <a:pt x="1411" y="378"/>
                  </a:lnTo>
                  <a:lnTo>
                    <a:pt x="1388" y="378"/>
                  </a:lnTo>
                  <a:lnTo>
                    <a:pt x="1374" y="371"/>
                  </a:lnTo>
                  <a:lnTo>
                    <a:pt x="1364" y="350"/>
                  </a:lnTo>
                  <a:lnTo>
                    <a:pt x="1364" y="343"/>
                  </a:lnTo>
                  <a:lnTo>
                    <a:pt x="1354" y="295"/>
                  </a:lnTo>
                  <a:lnTo>
                    <a:pt x="1334" y="257"/>
                  </a:lnTo>
                  <a:lnTo>
                    <a:pt x="1307" y="225"/>
                  </a:lnTo>
                  <a:lnTo>
                    <a:pt x="1277" y="205"/>
                  </a:lnTo>
                  <a:lnTo>
                    <a:pt x="1244" y="187"/>
                  </a:lnTo>
                  <a:lnTo>
                    <a:pt x="1210" y="177"/>
                  </a:lnTo>
                  <a:lnTo>
                    <a:pt x="1177" y="170"/>
                  </a:lnTo>
                  <a:lnTo>
                    <a:pt x="1150" y="170"/>
                  </a:lnTo>
                  <a:lnTo>
                    <a:pt x="1083" y="177"/>
                  </a:lnTo>
                  <a:lnTo>
                    <a:pt x="1026" y="201"/>
                  </a:lnTo>
                  <a:lnTo>
                    <a:pt x="976" y="236"/>
                  </a:lnTo>
                  <a:lnTo>
                    <a:pt x="935" y="281"/>
                  </a:lnTo>
                  <a:lnTo>
                    <a:pt x="902" y="336"/>
                  </a:lnTo>
                  <a:lnTo>
                    <a:pt x="875" y="399"/>
                  </a:lnTo>
                  <a:lnTo>
                    <a:pt x="852" y="465"/>
                  </a:lnTo>
                  <a:lnTo>
                    <a:pt x="835" y="531"/>
                  </a:lnTo>
                  <a:lnTo>
                    <a:pt x="825" y="600"/>
                  </a:lnTo>
                  <a:lnTo>
                    <a:pt x="818" y="666"/>
                  </a:lnTo>
                  <a:lnTo>
                    <a:pt x="811" y="728"/>
                  </a:lnTo>
                  <a:lnTo>
                    <a:pt x="811" y="1422"/>
                  </a:lnTo>
                  <a:lnTo>
                    <a:pt x="815" y="1443"/>
                  </a:lnTo>
                  <a:lnTo>
                    <a:pt x="821" y="1460"/>
                  </a:lnTo>
                  <a:lnTo>
                    <a:pt x="838" y="1474"/>
                  </a:lnTo>
                  <a:lnTo>
                    <a:pt x="862" y="1484"/>
                  </a:lnTo>
                  <a:lnTo>
                    <a:pt x="899" y="1491"/>
                  </a:lnTo>
                  <a:lnTo>
                    <a:pt x="949" y="1498"/>
                  </a:lnTo>
                  <a:lnTo>
                    <a:pt x="1086" y="1498"/>
                  </a:lnTo>
                  <a:lnTo>
                    <a:pt x="1086" y="1568"/>
                  </a:lnTo>
                  <a:lnTo>
                    <a:pt x="1039" y="1564"/>
                  </a:lnTo>
                  <a:lnTo>
                    <a:pt x="976" y="1564"/>
                  </a:lnTo>
                  <a:lnTo>
                    <a:pt x="905" y="1561"/>
                  </a:lnTo>
                  <a:lnTo>
                    <a:pt x="523" y="1561"/>
                  </a:lnTo>
                  <a:lnTo>
                    <a:pt x="456" y="1564"/>
                  </a:lnTo>
                  <a:lnTo>
                    <a:pt x="392" y="1564"/>
                  </a:lnTo>
                  <a:lnTo>
                    <a:pt x="346" y="1568"/>
                  </a:lnTo>
                  <a:lnTo>
                    <a:pt x="346" y="1498"/>
                  </a:lnTo>
                  <a:lnTo>
                    <a:pt x="483" y="1498"/>
                  </a:lnTo>
                  <a:lnTo>
                    <a:pt x="533" y="1491"/>
                  </a:lnTo>
                  <a:lnTo>
                    <a:pt x="570" y="1484"/>
                  </a:lnTo>
                  <a:lnTo>
                    <a:pt x="594" y="1474"/>
                  </a:lnTo>
                  <a:lnTo>
                    <a:pt x="610" y="1460"/>
                  </a:lnTo>
                  <a:lnTo>
                    <a:pt x="617" y="1443"/>
                  </a:lnTo>
                  <a:lnTo>
                    <a:pt x="620" y="1419"/>
                  </a:lnTo>
                  <a:lnTo>
                    <a:pt x="620" y="742"/>
                  </a:lnTo>
                  <a:lnTo>
                    <a:pt x="617" y="687"/>
                  </a:lnTo>
                  <a:lnTo>
                    <a:pt x="610" y="631"/>
                  </a:lnTo>
                  <a:lnTo>
                    <a:pt x="590" y="506"/>
                  </a:lnTo>
                  <a:lnTo>
                    <a:pt x="570" y="441"/>
                  </a:lnTo>
                  <a:lnTo>
                    <a:pt x="550" y="382"/>
                  </a:lnTo>
                  <a:lnTo>
                    <a:pt x="523" y="326"/>
                  </a:lnTo>
                  <a:lnTo>
                    <a:pt x="486" y="274"/>
                  </a:lnTo>
                  <a:lnTo>
                    <a:pt x="446" y="232"/>
                  </a:lnTo>
                  <a:lnTo>
                    <a:pt x="399" y="198"/>
                  </a:lnTo>
                  <a:lnTo>
                    <a:pt x="342" y="177"/>
                  </a:lnTo>
                  <a:lnTo>
                    <a:pt x="278" y="170"/>
                  </a:lnTo>
                  <a:lnTo>
                    <a:pt x="268" y="170"/>
                  </a:lnTo>
                  <a:lnTo>
                    <a:pt x="248" y="173"/>
                  </a:lnTo>
                  <a:lnTo>
                    <a:pt x="222" y="177"/>
                  </a:lnTo>
                  <a:lnTo>
                    <a:pt x="191" y="187"/>
                  </a:lnTo>
                  <a:lnTo>
                    <a:pt x="158" y="201"/>
                  </a:lnTo>
                  <a:lnTo>
                    <a:pt x="124" y="222"/>
                  </a:lnTo>
                  <a:lnTo>
                    <a:pt x="98" y="253"/>
                  </a:lnTo>
                  <a:lnTo>
                    <a:pt x="74" y="298"/>
                  </a:lnTo>
                  <a:lnTo>
                    <a:pt x="64" y="350"/>
                  </a:lnTo>
                  <a:lnTo>
                    <a:pt x="64" y="361"/>
                  </a:lnTo>
                  <a:lnTo>
                    <a:pt x="61" y="364"/>
                  </a:lnTo>
                  <a:lnTo>
                    <a:pt x="57" y="371"/>
                  </a:lnTo>
                  <a:lnTo>
                    <a:pt x="54" y="375"/>
                  </a:lnTo>
                  <a:lnTo>
                    <a:pt x="44" y="378"/>
                  </a:lnTo>
                  <a:lnTo>
                    <a:pt x="20" y="378"/>
                  </a:lnTo>
                  <a:lnTo>
                    <a:pt x="14" y="375"/>
                  </a:lnTo>
                  <a:lnTo>
                    <a:pt x="7" y="368"/>
                  </a:lnTo>
                  <a:lnTo>
                    <a:pt x="0" y="354"/>
                  </a:lnTo>
                  <a:lnTo>
                    <a:pt x="0" y="340"/>
                  </a:lnTo>
                  <a:lnTo>
                    <a:pt x="4" y="295"/>
                  </a:lnTo>
                  <a:lnTo>
                    <a:pt x="14" y="243"/>
                  </a:lnTo>
                  <a:lnTo>
                    <a:pt x="30" y="194"/>
                  </a:lnTo>
                  <a:lnTo>
                    <a:pt x="54" y="142"/>
                  </a:lnTo>
                  <a:lnTo>
                    <a:pt x="84" y="97"/>
                  </a:lnTo>
                  <a:lnTo>
                    <a:pt x="121" y="59"/>
                  </a:lnTo>
                  <a:lnTo>
                    <a:pt x="168" y="28"/>
                  </a:lnTo>
                  <a:lnTo>
                    <a:pt x="222" y="7"/>
                  </a:lnTo>
                  <a:lnTo>
                    <a:pt x="2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2" name="Freeform 34"/>
            <p:cNvSpPr>
              <a:spLocks noEditPoints="1"/>
            </p:cNvSpPr>
            <p:nvPr/>
          </p:nvSpPr>
          <p:spPr bwMode="auto">
            <a:xfrm>
              <a:off x="4691" y="3035"/>
              <a:ext cx="1432" cy="520"/>
            </a:xfrm>
            <a:custGeom>
              <a:avLst/>
              <a:gdLst/>
              <a:ahLst/>
              <a:cxnLst>
                <a:cxn ang="0">
                  <a:pos x="51" y="433"/>
                </a:cxn>
                <a:cxn ang="0">
                  <a:pos x="1378" y="433"/>
                </a:cxn>
                <a:cxn ang="0">
                  <a:pos x="1398" y="437"/>
                </a:cxn>
                <a:cxn ang="0">
                  <a:pos x="1415" y="444"/>
                </a:cxn>
                <a:cxn ang="0">
                  <a:pos x="1428" y="457"/>
                </a:cxn>
                <a:cxn ang="0">
                  <a:pos x="1432" y="478"/>
                </a:cxn>
                <a:cxn ang="0">
                  <a:pos x="1428" y="499"/>
                </a:cxn>
                <a:cxn ang="0">
                  <a:pos x="1415" y="509"/>
                </a:cxn>
                <a:cxn ang="0">
                  <a:pos x="1398" y="516"/>
                </a:cxn>
                <a:cxn ang="0">
                  <a:pos x="1381" y="520"/>
                </a:cxn>
                <a:cxn ang="0">
                  <a:pos x="51" y="520"/>
                </a:cxn>
                <a:cxn ang="0">
                  <a:pos x="34" y="516"/>
                </a:cxn>
                <a:cxn ang="0">
                  <a:pos x="17" y="509"/>
                </a:cxn>
                <a:cxn ang="0">
                  <a:pos x="4" y="499"/>
                </a:cxn>
                <a:cxn ang="0">
                  <a:pos x="0" y="478"/>
                </a:cxn>
                <a:cxn ang="0">
                  <a:pos x="4" y="457"/>
                </a:cxn>
                <a:cxn ang="0">
                  <a:pos x="17" y="444"/>
                </a:cxn>
                <a:cxn ang="0">
                  <a:pos x="34" y="437"/>
                </a:cxn>
                <a:cxn ang="0">
                  <a:pos x="51" y="433"/>
                </a:cxn>
                <a:cxn ang="0">
                  <a:pos x="51" y="0"/>
                </a:cxn>
                <a:cxn ang="0">
                  <a:pos x="1381" y="0"/>
                </a:cxn>
                <a:cxn ang="0">
                  <a:pos x="1398" y="3"/>
                </a:cxn>
                <a:cxn ang="0">
                  <a:pos x="1415" y="10"/>
                </a:cxn>
                <a:cxn ang="0">
                  <a:pos x="1428" y="20"/>
                </a:cxn>
                <a:cxn ang="0">
                  <a:pos x="1432" y="41"/>
                </a:cxn>
                <a:cxn ang="0">
                  <a:pos x="1428" y="62"/>
                </a:cxn>
                <a:cxn ang="0">
                  <a:pos x="1415" y="76"/>
                </a:cxn>
                <a:cxn ang="0">
                  <a:pos x="1398" y="83"/>
                </a:cxn>
                <a:cxn ang="0">
                  <a:pos x="1378" y="86"/>
                </a:cxn>
                <a:cxn ang="0">
                  <a:pos x="51" y="86"/>
                </a:cxn>
                <a:cxn ang="0">
                  <a:pos x="34" y="83"/>
                </a:cxn>
                <a:cxn ang="0">
                  <a:pos x="17" y="76"/>
                </a:cxn>
                <a:cxn ang="0">
                  <a:pos x="4" y="62"/>
                </a:cxn>
                <a:cxn ang="0">
                  <a:pos x="0" y="41"/>
                </a:cxn>
                <a:cxn ang="0">
                  <a:pos x="4" y="20"/>
                </a:cxn>
                <a:cxn ang="0">
                  <a:pos x="17" y="10"/>
                </a:cxn>
                <a:cxn ang="0">
                  <a:pos x="34" y="3"/>
                </a:cxn>
                <a:cxn ang="0">
                  <a:pos x="51" y="0"/>
                </a:cxn>
              </a:cxnLst>
              <a:rect l="0" t="0" r="r" b="b"/>
              <a:pathLst>
                <a:path w="1432" h="520">
                  <a:moveTo>
                    <a:pt x="51" y="433"/>
                  </a:moveTo>
                  <a:lnTo>
                    <a:pt x="1378" y="433"/>
                  </a:lnTo>
                  <a:lnTo>
                    <a:pt x="1398" y="437"/>
                  </a:lnTo>
                  <a:lnTo>
                    <a:pt x="1415" y="444"/>
                  </a:lnTo>
                  <a:lnTo>
                    <a:pt x="1428" y="457"/>
                  </a:lnTo>
                  <a:lnTo>
                    <a:pt x="1432" y="478"/>
                  </a:lnTo>
                  <a:lnTo>
                    <a:pt x="1428" y="499"/>
                  </a:lnTo>
                  <a:lnTo>
                    <a:pt x="1415" y="509"/>
                  </a:lnTo>
                  <a:lnTo>
                    <a:pt x="1398" y="516"/>
                  </a:lnTo>
                  <a:lnTo>
                    <a:pt x="1381" y="520"/>
                  </a:lnTo>
                  <a:lnTo>
                    <a:pt x="51" y="520"/>
                  </a:lnTo>
                  <a:lnTo>
                    <a:pt x="34" y="516"/>
                  </a:lnTo>
                  <a:lnTo>
                    <a:pt x="17" y="509"/>
                  </a:lnTo>
                  <a:lnTo>
                    <a:pt x="4" y="499"/>
                  </a:lnTo>
                  <a:lnTo>
                    <a:pt x="0" y="478"/>
                  </a:lnTo>
                  <a:lnTo>
                    <a:pt x="4" y="457"/>
                  </a:lnTo>
                  <a:lnTo>
                    <a:pt x="17" y="444"/>
                  </a:lnTo>
                  <a:lnTo>
                    <a:pt x="34" y="437"/>
                  </a:lnTo>
                  <a:lnTo>
                    <a:pt x="51" y="433"/>
                  </a:lnTo>
                  <a:close/>
                  <a:moveTo>
                    <a:pt x="51" y="0"/>
                  </a:moveTo>
                  <a:lnTo>
                    <a:pt x="1381" y="0"/>
                  </a:lnTo>
                  <a:lnTo>
                    <a:pt x="1398" y="3"/>
                  </a:lnTo>
                  <a:lnTo>
                    <a:pt x="1415" y="10"/>
                  </a:lnTo>
                  <a:lnTo>
                    <a:pt x="1428" y="20"/>
                  </a:lnTo>
                  <a:lnTo>
                    <a:pt x="1432" y="41"/>
                  </a:lnTo>
                  <a:lnTo>
                    <a:pt x="1428" y="62"/>
                  </a:lnTo>
                  <a:lnTo>
                    <a:pt x="1415" y="76"/>
                  </a:lnTo>
                  <a:lnTo>
                    <a:pt x="1398" y="83"/>
                  </a:lnTo>
                  <a:lnTo>
                    <a:pt x="1378" y="86"/>
                  </a:lnTo>
                  <a:lnTo>
                    <a:pt x="51" y="86"/>
                  </a:lnTo>
                  <a:lnTo>
                    <a:pt x="34" y="83"/>
                  </a:lnTo>
                  <a:lnTo>
                    <a:pt x="17" y="76"/>
                  </a:lnTo>
                  <a:lnTo>
                    <a:pt x="4" y="62"/>
                  </a:lnTo>
                  <a:lnTo>
                    <a:pt x="0" y="41"/>
                  </a:lnTo>
                  <a:lnTo>
                    <a:pt x="4" y="20"/>
                  </a:lnTo>
                  <a:lnTo>
                    <a:pt x="17" y="10"/>
                  </a:lnTo>
                  <a:lnTo>
                    <a:pt x="34" y="3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3" name="Freeform 35"/>
            <p:cNvSpPr>
              <a:spLocks noEditPoints="1"/>
            </p:cNvSpPr>
            <p:nvPr/>
          </p:nvSpPr>
          <p:spPr bwMode="auto">
            <a:xfrm>
              <a:off x="6964" y="2868"/>
              <a:ext cx="1226" cy="1471"/>
            </a:xfrm>
            <a:custGeom>
              <a:avLst/>
              <a:gdLst/>
              <a:ahLst/>
              <a:cxnLst>
                <a:cxn ang="0">
                  <a:pos x="824" y="163"/>
                </a:cxn>
                <a:cxn ang="0">
                  <a:pos x="650" y="340"/>
                </a:cxn>
                <a:cxn ang="0">
                  <a:pos x="536" y="624"/>
                </a:cxn>
                <a:cxn ang="0">
                  <a:pos x="519" y="715"/>
                </a:cxn>
                <a:cxn ang="0">
                  <a:pos x="492" y="857"/>
                </a:cxn>
                <a:cxn ang="0">
                  <a:pos x="523" y="874"/>
                </a:cxn>
                <a:cxn ang="0">
                  <a:pos x="667" y="867"/>
                </a:cxn>
                <a:cxn ang="0">
                  <a:pos x="952" y="742"/>
                </a:cxn>
                <a:cxn ang="0">
                  <a:pos x="1129" y="520"/>
                </a:cxn>
                <a:cxn ang="0">
                  <a:pos x="1166" y="305"/>
                </a:cxn>
                <a:cxn ang="0">
                  <a:pos x="1106" y="181"/>
                </a:cxn>
                <a:cxn ang="0">
                  <a:pos x="962" y="125"/>
                </a:cxn>
                <a:cxn ang="0">
                  <a:pos x="1099" y="31"/>
                </a:cxn>
                <a:cxn ang="0">
                  <a:pos x="1206" y="170"/>
                </a:cxn>
                <a:cxn ang="0">
                  <a:pos x="1216" y="413"/>
                </a:cxn>
                <a:cxn ang="0">
                  <a:pos x="1086" y="708"/>
                </a:cxn>
                <a:cxn ang="0">
                  <a:pos x="844" y="923"/>
                </a:cxn>
                <a:cxn ang="0">
                  <a:pos x="536" y="1009"/>
                </a:cxn>
                <a:cxn ang="0">
                  <a:pos x="466" y="1006"/>
                </a:cxn>
                <a:cxn ang="0">
                  <a:pos x="409" y="1322"/>
                </a:cxn>
                <a:cxn ang="0">
                  <a:pos x="395" y="1401"/>
                </a:cxn>
                <a:cxn ang="0">
                  <a:pos x="348" y="1460"/>
                </a:cxn>
                <a:cxn ang="0">
                  <a:pos x="281" y="1464"/>
                </a:cxn>
                <a:cxn ang="0">
                  <a:pos x="251" y="1408"/>
                </a:cxn>
                <a:cxn ang="0">
                  <a:pos x="258" y="1377"/>
                </a:cxn>
                <a:cxn ang="0">
                  <a:pos x="372" y="992"/>
                </a:cxn>
                <a:cxn ang="0">
                  <a:pos x="127" y="867"/>
                </a:cxn>
                <a:cxn ang="0">
                  <a:pos x="10" y="652"/>
                </a:cxn>
                <a:cxn ang="0">
                  <a:pos x="17" y="427"/>
                </a:cxn>
                <a:cxn ang="0">
                  <a:pos x="120" y="156"/>
                </a:cxn>
                <a:cxn ang="0">
                  <a:pos x="208" y="38"/>
                </a:cxn>
                <a:cxn ang="0">
                  <a:pos x="241" y="31"/>
                </a:cxn>
                <a:cxn ang="0">
                  <a:pos x="251" y="56"/>
                </a:cxn>
                <a:cxn ang="0">
                  <a:pos x="241" y="70"/>
                </a:cxn>
                <a:cxn ang="0">
                  <a:pos x="151" y="205"/>
                </a:cxn>
                <a:cxn ang="0">
                  <a:pos x="77" y="406"/>
                </a:cxn>
                <a:cxn ang="0">
                  <a:pos x="53" y="538"/>
                </a:cxn>
                <a:cxn ang="0">
                  <a:pos x="120" y="722"/>
                </a:cxn>
                <a:cxn ang="0">
                  <a:pos x="315" y="843"/>
                </a:cxn>
                <a:cxn ang="0">
                  <a:pos x="509" y="548"/>
                </a:cxn>
                <a:cxn ang="0">
                  <a:pos x="627" y="271"/>
                </a:cxn>
                <a:cxn ang="0">
                  <a:pos x="777" y="73"/>
                </a:cxn>
                <a:cxn ang="0">
                  <a:pos x="982" y="0"/>
                </a:cxn>
              </a:cxnLst>
              <a:rect l="0" t="0" r="r" b="b"/>
              <a:pathLst>
                <a:path w="1226" h="1471">
                  <a:moveTo>
                    <a:pt x="962" y="125"/>
                  </a:moveTo>
                  <a:lnTo>
                    <a:pt x="891" y="135"/>
                  </a:lnTo>
                  <a:lnTo>
                    <a:pt x="824" y="163"/>
                  </a:lnTo>
                  <a:lnTo>
                    <a:pt x="761" y="208"/>
                  </a:lnTo>
                  <a:lnTo>
                    <a:pt x="704" y="267"/>
                  </a:lnTo>
                  <a:lnTo>
                    <a:pt x="650" y="340"/>
                  </a:lnTo>
                  <a:lnTo>
                    <a:pt x="603" y="427"/>
                  </a:lnTo>
                  <a:lnTo>
                    <a:pt x="566" y="520"/>
                  </a:lnTo>
                  <a:lnTo>
                    <a:pt x="536" y="624"/>
                  </a:lnTo>
                  <a:lnTo>
                    <a:pt x="533" y="645"/>
                  </a:lnTo>
                  <a:lnTo>
                    <a:pt x="526" y="676"/>
                  </a:lnTo>
                  <a:lnTo>
                    <a:pt x="519" y="715"/>
                  </a:lnTo>
                  <a:lnTo>
                    <a:pt x="506" y="798"/>
                  </a:lnTo>
                  <a:lnTo>
                    <a:pt x="499" y="833"/>
                  </a:lnTo>
                  <a:lnTo>
                    <a:pt x="492" y="857"/>
                  </a:lnTo>
                  <a:lnTo>
                    <a:pt x="492" y="871"/>
                  </a:lnTo>
                  <a:lnTo>
                    <a:pt x="496" y="874"/>
                  </a:lnTo>
                  <a:lnTo>
                    <a:pt x="523" y="874"/>
                  </a:lnTo>
                  <a:lnTo>
                    <a:pt x="533" y="878"/>
                  </a:lnTo>
                  <a:lnTo>
                    <a:pt x="559" y="878"/>
                  </a:lnTo>
                  <a:lnTo>
                    <a:pt x="667" y="867"/>
                  </a:lnTo>
                  <a:lnTo>
                    <a:pt x="771" y="839"/>
                  </a:lnTo>
                  <a:lnTo>
                    <a:pt x="864" y="798"/>
                  </a:lnTo>
                  <a:lnTo>
                    <a:pt x="952" y="742"/>
                  </a:lnTo>
                  <a:lnTo>
                    <a:pt x="1025" y="676"/>
                  </a:lnTo>
                  <a:lnTo>
                    <a:pt x="1086" y="604"/>
                  </a:lnTo>
                  <a:lnTo>
                    <a:pt x="1129" y="520"/>
                  </a:lnTo>
                  <a:lnTo>
                    <a:pt x="1159" y="437"/>
                  </a:lnTo>
                  <a:lnTo>
                    <a:pt x="1169" y="354"/>
                  </a:lnTo>
                  <a:lnTo>
                    <a:pt x="1166" y="305"/>
                  </a:lnTo>
                  <a:lnTo>
                    <a:pt x="1153" y="260"/>
                  </a:lnTo>
                  <a:lnTo>
                    <a:pt x="1133" y="219"/>
                  </a:lnTo>
                  <a:lnTo>
                    <a:pt x="1106" y="181"/>
                  </a:lnTo>
                  <a:lnTo>
                    <a:pt x="1069" y="149"/>
                  </a:lnTo>
                  <a:lnTo>
                    <a:pt x="1019" y="132"/>
                  </a:lnTo>
                  <a:lnTo>
                    <a:pt x="962" y="125"/>
                  </a:lnTo>
                  <a:close/>
                  <a:moveTo>
                    <a:pt x="982" y="0"/>
                  </a:moveTo>
                  <a:lnTo>
                    <a:pt x="1045" y="7"/>
                  </a:lnTo>
                  <a:lnTo>
                    <a:pt x="1099" y="31"/>
                  </a:lnTo>
                  <a:lnTo>
                    <a:pt x="1146" y="66"/>
                  </a:lnTo>
                  <a:lnTo>
                    <a:pt x="1179" y="115"/>
                  </a:lnTo>
                  <a:lnTo>
                    <a:pt x="1206" y="170"/>
                  </a:lnTo>
                  <a:lnTo>
                    <a:pt x="1220" y="236"/>
                  </a:lnTo>
                  <a:lnTo>
                    <a:pt x="1226" y="309"/>
                  </a:lnTo>
                  <a:lnTo>
                    <a:pt x="1216" y="413"/>
                  </a:lnTo>
                  <a:lnTo>
                    <a:pt x="1190" y="517"/>
                  </a:lnTo>
                  <a:lnTo>
                    <a:pt x="1146" y="614"/>
                  </a:lnTo>
                  <a:lnTo>
                    <a:pt x="1086" y="708"/>
                  </a:lnTo>
                  <a:lnTo>
                    <a:pt x="1015" y="791"/>
                  </a:lnTo>
                  <a:lnTo>
                    <a:pt x="935" y="864"/>
                  </a:lnTo>
                  <a:lnTo>
                    <a:pt x="844" y="923"/>
                  </a:lnTo>
                  <a:lnTo>
                    <a:pt x="747" y="971"/>
                  </a:lnTo>
                  <a:lnTo>
                    <a:pt x="643" y="999"/>
                  </a:lnTo>
                  <a:lnTo>
                    <a:pt x="536" y="1009"/>
                  </a:lnTo>
                  <a:lnTo>
                    <a:pt x="506" y="1009"/>
                  </a:lnTo>
                  <a:lnTo>
                    <a:pt x="486" y="1006"/>
                  </a:lnTo>
                  <a:lnTo>
                    <a:pt x="466" y="1006"/>
                  </a:lnTo>
                  <a:lnTo>
                    <a:pt x="446" y="1114"/>
                  </a:lnTo>
                  <a:lnTo>
                    <a:pt x="432" y="1200"/>
                  </a:lnTo>
                  <a:lnTo>
                    <a:pt x="409" y="1322"/>
                  </a:lnTo>
                  <a:lnTo>
                    <a:pt x="402" y="1360"/>
                  </a:lnTo>
                  <a:lnTo>
                    <a:pt x="399" y="1384"/>
                  </a:lnTo>
                  <a:lnTo>
                    <a:pt x="395" y="1401"/>
                  </a:lnTo>
                  <a:lnTo>
                    <a:pt x="392" y="1412"/>
                  </a:lnTo>
                  <a:lnTo>
                    <a:pt x="372" y="1443"/>
                  </a:lnTo>
                  <a:lnTo>
                    <a:pt x="348" y="1460"/>
                  </a:lnTo>
                  <a:lnTo>
                    <a:pt x="328" y="1467"/>
                  </a:lnTo>
                  <a:lnTo>
                    <a:pt x="315" y="1471"/>
                  </a:lnTo>
                  <a:lnTo>
                    <a:pt x="281" y="1464"/>
                  </a:lnTo>
                  <a:lnTo>
                    <a:pt x="268" y="1450"/>
                  </a:lnTo>
                  <a:lnTo>
                    <a:pt x="254" y="1433"/>
                  </a:lnTo>
                  <a:lnTo>
                    <a:pt x="251" y="1408"/>
                  </a:lnTo>
                  <a:lnTo>
                    <a:pt x="251" y="1394"/>
                  </a:lnTo>
                  <a:lnTo>
                    <a:pt x="254" y="1388"/>
                  </a:lnTo>
                  <a:lnTo>
                    <a:pt x="258" y="1377"/>
                  </a:lnTo>
                  <a:lnTo>
                    <a:pt x="261" y="1363"/>
                  </a:lnTo>
                  <a:lnTo>
                    <a:pt x="258" y="1367"/>
                  </a:lnTo>
                  <a:lnTo>
                    <a:pt x="372" y="992"/>
                  </a:lnTo>
                  <a:lnTo>
                    <a:pt x="278" y="961"/>
                  </a:lnTo>
                  <a:lnTo>
                    <a:pt x="198" y="919"/>
                  </a:lnTo>
                  <a:lnTo>
                    <a:pt x="127" y="867"/>
                  </a:lnTo>
                  <a:lnTo>
                    <a:pt x="74" y="805"/>
                  </a:lnTo>
                  <a:lnTo>
                    <a:pt x="33" y="732"/>
                  </a:lnTo>
                  <a:lnTo>
                    <a:pt x="10" y="652"/>
                  </a:lnTo>
                  <a:lnTo>
                    <a:pt x="0" y="565"/>
                  </a:lnTo>
                  <a:lnTo>
                    <a:pt x="3" y="500"/>
                  </a:lnTo>
                  <a:lnTo>
                    <a:pt x="17" y="427"/>
                  </a:lnTo>
                  <a:lnTo>
                    <a:pt x="37" y="354"/>
                  </a:lnTo>
                  <a:lnTo>
                    <a:pt x="90" y="215"/>
                  </a:lnTo>
                  <a:lnTo>
                    <a:pt x="120" y="156"/>
                  </a:lnTo>
                  <a:lnTo>
                    <a:pt x="151" y="104"/>
                  </a:lnTo>
                  <a:lnTo>
                    <a:pt x="181" y="63"/>
                  </a:lnTo>
                  <a:lnTo>
                    <a:pt x="208" y="38"/>
                  </a:lnTo>
                  <a:lnTo>
                    <a:pt x="228" y="28"/>
                  </a:lnTo>
                  <a:lnTo>
                    <a:pt x="238" y="28"/>
                  </a:lnTo>
                  <a:lnTo>
                    <a:pt x="241" y="31"/>
                  </a:lnTo>
                  <a:lnTo>
                    <a:pt x="248" y="35"/>
                  </a:lnTo>
                  <a:lnTo>
                    <a:pt x="251" y="42"/>
                  </a:lnTo>
                  <a:lnTo>
                    <a:pt x="251" y="56"/>
                  </a:lnTo>
                  <a:lnTo>
                    <a:pt x="248" y="59"/>
                  </a:lnTo>
                  <a:lnTo>
                    <a:pt x="248" y="63"/>
                  </a:lnTo>
                  <a:lnTo>
                    <a:pt x="241" y="70"/>
                  </a:lnTo>
                  <a:lnTo>
                    <a:pt x="234" y="80"/>
                  </a:lnTo>
                  <a:lnTo>
                    <a:pt x="187" y="139"/>
                  </a:lnTo>
                  <a:lnTo>
                    <a:pt x="151" y="205"/>
                  </a:lnTo>
                  <a:lnTo>
                    <a:pt x="120" y="274"/>
                  </a:lnTo>
                  <a:lnTo>
                    <a:pt x="94" y="340"/>
                  </a:lnTo>
                  <a:lnTo>
                    <a:pt x="77" y="406"/>
                  </a:lnTo>
                  <a:lnTo>
                    <a:pt x="63" y="461"/>
                  </a:lnTo>
                  <a:lnTo>
                    <a:pt x="57" y="507"/>
                  </a:lnTo>
                  <a:lnTo>
                    <a:pt x="53" y="538"/>
                  </a:lnTo>
                  <a:lnTo>
                    <a:pt x="60" y="604"/>
                  </a:lnTo>
                  <a:lnTo>
                    <a:pt x="84" y="666"/>
                  </a:lnTo>
                  <a:lnTo>
                    <a:pt x="120" y="722"/>
                  </a:lnTo>
                  <a:lnTo>
                    <a:pt x="171" y="770"/>
                  </a:lnTo>
                  <a:lnTo>
                    <a:pt x="234" y="812"/>
                  </a:lnTo>
                  <a:lnTo>
                    <a:pt x="315" y="843"/>
                  </a:lnTo>
                  <a:lnTo>
                    <a:pt x="409" y="867"/>
                  </a:lnTo>
                  <a:lnTo>
                    <a:pt x="476" y="652"/>
                  </a:lnTo>
                  <a:lnTo>
                    <a:pt x="509" y="548"/>
                  </a:lnTo>
                  <a:lnTo>
                    <a:pt x="546" y="448"/>
                  </a:lnTo>
                  <a:lnTo>
                    <a:pt x="583" y="354"/>
                  </a:lnTo>
                  <a:lnTo>
                    <a:pt x="627" y="271"/>
                  </a:lnTo>
                  <a:lnTo>
                    <a:pt x="673" y="194"/>
                  </a:lnTo>
                  <a:lnTo>
                    <a:pt x="724" y="129"/>
                  </a:lnTo>
                  <a:lnTo>
                    <a:pt x="777" y="73"/>
                  </a:lnTo>
                  <a:lnTo>
                    <a:pt x="838" y="35"/>
                  </a:lnTo>
                  <a:lnTo>
                    <a:pt x="908" y="11"/>
                  </a:lnTo>
                  <a:lnTo>
                    <a:pt x="9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4" name="Freeform 36"/>
            <p:cNvSpPr>
              <a:spLocks/>
            </p:cNvSpPr>
            <p:nvPr/>
          </p:nvSpPr>
          <p:spPr bwMode="auto">
            <a:xfrm>
              <a:off x="8854" y="2553"/>
              <a:ext cx="1431" cy="1484"/>
            </a:xfrm>
            <a:custGeom>
              <a:avLst/>
              <a:gdLst/>
              <a:ahLst/>
              <a:cxnLst>
                <a:cxn ang="0">
                  <a:pos x="717" y="0"/>
                </a:cxn>
                <a:cxn ang="0">
                  <a:pos x="737" y="3"/>
                </a:cxn>
                <a:cxn ang="0">
                  <a:pos x="747" y="17"/>
                </a:cxn>
                <a:cxn ang="0">
                  <a:pos x="754" y="34"/>
                </a:cxn>
                <a:cxn ang="0">
                  <a:pos x="757" y="52"/>
                </a:cxn>
                <a:cxn ang="0">
                  <a:pos x="757" y="697"/>
                </a:cxn>
                <a:cxn ang="0">
                  <a:pos x="1381" y="697"/>
                </a:cxn>
                <a:cxn ang="0">
                  <a:pos x="1398" y="700"/>
                </a:cxn>
                <a:cxn ang="0">
                  <a:pos x="1414" y="707"/>
                </a:cxn>
                <a:cxn ang="0">
                  <a:pos x="1428" y="721"/>
                </a:cxn>
                <a:cxn ang="0">
                  <a:pos x="1431" y="742"/>
                </a:cxn>
                <a:cxn ang="0">
                  <a:pos x="1428" y="763"/>
                </a:cxn>
                <a:cxn ang="0">
                  <a:pos x="1414" y="776"/>
                </a:cxn>
                <a:cxn ang="0">
                  <a:pos x="1398" y="783"/>
                </a:cxn>
                <a:cxn ang="0">
                  <a:pos x="1381" y="787"/>
                </a:cxn>
                <a:cxn ang="0">
                  <a:pos x="757" y="787"/>
                </a:cxn>
                <a:cxn ang="0">
                  <a:pos x="757" y="1432"/>
                </a:cxn>
                <a:cxn ang="0">
                  <a:pos x="754" y="1449"/>
                </a:cxn>
                <a:cxn ang="0">
                  <a:pos x="747" y="1467"/>
                </a:cxn>
                <a:cxn ang="0">
                  <a:pos x="737" y="1481"/>
                </a:cxn>
                <a:cxn ang="0">
                  <a:pos x="717" y="1484"/>
                </a:cxn>
                <a:cxn ang="0">
                  <a:pos x="697" y="1481"/>
                </a:cxn>
                <a:cxn ang="0">
                  <a:pos x="684" y="1467"/>
                </a:cxn>
                <a:cxn ang="0">
                  <a:pos x="677" y="1449"/>
                </a:cxn>
                <a:cxn ang="0">
                  <a:pos x="674" y="1432"/>
                </a:cxn>
                <a:cxn ang="0">
                  <a:pos x="674" y="787"/>
                </a:cxn>
                <a:cxn ang="0">
                  <a:pos x="50" y="787"/>
                </a:cxn>
                <a:cxn ang="0">
                  <a:pos x="34" y="783"/>
                </a:cxn>
                <a:cxn ang="0">
                  <a:pos x="17" y="776"/>
                </a:cxn>
                <a:cxn ang="0">
                  <a:pos x="3" y="763"/>
                </a:cxn>
                <a:cxn ang="0">
                  <a:pos x="0" y="742"/>
                </a:cxn>
                <a:cxn ang="0">
                  <a:pos x="3" y="721"/>
                </a:cxn>
                <a:cxn ang="0">
                  <a:pos x="17" y="707"/>
                </a:cxn>
                <a:cxn ang="0">
                  <a:pos x="34" y="700"/>
                </a:cxn>
                <a:cxn ang="0">
                  <a:pos x="50" y="697"/>
                </a:cxn>
                <a:cxn ang="0">
                  <a:pos x="674" y="697"/>
                </a:cxn>
                <a:cxn ang="0">
                  <a:pos x="674" y="52"/>
                </a:cxn>
                <a:cxn ang="0">
                  <a:pos x="677" y="34"/>
                </a:cxn>
                <a:cxn ang="0">
                  <a:pos x="684" y="17"/>
                </a:cxn>
                <a:cxn ang="0">
                  <a:pos x="697" y="3"/>
                </a:cxn>
                <a:cxn ang="0">
                  <a:pos x="717" y="0"/>
                </a:cxn>
              </a:cxnLst>
              <a:rect l="0" t="0" r="r" b="b"/>
              <a:pathLst>
                <a:path w="1431" h="1484">
                  <a:moveTo>
                    <a:pt x="717" y="0"/>
                  </a:moveTo>
                  <a:lnTo>
                    <a:pt x="737" y="3"/>
                  </a:lnTo>
                  <a:lnTo>
                    <a:pt x="747" y="17"/>
                  </a:lnTo>
                  <a:lnTo>
                    <a:pt x="754" y="34"/>
                  </a:lnTo>
                  <a:lnTo>
                    <a:pt x="757" y="52"/>
                  </a:lnTo>
                  <a:lnTo>
                    <a:pt x="757" y="697"/>
                  </a:lnTo>
                  <a:lnTo>
                    <a:pt x="1381" y="697"/>
                  </a:lnTo>
                  <a:lnTo>
                    <a:pt x="1398" y="700"/>
                  </a:lnTo>
                  <a:lnTo>
                    <a:pt x="1414" y="707"/>
                  </a:lnTo>
                  <a:lnTo>
                    <a:pt x="1428" y="721"/>
                  </a:lnTo>
                  <a:lnTo>
                    <a:pt x="1431" y="742"/>
                  </a:lnTo>
                  <a:lnTo>
                    <a:pt x="1428" y="763"/>
                  </a:lnTo>
                  <a:lnTo>
                    <a:pt x="1414" y="776"/>
                  </a:lnTo>
                  <a:lnTo>
                    <a:pt x="1398" y="783"/>
                  </a:lnTo>
                  <a:lnTo>
                    <a:pt x="1381" y="787"/>
                  </a:lnTo>
                  <a:lnTo>
                    <a:pt x="757" y="787"/>
                  </a:lnTo>
                  <a:lnTo>
                    <a:pt x="757" y="1432"/>
                  </a:lnTo>
                  <a:lnTo>
                    <a:pt x="754" y="1449"/>
                  </a:lnTo>
                  <a:lnTo>
                    <a:pt x="747" y="1467"/>
                  </a:lnTo>
                  <a:lnTo>
                    <a:pt x="737" y="1481"/>
                  </a:lnTo>
                  <a:lnTo>
                    <a:pt x="717" y="1484"/>
                  </a:lnTo>
                  <a:lnTo>
                    <a:pt x="697" y="1481"/>
                  </a:lnTo>
                  <a:lnTo>
                    <a:pt x="684" y="1467"/>
                  </a:lnTo>
                  <a:lnTo>
                    <a:pt x="677" y="1449"/>
                  </a:lnTo>
                  <a:lnTo>
                    <a:pt x="674" y="1432"/>
                  </a:lnTo>
                  <a:lnTo>
                    <a:pt x="674" y="787"/>
                  </a:lnTo>
                  <a:lnTo>
                    <a:pt x="50" y="787"/>
                  </a:lnTo>
                  <a:lnTo>
                    <a:pt x="34" y="783"/>
                  </a:lnTo>
                  <a:lnTo>
                    <a:pt x="17" y="776"/>
                  </a:lnTo>
                  <a:lnTo>
                    <a:pt x="3" y="763"/>
                  </a:lnTo>
                  <a:lnTo>
                    <a:pt x="0" y="742"/>
                  </a:lnTo>
                  <a:lnTo>
                    <a:pt x="3" y="721"/>
                  </a:lnTo>
                  <a:lnTo>
                    <a:pt x="17" y="707"/>
                  </a:lnTo>
                  <a:lnTo>
                    <a:pt x="34" y="700"/>
                  </a:lnTo>
                  <a:lnTo>
                    <a:pt x="50" y="697"/>
                  </a:lnTo>
                  <a:lnTo>
                    <a:pt x="674" y="697"/>
                  </a:lnTo>
                  <a:lnTo>
                    <a:pt x="674" y="52"/>
                  </a:lnTo>
                  <a:lnTo>
                    <a:pt x="677" y="34"/>
                  </a:lnTo>
                  <a:lnTo>
                    <a:pt x="684" y="17"/>
                  </a:lnTo>
                  <a:lnTo>
                    <a:pt x="697" y="3"/>
                  </a:lnTo>
                  <a:lnTo>
                    <a:pt x="7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5" name="Freeform 37"/>
            <p:cNvSpPr>
              <a:spLocks/>
            </p:cNvSpPr>
            <p:nvPr/>
          </p:nvSpPr>
          <p:spPr bwMode="auto">
            <a:xfrm>
              <a:off x="11079" y="3177"/>
              <a:ext cx="225" cy="236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58" y="10"/>
                </a:cxn>
                <a:cxn ang="0">
                  <a:pos x="191" y="35"/>
                </a:cxn>
                <a:cxn ang="0">
                  <a:pos x="215" y="73"/>
                </a:cxn>
                <a:cxn ang="0">
                  <a:pos x="225" y="118"/>
                </a:cxn>
                <a:cxn ang="0">
                  <a:pos x="215" y="163"/>
                </a:cxn>
                <a:cxn ang="0">
                  <a:pos x="191" y="201"/>
                </a:cxn>
                <a:cxn ang="0">
                  <a:pos x="158" y="225"/>
                </a:cxn>
                <a:cxn ang="0">
                  <a:pos x="114" y="236"/>
                </a:cxn>
                <a:cxn ang="0">
                  <a:pos x="71" y="225"/>
                </a:cxn>
                <a:cxn ang="0">
                  <a:pos x="34" y="201"/>
                </a:cxn>
                <a:cxn ang="0">
                  <a:pos x="10" y="163"/>
                </a:cxn>
                <a:cxn ang="0">
                  <a:pos x="0" y="118"/>
                </a:cxn>
                <a:cxn ang="0">
                  <a:pos x="10" y="73"/>
                </a:cxn>
                <a:cxn ang="0">
                  <a:pos x="34" y="35"/>
                </a:cxn>
                <a:cxn ang="0">
                  <a:pos x="71" y="10"/>
                </a:cxn>
                <a:cxn ang="0">
                  <a:pos x="114" y="0"/>
                </a:cxn>
              </a:cxnLst>
              <a:rect l="0" t="0" r="r" b="b"/>
              <a:pathLst>
                <a:path w="225" h="236">
                  <a:moveTo>
                    <a:pt x="114" y="0"/>
                  </a:moveTo>
                  <a:lnTo>
                    <a:pt x="158" y="10"/>
                  </a:lnTo>
                  <a:lnTo>
                    <a:pt x="191" y="35"/>
                  </a:lnTo>
                  <a:lnTo>
                    <a:pt x="215" y="73"/>
                  </a:lnTo>
                  <a:lnTo>
                    <a:pt x="225" y="118"/>
                  </a:lnTo>
                  <a:lnTo>
                    <a:pt x="215" y="163"/>
                  </a:lnTo>
                  <a:lnTo>
                    <a:pt x="191" y="201"/>
                  </a:lnTo>
                  <a:lnTo>
                    <a:pt x="158" y="225"/>
                  </a:lnTo>
                  <a:lnTo>
                    <a:pt x="114" y="236"/>
                  </a:lnTo>
                  <a:lnTo>
                    <a:pt x="71" y="225"/>
                  </a:lnTo>
                  <a:lnTo>
                    <a:pt x="34" y="201"/>
                  </a:lnTo>
                  <a:lnTo>
                    <a:pt x="10" y="163"/>
                  </a:lnTo>
                  <a:lnTo>
                    <a:pt x="0" y="118"/>
                  </a:lnTo>
                  <a:lnTo>
                    <a:pt x="10" y="73"/>
                  </a:lnTo>
                  <a:lnTo>
                    <a:pt x="34" y="35"/>
                  </a:lnTo>
                  <a:lnTo>
                    <a:pt x="71" y="1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6" name="Freeform 38"/>
            <p:cNvSpPr>
              <a:spLocks/>
            </p:cNvSpPr>
            <p:nvPr/>
          </p:nvSpPr>
          <p:spPr bwMode="auto">
            <a:xfrm>
              <a:off x="12041" y="3177"/>
              <a:ext cx="225" cy="236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58" y="10"/>
                </a:cxn>
                <a:cxn ang="0">
                  <a:pos x="191" y="35"/>
                </a:cxn>
                <a:cxn ang="0">
                  <a:pos x="215" y="73"/>
                </a:cxn>
                <a:cxn ang="0">
                  <a:pos x="225" y="118"/>
                </a:cxn>
                <a:cxn ang="0">
                  <a:pos x="215" y="163"/>
                </a:cxn>
                <a:cxn ang="0">
                  <a:pos x="191" y="201"/>
                </a:cxn>
                <a:cxn ang="0">
                  <a:pos x="158" y="225"/>
                </a:cxn>
                <a:cxn ang="0">
                  <a:pos x="114" y="236"/>
                </a:cxn>
                <a:cxn ang="0">
                  <a:pos x="71" y="225"/>
                </a:cxn>
                <a:cxn ang="0">
                  <a:pos x="34" y="201"/>
                </a:cxn>
                <a:cxn ang="0">
                  <a:pos x="10" y="163"/>
                </a:cxn>
                <a:cxn ang="0">
                  <a:pos x="0" y="118"/>
                </a:cxn>
                <a:cxn ang="0">
                  <a:pos x="10" y="73"/>
                </a:cxn>
                <a:cxn ang="0">
                  <a:pos x="34" y="35"/>
                </a:cxn>
                <a:cxn ang="0">
                  <a:pos x="71" y="10"/>
                </a:cxn>
                <a:cxn ang="0">
                  <a:pos x="114" y="0"/>
                </a:cxn>
              </a:cxnLst>
              <a:rect l="0" t="0" r="r" b="b"/>
              <a:pathLst>
                <a:path w="225" h="236">
                  <a:moveTo>
                    <a:pt x="114" y="0"/>
                  </a:moveTo>
                  <a:lnTo>
                    <a:pt x="158" y="10"/>
                  </a:lnTo>
                  <a:lnTo>
                    <a:pt x="191" y="35"/>
                  </a:lnTo>
                  <a:lnTo>
                    <a:pt x="215" y="73"/>
                  </a:lnTo>
                  <a:lnTo>
                    <a:pt x="225" y="118"/>
                  </a:lnTo>
                  <a:lnTo>
                    <a:pt x="215" y="163"/>
                  </a:lnTo>
                  <a:lnTo>
                    <a:pt x="191" y="201"/>
                  </a:lnTo>
                  <a:lnTo>
                    <a:pt x="158" y="225"/>
                  </a:lnTo>
                  <a:lnTo>
                    <a:pt x="114" y="236"/>
                  </a:lnTo>
                  <a:lnTo>
                    <a:pt x="71" y="225"/>
                  </a:lnTo>
                  <a:lnTo>
                    <a:pt x="34" y="201"/>
                  </a:lnTo>
                  <a:lnTo>
                    <a:pt x="10" y="163"/>
                  </a:lnTo>
                  <a:lnTo>
                    <a:pt x="0" y="118"/>
                  </a:lnTo>
                  <a:lnTo>
                    <a:pt x="10" y="73"/>
                  </a:lnTo>
                  <a:lnTo>
                    <a:pt x="34" y="35"/>
                  </a:lnTo>
                  <a:lnTo>
                    <a:pt x="71" y="1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7" name="Freeform 39"/>
            <p:cNvSpPr>
              <a:spLocks/>
            </p:cNvSpPr>
            <p:nvPr/>
          </p:nvSpPr>
          <p:spPr bwMode="auto">
            <a:xfrm>
              <a:off x="13003" y="3177"/>
              <a:ext cx="225" cy="236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58" y="10"/>
                </a:cxn>
                <a:cxn ang="0">
                  <a:pos x="191" y="35"/>
                </a:cxn>
                <a:cxn ang="0">
                  <a:pos x="215" y="73"/>
                </a:cxn>
                <a:cxn ang="0">
                  <a:pos x="225" y="118"/>
                </a:cxn>
                <a:cxn ang="0">
                  <a:pos x="215" y="163"/>
                </a:cxn>
                <a:cxn ang="0">
                  <a:pos x="191" y="201"/>
                </a:cxn>
                <a:cxn ang="0">
                  <a:pos x="158" y="225"/>
                </a:cxn>
                <a:cxn ang="0">
                  <a:pos x="114" y="236"/>
                </a:cxn>
                <a:cxn ang="0">
                  <a:pos x="71" y="225"/>
                </a:cxn>
                <a:cxn ang="0">
                  <a:pos x="34" y="201"/>
                </a:cxn>
                <a:cxn ang="0">
                  <a:pos x="10" y="163"/>
                </a:cxn>
                <a:cxn ang="0">
                  <a:pos x="0" y="118"/>
                </a:cxn>
                <a:cxn ang="0">
                  <a:pos x="10" y="73"/>
                </a:cxn>
                <a:cxn ang="0">
                  <a:pos x="34" y="35"/>
                </a:cxn>
                <a:cxn ang="0">
                  <a:pos x="71" y="10"/>
                </a:cxn>
                <a:cxn ang="0">
                  <a:pos x="114" y="0"/>
                </a:cxn>
              </a:cxnLst>
              <a:rect l="0" t="0" r="r" b="b"/>
              <a:pathLst>
                <a:path w="225" h="236">
                  <a:moveTo>
                    <a:pt x="114" y="0"/>
                  </a:moveTo>
                  <a:lnTo>
                    <a:pt x="158" y="10"/>
                  </a:lnTo>
                  <a:lnTo>
                    <a:pt x="191" y="35"/>
                  </a:lnTo>
                  <a:lnTo>
                    <a:pt x="215" y="73"/>
                  </a:lnTo>
                  <a:lnTo>
                    <a:pt x="225" y="118"/>
                  </a:lnTo>
                  <a:lnTo>
                    <a:pt x="215" y="163"/>
                  </a:lnTo>
                  <a:lnTo>
                    <a:pt x="191" y="201"/>
                  </a:lnTo>
                  <a:lnTo>
                    <a:pt x="158" y="225"/>
                  </a:lnTo>
                  <a:lnTo>
                    <a:pt x="114" y="236"/>
                  </a:lnTo>
                  <a:lnTo>
                    <a:pt x="71" y="225"/>
                  </a:lnTo>
                  <a:lnTo>
                    <a:pt x="34" y="201"/>
                  </a:lnTo>
                  <a:lnTo>
                    <a:pt x="10" y="163"/>
                  </a:lnTo>
                  <a:lnTo>
                    <a:pt x="0" y="118"/>
                  </a:lnTo>
                  <a:lnTo>
                    <a:pt x="10" y="73"/>
                  </a:lnTo>
                  <a:lnTo>
                    <a:pt x="34" y="35"/>
                  </a:lnTo>
                  <a:lnTo>
                    <a:pt x="71" y="1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5" name="Straight Arrow Connector 64"/>
          <p:cNvCxnSpPr/>
          <p:nvPr/>
        </p:nvCxnSpPr>
        <p:spPr>
          <a:xfrm>
            <a:off x="6477000" y="2057400"/>
            <a:ext cx="26670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181600" y="2057400"/>
            <a:ext cx="12954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6200000" flipV="1">
            <a:off x="6210300" y="1485900"/>
            <a:ext cx="1143794" cy="794"/>
          </a:xfrm>
          <a:prstGeom prst="straightConnector1">
            <a:avLst/>
          </a:prstGeom>
          <a:ln w="38100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6781800" y="1447800"/>
            <a:ext cx="914400" cy="610394"/>
          </a:xfrm>
          <a:prstGeom prst="straightConnector1">
            <a:avLst/>
          </a:prstGeom>
          <a:ln w="38100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6629400" y="457200"/>
            <a:ext cx="394172" cy="381000"/>
            <a:chOff x="4248" y="257"/>
            <a:chExt cx="2005" cy="1938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248" y="1155"/>
              <a:ext cx="1117" cy="1040"/>
            </a:xfrm>
            <a:custGeom>
              <a:avLst/>
              <a:gdLst/>
              <a:ahLst/>
              <a:cxnLst>
                <a:cxn ang="0">
                  <a:pos x="511" y="11"/>
                </a:cxn>
                <a:cxn ang="0">
                  <a:pos x="616" y="78"/>
                </a:cxn>
                <a:cxn ang="0">
                  <a:pos x="686" y="148"/>
                </a:cxn>
                <a:cxn ang="0">
                  <a:pos x="768" y="53"/>
                </a:cxn>
                <a:cxn ang="0">
                  <a:pos x="906" y="0"/>
                </a:cxn>
                <a:cxn ang="0">
                  <a:pos x="1007" y="17"/>
                </a:cxn>
                <a:cxn ang="0">
                  <a:pos x="1096" y="78"/>
                </a:cxn>
                <a:cxn ang="0">
                  <a:pos x="1112" y="193"/>
                </a:cxn>
                <a:cxn ang="0">
                  <a:pos x="1048" y="271"/>
                </a:cxn>
                <a:cxn ang="0">
                  <a:pos x="962" y="281"/>
                </a:cxn>
                <a:cxn ang="0">
                  <a:pos x="912" y="228"/>
                </a:cxn>
                <a:cxn ang="0">
                  <a:pos x="934" y="134"/>
                </a:cxn>
                <a:cxn ang="0">
                  <a:pos x="998" y="69"/>
                </a:cxn>
                <a:cxn ang="0">
                  <a:pos x="906" y="51"/>
                </a:cxn>
                <a:cxn ang="0">
                  <a:pos x="786" y="102"/>
                </a:cxn>
                <a:cxn ang="0">
                  <a:pos x="717" y="211"/>
                </a:cxn>
                <a:cxn ang="0">
                  <a:pos x="687" y="311"/>
                </a:cxn>
                <a:cxn ang="0">
                  <a:pos x="587" y="721"/>
                </a:cxn>
                <a:cxn ang="0">
                  <a:pos x="569" y="838"/>
                </a:cxn>
                <a:cxn ang="0">
                  <a:pos x="598" y="943"/>
                </a:cxn>
                <a:cxn ang="0">
                  <a:pos x="693" y="989"/>
                </a:cxn>
                <a:cxn ang="0">
                  <a:pos x="786" y="966"/>
                </a:cxn>
                <a:cxn ang="0">
                  <a:pos x="897" y="876"/>
                </a:cxn>
                <a:cxn ang="0">
                  <a:pos x="991" y="689"/>
                </a:cxn>
                <a:cxn ang="0">
                  <a:pos x="1019" y="664"/>
                </a:cxn>
                <a:cxn ang="0">
                  <a:pos x="1045" y="678"/>
                </a:cxn>
                <a:cxn ang="0">
                  <a:pos x="1025" y="760"/>
                </a:cxn>
                <a:cxn ang="0">
                  <a:pos x="946" y="896"/>
                </a:cxn>
                <a:cxn ang="0">
                  <a:pos x="810" y="1011"/>
                </a:cxn>
                <a:cxn ang="0">
                  <a:pos x="631" y="1033"/>
                </a:cxn>
                <a:cxn ang="0">
                  <a:pos x="502" y="960"/>
                </a:cxn>
                <a:cxn ang="0">
                  <a:pos x="440" y="877"/>
                </a:cxn>
                <a:cxn ang="0">
                  <a:pos x="381" y="958"/>
                </a:cxn>
                <a:cxn ang="0">
                  <a:pos x="263" y="1033"/>
                </a:cxn>
                <a:cxn ang="0">
                  <a:pos x="126" y="1028"/>
                </a:cxn>
                <a:cxn ang="0">
                  <a:pos x="24" y="965"/>
                </a:cxn>
                <a:cxn ang="0">
                  <a:pos x="8" y="843"/>
                </a:cxn>
                <a:cxn ang="0">
                  <a:pos x="101" y="757"/>
                </a:cxn>
                <a:cxn ang="0">
                  <a:pos x="178" y="772"/>
                </a:cxn>
                <a:cxn ang="0">
                  <a:pos x="206" y="855"/>
                </a:cxn>
                <a:cxn ang="0">
                  <a:pos x="138" y="948"/>
                </a:cxn>
                <a:cxn ang="0">
                  <a:pos x="179" y="988"/>
                </a:cxn>
                <a:cxn ang="0">
                  <a:pos x="284" y="972"/>
                </a:cxn>
                <a:cxn ang="0">
                  <a:pos x="392" y="848"/>
                </a:cxn>
                <a:cxn ang="0">
                  <a:pos x="468" y="587"/>
                </a:cxn>
                <a:cxn ang="0">
                  <a:pos x="526" y="352"/>
                </a:cxn>
                <a:cxn ang="0">
                  <a:pos x="547" y="220"/>
                </a:cxn>
                <a:cxn ang="0">
                  <a:pos x="526" y="106"/>
                </a:cxn>
                <a:cxn ang="0">
                  <a:pos x="466" y="56"/>
                </a:cxn>
                <a:cxn ang="0">
                  <a:pos x="396" y="53"/>
                </a:cxn>
                <a:cxn ang="0">
                  <a:pos x="287" y="101"/>
                </a:cxn>
                <a:cxn ang="0">
                  <a:pos x="174" y="238"/>
                </a:cxn>
                <a:cxn ang="0">
                  <a:pos x="115" y="373"/>
                </a:cxn>
                <a:cxn ang="0">
                  <a:pos x="79" y="370"/>
                </a:cxn>
                <a:cxn ang="0">
                  <a:pos x="78" y="316"/>
                </a:cxn>
                <a:cxn ang="0">
                  <a:pos x="139" y="190"/>
                </a:cxn>
                <a:cxn ang="0">
                  <a:pos x="257" y="60"/>
                </a:cxn>
                <a:cxn ang="0">
                  <a:pos x="432" y="0"/>
                </a:cxn>
              </a:cxnLst>
              <a:rect l="0" t="0" r="r" b="b"/>
              <a:pathLst>
                <a:path w="1117" h="1040">
                  <a:moveTo>
                    <a:pt x="432" y="0"/>
                  </a:moveTo>
                  <a:lnTo>
                    <a:pt x="446" y="0"/>
                  </a:lnTo>
                  <a:lnTo>
                    <a:pt x="460" y="1"/>
                  </a:lnTo>
                  <a:lnTo>
                    <a:pt x="476" y="3"/>
                  </a:lnTo>
                  <a:lnTo>
                    <a:pt x="493" y="7"/>
                  </a:lnTo>
                  <a:lnTo>
                    <a:pt x="511" y="11"/>
                  </a:lnTo>
                  <a:lnTo>
                    <a:pt x="528" y="17"/>
                  </a:lnTo>
                  <a:lnTo>
                    <a:pt x="546" y="25"/>
                  </a:lnTo>
                  <a:lnTo>
                    <a:pt x="564" y="35"/>
                  </a:lnTo>
                  <a:lnTo>
                    <a:pt x="582" y="47"/>
                  </a:lnTo>
                  <a:lnTo>
                    <a:pt x="599" y="61"/>
                  </a:lnTo>
                  <a:lnTo>
                    <a:pt x="616" y="78"/>
                  </a:lnTo>
                  <a:lnTo>
                    <a:pt x="632" y="97"/>
                  </a:lnTo>
                  <a:lnTo>
                    <a:pt x="646" y="120"/>
                  </a:lnTo>
                  <a:lnTo>
                    <a:pt x="659" y="145"/>
                  </a:lnTo>
                  <a:lnTo>
                    <a:pt x="671" y="174"/>
                  </a:lnTo>
                  <a:lnTo>
                    <a:pt x="678" y="162"/>
                  </a:lnTo>
                  <a:lnTo>
                    <a:pt x="686" y="148"/>
                  </a:lnTo>
                  <a:lnTo>
                    <a:pt x="696" y="133"/>
                  </a:lnTo>
                  <a:lnTo>
                    <a:pt x="707" y="117"/>
                  </a:lnTo>
                  <a:lnTo>
                    <a:pt x="720" y="101"/>
                  </a:lnTo>
                  <a:lnTo>
                    <a:pt x="735" y="84"/>
                  </a:lnTo>
                  <a:lnTo>
                    <a:pt x="750" y="68"/>
                  </a:lnTo>
                  <a:lnTo>
                    <a:pt x="768" y="53"/>
                  </a:lnTo>
                  <a:lnTo>
                    <a:pt x="787" y="38"/>
                  </a:lnTo>
                  <a:lnTo>
                    <a:pt x="808" y="26"/>
                  </a:lnTo>
                  <a:lnTo>
                    <a:pt x="830" y="15"/>
                  </a:lnTo>
                  <a:lnTo>
                    <a:pt x="854" y="7"/>
                  </a:lnTo>
                  <a:lnTo>
                    <a:pt x="879" y="2"/>
                  </a:lnTo>
                  <a:lnTo>
                    <a:pt x="906" y="0"/>
                  </a:lnTo>
                  <a:lnTo>
                    <a:pt x="921" y="1"/>
                  </a:lnTo>
                  <a:lnTo>
                    <a:pt x="938" y="2"/>
                  </a:lnTo>
                  <a:lnTo>
                    <a:pt x="955" y="4"/>
                  </a:lnTo>
                  <a:lnTo>
                    <a:pt x="972" y="7"/>
                  </a:lnTo>
                  <a:lnTo>
                    <a:pt x="989" y="12"/>
                  </a:lnTo>
                  <a:lnTo>
                    <a:pt x="1007" y="17"/>
                  </a:lnTo>
                  <a:lnTo>
                    <a:pt x="1024" y="23"/>
                  </a:lnTo>
                  <a:lnTo>
                    <a:pt x="1041" y="31"/>
                  </a:lnTo>
                  <a:lnTo>
                    <a:pt x="1057" y="41"/>
                  </a:lnTo>
                  <a:lnTo>
                    <a:pt x="1071" y="51"/>
                  </a:lnTo>
                  <a:lnTo>
                    <a:pt x="1084" y="64"/>
                  </a:lnTo>
                  <a:lnTo>
                    <a:pt x="1096" y="78"/>
                  </a:lnTo>
                  <a:lnTo>
                    <a:pt x="1104" y="94"/>
                  </a:lnTo>
                  <a:lnTo>
                    <a:pt x="1111" y="111"/>
                  </a:lnTo>
                  <a:lnTo>
                    <a:pt x="1116" y="131"/>
                  </a:lnTo>
                  <a:lnTo>
                    <a:pt x="1117" y="152"/>
                  </a:lnTo>
                  <a:lnTo>
                    <a:pt x="1116" y="174"/>
                  </a:lnTo>
                  <a:lnTo>
                    <a:pt x="1112" y="193"/>
                  </a:lnTo>
                  <a:lnTo>
                    <a:pt x="1105" y="211"/>
                  </a:lnTo>
                  <a:lnTo>
                    <a:pt x="1096" y="227"/>
                  </a:lnTo>
                  <a:lnTo>
                    <a:pt x="1086" y="241"/>
                  </a:lnTo>
                  <a:lnTo>
                    <a:pt x="1074" y="253"/>
                  </a:lnTo>
                  <a:lnTo>
                    <a:pt x="1062" y="263"/>
                  </a:lnTo>
                  <a:lnTo>
                    <a:pt x="1048" y="271"/>
                  </a:lnTo>
                  <a:lnTo>
                    <a:pt x="1034" y="277"/>
                  </a:lnTo>
                  <a:lnTo>
                    <a:pt x="1020" y="282"/>
                  </a:lnTo>
                  <a:lnTo>
                    <a:pt x="1007" y="285"/>
                  </a:lnTo>
                  <a:lnTo>
                    <a:pt x="994" y="286"/>
                  </a:lnTo>
                  <a:lnTo>
                    <a:pt x="977" y="284"/>
                  </a:lnTo>
                  <a:lnTo>
                    <a:pt x="962" y="281"/>
                  </a:lnTo>
                  <a:lnTo>
                    <a:pt x="949" y="275"/>
                  </a:lnTo>
                  <a:lnTo>
                    <a:pt x="938" y="268"/>
                  </a:lnTo>
                  <a:lnTo>
                    <a:pt x="929" y="260"/>
                  </a:lnTo>
                  <a:lnTo>
                    <a:pt x="922" y="250"/>
                  </a:lnTo>
                  <a:lnTo>
                    <a:pt x="916" y="239"/>
                  </a:lnTo>
                  <a:lnTo>
                    <a:pt x="912" y="228"/>
                  </a:lnTo>
                  <a:lnTo>
                    <a:pt x="910" y="218"/>
                  </a:lnTo>
                  <a:lnTo>
                    <a:pt x="910" y="206"/>
                  </a:lnTo>
                  <a:lnTo>
                    <a:pt x="911" y="187"/>
                  </a:lnTo>
                  <a:lnTo>
                    <a:pt x="916" y="169"/>
                  </a:lnTo>
                  <a:lnTo>
                    <a:pt x="924" y="150"/>
                  </a:lnTo>
                  <a:lnTo>
                    <a:pt x="934" y="134"/>
                  </a:lnTo>
                  <a:lnTo>
                    <a:pt x="947" y="118"/>
                  </a:lnTo>
                  <a:lnTo>
                    <a:pt x="962" y="105"/>
                  </a:lnTo>
                  <a:lnTo>
                    <a:pt x="979" y="94"/>
                  </a:lnTo>
                  <a:lnTo>
                    <a:pt x="998" y="85"/>
                  </a:lnTo>
                  <a:lnTo>
                    <a:pt x="1019" y="80"/>
                  </a:lnTo>
                  <a:lnTo>
                    <a:pt x="998" y="69"/>
                  </a:lnTo>
                  <a:lnTo>
                    <a:pt x="977" y="61"/>
                  </a:lnTo>
                  <a:lnTo>
                    <a:pt x="957" y="56"/>
                  </a:lnTo>
                  <a:lnTo>
                    <a:pt x="940" y="53"/>
                  </a:lnTo>
                  <a:lnTo>
                    <a:pt x="925" y="51"/>
                  </a:lnTo>
                  <a:lnTo>
                    <a:pt x="913" y="51"/>
                  </a:lnTo>
                  <a:lnTo>
                    <a:pt x="906" y="51"/>
                  </a:lnTo>
                  <a:lnTo>
                    <a:pt x="882" y="52"/>
                  </a:lnTo>
                  <a:lnTo>
                    <a:pt x="860" y="57"/>
                  </a:lnTo>
                  <a:lnTo>
                    <a:pt x="839" y="65"/>
                  </a:lnTo>
                  <a:lnTo>
                    <a:pt x="820" y="75"/>
                  </a:lnTo>
                  <a:lnTo>
                    <a:pt x="802" y="88"/>
                  </a:lnTo>
                  <a:lnTo>
                    <a:pt x="786" y="102"/>
                  </a:lnTo>
                  <a:lnTo>
                    <a:pt x="771" y="118"/>
                  </a:lnTo>
                  <a:lnTo>
                    <a:pt x="758" y="136"/>
                  </a:lnTo>
                  <a:lnTo>
                    <a:pt x="746" y="154"/>
                  </a:lnTo>
                  <a:lnTo>
                    <a:pt x="735" y="173"/>
                  </a:lnTo>
                  <a:lnTo>
                    <a:pt x="726" y="192"/>
                  </a:lnTo>
                  <a:lnTo>
                    <a:pt x="717" y="211"/>
                  </a:lnTo>
                  <a:lnTo>
                    <a:pt x="710" y="231"/>
                  </a:lnTo>
                  <a:lnTo>
                    <a:pt x="703" y="249"/>
                  </a:lnTo>
                  <a:lnTo>
                    <a:pt x="698" y="267"/>
                  </a:lnTo>
                  <a:lnTo>
                    <a:pt x="694" y="284"/>
                  </a:lnTo>
                  <a:lnTo>
                    <a:pt x="690" y="298"/>
                  </a:lnTo>
                  <a:lnTo>
                    <a:pt x="687" y="311"/>
                  </a:lnTo>
                  <a:lnTo>
                    <a:pt x="685" y="322"/>
                  </a:lnTo>
                  <a:lnTo>
                    <a:pt x="686" y="321"/>
                  </a:lnTo>
                  <a:lnTo>
                    <a:pt x="608" y="635"/>
                  </a:lnTo>
                  <a:lnTo>
                    <a:pt x="601" y="667"/>
                  </a:lnTo>
                  <a:lnTo>
                    <a:pt x="593" y="696"/>
                  </a:lnTo>
                  <a:lnTo>
                    <a:pt x="587" y="721"/>
                  </a:lnTo>
                  <a:lnTo>
                    <a:pt x="582" y="744"/>
                  </a:lnTo>
                  <a:lnTo>
                    <a:pt x="577" y="766"/>
                  </a:lnTo>
                  <a:lnTo>
                    <a:pt x="574" y="785"/>
                  </a:lnTo>
                  <a:lnTo>
                    <a:pt x="571" y="803"/>
                  </a:lnTo>
                  <a:lnTo>
                    <a:pt x="570" y="821"/>
                  </a:lnTo>
                  <a:lnTo>
                    <a:pt x="569" y="838"/>
                  </a:lnTo>
                  <a:lnTo>
                    <a:pt x="570" y="857"/>
                  </a:lnTo>
                  <a:lnTo>
                    <a:pt x="572" y="876"/>
                  </a:lnTo>
                  <a:lnTo>
                    <a:pt x="576" y="894"/>
                  </a:lnTo>
                  <a:lnTo>
                    <a:pt x="582" y="912"/>
                  </a:lnTo>
                  <a:lnTo>
                    <a:pt x="589" y="928"/>
                  </a:lnTo>
                  <a:lnTo>
                    <a:pt x="598" y="943"/>
                  </a:lnTo>
                  <a:lnTo>
                    <a:pt x="609" y="956"/>
                  </a:lnTo>
                  <a:lnTo>
                    <a:pt x="622" y="967"/>
                  </a:lnTo>
                  <a:lnTo>
                    <a:pt x="636" y="977"/>
                  </a:lnTo>
                  <a:lnTo>
                    <a:pt x="653" y="984"/>
                  </a:lnTo>
                  <a:lnTo>
                    <a:pt x="671" y="988"/>
                  </a:lnTo>
                  <a:lnTo>
                    <a:pt x="693" y="989"/>
                  </a:lnTo>
                  <a:lnTo>
                    <a:pt x="705" y="988"/>
                  </a:lnTo>
                  <a:lnTo>
                    <a:pt x="720" y="987"/>
                  </a:lnTo>
                  <a:lnTo>
                    <a:pt x="735" y="984"/>
                  </a:lnTo>
                  <a:lnTo>
                    <a:pt x="751" y="979"/>
                  </a:lnTo>
                  <a:lnTo>
                    <a:pt x="769" y="974"/>
                  </a:lnTo>
                  <a:lnTo>
                    <a:pt x="786" y="966"/>
                  </a:lnTo>
                  <a:lnTo>
                    <a:pt x="804" y="956"/>
                  </a:lnTo>
                  <a:lnTo>
                    <a:pt x="823" y="945"/>
                  </a:lnTo>
                  <a:lnTo>
                    <a:pt x="842" y="932"/>
                  </a:lnTo>
                  <a:lnTo>
                    <a:pt x="860" y="916"/>
                  </a:lnTo>
                  <a:lnTo>
                    <a:pt x="879" y="897"/>
                  </a:lnTo>
                  <a:lnTo>
                    <a:pt x="897" y="876"/>
                  </a:lnTo>
                  <a:lnTo>
                    <a:pt x="914" y="852"/>
                  </a:lnTo>
                  <a:lnTo>
                    <a:pt x="932" y="826"/>
                  </a:lnTo>
                  <a:lnTo>
                    <a:pt x="948" y="797"/>
                  </a:lnTo>
                  <a:lnTo>
                    <a:pt x="963" y="764"/>
                  </a:lnTo>
                  <a:lnTo>
                    <a:pt x="978" y="728"/>
                  </a:lnTo>
                  <a:lnTo>
                    <a:pt x="991" y="689"/>
                  </a:lnTo>
                  <a:lnTo>
                    <a:pt x="993" y="681"/>
                  </a:lnTo>
                  <a:lnTo>
                    <a:pt x="995" y="674"/>
                  </a:lnTo>
                  <a:lnTo>
                    <a:pt x="998" y="669"/>
                  </a:lnTo>
                  <a:lnTo>
                    <a:pt x="1003" y="667"/>
                  </a:lnTo>
                  <a:lnTo>
                    <a:pt x="1010" y="664"/>
                  </a:lnTo>
                  <a:lnTo>
                    <a:pt x="1019" y="664"/>
                  </a:lnTo>
                  <a:lnTo>
                    <a:pt x="1022" y="664"/>
                  </a:lnTo>
                  <a:lnTo>
                    <a:pt x="1027" y="664"/>
                  </a:lnTo>
                  <a:lnTo>
                    <a:pt x="1032" y="665"/>
                  </a:lnTo>
                  <a:lnTo>
                    <a:pt x="1038" y="668"/>
                  </a:lnTo>
                  <a:lnTo>
                    <a:pt x="1042" y="671"/>
                  </a:lnTo>
                  <a:lnTo>
                    <a:pt x="1045" y="678"/>
                  </a:lnTo>
                  <a:lnTo>
                    <a:pt x="1047" y="685"/>
                  </a:lnTo>
                  <a:lnTo>
                    <a:pt x="1046" y="695"/>
                  </a:lnTo>
                  <a:lnTo>
                    <a:pt x="1043" y="708"/>
                  </a:lnTo>
                  <a:lnTo>
                    <a:pt x="1039" y="723"/>
                  </a:lnTo>
                  <a:lnTo>
                    <a:pt x="1033" y="741"/>
                  </a:lnTo>
                  <a:lnTo>
                    <a:pt x="1025" y="760"/>
                  </a:lnTo>
                  <a:lnTo>
                    <a:pt x="1016" y="781"/>
                  </a:lnTo>
                  <a:lnTo>
                    <a:pt x="1005" y="803"/>
                  </a:lnTo>
                  <a:lnTo>
                    <a:pt x="993" y="826"/>
                  </a:lnTo>
                  <a:lnTo>
                    <a:pt x="978" y="849"/>
                  </a:lnTo>
                  <a:lnTo>
                    <a:pt x="963" y="873"/>
                  </a:lnTo>
                  <a:lnTo>
                    <a:pt x="946" y="896"/>
                  </a:lnTo>
                  <a:lnTo>
                    <a:pt x="927" y="918"/>
                  </a:lnTo>
                  <a:lnTo>
                    <a:pt x="906" y="940"/>
                  </a:lnTo>
                  <a:lnTo>
                    <a:pt x="885" y="960"/>
                  </a:lnTo>
                  <a:lnTo>
                    <a:pt x="861" y="979"/>
                  </a:lnTo>
                  <a:lnTo>
                    <a:pt x="836" y="996"/>
                  </a:lnTo>
                  <a:lnTo>
                    <a:pt x="810" y="1011"/>
                  </a:lnTo>
                  <a:lnTo>
                    <a:pt x="782" y="1023"/>
                  </a:lnTo>
                  <a:lnTo>
                    <a:pt x="752" y="1032"/>
                  </a:lnTo>
                  <a:lnTo>
                    <a:pt x="721" y="1038"/>
                  </a:lnTo>
                  <a:lnTo>
                    <a:pt x="688" y="1040"/>
                  </a:lnTo>
                  <a:lnTo>
                    <a:pt x="658" y="1038"/>
                  </a:lnTo>
                  <a:lnTo>
                    <a:pt x="631" y="1033"/>
                  </a:lnTo>
                  <a:lnTo>
                    <a:pt x="605" y="1026"/>
                  </a:lnTo>
                  <a:lnTo>
                    <a:pt x="580" y="1016"/>
                  </a:lnTo>
                  <a:lnTo>
                    <a:pt x="558" y="1005"/>
                  </a:lnTo>
                  <a:lnTo>
                    <a:pt x="537" y="991"/>
                  </a:lnTo>
                  <a:lnTo>
                    <a:pt x="519" y="977"/>
                  </a:lnTo>
                  <a:lnTo>
                    <a:pt x="502" y="960"/>
                  </a:lnTo>
                  <a:lnTo>
                    <a:pt x="487" y="942"/>
                  </a:lnTo>
                  <a:lnTo>
                    <a:pt x="474" y="924"/>
                  </a:lnTo>
                  <a:lnTo>
                    <a:pt x="462" y="905"/>
                  </a:lnTo>
                  <a:lnTo>
                    <a:pt x="453" y="885"/>
                  </a:lnTo>
                  <a:lnTo>
                    <a:pt x="446" y="866"/>
                  </a:lnTo>
                  <a:lnTo>
                    <a:pt x="440" y="877"/>
                  </a:lnTo>
                  <a:lnTo>
                    <a:pt x="434" y="887"/>
                  </a:lnTo>
                  <a:lnTo>
                    <a:pt x="427" y="899"/>
                  </a:lnTo>
                  <a:lnTo>
                    <a:pt x="418" y="912"/>
                  </a:lnTo>
                  <a:lnTo>
                    <a:pt x="407" y="927"/>
                  </a:lnTo>
                  <a:lnTo>
                    <a:pt x="395" y="942"/>
                  </a:lnTo>
                  <a:lnTo>
                    <a:pt x="381" y="958"/>
                  </a:lnTo>
                  <a:lnTo>
                    <a:pt x="365" y="973"/>
                  </a:lnTo>
                  <a:lnTo>
                    <a:pt x="348" y="988"/>
                  </a:lnTo>
                  <a:lnTo>
                    <a:pt x="329" y="1002"/>
                  </a:lnTo>
                  <a:lnTo>
                    <a:pt x="308" y="1015"/>
                  </a:lnTo>
                  <a:lnTo>
                    <a:pt x="287" y="1025"/>
                  </a:lnTo>
                  <a:lnTo>
                    <a:pt x="263" y="1033"/>
                  </a:lnTo>
                  <a:lnTo>
                    <a:pt x="238" y="1038"/>
                  </a:lnTo>
                  <a:lnTo>
                    <a:pt x="210" y="1040"/>
                  </a:lnTo>
                  <a:lnTo>
                    <a:pt x="189" y="1040"/>
                  </a:lnTo>
                  <a:lnTo>
                    <a:pt x="168" y="1038"/>
                  </a:lnTo>
                  <a:lnTo>
                    <a:pt x="146" y="1034"/>
                  </a:lnTo>
                  <a:lnTo>
                    <a:pt x="126" y="1028"/>
                  </a:lnTo>
                  <a:lnTo>
                    <a:pt x="106" y="1022"/>
                  </a:lnTo>
                  <a:lnTo>
                    <a:pt x="86" y="1014"/>
                  </a:lnTo>
                  <a:lnTo>
                    <a:pt x="68" y="1004"/>
                  </a:lnTo>
                  <a:lnTo>
                    <a:pt x="52" y="993"/>
                  </a:lnTo>
                  <a:lnTo>
                    <a:pt x="37" y="979"/>
                  </a:lnTo>
                  <a:lnTo>
                    <a:pt x="24" y="965"/>
                  </a:lnTo>
                  <a:lnTo>
                    <a:pt x="14" y="948"/>
                  </a:lnTo>
                  <a:lnTo>
                    <a:pt x="7" y="930"/>
                  </a:lnTo>
                  <a:lnTo>
                    <a:pt x="1" y="911"/>
                  </a:lnTo>
                  <a:lnTo>
                    <a:pt x="0" y="889"/>
                  </a:lnTo>
                  <a:lnTo>
                    <a:pt x="2" y="865"/>
                  </a:lnTo>
                  <a:lnTo>
                    <a:pt x="8" y="843"/>
                  </a:lnTo>
                  <a:lnTo>
                    <a:pt x="17" y="822"/>
                  </a:lnTo>
                  <a:lnTo>
                    <a:pt x="29" y="803"/>
                  </a:lnTo>
                  <a:lnTo>
                    <a:pt x="44" y="786"/>
                  </a:lnTo>
                  <a:lnTo>
                    <a:pt x="62" y="773"/>
                  </a:lnTo>
                  <a:lnTo>
                    <a:pt x="81" y="763"/>
                  </a:lnTo>
                  <a:lnTo>
                    <a:pt x="101" y="757"/>
                  </a:lnTo>
                  <a:lnTo>
                    <a:pt x="123" y="755"/>
                  </a:lnTo>
                  <a:lnTo>
                    <a:pt x="134" y="756"/>
                  </a:lnTo>
                  <a:lnTo>
                    <a:pt x="146" y="757"/>
                  </a:lnTo>
                  <a:lnTo>
                    <a:pt x="157" y="761"/>
                  </a:lnTo>
                  <a:lnTo>
                    <a:pt x="168" y="765"/>
                  </a:lnTo>
                  <a:lnTo>
                    <a:pt x="178" y="772"/>
                  </a:lnTo>
                  <a:lnTo>
                    <a:pt x="188" y="780"/>
                  </a:lnTo>
                  <a:lnTo>
                    <a:pt x="196" y="790"/>
                  </a:lnTo>
                  <a:lnTo>
                    <a:pt x="202" y="803"/>
                  </a:lnTo>
                  <a:lnTo>
                    <a:pt x="206" y="817"/>
                  </a:lnTo>
                  <a:lnTo>
                    <a:pt x="208" y="834"/>
                  </a:lnTo>
                  <a:lnTo>
                    <a:pt x="206" y="855"/>
                  </a:lnTo>
                  <a:lnTo>
                    <a:pt x="201" y="876"/>
                  </a:lnTo>
                  <a:lnTo>
                    <a:pt x="193" y="894"/>
                  </a:lnTo>
                  <a:lnTo>
                    <a:pt x="182" y="911"/>
                  </a:lnTo>
                  <a:lnTo>
                    <a:pt x="169" y="925"/>
                  </a:lnTo>
                  <a:lnTo>
                    <a:pt x="155" y="938"/>
                  </a:lnTo>
                  <a:lnTo>
                    <a:pt x="138" y="948"/>
                  </a:lnTo>
                  <a:lnTo>
                    <a:pt x="120" y="956"/>
                  </a:lnTo>
                  <a:lnTo>
                    <a:pt x="102" y="961"/>
                  </a:lnTo>
                  <a:lnTo>
                    <a:pt x="122" y="972"/>
                  </a:lnTo>
                  <a:lnTo>
                    <a:pt x="142" y="979"/>
                  </a:lnTo>
                  <a:lnTo>
                    <a:pt x="161" y="984"/>
                  </a:lnTo>
                  <a:lnTo>
                    <a:pt x="179" y="988"/>
                  </a:lnTo>
                  <a:lnTo>
                    <a:pt x="194" y="989"/>
                  </a:lnTo>
                  <a:lnTo>
                    <a:pt x="206" y="990"/>
                  </a:lnTo>
                  <a:lnTo>
                    <a:pt x="214" y="990"/>
                  </a:lnTo>
                  <a:lnTo>
                    <a:pt x="239" y="988"/>
                  </a:lnTo>
                  <a:lnTo>
                    <a:pt x="262" y="982"/>
                  </a:lnTo>
                  <a:lnTo>
                    <a:pt x="284" y="972"/>
                  </a:lnTo>
                  <a:lnTo>
                    <a:pt x="305" y="960"/>
                  </a:lnTo>
                  <a:lnTo>
                    <a:pt x="325" y="943"/>
                  </a:lnTo>
                  <a:lnTo>
                    <a:pt x="344" y="923"/>
                  </a:lnTo>
                  <a:lnTo>
                    <a:pt x="361" y="901"/>
                  </a:lnTo>
                  <a:lnTo>
                    <a:pt x="377" y="876"/>
                  </a:lnTo>
                  <a:lnTo>
                    <a:pt x="392" y="848"/>
                  </a:lnTo>
                  <a:lnTo>
                    <a:pt x="404" y="818"/>
                  </a:lnTo>
                  <a:lnTo>
                    <a:pt x="416" y="786"/>
                  </a:lnTo>
                  <a:lnTo>
                    <a:pt x="426" y="751"/>
                  </a:lnTo>
                  <a:lnTo>
                    <a:pt x="441" y="693"/>
                  </a:lnTo>
                  <a:lnTo>
                    <a:pt x="455" y="638"/>
                  </a:lnTo>
                  <a:lnTo>
                    <a:pt x="468" y="587"/>
                  </a:lnTo>
                  <a:lnTo>
                    <a:pt x="480" y="540"/>
                  </a:lnTo>
                  <a:lnTo>
                    <a:pt x="492" y="496"/>
                  </a:lnTo>
                  <a:lnTo>
                    <a:pt x="501" y="455"/>
                  </a:lnTo>
                  <a:lnTo>
                    <a:pt x="511" y="418"/>
                  </a:lnTo>
                  <a:lnTo>
                    <a:pt x="518" y="384"/>
                  </a:lnTo>
                  <a:lnTo>
                    <a:pt x="526" y="352"/>
                  </a:lnTo>
                  <a:lnTo>
                    <a:pt x="532" y="324"/>
                  </a:lnTo>
                  <a:lnTo>
                    <a:pt x="537" y="298"/>
                  </a:lnTo>
                  <a:lnTo>
                    <a:pt x="541" y="274"/>
                  </a:lnTo>
                  <a:lnTo>
                    <a:pt x="544" y="254"/>
                  </a:lnTo>
                  <a:lnTo>
                    <a:pt x="546" y="236"/>
                  </a:lnTo>
                  <a:lnTo>
                    <a:pt x="547" y="220"/>
                  </a:lnTo>
                  <a:lnTo>
                    <a:pt x="548" y="206"/>
                  </a:lnTo>
                  <a:lnTo>
                    <a:pt x="547" y="181"/>
                  </a:lnTo>
                  <a:lnTo>
                    <a:pt x="544" y="158"/>
                  </a:lnTo>
                  <a:lnTo>
                    <a:pt x="540" y="138"/>
                  </a:lnTo>
                  <a:lnTo>
                    <a:pt x="534" y="121"/>
                  </a:lnTo>
                  <a:lnTo>
                    <a:pt x="526" y="106"/>
                  </a:lnTo>
                  <a:lnTo>
                    <a:pt x="518" y="93"/>
                  </a:lnTo>
                  <a:lnTo>
                    <a:pt x="509" y="82"/>
                  </a:lnTo>
                  <a:lnTo>
                    <a:pt x="499" y="73"/>
                  </a:lnTo>
                  <a:lnTo>
                    <a:pt x="488" y="66"/>
                  </a:lnTo>
                  <a:lnTo>
                    <a:pt x="477" y="61"/>
                  </a:lnTo>
                  <a:lnTo>
                    <a:pt x="466" y="56"/>
                  </a:lnTo>
                  <a:lnTo>
                    <a:pt x="456" y="54"/>
                  </a:lnTo>
                  <a:lnTo>
                    <a:pt x="445" y="51"/>
                  </a:lnTo>
                  <a:lnTo>
                    <a:pt x="435" y="50"/>
                  </a:lnTo>
                  <a:lnTo>
                    <a:pt x="426" y="50"/>
                  </a:lnTo>
                  <a:lnTo>
                    <a:pt x="412" y="51"/>
                  </a:lnTo>
                  <a:lnTo>
                    <a:pt x="396" y="53"/>
                  </a:lnTo>
                  <a:lnTo>
                    <a:pt x="380" y="56"/>
                  </a:lnTo>
                  <a:lnTo>
                    <a:pt x="363" y="61"/>
                  </a:lnTo>
                  <a:lnTo>
                    <a:pt x="345" y="68"/>
                  </a:lnTo>
                  <a:lnTo>
                    <a:pt x="326" y="77"/>
                  </a:lnTo>
                  <a:lnTo>
                    <a:pt x="307" y="88"/>
                  </a:lnTo>
                  <a:lnTo>
                    <a:pt x="287" y="101"/>
                  </a:lnTo>
                  <a:lnTo>
                    <a:pt x="268" y="117"/>
                  </a:lnTo>
                  <a:lnTo>
                    <a:pt x="248" y="136"/>
                  </a:lnTo>
                  <a:lnTo>
                    <a:pt x="229" y="157"/>
                  </a:lnTo>
                  <a:lnTo>
                    <a:pt x="210" y="181"/>
                  </a:lnTo>
                  <a:lnTo>
                    <a:pt x="191" y="208"/>
                  </a:lnTo>
                  <a:lnTo>
                    <a:pt x="174" y="238"/>
                  </a:lnTo>
                  <a:lnTo>
                    <a:pt x="157" y="272"/>
                  </a:lnTo>
                  <a:lnTo>
                    <a:pt x="141" y="310"/>
                  </a:lnTo>
                  <a:lnTo>
                    <a:pt x="127" y="350"/>
                  </a:lnTo>
                  <a:lnTo>
                    <a:pt x="124" y="361"/>
                  </a:lnTo>
                  <a:lnTo>
                    <a:pt x="120" y="368"/>
                  </a:lnTo>
                  <a:lnTo>
                    <a:pt x="115" y="373"/>
                  </a:lnTo>
                  <a:lnTo>
                    <a:pt x="108" y="375"/>
                  </a:lnTo>
                  <a:lnTo>
                    <a:pt x="99" y="375"/>
                  </a:lnTo>
                  <a:lnTo>
                    <a:pt x="93" y="375"/>
                  </a:lnTo>
                  <a:lnTo>
                    <a:pt x="88" y="374"/>
                  </a:lnTo>
                  <a:lnTo>
                    <a:pt x="84" y="373"/>
                  </a:lnTo>
                  <a:lnTo>
                    <a:pt x="79" y="370"/>
                  </a:lnTo>
                  <a:lnTo>
                    <a:pt x="75" y="366"/>
                  </a:lnTo>
                  <a:lnTo>
                    <a:pt x="72" y="361"/>
                  </a:lnTo>
                  <a:lnTo>
                    <a:pt x="71" y="354"/>
                  </a:lnTo>
                  <a:lnTo>
                    <a:pt x="71" y="344"/>
                  </a:lnTo>
                  <a:lnTo>
                    <a:pt x="74" y="331"/>
                  </a:lnTo>
                  <a:lnTo>
                    <a:pt x="78" y="316"/>
                  </a:lnTo>
                  <a:lnTo>
                    <a:pt x="84" y="298"/>
                  </a:lnTo>
                  <a:lnTo>
                    <a:pt x="92" y="279"/>
                  </a:lnTo>
                  <a:lnTo>
                    <a:pt x="101" y="258"/>
                  </a:lnTo>
                  <a:lnTo>
                    <a:pt x="112" y="237"/>
                  </a:lnTo>
                  <a:lnTo>
                    <a:pt x="125" y="213"/>
                  </a:lnTo>
                  <a:lnTo>
                    <a:pt x="139" y="190"/>
                  </a:lnTo>
                  <a:lnTo>
                    <a:pt x="155" y="166"/>
                  </a:lnTo>
                  <a:lnTo>
                    <a:pt x="172" y="143"/>
                  </a:lnTo>
                  <a:lnTo>
                    <a:pt x="191" y="121"/>
                  </a:lnTo>
                  <a:lnTo>
                    <a:pt x="212" y="99"/>
                  </a:lnTo>
                  <a:lnTo>
                    <a:pt x="234" y="79"/>
                  </a:lnTo>
                  <a:lnTo>
                    <a:pt x="257" y="60"/>
                  </a:lnTo>
                  <a:lnTo>
                    <a:pt x="283" y="43"/>
                  </a:lnTo>
                  <a:lnTo>
                    <a:pt x="310" y="28"/>
                  </a:lnTo>
                  <a:lnTo>
                    <a:pt x="338" y="16"/>
                  </a:lnTo>
                  <a:lnTo>
                    <a:pt x="368" y="7"/>
                  </a:lnTo>
                  <a:lnTo>
                    <a:pt x="400" y="2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51" y="257"/>
              <a:ext cx="702" cy="1081"/>
            </a:xfrm>
            <a:custGeom>
              <a:avLst/>
              <a:gdLst/>
              <a:ahLst/>
              <a:cxnLst>
                <a:cxn ang="0">
                  <a:pos x="400" y="5"/>
                </a:cxn>
                <a:cxn ang="0">
                  <a:pos x="497" y="31"/>
                </a:cxn>
                <a:cxn ang="0">
                  <a:pos x="580" y="76"/>
                </a:cxn>
                <a:cxn ang="0">
                  <a:pos x="644" y="141"/>
                </a:cxn>
                <a:cxn ang="0">
                  <a:pos x="687" y="222"/>
                </a:cxn>
                <a:cxn ang="0">
                  <a:pos x="702" y="318"/>
                </a:cxn>
                <a:cxn ang="0">
                  <a:pos x="687" y="411"/>
                </a:cxn>
                <a:cxn ang="0">
                  <a:pos x="649" y="492"/>
                </a:cxn>
                <a:cxn ang="0">
                  <a:pos x="591" y="563"/>
                </a:cxn>
                <a:cxn ang="0">
                  <a:pos x="523" y="628"/>
                </a:cxn>
                <a:cxn ang="0">
                  <a:pos x="439" y="696"/>
                </a:cxn>
                <a:cxn ang="0">
                  <a:pos x="375" y="750"/>
                </a:cxn>
                <a:cxn ang="0">
                  <a:pos x="324" y="794"/>
                </a:cxn>
                <a:cxn ang="0">
                  <a:pos x="263" y="848"/>
                </a:cxn>
                <a:cxn ang="0">
                  <a:pos x="188" y="917"/>
                </a:cxn>
                <a:cxn ang="0">
                  <a:pos x="496" y="943"/>
                </a:cxn>
                <a:cxn ang="0">
                  <a:pos x="548" y="942"/>
                </a:cxn>
                <a:cxn ang="0">
                  <a:pos x="592" y="938"/>
                </a:cxn>
                <a:cxn ang="0">
                  <a:pos x="612" y="926"/>
                </a:cxn>
                <a:cxn ang="0">
                  <a:pos x="627" y="885"/>
                </a:cxn>
                <a:cxn ang="0">
                  <a:pos x="642" y="813"/>
                </a:cxn>
                <a:cxn ang="0">
                  <a:pos x="702" y="785"/>
                </a:cxn>
                <a:cxn ang="0">
                  <a:pos x="0" y="1054"/>
                </a:cxn>
                <a:cxn ang="0">
                  <a:pos x="4" y="1032"/>
                </a:cxn>
                <a:cxn ang="0">
                  <a:pos x="17" y="1016"/>
                </a:cxn>
                <a:cxn ang="0">
                  <a:pos x="427" y="595"/>
                </a:cxn>
                <a:cxn ang="0">
                  <a:pos x="476" y="530"/>
                </a:cxn>
                <a:cxn ang="0">
                  <a:pos x="521" y="448"/>
                </a:cxn>
                <a:cxn ang="0">
                  <a:pos x="546" y="352"/>
                </a:cxn>
                <a:cxn ang="0">
                  <a:pos x="543" y="266"/>
                </a:cxn>
                <a:cxn ang="0">
                  <a:pos x="520" y="193"/>
                </a:cxn>
                <a:cxn ang="0">
                  <a:pos x="478" y="130"/>
                </a:cxn>
                <a:cxn ang="0">
                  <a:pos x="416" y="83"/>
                </a:cxn>
                <a:cxn ang="0">
                  <a:pos x="336" y="59"/>
                </a:cxn>
                <a:cxn ang="0">
                  <a:pos x="269" y="60"/>
                </a:cxn>
                <a:cxn ang="0">
                  <a:pos x="211" y="76"/>
                </a:cxn>
                <a:cxn ang="0">
                  <a:pos x="154" y="109"/>
                </a:cxn>
                <a:cxn ang="0">
                  <a:pos x="104" y="162"/>
                </a:cxn>
                <a:cxn ang="0">
                  <a:pos x="96" y="211"/>
                </a:cxn>
                <a:cxn ang="0">
                  <a:pos x="136" y="226"/>
                </a:cxn>
                <a:cxn ang="0">
                  <a:pos x="158" y="252"/>
                </a:cxn>
                <a:cxn ang="0">
                  <a:pos x="167" y="280"/>
                </a:cxn>
                <a:cxn ang="0">
                  <a:pos x="167" y="313"/>
                </a:cxn>
                <a:cxn ang="0">
                  <a:pos x="150" y="353"/>
                </a:cxn>
                <a:cxn ang="0">
                  <a:pos x="119" y="376"/>
                </a:cxn>
                <a:cxn ang="0">
                  <a:pos x="84" y="384"/>
                </a:cxn>
                <a:cxn ang="0">
                  <a:pos x="67" y="381"/>
                </a:cxn>
                <a:cxn ang="0">
                  <a:pos x="41" y="372"/>
                </a:cxn>
                <a:cxn ang="0">
                  <a:pos x="16" y="350"/>
                </a:cxn>
                <a:cxn ang="0">
                  <a:pos x="1" y="311"/>
                </a:cxn>
                <a:cxn ang="0">
                  <a:pos x="6" y="233"/>
                </a:cxn>
                <a:cxn ang="0">
                  <a:pos x="42" y="149"/>
                </a:cxn>
                <a:cxn ang="0">
                  <a:pos x="103" y="79"/>
                </a:cxn>
                <a:cxn ang="0">
                  <a:pos x="188" y="27"/>
                </a:cxn>
                <a:cxn ang="0">
                  <a:pos x="291" y="2"/>
                </a:cxn>
              </a:cxnLst>
              <a:rect l="0" t="0" r="r" b="b"/>
              <a:pathLst>
                <a:path w="702" h="1081">
                  <a:moveTo>
                    <a:pt x="330" y="0"/>
                  </a:moveTo>
                  <a:lnTo>
                    <a:pt x="365" y="1"/>
                  </a:lnTo>
                  <a:lnTo>
                    <a:pt x="400" y="5"/>
                  </a:lnTo>
                  <a:lnTo>
                    <a:pt x="433" y="11"/>
                  </a:lnTo>
                  <a:lnTo>
                    <a:pt x="466" y="20"/>
                  </a:lnTo>
                  <a:lnTo>
                    <a:pt x="497" y="31"/>
                  </a:lnTo>
                  <a:lnTo>
                    <a:pt x="527" y="44"/>
                  </a:lnTo>
                  <a:lnTo>
                    <a:pt x="554" y="59"/>
                  </a:lnTo>
                  <a:lnTo>
                    <a:pt x="580" y="76"/>
                  </a:lnTo>
                  <a:lnTo>
                    <a:pt x="604" y="96"/>
                  </a:lnTo>
                  <a:lnTo>
                    <a:pt x="625" y="118"/>
                  </a:lnTo>
                  <a:lnTo>
                    <a:pt x="644" y="141"/>
                  </a:lnTo>
                  <a:lnTo>
                    <a:pt x="661" y="166"/>
                  </a:lnTo>
                  <a:lnTo>
                    <a:pt x="676" y="194"/>
                  </a:lnTo>
                  <a:lnTo>
                    <a:pt x="687" y="222"/>
                  </a:lnTo>
                  <a:lnTo>
                    <a:pt x="695" y="252"/>
                  </a:lnTo>
                  <a:lnTo>
                    <a:pt x="700" y="285"/>
                  </a:lnTo>
                  <a:lnTo>
                    <a:pt x="702" y="318"/>
                  </a:lnTo>
                  <a:lnTo>
                    <a:pt x="700" y="351"/>
                  </a:lnTo>
                  <a:lnTo>
                    <a:pt x="695" y="381"/>
                  </a:lnTo>
                  <a:lnTo>
                    <a:pt x="687" y="411"/>
                  </a:lnTo>
                  <a:lnTo>
                    <a:pt x="676" y="439"/>
                  </a:lnTo>
                  <a:lnTo>
                    <a:pt x="664" y="466"/>
                  </a:lnTo>
                  <a:lnTo>
                    <a:pt x="649" y="492"/>
                  </a:lnTo>
                  <a:lnTo>
                    <a:pt x="631" y="517"/>
                  </a:lnTo>
                  <a:lnTo>
                    <a:pt x="612" y="541"/>
                  </a:lnTo>
                  <a:lnTo>
                    <a:pt x="591" y="563"/>
                  </a:lnTo>
                  <a:lnTo>
                    <a:pt x="570" y="586"/>
                  </a:lnTo>
                  <a:lnTo>
                    <a:pt x="546" y="607"/>
                  </a:lnTo>
                  <a:lnTo>
                    <a:pt x="523" y="628"/>
                  </a:lnTo>
                  <a:lnTo>
                    <a:pt x="474" y="669"/>
                  </a:lnTo>
                  <a:lnTo>
                    <a:pt x="457" y="683"/>
                  </a:lnTo>
                  <a:lnTo>
                    <a:pt x="439" y="696"/>
                  </a:lnTo>
                  <a:lnTo>
                    <a:pt x="423" y="710"/>
                  </a:lnTo>
                  <a:lnTo>
                    <a:pt x="392" y="736"/>
                  </a:lnTo>
                  <a:lnTo>
                    <a:pt x="375" y="750"/>
                  </a:lnTo>
                  <a:lnTo>
                    <a:pt x="359" y="764"/>
                  </a:lnTo>
                  <a:lnTo>
                    <a:pt x="342" y="778"/>
                  </a:lnTo>
                  <a:lnTo>
                    <a:pt x="324" y="794"/>
                  </a:lnTo>
                  <a:lnTo>
                    <a:pt x="305" y="811"/>
                  </a:lnTo>
                  <a:lnTo>
                    <a:pt x="285" y="828"/>
                  </a:lnTo>
                  <a:lnTo>
                    <a:pt x="263" y="848"/>
                  </a:lnTo>
                  <a:lnTo>
                    <a:pt x="240" y="869"/>
                  </a:lnTo>
                  <a:lnTo>
                    <a:pt x="215" y="892"/>
                  </a:lnTo>
                  <a:lnTo>
                    <a:pt x="188" y="917"/>
                  </a:lnTo>
                  <a:lnTo>
                    <a:pt x="158" y="944"/>
                  </a:lnTo>
                  <a:lnTo>
                    <a:pt x="480" y="944"/>
                  </a:lnTo>
                  <a:lnTo>
                    <a:pt x="496" y="943"/>
                  </a:lnTo>
                  <a:lnTo>
                    <a:pt x="513" y="943"/>
                  </a:lnTo>
                  <a:lnTo>
                    <a:pt x="531" y="942"/>
                  </a:lnTo>
                  <a:lnTo>
                    <a:pt x="548" y="942"/>
                  </a:lnTo>
                  <a:lnTo>
                    <a:pt x="564" y="941"/>
                  </a:lnTo>
                  <a:lnTo>
                    <a:pt x="579" y="940"/>
                  </a:lnTo>
                  <a:lnTo>
                    <a:pt x="592" y="938"/>
                  </a:lnTo>
                  <a:lnTo>
                    <a:pt x="602" y="935"/>
                  </a:lnTo>
                  <a:lnTo>
                    <a:pt x="607" y="933"/>
                  </a:lnTo>
                  <a:lnTo>
                    <a:pt x="612" y="926"/>
                  </a:lnTo>
                  <a:lnTo>
                    <a:pt x="617" y="916"/>
                  </a:lnTo>
                  <a:lnTo>
                    <a:pt x="623" y="902"/>
                  </a:lnTo>
                  <a:lnTo>
                    <a:pt x="627" y="885"/>
                  </a:lnTo>
                  <a:lnTo>
                    <a:pt x="636" y="849"/>
                  </a:lnTo>
                  <a:lnTo>
                    <a:pt x="639" y="830"/>
                  </a:lnTo>
                  <a:lnTo>
                    <a:pt x="642" y="813"/>
                  </a:lnTo>
                  <a:lnTo>
                    <a:pt x="644" y="797"/>
                  </a:lnTo>
                  <a:lnTo>
                    <a:pt x="646" y="785"/>
                  </a:lnTo>
                  <a:lnTo>
                    <a:pt x="702" y="785"/>
                  </a:lnTo>
                  <a:lnTo>
                    <a:pt x="653" y="1081"/>
                  </a:lnTo>
                  <a:lnTo>
                    <a:pt x="0" y="1081"/>
                  </a:lnTo>
                  <a:lnTo>
                    <a:pt x="0" y="1054"/>
                  </a:lnTo>
                  <a:lnTo>
                    <a:pt x="0" y="1045"/>
                  </a:lnTo>
                  <a:lnTo>
                    <a:pt x="2" y="1038"/>
                  </a:lnTo>
                  <a:lnTo>
                    <a:pt x="4" y="1032"/>
                  </a:lnTo>
                  <a:lnTo>
                    <a:pt x="7" y="1027"/>
                  </a:lnTo>
                  <a:lnTo>
                    <a:pt x="11" y="1022"/>
                  </a:lnTo>
                  <a:lnTo>
                    <a:pt x="17" y="1016"/>
                  </a:lnTo>
                  <a:lnTo>
                    <a:pt x="397" y="629"/>
                  </a:lnTo>
                  <a:lnTo>
                    <a:pt x="411" y="614"/>
                  </a:lnTo>
                  <a:lnTo>
                    <a:pt x="427" y="595"/>
                  </a:lnTo>
                  <a:lnTo>
                    <a:pt x="443" y="576"/>
                  </a:lnTo>
                  <a:lnTo>
                    <a:pt x="459" y="554"/>
                  </a:lnTo>
                  <a:lnTo>
                    <a:pt x="476" y="530"/>
                  </a:lnTo>
                  <a:lnTo>
                    <a:pt x="492" y="504"/>
                  </a:lnTo>
                  <a:lnTo>
                    <a:pt x="507" y="477"/>
                  </a:lnTo>
                  <a:lnTo>
                    <a:pt x="521" y="448"/>
                  </a:lnTo>
                  <a:lnTo>
                    <a:pt x="531" y="417"/>
                  </a:lnTo>
                  <a:lnTo>
                    <a:pt x="540" y="386"/>
                  </a:lnTo>
                  <a:lnTo>
                    <a:pt x="546" y="352"/>
                  </a:lnTo>
                  <a:lnTo>
                    <a:pt x="548" y="318"/>
                  </a:lnTo>
                  <a:lnTo>
                    <a:pt x="546" y="292"/>
                  </a:lnTo>
                  <a:lnTo>
                    <a:pt x="543" y="266"/>
                  </a:lnTo>
                  <a:lnTo>
                    <a:pt x="538" y="241"/>
                  </a:lnTo>
                  <a:lnTo>
                    <a:pt x="530" y="216"/>
                  </a:lnTo>
                  <a:lnTo>
                    <a:pt x="520" y="193"/>
                  </a:lnTo>
                  <a:lnTo>
                    <a:pt x="508" y="170"/>
                  </a:lnTo>
                  <a:lnTo>
                    <a:pt x="494" y="149"/>
                  </a:lnTo>
                  <a:lnTo>
                    <a:pt x="478" y="130"/>
                  </a:lnTo>
                  <a:lnTo>
                    <a:pt x="459" y="111"/>
                  </a:lnTo>
                  <a:lnTo>
                    <a:pt x="438" y="96"/>
                  </a:lnTo>
                  <a:lnTo>
                    <a:pt x="416" y="83"/>
                  </a:lnTo>
                  <a:lnTo>
                    <a:pt x="391" y="72"/>
                  </a:lnTo>
                  <a:lnTo>
                    <a:pt x="365" y="64"/>
                  </a:lnTo>
                  <a:lnTo>
                    <a:pt x="336" y="59"/>
                  </a:lnTo>
                  <a:lnTo>
                    <a:pt x="305" y="57"/>
                  </a:lnTo>
                  <a:lnTo>
                    <a:pt x="288" y="58"/>
                  </a:lnTo>
                  <a:lnTo>
                    <a:pt x="269" y="60"/>
                  </a:lnTo>
                  <a:lnTo>
                    <a:pt x="250" y="64"/>
                  </a:lnTo>
                  <a:lnTo>
                    <a:pt x="231" y="69"/>
                  </a:lnTo>
                  <a:lnTo>
                    <a:pt x="211" y="76"/>
                  </a:lnTo>
                  <a:lnTo>
                    <a:pt x="192" y="85"/>
                  </a:lnTo>
                  <a:lnTo>
                    <a:pt x="173" y="96"/>
                  </a:lnTo>
                  <a:lnTo>
                    <a:pt x="154" y="109"/>
                  </a:lnTo>
                  <a:lnTo>
                    <a:pt x="136" y="124"/>
                  </a:lnTo>
                  <a:lnTo>
                    <a:pt x="119" y="142"/>
                  </a:lnTo>
                  <a:lnTo>
                    <a:pt x="104" y="162"/>
                  </a:lnTo>
                  <a:lnTo>
                    <a:pt x="89" y="184"/>
                  </a:lnTo>
                  <a:lnTo>
                    <a:pt x="77" y="210"/>
                  </a:lnTo>
                  <a:lnTo>
                    <a:pt x="96" y="211"/>
                  </a:lnTo>
                  <a:lnTo>
                    <a:pt x="112" y="214"/>
                  </a:lnTo>
                  <a:lnTo>
                    <a:pt x="126" y="219"/>
                  </a:lnTo>
                  <a:lnTo>
                    <a:pt x="136" y="226"/>
                  </a:lnTo>
                  <a:lnTo>
                    <a:pt x="146" y="233"/>
                  </a:lnTo>
                  <a:lnTo>
                    <a:pt x="153" y="243"/>
                  </a:lnTo>
                  <a:lnTo>
                    <a:pt x="158" y="252"/>
                  </a:lnTo>
                  <a:lnTo>
                    <a:pt x="162" y="262"/>
                  </a:lnTo>
                  <a:lnTo>
                    <a:pt x="166" y="271"/>
                  </a:lnTo>
                  <a:lnTo>
                    <a:pt x="167" y="280"/>
                  </a:lnTo>
                  <a:lnTo>
                    <a:pt x="168" y="289"/>
                  </a:lnTo>
                  <a:lnTo>
                    <a:pt x="168" y="297"/>
                  </a:lnTo>
                  <a:lnTo>
                    <a:pt x="167" y="313"/>
                  </a:lnTo>
                  <a:lnTo>
                    <a:pt x="164" y="328"/>
                  </a:lnTo>
                  <a:lnTo>
                    <a:pt x="158" y="341"/>
                  </a:lnTo>
                  <a:lnTo>
                    <a:pt x="150" y="353"/>
                  </a:lnTo>
                  <a:lnTo>
                    <a:pt x="141" y="362"/>
                  </a:lnTo>
                  <a:lnTo>
                    <a:pt x="130" y="370"/>
                  </a:lnTo>
                  <a:lnTo>
                    <a:pt x="119" y="376"/>
                  </a:lnTo>
                  <a:lnTo>
                    <a:pt x="108" y="380"/>
                  </a:lnTo>
                  <a:lnTo>
                    <a:pt x="96" y="383"/>
                  </a:lnTo>
                  <a:lnTo>
                    <a:pt x="84" y="384"/>
                  </a:lnTo>
                  <a:lnTo>
                    <a:pt x="80" y="384"/>
                  </a:lnTo>
                  <a:lnTo>
                    <a:pt x="74" y="383"/>
                  </a:lnTo>
                  <a:lnTo>
                    <a:pt x="67" y="381"/>
                  </a:lnTo>
                  <a:lnTo>
                    <a:pt x="59" y="379"/>
                  </a:lnTo>
                  <a:lnTo>
                    <a:pt x="50" y="377"/>
                  </a:lnTo>
                  <a:lnTo>
                    <a:pt x="41" y="372"/>
                  </a:lnTo>
                  <a:lnTo>
                    <a:pt x="32" y="366"/>
                  </a:lnTo>
                  <a:lnTo>
                    <a:pt x="23" y="359"/>
                  </a:lnTo>
                  <a:lnTo>
                    <a:pt x="16" y="350"/>
                  </a:lnTo>
                  <a:lnTo>
                    <a:pt x="9" y="339"/>
                  </a:lnTo>
                  <a:lnTo>
                    <a:pt x="4" y="326"/>
                  </a:lnTo>
                  <a:lnTo>
                    <a:pt x="1" y="311"/>
                  </a:lnTo>
                  <a:lnTo>
                    <a:pt x="0" y="293"/>
                  </a:lnTo>
                  <a:lnTo>
                    <a:pt x="2" y="263"/>
                  </a:lnTo>
                  <a:lnTo>
                    <a:pt x="6" y="233"/>
                  </a:lnTo>
                  <a:lnTo>
                    <a:pt x="15" y="204"/>
                  </a:lnTo>
                  <a:lnTo>
                    <a:pt x="27" y="176"/>
                  </a:lnTo>
                  <a:lnTo>
                    <a:pt x="42" y="149"/>
                  </a:lnTo>
                  <a:lnTo>
                    <a:pt x="59" y="124"/>
                  </a:lnTo>
                  <a:lnTo>
                    <a:pt x="80" y="100"/>
                  </a:lnTo>
                  <a:lnTo>
                    <a:pt x="103" y="79"/>
                  </a:lnTo>
                  <a:lnTo>
                    <a:pt x="128" y="60"/>
                  </a:lnTo>
                  <a:lnTo>
                    <a:pt x="157" y="42"/>
                  </a:lnTo>
                  <a:lnTo>
                    <a:pt x="188" y="27"/>
                  </a:lnTo>
                  <a:lnTo>
                    <a:pt x="220" y="16"/>
                  </a:lnTo>
                  <a:lnTo>
                    <a:pt x="255" y="7"/>
                  </a:lnTo>
                  <a:lnTo>
                    <a:pt x="291" y="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10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7467600" y="914400"/>
            <a:ext cx="383752" cy="381000"/>
            <a:chOff x="4920" y="689"/>
            <a:chExt cx="1952" cy="1938"/>
          </a:xfrm>
        </p:grpSpPr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4920" y="1587"/>
              <a:ext cx="1117" cy="1040"/>
            </a:xfrm>
            <a:custGeom>
              <a:avLst/>
              <a:gdLst/>
              <a:ahLst/>
              <a:cxnLst>
                <a:cxn ang="0">
                  <a:pos x="511" y="11"/>
                </a:cxn>
                <a:cxn ang="0">
                  <a:pos x="616" y="78"/>
                </a:cxn>
                <a:cxn ang="0">
                  <a:pos x="686" y="148"/>
                </a:cxn>
                <a:cxn ang="0">
                  <a:pos x="768" y="53"/>
                </a:cxn>
                <a:cxn ang="0">
                  <a:pos x="906" y="0"/>
                </a:cxn>
                <a:cxn ang="0">
                  <a:pos x="1007" y="17"/>
                </a:cxn>
                <a:cxn ang="0">
                  <a:pos x="1096" y="78"/>
                </a:cxn>
                <a:cxn ang="0">
                  <a:pos x="1112" y="193"/>
                </a:cxn>
                <a:cxn ang="0">
                  <a:pos x="1048" y="271"/>
                </a:cxn>
                <a:cxn ang="0">
                  <a:pos x="962" y="281"/>
                </a:cxn>
                <a:cxn ang="0">
                  <a:pos x="912" y="228"/>
                </a:cxn>
                <a:cxn ang="0">
                  <a:pos x="934" y="134"/>
                </a:cxn>
                <a:cxn ang="0">
                  <a:pos x="998" y="69"/>
                </a:cxn>
                <a:cxn ang="0">
                  <a:pos x="906" y="51"/>
                </a:cxn>
                <a:cxn ang="0">
                  <a:pos x="786" y="102"/>
                </a:cxn>
                <a:cxn ang="0">
                  <a:pos x="717" y="211"/>
                </a:cxn>
                <a:cxn ang="0">
                  <a:pos x="687" y="311"/>
                </a:cxn>
                <a:cxn ang="0">
                  <a:pos x="587" y="721"/>
                </a:cxn>
                <a:cxn ang="0">
                  <a:pos x="569" y="838"/>
                </a:cxn>
                <a:cxn ang="0">
                  <a:pos x="598" y="943"/>
                </a:cxn>
                <a:cxn ang="0">
                  <a:pos x="693" y="989"/>
                </a:cxn>
                <a:cxn ang="0">
                  <a:pos x="786" y="966"/>
                </a:cxn>
                <a:cxn ang="0">
                  <a:pos x="897" y="876"/>
                </a:cxn>
                <a:cxn ang="0">
                  <a:pos x="991" y="689"/>
                </a:cxn>
                <a:cxn ang="0">
                  <a:pos x="1019" y="664"/>
                </a:cxn>
                <a:cxn ang="0">
                  <a:pos x="1045" y="678"/>
                </a:cxn>
                <a:cxn ang="0">
                  <a:pos x="1025" y="760"/>
                </a:cxn>
                <a:cxn ang="0">
                  <a:pos x="946" y="896"/>
                </a:cxn>
                <a:cxn ang="0">
                  <a:pos x="810" y="1011"/>
                </a:cxn>
                <a:cxn ang="0">
                  <a:pos x="631" y="1033"/>
                </a:cxn>
                <a:cxn ang="0">
                  <a:pos x="502" y="960"/>
                </a:cxn>
                <a:cxn ang="0">
                  <a:pos x="440" y="877"/>
                </a:cxn>
                <a:cxn ang="0">
                  <a:pos x="381" y="958"/>
                </a:cxn>
                <a:cxn ang="0">
                  <a:pos x="263" y="1033"/>
                </a:cxn>
                <a:cxn ang="0">
                  <a:pos x="126" y="1028"/>
                </a:cxn>
                <a:cxn ang="0">
                  <a:pos x="24" y="965"/>
                </a:cxn>
                <a:cxn ang="0">
                  <a:pos x="8" y="843"/>
                </a:cxn>
                <a:cxn ang="0">
                  <a:pos x="101" y="757"/>
                </a:cxn>
                <a:cxn ang="0">
                  <a:pos x="178" y="772"/>
                </a:cxn>
                <a:cxn ang="0">
                  <a:pos x="206" y="855"/>
                </a:cxn>
                <a:cxn ang="0">
                  <a:pos x="138" y="948"/>
                </a:cxn>
                <a:cxn ang="0">
                  <a:pos x="179" y="988"/>
                </a:cxn>
                <a:cxn ang="0">
                  <a:pos x="284" y="972"/>
                </a:cxn>
                <a:cxn ang="0">
                  <a:pos x="392" y="848"/>
                </a:cxn>
                <a:cxn ang="0">
                  <a:pos x="468" y="587"/>
                </a:cxn>
                <a:cxn ang="0">
                  <a:pos x="526" y="352"/>
                </a:cxn>
                <a:cxn ang="0">
                  <a:pos x="547" y="220"/>
                </a:cxn>
                <a:cxn ang="0">
                  <a:pos x="526" y="106"/>
                </a:cxn>
                <a:cxn ang="0">
                  <a:pos x="466" y="56"/>
                </a:cxn>
                <a:cxn ang="0">
                  <a:pos x="396" y="53"/>
                </a:cxn>
                <a:cxn ang="0">
                  <a:pos x="287" y="101"/>
                </a:cxn>
                <a:cxn ang="0">
                  <a:pos x="174" y="238"/>
                </a:cxn>
                <a:cxn ang="0">
                  <a:pos x="115" y="373"/>
                </a:cxn>
                <a:cxn ang="0">
                  <a:pos x="79" y="370"/>
                </a:cxn>
                <a:cxn ang="0">
                  <a:pos x="78" y="316"/>
                </a:cxn>
                <a:cxn ang="0">
                  <a:pos x="139" y="190"/>
                </a:cxn>
                <a:cxn ang="0">
                  <a:pos x="257" y="60"/>
                </a:cxn>
                <a:cxn ang="0">
                  <a:pos x="432" y="0"/>
                </a:cxn>
              </a:cxnLst>
              <a:rect l="0" t="0" r="r" b="b"/>
              <a:pathLst>
                <a:path w="1117" h="1040">
                  <a:moveTo>
                    <a:pt x="432" y="0"/>
                  </a:moveTo>
                  <a:lnTo>
                    <a:pt x="446" y="0"/>
                  </a:lnTo>
                  <a:lnTo>
                    <a:pt x="460" y="1"/>
                  </a:lnTo>
                  <a:lnTo>
                    <a:pt x="476" y="3"/>
                  </a:lnTo>
                  <a:lnTo>
                    <a:pt x="493" y="7"/>
                  </a:lnTo>
                  <a:lnTo>
                    <a:pt x="511" y="11"/>
                  </a:lnTo>
                  <a:lnTo>
                    <a:pt x="528" y="17"/>
                  </a:lnTo>
                  <a:lnTo>
                    <a:pt x="546" y="25"/>
                  </a:lnTo>
                  <a:lnTo>
                    <a:pt x="564" y="35"/>
                  </a:lnTo>
                  <a:lnTo>
                    <a:pt x="582" y="47"/>
                  </a:lnTo>
                  <a:lnTo>
                    <a:pt x="599" y="61"/>
                  </a:lnTo>
                  <a:lnTo>
                    <a:pt x="616" y="78"/>
                  </a:lnTo>
                  <a:lnTo>
                    <a:pt x="632" y="97"/>
                  </a:lnTo>
                  <a:lnTo>
                    <a:pt x="646" y="120"/>
                  </a:lnTo>
                  <a:lnTo>
                    <a:pt x="659" y="145"/>
                  </a:lnTo>
                  <a:lnTo>
                    <a:pt x="671" y="174"/>
                  </a:lnTo>
                  <a:lnTo>
                    <a:pt x="678" y="162"/>
                  </a:lnTo>
                  <a:lnTo>
                    <a:pt x="686" y="148"/>
                  </a:lnTo>
                  <a:lnTo>
                    <a:pt x="696" y="133"/>
                  </a:lnTo>
                  <a:lnTo>
                    <a:pt x="707" y="117"/>
                  </a:lnTo>
                  <a:lnTo>
                    <a:pt x="720" y="101"/>
                  </a:lnTo>
                  <a:lnTo>
                    <a:pt x="735" y="84"/>
                  </a:lnTo>
                  <a:lnTo>
                    <a:pt x="750" y="68"/>
                  </a:lnTo>
                  <a:lnTo>
                    <a:pt x="768" y="53"/>
                  </a:lnTo>
                  <a:lnTo>
                    <a:pt x="787" y="38"/>
                  </a:lnTo>
                  <a:lnTo>
                    <a:pt x="808" y="26"/>
                  </a:lnTo>
                  <a:lnTo>
                    <a:pt x="830" y="15"/>
                  </a:lnTo>
                  <a:lnTo>
                    <a:pt x="854" y="7"/>
                  </a:lnTo>
                  <a:lnTo>
                    <a:pt x="879" y="2"/>
                  </a:lnTo>
                  <a:lnTo>
                    <a:pt x="906" y="0"/>
                  </a:lnTo>
                  <a:lnTo>
                    <a:pt x="921" y="1"/>
                  </a:lnTo>
                  <a:lnTo>
                    <a:pt x="938" y="2"/>
                  </a:lnTo>
                  <a:lnTo>
                    <a:pt x="955" y="4"/>
                  </a:lnTo>
                  <a:lnTo>
                    <a:pt x="972" y="7"/>
                  </a:lnTo>
                  <a:lnTo>
                    <a:pt x="989" y="12"/>
                  </a:lnTo>
                  <a:lnTo>
                    <a:pt x="1007" y="17"/>
                  </a:lnTo>
                  <a:lnTo>
                    <a:pt x="1024" y="23"/>
                  </a:lnTo>
                  <a:lnTo>
                    <a:pt x="1041" y="31"/>
                  </a:lnTo>
                  <a:lnTo>
                    <a:pt x="1057" y="41"/>
                  </a:lnTo>
                  <a:lnTo>
                    <a:pt x="1071" y="51"/>
                  </a:lnTo>
                  <a:lnTo>
                    <a:pt x="1084" y="64"/>
                  </a:lnTo>
                  <a:lnTo>
                    <a:pt x="1096" y="78"/>
                  </a:lnTo>
                  <a:lnTo>
                    <a:pt x="1104" y="94"/>
                  </a:lnTo>
                  <a:lnTo>
                    <a:pt x="1111" y="111"/>
                  </a:lnTo>
                  <a:lnTo>
                    <a:pt x="1116" y="131"/>
                  </a:lnTo>
                  <a:lnTo>
                    <a:pt x="1117" y="152"/>
                  </a:lnTo>
                  <a:lnTo>
                    <a:pt x="1116" y="174"/>
                  </a:lnTo>
                  <a:lnTo>
                    <a:pt x="1112" y="193"/>
                  </a:lnTo>
                  <a:lnTo>
                    <a:pt x="1105" y="211"/>
                  </a:lnTo>
                  <a:lnTo>
                    <a:pt x="1096" y="227"/>
                  </a:lnTo>
                  <a:lnTo>
                    <a:pt x="1086" y="241"/>
                  </a:lnTo>
                  <a:lnTo>
                    <a:pt x="1074" y="253"/>
                  </a:lnTo>
                  <a:lnTo>
                    <a:pt x="1062" y="263"/>
                  </a:lnTo>
                  <a:lnTo>
                    <a:pt x="1048" y="271"/>
                  </a:lnTo>
                  <a:lnTo>
                    <a:pt x="1034" y="277"/>
                  </a:lnTo>
                  <a:lnTo>
                    <a:pt x="1020" y="282"/>
                  </a:lnTo>
                  <a:lnTo>
                    <a:pt x="1007" y="285"/>
                  </a:lnTo>
                  <a:lnTo>
                    <a:pt x="994" y="286"/>
                  </a:lnTo>
                  <a:lnTo>
                    <a:pt x="977" y="284"/>
                  </a:lnTo>
                  <a:lnTo>
                    <a:pt x="962" y="281"/>
                  </a:lnTo>
                  <a:lnTo>
                    <a:pt x="949" y="275"/>
                  </a:lnTo>
                  <a:lnTo>
                    <a:pt x="938" y="268"/>
                  </a:lnTo>
                  <a:lnTo>
                    <a:pt x="929" y="260"/>
                  </a:lnTo>
                  <a:lnTo>
                    <a:pt x="922" y="250"/>
                  </a:lnTo>
                  <a:lnTo>
                    <a:pt x="916" y="239"/>
                  </a:lnTo>
                  <a:lnTo>
                    <a:pt x="912" y="228"/>
                  </a:lnTo>
                  <a:lnTo>
                    <a:pt x="910" y="218"/>
                  </a:lnTo>
                  <a:lnTo>
                    <a:pt x="910" y="206"/>
                  </a:lnTo>
                  <a:lnTo>
                    <a:pt x="911" y="187"/>
                  </a:lnTo>
                  <a:lnTo>
                    <a:pt x="916" y="169"/>
                  </a:lnTo>
                  <a:lnTo>
                    <a:pt x="924" y="150"/>
                  </a:lnTo>
                  <a:lnTo>
                    <a:pt x="934" y="134"/>
                  </a:lnTo>
                  <a:lnTo>
                    <a:pt x="947" y="118"/>
                  </a:lnTo>
                  <a:lnTo>
                    <a:pt x="962" y="105"/>
                  </a:lnTo>
                  <a:lnTo>
                    <a:pt x="979" y="94"/>
                  </a:lnTo>
                  <a:lnTo>
                    <a:pt x="998" y="85"/>
                  </a:lnTo>
                  <a:lnTo>
                    <a:pt x="1019" y="80"/>
                  </a:lnTo>
                  <a:lnTo>
                    <a:pt x="998" y="69"/>
                  </a:lnTo>
                  <a:lnTo>
                    <a:pt x="977" y="61"/>
                  </a:lnTo>
                  <a:lnTo>
                    <a:pt x="957" y="56"/>
                  </a:lnTo>
                  <a:lnTo>
                    <a:pt x="940" y="53"/>
                  </a:lnTo>
                  <a:lnTo>
                    <a:pt x="925" y="51"/>
                  </a:lnTo>
                  <a:lnTo>
                    <a:pt x="913" y="51"/>
                  </a:lnTo>
                  <a:lnTo>
                    <a:pt x="906" y="51"/>
                  </a:lnTo>
                  <a:lnTo>
                    <a:pt x="882" y="52"/>
                  </a:lnTo>
                  <a:lnTo>
                    <a:pt x="860" y="57"/>
                  </a:lnTo>
                  <a:lnTo>
                    <a:pt x="839" y="65"/>
                  </a:lnTo>
                  <a:lnTo>
                    <a:pt x="820" y="75"/>
                  </a:lnTo>
                  <a:lnTo>
                    <a:pt x="802" y="88"/>
                  </a:lnTo>
                  <a:lnTo>
                    <a:pt x="786" y="102"/>
                  </a:lnTo>
                  <a:lnTo>
                    <a:pt x="771" y="118"/>
                  </a:lnTo>
                  <a:lnTo>
                    <a:pt x="758" y="136"/>
                  </a:lnTo>
                  <a:lnTo>
                    <a:pt x="746" y="154"/>
                  </a:lnTo>
                  <a:lnTo>
                    <a:pt x="735" y="173"/>
                  </a:lnTo>
                  <a:lnTo>
                    <a:pt x="726" y="192"/>
                  </a:lnTo>
                  <a:lnTo>
                    <a:pt x="717" y="211"/>
                  </a:lnTo>
                  <a:lnTo>
                    <a:pt x="710" y="231"/>
                  </a:lnTo>
                  <a:lnTo>
                    <a:pt x="703" y="249"/>
                  </a:lnTo>
                  <a:lnTo>
                    <a:pt x="698" y="267"/>
                  </a:lnTo>
                  <a:lnTo>
                    <a:pt x="694" y="284"/>
                  </a:lnTo>
                  <a:lnTo>
                    <a:pt x="690" y="298"/>
                  </a:lnTo>
                  <a:lnTo>
                    <a:pt x="687" y="311"/>
                  </a:lnTo>
                  <a:lnTo>
                    <a:pt x="685" y="322"/>
                  </a:lnTo>
                  <a:lnTo>
                    <a:pt x="686" y="321"/>
                  </a:lnTo>
                  <a:lnTo>
                    <a:pt x="608" y="635"/>
                  </a:lnTo>
                  <a:lnTo>
                    <a:pt x="601" y="667"/>
                  </a:lnTo>
                  <a:lnTo>
                    <a:pt x="593" y="696"/>
                  </a:lnTo>
                  <a:lnTo>
                    <a:pt x="587" y="721"/>
                  </a:lnTo>
                  <a:lnTo>
                    <a:pt x="582" y="744"/>
                  </a:lnTo>
                  <a:lnTo>
                    <a:pt x="577" y="766"/>
                  </a:lnTo>
                  <a:lnTo>
                    <a:pt x="574" y="785"/>
                  </a:lnTo>
                  <a:lnTo>
                    <a:pt x="571" y="803"/>
                  </a:lnTo>
                  <a:lnTo>
                    <a:pt x="570" y="821"/>
                  </a:lnTo>
                  <a:lnTo>
                    <a:pt x="569" y="838"/>
                  </a:lnTo>
                  <a:lnTo>
                    <a:pt x="570" y="857"/>
                  </a:lnTo>
                  <a:lnTo>
                    <a:pt x="572" y="876"/>
                  </a:lnTo>
                  <a:lnTo>
                    <a:pt x="576" y="894"/>
                  </a:lnTo>
                  <a:lnTo>
                    <a:pt x="582" y="912"/>
                  </a:lnTo>
                  <a:lnTo>
                    <a:pt x="589" y="928"/>
                  </a:lnTo>
                  <a:lnTo>
                    <a:pt x="598" y="943"/>
                  </a:lnTo>
                  <a:lnTo>
                    <a:pt x="609" y="956"/>
                  </a:lnTo>
                  <a:lnTo>
                    <a:pt x="622" y="967"/>
                  </a:lnTo>
                  <a:lnTo>
                    <a:pt x="636" y="977"/>
                  </a:lnTo>
                  <a:lnTo>
                    <a:pt x="653" y="984"/>
                  </a:lnTo>
                  <a:lnTo>
                    <a:pt x="671" y="988"/>
                  </a:lnTo>
                  <a:lnTo>
                    <a:pt x="693" y="989"/>
                  </a:lnTo>
                  <a:lnTo>
                    <a:pt x="705" y="988"/>
                  </a:lnTo>
                  <a:lnTo>
                    <a:pt x="720" y="987"/>
                  </a:lnTo>
                  <a:lnTo>
                    <a:pt x="735" y="984"/>
                  </a:lnTo>
                  <a:lnTo>
                    <a:pt x="751" y="979"/>
                  </a:lnTo>
                  <a:lnTo>
                    <a:pt x="769" y="974"/>
                  </a:lnTo>
                  <a:lnTo>
                    <a:pt x="786" y="966"/>
                  </a:lnTo>
                  <a:lnTo>
                    <a:pt x="804" y="956"/>
                  </a:lnTo>
                  <a:lnTo>
                    <a:pt x="823" y="945"/>
                  </a:lnTo>
                  <a:lnTo>
                    <a:pt x="842" y="932"/>
                  </a:lnTo>
                  <a:lnTo>
                    <a:pt x="860" y="916"/>
                  </a:lnTo>
                  <a:lnTo>
                    <a:pt x="879" y="897"/>
                  </a:lnTo>
                  <a:lnTo>
                    <a:pt x="897" y="876"/>
                  </a:lnTo>
                  <a:lnTo>
                    <a:pt x="914" y="852"/>
                  </a:lnTo>
                  <a:lnTo>
                    <a:pt x="932" y="826"/>
                  </a:lnTo>
                  <a:lnTo>
                    <a:pt x="948" y="797"/>
                  </a:lnTo>
                  <a:lnTo>
                    <a:pt x="963" y="764"/>
                  </a:lnTo>
                  <a:lnTo>
                    <a:pt x="978" y="728"/>
                  </a:lnTo>
                  <a:lnTo>
                    <a:pt x="991" y="689"/>
                  </a:lnTo>
                  <a:lnTo>
                    <a:pt x="993" y="681"/>
                  </a:lnTo>
                  <a:lnTo>
                    <a:pt x="995" y="674"/>
                  </a:lnTo>
                  <a:lnTo>
                    <a:pt x="998" y="669"/>
                  </a:lnTo>
                  <a:lnTo>
                    <a:pt x="1003" y="667"/>
                  </a:lnTo>
                  <a:lnTo>
                    <a:pt x="1010" y="664"/>
                  </a:lnTo>
                  <a:lnTo>
                    <a:pt x="1019" y="664"/>
                  </a:lnTo>
                  <a:lnTo>
                    <a:pt x="1022" y="664"/>
                  </a:lnTo>
                  <a:lnTo>
                    <a:pt x="1027" y="664"/>
                  </a:lnTo>
                  <a:lnTo>
                    <a:pt x="1032" y="665"/>
                  </a:lnTo>
                  <a:lnTo>
                    <a:pt x="1038" y="668"/>
                  </a:lnTo>
                  <a:lnTo>
                    <a:pt x="1042" y="671"/>
                  </a:lnTo>
                  <a:lnTo>
                    <a:pt x="1045" y="678"/>
                  </a:lnTo>
                  <a:lnTo>
                    <a:pt x="1047" y="685"/>
                  </a:lnTo>
                  <a:lnTo>
                    <a:pt x="1046" y="695"/>
                  </a:lnTo>
                  <a:lnTo>
                    <a:pt x="1043" y="708"/>
                  </a:lnTo>
                  <a:lnTo>
                    <a:pt x="1039" y="723"/>
                  </a:lnTo>
                  <a:lnTo>
                    <a:pt x="1033" y="741"/>
                  </a:lnTo>
                  <a:lnTo>
                    <a:pt x="1025" y="760"/>
                  </a:lnTo>
                  <a:lnTo>
                    <a:pt x="1016" y="781"/>
                  </a:lnTo>
                  <a:lnTo>
                    <a:pt x="1005" y="803"/>
                  </a:lnTo>
                  <a:lnTo>
                    <a:pt x="993" y="826"/>
                  </a:lnTo>
                  <a:lnTo>
                    <a:pt x="978" y="849"/>
                  </a:lnTo>
                  <a:lnTo>
                    <a:pt x="963" y="873"/>
                  </a:lnTo>
                  <a:lnTo>
                    <a:pt x="946" y="896"/>
                  </a:lnTo>
                  <a:lnTo>
                    <a:pt x="927" y="918"/>
                  </a:lnTo>
                  <a:lnTo>
                    <a:pt x="906" y="940"/>
                  </a:lnTo>
                  <a:lnTo>
                    <a:pt x="885" y="960"/>
                  </a:lnTo>
                  <a:lnTo>
                    <a:pt x="861" y="979"/>
                  </a:lnTo>
                  <a:lnTo>
                    <a:pt x="836" y="996"/>
                  </a:lnTo>
                  <a:lnTo>
                    <a:pt x="810" y="1011"/>
                  </a:lnTo>
                  <a:lnTo>
                    <a:pt x="782" y="1023"/>
                  </a:lnTo>
                  <a:lnTo>
                    <a:pt x="752" y="1032"/>
                  </a:lnTo>
                  <a:lnTo>
                    <a:pt x="721" y="1038"/>
                  </a:lnTo>
                  <a:lnTo>
                    <a:pt x="688" y="1040"/>
                  </a:lnTo>
                  <a:lnTo>
                    <a:pt x="658" y="1038"/>
                  </a:lnTo>
                  <a:lnTo>
                    <a:pt x="631" y="1033"/>
                  </a:lnTo>
                  <a:lnTo>
                    <a:pt x="605" y="1026"/>
                  </a:lnTo>
                  <a:lnTo>
                    <a:pt x="580" y="1016"/>
                  </a:lnTo>
                  <a:lnTo>
                    <a:pt x="558" y="1005"/>
                  </a:lnTo>
                  <a:lnTo>
                    <a:pt x="537" y="991"/>
                  </a:lnTo>
                  <a:lnTo>
                    <a:pt x="519" y="977"/>
                  </a:lnTo>
                  <a:lnTo>
                    <a:pt x="502" y="960"/>
                  </a:lnTo>
                  <a:lnTo>
                    <a:pt x="487" y="942"/>
                  </a:lnTo>
                  <a:lnTo>
                    <a:pt x="474" y="924"/>
                  </a:lnTo>
                  <a:lnTo>
                    <a:pt x="462" y="905"/>
                  </a:lnTo>
                  <a:lnTo>
                    <a:pt x="453" y="885"/>
                  </a:lnTo>
                  <a:lnTo>
                    <a:pt x="446" y="866"/>
                  </a:lnTo>
                  <a:lnTo>
                    <a:pt x="440" y="877"/>
                  </a:lnTo>
                  <a:lnTo>
                    <a:pt x="434" y="887"/>
                  </a:lnTo>
                  <a:lnTo>
                    <a:pt x="427" y="899"/>
                  </a:lnTo>
                  <a:lnTo>
                    <a:pt x="418" y="912"/>
                  </a:lnTo>
                  <a:lnTo>
                    <a:pt x="407" y="927"/>
                  </a:lnTo>
                  <a:lnTo>
                    <a:pt x="395" y="942"/>
                  </a:lnTo>
                  <a:lnTo>
                    <a:pt x="381" y="958"/>
                  </a:lnTo>
                  <a:lnTo>
                    <a:pt x="365" y="973"/>
                  </a:lnTo>
                  <a:lnTo>
                    <a:pt x="348" y="988"/>
                  </a:lnTo>
                  <a:lnTo>
                    <a:pt x="329" y="1002"/>
                  </a:lnTo>
                  <a:lnTo>
                    <a:pt x="308" y="1015"/>
                  </a:lnTo>
                  <a:lnTo>
                    <a:pt x="287" y="1025"/>
                  </a:lnTo>
                  <a:lnTo>
                    <a:pt x="263" y="1033"/>
                  </a:lnTo>
                  <a:lnTo>
                    <a:pt x="238" y="1038"/>
                  </a:lnTo>
                  <a:lnTo>
                    <a:pt x="210" y="1040"/>
                  </a:lnTo>
                  <a:lnTo>
                    <a:pt x="189" y="1040"/>
                  </a:lnTo>
                  <a:lnTo>
                    <a:pt x="168" y="1038"/>
                  </a:lnTo>
                  <a:lnTo>
                    <a:pt x="146" y="1034"/>
                  </a:lnTo>
                  <a:lnTo>
                    <a:pt x="126" y="1028"/>
                  </a:lnTo>
                  <a:lnTo>
                    <a:pt x="106" y="1022"/>
                  </a:lnTo>
                  <a:lnTo>
                    <a:pt x="86" y="1014"/>
                  </a:lnTo>
                  <a:lnTo>
                    <a:pt x="68" y="1004"/>
                  </a:lnTo>
                  <a:lnTo>
                    <a:pt x="52" y="993"/>
                  </a:lnTo>
                  <a:lnTo>
                    <a:pt x="37" y="979"/>
                  </a:lnTo>
                  <a:lnTo>
                    <a:pt x="24" y="965"/>
                  </a:lnTo>
                  <a:lnTo>
                    <a:pt x="14" y="948"/>
                  </a:lnTo>
                  <a:lnTo>
                    <a:pt x="7" y="930"/>
                  </a:lnTo>
                  <a:lnTo>
                    <a:pt x="1" y="911"/>
                  </a:lnTo>
                  <a:lnTo>
                    <a:pt x="0" y="889"/>
                  </a:lnTo>
                  <a:lnTo>
                    <a:pt x="2" y="865"/>
                  </a:lnTo>
                  <a:lnTo>
                    <a:pt x="8" y="843"/>
                  </a:lnTo>
                  <a:lnTo>
                    <a:pt x="17" y="822"/>
                  </a:lnTo>
                  <a:lnTo>
                    <a:pt x="29" y="803"/>
                  </a:lnTo>
                  <a:lnTo>
                    <a:pt x="44" y="786"/>
                  </a:lnTo>
                  <a:lnTo>
                    <a:pt x="62" y="773"/>
                  </a:lnTo>
                  <a:lnTo>
                    <a:pt x="81" y="763"/>
                  </a:lnTo>
                  <a:lnTo>
                    <a:pt x="101" y="757"/>
                  </a:lnTo>
                  <a:lnTo>
                    <a:pt x="123" y="755"/>
                  </a:lnTo>
                  <a:lnTo>
                    <a:pt x="134" y="756"/>
                  </a:lnTo>
                  <a:lnTo>
                    <a:pt x="146" y="757"/>
                  </a:lnTo>
                  <a:lnTo>
                    <a:pt x="157" y="761"/>
                  </a:lnTo>
                  <a:lnTo>
                    <a:pt x="168" y="765"/>
                  </a:lnTo>
                  <a:lnTo>
                    <a:pt x="178" y="772"/>
                  </a:lnTo>
                  <a:lnTo>
                    <a:pt x="188" y="780"/>
                  </a:lnTo>
                  <a:lnTo>
                    <a:pt x="196" y="790"/>
                  </a:lnTo>
                  <a:lnTo>
                    <a:pt x="202" y="803"/>
                  </a:lnTo>
                  <a:lnTo>
                    <a:pt x="206" y="817"/>
                  </a:lnTo>
                  <a:lnTo>
                    <a:pt x="208" y="834"/>
                  </a:lnTo>
                  <a:lnTo>
                    <a:pt x="206" y="855"/>
                  </a:lnTo>
                  <a:lnTo>
                    <a:pt x="201" y="876"/>
                  </a:lnTo>
                  <a:lnTo>
                    <a:pt x="193" y="894"/>
                  </a:lnTo>
                  <a:lnTo>
                    <a:pt x="182" y="911"/>
                  </a:lnTo>
                  <a:lnTo>
                    <a:pt x="169" y="925"/>
                  </a:lnTo>
                  <a:lnTo>
                    <a:pt x="155" y="938"/>
                  </a:lnTo>
                  <a:lnTo>
                    <a:pt x="138" y="948"/>
                  </a:lnTo>
                  <a:lnTo>
                    <a:pt x="120" y="956"/>
                  </a:lnTo>
                  <a:lnTo>
                    <a:pt x="102" y="961"/>
                  </a:lnTo>
                  <a:lnTo>
                    <a:pt x="122" y="972"/>
                  </a:lnTo>
                  <a:lnTo>
                    <a:pt x="142" y="979"/>
                  </a:lnTo>
                  <a:lnTo>
                    <a:pt x="161" y="984"/>
                  </a:lnTo>
                  <a:lnTo>
                    <a:pt x="179" y="988"/>
                  </a:lnTo>
                  <a:lnTo>
                    <a:pt x="194" y="989"/>
                  </a:lnTo>
                  <a:lnTo>
                    <a:pt x="206" y="990"/>
                  </a:lnTo>
                  <a:lnTo>
                    <a:pt x="214" y="990"/>
                  </a:lnTo>
                  <a:lnTo>
                    <a:pt x="239" y="988"/>
                  </a:lnTo>
                  <a:lnTo>
                    <a:pt x="262" y="982"/>
                  </a:lnTo>
                  <a:lnTo>
                    <a:pt x="284" y="972"/>
                  </a:lnTo>
                  <a:lnTo>
                    <a:pt x="305" y="960"/>
                  </a:lnTo>
                  <a:lnTo>
                    <a:pt x="325" y="943"/>
                  </a:lnTo>
                  <a:lnTo>
                    <a:pt x="344" y="923"/>
                  </a:lnTo>
                  <a:lnTo>
                    <a:pt x="361" y="901"/>
                  </a:lnTo>
                  <a:lnTo>
                    <a:pt x="377" y="876"/>
                  </a:lnTo>
                  <a:lnTo>
                    <a:pt x="392" y="848"/>
                  </a:lnTo>
                  <a:lnTo>
                    <a:pt x="404" y="818"/>
                  </a:lnTo>
                  <a:lnTo>
                    <a:pt x="416" y="786"/>
                  </a:lnTo>
                  <a:lnTo>
                    <a:pt x="426" y="751"/>
                  </a:lnTo>
                  <a:lnTo>
                    <a:pt x="441" y="693"/>
                  </a:lnTo>
                  <a:lnTo>
                    <a:pt x="455" y="638"/>
                  </a:lnTo>
                  <a:lnTo>
                    <a:pt x="468" y="587"/>
                  </a:lnTo>
                  <a:lnTo>
                    <a:pt x="480" y="540"/>
                  </a:lnTo>
                  <a:lnTo>
                    <a:pt x="492" y="496"/>
                  </a:lnTo>
                  <a:lnTo>
                    <a:pt x="501" y="455"/>
                  </a:lnTo>
                  <a:lnTo>
                    <a:pt x="511" y="418"/>
                  </a:lnTo>
                  <a:lnTo>
                    <a:pt x="518" y="384"/>
                  </a:lnTo>
                  <a:lnTo>
                    <a:pt x="526" y="352"/>
                  </a:lnTo>
                  <a:lnTo>
                    <a:pt x="532" y="324"/>
                  </a:lnTo>
                  <a:lnTo>
                    <a:pt x="537" y="298"/>
                  </a:lnTo>
                  <a:lnTo>
                    <a:pt x="541" y="274"/>
                  </a:lnTo>
                  <a:lnTo>
                    <a:pt x="544" y="254"/>
                  </a:lnTo>
                  <a:lnTo>
                    <a:pt x="546" y="236"/>
                  </a:lnTo>
                  <a:lnTo>
                    <a:pt x="547" y="220"/>
                  </a:lnTo>
                  <a:lnTo>
                    <a:pt x="548" y="206"/>
                  </a:lnTo>
                  <a:lnTo>
                    <a:pt x="547" y="181"/>
                  </a:lnTo>
                  <a:lnTo>
                    <a:pt x="544" y="158"/>
                  </a:lnTo>
                  <a:lnTo>
                    <a:pt x="540" y="138"/>
                  </a:lnTo>
                  <a:lnTo>
                    <a:pt x="534" y="121"/>
                  </a:lnTo>
                  <a:lnTo>
                    <a:pt x="526" y="106"/>
                  </a:lnTo>
                  <a:lnTo>
                    <a:pt x="518" y="93"/>
                  </a:lnTo>
                  <a:lnTo>
                    <a:pt x="509" y="82"/>
                  </a:lnTo>
                  <a:lnTo>
                    <a:pt x="499" y="73"/>
                  </a:lnTo>
                  <a:lnTo>
                    <a:pt x="488" y="66"/>
                  </a:lnTo>
                  <a:lnTo>
                    <a:pt x="477" y="61"/>
                  </a:lnTo>
                  <a:lnTo>
                    <a:pt x="466" y="56"/>
                  </a:lnTo>
                  <a:lnTo>
                    <a:pt x="456" y="54"/>
                  </a:lnTo>
                  <a:lnTo>
                    <a:pt x="445" y="51"/>
                  </a:lnTo>
                  <a:lnTo>
                    <a:pt x="435" y="50"/>
                  </a:lnTo>
                  <a:lnTo>
                    <a:pt x="426" y="50"/>
                  </a:lnTo>
                  <a:lnTo>
                    <a:pt x="412" y="51"/>
                  </a:lnTo>
                  <a:lnTo>
                    <a:pt x="396" y="53"/>
                  </a:lnTo>
                  <a:lnTo>
                    <a:pt x="380" y="56"/>
                  </a:lnTo>
                  <a:lnTo>
                    <a:pt x="363" y="61"/>
                  </a:lnTo>
                  <a:lnTo>
                    <a:pt x="345" y="68"/>
                  </a:lnTo>
                  <a:lnTo>
                    <a:pt x="326" y="77"/>
                  </a:lnTo>
                  <a:lnTo>
                    <a:pt x="307" y="88"/>
                  </a:lnTo>
                  <a:lnTo>
                    <a:pt x="287" y="101"/>
                  </a:lnTo>
                  <a:lnTo>
                    <a:pt x="268" y="117"/>
                  </a:lnTo>
                  <a:lnTo>
                    <a:pt x="248" y="136"/>
                  </a:lnTo>
                  <a:lnTo>
                    <a:pt x="229" y="157"/>
                  </a:lnTo>
                  <a:lnTo>
                    <a:pt x="210" y="181"/>
                  </a:lnTo>
                  <a:lnTo>
                    <a:pt x="191" y="208"/>
                  </a:lnTo>
                  <a:lnTo>
                    <a:pt x="174" y="238"/>
                  </a:lnTo>
                  <a:lnTo>
                    <a:pt x="157" y="272"/>
                  </a:lnTo>
                  <a:lnTo>
                    <a:pt x="141" y="310"/>
                  </a:lnTo>
                  <a:lnTo>
                    <a:pt x="127" y="350"/>
                  </a:lnTo>
                  <a:lnTo>
                    <a:pt x="124" y="361"/>
                  </a:lnTo>
                  <a:lnTo>
                    <a:pt x="120" y="368"/>
                  </a:lnTo>
                  <a:lnTo>
                    <a:pt x="115" y="373"/>
                  </a:lnTo>
                  <a:lnTo>
                    <a:pt x="108" y="375"/>
                  </a:lnTo>
                  <a:lnTo>
                    <a:pt x="99" y="375"/>
                  </a:lnTo>
                  <a:lnTo>
                    <a:pt x="93" y="375"/>
                  </a:lnTo>
                  <a:lnTo>
                    <a:pt x="88" y="374"/>
                  </a:lnTo>
                  <a:lnTo>
                    <a:pt x="84" y="373"/>
                  </a:lnTo>
                  <a:lnTo>
                    <a:pt x="79" y="370"/>
                  </a:lnTo>
                  <a:lnTo>
                    <a:pt x="75" y="366"/>
                  </a:lnTo>
                  <a:lnTo>
                    <a:pt x="72" y="361"/>
                  </a:lnTo>
                  <a:lnTo>
                    <a:pt x="71" y="354"/>
                  </a:lnTo>
                  <a:lnTo>
                    <a:pt x="71" y="344"/>
                  </a:lnTo>
                  <a:lnTo>
                    <a:pt x="74" y="331"/>
                  </a:lnTo>
                  <a:lnTo>
                    <a:pt x="78" y="316"/>
                  </a:lnTo>
                  <a:lnTo>
                    <a:pt x="84" y="298"/>
                  </a:lnTo>
                  <a:lnTo>
                    <a:pt x="92" y="279"/>
                  </a:lnTo>
                  <a:lnTo>
                    <a:pt x="101" y="258"/>
                  </a:lnTo>
                  <a:lnTo>
                    <a:pt x="112" y="237"/>
                  </a:lnTo>
                  <a:lnTo>
                    <a:pt x="125" y="213"/>
                  </a:lnTo>
                  <a:lnTo>
                    <a:pt x="139" y="190"/>
                  </a:lnTo>
                  <a:lnTo>
                    <a:pt x="155" y="166"/>
                  </a:lnTo>
                  <a:lnTo>
                    <a:pt x="172" y="143"/>
                  </a:lnTo>
                  <a:lnTo>
                    <a:pt x="191" y="121"/>
                  </a:lnTo>
                  <a:lnTo>
                    <a:pt x="212" y="99"/>
                  </a:lnTo>
                  <a:lnTo>
                    <a:pt x="234" y="79"/>
                  </a:lnTo>
                  <a:lnTo>
                    <a:pt x="257" y="60"/>
                  </a:lnTo>
                  <a:lnTo>
                    <a:pt x="283" y="43"/>
                  </a:lnTo>
                  <a:lnTo>
                    <a:pt x="310" y="28"/>
                  </a:lnTo>
                  <a:lnTo>
                    <a:pt x="338" y="16"/>
                  </a:lnTo>
                  <a:lnTo>
                    <a:pt x="368" y="7"/>
                  </a:lnTo>
                  <a:lnTo>
                    <a:pt x="400" y="2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6296" y="689"/>
              <a:ext cx="576" cy="1081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45" y="3"/>
                </a:cxn>
                <a:cxn ang="0">
                  <a:pos x="355" y="13"/>
                </a:cxn>
                <a:cxn ang="0">
                  <a:pos x="358" y="32"/>
                </a:cxn>
                <a:cxn ang="0">
                  <a:pos x="359" y="46"/>
                </a:cxn>
                <a:cxn ang="0">
                  <a:pos x="360" y="975"/>
                </a:cxn>
                <a:cxn ang="0">
                  <a:pos x="365" y="990"/>
                </a:cxn>
                <a:cxn ang="0">
                  <a:pos x="375" y="1002"/>
                </a:cxn>
                <a:cxn ang="0">
                  <a:pos x="393" y="1011"/>
                </a:cxn>
                <a:cxn ang="0">
                  <a:pos x="421" y="1018"/>
                </a:cxn>
                <a:cxn ang="0">
                  <a:pos x="462" y="1021"/>
                </a:cxn>
                <a:cxn ang="0">
                  <a:pos x="576" y="1022"/>
                </a:cxn>
                <a:cxn ang="0">
                  <a:pos x="567" y="1081"/>
                </a:cxn>
                <a:cxn ang="0">
                  <a:pos x="534" y="1080"/>
                </a:cxn>
                <a:cxn ang="0">
                  <a:pos x="490" y="1079"/>
                </a:cxn>
                <a:cxn ang="0">
                  <a:pos x="413" y="1076"/>
                </a:cxn>
                <a:cxn ang="0">
                  <a:pos x="364" y="1075"/>
                </a:cxn>
                <a:cxn ang="0">
                  <a:pos x="322" y="1074"/>
                </a:cxn>
                <a:cxn ang="0">
                  <a:pos x="278" y="1074"/>
                </a:cxn>
                <a:cxn ang="0">
                  <a:pos x="240" y="1074"/>
                </a:cxn>
                <a:cxn ang="0">
                  <a:pos x="192" y="1076"/>
                </a:cxn>
                <a:cxn ang="0">
                  <a:pos x="141" y="1077"/>
                </a:cxn>
                <a:cxn ang="0">
                  <a:pos x="91" y="1079"/>
                </a:cxn>
                <a:cxn ang="0">
                  <a:pos x="49" y="1080"/>
                </a:cxn>
                <a:cxn ang="0">
                  <a:pos x="19" y="1081"/>
                </a:cxn>
                <a:cxn ang="0">
                  <a:pos x="11" y="1023"/>
                </a:cxn>
                <a:cxn ang="0">
                  <a:pos x="125" y="1022"/>
                </a:cxn>
                <a:cxn ang="0">
                  <a:pos x="166" y="1018"/>
                </a:cxn>
                <a:cxn ang="0">
                  <a:pos x="194" y="1012"/>
                </a:cxn>
                <a:cxn ang="0">
                  <a:pos x="212" y="1003"/>
                </a:cxn>
                <a:cxn ang="0">
                  <a:pos x="222" y="991"/>
                </a:cxn>
                <a:cxn ang="0">
                  <a:pos x="227" y="976"/>
                </a:cxn>
                <a:cxn ang="0">
                  <a:pos x="228" y="119"/>
                </a:cxn>
                <a:cxn ang="0">
                  <a:pos x="170" y="142"/>
                </a:cxn>
                <a:cxn ang="0">
                  <a:pos x="111" y="155"/>
                </a:cxn>
                <a:cxn ang="0">
                  <a:pos x="58" y="161"/>
                </a:cxn>
                <a:cxn ang="0">
                  <a:pos x="15" y="163"/>
                </a:cxn>
                <a:cxn ang="0">
                  <a:pos x="0" y="104"/>
                </a:cxn>
                <a:cxn ang="0">
                  <a:pos x="36" y="104"/>
                </a:cxn>
                <a:cxn ang="0">
                  <a:pos x="80" y="102"/>
                </a:cxn>
                <a:cxn ang="0">
                  <a:pos x="130" y="94"/>
                </a:cxn>
                <a:cxn ang="0">
                  <a:pos x="183" y="80"/>
                </a:cxn>
                <a:cxn ang="0">
                  <a:pos x="235" y="57"/>
                </a:cxn>
                <a:cxn ang="0">
                  <a:pos x="285" y="22"/>
                </a:cxn>
              </a:cxnLst>
              <a:rect l="0" t="0" r="r" b="b"/>
              <a:pathLst>
                <a:path w="576" h="1081">
                  <a:moveTo>
                    <a:pt x="309" y="0"/>
                  </a:moveTo>
                  <a:lnTo>
                    <a:pt x="324" y="0"/>
                  </a:lnTo>
                  <a:lnTo>
                    <a:pt x="337" y="1"/>
                  </a:lnTo>
                  <a:lnTo>
                    <a:pt x="345" y="3"/>
                  </a:lnTo>
                  <a:lnTo>
                    <a:pt x="351" y="7"/>
                  </a:lnTo>
                  <a:lnTo>
                    <a:pt x="355" y="13"/>
                  </a:lnTo>
                  <a:lnTo>
                    <a:pt x="357" y="21"/>
                  </a:lnTo>
                  <a:lnTo>
                    <a:pt x="358" y="32"/>
                  </a:lnTo>
                  <a:lnTo>
                    <a:pt x="358" y="47"/>
                  </a:lnTo>
                  <a:lnTo>
                    <a:pt x="359" y="46"/>
                  </a:lnTo>
                  <a:lnTo>
                    <a:pt x="359" y="957"/>
                  </a:lnTo>
                  <a:lnTo>
                    <a:pt x="360" y="975"/>
                  </a:lnTo>
                  <a:lnTo>
                    <a:pt x="362" y="983"/>
                  </a:lnTo>
                  <a:lnTo>
                    <a:pt x="365" y="990"/>
                  </a:lnTo>
                  <a:lnTo>
                    <a:pt x="369" y="996"/>
                  </a:lnTo>
                  <a:lnTo>
                    <a:pt x="375" y="1002"/>
                  </a:lnTo>
                  <a:lnTo>
                    <a:pt x="383" y="1007"/>
                  </a:lnTo>
                  <a:lnTo>
                    <a:pt x="393" y="1011"/>
                  </a:lnTo>
                  <a:lnTo>
                    <a:pt x="406" y="1015"/>
                  </a:lnTo>
                  <a:lnTo>
                    <a:pt x="421" y="1018"/>
                  </a:lnTo>
                  <a:lnTo>
                    <a:pt x="440" y="1020"/>
                  </a:lnTo>
                  <a:lnTo>
                    <a:pt x="462" y="1021"/>
                  </a:lnTo>
                  <a:lnTo>
                    <a:pt x="488" y="1022"/>
                  </a:lnTo>
                  <a:lnTo>
                    <a:pt x="576" y="1022"/>
                  </a:lnTo>
                  <a:lnTo>
                    <a:pt x="576" y="1081"/>
                  </a:lnTo>
                  <a:lnTo>
                    <a:pt x="567" y="1081"/>
                  </a:lnTo>
                  <a:lnTo>
                    <a:pt x="552" y="1080"/>
                  </a:lnTo>
                  <a:lnTo>
                    <a:pt x="534" y="1080"/>
                  </a:lnTo>
                  <a:lnTo>
                    <a:pt x="514" y="1079"/>
                  </a:lnTo>
                  <a:lnTo>
                    <a:pt x="490" y="1079"/>
                  </a:lnTo>
                  <a:lnTo>
                    <a:pt x="465" y="1078"/>
                  </a:lnTo>
                  <a:lnTo>
                    <a:pt x="413" y="1076"/>
                  </a:lnTo>
                  <a:lnTo>
                    <a:pt x="388" y="1076"/>
                  </a:lnTo>
                  <a:lnTo>
                    <a:pt x="364" y="1075"/>
                  </a:lnTo>
                  <a:lnTo>
                    <a:pt x="341" y="1074"/>
                  </a:lnTo>
                  <a:lnTo>
                    <a:pt x="322" y="1074"/>
                  </a:lnTo>
                  <a:lnTo>
                    <a:pt x="305" y="1074"/>
                  </a:lnTo>
                  <a:lnTo>
                    <a:pt x="278" y="1074"/>
                  </a:lnTo>
                  <a:lnTo>
                    <a:pt x="260" y="1074"/>
                  </a:lnTo>
                  <a:lnTo>
                    <a:pt x="240" y="1074"/>
                  </a:lnTo>
                  <a:lnTo>
                    <a:pt x="217" y="1075"/>
                  </a:lnTo>
                  <a:lnTo>
                    <a:pt x="192" y="1076"/>
                  </a:lnTo>
                  <a:lnTo>
                    <a:pt x="167" y="1076"/>
                  </a:lnTo>
                  <a:lnTo>
                    <a:pt x="141" y="1077"/>
                  </a:lnTo>
                  <a:lnTo>
                    <a:pt x="116" y="1078"/>
                  </a:lnTo>
                  <a:lnTo>
                    <a:pt x="91" y="1079"/>
                  </a:lnTo>
                  <a:lnTo>
                    <a:pt x="69" y="1079"/>
                  </a:lnTo>
                  <a:lnTo>
                    <a:pt x="49" y="1080"/>
                  </a:lnTo>
                  <a:lnTo>
                    <a:pt x="32" y="1080"/>
                  </a:lnTo>
                  <a:lnTo>
                    <a:pt x="19" y="1081"/>
                  </a:lnTo>
                  <a:lnTo>
                    <a:pt x="11" y="1081"/>
                  </a:lnTo>
                  <a:lnTo>
                    <a:pt x="11" y="1023"/>
                  </a:lnTo>
                  <a:lnTo>
                    <a:pt x="100" y="1023"/>
                  </a:lnTo>
                  <a:lnTo>
                    <a:pt x="125" y="1022"/>
                  </a:lnTo>
                  <a:lnTo>
                    <a:pt x="147" y="1020"/>
                  </a:lnTo>
                  <a:lnTo>
                    <a:pt x="166" y="1018"/>
                  </a:lnTo>
                  <a:lnTo>
                    <a:pt x="181" y="1015"/>
                  </a:lnTo>
                  <a:lnTo>
                    <a:pt x="194" y="1012"/>
                  </a:lnTo>
                  <a:lnTo>
                    <a:pt x="204" y="1008"/>
                  </a:lnTo>
                  <a:lnTo>
                    <a:pt x="212" y="1003"/>
                  </a:lnTo>
                  <a:lnTo>
                    <a:pt x="218" y="997"/>
                  </a:lnTo>
                  <a:lnTo>
                    <a:pt x="222" y="991"/>
                  </a:lnTo>
                  <a:lnTo>
                    <a:pt x="226" y="984"/>
                  </a:lnTo>
                  <a:lnTo>
                    <a:pt x="227" y="976"/>
                  </a:lnTo>
                  <a:lnTo>
                    <a:pt x="228" y="958"/>
                  </a:lnTo>
                  <a:lnTo>
                    <a:pt x="228" y="119"/>
                  </a:lnTo>
                  <a:lnTo>
                    <a:pt x="200" y="132"/>
                  </a:lnTo>
                  <a:lnTo>
                    <a:pt x="170" y="142"/>
                  </a:lnTo>
                  <a:lnTo>
                    <a:pt x="140" y="150"/>
                  </a:lnTo>
                  <a:lnTo>
                    <a:pt x="111" y="155"/>
                  </a:lnTo>
                  <a:lnTo>
                    <a:pt x="84" y="159"/>
                  </a:lnTo>
                  <a:lnTo>
                    <a:pt x="58" y="161"/>
                  </a:lnTo>
                  <a:lnTo>
                    <a:pt x="35" y="162"/>
                  </a:lnTo>
                  <a:lnTo>
                    <a:pt x="15" y="163"/>
                  </a:lnTo>
                  <a:lnTo>
                    <a:pt x="0" y="163"/>
                  </a:lnTo>
                  <a:lnTo>
                    <a:pt x="0" y="104"/>
                  </a:lnTo>
                  <a:lnTo>
                    <a:pt x="17" y="104"/>
                  </a:lnTo>
                  <a:lnTo>
                    <a:pt x="36" y="104"/>
                  </a:lnTo>
                  <a:lnTo>
                    <a:pt x="57" y="103"/>
                  </a:lnTo>
                  <a:lnTo>
                    <a:pt x="80" y="102"/>
                  </a:lnTo>
                  <a:lnTo>
                    <a:pt x="104" y="99"/>
                  </a:lnTo>
                  <a:lnTo>
                    <a:pt x="130" y="94"/>
                  </a:lnTo>
                  <a:lnTo>
                    <a:pt x="156" y="88"/>
                  </a:lnTo>
                  <a:lnTo>
                    <a:pt x="183" y="80"/>
                  </a:lnTo>
                  <a:lnTo>
                    <a:pt x="209" y="70"/>
                  </a:lnTo>
                  <a:lnTo>
                    <a:pt x="235" y="57"/>
                  </a:lnTo>
                  <a:lnTo>
                    <a:pt x="261" y="41"/>
                  </a:lnTo>
                  <a:lnTo>
                    <a:pt x="285" y="22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6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8382000" y="1524000"/>
            <a:ext cx="396924" cy="381000"/>
            <a:chOff x="5496" y="1073"/>
            <a:chExt cx="2019" cy="1938"/>
          </a:xfrm>
        </p:grpSpPr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5496" y="1971"/>
              <a:ext cx="1117" cy="1040"/>
            </a:xfrm>
            <a:custGeom>
              <a:avLst/>
              <a:gdLst/>
              <a:ahLst/>
              <a:cxnLst>
                <a:cxn ang="0">
                  <a:pos x="511" y="11"/>
                </a:cxn>
                <a:cxn ang="0">
                  <a:pos x="616" y="78"/>
                </a:cxn>
                <a:cxn ang="0">
                  <a:pos x="686" y="148"/>
                </a:cxn>
                <a:cxn ang="0">
                  <a:pos x="768" y="53"/>
                </a:cxn>
                <a:cxn ang="0">
                  <a:pos x="906" y="0"/>
                </a:cxn>
                <a:cxn ang="0">
                  <a:pos x="1007" y="17"/>
                </a:cxn>
                <a:cxn ang="0">
                  <a:pos x="1096" y="78"/>
                </a:cxn>
                <a:cxn ang="0">
                  <a:pos x="1112" y="193"/>
                </a:cxn>
                <a:cxn ang="0">
                  <a:pos x="1048" y="271"/>
                </a:cxn>
                <a:cxn ang="0">
                  <a:pos x="962" y="281"/>
                </a:cxn>
                <a:cxn ang="0">
                  <a:pos x="912" y="228"/>
                </a:cxn>
                <a:cxn ang="0">
                  <a:pos x="934" y="134"/>
                </a:cxn>
                <a:cxn ang="0">
                  <a:pos x="998" y="69"/>
                </a:cxn>
                <a:cxn ang="0">
                  <a:pos x="906" y="51"/>
                </a:cxn>
                <a:cxn ang="0">
                  <a:pos x="786" y="102"/>
                </a:cxn>
                <a:cxn ang="0">
                  <a:pos x="717" y="211"/>
                </a:cxn>
                <a:cxn ang="0">
                  <a:pos x="687" y="311"/>
                </a:cxn>
                <a:cxn ang="0">
                  <a:pos x="587" y="721"/>
                </a:cxn>
                <a:cxn ang="0">
                  <a:pos x="569" y="838"/>
                </a:cxn>
                <a:cxn ang="0">
                  <a:pos x="598" y="943"/>
                </a:cxn>
                <a:cxn ang="0">
                  <a:pos x="693" y="989"/>
                </a:cxn>
                <a:cxn ang="0">
                  <a:pos x="786" y="966"/>
                </a:cxn>
                <a:cxn ang="0">
                  <a:pos x="897" y="876"/>
                </a:cxn>
                <a:cxn ang="0">
                  <a:pos x="991" y="689"/>
                </a:cxn>
                <a:cxn ang="0">
                  <a:pos x="1019" y="664"/>
                </a:cxn>
                <a:cxn ang="0">
                  <a:pos x="1045" y="678"/>
                </a:cxn>
                <a:cxn ang="0">
                  <a:pos x="1025" y="760"/>
                </a:cxn>
                <a:cxn ang="0">
                  <a:pos x="946" y="896"/>
                </a:cxn>
                <a:cxn ang="0">
                  <a:pos x="810" y="1011"/>
                </a:cxn>
                <a:cxn ang="0">
                  <a:pos x="631" y="1033"/>
                </a:cxn>
                <a:cxn ang="0">
                  <a:pos x="502" y="960"/>
                </a:cxn>
                <a:cxn ang="0">
                  <a:pos x="440" y="877"/>
                </a:cxn>
                <a:cxn ang="0">
                  <a:pos x="381" y="958"/>
                </a:cxn>
                <a:cxn ang="0">
                  <a:pos x="263" y="1033"/>
                </a:cxn>
                <a:cxn ang="0">
                  <a:pos x="126" y="1028"/>
                </a:cxn>
                <a:cxn ang="0">
                  <a:pos x="24" y="965"/>
                </a:cxn>
                <a:cxn ang="0">
                  <a:pos x="8" y="843"/>
                </a:cxn>
                <a:cxn ang="0">
                  <a:pos x="101" y="757"/>
                </a:cxn>
                <a:cxn ang="0">
                  <a:pos x="178" y="772"/>
                </a:cxn>
                <a:cxn ang="0">
                  <a:pos x="206" y="855"/>
                </a:cxn>
                <a:cxn ang="0">
                  <a:pos x="138" y="948"/>
                </a:cxn>
                <a:cxn ang="0">
                  <a:pos x="179" y="988"/>
                </a:cxn>
                <a:cxn ang="0">
                  <a:pos x="284" y="972"/>
                </a:cxn>
                <a:cxn ang="0">
                  <a:pos x="392" y="848"/>
                </a:cxn>
                <a:cxn ang="0">
                  <a:pos x="468" y="587"/>
                </a:cxn>
                <a:cxn ang="0">
                  <a:pos x="526" y="352"/>
                </a:cxn>
                <a:cxn ang="0">
                  <a:pos x="547" y="220"/>
                </a:cxn>
                <a:cxn ang="0">
                  <a:pos x="526" y="106"/>
                </a:cxn>
                <a:cxn ang="0">
                  <a:pos x="466" y="56"/>
                </a:cxn>
                <a:cxn ang="0">
                  <a:pos x="396" y="53"/>
                </a:cxn>
                <a:cxn ang="0">
                  <a:pos x="287" y="101"/>
                </a:cxn>
                <a:cxn ang="0">
                  <a:pos x="174" y="238"/>
                </a:cxn>
                <a:cxn ang="0">
                  <a:pos x="115" y="373"/>
                </a:cxn>
                <a:cxn ang="0">
                  <a:pos x="79" y="370"/>
                </a:cxn>
                <a:cxn ang="0">
                  <a:pos x="78" y="316"/>
                </a:cxn>
                <a:cxn ang="0">
                  <a:pos x="139" y="190"/>
                </a:cxn>
                <a:cxn ang="0">
                  <a:pos x="257" y="60"/>
                </a:cxn>
                <a:cxn ang="0">
                  <a:pos x="432" y="0"/>
                </a:cxn>
              </a:cxnLst>
              <a:rect l="0" t="0" r="r" b="b"/>
              <a:pathLst>
                <a:path w="1117" h="1040">
                  <a:moveTo>
                    <a:pt x="432" y="0"/>
                  </a:moveTo>
                  <a:lnTo>
                    <a:pt x="446" y="0"/>
                  </a:lnTo>
                  <a:lnTo>
                    <a:pt x="460" y="1"/>
                  </a:lnTo>
                  <a:lnTo>
                    <a:pt x="476" y="3"/>
                  </a:lnTo>
                  <a:lnTo>
                    <a:pt x="493" y="7"/>
                  </a:lnTo>
                  <a:lnTo>
                    <a:pt x="511" y="11"/>
                  </a:lnTo>
                  <a:lnTo>
                    <a:pt x="528" y="17"/>
                  </a:lnTo>
                  <a:lnTo>
                    <a:pt x="546" y="25"/>
                  </a:lnTo>
                  <a:lnTo>
                    <a:pt x="564" y="35"/>
                  </a:lnTo>
                  <a:lnTo>
                    <a:pt x="582" y="47"/>
                  </a:lnTo>
                  <a:lnTo>
                    <a:pt x="599" y="61"/>
                  </a:lnTo>
                  <a:lnTo>
                    <a:pt x="616" y="78"/>
                  </a:lnTo>
                  <a:lnTo>
                    <a:pt x="632" y="97"/>
                  </a:lnTo>
                  <a:lnTo>
                    <a:pt x="646" y="120"/>
                  </a:lnTo>
                  <a:lnTo>
                    <a:pt x="659" y="145"/>
                  </a:lnTo>
                  <a:lnTo>
                    <a:pt x="671" y="174"/>
                  </a:lnTo>
                  <a:lnTo>
                    <a:pt x="678" y="162"/>
                  </a:lnTo>
                  <a:lnTo>
                    <a:pt x="686" y="148"/>
                  </a:lnTo>
                  <a:lnTo>
                    <a:pt x="696" y="133"/>
                  </a:lnTo>
                  <a:lnTo>
                    <a:pt x="707" y="117"/>
                  </a:lnTo>
                  <a:lnTo>
                    <a:pt x="720" y="101"/>
                  </a:lnTo>
                  <a:lnTo>
                    <a:pt x="735" y="84"/>
                  </a:lnTo>
                  <a:lnTo>
                    <a:pt x="750" y="68"/>
                  </a:lnTo>
                  <a:lnTo>
                    <a:pt x="768" y="53"/>
                  </a:lnTo>
                  <a:lnTo>
                    <a:pt x="787" y="38"/>
                  </a:lnTo>
                  <a:lnTo>
                    <a:pt x="808" y="26"/>
                  </a:lnTo>
                  <a:lnTo>
                    <a:pt x="830" y="15"/>
                  </a:lnTo>
                  <a:lnTo>
                    <a:pt x="854" y="7"/>
                  </a:lnTo>
                  <a:lnTo>
                    <a:pt x="879" y="2"/>
                  </a:lnTo>
                  <a:lnTo>
                    <a:pt x="906" y="0"/>
                  </a:lnTo>
                  <a:lnTo>
                    <a:pt x="921" y="1"/>
                  </a:lnTo>
                  <a:lnTo>
                    <a:pt x="938" y="2"/>
                  </a:lnTo>
                  <a:lnTo>
                    <a:pt x="955" y="4"/>
                  </a:lnTo>
                  <a:lnTo>
                    <a:pt x="972" y="7"/>
                  </a:lnTo>
                  <a:lnTo>
                    <a:pt x="989" y="12"/>
                  </a:lnTo>
                  <a:lnTo>
                    <a:pt x="1007" y="17"/>
                  </a:lnTo>
                  <a:lnTo>
                    <a:pt x="1024" y="23"/>
                  </a:lnTo>
                  <a:lnTo>
                    <a:pt x="1041" y="31"/>
                  </a:lnTo>
                  <a:lnTo>
                    <a:pt x="1057" y="41"/>
                  </a:lnTo>
                  <a:lnTo>
                    <a:pt x="1071" y="51"/>
                  </a:lnTo>
                  <a:lnTo>
                    <a:pt x="1084" y="64"/>
                  </a:lnTo>
                  <a:lnTo>
                    <a:pt x="1096" y="78"/>
                  </a:lnTo>
                  <a:lnTo>
                    <a:pt x="1104" y="94"/>
                  </a:lnTo>
                  <a:lnTo>
                    <a:pt x="1111" y="111"/>
                  </a:lnTo>
                  <a:lnTo>
                    <a:pt x="1116" y="131"/>
                  </a:lnTo>
                  <a:lnTo>
                    <a:pt x="1117" y="152"/>
                  </a:lnTo>
                  <a:lnTo>
                    <a:pt x="1116" y="174"/>
                  </a:lnTo>
                  <a:lnTo>
                    <a:pt x="1112" y="193"/>
                  </a:lnTo>
                  <a:lnTo>
                    <a:pt x="1105" y="211"/>
                  </a:lnTo>
                  <a:lnTo>
                    <a:pt x="1096" y="227"/>
                  </a:lnTo>
                  <a:lnTo>
                    <a:pt x="1086" y="241"/>
                  </a:lnTo>
                  <a:lnTo>
                    <a:pt x="1074" y="253"/>
                  </a:lnTo>
                  <a:lnTo>
                    <a:pt x="1062" y="263"/>
                  </a:lnTo>
                  <a:lnTo>
                    <a:pt x="1048" y="271"/>
                  </a:lnTo>
                  <a:lnTo>
                    <a:pt x="1034" y="277"/>
                  </a:lnTo>
                  <a:lnTo>
                    <a:pt x="1020" y="282"/>
                  </a:lnTo>
                  <a:lnTo>
                    <a:pt x="1007" y="285"/>
                  </a:lnTo>
                  <a:lnTo>
                    <a:pt x="994" y="286"/>
                  </a:lnTo>
                  <a:lnTo>
                    <a:pt x="977" y="284"/>
                  </a:lnTo>
                  <a:lnTo>
                    <a:pt x="962" y="281"/>
                  </a:lnTo>
                  <a:lnTo>
                    <a:pt x="949" y="275"/>
                  </a:lnTo>
                  <a:lnTo>
                    <a:pt x="938" y="268"/>
                  </a:lnTo>
                  <a:lnTo>
                    <a:pt x="929" y="260"/>
                  </a:lnTo>
                  <a:lnTo>
                    <a:pt x="922" y="250"/>
                  </a:lnTo>
                  <a:lnTo>
                    <a:pt x="916" y="239"/>
                  </a:lnTo>
                  <a:lnTo>
                    <a:pt x="912" y="228"/>
                  </a:lnTo>
                  <a:lnTo>
                    <a:pt x="910" y="218"/>
                  </a:lnTo>
                  <a:lnTo>
                    <a:pt x="910" y="206"/>
                  </a:lnTo>
                  <a:lnTo>
                    <a:pt x="911" y="187"/>
                  </a:lnTo>
                  <a:lnTo>
                    <a:pt x="916" y="169"/>
                  </a:lnTo>
                  <a:lnTo>
                    <a:pt x="924" y="150"/>
                  </a:lnTo>
                  <a:lnTo>
                    <a:pt x="934" y="134"/>
                  </a:lnTo>
                  <a:lnTo>
                    <a:pt x="947" y="118"/>
                  </a:lnTo>
                  <a:lnTo>
                    <a:pt x="962" y="105"/>
                  </a:lnTo>
                  <a:lnTo>
                    <a:pt x="979" y="94"/>
                  </a:lnTo>
                  <a:lnTo>
                    <a:pt x="998" y="85"/>
                  </a:lnTo>
                  <a:lnTo>
                    <a:pt x="1019" y="80"/>
                  </a:lnTo>
                  <a:lnTo>
                    <a:pt x="998" y="69"/>
                  </a:lnTo>
                  <a:lnTo>
                    <a:pt x="977" y="61"/>
                  </a:lnTo>
                  <a:lnTo>
                    <a:pt x="957" y="56"/>
                  </a:lnTo>
                  <a:lnTo>
                    <a:pt x="940" y="53"/>
                  </a:lnTo>
                  <a:lnTo>
                    <a:pt x="925" y="51"/>
                  </a:lnTo>
                  <a:lnTo>
                    <a:pt x="913" y="51"/>
                  </a:lnTo>
                  <a:lnTo>
                    <a:pt x="906" y="51"/>
                  </a:lnTo>
                  <a:lnTo>
                    <a:pt x="882" y="52"/>
                  </a:lnTo>
                  <a:lnTo>
                    <a:pt x="860" y="57"/>
                  </a:lnTo>
                  <a:lnTo>
                    <a:pt x="839" y="65"/>
                  </a:lnTo>
                  <a:lnTo>
                    <a:pt x="820" y="75"/>
                  </a:lnTo>
                  <a:lnTo>
                    <a:pt x="802" y="88"/>
                  </a:lnTo>
                  <a:lnTo>
                    <a:pt x="786" y="102"/>
                  </a:lnTo>
                  <a:lnTo>
                    <a:pt x="771" y="118"/>
                  </a:lnTo>
                  <a:lnTo>
                    <a:pt x="758" y="136"/>
                  </a:lnTo>
                  <a:lnTo>
                    <a:pt x="746" y="154"/>
                  </a:lnTo>
                  <a:lnTo>
                    <a:pt x="735" y="173"/>
                  </a:lnTo>
                  <a:lnTo>
                    <a:pt x="726" y="192"/>
                  </a:lnTo>
                  <a:lnTo>
                    <a:pt x="717" y="211"/>
                  </a:lnTo>
                  <a:lnTo>
                    <a:pt x="710" y="231"/>
                  </a:lnTo>
                  <a:lnTo>
                    <a:pt x="703" y="249"/>
                  </a:lnTo>
                  <a:lnTo>
                    <a:pt x="698" y="267"/>
                  </a:lnTo>
                  <a:lnTo>
                    <a:pt x="694" y="284"/>
                  </a:lnTo>
                  <a:lnTo>
                    <a:pt x="690" y="298"/>
                  </a:lnTo>
                  <a:lnTo>
                    <a:pt x="687" y="311"/>
                  </a:lnTo>
                  <a:lnTo>
                    <a:pt x="685" y="322"/>
                  </a:lnTo>
                  <a:lnTo>
                    <a:pt x="686" y="321"/>
                  </a:lnTo>
                  <a:lnTo>
                    <a:pt x="608" y="635"/>
                  </a:lnTo>
                  <a:lnTo>
                    <a:pt x="601" y="667"/>
                  </a:lnTo>
                  <a:lnTo>
                    <a:pt x="593" y="696"/>
                  </a:lnTo>
                  <a:lnTo>
                    <a:pt x="587" y="721"/>
                  </a:lnTo>
                  <a:lnTo>
                    <a:pt x="582" y="744"/>
                  </a:lnTo>
                  <a:lnTo>
                    <a:pt x="577" y="766"/>
                  </a:lnTo>
                  <a:lnTo>
                    <a:pt x="574" y="785"/>
                  </a:lnTo>
                  <a:lnTo>
                    <a:pt x="571" y="803"/>
                  </a:lnTo>
                  <a:lnTo>
                    <a:pt x="570" y="821"/>
                  </a:lnTo>
                  <a:lnTo>
                    <a:pt x="569" y="838"/>
                  </a:lnTo>
                  <a:lnTo>
                    <a:pt x="570" y="857"/>
                  </a:lnTo>
                  <a:lnTo>
                    <a:pt x="572" y="876"/>
                  </a:lnTo>
                  <a:lnTo>
                    <a:pt x="576" y="894"/>
                  </a:lnTo>
                  <a:lnTo>
                    <a:pt x="582" y="912"/>
                  </a:lnTo>
                  <a:lnTo>
                    <a:pt x="589" y="928"/>
                  </a:lnTo>
                  <a:lnTo>
                    <a:pt x="598" y="943"/>
                  </a:lnTo>
                  <a:lnTo>
                    <a:pt x="609" y="956"/>
                  </a:lnTo>
                  <a:lnTo>
                    <a:pt x="622" y="967"/>
                  </a:lnTo>
                  <a:lnTo>
                    <a:pt x="636" y="977"/>
                  </a:lnTo>
                  <a:lnTo>
                    <a:pt x="653" y="984"/>
                  </a:lnTo>
                  <a:lnTo>
                    <a:pt x="671" y="988"/>
                  </a:lnTo>
                  <a:lnTo>
                    <a:pt x="693" y="989"/>
                  </a:lnTo>
                  <a:lnTo>
                    <a:pt x="705" y="988"/>
                  </a:lnTo>
                  <a:lnTo>
                    <a:pt x="720" y="987"/>
                  </a:lnTo>
                  <a:lnTo>
                    <a:pt x="735" y="984"/>
                  </a:lnTo>
                  <a:lnTo>
                    <a:pt x="751" y="979"/>
                  </a:lnTo>
                  <a:lnTo>
                    <a:pt x="769" y="974"/>
                  </a:lnTo>
                  <a:lnTo>
                    <a:pt x="786" y="966"/>
                  </a:lnTo>
                  <a:lnTo>
                    <a:pt x="804" y="956"/>
                  </a:lnTo>
                  <a:lnTo>
                    <a:pt x="823" y="945"/>
                  </a:lnTo>
                  <a:lnTo>
                    <a:pt x="842" y="932"/>
                  </a:lnTo>
                  <a:lnTo>
                    <a:pt x="860" y="916"/>
                  </a:lnTo>
                  <a:lnTo>
                    <a:pt x="879" y="897"/>
                  </a:lnTo>
                  <a:lnTo>
                    <a:pt x="897" y="876"/>
                  </a:lnTo>
                  <a:lnTo>
                    <a:pt x="914" y="852"/>
                  </a:lnTo>
                  <a:lnTo>
                    <a:pt x="932" y="826"/>
                  </a:lnTo>
                  <a:lnTo>
                    <a:pt x="948" y="797"/>
                  </a:lnTo>
                  <a:lnTo>
                    <a:pt x="963" y="764"/>
                  </a:lnTo>
                  <a:lnTo>
                    <a:pt x="978" y="728"/>
                  </a:lnTo>
                  <a:lnTo>
                    <a:pt x="991" y="689"/>
                  </a:lnTo>
                  <a:lnTo>
                    <a:pt x="993" y="681"/>
                  </a:lnTo>
                  <a:lnTo>
                    <a:pt x="995" y="674"/>
                  </a:lnTo>
                  <a:lnTo>
                    <a:pt x="998" y="669"/>
                  </a:lnTo>
                  <a:lnTo>
                    <a:pt x="1003" y="667"/>
                  </a:lnTo>
                  <a:lnTo>
                    <a:pt x="1010" y="664"/>
                  </a:lnTo>
                  <a:lnTo>
                    <a:pt x="1019" y="664"/>
                  </a:lnTo>
                  <a:lnTo>
                    <a:pt x="1022" y="664"/>
                  </a:lnTo>
                  <a:lnTo>
                    <a:pt x="1027" y="664"/>
                  </a:lnTo>
                  <a:lnTo>
                    <a:pt x="1032" y="665"/>
                  </a:lnTo>
                  <a:lnTo>
                    <a:pt x="1038" y="668"/>
                  </a:lnTo>
                  <a:lnTo>
                    <a:pt x="1042" y="671"/>
                  </a:lnTo>
                  <a:lnTo>
                    <a:pt x="1045" y="678"/>
                  </a:lnTo>
                  <a:lnTo>
                    <a:pt x="1047" y="685"/>
                  </a:lnTo>
                  <a:lnTo>
                    <a:pt x="1046" y="695"/>
                  </a:lnTo>
                  <a:lnTo>
                    <a:pt x="1043" y="708"/>
                  </a:lnTo>
                  <a:lnTo>
                    <a:pt x="1039" y="723"/>
                  </a:lnTo>
                  <a:lnTo>
                    <a:pt x="1033" y="741"/>
                  </a:lnTo>
                  <a:lnTo>
                    <a:pt x="1025" y="760"/>
                  </a:lnTo>
                  <a:lnTo>
                    <a:pt x="1016" y="781"/>
                  </a:lnTo>
                  <a:lnTo>
                    <a:pt x="1005" y="803"/>
                  </a:lnTo>
                  <a:lnTo>
                    <a:pt x="993" y="826"/>
                  </a:lnTo>
                  <a:lnTo>
                    <a:pt x="978" y="849"/>
                  </a:lnTo>
                  <a:lnTo>
                    <a:pt x="963" y="873"/>
                  </a:lnTo>
                  <a:lnTo>
                    <a:pt x="946" y="896"/>
                  </a:lnTo>
                  <a:lnTo>
                    <a:pt x="927" y="918"/>
                  </a:lnTo>
                  <a:lnTo>
                    <a:pt x="906" y="940"/>
                  </a:lnTo>
                  <a:lnTo>
                    <a:pt x="885" y="960"/>
                  </a:lnTo>
                  <a:lnTo>
                    <a:pt x="861" y="979"/>
                  </a:lnTo>
                  <a:lnTo>
                    <a:pt x="836" y="996"/>
                  </a:lnTo>
                  <a:lnTo>
                    <a:pt x="810" y="1011"/>
                  </a:lnTo>
                  <a:lnTo>
                    <a:pt x="782" y="1023"/>
                  </a:lnTo>
                  <a:lnTo>
                    <a:pt x="752" y="1032"/>
                  </a:lnTo>
                  <a:lnTo>
                    <a:pt x="721" y="1038"/>
                  </a:lnTo>
                  <a:lnTo>
                    <a:pt x="688" y="1040"/>
                  </a:lnTo>
                  <a:lnTo>
                    <a:pt x="658" y="1038"/>
                  </a:lnTo>
                  <a:lnTo>
                    <a:pt x="631" y="1033"/>
                  </a:lnTo>
                  <a:lnTo>
                    <a:pt x="605" y="1026"/>
                  </a:lnTo>
                  <a:lnTo>
                    <a:pt x="580" y="1016"/>
                  </a:lnTo>
                  <a:lnTo>
                    <a:pt x="558" y="1005"/>
                  </a:lnTo>
                  <a:lnTo>
                    <a:pt x="537" y="991"/>
                  </a:lnTo>
                  <a:lnTo>
                    <a:pt x="519" y="977"/>
                  </a:lnTo>
                  <a:lnTo>
                    <a:pt x="502" y="960"/>
                  </a:lnTo>
                  <a:lnTo>
                    <a:pt x="487" y="942"/>
                  </a:lnTo>
                  <a:lnTo>
                    <a:pt x="474" y="924"/>
                  </a:lnTo>
                  <a:lnTo>
                    <a:pt x="462" y="905"/>
                  </a:lnTo>
                  <a:lnTo>
                    <a:pt x="453" y="885"/>
                  </a:lnTo>
                  <a:lnTo>
                    <a:pt x="446" y="866"/>
                  </a:lnTo>
                  <a:lnTo>
                    <a:pt x="440" y="877"/>
                  </a:lnTo>
                  <a:lnTo>
                    <a:pt x="434" y="887"/>
                  </a:lnTo>
                  <a:lnTo>
                    <a:pt x="427" y="899"/>
                  </a:lnTo>
                  <a:lnTo>
                    <a:pt x="418" y="912"/>
                  </a:lnTo>
                  <a:lnTo>
                    <a:pt x="407" y="927"/>
                  </a:lnTo>
                  <a:lnTo>
                    <a:pt x="395" y="942"/>
                  </a:lnTo>
                  <a:lnTo>
                    <a:pt x="381" y="958"/>
                  </a:lnTo>
                  <a:lnTo>
                    <a:pt x="365" y="973"/>
                  </a:lnTo>
                  <a:lnTo>
                    <a:pt x="348" y="988"/>
                  </a:lnTo>
                  <a:lnTo>
                    <a:pt x="329" y="1002"/>
                  </a:lnTo>
                  <a:lnTo>
                    <a:pt x="308" y="1015"/>
                  </a:lnTo>
                  <a:lnTo>
                    <a:pt x="287" y="1025"/>
                  </a:lnTo>
                  <a:lnTo>
                    <a:pt x="263" y="1033"/>
                  </a:lnTo>
                  <a:lnTo>
                    <a:pt x="238" y="1038"/>
                  </a:lnTo>
                  <a:lnTo>
                    <a:pt x="210" y="1040"/>
                  </a:lnTo>
                  <a:lnTo>
                    <a:pt x="189" y="1040"/>
                  </a:lnTo>
                  <a:lnTo>
                    <a:pt x="168" y="1038"/>
                  </a:lnTo>
                  <a:lnTo>
                    <a:pt x="146" y="1034"/>
                  </a:lnTo>
                  <a:lnTo>
                    <a:pt x="126" y="1028"/>
                  </a:lnTo>
                  <a:lnTo>
                    <a:pt x="106" y="1022"/>
                  </a:lnTo>
                  <a:lnTo>
                    <a:pt x="86" y="1014"/>
                  </a:lnTo>
                  <a:lnTo>
                    <a:pt x="68" y="1004"/>
                  </a:lnTo>
                  <a:lnTo>
                    <a:pt x="52" y="993"/>
                  </a:lnTo>
                  <a:lnTo>
                    <a:pt x="37" y="979"/>
                  </a:lnTo>
                  <a:lnTo>
                    <a:pt x="24" y="965"/>
                  </a:lnTo>
                  <a:lnTo>
                    <a:pt x="14" y="948"/>
                  </a:lnTo>
                  <a:lnTo>
                    <a:pt x="7" y="930"/>
                  </a:lnTo>
                  <a:lnTo>
                    <a:pt x="1" y="911"/>
                  </a:lnTo>
                  <a:lnTo>
                    <a:pt x="0" y="889"/>
                  </a:lnTo>
                  <a:lnTo>
                    <a:pt x="2" y="865"/>
                  </a:lnTo>
                  <a:lnTo>
                    <a:pt x="8" y="843"/>
                  </a:lnTo>
                  <a:lnTo>
                    <a:pt x="17" y="822"/>
                  </a:lnTo>
                  <a:lnTo>
                    <a:pt x="29" y="803"/>
                  </a:lnTo>
                  <a:lnTo>
                    <a:pt x="44" y="786"/>
                  </a:lnTo>
                  <a:lnTo>
                    <a:pt x="62" y="773"/>
                  </a:lnTo>
                  <a:lnTo>
                    <a:pt x="81" y="763"/>
                  </a:lnTo>
                  <a:lnTo>
                    <a:pt x="101" y="757"/>
                  </a:lnTo>
                  <a:lnTo>
                    <a:pt x="123" y="755"/>
                  </a:lnTo>
                  <a:lnTo>
                    <a:pt x="134" y="756"/>
                  </a:lnTo>
                  <a:lnTo>
                    <a:pt x="146" y="757"/>
                  </a:lnTo>
                  <a:lnTo>
                    <a:pt x="157" y="761"/>
                  </a:lnTo>
                  <a:lnTo>
                    <a:pt x="168" y="765"/>
                  </a:lnTo>
                  <a:lnTo>
                    <a:pt x="178" y="772"/>
                  </a:lnTo>
                  <a:lnTo>
                    <a:pt x="188" y="780"/>
                  </a:lnTo>
                  <a:lnTo>
                    <a:pt x="196" y="790"/>
                  </a:lnTo>
                  <a:lnTo>
                    <a:pt x="202" y="803"/>
                  </a:lnTo>
                  <a:lnTo>
                    <a:pt x="206" y="817"/>
                  </a:lnTo>
                  <a:lnTo>
                    <a:pt x="208" y="834"/>
                  </a:lnTo>
                  <a:lnTo>
                    <a:pt x="206" y="855"/>
                  </a:lnTo>
                  <a:lnTo>
                    <a:pt x="201" y="876"/>
                  </a:lnTo>
                  <a:lnTo>
                    <a:pt x="193" y="894"/>
                  </a:lnTo>
                  <a:lnTo>
                    <a:pt x="182" y="911"/>
                  </a:lnTo>
                  <a:lnTo>
                    <a:pt x="169" y="925"/>
                  </a:lnTo>
                  <a:lnTo>
                    <a:pt x="155" y="938"/>
                  </a:lnTo>
                  <a:lnTo>
                    <a:pt x="138" y="948"/>
                  </a:lnTo>
                  <a:lnTo>
                    <a:pt x="120" y="956"/>
                  </a:lnTo>
                  <a:lnTo>
                    <a:pt x="102" y="961"/>
                  </a:lnTo>
                  <a:lnTo>
                    <a:pt x="122" y="972"/>
                  </a:lnTo>
                  <a:lnTo>
                    <a:pt x="142" y="979"/>
                  </a:lnTo>
                  <a:lnTo>
                    <a:pt x="161" y="984"/>
                  </a:lnTo>
                  <a:lnTo>
                    <a:pt x="179" y="988"/>
                  </a:lnTo>
                  <a:lnTo>
                    <a:pt x="194" y="989"/>
                  </a:lnTo>
                  <a:lnTo>
                    <a:pt x="206" y="990"/>
                  </a:lnTo>
                  <a:lnTo>
                    <a:pt x="214" y="990"/>
                  </a:lnTo>
                  <a:lnTo>
                    <a:pt x="239" y="988"/>
                  </a:lnTo>
                  <a:lnTo>
                    <a:pt x="262" y="982"/>
                  </a:lnTo>
                  <a:lnTo>
                    <a:pt x="284" y="972"/>
                  </a:lnTo>
                  <a:lnTo>
                    <a:pt x="305" y="960"/>
                  </a:lnTo>
                  <a:lnTo>
                    <a:pt x="325" y="943"/>
                  </a:lnTo>
                  <a:lnTo>
                    <a:pt x="344" y="923"/>
                  </a:lnTo>
                  <a:lnTo>
                    <a:pt x="361" y="901"/>
                  </a:lnTo>
                  <a:lnTo>
                    <a:pt x="377" y="876"/>
                  </a:lnTo>
                  <a:lnTo>
                    <a:pt x="392" y="848"/>
                  </a:lnTo>
                  <a:lnTo>
                    <a:pt x="404" y="818"/>
                  </a:lnTo>
                  <a:lnTo>
                    <a:pt x="416" y="786"/>
                  </a:lnTo>
                  <a:lnTo>
                    <a:pt x="426" y="751"/>
                  </a:lnTo>
                  <a:lnTo>
                    <a:pt x="441" y="693"/>
                  </a:lnTo>
                  <a:lnTo>
                    <a:pt x="455" y="638"/>
                  </a:lnTo>
                  <a:lnTo>
                    <a:pt x="468" y="587"/>
                  </a:lnTo>
                  <a:lnTo>
                    <a:pt x="480" y="540"/>
                  </a:lnTo>
                  <a:lnTo>
                    <a:pt x="492" y="496"/>
                  </a:lnTo>
                  <a:lnTo>
                    <a:pt x="501" y="455"/>
                  </a:lnTo>
                  <a:lnTo>
                    <a:pt x="511" y="418"/>
                  </a:lnTo>
                  <a:lnTo>
                    <a:pt x="518" y="384"/>
                  </a:lnTo>
                  <a:lnTo>
                    <a:pt x="526" y="352"/>
                  </a:lnTo>
                  <a:lnTo>
                    <a:pt x="532" y="324"/>
                  </a:lnTo>
                  <a:lnTo>
                    <a:pt x="537" y="298"/>
                  </a:lnTo>
                  <a:lnTo>
                    <a:pt x="541" y="274"/>
                  </a:lnTo>
                  <a:lnTo>
                    <a:pt x="544" y="254"/>
                  </a:lnTo>
                  <a:lnTo>
                    <a:pt x="546" y="236"/>
                  </a:lnTo>
                  <a:lnTo>
                    <a:pt x="547" y="220"/>
                  </a:lnTo>
                  <a:lnTo>
                    <a:pt x="548" y="206"/>
                  </a:lnTo>
                  <a:lnTo>
                    <a:pt x="547" y="181"/>
                  </a:lnTo>
                  <a:lnTo>
                    <a:pt x="544" y="158"/>
                  </a:lnTo>
                  <a:lnTo>
                    <a:pt x="540" y="138"/>
                  </a:lnTo>
                  <a:lnTo>
                    <a:pt x="534" y="121"/>
                  </a:lnTo>
                  <a:lnTo>
                    <a:pt x="526" y="106"/>
                  </a:lnTo>
                  <a:lnTo>
                    <a:pt x="518" y="93"/>
                  </a:lnTo>
                  <a:lnTo>
                    <a:pt x="509" y="82"/>
                  </a:lnTo>
                  <a:lnTo>
                    <a:pt x="499" y="73"/>
                  </a:lnTo>
                  <a:lnTo>
                    <a:pt x="488" y="66"/>
                  </a:lnTo>
                  <a:lnTo>
                    <a:pt x="477" y="61"/>
                  </a:lnTo>
                  <a:lnTo>
                    <a:pt x="466" y="56"/>
                  </a:lnTo>
                  <a:lnTo>
                    <a:pt x="456" y="54"/>
                  </a:lnTo>
                  <a:lnTo>
                    <a:pt x="445" y="51"/>
                  </a:lnTo>
                  <a:lnTo>
                    <a:pt x="435" y="50"/>
                  </a:lnTo>
                  <a:lnTo>
                    <a:pt x="426" y="50"/>
                  </a:lnTo>
                  <a:lnTo>
                    <a:pt x="412" y="51"/>
                  </a:lnTo>
                  <a:lnTo>
                    <a:pt x="396" y="53"/>
                  </a:lnTo>
                  <a:lnTo>
                    <a:pt x="380" y="56"/>
                  </a:lnTo>
                  <a:lnTo>
                    <a:pt x="363" y="61"/>
                  </a:lnTo>
                  <a:lnTo>
                    <a:pt x="345" y="68"/>
                  </a:lnTo>
                  <a:lnTo>
                    <a:pt x="326" y="77"/>
                  </a:lnTo>
                  <a:lnTo>
                    <a:pt x="307" y="88"/>
                  </a:lnTo>
                  <a:lnTo>
                    <a:pt x="287" y="101"/>
                  </a:lnTo>
                  <a:lnTo>
                    <a:pt x="268" y="117"/>
                  </a:lnTo>
                  <a:lnTo>
                    <a:pt x="248" y="136"/>
                  </a:lnTo>
                  <a:lnTo>
                    <a:pt x="229" y="157"/>
                  </a:lnTo>
                  <a:lnTo>
                    <a:pt x="210" y="181"/>
                  </a:lnTo>
                  <a:lnTo>
                    <a:pt x="191" y="208"/>
                  </a:lnTo>
                  <a:lnTo>
                    <a:pt x="174" y="238"/>
                  </a:lnTo>
                  <a:lnTo>
                    <a:pt x="157" y="272"/>
                  </a:lnTo>
                  <a:lnTo>
                    <a:pt x="141" y="310"/>
                  </a:lnTo>
                  <a:lnTo>
                    <a:pt x="127" y="350"/>
                  </a:lnTo>
                  <a:lnTo>
                    <a:pt x="124" y="361"/>
                  </a:lnTo>
                  <a:lnTo>
                    <a:pt x="120" y="368"/>
                  </a:lnTo>
                  <a:lnTo>
                    <a:pt x="115" y="373"/>
                  </a:lnTo>
                  <a:lnTo>
                    <a:pt x="108" y="375"/>
                  </a:lnTo>
                  <a:lnTo>
                    <a:pt x="99" y="375"/>
                  </a:lnTo>
                  <a:lnTo>
                    <a:pt x="93" y="375"/>
                  </a:lnTo>
                  <a:lnTo>
                    <a:pt x="88" y="374"/>
                  </a:lnTo>
                  <a:lnTo>
                    <a:pt x="84" y="373"/>
                  </a:lnTo>
                  <a:lnTo>
                    <a:pt x="79" y="370"/>
                  </a:lnTo>
                  <a:lnTo>
                    <a:pt x="75" y="366"/>
                  </a:lnTo>
                  <a:lnTo>
                    <a:pt x="72" y="361"/>
                  </a:lnTo>
                  <a:lnTo>
                    <a:pt x="71" y="354"/>
                  </a:lnTo>
                  <a:lnTo>
                    <a:pt x="71" y="344"/>
                  </a:lnTo>
                  <a:lnTo>
                    <a:pt x="74" y="331"/>
                  </a:lnTo>
                  <a:lnTo>
                    <a:pt x="78" y="316"/>
                  </a:lnTo>
                  <a:lnTo>
                    <a:pt x="84" y="298"/>
                  </a:lnTo>
                  <a:lnTo>
                    <a:pt x="92" y="279"/>
                  </a:lnTo>
                  <a:lnTo>
                    <a:pt x="101" y="258"/>
                  </a:lnTo>
                  <a:lnTo>
                    <a:pt x="112" y="237"/>
                  </a:lnTo>
                  <a:lnTo>
                    <a:pt x="125" y="213"/>
                  </a:lnTo>
                  <a:lnTo>
                    <a:pt x="139" y="190"/>
                  </a:lnTo>
                  <a:lnTo>
                    <a:pt x="155" y="166"/>
                  </a:lnTo>
                  <a:lnTo>
                    <a:pt x="172" y="143"/>
                  </a:lnTo>
                  <a:lnTo>
                    <a:pt x="191" y="121"/>
                  </a:lnTo>
                  <a:lnTo>
                    <a:pt x="212" y="99"/>
                  </a:lnTo>
                  <a:lnTo>
                    <a:pt x="234" y="79"/>
                  </a:lnTo>
                  <a:lnTo>
                    <a:pt x="257" y="60"/>
                  </a:lnTo>
                  <a:lnTo>
                    <a:pt x="283" y="43"/>
                  </a:lnTo>
                  <a:lnTo>
                    <a:pt x="310" y="28"/>
                  </a:lnTo>
                  <a:lnTo>
                    <a:pt x="338" y="16"/>
                  </a:lnTo>
                  <a:lnTo>
                    <a:pt x="368" y="7"/>
                  </a:lnTo>
                  <a:lnTo>
                    <a:pt x="400" y="2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6785" y="1073"/>
              <a:ext cx="730" cy="1114"/>
            </a:xfrm>
            <a:custGeom>
              <a:avLst/>
              <a:gdLst/>
              <a:ahLst/>
              <a:cxnLst>
                <a:cxn ang="0">
                  <a:pos x="468" y="13"/>
                </a:cxn>
                <a:cxn ang="0">
                  <a:pos x="587" y="64"/>
                </a:cxn>
                <a:cxn ang="0">
                  <a:pos x="662" y="147"/>
                </a:cxn>
                <a:cxn ang="0">
                  <a:pos x="680" y="246"/>
                </a:cxn>
                <a:cxn ang="0">
                  <a:pos x="656" y="337"/>
                </a:cxn>
                <a:cxn ang="0">
                  <a:pos x="594" y="424"/>
                </a:cxn>
                <a:cxn ang="0">
                  <a:pos x="488" y="496"/>
                </a:cxn>
                <a:cxn ang="0">
                  <a:pos x="555" y="544"/>
                </a:cxn>
                <a:cxn ang="0">
                  <a:pos x="657" y="621"/>
                </a:cxn>
                <a:cxn ang="0">
                  <a:pos x="716" y="718"/>
                </a:cxn>
                <a:cxn ang="0">
                  <a:pos x="728" y="829"/>
                </a:cxn>
                <a:cxn ang="0">
                  <a:pos x="688" y="944"/>
                </a:cxn>
                <a:cxn ang="0">
                  <a:pos x="600" y="1039"/>
                </a:cxn>
                <a:cxn ang="0">
                  <a:pos x="473" y="1099"/>
                </a:cxn>
                <a:cxn ang="0">
                  <a:pos x="322" y="1112"/>
                </a:cxn>
                <a:cxn ang="0">
                  <a:pos x="190" y="1086"/>
                </a:cxn>
                <a:cxn ang="0">
                  <a:pos x="84" y="1028"/>
                </a:cxn>
                <a:cxn ang="0">
                  <a:pos x="16" y="942"/>
                </a:cxn>
                <a:cxn ang="0">
                  <a:pos x="1" y="842"/>
                </a:cxn>
                <a:cxn ang="0">
                  <a:pos x="29" y="789"/>
                </a:cxn>
                <a:cxn ang="0">
                  <a:pos x="78" y="767"/>
                </a:cxn>
                <a:cxn ang="0">
                  <a:pos x="140" y="782"/>
                </a:cxn>
                <a:cxn ang="0">
                  <a:pos x="174" y="839"/>
                </a:cxn>
                <a:cxn ang="0">
                  <a:pos x="171" y="887"/>
                </a:cxn>
                <a:cxn ang="0">
                  <a:pos x="144" y="927"/>
                </a:cxn>
                <a:cxn ang="0">
                  <a:pos x="84" y="947"/>
                </a:cxn>
                <a:cxn ang="0">
                  <a:pos x="163" y="1017"/>
                </a:cxn>
                <a:cxn ang="0">
                  <a:pos x="256" y="1052"/>
                </a:cxn>
                <a:cxn ang="0">
                  <a:pos x="339" y="1062"/>
                </a:cxn>
                <a:cxn ang="0">
                  <a:pos x="404" y="1057"/>
                </a:cxn>
                <a:cxn ang="0">
                  <a:pos x="469" y="1026"/>
                </a:cxn>
                <a:cxn ang="0">
                  <a:pos x="522" y="964"/>
                </a:cxn>
                <a:cxn ang="0">
                  <a:pos x="554" y="865"/>
                </a:cxn>
                <a:cxn ang="0">
                  <a:pos x="553" y="730"/>
                </a:cxn>
                <a:cxn ang="0">
                  <a:pos x="514" y="623"/>
                </a:cxn>
                <a:cxn ang="0">
                  <a:pos x="443" y="560"/>
                </a:cxn>
                <a:cxn ang="0">
                  <a:pos x="347" y="539"/>
                </a:cxn>
                <a:cxn ang="0">
                  <a:pos x="235" y="537"/>
                </a:cxn>
                <a:cxn ang="0">
                  <a:pos x="221" y="514"/>
                </a:cxn>
                <a:cxn ang="0">
                  <a:pos x="231" y="496"/>
                </a:cxn>
                <a:cxn ang="0">
                  <a:pos x="243" y="494"/>
                </a:cxn>
                <a:cxn ang="0">
                  <a:pos x="274" y="490"/>
                </a:cxn>
                <a:cxn ang="0">
                  <a:pos x="356" y="483"/>
                </a:cxn>
                <a:cxn ang="0">
                  <a:pos x="429" y="453"/>
                </a:cxn>
                <a:cxn ang="0">
                  <a:pos x="492" y="377"/>
                </a:cxn>
                <a:cxn ang="0">
                  <a:pos x="523" y="277"/>
                </a:cxn>
                <a:cxn ang="0">
                  <a:pos x="522" y="173"/>
                </a:cxn>
                <a:cxn ang="0">
                  <a:pos x="488" y="101"/>
                </a:cxn>
                <a:cxn ang="0">
                  <a:pos x="432" y="62"/>
                </a:cxn>
                <a:cxn ang="0">
                  <a:pos x="370" y="48"/>
                </a:cxn>
                <a:cxn ang="0">
                  <a:pos x="299" y="52"/>
                </a:cxn>
                <a:cxn ang="0">
                  <a:pos x="210" y="78"/>
                </a:cxn>
                <a:cxn ang="0">
                  <a:pos x="133" y="137"/>
                </a:cxn>
                <a:cxn ang="0">
                  <a:pos x="192" y="163"/>
                </a:cxn>
                <a:cxn ang="0">
                  <a:pos x="214" y="220"/>
                </a:cxn>
                <a:cxn ang="0">
                  <a:pos x="192" y="280"/>
                </a:cxn>
                <a:cxn ang="0">
                  <a:pos x="133" y="304"/>
                </a:cxn>
                <a:cxn ang="0">
                  <a:pos x="78" y="287"/>
                </a:cxn>
                <a:cxn ang="0">
                  <a:pos x="50" y="238"/>
                </a:cxn>
                <a:cxn ang="0">
                  <a:pos x="67" y="143"/>
                </a:cxn>
                <a:cxn ang="0">
                  <a:pos x="140" y="62"/>
                </a:cxn>
                <a:cxn ang="0">
                  <a:pos x="255" y="12"/>
                </a:cxn>
              </a:cxnLst>
              <a:rect l="0" t="0" r="r" b="b"/>
              <a:pathLst>
                <a:path w="730" h="1114">
                  <a:moveTo>
                    <a:pt x="362" y="0"/>
                  </a:moveTo>
                  <a:lnTo>
                    <a:pt x="398" y="1"/>
                  </a:lnTo>
                  <a:lnTo>
                    <a:pt x="434" y="6"/>
                  </a:lnTo>
                  <a:lnTo>
                    <a:pt x="468" y="13"/>
                  </a:lnTo>
                  <a:lnTo>
                    <a:pt x="501" y="22"/>
                  </a:lnTo>
                  <a:lnTo>
                    <a:pt x="532" y="34"/>
                  </a:lnTo>
                  <a:lnTo>
                    <a:pt x="560" y="48"/>
                  </a:lnTo>
                  <a:lnTo>
                    <a:pt x="587" y="64"/>
                  </a:lnTo>
                  <a:lnTo>
                    <a:pt x="610" y="83"/>
                  </a:lnTo>
                  <a:lnTo>
                    <a:pt x="631" y="103"/>
                  </a:lnTo>
                  <a:lnTo>
                    <a:pt x="648" y="124"/>
                  </a:lnTo>
                  <a:lnTo>
                    <a:pt x="662" y="147"/>
                  </a:lnTo>
                  <a:lnTo>
                    <a:pt x="673" y="172"/>
                  </a:lnTo>
                  <a:lnTo>
                    <a:pt x="679" y="198"/>
                  </a:lnTo>
                  <a:lnTo>
                    <a:pt x="681" y="224"/>
                  </a:lnTo>
                  <a:lnTo>
                    <a:pt x="680" y="246"/>
                  </a:lnTo>
                  <a:lnTo>
                    <a:pt x="677" y="269"/>
                  </a:lnTo>
                  <a:lnTo>
                    <a:pt x="672" y="292"/>
                  </a:lnTo>
                  <a:lnTo>
                    <a:pt x="665" y="314"/>
                  </a:lnTo>
                  <a:lnTo>
                    <a:pt x="656" y="337"/>
                  </a:lnTo>
                  <a:lnTo>
                    <a:pt x="644" y="360"/>
                  </a:lnTo>
                  <a:lnTo>
                    <a:pt x="631" y="382"/>
                  </a:lnTo>
                  <a:lnTo>
                    <a:pt x="614" y="404"/>
                  </a:lnTo>
                  <a:lnTo>
                    <a:pt x="594" y="424"/>
                  </a:lnTo>
                  <a:lnTo>
                    <a:pt x="572" y="444"/>
                  </a:lnTo>
                  <a:lnTo>
                    <a:pt x="547" y="463"/>
                  </a:lnTo>
                  <a:lnTo>
                    <a:pt x="519" y="480"/>
                  </a:lnTo>
                  <a:lnTo>
                    <a:pt x="488" y="496"/>
                  </a:lnTo>
                  <a:lnTo>
                    <a:pt x="453" y="510"/>
                  </a:lnTo>
                  <a:lnTo>
                    <a:pt x="490" y="519"/>
                  </a:lnTo>
                  <a:lnTo>
                    <a:pt x="524" y="530"/>
                  </a:lnTo>
                  <a:lnTo>
                    <a:pt x="555" y="544"/>
                  </a:lnTo>
                  <a:lnTo>
                    <a:pt x="585" y="560"/>
                  </a:lnTo>
                  <a:lnTo>
                    <a:pt x="611" y="579"/>
                  </a:lnTo>
                  <a:lnTo>
                    <a:pt x="636" y="599"/>
                  </a:lnTo>
                  <a:lnTo>
                    <a:pt x="657" y="621"/>
                  </a:lnTo>
                  <a:lnTo>
                    <a:pt x="676" y="643"/>
                  </a:lnTo>
                  <a:lnTo>
                    <a:pt x="693" y="668"/>
                  </a:lnTo>
                  <a:lnTo>
                    <a:pt x="705" y="693"/>
                  </a:lnTo>
                  <a:lnTo>
                    <a:pt x="716" y="718"/>
                  </a:lnTo>
                  <a:lnTo>
                    <a:pt x="724" y="745"/>
                  </a:lnTo>
                  <a:lnTo>
                    <a:pt x="729" y="771"/>
                  </a:lnTo>
                  <a:lnTo>
                    <a:pt x="730" y="799"/>
                  </a:lnTo>
                  <a:lnTo>
                    <a:pt x="728" y="829"/>
                  </a:lnTo>
                  <a:lnTo>
                    <a:pt x="723" y="859"/>
                  </a:lnTo>
                  <a:lnTo>
                    <a:pt x="714" y="889"/>
                  </a:lnTo>
                  <a:lnTo>
                    <a:pt x="703" y="917"/>
                  </a:lnTo>
                  <a:lnTo>
                    <a:pt x="688" y="944"/>
                  </a:lnTo>
                  <a:lnTo>
                    <a:pt x="670" y="970"/>
                  </a:lnTo>
                  <a:lnTo>
                    <a:pt x="649" y="994"/>
                  </a:lnTo>
                  <a:lnTo>
                    <a:pt x="626" y="1018"/>
                  </a:lnTo>
                  <a:lnTo>
                    <a:pt x="600" y="1039"/>
                  </a:lnTo>
                  <a:lnTo>
                    <a:pt x="571" y="1057"/>
                  </a:lnTo>
                  <a:lnTo>
                    <a:pt x="541" y="1074"/>
                  </a:lnTo>
                  <a:lnTo>
                    <a:pt x="508" y="1088"/>
                  </a:lnTo>
                  <a:lnTo>
                    <a:pt x="473" y="1099"/>
                  </a:lnTo>
                  <a:lnTo>
                    <a:pt x="436" y="1107"/>
                  </a:lnTo>
                  <a:lnTo>
                    <a:pt x="398" y="1112"/>
                  </a:lnTo>
                  <a:lnTo>
                    <a:pt x="358" y="1114"/>
                  </a:lnTo>
                  <a:lnTo>
                    <a:pt x="322" y="1112"/>
                  </a:lnTo>
                  <a:lnTo>
                    <a:pt x="287" y="1109"/>
                  </a:lnTo>
                  <a:lnTo>
                    <a:pt x="253" y="1104"/>
                  </a:lnTo>
                  <a:lnTo>
                    <a:pt x="221" y="1096"/>
                  </a:lnTo>
                  <a:lnTo>
                    <a:pt x="190" y="1086"/>
                  </a:lnTo>
                  <a:lnTo>
                    <a:pt x="160" y="1074"/>
                  </a:lnTo>
                  <a:lnTo>
                    <a:pt x="133" y="1061"/>
                  </a:lnTo>
                  <a:lnTo>
                    <a:pt x="107" y="1046"/>
                  </a:lnTo>
                  <a:lnTo>
                    <a:pt x="84" y="1028"/>
                  </a:lnTo>
                  <a:lnTo>
                    <a:pt x="63" y="1009"/>
                  </a:lnTo>
                  <a:lnTo>
                    <a:pt x="44" y="988"/>
                  </a:lnTo>
                  <a:lnTo>
                    <a:pt x="29" y="966"/>
                  </a:lnTo>
                  <a:lnTo>
                    <a:pt x="16" y="942"/>
                  </a:lnTo>
                  <a:lnTo>
                    <a:pt x="7" y="916"/>
                  </a:lnTo>
                  <a:lnTo>
                    <a:pt x="2" y="889"/>
                  </a:lnTo>
                  <a:lnTo>
                    <a:pt x="0" y="860"/>
                  </a:lnTo>
                  <a:lnTo>
                    <a:pt x="1" y="842"/>
                  </a:lnTo>
                  <a:lnTo>
                    <a:pt x="5" y="825"/>
                  </a:lnTo>
                  <a:lnTo>
                    <a:pt x="11" y="811"/>
                  </a:lnTo>
                  <a:lnTo>
                    <a:pt x="19" y="799"/>
                  </a:lnTo>
                  <a:lnTo>
                    <a:pt x="29" y="789"/>
                  </a:lnTo>
                  <a:lnTo>
                    <a:pt x="39" y="781"/>
                  </a:lnTo>
                  <a:lnTo>
                    <a:pt x="52" y="774"/>
                  </a:lnTo>
                  <a:lnTo>
                    <a:pt x="64" y="770"/>
                  </a:lnTo>
                  <a:lnTo>
                    <a:pt x="78" y="767"/>
                  </a:lnTo>
                  <a:lnTo>
                    <a:pt x="91" y="766"/>
                  </a:lnTo>
                  <a:lnTo>
                    <a:pt x="109" y="769"/>
                  </a:lnTo>
                  <a:lnTo>
                    <a:pt x="125" y="774"/>
                  </a:lnTo>
                  <a:lnTo>
                    <a:pt x="140" y="782"/>
                  </a:lnTo>
                  <a:lnTo>
                    <a:pt x="152" y="792"/>
                  </a:lnTo>
                  <a:lnTo>
                    <a:pt x="162" y="806"/>
                  </a:lnTo>
                  <a:lnTo>
                    <a:pt x="170" y="821"/>
                  </a:lnTo>
                  <a:lnTo>
                    <a:pt x="174" y="839"/>
                  </a:lnTo>
                  <a:lnTo>
                    <a:pt x="176" y="857"/>
                  </a:lnTo>
                  <a:lnTo>
                    <a:pt x="175" y="866"/>
                  </a:lnTo>
                  <a:lnTo>
                    <a:pt x="174" y="877"/>
                  </a:lnTo>
                  <a:lnTo>
                    <a:pt x="171" y="887"/>
                  </a:lnTo>
                  <a:lnTo>
                    <a:pt x="167" y="898"/>
                  </a:lnTo>
                  <a:lnTo>
                    <a:pt x="161" y="908"/>
                  </a:lnTo>
                  <a:lnTo>
                    <a:pt x="154" y="918"/>
                  </a:lnTo>
                  <a:lnTo>
                    <a:pt x="144" y="927"/>
                  </a:lnTo>
                  <a:lnTo>
                    <a:pt x="133" y="935"/>
                  </a:lnTo>
                  <a:lnTo>
                    <a:pt x="119" y="941"/>
                  </a:lnTo>
                  <a:lnTo>
                    <a:pt x="103" y="945"/>
                  </a:lnTo>
                  <a:lnTo>
                    <a:pt x="84" y="947"/>
                  </a:lnTo>
                  <a:lnTo>
                    <a:pt x="101" y="968"/>
                  </a:lnTo>
                  <a:lnTo>
                    <a:pt x="120" y="987"/>
                  </a:lnTo>
                  <a:lnTo>
                    <a:pt x="140" y="1003"/>
                  </a:lnTo>
                  <a:lnTo>
                    <a:pt x="163" y="1017"/>
                  </a:lnTo>
                  <a:lnTo>
                    <a:pt x="185" y="1028"/>
                  </a:lnTo>
                  <a:lnTo>
                    <a:pt x="209" y="1038"/>
                  </a:lnTo>
                  <a:lnTo>
                    <a:pt x="233" y="1046"/>
                  </a:lnTo>
                  <a:lnTo>
                    <a:pt x="256" y="1052"/>
                  </a:lnTo>
                  <a:lnTo>
                    <a:pt x="278" y="1056"/>
                  </a:lnTo>
                  <a:lnTo>
                    <a:pt x="300" y="1060"/>
                  </a:lnTo>
                  <a:lnTo>
                    <a:pt x="321" y="1062"/>
                  </a:lnTo>
                  <a:lnTo>
                    <a:pt x="339" y="1062"/>
                  </a:lnTo>
                  <a:lnTo>
                    <a:pt x="355" y="1063"/>
                  </a:lnTo>
                  <a:lnTo>
                    <a:pt x="371" y="1062"/>
                  </a:lnTo>
                  <a:lnTo>
                    <a:pt x="387" y="1060"/>
                  </a:lnTo>
                  <a:lnTo>
                    <a:pt x="404" y="1057"/>
                  </a:lnTo>
                  <a:lnTo>
                    <a:pt x="421" y="1052"/>
                  </a:lnTo>
                  <a:lnTo>
                    <a:pt x="437" y="1045"/>
                  </a:lnTo>
                  <a:lnTo>
                    <a:pt x="453" y="1036"/>
                  </a:lnTo>
                  <a:lnTo>
                    <a:pt x="469" y="1026"/>
                  </a:lnTo>
                  <a:lnTo>
                    <a:pt x="483" y="1014"/>
                  </a:lnTo>
                  <a:lnTo>
                    <a:pt x="498" y="999"/>
                  </a:lnTo>
                  <a:lnTo>
                    <a:pt x="511" y="983"/>
                  </a:lnTo>
                  <a:lnTo>
                    <a:pt x="522" y="964"/>
                  </a:lnTo>
                  <a:lnTo>
                    <a:pt x="532" y="943"/>
                  </a:lnTo>
                  <a:lnTo>
                    <a:pt x="541" y="919"/>
                  </a:lnTo>
                  <a:lnTo>
                    <a:pt x="549" y="893"/>
                  </a:lnTo>
                  <a:lnTo>
                    <a:pt x="554" y="865"/>
                  </a:lnTo>
                  <a:lnTo>
                    <a:pt x="557" y="833"/>
                  </a:lnTo>
                  <a:lnTo>
                    <a:pt x="558" y="799"/>
                  </a:lnTo>
                  <a:lnTo>
                    <a:pt x="557" y="763"/>
                  </a:lnTo>
                  <a:lnTo>
                    <a:pt x="553" y="730"/>
                  </a:lnTo>
                  <a:lnTo>
                    <a:pt x="547" y="699"/>
                  </a:lnTo>
                  <a:lnTo>
                    <a:pt x="538" y="671"/>
                  </a:lnTo>
                  <a:lnTo>
                    <a:pt x="527" y="646"/>
                  </a:lnTo>
                  <a:lnTo>
                    <a:pt x="514" y="623"/>
                  </a:lnTo>
                  <a:lnTo>
                    <a:pt x="499" y="604"/>
                  </a:lnTo>
                  <a:lnTo>
                    <a:pt x="482" y="586"/>
                  </a:lnTo>
                  <a:lnTo>
                    <a:pt x="464" y="572"/>
                  </a:lnTo>
                  <a:lnTo>
                    <a:pt x="443" y="560"/>
                  </a:lnTo>
                  <a:lnTo>
                    <a:pt x="421" y="550"/>
                  </a:lnTo>
                  <a:lnTo>
                    <a:pt x="398" y="544"/>
                  </a:lnTo>
                  <a:lnTo>
                    <a:pt x="373" y="540"/>
                  </a:lnTo>
                  <a:lnTo>
                    <a:pt x="347" y="539"/>
                  </a:lnTo>
                  <a:lnTo>
                    <a:pt x="348" y="539"/>
                  </a:lnTo>
                  <a:lnTo>
                    <a:pt x="252" y="539"/>
                  </a:lnTo>
                  <a:lnTo>
                    <a:pt x="242" y="539"/>
                  </a:lnTo>
                  <a:lnTo>
                    <a:pt x="235" y="537"/>
                  </a:lnTo>
                  <a:lnTo>
                    <a:pt x="229" y="534"/>
                  </a:lnTo>
                  <a:lnTo>
                    <a:pt x="225" y="530"/>
                  </a:lnTo>
                  <a:lnTo>
                    <a:pt x="222" y="523"/>
                  </a:lnTo>
                  <a:lnTo>
                    <a:pt x="221" y="514"/>
                  </a:lnTo>
                  <a:lnTo>
                    <a:pt x="222" y="506"/>
                  </a:lnTo>
                  <a:lnTo>
                    <a:pt x="225" y="501"/>
                  </a:lnTo>
                  <a:lnTo>
                    <a:pt x="228" y="498"/>
                  </a:lnTo>
                  <a:lnTo>
                    <a:pt x="231" y="496"/>
                  </a:lnTo>
                  <a:lnTo>
                    <a:pt x="234" y="496"/>
                  </a:lnTo>
                  <a:lnTo>
                    <a:pt x="235" y="496"/>
                  </a:lnTo>
                  <a:lnTo>
                    <a:pt x="239" y="494"/>
                  </a:lnTo>
                  <a:lnTo>
                    <a:pt x="243" y="494"/>
                  </a:lnTo>
                  <a:lnTo>
                    <a:pt x="248" y="493"/>
                  </a:lnTo>
                  <a:lnTo>
                    <a:pt x="254" y="492"/>
                  </a:lnTo>
                  <a:lnTo>
                    <a:pt x="262" y="491"/>
                  </a:lnTo>
                  <a:lnTo>
                    <a:pt x="274" y="490"/>
                  </a:lnTo>
                  <a:lnTo>
                    <a:pt x="288" y="489"/>
                  </a:lnTo>
                  <a:lnTo>
                    <a:pt x="313" y="487"/>
                  </a:lnTo>
                  <a:lnTo>
                    <a:pt x="335" y="486"/>
                  </a:lnTo>
                  <a:lnTo>
                    <a:pt x="356" y="483"/>
                  </a:lnTo>
                  <a:lnTo>
                    <a:pt x="375" y="479"/>
                  </a:lnTo>
                  <a:lnTo>
                    <a:pt x="394" y="473"/>
                  </a:lnTo>
                  <a:lnTo>
                    <a:pt x="412" y="464"/>
                  </a:lnTo>
                  <a:lnTo>
                    <a:pt x="429" y="453"/>
                  </a:lnTo>
                  <a:lnTo>
                    <a:pt x="446" y="438"/>
                  </a:lnTo>
                  <a:lnTo>
                    <a:pt x="464" y="420"/>
                  </a:lnTo>
                  <a:lnTo>
                    <a:pt x="479" y="400"/>
                  </a:lnTo>
                  <a:lnTo>
                    <a:pt x="492" y="377"/>
                  </a:lnTo>
                  <a:lnTo>
                    <a:pt x="503" y="353"/>
                  </a:lnTo>
                  <a:lnTo>
                    <a:pt x="511" y="329"/>
                  </a:lnTo>
                  <a:lnTo>
                    <a:pt x="518" y="303"/>
                  </a:lnTo>
                  <a:lnTo>
                    <a:pt x="523" y="277"/>
                  </a:lnTo>
                  <a:lnTo>
                    <a:pt x="526" y="250"/>
                  </a:lnTo>
                  <a:lnTo>
                    <a:pt x="527" y="224"/>
                  </a:lnTo>
                  <a:lnTo>
                    <a:pt x="526" y="198"/>
                  </a:lnTo>
                  <a:lnTo>
                    <a:pt x="522" y="173"/>
                  </a:lnTo>
                  <a:lnTo>
                    <a:pt x="516" y="152"/>
                  </a:lnTo>
                  <a:lnTo>
                    <a:pt x="509" y="133"/>
                  </a:lnTo>
                  <a:lnTo>
                    <a:pt x="499" y="116"/>
                  </a:lnTo>
                  <a:lnTo>
                    <a:pt x="488" y="101"/>
                  </a:lnTo>
                  <a:lnTo>
                    <a:pt x="475" y="88"/>
                  </a:lnTo>
                  <a:lnTo>
                    <a:pt x="462" y="78"/>
                  </a:lnTo>
                  <a:lnTo>
                    <a:pt x="447" y="69"/>
                  </a:lnTo>
                  <a:lnTo>
                    <a:pt x="432" y="62"/>
                  </a:lnTo>
                  <a:lnTo>
                    <a:pt x="417" y="56"/>
                  </a:lnTo>
                  <a:lnTo>
                    <a:pt x="401" y="52"/>
                  </a:lnTo>
                  <a:lnTo>
                    <a:pt x="385" y="49"/>
                  </a:lnTo>
                  <a:lnTo>
                    <a:pt x="370" y="48"/>
                  </a:lnTo>
                  <a:lnTo>
                    <a:pt x="355" y="47"/>
                  </a:lnTo>
                  <a:lnTo>
                    <a:pt x="338" y="48"/>
                  </a:lnTo>
                  <a:lnTo>
                    <a:pt x="319" y="49"/>
                  </a:lnTo>
                  <a:lnTo>
                    <a:pt x="299" y="52"/>
                  </a:lnTo>
                  <a:lnTo>
                    <a:pt x="277" y="56"/>
                  </a:lnTo>
                  <a:lnTo>
                    <a:pt x="255" y="62"/>
                  </a:lnTo>
                  <a:lnTo>
                    <a:pt x="233" y="69"/>
                  </a:lnTo>
                  <a:lnTo>
                    <a:pt x="210" y="78"/>
                  </a:lnTo>
                  <a:lnTo>
                    <a:pt x="189" y="90"/>
                  </a:lnTo>
                  <a:lnTo>
                    <a:pt x="169" y="103"/>
                  </a:lnTo>
                  <a:lnTo>
                    <a:pt x="150" y="119"/>
                  </a:lnTo>
                  <a:lnTo>
                    <a:pt x="133" y="137"/>
                  </a:lnTo>
                  <a:lnTo>
                    <a:pt x="151" y="140"/>
                  </a:lnTo>
                  <a:lnTo>
                    <a:pt x="167" y="145"/>
                  </a:lnTo>
                  <a:lnTo>
                    <a:pt x="180" y="153"/>
                  </a:lnTo>
                  <a:lnTo>
                    <a:pt x="192" y="163"/>
                  </a:lnTo>
                  <a:lnTo>
                    <a:pt x="202" y="175"/>
                  </a:lnTo>
                  <a:lnTo>
                    <a:pt x="208" y="188"/>
                  </a:lnTo>
                  <a:lnTo>
                    <a:pt x="212" y="203"/>
                  </a:lnTo>
                  <a:lnTo>
                    <a:pt x="214" y="220"/>
                  </a:lnTo>
                  <a:lnTo>
                    <a:pt x="212" y="238"/>
                  </a:lnTo>
                  <a:lnTo>
                    <a:pt x="208" y="253"/>
                  </a:lnTo>
                  <a:lnTo>
                    <a:pt x="202" y="268"/>
                  </a:lnTo>
                  <a:lnTo>
                    <a:pt x="192" y="280"/>
                  </a:lnTo>
                  <a:lnTo>
                    <a:pt x="180" y="290"/>
                  </a:lnTo>
                  <a:lnTo>
                    <a:pt x="167" y="297"/>
                  </a:lnTo>
                  <a:lnTo>
                    <a:pt x="151" y="302"/>
                  </a:lnTo>
                  <a:lnTo>
                    <a:pt x="133" y="304"/>
                  </a:lnTo>
                  <a:lnTo>
                    <a:pt x="118" y="302"/>
                  </a:lnTo>
                  <a:lnTo>
                    <a:pt x="103" y="299"/>
                  </a:lnTo>
                  <a:lnTo>
                    <a:pt x="89" y="294"/>
                  </a:lnTo>
                  <a:lnTo>
                    <a:pt x="78" y="287"/>
                  </a:lnTo>
                  <a:lnTo>
                    <a:pt x="68" y="278"/>
                  </a:lnTo>
                  <a:lnTo>
                    <a:pt x="60" y="266"/>
                  </a:lnTo>
                  <a:lnTo>
                    <a:pt x="54" y="252"/>
                  </a:lnTo>
                  <a:lnTo>
                    <a:pt x="50" y="238"/>
                  </a:lnTo>
                  <a:lnTo>
                    <a:pt x="49" y="220"/>
                  </a:lnTo>
                  <a:lnTo>
                    <a:pt x="51" y="193"/>
                  </a:lnTo>
                  <a:lnTo>
                    <a:pt x="57" y="167"/>
                  </a:lnTo>
                  <a:lnTo>
                    <a:pt x="67" y="143"/>
                  </a:lnTo>
                  <a:lnTo>
                    <a:pt x="80" y="120"/>
                  </a:lnTo>
                  <a:lnTo>
                    <a:pt x="97" y="99"/>
                  </a:lnTo>
                  <a:lnTo>
                    <a:pt x="116" y="79"/>
                  </a:lnTo>
                  <a:lnTo>
                    <a:pt x="140" y="62"/>
                  </a:lnTo>
                  <a:lnTo>
                    <a:pt x="165" y="46"/>
                  </a:lnTo>
                  <a:lnTo>
                    <a:pt x="193" y="32"/>
                  </a:lnTo>
                  <a:lnTo>
                    <a:pt x="223" y="21"/>
                  </a:lnTo>
                  <a:lnTo>
                    <a:pt x="255" y="12"/>
                  </a:lnTo>
                  <a:lnTo>
                    <a:pt x="289" y="6"/>
                  </a:lnTo>
                  <a:lnTo>
                    <a:pt x="325" y="1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7" name="Straight Connector 76"/>
          <p:cNvCxnSpPr/>
          <p:nvPr/>
        </p:nvCxnSpPr>
        <p:spPr>
          <a:xfrm>
            <a:off x="228600" y="4419600"/>
            <a:ext cx="83058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14599" y="4572000"/>
            <a:ext cx="3247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DA35F"/>
                </a:solidFill>
              </a:rPr>
              <a:t>IR Description: </a:t>
            </a:r>
            <a:endParaRPr lang="en-US" sz="3600" dirty="0">
              <a:solidFill>
                <a:srgbClr val="0DA35F"/>
              </a:solidFill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2514600" y="23622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UV Definition: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76200" y="76200"/>
            <a:ext cx="914400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0" y="0"/>
            <a:ext cx="106680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 7</a:t>
            </a:r>
            <a:endParaRPr lang="en-US" sz="6000" dirty="0">
              <a:solidFill>
                <a:srgbClr val="FFFF00"/>
              </a:solidFill>
            </a:endParaRPr>
          </a:p>
        </p:txBody>
      </p:sp>
      <p:grpSp>
        <p:nvGrpSpPr>
          <p:cNvPr id="78852" name="Group 4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2971800" y="6096000"/>
            <a:ext cx="4176960" cy="570307"/>
            <a:chOff x="239" y="3794"/>
            <a:chExt cx="19211" cy="2623"/>
          </a:xfrm>
          <a:solidFill>
            <a:srgbClr val="C00000"/>
          </a:solidFill>
        </p:grpSpPr>
        <p:sp>
          <p:nvSpPr>
            <p:cNvPr id="78854" name="Freeform 6"/>
            <p:cNvSpPr>
              <a:spLocks/>
            </p:cNvSpPr>
            <p:nvPr/>
          </p:nvSpPr>
          <p:spPr bwMode="auto">
            <a:xfrm>
              <a:off x="239" y="4425"/>
              <a:ext cx="1421" cy="1497"/>
            </a:xfrm>
            <a:custGeom>
              <a:avLst/>
              <a:gdLst/>
              <a:ahLst/>
              <a:cxnLst>
                <a:cxn ang="0">
                  <a:pos x="693" y="0"/>
                </a:cxn>
                <a:cxn ang="0">
                  <a:pos x="728" y="0"/>
                </a:cxn>
                <a:cxn ang="0">
                  <a:pos x="734" y="12"/>
                </a:cxn>
                <a:cxn ang="0">
                  <a:pos x="746" y="18"/>
                </a:cxn>
                <a:cxn ang="0">
                  <a:pos x="746" y="31"/>
                </a:cxn>
                <a:cxn ang="0">
                  <a:pos x="752" y="43"/>
                </a:cxn>
                <a:cxn ang="0">
                  <a:pos x="752" y="705"/>
                </a:cxn>
                <a:cxn ang="0">
                  <a:pos x="1380" y="705"/>
                </a:cxn>
                <a:cxn ang="0">
                  <a:pos x="1392" y="711"/>
                </a:cxn>
                <a:cxn ang="0">
                  <a:pos x="1404" y="711"/>
                </a:cxn>
                <a:cxn ang="0">
                  <a:pos x="1410" y="724"/>
                </a:cxn>
                <a:cxn ang="0">
                  <a:pos x="1421" y="730"/>
                </a:cxn>
                <a:cxn ang="0">
                  <a:pos x="1421" y="767"/>
                </a:cxn>
                <a:cxn ang="0">
                  <a:pos x="1410" y="773"/>
                </a:cxn>
                <a:cxn ang="0">
                  <a:pos x="1404" y="786"/>
                </a:cxn>
                <a:cxn ang="0">
                  <a:pos x="1392" y="786"/>
                </a:cxn>
                <a:cxn ang="0">
                  <a:pos x="1380" y="792"/>
                </a:cxn>
                <a:cxn ang="0">
                  <a:pos x="752" y="792"/>
                </a:cxn>
                <a:cxn ang="0">
                  <a:pos x="752" y="1454"/>
                </a:cxn>
                <a:cxn ang="0">
                  <a:pos x="746" y="1466"/>
                </a:cxn>
                <a:cxn ang="0">
                  <a:pos x="746" y="1479"/>
                </a:cxn>
                <a:cxn ang="0">
                  <a:pos x="734" y="1485"/>
                </a:cxn>
                <a:cxn ang="0">
                  <a:pos x="728" y="1497"/>
                </a:cxn>
                <a:cxn ang="0">
                  <a:pos x="693" y="1497"/>
                </a:cxn>
                <a:cxn ang="0">
                  <a:pos x="687" y="1485"/>
                </a:cxn>
                <a:cxn ang="0">
                  <a:pos x="675" y="1479"/>
                </a:cxn>
                <a:cxn ang="0">
                  <a:pos x="675" y="1466"/>
                </a:cxn>
                <a:cxn ang="0">
                  <a:pos x="670" y="1454"/>
                </a:cxn>
                <a:cxn ang="0">
                  <a:pos x="670" y="792"/>
                </a:cxn>
                <a:cxn ang="0">
                  <a:pos x="41" y="792"/>
                </a:cxn>
                <a:cxn ang="0">
                  <a:pos x="29" y="786"/>
                </a:cxn>
                <a:cxn ang="0">
                  <a:pos x="18" y="786"/>
                </a:cxn>
                <a:cxn ang="0">
                  <a:pos x="12" y="773"/>
                </a:cxn>
                <a:cxn ang="0">
                  <a:pos x="0" y="767"/>
                </a:cxn>
                <a:cxn ang="0">
                  <a:pos x="0" y="730"/>
                </a:cxn>
                <a:cxn ang="0">
                  <a:pos x="12" y="724"/>
                </a:cxn>
                <a:cxn ang="0">
                  <a:pos x="18" y="711"/>
                </a:cxn>
                <a:cxn ang="0">
                  <a:pos x="29" y="711"/>
                </a:cxn>
                <a:cxn ang="0">
                  <a:pos x="41" y="705"/>
                </a:cxn>
                <a:cxn ang="0">
                  <a:pos x="670" y="705"/>
                </a:cxn>
                <a:cxn ang="0">
                  <a:pos x="670" y="43"/>
                </a:cxn>
                <a:cxn ang="0">
                  <a:pos x="675" y="31"/>
                </a:cxn>
                <a:cxn ang="0">
                  <a:pos x="675" y="18"/>
                </a:cxn>
                <a:cxn ang="0">
                  <a:pos x="687" y="12"/>
                </a:cxn>
                <a:cxn ang="0">
                  <a:pos x="693" y="0"/>
                </a:cxn>
              </a:cxnLst>
              <a:rect l="0" t="0" r="r" b="b"/>
              <a:pathLst>
                <a:path w="1421" h="1497">
                  <a:moveTo>
                    <a:pt x="693" y="0"/>
                  </a:moveTo>
                  <a:lnTo>
                    <a:pt x="728" y="0"/>
                  </a:lnTo>
                  <a:lnTo>
                    <a:pt x="734" y="12"/>
                  </a:lnTo>
                  <a:lnTo>
                    <a:pt x="746" y="18"/>
                  </a:lnTo>
                  <a:lnTo>
                    <a:pt x="746" y="31"/>
                  </a:lnTo>
                  <a:lnTo>
                    <a:pt x="752" y="43"/>
                  </a:lnTo>
                  <a:lnTo>
                    <a:pt x="752" y="705"/>
                  </a:lnTo>
                  <a:lnTo>
                    <a:pt x="1380" y="705"/>
                  </a:lnTo>
                  <a:lnTo>
                    <a:pt x="1392" y="711"/>
                  </a:lnTo>
                  <a:lnTo>
                    <a:pt x="1404" y="711"/>
                  </a:lnTo>
                  <a:lnTo>
                    <a:pt x="1410" y="724"/>
                  </a:lnTo>
                  <a:lnTo>
                    <a:pt x="1421" y="730"/>
                  </a:lnTo>
                  <a:lnTo>
                    <a:pt x="1421" y="767"/>
                  </a:lnTo>
                  <a:lnTo>
                    <a:pt x="1410" y="773"/>
                  </a:lnTo>
                  <a:lnTo>
                    <a:pt x="1404" y="786"/>
                  </a:lnTo>
                  <a:lnTo>
                    <a:pt x="1392" y="786"/>
                  </a:lnTo>
                  <a:lnTo>
                    <a:pt x="1380" y="792"/>
                  </a:lnTo>
                  <a:lnTo>
                    <a:pt x="752" y="792"/>
                  </a:lnTo>
                  <a:lnTo>
                    <a:pt x="752" y="1454"/>
                  </a:lnTo>
                  <a:lnTo>
                    <a:pt x="746" y="1466"/>
                  </a:lnTo>
                  <a:lnTo>
                    <a:pt x="746" y="1479"/>
                  </a:lnTo>
                  <a:lnTo>
                    <a:pt x="734" y="1485"/>
                  </a:lnTo>
                  <a:lnTo>
                    <a:pt x="728" y="1497"/>
                  </a:lnTo>
                  <a:lnTo>
                    <a:pt x="693" y="1497"/>
                  </a:lnTo>
                  <a:lnTo>
                    <a:pt x="687" y="1485"/>
                  </a:lnTo>
                  <a:lnTo>
                    <a:pt x="675" y="1479"/>
                  </a:lnTo>
                  <a:lnTo>
                    <a:pt x="675" y="1466"/>
                  </a:lnTo>
                  <a:lnTo>
                    <a:pt x="670" y="1454"/>
                  </a:lnTo>
                  <a:lnTo>
                    <a:pt x="670" y="792"/>
                  </a:lnTo>
                  <a:lnTo>
                    <a:pt x="41" y="792"/>
                  </a:lnTo>
                  <a:lnTo>
                    <a:pt x="29" y="786"/>
                  </a:lnTo>
                  <a:lnTo>
                    <a:pt x="18" y="786"/>
                  </a:lnTo>
                  <a:lnTo>
                    <a:pt x="12" y="773"/>
                  </a:lnTo>
                  <a:lnTo>
                    <a:pt x="0" y="767"/>
                  </a:lnTo>
                  <a:lnTo>
                    <a:pt x="0" y="730"/>
                  </a:lnTo>
                  <a:lnTo>
                    <a:pt x="12" y="724"/>
                  </a:lnTo>
                  <a:lnTo>
                    <a:pt x="18" y="711"/>
                  </a:lnTo>
                  <a:lnTo>
                    <a:pt x="29" y="711"/>
                  </a:lnTo>
                  <a:lnTo>
                    <a:pt x="41" y="705"/>
                  </a:lnTo>
                  <a:lnTo>
                    <a:pt x="670" y="705"/>
                  </a:lnTo>
                  <a:lnTo>
                    <a:pt x="670" y="43"/>
                  </a:lnTo>
                  <a:lnTo>
                    <a:pt x="675" y="31"/>
                  </a:lnTo>
                  <a:lnTo>
                    <a:pt x="675" y="18"/>
                  </a:lnTo>
                  <a:lnTo>
                    <a:pt x="687" y="12"/>
                  </a:lnTo>
                  <a:lnTo>
                    <a:pt x="6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55" name="Freeform 7"/>
            <p:cNvSpPr>
              <a:spLocks/>
            </p:cNvSpPr>
            <p:nvPr/>
          </p:nvSpPr>
          <p:spPr bwMode="auto">
            <a:xfrm>
              <a:off x="2289" y="3917"/>
              <a:ext cx="1186" cy="2500"/>
            </a:xfrm>
            <a:custGeom>
              <a:avLst/>
              <a:gdLst/>
              <a:ahLst/>
              <a:cxnLst>
                <a:cxn ang="0">
                  <a:pos x="1028" y="7"/>
                </a:cxn>
                <a:cxn ang="0">
                  <a:pos x="1139" y="75"/>
                </a:cxn>
                <a:cxn ang="0">
                  <a:pos x="1186" y="186"/>
                </a:cxn>
                <a:cxn ang="0">
                  <a:pos x="1163" y="248"/>
                </a:cxn>
                <a:cxn ang="0">
                  <a:pos x="1133" y="273"/>
                </a:cxn>
                <a:cxn ang="0">
                  <a:pos x="1080" y="279"/>
                </a:cxn>
                <a:cxn ang="0">
                  <a:pos x="1033" y="254"/>
                </a:cxn>
                <a:cxn ang="0">
                  <a:pos x="1010" y="211"/>
                </a:cxn>
                <a:cxn ang="0">
                  <a:pos x="1016" y="155"/>
                </a:cxn>
                <a:cxn ang="0">
                  <a:pos x="1033" y="124"/>
                </a:cxn>
                <a:cxn ang="0">
                  <a:pos x="1063" y="99"/>
                </a:cxn>
                <a:cxn ang="0">
                  <a:pos x="1033" y="68"/>
                </a:cxn>
                <a:cxn ang="0">
                  <a:pos x="951" y="50"/>
                </a:cxn>
                <a:cxn ang="0">
                  <a:pos x="887" y="62"/>
                </a:cxn>
                <a:cxn ang="0">
                  <a:pos x="828" y="130"/>
                </a:cxn>
                <a:cxn ang="0">
                  <a:pos x="781" y="273"/>
                </a:cxn>
                <a:cxn ang="0">
                  <a:pos x="752" y="520"/>
                </a:cxn>
                <a:cxn ang="0">
                  <a:pos x="705" y="1176"/>
                </a:cxn>
                <a:cxn ang="0">
                  <a:pos x="675" y="1430"/>
                </a:cxn>
                <a:cxn ang="0">
                  <a:pos x="628" y="1844"/>
                </a:cxn>
                <a:cxn ang="0">
                  <a:pos x="599" y="2049"/>
                </a:cxn>
                <a:cxn ang="0">
                  <a:pos x="558" y="2203"/>
                </a:cxn>
                <a:cxn ang="0">
                  <a:pos x="470" y="2377"/>
                </a:cxn>
                <a:cxn ang="0">
                  <a:pos x="329" y="2488"/>
                </a:cxn>
                <a:cxn ang="0">
                  <a:pos x="158" y="2494"/>
                </a:cxn>
                <a:cxn ang="0">
                  <a:pos x="47" y="2426"/>
                </a:cxn>
                <a:cxn ang="0">
                  <a:pos x="0" y="2315"/>
                </a:cxn>
                <a:cxn ang="0">
                  <a:pos x="29" y="2240"/>
                </a:cxn>
                <a:cxn ang="0">
                  <a:pos x="88" y="2216"/>
                </a:cxn>
                <a:cxn ang="0">
                  <a:pos x="123" y="2222"/>
                </a:cxn>
                <a:cxn ang="0">
                  <a:pos x="152" y="2240"/>
                </a:cxn>
                <a:cxn ang="0">
                  <a:pos x="176" y="2309"/>
                </a:cxn>
                <a:cxn ang="0">
                  <a:pos x="170" y="2339"/>
                </a:cxn>
                <a:cxn ang="0">
                  <a:pos x="152" y="2370"/>
                </a:cxn>
                <a:cxn ang="0">
                  <a:pos x="94" y="2401"/>
                </a:cxn>
                <a:cxn ang="0">
                  <a:pos x="188" y="2445"/>
                </a:cxn>
                <a:cxn ang="0">
                  <a:pos x="276" y="2438"/>
                </a:cxn>
                <a:cxn ang="0">
                  <a:pos x="358" y="2377"/>
                </a:cxn>
                <a:cxn ang="0">
                  <a:pos x="417" y="2228"/>
                </a:cxn>
                <a:cxn ang="0">
                  <a:pos x="452" y="1974"/>
                </a:cxn>
                <a:cxn ang="0">
                  <a:pos x="505" y="1424"/>
                </a:cxn>
                <a:cxn ang="0">
                  <a:pos x="522" y="1195"/>
                </a:cxn>
                <a:cxn ang="0">
                  <a:pos x="552" y="922"/>
                </a:cxn>
                <a:cxn ang="0">
                  <a:pos x="587" y="650"/>
                </a:cxn>
                <a:cxn ang="0">
                  <a:pos x="616" y="452"/>
                </a:cxn>
                <a:cxn ang="0">
                  <a:pos x="646" y="316"/>
                </a:cxn>
                <a:cxn ang="0">
                  <a:pos x="705" y="161"/>
                </a:cxn>
                <a:cxn ang="0">
                  <a:pos x="804" y="50"/>
                </a:cxn>
                <a:cxn ang="0">
                  <a:pos x="951" y="0"/>
                </a:cxn>
              </a:cxnLst>
              <a:rect l="0" t="0" r="r" b="b"/>
              <a:pathLst>
                <a:path w="1186" h="2500">
                  <a:moveTo>
                    <a:pt x="951" y="0"/>
                  </a:moveTo>
                  <a:lnTo>
                    <a:pt x="1028" y="7"/>
                  </a:lnTo>
                  <a:lnTo>
                    <a:pt x="1092" y="31"/>
                  </a:lnTo>
                  <a:lnTo>
                    <a:pt x="1139" y="75"/>
                  </a:lnTo>
                  <a:lnTo>
                    <a:pt x="1174" y="124"/>
                  </a:lnTo>
                  <a:lnTo>
                    <a:pt x="1186" y="186"/>
                  </a:lnTo>
                  <a:lnTo>
                    <a:pt x="1186" y="211"/>
                  </a:lnTo>
                  <a:lnTo>
                    <a:pt x="1163" y="248"/>
                  </a:lnTo>
                  <a:lnTo>
                    <a:pt x="1151" y="260"/>
                  </a:lnTo>
                  <a:lnTo>
                    <a:pt x="1133" y="273"/>
                  </a:lnTo>
                  <a:lnTo>
                    <a:pt x="1116" y="279"/>
                  </a:lnTo>
                  <a:lnTo>
                    <a:pt x="1080" y="279"/>
                  </a:lnTo>
                  <a:lnTo>
                    <a:pt x="1045" y="266"/>
                  </a:lnTo>
                  <a:lnTo>
                    <a:pt x="1033" y="254"/>
                  </a:lnTo>
                  <a:lnTo>
                    <a:pt x="1022" y="236"/>
                  </a:lnTo>
                  <a:lnTo>
                    <a:pt x="1010" y="211"/>
                  </a:lnTo>
                  <a:lnTo>
                    <a:pt x="1010" y="174"/>
                  </a:lnTo>
                  <a:lnTo>
                    <a:pt x="1016" y="155"/>
                  </a:lnTo>
                  <a:lnTo>
                    <a:pt x="1022" y="143"/>
                  </a:lnTo>
                  <a:lnTo>
                    <a:pt x="1033" y="124"/>
                  </a:lnTo>
                  <a:lnTo>
                    <a:pt x="1045" y="112"/>
                  </a:lnTo>
                  <a:lnTo>
                    <a:pt x="1063" y="99"/>
                  </a:lnTo>
                  <a:lnTo>
                    <a:pt x="1086" y="93"/>
                  </a:lnTo>
                  <a:lnTo>
                    <a:pt x="1033" y="68"/>
                  </a:lnTo>
                  <a:lnTo>
                    <a:pt x="986" y="50"/>
                  </a:lnTo>
                  <a:lnTo>
                    <a:pt x="951" y="50"/>
                  </a:lnTo>
                  <a:lnTo>
                    <a:pt x="916" y="56"/>
                  </a:lnTo>
                  <a:lnTo>
                    <a:pt x="887" y="62"/>
                  </a:lnTo>
                  <a:lnTo>
                    <a:pt x="857" y="87"/>
                  </a:lnTo>
                  <a:lnTo>
                    <a:pt x="828" y="130"/>
                  </a:lnTo>
                  <a:lnTo>
                    <a:pt x="804" y="192"/>
                  </a:lnTo>
                  <a:lnTo>
                    <a:pt x="781" y="273"/>
                  </a:lnTo>
                  <a:lnTo>
                    <a:pt x="763" y="378"/>
                  </a:lnTo>
                  <a:lnTo>
                    <a:pt x="752" y="520"/>
                  </a:lnTo>
                  <a:lnTo>
                    <a:pt x="710" y="1077"/>
                  </a:lnTo>
                  <a:lnTo>
                    <a:pt x="705" y="1176"/>
                  </a:lnTo>
                  <a:lnTo>
                    <a:pt x="693" y="1294"/>
                  </a:lnTo>
                  <a:lnTo>
                    <a:pt x="675" y="1430"/>
                  </a:lnTo>
                  <a:lnTo>
                    <a:pt x="663" y="1572"/>
                  </a:lnTo>
                  <a:lnTo>
                    <a:pt x="628" y="1844"/>
                  </a:lnTo>
                  <a:lnTo>
                    <a:pt x="611" y="1956"/>
                  </a:lnTo>
                  <a:lnTo>
                    <a:pt x="599" y="2049"/>
                  </a:lnTo>
                  <a:lnTo>
                    <a:pt x="587" y="2104"/>
                  </a:lnTo>
                  <a:lnTo>
                    <a:pt x="558" y="2203"/>
                  </a:lnTo>
                  <a:lnTo>
                    <a:pt x="517" y="2296"/>
                  </a:lnTo>
                  <a:lnTo>
                    <a:pt x="470" y="2377"/>
                  </a:lnTo>
                  <a:lnTo>
                    <a:pt x="405" y="2445"/>
                  </a:lnTo>
                  <a:lnTo>
                    <a:pt x="329" y="2488"/>
                  </a:lnTo>
                  <a:lnTo>
                    <a:pt x="235" y="2500"/>
                  </a:lnTo>
                  <a:lnTo>
                    <a:pt x="158" y="2494"/>
                  </a:lnTo>
                  <a:lnTo>
                    <a:pt x="94" y="2463"/>
                  </a:lnTo>
                  <a:lnTo>
                    <a:pt x="47" y="2426"/>
                  </a:lnTo>
                  <a:lnTo>
                    <a:pt x="11" y="2377"/>
                  </a:lnTo>
                  <a:lnTo>
                    <a:pt x="0" y="2315"/>
                  </a:lnTo>
                  <a:lnTo>
                    <a:pt x="6" y="2271"/>
                  </a:lnTo>
                  <a:lnTo>
                    <a:pt x="29" y="2240"/>
                  </a:lnTo>
                  <a:lnTo>
                    <a:pt x="58" y="2222"/>
                  </a:lnTo>
                  <a:lnTo>
                    <a:pt x="88" y="2216"/>
                  </a:lnTo>
                  <a:lnTo>
                    <a:pt x="105" y="2216"/>
                  </a:lnTo>
                  <a:lnTo>
                    <a:pt x="123" y="2222"/>
                  </a:lnTo>
                  <a:lnTo>
                    <a:pt x="135" y="2228"/>
                  </a:lnTo>
                  <a:lnTo>
                    <a:pt x="152" y="2240"/>
                  </a:lnTo>
                  <a:lnTo>
                    <a:pt x="164" y="2259"/>
                  </a:lnTo>
                  <a:lnTo>
                    <a:pt x="176" y="2309"/>
                  </a:lnTo>
                  <a:lnTo>
                    <a:pt x="176" y="2321"/>
                  </a:lnTo>
                  <a:lnTo>
                    <a:pt x="170" y="2339"/>
                  </a:lnTo>
                  <a:lnTo>
                    <a:pt x="164" y="2352"/>
                  </a:lnTo>
                  <a:lnTo>
                    <a:pt x="152" y="2370"/>
                  </a:lnTo>
                  <a:lnTo>
                    <a:pt x="117" y="2395"/>
                  </a:lnTo>
                  <a:lnTo>
                    <a:pt x="94" y="2401"/>
                  </a:lnTo>
                  <a:lnTo>
                    <a:pt x="141" y="2426"/>
                  </a:lnTo>
                  <a:lnTo>
                    <a:pt x="188" y="2445"/>
                  </a:lnTo>
                  <a:lnTo>
                    <a:pt x="229" y="2445"/>
                  </a:lnTo>
                  <a:lnTo>
                    <a:pt x="276" y="2438"/>
                  </a:lnTo>
                  <a:lnTo>
                    <a:pt x="317" y="2414"/>
                  </a:lnTo>
                  <a:lnTo>
                    <a:pt x="358" y="2377"/>
                  </a:lnTo>
                  <a:lnTo>
                    <a:pt x="387" y="2315"/>
                  </a:lnTo>
                  <a:lnTo>
                    <a:pt x="417" y="2228"/>
                  </a:lnTo>
                  <a:lnTo>
                    <a:pt x="434" y="2117"/>
                  </a:lnTo>
                  <a:lnTo>
                    <a:pt x="452" y="1974"/>
                  </a:lnTo>
                  <a:lnTo>
                    <a:pt x="464" y="1987"/>
                  </a:lnTo>
                  <a:lnTo>
                    <a:pt x="505" y="1424"/>
                  </a:lnTo>
                  <a:lnTo>
                    <a:pt x="511" y="1318"/>
                  </a:lnTo>
                  <a:lnTo>
                    <a:pt x="522" y="1195"/>
                  </a:lnTo>
                  <a:lnTo>
                    <a:pt x="540" y="1065"/>
                  </a:lnTo>
                  <a:lnTo>
                    <a:pt x="552" y="922"/>
                  </a:lnTo>
                  <a:lnTo>
                    <a:pt x="569" y="780"/>
                  </a:lnTo>
                  <a:lnTo>
                    <a:pt x="587" y="650"/>
                  </a:lnTo>
                  <a:lnTo>
                    <a:pt x="605" y="539"/>
                  </a:lnTo>
                  <a:lnTo>
                    <a:pt x="616" y="452"/>
                  </a:lnTo>
                  <a:lnTo>
                    <a:pt x="628" y="390"/>
                  </a:lnTo>
                  <a:lnTo>
                    <a:pt x="646" y="316"/>
                  </a:lnTo>
                  <a:lnTo>
                    <a:pt x="669" y="236"/>
                  </a:lnTo>
                  <a:lnTo>
                    <a:pt x="705" y="161"/>
                  </a:lnTo>
                  <a:lnTo>
                    <a:pt x="752" y="99"/>
                  </a:lnTo>
                  <a:lnTo>
                    <a:pt x="804" y="50"/>
                  </a:lnTo>
                  <a:lnTo>
                    <a:pt x="869" y="13"/>
                  </a:lnTo>
                  <a:lnTo>
                    <a:pt x="9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56" name="Freeform 8"/>
            <p:cNvSpPr>
              <a:spLocks noEditPoints="1"/>
            </p:cNvSpPr>
            <p:nvPr/>
          </p:nvSpPr>
          <p:spPr bwMode="auto">
            <a:xfrm>
              <a:off x="4027" y="4171"/>
              <a:ext cx="1022" cy="1584"/>
            </a:xfrm>
            <a:custGeom>
              <a:avLst/>
              <a:gdLst/>
              <a:ahLst/>
              <a:cxnLst>
                <a:cxn ang="0">
                  <a:pos x="458" y="637"/>
                </a:cxn>
                <a:cxn ang="0">
                  <a:pos x="329" y="749"/>
                </a:cxn>
                <a:cxn ang="0">
                  <a:pos x="247" y="904"/>
                </a:cxn>
                <a:cxn ang="0">
                  <a:pos x="200" y="1083"/>
                </a:cxn>
                <a:cxn ang="0">
                  <a:pos x="165" y="1262"/>
                </a:cxn>
                <a:cxn ang="0">
                  <a:pos x="165" y="1386"/>
                </a:cxn>
                <a:cxn ang="0">
                  <a:pos x="200" y="1491"/>
                </a:cxn>
                <a:cxn ang="0">
                  <a:pos x="294" y="1541"/>
                </a:cxn>
                <a:cxn ang="0">
                  <a:pos x="400" y="1510"/>
                </a:cxn>
                <a:cxn ang="0">
                  <a:pos x="535" y="1380"/>
                </a:cxn>
                <a:cxn ang="0">
                  <a:pos x="552" y="1349"/>
                </a:cxn>
                <a:cxn ang="0">
                  <a:pos x="564" y="1330"/>
                </a:cxn>
                <a:cxn ang="0">
                  <a:pos x="570" y="1312"/>
                </a:cxn>
                <a:cxn ang="0">
                  <a:pos x="582" y="1293"/>
                </a:cxn>
                <a:cxn ang="0">
                  <a:pos x="687" y="835"/>
                </a:cxn>
                <a:cxn ang="0">
                  <a:pos x="693" y="805"/>
                </a:cxn>
                <a:cxn ang="0">
                  <a:pos x="670" y="736"/>
                </a:cxn>
                <a:cxn ang="0">
                  <a:pos x="617" y="656"/>
                </a:cxn>
                <a:cxn ang="0">
                  <a:pos x="523" y="619"/>
                </a:cxn>
                <a:cxn ang="0">
                  <a:pos x="1004" y="0"/>
                </a:cxn>
                <a:cxn ang="0">
                  <a:pos x="1022" y="12"/>
                </a:cxn>
                <a:cxn ang="0">
                  <a:pos x="705" y="1349"/>
                </a:cxn>
                <a:cxn ang="0">
                  <a:pos x="699" y="1460"/>
                </a:cxn>
                <a:cxn ang="0">
                  <a:pos x="728" y="1516"/>
                </a:cxn>
                <a:cxn ang="0">
                  <a:pos x="811" y="1516"/>
                </a:cxn>
                <a:cxn ang="0">
                  <a:pos x="881" y="1411"/>
                </a:cxn>
                <a:cxn ang="0">
                  <a:pos x="928" y="1250"/>
                </a:cxn>
                <a:cxn ang="0">
                  <a:pos x="940" y="1219"/>
                </a:cxn>
                <a:cxn ang="0">
                  <a:pos x="975" y="1213"/>
                </a:cxn>
                <a:cxn ang="0">
                  <a:pos x="987" y="1231"/>
                </a:cxn>
                <a:cxn ang="0">
                  <a:pos x="975" y="1287"/>
                </a:cxn>
                <a:cxn ang="0">
                  <a:pos x="893" y="1504"/>
                </a:cxn>
                <a:cxn ang="0">
                  <a:pos x="817" y="1566"/>
                </a:cxn>
                <a:cxn ang="0">
                  <a:pos x="693" y="1566"/>
                </a:cxn>
                <a:cxn ang="0">
                  <a:pos x="593" y="1479"/>
                </a:cxn>
                <a:cxn ang="0">
                  <a:pos x="494" y="1491"/>
                </a:cxn>
                <a:cxn ang="0">
                  <a:pos x="370" y="1572"/>
                </a:cxn>
                <a:cxn ang="0">
                  <a:pos x="288" y="1584"/>
                </a:cxn>
                <a:cxn ang="0">
                  <a:pos x="112" y="1516"/>
                </a:cxn>
                <a:cxn ang="0">
                  <a:pos x="12" y="1343"/>
                </a:cxn>
                <a:cxn ang="0">
                  <a:pos x="18" y="1083"/>
                </a:cxn>
                <a:cxn ang="0">
                  <a:pos x="124" y="823"/>
                </a:cxn>
                <a:cxn ang="0">
                  <a:pos x="306" y="637"/>
                </a:cxn>
                <a:cxn ang="0">
                  <a:pos x="517" y="563"/>
                </a:cxn>
                <a:cxn ang="0">
                  <a:pos x="640" y="607"/>
                </a:cxn>
                <a:cxn ang="0">
                  <a:pos x="717" y="712"/>
                </a:cxn>
                <a:cxn ang="0">
                  <a:pos x="852" y="130"/>
                </a:cxn>
                <a:cxn ang="0">
                  <a:pos x="834" y="105"/>
                </a:cxn>
                <a:cxn ang="0">
                  <a:pos x="746" y="93"/>
                </a:cxn>
                <a:cxn ang="0">
                  <a:pos x="699" y="87"/>
                </a:cxn>
                <a:cxn ang="0">
                  <a:pos x="693" y="50"/>
                </a:cxn>
                <a:cxn ang="0">
                  <a:pos x="711" y="25"/>
                </a:cxn>
                <a:cxn ang="0">
                  <a:pos x="764" y="19"/>
                </a:cxn>
                <a:cxn ang="0">
                  <a:pos x="893" y="6"/>
                </a:cxn>
              </a:cxnLst>
              <a:rect l="0" t="0" r="r" b="b"/>
              <a:pathLst>
                <a:path w="1022" h="1584">
                  <a:moveTo>
                    <a:pt x="523" y="619"/>
                  </a:moveTo>
                  <a:lnTo>
                    <a:pt x="458" y="637"/>
                  </a:lnTo>
                  <a:lnTo>
                    <a:pt x="388" y="681"/>
                  </a:lnTo>
                  <a:lnTo>
                    <a:pt x="329" y="749"/>
                  </a:lnTo>
                  <a:lnTo>
                    <a:pt x="276" y="835"/>
                  </a:lnTo>
                  <a:lnTo>
                    <a:pt x="247" y="904"/>
                  </a:lnTo>
                  <a:lnTo>
                    <a:pt x="223" y="984"/>
                  </a:lnTo>
                  <a:lnTo>
                    <a:pt x="200" y="1083"/>
                  </a:lnTo>
                  <a:lnTo>
                    <a:pt x="176" y="1176"/>
                  </a:lnTo>
                  <a:lnTo>
                    <a:pt x="165" y="1262"/>
                  </a:lnTo>
                  <a:lnTo>
                    <a:pt x="159" y="1330"/>
                  </a:lnTo>
                  <a:lnTo>
                    <a:pt x="165" y="1386"/>
                  </a:lnTo>
                  <a:lnTo>
                    <a:pt x="176" y="1442"/>
                  </a:lnTo>
                  <a:lnTo>
                    <a:pt x="200" y="1491"/>
                  </a:lnTo>
                  <a:lnTo>
                    <a:pt x="241" y="1529"/>
                  </a:lnTo>
                  <a:lnTo>
                    <a:pt x="294" y="1541"/>
                  </a:lnTo>
                  <a:lnTo>
                    <a:pt x="341" y="1535"/>
                  </a:lnTo>
                  <a:lnTo>
                    <a:pt x="400" y="1510"/>
                  </a:lnTo>
                  <a:lnTo>
                    <a:pt x="464" y="1460"/>
                  </a:lnTo>
                  <a:lnTo>
                    <a:pt x="535" y="1380"/>
                  </a:lnTo>
                  <a:lnTo>
                    <a:pt x="546" y="1361"/>
                  </a:lnTo>
                  <a:lnTo>
                    <a:pt x="552" y="1349"/>
                  </a:lnTo>
                  <a:lnTo>
                    <a:pt x="558" y="1343"/>
                  </a:lnTo>
                  <a:lnTo>
                    <a:pt x="564" y="1330"/>
                  </a:lnTo>
                  <a:lnTo>
                    <a:pt x="570" y="1324"/>
                  </a:lnTo>
                  <a:lnTo>
                    <a:pt x="570" y="1312"/>
                  </a:lnTo>
                  <a:lnTo>
                    <a:pt x="576" y="1293"/>
                  </a:lnTo>
                  <a:lnTo>
                    <a:pt x="582" y="1293"/>
                  </a:lnTo>
                  <a:lnTo>
                    <a:pt x="687" y="854"/>
                  </a:lnTo>
                  <a:lnTo>
                    <a:pt x="687" y="835"/>
                  </a:lnTo>
                  <a:lnTo>
                    <a:pt x="693" y="829"/>
                  </a:lnTo>
                  <a:lnTo>
                    <a:pt x="693" y="805"/>
                  </a:lnTo>
                  <a:lnTo>
                    <a:pt x="681" y="774"/>
                  </a:lnTo>
                  <a:lnTo>
                    <a:pt x="670" y="736"/>
                  </a:lnTo>
                  <a:lnTo>
                    <a:pt x="646" y="693"/>
                  </a:lnTo>
                  <a:lnTo>
                    <a:pt x="617" y="656"/>
                  </a:lnTo>
                  <a:lnTo>
                    <a:pt x="576" y="631"/>
                  </a:lnTo>
                  <a:lnTo>
                    <a:pt x="523" y="619"/>
                  </a:lnTo>
                  <a:close/>
                  <a:moveTo>
                    <a:pt x="958" y="0"/>
                  </a:moveTo>
                  <a:lnTo>
                    <a:pt x="1004" y="0"/>
                  </a:lnTo>
                  <a:lnTo>
                    <a:pt x="1016" y="6"/>
                  </a:lnTo>
                  <a:lnTo>
                    <a:pt x="1022" y="12"/>
                  </a:lnTo>
                  <a:lnTo>
                    <a:pt x="711" y="1312"/>
                  </a:lnTo>
                  <a:lnTo>
                    <a:pt x="705" y="1349"/>
                  </a:lnTo>
                  <a:lnTo>
                    <a:pt x="699" y="1380"/>
                  </a:lnTo>
                  <a:lnTo>
                    <a:pt x="699" y="1460"/>
                  </a:lnTo>
                  <a:lnTo>
                    <a:pt x="711" y="1491"/>
                  </a:lnTo>
                  <a:lnTo>
                    <a:pt x="728" y="1516"/>
                  </a:lnTo>
                  <a:lnTo>
                    <a:pt x="764" y="1529"/>
                  </a:lnTo>
                  <a:lnTo>
                    <a:pt x="811" y="1516"/>
                  </a:lnTo>
                  <a:lnTo>
                    <a:pt x="852" y="1473"/>
                  </a:lnTo>
                  <a:lnTo>
                    <a:pt x="881" y="1411"/>
                  </a:lnTo>
                  <a:lnTo>
                    <a:pt x="905" y="1337"/>
                  </a:lnTo>
                  <a:lnTo>
                    <a:pt x="928" y="1250"/>
                  </a:lnTo>
                  <a:lnTo>
                    <a:pt x="934" y="1231"/>
                  </a:lnTo>
                  <a:lnTo>
                    <a:pt x="940" y="1219"/>
                  </a:lnTo>
                  <a:lnTo>
                    <a:pt x="946" y="1213"/>
                  </a:lnTo>
                  <a:lnTo>
                    <a:pt x="975" y="1213"/>
                  </a:lnTo>
                  <a:lnTo>
                    <a:pt x="987" y="1225"/>
                  </a:lnTo>
                  <a:lnTo>
                    <a:pt x="987" y="1231"/>
                  </a:lnTo>
                  <a:lnTo>
                    <a:pt x="981" y="1244"/>
                  </a:lnTo>
                  <a:lnTo>
                    <a:pt x="975" y="1287"/>
                  </a:lnTo>
                  <a:lnTo>
                    <a:pt x="922" y="1454"/>
                  </a:lnTo>
                  <a:lnTo>
                    <a:pt x="893" y="1504"/>
                  </a:lnTo>
                  <a:lnTo>
                    <a:pt x="858" y="1541"/>
                  </a:lnTo>
                  <a:lnTo>
                    <a:pt x="817" y="1566"/>
                  </a:lnTo>
                  <a:lnTo>
                    <a:pt x="764" y="1578"/>
                  </a:lnTo>
                  <a:lnTo>
                    <a:pt x="693" y="1566"/>
                  </a:lnTo>
                  <a:lnTo>
                    <a:pt x="634" y="1529"/>
                  </a:lnTo>
                  <a:lnTo>
                    <a:pt x="593" y="1479"/>
                  </a:lnTo>
                  <a:lnTo>
                    <a:pt x="570" y="1411"/>
                  </a:lnTo>
                  <a:lnTo>
                    <a:pt x="494" y="1491"/>
                  </a:lnTo>
                  <a:lnTo>
                    <a:pt x="429" y="1541"/>
                  </a:lnTo>
                  <a:lnTo>
                    <a:pt x="370" y="1572"/>
                  </a:lnTo>
                  <a:lnTo>
                    <a:pt x="323" y="1584"/>
                  </a:lnTo>
                  <a:lnTo>
                    <a:pt x="288" y="1584"/>
                  </a:lnTo>
                  <a:lnTo>
                    <a:pt x="194" y="1566"/>
                  </a:lnTo>
                  <a:lnTo>
                    <a:pt x="112" y="1516"/>
                  </a:lnTo>
                  <a:lnTo>
                    <a:pt x="53" y="1442"/>
                  </a:lnTo>
                  <a:lnTo>
                    <a:pt x="12" y="1343"/>
                  </a:lnTo>
                  <a:lnTo>
                    <a:pt x="0" y="1225"/>
                  </a:lnTo>
                  <a:lnTo>
                    <a:pt x="18" y="1083"/>
                  </a:lnTo>
                  <a:lnTo>
                    <a:pt x="59" y="947"/>
                  </a:lnTo>
                  <a:lnTo>
                    <a:pt x="124" y="823"/>
                  </a:lnTo>
                  <a:lnTo>
                    <a:pt x="206" y="718"/>
                  </a:lnTo>
                  <a:lnTo>
                    <a:pt x="306" y="637"/>
                  </a:lnTo>
                  <a:lnTo>
                    <a:pt x="411" y="582"/>
                  </a:lnTo>
                  <a:lnTo>
                    <a:pt x="517" y="563"/>
                  </a:lnTo>
                  <a:lnTo>
                    <a:pt x="582" y="576"/>
                  </a:lnTo>
                  <a:lnTo>
                    <a:pt x="640" y="607"/>
                  </a:lnTo>
                  <a:lnTo>
                    <a:pt x="681" y="650"/>
                  </a:lnTo>
                  <a:lnTo>
                    <a:pt x="717" y="712"/>
                  </a:lnTo>
                  <a:lnTo>
                    <a:pt x="846" y="173"/>
                  </a:lnTo>
                  <a:lnTo>
                    <a:pt x="852" y="130"/>
                  </a:lnTo>
                  <a:lnTo>
                    <a:pt x="852" y="118"/>
                  </a:lnTo>
                  <a:lnTo>
                    <a:pt x="834" y="105"/>
                  </a:lnTo>
                  <a:lnTo>
                    <a:pt x="805" y="99"/>
                  </a:lnTo>
                  <a:lnTo>
                    <a:pt x="746" y="93"/>
                  </a:lnTo>
                  <a:lnTo>
                    <a:pt x="711" y="93"/>
                  </a:lnTo>
                  <a:lnTo>
                    <a:pt x="699" y="87"/>
                  </a:lnTo>
                  <a:lnTo>
                    <a:pt x="693" y="81"/>
                  </a:lnTo>
                  <a:lnTo>
                    <a:pt x="693" y="50"/>
                  </a:lnTo>
                  <a:lnTo>
                    <a:pt x="699" y="37"/>
                  </a:lnTo>
                  <a:lnTo>
                    <a:pt x="711" y="25"/>
                  </a:lnTo>
                  <a:lnTo>
                    <a:pt x="723" y="25"/>
                  </a:lnTo>
                  <a:lnTo>
                    <a:pt x="764" y="19"/>
                  </a:lnTo>
                  <a:lnTo>
                    <a:pt x="822" y="12"/>
                  </a:lnTo>
                  <a:lnTo>
                    <a:pt x="893" y="6"/>
                  </a:lnTo>
                  <a:lnTo>
                    <a:pt x="9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57" name="Freeform 9"/>
            <p:cNvSpPr>
              <a:spLocks noEditPoints="1"/>
            </p:cNvSpPr>
            <p:nvPr/>
          </p:nvSpPr>
          <p:spPr bwMode="auto">
            <a:xfrm>
              <a:off x="5143" y="3855"/>
              <a:ext cx="675" cy="1046"/>
            </a:xfrm>
            <a:custGeom>
              <a:avLst/>
              <a:gdLst/>
              <a:ahLst/>
              <a:cxnLst>
                <a:cxn ang="0">
                  <a:pos x="675" y="768"/>
                </a:cxn>
                <a:cxn ang="0">
                  <a:pos x="317" y="0"/>
                </a:cxn>
                <a:cxn ang="0">
                  <a:pos x="493" y="38"/>
                </a:cxn>
                <a:cxn ang="0">
                  <a:pos x="629" y="143"/>
                </a:cxn>
                <a:cxn ang="0">
                  <a:pos x="675" y="310"/>
                </a:cxn>
                <a:cxn ang="0">
                  <a:pos x="629" y="471"/>
                </a:cxn>
                <a:cxn ang="0">
                  <a:pos x="523" y="601"/>
                </a:cxn>
                <a:cxn ang="0">
                  <a:pos x="411" y="694"/>
                </a:cxn>
                <a:cxn ang="0">
                  <a:pos x="282" y="811"/>
                </a:cxn>
                <a:cxn ang="0">
                  <a:pos x="153" y="929"/>
                </a:cxn>
                <a:cxn ang="0">
                  <a:pos x="564" y="923"/>
                </a:cxn>
                <a:cxn ang="0">
                  <a:pos x="599" y="892"/>
                </a:cxn>
                <a:cxn ang="0">
                  <a:pos x="617" y="805"/>
                </a:cxn>
                <a:cxn ang="0">
                  <a:pos x="675" y="768"/>
                </a:cxn>
                <a:cxn ang="0">
                  <a:pos x="0" y="1046"/>
                </a:cxn>
                <a:cxn ang="0">
                  <a:pos x="12" y="997"/>
                </a:cxn>
                <a:cxn ang="0">
                  <a:pos x="382" y="607"/>
                </a:cxn>
                <a:cxn ang="0">
                  <a:pos x="476" y="483"/>
                </a:cxn>
                <a:cxn ang="0">
                  <a:pos x="529" y="304"/>
                </a:cxn>
                <a:cxn ang="0">
                  <a:pos x="488" y="161"/>
                </a:cxn>
                <a:cxn ang="0">
                  <a:pos x="376" y="62"/>
                </a:cxn>
                <a:cxn ang="0">
                  <a:pos x="235" y="56"/>
                </a:cxn>
                <a:cxn ang="0">
                  <a:pos x="118" y="130"/>
                </a:cxn>
                <a:cxn ang="0">
                  <a:pos x="100" y="198"/>
                </a:cxn>
                <a:cxn ang="0">
                  <a:pos x="159" y="242"/>
                </a:cxn>
                <a:cxn ang="0">
                  <a:pos x="165" y="273"/>
                </a:cxn>
                <a:cxn ang="0">
                  <a:pos x="153" y="328"/>
                </a:cxn>
                <a:cxn ang="0">
                  <a:pos x="112" y="366"/>
                </a:cxn>
                <a:cxn ang="0">
                  <a:pos x="65" y="372"/>
                </a:cxn>
                <a:cxn ang="0">
                  <a:pos x="6" y="328"/>
                </a:cxn>
                <a:cxn ang="0">
                  <a:pos x="0" y="285"/>
                </a:cxn>
                <a:cxn ang="0">
                  <a:pos x="59" y="118"/>
                </a:cxn>
                <a:cxn ang="0">
                  <a:pos x="212" y="13"/>
                </a:cxn>
              </a:cxnLst>
              <a:rect l="0" t="0" r="r" b="b"/>
              <a:pathLst>
                <a:path w="675" h="1046">
                  <a:moveTo>
                    <a:pt x="675" y="755"/>
                  </a:moveTo>
                  <a:lnTo>
                    <a:pt x="675" y="768"/>
                  </a:lnTo>
                  <a:lnTo>
                    <a:pt x="675" y="755"/>
                  </a:lnTo>
                  <a:close/>
                  <a:moveTo>
                    <a:pt x="317" y="0"/>
                  </a:moveTo>
                  <a:lnTo>
                    <a:pt x="411" y="13"/>
                  </a:lnTo>
                  <a:lnTo>
                    <a:pt x="493" y="38"/>
                  </a:lnTo>
                  <a:lnTo>
                    <a:pt x="570" y="81"/>
                  </a:lnTo>
                  <a:lnTo>
                    <a:pt x="629" y="143"/>
                  </a:lnTo>
                  <a:lnTo>
                    <a:pt x="664" y="223"/>
                  </a:lnTo>
                  <a:lnTo>
                    <a:pt x="675" y="310"/>
                  </a:lnTo>
                  <a:lnTo>
                    <a:pt x="664" y="397"/>
                  </a:lnTo>
                  <a:lnTo>
                    <a:pt x="629" y="471"/>
                  </a:lnTo>
                  <a:lnTo>
                    <a:pt x="582" y="539"/>
                  </a:lnTo>
                  <a:lnTo>
                    <a:pt x="523" y="601"/>
                  </a:lnTo>
                  <a:lnTo>
                    <a:pt x="458" y="656"/>
                  </a:lnTo>
                  <a:lnTo>
                    <a:pt x="411" y="694"/>
                  </a:lnTo>
                  <a:lnTo>
                    <a:pt x="329" y="768"/>
                  </a:lnTo>
                  <a:lnTo>
                    <a:pt x="282" y="811"/>
                  </a:lnTo>
                  <a:lnTo>
                    <a:pt x="223" y="861"/>
                  </a:lnTo>
                  <a:lnTo>
                    <a:pt x="153" y="929"/>
                  </a:lnTo>
                  <a:lnTo>
                    <a:pt x="517" y="929"/>
                  </a:lnTo>
                  <a:lnTo>
                    <a:pt x="564" y="923"/>
                  </a:lnTo>
                  <a:lnTo>
                    <a:pt x="587" y="916"/>
                  </a:lnTo>
                  <a:lnTo>
                    <a:pt x="599" y="892"/>
                  </a:lnTo>
                  <a:lnTo>
                    <a:pt x="611" y="848"/>
                  </a:lnTo>
                  <a:lnTo>
                    <a:pt x="617" y="805"/>
                  </a:lnTo>
                  <a:lnTo>
                    <a:pt x="623" y="768"/>
                  </a:lnTo>
                  <a:lnTo>
                    <a:pt x="675" y="768"/>
                  </a:lnTo>
                  <a:lnTo>
                    <a:pt x="629" y="1046"/>
                  </a:lnTo>
                  <a:lnTo>
                    <a:pt x="0" y="1046"/>
                  </a:lnTo>
                  <a:lnTo>
                    <a:pt x="0" y="1009"/>
                  </a:lnTo>
                  <a:lnTo>
                    <a:pt x="12" y="997"/>
                  </a:lnTo>
                  <a:lnTo>
                    <a:pt x="18" y="984"/>
                  </a:lnTo>
                  <a:lnTo>
                    <a:pt x="382" y="607"/>
                  </a:lnTo>
                  <a:lnTo>
                    <a:pt x="429" y="557"/>
                  </a:lnTo>
                  <a:lnTo>
                    <a:pt x="476" y="483"/>
                  </a:lnTo>
                  <a:lnTo>
                    <a:pt x="511" y="403"/>
                  </a:lnTo>
                  <a:lnTo>
                    <a:pt x="529" y="304"/>
                  </a:lnTo>
                  <a:lnTo>
                    <a:pt x="517" y="229"/>
                  </a:lnTo>
                  <a:lnTo>
                    <a:pt x="488" y="161"/>
                  </a:lnTo>
                  <a:lnTo>
                    <a:pt x="441" y="106"/>
                  </a:lnTo>
                  <a:lnTo>
                    <a:pt x="376" y="62"/>
                  </a:lnTo>
                  <a:lnTo>
                    <a:pt x="294" y="50"/>
                  </a:lnTo>
                  <a:lnTo>
                    <a:pt x="235" y="56"/>
                  </a:lnTo>
                  <a:lnTo>
                    <a:pt x="176" y="81"/>
                  </a:lnTo>
                  <a:lnTo>
                    <a:pt x="118" y="130"/>
                  </a:lnTo>
                  <a:lnTo>
                    <a:pt x="76" y="198"/>
                  </a:lnTo>
                  <a:lnTo>
                    <a:pt x="100" y="198"/>
                  </a:lnTo>
                  <a:lnTo>
                    <a:pt x="123" y="205"/>
                  </a:lnTo>
                  <a:lnTo>
                    <a:pt x="159" y="242"/>
                  </a:lnTo>
                  <a:lnTo>
                    <a:pt x="159" y="260"/>
                  </a:lnTo>
                  <a:lnTo>
                    <a:pt x="165" y="273"/>
                  </a:lnTo>
                  <a:lnTo>
                    <a:pt x="165" y="310"/>
                  </a:lnTo>
                  <a:lnTo>
                    <a:pt x="153" y="328"/>
                  </a:lnTo>
                  <a:lnTo>
                    <a:pt x="129" y="353"/>
                  </a:lnTo>
                  <a:lnTo>
                    <a:pt x="112" y="366"/>
                  </a:lnTo>
                  <a:lnTo>
                    <a:pt x="100" y="372"/>
                  </a:lnTo>
                  <a:lnTo>
                    <a:pt x="65" y="372"/>
                  </a:lnTo>
                  <a:lnTo>
                    <a:pt x="29" y="353"/>
                  </a:lnTo>
                  <a:lnTo>
                    <a:pt x="6" y="328"/>
                  </a:lnTo>
                  <a:lnTo>
                    <a:pt x="0" y="310"/>
                  </a:lnTo>
                  <a:lnTo>
                    <a:pt x="0" y="285"/>
                  </a:lnTo>
                  <a:lnTo>
                    <a:pt x="18" y="198"/>
                  </a:lnTo>
                  <a:lnTo>
                    <a:pt x="59" y="118"/>
                  </a:lnTo>
                  <a:lnTo>
                    <a:pt x="123" y="56"/>
                  </a:lnTo>
                  <a:lnTo>
                    <a:pt x="212" y="13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58" name="Freeform 10"/>
            <p:cNvSpPr>
              <a:spLocks/>
            </p:cNvSpPr>
            <p:nvPr/>
          </p:nvSpPr>
          <p:spPr bwMode="auto">
            <a:xfrm>
              <a:off x="6077" y="4740"/>
              <a:ext cx="1057" cy="1009"/>
            </a:xfrm>
            <a:custGeom>
              <a:avLst/>
              <a:gdLst/>
              <a:ahLst/>
              <a:cxnLst>
                <a:cxn ang="0">
                  <a:pos x="493" y="19"/>
                </a:cxn>
                <a:cxn ang="0">
                  <a:pos x="634" y="167"/>
                </a:cxn>
                <a:cxn ang="0">
                  <a:pos x="734" y="44"/>
                </a:cxn>
                <a:cxn ang="0">
                  <a:pos x="898" y="0"/>
                </a:cxn>
                <a:cxn ang="0">
                  <a:pos x="1022" y="56"/>
                </a:cxn>
                <a:cxn ang="0">
                  <a:pos x="1045" y="205"/>
                </a:cxn>
                <a:cxn ang="0">
                  <a:pos x="940" y="279"/>
                </a:cxn>
                <a:cxn ang="0">
                  <a:pos x="881" y="260"/>
                </a:cxn>
                <a:cxn ang="0">
                  <a:pos x="857" y="217"/>
                </a:cxn>
                <a:cxn ang="0">
                  <a:pos x="910" y="99"/>
                </a:cxn>
                <a:cxn ang="0">
                  <a:pos x="881" y="44"/>
                </a:cxn>
                <a:cxn ang="0">
                  <a:pos x="752" y="87"/>
                </a:cxn>
                <a:cxn ang="0">
                  <a:pos x="664" y="229"/>
                </a:cxn>
                <a:cxn ang="0">
                  <a:pos x="646" y="304"/>
                </a:cxn>
                <a:cxn ang="0">
                  <a:pos x="540" y="761"/>
                </a:cxn>
                <a:cxn ang="0">
                  <a:pos x="564" y="916"/>
                </a:cxn>
                <a:cxn ang="0">
                  <a:pos x="693" y="953"/>
                </a:cxn>
                <a:cxn ang="0">
                  <a:pos x="852" y="848"/>
                </a:cxn>
                <a:cxn ang="0">
                  <a:pos x="945" y="650"/>
                </a:cxn>
                <a:cxn ang="0">
                  <a:pos x="998" y="650"/>
                </a:cxn>
                <a:cxn ang="0">
                  <a:pos x="969" y="749"/>
                </a:cxn>
                <a:cxn ang="0">
                  <a:pos x="822" y="941"/>
                </a:cxn>
                <a:cxn ang="0">
                  <a:pos x="587" y="990"/>
                </a:cxn>
                <a:cxn ang="0">
                  <a:pos x="446" y="885"/>
                </a:cxn>
                <a:cxn ang="0">
                  <a:pos x="393" y="885"/>
                </a:cxn>
                <a:cxn ang="0">
                  <a:pos x="264" y="997"/>
                </a:cxn>
                <a:cxn ang="0">
                  <a:pos x="88" y="984"/>
                </a:cxn>
                <a:cxn ang="0">
                  <a:pos x="0" y="860"/>
                </a:cxn>
                <a:cxn ang="0">
                  <a:pos x="70" y="743"/>
                </a:cxn>
                <a:cxn ang="0">
                  <a:pos x="147" y="737"/>
                </a:cxn>
                <a:cxn ang="0">
                  <a:pos x="200" y="786"/>
                </a:cxn>
                <a:cxn ang="0">
                  <a:pos x="147" y="910"/>
                </a:cxn>
                <a:cxn ang="0">
                  <a:pos x="182" y="966"/>
                </a:cxn>
                <a:cxn ang="0">
                  <a:pos x="329" y="898"/>
                </a:cxn>
                <a:cxn ang="0">
                  <a:pos x="440" y="588"/>
                </a:cxn>
                <a:cxn ang="0">
                  <a:pos x="511" y="297"/>
                </a:cxn>
                <a:cxn ang="0">
                  <a:pos x="517" y="130"/>
                </a:cxn>
                <a:cxn ang="0">
                  <a:pos x="435" y="44"/>
                </a:cxn>
                <a:cxn ang="0">
                  <a:pos x="317" y="68"/>
                </a:cxn>
                <a:cxn ang="0">
                  <a:pos x="158" y="236"/>
                </a:cxn>
                <a:cxn ang="0">
                  <a:pos x="106" y="359"/>
                </a:cxn>
                <a:cxn ang="0">
                  <a:pos x="82" y="359"/>
                </a:cxn>
                <a:cxn ang="0">
                  <a:pos x="59" y="347"/>
                </a:cxn>
                <a:cxn ang="0">
                  <a:pos x="123" y="186"/>
                </a:cxn>
                <a:cxn ang="0">
                  <a:pos x="317" y="19"/>
                </a:cxn>
              </a:cxnLst>
              <a:rect l="0" t="0" r="r" b="b"/>
              <a:pathLst>
                <a:path w="1057" h="1009">
                  <a:moveTo>
                    <a:pt x="405" y="0"/>
                  </a:moveTo>
                  <a:lnTo>
                    <a:pt x="446" y="7"/>
                  </a:lnTo>
                  <a:lnTo>
                    <a:pt x="493" y="19"/>
                  </a:lnTo>
                  <a:lnTo>
                    <a:pt x="546" y="44"/>
                  </a:lnTo>
                  <a:lnTo>
                    <a:pt x="593" y="93"/>
                  </a:lnTo>
                  <a:lnTo>
                    <a:pt x="634" y="167"/>
                  </a:lnTo>
                  <a:lnTo>
                    <a:pt x="652" y="130"/>
                  </a:lnTo>
                  <a:lnTo>
                    <a:pt x="687" y="87"/>
                  </a:lnTo>
                  <a:lnTo>
                    <a:pt x="734" y="44"/>
                  </a:lnTo>
                  <a:lnTo>
                    <a:pt x="787" y="13"/>
                  </a:lnTo>
                  <a:lnTo>
                    <a:pt x="857" y="0"/>
                  </a:lnTo>
                  <a:lnTo>
                    <a:pt x="898" y="0"/>
                  </a:lnTo>
                  <a:lnTo>
                    <a:pt x="940" y="13"/>
                  </a:lnTo>
                  <a:lnTo>
                    <a:pt x="981" y="31"/>
                  </a:lnTo>
                  <a:lnTo>
                    <a:pt x="1022" y="56"/>
                  </a:lnTo>
                  <a:lnTo>
                    <a:pt x="1045" y="99"/>
                  </a:lnTo>
                  <a:lnTo>
                    <a:pt x="1057" y="149"/>
                  </a:lnTo>
                  <a:lnTo>
                    <a:pt x="1045" y="205"/>
                  </a:lnTo>
                  <a:lnTo>
                    <a:pt x="1016" y="248"/>
                  </a:lnTo>
                  <a:lnTo>
                    <a:pt x="975" y="273"/>
                  </a:lnTo>
                  <a:lnTo>
                    <a:pt x="940" y="279"/>
                  </a:lnTo>
                  <a:lnTo>
                    <a:pt x="916" y="279"/>
                  </a:lnTo>
                  <a:lnTo>
                    <a:pt x="898" y="266"/>
                  </a:lnTo>
                  <a:lnTo>
                    <a:pt x="881" y="260"/>
                  </a:lnTo>
                  <a:lnTo>
                    <a:pt x="869" y="248"/>
                  </a:lnTo>
                  <a:lnTo>
                    <a:pt x="863" y="229"/>
                  </a:lnTo>
                  <a:lnTo>
                    <a:pt x="857" y="217"/>
                  </a:lnTo>
                  <a:lnTo>
                    <a:pt x="857" y="198"/>
                  </a:lnTo>
                  <a:lnTo>
                    <a:pt x="869" y="143"/>
                  </a:lnTo>
                  <a:lnTo>
                    <a:pt x="910" y="99"/>
                  </a:lnTo>
                  <a:lnTo>
                    <a:pt x="963" y="75"/>
                  </a:lnTo>
                  <a:lnTo>
                    <a:pt x="916" y="50"/>
                  </a:lnTo>
                  <a:lnTo>
                    <a:pt x="881" y="44"/>
                  </a:lnTo>
                  <a:lnTo>
                    <a:pt x="857" y="44"/>
                  </a:lnTo>
                  <a:lnTo>
                    <a:pt x="799" y="56"/>
                  </a:lnTo>
                  <a:lnTo>
                    <a:pt x="752" y="87"/>
                  </a:lnTo>
                  <a:lnTo>
                    <a:pt x="716" y="130"/>
                  </a:lnTo>
                  <a:lnTo>
                    <a:pt x="687" y="180"/>
                  </a:lnTo>
                  <a:lnTo>
                    <a:pt x="664" y="229"/>
                  </a:lnTo>
                  <a:lnTo>
                    <a:pt x="652" y="273"/>
                  </a:lnTo>
                  <a:lnTo>
                    <a:pt x="646" y="310"/>
                  </a:lnTo>
                  <a:lnTo>
                    <a:pt x="646" y="304"/>
                  </a:lnTo>
                  <a:lnTo>
                    <a:pt x="570" y="613"/>
                  </a:lnTo>
                  <a:lnTo>
                    <a:pt x="552" y="700"/>
                  </a:lnTo>
                  <a:lnTo>
                    <a:pt x="540" y="761"/>
                  </a:lnTo>
                  <a:lnTo>
                    <a:pt x="534" y="811"/>
                  </a:lnTo>
                  <a:lnTo>
                    <a:pt x="540" y="867"/>
                  </a:lnTo>
                  <a:lnTo>
                    <a:pt x="564" y="916"/>
                  </a:lnTo>
                  <a:lnTo>
                    <a:pt x="599" y="947"/>
                  </a:lnTo>
                  <a:lnTo>
                    <a:pt x="652" y="960"/>
                  </a:lnTo>
                  <a:lnTo>
                    <a:pt x="693" y="953"/>
                  </a:lnTo>
                  <a:lnTo>
                    <a:pt x="740" y="935"/>
                  </a:lnTo>
                  <a:lnTo>
                    <a:pt x="793" y="904"/>
                  </a:lnTo>
                  <a:lnTo>
                    <a:pt x="852" y="848"/>
                  </a:lnTo>
                  <a:lnTo>
                    <a:pt x="898" y="768"/>
                  </a:lnTo>
                  <a:lnTo>
                    <a:pt x="940" y="662"/>
                  </a:lnTo>
                  <a:lnTo>
                    <a:pt x="945" y="650"/>
                  </a:lnTo>
                  <a:lnTo>
                    <a:pt x="957" y="638"/>
                  </a:lnTo>
                  <a:lnTo>
                    <a:pt x="987" y="638"/>
                  </a:lnTo>
                  <a:lnTo>
                    <a:pt x="998" y="650"/>
                  </a:lnTo>
                  <a:lnTo>
                    <a:pt x="998" y="656"/>
                  </a:lnTo>
                  <a:lnTo>
                    <a:pt x="992" y="693"/>
                  </a:lnTo>
                  <a:lnTo>
                    <a:pt x="969" y="749"/>
                  </a:lnTo>
                  <a:lnTo>
                    <a:pt x="934" y="817"/>
                  </a:lnTo>
                  <a:lnTo>
                    <a:pt x="887" y="885"/>
                  </a:lnTo>
                  <a:lnTo>
                    <a:pt x="822" y="941"/>
                  </a:lnTo>
                  <a:lnTo>
                    <a:pt x="746" y="984"/>
                  </a:lnTo>
                  <a:lnTo>
                    <a:pt x="658" y="1003"/>
                  </a:lnTo>
                  <a:lnTo>
                    <a:pt x="587" y="990"/>
                  </a:lnTo>
                  <a:lnTo>
                    <a:pt x="528" y="966"/>
                  </a:lnTo>
                  <a:lnTo>
                    <a:pt x="482" y="929"/>
                  </a:lnTo>
                  <a:lnTo>
                    <a:pt x="446" y="885"/>
                  </a:lnTo>
                  <a:lnTo>
                    <a:pt x="423" y="836"/>
                  </a:lnTo>
                  <a:lnTo>
                    <a:pt x="417" y="854"/>
                  </a:lnTo>
                  <a:lnTo>
                    <a:pt x="393" y="885"/>
                  </a:lnTo>
                  <a:lnTo>
                    <a:pt x="364" y="929"/>
                  </a:lnTo>
                  <a:lnTo>
                    <a:pt x="317" y="966"/>
                  </a:lnTo>
                  <a:lnTo>
                    <a:pt x="264" y="997"/>
                  </a:lnTo>
                  <a:lnTo>
                    <a:pt x="200" y="1009"/>
                  </a:lnTo>
                  <a:lnTo>
                    <a:pt x="141" y="1003"/>
                  </a:lnTo>
                  <a:lnTo>
                    <a:pt x="88" y="984"/>
                  </a:lnTo>
                  <a:lnTo>
                    <a:pt x="41" y="960"/>
                  </a:lnTo>
                  <a:lnTo>
                    <a:pt x="12" y="916"/>
                  </a:lnTo>
                  <a:lnTo>
                    <a:pt x="0" y="860"/>
                  </a:lnTo>
                  <a:lnTo>
                    <a:pt x="12" y="811"/>
                  </a:lnTo>
                  <a:lnTo>
                    <a:pt x="35" y="768"/>
                  </a:lnTo>
                  <a:lnTo>
                    <a:pt x="70" y="743"/>
                  </a:lnTo>
                  <a:lnTo>
                    <a:pt x="117" y="731"/>
                  </a:lnTo>
                  <a:lnTo>
                    <a:pt x="135" y="731"/>
                  </a:lnTo>
                  <a:lnTo>
                    <a:pt x="147" y="737"/>
                  </a:lnTo>
                  <a:lnTo>
                    <a:pt x="164" y="743"/>
                  </a:lnTo>
                  <a:lnTo>
                    <a:pt x="188" y="768"/>
                  </a:lnTo>
                  <a:lnTo>
                    <a:pt x="200" y="786"/>
                  </a:lnTo>
                  <a:lnTo>
                    <a:pt x="200" y="811"/>
                  </a:lnTo>
                  <a:lnTo>
                    <a:pt x="188" y="867"/>
                  </a:lnTo>
                  <a:lnTo>
                    <a:pt x="147" y="910"/>
                  </a:lnTo>
                  <a:lnTo>
                    <a:pt x="100" y="935"/>
                  </a:lnTo>
                  <a:lnTo>
                    <a:pt x="141" y="960"/>
                  </a:lnTo>
                  <a:lnTo>
                    <a:pt x="182" y="966"/>
                  </a:lnTo>
                  <a:lnTo>
                    <a:pt x="205" y="966"/>
                  </a:lnTo>
                  <a:lnTo>
                    <a:pt x="270" y="947"/>
                  </a:lnTo>
                  <a:lnTo>
                    <a:pt x="329" y="898"/>
                  </a:lnTo>
                  <a:lnTo>
                    <a:pt x="370" y="823"/>
                  </a:lnTo>
                  <a:lnTo>
                    <a:pt x="405" y="731"/>
                  </a:lnTo>
                  <a:lnTo>
                    <a:pt x="440" y="588"/>
                  </a:lnTo>
                  <a:lnTo>
                    <a:pt x="470" y="464"/>
                  </a:lnTo>
                  <a:lnTo>
                    <a:pt x="493" y="372"/>
                  </a:lnTo>
                  <a:lnTo>
                    <a:pt x="511" y="297"/>
                  </a:lnTo>
                  <a:lnTo>
                    <a:pt x="517" y="242"/>
                  </a:lnTo>
                  <a:lnTo>
                    <a:pt x="523" y="198"/>
                  </a:lnTo>
                  <a:lnTo>
                    <a:pt x="517" y="130"/>
                  </a:lnTo>
                  <a:lnTo>
                    <a:pt x="493" y="87"/>
                  </a:lnTo>
                  <a:lnTo>
                    <a:pt x="464" y="56"/>
                  </a:lnTo>
                  <a:lnTo>
                    <a:pt x="435" y="44"/>
                  </a:lnTo>
                  <a:lnTo>
                    <a:pt x="405" y="44"/>
                  </a:lnTo>
                  <a:lnTo>
                    <a:pt x="364" y="50"/>
                  </a:lnTo>
                  <a:lnTo>
                    <a:pt x="317" y="68"/>
                  </a:lnTo>
                  <a:lnTo>
                    <a:pt x="264" y="106"/>
                  </a:lnTo>
                  <a:lnTo>
                    <a:pt x="211" y="161"/>
                  </a:lnTo>
                  <a:lnTo>
                    <a:pt x="158" y="236"/>
                  </a:lnTo>
                  <a:lnTo>
                    <a:pt x="117" y="341"/>
                  </a:lnTo>
                  <a:lnTo>
                    <a:pt x="111" y="353"/>
                  </a:lnTo>
                  <a:lnTo>
                    <a:pt x="106" y="359"/>
                  </a:lnTo>
                  <a:lnTo>
                    <a:pt x="100" y="359"/>
                  </a:lnTo>
                  <a:lnTo>
                    <a:pt x="88" y="365"/>
                  </a:lnTo>
                  <a:lnTo>
                    <a:pt x="82" y="359"/>
                  </a:lnTo>
                  <a:lnTo>
                    <a:pt x="65" y="359"/>
                  </a:lnTo>
                  <a:lnTo>
                    <a:pt x="59" y="353"/>
                  </a:lnTo>
                  <a:lnTo>
                    <a:pt x="59" y="347"/>
                  </a:lnTo>
                  <a:lnTo>
                    <a:pt x="65" y="310"/>
                  </a:lnTo>
                  <a:lnTo>
                    <a:pt x="88" y="254"/>
                  </a:lnTo>
                  <a:lnTo>
                    <a:pt x="123" y="186"/>
                  </a:lnTo>
                  <a:lnTo>
                    <a:pt x="176" y="118"/>
                  </a:lnTo>
                  <a:lnTo>
                    <a:pt x="241" y="62"/>
                  </a:lnTo>
                  <a:lnTo>
                    <a:pt x="317" y="19"/>
                  </a:lnTo>
                  <a:lnTo>
                    <a:pt x="4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59" name="Freeform 11"/>
            <p:cNvSpPr>
              <a:spLocks noEditPoints="1"/>
            </p:cNvSpPr>
            <p:nvPr/>
          </p:nvSpPr>
          <p:spPr bwMode="auto">
            <a:xfrm>
              <a:off x="7310" y="4171"/>
              <a:ext cx="1022" cy="1584"/>
            </a:xfrm>
            <a:custGeom>
              <a:avLst/>
              <a:gdLst/>
              <a:ahLst/>
              <a:cxnLst>
                <a:cxn ang="0">
                  <a:pos x="452" y="637"/>
                </a:cxn>
                <a:cxn ang="0">
                  <a:pos x="323" y="749"/>
                </a:cxn>
                <a:cxn ang="0">
                  <a:pos x="241" y="904"/>
                </a:cxn>
                <a:cxn ang="0">
                  <a:pos x="194" y="1083"/>
                </a:cxn>
                <a:cxn ang="0">
                  <a:pos x="159" y="1262"/>
                </a:cxn>
                <a:cxn ang="0">
                  <a:pos x="159" y="1386"/>
                </a:cxn>
                <a:cxn ang="0">
                  <a:pos x="194" y="1491"/>
                </a:cxn>
                <a:cxn ang="0">
                  <a:pos x="288" y="1541"/>
                </a:cxn>
                <a:cxn ang="0">
                  <a:pos x="394" y="1510"/>
                </a:cxn>
                <a:cxn ang="0">
                  <a:pos x="529" y="1380"/>
                </a:cxn>
                <a:cxn ang="0">
                  <a:pos x="546" y="1349"/>
                </a:cxn>
                <a:cxn ang="0">
                  <a:pos x="558" y="1330"/>
                </a:cxn>
                <a:cxn ang="0">
                  <a:pos x="564" y="1312"/>
                </a:cxn>
                <a:cxn ang="0">
                  <a:pos x="576" y="1293"/>
                </a:cxn>
                <a:cxn ang="0">
                  <a:pos x="682" y="835"/>
                </a:cxn>
                <a:cxn ang="0">
                  <a:pos x="687" y="805"/>
                </a:cxn>
                <a:cxn ang="0">
                  <a:pos x="664" y="736"/>
                </a:cxn>
                <a:cxn ang="0">
                  <a:pos x="611" y="656"/>
                </a:cxn>
                <a:cxn ang="0">
                  <a:pos x="517" y="619"/>
                </a:cxn>
                <a:cxn ang="0">
                  <a:pos x="1005" y="0"/>
                </a:cxn>
                <a:cxn ang="0">
                  <a:pos x="1022" y="12"/>
                </a:cxn>
                <a:cxn ang="0">
                  <a:pos x="705" y="1349"/>
                </a:cxn>
                <a:cxn ang="0">
                  <a:pos x="699" y="1460"/>
                </a:cxn>
                <a:cxn ang="0">
                  <a:pos x="729" y="1516"/>
                </a:cxn>
                <a:cxn ang="0">
                  <a:pos x="811" y="1516"/>
                </a:cxn>
                <a:cxn ang="0">
                  <a:pos x="881" y="1411"/>
                </a:cxn>
                <a:cxn ang="0">
                  <a:pos x="928" y="1250"/>
                </a:cxn>
                <a:cxn ang="0">
                  <a:pos x="940" y="1219"/>
                </a:cxn>
                <a:cxn ang="0">
                  <a:pos x="975" y="1213"/>
                </a:cxn>
                <a:cxn ang="0">
                  <a:pos x="987" y="1231"/>
                </a:cxn>
                <a:cxn ang="0">
                  <a:pos x="975" y="1287"/>
                </a:cxn>
                <a:cxn ang="0">
                  <a:pos x="893" y="1504"/>
                </a:cxn>
                <a:cxn ang="0">
                  <a:pos x="817" y="1566"/>
                </a:cxn>
                <a:cxn ang="0">
                  <a:pos x="693" y="1566"/>
                </a:cxn>
                <a:cxn ang="0">
                  <a:pos x="593" y="1479"/>
                </a:cxn>
                <a:cxn ang="0">
                  <a:pos x="494" y="1491"/>
                </a:cxn>
                <a:cxn ang="0">
                  <a:pos x="370" y="1572"/>
                </a:cxn>
                <a:cxn ang="0">
                  <a:pos x="288" y="1584"/>
                </a:cxn>
                <a:cxn ang="0">
                  <a:pos x="112" y="1516"/>
                </a:cxn>
                <a:cxn ang="0">
                  <a:pos x="12" y="1343"/>
                </a:cxn>
                <a:cxn ang="0">
                  <a:pos x="18" y="1083"/>
                </a:cxn>
                <a:cxn ang="0">
                  <a:pos x="124" y="823"/>
                </a:cxn>
                <a:cxn ang="0">
                  <a:pos x="306" y="637"/>
                </a:cxn>
                <a:cxn ang="0">
                  <a:pos x="517" y="563"/>
                </a:cxn>
                <a:cxn ang="0">
                  <a:pos x="640" y="607"/>
                </a:cxn>
                <a:cxn ang="0">
                  <a:pos x="717" y="712"/>
                </a:cxn>
                <a:cxn ang="0">
                  <a:pos x="852" y="130"/>
                </a:cxn>
                <a:cxn ang="0">
                  <a:pos x="834" y="105"/>
                </a:cxn>
                <a:cxn ang="0">
                  <a:pos x="746" y="93"/>
                </a:cxn>
                <a:cxn ang="0">
                  <a:pos x="699" y="87"/>
                </a:cxn>
                <a:cxn ang="0">
                  <a:pos x="693" y="50"/>
                </a:cxn>
                <a:cxn ang="0">
                  <a:pos x="711" y="25"/>
                </a:cxn>
                <a:cxn ang="0">
                  <a:pos x="764" y="19"/>
                </a:cxn>
                <a:cxn ang="0">
                  <a:pos x="893" y="6"/>
                </a:cxn>
              </a:cxnLst>
              <a:rect l="0" t="0" r="r" b="b"/>
              <a:pathLst>
                <a:path w="1022" h="1584">
                  <a:moveTo>
                    <a:pt x="517" y="619"/>
                  </a:moveTo>
                  <a:lnTo>
                    <a:pt x="452" y="637"/>
                  </a:lnTo>
                  <a:lnTo>
                    <a:pt x="388" y="681"/>
                  </a:lnTo>
                  <a:lnTo>
                    <a:pt x="323" y="749"/>
                  </a:lnTo>
                  <a:lnTo>
                    <a:pt x="270" y="835"/>
                  </a:lnTo>
                  <a:lnTo>
                    <a:pt x="241" y="904"/>
                  </a:lnTo>
                  <a:lnTo>
                    <a:pt x="218" y="984"/>
                  </a:lnTo>
                  <a:lnTo>
                    <a:pt x="194" y="1083"/>
                  </a:lnTo>
                  <a:lnTo>
                    <a:pt x="171" y="1176"/>
                  </a:lnTo>
                  <a:lnTo>
                    <a:pt x="159" y="1262"/>
                  </a:lnTo>
                  <a:lnTo>
                    <a:pt x="153" y="1330"/>
                  </a:lnTo>
                  <a:lnTo>
                    <a:pt x="159" y="1386"/>
                  </a:lnTo>
                  <a:lnTo>
                    <a:pt x="171" y="1442"/>
                  </a:lnTo>
                  <a:lnTo>
                    <a:pt x="194" y="1491"/>
                  </a:lnTo>
                  <a:lnTo>
                    <a:pt x="235" y="1529"/>
                  </a:lnTo>
                  <a:lnTo>
                    <a:pt x="288" y="1541"/>
                  </a:lnTo>
                  <a:lnTo>
                    <a:pt x="335" y="1535"/>
                  </a:lnTo>
                  <a:lnTo>
                    <a:pt x="394" y="1510"/>
                  </a:lnTo>
                  <a:lnTo>
                    <a:pt x="458" y="1460"/>
                  </a:lnTo>
                  <a:lnTo>
                    <a:pt x="529" y="1380"/>
                  </a:lnTo>
                  <a:lnTo>
                    <a:pt x="541" y="1361"/>
                  </a:lnTo>
                  <a:lnTo>
                    <a:pt x="546" y="1349"/>
                  </a:lnTo>
                  <a:lnTo>
                    <a:pt x="552" y="1343"/>
                  </a:lnTo>
                  <a:lnTo>
                    <a:pt x="558" y="1330"/>
                  </a:lnTo>
                  <a:lnTo>
                    <a:pt x="564" y="1324"/>
                  </a:lnTo>
                  <a:lnTo>
                    <a:pt x="564" y="1312"/>
                  </a:lnTo>
                  <a:lnTo>
                    <a:pt x="570" y="1293"/>
                  </a:lnTo>
                  <a:lnTo>
                    <a:pt x="576" y="1293"/>
                  </a:lnTo>
                  <a:lnTo>
                    <a:pt x="682" y="854"/>
                  </a:lnTo>
                  <a:lnTo>
                    <a:pt x="682" y="835"/>
                  </a:lnTo>
                  <a:lnTo>
                    <a:pt x="687" y="829"/>
                  </a:lnTo>
                  <a:lnTo>
                    <a:pt x="687" y="805"/>
                  </a:lnTo>
                  <a:lnTo>
                    <a:pt x="676" y="774"/>
                  </a:lnTo>
                  <a:lnTo>
                    <a:pt x="664" y="736"/>
                  </a:lnTo>
                  <a:lnTo>
                    <a:pt x="640" y="693"/>
                  </a:lnTo>
                  <a:lnTo>
                    <a:pt x="611" y="656"/>
                  </a:lnTo>
                  <a:lnTo>
                    <a:pt x="570" y="631"/>
                  </a:lnTo>
                  <a:lnTo>
                    <a:pt x="517" y="619"/>
                  </a:lnTo>
                  <a:close/>
                  <a:moveTo>
                    <a:pt x="958" y="0"/>
                  </a:moveTo>
                  <a:lnTo>
                    <a:pt x="1005" y="0"/>
                  </a:lnTo>
                  <a:lnTo>
                    <a:pt x="1016" y="6"/>
                  </a:lnTo>
                  <a:lnTo>
                    <a:pt x="1022" y="12"/>
                  </a:lnTo>
                  <a:lnTo>
                    <a:pt x="711" y="1312"/>
                  </a:lnTo>
                  <a:lnTo>
                    <a:pt x="705" y="1349"/>
                  </a:lnTo>
                  <a:lnTo>
                    <a:pt x="699" y="1380"/>
                  </a:lnTo>
                  <a:lnTo>
                    <a:pt x="699" y="1460"/>
                  </a:lnTo>
                  <a:lnTo>
                    <a:pt x="711" y="1491"/>
                  </a:lnTo>
                  <a:lnTo>
                    <a:pt x="729" y="1516"/>
                  </a:lnTo>
                  <a:lnTo>
                    <a:pt x="764" y="1529"/>
                  </a:lnTo>
                  <a:lnTo>
                    <a:pt x="811" y="1516"/>
                  </a:lnTo>
                  <a:lnTo>
                    <a:pt x="852" y="1473"/>
                  </a:lnTo>
                  <a:lnTo>
                    <a:pt x="881" y="1411"/>
                  </a:lnTo>
                  <a:lnTo>
                    <a:pt x="905" y="1337"/>
                  </a:lnTo>
                  <a:lnTo>
                    <a:pt x="928" y="1250"/>
                  </a:lnTo>
                  <a:lnTo>
                    <a:pt x="934" y="1231"/>
                  </a:lnTo>
                  <a:lnTo>
                    <a:pt x="940" y="1219"/>
                  </a:lnTo>
                  <a:lnTo>
                    <a:pt x="946" y="1213"/>
                  </a:lnTo>
                  <a:lnTo>
                    <a:pt x="975" y="1213"/>
                  </a:lnTo>
                  <a:lnTo>
                    <a:pt x="987" y="1225"/>
                  </a:lnTo>
                  <a:lnTo>
                    <a:pt x="987" y="1231"/>
                  </a:lnTo>
                  <a:lnTo>
                    <a:pt x="981" y="1244"/>
                  </a:lnTo>
                  <a:lnTo>
                    <a:pt x="975" y="1287"/>
                  </a:lnTo>
                  <a:lnTo>
                    <a:pt x="922" y="1454"/>
                  </a:lnTo>
                  <a:lnTo>
                    <a:pt x="893" y="1504"/>
                  </a:lnTo>
                  <a:lnTo>
                    <a:pt x="858" y="1541"/>
                  </a:lnTo>
                  <a:lnTo>
                    <a:pt x="817" y="1566"/>
                  </a:lnTo>
                  <a:lnTo>
                    <a:pt x="764" y="1578"/>
                  </a:lnTo>
                  <a:lnTo>
                    <a:pt x="693" y="1566"/>
                  </a:lnTo>
                  <a:lnTo>
                    <a:pt x="635" y="1529"/>
                  </a:lnTo>
                  <a:lnTo>
                    <a:pt x="593" y="1479"/>
                  </a:lnTo>
                  <a:lnTo>
                    <a:pt x="570" y="1411"/>
                  </a:lnTo>
                  <a:lnTo>
                    <a:pt x="494" y="1491"/>
                  </a:lnTo>
                  <a:lnTo>
                    <a:pt x="429" y="1541"/>
                  </a:lnTo>
                  <a:lnTo>
                    <a:pt x="370" y="1572"/>
                  </a:lnTo>
                  <a:lnTo>
                    <a:pt x="323" y="1584"/>
                  </a:lnTo>
                  <a:lnTo>
                    <a:pt x="288" y="1584"/>
                  </a:lnTo>
                  <a:lnTo>
                    <a:pt x="194" y="1566"/>
                  </a:lnTo>
                  <a:lnTo>
                    <a:pt x="112" y="1516"/>
                  </a:lnTo>
                  <a:lnTo>
                    <a:pt x="53" y="1442"/>
                  </a:lnTo>
                  <a:lnTo>
                    <a:pt x="12" y="1343"/>
                  </a:lnTo>
                  <a:lnTo>
                    <a:pt x="0" y="1225"/>
                  </a:lnTo>
                  <a:lnTo>
                    <a:pt x="18" y="1083"/>
                  </a:lnTo>
                  <a:lnTo>
                    <a:pt x="59" y="947"/>
                  </a:lnTo>
                  <a:lnTo>
                    <a:pt x="124" y="823"/>
                  </a:lnTo>
                  <a:lnTo>
                    <a:pt x="206" y="718"/>
                  </a:lnTo>
                  <a:lnTo>
                    <a:pt x="306" y="637"/>
                  </a:lnTo>
                  <a:lnTo>
                    <a:pt x="411" y="582"/>
                  </a:lnTo>
                  <a:lnTo>
                    <a:pt x="517" y="563"/>
                  </a:lnTo>
                  <a:lnTo>
                    <a:pt x="582" y="576"/>
                  </a:lnTo>
                  <a:lnTo>
                    <a:pt x="640" y="607"/>
                  </a:lnTo>
                  <a:lnTo>
                    <a:pt x="682" y="650"/>
                  </a:lnTo>
                  <a:lnTo>
                    <a:pt x="717" y="712"/>
                  </a:lnTo>
                  <a:lnTo>
                    <a:pt x="846" y="173"/>
                  </a:lnTo>
                  <a:lnTo>
                    <a:pt x="852" y="130"/>
                  </a:lnTo>
                  <a:lnTo>
                    <a:pt x="852" y="118"/>
                  </a:lnTo>
                  <a:lnTo>
                    <a:pt x="834" y="105"/>
                  </a:lnTo>
                  <a:lnTo>
                    <a:pt x="805" y="99"/>
                  </a:lnTo>
                  <a:lnTo>
                    <a:pt x="746" y="93"/>
                  </a:lnTo>
                  <a:lnTo>
                    <a:pt x="711" y="93"/>
                  </a:lnTo>
                  <a:lnTo>
                    <a:pt x="699" y="87"/>
                  </a:lnTo>
                  <a:lnTo>
                    <a:pt x="693" y="81"/>
                  </a:lnTo>
                  <a:lnTo>
                    <a:pt x="693" y="50"/>
                  </a:lnTo>
                  <a:lnTo>
                    <a:pt x="699" y="37"/>
                  </a:lnTo>
                  <a:lnTo>
                    <a:pt x="711" y="25"/>
                  </a:lnTo>
                  <a:lnTo>
                    <a:pt x="723" y="25"/>
                  </a:lnTo>
                  <a:lnTo>
                    <a:pt x="764" y="19"/>
                  </a:lnTo>
                  <a:lnTo>
                    <a:pt x="822" y="12"/>
                  </a:lnTo>
                  <a:lnTo>
                    <a:pt x="893" y="6"/>
                  </a:lnTo>
                  <a:lnTo>
                    <a:pt x="9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0" name="Freeform 12"/>
            <p:cNvSpPr>
              <a:spLocks noEditPoints="1"/>
            </p:cNvSpPr>
            <p:nvPr/>
          </p:nvSpPr>
          <p:spPr bwMode="auto">
            <a:xfrm>
              <a:off x="8426" y="3855"/>
              <a:ext cx="676" cy="1046"/>
            </a:xfrm>
            <a:custGeom>
              <a:avLst/>
              <a:gdLst/>
              <a:ahLst/>
              <a:cxnLst>
                <a:cxn ang="0">
                  <a:pos x="676" y="768"/>
                </a:cxn>
                <a:cxn ang="0">
                  <a:pos x="317" y="0"/>
                </a:cxn>
                <a:cxn ang="0">
                  <a:pos x="493" y="38"/>
                </a:cxn>
                <a:cxn ang="0">
                  <a:pos x="629" y="143"/>
                </a:cxn>
                <a:cxn ang="0">
                  <a:pos x="676" y="310"/>
                </a:cxn>
                <a:cxn ang="0">
                  <a:pos x="629" y="471"/>
                </a:cxn>
                <a:cxn ang="0">
                  <a:pos x="523" y="601"/>
                </a:cxn>
                <a:cxn ang="0">
                  <a:pos x="411" y="694"/>
                </a:cxn>
                <a:cxn ang="0">
                  <a:pos x="282" y="811"/>
                </a:cxn>
                <a:cxn ang="0">
                  <a:pos x="153" y="929"/>
                </a:cxn>
                <a:cxn ang="0">
                  <a:pos x="564" y="923"/>
                </a:cxn>
                <a:cxn ang="0">
                  <a:pos x="599" y="892"/>
                </a:cxn>
                <a:cxn ang="0">
                  <a:pos x="617" y="805"/>
                </a:cxn>
                <a:cxn ang="0">
                  <a:pos x="676" y="768"/>
                </a:cxn>
                <a:cxn ang="0">
                  <a:pos x="0" y="1046"/>
                </a:cxn>
                <a:cxn ang="0">
                  <a:pos x="12" y="997"/>
                </a:cxn>
                <a:cxn ang="0">
                  <a:pos x="382" y="607"/>
                </a:cxn>
                <a:cxn ang="0">
                  <a:pos x="476" y="483"/>
                </a:cxn>
                <a:cxn ang="0">
                  <a:pos x="529" y="304"/>
                </a:cxn>
                <a:cxn ang="0">
                  <a:pos x="488" y="161"/>
                </a:cxn>
                <a:cxn ang="0">
                  <a:pos x="376" y="62"/>
                </a:cxn>
                <a:cxn ang="0">
                  <a:pos x="235" y="56"/>
                </a:cxn>
                <a:cxn ang="0">
                  <a:pos x="118" y="130"/>
                </a:cxn>
                <a:cxn ang="0">
                  <a:pos x="100" y="198"/>
                </a:cxn>
                <a:cxn ang="0">
                  <a:pos x="159" y="242"/>
                </a:cxn>
                <a:cxn ang="0">
                  <a:pos x="165" y="273"/>
                </a:cxn>
                <a:cxn ang="0">
                  <a:pos x="153" y="328"/>
                </a:cxn>
                <a:cxn ang="0">
                  <a:pos x="112" y="366"/>
                </a:cxn>
                <a:cxn ang="0">
                  <a:pos x="65" y="372"/>
                </a:cxn>
                <a:cxn ang="0">
                  <a:pos x="6" y="328"/>
                </a:cxn>
                <a:cxn ang="0">
                  <a:pos x="0" y="285"/>
                </a:cxn>
                <a:cxn ang="0">
                  <a:pos x="59" y="118"/>
                </a:cxn>
                <a:cxn ang="0">
                  <a:pos x="212" y="13"/>
                </a:cxn>
              </a:cxnLst>
              <a:rect l="0" t="0" r="r" b="b"/>
              <a:pathLst>
                <a:path w="676" h="1046">
                  <a:moveTo>
                    <a:pt x="676" y="755"/>
                  </a:moveTo>
                  <a:lnTo>
                    <a:pt x="676" y="768"/>
                  </a:lnTo>
                  <a:lnTo>
                    <a:pt x="676" y="755"/>
                  </a:lnTo>
                  <a:close/>
                  <a:moveTo>
                    <a:pt x="317" y="0"/>
                  </a:moveTo>
                  <a:lnTo>
                    <a:pt x="411" y="13"/>
                  </a:lnTo>
                  <a:lnTo>
                    <a:pt x="493" y="38"/>
                  </a:lnTo>
                  <a:lnTo>
                    <a:pt x="570" y="81"/>
                  </a:lnTo>
                  <a:lnTo>
                    <a:pt x="629" y="143"/>
                  </a:lnTo>
                  <a:lnTo>
                    <a:pt x="664" y="223"/>
                  </a:lnTo>
                  <a:lnTo>
                    <a:pt x="676" y="310"/>
                  </a:lnTo>
                  <a:lnTo>
                    <a:pt x="664" y="397"/>
                  </a:lnTo>
                  <a:lnTo>
                    <a:pt x="629" y="471"/>
                  </a:lnTo>
                  <a:lnTo>
                    <a:pt x="582" y="539"/>
                  </a:lnTo>
                  <a:lnTo>
                    <a:pt x="523" y="601"/>
                  </a:lnTo>
                  <a:lnTo>
                    <a:pt x="458" y="656"/>
                  </a:lnTo>
                  <a:lnTo>
                    <a:pt x="411" y="694"/>
                  </a:lnTo>
                  <a:lnTo>
                    <a:pt x="329" y="768"/>
                  </a:lnTo>
                  <a:lnTo>
                    <a:pt x="282" y="811"/>
                  </a:lnTo>
                  <a:lnTo>
                    <a:pt x="223" y="861"/>
                  </a:lnTo>
                  <a:lnTo>
                    <a:pt x="153" y="929"/>
                  </a:lnTo>
                  <a:lnTo>
                    <a:pt x="517" y="929"/>
                  </a:lnTo>
                  <a:lnTo>
                    <a:pt x="564" y="923"/>
                  </a:lnTo>
                  <a:lnTo>
                    <a:pt x="587" y="916"/>
                  </a:lnTo>
                  <a:lnTo>
                    <a:pt x="599" y="892"/>
                  </a:lnTo>
                  <a:lnTo>
                    <a:pt x="611" y="848"/>
                  </a:lnTo>
                  <a:lnTo>
                    <a:pt x="617" y="805"/>
                  </a:lnTo>
                  <a:lnTo>
                    <a:pt x="623" y="768"/>
                  </a:lnTo>
                  <a:lnTo>
                    <a:pt x="676" y="768"/>
                  </a:lnTo>
                  <a:lnTo>
                    <a:pt x="629" y="1046"/>
                  </a:lnTo>
                  <a:lnTo>
                    <a:pt x="0" y="1046"/>
                  </a:lnTo>
                  <a:lnTo>
                    <a:pt x="0" y="1009"/>
                  </a:lnTo>
                  <a:lnTo>
                    <a:pt x="12" y="997"/>
                  </a:lnTo>
                  <a:lnTo>
                    <a:pt x="18" y="984"/>
                  </a:lnTo>
                  <a:lnTo>
                    <a:pt x="382" y="607"/>
                  </a:lnTo>
                  <a:lnTo>
                    <a:pt x="429" y="557"/>
                  </a:lnTo>
                  <a:lnTo>
                    <a:pt x="476" y="483"/>
                  </a:lnTo>
                  <a:lnTo>
                    <a:pt x="511" y="403"/>
                  </a:lnTo>
                  <a:lnTo>
                    <a:pt x="529" y="304"/>
                  </a:lnTo>
                  <a:lnTo>
                    <a:pt x="517" y="229"/>
                  </a:lnTo>
                  <a:lnTo>
                    <a:pt x="488" y="161"/>
                  </a:lnTo>
                  <a:lnTo>
                    <a:pt x="441" y="106"/>
                  </a:lnTo>
                  <a:lnTo>
                    <a:pt x="376" y="62"/>
                  </a:lnTo>
                  <a:lnTo>
                    <a:pt x="294" y="50"/>
                  </a:lnTo>
                  <a:lnTo>
                    <a:pt x="235" y="56"/>
                  </a:lnTo>
                  <a:lnTo>
                    <a:pt x="176" y="81"/>
                  </a:lnTo>
                  <a:lnTo>
                    <a:pt x="118" y="130"/>
                  </a:lnTo>
                  <a:lnTo>
                    <a:pt x="77" y="198"/>
                  </a:lnTo>
                  <a:lnTo>
                    <a:pt x="100" y="198"/>
                  </a:lnTo>
                  <a:lnTo>
                    <a:pt x="123" y="205"/>
                  </a:lnTo>
                  <a:lnTo>
                    <a:pt x="159" y="242"/>
                  </a:lnTo>
                  <a:lnTo>
                    <a:pt x="159" y="260"/>
                  </a:lnTo>
                  <a:lnTo>
                    <a:pt x="165" y="273"/>
                  </a:lnTo>
                  <a:lnTo>
                    <a:pt x="165" y="310"/>
                  </a:lnTo>
                  <a:lnTo>
                    <a:pt x="153" y="328"/>
                  </a:lnTo>
                  <a:lnTo>
                    <a:pt x="129" y="353"/>
                  </a:lnTo>
                  <a:lnTo>
                    <a:pt x="112" y="366"/>
                  </a:lnTo>
                  <a:lnTo>
                    <a:pt x="100" y="372"/>
                  </a:lnTo>
                  <a:lnTo>
                    <a:pt x="65" y="372"/>
                  </a:lnTo>
                  <a:lnTo>
                    <a:pt x="30" y="353"/>
                  </a:lnTo>
                  <a:lnTo>
                    <a:pt x="6" y="328"/>
                  </a:lnTo>
                  <a:lnTo>
                    <a:pt x="0" y="310"/>
                  </a:lnTo>
                  <a:lnTo>
                    <a:pt x="0" y="285"/>
                  </a:lnTo>
                  <a:lnTo>
                    <a:pt x="18" y="198"/>
                  </a:lnTo>
                  <a:lnTo>
                    <a:pt x="59" y="118"/>
                  </a:lnTo>
                  <a:lnTo>
                    <a:pt x="123" y="56"/>
                  </a:lnTo>
                  <a:lnTo>
                    <a:pt x="212" y="13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1" name="Freeform 13"/>
            <p:cNvSpPr>
              <a:spLocks noEditPoints="1"/>
            </p:cNvSpPr>
            <p:nvPr/>
          </p:nvSpPr>
          <p:spPr bwMode="auto">
            <a:xfrm>
              <a:off x="9407" y="4146"/>
              <a:ext cx="887" cy="1609"/>
            </a:xfrm>
            <a:custGeom>
              <a:avLst/>
              <a:gdLst/>
              <a:ahLst/>
              <a:cxnLst>
                <a:cxn ang="0">
                  <a:pos x="182" y="953"/>
                </a:cxn>
                <a:cxn ang="0">
                  <a:pos x="153" y="1151"/>
                </a:cxn>
                <a:cxn ang="0">
                  <a:pos x="147" y="1281"/>
                </a:cxn>
                <a:cxn ang="0">
                  <a:pos x="164" y="1473"/>
                </a:cxn>
                <a:cxn ang="0">
                  <a:pos x="217" y="1554"/>
                </a:cxn>
                <a:cxn ang="0">
                  <a:pos x="323" y="1541"/>
                </a:cxn>
                <a:cxn ang="0">
                  <a:pos x="446" y="1405"/>
                </a:cxn>
                <a:cxn ang="0">
                  <a:pos x="558" y="1176"/>
                </a:cxn>
                <a:cxn ang="0">
                  <a:pos x="634" y="935"/>
                </a:cxn>
                <a:cxn ang="0">
                  <a:pos x="658" y="836"/>
                </a:cxn>
                <a:cxn ang="0">
                  <a:pos x="622" y="50"/>
                </a:cxn>
                <a:cxn ang="0">
                  <a:pos x="511" y="99"/>
                </a:cxn>
                <a:cxn ang="0">
                  <a:pos x="423" y="217"/>
                </a:cxn>
                <a:cxn ang="0">
                  <a:pos x="317" y="452"/>
                </a:cxn>
                <a:cxn ang="0">
                  <a:pos x="223" y="768"/>
                </a:cxn>
                <a:cxn ang="0">
                  <a:pos x="699" y="644"/>
                </a:cxn>
                <a:cxn ang="0">
                  <a:pos x="728" y="464"/>
                </a:cxn>
                <a:cxn ang="0">
                  <a:pos x="740" y="254"/>
                </a:cxn>
                <a:cxn ang="0">
                  <a:pos x="722" y="136"/>
                </a:cxn>
                <a:cxn ang="0">
                  <a:pos x="669" y="62"/>
                </a:cxn>
                <a:cxn ang="0">
                  <a:pos x="628" y="0"/>
                </a:cxn>
                <a:cxn ang="0">
                  <a:pos x="758" y="50"/>
                </a:cxn>
                <a:cxn ang="0">
                  <a:pos x="840" y="174"/>
                </a:cxn>
                <a:cxn ang="0">
                  <a:pos x="887" y="396"/>
                </a:cxn>
                <a:cxn ang="0">
                  <a:pos x="875" y="632"/>
                </a:cxn>
                <a:cxn ang="0">
                  <a:pos x="793" y="984"/>
                </a:cxn>
                <a:cxn ang="0">
                  <a:pos x="646" y="1294"/>
                </a:cxn>
                <a:cxn ang="0">
                  <a:pos x="458" y="1523"/>
                </a:cxn>
                <a:cxn ang="0">
                  <a:pos x="258" y="1609"/>
                </a:cxn>
                <a:cxn ang="0">
                  <a:pos x="117" y="1554"/>
                </a:cxn>
                <a:cxn ang="0">
                  <a:pos x="41" y="1417"/>
                </a:cxn>
                <a:cxn ang="0">
                  <a:pos x="6" y="1244"/>
                </a:cxn>
                <a:cxn ang="0">
                  <a:pos x="12" y="997"/>
                </a:cxn>
                <a:cxn ang="0">
                  <a:pos x="82" y="675"/>
                </a:cxn>
                <a:cxn ang="0">
                  <a:pos x="206" y="384"/>
                </a:cxn>
                <a:cxn ang="0">
                  <a:pos x="364" y="149"/>
                </a:cxn>
                <a:cxn ang="0">
                  <a:pos x="540" y="19"/>
                </a:cxn>
              </a:cxnLst>
              <a:rect l="0" t="0" r="r" b="b"/>
              <a:pathLst>
                <a:path w="887" h="1609">
                  <a:moveTo>
                    <a:pt x="211" y="836"/>
                  </a:moveTo>
                  <a:lnTo>
                    <a:pt x="182" y="953"/>
                  </a:lnTo>
                  <a:lnTo>
                    <a:pt x="164" y="1065"/>
                  </a:lnTo>
                  <a:lnTo>
                    <a:pt x="153" y="1151"/>
                  </a:lnTo>
                  <a:lnTo>
                    <a:pt x="147" y="1219"/>
                  </a:lnTo>
                  <a:lnTo>
                    <a:pt x="147" y="1281"/>
                  </a:lnTo>
                  <a:lnTo>
                    <a:pt x="153" y="1393"/>
                  </a:lnTo>
                  <a:lnTo>
                    <a:pt x="164" y="1473"/>
                  </a:lnTo>
                  <a:lnTo>
                    <a:pt x="188" y="1523"/>
                  </a:lnTo>
                  <a:lnTo>
                    <a:pt x="217" y="1554"/>
                  </a:lnTo>
                  <a:lnTo>
                    <a:pt x="258" y="1560"/>
                  </a:lnTo>
                  <a:lnTo>
                    <a:pt x="323" y="1541"/>
                  </a:lnTo>
                  <a:lnTo>
                    <a:pt x="388" y="1485"/>
                  </a:lnTo>
                  <a:lnTo>
                    <a:pt x="446" y="1405"/>
                  </a:lnTo>
                  <a:lnTo>
                    <a:pt x="505" y="1300"/>
                  </a:lnTo>
                  <a:lnTo>
                    <a:pt x="558" y="1176"/>
                  </a:lnTo>
                  <a:lnTo>
                    <a:pt x="605" y="1052"/>
                  </a:lnTo>
                  <a:lnTo>
                    <a:pt x="634" y="935"/>
                  </a:lnTo>
                  <a:lnTo>
                    <a:pt x="658" y="842"/>
                  </a:lnTo>
                  <a:lnTo>
                    <a:pt x="658" y="836"/>
                  </a:lnTo>
                  <a:lnTo>
                    <a:pt x="211" y="836"/>
                  </a:lnTo>
                  <a:close/>
                  <a:moveTo>
                    <a:pt x="622" y="50"/>
                  </a:moveTo>
                  <a:lnTo>
                    <a:pt x="564" y="62"/>
                  </a:lnTo>
                  <a:lnTo>
                    <a:pt x="511" y="99"/>
                  </a:lnTo>
                  <a:lnTo>
                    <a:pt x="464" y="155"/>
                  </a:lnTo>
                  <a:lnTo>
                    <a:pt x="423" y="217"/>
                  </a:lnTo>
                  <a:lnTo>
                    <a:pt x="388" y="285"/>
                  </a:lnTo>
                  <a:lnTo>
                    <a:pt x="317" y="452"/>
                  </a:lnTo>
                  <a:lnTo>
                    <a:pt x="264" y="613"/>
                  </a:lnTo>
                  <a:lnTo>
                    <a:pt x="223" y="768"/>
                  </a:lnTo>
                  <a:lnTo>
                    <a:pt x="669" y="768"/>
                  </a:lnTo>
                  <a:lnTo>
                    <a:pt x="699" y="644"/>
                  </a:lnTo>
                  <a:lnTo>
                    <a:pt x="716" y="545"/>
                  </a:lnTo>
                  <a:lnTo>
                    <a:pt x="728" y="464"/>
                  </a:lnTo>
                  <a:lnTo>
                    <a:pt x="740" y="390"/>
                  </a:lnTo>
                  <a:lnTo>
                    <a:pt x="740" y="254"/>
                  </a:lnTo>
                  <a:lnTo>
                    <a:pt x="734" y="192"/>
                  </a:lnTo>
                  <a:lnTo>
                    <a:pt x="722" y="136"/>
                  </a:lnTo>
                  <a:lnTo>
                    <a:pt x="699" y="93"/>
                  </a:lnTo>
                  <a:lnTo>
                    <a:pt x="669" y="62"/>
                  </a:lnTo>
                  <a:lnTo>
                    <a:pt x="622" y="50"/>
                  </a:lnTo>
                  <a:close/>
                  <a:moveTo>
                    <a:pt x="628" y="0"/>
                  </a:moveTo>
                  <a:lnTo>
                    <a:pt x="705" y="13"/>
                  </a:lnTo>
                  <a:lnTo>
                    <a:pt x="758" y="50"/>
                  </a:lnTo>
                  <a:lnTo>
                    <a:pt x="805" y="106"/>
                  </a:lnTo>
                  <a:lnTo>
                    <a:pt x="840" y="174"/>
                  </a:lnTo>
                  <a:lnTo>
                    <a:pt x="863" y="248"/>
                  </a:lnTo>
                  <a:lnTo>
                    <a:pt x="887" y="396"/>
                  </a:lnTo>
                  <a:lnTo>
                    <a:pt x="887" y="458"/>
                  </a:lnTo>
                  <a:lnTo>
                    <a:pt x="875" y="632"/>
                  </a:lnTo>
                  <a:lnTo>
                    <a:pt x="840" y="811"/>
                  </a:lnTo>
                  <a:lnTo>
                    <a:pt x="793" y="984"/>
                  </a:lnTo>
                  <a:lnTo>
                    <a:pt x="722" y="1145"/>
                  </a:lnTo>
                  <a:lnTo>
                    <a:pt x="646" y="1294"/>
                  </a:lnTo>
                  <a:lnTo>
                    <a:pt x="558" y="1424"/>
                  </a:lnTo>
                  <a:lnTo>
                    <a:pt x="458" y="1523"/>
                  </a:lnTo>
                  <a:lnTo>
                    <a:pt x="358" y="1584"/>
                  </a:lnTo>
                  <a:lnTo>
                    <a:pt x="258" y="1609"/>
                  </a:lnTo>
                  <a:lnTo>
                    <a:pt x="182" y="1597"/>
                  </a:lnTo>
                  <a:lnTo>
                    <a:pt x="117" y="1554"/>
                  </a:lnTo>
                  <a:lnTo>
                    <a:pt x="70" y="1498"/>
                  </a:lnTo>
                  <a:lnTo>
                    <a:pt x="41" y="1417"/>
                  </a:lnTo>
                  <a:lnTo>
                    <a:pt x="18" y="1337"/>
                  </a:lnTo>
                  <a:lnTo>
                    <a:pt x="6" y="1244"/>
                  </a:lnTo>
                  <a:lnTo>
                    <a:pt x="0" y="1151"/>
                  </a:lnTo>
                  <a:lnTo>
                    <a:pt x="12" y="997"/>
                  </a:lnTo>
                  <a:lnTo>
                    <a:pt x="35" y="836"/>
                  </a:lnTo>
                  <a:lnTo>
                    <a:pt x="82" y="675"/>
                  </a:lnTo>
                  <a:lnTo>
                    <a:pt x="135" y="526"/>
                  </a:lnTo>
                  <a:lnTo>
                    <a:pt x="206" y="384"/>
                  </a:lnTo>
                  <a:lnTo>
                    <a:pt x="282" y="260"/>
                  </a:lnTo>
                  <a:lnTo>
                    <a:pt x="364" y="149"/>
                  </a:lnTo>
                  <a:lnTo>
                    <a:pt x="452" y="68"/>
                  </a:lnTo>
                  <a:lnTo>
                    <a:pt x="540" y="19"/>
                  </a:lnTo>
                  <a:lnTo>
                    <a:pt x="6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2" name="Freeform 14"/>
            <p:cNvSpPr>
              <a:spLocks/>
            </p:cNvSpPr>
            <p:nvPr/>
          </p:nvSpPr>
          <p:spPr bwMode="auto">
            <a:xfrm>
              <a:off x="11175" y="4190"/>
              <a:ext cx="2143" cy="1646"/>
            </a:xfrm>
            <a:custGeom>
              <a:avLst/>
              <a:gdLst/>
              <a:ahLst/>
              <a:cxnLst>
                <a:cxn ang="0">
                  <a:pos x="246" y="18"/>
                </a:cxn>
                <a:cxn ang="0">
                  <a:pos x="417" y="204"/>
                </a:cxn>
                <a:cxn ang="0">
                  <a:pos x="481" y="532"/>
                </a:cxn>
                <a:cxn ang="0">
                  <a:pos x="475" y="965"/>
                </a:cxn>
                <a:cxn ang="0">
                  <a:pos x="428" y="1243"/>
                </a:cxn>
                <a:cxn ang="0">
                  <a:pos x="599" y="1014"/>
                </a:cxn>
                <a:cxn ang="0">
                  <a:pos x="963" y="433"/>
                </a:cxn>
                <a:cxn ang="0">
                  <a:pos x="1116" y="123"/>
                </a:cxn>
                <a:cxn ang="0">
                  <a:pos x="1104" y="92"/>
                </a:cxn>
                <a:cxn ang="0">
                  <a:pos x="1198" y="6"/>
                </a:cxn>
                <a:cxn ang="0">
                  <a:pos x="1262" y="12"/>
                </a:cxn>
                <a:cxn ang="0">
                  <a:pos x="1351" y="297"/>
                </a:cxn>
                <a:cxn ang="0">
                  <a:pos x="1462" y="854"/>
                </a:cxn>
                <a:cxn ang="0">
                  <a:pos x="1503" y="1330"/>
                </a:cxn>
                <a:cxn ang="0">
                  <a:pos x="1591" y="1231"/>
                </a:cxn>
                <a:cxn ang="0">
                  <a:pos x="1756" y="996"/>
                </a:cxn>
                <a:cxn ang="0">
                  <a:pos x="1979" y="612"/>
                </a:cxn>
                <a:cxn ang="0">
                  <a:pos x="2049" y="377"/>
                </a:cxn>
                <a:cxn ang="0">
                  <a:pos x="1997" y="241"/>
                </a:cxn>
                <a:cxn ang="0">
                  <a:pos x="1920" y="210"/>
                </a:cxn>
                <a:cxn ang="0">
                  <a:pos x="1897" y="173"/>
                </a:cxn>
                <a:cxn ang="0">
                  <a:pos x="1926" y="55"/>
                </a:cxn>
                <a:cxn ang="0">
                  <a:pos x="2020" y="12"/>
                </a:cxn>
                <a:cxn ang="0">
                  <a:pos x="2114" y="99"/>
                </a:cxn>
                <a:cxn ang="0">
                  <a:pos x="2132" y="365"/>
                </a:cxn>
                <a:cxn ang="0">
                  <a:pos x="1961" y="798"/>
                </a:cxn>
                <a:cxn ang="0">
                  <a:pos x="1691" y="1243"/>
                </a:cxn>
                <a:cxn ang="0">
                  <a:pos x="1415" y="1602"/>
                </a:cxn>
                <a:cxn ang="0">
                  <a:pos x="1380" y="1646"/>
                </a:cxn>
                <a:cxn ang="0">
                  <a:pos x="1356" y="1565"/>
                </a:cxn>
                <a:cxn ang="0">
                  <a:pos x="1345" y="1311"/>
                </a:cxn>
                <a:cxn ang="0">
                  <a:pos x="1251" y="618"/>
                </a:cxn>
                <a:cxn ang="0">
                  <a:pos x="1139" y="260"/>
                </a:cxn>
                <a:cxn ang="0">
                  <a:pos x="1051" y="439"/>
                </a:cxn>
                <a:cxn ang="0">
                  <a:pos x="652" y="1107"/>
                </a:cxn>
                <a:cxn ang="0">
                  <a:pos x="270" y="1615"/>
                </a:cxn>
                <a:cxn ang="0">
                  <a:pos x="241" y="1633"/>
                </a:cxn>
                <a:cxn ang="0">
                  <a:pos x="241" y="1540"/>
                </a:cxn>
                <a:cxn ang="0">
                  <a:pos x="282" y="1318"/>
                </a:cxn>
                <a:cxn ang="0">
                  <a:pos x="323" y="903"/>
                </a:cxn>
                <a:cxn ang="0">
                  <a:pos x="317" y="569"/>
                </a:cxn>
                <a:cxn ang="0">
                  <a:pos x="241" y="253"/>
                </a:cxn>
                <a:cxn ang="0">
                  <a:pos x="88" y="123"/>
                </a:cxn>
                <a:cxn ang="0">
                  <a:pos x="0" y="105"/>
                </a:cxn>
                <a:cxn ang="0">
                  <a:pos x="47" y="37"/>
                </a:cxn>
              </a:cxnLst>
              <a:rect l="0" t="0" r="r" b="b"/>
              <a:pathLst>
                <a:path w="2143" h="1646">
                  <a:moveTo>
                    <a:pt x="147" y="0"/>
                  </a:moveTo>
                  <a:lnTo>
                    <a:pt x="194" y="6"/>
                  </a:lnTo>
                  <a:lnTo>
                    <a:pt x="246" y="18"/>
                  </a:lnTo>
                  <a:lnTo>
                    <a:pt x="305" y="55"/>
                  </a:lnTo>
                  <a:lnTo>
                    <a:pt x="364" y="111"/>
                  </a:lnTo>
                  <a:lnTo>
                    <a:pt x="417" y="204"/>
                  </a:lnTo>
                  <a:lnTo>
                    <a:pt x="452" y="309"/>
                  </a:lnTo>
                  <a:lnTo>
                    <a:pt x="470" y="420"/>
                  </a:lnTo>
                  <a:lnTo>
                    <a:pt x="481" y="532"/>
                  </a:lnTo>
                  <a:lnTo>
                    <a:pt x="487" y="625"/>
                  </a:lnTo>
                  <a:lnTo>
                    <a:pt x="487" y="680"/>
                  </a:lnTo>
                  <a:lnTo>
                    <a:pt x="475" y="965"/>
                  </a:lnTo>
                  <a:lnTo>
                    <a:pt x="440" y="1231"/>
                  </a:lnTo>
                  <a:lnTo>
                    <a:pt x="434" y="1243"/>
                  </a:lnTo>
                  <a:lnTo>
                    <a:pt x="428" y="1243"/>
                  </a:lnTo>
                  <a:lnTo>
                    <a:pt x="440" y="1250"/>
                  </a:lnTo>
                  <a:lnTo>
                    <a:pt x="440" y="1231"/>
                  </a:lnTo>
                  <a:lnTo>
                    <a:pt x="599" y="1014"/>
                  </a:lnTo>
                  <a:lnTo>
                    <a:pt x="740" y="804"/>
                  </a:lnTo>
                  <a:lnTo>
                    <a:pt x="863" y="612"/>
                  </a:lnTo>
                  <a:lnTo>
                    <a:pt x="963" y="433"/>
                  </a:lnTo>
                  <a:lnTo>
                    <a:pt x="1045" y="278"/>
                  </a:lnTo>
                  <a:lnTo>
                    <a:pt x="1116" y="136"/>
                  </a:lnTo>
                  <a:lnTo>
                    <a:pt x="1116" y="123"/>
                  </a:lnTo>
                  <a:lnTo>
                    <a:pt x="1110" y="111"/>
                  </a:lnTo>
                  <a:lnTo>
                    <a:pt x="1104" y="105"/>
                  </a:lnTo>
                  <a:lnTo>
                    <a:pt x="1104" y="92"/>
                  </a:lnTo>
                  <a:lnTo>
                    <a:pt x="1121" y="62"/>
                  </a:lnTo>
                  <a:lnTo>
                    <a:pt x="1157" y="31"/>
                  </a:lnTo>
                  <a:lnTo>
                    <a:pt x="1198" y="6"/>
                  </a:lnTo>
                  <a:lnTo>
                    <a:pt x="1239" y="0"/>
                  </a:lnTo>
                  <a:lnTo>
                    <a:pt x="1251" y="0"/>
                  </a:lnTo>
                  <a:lnTo>
                    <a:pt x="1262" y="12"/>
                  </a:lnTo>
                  <a:lnTo>
                    <a:pt x="1268" y="24"/>
                  </a:lnTo>
                  <a:lnTo>
                    <a:pt x="1309" y="148"/>
                  </a:lnTo>
                  <a:lnTo>
                    <a:pt x="1351" y="297"/>
                  </a:lnTo>
                  <a:lnTo>
                    <a:pt x="1392" y="464"/>
                  </a:lnTo>
                  <a:lnTo>
                    <a:pt x="1427" y="656"/>
                  </a:lnTo>
                  <a:lnTo>
                    <a:pt x="1462" y="854"/>
                  </a:lnTo>
                  <a:lnTo>
                    <a:pt x="1486" y="1064"/>
                  </a:lnTo>
                  <a:lnTo>
                    <a:pt x="1503" y="1274"/>
                  </a:lnTo>
                  <a:lnTo>
                    <a:pt x="1503" y="1330"/>
                  </a:lnTo>
                  <a:lnTo>
                    <a:pt x="1509" y="1330"/>
                  </a:lnTo>
                  <a:lnTo>
                    <a:pt x="1550" y="1287"/>
                  </a:lnTo>
                  <a:lnTo>
                    <a:pt x="1591" y="1231"/>
                  </a:lnTo>
                  <a:lnTo>
                    <a:pt x="1638" y="1163"/>
                  </a:lnTo>
                  <a:lnTo>
                    <a:pt x="1697" y="1083"/>
                  </a:lnTo>
                  <a:lnTo>
                    <a:pt x="1756" y="996"/>
                  </a:lnTo>
                  <a:lnTo>
                    <a:pt x="1815" y="903"/>
                  </a:lnTo>
                  <a:lnTo>
                    <a:pt x="1932" y="705"/>
                  </a:lnTo>
                  <a:lnTo>
                    <a:pt x="1979" y="612"/>
                  </a:lnTo>
                  <a:lnTo>
                    <a:pt x="2014" y="519"/>
                  </a:lnTo>
                  <a:lnTo>
                    <a:pt x="2038" y="445"/>
                  </a:lnTo>
                  <a:lnTo>
                    <a:pt x="2049" y="377"/>
                  </a:lnTo>
                  <a:lnTo>
                    <a:pt x="2044" y="315"/>
                  </a:lnTo>
                  <a:lnTo>
                    <a:pt x="2020" y="272"/>
                  </a:lnTo>
                  <a:lnTo>
                    <a:pt x="1997" y="241"/>
                  </a:lnTo>
                  <a:lnTo>
                    <a:pt x="1967" y="222"/>
                  </a:lnTo>
                  <a:lnTo>
                    <a:pt x="1938" y="216"/>
                  </a:lnTo>
                  <a:lnTo>
                    <a:pt x="1920" y="210"/>
                  </a:lnTo>
                  <a:lnTo>
                    <a:pt x="1914" y="210"/>
                  </a:lnTo>
                  <a:lnTo>
                    <a:pt x="1897" y="191"/>
                  </a:lnTo>
                  <a:lnTo>
                    <a:pt x="1897" y="173"/>
                  </a:lnTo>
                  <a:lnTo>
                    <a:pt x="1903" y="142"/>
                  </a:lnTo>
                  <a:lnTo>
                    <a:pt x="1908" y="99"/>
                  </a:lnTo>
                  <a:lnTo>
                    <a:pt x="1926" y="55"/>
                  </a:lnTo>
                  <a:lnTo>
                    <a:pt x="1955" y="18"/>
                  </a:lnTo>
                  <a:lnTo>
                    <a:pt x="1985" y="6"/>
                  </a:lnTo>
                  <a:lnTo>
                    <a:pt x="2020" y="12"/>
                  </a:lnTo>
                  <a:lnTo>
                    <a:pt x="2055" y="24"/>
                  </a:lnTo>
                  <a:lnTo>
                    <a:pt x="2091" y="55"/>
                  </a:lnTo>
                  <a:lnTo>
                    <a:pt x="2114" y="99"/>
                  </a:lnTo>
                  <a:lnTo>
                    <a:pt x="2138" y="161"/>
                  </a:lnTo>
                  <a:lnTo>
                    <a:pt x="2143" y="241"/>
                  </a:lnTo>
                  <a:lnTo>
                    <a:pt x="2132" y="365"/>
                  </a:lnTo>
                  <a:lnTo>
                    <a:pt x="2091" y="501"/>
                  </a:lnTo>
                  <a:lnTo>
                    <a:pt x="2038" y="649"/>
                  </a:lnTo>
                  <a:lnTo>
                    <a:pt x="1961" y="798"/>
                  </a:lnTo>
                  <a:lnTo>
                    <a:pt x="1879" y="953"/>
                  </a:lnTo>
                  <a:lnTo>
                    <a:pt x="1785" y="1101"/>
                  </a:lnTo>
                  <a:lnTo>
                    <a:pt x="1691" y="1243"/>
                  </a:lnTo>
                  <a:lnTo>
                    <a:pt x="1591" y="1380"/>
                  </a:lnTo>
                  <a:lnTo>
                    <a:pt x="1497" y="1497"/>
                  </a:lnTo>
                  <a:lnTo>
                    <a:pt x="1415" y="1602"/>
                  </a:lnTo>
                  <a:lnTo>
                    <a:pt x="1392" y="1627"/>
                  </a:lnTo>
                  <a:lnTo>
                    <a:pt x="1386" y="1639"/>
                  </a:lnTo>
                  <a:lnTo>
                    <a:pt x="1380" y="1646"/>
                  </a:lnTo>
                  <a:lnTo>
                    <a:pt x="1368" y="1646"/>
                  </a:lnTo>
                  <a:lnTo>
                    <a:pt x="1356" y="1633"/>
                  </a:lnTo>
                  <a:lnTo>
                    <a:pt x="1356" y="1565"/>
                  </a:lnTo>
                  <a:lnTo>
                    <a:pt x="1351" y="1522"/>
                  </a:lnTo>
                  <a:lnTo>
                    <a:pt x="1351" y="1503"/>
                  </a:lnTo>
                  <a:lnTo>
                    <a:pt x="1345" y="1311"/>
                  </a:lnTo>
                  <a:lnTo>
                    <a:pt x="1327" y="1126"/>
                  </a:lnTo>
                  <a:lnTo>
                    <a:pt x="1292" y="860"/>
                  </a:lnTo>
                  <a:lnTo>
                    <a:pt x="1251" y="618"/>
                  </a:lnTo>
                  <a:lnTo>
                    <a:pt x="1198" y="408"/>
                  </a:lnTo>
                  <a:lnTo>
                    <a:pt x="1151" y="235"/>
                  </a:lnTo>
                  <a:lnTo>
                    <a:pt x="1139" y="260"/>
                  </a:lnTo>
                  <a:lnTo>
                    <a:pt x="1121" y="303"/>
                  </a:lnTo>
                  <a:lnTo>
                    <a:pt x="1092" y="365"/>
                  </a:lnTo>
                  <a:lnTo>
                    <a:pt x="1051" y="439"/>
                  </a:lnTo>
                  <a:lnTo>
                    <a:pt x="1004" y="526"/>
                  </a:lnTo>
                  <a:lnTo>
                    <a:pt x="828" y="829"/>
                  </a:lnTo>
                  <a:lnTo>
                    <a:pt x="652" y="1107"/>
                  </a:lnTo>
                  <a:lnTo>
                    <a:pt x="475" y="1355"/>
                  </a:lnTo>
                  <a:lnTo>
                    <a:pt x="293" y="1590"/>
                  </a:lnTo>
                  <a:lnTo>
                    <a:pt x="270" y="1615"/>
                  </a:lnTo>
                  <a:lnTo>
                    <a:pt x="264" y="1627"/>
                  </a:lnTo>
                  <a:lnTo>
                    <a:pt x="258" y="1633"/>
                  </a:lnTo>
                  <a:lnTo>
                    <a:pt x="241" y="1633"/>
                  </a:lnTo>
                  <a:lnTo>
                    <a:pt x="235" y="1621"/>
                  </a:lnTo>
                  <a:lnTo>
                    <a:pt x="235" y="1559"/>
                  </a:lnTo>
                  <a:lnTo>
                    <a:pt x="241" y="1540"/>
                  </a:lnTo>
                  <a:lnTo>
                    <a:pt x="246" y="1497"/>
                  </a:lnTo>
                  <a:lnTo>
                    <a:pt x="264" y="1423"/>
                  </a:lnTo>
                  <a:lnTo>
                    <a:pt x="282" y="1318"/>
                  </a:lnTo>
                  <a:lnTo>
                    <a:pt x="299" y="1188"/>
                  </a:lnTo>
                  <a:lnTo>
                    <a:pt x="311" y="1052"/>
                  </a:lnTo>
                  <a:lnTo>
                    <a:pt x="323" y="903"/>
                  </a:lnTo>
                  <a:lnTo>
                    <a:pt x="329" y="755"/>
                  </a:lnTo>
                  <a:lnTo>
                    <a:pt x="329" y="668"/>
                  </a:lnTo>
                  <a:lnTo>
                    <a:pt x="317" y="569"/>
                  </a:lnTo>
                  <a:lnTo>
                    <a:pt x="299" y="458"/>
                  </a:lnTo>
                  <a:lnTo>
                    <a:pt x="276" y="346"/>
                  </a:lnTo>
                  <a:lnTo>
                    <a:pt x="241" y="253"/>
                  </a:lnTo>
                  <a:lnTo>
                    <a:pt x="194" y="185"/>
                  </a:lnTo>
                  <a:lnTo>
                    <a:pt x="141" y="142"/>
                  </a:lnTo>
                  <a:lnTo>
                    <a:pt x="88" y="123"/>
                  </a:lnTo>
                  <a:lnTo>
                    <a:pt x="35" y="111"/>
                  </a:lnTo>
                  <a:lnTo>
                    <a:pt x="11" y="111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11" y="68"/>
                  </a:lnTo>
                  <a:lnTo>
                    <a:pt x="47" y="37"/>
                  </a:lnTo>
                  <a:lnTo>
                    <a:pt x="94" y="12"/>
                  </a:lnTo>
                  <a:lnTo>
                    <a:pt x="1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3" name="Freeform 15"/>
            <p:cNvSpPr>
              <a:spLocks noEditPoints="1"/>
            </p:cNvSpPr>
            <p:nvPr/>
          </p:nvSpPr>
          <p:spPr bwMode="auto">
            <a:xfrm>
              <a:off x="13500" y="4214"/>
              <a:ext cx="647" cy="718"/>
            </a:xfrm>
            <a:custGeom>
              <a:avLst/>
              <a:gdLst/>
              <a:ahLst/>
              <a:cxnLst>
                <a:cxn ang="0">
                  <a:pos x="365" y="50"/>
                </a:cxn>
                <a:cxn ang="0">
                  <a:pos x="276" y="93"/>
                </a:cxn>
                <a:cxn ang="0">
                  <a:pos x="188" y="205"/>
                </a:cxn>
                <a:cxn ang="0">
                  <a:pos x="147" y="285"/>
                </a:cxn>
                <a:cxn ang="0">
                  <a:pos x="153" y="285"/>
                </a:cxn>
                <a:cxn ang="0">
                  <a:pos x="353" y="279"/>
                </a:cxn>
                <a:cxn ang="0">
                  <a:pos x="459" y="248"/>
                </a:cxn>
                <a:cxn ang="0">
                  <a:pos x="535" y="180"/>
                </a:cxn>
                <a:cxn ang="0">
                  <a:pos x="535" y="93"/>
                </a:cxn>
                <a:cxn ang="0">
                  <a:pos x="470" y="44"/>
                </a:cxn>
                <a:cxn ang="0">
                  <a:pos x="400" y="38"/>
                </a:cxn>
                <a:cxn ang="0">
                  <a:pos x="506" y="7"/>
                </a:cxn>
                <a:cxn ang="0">
                  <a:pos x="605" y="81"/>
                </a:cxn>
                <a:cxn ang="0">
                  <a:pos x="611" y="180"/>
                </a:cxn>
                <a:cxn ang="0">
                  <a:pos x="553" y="266"/>
                </a:cxn>
                <a:cxn ang="0">
                  <a:pos x="417" y="322"/>
                </a:cxn>
                <a:cxn ang="0">
                  <a:pos x="288" y="335"/>
                </a:cxn>
                <a:cxn ang="0">
                  <a:pos x="124" y="409"/>
                </a:cxn>
                <a:cxn ang="0">
                  <a:pos x="118" y="477"/>
                </a:cxn>
                <a:cxn ang="0">
                  <a:pos x="147" y="601"/>
                </a:cxn>
                <a:cxn ang="0">
                  <a:pos x="224" y="663"/>
                </a:cxn>
                <a:cxn ang="0">
                  <a:pos x="306" y="669"/>
                </a:cxn>
                <a:cxn ang="0">
                  <a:pos x="435" y="638"/>
                </a:cxn>
                <a:cxn ang="0">
                  <a:pos x="594" y="526"/>
                </a:cxn>
                <a:cxn ang="0">
                  <a:pos x="629" y="508"/>
                </a:cxn>
                <a:cxn ang="0">
                  <a:pos x="647" y="539"/>
                </a:cxn>
                <a:cxn ang="0">
                  <a:pos x="582" y="619"/>
                </a:cxn>
                <a:cxn ang="0">
                  <a:pos x="459" y="687"/>
                </a:cxn>
                <a:cxn ang="0">
                  <a:pos x="271" y="718"/>
                </a:cxn>
                <a:cxn ang="0">
                  <a:pos x="124" y="675"/>
                </a:cxn>
                <a:cxn ang="0">
                  <a:pos x="30" y="570"/>
                </a:cxn>
                <a:cxn ang="0">
                  <a:pos x="0" y="421"/>
                </a:cxn>
                <a:cxn ang="0">
                  <a:pos x="53" y="217"/>
                </a:cxn>
                <a:cxn ang="0">
                  <a:pos x="183" y="81"/>
                </a:cxn>
                <a:cxn ang="0">
                  <a:pos x="347" y="7"/>
                </a:cxn>
              </a:cxnLst>
              <a:rect l="0" t="0" r="r" b="b"/>
              <a:pathLst>
                <a:path w="647" h="718">
                  <a:moveTo>
                    <a:pt x="400" y="38"/>
                  </a:moveTo>
                  <a:lnTo>
                    <a:pt x="365" y="50"/>
                  </a:lnTo>
                  <a:lnTo>
                    <a:pt x="323" y="62"/>
                  </a:lnTo>
                  <a:lnTo>
                    <a:pt x="276" y="93"/>
                  </a:lnTo>
                  <a:lnTo>
                    <a:pt x="230" y="143"/>
                  </a:lnTo>
                  <a:lnTo>
                    <a:pt x="188" y="205"/>
                  </a:lnTo>
                  <a:lnTo>
                    <a:pt x="153" y="285"/>
                  </a:lnTo>
                  <a:lnTo>
                    <a:pt x="147" y="285"/>
                  </a:lnTo>
                  <a:lnTo>
                    <a:pt x="153" y="291"/>
                  </a:lnTo>
                  <a:lnTo>
                    <a:pt x="153" y="285"/>
                  </a:lnTo>
                  <a:lnTo>
                    <a:pt x="300" y="285"/>
                  </a:lnTo>
                  <a:lnTo>
                    <a:pt x="353" y="279"/>
                  </a:lnTo>
                  <a:lnTo>
                    <a:pt x="412" y="266"/>
                  </a:lnTo>
                  <a:lnTo>
                    <a:pt x="459" y="248"/>
                  </a:lnTo>
                  <a:lnTo>
                    <a:pt x="506" y="217"/>
                  </a:lnTo>
                  <a:lnTo>
                    <a:pt x="535" y="180"/>
                  </a:lnTo>
                  <a:lnTo>
                    <a:pt x="547" y="130"/>
                  </a:lnTo>
                  <a:lnTo>
                    <a:pt x="535" y="93"/>
                  </a:lnTo>
                  <a:lnTo>
                    <a:pt x="511" y="62"/>
                  </a:lnTo>
                  <a:lnTo>
                    <a:pt x="470" y="44"/>
                  </a:lnTo>
                  <a:lnTo>
                    <a:pt x="423" y="38"/>
                  </a:lnTo>
                  <a:lnTo>
                    <a:pt x="400" y="38"/>
                  </a:lnTo>
                  <a:close/>
                  <a:moveTo>
                    <a:pt x="429" y="0"/>
                  </a:moveTo>
                  <a:lnTo>
                    <a:pt x="506" y="7"/>
                  </a:lnTo>
                  <a:lnTo>
                    <a:pt x="564" y="38"/>
                  </a:lnTo>
                  <a:lnTo>
                    <a:pt x="605" y="81"/>
                  </a:lnTo>
                  <a:lnTo>
                    <a:pt x="617" y="137"/>
                  </a:lnTo>
                  <a:lnTo>
                    <a:pt x="611" y="180"/>
                  </a:lnTo>
                  <a:lnTo>
                    <a:pt x="594" y="223"/>
                  </a:lnTo>
                  <a:lnTo>
                    <a:pt x="553" y="266"/>
                  </a:lnTo>
                  <a:lnTo>
                    <a:pt x="482" y="304"/>
                  </a:lnTo>
                  <a:lnTo>
                    <a:pt x="417" y="322"/>
                  </a:lnTo>
                  <a:lnTo>
                    <a:pt x="347" y="328"/>
                  </a:lnTo>
                  <a:lnTo>
                    <a:pt x="288" y="335"/>
                  </a:lnTo>
                  <a:lnTo>
                    <a:pt x="136" y="335"/>
                  </a:lnTo>
                  <a:lnTo>
                    <a:pt x="124" y="409"/>
                  </a:lnTo>
                  <a:lnTo>
                    <a:pt x="118" y="452"/>
                  </a:lnTo>
                  <a:lnTo>
                    <a:pt x="118" y="477"/>
                  </a:lnTo>
                  <a:lnTo>
                    <a:pt x="124" y="545"/>
                  </a:lnTo>
                  <a:lnTo>
                    <a:pt x="147" y="601"/>
                  </a:lnTo>
                  <a:lnTo>
                    <a:pt x="177" y="638"/>
                  </a:lnTo>
                  <a:lnTo>
                    <a:pt x="224" y="663"/>
                  </a:lnTo>
                  <a:lnTo>
                    <a:pt x="271" y="669"/>
                  </a:lnTo>
                  <a:lnTo>
                    <a:pt x="306" y="669"/>
                  </a:lnTo>
                  <a:lnTo>
                    <a:pt x="365" y="663"/>
                  </a:lnTo>
                  <a:lnTo>
                    <a:pt x="435" y="638"/>
                  </a:lnTo>
                  <a:lnTo>
                    <a:pt x="517" y="594"/>
                  </a:lnTo>
                  <a:lnTo>
                    <a:pt x="594" y="526"/>
                  </a:lnTo>
                  <a:lnTo>
                    <a:pt x="611" y="508"/>
                  </a:lnTo>
                  <a:lnTo>
                    <a:pt x="629" y="508"/>
                  </a:lnTo>
                  <a:lnTo>
                    <a:pt x="647" y="526"/>
                  </a:lnTo>
                  <a:lnTo>
                    <a:pt x="647" y="539"/>
                  </a:lnTo>
                  <a:lnTo>
                    <a:pt x="641" y="557"/>
                  </a:lnTo>
                  <a:lnTo>
                    <a:pt x="582" y="619"/>
                  </a:lnTo>
                  <a:lnTo>
                    <a:pt x="529" y="656"/>
                  </a:lnTo>
                  <a:lnTo>
                    <a:pt x="459" y="687"/>
                  </a:lnTo>
                  <a:lnTo>
                    <a:pt x="370" y="712"/>
                  </a:lnTo>
                  <a:lnTo>
                    <a:pt x="271" y="718"/>
                  </a:lnTo>
                  <a:lnTo>
                    <a:pt x="194" y="706"/>
                  </a:lnTo>
                  <a:lnTo>
                    <a:pt x="124" y="675"/>
                  </a:lnTo>
                  <a:lnTo>
                    <a:pt x="71" y="632"/>
                  </a:lnTo>
                  <a:lnTo>
                    <a:pt x="30" y="570"/>
                  </a:lnTo>
                  <a:lnTo>
                    <a:pt x="6" y="502"/>
                  </a:lnTo>
                  <a:lnTo>
                    <a:pt x="0" y="421"/>
                  </a:lnTo>
                  <a:lnTo>
                    <a:pt x="12" y="310"/>
                  </a:lnTo>
                  <a:lnTo>
                    <a:pt x="53" y="217"/>
                  </a:lnTo>
                  <a:lnTo>
                    <a:pt x="112" y="143"/>
                  </a:lnTo>
                  <a:lnTo>
                    <a:pt x="183" y="81"/>
                  </a:lnTo>
                  <a:lnTo>
                    <a:pt x="265" y="38"/>
                  </a:lnTo>
                  <a:lnTo>
                    <a:pt x="347" y="7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4" name="Freeform 16"/>
            <p:cNvSpPr>
              <a:spLocks/>
            </p:cNvSpPr>
            <p:nvPr/>
          </p:nvSpPr>
          <p:spPr bwMode="auto">
            <a:xfrm>
              <a:off x="14305" y="3794"/>
              <a:ext cx="811" cy="1441"/>
            </a:xfrm>
            <a:custGeom>
              <a:avLst/>
              <a:gdLst/>
              <a:ahLst/>
              <a:cxnLst>
                <a:cxn ang="0">
                  <a:pos x="717" y="6"/>
                </a:cxn>
                <a:cxn ang="0">
                  <a:pos x="799" y="68"/>
                </a:cxn>
                <a:cxn ang="0">
                  <a:pos x="805" y="154"/>
                </a:cxn>
                <a:cxn ang="0">
                  <a:pos x="752" y="204"/>
                </a:cxn>
                <a:cxn ang="0">
                  <a:pos x="705" y="210"/>
                </a:cxn>
                <a:cxn ang="0">
                  <a:pos x="675" y="185"/>
                </a:cxn>
                <a:cxn ang="0">
                  <a:pos x="664" y="130"/>
                </a:cxn>
                <a:cxn ang="0">
                  <a:pos x="675" y="99"/>
                </a:cxn>
                <a:cxn ang="0">
                  <a:pos x="705" y="74"/>
                </a:cxn>
                <a:cxn ang="0">
                  <a:pos x="705" y="49"/>
                </a:cxn>
                <a:cxn ang="0">
                  <a:pos x="658" y="43"/>
                </a:cxn>
                <a:cxn ang="0">
                  <a:pos x="617" y="55"/>
                </a:cxn>
                <a:cxn ang="0">
                  <a:pos x="587" y="92"/>
                </a:cxn>
                <a:cxn ang="0">
                  <a:pos x="576" y="142"/>
                </a:cxn>
                <a:cxn ang="0">
                  <a:pos x="558" y="241"/>
                </a:cxn>
                <a:cxn ang="0">
                  <a:pos x="523" y="433"/>
                </a:cxn>
                <a:cxn ang="0">
                  <a:pos x="705" y="439"/>
                </a:cxn>
                <a:cxn ang="0">
                  <a:pos x="711" y="470"/>
                </a:cxn>
                <a:cxn ang="0">
                  <a:pos x="687" y="488"/>
                </a:cxn>
                <a:cxn ang="0">
                  <a:pos x="499" y="482"/>
                </a:cxn>
                <a:cxn ang="0">
                  <a:pos x="417" y="1002"/>
                </a:cxn>
                <a:cxn ang="0">
                  <a:pos x="394" y="1107"/>
                </a:cxn>
                <a:cxn ang="0">
                  <a:pos x="329" y="1299"/>
                </a:cxn>
                <a:cxn ang="0">
                  <a:pos x="264" y="1386"/>
                </a:cxn>
                <a:cxn ang="0">
                  <a:pos x="147" y="1441"/>
                </a:cxn>
                <a:cxn ang="0">
                  <a:pos x="47" y="1410"/>
                </a:cxn>
                <a:cxn ang="0">
                  <a:pos x="0" y="1330"/>
                </a:cxn>
                <a:cxn ang="0">
                  <a:pos x="29" y="1256"/>
                </a:cxn>
                <a:cxn ang="0">
                  <a:pos x="88" y="1231"/>
                </a:cxn>
                <a:cxn ang="0">
                  <a:pos x="123" y="1243"/>
                </a:cxn>
                <a:cxn ang="0">
                  <a:pos x="147" y="1293"/>
                </a:cxn>
                <a:cxn ang="0">
                  <a:pos x="135" y="1342"/>
                </a:cxn>
                <a:cxn ang="0">
                  <a:pos x="106" y="1367"/>
                </a:cxn>
                <a:cxn ang="0">
                  <a:pos x="100" y="1392"/>
                </a:cxn>
                <a:cxn ang="0">
                  <a:pos x="147" y="1398"/>
                </a:cxn>
                <a:cxn ang="0">
                  <a:pos x="212" y="1355"/>
                </a:cxn>
                <a:cxn ang="0">
                  <a:pos x="247" y="1274"/>
                </a:cxn>
                <a:cxn ang="0">
                  <a:pos x="264" y="1175"/>
                </a:cxn>
                <a:cxn ang="0">
                  <a:pos x="300" y="977"/>
                </a:cxn>
                <a:cxn ang="0">
                  <a:pos x="341" y="755"/>
                </a:cxn>
                <a:cxn ang="0">
                  <a:pos x="370" y="569"/>
                </a:cxn>
                <a:cxn ang="0">
                  <a:pos x="388" y="488"/>
                </a:cxn>
                <a:cxn ang="0">
                  <a:pos x="229" y="482"/>
                </a:cxn>
                <a:cxn ang="0">
                  <a:pos x="223" y="451"/>
                </a:cxn>
                <a:cxn ang="0">
                  <a:pos x="241" y="439"/>
                </a:cxn>
                <a:cxn ang="0">
                  <a:pos x="399" y="433"/>
                </a:cxn>
                <a:cxn ang="0">
                  <a:pos x="435" y="259"/>
                </a:cxn>
                <a:cxn ang="0">
                  <a:pos x="458" y="154"/>
                </a:cxn>
                <a:cxn ang="0">
                  <a:pos x="529" y="55"/>
                </a:cxn>
                <a:cxn ang="0">
                  <a:pos x="658" y="0"/>
                </a:cxn>
              </a:cxnLst>
              <a:rect l="0" t="0" r="r" b="b"/>
              <a:pathLst>
                <a:path w="811" h="1441">
                  <a:moveTo>
                    <a:pt x="658" y="0"/>
                  </a:moveTo>
                  <a:lnTo>
                    <a:pt x="717" y="6"/>
                  </a:lnTo>
                  <a:lnTo>
                    <a:pt x="764" y="31"/>
                  </a:lnTo>
                  <a:lnTo>
                    <a:pt x="799" y="68"/>
                  </a:lnTo>
                  <a:lnTo>
                    <a:pt x="811" y="111"/>
                  </a:lnTo>
                  <a:lnTo>
                    <a:pt x="805" y="154"/>
                  </a:lnTo>
                  <a:lnTo>
                    <a:pt x="781" y="185"/>
                  </a:lnTo>
                  <a:lnTo>
                    <a:pt x="752" y="204"/>
                  </a:lnTo>
                  <a:lnTo>
                    <a:pt x="722" y="210"/>
                  </a:lnTo>
                  <a:lnTo>
                    <a:pt x="705" y="210"/>
                  </a:lnTo>
                  <a:lnTo>
                    <a:pt x="687" y="198"/>
                  </a:lnTo>
                  <a:lnTo>
                    <a:pt x="675" y="185"/>
                  </a:lnTo>
                  <a:lnTo>
                    <a:pt x="664" y="148"/>
                  </a:lnTo>
                  <a:lnTo>
                    <a:pt x="664" y="130"/>
                  </a:lnTo>
                  <a:lnTo>
                    <a:pt x="670" y="117"/>
                  </a:lnTo>
                  <a:lnTo>
                    <a:pt x="675" y="99"/>
                  </a:lnTo>
                  <a:lnTo>
                    <a:pt x="687" y="86"/>
                  </a:lnTo>
                  <a:lnTo>
                    <a:pt x="705" y="74"/>
                  </a:lnTo>
                  <a:lnTo>
                    <a:pt x="728" y="61"/>
                  </a:lnTo>
                  <a:lnTo>
                    <a:pt x="705" y="49"/>
                  </a:lnTo>
                  <a:lnTo>
                    <a:pt x="687" y="43"/>
                  </a:lnTo>
                  <a:lnTo>
                    <a:pt x="658" y="43"/>
                  </a:lnTo>
                  <a:lnTo>
                    <a:pt x="634" y="49"/>
                  </a:lnTo>
                  <a:lnTo>
                    <a:pt x="617" y="55"/>
                  </a:lnTo>
                  <a:lnTo>
                    <a:pt x="599" y="74"/>
                  </a:lnTo>
                  <a:lnTo>
                    <a:pt x="587" y="92"/>
                  </a:lnTo>
                  <a:lnTo>
                    <a:pt x="582" y="111"/>
                  </a:lnTo>
                  <a:lnTo>
                    <a:pt x="576" y="142"/>
                  </a:lnTo>
                  <a:lnTo>
                    <a:pt x="564" y="185"/>
                  </a:lnTo>
                  <a:lnTo>
                    <a:pt x="558" y="241"/>
                  </a:lnTo>
                  <a:lnTo>
                    <a:pt x="540" y="328"/>
                  </a:lnTo>
                  <a:lnTo>
                    <a:pt x="523" y="433"/>
                  </a:lnTo>
                  <a:lnTo>
                    <a:pt x="693" y="433"/>
                  </a:lnTo>
                  <a:lnTo>
                    <a:pt x="705" y="439"/>
                  </a:lnTo>
                  <a:lnTo>
                    <a:pt x="711" y="445"/>
                  </a:lnTo>
                  <a:lnTo>
                    <a:pt x="711" y="470"/>
                  </a:lnTo>
                  <a:lnTo>
                    <a:pt x="699" y="482"/>
                  </a:lnTo>
                  <a:lnTo>
                    <a:pt x="687" y="488"/>
                  </a:lnTo>
                  <a:lnTo>
                    <a:pt x="511" y="488"/>
                  </a:lnTo>
                  <a:lnTo>
                    <a:pt x="499" y="482"/>
                  </a:lnTo>
                  <a:lnTo>
                    <a:pt x="417" y="977"/>
                  </a:lnTo>
                  <a:lnTo>
                    <a:pt x="417" y="1002"/>
                  </a:lnTo>
                  <a:lnTo>
                    <a:pt x="405" y="1045"/>
                  </a:lnTo>
                  <a:lnTo>
                    <a:pt x="394" y="1107"/>
                  </a:lnTo>
                  <a:lnTo>
                    <a:pt x="376" y="1175"/>
                  </a:lnTo>
                  <a:lnTo>
                    <a:pt x="329" y="1299"/>
                  </a:lnTo>
                  <a:lnTo>
                    <a:pt x="305" y="1336"/>
                  </a:lnTo>
                  <a:lnTo>
                    <a:pt x="264" y="1386"/>
                  </a:lnTo>
                  <a:lnTo>
                    <a:pt x="212" y="1423"/>
                  </a:lnTo>
                  <a:lnTo>
                    <a:pt x="147" y="1441"/>
                  </a:lnTo>
                  <a:lnTo>
                    <a:pt x="94" y="1435"/>
                  </a:lnTo>
                  <a:lnTo>
                    <a:pt x="47" y="1410"/>
                  </a:lnTo>
                  <a:lnTo>
                    <a:pt x="12" y="1373"/>
                  </a:lnTo>
                  <a:lnTo>
                    <a:pt x="0" y="1330"/>
                  </a:lnTo>
                  <a:lnTo>
                    <a:pt x="6" y="1287"/>
                  </a:lnTo>
                  <a:lnTo>
                    <a:pt x="29" y="1256"/>
                  </a:lnTo>
                  <a:lnTo>
                    <a:pt x="59" y="1237"/>
                  </a:lnTo>
                  <a:lnTo>
                    <a:pt x="88" y="1231"/>
                  </a:lnTo>
                  <a:lnTo>
                    <a:pt x="106" y="1231"/>
                  </a:lnTo>
                  <a:lnTo>
                    <a:pt x="123" y="1243"/>
                  </a:lnTo>
                  <a:lnTo>
                    <a:pt x="135" y="1256"/>
                  </a:lnTo>
                  <a:lnTo>
                    <a:pt x="147" y="1293"/>
                  </a:lnTo>
                  <a:lnTo>
                    <a:pt x="147" y="1305"/>
                  </a:lnTo>
                  <a:lnTo>
                    <a:pt x="135" y="1342"/>
                  </a:lnTo>
                  <a:lnTo>
                    <a:pt x="123" y="1355"/>
                  </a:lnTo>
                  <a:lnTo>
                    <a:pt x="106" y="1367"/>
                  </a:lnTo>
                  <a:lnTo>
                    <a:pt x="82" y="1380"/>
                  </a:lnTo>
                  <a:lnTo>
                    <a:pt x="100" y="1392"/>
                  </a:lnTo>
                  <a:lnTo>
                    <a:pt x="123" y="1398"/>
                  </a:lnTo>
                  <a:lnTo>
                    <a:pt x="147" y="1398"/>
                  </a:lnTo>
                  <a:lnTo>
                    <a:pt x="182" y="1386"/>
                  </a:lnTo>
                  <a:lnTo>
                    <a:pt x="212" y="1355"/>
                  </a:lnTo>
                  <a:lnTo>
                    <a:pt x="235" y="1311"/>
                  </a:lnTo>
                  <a:lnTo>
                    <a:pt x="247" y="1274"/>
                  </a:lnTo>
                  <a:lnTo>
                    <a:pt x="253" y="1243"/>
                  </a:lnTo>
                  <a:lnTo>
                    <a:pt x="264" y="1175"/>
                  </a:lnTo>
                  <a:lnTo>
                    <a:pt x="282" y="1083"/>
                  </a:lnTo>
                  <a:lnTo>
                    <a:pt x="300" y="977"/>
                  </a:lnTo>
                  <a:lnTo>
                    <a:pt x="323" y="866"/>
                  </a:lnTo>
                  <a:lnTo>
                    <a:pt x="341" y="755"/>
                  </a:lnTo>
                  <a:lnTo>
                    <a:pt x="358" y="656"/>
                  </a:lnTo>
                  <a:lnTo>
                    <a:pt x="370" y="569"/>
                  </a:lnTo>
                  <a:lnTo>
                    <a:pt x="382" y="513"/>
                  </a:lnTo>
                  <a:lnTo>
                    <a:pt x="388" y="488"/>
                  </a:lnTo>
                  <a:lnTo>
                    <a:pt x="241" y="488"/>
                  </a:lnTo>
                  <a:lnTo>
                    <a:pt x="229" y="482"/>
                  </a:lnTo>
                  <a:lnTo>
                    <a:pt x="223" y="476"/>
                  </a:lnTo>
                  <a:lnTo>
                    <a:pt x="223" y="451"/>
                  </a:lnTo>
                  <a:lnTo>
                    <a:pt x="229" y="445"/>
                  </a:lnTo>
                  <a:lnTo>
                    <a:pt x="241" y="439"/>
                  </a:lnTo>
                  <a:lnTo>
                    <a:pt x="247" y="433"/>
                  </a:lnTo>
                  <a:lnTo>
                    <a:pt x="399" y="433"/>
                  </a:lnTo>
                  <a:lnTo>
                    <a:pt x="417" y="334"/>
                  </a:lnTo>
                  <a:lnTo>
                    <a:pt x="435" y="259"/>
                  </a:lnTo>
                  <a:lnTo>
                    <a:pt x="446" y="204"/>
                  </a:lnTo>
                  <a:lnTo>
                    <a:pt x="458" y="154"/>
                  </a:lnTo>
                  <a:lnTo>
                    <a:pt x="476" y="117"/>
                  </a:lnTo>
                  <a:lnTo>
                    <a:pt x="529" y="55"/>
                  </a:lnTo>
                  <a:lnTo>
                    <a:pt x="593" y="12"/>
                  </a:lnTo>
                  <a:lnTo>
                    <a:pt x="6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5" name="Freeform 17"/>
            <p:cNvSpPr>
              <a:spLocks/>
            </p:cNvSpPr>
            <p:nvPr/>
          </p:nvSpPr>
          <p:spPr bwMode="auto">
            <a:xfrm>
              <a:off x="15315" y="3794"/>
              <a:ext cx="817" cy="1441"/>
            </a:xfrm>
            <a:custGeom>
              <a:avLst/>
              <a:gdLst/>
              <a:ahLst/>
              <a:cxnLst>
                <a:cxn ang="0">
                  <a:pos x="723" y="6"/>
                </a:cxn>
                <a:cxn ang="0">
                  <a:pos x="805" y="68"/>
                </a:cxn>
                <a:cxn ang="0">
                  <a:pos x="811" y="154"/>
                </a:cxn>
                <a:cxn ang="0">
                  <a:pos x="758" y="204"/>
                </a:cxn>
                <a:cxn ang="0">
                  <a:pos x="711" y="210"/>
                </a:cxn>
                <a:cxn ang="0">
                  <a:pos x="682" y="185"/>
                </a:cxn>
                <a:cxn ang="0">
                  <a:pos x="670" y="130"/>
                </a:cxn>
                <a:cxn ang="0">
                  <a:pos x="682" y="99"/>
                </a:cxn>
                <a:cxn ang="0">
                  <a:pos x="711" y="74"/>
                </a:cxn>
                <a:cxn ang="0">
                  <a:pos x="711" y="49"/>
                </a:cxn>
                <a:cxn ang="0">
                  <a:pos x="664" y="43"/>
                </a:cxn>
                <a:cxn ang="0">
                  <a:pos x="623" y="55"/>
                </a:cxn>
                <a:cxn ang="0">
                  <a:pos x="593" y="92"/>
                </a:cxn>
                <a:cxn ang="0">
                  <a:pos x="582" y="142"/>
                </a:cxn>
                <a:cxn ang="0">
                  <a:pos x="564" y="241"/>
                </a:cxn>
                <a:cxn ang="0">
                  <a:pos x="529" y="433"/>
                </a:cxn>
                <a:cxn ang="0">
                  <a:pos x="705" y="439"/>
                </a:cxn>
                <a:cxn ang="0">
                  <a:pos x="711" y="470"/>
                </a:cxn>
                <a:cxn ang="0">
                  <a:pos x="687" y="488"/>
                </a:cxn>
                <a:cxn ang="0">
                  <a:pos x="499" y="482"/>
                </a:cxn>
                <a:cxn ang="0">
                  <a:pos x="417" y="1002"/>
                </a:cxn>
                <a:cxn ang="0">
                  <a:pos x="394" y="1107"/>
                </a:cxn>
                <a:cxn ang="0">
                  <a:pos x="329" y="1299"/>
                </a:cxn>
                <a:cxn ang="0">
                  <a:pos x="282" y="1367"/>
                </a:cxn>
                <a:cxn ang="0">
                  <a:pos x="200" y="1429"/>
                </a:cxn>
                <a:cxn ang="0">
                  <a:pos x="94" y="1435"/>
                </a:cxn>
                <a:cxn ang="0">
                  <a:pos x="12" y="1373"/>
                </a:cxn>
                <a:cxn ang="0">
                  <a:pos x="6" y="1287"/>
                </a:cxn>
                <a:cxn ang="0">
                  <a:pos x="59" y="1237"/>
                </a:cxn>
                <a:cxn ang="0">
                  <a:pos x="106" y="1231"/>
                </a:cxn>
                <a:cxn ang="0">
                  <a:pos x="135" y="1256"/>
                </a:cxn>
                <a:cxn ang="0">
                  <a:pos x="147" y="1305"/>
                </a:cxn>
                <a:cxn ang="0">
                  <a:pos x="124" y="1355"/>
                </a:cxn>
                <a:cxn ang="0">
                  <a:pos x="82" y="1380"/>
                </a:cxn>
                <a:cxn ang="0">
                  <a:pos x="124" y="1398"/>
                </a:cxn>
                <a:cxn ang="0">
                  <a:pos x="182" y="1386"/>
                </a:cxn>
                <a:cxn ang="0">
                  <a:pos x="235" y="1311"/>
                </a:cxn>
                <a:cxn ang="0">
                  <a:pos x="253" y="1243"/>
                </a:cxn>
                <a:cxn ang="0">
                  <a:pos x="282" y="1083"/>
                </a:cxn>
                <a:cxn ang="0">
                  <a:pos x="323" y="866"/>
                </a:cxn>
                <a:cxn ang="0">
                  <a:pos x="359" y="656"/>
                </a:cxn>
                <a:cxn ang="0">
                  <a:pos x="382" y="513"/>
                </a:cxn>
                <a:cxn ang="0">
                  <a:pos x="247" y="488"/>
                </a:cxn>
                <a:cxn ang="0">
                  <a:pos x="229" y="476"/>
                </a:cxn>
                <a:cxn ang="0">
                  <a:pos x="235" y="445"/>
                </a:cxn>
                <a:cxn ang="0">
                  <a:pos x="253" y="433"/>
                </a:cxn>
                <a:cxn ang="0">
                  <a:pos x="423" y="334"/>
                </a:cxn>
                <a:cxn ang="0">
                  <a:pos x="452" y="204"/>
                </a:cxn>
                <a:cxn ang="0">
                  <a:pos x="482" y="117"/>
                </a:cxn>
                <a:cxn ang="0">
                  <a:pos x="599" y="12"/>
                </a:cxn>
              </a:cxnLst>
              <a:rect l="0" t="0" r="r" b="b"/>
              <a:pathLst>
                <a:path w="817" h="1441">
                  <a:moveTo>
                    <a:pt x="664" y="0"/>
                  </a:moveTo>
                  <a:lnTo>
                    <a:pt x="723" y="6"/>
                  </a:lnTo>
                  <a:lnTo>
                    <a:pt x="770" y="31"/>
                  </a:lnTo>
                  <a:lnTo>
                    <a:pt x="805" y="68"/>
                  </a:lnTo>
                  <a:lnTo>
                    <a:pt x="817" y="111"/>
                  </a:lnTo>
                  <a:lnTo>
                    <a:pt x="811" y="154"/>
                  </a:lnTo>
                  <a:lnTo>
                    <a:pt x="787" y="185"/>
                  </a:lnTo>
                  <a:lnTo>
                    <a:pt x="758" y="204"/>
                  </a:lnTo>
                  <a:lnTo>
                    <a:pt x="729" y="210"/>
                  </a:lnTo>
                  <a:lnTo>
                    <a:pt x="711" y="210"/>
                  </a:lnTo>
                  <a:lnTo>
                    <a:pt x="693" y="198"/>
                  </a:lnTo>
                  <a:lnTo>
                    <a:pt x="682" y="185"/>
                  </a:lnTo>
                  <a:lnTo>
                    <a:pt x="670" y="148"/>
                  </a:lnTo>
                  <a:lnTo>
                    <a:pt x="670" y="130"/>
                  </a:lnTo>
                  <a:lnTo>
                    <a:pt x="676" y="117"/>
                  </a:lnTo>
                  <a:lnTo>
                    <a:pt x="682" y="99"/>
                  </a:lnTo>
                  <a:lnTo>
                    <a:pt x="693" y="86"/>
                  </a:lnTo>
                  <a:lnTo>
                    <a:pt x="711" y="74"/>
                  </a:lnTo>
                  <a:lnTo>
                    <a:pt x="734" y="61"/>
                  </a:lnTo>
                  <a:lnTo>
                    <a:pt x="711" y="49"/>
                  </a:lnTo>
                  <a:lnTo>
                    <a:pt x="693" y="43"/>
                  </a:lnTo>
                  <a:lnTo>
                    <a:pt x="664" y="43"/>
                  </a:lnTo>
                  <a:lnTo>
                    <a:pt x="640" y="49"/>
                  </a:lnTo>
                  <a:lnTo>
                    <a:pt x="623" y="55"/>
                  </a:lnTo>
                  <a:lnTo>
                    <a:pt x="605" y="74"/>
                  </a:lnTo>
                  <a:lnTo>
                    <a:pt x="593" y="92"/>
                  </a:lnTo>
                  <a:lnTo>
                    <a:pt x="588" y="111"/>
                  </a:lnTo>
                  <a:lnTo>
                    <a:pt x="582" y="142"/>
                  </a:lnTo>
                  <a:lnTo>
                    <a:pt x="570" y="185"/>
                  </a:lnTo>
                  <a:lnTo>
                    <a:pt x="564" y="241"/>
                  </a:lnTo>
                  <a:lnTo>
                    <a:pt x="546" y="328"/>
                  </a:lnTo>
                  <a:lnTo>
                    <a:pt x="529" y="433"/>
                  </a:lnTo>
                  <a:lnTo>
                    <a:pt x="693" y="433"/>
                  </a:lnTo>
                  <a:lnTo>
                    <a:pt x="705" y="439"/>
                  </a:lnTo>
                  <a:lnTo>
                    <a:pt x="711" y="445"/>
                  </a:lnTo>
                  <a:lnTo>
                    <a:pt x="711" y="470"/>
                  </a:lnTo>
                  <a:lnTo>
                    <a:pt x="699" y="482"/>
                  </a:lnTo>
                  <a:lnTo>
                    <a:pt x="687" y="488"/>
                  </a:lnTo>
                  <a:lnTo>
                    <a:pt x="511" y="488"/>
                  </a:lnTo>
                  <a:lnTo>
                    <a:pt x="499" y="482"/>
                  </a:lnTo>
                  <a:lnTo>
                    <a:pt x="417" y="977"/>
                  </a:lnTo>
                  <a:lnTo>
                    <a:pt x="417" y="1002"/>
                  </a:lnTo>
                  <a:lnTo>
                    <a:pt x="406" y="1045"/>
                  </a:lnTo>
                  <a:lnTo>
                    <a:pt x="394" y="1107"/>
                  </a:lnTo>
                  <a:lnTo>
                    <a:pt x="376" y="1175"/>
                  </a:lnTo>
                  <a:lnTo>
                    <a:pt x="329" y="1299"/>
                  </a:lnTo>
                  <a:lnTo>
                    <a:pt x="312" y="1330"/>
                  </a:lnTo>
                  <a:lnTo>
                    <a:pt x="282" y="1367"/>
                  </a:lnTo>
                  <a:lnTo>
                    <a:pt x="247" y="1404"/>
                  </a:lnTo>
                  <a:lnTo>
                    <a:pt x="200" y="1429"/>
                  </a:lnTo>
                  <a:lnTo>
                    <a:pt x="147" y="1441"/>
                  </a:lnTo>
                  <a:lnTo>
                    <a:pt x="94" y="1435"/>
                  </a:lnTo>
                  <a:lnTo>
                    <a:pt x="47" y="1410"/>
                  </a:lnTo>
                  <a:lnTo>
                    <a:pt x="12" y="1373"/>
                  </a:lnTo>
                  <a:lnTo>
                    <a:pt x="0" y="1330"/>
                  </a:lnTo>
                  <a:lnTo>
                    <a:pt x="6" y="1287"/>
                  </a:lnTo>
                  <a:lnTo>
                    <a:pt x="30" y="1256"/>
                  </a:lnTo>
                  <a:lnTo>
                    <a:pt x="59" y="1237"/>
                  </a:lnTo>
                  <a:lnTo>
                    <a:pt x="88" y="1231"/>
                  </a:lnTo>
                  <a:lnTo>
                    <a:pt x="106" y="1231"/>
                  </a:lnTo>
                  <a:lnTo>
                    <a:pt x="124" y="1243"/>
                  </a:lnTo>
                  <a:lnTo>
                    <a:pt x="135" y="1256"/>
                  </a:lnTo>
                  <a:lnTo>
                    <a:pt x="147" y="1293"/>
                  </a:lnTo>
                  <a:lnTo>
                    <a:pt x="147" y="1305"/>
                  </a:lnTo>
                  <a:lnTo>
                    <a:pt x="135" y="1342"/>
                  </a:lnTo>
                  <a:lnTo>
                    <a:pt x="124" y="1355"/>
                  </a:lnTo>
                  <a:lnTo>
                    <a:pt x="106" y="1367"/>
                  </a:lnTo>
                  <a:lnTo>
                    <a:pt x="82" y="1380"/>
                  </a:lnTo>
                  <a:lnTo>
                    <a:pt x="100" y="1392"/>
                  </a:lnTo>
                  <a:lnTo>
                    <a:pt x="124" y="1398"/>
                  </a:lnTo>
                  <a:lnTo>
                    <a:pt x="147" y="1398"/>
                  </a:lnTo>
                  <a:lnTo>
                    <a:pt x="182" y="1386"/>
                  </a:lnTo>
                  <a:lnTo>
                    <a:pt x="212" y="1355"/>
                  </a:lnTo>
                  <a:lnTo>
                    <a:pt x="235" y="1311"/>
                  </a:lnTo>
                  <a:lnTo>
                    <a:pt x="247" y="1274"/>
                  </a:lnTo>
                  <a:lnTo>
                    <a:pt x="253" y="1243"/>
                  </a:lnTo>
                  <a:lnTo>
                    <a:pt x="265" y="1175"/>
                  </a:lnTo>
                  <a:lnTo>
                    <a:pt x="282" y="1083"/>
                  </a:lnTo>
                  <a:lnTo>
                    <a:pt x="300" y="977"/>
                  </a:lnTo>
                  <a:lnTo>
                    <a:pt x="323" y="866"/>
                  </a:lnTo>
                  <a:lnTo>
                    <a:pt x="341" y="755"/>
                  </a:lnTo>
                  <a:lnTo>
                    <a:pt x="359" y="656"/>
                  </a:lnTo>
                  <a:lnTo>
                    <a:pt x="370" y="569"/>
                  </a:lnTo>
                  <a:lnTo>
                    <a:pt x="382" y="513"/>
                  </a:lnTo>
                  <a:lnTo>
                    <a:pt x="388" y="488"/>
                  </a:lnTo>
                  <a:lnTo>
                    <a:pt x="247" y="488"/>
                  </a:lnTo>
                  <a:lnTo>
                    <a:pt x="235" y="482"/>
                  </a:lnTo>
                  <a:lnTo>
                    <a:pt x="229" y="476"/>
                  </a:lnTo>
                  <a:lnTo>
                    <a:pt x="229" y="451"/>
                  </a:lnTo>
                  <a:lnTo>
                    <a:pt x="235" y="445"/>
                  </a:lnTo>
                  <a:lnTo>
                    <a:pt x="247" y="439"/>
                  </a:lnTo>
                  <a:lnTo>
                    <a:pt x="253" y="433"/>
                  </a:lnTo>
                  <a:lnTo>
                    <a:pt x="406" y="433"/>
                  </a:lnTo>
                  <a:lnTo>
                    <a:pt x="423" y="334"/>
                  </a:lnTo>
                  <a:lnTo>
                    <a:pt x="441" y="259"/>
                  </a:lnTo>
                  <a:lnTo>
                    <a:pt x="452" y="204"/>
                  </a:lnTo>
                  <a:lnTo>
                    <a:pt x="464" y="154"/>
                  </a:lnTo>
                  <a:lnTo>
                    <a:pt x="482" y="117"/>
                  </a:lnTo>
                  <a:lnTo>
                    <a:pt x="535" y="55"/>
                  </a:lnTo>
                  <a:lnTo>
                    <a:pt x="599" y="12"/>
                  </a:lnTo>
                  <a:lnTo>
                    <a:pt x="6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6" name="Freeform 18"/>
            <p:cNvSpPr>
              <a:spLocks/>
            </p:cNvSpPr>
            <p:nvPr/>
          </p:nvSpPr>
          <p:spPr bwMode="auto">
            <a:xfrm>
              <a:off x="16531" y="4041"/>
              <a:ext cx="499" cy="2253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482" y="0"/>
                </a:cxn>
                <a:cxn ang="0">
                  <a:pos x="493" y="6"/>
                </a:cxn>
                <a:cxn ang="0">
                  <a:pos x="499" y="12"/>
                </a:cxn>
                <a:cxn ang="0">
                  <a:pos x="499" y="31"/>
                </a:cxn>
                <a:cxn ang="0">
                  <a:pos x="470" y="62"/>
                </a:cxn>
                <a:cxn ang="0">
                  <a:pos x="370" y="186"/>
                </a:cxn>
                <a:cxn ang="0">
                  <a:pos x="288" y="328"/>
                </a:cxn>
                <a:cxn ang="0">
                  <a:pos x="229" y="470"/>
                </a:cxn>
                <a:cxn ang="0">
                  <a:pos x="182" y="631"/>
                </a:cxn>
                <a:cxn ang="0">
                  <a:pos x="153" y="792"/>
                </a:cxn>
                <a:cxn ang="0">
                  <a:pos x="135" y="959"/>
                </a:cxn>
                <a:cxn ang="0">
                  <a:pos x="129" y="1126"/>
                </a:cxn>
                <a:cxn ang="0">
                  <a:pos x="135" y="1281"/>
                </a:cxn>
                <a:cxn ang="0">
                  <a:pos x="147" y="1436"/>
                </a:cxn>
                <a:cxn ang="0">
                  <a:pos x="176" y="1597"/>
                </a:cxn>
                <a:cxn ang="0">
                  <a:pos x="217" y="1758"/>
                </a:cxn>
                <a:cxn ang="0">
                  <a:pos x="282" y="1912"/>
                </a:cxn>
                <a:cxn ang="0">
                  <a:pos x="358" y="2055"/>
                </a:cxn>
                <a:cxn ang="0">
                  <a:pos x="464" y="2185"/>
                </a:cxn>
                <a:cxn ang="0">
                  <a:pos x="482" y="2203"/>
                </a:cxn>
                <a:cxn ang="0">
                  <a:pos x="487" y="2215"/>
                </a:cxn>
                <a:cxn ang="0">
                  <a:pos x="499" y="2228"/>
                </a:cxn>
                <a:cxn ang="0">
                  <a:pos x="499" y="2240"/>
                </a:cxn>
                <a:cxn ang="0">
                  <a:pos x="493" y="2246"/>
                </a:cxn>
                <a:cxn ang="0">
                  <a:pos x="482" y="2253"/>
                </a:cxn>
                <a:cxn ang="0">
                  <a:pos x="476" y="2253"/>
                </a:cxn>
                <a:cxn ang="0">
                  <a:pos x="458" y="2246"/>
                </a:cxn>
                <a:cxn ang="0">
                  <a:pos x="423" y="2215"/>
                </a:cxn>
                <a:cxn ang="0">
                  <a:pos x="376" y="2172"/>
                </a:cxn>
                <a:cxn ang="0">
                  <a:pos x="317" y="2110"/>
                </a:cxn>
                <a:cxn ang="0">
                  <a:pos x="258" y="2030"/>
                </a:cxn>
                <a:cxn ang="0">
                  <a:pos x="200" y="1937"/>
                </a:cxn>
                <a:cxn ang="0">
                  <a:pos x="141" y="1826"/>
                </a:cxn>
                <a:cxn ang="0">
                  <a:pos x="70" y="1640"/>
                </a:cxn>
                <a:cxn ang="0">
                  <a:pos x="29" y="1448"/>
                </a:cxn>
                <a:cxn ang="0">
                  <a:pos x="6" y="1275"/>
                </a:cxn>
                <a:cxn ang="0">
                  <a:pos x="0" y="1126"/>
                </a:cxn>
                <a:cxn ang="0">
                  <a:pos x="6" y="978"/>
                </a:cxn>
                <a:cxn ang="0">
                  <a:pos x="29" y="805"/>
                </a:cxn>
                <a:cxn ang="0">
                  <a:pos x="70" y="625"/>
                </a:cxn>
                <a:cxn ang="0">
                  <a:pos x="135" y="439"/>
                </a:cxn>
                <a:cxn ang="0">
                  <a:pos x="194" y="328"/>
                </a:cxn>
                <a:cxn ang="0">
                  <a:pos x="258" y="229"/>
                </a:cxn>
                <a:cxn ang="0">
                  <a:pos x="317" y="149"/>
                </a:cxn>
                <a:cxn ang="0">
                  <a:pos x="376" y="81"/>
                </a:cxn>
                <a:cxn ang="0">
                  <a:pos x="423" y="37"/>
                </a:cxn>
                <a:cxn ang="0">
                  <a:pos x="476" y="0"/>
                </a:cxn>
              </a:cxnLst>
              <a:rect l="0" t="0" r="r" b="b"/>
              <a:pathLst>
                <a:path w="499" h="2253">
                  <a:moveTo>
                    <a:pt x="476" y="0"/>
                  </a:moveTo>
                  <a:lnTo>
                    <a:pt x="482" y="0"/>
                  </a:lnTo>
                  <a:lnTo>
                    <a:pt x="493" y="6"/>
                  </a:lnTo>
                  <a:lnTo>
                    <a:pt x="499" y="12"/>
                  </a:lnTo>
                  <a:lnTo>
                    <a:pt x="499" y="31"/>
                  </a:lnTo>
                  <a:lnTo>
                    <a:pt x="470" y="62"/>
                  </a:lnTo>
                  <a:lnTo>
                    <a:pt x="370" y="186"/>
                  </a:lnTo>
                  <a:lnTo>
                    <a:pt x="288" y="328"/>
                  </a:lnTo>
                  <a:lnTo>
                    <a:pt x="229" y="470"/>
                  </a:lnTo>
                  <a:lnTo>
                    <a:pt x="182" y="631"/>
                  </a:lnTo>
                  <a:lnTo>
                    <a:pt x="153" y="792"/>
                  </a:lnTo>
                  <a:lnTo>
                    <a:pt x="135" y="959"/>
                  </a:lnTo>
                  <a:lnTo>
                    <a:pt x="129" y="1126"/>
                  </a:lnTo>
                  <a:lnTo>
                    <a:pt x="135" y="1281"/>
                  </a:lnTo>
                  <a:lnTo>
                    <a:pt x="147" y="1436"/>
                  </a:lnTo>
                  <a:lnTo>
                    <a:pt x="176" y="1597"/>
                  </a:lnTo>
                  <a:lnTo>
                    <a:pt x="217" y="1758"/>
                  </a:lnTo>
                  <a:lnTo>
                    <a:pt x="282" y="1912"/>
                  </a:lnTo>
                  <a:lnTo>
                    <a:pt x="358" y="2055"/>
                  </a:lnTo>
                  <a:lnTo>
                    <a:pt x="464" y="2185"/>
                  </a:lnTo>
                  <a:lnTo>
                    <a:pt x="482" y="2203"/>
                  </a:lnTo>
                  <a:lnTo>
                    <a:pt x="487" y="2215"/>
                  </a:lnTo>
                  <a:lnTo>
                    <a:pt x="499" y="2228"/>
                  </a:lnTo>
                  <a:lnTo>
                    <a:pt x="499" y="2240"/>
                  </a:lnTo>
                  <a:lnTo>
                    <a:pt x="493" y="2246"/>
                  </a:lnTo>
                  <a:lnTo>
                    <a:pt x="482" y="2253"/>
                  </a:lnTo>
                  <a:lnTo>
                    <a:pt x="476" y="2253"/>
                  </a:lnTo>
                  <a:lnTo>
                    <a:pt x="458" y="2246"/>
                  </a:lnTo>
                  <a:lnTo>
                    <a:pt x="423" y="2215"/>
                  </a:lnTo>
                  <a:lnTo>
                    <a:pt x="376" y="2172"/>
                  </a:lnTo>
                  <a:lnTo>
                    <a:pt x="317" y="2110"/>
                  </a:lnTo>
                  <a:lnTo>
                    <a:pt x="258" y="2030"/>
                  </a:lnTo>
                  <a:lnTo>
                    <a:pt x="200" y="1937"/>
                  </a:lnTo>
                  <a:lnTo>
                    <a:pt x="141" y="1826"/>
                  </a:lnTo>
                  <a:lnTo>
                    <a:pt x="70" y="1640"/>
                  </a:lnTo>
                  <a:lnTo>
                    <a:pt x="29" y="1448"/>
                  </a:lnTo>
                  <a:lnTo>
                    <a:pt x="6" y="1275"/>
                  </a:lnTo>
                  <a:lnTo>
                    <a:pt x="0" y="1126"/>
                  </a:lnTo>
                  <a:lnTo>
                    <a:pt x="6" y="978"/>
                  </a:lnTo>
                  <a:lnTo>
                    <a:pt x="29" y="805"/>
                  </a:lnTo>
                  <a:lnTo>
                    <a:pt x="70" y="625"/>
                  </a:lnTo>
                  <a:lnTo>
                    <a:pt x="135" y="439"/>
                  </a:lnTo>
                  <a:lnTo>
                    <a:pt x="194" y="328"/>
                  </a:lnTo>
                  <a:lnTo>
                    <a:pt x="258" y="229"/>
                  </a:lnTo>
                  <a:lnTo>
                    <a:pt x="317" y="149"/>
                  </a:lnTo>
                  <a:lnTo>
                    <a:pt x="376" y="81"/>
                  </a:lnTo>
                  <a:lnTo>
                    <a:pt x="423" y="37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7" name="Freeform 19"/>
            <p:cNvSpPr>
              <a:spLocks/>
            </p:cNvSpPr>
            <p:nvPr/>
          </p:nvSpPr>
          <p:spPr bwMode="auto">
            <a:xfrm>
              <a:off x="17265" y="4140"/>
              <a:ext cx="1427" cy="1584"/>
            </a:xfrm>
            <a:custGeom>
              <a:avLst/>
              <a:gdLst/>
              <a:ahLst/>
              <a:cxnLst>
                <a:cxn ang="0">
                  <a:pos x="376" y="13"/>
                </a:cxn>
                <a:cxn ang="0">
                  <a:pos x="523" y="99"/>
                </a:cxn>
                <a:cxn ang="0">
                  <a:pos x="623" y="235"/>
                </a:cxn>
                <a:cxn ang="0">
                  <a:pos x="676" y="384"/>
                </a:cxn>
                <a:cxn ang="0">
                  <a:pos x="705" y="508"/>
                </a:cxn>
                <a:cxn ang="0">
                  <a:pos x="717" y="545"/>
                </a:cxn>
                <a:cxn ang="0">
                  <a:pos x="799" y="254"/>
                </a:cxn>
                <a:cxn ang="0">
                  <a:pos x="946" y="68"/>
                </a:cxn>
                <a:cxn ang="0">
                  <a:pos x="1145" y="0"/>
                </a:cxn>
                <a:cxn ang="0">
                  <a:pos x="1286" y="43"/>
                </a:cxn>
                <a:cxn ang="0">
                  <a:pos x="1380" y="155"/>
                </a:cxn>
                <a:cxn ang="0">
                  <a:pos x="1421" y="285"/>
                </a:cxn>
                <a:cxn ang="0">
                  <a:pos x="1427" y="365"/>
                </a:cxn>
                <a:cxn ang="0">
                  <a:pos x="1380" y="384"/>
                </a:cxn>
                <a:cxn ang="0">
                  <a:pos x="1363" y="365"/>
                </a:cxn>
                <a:cxn ang="0">
                  <a:pos x="1357" y="347"/>
                </a:cxn>
                <a:cxn ang="0">
                  <a:pos x="1310" y="241"/>
                </a:cxn>
                <a:cxn ang="0">
                  <a:pos x="1228" y="186"/>
                </a:cxn>
                <a:cxn ang="0">
                  <a:pos x="1145" y="173"/>
                </a:cxn>
                <a:cxn ang="0">
                  <a:pos x="987" y="229"/>
                </a:cxn>
                <a:cxn ang="0">
                  <a:pos x="887" y="365"/>
                </a:cxn>
                <a:cxn ang="0">
                  <a:pos x="834" y="539"/>
                </a:cxn>
                <a:cxn ang="0">
                  <a:pos x="811" y="718"/>
                </a:cxn>
                <a:cxn ang="0">
                  <a:pos x="816" y="1473"/>
                </a:cxn>
                <a:cxn ang="0">
                  <a:pos x="869" y="1504"/>
                </a:cxn>
                <a:cxn ang="0">
                  <a:pos x="1081" y="1516"/>
                </a:cxn>
                <a:cxn ang="0">
                  <a:pos x="1022" y="1584"/>
                </a:cxn>
                <a:cxn ang="0">
                  <a:pos x="482" y="1578"/>
                </a:cxn>
                <a:cxn ang="0">
                  <a:pos x="347" y="1584"/>
                </a:cxn>
                <a:cxn ang="0">
                  <a:pos x="499" y="1516"/>
                </a:cxn>
                <a:cxn ang="0">
                  <a:pos x="593" y="1491"/>
                </a:cxn>
                <a:cxn ang="0">
                  <a:pos x="617" y="1442"/>
                </a:cxn>
                <a:cxn ang="0">
                  <a:pos x="611" y="662"/>
                </a:cxn>
                <a:cxn ang="0">
                  <a:pos x="582" y="501"/>
                </a:cxn>
                <a:cxn ang="0">
                  <a:pos x="523" y="340"/>
                </a:cxn>
                <a:cxn ang="0">
                  <a:pos x="423" y="223"/>
                </a:cxn>
                <a:cxn ang="0">
                  <a:pos x="276" y="173"/>
                </a:cxn>
                <a:cxn ang="0">
                  <a:pos x="235" y="180"/>
                </a:cxn>
                <a:cxn ang="0">
                  <a:pos x="153" y="204"/>
                </a:cxn>
                <a:cxn ang="0">
                  <a:pos x="82" y="285"/>
                </a:cxn>
                <a:cxn ang="0">
                  <a:pos x="65" y="371"/>
                </a:cxn>
                <a:cxn ang="0">
                  <a:pos x="47" y="384"/>
                </a:cxn>
                <a:cxn ang="0">
                  <a:pos x="0" y="365"/>
                </a:cxn>
                <a:cxn ang="0">
                  <a:pos x="6" y="285"/>
                </a:cxn>
                <a:cxn ang="0">
                  <a:pos x="53" y="155"/>
                </a:cxn>
                <a:cxn ang="0">
                  <a:pos x="141" y="43"/>
                </a:cxn>
                <a:cxn ang="0">
                  <a:pos x="282" y="0"/>
                </a:cxn>
              </a:cxnLst>
              <a:rect l="0" t="0" r="r" b="b"/>
              <a:pathLst>
                <a:path w="1427" h="1584">
                  <a:moveTo>
                    <a:pt x="282" y="0"/>
                  </a:moveTo>
                  <a:lnTo>
                    <a:pt x="376" y="13"/>
                  </a:lnTo>
                  <a:lnTo>
                    <a:pt x="458" y="50"/>
                  </a:lnTo>
                  <a:lnTo>
                    <a:pt x="523" y="99"/>
                  </a:lnTo>
                  <a:lnTo>
                    <a:pt x="576" y="167"/>
                  </a:lnTo>
                  <a:lnTo>
                    <a:pt x="623" y="235"/>
                  </a:lnTo>
                  <a:lnTo>
                    <a:pt x="652" y="316"/>
                  </a:lnTo>
                  <a:lnTo>
                    <a:pt x="676" y="384"/>
                  </a:lnTo>
                  <a:lnTo>
                    <a:pt x="693" y="452"/>
                  </a:lnTo>
                  <a:lnTo>
                    <a:pt x="705" y="508"/>
                  </a:lnTo>
                  <a:lnTo>
                    <a:pt x="711" y="545"/>
                  </a:lnTo>
                  <a:lnTo>
                    <a:pt x="717" y="545"/>
                  </a:lnTo>
                  <a:lnTo>
                    <a:pt x="752" y="384"/>
                  </a:lnTo>
                  <a:lnTo>
                    <a:pt x="799" y="254"/>
                  </a:lnTo>
                  <a:lnTo>
                    <a:pt x="863" y="142"/>
                  </a:lnTo>
                  <a:lnTo>
                    <a:pt x="946" y="68"/>
                  </a:lnTo>
                  <a:lnTo>
                    <a:pt x="1040" y="19"/>
                  </a:lnTo>
                  <a:lnTo>
                    <a:pt x="1145" y="0"/>
                  </a:lnTo>
                  <a:lnTo>
                    <a:pt x="1222" y="13"/>
                  </a:lnTo>
                  <a:lnTo>
                    <a:pt x="1286" y="43"/>
                  </a:lnTo>
                  <a:lnTo>
                    <a:pt x="1339" y="93"/>
                  </a:lnTo>
                  <a:lnTo>
                    <a:pt x="1380" y="155"/>
                  </a:lnTo>
                  <a:lnTo>
                    <a:pt x="1404" y="217"/>
                  </a:lnTo>
                  <a:lnTo>
                    <a:pt x="1421" y="285"/>
                  </a:lnTo>
                  <a:lnTo>
                    <a:pt x="1427" y="347"/>
                  </a:lnTo>
                  <a:lnTo>
                    <a:pt x="1427" y="365"/>
                  </a:lnTo>
                  <a:lnTo>
                    <a:pt x="1410" y="384"/>
                  </a:lnTo>
                  <a:lnTo>
                    <a:pt x="1380" y="384"/>
                  </a:lnTo>
                  <a:lnTo>
                    <a:pt x="1369" y="378"/>
                  </a:lnTo>
                  <a:lnTo>
                    <a:pt x="1363" y="365"/>
                  </a:lnTo>
                  <a:lnTo>
                    <a:pt x="1363" y="359"/>
                  </a:lnTo>
                  <a:lnTo>
                    <a:pt x="1357" y="347"/>
                  </a:lnTo>
                  <a:lnTo>
                    <a:pt x="1339" y="285"/>
                  </a:lnTo>
                  <a:lnTo>
                    <a:pt x="1310" y="241"/>
                  </a:lnTo>
                  <a:lnTo>
                    <a:pt x="1269" y="204"/>
                  </a:lnTo>
                  <a:lnTo>
                    <a:pt x="1228" y="186"/>
                  </a:lnTo>
                  <a:lnTo>
                    <a:pt x="1181" y="173"/>
                  </a:lnTo>
                  <a:lnTo>
                    <a:pt x="1145" y="173"/>
                  </a:lnTo>
                  <a:lnTo>
                    <a:pt x="1057" y="186"/>
                  </a:lnTo>
                  <a:lnTo>
                    <a:pt x="987" y="229"/>
                  </a:lnTo>
                  <a:lnTo>
                    <a:pt x="934" y="285"/>
                  </a:lnTo>
                  <a:lnTo>
                    <a:pt x="887" y="365"/>
                  </a:lnTo>
                  <a:lnTo>
                    <a:pt x="858" y="446"/>
                  </a:lnTo>
                  <a:lnTo>
                    <a:pt x="834" y="539"/>
                  </a:lnTo>
                  <a:lnTo>
                    <a:pt x="822" y="631"/>
                  </a:lnTo>
                  <a:lnTo>
                    <a:pt x="811" y="718"/>
                  </a:lnTo>
                  <a:lnTo>
                    <a:pt x="811" y="1442"/>
                  </a:lnTo>
                  <a:lnTo>
                    <a:pt x="816" y="1473"/>
                  </a:lnTo>
                  <a:lnTo>
                    <a:pt x="834" y="1491"/>
                  </a:lnTo>
                  <a:lnTo>
                    <a:pt x="869" y="1504"/>
                  </a:lnTo>
                  <a:lnTo>
                    <a:pt x="928" y="1516"/>
                  </a:lnTo>
                  <a:lnTo>
                    <a:pt x="1081" y="1516"/>
                  </a:lnTo>
                  <a:lnTo>
                    <a:pt x="1081" y="1584"/>
                  </a:lnTo>
                  <a:lnTo>
                    <a:pt x="1022" y="1584"/>
                  </a:lnTo>
                  <a:lnTo>
                    <a:pt x="946" y="1578"/>
                  </a:lnTo>
                  <a:lnTo>
                    <a:pt x="482" y="1578"/>
                  </a:lnTo>
                  <a:lnTo>
                    <a:pt x="405" y="1584"/>
                  </a:lnTo>
                  <a:lnTo>
                    <a:pt x="347" y="1584"/>
                  </a:lnTo>
                  <a:lnTo>
                    <a:pt x="347" y="1516"/>
                  </a:lnTo>
                  <a:lnTo>
                    <a:pt x="499" y="1516"/>
                  </a:lnTo>
                  <a:lnTo>
                    <a:pt x="558" y="1504"/>
                  </a:lnTo>
                  <a:lnTo>
                    <a:pt x="593" y="1491"/>
                  </a:lnTo>
                  <a:lnTo>
                    <a:pt x="611" y="1473"/>
                  </a:lnTo>
                  <a:lnTo>
                    <a:pt x="617" y="1442"/>
                  </a:lnTo>
                  <a:lnTo>
                    <a:pt x="617" y="737"/>
                  </a:lnTo>
                  <a:lnTo>
                    <a:pt x="611" y="662"/>
                  </a:lnTo>
                  <a:lnTo>
                    <a:pt x="599" y="582"/>
                  </a:lnTo>
                  <a:lnTo>
                    <a:pt x="582" y="501"/>
                  </a:lnTo>
                  <a:lnTo>
                    <a:pt x="558" y="421"/>
                  </a:lnTo>
                  <a:lnTo>
                    <a:pt x="523" y="340"/>
                  </a:lnTo>
                  <a:lnTo>
                    <a:pt x="482" y="272"/>
                  </a:lnTo>
                  <a:lnTo>
                    <a:pt x="423" y="223"/>
                  </a:lnTo>
                  <a:lnTo>
                    <a:pt x="358" y="186"/>
                  </a:lnTo>
                  <a:lnTo>
                    <a:pt x="276" y="173"/>
                  </a:lnTo>
                  <a:lnTo>
                    <a:pt x="264" y="173"/>
                  </a:lnTo>
                  <a:lnTo>
                    <a:pt x="235" y="180"/>
                  </a:lnTo>
                  <a:lnTo>
                    <a:pt x="194" y="186"/>
                  </a:lnTo>
                  <a:lnTo>
                    <a:pt x="153" y="204"/>
                  </a:lnTo>
                  <a:lnTo>
                    <a:pt x="112" y="241"/>
                  </a:lnTo>
                  <a:lnTo>
                    <a:pt x="82" y="285"/>
                  </a:lnTo>
                  <a:lnTo>
                    <a:pt x="65" y="353"/>
                  </a:lnTo>
                  <a:lnTo>
                    <a:pt x="65" y="371"/>
                  </a:lnTo>
                  <a:lnTo>
                    <a:pt x="59" y="378"/>
                  </a:lnTo>
                  <a:lnTo>
                    <a:pt x="47" y="384"/>
                  </a:lnTo>
                  <a:lnTo>
                    <a:pt x="18" y="384"/>
                  </a:lnTo>
                  <a:lnTo>
                    <a:pt x="0" y="365"/>
                  </a:lnTo>
                  <a:lnTo>
                    <a:pt x="0" y="347"/>
                  </a:lnTo>
                  <a:lnTo>
                    <a:pt x="6" y="285"/>
                  </a:lnTo>
                  <a:lnTo>
                    <a:pt x="24" y="217"/>
                  </a:lnTo>
                  <a:lnTo>
                    <a:pt x="53" y="155"/>
                  </a:lnTo>
                  <a:lnTo>
                    <a:pt x="88" y="93"/>
                  </a:lnTo>
                  <a:lnTo>
                    <a:pt x="141" y="43"/>
                  </a:lnTo>
                  <a:lnTo>
                    <a:pt x="206" y="13"/>
                  </a:lnTo>
                  <a:lnTo>
                    <a:pt x="2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8" name="Freeform 20"/>
            <p:cNvSpPr>
              <a:spLocks/>
            </p:cNvSpPr>
            <p:nvPr/>
          </p:nvSpPr>
          <p:spPr bwMode="auto">
            <a:xfrm>
              <a:off x="18945" y="4041"/>
              <a:ext cx="505" cy="2246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1" y="6"/>
                </a:cxn>
                <a:cxn ang="0">
                  <a:pos x="76" y="37"/>
                </a:cxn>
                <a:cxn ang="0">
                  <a:pos x="123" y="81"/>
                </a:cxn>
                <a:cxn ang="0">
                  <a:pos x="182" y="142"/>
                </a:cxn>
                <a:cxn ang="0">
                  <a:pos x="241" y="223"/>
                </a:cxn>
                <a:cxn ang="0">
                  <a:pos x="299" y="316"/>
                </a:cxn>
                <a:cxn ang="0">
                  <a:pos x="358" y="427"/>
                </a:cxn>
                <a:cxn ang="0">
                  <a:pos x="429" y="619"/>
                </a:cxn>
                <a:cxn ang="0">
                  <a:pos x="476" y="805"/>
                </a:cxn>
                <a:cxn ang="0">
                  <a:pos x="493" y="978"/>
                </a:cxn>
                <a:cxn ang="0">
                  <a:pos x="499" y="1126"/>
                </a:cxn>
                <a:cxn ang="0">
                  <a:pos x="505" y="1120"/>
                </a:cxn>
                <a:cxn ang="0">
                  <a:pos x="499" y="1269"/>
                </a:cxn>
                <a:cxn ang="0">
                  <a:pos x="476" y="1442"/>
                </a:cxn>
                <a:cxn ang="0">
                  <a:pos x="434" y="1621"/>
                </a:cxn>
                <a:cxn ang="0">
                  <a:pos x="370" y="1807"/>
                </a:cxn>
                <a:cxn ang="0">
                  <a:pos x="311" y="1918"/>
                </a:cxn>
                <a:cxn ang="0">
                  <a:pos x="247" y="2017"/>
                </a:cxn>
                <a:cxn ang="0">
                  <a:pos x="188" y="2098"/>
                </a:cxn>
                <a:cxn ang="0">
                  <a:pos x="129" y="2166"/>
                </a:cxn>
                <a:cxn ang="0">
                  <a:pos x="82" y="2209"/>
                </a:cxn>
                <a:cxn ang="0">
                  <a:pos x="29" y="2246"/>
                </a:cxn>
                <a:cxn ang="0">
                  <a:pos x="23" y="2246"/>
                </a:cxn>
                <a:cxn ang="0">
                  <a:pos x="12" y="2240"/>
                </a:cxn>
                <a:cxn ang="0">
                  <a:pos x="6" y="2234"/>
                </a:cxn>
                <a:cxn ang="0">
                  <a:pos x="6" y="2222"/>
                </a:cxn>
                <a:cxn ang="0">
                  <a:pos x="35" y="2191"/>
                </a:cxn>
                <a:cxn ang="0">
                  <a:pos x="135" y="2067"/>
                </a:cxn>
                <a:cxn ang="0">
                  <a:pos x="217" y="1925"/>
                </a:cxn>
                <a:cxn ang="0">
                  <a:pos x="282" y="1776"/>
                </a:cxn>
                <a:cxn ang="0">
                  <a:pos x="323" y="1621"/>
                </a:cxn>
                <a:cxn ang="0">
                  <a:pos x="352" y="1454"/>
                </a:cxn>
                <a:cxn ang="0">
                  <a:pos x="370" y="1293"/>
                </a:cxn>
                <a:cxn ang="0">
                  <a:pos x="376" y="1126"/>
                </a:cxn>
                <a:cxn ang="0">
                  <a:pos x="364" y="904"/>
                </a:cxn>
                <a:cxn ang="0">
                  <a:pos x="335" y="693"/>
                </a:cxn>
                <a:cxn ang="0">
                  <a:pos x="288" y="508"/>
                </a:cxn>
                <a:cxn ang="0">
                  <a:pos x="223" y="340"/>
                </a:cxn>
                <a:cxn ang="0">
                  <a:pos x="141" y="198"/>
                </a:cxn>
                <a:cxn ang="0">
                  <a:pos x="41" y="74"/>
                </a:cxn>
                <a:cxn ang="0">
                  <a:pos x="23" y="62"/>
                </a:cxn>
                <a:cxn ang="0">
                  <a:pos x="17" y="50"/>
                </a:cxn>
                <a:cxn ang="0">
                  <a:pos x="6" y="43"/>
                </a:cxn>
                <a:cxn ang="0">
                  <a:pos x="6" y="37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6" y="12"/>
                </a:cxn>
                <a:cxn ang="0">
                  <a:pos x="12" y="6"/>
                </a:cxn>
                <a:cxn ang="0">
                  <a:pos x="23" y="0"/>
                </a:cxn>
              </a:cxnLst>
              <a:rect l="0" t="0" r="r" b="b"/>
              <a:pathLst>
                <a:path w="505" h="2246">
                  <a:moveTo>
                    <a:pt x="23" y="0"/>
                  </a:moveTo>
                  <a:lnTo>
                    <a:pt x="41" y="6"/>
                  </a:lnTo>
                  <a:lnTo>
                    <a:pt x="76" y="37"/>
                  </a:lnTo>
                  <a:lnTo>
                    <a:pt x="123" y="81"/>
                  </a:lnTo>
                  <a:lnTo>
                    <a:pt x="182" y="142"/>
                  </a:lnTo>
                  <a:lnTo>
                    <a:pt x="241" y="223"/>
                  </a:lnTo>
                  <a:lnTo>
                    <a:pt x="299" y="316"/>
                  </a:lnTo>
                  <a:lnTo>
                    <a:pt x="358" y="427"/>
                  </a:lnTo>
                  <a:lnTo>
                    <a:pt x="429" y="619"/>
                  </a:lnTo>
                  <a:lnTo>
                    <a:pt x="476" y="805"/>
                  </a:lnTo>
                  <a:lnTo>
                    <a:pt x="493" y="978"/>
                  </a:lnTo>
                  <a:lnTo>
                    <a:pt x="499" y="1126"/>
                  </a:lnTo>
                  <a:lnTo>
                    <a:pt x="505" y="1120"/>
                  </a:lnTo>
                  <a:lnTo>
                    <a:pt x="499" y="1269"/>
                  </a:lnTo>
                  <a:lnTo>
                    <a:pt x="476" y="1442"/>
                  </a:lnTo>
                  <a:lnTo>
                    <a:pt x="434" y="1621"/>
                  </a:lnTo>
                  <a:lnTo>
                    <a:pt x="370" y="1807"/>
                  </a:lnTo>
                  <a:lnTo>
                    <a:pt x="311" y="1918"/>
                  </a:lnTo>
                  <a:lnTo>
                    <a:pt x="247" y="2017"/>
                  </a:lnTo>
                  <a:lnTo>
                    <a:pt x="188" y="2098"/>
                  </a:lnTo>
                  <a:lnTo>
                    <a:pt x="129" y="2166"/>
                  </a:lnTo>
                  <a:lnTo>
                    <a:pt x="82" y="2209"/>
                  </a:lnTo>
                  <a:lnTo>
                    <a:pt x="29" y="2246"/>
                  </a:lnTo>
                  <a:lnTo>
                    <a:pt x="23" y="2246"/>
                  </a:lnTo>
                  <a:lnTo>
                    <a:pt x="12" y="2240"/>
                  </a:lnTo>
                  <a:lnTo>
                    <a:pt x="6" y="2234"/>
                  </a:lnTo>
                  <a:lnTo>
                    <a:pt x="6" y="2222"/>
                  </a:lnTo>
                  <a:lnTo>
                    <a:pt x="35" y="2191"/>
                  </a:lnTo>
                  <a:lnTo>
                    <a:pt x="135" y="2067"/>
                  </a:lnTo>
                  <a:lnTo>
                    <a:pt x="217" y="1925"/>
                  </a:lnTo>
                  <a:lnTo>
                    <a:pt x="282" y="1776"/>
                  </a:lnTo>
                  <a:lnTo>
                    <a:pt x="323" y="1621"/>
                  </a:lnTo>
                  <a:lnTo>
                    <a:pt x="352" y="1454"/>
                  </a:lnTo>
                  <a:lnTo>
                    <a:pt x="370" y="1293"/>
                  </a:lnTo>
                  <a:lnTo>
                    <a:pt x="376" y="1126"/>
                  </a:lnTo>
                  <a:lnTo>
                    <a:pt x="364" y="904"/>
                  </a:lnTo>
                  <a:lnTo>
                    <a:pt x="335" y="693"/>
                  </a:lnTo>
                  <a:lnTo>
                    <a:pt x="288" y="508"/>
                  </a:lnTo>
                  <a:lnTo>
                    <a:pt x="223" y="340"/>
                  </a:lnTo>
                  <a:lnTo>
                    <a:pt x="141" y="198"/>
                  </a:lnTo>
                  <a:lnTo>
                    <a:pt x="41" y="74"/>
                  </a:lnTo>
                  <a:lnTo>
                    <a:pt x="23" y="62"/>
                  </a:lnTo>
                  <a:lnTo>
                    <a:pt x="17" y="50"/>
                  </a:lnTo>
                  <a:lnTo>
                    <a:pt x="6" y="43"/>
                  </a:lnTo>
                  <a:lnTo>
                    <a:pt x="6" y="37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8871" name="Group 23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914400" y="5334000"/>
            <a:ext cx="4866547" cy="570307"/>
            <a:chOff x="192" y="3293"/>
            <a:chExt cx="22485" cy="2635"/>
          </a:xfrm>
          <a:solidFill>
            <a:srgbClr val="C00000"/>
          </a:solidFill>
        </p:grpSpPr>
        <p:sp>
          <p:nvSpPr>
            <p:cNvPr id="78873" name="Freeform 25"/>
            <p:cNvSpPr>
              <a:spLocks/>
            </p:cNvSpPr>
            <p:nvPr/>
          </p:nvSpPr>
          <p:spPr bwMode="auto">
            <a:xfrm>
              <a:off x="192" y="3658"/>
              <a:ext cx="1276" cy="1650"/>
            </a:xfrm>
            <a:custGeom>
              <a:avLst/>
              <a:gdLst/>
              <a:ahLst/>
              <a:cxnLst>
                <a:cxn ang="0">
                  <a:pos x="883" y="8"/>
                </a:cxn>
                <a:cxn ang="0">
                  <a:pos x="1041" y="88"/>
                </a:cxn>
                <a:cxn ang="0">
                  <a:pos x="1193" y="29"/>
                </a:cxn>
                <a:cxn ang="0">
                  <a:pos x="1220" y="8"/>
                </a:cxn>
                <a:cxn ang="0">
                  <a:pos x="1241" y="0"/>
                </a:cxn>
                <a:cxn ang="0">
                  <a:pos x="1255" y="22"/>
                </a:cxn>
                <a:cxn ang="0">
                  <a:pos x="1158" y="540"/>
                </a:cxn>
                <a:cxn ang="0">
                  <a:pos x="1151" y="577"/>
                </a:cxn>
                <a:cxn ang="0">
                  <a:pos x="1117" y="584"/>
                </a:cxn>
                <a:cxn ang="0">
                  <a:pos x="1103" y="519"/>
                </a:cxn>
                <a:cxn ang="0">
                  <a:pos x="1096" y="314"/>
                </a:cxn>
                <a:cxn ang="0">
                  <a:pos x="1021" y="161"/>
                </a:cxn>
                <a:cxn ang="0">
                  <a:pos x="883" y="88"/>
                </a:cxn>
                <a:cxn ang="0">
                  <a:pos x="683" y="102"/>
                </a:cxn>
                <a:cxn ang="0">
                  <a:pos x="497" y="241"/>
                </a:cxn>
                <a:cxn ang="0">
                  <a:pos x="428" y="453"/>
                </a:cxn>
                <a:cxn ang="0">
                  <a:pos x="469" y="592"/>
                </a:cxn>
                <a:cxn ang="0">
                  <a:pos x="552" y="657"/>
                </a:cxn>
                <a:cxn ang="0">
                  <a:pos x="614" y="672"/>
                </a:cxn>
                <a:cxn ang="0">
                  <a:pos x="697" y="694"/>
                </a:cxn>
                <a:cxn ang="0">
                  <a:pos x="855" y="745"/>
                </a:cxn>
                <a:cxn ang="0">
                  <a:pos x="938" y="781"/>
                </a:cxn>
                <a:cxn ang="0">
                  <a:pos x="1027" y="898"/>
                </a:cxn>
                <a:cxn ang="0">
                  <a:pos x="1069" y="1073"/>
                </a:cxn>
                <a:cxn ang="0">
                  <a:pos x="993" y="1343"/>
                </a:cxn>
                <a:cxn ang="0">
                  <a:pos x="793" y="1562"/>
                </a:cxn>
                <a:cxn ang="0">
                  <a:pos x="524" y="1650"/>
                </a:cxn>
                <a:cxn ang="0">
                  <a:pos x="373" y="1628"/>
                </a:cxn>
                <a:cxn ang="0">
                  <a:pos x="228" y="1555"/>
                </a:cxn>
                <a:cxn ang="0">
                  <a:pos x="62" y="1613"/>
                </a:cxn>
                <a:cxn ang="0">
                  <a:pos x="14" y="1650"/>
                </a:cxn>
                <a:cxn ang="0">
                  <a:pos x="0" y="1628"/>
                </a:cxn>
                <a:cxn ang="0">
                  <a:pos x="14" y="1555"/>
                </a:cxn>
                <a:cxn ang="0">
                  <a:pos x="49" y="1402"/>
                </a:cxn>
                <a:cxn ang="0">
                  <a:pos x="90" y="1234"/>
                </a:cxn>
                <a:cxn ang="0">
                  <a:pos x="118" y="1117"/>
                </a:cxn>
                <a:cxn ang="0">
                  <a:pos x="131" y="1088"/>
                </a:cxn>
                <a:cxn ang="0">
                  <a:pos x="166" y="1095"/>
                </a:cxn>
                <a:cxn ang="0">
                  <a:pos x="159" y="1154"/>
                </a:cxn>
                <a:cxn ang="0">
                  <a:pos x="152" y="1248"/>
                </a:cxn>
                <a:cxn ang="0">
                  <a:pos x="200" y="1438"/>
                </a:cxn>
                <a:cxn ang="0">
                  <a:pos x="317" y="1533"/>
                </a:cxn>
                <a:cxn ang="0">
                  <a:pos x="462" y="1577"/>
                </a:cxn>
                <a:cxn ang="0">
                  <a:pos x="621" y="1562"/>
                </a:cxn>
                <a:cxn ang="0">
                  <a:pos x="793" y="1446"/>
                </a:cxn>
                <a:cxn ang="0">
                  <a:pos x="890" y="1263"/>
                </a:cxn>
                <a:cxn ang="0">
                  <a:pos x="896" y="1081"/>
                </a:cxn>
                <a:cxn ang="0">
                  <a:pos x="834" y="978"/>
                </a:cxn>
                <a:cxn ang="0">
                  <a:pos x="710" y="920"/>
                </a:cxn>
                <a:cxn ang="0">
                  <a:pos x="414" y="825"/>
                </a:cxn>
                <a:cxn ang="0">
                  <a:pos x="304" y="716"/>
                </a:cxn>
                <a:cxn ang="0">
                  <a:pos x="255" y="533"/>
                </a:cxn>
                <a:cxn ang="0">
                  <a:pos x="331" y="270"/>
                </a:cxn>
                <a:cxn ang="0">
                  <a:pos x="531" y="73"/>
                </a:cxn>
                <a:cxn ang="0">
                  <a:pos x="786" y="0"/>
                </a:cxn>
              </a:cxnLst>
              <a:rect l="0" t="0" r="r" b="b"/>
              <a:pathLst>
                <a:path w="1276" h="1650">
                  <a:moveTo>
                    <a:pt x="786" y="0"/>
                  </a:moveTo>
                  <a:lnTo>
                    <a:pt x="883" y="8"/>
                  </a:lnTo>
                  <a:lnTo>
                    <a:pt x="965" y="37"/>
                  </a:lnTo>
                  <a:lnTo>
                    <a:pt x="1041" y="88"/>
                  </a:lnTo>
                  <a:lnTo>
                    <a:pt x="1089" y="161"/>
                  </a:lnTo>
                  <a:lnTo>
                    <a:pt x="1193" y="29"/>
                  </a:lnTo>
                  <a:lnTo>
                    <a:pt x="1207" y="15"/>
                  </a:lnTo>
                  <a:lnTo>
                    <a:pt x="1220" y="8"/>
                  </a:lnTo>
                  <a:lnTo>
                    <a:pt x="1227" y="0"/>
                  </a:lnTo>
                  <a:lnTo>
                    <a:pt x="1241" y="0"/>
                  </a:lnTo>
                  <a:lnTo>
                    <a:pt x="1255" y="15"/>
                  </a:lnTo>
                  <a:lnTo>
                    <a:pt x="1255" y="22"/>
                  </a:lnTo>
                  <a:lnTo>
                    <a:pt x="1276" y="44"/>
                  </a:lnTo>
                  <a:lnTo>
                    <a:pt x="1158" y="540"/>
                  </a:lnTo>
                  <a:lnTo>
                    <a:pt x="1151" y="562"/>
                  </a:lnTo>
                  <a:lnTo>
                    <a:pt x="1151" y="577"/>
                  </a:lnTo>
                  <a:lnTo>
                    <a:pt x="1145" y="584"/>
                  </a:lnTo>
                  <a:lnTo>
                    <a:pt x="1117" y="584"/>
                  </a:lnTo>
                  <a:lnTo>
                    <a:pt x="1103" y="570"/>
                  </a:lnTo>
                  <a:lnTo>
                    <a:pt x="1103" y="519"/>
                  </a:lnTo>
                  <a:lnTo>
                    <a:pt x="1110" y="431"/>
                  </a:lnTo>
                  <a:lnTo>
                    <a:pt x="1096" y="314"/>
                  </a:lnTo>
                  <a:lnTo>
                    <a:pt x="1069" y="227"/>
                  </a:lnTo>
                  <a:lnTo>
                    <a:pt x="1021" y="161"/>
                  </a:lnTo>
                  <a:lnTo>
                    <a:pt x="958" y="117"/>
                  </a:lnTo>
                  <a:lnTo>
                    <a:pt x="883" y="88"/>
                  </a:lnTo>
                  <a:lnTo>
                    <a:pt x="800" y="81"/>
                  </a:lnTo>
                  <a:lnTo>
                    <a:pt x="683" y="102"/>
                  </a:lnTo>
                  <a:lnTo>
                    <a:pt x="579" y="161"/>
                  </a:lnTo>
                  <a:lnTo>
                    <a:pt x="497" y="241"/>
                  </a:lnTo>
                  <a:lnTo>
                    <a:pt x="448" y="343"/>
                  </a:lnTo>
                  <a:lnTo>
                    <a:pt x="428" y="453"/>
                  </a:lnTo>
                  <a:lnTo>
                    <a:pt x="441" y="533"/>
                  </a:lnTo>
                  <a:lnTo>
                    <a:pt x="469" y="592"/>
                  </a:lnTo>
                  <a:lnTo>
                    <a:pt x="510" y="635"/>
                  </a:lnTo>
                  <a:lnTo>
                    <a:pt x="552" y="657"/>
                  </a:lnTo>
                  <a:lnTo>
                    <a:pt x="579" y="665"/>
                  </a:lnTo>
                  <a:lnTo>
                    <a:pt x="614" y="672"/>
                  </a:lnTo>
                  <a:lnTo>
                    <a:pt x="655" y="686"/>
                  </a:lnTo>
                  <a:lnTo>
                    <a:pt x="697" y="694"/>
                  </a:lnTo>
                  <a:lnTo>
                    <a:pt x="793" y="723"/>
                  </a:lnTo>
                  <a:lnTo>
                    <a:pt x="855" y="745"/>
                  </a:lnTo>
                  <a:lnTo>
                    <a:pt x="903" y="767"/>
                  </a:lnTo>
                  <a:lnTo>
                    <a:pt x="938" y="781"/>
                  </a:lnTo>
                  <a:lnTo>
                    <a:pt x="993" y="840"/>
                  </a:lnTo>
                  <a:lnTo>
                    <a:pt x="1027" y="898"/>
                  </a:lnTo>
                  <a:lnTo>
                    <a:pt x="1055" y="971"/>
                  </a:lnTo>
                  <a:lnTo>
                    <a:pt x="1069" y="1073"/>
                  </a:lnTo>
                  <a:lnTo>
                    <a:pt x="1048" y="1212"/>
                  </a:lnTo>
                  <a:lnTo>
                    <a:pt x="993" y="1343"/>
                  </a:lnTo>
                  <a:lnTo>
                    <a:pt x="903" y="1467"/>
                  </a:lnTo>
                  <a:lnTo>
                    <a:pt x="793" y="1562"/>
                  </a:lnTo>
                  <a:lnTo>
                    <a:pt x="662" y="1628"/>
                  </a:lnTo>
                  <a:lnTo>
                    <a:pt x="524" y="1650"/>
                  </a:lnTo>
                  <a:lnTo>
                    <a:pt x="448" y="1643"/>
                  </a:lnTo>
                  <a:lnTo>
                    <a:pt x="373" y="1628"/>
                  </a:lnTo>
                  <a:lnTo>
                    <a:pt x="297" y="1606"/>
                  </a:lnTo>
                  <a:lnTo>
                    <a:pt x="228" y="1555"/>
                  </a:lnTo>
                  <a:lnTo>
                    <a:pt x="166" y="1489"/>
                  </a:lnTo>
                  <a:lnTo>
                    <a:pt x="62" y="1613"/>
                  </a:lnTo>
                  <a:lnTo>
                    <a:pt x="28" y="1650"/>
                  </a:lnTo>
                  <a:lnTo>
                    <a:pt x="14" y="1650"/>
                  </a:lnTo>
                  <a:lnTo>
                    <a:pt x="0" y="1635"/>
                  </a:lnTo>
                  <a:lnTo>
                    <a:pt x="0" y="1628"/>
                  </a:lnTo>
                  <a:lnTo>
                    <a:pt x="7" y="1606"/>
                  </a:lnTo>
                  <a:lnTo>
                    <a:pt x="14" y="1555"/>
                  </a:lnTo>
                  <a:lnTo>
                    <a:pt x="28" y="1489"/>
                  </a:lnTo>
                  <a:lnTo>
                    <a:pt x="49" y="1402"/>
                  </a:lnTo>
                  <a:lnTo>
                    <a:pt x="69" y="1321"/>
                  </a:lnTo>
                  <a:lnTo>
                    <a:pt x="90" y="1234"/>
                  </a:lnTo>
                  <a:lnTo>
                    <a:pt x="104" y="1168"/>
                  </a:lnTo>
                  <a:lnTo>
                    <a:pt x="118" y="1117"/>
                  </a:lnTo>
                  <a:lnTo>
                    <a:pt x="124" y="1095"/>
                  </a:lnTo>
                  <a:lnTo>
                    <a:pt x="131" y="1088"/>
                  </a:lnTo>
                  <a:lnTo>
                    <a:pt x="159" y="1088"/>
                  </a:lnTo>
                  <a:lnTo>
                    <a:pt x="166" y="1095"/>
                  </a:lnTo>
                  <a:lnTo>
                    <a:pt x="166" y="1124"/>
                  </a:lnTo>
                  <a:lnTo>
                    <a:pt x="159" y="1154"/>
                  </a:lnTo>
                  <a:lnTo>
                    <a:pt x="152" y="1197"/>
                  </a:lnTo>
                  <a:lnTo>
                    <a:pt x="152" y="1248"/>
                  </a:lnTo>
                  <a:lnTo>
                    <a:pt x="166" y="1351"/>
                  </a:lnTo>
                  <a:lnTo>
                    <a:pt x="200" y="1438"/>
                  </a:lnTo>
                  <a:lnTo>
                    <a:pt x="255" y="1497"/>
                  </a:lnTo>
                  <a:lnTo>
                    <a:pt x="317" y="1533"/>
                  </a:lnTo>
                  <a:lnTo>
                    <a:pt x="393" y="1562"/>
                  </a:lnTo>
                  <a:lnTo>
                    <a:pt x="462" y="1577"/>
                  </a:lnTo>
                  <a:lnTo>
                    <a:pt x="524" y="1577"/>
                  </a:lnTo>
                  <a:lnTo>
                    <a:pt x="621" y="1562"/>
                  </a:lnTo>
                  <a:lnTo>
                    <a:pt x="717" y="1511"/>
                  </a:lnTo>
                  <a:lnTo>
                    <a:pt x="793" y="1446"/>
                  </a:lnTo>
                  <a:lnTo>
                    <a:pt x="848" y="1358"/>
                  </a:lnTo>
                  <a:lnTo>
                    <a:pt x="890" y="1263"/>
                  </a:lnTo>
                  <a:lnTo>
                    <a:pt x="903" y="1161"/>
                  </a:lnTo>
                  <a:lnTo>
                    <a:pt x="896" y="1081"/>
                  </a:lnTo>
                  <a:lnTo>
                    <a:pt x="869" y="1022"/>
                  </a:lnTo>
                  <a:lnTo>
                    <a:pt x="834" y="978"/>
                  </a:lnTo>
                  <a:lnTo>
                    <a:pt x="793" y="949"/>
                  </a:lnTo>
                  <a:lnTo>
                    <a:pt x="710" y="920"/>
                  </a:lnTo>
                  <a:lnTo>
                    <a:pt x="483" y="854"/>
                  </a:lnTo>
                  <a:lnTo>
                    <a:pt x="414" y="825"/>
                  </a:lnTo>
                  <a:lnTo>
                    <a:pt x="352" y="781"/>
                  </a:lnTo>
                  <a:lnTo>
                    <a:pt x="304" y="716"/>
                  </a:lnTo>
                  <a:lnTo>
                    <a:pt x="269" y="635"/>
                  </a:lnTo>
                  <a:lnTo>
                    <a:pt x="255" y="533"/>
                  </a:lnTo>
                  <a:lnTo>
                    <a:pt x="276" y="394"/>
                  </a:lnTo>
                  <a:lnTo>
                    <a:pt x="331" y="270"/>
                  </a:lnTo>
                  <a:lnTo>
                    <a:pt x="421" y="161"/>
                  </a:lnTo>
                  <a:lnTo>
                    <a:pt x="531" y="73"/>
                  </a:lnTo>
                  <a:lnTo>
                    <a:pt x="655" y="22"/>
                  </a:lnTo>
                  <a:lnTo>
                    <a:pt x="7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74" name="Freeform 26"/>
            <p:cNvSpPr>
              <a:spLocks/>
            </p:cNvSpPr>
            <p:nvPr/>
          </p:nvSpPr>
          <p:spPr bwMode="auto">
            <a:xfrm>
              <a:off x="1481" y="4483"/>
              <a:ext cx="710" cy="1095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690" y="0"/>
                </a:cxn>
                <a:cxn ang="0">
                  <a:pos x="703" y="7"/>
                </a:cxn>
                <a:cxn ang="0">
                  <a:pos x="710" y="15"/>
                </a:cxn>
                <a:cxn ang="0">
                  <a:pos x="710" y="37"/>
                </a:cxn>
                <a:cxn ang="0">
                  <a:pos x="703" y="51"/>
                </a:cxn>
                <a:cxn ang="0">
                  <a:pos x="690" y="59"/>
                </a:cxn>
                <a:cxn ang="0">
                  <a:pos x="586" y="59"/>
                </a:cxn>
                <a:cxn ang="0">
                  <a:pos x="552" y="73"/>
                </a:cxn>
                <a:cxn ang="0">
                  <a:pos x="531" y="95"/>
                </a:cxn>
                <a:cxn ang="0">
                  <a:pos x="524" y="124"/>
                </a:cxn>
                <a:cxn ang="0">
                  <a:pos x="531" y="124"/>
                </a:cxn>
                <a:cxn ang="0">
                  <a:pos x="331" y="971"/>
                </a:cxn>
                <a:cxn ang="0">
                  <a:pos x="324" y="986"/>
                </a:cxn>
                <a:cxn ang="0">
                  <a:pos x="324" y="1022"/>
                </a:cxn>
                <a:cxn ang="0">
                  <a:pos x="331" y="1029"/>
                </a:cxn>
                <a:cxn ang="0">
                  <a:pos x="448" y="1029"/>
                </a:cxn>
                <a:cxn ang="0">
                  <a:pos x="462" y="1037"/>
                </a:cxn>
                <a:cxn ang="0">
                  <a:pos x="469" y="1044"/>
                </a:cxn>
                <a:cxn ang="0">
                  <a:pos x="469" y="1066"/>
                </a:cxn>
                <a:cxn ang="0">
                  <a:pos x="462" y="1080"/>
                </a:cxn>
                <a:cxn ang="0">
                  <a:pos x="455" y="1080"/>
                </a:cxn>
                <a:cxn ang="0">
                  <a:pos x="448" y="1088"/>
                </a:cxn>
                <a:cxn ang="0">
                  <a:pos x="166" y="1088"/>
                </a:cxn>
                <a:cxn ang="0">
                  <a:pos x="83" y="1095"/>
                </a:cxn>
                <a:cxn ang="0">
                  <a:pos x="14" y="1095"/>
                </a:cxn>
                <a:cxn ang="0">
                  <a:pos x="0" y="1080"/>
                </a:cxn>
                <a:cxn ang="0">
                  <a:pos x="0" y="1059"/>
                </a:cxn>
                <a:cxn ang="0">
                  <a:pos x="7" y="1044"/>
                </a:cxn>
                <a:cxn ang="0">
                  <a:pos x="21" y="1037"/>
                </a:cxn>
                <a:cxn ang="0">
                  <a:pos x="55" y="1037"/>
                </a:cxn>
                <a:cxn ang="0">
                  <a:pos x="118" y="1029"/>
                </a:cxn>
                <a:cxn ang="0">
                  <a:pos x="159" y="1022"/>
                </a:cxn>
                <a:cxn ang="0">
                  <a:pos x="173" y="1000"/>
                </a:cxn>
                <a:cxn ang="0">
                  <a:pos x="180" y="964"/>
                </a:cxn>
                <a:cxn ang="0">
                  <a:pos x="379" y="117"/>
                </a:cxn>
                <a:cxn ang="0">
                  <a:pos x="386" y="95"/>
                </a:cxn>
                <a:cxn ang="0">
                  <a:pos x="386" y="66"/>
                </a:cxn>
                <a:cxn ang="0">
                  <a:pos x="373" y="59"/>
                </a:cxn>
                <a:cxn ang="0">
                  <a:pos x="255" y="59"/>
                </a:cxn>
                <a:cxn ang="0">
                  <a:pos x="242" y="51"/>
                </a:cxn>
                <a:cxn ang="0">
                  <a:pos x="242" y="22"/>
                </a:cxn>
                <a:cxn ang="0">
                  <a:pos x="248" y="7"/>
                </a:cxn>
                <a:cxn ang="0">
                  <a:pos x="255" y="0"/>
                </a:cxn>
              </a:cxnLst>
              <a:rect l="0" t="0" r="r" b="b"/>
              <a:pathLst>
                <a:path w="710" h="1095">
                  <a:moveTo>
                    <a:pt x="255" y="0"/>
                  </a:moveTo>
                  <a:lnTo>
                    <a:pt x="690" y="0"/>
                  </a:lnTo>
                  <a:lnTo>
                    <a:pt x="703" y="7"/>
                  </a:lnTo>
                  <a:lnTo>
                    <a:pt x="710" y="15"/>
                  </a:lnTo>
                  <a:lnTo>
                    <a:pt x="710" y="37"/>
                  </a:lnTo>
                  <a:lnTo>
                    <a:pt x="703" y="51"/>
                  </a:lnTo>
                  <a:lnTo>
                    <a:pt x="690" y="59"/>
                  </a:lnTo>
                  <a:lnTo>
                    <a:pt x="586" y="59"/>
                  </a:lnTo>
                  <a:lnTo>
                    <a:pt x="552" y="73"/>
                  </a:lnTo>
                  <a:lnTo>
                    <a:pt x="531" y="95"/>
                  </a:lnTo>
                  <a:lnTo>
                    <a:pt x="524" y="124"/>
                  </a:lnTo>
                  <a:lnTo>
                    <a:pt x="531" y="124"/>
                  </a:lnTo>
                  <a:lnTo>
                    <a:pt x="331" y="971"/>
                  </a:lnTo>
                  <a:lnTo>
                    <a:pt x="324" y="986"/>
                  </a:lnTo>
                  <a:lnTo>
                    <a:pt x="324" y="1022"/>
                  </a:lnTo>
                  <a:lnTo>
                    <a:pt x="331" y="1029"/>
                  </a:lnTo>
                  <a:lnTo>
                    <a:pt x="448" y="1029"/>
                  </a:lnTo>
                  <a:lnTo>
                    <a:pt x="462" y="1037"/>
                  </a:lnTo>
                  <a:lnTo>
                    <a:pt x="469" y="1044"/>
                  </a:lnTo>
                  <a:lnTo>
                    <a:pt x="469" y="1066"/>
                  </a:lnTo>
                  <a:lnTo>
                    <a:pt x="462" y="1080"/>
                  </a:lnTo>
                  <a:lnTo>
                    <a:pt x="455" y="1080"/>
                  </a:lnTo>
                  <a:lnTo>
                    <a:pt x="448" y="1088"/>
                  </a:lnTo>
                  <a:lnTo>
                    <a:pt x="166" y="1088"/>
                  </a:lnTo>
                  <a:lnTo>
                    <a:pt x="83" y="1095"/>
                  </a:lnTo>
                  <a:lnTo>
                    <a:pt x="14" y="1095"/>
                  </a:lnTo>
                  <a:lnTo>
                    <a:pt x="0" y="1080"/>
                  </a:lnTo>
                  <a:lnTo>
                    <a:pt x="0" y="1059"/>
                  </a:lnTo>
                  <a:lnTo>
                    <a:pt x="7" y="1044"/>
                  </a:lnTo>
                  <a:lnTo>
                    <a:pt x="21" y="1037"/>
                  </a:lnTo>
                  <a:lnTo>
                    <a:pt x="55" y="1037"/>
                  </a:lnTo>
                  <a:lnTo>
                    <a:pt x="118" y="1029"/>
                  </a:lnTo>
                  <a:lnTo>
                    <a:pt x="159" y="1022"/>
                  </a:lnTo>
                  <a:lnTo>
                    <a:pt x="173" y="1000"/>
                  </a:lnTo>
                  <a:lnTo>
                    <a:pt x="180" y="964"/>
                  </a:lnTo>
                  <a:lnTo>
                    <a:pt x="379" y="117"/>
                  </a:lnTo>
                  <a:lnTo>
                    <a:pt x="386" y="95"/>
                  </a:lnTo>
                  <a:lnTo>
                    <a:pt x="386" y="66"/>
                  </a:lnTo>
                  <a:lnTo>
                    <a:pt x="373" y="59"/>
                  </a:lnTo>
                  <a:lnTo>
                    <a:pt x="255" y="59"/>
                  </a:lnTo>
                  <a:lnTo>
                    <a:pt x="242" y="51"/>
                  </a:lnTo>
                  <a:lnTo>
                    <a:pt x="242" y="22"/>
                  </a:lnTo>
                  <a:lnTo>
                    <a:pt x="248" y="7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75" name="Freeform 27"/>
            <p:cNvSpPr>
              <a:spLocks noEditPoints="1"/>
            </p:cNvSpPr>
            <p:nvPr/>
          </p:nvSpPr>
          <p:spPr bwMode="auto">
            <a:xfrm>
              <a:off x="2364" y="4483"/>
              <a:ext cx="1178" cy="1124"/>
            </a:xfrm>
            <a:custGeom>
              <a:avLst/>
              <a:gdLst/>
              <a:ahLst/>
              <a:cxnLst>
                <a:cxn ang="0">
                  <a:pos x="530" y="66"/>
                </a:cxn>
                <a:cxn ang="0">
                  <a:pos x="517" y="110"/>
                </a:cxn>
                <a:cxn ang="0">
                  <a:pos x="420" y="526"/>
                </a:cxn>
                <a:cxn ang="0">
                  <a:pos x="717" y="518"/>
                </a:cxn>
                <a:cxn ang="0">
                  <a:pos x="875" y="445"/>
                </a:cxn>
                <a:cxn ang="0">
                  <a:pos x="958" y="336"/>
                </a:cxn>
                <a:cxn ang="0">
                  <a:pos x="978" y="219"/>
                </a:cxn>
                <a:cxn ang="0">
                  <a:pos x="937" y="117"/>
                </a:cxn>
                <a:cxn ang="0">
                  <a:pos x="847" y="73"/>
                </a:cxn>
                <a:cxn ang="0">
                  <a:pos x="544" y="59"/>
                </a:cxn>
                <a:cxn ang="0">
                  <a:pos x="758" y="0"/>
                </a:cxn>
                <a:cxn ang="0">
                  <a:pos x="985" y="44"/>
                </a:cxn>
                <a:cxn ang="0">
                  <a:pos x="1109" y="168"/>
                </a:cxn>
                <a:cxn ang="0">
                  <a:pos x="1109" y="329"/>
                </a:cxn>
                <a:cxn ang="0">
                  <a:pos x="985" y="460"/>
                </a:cxn>
                <a:cxn ang="0">
                  <a:pos x="792" y="548"/>
                </a:cxn>
                <a:cxn ang="0">
                  <a:pos x="847" y="569"/>
                </a:cxn>
                <a:cxn ang="0">
                  <a:pos x="896" y="613"/>
                </a:cxn>
                <a:cxn ang="0">
                  <a:pos x="937" y="701"/>
                </a:cxn>
                <a:cxn ang="0">
                  <a:pos x="930" y="803"/>
                </a:cxn>
                <a:cxn ang="0">
                  <a:pos x="916" y="1007"/>
                </a:cxn>
                <a:cxn ang="0">
                  <a:pos x="944" y="1059"/>
                </a:cxn>
                <a:cxn ang="0">
                  <a:pos x="972" y="1073"/>
                </a:cxn>
                <a:cxn ang="0">
                  <a:pos x="1047" y="1059"/>
                </a:cxn>
                <a:cxn ang="0">
                  <a:pos x="1123" y="942"/>
                </a:cxn>
                <a:cxn ang="0">
                  <a:pos x="1130" y="927"/>
                </a:cxn>
                <a:cxn ang="0">
                  <a:pos x="1165" y="920"/>
                </a:cxn>
                <a:cxn ang="0">
                  <a:pos x="1178" y="942"/>
                </a:cxn>
                <a:cxn ang="0">
                  <a:pos x="1151" y="1022"/>
                </a:cxn>
                <a:cxn ang="0">
                  <a:pos x="1054" y="1110"/>
                </a:cxn>
                <a:cxn ang="0">
                  <a:pos x="916" y="1117"/>
                </a:cxn>
                <a:cxn ang="0">
                  <a:pos x="806" y="1066"/>
                </a:cxn>
                <a:cxn ang="0">
                  <a:pos x="758" y="949"/>
                </a:cxn>
                <a:cxn ang="0">
                  <a:pos x="765" y="883"/>
                </a:cxn>
                <a:cxn ang="0">
                  <a:pos x="785" y="803"/>
                </a:cxn>
                <a:cxn ang="0">
                  <a:pos x="799" y="730"/>
                </a:cxn>
                <a:cxn ang="0">
                  <a:pos x="785" y="664"/>
                </a:cxn>
                <a:cxn ang="0">
                  <a:pos x="696" y="584"/>
                </a:cxn>
                <a:cxn ang="0">
                  <a:pos x="406" y="569"/>
                </a:cxn>
                <a:cxn ang="0">
                  <a:pos x="303" y="986"/>
                </a:cxn>
                <a:cxn ang="0">
                  <a:pos x="310" y="1029"/>
                </a:cxn>
                <a:cxn ang="0">
                  <a:pos x="448" y="1037"/>
                </a:cxn>
                <a:cxn ang="0">
                  <a:pos x="434" y="1080"/>
                </a:cxn>
                <a:cxn ang="0">
                  <a:pos x="0" y="1073"/>
                </a:cxn>
                <a:cxn ang="0">
                  <a:pos x="7" y="1037"/>
                </a:cxn>
                <a:cxn ang="0">
                  <a:pos x="117" y="1029"/>
                </a:cxn>
                <a:cxn ang="0">
                  <a:pos x="172" y="993"/>
                </a:cxn>
                <a:cxn ang="0">
                  <a:pos x="386" y="102"/>
                </a:cxn>
                <a:cxn ang="0">
                  <a:pos x="379" y="66"/>
                </a:cxn>
                <a:cxn ang="0">
                  <a:pos x="255" y="59"/>
                </a:cxn>
                <a:cxn ang="0">
                  <a:pos x="241" y="22"/>
                </a:cxn>
                <a:cxn ang="0">
                  <a:pos x="262" y="0"/>
                </a:cxn>
              </a:cxnLst>
              <a:rect l="0" t="0" r="r" b="b"/>
              <a:pathLst>
                <a:path w="1178" h="1124">
                  <a:moveTo>
                    <a:pt x="544" y="59"/>
                  </a:moveTo>
                  <a:lnTo>
                    <a:pt x="530" y="66"/>
                  </a:lnTo>
                  <a:lnTo>
                    <a:pt x="523" y="80"/>
                  </a:lnTo>
                  <a:lnTo>
                    <a:pt x="517" y="110"/>
                  </a:lnTo>
                  <a:lnTo>
                    <a:pt x="517" y="117"/>
                  </a:lnTo>
                  <a:lnTo>
                    <a:pt x="420" y="526"/>
                  </a:lnTo>
                  <a:lnTo>
                    <a:pt x="613" y="526"/>
                  </a:lnTo>
                  <a:lnTo>
                    <a:pt x="717" y="518"/>
                  </a:lnTo>
                  <a:lnTo>
                    <a:pt x="799" y="489"/>
                  </a:lnTo>
                  <a:lnTo>
                    <a:pt x="875" y="445"/>
                  </a:lnTo>
                  <a:lnTo>
                    <a:pt x="923" y="394"/>
                  </a:lnTo>
                  <a:lnTo>
                    <a:pt x="958" y="336"/>
                  </a:lnTo>
                  <a:lnTo>
                    <a:pt x="972" y="277"/>
                  </a:lnTo>
                  <a:lnTo>
                    <a:pt x="978" y="219"/>
                  </a:lnTo>
                  <a:lnTo>
                    <a:pt x="972" y="161"/>
                  </a:lnTo>
                  <a:lnTo>
                    <a:pt x="937" y="117"/>
                  </a:lnTo>
                  <a:lnTo>
                    <a:pt x="896" y="88"/>
                  </a:lnTo>
                  <a:lnTo>
                    <a:pt x="847" y="73"/>
                  </a:lnTo>
                  <a:lnTo>
                    <a:pt x="723" y="59"/>
                  </a:lnTo>
                  <a:lnTo>
                    <a:pt x="544" y="59"/>
                  </a:lnTo>
                  <a:close/>
                  <a:moveTo>
                    <a:pt x="262" y="0"/>
                  </a:moveTo>
                  <a:lnTo>
                    <a:pt x="758" y="0"/>
                  </a:lnTo>
                  <a:lnTo>
                    <a:pt x="882" y="15"/>
                  </a:lnTo>
                  <a:lnTo>
                    <a:pt x="985" y="44"/>
                  </a:lnTo>
                  <a:lnTo>
                    <a:pt x="1061" y="102"/>
                  </a:lnTo>
                  <a:lnTo>
                    <a:pt x="1109" y="168"/>
                  </a:lnTo>
                  <a:lnTo>
                    <a:pt x="1130" y="248"/>
                  </a:lnTo>
                  <a:lnTo>
                    <a:pt x="1109" y="329"/>
                  </a:lnTo>
                  <a:lnTo>
                    <a:pt x="1061" y="402"/>
                  </a:lnTo>
                  <a:lnTo>
                    <a:pt x="985" y="460"/>
                  </a:lnTo>
                  <a:lnTo>
                    <a:pt x="896" y="511"/>
                  </a:lnTo>
                  <a:lnTo>
                    <a:pt x="792" y="548"/>
                  </a:lnTo>
                  <a:lnTo>
                    <a:pt x="820" y="562"/>
                  </a:lnTo>
                  <a:lnTo>
                    <a:pt x="847" y="569"/>
                  </a:lnTo>
                  <a:lnTo>
                    <a:pt x="875" y="591"/>
                  </a:lnTo>
                  <a:lnTo>
                    <a:pt x="896" y="613"/>
                  </a:lnTo>
                  <a:lnTo>
                    <a:pt x="923" y="657"/>
                  </a:lnTo>
                  <a:lnTo>
                    <a:pt x="937" y="701"/>
                  </a:lnTo>
                  <a:lnTo>
                    <a:pt x="937" y="774"/>
                  </a:lnTo>
                  <a:lnTo>
                    <a:pt x="930" y="803"/>
                  </a:lnTo>
                  <a:lnTo>
                    <a:pt x="916" y="920"/>
                  </a:lnTo>
                  <a:lnTo>
                    <a:pt x="916" y="1007"/>
                  </a:lnTo>
                  <a:lnTo>
                    <a:pt x="930" y="1051"/>
                  </a:lnTo>
                  <a:lnTo>
                    <a:pt x="944" y="1059"/>
                  </a:lnTo>
                  <a:lnTo>
                    <a:pt x="951" y="1066"/>
                  </a:lnTo>
                  <a:lnTo>
                    <a:pt x="972" y="1073"/>
                  </a:lnTo>
                  <a:lnTo>
                    <a:pt x="985" y="1073"/>
                  </a:lnTo>
                  <a:lnTo>
                    <a:pt x="1047" y="1059"/>
                  </a:lnTo>
                  <a:lnTo>
                    <a:pt x="1089" y="1007"/>
                  </a:lnTo>
                  <a:lnTo>
                    <a:pt x="1123" y="942"/>
                  </a:lnTo>
                  <a:lnTo>
                    <a:pt x="1130" y="934"/>
                  </a:lnTo>
                  <a:lnTo>
                    <a:pt x="1130" y="927"/>
                  </a:lnTo>
                  <a:lnTo>
                    <a:pt x="1137" y="920"/>
                  </a:lnTo>
                  <a:lnTo>
                    <a:pt x="1165" y="920"/>
                  </a:lnTo>
                  <a:lnTo>
                    <a:pt x="1178" y="934"/>
                  </a:lnTo>
                  <a:lnTo>
                    <a:pt x="1178" y="942"/>
                  </a:lnTo>
                  <a:lnTo>
                    <a:pt x="1171" y="971"/>
                  </a:lnTo>
                  <a:lnTo>
                    <a:pt x="1151" y="1022"/>
                  </a:lnTo>
                  <a:lnTo>
                    <a:pt x="1109" y="1066"/>
                  </a:lnTo>
                  <a:lnTo>
                    <a:pt x="1054" y="1110"/>
                  </a:lnTo>
                  <a:lnTo>
                    <a:pt x="978" y="1124"/>
                  </a:lnTo>
                  <a:lnTo>
                    <a:pt x="916" y="1117"/>
                  </a:lnTo>
                  <a:lnTo>
                    <a:pt x="854" y="1095"/>
                  </a:lnTo>
                  <a:lnTo>
                    <a:pt x="806" y="1066"/>
                  </a:lnTo>
                  <a:lnTo>
                    <a:pt x="772" y="1015"/>
                  </a:lnTo>
                  <a:lnTo>
                    <a:pt x="758" y="949"/>
                  </a:lnTo>
                  <a:lnTo>
                    <a:pt x="758" y="920"/>
                  </a:lnTo>
                  <a:lnTo>
                    <a:pt x="765" y="883"/>
                  </a:lnTo>
                  <a:lnTo>
                    <a:pt x="779" y="825"/>
                  </a:lnTo>
                  <a:lnTo>
                    <a:pt x="785" y="803"/>
                  </a:lnTo>
                  <a:lnTo>
                    <a:pt x="785" y="774"/>
                  </a:lnTo>
                  <a:lnTo>
                    <a:pt x="799" y="730"/>
                  </a:lnTo>
                  <a:lnTo>
                    <a:pt x="799" y="715"/>
                  </a:lnTo>
                  <a:lnTo>
                    <a:pt x="785" y="664"/>
                  </a:lnTo>
                  <a:lnTo>
                    <a:pt x="758" y="613"/>
                  </a:lnTo>
                  <a:lnTo>
                    <a:pt x="696" y="584"/>
                  </a:lnTo>
                  <a:lnTo>
                    <a:pt x="613" y="569"/>
                  </a:lnTo>
                  <a:lnTo>
                    <a:pt x="406" y="569"/>
                  </a:lnTo>
                  <a:lnTo>
                    <a:pt x="310" y="971"/>
                  </a:lnTo>
                  <a:lnTo>
                    <a:pt x="303" y="986"/>
                  </a:lnTo>
                  <a:lnTo>
                    <a:pt x="303" y="1022"/>
                  </a:lnTo>
                  <a:lnTo>
                    <a:pt x="310" y="1029"/>
                  </a:lnTo>
                  <a:lnTo>
                    <a:pt x="434" y="1029"/>
                  </a:lnTo>
                  <a:lnTo>
                    <a:pt x="448" y="1037"/>
                  </a:lnTo>
                  <a:lnTo>
                    <a:pt x="448" y="1066"/>
                  </a:lnTo>
                  <a:lnTo>
                    <a:pt x="434" y="1080"/>
                  </a:lnTo>
                  <a:lnTo>
                    <a:pt x="7" y="1080"/>
                  </a:lnTo>
                  <a:lnTo>
                    <a:pt x="0" y="1073"/>
                  </a:lnTo>
                  <a:lnTo>
                    <a:pt x="0" y="1044"/>
                  </a:lnTo>
                  <a:lnTo>
                    <a:pt x="7" y="1037"/>
                  </a:lnTo>
                  <a:lnTo>
                    <a:pt x="20" y="1029"/>
                  </a:lnTo>
                  <a:lnTo>
                    <a:pt x="117" y="1029"/>
                  </a:lnTo>
                  <a:lnTo>
                    <a:pt x="151" y="1015"/>
                  </a:lnTo>
                  <a:lnTo>
                    <a:pt x="172" y="993"/>
                  </a:lnTo>
                  <a:lnTo>
                    <a:pt x="379" y="117"/>
                  </a:lnTo>
                  <a:lnTo>
                    <a:pt x="386" y="102"/>
                  </a:lnTo>
                  <a:lnTo>
                    <a:pt x="386" y="73"/>
                  </a:lnTo>
                  <a:lnTo>
                    <a:pt x="379" y="66"/>
                  </a:lnTo>
                  <a:lnTo>
                    <a:pt x="365" y="59"/>
                  </a:lnTo>
                  <a:lnTo>
                    <a:pt x="255" y="59"/>
                  </a:lnTo>
                  <a:lnTo>
                    <a:pt x="241" y="51"/>
                  </a:lnTo>
                  <a:lnTo>
                    <a:pt x="241" y="22"/>
                  </a:lnTo>
                  <a:lnTo>
                    <a:pt x="248" y="7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76" name="Freeform 28"/>
            <p:cNvSpPr>
              <a:spLocks noEditPoints="1"/>
            </p:cNvSpPr>
            <p:nvPr/>
          </p:nvSpPr>
          <p:spPr bwMode="auto">
            <a:xfrm>
              <a:off x="4383" y="4425"/>
              <a:ext cx="1420" cy="525"/>
            </a:xfrm>
            <a:custGeom>
              <a:avLst/>
              <a:gdLst/>
              <a:ahLst/>
              <a:cxnLst>
                <a:cxn ang="0">
                  <a:pos x="28" y="438"/>
                </a:cxn>
                <a:cxn ang="0">
                  <a:pos x="1386" y="438"/>
                </a:cxn>
                <a:cxn ang="0">
                  <a:pos x="1413" y="452"/>
                </a:cxn>
                <a:cxn ang="0">
                  <a:pos x="1420" y="467"/>
                </a:cxn>
                <a:cxn ang="0">
                  <a:pos x="1420" y="496"/>
                </a:cxn>
                <a:cxn ang="0">
                  <a:pos x="1413" y="511"/>
                </a:cxn>
                <a:cxn ang="0">
                  <a:pos x="1400" y="518"/>
                </a:cxn>
                <a:cxn ang="0">
                  <a:pos x="1393" y="525"/>
                </a:cxn>
                <a:cxn ang="0">
                  <a:pos x="28" y="525"/>
                </a:cxn>
                <a:cxn ang="0">
                  <a:pos x="21" y="518"/>
                </a:cxn>
                <a:cxn ang="0">
                  <a:pos x="7" y="511"/>
                </a:cxn>
                <a:cxn ang="0">
                  <a:pos x="0" y="496"/>
                </a:cxn>
                <a:cxn ang="0">
                  <a:pos x="0" y="467"/>
                </a:cxn>
                <a:cxn ang="0">
                  <a:pos x="7" y="452"/>
                </a:cxn>
                <a:cxn ang="0">
                  <a:pos x="21" y="445"/>
                </a:cxn>
                <a:cxn ang="0">
                  <a:pos x="28" y="438"/>
                </a:cxn>
                <a:cxn ang="0">
                  <a:pos x="35" y="0"/>
                </a:cxn>
                <a:cxn ang="0">
                  <a:pos x="1393" y="0"/>
                </a:cxn>
                <a:cxn ang="0">
                  <a:pos x="1400" y="7"/>
                </a:cxn>
                <a:cxn ang="0">
                  <a:pos x="1413" y="14"/>
                </a:cxn>
                <a:cxn ang="0">
                  <a:pos x="1420" y="29"/>
                </a:cxn>
                <a:cxn ang="0">
                  <a:pos x="1420" y="58"/>
                </a:cxn>
                <a:cxn ang="0">
                  <a:pos x="1413" y="73"/>
                </a:cxn>
                <a:cxn ang="0">
                  <a:pos x="1386" y="87"/>
                </a:cxn>
                <a:cxn ang="0">
                  <a:pos x="35" y="87"/>
                </a:cxn>
                <a:cxn ang="0">
                  <a:pos x="28" y="80"/>
                </a:cxn>
                <a:cxn ang="0">
                  <a:pos x="14" y="73"/>
                </a:cxn>
                <a:cxn ang="0">
                  <a:pos x="7" y="58"/>
                </a:cxn>
                <a:cxn ang="0">
                  <a:pos x="7" y="29"/>
                </a:cxn>
                <a:cxn ang="0">
                  <a:pos x="14" y="14"/>
                </a:cxn>
                <a:cxn ang="0">
                  <a:pos x="28" y="7"/>
                </a:cxn>
                <a:cxn ang="0">
                  <a:pos x="35" y="0"/>
                </a:cxn>
              </a:cxnLst>
              <a:rect l="0" t="0" r="r" b="b"/>
              <a:pathLst>
                <a:path w="1420" h="525">
                  <a:moveTo>
                    <a:pt x="28" y="438"/>
                  </a:moveTo>
                  <a:lnTo>
                    <a:pt x="1386" y="438"/>
                  </a:lnTo>
                  <a:lnTo>
                    <a:pt x="1413" y="452"/>
                  </a:lnTo>
                  <a:lnTo>
                    <a:pt x="1420" y="467"/>
                  </a:lnTo>
                  <a:lnTo>
                    <a:pt x="1420" y="496"/>
                  </a:lnTo>
                  <a:lnTo>
                    <a:pt x="1413" y="511"/>
                  </a:lnTo>
                  <a:lnTo>
                    <a:pt x="1400" y="518"/>
                  </a:lnTo>
                  <a:lnTo>
                    <a:pt x="1393" y="525"/>
                  </a:lnTo>
                  <a:lnTo>
                    <a:pt x="28" y="525"/>
                  </a:lnTo>
                  <a:lnTo>
                    <a:pt x="21" y="518"/>
                  </a:lnTo>
                  <a:lnTo>
                    <a:pt x="7" y="511"/>
                  </a:lnTo>
                  <a:lnTo>
                    <a:pt x="0" y="496"/>
                  </a:lnTo>
                  <a:lnTo>
                    <a:pt x="0" y="467"/>
                  </a:lnTo>
                  <a:lnTo>
                    <a:pt x="7" y="452"/>
                  </a:lnTo>
                  <a:lnTo>
                    <a:pt x="21" y="445"/>
                  </a:lnTo>
                  <a:lnTo>
                    <a:pt x="28" y="438"/>
                  </a:lnTo>
                  <a:close/>
                  <a:moveTo>
                    <a:pt x="35" y="0"/>
                  </a:moveTo>
                  <a:lnTo>
                    <a:pt x="1393" y="0"/>
                  </a:lnTo>
                  <a:lnTo>
                    <a:pt x="1400" y="7"/>
                  </a:lnTo>
                  <a:lnTo>
                    <a:pt x="1413" y="14"/>
                  </a:lnTo>
                  <a:lnTo>
                    <a:pt x="1420" y="29"/>
                  </a:lnTo>
                  <a:lnTo>
                    <a:pt x="1420" y="58"/>
                  </a:lnTo>
                  <a:lnTo>
                    <a:pt x="1413" y="73"/>
                  </a:lnTo>
                  <a:lnTo>
                    <a:pt x="1386" y="87"/>
                  </a:lnTo>
                  <a:lnTo>
                    <a:pt x="35" y="87"/>
                  </a:lnTo>
                  <a:lnTo>
                    <a:pt x="28" y="80"/>
                  </a:lnTo>
                  <a:lnTo>
                    <a:pt x="14" y="73"/>
                  </a:lnTo>
                  <a:lnTo>
                    <a:pt x="7" y="58"/>
                  </a:lnTo>
                  <a:lnTo>
                    <a:pt x="7" y="29"/>
                  </a:lnTo>
                  <a:lnTo>
                    <a:pt x="14" y="14"/>
                  </a:lnTo>
                  <a:lnTo>
                    <a:pt x="28" y="7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77" name="Freeform 29"/>
            <p:cNvSpPr>
              <a:spLocks/>
            </p:cNvSpPr>
            <p:nvPr/>
          </p:nvSpPr>
          <p:spPr bwMode="auto">
            <a:xfrm>
              <a:off x="6623" y="3417"/>
              <a:ext cx="1179" cy="2511"/>
            </a:xfrm>
            <a:custGeom>
              <a:avLst/>
              <a:gdLst/>
              <a:ahLst/>
              <a:cxnLst>
                <a:cxn ang="0">
                  <a:pos x="1034" y="15"/>
                </a:cxn>
                <a:cxn ang="0">
                  <a:pos x="1159" y="117"/>
                </a:cxn>
                <a:cxn ang="0">
                  <a:pos x="1179" y="219"/>
                </a:cxn>
                <a:cxn ang="0">
                  <a:pos x="1159" y="256"/>
                </a:cxn>
                <a:cxn ang="0">
                  <a:pos x="1124" y="278"/>
                </a:cxn>
                <a:cxn ang="0">
                  <a:pos x="1069" y="285"/>
                </a:cxn>
                <a:cxn ang="0">
                  <a:pos x="1034" y="270"/>
                </a:cxn>
                <a:cxn ang="0">
                  <a:pos x="1014" y="241"/>
                </a:cxn>
                <a:cxn ang="0">
                  <a:pos x="1000" y="176"/>
                </a:cxn>
                <a:cxn ang="0">
                  <a:pos x="1007" y="146"/>
                </a:cxn>
                <a:cxn ang="0">
                  <a:pos x="1034" y="110"/>
                </a:cxn>
                <a:cxn ang="0">
                  <a:pos x="1028" y="66"/>
                </a:cxn>
                <a:cxn ang="0">
                  <a:pos x="945" y="51"/>
                </a:cxn>
                <a:cxn ang="0">
                  <a:pos x="869" y="73"/>
                </a:cxn>
                <a:cxn ang="0">
                  <a:pos x="807" y="161"/>
                </a:cxn>
                <a:cxn ang="0">
                  <a:pos x="759" y="365"/>
                </a:cxn>
                <a:cxn ang="0">
                  <a:pos x="704" y="1088"/>
                </a:cxn>
                <a:cxn ang="0">
                  <a:pos x="683" y="1343"/>
                </a:cxn>
                <a:cxn ang="0">
                  <a:pos x="648" y="1657"/>
                </a:cxn>
                <a:cxn ang="0">
                  <a:pos x="614" y="1942"/>
                </a:cxn>
                <a:cxn ang="0">
                  <a:pos x="586" y="2117"/>
                </a:cxn>
                <a:cxn ang="0">
                  <a:pos x="517" y="2307"/>
                </a:cxn>
                <a:cxn ang="0">
                  <a:pos x="407" y="2453"/>
                </a:cxn>
                <a:cxn ang="0">
                  <a:pos x="235" y="2511"/>
                </a:cxn>
                <a:cxn ang="0">
                  <a:pos x="69" y="2460"/>
                </a:cxn>
                <a:cxn ang="0">
                  <a:pos x="0" y="2329"/>
                </a:cxn>
                <a:cxn ang="0">
                  <a:pos x="14" y="2278"/>
                </a:cxn>
                <a:cxn ang="0">
                  <a:pos x="35" y="2241"/>
                </a:cxn>
                <a:cxn ang="0">
                  <a:pos x="69" y="2227"/>
                </a:cxn>
                <a:cxn ang="0">
                  <a:pos x="125" y="2234"/>
                </a:cxn>
                <a:cxn ang="0">
                  <a:pos x="159" y="2256"/>
                </a:cxn>
                <a:cxn ang="0">
                  <a:pos x="180" y="2292"/>
                </a:cxn>
                <a:cxn ang="0">
                  <a:pos x="173" y="2358"/>
                </a:cxn>
                <a:cxn ang="0">
                  <a:pos x="138" y="2402"/>
                </a:cxn>
                <a:cxn ang="0">
                  <a:pos x="145" y="2446"/>
                </a:cxn>
                <a:cxn ang="0">
                  <a:pos x="235" y="2460"/>
                </a:cxn>
                <a:cxn ang="0">
                  <a:pos x="345" y="2417"/>
                </a:cxn>
                <a:cxn ang="0">
                  <a:pos x="421" y="2278"/>
                </a:cxn>
                <a:cxn ang="0">
                  <a:pos x="462" y="1986"/>
                </a:cxn>
                <a:cxn ang="0">
                  <a:pos x="497" y="1424"/>
                </a:cxn>
                <a:cxn ang="0">
                  <a:pos x="524" y="1161"/>
                </a:cxn>
                <a:cxn ang="0">
                  <a:pos x="559" y="847"/>
                </a:cxn>
                <a:cxn ang="0">
                  <a:pos x="593" y="562"/>
                </a:cxn>
                <a:cxn ang="0">
                  <a:pos x="621" y="387"/>
                </a:cxn>
                <a:cxn ang="0">
                  <a:pos x="662" y="234"/>
                </a:cxn>
                <a:cxn ang="0">
                  <a:pos x="738" y="103"/>
                </a:cxn>
                <a:cxn ang="0">
                  <a:pos x="862" y="15"/>
                </a:cxn>
              </a:cxnLst>
              <a:rect l="0" t="0" r="r" b="b"/>
              <a:pathLst>
                <a:path w="1179" h="2511">
                  <a:moveTo>
                    <a:pt x="945" y="0"/>
                  </a:moveTo>
                  <a:lnTo>
                    <a:pt x="1034" y="15"/>
                  </a:lnTo>
                  <a:lnTo>
                    <a:pt x="1110" y="51"/>
                  </a:lnTo>
                  <a:lnTo>
                    <a:pt x="1159" y="117"/>
                  </a:lnTo>
                  <a:lnTo>
                    <a:pt x="1179" y="190"/>
                  </a:lnTo>
                  <a:lnTo>
                    <a:pt x="1179" y="219"/>
                  </a:lnTo>
                  <a:lnTo>
                    <a:pt x="1165" y="241"/>
                  </a:lnTo>
                  <a:lnTo>
                    <a:pt x="1159" y="256"/>
                  </a:lnTo>
                  <a:lnTo>
                    <a:pt x="1145" y="270"/>
                  </a:lnTo>
                  <a:lnTo>
                    <a:pt x="1124" y="278"/>
                  </a:lnTo>
                  <a:lnTo>
                    <a:pt x="1110" y="285"/>
                  </a:lnTo>
                  <a:lnTo>
                    <a:pt x="1069" y="285"/>
                  </a:lnTo>
                  <a:lnTo>
                    <a:pt x="1055" y="278"/>
                  </a:lnTo>
                  <a:lnTo>
                    <a:pt x="1034" y="270"/>
                  </a:lnTo>
                  <a:lnTo>
                    <a:pt x="1021" y="256"/>
                  </a:lnTo>
                  <a:lnTo>
                    <a:pt x="1014" y="241"/>
                  </a:lnTo>
                  <a:lnTo>
                    <a:pt x="1000" y="219"/>
                  </a:lnTo>
                  <a:lnTo>
                    <a:pt x="1000" y="176"/>
                  </a:lnTo>
                  <a:lnTo>
                    <a:pt x="1007" y="161"/>
                  </a:lnTo>
                  <a:lnTo>
                    <a:pt x="1007" y="146"/>
                  </a:lnTo>
                  <a:lnTo>
                    <a:pt x="1021" y="124"/>
                  </a:lnTo>
                  <a:lnTo>
                    <a:pt x="1034" y="110"/>
                  </a:lnTo>
                  <a:lnTo>
                    <a:pt x="1076" y="95"/>
                  </a:lnTo>
                  <a:lnTo>
                    <a:pt x="1028" y="66"/>
                  </a:lnTo>
                  <a:lnTo>
                    <a:pt x="979" y="51"/>
                  </a:lnTo>
                  <a:lnTo>
                    <a:pt x="945" y="51"/>
                  </a:lnTo>
                  <a:lnTo>
                    <a:pt x="903" y="59"/>
                  </a:lnTo>
                  <a:lnTo>
                    <a:pt x="869" y="73"/>
                  </a:lnTo>
                  <a:lnTo>
                    <a:pt x="835" y="110"/>
                  </a:lnTo>
                  <a:lnTo>
                    <a:pt x="807" y="161"/>
                  </a:lnTo>
                  <a:lnTo>
                    <a:pt x="779" y="249"/>
                  </a:lnTo>
                  <a:lnTo>
                    <a:pt x="759" y="365"/>
                  </a:lnTo>
                  <a:lnTo>
                    <a:pt x="745" y="526"/>
                  </a:lnTo>
                  <a:lnTo>
                    <a:pt x="704" y="1088"/>
                  </a:lnTo>
                  <a:lnTo>
                    <a:pt x="697" y="1198"/>
                  </a:lnTo>
                  <a:lnTo>
                    <a:pt x="683" y="1343"/>
                  </a:lnTo>
                  <a:lnTo>
                    <a:pt x="669" y="1497"/>
                  </a:lnTo>
                  <a:lnTo>
                    <a:pt x="648" y="1657"/>
                  </a:lnTo>
                  <a:lnTo>
                    <a:pt x="635" y="1811"/>
                  </a:lnTo>
                  <a:lnTo>
                    <a:pt x="614" y="1942"/>
                  </a:lnTo>
                  <a:lnTo>
                    <a:pt x="600" y="2052"/>
                  </a:lnTo>
                  <a:lnTo>
                    <a:pt x="586" y="2117"/>
                  </a:lnTo>
                  <a:lnTo>
                    <a:pt x="559" y="2212"/>
                  </a:lnTo>
                  <a:lnTo>
                    <a:pt x="517" y="2307"/>
                  </a:lnTo>
                  <a:lnTo>
                    <a:pt x="469" y="2387"/>
                  </a:lnTo>
                  <a:lnTo>
                    <a:pt x="407" y="2453"/>
                  </a:lnTo>
                  <a:lnTo>
                    <a:pt x="324" y="2497"/>
                  </a:lnTo>
                  <a:lnTo>
                    <a:pt x="235" y="2511"/>
                  </a:lnTo>
                  <a:lnTo>
                    <a:pt x="145" y="2497"/>
                  </a:lnTo>
                  <a:lnTo>
                    <a:pt x="69" y="2460"/>
                  </a:lnTo>
                  <a:lnTo>
                    <a:pt x="21" y="2402"/>
                  </a:lnTo>
                  <a:lnTo>
                    <a:pt x="0" y="2329"/>
                  </a:lnTo>
                  <a:lnTo>
                    <a:pt x="0" y="2300"/>
                  </a:lnTo>
                  <a:lnTo>
                    <a:pt x="14" y="2278"/>
                  </a:lnTo>
                  <a:lnTo>
                    <a:pt x="21" y="2256"/>
                  </a:lnTo>
                  <a:lnTo>
                    <a:pt x="35" y="2241"/>
                  </a:lnTo>
                  <a:lnTo>
                    <a:pt x="56" y="2234"/>
                  </a:lnTo>
                  <a:lnTo>
                    <a:pt x="69" y="2227"/>
                  </a:lnTo>
                  <a:lnTo>
                    <a:pt x="111" y="2227"/>
                  </a:lnTo>
                  <a:lnTo>
                    <a:pt x="125" y="2234"/>
                  </a:lnTo>
                  <a:lnTo>
                    <a:pt x="145" y="2241"/>
                  </a:lnTo>
                  <a:lnTo>
                    <a:pt x="159" y="2256"/>
                  </a:lnTo>
                  <a:lnTo>
                    <a:pt x="166" y="2271"/>
                  </a:lnTo>
                  <a:lnTo>
                    <a:pt x="180" y="2292"/>
                  </a:lnTo>
                  <a:lnTo>
                    <a:pt x="180" y="2336"/>
                  </a:lnTo>
                  <a:lnTo>
                    <a:pt x="173" y="2358"/>
                  </a:lnTo>
                  <a:lnTo>
                    <a:pt x="159" y="2387"/>
                  </a:lnTo>
                  <a:lnTo>
                    <a:pt x="138" y="2402"/>
                  </a:lnTo>
                  <a:lnTo>
                    <a:pt x="97" y="2417"/>
                  </a:lnTo>
                  <a:lnTo>
                    <a:pt x="145" y="2446"/>
                  </a:lnTo>
                  <a:lnTo>
                    <a:pt x="194" y="2460"/>
                  </a:lnTo>
                  <a:lnTo>
                    <a:pt x="235" y="2460"/>
                  </a:lnTo>
                  <a:lnTo>
                    <a:pt x="290" y="2453"/>
                  </a:lnTo>
                  <a:lnTo>
                    <a:pt x="345" y="2417"/>
                  </a:lnTo>
                  <a:lnTo>
                    <a:pt x="387" y="2365"/>
                  </a:lnTo>
                  <a:lnTo>
                    <a:pt x="421" y="2278"/>
                  </a:lnTo>
                  <a:lnTo>
                    <a:pt x="442" y="2154"/>
                  </a:lnTo>
                  <a:lnTo>
                    <a:pt x="462" y="1986"/>
                  </a:lnTo>
                  <a:lnTo>
                    <a:pt x="455" y="1986"/>
                  </a:lnTo>
                  <a:lnTo>
                    <a:pt x="497" y="1424"/>
                  </a:lnTo>
                  <a:lnTo>
                    <a:pt x="504" y="1307"/>
                  </a:lnTo>
                  <a:lnTo>
                    <a:pt x="524" y="1161"/>
                  </a:lnTo>
                  <a:lnTo>
                    <a:pt x="538" y="1008"/>
                  </a:lnTo>
                  <a:lnTo>
                    <a:pt x="559" y="847"/>
                  </a:lnTo>
                  <a:lnTo>
                    <a:pt x="573" y="694"/>
                  </a:lnTo>
                  <a:lnTo>
                    <a:pt x="593" y="562"/>
                  </a:lnTo>
                  <a:lnTo>
                    <a:pt x="607" y="453"/>
                  </a:lnTo>
                  <a:lnTo>
                    <a:pt x="621" y="387"/>
                  </a:lnTo>
                  <a:lnTo>
                    <a:pt x="642" y="314"/>
                  </a:lnTo>
                  <a:lnTo>
                    <a:pt x="662" y="234"/>
                  </a:lnTo>
                  <a:lnTo>
                    <a:pt x="697" y="161"/>
                  </a:lnTo>
                  <a:lnTo>
                    <a:pt x="738" y="103"/>
                  </a:lnTo>
                  <a:lnTo>
                    <a:pt x="793" y="44"/>
                  </a:lnTo>
                  <a:lnTo>
                    <a:pt x="862" y="15"/>
                  </a:lnTo>
                  <a:lnTo>
                    <a:pt x="9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78" name="Freeform 30"/>
            <p:cNvSpPr>
              <a:spLocks noEditPoints="1"/>
            </p:cNvSpPr>
            <p:nvPr/>
          </p:nvSpPr>
          <p:spPr bwMode="auto">
            <a:xfrm>
              <a:off x="8374" y="3687"/>
              <a:ext cx="1014" cy="1577"/>
            </a:xfrm>
            <a:custGeom>
              <a:avLst/>
              <a:gdLst/>
              <a:ahLst/>
              <a:cxnLst>
                <a:cxn ang="0">
                  <a:pos x="448" y="628"/>
                </a:cxn>
                <a:cxn ang="0">
                  <a:pos x="324" y="745"/>
                </a:cxn>
                <a:cxn ang="0">
                  <a:pos x="242" y="913"/>
                </a:cxn>
                <a:cxn ang="0">
                  <a:pos x="180" y="1132"/>
                </a:cxn>
                <a:cxn ang="0">
                  <a:pos x="152" y="1329"/>
                </a:cxn>
                <a:cxn ang="0">
                  <a:pos x="166" y="1438"/>
                </a:cxn>
                <a:cxn ang="0">
                  <a:pos x="228" y="1526"/>
                </a:cxn>
                <a:cxn ang="0">
                  <a:pos x="331" y="1533"/>
                </a:cxn>
                <a:cxn ang="0">
                  <a:pos x="455" y="1460"/>
                </a:cxn>
                <a:cxn ang="0">
                  <a:pos x="538" y="1358"/>
                </a:cxn>
                <a:cxn ang="0">
                  <a:pos x="552" y="1336"/>
                </a:cxn>
                <a:cxn ang="0">
                  <a:pos x="566" y="1314"/>
                </a:cxn>
                <a:cxn ang="0">
                  <a:pos x="676" y="847"/>
                </a:cxn>
                <a:cxn ang="0">
                  <a:pos x="683" y="789"/>
                </a:cxn>
                <a:cxn ang="0">
                  <a:pos x="648" y="709"/>
                </a:cxn>
                <a:cxn ang="0">
                  <a:pos x="579" y="628"/>
                </a:cxn>
                <a:cxn ang="0">
                  <a:pos x="1014" y="0"/>
                </a:cxn>
                <a:cxn ang="0">
                  <a:pos x="1014" y="0"/>
                </a:cxn>
                <a:cxn ang="0">
                  <a:pos x="1000" y="0"/>
                </a:cxn>
                <a:cxn ang="0">
                  <a:pos x="703" y="1307"/>
                </a:cxn>
                <a:cxn ang="0">
                  <a:pos x="690" y="1358"/>
                </a:cxn>
                <a:cxn ang="0">
                  <a:pos x="697" y="1475"/>
                </a:cxn>
                <a:cxn ang="0">
                  <a:pos x="731" y="1519"/>
                </a:cxn>
                <a:cxn ang="0">
                  <a:pos x="800" y="1504"/>
                </a:cxn>
                <a:cxn ang="0">
                  <a:pos x="869" y="1402"/>
                </a:cxn>
                <a:cxn ang="0">
                  <a:pos x="917" y="1241"/>
                </a:cxn>
                <a:cxn ang="0">
                  <a:pos x="924" y="1212"/>
                </a:cxn>
                <a:cxn ang="0">
                  <a:pos x="958" y="1205"/>
                </a:cxn>
                <a:cxn ang="0">
                  <a:pos x="972" y="1249"/>
                </a:cxn>
                <a:cxn ang="0">
                  <a:pos x="931" y="1402"/>
                </a:cxn>
                <a:cxn ang="0">
                  <a:pos x="869" y="1519"/>
                </a:cxn>
                <a:cxn ang="0">
                  <a:pos x="752" y="1577"/>
                </a:cxn>
                <a:cxn ang="0">
                  <a:pos x="621" y="1526"/>
                </a:cxn>
                <a:cxn ang="0">
                  <a:pos x="559" y="1409"/>
                </a:cxn>
                <a:cxn ang="0">
                  <a:pos x="421" y="1541"/>
                </a:cxn>
                <a:cxn ang="0">
                  <a:pos x="283" y="1577"/>
                </a:cxn>
                <a:cxn ang="0">
                  <a:pos x="111" y="1511"/>
                </a:cxn>
                <a:cxn ang="0">
                  <a:pos x="14" y="1329"/>
                </a:cxn>
                <a:cxn ang="0">
                  <a:pos x="14" y="1073"/>
                </a:cxn>
                <a:cxn ang="0">
                  <a:pos x="124" y="818"/>
                </a:cxn>
                <a:cxn ang="0">
                  <a:pos x="304" y="628"/>
                </a:cxn>
                <a:cxn ang="0">
                  <a:pos x="517" y="555"/>
                </a:cxn>
                <a:cxn ang="0">
                  <a:pos x="634" y="592"/>
                </a:cxn>
                <a:cxn ang="0">
                  <a:pos x="717" y="701"/>
                </a:cxn>
                <a:cxn ang="0">
                  <a:pos x="848" y="125"/>
                </a:cxn>
                <a:cxn ang="0">
                  <a:pos x="834" y="95"/>
                </a:cxn>
                <a:cxn ang="0">
                  <a:pos x="703" y="88"/>
                </a:cxn>
                <a:cxn ang="0">
                  <a:pos x="690" y="44"/>
                </a:cxn>
                <a:cxn ang="0">
                  <a:pos x="710" y="22"/>
                </a:cxn>
                <a:cxn ang="0">
                  <a:pos x="821" y="15"/>
                </a:cxn>
                <a:cxn ang="0">
                  <a:pos x="952" y="0"/>
                </a:cxn>
              </a:cxnLst>
              <a:rect l="0" t="0" r="r" b="b"/>
              <a:pathLst>
                <a:path w="1014" h="1577">
                  <a:moveTo>
                    <a:pt x="517" y="614"/>
                  </a:moveTo>
                  <a:lnTo>
                    <a:pt x="448" y="628"/>
                  </a:lnTo>
                  <a:lnTo>
                    <a:pt x="379" y="672"/>
                  </a:lnTo>
                  <a:lnTo>
                    <a:pt x="324" y="745"/>
                  </a:lnTo>
                  <a:lnTo>
                    <a:pt x="269" y="833"/>
                  </a:lnTo>
                  <a:lnTo>
                    <a:pt x="242" y="913"/>
                  </a:lnTo>
                  <a:lnTo>
                    <a:pt x="207" y="1015"/>
                  </a:lnTo>
                  <a:lnTo>
                    <a:pt x="180" y="1132"/>
                  </a:lnTo>
                  <a:lnTo>
                    <a:pt x="159" y="1241"/>
                  </a:lnTo>
                  <a:lnTo>
                    <a:pt x="152" y="1329"/>
                  </a:lnTo>
                  <a:lnTo>
                    <a:pt x="159" y="1387"/>
                  </a:lnTo>
                  <a:lnTo>
                    <a:pt x="166" y="1438"/>
                  </a:lnTo>
                  <a:lnTo>
                    <a:pt x="193" y="1490"/>
                  </a:lnTo>
                  <a:lnTo>
                    <a:pt x="228" y="1526"/>
                  </a:lnTo>
                  <a:lnTo>
                    <a:pt x="283" y="1541"/>
                  </a:lnTo>
                  <a:lnTo>
                    <a:pt x="331" y="1533"/>
                  </a:lnTo>
                  <a:lnTo>
                    <a:pt x="393" y="1504"/>
                  </a:lnTo>
                  <a:lnTo>
                    <a:pt x="455" y="1460"/>
                  </a:lnTo>
                  <a:lnTo>
                    <a:pt x="524" y="1380"/>
                  </a:lnTo>
                  <a:lnTo>
                    <a:pt x="538" y="1358"/>
                  </a:lnTo>
                  <a:lnTo>
                    <a:pt x="552" y="1351"/>
                  </a:lnTo>
                  <a:lnTo>
                    <a:pt x="552" y="1336"/>
                  </a:lnTo>
                  <a:lnTo>
                    <a:pt x="559" y="1322"/>
                  </a:lnTo>
                  <a:lnTo>
                    <a:pt x="566" y="1314"/>
                  </a:lnTo>
                  <a:lnTo>
                    <a:pt x="566" y="1285"/>
                  </a:lnTo>
                  <a:lnTo>
                    <a:pt x="676" y="847"/>
                  </a:lnTo>
                  <a:lnTo>
                    <a:pt x="683" y="840"/>
                  </a:lnTo>
                  <a:lnTo>
                    <a:pt x="683" y="789"/>
                  </a:lnTo>
                  <a:lnTo>
                    <a:pt x="669" y="752"/>
                  </a:lnTo>
                  <a:lnTo>
                    <a:pt x="648" y="709"/>
                  </a:lnTo>
                  <a:lnTo>
                    <a:pt x="621" y="665"/>
                  </a:lnTo>
                  <a:lnTo>
                    <a:pt x="579" y="628"/>
                  </a:lnTo>
                  <a:lnTo>
                    <a:pt x="517" y="614"/>
                  </a:lnTo>
                  <a:close/>
                  <a:moveTo>
                    <a:pt x="1014" y="0"/>
                  </a:moveTo>
                  <a:lnTo>
                    <a:pt x="1014" y="15"/>
                  </a:lnTo>
                  <a:lnTo>
                    <a:pt x="1014" y="0"/>
                  </a:lnTo>
                  <a:close/>
                  <a:moveTo>
                    <a:pt x="952" y="0"/>
                  </a:moveTo>
                  <a:lnTo>
                    <a:pt x="1000" y="0"/>
                  </a:lnTo>
                  <a:lnTo>
                    <a:pt x="1014" y="15"/>
                  </a:lnTo>
                  <a:lnTo>
                    <a:pt x="703" y="1307"/>
                  </a:lnTo>
                  <a:lnTo>
                    <a:pt x="697" y="1329"/>
                  </a:lnTo>
                  <a:lnTo>
                    <a:pt x="690" y="1358"/>
                  </a:lnTo>
                  <a:lnTo>
                    <a:pt x="690" y="1453"/>
                  </a:lnTo>
                  <a:lnTo>
                    <a:pt x="697" y="1475"/>
                  </a:lnTo>
                  <a:lnTo>
                    <a:pt x="703" y="1490"/>
                  </a:lnTo>
                  <a:lnTo>
                    <a:pt x="731" y="1519"/>
                  </a:lnTo>
                  <a:lnTo>
                    <a:pt x="752" y="1519"/>
                  </a:lnTo>
                  <a:lnTo>
                    <a:pt x="800" y="1504"/>
                  </a:lnTo>
                  <a:lnTo>
                    <a:pt x="841" y="1460"/>
                  </a:lnTo>
                  <a:lnTo>
                    <a:pt x="869" y="1402"/>
                  </a:lnTo>
                  <a:lnTo>
                    <a:pt x="896" y="1329"/>
                  </a:lnTo>
                  <a:lnTo>
                    <a:pt x="917" y="1241"/>
                  </a:lnTo>
                  <a:lnTo>
                    <a:pt x="924" y="1227"/>
                  </a:lnTo>
                  <a:lnTo>
                    <a:pt x="924" y="1212"/>
                  </a:lnTo>
                  <a:lnTo>
                    <a:pt x="931" y="1205"/>
                  </a:lnTo>
                  <a:lnTo>
                    <a:pt x="958" y="1205"/>
                  </a:lnTo>
                  <a:lnTo>
                    <a:pt x="972" y="1219"/>
                  </a:lnTo>
                  <a:lnTo>
                    <a:pt x="972" y="1249"/>
                  </a:lnTo>
                  <a:lnTo>
                    <a:pt x="958" y="1285"/>
                  </a:lnTo>
                  <a:lnTo>
                    <a:pt x="931" y="1402"/>
                  </a:lnTo>
                  <a:lnTo>
                    <a:pt x="910" y="1453"/>
                  </a:lnTo>
                  <a:lnTo>
                    <a:pt x="869" y="1519"/>
                  </a:lnTo>
                  <a:lnTo>
                    <a:pt x="821" y="1563"/>
                  </a:lnTo>
                  <a:lnTo>
                    <a:pt x="752" y="1577"/>
                  </a:lnTo>
                  <a:lnTo>
                    <a:pt x="683" y="1563"/>
                  </a:lnTo>
                  <a:lnTo>
                    <a:pt x="621" y="1526"/>
                  </a:lnTo>
                  <a:lnTo>
                    <a:pt x="579" y="1475"/>
                  </a:lnTo>
                  <a:lnTo>
                    <a:pt x="559" y="1409"/>
                  </a:lnTo>
                  <a:lnTo>
                    <a:pt x="490" y="1490"/>
                  </a:lnTo>
                  <a:lnTo>
                    <a:pt x="421" y="1541"/>
                  </a:lnTo>
                  <a:lnTo>
                    <a:pt x="317" y="1577"/>
                  </a:lnTo>
                  <a:lnTo>
                    <a:pt x="283" y="1577"/>
                  </a:lnTo>
                  <a:lnTo>
                    <a:pt x="193" y="1563"/>
                  </a:lnTo>
                  <a:lnTo>
                    <a:pt x="111" y="1511"/>
                  </a:lnTo>
                  <a:lnTo>
                    <a:pt x="55" y="1431"/>
                  </a:lnTo>
                  <a:lnTo>
                    <a:pt x="14" y="1329"/>
                  </a:lnTo>
                  <a:lnTo>
                    <a:pt x="0" y="1212"/>
                  </a:lnTo>
                  <a:lnTo>
                    <a:pt x="14" y="1073"/>
                  </a:lnTo>
                  <a:lnTo>
                    <a:pt x="62" y="928"/>
                  </a:lnTo>
                  <a:lnTo>
                    <a:pt x="124" y="818"/>
                  </a:lnTo>
                  <a:lnTo>
                    <a:pt x="207" y="709"/>
                  </a:lnTo>
                  <a:lnTo>
                    <a:pt x="304" y="628"/>
                  </a:lnTo>
                  <a:lnTo>
                    <a:pt x="414" y="577"/>
                  </a:lnTo>
                  <a:lnTo>
                    <a:pt x="517" y="555"/>
                  </a:lnTo>
                  <a:lnTo>
                    <a:pt x="586" y="563"/>
                  </a:lnTo>
                  <a:lnTo>
                    <a:pt x="634" y="592"/>
                  </a:lnTo>
                  <a:lnTo>
                    <a:pt x="683" y="643"/>
                  </a:lnTo>
                  <a:lnTo>
                    <a:pt x="717" y="701"/>
                  </a:lnTo>
                  <a:lnTo>
                    <a:pt x="841" y="168"/>
                  </a:lnTo>
                  <a:lnTo>
                    <a:pt x="848" y="125"/>
                  </a:lnTo>
                  <a:lnTo>
                    <a:pt x="848" y="110"/>
                  </a:lnTo>
                  <a:lnTo>
                    <a:pt x="834" y="95"/>
                  </a:lnTo>
                  <a:lnTo>
                    <a:pt x="800" y="88"/>
                  </a:lnTo>
                  <a:lnTo>
                    <a:pt x="703" y="88"/>
                  </a:lnTo>
                  <a:lnTo>
                    <a:pt x="690" y="81"/>
                  </a:lnTo>
                  <a:lnTo>
                    <a:pt x="690" y="44"/>
                  </a:lnTo>
                  <a:lnTo>
                    <a:pt x="697" y="30"/>
                  </a:lnTo>
                  <a:lnTo>
                    <a:pt x="710" y="22"/>
                  </a:lnTo>
                  <a:lnTo>
                    <a:pt x="759" y="22"/>
                  </a:lnTo>
                  <a:lnTo>
                    <a:pt x="821" y="15"/>
                  </a:lnTo>
                  <a:lnTo>
                    <a:pt x="890" y="8"/>
                  </a:lnTo>
                  <a:lnTo>
                    <a:pt x="9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79" name="Freeform 31"/>
            <p:cNvSpPr>
              <a:spLocks noEditPoints="1"/>
            </p:cNvSpPr>
            <p:nvPr/>
          </p:nvSpPr>
          <p:spPr bwMode="auto">
            <a:xfrm>
              <a:off x="9457" y="3352"/>
              <a:ext cx="730" cy="1080"/>
            </a:xfrm>
            <a:custGeom>
              <a:avLst/>
              <a:gdLst/>
              <a:ahLst/>
              <a:cxnLst>
                <a:cxn ang="0">
                  <a:pos x="448" y="175"/>
                </a:cxn>
                <a:cxn ang="0">
                  <a:pos x="48" y="759"/>
                </a:cxn>
                <a:cxn ang="0">
                  <a:pos x="448" y="759"/>
                </a:cxn>
                <a:cxn ang="0">
                  <a:pos x="448" y="175"/>
                </a:cxn>
                <a:cxn ang="0">
                  <a:pos x="510" y="0"/>
                </a:cxn>
                <a:cxn ang="0">
                  <a:pos x="544" y="0"/>
                </a:cxn>
                <a:cxn ang="0">
                  <a:pos x="558" y="7"/>
                </a:cxn>
                <a:cxn ang="0">
                  <a:pos x="565" y="14"/>
                </a:cxn>
                <a:cxn ang="0">
                  <a:pos x="565" y="759"/>
                </a:cxn>
                <a:cxn ang="0">
                  <a:pos x="730" y="759"/>
                </a:cxn>
                <a:cxn ang="0">
                  <a:pos x="730" y="817"/>
                </a:cxn>
                <a:cxn ang="0">
                  <a:pos x="565" y="817"/>
                </a:cxn>
                <a:cxn ang="0">
                  <a:pos x="565" y="985"/>
                </a:cxn>
                <a:cxn ang="0">
                  <a:pos x="579" y="1007"/>
                </a:cxn>
                <a:cxn ang="0">
                  <a:pos x="620" y="1014"/>
                </a:cxn>
                <a:cxn ang="0">
                  <a:pos x="689" y="1022"/>
                </a:cxn>
                <a:cxn ang="0">
                  <a:pos x="730" y="1022"/>
                </a:cxn>
                <a:cxn ang="0">
                  <a:pos x="730" y="1080"/>
                </a:cxn>
                <a:cxn ang="0">
                  <a:pos x="647" y="1073"/>
                </a:cxn>
                <a:cxn ang="0">
                  <a:pos x="434" y="1073"/>
                </a:cxn>
                <a:cxn ang="0">
                  <a:pos x="358" y="1080"/>
                </a:cxn>
                <a:cxn ang="0">
                  <a:pos x="275" y="1080"/>
                </a:cxn>
                <a:cxn ang="0">
                  <a:pos x="275" y="1022"/>
                </a:cxn>
                <a:cxn ang="0">
                  <a:pos x="317" y="1022"/>
                </a:cxn>
                <a:cxn ang="0">
                  <a:pos x="386" y="1014"/>
                </a:cxn>
                <a:cxn ang="0">
                  <a:pos x="427" y="1007"/>
                </a:cxn>
                <a:cxn ang="0">
                  <a:pos x="441" y="985"/>
                </a:cxn>
                <a:cxn ang="0">
                  <a:pos x="441" y="817"/>
                </a:cxn>
                <a:cxn ang="0">
                  <a:pos x="0" y="817"/>
                </a:cxn>
                <a:cxn ang="0">
                  <a:pos x="0" y="759"/>
                </a:cxn>
                <a:cxn ang="0">
                  <a:pos x="496" y="22"/>
                </a:cxn>
                <a:cxn ang="0">
                  <a:pos x="503" y="7"/>
                </a:cxn>
                <a:cxn ang="0">
                  <a:pos x="510" y="0"/>
                </a:cxn>
              </a:cxnLst>
              <a:rect l="0" t="0" r="r" b="b"/>
              <a:pathLst>
                <a:path w="730" h="1080">
                  <a:moveTo>
                    <a:pt x="448" y="175"/>
                  </a:moveTo>
                  <a:lnTo>
                    <a:pt x="48" y="759"/>
                  </a:lnTo>
                  <a:lnTo>
                    <a:pt x="448" y="759"/>
                  </a:lnTo>
                  <a:lnTo>
                    <a:pt x="448" y="175"/>
                  </a:lnTo>
                  <a:close/>
                  <a:moveTo>
                    <a:pt x="510" y="0"/>
                  </a:moveTo>
                  <a:lnTo>
                    <a:pt x="544" y="0"/>
                  </a:lnTo>
                  <a:lnTo>
                    <a:pt x="558" y="7"/>
                  </a:lnTo>
                  <a:lnTo>
                    <a:pt x="565" y="14"/>
                  </a:lnTo>
                  <a:lnTo>
                    <a:pt x="565" y="759"/>
                  </a:lnTo>
                  <a:lnTo>
                    <a:pt x="730" y="759"/>
                  </a:lnTo>
                  <a:lnTo>
                    <a:pt x="730" y="817"/>
                  </a:lnTo>
                  <a:lnTo>
                    <a:pt x="565" y="817"/>
                  </a:lnTo>
                  <a:lnTo>
                    <a:pt x="565" y="985"/>
                  </a:lnTo>
                  <a:lnTo>
                    <a:pt x="579" y="1007"/>
                  </a:lnTo>
                  <a:lnTo>
                    <a:pt x="620" y="1014"/>
                  </a:lnTo>
                  <a:lnTo>
                    <a:pt x="689" y="1022"/>
                  </a:lnTo>
                  <a:lnTo>
                    <a:pt x="730" y="1022"/>
                  </a:lnTo>
                  <a:lnTo>
                    <a:pt x="730" y="1080"/>
                  </a:lnTo>
                  <a:lnTo>
                    <a:pt x="647" y="1073"/>
                  </a:lnTo>
                  <a:lnTo>
                    <a:pt x="434" y="1073"/>
                  </a:lnTo>
                  <a:lnTo>
                    <a:pt x="358" y="1080"/>
                  </a:lnTo>
                  <a:lnTo>
                    <a:pt x="275" y="1080"/>
                  </a:lnTo>
                  <a:lnTo>
                    <a:pt x="275" y="1022"/>
                  </a:lnTo>
                  <a:lnTo>
                    <a:pt x="317" y="1022"/>
                  </a:lnTo>
                  <a:lnTo>
                    <a:pt x="386" y="1014"/>
                  </a:lnTo>
                  <a:lnTo>
                    <a:pt x="427" y="1007"/>
                  </a:lnTo>
                  <a:lnTo>
                    <a:pt x="441" y="985"/>
                  </a:lnTo>
                  <a:lnTo>
                    <a:pt x="441" y="817"/>
                  </a:lnTo>
                  <a:lnTo>
                    <a:pt x="0" y="817"/>
                  </a:lnTo>
                  <a:lnTo>
                    <a:pt x="0" y="759"/>
                  </a:lnTo>
                  <a:lnTo>
                    <a:pt x="496" y="22"/>
                  </a:lnTo>
                  <a:lnTo>
                    <a:pt x="503" y="7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80" name="Freeform 32"/>
            <p:cNvSpPr>
              <a:spLocks/>
            </p:cNvSpPr>
            <p:nvPr/>
          </p:nvSpPr>
          <p:spPr bwMode="auto">
            <a:xfrm>
              <a:off x="10435" y="4264"/>
              <a:ext cx="1069" cy="1022"/>
            </a:xfrm>
            <a:custGeom>
              <a:avLst/>
              <a:gdLst/>
              <a:ahLst/>
              <a:cxnLst>
                <a:cxn ang="0">
                  <a:pos x="455" y="0"/>
                </a:cxn>
                <a:cxn ang="0">
                  <a:pos x="559" y="44"/>
                </a:cxn>
                <a:cxn ang="0">
                  <a:pos x="641" y="168"/>
                </a:cxn>
                <a:cxn ang="0">
                  <a:pos x="697" y="88"/>
                </a:cxn>
                <a:cxn ang="0">
                  <a:pos x="800" y="15"/>
                </a:cxn>
                <a:cxn ang="0">
                  <a:pos x="917" y="7"/>
                </a:cxn>
                <a:cxn ang="0">
                  <a:pos x="1020" y="44"/>
                </a:cxn>
                <a:cxn ang="0">
                  <a:pos x="1069" y="146"/>
                </a:cxn>
                <a:cxn ang="0">
                  <a:pos x="1027" y="241"/>
                </a:cxn>
                <a:cxn ang="0">
                  <a:pos x="952" y="278"/>
                </a:cxn>
                <a:cxn ang="0">
                  <a:pos x="910" y="270"/>
                </a:cxn>
                <a:cxn ang="0">
                  <a:pos x="869" y="212"/>
                </a:cxn>
                <a:cxn ang="0">
                  <a:pos x="883" y="139"/>
                </a:cxn>
                <a:cxn ang="0">
                  <a:pos x="972" y="73"/>
                </a:cxn>
                <a:cxn ang="0">
                  <a:pos x="883" y="44"/>
                </a:cxn>
                <a:cxn ang="0">
                  <a:pos x="793" y="59"/>
                </a:cxn>
                <a:cxn ang="0">
                  <a:pos x="703" y="153"/>
                </a:cxn>
                <a:cxn ang="0">
                  <a:pos x="655" y="270"/>
                </a:cxn>
                <a:cxn ang="0">
                  <a:pos x="662" y="314"/>
                </a:cxn>
                <a:cxn ang="0">
                  <a:pos x="566" y="701"/>
                </a:cxn>
                <a:cxn ang="0">
                  <a:pos x="552" y="818"/>
                </a:cxn>
                <a:cxn ang="0">
                  <a:pos x="579" y="920"/>
                </a:cxn>
                <a:cxn ang="0">
                  <a:pos x="669" y="964"/>
                </a:cxn>
                <a:cxn ang="0">
                  <a:pos x="759" y="942"/>
                </a:cxn>
                <a:cxn ang="0">
                  <a:pos x="862" y="854"/>
                </a:cxn>
                <a:cxn ang="0">
                  <a:pos x="952" y="672"/>
                </a:cxn>
                <a:cxn ang="0">
                  <a:pos x="958" y="657"/>
                </a:cxn>
                <a:cxn ang="0">
                  <a:pos x="993" y="650"/>
                </a:cxn>
                <a:cxn ang="0">
                  <a:pos x="1007" y="672"/>
                </a:cxn>
                <a:cxn ang="0">
                  <a:pos x="979" y="767"/>
                </a:cxn>
                <a:cxn ang="0">
                  <a:pos x="890" y="905"/>
                </a:cxn>
                <a:cxn ang="0">
                  <a:pos x="752" y="1007"/>
                </a:cxn>
                <a:cxn ang="0">
                  <a:pos x="572" y="1007"/>
                </a:cxn>
                <a:cxn ang="0">
                  <a:pos x="455" y="913"/>
                </a:cxn>
                <a:cxn ang="0">
                  <a:pos x="386" y="920"/>
                </a:cxn>
                <a:cxn ang="0">
                  <a:pos x="276" y="1007"/>
                </a:cxn>
                <a:cxn ang="0">
                  <a:pos x="145" y="1015"/>
                </a:cxn>
                <a:cxn ang="0">
                  <a:pos x="42" y="971"/>
                </a:cxn>
                <a:cxn ang="0">
                  <a:pos x="0" y="876"/>
                </a:cxn>
                <a:cxn ang="0">
                  <a:pos x="62" y="759"/>
                </a:cxn>
                <a:cxn ang="0">
                  <a:pos x="131" y="745"/>
                </a:cxn>
                <a:cxn ang="0">
                  <a:pos x="180" y="767"/>
                </a:cxn>
                <a:cxn ang="0">
                  <a:pos x="200" y="803"/>
                </a:cxn>
                <a:cxn ang="0">
                  <a:pos x="186" y="883"/>
                </a:cxn>
                <a:cxn ang="0">
                  <a:pos x="97" y="949"/>
                </a:cxn>
                <a:cxn ang="0">
                  <a:pos x="207" y="978"/>
                </a:cxn>
                <a:cxn ang="0">
                  <a:pos x="324" y="913"/>
                </a:cxn>
                <a:cxn ang="0">
                  <a:pos x="407" y="745"/>
                </a:cxn>
                <a:cxn ang="0">
                  <a:pos x="483" y="438"/>
                </a:cxn>
                <a:cxn ang="0">
                  <a:pos x="517" y="263"/>
                </a:cxn>
                <a:cxn ang="0">
                  <a:pos x="517" y="146"/>
                </a:cxn>
                <a:cxn ang="0">
                  <a:pos x="469" y="73"/>
                </a:cxn>
                <a:cxn ang="0">
                  <a:pos x="407" y="59"/>
                </a:cxn>
                <a:cxn ang="0">
                  <a:pos x="317" y="80"/>
                </a:cxn>
                <a:cxn ang="0">
                  <a:pos x="214" y="168"/>
                </a:cxn>
                <a:cxn ang="0">
                  <a:pos x="124" y="351"/>
                </a:cxn>
                <a:cxn ang="0">
                  <a:pos x="111" y="372"/>
                </a:cxn>
                <a:cxn ang="0">
                  <a:pos x="69" y="351"/>
                </a:cxn>
                <a:cxn ang="0">
                  <a:pos x="97" y="256"/>
                </a:cxn>
                <a:cxn ang="0">
                  <a:pos x="180" y="117"/>
                </a:cxn>
                <a:cxn ang="0">
                  <a:pos x="324" y="15"/>
                </a:cxn>
              </a:cxnLst>
              <a:rect l="0" t="0" r="r" b="b"/>
              <a:pathLst>
                <a:path w="1069" h="1022">
                  <a:moveTo>
                    <a:pt x="414" y="0"/>
                  </a:moveTo>
                  <a:lnTo>
                    <a:pt x="455" y="0"/>
                  </a:lnTo>
                  <a:lnTo>
                    <a:pt x="504" y="15"/>
                  </a:lnTo>
                  <a:lnTo>
                    <a:pt x="559" y="44"/>
                  </a:lnTo>
                  <a:lnTo>
                    <a:pt x="607" y="95"/>
                  </a:lnTo>
                  <a:lnTo>
                    <a:pt x="641" y="168"/>
                  </a:lnTo>
                  <a:lnTo>
                    <a:pt x="662" y="132"/>
                  </a:lnTo>
                  <a:lnTo>
                    <a:pt x="697" y="88"/>
                  </a:lnTo>
                  <a:lnTo>
                    <a:pt x="745" y="44"/>
                  </a:lnTo>
                  <a:lnTo>
                    <a:pt x="800" y="15"/>
                  </a:lnTo>
                  <a:lnTo>
                    <a:pt x="869" y="0"/>
                  </a:lnTo>
                  <a:lnTo>
                    <a:pt x="917" y="7"/>
                  </a:lnTo>
                  <a:lnTo>
                    <a:pt x="972" y="15"/>
                  </a:lnTo>
                  <a:lnTo>
                    <a:pt x="1020" y="44"/>
                  </a:lnTo>
                  <a:lnTo>
                    <a:pt x="1055" y="88"/>
                  </a:lnTo>
                  <a:lnTo>
                    <a:pt x="1069" y="146"/>
                  </a:lnTo>
                  <a:lnTo>
                    <a:pt x="1055" y="205"/>
                  </a:lnTo>
                  <a:lnTo>
                    <a:pt x="1027" y="241"/>
                  </a:lnTo>
                  <a:lnTo>
                    <a:pt x="993" y="270"/>
                  </a:lnTo>
                  <a:lnTo>
                    <a:pt x="952" y="278"/>
                  </a:lnTo>
                  <a:lnTo>
                    <a:pt x="931" y="278"/>
                  </a:lnTo>
                  <a:lnTo>
                    <a:pt x="910" y="270"/>
                  </a:lnTo>
                  <a:lnTo>
                    <a:pt x="890" y="256"/>
                  </a:lnTo>
                  <a:lnTo>
                    <a:pt x="869" y="212"/>
                  </a:lnTo>
                  <a:lnTo>
                    <a:pt x="869" y="197"/>
                  </a:lnTo>
                  <a:lnTo>
                    <a:pt x="883" y="139"/>
                  </a:lnTo>
                  <a:lnTo>
                    <a:pt x="917" y="95"/>
                  </a:lnTo>
                  <a:lnTo>
                    <a:pt x="972" y="73"/>
                  </a:lnTo>
                  <a:lnTo>
                    <a:pt x="924" y="51"/>
                  </a:lnTo>
                  <a:lnTo>
                    <a:pt x="883" y="44"/>
                  </a:lnTo>
                  <a:lnTo>
                    <a:pt x="862" y="44"/>
                  </a:lnTo>
                  <a:lnTo>
                    <a:pt x="793" y="59"/>
                  </a:lnTo>
                  <a:lnTo>
                    <a:pt x="738" y="102"/>
                  </a:lnTo>
                  <a:lnTo>
                    <a:pt x="703" y="153"/>
                  </a:lnTo>
                  <a:lnTo>
                    <a:pt x="676" y="212"/>
                  </a:lnTo>
                  <a:lnTo>
                    <a:pt x="655" y="270"/>
                  </a:lnTo>
                  <a:lnTo>
                    <a:pt x="648" y="307"/>
                  </a:lnTo>
                  <a:lnTo>
                    <a:pt x="662" y="314"/>
                  </a:lnTo>
                  <a:lnTo>
                    <a:pt x="586" y="621"/>
                  </a:lnTo>
                  <a:lnTo>
                    <a:pt x="566" y="701"/>
                  </a:lnTo>
                  <a:lnTo>
                    <a:pt x="559" y="767"/>
                  </a:lnTo>
                  <a:lnTo>
                    <a:pt x="552" y="818"/>
                  </a:lnTo>
                  <a:lnTo>
                    <a:pt x="559" y="869"/>
                  </a:lnTo>
                  <a:lnTo>
                    <a:pt x="579" y="920"/>
                  </a:lnTo>
                  <a:lnTo>
                    <a:pt x="614" y="949"/>
                  </a:lnTo>
                  <a:lnTo>
                    <a:pt x="669" y="964"/>
                  </a:lnTo>
                  <a:lnTo>
                    <a:pt x="710" y="956"/>
                  </a:lnTo>
                  <a:lnTo>
                    <a:pt x="759" y="942"/>
                  </a:lnTo>
                  <a:lnTo>
                    <a:pt x="807" y="905"/>
                  </a:lnTo>
                  <a:lnTo>
                    <a:pt x="862" y="854"/>
                  </a:lnTo>
                  <a:lnTo>
                    <a:pt x="910" y="774"/>
                  </a:lnTo>
                  <a:lnTo>
                    <a:pt x="952" y="672"/>
                  </a:lnTo>
                  <a:lnTo>
                    <a:pt x="958" y="664"/>
                  </a:lnTo>
                  <a:lnTo>
                    <a:pt x="958" y="657"/>
                  </a:lnTo>
                  <a:lnTo>
                    <a:pt x="965" y="650"/>
                  </a:lnTo>
                  <a:lnTo>
                    <a:pt x="993" y="650"/>
                  </a:lnTo>
                  <a:lnTo>
                    <a:pt x="1007" y="664"/>
                  </a:lnTo>
                  <a:lnTo>
                    <a:pt x="1007" y="672"/>
                  </a:lnTo>
                  <a:lnTo>
                    <a:pt x="1000" y="708"/>
                  </a:lnTo>
                  <a:lnTo>
                    <a:pt x="979" y="767"/>
                  </a:lnTo>
                  <a:lnTo>
                    <a:pt x="938" y="832"/>
                  </a:lnTo>
                  <a:lnTo>
                    <a:pt x="890" y="905"/>
                  </a:lnTo>
                  <a:lnTo>
                    <a:pt x="827" y="964"/>
                  </a:lnTo>
                  <a:lnTo>
                    <a:pt x="752" y="1007"/>
                  </a:lnTo>
                  <a:lnTo>
                    <a:pt x="662" y="1022"/>
                  </a:lnTo>
                  <a:lnTo>
                    <a:pt x="572" y="1007"/>
                  </a:lnTo>
                  <a:lnTo>
                    <a:pt x="504" y="971"/>
                  </a:lnTo>
                  <a:lnTo>
                    <a:pt x="455" y="913"/>
                  </a:lnTo>
                  <a:lnTo>
                    <a:pt x="428" y="854"/>
                  </a:lnTo>
                  <a:lnTo>
                    <a:pt x="386" y="920"/>
                  </a:lnTo>
                  <a:lnTo>
                    <a:pt x="338" y="964"/>
                  </a:lnTo>
                  <a:lnTo>
                    <a:pt x="276" y="1007"/>
                  </a:lnTo>
                  <a:lnTo>
                    <a:pt x="200" y="1022"/>
                  </a:lnTo>
                  <a:lnTo>
                    <a:pt x="145" y="1015"/>
                  </a:lnTo>
                  <a:lnTo>
                    <a:pt x="90" y="1000"/>
                  </a:lnTo>
                  <a:lnTo>
                    <a:pt x="42" y="971"/>
                  </a:lnTo>
                  <a:lnTo>
                    <a:pt x="14" y="927"/>
                  </a:lnTo>
                  <a:lnTo>
                    <a:pt x="0" y="876"/>
                  </a:lnTo>
                  <a:lnTo>
                    <a:pt x="14" y="810"/>
                  </a:lnTo>
                  <a:lnTo>
                    <a:pt x="62" y="759"/>
                  </a:lnTo>
                  <a:lnTo>
                    <a:pt x="117" y="745"/>
                  </a:lnTo>
                  <a:lnTo>
                    <a:pt x="131" y="745"/>
                  </a:lnTo>
                  <a:lnTo>
                    <a:pt x="152" y="752"/>
                  </a:lnTo>
                  <a:lnTo>
                    <a:pt x="180" y="767"/>
                  </a:lnTo>
                  <a:lnTo>
                    <a:pt x="186" y="781"/>
                  </a:lnTo>
                  <a:lnTo>
                    <a:pt x="200" y="803"/>
                  </a:lnTo>
                  <a:lnTo>
                    <a:pt x="200" y="825"/>
                  </a:lnTo>
                  <a:lnTo>
                    <a:pt x="186" y="883"/>
                  </a:lnTo>
                  <a:lnTo>
                    <a:pt x="145" y="927"/>
                  </a:lnTo>
                  <a:lnTo>
                    <a:pt x="97" y="949"/>
                  </a:lnTo>
                  <a:lnTo>
                    <a:pt x="166" y="978"/>
                  </a:lnTo>
                  <a:lnTo>
                    <a:pt x="207" y="978"/>
                  </a:lnTo>
                  <a:lnTo>
                    <a:pt x="269" y="964"/>
                  </a:lnTo>
                  <a:lnTo>
                    <a:pt x="324" y="913"/>
                  </a:lnTo>
                  <a:lnTo>
                    <a:pt x="373" y="840"/>
                  </a:lnTo>
                  <a:lnTo>
                    <a:pt x="407" y="745"/>
                  </a:lnTo>
                  <a:lnTo>
                    <a:pt x="448" y="577"/>
                  </a:lnTo>
                  <a:lnTo>
                    <a:pt x="483" y="438"/>
                  </a:lnTo>
                  <a:lnTo>
                    <a:pt x="504" y="336"/>
                  </a:lnTo>
                  <a:lnTo>
                    <a:pt x="517" y="263"/>
                  </a:lnTo>
                  <a:lnTo>
                    <a:pt x="524" y="212"/>
                  </a:lnTo>
                  <a:lnTo>
                    <a:pt x="517" y="146"/>
                  </a:lnTo>
                  <a:lnTo>
                    <a:pt x="497" y="102"/>
                  </a:lnTo>
                  <a:lnTo>
                    <a:pt x="469" y="73"/>
                  </a:lnTo>
                  <a:lnTo>
                    <a:pt x="435" y="59"/>
                  </a:lnTo>
                  <a:lnTo>
                    <a:pt x="407" y="59"/>
                  </a:lnTo>
                  <a:lnTo>
                    <a:pt x="366" y="66"/>
                  </a:lnTo>
                  <a:lnTo>
                    <a:pt x="317" y="80"/>
                  </a:lnTo>
                  <a:lnTo>
                    <a:pt x="269" y="117"/>
                  </a:lnTo>
                  <a:lnTo>
                    <a:pt x="214" y="168"/>
                  </a:lnTo>
                  <a:lnTo>
                    <a:pt x="166" y="248"/>
                  </a:lnTo>
                  <a:lnTo>
                    <a:pt x="124" y="351"/>
                  </a:lnTo>
                  <a:lnTo>
                    <a:pt x="117" y="365"/>
                  </a:lnTo>
                  <a:lnTo>
                    <a:pt x="111" y="372"/>
                  </a:lnTo>
                  <a:lnTo>
                    <a:pt x="83" y="372"/>
                  </a:lnTo>
                  <a:lnTo>
                    <a:pt x="69" y="351"/>
                  </a:lnTo>
                  <a:lnTo>
                    <a:pt x="76" y="314"/>
                  </a:lnTo>
                  <a:lnTo>
                    <a:pt x="97" y="256"/>
                  </a:lnTo>
                  <a:lnTo>
                    <a:pt x="131" y="190"/>
                  </a:lnTo>
                  <a:lnTo>
                    <a:pt x="180" y="117"/>
                  </a:lnTo>
                  <a:lnTo>
                    <a:pt x="248" y="59"/>
                  </a:lnTo>
                  <a:lnTo>
                    <a:pt x="324" y="15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81" name="Freeform 33"/>
            <p:cNvSpPr>
              <a:spLocks noEditPoints="1"/>
            </p:cNvSpPr>
            <p:nvPr/>
          </p:nvSpPr>
          <p:spPr bwMode="auto">
            <a:xfrm>
              <a:off x="11669" y="3687"/>
              <a:ext cx="1013" cy="1577"/>
            </a:xfrm>
            <a:custGeom>
              <a:avLst/>
              <a:gdLst/>
              <a:ahLst/>
              <a:cxnLst>
                <a:cxn ang="0">
                  <a:pos x="448" y="628"/>
                </a:cxn>
                <a:cxn ang="0">
                  <a:pos x="324" y="745"/>
                </a:cxn>
                <a:cxn ang="0">
                  <a:pos x="241" y="913"/>
                </a:cxn>
                <a:cxn ang="0">
                  <a:pos x="179" y="1132"/>
                </a:cxn>
                <a:cxn ang="0">
                  <a:pos x="152" y="1329"/>
                </a:cxn>
                <a:cxn ang="0">
                  <a:pos x="166" y="1438"/>
                </a:cxn>
                <a:cxn ang="0">
                  <a:pos x="228" y="1526"/>
                </a:cxn>
                <a:cxn ang="0">
                  <a:pos x="331" y="1533"/>
                </a:cxn>
                <a:cxn ang="0">
                  <a:pos x="455" y="1460"/>
                </a:cxn>
                <a:cxn ang="0">
                  <a:pos x="538" y="1358"/>
                </a:cxn>
                <a:cxn ang="0">
                  <a:pos x="558" y="1336"/>
                </a:cxn>
                <a:cxn ang="0">
                  <a:pos x="565" y="1314"/>
                </a:cxn>
                <a:cxn ang="0">
                  <a:pos x="676" y="847"/>
                </a:cxn>
                <a:cxn ang="0">
                  <a:pos x="683" y="789"/>
                </a:cxn>
                <a:cxn ang="0">
                  <a:pos x="655" y="709"/>
                </a:cxn>
                <a:cxn ang="0">
                  <a:pos x="579" y="628"/>
                </a:cxn>
                <a:cxn ang="0">
                  <a:pos x="1013" y="0"/>
                </a:cxn>
                <a:cxn ang="0">
                  <a:pos x="1013" y="0"/>
                </a:cxn>
                <a:cxn ang="0">
                  <a:pos x="1000" y="0"/>
                </a:cxn>
                <a:cxn ang="0">
                  <a:pos x="703" y="1307"/>
                </a:cxn>
                <a:cxn ang="0">
                  <a:pos x="689" y="1358"/>
                </a:cxn>
                <a:cxn ang="0">
                  <a:pos x="696" y="1475"/>
                </a:cxn>
                <a:cxn ang="0">
                  <a:pos x="731" y="1519"/>
                </a:cxn>
                <a:cxn ang="0">
                  <a:pos x="800" y="1504"/>
                </a:cxn>
                <a:cxn ang="0">
                  <a:pos x="869" y="1402"/>
                </a:cxn>
                <a:cxn ang="0">
                  <a:pos x="917" y="1241"/>
                </a:cxn>
                <a:cxn ang="0">
                  <a:pos x="924" y="1212"/>
                </a:cxn>
                <a:cxn ang="0">
                  <a:pos x="958" y="1205"/>
                </a:cxn>
                <a:cxn ang="0">
                  <a:pos x="972" y="1249"/>
                </a:cxn>
                <a:cxn ang="0">
                  <a:pos x="931" y="1402"/>
                </a:cxn>
                <a:cxn ang="0">
                  <a:pos x="869" y="1519"/>
                </a:cxn>
                <a:cxn ang="0">
                  <a:pos x="751" y="1577"/>
                </a:cxn>
                <a:cxn ang="0">
                  <a:pos x="620" y="1526"/>
                </a:cxn>
                <a:cxn ang="0">
                  <a:pos x="558" y="1409"/>
                </a:cxn>
                <a:cxn ang="0">
                  <a:pos x="421" y="1541"/>
                </a:cxn>
                <a:cxn ang="0">
                  <a:pos x="283" y="1577"/>
                </a:cxn>
                <a:cxn ang="0">
                  <a:pos x="110" y="1511"/>
                </a:cxn>
                <a:cxn ang="0">
                  <a:pos x="14" y="1329"/>
                </a:cxn>
                <a:cxn ang="0">
                  <a:pos x="14" y="1073"/>
                </a:cxn>
                <a:cxn ang="0">
                  <a:pos x="124" y="818"/>
                </a:cxn>
                <a:cxn ang="0">
                  <a:pos x="303" y="628"/>
                </a:cxn>
                <a:cxn ang="0">
                  <a:pos x="517" y="555"/>
                </a:cxn>
                <a:cxn ang="0">
                  <a:pos x="641" y="592"/>
                </a:cxn>
                <a:cxn ang="0">
                  <a:pos x="717" y="701"/>
                </a:cxn>
                <a:cxn ang="0">
                  <a:pos x="848" y="125"/>
                </a:cxn>
                <a:cxn ang="0">
                  <a:pos x="834" y="95"/>
                </a:cxn>
                <a:cxn ang="0">
                  <a:pos x="703" y="88"/>
                </a:cxn>
                <a:cxn ang="0">
                  <a:pos x="689" y="44"/>
                </a:cxn>
                <a:cxn ang="0">
                  <a:pos x="710" y="22"/>
                </a:cxn>
                <a:cxn ang="0">
                  <a:pos x="820" y="15"/>
                </a:cxn>
                <a:cxn ang="0">
                  <a:pos x="951" y="0"/>
                </a:cxn>
              </a:cxnLst>
              <a:rect l="0" t="0" r="r" b="b"/>
              <a:pathLst>
                <a:path w="1013" h="1577">
                  <a:moveTo>
                    <a:pt x="517" y="614"/>
                  </a:moveTo>
                  <a:lnTo>
                    <a:pt x="448" y="628"/>
                  </a:lnTo>
                  <a:lnTo>
                    <a:pt x="386" y="672"/>
                  </a:lnTo>
                  <a:lnTo>
                    <a:pt x="324" y="745"/>
                  </a:lnTo>
                  <a:lnTo>
                    <a:pt x="269" y="833"/>
                  </a:lnTo>
                  <a:lnTo>
                    <a:pt x="241" y="913"/>
                  </a:lnTo>
                  <a:lnTo>
                    <a:pt x="207" y="1015"/>
                  </a:lnTo>
                  <a:lnTo>
                    <a:pt x="179" y="1132"/>
                  </a:lnTo>
                  <a:lnTo>
                    <a:pt x="159" y="1241"/>
                  </a:lnTo>
                  <a:lnTo>
                    <a:pt x="152" y="1329"/>
                  </a:lnTo>
                  <a:lnTo>
                    <a:pt x="159" y="1387"/>
                  </a:lnTo>
                  <a:lnTo>
                    <a:pt x="166" y="1438"/>
                  </a:lnTo>
                  <a:lnTo>
                    <a:pt x="193" y="1490"/>
                  </a:lnTo>
                  <a:lnTo>
                    <a:pt x="228" y="1526"/>
                  </a:lnTo>
                  <a:lnTo>
                    <a:pt x="283" y="1541"/>
                  </a:lnTo>
                  <a:lnTo>
                    <a:pt x="331" y="1533"/>
                  </a:lnTo>
                  <a:lnTo>
                    <a:pt x="393" y="1504"/>
                  </a:lnTo>
                  <a:lnTo>
                    <a:pt x="455" y="1460"/>
                  </a:lnTo>
                  <a:lnTo>
                    <a:pt x="524" y="1380"/>
                  </a:lnTo>
                  <a:lnTo>
                    <a:pt x="538" y="1358"/>
                  </a:lnTo>
                  <a:lnTo>
                    <a:pt x="552" y="1351"/>
                  </a:lnTo>
                  <a:lnTo>
                    <a:pt x="558" y="1336"/>
                  </a:lnTo>
                  <a:lnTo>
                    <a:pt x="558" y="1322"/>
                  </a:lnTo>
                  <a:lnTo>
                    <a:pt x="565" y="1314"/>
                  </a:lnTo>
                  <a:lnTo>
                    <a:pt x="565" y="1285"/>
                  </a:lnTo>
                  <a:lnTo>
                    <a:pt x="676" y="847"/>
                  </a:lnTo>
                  <a:lnTo>
                    <a:pt x="683" y="840"/>
                  </a:lnTo>
                  <a:lnTo>
                    <a:pt x="683" y="789"/>
                  </a:lnTo>
                  <a:lnTo>
                    <a:pt x="669" y="752"/>
                  </a:lnTo>
                  <a:lnTo>
                    <a:pt x="655" y="709"/>
                  </a:lnTo>
                  <a:lnTo>
                    <a:pt x="620" y="665"/>
                  </a:lnTo>
                  <a:lnTo>
                    <a:pt x="579" y="628"/>
                  </a:lnTo>
                  <a:lnTo>
                    <a:pt x="517" y="614"/>
                  </a:lnTo>
                  <a:close/>
                  <a:moveTo>
                    <a:pt x="1013" y="0"/>
                  </a:moveTo>
                  <a:lnTo>
                    <a:pt x="1013" y="15"/>
                  </a:lnTo>
                  <a:lnTo>
                    <a:pt x="1013" y="0"/>
                  </a:lnTo>
                  <a:close/>
                  <a:moveTo>
                    <a:pt x="951" y="0"/>
                  </a:moveTo>
                  <a:lnTo>
                    <a:pt x="1000" y="0"/>
                  </a:lnTo>
                  <a:lnTo>
                    <a:pt x="1013" y="15"/>
                  </a:lnTo>
                  <a:lnTo>
                    <a:pt x="703" y="1307"/>
                  </a:lnTo>
                  <a:lnTo>
                    <a:pt x="696" y="1329"/>
                  </a:lnTo>
                  <a:lnTo>
                    <a:pt x="689" y="1358"/>
                  </a:lnTo>
                  <a:lnTo>
                    <a:pt x="689" y="1453"/>
                  </a:lnTo>
                  <a:lnTo>
                    <a:pt x="696" y="1475"/>
                  </a:lnTo>
                  <a:lnTo>
                    <a:pt x="703" y="1490"/>
                  </a:lnTo>
                  <a:lnTo>
                    <a:pt x="731" y="1519"/>
                  </a:lnTo>
                  <a:lnTo>
                    <a:pt x="751" y="1519"/>
                  </a:lnTo>
                  <a:lnTo>
                    <a:pt x="800" y="1504"/>
                  </a:lnTo>
                  <a:lnTo>
                    <a:pt x="841" y="1460"/>
                  </a:lnTo>
                  <a:lnTo>
                    <a:pt x="869" y="1402"/>
                  </a:lnTo>
                  <a:lnTo>
                    <a:pt x="896" y="1329"/>
                  </a:lnTo>
                  <a:lnTo>
                    <a:pt x="917" y="1241"/>
                  </a:lnTo>
                  <a:lnTo>
                    <a:pt x="924" y="1227"/>
                  </a:lnTo>
                  <a:lnTo>
                    <a:pt x="924" y="1212"/>
                  </a:lnTo>
                  <a:lnTo>
                    <a:pt x="931" y="1205"/>
                  </a:lnTo>
                  <a:lnTo>
                    <a:pt x="958" y="1205"/>
                  </a:lnTo>
                  <a:lnTo>
                    <a:pt x="972" y="1219"/>
                  </a:lnTo>
                  <a:lnTo>
                    <a:pt x="972" y="1249"/>
                  </a:lnTo>
                  <a:lnTo>
                    <a:pt x="958" y="1285"/>
                  </a:lnTo>
                  <a:lnTo>
                    <a:pt x="931" y="1402"/>
                  </a:lnTo>
                  <a:lnTo>
                    <a:pt x="910" y="1453"/>
                  </a:lnTo>
                  <a:lnTo>
                    <a:pt x="869" y="1519"/>
                  </a:lnTo>
                  <a:lnTo>
                    <a:pt x="820" y="1563"/>
                  </a:lnTo>
                  <a:lnTo>
                    <a:pt x="751" y="1577"/>
                  </a:lnTo>
                  <a:lnTo>
                    <a:pt x="683" y="1563"/>
                  </a:lnTo>
                  <a:lnTo>
                    <a:pt x="620" y="1526"/>
                  </a:lnTo>
                  <a:lnTo>
                    <a:pt x="579" y="1475"/>
                  </a:lnTo>
                  <a:lnTo>
                    <a:pt x="558" y="1409"/>
                  </a:lnTo>
                  <a:lnTo>
                    <a:pt x="490" y="1490"/>
                  </a:lnTo>
                  <a:lnTo>
                    <a:pt x="421" y="1541"/>
                  </a:lnTo>
                  <a:lnTo>
                    <a:pt x="317" y="1577"/>
                  </a:lnTo>
                  <a:lnTo>
                    <a:pt x="283" y="1577"/>
                  </a:lnTo>
                  <a:lnTo>
                    <a:pt x="193" y="1563"/>
                  </a:lnTo>
                  <a:lnTo>
                    <a:pt x="110" y="1511"/>
                  </a:lnTo>
                  <a:lnTo>
                    <a:pt x="55" y="1431"/>
                  </a:lnTo>
                  <a:lnTo>
                    <a:pt x="14" y="1329"/>
                  </a:lnTo>
                  <a:lnTo>
                    <a:pt x="0" y="1212"/>
                  </a:lnTo>
                  <a:lnTo>
                    <a:pt x="14" y="1073"/>
                  </a:lnTo>
                  <a:lnTo>
                    <a:pt x="62" y="928"/>
                  </a:lnTo>
                  <a:lnTo>
                    <a:pt x="124" y="818"/>
                  </a:lnTo>
                  <a:lnTo>
                    <a:pt x="207" y="709"/>
                  </a:lnTo>
                  <a:lnTo>
                    <a:pt x="303" y="628"/>
                  </a:lnTo>
                  <a:lnTo>
                    <a:pt x="414" y="577"/>
                  </a:lnTo>
                  <a:lnTo>
                    <a:pt x="517" y="555"/>
                  </a:lnTo>
                  <a:lnTo>
                    <a:pt x="586" y="563"/>
                  </a:lnTo>
                  <a:lnTo>
                    <a:pt x="641" y="592"/>
                  </a:lnTo>
                  <a:lnTo>
                    <a:pt x="683" y="643"/>
                  </a:lnTo>
                  <a:lnTo>
                    <a:pt x="717" y="701"/>
                  </a:lnTo>
                  <a:lnTo>
                    <a:pt x="841" y="168"/>
                  </a:lnTo>
                  <a:lnTo>
                    <a:pt x="848" y="125"/>
                  </a:lnTo>
                  <a:lnTo>
                    <a:pt x="848" y="110"/>
                  </a:lnTo>
                  <a:lnTo>
                    <a:pt x="834" y="95"/>
                  </a:lnTo>
                  <a:lnTo>
                    <a:pt x="800" y="88"/>
                  </a:lnTo>
                  <a:lnTo>
                    <a:pt x="703" y="88"/>
                  </a:lnTo>
                  <a:lnTo>
                    <a:pt x="689" y="81"/>
                  </a:lnTo>
                  <a:lnTo>
                    <a:pt x="689" y="44"/>
                  </a:lnTo>
                  <a:lnTo>
                    <a:pt x="696" y="30"/>
                  </a:lnTo>
                  <a:lnTo>
                    <a:pt x="710" y="22"/>
                  </a:lnTo>
                  <a:lnTo>
                    <a:pt x="758" y="22"/>
                  </a:lnTo>
                  <a:lnTo>
                    <a:pt x="820" y="15"/>
                  </a:lnTo>
                  <a:lnTo>
                    <a:pt x="889" y="8"/>
                  </a:lnTo>
                  <a:lnTo>
                    <a:pt x="9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82" name="Freeform 34"/>
            <p:cNvSpPr>
              <a:spLocks noEditPoints="1"/>
            </p:cNvSpPr>
            <p:nvPr/>
          </p:nvSpPr>
          <p:spPr bwMode="auto">
            <a:xfrm>
              <a:off x="12751" y="3352"/>
              <a:ext cx="738" cy="1080"/>
            </a:xfrm>
            <a:custGeom>
              <a:avLst/>
              <a:gdLst/>
              <a:ahLst/>
              <a:cxnLst>
                <a:cxn ang="0">
                  <a:pos x="448" y="175"/>
                </a:cxn>
                <a:cxn ang="0">
                  <a:pos x="49" y="759"/>
                </a:cxn>
                <a:cxn ang="0">
                  <a:pos x="448" y="759"/>
                </a:cxn>
                <a:cxn ang="0">
                  <a:pos x="448" y="175"/>
                </a:cxn>
                <a:cxn ang="0">
                  <a:pos x="517" y="0"/>
                </a:cxn>
                <a:cxn ang="0">
                  <a:pos x="545" y="0"/>
                </a:cxn>
                <a:cxn ang="0">
                  <a:pos x="559" y="7"/>
                </a:cxn>
                <a:cxn ang="0">
                  <a:pos x="566" y="14"/>
                </a:cxn>
                <a:cxn ang="0">
                  <a:pos x="566" y="759"/>
                </a:cxn>
                <a:cxn ang="0">
                  <a:pos x="731" y="759"/>
                </a:cxn>
                <a:cxn ang="0">
                  <a:pos x="731" y="817"/>
                </a:cxn>
                <a:cxn ang="0">
                  <a:pos x="572" y="817"/>
                </a:cxn>
                <a:cxn ang="0">
                  <a:pos x="572" y="985"/>
                </a:cxn>
                <a:cxn ang="0">
                  <a:pos x="586" y="1007"/>
                </a:cxn>
                <a:cxn ang="0">
                  <a:pos x="628" y="1014"/>
                </a:cxn>
                <a:cxn ang="0">
                  <a:pos x="696" y="1022"/>
                </a:cxn>
                <a:cxn ang="0">
                  <a:pos x="738" y="1022"/>
                </a:cxn>
                <a:cxn ang="0">
                  <a:pos x="738" y="1080"/>
                </a:cxn>
                <a:cxn ang="0">
                  <a:pos x="655" y="1073"/>
                </a:cxn>
                <a:cxn ang="0">
                  <a:pos x="441" y="1073"/>
                </a:cxn>
                <a:cxn ang="0">
                  <a:pos x="366" y="1080"/>
                </a:cxn>
                <a:cxn ang="0">
                  <a:pos x="283" y="1080"/>
                </a:cxn>
                <a:cxn ang="0">
                  <a:pos x="283" y="1022"/>
                </a:cxn>
                <a:cxn ang="0">
                  <a:pos x="324" y="1022"/>
                </a:cxn>
                <a:cxn ang="0">
                  <a:pos x="393" y="1014"/>
                </a:cxn>
                <a:cxn ang="0">
                  <a:pos x="428" y="1007"/>
                </a:cxn>
                <a:cxn ang="0">
                  <a:pos x="441" y="985"/>
                </a:cxn>
                <a:cxn ang="0">
                  <a:pos x="441" y="817"/>
                </a:cxn>
                <a:cxn ang="0">
                  <a:pos x="0" y="817"/>
                </a:cxn>
                <a:cxn ang="0">
                  <a:pos x="0" y="759"/>
                </a:cxn>
                <a:cxn ang="0">
                  <a:pos x="497" y="22"/>
                </a:cxn>
                <a:cxn ang="0">
                  <a:pos x="503" y="7"/>
                </a:cxn>
                <a:cxn ang="0">
                  <a:pos x="517" y="0"/>
                </a:cxn>
              </a:cxnLst>
              <a:rect l="0" t="0" r="r" b="b"/>
              <a:pathLst>
                <a:path w="738" h="1080">
                  <a:moveTo>
                    <a:pt x="448" y="175"/>
                  </a:moveTo>
                  <a:lnTo>
                    <a:pt x="49" y="759"/>
                  </a:lnTo>
                  <a:lnTo>
                    <a:pt x="448" y="759"/>
                  </a:lnTo>
                  <a:lnTo>
                    <a:pt x="448" y="175"/>
                  </a:lnTo>
                  <a:close/>
                  <a:moveTo>
                    <a:pt x="517" y="0"/>
                  </a:moveTo>
                  <a:lnTo>
                    <a:pt x="545" y="0"/>
                  </a:lnTo>
                  <a:lnTo>
                    <a:pt x="559" y="7"/>
                  </a:lnTo>
                  <a:lnTo>
                    <a:pt x="566" y="14"/>
                  </a:lnTo>
                  <a:lnTo>
                    <a:pt x="566" y="759"/>
                  </a:lnTo>
                  <a:lnTo>
                    <a:pt x="731" y="759"/>
                  </a:lnTo>
                  <a:lnTo>
                    <a:pt x="731" y="817"/>
                  </a:lnTo>
                  <a:lnTo>
                    <a:pt x="572" y="817"/>
                  </a:lnTo>
                  <a:lnTo>
                    <a:pt x="572" y="985"/>
                  </a:lnTo>
                  <a:lnTo>
                    <a:pt x="586" y="1007"/>
                  </a:lnTo>
                  <a:lnTo>
                    <a:pt x="628" y="1014"/>
                  </a:lnTo>
                  <a:lnTo>
                    <a:pt x="696" y="1022"/>
                  </a:lnTo>
                  <a:lnTo>
                    <a:pt x="738" y="1022"/>
                  </a:lnTo>
                  <a:lnTo>
                    <a:pt x="738" y="1080"/>
                  </a:lnTo>
                  <a:lnTo>
                    <a:pt x="655" y="1073"/>
                  </a:lnTo>
                  <a:lnTo>
                    <a:pt x="441" y="1073"/>
                  </a:lnTo>
                  <a:lnTo>
                    <a:pt x="366" y="1080"/>
                  </a:lnTo>
                  <a:lnTo>
                    <a:pt x="283" y="1080"/>
                  </a:lnTo>
                  <a:lnTo>
                    <a:pt x="283" y="1022"/>
                  </a:lnTo>
                  <a:lnTo>
                    <a:pt x="324" y="1022"/>
                  </a:lnTo>
                  <a:lnTo>
                    <a:pt x="393" y="1014"/>
                  </a:lnTo>
                  <a:lnTo>
                    <a:pt x="428" y="1007"/>
                  </a:lnTo>
                  <a:lnTo>
                    <a:pt x="441" y="985"/>
                  </a:lnTo>
                  <a:lnTo>
                    <a:pt x="441" y="817"/>
                  </a:lnTo>
                  <a:lnTo>
                    <a:pt x="0" y="817"/>
                  </a:lnTo>
                  <a:lnTo>
                    <a:pt x="0" y="759"/>
                  </a:lnTo>
                  <a:lnTo>
                    <a:pt x="497" y="22"/>
                  </a:lnTo>
                  <a:lnTo>
                    <a:pt x="503" y="7"/>
                  </a:lnTo>
                  <a:lnTo>
                    <a:pt x="5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83" name="Freeform 35"/>
            <p:cNvSpPr>
              <a:spLocks noEditPoints="1"/>
            </p:cNvSpPr>
            <p:nvPr/>
          </p:nvSpPr>
          <p:spPr bwMode="auto">
            <a:xfrm>
              <a:off x="13765" y="3658"/>
              <a:ext cx="882" cy="1613"/>
            </a:xfrm>
            <a:custGeom>
              <a:avLst/>
              <a:gdLst/>
              <a:ahLst/>
              <a:cxnLst>
                <a:cxn ang="0">
                  <a:pos x="165" y="993"/>
                </a:cxn>
                <a:cxn ang="0">
                  <a:pos x="131" y="1212"/>
                </a:cxn>
                <a:cxn ang="0">
                  <a:pos x="137" y="1402"/>
                </a:cxn>
                <a:cxn ang="0">
                  <a:pos x="179" y="1533"/>
                </a:cxn>
                <a:cxn ang="0">
                  <a:pos x="248" y="1570"/>
                </a:cxn>
                <a:cxn ang="0">
                  <a:pos x="379" y="1497"/>
                </a:cxn>
                <a:cxn ang="0">
                  <a:pos x="496" y="1307"/>
                </a:cxn>
                <a:cxn ang="0">
                  <a:pos x="592" y="1051"/>
                </a:cxn>
                <a:cxn ang="0">
                  <a:pos x="648" y="847"/>
                </a:cxn>
                <a:cxn ang="0">
                  <a:pos x="613" y="51"/>
                </a:cxn>
                <a:cxn ang="0">
                  <a:pos x="482" y="124"/>
                </a:cxn>
                <a:cxn ang="0">
                  <a:pos x="379" y="292"/>
                </a:cxn>
                <a:cxn ang="0">
                  <a:pos x="255" y="621"/>
                </a:cxn>
                <a:cxn ang="0">
                  <a:pos x="213" y="774"/>
                </a:cxn>
                <a:cxn ang="0">
                  <a:pos x="661" y="767"/>
                </a:cxn>
                <a:cxn ang="0">
                  <a:pos x="716" y="504"/>
                </a:cxn>
                <a:cxn ang="0">
                  <a:pos x="730" y="241"/>
                </a:cxn>
                <a:cxn ang="0">
                  <a:pos x="696" y="110"/>
                </a:cxn>
                <a:cxn ang="0">
                  <a:pos x="613" y="51"/>
                </a:cxn>
                <a:cxn ang="0">
                  <a:pos x="689" y="15"/>
                </a:cxn>
                <a:cxn ang="0">
                  <a:pos x="792" y="110"/>
                </a:cxn>
                <a:cxn ang="0">
                  <a:pos x="847" y="248"/>
                </a:cxn>
                <a:cxn ang="0">
                  <a:pos x="875" y="402"/>
                </a:cxn>
                <a:cxn ang="0">
                  <a:pos x="882" y="460"/>
                </a:cxn>
                <a:cxn ang="0">
                  <a:pos x="841" y="811"/>
                </a:cxn>
                <a:cxn ang="0">
                  <a:pos x="723" y="1146"/>
                </a:cxn>
                <a:cxn ang="0">
                  <a:pos x="551" y="1424"/>
                </a:cxn>
                <a:cxn ang="0">
                  <a:pos x="358" y="1592"/>
                </a:cxn>
                <a:cxn ang="0">
                  <a:pos x="179" y="1599"/>
                </a:cxn>
                <a:cxn ang="0">
                  <a:pos x="75" y="1497"/>
                </a:cxn>
                <a:cxn ang="0">
                  <a:pos x="13" y="1336"/>
                </a:cxn>
                <a:cxn ang="0">
                  <a:pos x="0" y="1154"/>
                </a:cxn>
                <a:cxn ang="0">
                  <a:pos x="41" y="796"/>
                </a:cxn>
                <a:cxn ang="0">
                  <a:pos x="158" y="460"/>
                </a:cxn>
                <a:cxn ang="0">
                  <a:pos x="330" y="183"/>
                </a:cxn>
                <a:cxn ang="0">
                  <a:pos x="523" y="22"/>
                </a:cxn>
              </a:cxnLst>
              <a:rect l="0" t="0" r="r" b="b"/>
              <a:pathLst>
                <a:path w="882" h="1613">
                  <a:moveTo>
                    <a:pt x="199" y="847"/>
                  </a:moveTo>
                  <a:lnTo>
                    <a:pt x="165" y="993"/>
                  </a:lnTo>
                  <a:lnTo>
                    <a:pt x="144" y="1117"/>
                  </a:lnTo>
                  <a:lnTo>
                    <a:pt x="131" y="1212"/>
                  </a:lnTo>
                  <a:lnTo>
                    <a:pt x="131" y="1292"/>
                  </a:lnTo>
                  <a:lnTo>
                    <a:pt x="137" y="1402"/>
                  </a:lnTo>
                  <a:lnTo>
                    <a:pt x="151" y="1482"/>
                  </a:lnTo>
                  <a:lnTo>
                    <a:pt x="179" y="1533"/>
                  </a:lnTo>
                  <a:lnTo>
                    <a:pt x="206" y="1562"/>
                  </a:lnTo>
                  <a:lnTo>
                    <a:pt x="248" y="1570"/>
                  </a:lnTo>
                  <a:lnTo>
                    <a:pt x="317" y="1548"/>
                  </a:lnTo>
                  <a:lnTo>
                    <a:pt x="379" y="1497"/>
                  </a:lnTo>
                  <a:lnTo>
                    <a:pt x="441" y="1409"/>
                  </a:lnTo>
                  <a:lnTo>
                    <a:pt x="496" y="1307"/>
                  </a:lnTo>
                  <a:lnTo>
                    <a:pt x="551" y="1175"/>
                  </a:lnTo>
                  <a:lnTo>
                    <a:pt x="592" y="1051"/>
                  </a:lnTo>
                  <a:lnTo>
                    <a:pt x="627" y="942"/>
                  </a:lnTo>
                  <a:lnTo>
                    <a:pt x="648" y="847"/>
                  </a:lnTo>
                  <a:lnTo>
                    <a:pt x="199" y="847"/>
                  </a:lnTo>
                  <a:close/>
                  <a:moveTo>
                    <a:pt x="613" y="51"/>
                  </a:moveTo>
                  <a:lnTo>
                    <a:pt x="544" y="73"/>
                  </a:lnTo>
                  <a:lnTo>
                    <a:pt x="482" y="124"/>
                  </a:lnTo>
                  <a:lnTo>
                    <a:pt x="427" y="205"/>
                  </a:lnTo>
                  <a:lnTo>
                    <a:pt x="379" y="292"/>
                  </a:lnTo>
                  <a:lnTo>
                    <a:pt x="310" y="460"/>
                  </a:lnTo>
                  <a:lnTo>
                    <a:pt x="255" y="621"/>
                  </a:lnTo>
                  <a:lnTo>
                    <a:pt x="213" y="767"/>
                  </a:lnTo>
                  <a:lnTo>
                    <a:pt x="213" y="774"/>
                  </a:lnTo>
                  <a:lnTo>
                    <a:pt x="213" y="767"/>
                  </a:lnTo>
                  <a:lnTo>
                    <a:pt x="661" y="767"/>
                  </a:lnTo>
                  <a:lnTo>
                    <a:pt x="696" y="621"/>
                  </a:lnTo>
                  <a:lnTo>
                    <a:pt x="716" y="504"/>
                  </a:lnTo>
                  <a:lnTo>
                    <a:pt x="730" y="409"/>
                  </a:lnTo>
                  <a:lnTo>
                    <a:pt x="730" y="241"/>
                  </a:lnTo>
                  <a:lnTo>
                    <a:pt x="716" y="168"/>
                  </a:lnTo>
                  <a:lnTo>
                    <a:pt x="696" y="110"/>
                  </a:lnTo>
                  <a:lnTo>
                    <a:pt x="668" y="66"/>
                  </a:lnTo>
                  <a:lnTo>
                    <a:pt x="613" y="51"/>
                  </a:lnTo>
                  <a:close/>
                  <a:moveTo>
                    <a:pt x="620" y="0"/>
                  </a:moveTo>
                  <a:lnTo>
                    <a:pt x="689" y="15"/>
                  </a:lnTo>
                  <a:lnTo>
                    <a:pt x="751" y="51"/>
                  </a:lnTo>
                  <a:lnTo>
                    <a:pt x="792" y="110"/>
                  </a:lnTo>
                  <a:lnTo>
                    <a:pt x="827" y="175"/>
                  </a:lnTo>
                  <a:lnTo>
                    <a:pt x="847" y="248"/>
                  </a:lnTo>
                  <a:lnTo>
                    <a:pt x="868" y="329"/>
                  </a:lnTo>
                  <a:lnTo>
                    <a:pt x="875" y="402"/>
                  </a:lnTo>
                  <a:lnTo>
                    <a:pt x="875" y="460"/>
                  </a:lnTo>
                  <a:lnTo>
                    <a:pt x="882" y="460"/>
                  </a:lnTo>
                  <a:lnTo>
                    <a:pt x="868" y="635"/>
                  </a:lnTo>
                  <a:lnTo>
                    <a:pt x="841" y="811"/>
                  </a:lnTo>
                  <a:lnTo>
                    <a:pt x="785" y="986"/>
                  </a:lnTo>
                  <a:lnTo>
                    <a:pt x="723" y="1146"/>
                  </a:lnTo>
                  <a:lnTo>
                    <a:pt x="641" y="1300"/>
                  </a:lnTo>
                  <a:lnTo>
                    <a:pt x="551" y="1424"/>
                  </a:lnTo>
                  <a:lnTo>
                    <a:pt x="455" y="1526"/>
                  </a:lnTo>
                  <a:lnTo>
                    <a:pt x="358" y="1592"/>
                  </a:lnTo>
                  <a:lnTo>
                    <a:pt x="255" y="1613"/>
                  </a:lnTo>
                  <a:lnTo>
                    <a:pt x="179" y="1599"/>
                  </a:lnTo>
                  <a:lnTo>
                    <a:pt x="117" y="1562"/>
                  </a:lnTo>
                  <a:lnTo>
                    <a:pt x="75" y="1497"/>
                  </a:lnTo>
                  <a:lnTo>
                    <a:pt x="41" y="1424"/>
                  </a:lnTo>
                  <a:lnTo>
                    <a:pt x="13" y="1336"/>
                  </a:lnTo>
                  <a:lnTo>
                    <a:pt x="6" y="1248"/>
                  </a:lnTo>
                  <a:lnTo>
                    <a:pt x="0" y="1154"/>
                  </a:lnTo>
                  <a:lnTo>
                    <a:pt x="13" y="978"/>
                  </a:lnTo>
                  <a:lnTo>
                    <a:pt x="41" y="796"/>
                  </a:lnTo>
                  <a:lnTo>
                    <a:pt x="96" y="621"/>
                  </a:lnTo>
                  <a:lnTo>
                    <a:pt x="158" y="460"/>
                  </a:lnTo>
                  <a:lnTo>
                    <a:pt x="241" y="314"/>
                  </a:lnTo>
                  <a:lnTo>
                    <a:pt x="330" y="183"/>
                  </a:lnTo>
                  <a:lnTo>
                    <a:pt x="420" y="88"/>
                  </a:lnTo>
                  <a:lnTo>
                    <a:pt x="523" y="22"/>
                  </a:lnTo>
                  <a:lnTo>
                    <a:pt x="6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84" name="Freeform 36"/>
            <p:cNvSpPr>
              <a:spLocks/>
            </p:cNvSpPr>
            <p:nvPr/>
          </p:nvSpPr>
          <p:spPr bwMode="auto">
            <a:xfrm>
              <a:off x="15481" y="3709"/>
              <a:ext cx="1737" cy="1635"/>
            </a:xfrm>
            <a:custGeom>
              <a:avLst/>
              <a:gdLst/>
              <a:ahLst/>
              <a:cxnLst>
                <a:cxn ang="0">
                  <a:pos x="1592" y="0"/>
                </a:cxn>
                <a:cxn ang="0">
                  <a:pos x="1689" y="22"/>
                </a:cxn>
                <a:cxn ang="0">
                  <a:pos x="1737" y="88"/>
                </a:cxn>
                <a:cxn ang="0">
                  <a:pos x="1716" y="146"/>
                </a:cxn>
                <a:cxn ang="0">
                  <a:pos x="1620" y="212"/>
                </a:cxn>
                <a:cxn ang="0">
                  <a:pos x="1558" y="227"/>
                </a:cxn>
                <a:cxn ang="0">
                  <a:pos x="1551" y="190"/>
                </a:cxn>
                <a:cxn ang="0">
                  <a:pos x="1516" y="154"/>
                </a:cxn>
                <a:cxn ang="0">
                  <a:pos x="1027" y="139"/>
                </a:cxn>
                <a:cxn ang="0">
                  <a:pos x="917" y="548"/>
                </a:cxn>
                <a:cxn ang="0">
                  <a:pos x="1406" y="752"/>
                </a:cxn>
                <a:cxn ang="0">
                  <a:pos x="1413" y="767"/>
                </a:cxn>
                <a:cxn ang="0">
                  <a:pos x="1344" y="854"/>
                </a:cxn>
                <a:cxn ang="0">
                  <a:pos x="1241" y="898"/>
                </a:cxn>
                <a:cxn ang="0">
                  <a:pos x="1220" y="884"/>
                </a:cxn>
                <a:cxn ang="0">
                  <a:pos x="806" y="876"/>
                </a:cxn>
                <a:cxn ang="0">
                  <a:pos x="744" y="1037"/>
                </a:cxn>
                <a:cxn ang="0">
                  <a:pos x="620" y="1336"/>
                </a:cxn>
                <a:cxn ang="0">
                  <a:pos x="544" y="1468"/>
                </a:cxn>
                <a:cxn ang="0">
                  <a:pos x="407" y="1584"/>
                </a:cxn>
                <a:cxn ang="0">
                  <a:pos x="241" y="1635"/>
                </a:cxn>
                <a:cxn ang="0">
                  <a:pos x="96" y="1592"/>
                </a:cxn>
                <a:cxn ang="0">
                  <a:pos x="0" y="1468"/>
                </a:cxn>
                <a:cxn ang="0">
                  <a:pos x="14" y="1431"/>
                </a:cxn>
                <a:cxn ang="0">
                  <a:pos x="90" y="1373"/>
                </a:cxn>
                <a:cxn ang="0">
                  <a:pos x="165" y="1343"/>
                </a:cxn>
                <a:cxn ang="0">
                  <a:pos x="179" y="1351"/>
                </a:cxn>
                <a:cxn ang="0">
                  <a:pos x="186" y="1365"/>
                </a:cxn>
                <a:cxn ang="0">
                  <a:pos x="262" y="1468"/>
                </a:cxn>
                <a:cxn ang="0">
                  <a:pos x="386" y="1504"/>
                </a:cxn>
                <a:cxn ang="0">
                  <a:pos x="434" y="1431"/>
                </a:cxn>
                <a:cxn ang="0">
                  <a:pos x="538" y="1190"/>
                </a:cxn>
                <a:cxn ang="0">
                  <a:pos x="600" y="1015"/>
                </a:cxn>
                <a:cxn ang="0">
                  <a:pos x="731" y="643"/>
                </a:cxn>
                <a:cxn ang="0">
                  <a:pos x="848" y="176"/>
                </a:cxn>
                <a:cxn ang="0">
                  <a:pos x="855" y="146"/>
                </a:cxn>
                <a:cxn ang="0">
                  <a:pos x="524" y="132"/>
                </a:cxn>
                <a:cxn ang="0">
                  <a:pos x="434" y="197"/>
                </a:cxn>
                <a:cxn ang="0">
                  <a:pos x="372" y="205"/>
                </a:cxn>
                <a:cxn ang="0">
                  <a:pos x="365" y="190"/>
                </a:cxn>
                <a:cxn ang="0">
                  <a:pos x="462" y="73"/>
                </a:cxn>
                <a:cxn ang="0">
                  <a:pos x="620" y="8"/>
                </a:cxn>
              </a:cxnLst>
              <a:rect l="0" t="0" r="r" b="b"/>
              <a:pathLst>
                <a:path w="1737" h="1635">
                  <a:moveTo>
                    <a:pt x="696" y="0"/>
                  </a:moveTo>
                  <a:lnTo>
                    <a:pt x="1592" y="0"/>
                  </a:lnTo>
                  <a:lnTo>
                    <a:pt x="1647" y="8"/>
                  </a:lnTo>
                  <a:lnTo>
                    <a:pt x="1689" y="22"/>
                  </a:lnTo>
                  <a:lnTo>
                    <a:pt x="1723" y="44"/>
                  </a:lnTo>
                  <a:lnTo>
                    <a:pt x="1737" y="88"/>
                  </a:lnTo>
                  <a:lnTo>
                    <a:pt x="1737" y="95"/>
                  </a:lnTo>
                  <a:lnTo>
                    <a:pt x="1716" y="146"/>
                  </a:lnTo>
                  <a:lnTo>
                    <a:pt x="1675" y="183"/>
                  </a:lnTo>
                  <a:lnTo>
                    <a:pt x="1620" y="212"/>
                  </a:lnTo>
                  <a:lnTo>
                    <a:pt x="1572" y="227"/>
                  </a:lnTo>
                  <a:lnTo>
                    <a:pt x="1558" y="227"/>
                  </a:lnTo>
                  <a:lnTo>
                    <a:pt x="1558" y="197"/>
                  </a:lnTo>
                  <a:lnTo>
                    <a:pt x="1551" y="190"/>
                  </a:lnTo>
                  <a:lnTo>
                    <a:pt x="1551" y="176"/>
                  </a:lnTo>
                  <a:lnTo>
                    <a:pt x="1516" y="154"/>
                  </a:lnTo>
                  <a:lnTo>
                    <a:pt x="1406" y="139"/>
                  </a:lnTo>
                  <a:lnTo>
                    <a:pt x="1027" y="139"/>
                  </a:lnTo>
                  <a:lnTo>
                    <a:pt x="979" y="343"/>
                  </a:lnTo>
                  <a:lnTo>
                    <a:pt x="917" y="548"/>
                  </a:lnTo>
                  <a:lnTo>
                    <a:pt x="862" y="752"/>
                  </a:lnTo>
                  <a:lnTo>
                    <a:pt x="1406" y="752"/>
                  </a:lnTo>
                  <a:lnTo>
                    <a:pt x="1413" y="760"/>
                  </a:lnTo>
                  <a:lnTo>
                    <a:pt x="1413" y="767"/>
                  </a:lnTo>
                  <a:lnTo>
                    <a:pt x="1392" y="818"/>
                  </a:lnTo>
                  <a:lnTo>
                    <a:pt x="1344" y="854"/>
                  </a:lnTo>
                  <a:lnTo>
                    <a:pt x="1289" y="884"/>
                  </a:lnTo>
                  <a:lnTo>
                    <a:pt x="1241" y="898"/>
                  </a:lnTo>
                  <a:lnTo>
                    <a:pt x="1234" y="898"/>
                  </a:lnTo>
                  <a:lnTo>
                    <a:pt x="1220" y="884"/>
                  </a:lnTo>
                  <a:lnTo>
                    <a:pt x="1220" y="876"/>
                  </a:lnTo>
                  <a:lnTo>
                    <a:pt x="806" y="876"/>
                  </a:lnTo>
                  <a:lnTo>
                    <a:pt x="779" y="949"/>
                  </a:lnTo>
                  <a:lnTo>
                    <a:pt x="744" y="1037"/>
                  </a:lnTo>
                  <a:lnTo>
                    <a:pt x="662" y="1241"/>
                  </a:lnTo>
                  <a:lnTo>
                    <a:pt x="620" y="1336"/>
                  </a:lnTo>
                  <a:lnTo>
                    <a:pt x="579" y="1416"/>
                  </a:lnTo>
                  <a:lnTo>
                    <a:pt x="544" y="1468"/>
                  </a:lnTo>
                  <a:lnTo>
                    <a:pt x="482" y="1533"/>
                  </a:lnTo>
                  <a:lnTo>
                    <a:pt x="407" y="1584"/>
                  </a:lnTo>
                  <a:lnTo>
                    <a:pt x="324" y="1621"/>
                  </a:lnTo>
                  <a:lnTo>
                    <a:pt x="241" y="1635"/>
                  </a:lnTo>
                  <a:lnTo>
                    <a:pt x="165" y="1628"/>
                  </a:lnTo>
                  <a:lnTo>
                    <a:pt x="96" y="1592"/>
                  </a:lnTo>
                  <a:lnTo>
                    <a:pt x="41" y="1541"/>
                  </a:lnTo>
                  <a:lnTo>
                    <a:pt x="0" y="1468"/>
                  </a:lnTo>
                  <a:lnTo>
                    <a:pt x="0" y="1453"/>
                  </a:lnTo>
                  <a:lnTo>
                    <a:pt x="14" y="1431"/>
                  </a:lnTo>
                  <a:lnTo>
                    <a:pt x="41" y="1402"/>
                  </a:lnTo>
                  <a:lnTo>
                    <a:pt x="90" y="1373"/>
                  </a:lnTo>
                  <a:lnTo>
                    <a:pt x="131" y="1351"/>
                  </a:lnTo>
                  <a:lnTo>
                    <a:pt x="165" y="1343"/>
                  </a:lnTo>
                  <a:lnTo>
                    <a:pt x="172" y="1343"/>
                  </a:lnTo>
                  <a:lnTo>
                    <a:pt x="179" y="1351"/>
                  </a:lnTo>
                  <a:lnTo>
                    <a:pt x="179" y="1358"/>
                  </a:lnTo>
                  <a:lnTo>
                    <a:pt x="186" y="1365"/>
                  </a:lnTo>
                  <a:lnTo>
                    <a:pt x="220" y="1424"/>
                  </a:lnTo>
                  <a:lnTo>
                    <a:pt x="262" y="1468"/>
                  </a:lnTo>
                  <a:lnTo>
                    <a:pt x="317" y="1497"/>
                  </a:lnTo>
                  <a:lnTo>
                    <a:pt x="386" y="1504"/>
                  </a:lnTo>
                  <a:lnTo>
                    <a:pt x="407" y="1475"/>
                  </a:lnTo>
                  <a:lnTo>
                    <a:pt x="434" y="1431"/>
                  </a:lnTo>
                  <a:lnTo>
                    <a:pt x="517" y="1234"/>
                  </a:lnTo>
                  <a:lnTo>
                    <a:pt x="538" y="1190"/>
                  </a:lnTo>
                  <a:lnTo>
                    <a:pt x="544" y="1161"/>
                  </a:lnTo>
                  <a:lnTo>
                    <a:pt x="600" y="1015"/>
                  </a:lnTo>
                  <a:lnTo>
                    <a:pt x="669" y="840"/>
                  </a:lnTo>
                  <a:lnTo>
                    <a:pt x="731" y="643"/>
                  </a:lnTo>
                  <a:lnTo>
                    <a:pt x="793" y="416"/>
                  </a:lnTo>
                  <a:lnTo>
                    <a:pt x="848" y="176"/>
                  </a:lnTo>
                  <a:lnTo>
                    <a:pt x="848" y="161"/>
                  </a:lnTo>
                  <a:lnTo>
                    <a:pt x="855" y="146"/>
                  </a:lnTo>
                  <a:lnTo>
                    <a:pt x="855" y="132"/>
                  </a:lnTo>
                  <a:lnTo>
                    <a:pt x="524" y="132"/>
                  </a:lnTo>
                  <a:lnTo>
                    <a:pt x="489" y="168"/>
                  </a:lnTo>
                  <a:lnTo>
                    <a:pt x="434" y="197"/>
                  </a:lnTo>
                  <a:lnTo>
                    <a:pt x="386" y="205"/>
                  </a:lnTo>
                  <a:lnTo>
                    <a:pt x="372" y="205"/>
                  </a:lnTo>
                  <a:lnTo>
                    <a:pt x="365" y="197"/>
                  </a:lnTo>
                  <a:lnTo>
                    <a:pt x="365" y="190"/>
                  </a:lnTo>
                  <a:lnTo>
                    <a:pt x="400" y="124"/>
                  </a:lnTo>
                  <a:lnTo>
                    <a:pt x="462" y="73"/>
                  </a:lnTo>
                  <a:lnTo>
                    <a:pt x="544" y="30"/>
                  </a:lnTo>
                  <a:lnTo>
                    <a:pt x="620" y="8"/>
                  </a:lnTo>
                  <a:lnTo>
                    <a:pt x="6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85" name="Freeform 37"/>
            <p:cNvSpPr>
              <a:spLocks noEditPoints="1"/>
            </p:cNvSpPr>
            <p:nvPr/>
          </p:nvSpPr>
          <p:spPr bwMode="auto">
            <a:xfrm>
              <a:off x="17294" y="3731"/>
              <a:ext cx="641" cy="716"/>
            </a:xfrm>
            <a:custGeom>
              <a:avLst/>
              <a:gdLst/>
              <a:ahLst/>
              <a:cxnLst>
                <a:cxn ang="0">
                  <a:pos x="393" y="37"/>
                </a:cxn>
                <a:cxn ang="0">
                  <a:pos x="351" y="51"/>
                </a:cxn>
                <a:cxn ang="0">
                  <a:pos x="296" y="73"/>
                </a:cxn>
                <a:cxn ang="0">
                  <a:pos x="241" y="124"/>
                </a:cxn>
                <a:cxn ang="0">
                  <a:pos x="193" y="190"/>
                </a:cxn>
                <a:cxn ang="0">
                  <a:pos x="151" y="285"/>
                </a:cxn>
                <a:cxn ang="0">
                  <a:pos x="145" y="285"/>
                </a:cxn>
                <a:cxn ang="0">
                  <a:pos x="151" y="292"/>
                </a:cxn>
                <a:cxn ang="0">
                  <a:pos x="151" y="285"/>
                </a:cxn>
                <a:cxn ang="0">
                  <a:pos x="317" y="285"/>
                </a:cxn>
                <a:cxn ang="0">
                  <a:pos x="441" y="256"/>
                </a:cxn>
                <a:cxn ang="0">
                  <a:pos x="489" y="227"/>
                </a:cxn>
                <a:cxn ang="0">
                  <a:pos x="531" y="190"/>
                </a:cxn>
                <a:cxn ang="0">
                  <a:pos x="544" y="132"/>
                </a:cxn>
                <a:cxn ang="0">
                  <a:pos x="531" y="81"/>
                </a:cxn>
                <a:cxn ang="0">
                  <a:pos x="482" y="51"/>
                </a:cxn>
                <a:cxn ang="0">
                  <a:pos x="420" y="37"/>
                </a:cxn>
                <a:cxn ang="0">
                  <a:pos x="393" y="37"/>
                </a:cxn>
                <a:cxn ang="0">
                  <a:pos x="427" y="0"/>
                </a:cxn>
                <a:cxn ang="0">
                  <a:pos x="503" y="8"/>
                </a:cxn>
                <a:cxn ang="0">
                  <a:pos x="558" y="37"/>
                </a:cxn>
                <a:cxn ang="0">
                  <a:pos x="599" y="81"/>
                </a:cxn>
                <a:cxn ang="0">
                  <a:pos x="613" y="139"/>
                </a:cxn>
                <a:cxn ang="0">
                  <a:pos x="606" y="183"/>
                </a:cxn>
                <a:cxn ang="0">
                  <a:pos x="593" y="227"/>
                </a:cxn>
                <a:cxn ang="0">
                  <a:pos x="551" y="270"/>
                </a:cxn>
                <a:cxn ang="0">
                  <a:pos x="482" y="307"/>
                </a:cxn>
                <a:cxn ang="0">
                  <a:pos x="393" y="329"/>
                </a:cxn>
                <a:cxn ang="0">
                  <a:pos x="303" y="336"/>
                </a:cxn>
                <a:cxn ang="0">
                  <a:pos x="138" y="336"/>
                </a:cxn>
                <a:cxn ang="0">
                  <a:pos x="117" y="446"/>
                </a:cxn>
                <a:cxn ang="0">
                  <a:pos x="117" y="475"/>
                </a:cxn>
                <a:cxn ang="0">
                  <a:pos x="131" y="562"/>
                </a:cxn>
                <a:cxn ang="0">
                  <a:pos x="158" y="621"/>
                </a:cxn>
                <a:cxn ang="0">
                  <a:pos x="207" y="657"/>
                </a:cxn>
                <a:cxn ang="0">
                  <a:pos x="269" y="672"/>
                </a:cxn>
                <a:cxn ang="0">
                  <a:pos x="303" y="672"/>
                </a:cxn>
                <a:cxn ang="0">
                  <a:pos x="358" y="665"/>
                </a:cxn>
                <a:cxn ang="0">
                  <a:pos x="434" y="643"/>
                </a:cxn>
                <a:cxn ang="0">
                  <a:pos x="517" y="599"/>
                </a:cxn>
                <a:cxn ang="0">
                  <a:pos x="593" y="526"/>
                </a:cxn>
                <a:cxn ang="0">
                  <a:pos x="606" y="511"/>
                </a:cxn>
                <a:cxn ang="0">
                  <a:pos x="620" y="511"/>
                </a:cxn>
                <a:cxn ang="0">
                  <a:pos x="641" y="533"/>
                </a:cxn>
                <a:cxn ang="0">
                  <a:pos x="641" y="540"/>
                </a:cxn>
                <a:cxn ang="0">
                  <a:pos x="634" y="562"/>
                </a:cxn>
                <a:cxn ang="0">
                  <a:pos x="599" y="599"/>
                </a:cxn>
                <a:cxn ang="0">
                  <a:pos x="551" y="635"/>
                </a:cxn>
                <a:cxn ang="0">
                  <a:pos x="475" y="672"/>
                </a:cxn>
                <a:cxn ang="0">
                  <a:pos x="386" y="701"/>
                </a:cxn>
                <a:cxn ang="0">
                  <a:pos x="269" y="716"/>
                </a:cxn>
                <a:cxn ang="0">
                  <a:pos x="172" y="701"/>
                </a:cxn>
                <a:cxn ang="0">
                  <a:pos x="96" y="657"/>
                </a:cxn>
                <a:cxn ang="0">
                  <a:pos x="48" y="592"/>
                </a:cxn>
                <a:cxn ang="0">
                  <a:pos x="14" y="511"/>
                </a:cxn>
                <a:cxn ang="0">
                  <a:pos x="0" y="416"/>
                </a:cxn>
                <a:cxn ang="0">
                  <a:pos x="14" y="307"/>
                </a:cxn>
                <a:cxn ang="0">
                  <a:pos x="55" y="219"/>
                </a:cxn>
                <a:cxn ang="0">
                  <a:pos x="110" y="139"/>
                </a:cxn>
                <a:cxn ang="0">
                  <a:pos x="186" y="81"/>
                </a:cxn>
                <a:cxn ang="0">
                  <a:pos x="262" y="37"/>
                </a:cxn>
                <a:cxn ang="0">
                  <a:pos x="344" y="8"/>
                </a:cxn>
                <a:cxn ang="0">
                  <a:pos x="427" y="0"/>
                </a:cxn>
              </a:cxnLst>
              <a:rect l="0" t="0" r="r" b="b"/>
              <a:pathLst>
                <a:path w="641" h="716">
                  <a:moveTo>
                    <a:pt x="393" y="37"/>
                  </a:moveTo>
                  <a:lnTo>
                    <a:pt x="351" y="51"/>
                  </a:lnTo>
                  <a:lnTo>
                    <a:pt x="296" y="73"/>
                  </a:lnTo>
                  <a:lnTo>
                    <a:pt x="241" y="124"/>
                  </a:lnTo>
                  <a:lnTo>
                    <a:pt x="193" y="190"/>
                  </a:lnTo>
                  <a:lnTo>
                    <a:pt x="151" y="285"/>
                  </a:lnTo>
                  <a:lnTo>
                    <a:pt x="145" y="285"/>
                  </a:lnTo>
                  <a:lnTo>
                    <a:pt x="151" y="292"/>
                  </a:lnTo>
                  <a:lnTo>
                    <a:pt x="151" y="285"/>
                  </a:lnTo>
                  <a:lnTo>
                    <a:pt x="317" y="285"/>
                  </a:lnTo>
                  <a:lnTo>
                    <a:pt x="441" y="256"/>
                  </a:lnTo>
                  <a:lnTo>
                    <a:pt x="489" y="227"/>
                  </a:lnTo>
                  <a:lnTo>
                    <a:pt x="531" y="190"/>
                  </a:lnTo>
                  <a:lnTo>
                    <a:pt x="544" y="132"/>
                  </a:lnTo>
                  <a:lnTo>
                    <a:pt x="531" y="81"/>
                  </a:lnTo>
                  <a:lnTo>
                    <a:pt x="482" y="51"/>
                  </a:lnTo>
                  <a:lnTo>
                    <a:pt x="420" y="37"/>
                  </a:lnTo>
                  <a:lnTo>
                    <a:pt x="393" y="37"/>
                  </a:lnTo>
                  <a:close/>
                  <a:moveTo>
                    <a:pt x="427" y="0"/>
                  </a:moveTo>
                  <a:lnTo>
                    <a:pt x="503" y="8"/>
                  </a:lnTo>
                  <a:lnTo>
                    <a:pt x="558" y="37"/>
                  </a:lnTo>
                  <a:lnTo>
                    <a:pt x="599" y="81"/>
                  </a:lnTo>
                  <a:lnTo>
                    <a:pt x="613" y="139"/>
                  </a:lnTo>
                  <a:lnTo>
                    <a:pt x="606" y="183"/>
                  </a:lnTo>
                  <a:lnTo>
                    <a:pt x="593" y="227"/>
                  </a:lnTo>
                  <a:lnTo>
                    <a:pt x="551" y="270"/>
                  </a:lnTo>
                  <a:lnTo>
                    <a:pt x="482" y="307"/>
                  </a:lnTo>
                  <a:lnTo>
                    <a:pt x="393" y="329"/>
                  </a:lnTo>
                  <a:lnTo>
                    <a:pt x="303" y="336"/>
                  </a:lnTo>
                  <a:lnTo>
                    <a:pt x="138" y="336"/>
                  </a:lnTo>
                  <a:lnTo>
                    <a:pt x="117" y="446"/>
                  </a:lnTo>
                  <a:lnTo>
                    <a:pt x="117" y="475"/>
                  </a:lnTo>
                  <a:lnTo>
                    <a:pt x="131" y="562"/>
                  </a:lnTo>
                  <a:lnTo>
                    <a:pt x="158" y="621"/>
                  </a:lnTo>
                  <a:lnTo>
                    <a:pt x="207" y="657"/>
                  </a:lnTo>
                  <a:lnTo>
                    <a:pt x="269" y="672"/>
                  </a:lnTo>
                  <a:lnTo>
                    <a:pt x="303" y="672"/>
                  </a:lnTo>
                  <a:lnTo>
                    <a:pt x="358" y="665"/>
                  </a:lnTo>
                  <a:lnTo>
                    <a:pt x="434" y="643"/>
                  </a:lnTo>
                  <a:lnTo>
                    <a:pt x="517" y="599"/>
                  </a:lnTo>
                  <a:lnTo>
                    <a:pt x="593" y="526"/>
                  </a:lnTo>
                  <a:lnTo>
                    <a:pt x="606" y="511"/>
                  </a:lnTo>
                  <a:lnTo>
                    <a:pt x="620" y="511"/>
                  </a:lnTo>
                  <a:lnTo>
                    <a:pt x="641" y="533"/>
                  </a:lnTo>
                  <a:lnTo>
                    <a:pt x="641" y="540"/>
                  </a:lnTo>
                  <a:lnTo>
                    <a:pt x="634" y="562"/>
                  </a:lnTo>
                  <a:lnTo>
                    <a:pt x="599" y="599"/>
                  </a:lnTo>
                  <a:lnTo>
                    <a:pt x="551" y="635"/>
                  </a:lnTo>
                  <a:lnTo>
                    <a:pt x="475" y="672"/>
                  </a:lnTo>
                  <a:lnTo>
                    <a:pt x="386" y="701"/>
                  </a:lnTo>
                  <a:lnTo>
                    <a:pt x="269" y="716"/>
                  </a:lnTo>
                  <a:lnTo>
                    <a:pt x="172" y="701"/>
                  </a:lnTo>
                  <a:lnTo>
                    <a:pt x="96" y="657"/>
                  </a:lnTo>
                  <a:lnTo>
                    <a:pt x="48" y="592"/>
                  </a:lnTo>
                  <a:lnTo>
                    <a:pt x="14" y="511"/>
                  </a:lnTo>
                  <a:lnTo>
                    <a:pt x="0" y="416"/>
                  </a:lnTo>
                  <a:lnTo>
                    <a:pt x="14" y="307"/>
                  </a:lnTo>
                  <a:lnTo>
                    <a:pt x="55" y="219"/>
                  </a:lnTo>
                  <a:lnTo>
                    <a:pt x="110" y="139"/>
                  </a:lnTo>
                  <a:lnTo>
                    <a:pt x="186" y="81"/>
                  </a:lnTo>
                  <a:lnTo>
                    <a:pt x="262" y="37"/>
                  </a:lnTo>
                  <a:lnTo>
                    <a:pt x="344" y="8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86" name="Freeform 38"/>
            <p:cNvSpPr>
              <a:spLocks/>
            </p:cNvSpPr>
            <p:nvPr/>
          </p:nvSpPr>
          <p:spPr bwMode="auto">
            <a:xfrm>
              <a:off x="18100" y="3293"/>
              <a:ext cx="800" cy="1467"/>
            </a:xfrm>
            <a:custGeom>
              <a:avLst/>
              <a:gdLst/>
              <a:ahLst/>
              <a:cxnLst>
                <a:cxn ang="0">
                  <a:pos x="703" y="8"/>
                </a:cxn>
                <a:cxn ang="0">
                  <a:pos x="786" y="66"/>
                </a:cxn>
                <a:cxn ang="0">
                  <a:pos x="786" y="175"/>
                </a:cxn>
                <a:cxn ang="0">
                  <a:pos x="731" y="219"/>
                </a:cxn>
                <a:cxn ang="0">
                  <a:pos x="676" y="212"/>
                </a:cxn>
                <a:cxn ang="0">
                  <a:pos x="648" y="146"/>
                </a:cxn>
                <a:cxn ang="0">
                  <a:pos x="676" y="102"/>
                </a:cxn>
                <a:cxn ang="0">
                  <a:pos x="696" y="66"/>
                </a:cxn>
                <a:cxn ang="0">
                  <a:pos x="648" y="59"/>
                </a:cxn>
                <a:cxn ang="0">
                  <a:pos x="579" y="95"/>
                </a:cxn>
                <a:cxn ang="0">
                  <a:pos x="565" y="161"/>
                </a:cxn>
                <a:cxn ang="0">
                  <a:pos x="538" y="314"/>
                </a:cxn>
                <a:cxn ang="0">
                  <a:pos x="690" y="446"/>
                </a:cxn>
                <a:cxn ang="0">
                  <a:pos x="703" y="482"/>
                </a:cxn>
                <a:cxn ang="0">
                  <a:pos x="683" y="504"/>
                </a:cxn>
                <a:cxn ang="0">
                  <a:pos x="414" y="1000"/>
                </a:cxn>
                <a:cxn ang="0">
                  <a:pos x="400" y="1088"/>
                </a:cxn>
                <a:cxn ang="0">
                  <a:pos x="352" y="1249"/>
                </a:cxn>
                <a:cxn ang="0">
                  <a:pos x="304" y="1358"/>
                </a:cxn>
                <a:cxn ang="0">
                  <a:pos x="214" y="1453"/>
                </a:cxn>
                <a:cxn ang="0">
                  <a:pos x="90" y="1460"/>
                </a:cxn>
                <a:cxn ang="0">
                  <a:pos x="14" y="1402"/>
                </a:cxn>
                <a:cxn ang="0">
                  <a:pos x="14" y="1292"/>
                </a:cxn>
                <a:cxn ang="0">
                  <a:pos x="69" y="1249"/>
                </a:cxn>
                <a:cxn ang="0">
                  <a:pos x="124" y="1256"/>
                </a:cxn>
                <a:cxn ang="0">
                  <a:pos x="152" y="1322"/>
                </a:cxn>
                <a:cxn ang="0">
                  <a:pos x="124" y="1365"/>
                </a:cxn>
                <a:cxn ang="0">
                  <a:pos x="104" y="1402"/>
                </a:cxn>
                <a:cxn ang="0">
                  <a:pos x="152" y="1409"/>
                </a:cxn>
                <a:cxn ang="0">
                  <a:pos x="214" y="1365"/>
                </a:cxn>
                <a:cxn ang="0">
                  <a:pos x="248" y="1285"/>
                </a:cxn>
                <a:cxn ang="0">
                  <a:pos x="269" y="1183"/>
                </a:cxn>
                <a:cxn ang="0">
                  <a:pos x="304" y="986"/>
                </a:cxn>
                <a:cxn ang="0">
                  <a:pos x="345" y="759"/>
                </a:cxn>
                <a:cxn ang="0">
                  <a:pos x="372" y="577"/>
                </a:cxn>
                <a:cxn ang="0">
                  <a:pos x="386" y="497"/>
                </a:cxn>
                <a:cxn ang="0">
                  <a:pos x="228" y="489"/>
                </a:cxn>
                <a:cxn ang="0">
                  <a:pos x="221" y="460"/>
                </a:cxn>
                <a:cxn ang="0">
                  <a:pos x="242" y="438"/>
                </a:cxn>
                <a:cxn ang="0">
                  <a:pos x="414" y="321"/>
                </a:cxn>
                <a:cxn ang="0">
                  <a:pos x="469" y="124"/>
                </a:cxn>
                <a:cxn ang="0">
                  <a:pos x="579" y="15"/>
                </a:cxn>
              </a:cxnLst>
              <a:rect l="0" t="0" r="r" b="b"/>
              <a:pathLst>
                <a:path w="800" h="1467">
                  <a:moveTo>
                    <a:pt x="648" y="0"/>
                  </a:moveTo>
                  <a:lnTo>
                    <a:pt x="703" y="8"/>
                  </a:lnTo>
                  <a:lnTo>
                    <a:pt x="752" y="29"/>
                  </a:lnTo>
                  <a:lnTo>
                    <a:pt x="786" y="66"/>
                  </a:lnTo>
                  <a:lnTo>
                    <a:pt x="800" y="117"/>
                  </a:lnTo>
                  <a:lnTo>
                    <a:pt x="786" y="175"/>
                  </a:lnTo>
                  <a:lnTo>
                    <a:pt x="772" y="190"/>
                  </a:lnTo>
                  <a:lnTo>
                    <a:pt x="731" y="219"/>
                  </a:lnTo>
                  <a:lnTo>
                    <a:pt x="690" y="219"/>
                  </a:lnTo>
                  <a:lnTo>
                    <a:pt x="676" y="212"/>
                  </a:lnTo>
                  <a:lnTo>
                    <a:pt x="648" y="183"/>
                  </a:lnTo>
                  <a:lnTo>
                    <a:pt x="648" y="146"/>
                  </a:lnTo>
                  <a:lnTo>
                    <a:pt x="662" y="117"/>
                  </a:lnTo>
                  <a:lnTo>
                    <a:pt x="676" y="102"/>
                  </a:lnTo>
                  <a:lnTo>
                    <a:pt x="717" y="73"/>
                  </a:lnTo>
                  <a:lnTo>
                    <a:pt x="696" y="66"/>
                  </a:lnTo>
                  <a:lnTo>
                    <a:pt x="683" y="59"/>
                  </a:lnTo>
                  <a:lnTo>
                    <a:pt x="648" y="59"/>
                  </a:lnTo>
                  <a:lnTo>
                    <a:pt x="621" y="66"/>
                  </a:lnTo>
                  <a:lnTo>
                    <a:pt x="579" y="95"/>
                  </a:lnTo>
                  <a:lnTo>
                    <a:pt x="572" y="124"/>
                  </a:lnTo>
                  <a:lnTo>
                    <a:pt x="565" y="161"/>
                  </a:lnTo>
                  <a:lnTo>
                    <a:pt x="559" y="227"/>
                  </a:lnTo>
                  <a:lnTo>
                    <a:pt x="538" y="314"/>
                  </a:lnTo>
                  <a:lnTo>
                    <a:pt x="517" y="446"/>
                  </a:lnTo>
                  <a:lnTo>
                    <a:pt x="690" y="446"/>
                  </a:lnTo>
                  <a:lnTo>
                    <a:pt x="703" y="453"/>
                  </a:lnTo>
                  <a:lnTo>
                    <a:pt x="703" y="482"/>
                  </a:lnTo>
                  <a:lnTo>
                    <a:pt x="696" y="497"/>
                  </a:lnTo>
                  <a:lnTo>
                    <a:pt x="683" y="504"/>
                  </a:lnTo>
                  <a:lnTo>
                    <a:pt x="497" y="504"/>
                  </a:lnTo>
                  <a:lnTo>
                    <a:pt x="414" y="1000"/>
                  </a:lnTo>
                  <a:lnTo>
                    <a:pt x="407" y="1030"/>
                  </a:lnTo>
                  <a:lnTo>
                    <a:pt x="400" y="1088"/>
                  </a:lnTo>
                  <a:lnTo>
                    <a:pt x="379" y="1168"/>
                  </a:lnTo>
                  <a:lnTo>
                    <a:pt x="352" y="1249"/>
                  </a:lnTo>
                  <a:lnTo>
                    <a:pt x="324" y="1322"/>
                  </a:lnTo>
                  <a:lnTo>
                    <a:pt x="304" y="1358"/>
                  </a:lnTo>
                  <a:lnTo>
                    <a:pt x="262" y="1409"/>
                  </a:lnTo>
                  <a:lnTo>
                    <a:pt x="214" y="1453"/>
                  </a:lnTo>
                  <a:lnTo>
                    <a:pt x="145" y="1467"/>
                  </a:lnTo>
                  <a:lnTo>
                    <a:pt x="90" y="1460"/>
                  </a:lnTo>
                  <a:lnTo>
                    <a:pt x="42" y="1438"/>
                  </a:lnTo>
                  <a:lnTo>
                    <a:pt x="14" y="1402"/>
                  </a:lnTo>
                  <a:lnTo>
                    <a:pt x="0" y="1351"/>
                  </a:lnTo>
                  <a:lnTo>
                    <a:pt x="14" y="1292"/>
                  </a:lnTo>
                  <a:lnTo>
                    <a:pt x="28" y="1278"/>
                  </a:lnTo>
                  <a:lnTo>
                    <a:pt x="69" y="1249"/>
                  </a:lnTo>
                  <a:lnTo>
                    <a:pt x="111" y="1249"/>
                  </a:lnTo>
                  <a:lnTo>
                    <a:pt x="124" y="1256"/>
                  </a:lnTo>
                  <a:lnTo>
                    <a:pt x="152" y="1285"/>
                  </a:lnTo>
                  <a:lnTo>
                    <a:pt x="152" y="1322"/>
                  </a:lnTo>
                  <a:lnTo>
                    <a:pt x="138" y="1351"/>
                  </a:lnTo>
                  <a:lnTo>
                    <a:pt x="124" y="1365"/>
                  </a:lnTo>
                  <a:lnTo>
                    <a:pt x="83" y="1394"/>
                  </a:lnTo>
                  <a:lnTo>
                    <a:pt x="104" y="1402"/>
                  </a:lnTo>
                  <a:lnTo>
                    <a:pt x="117" y="1409"/>
                  </a:lnTo>
                  <a:lnTo>
                    <a:pt x="152" y="1409"/>
                  </a:lnTo>
                  <a:lnTo>
                    <a:pt x="186" y="1394"/>
                  </a:lnTo>
                  <a:lnTo>
                    <a:pt x="214" y="1365"/>
                  </a:lnTo>
                  <a:lnTo>
                    <a:pt x="235" y="1322"/>
                  </a:lnTo>
                  <a:lnTo>
                    <a:pt x="248" y="1285"/>
                  </a:lnTo>
                  <a:lnTo>
                    <a:pt x="255" y="1256"/>
                  </a:lnTo>
                  <a:lnTo>
                    <a:pt x="269" y="1183"/>
                  </a:lnTo>
                  <a:lnTo>
                    <a:pt x="283" y="1088"/>
                  </a:lnTo>
                  <a:lnTo>
                    <a:pt x="304" y="986"/>
                  </a:lnTo>
                  <a:lnTo>
                    <a:pt x="324" y="869"/>
                  </a:lnTo>
                  <a:lnTo>
                    <a:pt x="345" y="759"/>
                  </a:lnTo>
                  <a:lnTo>
                    <a:pt x="359" y="657"/>
                  </a:lnTo>
                  <a:lnTo>
                    <a:pt x="372" y="577"/>
                  </a:lnTo>
                  <a:lnTo>
                    <a:pt x="386" y="519"/>
                  </a:lnTo>
                  <a:lnTo>
                    <a:pt x="386" y="497"/>
                  </a:lnTo>
                  <a:lnTo>
                    <a:pt x="242" y="497"/>
                  </a:lnTo>
                  <a:lnTo>
                    <a:pt x="228" y="489"/>
                  </a:lnTo>
                  <a:lnTo>
                    <a:pt x="221" y="482"/>
                  </a:lnTo>
                  <a:lnTo>
                    <a:pt x="221" y="460"/>
                  </a:lnTo>
                  <a:lnTo>
                    <a:pt x="228" y="446"/>
                  </a:lnTo>
                  <a:lnTo>
                    <a:pt x="242" y="438"/>
                  </a:lnTo>
                  <a:lnTo>
                    <a:pt x="393" y="438"/>
                  </a:lnTo>
                  <a:lnTo>
                    <a:pt x="414" y="321"/>
                  </a:lnTo>
                  <a:lnTo>
                    <a:pt x="448" y="175"/>
                  </a:lnTo>
                  <a:lnTo>
                    <a:pt x="469" y="124"/>
                  </a:lnTo>
                  <a:lnTo>
                    <a:pt x="517" y="59"/>
                  </a:lnTo>
                  <a:lnTo>
                    <a:pt x="579" y="15"/>
                  </a:lnTo>
                  <a:lnTo>
                    <a:pt x="6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87" name="Freeform 39"/>
            <p:cNvSpPr>
              <a:spLocks/>
            </p:cNvSpPr>
            <p:nvPr/>
          </p:nvSpPr>
          <p:spPr bwMode="auto">
            <a:xfrm>
              <a:off x="19114" y="3293"/>
              <a:ext cx="792" cy="1467"/>
            </a:xfrm>
            <a:custGeom>
              <a:avLst/>
              <a:gdLst/>
              <a:ahLst/>
              <a:cxnLst>
                <a:cxn ang="0">
                  <a:pos x="696" y="8"/>
                </a:cxn>
                <a:cxn ang="0">
                  <a:pos x="778" y="66"/>
                </a:cxn>
                <a:cxn ang="0">
                  <a:pos x="778" y="175"/>
                </a:cxn>
                <a:cxn ang="0">
                  <a:pos x="723" y="219"/>
                </a:cxn>
                <a:cxn ang="0">
                  <a:pos x="668" y="212"/>
                </a:cxn>
                <a:cxn ang="0">
                  <a:pos x="641" y="146"/>
                </a:cxn>
                <a:cxn ang="0">
                  <a:pos x="668" y="102"/>
                </a:cxn>
                <a:cxn ang="0">
                  <a:pos x="689" y="66"/>
                </a:cxn>
                <a:cxn ang="0">
                  <a:pos x="641" y="59"/>
                </a:cxn>
                <a:cxn ang="0">
                  <a:pos x="572" y="95"/>
                </a:cxn>
                <a:cxn ang="0">
                  <a:pos x="558" y="161"/>
                </a:cxn>
                <a:cxn ang="0">
                  <a:pos x="530" y="314"/>
                </a:cxn>
                <a:cxn ang="0">
                  <a:pos x="682" y="446"/>
                </a:cxn>
                <a:cxn ang="0">
                  <a:pos x="696" y="482"/>
                </a:cxn>
                <a:cxn ang="0">
                  <a:pos x="675" y="504"/>
                </a:cxn>
                <a:cxn ang="0">
                  <a:pos x="413" y="1000"/>
                </a:cxn>
                <a:cxn ang="0">
                  <a:pos x="399" y="1088"/>
                </a:cxn>
                <a:cxn ang="0">
                  <a:pos x="351" y="1249"/>
                </a:cxn>
                <a:cxn ang="0">
                  <a:pos x="303" y="1358"/>
                </a:cxn>
                <a:cxn ang="0">
                  <a:pos x="213" y="1453"/>
                </a:cxn>
                <a:cxn ang="0">
                  <a:pos x="89" y="1460"/>
                </a:cxn>
                <a:cxn ang="0">
                  <a:pos x="13" y="1402"/>
                </a:cxn>
                <a:cxn ang="0">
                  <a:pos x="13" y="1292"/>
                </a:cxn>
                <a:cxn ang="0">
                  <a:pos x="68" y="1249"/>
                </a:cxn>
                <a:cxn ang="0">
                  <a:pos x="124" y="1256"/>
                </a:cxn>
                <a:cxn ang="0">
                  <a:pos x="151" y="1322"/>
                </a:cxn>
                <a:cxn ang="0">
                  <a:pos x="124" y="1365"/>
                </a:cxn>
                <a:cxn ang="0">
                  <a:pos x="103" y="1402"/>
                </a:cxn>
                <a:cxn ang="0">
                  <a:pos x="151" y="1409"/>
                </a:cxn>
                <a:cxn ang="0">
                  <a:pos x="213" y="1365"/>
                </a:cxn>
                <a:cxn ang="0">
                  <a:pos x="248" y="1285"/>
                </a:cxn>
                <a:cxn ang="0">
                  <a:pos x="268" y="1183"/>
                </a:cxn>
                <a:cxn ang="0">
                  <a:pos x="303" y="986"/>
                </a:cxn>
                <a:cxn ang="0">
                  <a:pos x="344" y="759"/>
                </a:cxn>
                <a:cxn ang="0">
                  <a:pos x="372" y="577"/>
                </a:cxn>
                <a:cxn ang="0">
                  <a:pos x="386" y="497"/>
                </a:cxn>
                <a:cxn ang="0">
                  <a:pos x="227" y="489"/>
                </a:cxn>
                <a:cxn ang="0">
                  <a:pos x="220" y="460"/>
                </a:cxn>
                <a:cxn ang="0">
                  <a:pos x="241" y="438"/>
                </a:cxn>
                <a:cxn ang="0">
                  <a:pos x="406" y="321"/>
                </a:cxn>
                <a:cxn ang="0">
                  <a:pos x="461" y="124"/>
                </a:cxn>
                <a:cxn ang="0">
                  <a:pos x="572" y="15"/>
                </a:cxn>
              </a:cxnLst>
              <a:rect l="0" t="0" r="r" b="b"/>
              <a:pathLst>
                <a:path w="792" h="1467">
                  <a:moveTo>
                    <a:pt x="641" y="0"/>
                  </a:moveTo>
                  <a:lnTo>
                    <a:pt x="696" y="8"/>
                  </a:lnTo>
                  <a:lnTo>
                    <a:pt x="744" y="29"/>
                  </a:lnTo>
                  <a:lnTo>
                    <a:pt x="778" y="66"/>
                  </a:lnTo>
                  <a:lnTo>
                    <a:pt x="792" y="117"/>
                  </a:lnTo>
                  <a:lnTo>
                    <a:pt x="778" y="175"/>
                  </a:lnTo>
                  <a:lnTo>
                    <a:pt x="765" y="190"/>
                  </a:lnTo>
                  <a:lnTo>
                    <a:pt x="723" y="219"/>
                  </a:lnTo>
                  <a:lnTo>
                    <a:pt x="682" y="219"/>
                  </a:lnTo>
                  <a:lnTo>
                    <a:pt x="668" y="212"/>
                  </a:lnTo>
                  <a:lnTo>
                    <a:pt x="641" y="183"/>
                  </a:lnTo>
                  <a:lnTo>
                    <a:pt x="641" y="146"/>
                  </a:lnTo>
                  <a:lnTo>
                    <a:pt x="654" y="117"/>
                  </a:lnTo>
                  <a:lnTo>
                    <a:pt x="668" y="102"/>
                  </a:lnTo>
                  <a:lnTo>
                    <a:pt x="710" y="73"/>
                  </a:lnTo>
                  <a:lnTo>
                    <a:pt x="689" y="66"/>
                  </a:lnTo>
                  <a:lnTo>
                    <a:pt x="675" y="59"/>
                  </a:lnTo>
                  <a:lnTo>
                    <a:pt x="641" y="59"/>
                  </a:lnTo>
                  <a:lnTo>
                    <a:pt x="613" y="66"/>
                  </a:lnTo>
                  <a:lnTo>
                    <a:pt x="572" y="95"/>
                  </a:lnTo>
                  <a:lnTo>
                    <a:pt x="565" y="124"/>
                  </a:lnTo>
                  <a:lnTo>
                    <a:pt x="558" y="161"/>
                  </a:lnTo>
                  <a:lnTo>
                    <a:pt x="551" y="227"/>
                  </a:lnTo>
                  <a:lnTo>
                    <a:pt x="530" y="314"/>
                  </a:lnTo>
                  <a:lnTo>
                    <a:pt x="510" y="446"/>
                  </a:lnTo>
                  <a:lnTo>
                    <a:pt x="682" y="446"/>
                  </a:lnTo>
                  <a:lnTo>
                    <a:pt x="696" y="453"/>
                  </a:lnTo>
                  <a:lnTo>
                    <a:pt x="696" y="482"/>
                  </a:lnTo>
                  <a:lnTo>
                    <a:pt x="689" y="497"/>
                  </a:lnTo>
                  <a:lnTo>
                    <a:pt x="675" y="504"/>
                  </a:lnTo>
                  <a:lnTo>
                    <a:pt x="496" y="504"/>
                  </a:lnTo>
                  <a:lnTo>
                    <a:pt x="413" y="1000"/>
                  </a:lnTo>
                  <a:lnTo>
                    <a:pt x="406" y="1030"/>
                  </a:lnTo>
                  <a:lnTo>
                    <a:pt x="399" y="1088"/>
                  </a:lnTo>
                  <a:lnTo>
                    <a:pt x="379" y="1168"/>
                  </a:lnTo>
                  <a:lnTo>
                    <a:pt x="351" y="1249"/>
                  </a:lnTo>
                  <a:lnTo>
                    <a:pt x="323" y="1322"/>
                  </a:lnTo>
                  <a:lnTo>
                    <a:pt x="303" y="1358"/>
                  </a:lnTo>
                  <a:lnTo>
                    <a:pt x="261" y="1409"/>
                  </a:lnTo>
                  <a:lnTo>
                    <a:pt x="213" y="1453"/>
                  </a:lnTo>
                  <a:lnTo>
                    <a:pt x="144" y="1467"/>
                  </a:lnTo>
                  <a:lnTo>
                    <a:pt x="89" y="1460"/>
                  </a:lnTo>
                  <a:lnTo>
                    <a:pt x="41" y="1438"/>
                  </a:lnTo>
                  <a:lnTo>
                    <a:pt x="13" y="1402"/>
                  </a:lnTo>
                  <a:lnTo>
                    <a:pt x="0" y="1351"/>
                  </a:lnTo>
                  <a:lnTo>
                    <a:pt x="13" y="1292"/>
                  </a:lnTo>
                  <a:lnTo>
                    <a:pt x="27" y="1278"/>
                  </a:lnTo>
                  <a:lnTo>
                    <a:pt x="68" y="1249"/>
                  </a:lnTo>
                  <a:lnTo>
                    <a:pt x="110" y="1249"/>
                  </a:lnTo>
                  <a:lnTo>
                    <a:pt x="124" y="1256"/>
                  </a:lnTo>
                  <a:lnTo>
                    <a:pt x="151" y="1285"/>
                  </a:lnTo>
                  <a:lnTo>
                    <a:pt x="151" y="1322"/>
                  </a:lnTo>
                  <a:lnTo>
                    <a:pt x="137" y="1351"/>
                  </a:lnTo>
                  <a:lnTo>
                    <a:pt x="124" y="1365"/>
                  </a:lnTo>
                  <a:lnTo>
                    <a:pt x="82" y="1394"/>
                  </a:lnTo>
                  <a:lnTo>
                    <a:pt x="103" y="1402"/>
                  </a:lnTo>
                  <a:lnTo>
                    <a:pt x="117" y="1409"/>
                  </a:lnTo>
                  <a:lnTo>
                    <a:pt x="151" y="1409"/>
                  </a:lnTo>
                  <a:lnTo>
                    <a:pt x="186" y="1394"/>
                  </a:lnTo>
                  <a:lnTo>
                    <a:pt x="213" y="1365"/>
                  </a:lnTo>
                  <a:lnTo>
                    <a:pt x="234" y="1322"/>
                  </a:lnTo>
                  <a:lnTo>
                    <a:pt x="248" y="1285"/>
                  </a:lnTo>
                  <a:lnTo>
                    <a:pt x="255" y="1256"/>
                  </a:lnTo>
                  <a:lnTo>
                    <a:pt x="268" y="1183"/>
                  </a:lnTo>
                  <a:lnTo>
                    <a:pt x="282" y="1088"/>
                  </a:lnTo>
                  <a:lnTo>
                    <a:pt x="303" y="986"/>
                  </a:lnTo>
                  <a:lnTo>
                    <a:pt x="323" y="869"/>
                  </a:lnTo>
                  <a:lnTo>
                    <a:pt x="344" y="759"/>
                  </a:lnTo>
                  <a:lnTo>
                    <a:pt x="358" y="657"/>
                  </a:lnTo>
                  <a:lnTo>
                    <a:pt x="372" y="577"/>
                  </a:lnTo>
                  <a:lnTo>
                    <a:pt x="386" y="519"/>
                  </a:lnTo>
                  <a:lnTo>
                    <a:pt x="386" y="497"/>
                  </a:lnTo>
                  <a:lnTo>
                    <a:pt x="241" y="497"/>
                  </a:lnTo>
                  <a:lnTo>
                    <a:pt x="227" y="489"/>
                  </a:lnTo>
                  <a:lnTo>
                    <a:pt x="220" y="482"/>
                  </a:lnTo>
                  <a:lnTo>
                    <a:pt x="220" y="460"/>
                  </a:lnTo>
                  <a:lnTo>
                    <a:pt x="227" y="446"/>
                  </a:lnTo>
                  <a:lnTo>
                    <a:pt x="241" y="438"/>
                  </a:lnTo>
                  <a:lnTo>
                    <a:pt x="386" y="438"/>
                  </a:lnTo>
                  <a:lnTo>
                    <a:pt x="406" y="321"/>
                  </a:lnTo>
                  <a:lnTo>
                    <a:pt x="441" y="175"/>
                  </a:lnTo>
                  <a:lnTo>
                    <a:pt x="461" y="124"/>
                  </a:lnTo>
                  <a:lnTo>
                    <a:pt x="510" y="59"/>
                  </a:lnTo>
                  <a:lnTo>
                    <a:pt x="572" y="15"/>
                  </a:lnTo>
                  <a:lnTo>
                    <a:pt x="6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88" name="Freeform 40"/>
            <p:cNvSpPr>
              <a:spLocks/>
            </p:cNvSpPr>
            <p:nvPr/>
          </p:nvSpPr>
          <p:spPr bwMode="auto">
            <a:xfrm>
              <a:off x="20320" y="3556"/>
              <a:ext cx="489" cy="2248"/>
            </a:xfrm>
            <a:custGeom>
              <a:avLst/>
              <a:gdLst/>
              <a:ahLst/>
              <a:cxnLst>
                <a:cxn ang="0">
                  <a:pos x="469" y="0"/>
                </a:cxn>
                <a:cxn ang="0">
                  <a:pos x="482" y="0"/>
                </a:cxn>
                <a:cxn ang="0">
                  <a:pos x="489" y="7"/>
                </a:cxn>
                <a:cxn ang="0">
                  <a:pos x="489" y="29"/>
                </a:cxn>
                <a:cxn ang="0">
                  <a:pos x="462" y="58"/>
                </a:cxn>
                <a:cxn ang="0">
                  <a:pos x="344" y="212"/>
                </a:cxn>
                <a:cxn ang="0">
                  <a:pos x="255" y="372"/>
                </a:cxn>
                <a:cxn ang="0">
                  <a:pos x="193" y="548"/>
                </a:cxn>
                <a:cxn ang="0">
                  <a:pos x="151" y="737"/>
                </a:cxn>
                <a:cxn ang="0">
                  <a:pos x="124" y="927"/>
                </a:cxn>
                <a:cxn ang="0">
                  <a:pos x="117" y="1124"/>
                </a:cxn>
                <a:cxn ang="0">
                  <a:pos x="124" y="1277"/>
                </a:cxn>
                <a:cxn ang="0">
                  <a:pos x="138" y="1431"/>
                </a:cxn>
                <a:cxn ang="0">
                  <a:pos x="165" y="1599"/>
                </a:cxn>
                <a:cxn ang="0">
                  <a:pos x="207" y="1752"/>
                </a:cxn>
                <a:cxn ang="0">
                  <a:pos x="269" y="1905"/>
                </a:cxn>
                <a:cxn ang="0">
                  <a:pos x="351" y="2051"/>
                </a:cxn>
                <a:cxn ang="0">
                  <a:pos x="455" y="2183"/>
                </a:cxn>
                <a:cxn ang="0">
                  <a:pos x="482" y="2212"/>
                </a:cxn>
                <a:cxn ang="0">
                  <a:pos x="482" y="2219"/>
                </a:cxn>
                <a:cxn ang="0">
                  <a:pos x="489" y="2226"/>
                </a:cxn>
                <a:cxn ang="0">
                  <a:pos x="489" y="2241"/>
                </a:cxn>
                <a:cxn ang="0">
                  <a:pos x="482" y="2248"/>
                </a:cxn>
                <a:cxn ang="0">
                  <a:pos x="469" y="2248"/>
                </a:cxn>
                <a:cxn ang="0">
                  <a:pos x="448" y="2234"/>
                </a:cxn>
                <a:cxn ang="0">
                  <a:pos x="400" y="2197"/>
                </a:cxn>
                <a:cxn ang="0">
                  <a:pos x="344" y="2139"/>
                </a:cxn>
                <a:cxn ang="0">
                  <a:pos x="276" y="2059"/>
                </a:cxn>
                <a:cxn ang="0">
                  <a:pos x="207" y="1949"/>
                </a:cxn>
                <a:cxn ang="0">
                  <a:pos x="138" y="1825"/>
                </a:cxn>
                <a:cxn ang="0">
                  <a:pos x="69" y="1635"/>
                </a:cxn>
                <a:cxn ang="0">
                  <a:pos x="27" y="1445"/>
                </a:cxn>
                <a:cxn ang="0">
                  <a:pos x="7" y="1270"/>
                </a:cxn>
                <a:cxn ang="0">
                  <a:pos x="0" y="1124"/>
                </a:cxn>
                <a:cxn ang="0">
                  <a:pos x="7" y="978"/>
                </a:cxn>
                <a:cxn ang="0">
                  <a:pos x="27" y="803"/>
                </a:cxn>
                <a:cxn ang="0">
                  <a:pos x="62" y="628"/>
                </a:cxn>
                <a:cxn ang="0">
                  <a:pos x="131" y="438"/>
                </a:cxn>
                <a:cxn ang="0">
                  <a:pos x="200" y="307"/>
                </a:cxn>
                <a:cxn ang="0">
                  <a:pos x="269" y="197"/>
                </a:cxn>
                <a:cxn ang="0">
                  <a:pos x="338" y="110"/>
                </a:cxn>
                <a:cxn ang="0">
                  <a:pos x="400" y="51"/>
                </a:cxn>
                <a:cxn ang="0">
                  <a:pos x="448" y="15"/>
                </a:cxn>
                <a:cxn ang="0">
                  <a:pos x="469" y="0"/>
                </a:cxn>
              </a:cxnLst>
              <a:rect l="0" t="0" r="r" b="b"/>
              <a:pathLst>
                <a:path w="489" h="2248">
                  <a:moveTo>
                    <a:pt x="469" y="0"/>
                  </a:moveTo>
                  <a:lnTo>
                    <a:pt x="482" y="0"/>
                  </a:lnTo>
                  <a:lnTo>
                    <a:pt x="489" y="7"/>
                  </a:lnTo>
                  <a:lnTo>
                    <a:pt x="489" y="29"/>
                  </a:lnTo>
                  <a:lnTo>
                    <a:pt x="462" y="58"/>
                  </a:lnTo>
                  <a:lnTo>
                    <a:pt x="344" y="212"/>
                  </a:lnTo>
                  <a:lnTo>
                    <a:pt x="255" y="372"/>
                  </a:lnTo>
                  <a:lnTo>
                    <a:pt x="193" y="548"/>
                  </a:lnTo>
                  <a:lnTo>
                    <a:pt x="151" y="737"/>
                  </a:lnTo>
                  <a:lnTo>
                    <a:pt x="124" y="927"/>
                  </a:lnTo>
                  <a:lnTo>
                    <a:pt x="117" y="1124"/>
                  </a:lnTo>
                  <a:lnTo>
                    <a:pt x="124" y="1277"/>
                  </a:lnTo>
                  <a:lnTo>
                    <a:pt x="138" y="1431"/>
                  </a:lnTo>
                  <a:lnTo>
                    <a:pt x="165" y="1599"/>
                  </a:lnTo>
                  <a:lnTo>
                    <a:pt x="207" y="1752"/>
                  </a:lnTo>
                  <a:lnTo>
                    <a:pt x="269" y="1905"/>
                  </a:lnTo>
                  <a:lnTo>
                    <a:pt x="351" y="2051"/>
                  </a:lnTo>
                  <a:lnTo>
                    <a:pt x="455" y="2183"/>
                  </a:lnTo>
                  <a:lnTo>
                    <a:pt x="482" y="2212"/>
                  </a:lnTo>
                  <a:lnTo>
                    <a:pt x="482" y="2219"/>
                  </a:lnTo>
                  <a:lnTo>
                    <a:pt x="489" y="2226"/>
                  </a:lnTo>
                  <a:lnTo>
                    <a:pt x="489" y="2241"/>
                  </a:lnTo>
                  <a:lnTo>
                    <a:pt x="482" y="2248"/>
                  </a:lnTo>
                  <a:lnTo>
                    <a:pt x="469" y="2248"/>
                  </a:lnTo>
                  <a:lnTo>
                    <a:pt x="448" y="2234"/>
                  </a:lnTo>
                  <a:lnTo>
                    <a:pt x="400" y="2197"/>
                  </a:lnTo>
                  <a:lnTo>
                    <a:pt x="344" y="2139"/>
                  </a:lnTo>
                  <a:lnTo>
                    <a:pt x="276" y="2059"/>
                  </a:lnTo>
                  <a:lnTo>
                    <a:pt x="207" y="1949"/>
                  </a:lnTo>
                  <a:lnTo>
                    <a:pt x="138" y="1825"/>
                  </a:lnTo>
                  <a:lnTo>
                    <a:pt x="69" y="1635"/>
                  </a:lnTo>
                  <a:lnTo>
                    <a:pt x="27" y="1445"/>
                  </a:lnTo>
                  <a:lnTo>
                    <a:pt x="7" y="1270"/>
                  </a:lnTo>
                  <a:lnTo>
                    <a:pt x="0" y="1124"/>
                  </a:lnTo>
                  <a:lnTo>
                    <a:pt x="7" y="978"/>
                  </a:lnTo>
                  <a:lnTo>
                    <a:pt x="27" y="803"/>
                  </a:lnTo>
                  <a:lnTo>
                    <a:pt x="62" y="628"/>
                  </a:lnTo>
                  <a:lnTo>
                    <a:pt x="131" y="438"/>
                  </a:lnTo>
                  <a:lnTo>
                    <a:pt x="200" y="307"/>
                  </a:lnTo>
                  <a:lnTo>
                    <a:pt x="269" y="197"/>
                  </a:lnTo>
                  <a:lnTo>
                    <a:pt x="338" y="110"/>
                  </a:lnTo>
                  <a:lnTo>
                    <a:pt x="400" y="51"/>
                  </a:lnTo>
                  <a:lnTo>
                    <a:pt x="448" y="15"/>
                  </a:lnTo>
                  <a:lnTo>
                    <a:pt x="4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89" name="Freeform 41"/>
            <p:cNvSpPr>
              <a:spLocks noEditPoints="1"/>
            </p:cNvSpPr>
            <p:nvPr/>
          </p:nvSpPr>
          <p:spPr bwMode="auto">
            <a:xfrm>
              <a:off x="21009" y="4250"/>
              <a:ext cx="972" cy="1021"/>
            </a:xfrm>
            <a:custGeom>
              <a:avLst/>
              <a:gdLst/>
              <a:ahLst/>
              <a:cxnLst>
                <a:cxn ang="0">
                  <a:pos x="455" y="65"/>
                </a:cxn>
                <a:cxn ang="0">
                  <a:pos x="331" y="182"/>
                </a:cxn>
                <a:cxn ang="0">
                  <a:pos x="248" y="350"/>
                </a:cxn>
                <a:cxn ang="0">
                  <a:pos x="186" y="569"/>
                </a:cxn>
                <a:cxn ang="0">
                  <a:pos x="159" y="766"/>
                </a:cxn>
                <a:cxn ang="0">
                  <a:pos x="172" y="875"/>
                </a:cxn>
                <a:cxn ang="0">
                  <a:pos x="234" y="963"/>
                </a:cxn>
                <a:cxn ang="0">
                  <a:pos x="338" y="970"/>
                </a:cxn>
                <a:cxn ang="0">
                  <a:pos x="462" y="897"/>
                </a:cxn>
                <a:cxn ang="0">
                  <a:pos x="545" y="795"/>
                </a:cxn>
                <a:cxn ang="0">
                  <a:pos x="565" y="773"/>
                </a:cxn>
                <a:cxn ang="0">
                  <a:pos x="572" y="751"/>
                </a:cxn>
                <a:cxn ang="0">
                  <a:pos x="683" y="284"/>
                </a:cxn>
                <a:cxn ang="0">
                  <a:pos x="689" y="226"/>
                </a:cxn>
                <a:cxn ang="0">
                  <a:pos x="662" y="146"/>
                </a:cxn>
                <a:cxn ang="0">
                  <a:pos x="586" y="65"/>
                </a:cxn>
                <a:cxn ang="0">
                  <a:pos x="517" y="0"/>
                </a:cxn>
                <a:cxn ang="0">
                  <a:pos x="641" y="36"/>
                </a:cxn>
                <a:cxn ang="0">
                  <a:pos x="710" y="131"/>
                </a:cxn>
                <a:cxn ang="0">
                  <a:pos x="717" y="146"/>
                </a:cxn>
                <a:cxn ang="0">
                  <a:pos x="710" y="124"/>
                </a:cxn>
                <a:cxn ang="0">
                  <a:pos x="731" y="73"/>
                </a:cxn>
                <a:cxn ang="0">
                  <a:pos x="793" y="43"/>
                </a:cxn>
                <a:cxn ang="0">
                  <a:pos x="827" y="51"/>
                </a:cxn>
                <a:cxn ang="0">
                  <a:pos x="855" y="116"/>
                </a:cxn>
                <a:cxn ang="0">
                  <a:pos x="848" y="153"/>
                </a:cxn>
                <a:cxn ang="0">
                  <a:pos x="765" y="489"/>
                </a:cxn>
                <a:cxn ang="0">
                  <a:pos x="745" y="591"/>
                </a:cxn>
                <a:cxn ang="0">
                  <a:pos x="717" y="693"/>
                </a:cxn>
                <a:cxn ang="0">
                  <a:pos x="696" y="795"/>
                </a:cxn>
                <a:cxn ang="0">
                  <a:pos x="689" y="897"/>
                </a:cxn>
                <a:cxn ang="0">
                  <a:pos x="703" y="934"/>
                </a:cxn>
                <a:cxn ang="0">
                  <a:pos x="751" y="963"/>
                </a:cxn>
                <a:cxn ang="0">
                  <a:pos x="841" y="905"/>
                </a:cxn>
                <a:cxn ang="0">
                  <a:pos x="896" y="773"/>
                </a:cxn>
                <a:cxn ang="0">
                  <a:pos x="924" y="671"/>
                </a:cxn>
                <a:cxn ang="0">
                  <a:pos x="931" y="649"/>
                </a:cxn>
                <a:cxn ang="0">
                  <a:pos x="972" y="664"/>
                </a:cxn>
                <a:cxn ang="0">
                  <a:pos x="958" y="729"/>
                </a:cxn>
                <a:cxn ang="0">
                  <a:pos x="910" y="897"/>
                </a:cxn>
                <a:cxn ang="0">
                  <a:pos x="820" y="1007"/>
                </a:cxn>
                <a:cxn ang="0">
                  <a:pos x="683" y="1007"/>
                </a:cxn>
                <a:cxn ang="0">
                  <a:pos x="579" y="919"/>
                </a:cxn>
                <a:cxn ang="0">
                  <a:pos x="490" y="934"/>
                </a:cxn>
                <a:cxn ang="0">
                  <a:pos x="317" y="1021"/>
                </a:cxn>
                <a:cxn ang="0">
                  <a:pos x="193" y="1007"/>
                </a:cxn>
                <a:cxn ang="0">
                  <a:pos x="55" y="875"/>
                </a:cxn>
                <a:cxn ang="0">
                  <a:pos x="0" y="656"/>
                </a:cxn>
                <a:cxn ang="0">
                  <a:pos x="62" y="379"/>
                </a:cxn>
                <a:cxn ang="0">
                  <a:pos x="207" y="153"/>
                </a:cxn>
                <a:cxn ang="0">
                  <a:pos x="414" y="21"/>
                </a:cxn>
              </a:cxnLst>
              <a:rect l="0" t="0" r="r" b="b"/>
              <a:pathLst>
                <a:path w="972" h="1021">
                  <a:moveTo>
                    <a:pt x="524" y="51"/>
                  </a:moveTo>
                  <a:lnTo>
                    <a:pt x="455" y="65"/>
                  </a:lnTo>
                  <a:lnTo>
                    <a:pt x="393" y="109"/>
                  </a:lnTo>
                  <a:lnTo>
                    <a:pt x="331" y="182"/>
                  </a:lnTo>
                  <a:lnTo>
                    <a:pt x="276" y="270"/>
                  </a:lnTo>
                  <a:lnTo>
                    <a:pt x="248" y="350"/>
                  </a:lnTo>
                  <a:lnTo>
                    <a:pt x="214" y="452"/>
                  </a:lnTo>
                  <a:lnTo>
                    <a:pt x="186" y="569"/>
                  </a:lnTo>
                  <a:lnTo>
                    <a:pt x="166" y="678"/>
                  </a:lnTo>
                  <a:lnTo>
                    <a:pt x="159" y="766"/>
                  </a:lnTo>
                  <a:lnTo>
                    <a:pt x="166" y="824"/>
                  </a:lnTo>
                  <a:lnTo>
                    <a:pt x="172" y="875"/>
                  </a:lnTo>
                  <a:lnTo>
                    <a:pt x="200" y="927"/>
                  </a:lnTo>
                  <a:lnTo>
                    <a:pt x="234" y="963"/>
                  </a:lnTo>
                  <a:lnTo>
                    <a:pt x="290" y="978"/>
                  </a:lnTo>
                  <a:lnTo>
                    <a:pt x="338" y="970"/>
                  </a:lnTo>
                  <a:lnTo>
                    <a:pt x="400" y="941"/>
                  </a:lnTo>
                  <a:lnTo>
                    <a:pt x="462" y="897"/>
                  </a:lnTo>
                  <a:lnTo>
                    <a:pt x="531" y="817"/>
                  </a:lnTo>
                  <a:lnTo>
                    <a:pt x="545" y="795"/>
                  </a:lnTo>
                  <a:lnTo>
                    <a:pt x="558" y="788"/>
                  </a:lnTo>
                  <a:lnTo>
                    <a:pt x="565" y="773"/>
                  </a:lnTo>
                  <a:lnTo>
                    <a:pt x="565" y="759"/>
                  </a:lnTo>
                  <a:lnTo>
                    <a:pt x="572" y="751"/>
                  </a:lnTo>
                  <a:lnTo>
                    <a:pt x="572" y="722"/>
                  </a:lnTo>
                  <a:lnTo>
                    <a:pt x="683" y="284"/>
                  </a:lnTo>
                  <a:lnTo>
                    <a:pt x="689" y="277"/>
                  </a:lnTo>
                  <a:lnTo>
                    <a:pt x="689" y="226"/>
                  </a:lnTo>
                  <a:lnTo>
                    <a:pt x="676" y="189"/>
                  </a:lnTo>
                  <a:lnTo>
                    <a:pt x="662" y="146"/>
                  </a:lnTo>
                  <a:lnTo>
                    <a:pt x="627" y="102"/>
                  </a:lnTo>
                  <a:lnTo>
                    <a:pt x="586" y="65"/>
                  </a:lnTo>
                  <a:lnTo>
                    <a:pt x="524" y="51"/>
                  </a:lnTo>
                  <a:close/>
                  <a:moveTo>
                    <a:pt x="517" y="0"/>
                  </a:moveTo>
                  <a:lnTo>
                    <a:pt x="586" y="7"/>
                  </a:lnTo>
                  <a:lnTo>
                    <a:pt x="641" y="36"/>
                  </a:lnTo>
                  <a:lnTo>
                    <a:pt x="683" y="87"/>
                  </a:lnTo>
                  <a:lnTo>
                    <a:pt x="710" y="131"/>
                  </a:lnTo>
                  <a:lnTo>
                    <a:pt x="703" y="146"/>
                  </a:lnTo>
                  <a:lnTo>
                    <a:pt x="717" y="146"/>
                  </a:lnTo>
                  <a:lnTo>
                    <a:pt x="710" y="131"/>
                  </a:lnTo>
                  <a:lnTo>
                    <a:pt x="710" y="124"/>
                  </a:lnTo>
                  <a:lnTo>
                    <a:pt x="717" y="94"/>
                  </a:lnTo>
                  <a:lnTo>
                    <a:pt x="731" y="73"/>
                  </a:lnTo>
                  <a:lnTo>
                    <a:pt x="751" y="58"/>
                  </a:lnTo>
                  <a:lnTo>
                    <a:pt x="793" y="43"/>
                  </a:lnTo>
                  <a:lnTo>
                    <a:pt x="813" y="43"/>
                  </a:lnTo>
                  <a:lnTo>
                    <a:pt x="827" y="51"/>
                  </a:lnTo>
                  <a:lnTo>
                    <a:pt x="855" y="80"/>
                  </a:lnTo>
                  <a:lnTo>
                    <a:pt x="855" y="116"/>
                  </a:lnTo>
                  <a:lnTo>
                    <a:pt x="848" y="131"/>
                  </a:lnTo>
                  <a:lnTo>
                    <a:pt x="848" y="153"/>
                  </a:lnTo>
                  <a:lnTo>
                    <a:pt x="841" y="175"/>
                  </a:lnTo>
                  <a:lnTo>
                    <a:pt x="765" y="489"/>
                  </a:lnTo>
                  <a:lnTo>
                    <a:pt x="751" y="547"/>
                  </a:lnTo>
                  <a:lnTo>
                    <a:pt x="745" y="591"/>
                  </a:lnTo>
                  <a:lnTo>
                    <a:pt x="731" y="635"/>
                  </a:lnTo>
                  <a:lnTo>
                    <a:pt x="717" y="693"/>
                  </a:lnTo>
                  <a:lnTo>
                    <a:pt x="703" y="759"/>
                  </a:lnTo>
                  <a:lnTo>
                    <a:pt x="696" y="795"/>
                  </a:lnTo>
                  <a:lnTo>
                    <a:pt x="689" y="824"/>
                  </a:lnTo>
                  <a:lnTo>
                    <a:pt x="689" y="897"/>
                  </a:lnTo>
                  <a:lnTo>
                    <a:pt x="696" y="919"/>
                  </a:lnTo>
                  <a:lnTo>
                    <a:pt x="703" y="934"/>
                  </a:lnTo>
                  <a:lnTo>
                    <a:pt x="731" y="963"/>
                  </a:lnTo>
                  <a:lnTo>
                    <a:pt x="751" y="963"/>
                  </a:lnTo>
                  <a:lnTo>
                    <a:pt x="800" y="948"/>
                  </a:lnTo>
                  <a:lnTo>
                    <a:pt x="841" y="905"/>
                  </a:lnTo>
                  <a:lnTo>
                    <a:pt x="869" y="846"/>
                  </a:lnTo>
                  <a:lnTo>
                    <a:pt x="896" y="773"/>
                  </a:lnTo>
                  <a:lnTo>
                    <a:pt x="917" y="686"/>
                  </a:lnTo>
                  <a:lnTo>
                    <a:pt x="924" y="671"/>
                  </a:lnTo>
                  <a:lnTo>
                    <a:pt x="924" y="656"/>
                  </a:lnTo>
                  <a:lnTo>
                    <a:pt x="931" y="649"/>
                  </a:lnTo>
                  <a:lnTo>
                    <a:pt x="958" y="649"/>
                  </a:lnTo>
                  <a:lnTo>
                    <a:pt x="972" y="664"/>
                  </a:lnTo>
                  <a:lnTo>
                    <a:pt x="972" y="693"/>
                  </a:lnTo>
                  <a:lnTo>
                    <a:pt x="958" y="729"/>
                  </a:lnTo>
                  <a:lnTo>
                    <a:pt x="931" y="846"/>
                  </a:lnTo>
                  <a:lnTo>
                    <a:pt x="910" y="897"/>
                  </a:lnTo>
                  <a:lnTo>
                    <a:pt x="869" y="963"/>
                  </a:lnTo>
                  <a:lnTo>
                    <a:pt x="820" y="1007"/>
                  </a:lnTo>
                  <a:lnTo>
                    <a:pt x="751" y="1021"/>
                  </a:lnTo>
                  <a:lnTo>
                    <a:pt x="683" y="1007"/>
                  </a:lnTo>
                  <a:lnTo>
                    <a:pt x="620" y="970"/>
                  </a:lnTo>
                  <a:lnTo>
                    <a:pt x="579" y="919"/>
                  </a:lnTo>
                  <a:lnTo>
                    <a:pt x="558" y="854"/>
                  </a:lnTo>
                  <a:lnTo>
                    <a:pt x="490" y="934"/>
                  </a:lnTo>
                  <a:lnTo>
                    <a:pt x="421" y="985"/>
                  </a:lnTo>
                  <a:lnTo>
                    <a:pt x="317" y="1021"/>
                  </a:lnTo>
                  <a:lnTo>
                    <a:pt x="283" y="1021"/>
                  </a:lnTo>
                  <a:lnTo>
                    <a:pt x="193" y="1007"/>
                  </a:lnTo>
                  <a:lnTo>
                    <a:pt x="110" y="956"/>
                  </a:lnTo>
                  <a:lnTo>
                    <a:pt x="55" y="875"/>
                  </a:lnTo>
                  <a:lnTo>
                    <a:pt x="14" y="773"/>
                  </a:lnTo>
                  <a:lnTo>
                    <a:pt x="0" y="656"/>
                  </a:lnTo>
                  <a:lnTo>
                    <a:pt x="14" y="518"/>
                  </a:lnTo>
                  <a:lnTo>
                    <a:pt x="62" y="379"/>
                  </a:lnTo>
                  <a:lnTo>
                    <a:pt x="124" y="262"/>
                  </a:lnTo>
                  <a:lnTo>
                    <a:pt x="207" y="153"/>
                  </a:lnTo>
                  <a:lnTo>
                    <a:pt x="303" y="73"/>
                  </a:lnTo>
                  <a:lnTo>
                    <a:pt x="414" y="21"/>
                  </a:lnTo>
                  <a:lnTo>
                    <a:pt x="5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90" name="Freeform 42"/>
            <p:cNvSpPr>
              <a:spLocks/>
            </p:cNvSpPr>
            <p:nvPr/>
          </p:nvSpPr>
          <p:spPr bwMode="auto">
            <a:xfrm>
              <a:off x="22188" y="3563"/>
              <a:ext cx="489" cy="224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41" y="15"/>
                </a:cxn>
                <a:cxn ang="0">
                  <a:pos x="89" y="51"/>
                </a:cxn>
                <a:cxn ang="0">
                  <a:pos x="145" y="110"/>
                </a:cxn>
                <a:cxn ang="0">
                  <a:pos x="213" y="190"/>
                </a:cxn>
                <a:cxn ang="0">
                  <a:pos x="282" y="300"/>
                </a:cxn>
                <a:cxn ang="0">
                  <a:pos x="351" y="424"/>
                </a:cxn>
                <a:cxn ang="0">
                  <a:pos x="420" y="614"/>
                </a:cxn>
                <a:cxn ang="0">
                  <a:pos x="462" y="803"/>
                </a:cxn>
                <a:cxn ang="0">
                  <a:pos x="482" y="979"/>
                </a:cxn>
                <a:cxn ang="0">
                  <a:pos x="489" y="1124"/>
                </a:cxn>
                <a:cxn ang="0">
                  <a:pos x="482" y="1270"/>
                </a:cxn>
                <a:cxn ang="0">
                  <a:pos x="469" y="1446"/>
                </a:cxn>
                <a:cxn ang="0">
                  <a:pos x="427" y="1621"/>
                </a:cxn>
                <a:cxn ang="0">
                  <a:pos x="358" y="1811"/>
                </a:cxn>
                <a:cxn ang="0">
                  <a:pos x="289" y="1942"/>
                </a:cxn>
                <a:cxn ang="0">
                  <a:pos x="220" y="2052"/>
                </a:cxn>
                <a:cxn ang="0">
                  <a:pos x="151" y="2139"/>
                </a:cxn>
                <a:cxn ang="0">
                  <a:pos x="89" y="2198"/>
                </a:cxn>
                <a:cxn ang="0">
                  <a:pos x="41" y="2234"/>
                </a:cxn>
                <a:cxn ang="0">
                  <a:pos x="20" y="2249"/>
                </a:cxn>
                <a:cxn ang="0">
                  <a:pos x="14" y="2249"/>
                </a:cxn>
                <a:cxn ang="0">
                  <a:pos x="0" y="2234"/>
                </a:cxn>
                <a:cxn ang="0">
                  <a:pos x="0" y="2219"/>
                </a:cxn>
                <a:cxn ang="0">
                  <a:pos x="27" y="2190"/>
                </a:cxn>
                <a:cxn ang="0">
                  <a:pos x="145" y="2037"/>
                </a:cxn>
                <a:cxn ang="0">
                  <a:pos x="234" y="1876"/>
                </a:cxn>
                <a:cxn ang="0">
                  <a:pos x="303" y="1694"/>
                </a:cxn>
                <a:cxn ang="0">
                  <a:pos x="344" y="1511"/>
                </a:cxn>
                <a:cxn ang="0">
                  <a:pos x="365" y="1322"/>
                </a:cxn>
                <a:cxn ang="0">
                  <a:pos x="372" y="1124"/>
                </a:cxn>
                <a:cxn ang="0">
                  <a:pos x="358" y="854"/>
                </a:cxn>
                <a:cxn ang="0">
                  <a:pos x="317" y="621"/>
                </a:cxn>
                <a:cxn ang="0">
                  <a:pos x="248" y="409"/>
                </a:cxn>
                <a:cxn ang="0">
                  <a:pos x="158" y="227"/>
                </a:cxn>
                <a:cxn ang="0">
                  <a:pos x="41" y="73"/>
                </a:cxn>
                <a:cxn ang="0">
                  <a:pos x="14" y="44"/>
                </a:cxn>
                <a:cxn ang="0">
                  <a:pos x="7" y="30"/>
                </a:cxn>
                <a:cxn ang="0">
                  <a:pos x="0" y="22"/>
                </a:cxn>
                <a:cxn ang="0">
                  <a:pos x="0" y="8"/>
                </a:cxn>
                <a:cxn ang="0">
                  <a:pos x="7" y="0"/>
                </a:cxn>
              </a:cxnLst>
              <a:rect l="0" t="0" r="r" b="b"/>
              <a:pathLst>
                <a:path w="489" h="2249">
                  <a:moveTo>
                    <a:pt x="7" y="0"/>
                  </a:moveTo>
                  <a:lnTo>
                    <a:pt x="20" y="0"/>
                  </a:lnTo>
                  <a:lnTo>
                    <a:pt x="41" y="15"/>
                  </a:lnTo>
                  <a:lnTo>
                    <a:pt x="89" y="51"/>
                  </a:lnTo>
                  <a:lnTo>
                    <a:pt x="145" y="110"/>
                  </a:lnTo>
                  <a:lnTo>
                    <a:pt x="213" y="190"/>
                  </a:lnTo>
                  <a:lnTo>
                    <a:pt x="282" y="300"/>
                  </a:lnTo>
                  <a:lnTo>
                    <a:pt x="351" y="424"/>
                  </a:lnTo>
                  <a:lnTo>
                    <a:pt x="420" y="614"/>
                  </a:lnTo>
                  <a:lnTo>
                    <a:pt x="462" y="803"/>
                  </a:lnTo>
                  <a:lnTo>
                    <a:pt x="482" y="979"/>
                  </a:lnTo>
                  <a:lnTo>
                    <a:pt x="489" y="1124"/>
                  </a:lnTo>
                  <a:lnTo>
                    <a:pt x="482" y="1270"/>
                  </a:lnTo>
                  <a:lnTo>
                    <a:pt x="469" y="1446"/>
                  </a:lnTo>
                  <a:lnTo>
                    <a:pt x="427" y="1621"/>
                  </a:lnTo>
                  <a:lnTo>
                    <a:pt x="358" y="1811"/>
                  </a:lnTo>
                  <a:lnTo>
                    <a:pt x="289" y="1942"/>
                  </a:lnTo>
                  <a:lnTo>
                    <a:pt x="220" y="2052"/>
                  </a:lnTo>
                  <a:lnTo>
                    <a:pt x="151" y="2139"/>
                  </a:lnTo>
                  <a:lnTo>
                    <a:pt x="89" y="2198"/>
                  </a:lnTo>
                  <a:lnTo>
                    <a:pt x="41" y="2234"/>
                  </a:lnTo>
                  <a:lnTo>
                    <a:pt x="20" y="2249"/>
                  </a:lnTo>
                  <a:lnTo>
                    <a:pt x="14" y="2249"/>
                  </a:lnTo>
                  <a:lnTo>
                    <a:pt x="0" y="2234"/>
                  </a:lnTo>
                  <a:lnTo>
                    <a:pt x="0" y="2219"/>
                  </a:lnTo>
                  <a:lnTo>
                    <a:pt x="27" y="2190"/>
                  </a:lnTo>
                  <a:lnTo>
                    <a:pt x="145" y="2037"/>
                  </a:lnTo>
                  <a:lnTo>
                    <a:pt x="234" y="1876"/>
                  </a:lnTo>
                  <a:lnTo>
                    <a:pt x="303" y="1694"/>
                  </a:lnTo>
                  <a:lnTo>
                    <a:pt x="344" y="1511"/>
                  </a:lnTo>
                  <a:lnTo>
                    <a:pt x="365" y="1322"/>
                  </a:lnTo>
                  <a:lnTo>
                    <a:pt x="372" y="1124"/>
                  </a:lnTo>
                  <a:lnTo>
                    <a:pt x="358" y="854"/>
                  </a:lnTo>
                  <a:lnTo>
                    <a:pt x="317" y="621"/>
                  </a:lnTo>
                  <a:lnTo>
                    <a:pt x="248" y="409"/>
                  </a:lnTo>
                  <a:lnTo>
                    <a:pt x="158" y="227"/>
                  </a:lnTo>
                  <a:lnTo>
                    <a:pt x="41" y="73"/>
                  </a:lnTo>
                  <a:lnTo>
                    <a:pt x="14" y="44"/>
                  </a:lnTo>
                  <a:lnTo>
                    <a:pt x="7" y="30"/>
                  </a:lnTo>
                  <a:lnTo>
                    <a:pt x="0" y="22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5762555" y="4696365"/>
            <a:ext cx="314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FF0000"/>
                </a:solidFill>
              </a:rPr>
              <a:t>Coupled 2d/4d system</a:t>
            </a:r>
            <a:endParaRPr lang="en-US" sz="2400" b="1" i="1" u="sng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696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  <p:bldP spid="8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Canonical Surface Defect in S[</a:t>
            </a:r>
            <a:r>
              <a:rPr lang="en-US" dirty="0" err="1" smtClean="0">
                <a:latin typeface="eufm5"/>
              </a:rPr>
              <a:t>g</a:t>
            </a:r>
            <a:r>
              <a:rPr lang="en-US" dirty="0" err="1" smtClean="0"/>
              <a:t>,C,m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0574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FF"/>
                </a:solidFill>
              </a:rPr>
              <a:t>For z </a:t>
            </a:r>
            <a:r>
              <a:rPr lang="en-US" sz="2800" dirty="0" smtClean="0">
                <a:solidFill>
                  <a:srgbClr val="0066FF"/>
                </a:solidFill>
                <a:sym typeface="Symbol"/>
              </a:rPr>
              <a:t></a:t>
            </a:r>
            <a:r>
              <a:rPr lang="en-US" sz="2800" dirty="0" smtClean="0">
                <a:solidFill>
                  <a:srgbClr val="0066FF"/>
                </a:solidFill>
              </a:rPr>
              <a:t> C  we have a </a:t>
            </a:r>
            <a:r>
              <a:rPr lang="en-US" sz="2800" b="1" i="1" u="sng" dirty="0" smtClean="0">
                <a:solidFill>
                  <a:srgbClr val="0066FF"/>
                </a:solidFill>
              </a:rPr>
              <a:t>canonical surface defect  </a:t>
            </a:r>
            <a:r>
              <a:rPr lang="en-US" sz="2800" dirty="0" err="1" smtClean="0">
                <a:solidFill>
                  <a:srgbClr val="0066FF"/>
                </a:solidFill>
                <a:latin typeface="Mathematica7" pitchFamily="2" charset="0"/>
                <a:ea typeface="Mathematica7" pitchFamily="2" charset="0"/>
              </a:rPr>
              <a:t>S</a:t>
            </a:r>
            <a:r>
              <a:rPr lang="en-US" sz="2800" baseline="-25000" dirty="0" err="1" smtClean="0">
                <a:solidFill>
                  <a:srgbClr val="0066FF"/>
                </a:solidFill>
              </a:rPr>
              <a:t>z</a:t>
            </a:r>
            <a:endParaRPr lang="en-US" sz="2800" dirty="0">
              <a:solidFill>
                <a:srgbClr val="00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699305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</a:rPr>
              <a:t>It can be obtained from an M2-brane ending at x</a:t>
            </a:r>
            <a:r>
              <a:rPr lang="en-US" sz="2800" baseline="30000" dirty="0" smtClean="0">
                <a:solidFill>
                  <a:srgbClr val="FF0066"/>
                </a:solidFill>
              </a:rPr>
              <a:t>1</a:t>
            </a:r>
            <a:r>
              <a:rPr lang="en-US" sz="2800" dirty="0" smtClean="0">
                <a:solidFill>
                  <a:srgbClr val="FF0066"/>
                </a:solidFill>
              </a:rPr>
              <a:t>=x</a:t>
            </a:r>
            <a:r>
              <a:rPr lang="en-US" sz="2800" baseline="30000" dirty="0" smtClean="0">
                <a:solidFill>
                  <a:srgbClr val="FF0066"/>
                </a:solidFill>
              </a:rPr>
              <a:t>2</a:t>
            </a:r>
            <a:r>
              <a:rPr lang="en-US" sz="2800" dirty="0" smtClean="0">
                <a:solidFill>
                  <a:srgbClr val="FF0066"/>
                </a:solidFill>
              </a:rPr>
              <a:t>=0  in </a:t>
            </a:r>
            <a:r>
              <a:rPr lang="en-US" sz="2800" dirty="0" smtClean="0">
                <a:solidFill>
                  <a:srgbClr val="FF0066"/>
                </a:solidFill>
                <a:latin typeface="Mathematica7" pitchFamily="2" charset="0"/>
                <a:ea typeface="Mathematica7" pitchFamily="2" charset="0"/>
              </a:rPr>
              <a:t>R</a:t>
            </a:r>
            <a:r>
              <a:rPr lang="en-US" sz="2800" baseline="30000" dirty="0" smtClean="0">
                <a:solidFill>
                  <a:srgbClr val="FF0066"/>
                </a:solidFill>
              </a:rPr>
              <a:t>4</a:t>
            </a:r>
            <a:r>
              <a:rPr lang="en-US" sz="2800" dirty="0" smtClean="0">
                <a:solidFill>
                  <a:srgbClr val="FF0066"/>
                </a:solidFill>
              </a:rPr>
              <a:t> and z in the UV curve  C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74645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In the IR the different </a:t>
            </a:r>
            <a:r>
              <a:rPr lang="en-US" sz="2400" dirty="0" err="1" smtClean="0">
                <a:solidFill>
                  <a:srgbClr val="009900"/>
                </a:solidFill>
              </a:rPr>
              <a:t>vacua</a:t>
            </a:r>
            <a:r>
              <a:rPr lang="en-US" sz="2400" dirty="0" smtClean="0">
                <a:solidFill>
                  <a:srgbClr val="009900"/>
                </a:solidFill>
              </a:rPr>
              <a:t> for this M2-brane are the different sheets in the fiber of the SW curve </a:t>
            </a:r>
            <a:r>
              <a:rPr lang="en-US" sz="2400" dirty="0" smtClean="0">
                <a:solidFill>
                  <a:srgbClr val="009900"/>
                </a:solidFill>
                <a:sym typeface="Mathematica1"/>
              </a:rPr>
              <a:t> </a:t>
            </a:r>
            <a:r>
              <a:rPr lang="en-US" sz="2400" dirty="0" smtClean="0">
                <a:solidFill>
                  <a:srgbClr val="009900"/>
                </a:solidFill>
              </a:rPr>
              <a:t> over z. 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8006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</a:rPr>
              <a:t>Therefore the </a:t>
            </a:r>
            <a:r>
              <a:rPr lang="en-US" sz="2400" dirty="0" err="1" smtClean="0">
                <a:solidFill>
                  <a:srgbClr val="6600FF"/>
                </a:solidFill>
              </a:rPr>
              <a:t>chiral</a:t>
            </a:r>
            <a:r>
              <a:rPr lang="en-US" sz="2400" dirty="0" smtClean="0">
                <a:solidFill>
                  <a:srgbClr val="6600FF"/>
                </a:solidFill>
              </a:rPr>
              <a:t> ring of the 2d theory should be the same as the equation for the SW curve!   </a:t>
            </a:r>
            <a:endParaRPr lang="en-US" sz="2400" dirty="0">
              <a:solidFill>
                <a:srgbClr val="66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" y="1371600"/>
            <a:ext cx="875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Alday</a:t>
            </a:r>
            <a:r>
              <a:rPr lang="en-US" sz="2400" dirty="0" smtClean="0"/>
              <a:t>, </a:t>
            </a:r>
            <a:r>
              <a:rPr lang="en-US" sz="2400" dirty="0" err="1" smtClean="0"/>
              <a:t>Gaiotto</a:t>
            </a:r>
            <a:r>
              <a:rPr lang="en-US" sz="2400" dirty="0" smtClean="0"/>
              <a:t>, </a:t>
            </a:r>
            <a:r>
              <a:rPr lang="en-US" sz="2400" dirty="0" err="1" smtClean="0"/>
              <a:t>Gukov</a:t>
            </a:r>
            <a:r>
              <a:rPr lang="en-US" sz="2400" dirty="0" smtClean="0"/>
              <a:t>, </a:t>
            </a:r>
            <a:r>
              <a:rPr lang="en-US" sz="2400" dirty="0" err="1" smtClean="0"/>
              <a:t>Tachikawa</a:t>
            </a:r>
            <a:r>
              <a:rPr lang="en-US" sz="2400" dirty="0" smtClean="0"/>
              <a:t>, </a:t>
            </a:r>
            <a:r>
              <a:rPr lang="en-US" sz="2400" dirty="0" err="1" smtClean="0"/>
              <a:t>Verlinde</a:t>
            </a:r>
            <a:r>
              <a:rPr lang="en-US" sz="2400" dirty="0" smtClean="0"/>
              <a:t> (2009);   </a:t>
            </a:r>
            <a:r>
              <a:rPr lang="en-US" sz="2400" dirty="0" err="1" smtClean="0"/>
              <a:t>Gaiotto</a:t>
            </a:r>
            <a:r>
              <a:rPr lang="en-US" sz="2400" dirty="0" smtClean="0"/>
              <a:t> (2009)</a:t>
            </a:r>
            <a:endParaRPr lang="en-US" sz="2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62</a:t>
            </a:fld>
            <a:endParaRPr lang="en-US"/>
          </a:p>
        </p:txBody>
      </p:sp>
      <p:grpSp>
        <p:nvGrpSpPr>
          <p:cNvPr id="104451" name="Group 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501070" y="5963730"/>
            <a:ext cx="8191482" cy="622850"/>
            <a:chOff x="568" y="3829"/>
            <a:chExt cx="32616" cy="2480"/>
          </a:xfrm>
          <a:solidFill>
            <a:srgbClr val="7030A0"/>
          </a:solidFill>
        </p:grpSpPr>
        <p:sp>
          <p:nvSpPr>
            <p:cNvPr id="104453" name="Freeform 5"/>
            <p:cNvSpPr>
              <a:spLocks/>
            </p:cNvSpPr>
            <p:nvPr/>
          </p:nvSpPr>
          <p:spPr bwMode="auto">
            <a:xfrm>
              <a:off x="568" y="4166"/>
              <a:ext cx="1055" cy="1594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298" y="0"/>
                </a:cxn>
                <a:cxn ang="0">
                  <a:pos x="378" y="11"/>
                </a:cxn>
                <a:cxn ang="0">
                  <a:pos x="448" y="32"/>
                </a:cxn>
                <a:cxn ang="0">
                  <a:pos x="517" y="85"/>
                </a:cxn>
                <a:cxn ang="0">
                  <a:pos x="557" y="159"/>
                </a:cxn>
                <a:cxn ang="0">
                  <a:pos x="995" y="1446"/>
                </a:cxn>
                <a:cxn ang="0">
                  <a:pos x="1015" y="1509"/>
                </a:cxn>
                <a:cxn ang="0">
                  <a:pos x="1035" y="1530"/>
                </a:cxn>
                <a:cxn ang="0">
                  <a:pos x="1045" y="1552"/>
                </a:cxn>
                <a:cxn ang="0">
                  <a:pos x="1055" y="1562"/>
                </a:cxn>
                <a:cxn ang="0">
                  <a:pos x="1055" y="1583"/>
                </a:cxn>
                <a:cxn ang="0">
                  <a:pos x="1045" y="1594"/>
                </a:cxn>
                <a:cxn ang="0">
                  <a:pos x="955" y="1594"/>
                </a:cxn>
                <a:cxn ang="0">
                  <a:pos x="895" y="1573"/>
                </a:cxn>
                <a:cxn ang="0">
                  <a:pos x="875" y="1541"/>
                </a:cxn>
                <a:cxn ang="0">
                  <a:pos x="846" y="1478"/>
                </a:cxn>
                <a:cxn ang="0">
                  <a:pos x="806" y="1362"/>
                </a:cxn>
                <a:cxn ang="0">
                  <a:pos x="756" y="1224"/>
                </a:cxn>
                <a:cxn ang="0">
                  <a:pos x="696" y="1066"/>
                </a:cxn>
                <a:cxn ang="0">
                  <a:pos x="647" y="908"/>
                </a:cxn>
                <a:cxn ang="0">
                  <a:pos x="129" y="1552"/>
                </a:cxn>
                <a:cxn ang="0">
                  <a:pos x="109" y="1562"/>
                </a:cxn>
                <a:cxn ang="0">
                  <a:pos x="99" y="1583"/>
                </a:cxn>
                <a:cxn ang="0">
                  <a:pos x="79" y="1594"/>
                </a:cxn>
                <a:cxn ang="0">
                  <a:pos x="40" y="1594"/>
                </a:cxn>
                <a:cxn ang="0">
                  <a:pos x="20" y="1583"/>
                </a:cxn>
                <a:cxn ang="0">
                  <a:pos x="10" y="1562"/>
                </a:cxn>
                <a:cxn ang="0">
                  <a:pos x="0" y="1530"/>
                </a:cxn>
                <a:cxn ang="0">
                  <a:pos x="0" y="1509"/>
                </a:cxn>
                <a:cxn ang="0">
                  <a:pos x="30" y="1478"/>
                </a:cxn>
                <a:cxn ang="0">
                  <a:pos x="40" y="1457"/>
                </a:cxn>
                <a:cxn ang="0">
                  <a:pos x="627" y="834"/>
                </a:cxn>
                <a:cxn ang="0">
                  <a:pos x="418" y="222"/>
                </a:cxn>
                <a:cxn ang="0">
                  <a:pos x="378" y="137"/>
                </a:cxn>
                <a:cxn ang="0">
                  <a:pos x="348" y="85"/>
                </a:cxn>
                <a:cxn ang="0">
                  <a:pos x="318" y="53"/>
                </a:cxn>
                <a:cxn ang="0">
                  <a:pos x="278" y="42"/>
                </a:cxn>
                <a:cxn ang="0">
                  <a:pos x="269" y="42"/>
                </a:cxn>
                <a:cxn ang="0">
                  <a:pos x="259" y="32"/>
                </a:cxn>
                <a:cxn ang="0">
                  <a:pos x="259" y="11"/>
                </a:cxn>
                <a:cxn ang="0">
                  <a:pos x="278" y="0"/>
                </a:cxn>
              </a:cxnLst>
              <a:rect l="0" t="0" r="r" b="b"/>
              <a:pathLst>
                <a:path w="1055" h="1594">
                  <a:moveTo>
                    <a:pt x="278" y="0"/>
                  </a:moveTo>
                  <a:lnTo>
                    <a:pt x="298" y="0"/>
                  </a:lnTo>
                  <a:lnTo>
                    <a:pt x="378" y="11"/>
                  </a:lnTo>
                  <a:lnTo>
                    <a:pt x="448" y="32"/>
                  </a:lnTo>
                  <a:lnTo>
                    <a:pt x="517" y="85"/>
                  </a:lnTo>
                  <a:lnTo>
                    <a:pt x="557" y="159"/>
                  </a:lnTo>
                  <a:lnTo>
                    <a:pt x="995" y="1446"/>
                  </a:lnTo>
                  <a:lnTo>
                    <a:pt x="1015" y="1509"/>
                  </a:lnTo>
                  <a:lnTo>
                    <a:pt x="1035" y="1530"/>
                  </a:lnTo>
                  <a:lnTo>
                    <a:pt x="1045" y="1552"/>
                  </a:lnTo>
                  <a:lnTo>
                    <a:pt x="1055" y="1562"/>
                  </a:lnTo>
                  <a:lnTo>
                    <a:pt x="1055" y="1583"/>
                  </a:lnTo>
                  <a:lnTo>
                    <a:pt x="1045" y="1594"/>
                  </a:lnTo>
                  <a:lnTo>
                    <a:pt x="955" y="1594"/>
                  </a:lnTo>
                  <a:lnTo>
                    <a:pt x="895" y="1573"/>
                  </a:lnTo>
                  <a:lnTo>
                    <a:pt x="875" y="1541"/>
                  </a:lnTo>
                  <a:lnTo>
                    <a:pt x="846" y="1478"/>
                  </a:lnTo>
                  <a:lnTo>
                    <a:pt x="806" y="1362"/>
                  </a:lnTo>
                  <a:lnTo>
                    <a:pt x="756" y="1224"/>
                  </a:lnTo>
                  <a:lnTo>
                    <a:pt x="696" y="1066"/>
                  </a:lnTo>
                  <a:lnTo>
                    <a:pt x="647" y="908"/>
                  </a:lnTo>
                  <a:lnTo>
                    <a:pt x="129" y="1552"/>
                  </a:lnTo>
                  <a:lnTo>
                    <a:pt x="109" y="1562"/>
                  </a:lnTo>
                  <a:lnTo>
                    <a:pt x="99" y="1583"/>
                  </a:lnTo>
                  <a:lnTo>
                    <a:pt x="79" y="1594"/>
                  </a:lnTo>
                  <a:lnTo>
                    <a:pt x="40" y="1594"/>
                  </a:lnTo>
                  <a:lnTo>
                    <a:pt x="20" y="1583"/>
                  </a:lnTo>
                  <a:lnTo>
                    <a:pt x="10" y="1562"/>
                  </a:lnTo>
                  <a:lnTo>
                    <a:pt x="0" y="1530"/>
                  </a:lnTo>
                  <a:lnTo>
                    <a:pt x="0" y="1509"/>
                  </a:lnTo>
                  <a:lnTo>
                    <a:pt x="30" y="1478"/>
                  </a:lnTo>
                  <a:lnTo>
                    <a:pt x="40" y="1457"/>
                  </a:lnTo>
                  <a:lnTo>
                    <a:pt x="627" y="834"/>
                  </a:lnTo>
                  <a:lnTo>
                    <a:pt x="418" y="222"/>
                  </a:lnTo>
                  <a:lnTo>
                    <a:pt x="378" y="137"/>
                  </a:lnTo>
                  <a:lnTo>
                    <a:pt x="348" y="85"/>
                  </a:lnTo>
                  <a:lnTo>
                    <a:pt x="318" y="53"/>
                  </a:lnTo>
                  <a:lnTo>
                    <a:pt x="278" y="42"/>
                  </a:lnTo>
                  <a:lnTo>
                    <a:pt x="269" y="42"/>
                  </a:lnTo>
                  <a:lnTo>
                    <a:pt x="259" y="32"/>
                  </a:lnTo>
                  <a:lnTo>
                    <a:pt x="259" y="11"/>
                  </a:lnTo>
                  <a:lnTo>
                    <a:pt x="2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54" name="Freeform 6"/>
            <p:cNvSpPr>
              <a:spLocks/>
            </p:cNvSpPr>
            <p:nvPr/>
          </p:nvSpPr>
          <p:spPr bwMode="auto">
            <a:xfrm>
              <a:off x="1782" y="3829"/>
              <a:ext cx="1353" cy="1097"/>
            </a:xfrm>
            <a:custGeom>
              <a:avLst/>
              <a:gdLst/>
              <a:ahLst/>
              <a:cxnLst>
                <a:cxn ang="0">
                  <a:pos x="258" y="0"/>
                </a:cxn>
                <a:cxn ang="0">
                  <a:pos x="527" y="0"/>
                </a:cxn>
                <a:cxn ang="0">
                  <a:pos x="547" y="10"/>
                </a:cxn>
                <a:cxn ang="0">
                  <a:pos x="557" y="21"/>
                </a:cxn>
                <a:cxn ang="0">
                  <a:pos x="935" y="854"/>
                </a:cxn>
                <a:cxn ang="0">
                  <a:pos x="1104" y="158"/>
                </a:cxn>
                <a:cxn ang="0">
                  <a:pos x="1114" y="137"/>
                </a:cxn>
                <a:cxn ang="0">
                  <a:pos x="1114" y="94"/>
                </a:cxn>
                <a:cxn ang="0">
                  <a:pos x="1084" y="63"/>
                </a:cxn>
                <a:cxn ang="0">
                  <a:pos x="1054" y="52"/>
                </a:cxn>
                <a:cxn ang="0">
                  <a:pos x="995" y="52"/>
                </a:cxn>
                <a:cxn ang="0">
                  <a:pos x="985" y="42"/>
                </a:cxn>
                <a:cxn ang="0">
                  <a:pos x="985" y="10"/>
                </a:cxn>
                <a:cxn ang="0">
                  <a:pos x="995" y="0"/>
                </a:cxn>
                <a:cxn ang="0">
                  <a:pos x="1094" y="0"/>
                </a:cxn>
                <a:cxn ang="0">
                  <a:pos x="1174" y="10"/>
                </a:cxn>
                <a:cxn ang="0">
                  <a:pos x="1253" y="0"/>
                </a:cxn>
                <a:cxn ang="0">
                  <a:pos x="1333" y="0"/>
                </a:cxn>
                <a:cxn ang="0">
                  <a:pos x="1353" y="21"/>
                </a:cxn>
                <a:cxn ang="0">
                  <a:pos x="1353" y="42"/>
                </a:cxn>
                <a:cxn ang="0">
                  <a:pos x="1343" y="52"/>
                </a:cxn>
                <a:cxn ang="0">
                  <a:pos x="1323" y="52"/>
                </a:cxn>
                <a:cxn ang="0">
                  <a:pos x="1253" y="63"/>
                </a:cxn>
                <a:cxn ang="0">
                  <a:pos x="1204" y="84"/>
                </a:cxn>
                <a:cxn ang="0">
                  <a:pos x="1174" y="126"/>
                </a:cxn>
                <a:cxn ang="0">
                  <a:pos x="1164" y="168"/>
                </a:cxn>
                <a:cxn ang="0">
                  <a:pos x="1154" y="179"/>
                </a:cxn>
                <a:cxn ang="0">
                  <a:pos x="945" y="1065"/>
                </a:cxn>
                <a:cxn ang="0">
                  <a:pos x="935" y="1087"/>
                </a:cxn>
                <a:cxn ang="0">
                  <a:pos x="935" y="1097"/>
                </a:cxn>
                <a:cxn ang="0">
                  <a:pos x="895" y="1097"/>
                </a:cxn>
                <a:cxn ang="0">
                  <a:pos x="895" y="1087"/>
                </a:cxn>
                <a:cxn ang="0">
                  <a:pos x="885" y="1065"/>
                </a:cxn>
                <a:cxn ang="0">
                  <a:pos x="448" y="105"/>
                </a:cxn>
                <a:cxn ang="0">
                  <a:pos x="258" y="928"/>
                </a:cxn>
                <a:cxn ang="0">
                  <a:pos x="249" y="949"/>
                </a:cxn>
                <a:cxn ang="0">
                  <a:pos x="249" y="992"/>
                </a:cxn>
                <a:cxn ang="0">
                  <a:pos x="278" y="1023"/>
                </a:cxn>
                <a:cxn ang="0">
                  <a:pos x="308" y="1034"/>
                </a:cxn>
                <a:cxn ang="0">
                  <a:pos x="358" y="1034"/>
                </a:cxn>
                <a:cxn ang="0">
                  <a:pos x="368" y="1044"/>
                </a:cxn>
                <a:cxn ang="0">
                  <a:pos x="368" y="1076"/>
                </a:cxn>
                <a:cxn ang="0">
                  <a:pos x="358" y="1087"/>
                </a:cxn>
                <a:cxn ang="0">
                  <a:pos x="338" y="1087"/>
                </a:cxn>
                <a:cxn ang="0">
                  <a:pos x="258" y="1076"/>
                </a:cxn>
                <a:cxn ang="0">
                  <a:pos x="99" y="1076"/>
                </a:cxn>
                <a:cxn ang="0">
                  <a:pos x="20" y="1087"/>
                </a:cxn>
                <a:cxn ang="0">
                  <a:pos x="10" y="1087"/>
                </a:cxn>
                <a:cxn ang="0">
                  <a:pos x="0" y="1076"/>
                </a:cxn>
                <a:cxn ang="0">
                  <a:pos x="0" y="1044"/>
                </a:cxn>
                <a:cxn ang="0">
                  <a:pos x="10" y="1034"/>
                </a:cxn>
                <a:cxn ang="0">
                  <a:pos x="30" y="1034"/>
                </a:cxn>
                <a:cxn ang="0">
                  <a:pos x="99" y="1023"/>
                </a:cxn>
                <a:cxn ang="0">
                  <a:pos x="149" y="992"/>
                </a:cxn>
                <a:cxn ang="0">
                  <a:pos x="179" y="960"/>
                </a:cxn>
                <a:cxn ang="0">
                  <a:pos x="189" y="918"/>
                </a:cxn>
                <a:cxn ang="0">
                  <a:pos x="398" y="63"/>
                </a:cxn>
                <a:cxn ang="0">
                  <a:pos x="358" y="52"/>
                </a:cxn>
                <a:cxn ang="0">
                  <a:pos x="258" y="52"/>
                </a:cxn>
                <a:cxn ang="0">
                  <a:pos x="249" y="42"/>
                </a:cxn>
                <a:cxn ang="0">
                  <a:pos x="249" y="10"/>
                </a:cxn>
                <a:cxn ang="0">
                  <a:pos x="258" y="0"/>
                </a:cxn>
              </a:cxnLst>
              <a:rect l="0" t="0" r="r" b="b"/>
              <a:pathLst>
                <a:path w="1353" h="1097">
                  <a:moveTo>
                    <a:pt x="258" y="0"/>
                  </a:moveTo>
                  <a:lnTo>
                    <a:pt x="527" y="0"/>
                  </a:lnTo>
                  <a:lnTo>
                    <a:pt x="547" y="10"/>
                  </a:lnTo>
                  <a:lnTo>
                    <a:pt x="557" y="21"/>
                  </a:lnTo>
                  <a:lnTo>
                    <a:pt x="935" y="854"/>
                  </a:lnTo>
                  <a:lnTo>
                    <a:pt x="1104" y="158"/>
                  </a:lnTo>
                  <a:lnTo>
                    <a:pt x="1114" y="137"/>
                  </a:lnTo>
                  <a:lnTo>
                    <a:pt x="1114" y="94"/>
                  </a:lnTo>
                  <a:lnTo>
                    <a:pt x="1084" y="63"/>
                  </a:lnTo>
                  <a:lnTo>
                    <a:pt x="1054" y="52"/>
                  </a:lnTo>
                  <a:lnTo>
                    <a:pt x="995" y="52"/>
                  </a:lnTo>
                  <a:lnTo>
                    <a:pt x="985" y="42"/>
                  </a:lnTo>
                  <a:lnTo>
                    <a:pt x="985" y="10"/>
                  </a:lnTo>
                  <a:lnTo>
                    <a:pt x="995" y="0"/>
                  </a:lnTo>
                  <a:lnTo>
                    <a:pt x="1094" y="0"/>
                  </a:lnTo>
                  <a:lnTo>
                    <a:pt x="1174" y="10"/>
                  </a:lnTo>
                  <a:lnTo>
                    <a:pt x="1253" y="0"/>
                  </a:lnTo>
                  <a:lnTo>
                    <a:pt x="1333" y="0"/>
                  </a:lnTo>
                  <a:lnTo>
                    <a:pt x="1353" y="21"/>
                  </a:lnTo>
                  <a:lnTo>
                    <a:pt x="1353" y="42"/>
                  </a:lnTo>
                  <a:lnTo>
                    <a:pt x="1343" y="52"/>
                  </a:lnTo>
                  <a:lnTo>
                    <a:pt x="1323" y="52"/>
                  </a:lnTo>
                  <a:lnTo>
                    <a:pt x="1253" y="63"/>
                  </a:lnTo>
                  <a:lnTo>
                    <a:pt x="1204" y="84"/>
                  </a:lnTo>
                  <a:lnTo>
                    <a:pt x="1174" y="126"/>
                  </a:lnTo>
                  <a:lnTo>
                    <a:pt x="1164" y="168"/>
                  </a:lnTo>
                  <a:lnTo>
                    <a:pt x="1154" y="179"/>
                  </a:lnTo>
                  <a:lnTo>
                    <a:pt x="945" y="1065"/>
                  </a:lnTo>
                  <a:lnTo>
                    <a:pt x="935" y="1087"/>
                  </a:lnTo>
                  <a:lnTo>
                    <a:pt x="935" y="1097"/>
                  </a:lnTo>
                  <a:lnTo>
                    <a:pt x="895" y="1097"/>
                  </a:lnTo>
                  <a:lnTo>
                    <a:pt x="895" y="1087"/>
                  </a:lnTo>
                  <a:lnTo>
                    <a:pt x="885" y="1065"/>
                  </a:lnTo>
                  <a:lnTo>
                    <a:pt x="448" y="105"/>
                  </a:lnTo>
                  <a:lnTo>
                    <a:pt x="258" y="928"/>
                  </a:lnTo>
                  <a:lnTo>
                    <a:pt x="249" y="949"/>
                  </a:lnTo>
                  <a:lnTo>
                    <a:pt x="249" y="992"/>
                  </a:lnTo>
                  <a:lnTo>
                    <a:pt x="278" y="1023"/>
                  </a:lnTo>
                  <a:lnTo>
                    <a:pt x="308" y="1034"/>
                  </a:lnTo>
                  <a:lnTo>
                    <a:pt x="358" y="1034"/>
                  </a:lnTo>
                  <a:lnTo>
                    <a:pt x="368" y="1044"/>
                  </a:lnTo>
                  <a:lnTo>
                    <a:pt x="368" y="1076"/>
                  </a:lnTo>
                  <a:lnTo>
                    <a:pt x="358" y="1087"/>
                  </a:lnTo>
                  <a:lnTo>
                    <a:pt x="338" y="1087"/>
                  </a:lnTo>
                  <a:lnTo>
                    <a:pt x="258" y="1076"/>
                  </a:lnTo>
                  <a:lnTo>
                    <a:pt x="99" y="1076"/>
                  </a:lnTo>
                  <a:lnTo>
                    <a:pt x="20" y="1087"/>
                  </a:lnTo>
                  <a:lnTo>
                    <a:pt x="10" y="1087"/>
                  </a:lnTo>
                  <a:lnTo>
                    <a:pt x="0" y="1076"/>
                  </a:lnTo>
                  <a:lnTo>
                    <a:pt x="0" y="1044"/>
                  </a:lnTo>
                  <a:lnTo>
                    <a:pt x="10" y="1034"/>
                  </a:lnTo>
                  <a:lnTo>
                    <a:pt x="30" y="1034"/>
                  </a:lnTo>
                  <a:lnTo>
                    <a:pt x="99" y="1023"/>
                  </a:lnTo>
                  <a:lnTo>
                    <a:pt x="149" y="992"/>
                  </a:lnTo>
                  <a:lnTo>
                    <a:pt x="179" y="960"/>
                  </a:lnTo>
                  <a:lnTo>
                    <a:pt x="189" y="918"/>
                  </a:lnTo>
                  <a:lnTo>
                    <a:pt x="398" y="63"/>
                  </a:lnTo>
                  <a:lnTo>
                    <a:pt x="358" y="52"/>
                  </a:lnTo>
                  <a:lnTo>
                    <a:pt x="258" y="52"/>
                  </a:lnTo>
                  <a:lnTo>
                    <a:pt x="249" y="42"/>
                  </a:lnTo>
                  <a:lnTo>
                    <a:pt x="249" y="10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55" name="Freeform 7"/>
            <p:cNvSpPr>
              <a:spLocks/>
            </p:cNvSpPr>
            <p:nvPr/>
          </p:nvSpPr>
          <p:spPr bwMode="auto">
            <a:xfrm>
              <a:off x="3921" y="4420"/>
              <a:ext cx="1413" cy="1498"/>
            </a:xfrm>
            <a:custGeom>
              <a:avLst/>
              <a:gdLst/>
              <a:ahLst/>
              <a:cxnLst>
                <a:cxn ang="0">
                  <a:pos x="687" y="0"/>
                </a:cxn>
                <a:cxn ang="0">
                  <a:pos x="726" y="0"/>
                </a:cxn>
                <a:cxn ang="0">
                  <a:pos x="736" y="21"/>
                </a:cxn>
                <a:cxn ang="0">
                  <a:pos x="746" y="31"/>
                </a:cxn>
                <a:cxn ang="0">
                  <a:pos x="746" y="707"/>
                </a:cxn>
                <a:cxn ang="0">
                  <a:pos x="1383" y="707"/>
                </a:cxn>
                <a:cxn ang="0">
                  <a:pos x="1393" y="717"/>
                </a:cxn>
                <a:cxn ang="0">
                  <a:pos x="1413" y="728"/>
                </a:cxn>
                <a:cxn ang="0">
                  <a:pos x="1413" y="770"/>
                </a:cxn>
                <a:cxn ang="0">
                  <a:pos x="1393" y="780"/>
                </a:cxn>
                <a:cxn ang="0">
                  <a:pos x="1383" y="791"/>
                </a:cxn>
                <a:cxn ang="0">
                  <a:pos x="746" y="791"/>
                </a:cxn>
                <a:cxn ang="0">
                  <a:pos x="746" y="1466"/>
                </a:cxn>
                <a:cxn ang="0">
                  <a:pos x="736" y="1477"/>
                </a:cxn>
                <a:cxn ang="0">
                  <a:pos x="726" y="1498"/>
                </a:cxn>
                <a:cxn ang="0">
                  <a:pos x="687" y="1498"/>
                </a:cxn>
                <a:cxn ang="0">
                  <a:pos x="677" y="1477"/>
                </a:cxn>
                <a:cxn ang="0">
                  <a:pos x="667" y="1466"/>
                </a:cxn>
                <a:cxn ang="0">
                  <a:pos x="667" y="791"/>
                </a:cxn>
                <a:cxn ang="0">
                  <a:pos x="30" y="791"/>
                </a:cxn>
                <a:cxn ang="0">
                  <a:pos x="20" y="780"/>
                </a:cxn>
                <a:cxn ang="0">
                  <a:pos x="0" y="770"/>
                </a:cxn>
                <a:cxn ang="0">
                  <a:pos x="0" y="728"/>
                </a:cxn>
                <a:cxn ang="0">
                  <a:pos x="20" y="717"/>
                </a:cxn>
                <a:cxn ang="0">
                  <a:pos x="30" y="707"/>
                </a:cxn>
                <a:cxn ang="0">
                  <a:pos x="667" y="707"/>
                </a:cxn>
                <a:cxn ang="0">
                  <a:pos x="667" y="31"/>
                </a:cxn>
                <a:cxn ang="0">
                  <a:pos x="677" y="21"/>
                </a:cxn>
                <a:cxn ang="0">
                  <a:pos x="687" y="0"/>
                </a:cxn>
              </a:cxnLst>
              <a:rect l="0" t="0" r="r" b="b"/>
              <a:pathLst>
                <a:path w="1413" h="1498">
                  <a:moveTo>
                    <a:pt x="687" y="0"/>
                  </a:moveTo>
                  <a:lnTo>
                    <a:pt x="726" y="0"/>
                  </a:lnTo>
                  <a:lnTo>
                    <a:pt x="736" y="21"/>
                  </a:lnTo>
                  <a:lnTo>
                    <a:pt x="746" y="31"/>
                  </a:lnTo>
                  <a:lnTo>
                    <a:pt x="746" y="707"/>
                  </a:lnTo>
                  <a:lnTo>
                    <a:pt x="1383" y="707"/>
                  </a:lnTo>
                  <a:lnTo>
                    <a:pt x="1393" y="717"/>
                  </a:lnTo>
                  <a:lnTo>
                    <a:pt x="1413" y="728"/>
                  </a:lnTo>
                  <a:lnTo>
                    <a:pt x="1413" y="770"/>
                  </a:lnTo>
                  <a:lnTo>
                    <a:pt x="1393" y="780"/>
                  </a:lnTo>
                  <a:lnTo>
                    <a:pt x="1383" y="791"/>
                  </a:lnTo>
                  <a:lnTo>
                    <a:pt x="746" y="791"/>
                  </a:lnTo>
                  <a:lnTo>
                    <a:pt x="746" y="1466"/>
                  </a:lnTo>
                  <a:lnTo>
                    <a:pt x="736" y="1477"/>
                  </a:lnTo>
                  <a:lnTo>
                    <a:pt x="726" y="1498"/>
                  </a:lnTo>
                  <a:lnTo>
                    <a:pt x="687" y="1498"/>
                  </a:lnTo>
                  <a:lnTo>
                    <a:pt x="677" y="1477"/>
                  </a:lnTo>
                  <a:lnTo>
                    <a:pt x="667" y="1466"/>
                  </a:lnTo>
                  <a:lnTo>
                    <a:pt x="667" y="791"/>
                  </a:lnTo>
                  <a:lnTo>
                    <a:pt x="30" y="791"/>
                  </a:lnTo>
                  <a:lnTo>
                    <a:pt x="20" y="780"/>
                  </a:lnTo>
                  <a:lnTo>
                    <a:pt x="0" y="770"/>
                  </a:lnTo>
                  <a:lnTo>
                    <a:pt x="0" y="728"/>
                  </a:lnTo>
                  <a:lnTo>
                    <a:pt x="20" y="717"/>
                  </a:lnTo>
                  <a:lnTo>
                    <a:pt x="30" y="707"/>
                  </a:lnTo>
                  <a:lnTo>
                    <a:pt x="667" y="707"/>
                  </a:lnTo>
                  <a:lnTo>
                    <a:pt x="667" y="31"/>
                  </a:lnTo>
                  <a:lnTo>
                    <a:pt x="677" y="21"/>
                  </a:lnTo>
                  <a:lnTo>
                    <a:pt x="6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56" name="Freeform 8"/>
            <p:cNvSpPr>
              <a:spLocks/>
            </p:cNvSpPr>
            <p:nvPr/>
          </p:nvSpPr>
          <p:spPr bwMode="auto">
            <a:xfrm>
              <a:off x="6050" y="4166"/>
              <a:ext cx="1055" cy="1594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99" y="0"/>
                </a:cxn>
                <a:cxn ang="0">
                  <a:pos x="378" y="11"/>
                </a:cxn>
                <a:cxn ang="0">
                  <a:pos x="448" y="32"/>
                </a:cxn>
                <a:cxn ang="0">
                  <a:pos x="518" y="85"/>
                </a:cxn>
                <a:cxn ang="0">
                  <a:pos x="558" y="159"/>
                </a:cxn>
                <a:cxn ang="0">
                  <a:pos x="995" y="1446"/>
                </a:cxn>
                <a:cxn ang="0">
                  <a:pos x="1015" y="1509"/>
                </a:cxn>
                <a:cxn ang="0">
                  <a:pos x="1035" y="1530"/>
                </a:cxn>
                <a:cxn ang="0">
                  <a:pos x="1045" y="1552"/>
                </a:cxn>
                <a:cxn ang="0">
                  <a:pos x="1055" y="1562"/>
                </a:cxn>
                <a:cxn ang="0">
                  <a:pos x="1055" y="1583"/>
                </a:cxn>
                <a:cxn ang="0">
                  <a:pos x="1045" y="1594"/>
                </a:cxn>
                <a:cxn ang="0">
                  <a:pos x="956" y="1594"/>
                </a:cxn>
                <a:cxn ang="0">
                  <a:pos x="896" y="1573"/>
                </a:cxn>
                <a:cxn ang="0">
                  <a:pos x="876" y="1541"/>
                </a:cxn>
                <a:cxn ang="0">
                  <a:pos x="846" y="1478"/>
                </a:cxn>
                <a:cxn ang="0">
                  <a:pos x="806" y="1362"/>
                </a:cxn>
                <a:cxn ang="0">
                  <a:pos x="757" y="1224"/>
                </a:cxn>
                <a:cxn ang="0">
                  <a:pos x="697" y="1066"/>
                </a:cxn>
                <a:cxn ang="0">
                  <a:pos x="647" y="908"/>
                </a:cxn>
                <a:cxn ang="0">
                  <a:pos x="130" y="1552"/>
                </a:cxn>
                <a:cxn ang="0">
                  <a:pos x="110" y="1562"/>
                </a:cxn>
                <a:cxn ang="0">
                  <a:pos x="100" y="1583"/>
                </a:cxn>
                <a:cxn ang="0">
                  <a:pos x="80" y="1594"/>
                </a:cxn>
                <a:cxn ang="0">
                  <a:pos x="40" y="1594"/>
                </a:cxn>
                <a:cxn ang="0">
                  <a:pos x="20" y="1583"/>
                </a:cxn>
                <a:cxn ang="0">
                  <a:pos x="10" y="1562"/>
                </a:cxn>
                <a:cxn ang="0">
                  <a:pos x="0" y="1530"/>
                </a:cxn>
                <a:cxn ang="0">
                  <a:pos x="0" y="1509"/>
                </a:cxn>
                <a:cxn ang="0">
                  <a:pos x="30" y="1478"/>
                </a:cxn>
                <a:cxn ang="0">
                  <a:pos x="40" y="1457"/>
                </a:cxn>
                <a:cxn ang="0">
                  <a:pos x="627" y="834"/>
                </a:cxn>
                <a:cxn ang="0">
                  <a:pos x="418" y="222"/>
                </a:cxn>
                <a:cxn ang="0">
                  <a:pos x="378" y="137"/>
                </a:cxn>
                <a:cxn ang="0">
                  <a:pos x="349" y="85"/>
                </a:cxn>
                <a:cxn ang="0">
                  <a:pos x="319" y="53"/>
                </a:cxn>
                <a:cxn ang="0">
                  <a:pos x="279" y="42"/>
                </a:cxn>
                <a:cxn ang="0">
                  <a:pos x="269" y="42"/>
                </a:cxn>
                <a:cxn ang="0">
                  <a:pos x="259" y="32"/>
                </a:cxn>
                <a:cxn ang="0">
                  <a:pos x="259" y="11"/>
                </a:cxn>
                <a:cxn ang="0">
                  <a:pos x="279" y="0"/>
                </a:cxn>
              </a:cxnLst>
              <a:rect l="0" t="0" r="r" b="b"/>
              <a:pathLst>
                <a:path w="1055" h="1594">
                  <a:moveTo>
                    <a:pt x="279" y="0"/>
                  </a:moveTo>
                  <a:lnTo>
                    <a:pt x="299" y="0"/>
                  </a:lnTo>
                  <a:lnTo>
                    <a:pt x="378" y="11"/>
                  </a:lnTo>
                  <a:lnTo>
                    <a:pt x="448" y="32"/>
                  </a:lnTo>
                  <a:lnTo>
                    <a:pt x="518" y="85"/>
                  </a:lnTo>
                  <a:lnTo>
                    <a:pt x="558" y="159"/>
                  </a:lnTo>
                  <a:lnTo>
                    <a:pt x="995" y="1446"/>
                  </a:lnTo>
                  <a:lnTo>
                    <a:pt x="1015" y="1509"/>
                  </a:lnTo>
                  <a:lnTo>
                    <a:pt x="1035" y="1530"/>
                  </a:lnTo>
                  <a:lnTo>
                    <a:pt x="1045" y="1552"/>
                  </a:lnTo>
                  <a:lnTo>
                    <a:pt x="1055" y="1562"/>
                  </a:lnTo>
                  <a:lnTo>
                    <a:pt x="1055" y="1583"/>
                  </a:lnTo>
                  <a:lnTo>
                    <a:pt x="1045" y="1594"/>
                  </a:lnTo>
                  <a:lnTo>
                    <a:pt x="956" y="1594"/>
                  </a:lnTo>
                  <a:lnTo>
                    <a:pt x="896" y="1573"/>
                  </a:lnTo>
                  <a:lnTo>
                    <a:pt x="876" y="1541"/>
                  </a:lnTo>
                  <a:lnTo>
                    <a:pt x="846" y="1478"/>
                  </a:lnTo>
                  <a:lnTo>
                    <a:pt x="806" y="1362"/>
                  </a:lnTo>
                  <a:lnTo>
                    <a:pt x="757" y="1224"/>
                  </a:lnTo>
                  <a:lnTo>
                    <a:pt x="697" y="1066"/>
                  </a:lnTo>
                  <a:lnTo>
                    <a:pt x="647" y="908"/>
                  </a:lnTo>
                  <a:lnTo>
                    <a:pt x="130" y="1552"/>
                  </a:lnTo>
                  <a:lnTo>
                    <a:pt x="110" y="1562"/>
                  </a:lnTo>
                  <a:lnTo>
                    <a:pt x="100" y="1583"/>
                  </a:lnTo>
                  <a:lnTo>
                    <a:pt x="80" y="1594"/>
                  </a:lnTo>
                  <a:lnTo>
                    <a:pt x="40" y="1594"/>
                  </a:lnTo>
                  <a:lnTo>
                    <a:pt x="20" y="1583"/>
                  </a:lnTo>
                  <a:lnTo>
                    <a:pt x="10" y="1562"/>
                  </a:lnTo>
                  <a:lnTo>
                    <a:pt x="0" y="1530"/>
                  </a:lnTo>
                  <a:lnTo>
                    <a:pt x="0" y="1509"/>
                  </a:lnTo>
                  <a:lnTo>
                    <a:pt x="30" y="1478"/>
                  </a:lnTo>
                  <a:lnTo>
                    <a:pt x="40" y="1457"/>
                  </a:lnTo>
                  <a:lnTo>
                    <a:pt x="627" y="834"/>
                  </a:lnTo>
                  <a:lnTo>
                    <a:pt x="418" y="222"/>
                  </a:lnTo>
                  <a:lnTo>
                    <a:pt x="378" y="137"/>
                  </a:lnTo>
                  <a:lnTo>
                    <a:pt x="349" y="85"/>
                  </a:lnTo>
                  <a:lnTo>
                    <a:pt x="319" y="53"/>
                  </a:lnTo>
                  <a:lnTo>
                    <a:pt x="279" y="42"/>
                  </a:lnTo>
                  <a:lnTo>
                    <a:pt x="269" y="42"/>
                  </a:lnTo>
                  <a:lnTo>
                    <a:pt x="259" y="32"/>
                  </a:lnTo>
                  <a:lnTo>
                    <a:pt x="259" y="11"/>
                  </a:lnTo>
                  <a:lnTo>
                    <a:pt x="2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57" name="Freeform 9"/>
            <p:cNvSpPr>
              <a:spLocks/>
            </p:cNvSpPr>
            <p:nvPr/>
          </p:nvSpPr>
          <p:spPr bwMode="auto">
            <a:xfrm>
              <a:off x="7274" y="3829"/>
              <a:ext cx="1344" cy="1097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518" y="0"/>
                </a:cxn>
                <a:cxn ang="0">
                  <a:pos x="538" y="10"/>
                </a:cxn>
                <a:cxn ang="0">
                  <a:pos x="547" y="21"/>
                </a:cxn>
                <a:cxn ang="0">
                  <a:pos x="926" y="854"/>
                </a:cxn>
                <a:cxn ang="0">
                  <a:pos x="1095" y="158"/>
                </a:cxn>
                <a:cxn ang="0">
                  <a:pos x="1105" y="137"/>
                </a:cxn>
                <a:cxn ang="0">
                  <a:pos x="1105" y="94"/>
                </a:cxn>
                <a:cxn ang="0">
                  <a:pos x="1075" y="63"/>
                </a:cxn>
                <a:cxn ang="0">
                  <a:pos x="1045" y="52"/>
                </a:cxn>
                <a:cxn ang="0">
                  <a:pos x="985" y="52"/>
                </a:cxn>
                <a:cxn ang="0">
                  <a:pos x="975" y="42"/>
                </a:cxn>
                <a:cxn ang="0">
                  <a:pos x="975" y="10"/>
                </a:cxn>
                <a:cxn ang="0">
                  <a:pos x="985" y="0"/>
                </a:cxn>
                <a:cxn ang="0">
                  <a:pos x="1085" y="0"/>
                </a:cxn>
                <a:cxn ang="0">
                  <a:pos x="1164" y="10"/>
                </a:cxn>
                <a:cxn ang="0">
                  <a:pos x="1244" y="0"/>
                </a:cxn>
                <a:cxn ang="0">
                  <a:pos x="1324" y="0"/>
                </a:cxn>
                <a:cxn ang="0">
                  <a:pos x="1344" y="21"/>
                </a:cxn>
                <a:cxn ang="0">
                  <a:pos x="1344" y="42"/>
                </a:cxn>
                <a:cxn ang="0">
                  <a:pos x="1334" y="52"/>
                </a:cxn>
                <a:cxn ang="0">
                  <a:pos x="1314" y="52"/>
                </a:cxn>
                <a:cxn ang="0">
                  <a:pos x="1244" y="63"/>
                </a:cxn>
                <a:cxn ang="0">
                  <a:pos x="1194" y="84"/>
                </a:cxn>
                <a:cxn ang="0">
                  <a:pos x="1164" y="126"/>
                </a:cxn>
                <a:cxn ang="0">
                  <a:pos x="1154" y="168"/>
                </a:cxn>
                <a:cxn ang="0">
                  <a:pos x="1154" y="179"/>
                </a:cxn>
                <a:cxn ang="0">
                  <a:pos x="946" y="1065"/>
                </a:cxn>
                <a:cxn ang="0">
                  <a:pos x="936" y="1087"/>
                </a:cxn>
                <a:cxn ang="0">
                  <a:pos x="936" y="1097"/>
                </a:cxn>
                <a:cxn ang="0">
                  <a:pos x="896" y="1097"/>
                </a:cxn>
                <a:cxn ang="0">
                  <a:pos x="896" y="1087"/>
                </a:cxn>
                <a:cxn ang="0">
                  <a:pos x="886" y="1065"/>
                </a:cxn>
                <a:cxn ang="0">
                  <a:pos x="448" y="105"/>
                </a:cxn>
                <a:cxn ang="0">
                  <a:pos x="259" y="928"/>
                </a:cxn>
                <a:cxn ang="0">
                  <a:pos x="249" y="949"/>
                </a:cxn>
                <a:cxn ang="0">
                  <a:pos x="249" y="992"/>
                </a:cxn>
                <a:cxn ang="0">
                  <a:pos x="279" y="1023"/>
                </a:cxn>
                <a:cxn ang="0">
                  <a:pos x="309" y="1034"/>
                </a:cxn>
                <a:cxn ang="0">
                  <a:pos x="358" y="1034"/>
                </a:cxn>
                <a:cxn ang="0">
                  <a:pos x="368" y="1044"/>
                </a:cxn>
                <a:cxn ang="0">
                  <a:pos x="368" y="1076"/>
                </a:cxn>
                <a:cxn ang="0">
                  <a:pos x="358" y="1087"/>
                </a:cxn>
                <a:cxn ang="0">
                  <a:pos x="339" y="1087"/>
                </a:cxn>
                <a:cxn ang="0">
                  <a:pos x="259" y="1076"/>
                </a:cxn>
                <a:cxn ang="0">
                  <a:pos x="100" y="1076"/>
                </a:cxn>
                <a:cxn ang="0">
                  <a:pos x="20" y="1087"/>
                </a:cxn>
                <a:cxn ang="0">
                  <a:pos x="10" y="1087"/>
                </a:cxn>
                <a:cxn ang="0">
                  <a:pos x="0" y="1076"/>
                </a:cxn>
                <a:cxn ang="0">
                  <a:pos x="0" y="1044"/>
                </a:cxn>
                <a:cxn ang="0">
                  <a:pos x="10" y="1034"/>
                </a:cxn>
                <a:cxn ang="0">
                  <a:pos x="30" y="1034"/>
                </a:cxn>
                <a:cxn ang="0">
                  <a:pos x="80" y="1023"/>
                </a:cxn>
                <a:cxn ang="0">
                  <a:pos x="120" y="1013"/>
                </a:cxn>
                <a:cxn ang="0">
                  <a:pos x="159" y="970"/>
                </a:cxn>
                <a:cxn ang="0">
                  <a:pos x="169" y="949"/>
                </a:cxn>
                <a:cxn ang="0">
                  <a:pos x="179" y="918"/>
                </a:cxn>
                <a:cxn ang="0">
                  <a:pos x="388" y="63"/>
                </a:cxn>
                <a:cxn ang="0">
                  <a:pos x="348" y="52"/>
                </a:cxn>
                <a:cxn ang="0">
                  <a:pos x="249" y="52"/>
                </a:cxn>
                <a:cxn ang="0">
                  <a:pos x="239" y="42"/>
                </a:cxn>
                <a:cxn ang="0">
                  <a:pos x="239" y="10"/>
                </a:cxn>
                <a:cxn ang="0">
                  <a:pos x="249" y="0"/>
                </a:cxn>
              </a:cxnLst>
              <a:rect l="0" t="0" r="r" b="b"/>
              <a:pathLst>
                <a:path w="1344" h="1097">
                  <a:moveTo>
                    <a:pt x="249" y="0"/>
                  </a:moveTo>
                  <a:lnTo>
                    <a:pt x="518" y="0"/>
                  </a:lnTo>
                  <a:lnTo>
                    <a:pt x="538" y="10"/>
                  </a:lnTo>
                  <a:lnTo>
                    <a:pt x="547" y="21"/>
                  </a:lnTo>
                  <a:lnTo>
                    <a:pt x="926" y="854"/>
                  </a:lnTo>
                  <a:lnTo>
                    <a:pt x="1095" y="158"/>
                  </a:lnTo>
                  <a:lnTo>
                    <a:pt x="1105" y="137"/>
                  </a:lnTo>
                  <a:lnTo>
                    <a:pt x="1105" y="94"/>
                  </a:lnTo>
                  <a:lnTo>
                    <a:pt x="1075" y="63"/>
                  </a:lnTo>
                  <a:lnTo>
                    <a:pt x="1045" y="52"/>
                  </a:lnTo>
                  <a:lnTo>
                    <a:pt x="985" y="52"/>
                  </a:lnTo>
                  <a:lnTo>
                    <a:pt x="975" y="42"/>
                  </a:lnTo>
                  <a:lnTo>
                    <a:pt x="975" y="10"/>
                  </a:lnTo>
                  <a:lnTo>
                    <a:pt x="985" y="0"/>
                  </a:lnTo>
                  <a:lnTo>
                    <a:pt x="1085" y="0"/>
                  </a:lnTo>
                  <a:lnTo>
                    <a:pt x="1164" y="10"/>
                  </a:lnTo>
                  <a:lnTo>
                    <a:pt x="1244" y="0"/>
                  </a:lnTo>
                  <a:lnTo>
                    <a:pt x="1324" y="0"/>
                  </a:lnTo>
                  <a:lnTo>
                    <a:pt x="1344" y="21"/>
                  </a:lnTo>
                  <a:lnTo>
                    <a:pt x="1344" y="42"/>
                  </a:lnTo>
                  <a:lnTo>
                    <a:pt x="1334" y="52"/>
                  </a:lnTo>
                  <a:lnTo>
                    <a:pt x="1314" y="52"/>
                  </a:lnTo>
                  <a:lnTo>
                    <a:pt x="1244" y="63"/>
                  </a:lnTo>
                  <a:lnTo>
                    <a:pt x="1194" y="84"/>
                  </a:lnTo>
                  <a:lnTo>
                    <a:pt x="1164" y="126"/>
                  </a:lnTo>
                  <a:lnTo>
                    <a:pt x="1154" y="168"/>
                  </a:lnTo>
                  <a:lnTo>
                    <a:pt x="1154" y="179"/>
                  </a:lnTo>
                  <a:lnTo>
                    <a:pt x="946" y="1065"/>
                  </a:lnTo>
                  <a:lnTo>
                    <a:pt x="936" y="1087"/>
                  </a:lnTo>
                  <a:lnTo>
                    <a:pt x="936" y="1097"/>
                  </a:lnTo>
                  <a:lnTo>
                    <a:pt x="896" y="1097"/>
                  </a:lnTo>
                  <a:lnTo>
                    <a:pt x="896" y="1087"/>
                  </a:lnTo>
                  <a:lnTo>
                    <a:pt x="886" y="1065"/>
                  </a:lnTo>
                  <a:lnTo>
                    <a:pt x="448" y="105"/>
                  </a:lnTo>
                  <a:lnTo>
                    <a:pt x="259" y="928"/>
                  </a:lnTo>
                  <a:lnTo>
                    <a:pt x="249" y="949"/>
                  </a:lnTo>
                  <a:lnTo>
                    <a:pt x="249" y="992"/>
                  </a:lnTo>
                  <a:lnTo>
                    <a:pt x="279" y="1023"/>
                  </a:lnTo>
                  <a:lnTo>
                    <a:pt x="309" y="1034"/>
                  </a:lnTo>
                  <a:lnTo>
                    <a:pt x="358" y="1034"/>
                  </a:lnTo>
                  <a:lnTo>
                    <a:pt x="368" y="1044"/>
                  </a:lnTo>
                  <a:lnTo>
                    <a:pt x="368" y="1076"/>
                  </a:lnTo>
                  <a:lnTo>
                    <a:pt x="358" y="1087"/>
                  </a:lnTo>
                  <a:lnTo>
                    <a:pt x="339" y="1087"/>
                  </a:lnTo>
                  <a:lnTo>
                    <a:pt x="259" y="1076"/>
                  </a:lnTo>
                  <a:lnTo>
                    <a:pt x="100" y="1076"/>
                  </a:lnTo>
                  <a:lnTo>
                    <a:pt x="20" y="1087"/>
                  </a:lnTo>
                  <a:lnTo>
                    <a:pt x="10" y="1087"/>
                  </a:lnTo>
                  <a:lnTo>
                    <a:pt x="0" y="1076"/>
                  </a:lnTo>
                  <a:lnTo>
                    <a:pt x="0" y="1044"/>
                  </a:lnTo>
                  <a:lnTo>
                    <a:pt x="10" y="1034"/>
                  </a:lnTo>
                  <a:lnTo>
                    <a:pt x="30" y="1034"/>
                  </a:lnTo>
                  <a:lnTo>
                    <a:pt x="80" y="1023"/>
                  </a:lnTo>
                  <a:lnTo>
                    <a:pt x="120" y="1013"/>
                  </a:lnTo>
                  <a:lnTo>
                    <a:pt x="159" y="970"/>
                  </a:lnTo>
                  <a:lnTo>
                    <a:pt x="169" y="949"/>
                  </a:lnTo>
                  <a:lnTo>
                    <a:pt x="179" y="918"/>
                  </a:lnTo>
                  <a:lnTo>
                    <a:pt x="388" y="63"/>
                  </a:lnTo>
                  <a:lnTo>
                    <a:pt x="348" y="52"/>
                  </a:lnTo>
                  <a:lnTo>
                    <a:pt x="249" y="52"/>
                  </a:lnTo>
                  <a:lnTo>
                    <a:pt x="239" y="42"/>
                  </a:lnTo>
                  <a:lnTo>
                    <a:pt x="239" y="10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58" name="Freeform 10"/>
            <p:cNvSpPr>
              <a:spLocks/>
            </p:cNvSpPr>
            <p:nvPr/>
          </p:nvSpPr>
          <p:spPr bwMode="auto">
            <a:xfrm>
              <a:off x="8856" y="4483"/>
              <a:ext cx="1015" cy="8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985" y="0"/>
                </a:cxn>
                <a:cxn ang="0">
                  <a:pos x="1005" y="10"/>
                </a:cxn>
                <a:cxn ang="0">
                  <a:pos x="1015" y="21"/>
                </a:cxn>
                <a:cxn ang="0">
                  <a:pos x="1015" y="53"/>
                </a:cxn>
                <a:cxn ang="0">
                  <a:pos x="995" y="63"/>
                </a:cxn>
                <a:cxn ang="0">
                  <a:pos x="985" y="74"/>
                </a:cxn>
                <a:cxn ang="0">
                  <a:pos x="956" y="74"/>
                </a:cxn>
                <a:cxn ang="0">
                  <a:pos x="956" y="84"/>
                </a:cxn>
                <a:cxn ang="0">
                  <a:pos x="30" y="84"/>
                </a:cxn>
                <a:cxn ang="0">
                  <a:pos x="10" y="74"/>
                </a:cxn>
                <a:cxn ang="0">
                  <a:pos x="0" y="63"/>
                </a:cxn>
                <a:cxn ang="0">
                  <a:pos x="0" y="21"/>
                </a:cxn>
                <a:cxn ang="0">
                  <a:pos x="10" y="10"/>
                </a:cxn>
                <a:cxn ang="0">
                  <a:pos x="30" y="0"/>
                </a:cxn>
              </a:cxnLst>
              <a:rect l="0" t="0" r="r" b="b"/>
              <a:pathLst>
                <a:path w="1015" h="84">
                  <a:moveTo>
                    <a:pt x="30" y="0"/>
                  </a:moveTo>
                  <a:lnTo>
                    <a:pt x="985" y="0"/>
                  </a:lnTo>
                  <a:lnTo>
                    <a:pt x="1005" y="10"/>
                  </a:lnTo>
                  <a:lnTo>
                    <a:pt x="1015" y="21"/>
                  </a:lnTo>
                  <a:lnTo>
                    <a:pt x="1015" y="53"/>
                  </a:lnTo>
                  <a:lnTo>
                    <a:pt x="995" y="63"/>
                  </a:lnTo>
                  <a:lnTo>
                    <a:pt x="985" y="74"/>
                  </a:lnTo>
                  <a:lnTo>
                    <a:pt x="956" y="74"/>
                  </a:lnTo>
                  <a:lnTo>
                    <a:pt x="956" y="84"/>
                  </a:lnTo>
                  <a:lnTo>
                    <a:pt x="30" y="84"/>
                  </a:lnTo>
                  <a:lnTo>
                    <a:pt x="10" y="74"/>
                  </a:lnTo>
                  <a:lnTo>
                    <a:pt x="0" y="63"/>
                  </a:lnTo>
                  <a:lnTo>
                    <a:pt x="0" y="21"/>
                  </a:lnTo>
                  <a:lnTo>
                    <a:pt x="10" y="1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59" name="Freeform 11"/>
            <p:cNvSpPr>
              <a:spLocks noEditPoints="1"/>
            </p:cNvSpPr>
            <p:nvPr/>
          </p:nvSpPr>
          <p:spPr bwMode="auto">
            <a:xfrm>
              <a:off x="10120" y="3839"/>
              <a:ext cx="677" cy="1055"/>
            </a:xfrm>
            <a:custGeom>
              <a:avLst/>
              <a:gdLst/>
              <a:ahLst/>
              <a:cxnLst>
                <a:cxn ang="0">
                  <a:pos x="677" y="760"/>
                </a:cxn>
                <a:cxn ang="0">
                  <a:pos x="677" y="781"/>
                </a:cxn>
                <a:cxn ang="0">
                  <a:pos x="677" y="760"/>
                </a:cxn>
                <a:cxn ang="0">
                  <a:pos x="318" y="0"/>
                </a:cxn>
                <a:cxn ang="0">
                  <a:pos x="428" y="11"/>
                </a:cxn>
                <a:cxn ang="0">
                  <a:pos x="527" y="53"/>
                </a:cxn>
                <a:cxn ang="0">
                  <a:pos x="607" y="127"/>
                </a:cxn>
                <a:cxn ang="0">
                  <a:pos x="657" y="211"/>
                </a:cxn>
                <a:cxn ang="0">
                  <a:pos x="677" y="317"/>
                </a:cxn>
                <a:cxn ang="0">
                  <a:pos x="657" y="422"/>
                </a:cxn>
                <a:cxn ang="0">
                  <a:pos x="607" y="517"/>
                </a:cxn>
                <a:cxn ang="0">
                  <a:pos x="537" y="591"/>
                </a:cxn>
                <a:cxn ang="0">
                  <a:pos x="458" y="665"/>
                </a:cxn>
                <a:cxn ang="0">
                  <a:pos x="338" y="770"/>
                </a:cxn>
                <a:cxn ang="0">
                  <a:pos x="259" y="844"/>
                </a:cxn>
                <a:cxn ang="0">
                  <a:pos x="159" y="939"/>
                </a:cxn>
                <a:cxn ang="0">
                  <a:pos x="557" y="939"/>
                </a:cxn>
                <a:cxn ang="0">
                  <a:pos x="577" y="929"/>
                </a:cxn>
                <a:cxn ang="0">
                  <a:pos x="587" y="929"/>
                </a:cxn>
                <a:cxn ang="0">
                  <a:pos x="597" y="908"/>
                </a:cxn>
                <a:cxn ang="0">
                  <a:pos x="617" y="844"/>
                </a:cxn>
                <a:cxn ang="0">
                  <a:pos x="627" y="802"/>
                </a:cxn>
                <a:cxn ang="0">
                  <a:pos x="627" y="781"/>
                </a:cxn>
                <a:cxn ang="0">
                  <a:pos x="677" y="781"/>
                </a:cxn>
                <a:cxn ang="0">
                  <a:pos x="627" y="1055"/>
                </a:cxn>
                <a:cxn ang="0">
                  <a:pos x="0" y="1055"/>
                </a:cxn>
                <a:cxn ang="0">
                  <a:pos x="0" y="1013"/>
                </a:cxn>
                <a:cxn ang="0">
                  <a:pos x="378" y="612"/>
                </a:cxn>
                <a:cxn ang="0">
                  <a:pos x="438" y="538"/>
                </a:cxn>
                <a:cxn ang="0">
                  <a:pos x="488" y="433"/>
                </a:cxn>
                <a:cxn ang="0">
                  <a:pos x="517" y="306"/>
                </a:cxn>
                <a:cxn ang="0">
                  <a:pos x="507" y="211"/>
                </a:cxn>
                <a:cxn ang="0">
                  <a:pos x="458" y="127"/>
                </a:cxn>
                <a:cxn ang="0">
                  <a:pos x="388" y="74"/>
                </a:cxn>
                <a:cxn ang="0">
                  <a:pos x="289" y="53"/>
                </a:cxn>
                <a:cxn ang="0">
                  <a:pos x="229" y="63"/>
                </a:cxn>
                <a:cxn ang="0">
                  <a:pos x="169" y="84"/>
                </a:cxn>
                <a:cxn ang="0">
                  <a:pos x="119" y="127"/>
                </a:cxn>
                <a:cxn ang="0">
                  <a:pos x="70" y="201"/>
                </a:cxn>
                <a:cxn ang="0">
                  <a:pos x="99" y="201"/>
                </a:cxn>
                <a:cxn ang="0">
                  <a:pos x="139" y="222"/>
                </a:cxn>
                <a:cxn ang="0">
                  <a:pos x="149" y="243"/>
                </a:cxn>
                <a:cxn ang="0">
                  <a:pos x="159" y="253"/>
                </a:cxn>
                <a:cxn ang="0">
                  <a:pos x="159" y="317"/>
                </a:cxn>
                <a:cxn ang="0">
                  <a:pos x="139" y="338"/>
                </a:cxn>
                <a:cxn ang="0">
                  <a:pos x="129" y="359"/>
                </a:cxn>
                <a:cxn ang="0">
                  <a:pos x="99" y="369"/>
                </a:cxn>
                <a:cxn ang="0">
                  <a:pos x="60" y="369"/>
                </a:cxn>
                <a:cxn ang="0">
                  <a:pos x="40" y="359"/>
                </a:cxn>
                <a:cxn ang="0">
                  <a:pos x="30" y="359"/>
                </a:cxn>
                <a:cxn ang="0">
                  <a:pos x="10" y="338"/>
                </a:cxn>
                <a:cxn ang="0">
                  <a:pos x="0" y="317"/>
                </a:cxn>
                <a:cxn ang="0">
                  <a:pos x="0" y="285"/>
                </a:cxn>
                <a:cxn ang="0">
                  <a:pos x="20" y="179"/>
                </a:cxn>
                <a:cxn ang="0">
                  <a:pos x="90" y="84"/>
                </a:cxn>
                <a:cxn ang="0">
                  <a:pos x="189" y="21"/>
                </a:cxn>
                <a:cxn ang="0">
                  <a:pos x="318" y="0"/>
                </a:cxn>
              </a:cxnLst>
              <a:rect l="0" t="0" r="r" b="b"/>
              <a:pathLst>
                <a:path w="677" h="1055">
                  <a:moveTo>
                    <a:pt x="677" y="760"/>
                  </a:moveTo>
                  <a:lnTo>
                    <a:pt x="677" y="781"/>
                  </a:lnTo>
                  <a:lnTo>
                    <a:pt x="677" y="760"/>
                  </a:lnTo>
                  <a:close/>
                  <a:moveTo>
                    <a:pt x="318" y="0"/>
                  </a:moveTo>
                  <a:lnTo>
                    <a:pt x="428" y="11"/>
                  </a:lnTo>
                  <a:lnTo>
                    <a:pt x="527" y="53"/>
                  </a:lnTo>
                  <a:lnTo>
                    <a:pt x="607" y="127"/>
                  </a:lnTo>
                  <a:lnTo>
                    <a:pt x="657" y="211"/>
                  </a:lnTo>
                  <a:lnTo>
                    <a:pt x="677" y="317"/>
                  </a:lnTo>
                  <a:lnTo>
                    <a:pt x="657" y="422"/>
                  </a:lnTo>
                  <a:lnTo>
                    <a:pt x="607" y="517"/>
                  </a:lnTo>
                  <a:lnTo>
                    <a:pt x="537" y="591"/>
                  </a:lnTo>
                  <a:lnTo>
                    <a:pt x="458" y="665"/>
                  </a:lnTo>
                  <a:lnTo>
                    <a:pt x="338" y="770"/>
                  </a:lnTo>
                  <a:lnTo>
                    <a:pt x="259" y="844"/>
                  </a:lnTo>
                  <a:lnTo>
                    <a:pt x="159" y="939"/>
                  </a:lnTo>
                  <a:lnTo>
                    <a:pt x="557" y="939"/>
                  </a:lnTo>
                  <a:lnTo>
                    <a:pt x="577" y="929"/>
                  </a:lnTo>
                  <a:lnTo>
                    <a:pt x="587" y="929"/>
                  </a:lnTo>
                  <a:lnTo>
                    <a:pt x="597" y="908"/>
                  </a:lnTo>
                  <a:lnTo>
                    <a:pt x="617" y="844"/>
                  </a:lnTo>
                  <a:lnTo>
                    <a:pt x="627" y="802"/>
                  </a:lnTo>
                  <a:lnTo>
                    <a:pt x="627" y="781"/>
                  </a:lnTo>
                  <a:lnTo>
                    <a:pt x="677" y="781"/>
                  </a:lnTo>
                  <a:lnTo>
                    <a:pt x="627" y="1055"/>
                  </a:lnTo>
                  <a:lnTo>
                    <a:pt x="0" y="1055"/>
                  </a:lnTo>
                  <a:lnTo>
                    <a:pt x="0" y="1013"/>
                  </a:lnTo>
                  <a:lnTo>
                    <a:pt x="378" y="612"/>
                  </a:lnTo>
                  <a:lnTo>
                    <a:pt x="438" y="538"/>
                  </a:lnTo>
                  <a:lnTo>
                    <a:pt x="488" y="433"/>
                  </a:lnTo>
                  <a:lnTo>
                    <a:pt x="517" y="306"/>
                  </a:lnTo>
                  <a:lnTo>
                    <a:pt x="507" y="211"/>
                  </a:lnTo>
                  <a:lnTo>
                    <a:pt x="458" y="127"/>
                  </a:lnTo>
                  <a:lnTo>
                    <a:pt x="388" y="74"/>
                  </a:lnTo>
                  <a:lnTo>
                    <a:pt x="289" y="53"/>
                  </a:lnTo>
                  <a:lnTo>
                    <a:pt x="229" y="63"/>
                  </a:lnTo>
                  <a:lnTo>
                    <a:pt x="169" y="84"/>
                  </a:lnTo>
                  <a:lnTo>
                    <a:pt x="119" y="127"/>
                  </a:lnTo>
                  <a:lnTo>
                    <a:pt x="70" y="201"/>
                  </a:lnTo>
                  <a:lnTo>
                    <a:pt x="99" y="201"/>
                  </a:lnTo>
                  <a:lnTo>
                    <a:pt x="139" y="222"/>
                  </a:lnTo>
                  <a:lnTo>
                    <a:pt x="149" y="243"/>
                  </a:lnTo>
                  <a:lnTo>
                    <a:pt x="159" y="253"/>
                  </a:lnTo>
                  <a:lnTo>
                    <a:pt x="159" y="317"/>
                  </a:lnTo>
                  <a:lnTo>
                    <a:pt x="139" y="338"/>
                  </a:lnTo>
                  <a:lnTo>
                    <a:pt x="129" y="359"/>
                  </a:lnTo>
                  <a:lnTo>
                    <a:pt x="99" y="369"/>
                  </a:lnTo>
                  <a:lnTo>
                    <a:pt x="60" y="369"/>
                  </a:lnTo>
                  <a:lnTo>
                    <a:pt x="40" y="359"/>
                  </a:lnTo>
                  <a:lnTo>
                    <a:pt x="30" y="359"/>
                  </a:lnTo>
                  <a:lnTo>
                    <a:pt x="10" y="338"/>
                  </a:lnTo>
                  <a:lnTo>
                    <a:pt x="0" y="317"/>
                  </a:lnTo>
                  <a:lnTo>
                    <a:pt x="0" y="285"/>
                  </a:lnTo>
                  <a:lnTo>
                    <a:pt x="20" y="179"/>
                  </a:lnTo>
                  <a:lnTo>
                    <a:pt x="90" y="84"/>
                  </a:lnTo>
                  <a:lnTo>
                    <a:pt x="189" y="21"/>
                  </a:lnTo>
                  <a:lnTo>
                    <a:pt x="3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60" name="Freeform 12"/>
            <p:cNvSpPr>
              <a:spLocks noEditPoints="1"/>
            </p:cNvSpPr>
            <p:nvPr/>
          </p:nvSpPr>
          <p:spPr bwMode="auto">
            <a:xfrm>
              <a:off x="11125" y="4166"/>
              <a:ext cx="1104" cy="2037"/>
            </a:xfrm>
            <a:custGeom>
              <a:avLst/>
              <a:gdLst/>
              <a:ahLst/>
              <a:cxnLst>
                <a:cxn ang="0">
                  <a:pos x="677" y="623"/>
                </a:cxn>
                <a:cxn ang="0">
                  <a:pos x="607" y="1509"/>
                </a:cxn>
                <a:cxn ang="0">
                  <a:pos x="836" y="1330"/>
                </a:cxn>
                <a:cxn ang="0">
                  <a:pos x="955" y="1066"/>
                </a:cxn>
                <a:cxn ang="0">
                  <a:pos x="945" y="792"/>
                </a:cxn>
                <a:cxn ang="0">
                  <a:pos x="796" y="633"/>
                </a:cxn>
                <a:cxn ang="0">
                  <a:pos x="627" y="612"/>
                </a:cxn>
                <a:cxn ang="0">
                  <a:pos x="358" y="728"/>
                </a:cxn>
                <a:cxn ang="0">
                  <a:pos x="189" y="961"/>
                </a:cxn>
                <a:cxn ang="0">
                  <a:pos x="129" y="1235"/>
                </a:cxn>
                <a:cxn ang="0">
                  <a:pos x="189" y="1446"/>
                </a:cxn>
                <a:cxn ang="0">
                  <a:pos x="328" y="1541"/>
                </a:cxn>
                <a:cxn ang="0">
                  <a:pos x="408" y="1541"/>
                </a:cxn>
                <a:cxn ang="0">
                  <a:pos x="796" y="0"/>
                </a:cxn>
                <a:cxn ang="0">
                  <a:pos x="826" y="11"/>
                </a:cxn>
                <a:cxn ang="0">
                  <a:pos x="816" y="32"/>
                </a:cxn>
                <a:cxn ang="0">
                  <a:pos x="696" y="560"/>
                </a:cxn>
                <a:cxn ang="0">
                  <a:pos x="935" y="644"/>
                </a:cxn>
                <a:cxn ang="0">
                  <a:pos x="1065" y="792"/>
                </a:cxn>
                <a:cxn ang="0">
                  <a:pos x="1104" y="971"/>
                </a:cxn>
                <a:cxn ang="0">
                  <a:pos x="975" y="1319"/>
                </a:cxn>
                <a:cxn ang="0">
                  <a:pos x="647" y="1552"/>
                </a:cxn>
                <a:cxn ang="0">
                  <a:pos x="368" y="1931"/>
                </a:cxn>
                <a:cxn ang="0">
                  <a:pos x="358" y="1974"/>
                </a:cxn>
                <a:cxn ang="0">
                  <a:pos x="348" y="2016"/>
                </a:cxn>
                <a:cxn ang="0">
                  <a:pos x="318" y="2037"/>
                </a:cxn>
                <a:cxn ang="0">
                  <a:pos x="308" y="2016"/>
                </a:cxn>
                <a:cxn ang="0">
                  <a:pos x="328" y="1910"/>
                </a:cxn>
                <a:cxn ang="0">
                  <a:pos x="378" y="1710"/>
                </a:cxn>
                <a:cxn ang="0">
                  <a:pos x="269" y="1573"/>
                </a:cxn>
                <a:cxn ang="0">
                  <a:pos x="70" y="1425"/>
                </a:cxn>
                <a:cxn ang="0">
                  <a:pos x="0" y="1193"/>
                </a:cxn>
                <a:cxn ang="0">
                  <a:pos x="129" y="845"/>
                </a:cxn>
                <a:cxn ang="0">
                  <a:pos x="458" y="612"/>
                </a:cxn>
                <a:cxn ang="0">
                  <a:pos x="776" y="42"/>
                </a:cxn>
                <a:cxn ang="0">
                  <a:pos x="786" y="11"/>
                </a:cxn>
              </a:cxnLst>
              <a:rect l="0" t="0" r="r" b="b"/>
              <a:pathLst>
                <a:path w="1104" h="2037">
                  <a:moveTo>
                    <a:pt x="686" y="612"/>
                  </a:moveTo>
                  <a:lnTo>
                    <a:pt x="677" y="623"/>
                  </a:lnTo>
                  <a:lnTo>
                    <a:pt x="458" y="1552"/>
                  </a:lnTo>
                  <a:lnTo>
                    <a:pt x="607" y="1509"/>
                  </a:lnTo>
                  <a:lnTo>
                    <a:pt x="736" y="1435"/>
                  </a:lnTo>
                  <a:lnTo>
                    <a:pt x="836" y="1330"/>
                  </a:lnTo>
                  <a:lnTo>
                    <a:pt x="905" y="1203"/>
                  </a:lnTo>
                  <a:lnTo>
                    <a:pt x="955" y="1066"/>
                  </a:lnTo>
                  <a:lnTo>
                    <a:pt x="965" y="929"/>
                  </a:lnTo>
                  <a:lnTo>
                    <a:pt x="945" y="792"/>
                  </a:lnTo>
                  <a:lnTo>
                    <a:pt x="885" y="697"/>
                  </a:lnTo>
                  <a:lnTo>
                    <a:pt x="796" y="633"/>
                  </a:lnTo>
                  <a:lnTo>
                    <a:pt x="686" y="612"/>
                  </a:lnTo>
                  <a:close/>
                  <a:moveTo>
                    <a:pt x="627" y="612"/>
                  </a:moveTo>
                  <a:lnTo>
                    <a:pt x="478" y="655"/>
                  </a:lnTo>
                  <a:lnTo>
                    <a:pt x="358" y="728"/>
                  </a:lnTo>
                  <a:lnTo>
                    <a:pt x="259" y="834"/>
                  </a:lnTo>
                  <a:lnTo>
                    <a:pt x="189" y="961"/>
                  </a:lnTo>
                  <a:lnTo>
                    <a:pt x="139" y="1098"/>
                  </a:lnTo>
                  <a:lnTo>
                    <a:pt x="129" y="1235"/>
                  </a:lnTo>
                  <a:lnTo>
                    <a:pt x="149" y="1351"/>
                  </a:lnTo>
                  <a:lnTo>
                    <a:pt x="189" y="1446"/>
                  </a:lnTo>
                  <a:lnTo>
                    <a:pt x="259" y="1499"/>
                  </a:lnTo>
                  <a:lnTo>
                    <a:pt x="328" y="1541"/>
                  </a:lnTo>
                  <a:lnTo>
                    <a:pt x="408" y="1552"/>
                  </a:lnTo>
                  <a:lnTo>
                    <a:pt x="408" y="1541"/>
                  </a:lnTo>
                  <a:lnTo>
                    <a:pt x="627" y="612"/>
                  </a:lnTo>
                  <a:close/>
                  <a:moveTo>
                    <a:pt x="796" y="0"/>
                  </a:moveTo>
                  <a:lnTo>
                    <a:pt x="816" y="0"/>
                  </a:lnTo>
                  <a:lnTo>
                    <a:pt x="826" y="11"/>
                  </a:lnTo>
                  <a:lnTo>
                    <a:pt x="826" y="21"/>
                  </a:lnTo>
                  <a:lnTo>
                    <a:pt x="816" y="32"/>
                  </a:lnTo>
                  <a:lnTo>
                    <a:pt x="816" y="42"/>
                  </a:lnTo>
                  <a:lnTo>
                    <a:pt x="696" y="560"/>
                  </a:lnTo>
                  <a:lnTo>
                    <a:pt x="826" y="591"/>
                  </a:lnTo>
                  <a:lnTo>
                    <a:pt x="935" y="644"/>
                  </a:lnTo>
                  <a:lnTo>
                    <a:pt x="1015" y="707"/>
                  </a:lnTo>
                  <a:lnTo>
                    <a:pt x="1065" y="792"/>
                  </a:lnTo>
                  <a:lnTo>
                    <a:pt x="1094" y="876"/>
                  </a:lnTo>
                  <a:lnTo>
                    <a:pt x="1104" y="971"/>
                  </a:lnTo>
                  <a:lnTo>
                    <a:pt x="1065" y="1151"/>
                  </a:lnTo>
                  <a:lnTo>
                    <a:pt x="975" y="1319"/>
                  </a:lnTo>
                  <a:lnTo>
                    <a:pt x="826" y="1457"/>
                  </a:lnTo>
                  <a:lnTo>
                    <a:pt x="647" y="1552"/>
                  </a:lnTo>
                  <a:lnTo>
                    <a:pt x="448" y="1594"/>
                  </a:lnTo>
                  <a:lnTo>
                    <a:pt x="368" y="1931"/>
                  </a:lnTo>
                  <a:lnTo>
                    <a:pt x="368" y="1953"/>
                  </a:lnTo>
                  <a:lnTo>
                    <a:pt x="358" y="1974"/>
                  </a:lnTo>
                  <a:lnTo>
                    <a:pt x="358" y="2005"/>
                  </a:lnTo>
                  <a:lnTo>
                    <a:pt x="348" y="2016"/>
                  </a:lnTo>
                  <a:lnTo>
                    <a:pt x="348" y="2037"/>
                  </a:lnTo>
                  <a:lnTo>
                    <a:pt x="318" y="2037"/>
                  </a:lnTo>
                  <a:lnTo>
                    <a:pt x="308" y="2026"/>
                  </a:lnTo>
                  <a:lnTo>
                    <a:pt x="308" y="2016"/>
                  </a:lnTo>
                  <a:lnTo>
                    <a:pt x="318" y="1984"/>
                  </a:lnTo>
                  <a:lnTo>
                    <a:pt x="328" y="1910"/>
                  </a:lnTo>
                  <a:lnTo>
                    <a:pt x="358" y="1815"/>
                  </a:lnTo>
                  <a:lnTo>
                    <a:pt x="378" y="1710"/>
                  </a:lnTo>
                  <a:lnTo>
                    <a:pt x="408" y="1604"/>
                  </a:lnTo>
                  <a:lnTo>
                    <a:pt x="269" y="1573"/>
                  </a:lnTo>
                  <a:lnTo>
                    <a:pt x="149" y="1509"/>
                  </a:lnTo>
                  <a:lnTo>
                    <a:pt x="70" y="1425"/>
                  </a:lnTo>
                  <a:lnTo>
                    <a:pt x="20" y="1319"/>
                  </a:lnTo>
                  <a:lnTo>
                    <a:pt x="0" y="1193"/>
                  </a:lnTo>
                  <a:lnTo>
                    <a:pt x="40" y="1013"/>
                  </a:lnTo>
                  <a:lnTo>
                    <a:pt x="129" y="845"/>
                  </a:lnTo>
                  <a:lnTo>
                    <a:pt x="279" y="707"/>
                  </a:lnTo>
                  <a:lnTo>
                    <a:pt x="458" y="612"/>
                  </a:lnTo>
                  <a:lnTo>
                    <a:pt x="657" y="570"/>
                  </a:lnTo>
                  <a:lnTo>
                    <a:pt x="776" y="42"/>
                  </a:lnTo>
                  <a:lnTo>
                    <a:pt x="786" y="21"/>
                  </a:lnTo>
                  <a:lnTo>
                    <a:pt x="786" y="11"/>
                  </a:lnTo>
                  <a:lnTo>
                    <a:pt x="7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61" name="Freeform 13"/>
            <p:cNvSpPr>
              <a:spLocks noEditPoints="1"/>
            </p:cNvSpPr>
            <p:nvPr/>
          </p:nvSpPr>
          <p:spPr bwMode="auto">
            <a:xfrm>
              <a:off x="12359" y="4989"/>
              <a:ext cx="676" cy="1056"/>
            </a:xfrm>
            <a:custGeom>
              <a:avLst/>
              <a:gdLst/>
              <a:ahLst/>
              <a:cxnLst>
                <a:cxn ang="0">
                  <a:pos x="676" y="760"/>
                </a:cxn>
                <a:cxn ang="0">
                  <a:pos x="676" y="781"/>
                </a:cxn>
                <a:cxn ang="0">
                  <a:pos x="676" y="760"/>
                </a:cxn>
                <a:cxn ang="0">
                  <a:pos x="318" y="0"/>
                </a:cxn>
                <a:cxn ang="0">
                  <a:pos x="428" y="11"/>
                </a:cxn>
                <a:cxn ang="0">
                  <a:pos x="527" y="53"/>
                </a:cxn>
                <a:cxn ang="0">
                  <a:pos x="607" y="127"/>
                </a:cxn>
                <a:cxn ang="0">
                  <a:pos x="656" y="211"/>
                </a:cxn>
                <a:cxn ang="0">
                  <a:pos x="676" y="317"/>
                </a:cxn>
                <a:cxn ang="0">
                  <a:pos x="656" y="422"/>
                </a:cxn>
                <a:cxn ang="0">
                  <a:pos x="607" y="517"/>
                </a:cxn>
                <a:cxn ang="0">
                  <a:pos x="537" y="591"/>
                </a:cxn>
                <a:cxn ang="0">
                  <a:pos x="457" y="665"/>
                </a:cxn>
                <a:cxn ang="0">
                  <a:pos x="338" y="771"/>
                </a:cxn>
                <a:cxn ang="0">
                  <a:pos x="258" y="845"/>
                </a:cxn>
                <a:cxn ang="0">
                  <a:pos x="159" y="940"/>
                </a:cxn>
                <a:cxn ang="0">
                  <a:pos x="557" y="940"/>
                </a:cxn>
                <a:cxn ang="0">
                  <a:pos x="577" y="929"/>
                </a:cxn>
                <a:cxn ang="0">
                  <a:pos x="587" y="929"/>
                </a:cxn>
                <a:cxn ang="0">
                  <a:pos x="597" y="908"/>
                </a:cxn>
                <a:cxn ang="0">
                  <a:pos x="617" y="845"/>
                </a:cxn>
                <a:cxn ang="0">
                  <a:pos x="627" y="802"/>
                </a:cxn>
                <a:cxn ang="0">
                  <a:pos x="627" y="781"/>
                </a:cxn>
                <a:cxn ang="0">
                  <a:pos x="676" y="781"/>
                </a:cxn>
                <a:cxn ang="0">
                  <a:pos x="627" y="1056"/>
                </a:cxn>
                <a:cxn ang="0">
                  <a:pos x="0" y="1056"/>
                </a:cxn>
                <a:cxn ang="0">
                  <a:pos x="0" y="1013"/>
                </a:cxn>
                <a:cxn ang="0">
                  <a:pos x="378" y="612"/>
                </a:cxn>
                <a:cxn ang="0">
                  <a:pos x="438" y="539"/>
                </a:cxn>
                <a:cxn ang="0">
                  <a:pos x="487" y="433"/>
                </a:cxn>
                <a:cxn ang="0">
                  <a:pos x="517" y="306"/>
                </a:cxn>
                <a:cxn ang="0">
                  <a:pos x="507" y="211"/>
                </a:cxn>
                <a:cxn ang="0">
                  <a:pos x="457" y="138"/>
                </a:cxn>
                <a:cxn ang="0">
                  <a:pos x="388" y="74"/>
                </a:cxn>
                <a:cxn ang="0">
                  <a:pos x="288" y="53"/>
                </a:cxn>
                <a:cxn ang="0">
                  <a:pos x="229" y="64"/>
                </a:cxn>
                <a:cxn ang="0">
                  <a:pos x="169" y="85"/>
                </a:cxn>
                <a:cxn ang="0">
                  <a:pos x="119" y="127"/>
                </a:cxn>
                <a:cxn ang="0">
                  <a:pos x="69" y="201"/>
                </a:cxn>
                <a:cxn ang="0">
                  <a:pos x="99" y="201"/>
                </a:cxn>
                <a:cxn ang="0">
                  <a:pos x="139" y="222"/>
                </a:cxn>
                <a:cxn ang="0">
                  <a:pos x="149" y="243"/>
                </a:cxn>
                <a:cxn ang="0">
                  <a:pos x="159" y="254"/>
                </a:cxn>
                <a:cxn ang="0">
                  <a:pos x="159" y="317"/>
                </a:cxn>
                <a:cxn ang="0">
                  <a:pos x="139" y="338"/>
                </a:cxn>
                <a:cxn ang="0">
                  <a:pos x="129" y="359"/>
                </a:cxn>
                <a:cxn ang="0">
                  <a:pos x="99" y="370"/>
                </a:cxn>
                <a:cxn ang="0">
                  <a:pos x="59" y="370"/>
                </a:cxn>
                <a:cxn ang="0">
                  <a:pos x="40" y="359"/>
                </a:cxn>
                <a:cxn ang="0">
                  <a:pos x="30" y="359"/>
                </a:cxn>
                <a:cxn ang="0">
                  <a:pos x="10" y="338"/>
                </a:cxn>
                <a:cxn ang="0">
                  <a:pos x="0" y="317"/>
                </a:cxn>
                <a:cxn ang="0">
                  <a:pos x="0" y="285"/>
                </a:cxn>
                <a:cxn ang="0">
                  <a:pos x="20" y="180"/>
                </a:cxn>
                <a:cxn ang="0">
                  <a:pos x="89" y="85"/>
                </a:cxn>
                <a:cxn ang="0">
                  <a:pos x="189" y="22"/>
                </a:cxn>
                <a:cxn ang="0">
                  <a:pos x="318" y="0"/>
                </a:cxn>
              </a:cxnLst>
              <a:rect l="0" t="0" r="r" b="b"/>
              <a:pathLst>
                <a:path w="676" h="1056">
                  <a:moveTo>
                    <a:pt x="676" y="760"/>
                  </a:moveTo>
                  <a:lnTo>
                    <a:pt x="676" y="781"/>
                  </a:lnTo>
                  <a:lnTo>
                    <a:pt x="676" y="760"/>
                  </a:lnTo>
                  <a:close/>
                  <a:moveTo>
                    <a:pt x="318" y="0"/>
                  </a:moveTo>
                  <a:lnTo>
                    <a:pt x="428" y="11"/>
                  </a:lnTo>
                  <a:lnTo>
                    <a:pt x="527" y="53"/>
                  </a:lnTo>
                  <a:lnTo>
                    <a:pt x="607" y="127"/>
                  </a:lnTo>
                  <a:lnTo>
                    <a:pt x="656" y="211"/>
                  </a:lnTo>
                  <a:lnTo>
                    <a:pt x="676" y="317"/>
                  </a:lnTo>
                  <a:lnTo>
                    <a:pt x="656" y="422"/>
                  </a:lnTo>
                  <a:lnTo>
                    <a:pt x="607" y="517"/>
                  </a:lnTo>
                  <a:lnTo>
                    <a:pt x="537" y="591"/>
                  </a:lnTo>
                  <a:lnTo>
                    <a:pt x="457" y="665"/>
                  </a:lnTo>
                  <a:lnTo>
                    <a:pt x="338" y="771"/>
                  </a:lnTo>
                  <a:lnTo>
                    <a:pt x="258" y="845"/>
                  </a:lnTo>
                  <a:lnTo>
                    <a:pt x="159" y="940"/>
                  </a:lnTo>
                  <a:lnTo>
                    <a:pt x="557" y="940"/>
                  </a:lnTo>
                  <a:lnTo>
                    <a:pt x="577" y="929"/>
                  </a:lnTo>
                  <a:lnTo>
                    <a:pt x="587" y="929"/>
                  </a:lnTo>
                  <a:lnTo>
                    <a:pt x="597" y="908"/>
                  </a:lnTo>
                  <a:lnTo>
                    <a:pt x="617" y="845"/>
                  </a:lnTo>
                  <a:lnTo>
                    <a:pt x="627" y="802"/>
                  </a:lnTo>
                  <a:lnTo>
                    <a:pt x="627" y="781"/>
                  </a:lnTo>
                  <a:lnTo>
                    <a:pt x="676" y="781"/>
                  </a:lnTo>
                  <a:lnTo>
                    <a:pt x="627" y="1056"/>
                  </a:lnTo>
                  <a:lnTo>
                    <a:pt x="0" y="1056"/>
                  </a:lnTo>
                  <a:lnTo>
                    <a:pt x="0" y="1013"/>
                  </a:lnTo>
                  <a:lnTo>
                    <a:pt x="378" y="612"/>
                  </a:lnTo>
                  <a:lnTo>
                    <a:pt x="438" y="539"/>
                  </a:lnTo>
                  <a:lnTo>
                    <a:pt x="487" y="433"/>
                  </a:lnTo>
                  <a:lnTo>
                    <a:pt x="517" y="306"/>
                  </a:lnTo>
                  <a:lnTo>
                    <a:pt x="507" y="211"/>
                  </a:lnTo>
                  <a:lnTo>
                    <a:pt x="457" y="138"/>
                  </a:lnTo>
                  <a:lnTo>
                    <a:pt x="388" y="74"/>
                  </a:lnTo>
                  <a:lnTo>
                    <a:pt x="288" y="53"/>
                  </a:lnTo>
                  <a:lnTo>
                    <a:pt x="229" y="64"/>
                  </a:lnTo>
                  <a:lnTo>
                    <a:pt x="169" y="85"/>
                  </a:lnTo>
                  <a:lnTo>
                    <a:pt x="119" y="127"/>
                  </a:lnTo>
                  <a:lnTo>
                    <a:pt x="69" y="201"/>
                  </a:lnTo>
                  <a:lnTo>
                    <a:pt x="99" y="201"/>
                  </a:lnTo>
                  <a:lnTo>
                    <a:pt x="139" y="222"/>
                  </a:lnTo>
                  <a:lnTo>
                    <a:pt x="149" y="243"/>
                  </a:lnTo>
                  <a:lnTo>
                    <a:pt x="159" y="254"/>
                  </a:lnTo>
                  <a:lnTo>
                    <a:pt x="159" y="317"/>
                  </a:lnTo>
                  <a:lnTo>
                    <a:pt x="139" y="338"/>
                  </a:lnTo>
                  <a:lnTo>
                    <a:pt x="129" y="359"/>
                  </a:lnTo>
                  <a:lnTo>
                    <a:pt x="99" y="370"/>
                  </a:lnTo>
                  <a:lnTo>
                    <a:pt x="59" y="370"/>
                  </a:lnTo>
                  <a:lnTo>
                    <a:pt x="40" y="359"/>
                  </a:lnTo>
                  <a:lnTo>
                    <a:pt x="30" y="359"/>
                  </a:lnTo>
                  <a:lnTo>
                    <a:pt x="10" y="338"/>
                  </a:lnTo>
                  <a:lnTo>
                    <a:pt x="0" y="317"/>
                  </a:lnTo>
                  <a:lnTo>
                    <a:pt x="0" y="285"/>
                  </a:lnTo>
                  <a:lnTo>
                    <a:pt x="20" y="180"/>
                  </a:lnTo>
                  <a:lnTo>
                    <a:pt x="89" y="85"/>
                  </a:lnTo>
                  <a:lnTo>
                    <a:pt x="189" y="22"/>
                  </a:lnTo>
                  <a:lnTo>
                    <a:pt x="3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62" name="Freeform 14"/>
            <p:cNvSpPr>
              <a:spLocks/>
            </p:cNvSpPr>
            <p:nvPr/>
          </p:nvSpPr>
          <p:spPr bwMode="auto">
            <a:xfrm>
              <a:off x="13433" y="4050"/>
              <a:ext cx="498" cy="2259"/>
            </a:xfrm>
            <a:custGeom>
              <a:avLst/>
              <a:gdLst/>
              <a:ahLst/>
              <a:cxnLst>
                <a:cxn ang="0">
                  <a:pos x="468" y="0"/>
                </a:cxn>
                <a:cxn ang="0">
                  <a:pos x="478" y="0"/>
                </a:cxn>
                <a:cxn ang="0">
                  <a:pos x="488" y="11"/>
                </a:cxn>
                <a:cxn ang="0">
                  <a:pos x="488" y="32"/>
                </a:cxn>
                <a:cxn ang="0">
                  <a:pos x="478" y="42"/>
                </a:cxn>
                <a:cxn ang="0">
                  <a:pos x="458" y="53"/>
                </a:cxn>
                <a:cxn ang="0">
                  <a:pos x="319" y="232"/>
                </a:cxn>
                <a:cxn ang="0">
                  <a:pos x="229" y="443"/>
                </a:cxn>
                <a:cxn ang="0">
                  <a:pos x="160" y="654"/>
                </a:cxn>
                <a:cxn ang="0">
                  <a:pos x="130" y="887"/>
                </a:cxn>
                <a:cxn ang="0">
                  <a:pos x="120" y="1119"/>
                </a:cxn>
                <a:cxn ang="0">
                  <a:pos x="130" y="1298"/>
                </a:cxn>
                <a:cxn ang="0">
                  <a:pos x="150" y="1478"/>
                </a:cxn>
                <a:cxn ang="0">
                  <a:pos x="189" y="1668"/>
                </a:cxn>
                <a:cxn ang="0">
                  <a:pos x="249" y="1847"/>
                </a:cxn>
                <a:cxn ang="0">
                  <a:pos x="339" y="2016"/>
                </a:cxn>
                <a:cxn ang="0">
                  <a:pos x="458" y="2174"/>
                </a:cxn>
                <a:cxn ang="0">
                  <a:pos x="498" y="2216"/>
                </a:cxn>
                <a:cxn ang="0">
                  <a:pos x="498" y="2227"/>
                </a:cxn>
                <a:cxn ang="0">
                  <a:pos x="468" y="2259"/>
                </a:cxn>
                <a:cxn ang="0">
                  <a:pos x="378" y="2195"/>
                </a:cxn>
                <a:cxn ang="0">
                  <a:pos x="309" y="2111"/>
                </a:cxn>
                <a:cxn ang="0">
                  <a:pos x="219" y="1995"/>
                </a:cxn>
                <a:cxn ang="0">
                  <a:pos x="140" y="1836"/>
                </a:cxn>
                <a:cxn ang="0">
                  <a:pos x="70" y="1646"/>
                </a:cxn>
                <a:cxn ang="0">
                  <a:pos x="20" y="1456"/>
                </a:cxn>
                <a:cxn ang="0">
                  <a:pos x="0" y="1277"/>
                </a:cxn>
                <a:cxn ang="0">
                  <a:pos x="0" y="1129"/>
                </a:cxn>
                <a:cxn ang="0">
                  <a:pos x="10" y="929"/>
                </a:cxn>
                <a:cxn ang="0">
                  <a:pos x="50" y="697"/>
                </a:cxn>
                <a:cxn ang="0">
                  <a:pos x="130" y="443"/>
                </a:cxn>
                <a:cxn ang="0">
                  <a:pos x="209" y="285"/>
                </a:cxn>
                <a:cxn ang="0">
                  <a:pos x="299" y="158"/>
                </a:cxn>
                <a:cxn ang="0">
                  <a:pos x="378" y="74"/>
                </a:cxn>
                <a:cxn ang="0">
                  <a:pos x="438" y="21"/>
                </a:cxn>
                <a:cxn ang="0">
                  <a:pos x="468" y="0"/>
                </a:cxn>
              </a:cxnLst>
              <a:rect l="0" t="0" r="r" b="b"/>
              <a:pathLst>
                <a:path w="498" h="2259">
                  <a:moveTo>
                    <a:pt x="468" y="0"/>
                  </a:moveTo>
                  <a:lnTo>
                    <a:pt x="478" y="0"/>
                  </a:lnTo>
                  <a:lnTo>
                    <a:pt x="488" y="11"/>
                  </a:lnTo>
                  <a:lnTo>
                    <a:pt x="488" y="32"/>
                  </a:lnTo>
                  <a:lnTo>
                    <a:pt x="478" y="42"/>
                  </a:lnTo>
                  <a:lnTo>
                    <a:pt x="458" y="53"/>
                  </a:lnTo>
                  <a:lnTo>
                    <a:pt x="319" y="232"/>
                  </a:lnTo>
                  <a:lnTo>
                    <a:pt x="229" y="443"/>
                  </a:lnTo>
                  <a:lnTo>
                    <a:pt x="160" y="654"/>
                  </a:lnTo>
                  <a:lnTo>
                    <a:pt x="130" y="887"/>
                  </a:lnTo>
                  <a:lnTo>
                    <a:pt x="120" y="1119"/>
                  </a:lnTo>
                  <a:lnTo>
                    <a:pt x="130" y="1298"/>
                  </a:lnTo>
                  <a:lnTo>
                    <a:pt x="150" y="1478"/>
                  </a:lnTo>
                  <a:lnTo>
                    <a:pt x="189" y="1668"/>
                  </a:lnTo>
                  <a:lnTo>
                    <a:pt x="249" y="1847"/>
                  </a:lnTo>
                  <a:lnTo>
                    <a:pt x="339" y="2016"/>
                  </a:lnTo>
                  <a:lnTo>
                    <a:pt x="458" y="2174"/>
                  </a:lnTo>
                  <a:lnTo>
                    <a:pt x="498" y="2216"/>
                  </a:lnTo>
                  <a:lnTo>
                    <a:pt x="498" y="2227"/>
                  </a:lnTo>
                  <a:lnTo>
                    <a:pt x="468" y="2259"/>
                  </a:lnTo>
                  <a:lnTo>
                    <a:pt x="378" y="2195"/>
                  </a:lnTo>
                  <a:lnTo>
                    <a:pt x="309" y="2111"/>
                  </a:lnTo>
                  <a:lnTo>
                    <a:pt x="219" y="1995"/>
                  </a:lnTo>
                  <a:lnTo>
                    <a:pt x="140" y="1836"/>
                  </a:lnTo>
                  <a:lnTo>
                    <a:pt x="70" y="1646"/>
                  </a:lnTo>
                  <a:lnTo>
                    <a:pt x="20" y="1456"/>
                  </a:lnTo>
                  <a:lnTo>
                    <a:pt x="0" y="1277"/>
                  </a:lnTo>
                  <a:lnTo>
                    <a:pt x="0" y="1129"/>
                  </a:lnTo>
                  <a:lnTo>
                    <a:pt x="10" y="929"/>
                  </a:lnTo>
                  <a:lnTo>
                    <a:pt x="50" y="697"/>
                  </a:lnTo>
                  <a:lnTo>
                    <a:pt x="130" y="443"/>
                  </a:lnTo>
                  <a:lnTo>
                    <a:pt x="209" y="285"/>
                  </a:lnTo>
                  <a:lnTo>
                    <a:pt x="299" y="158"/>
                  </a:lnTo>
                  <a:lnTo>
                    <a:pt x="378" y="74"/>
                  </a:lnTo>
                  <a:lnTo>
                    <a:pt x="438" y="21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63" name="Freeform 15"/>
            <p:cNvSpPr>
              <a:spLocks/>
            </p:cNvSpPr>
            <p:nvPr/>
          </p:nvSpPr>
          <p:spPr bwMode="auto">
            <a:xfrm>
              <a:off x="14120" y="4747"/>
              <a:ext cx="915" cy="1013"/>
            </a:xfrm>
            <a:custGeom>
              <a:avLst/>
              <a:gdLst/>
              <a:ahLst/>
              <a:cxnLst>
                <a:cxn ang="0">
                  <a:pos x="487" y="0"/>
                </a:cxn>
                <a:cxn ang="0">
                  <a:pos x="617" y="126"/>
                </a:cxn>
                <a:cxn ang="0">
                  <a:pos x="706" y="169"/>
                </a:cxn>
                <a:cxn ang="0">
                  <a:pos x="806" y="105"/>
                </a:cxn>
                <a:cxn ang="0">
                  <a:pos x="885" y="0"/>
                </a:cxn>
                <a:cxn ang="0">
                  <a:pos x="915" y="10"/>
                </a:cxn>
                <a:cxn ang="0">
                  <a:pos x="885" y="84"/>
                </a:cxn>
                <a:cxn ang="0">
                  <a:pos x="766" y="232"/>
                </a:cxn>
                <a:cxn ang="0">
                  <a:pos x="617" y="401"/>
                </a:cxn>
                <a:cxn ang="0">
                  <a:pos x="507" y="496"/>
                </a:cxn>
                <a:cxn ang="0">
                  <a:pos x="388" y="612"/>
                </a:cxn>
                <a:cxn ang="0">
                  <a:pos x="199" y="791"/>
                </a:cxn>
                <a:cxn ang="0">
                  <a:pos x="209" y="802"/>
                </a:cxn>
                <a:cxn ang="0">
                  <a:pos x="269" y="791"/>
                </a:cxn>
                <a:cxn ang="0">
                  <a:pos x="318" y="802"/>
                </a:cxn>
                <a:cxn ang="0">
                  <a:pos x="388" y="833"/>
                </a:cxn>
                <a:cxn ang="0">
                  <a:pos x="478" y="865"/>
                </a:cxn>
                <a:cxn ang="0">
                  <a:pos x="577" y="854"/>
                </a:cxn>
                <a:cxn ang="0">
                  <a:pos x="726" y="770"/>
                </a:cxn>
                <a:cxn ang="0">
                  <a:pos x="786" y="664"/>
                </a:cxn>
                <a:cxn ang="0">
                  <a:pos x="796" y="643"/>
                </a:cxn>
                <a:cxn ang="0">
                  <a:pos x="836" y="654"/>
                </a:cxn>
                <a:cxn ang="0">
                  <a:pos x="826" y="717"/>
                </a:cxn>
                <a:cxn ang="0">
                  <a:pos x="746" y="865"/>
                </a:cxn>
                <a:cxn ang="0">
                  <a:pos x="597" y="992"/>
                </a:cxn>
                <a:cxn ang="0">
                  <a:pos x="418" y="992"/>
                </a:cxn>
                <a:cxn ang="0">
                  <a:pos x="269" y="844"/>
                </a:cxn>
                <a:cxn ang="0">
                  <a:pos x="169" y="865"/>
                </a:cxn>
                <a:cxn ang="0">
                  <a:pos x="60" y="981"/>
                </a:cxn>
                <a:cxn ang="0">
                  <a:pos x="50" y="1013"/>
                </a:cxn>
                <a:cxn ang="0">
                  <a:pos x="0" y="1002"/>
                </a:cxn>
                <a:cxn ang="0">
                  <a:pos x="10" y="960"/>
                </a:cxn>
                <a:cxn ang="0">
                  <a:pos x="129" y="802"/>
                </a:cxn>
                <a:cxn ang="0">
                  <a:pos x="408" y="506"/>
                </a:cxn>
                <a:cxn ang="0">
                  <a:pos x="507" y="411"/>
                </a:cxn>
                <a:cxn ang="0">
                  <a:pos x="706" y="211"/>
                </a:cxn>
                <a:cxn ang="0">
                  <a:pos x="617" y="200"/>
                </a:cxn>
                <a:cxn ang="0">
                  <a:pos x="497" y="158"/>
                </a:cxn>
                <a:cxn ang="0">
                  <a:pos x="388" y="147"/>
                </a:cxn>
                <a:cxn ang="0">
                  <a:pos x="279" y="190"/>
                </a:cxn>
                <a:cxn ang="0">
                  <a:pos x="219" y="274"/>
                </a:cxn>
                <a:cxn ang="0">
                  <a:pos x="189" y="253"/>
                </a:cxn>
                <a:cxn ang="0">
                  <a:pos x="239" y="147"/>
                </a:cxn>
                <a:cxn ang="0">
                  <a:pos x="358" y="21"/>
                </a:cxn>
              </a:cxnLst>
              <a:rect l="0" t="0" r="r" b="b"/>
              <a:pathLst>
                <a:path w="915" h="1013">
                  <a:moveTo>
                    <a:pt x="448" y="0"/>
                  </a:moveTo>
                  <a:lnTo>
                    <a:pt x="487" y="0"/>
                  </a:lnTo>
                  <a:lnTo>
                    <a:pt x="577" y="63"/>
                  </a:lnTo>
                  <a:lnTo>
                    <a:pt x="617" y="126"/>
                  </a:lnTo>
                  <a:lnTo>
                    <a:pt x="647" y="147"/>
                  </a:lnTo>
                  <a:lnTo>
                    <a:pt x="706" y="169"/>
                  </a:lnTo>
                  <a:lnTo>
                    <a:pt x="756" y="158"/>
                  </a:lnTo>
                  <a:lnTo>
                    <a:pt x="806" y="105"/>
                  </a:lnTo>
                  <a:lnTo>
                    <a:pt x="866" y="21"/>
                  </a:lnTo>
                  <a:lnTo>
                    <a:pt x="885" y="0"/>
                  </a:lnTo>
                  <a:lnTo>
                    <a:pt x="905" y="0"/>
                  </a:lnTo>
                  <a:lnTo>
                    <a:pt x="915" y="10"/>
                  </a:lnTo>
                  <a:lnTo>
                    <a:pt x="915" y="21"/>
                  </a:lnTo>
                  <a:lnTo>
                    <a:pt x="885" y="84"/>
                  </a:lnTo>
                  <a:lnTo>
                    <a:pt x="836" y="147"/>
                  </a:lnTo>
                  <a:lnTo>
                    <a:pt x="766" y="232"/>
                  </a:lnTo>
                  <a:lnTo>
                    <a:pt x="667" y="348"/>
                  </a:lnTo>
                  <a:lnTo>
                    <a:pt x="617" y="401"/>
                  </a:lnTo>
                  <a:lnTo>
                    <a:pt x="557" y="453"/>
                  </a:lnTo>
                  <a:lnTo>
                    <a:pt x="507" y="496"/>
                  </a:lnTo>
                  <a:lnTo>
                    <a:pt x="458" y="548"/>
                  </a:lnTo>
                  <a:lnTo>
                    <a:pt x="388" y="612"/>
                  </a:lnTo>
                  <a:lnTo>
                    <a:pt x="219" y="791"/>
                  </a:lnTo>
                  <a:lnTo>
                    <a:pt x="199" y="791"/>
                  </a:lnTo>
                  <a:lnTo>
                    <a:pt x="179" y="802"/>
                  </a:lnTo>
                  <a:lnTo>
                    <a:pt x="209" y="802"/>
                  </a:lnTo>
                  <a:lnTo>
                    <a:pt x="219" y="791"/>
                  </a:lnTo>
                  <a:lnTo>
                    <a:pt x="269" y="791"/>
                  </a:lnTo>
                  <a:lnTo>
                    <a:pt x="288" y="802"/>
                  </a:lnTo>
                  <a:lnTo>
                    <a:pt x="318" y="802"/>
                  </a:lnTo>
                  <a:lnTo>
                    <a:pt x="348" y="812"/>
                  </a:lnTo>
                  <a:lnTo>
                    <a:pt x="388" y="833"/>
                  </a:lnTo>
                  <a:lnTo>
                    <a:pt x="438" y="854"/>
                  </a:lnTo>
                  <a:lnTo>
                    <a:pt x="478" y="865"/>
                  </a:lnTo>
                  <a:lnTo>
                    <a:pt x="517" y="865"/>
                  </a:lnTo>
                  <a:lnTo>
                    <a:pt x="577" y="854"/>
                  </a:lnTo>
                  <a:lnTo>
                    <a:pt x="657" y="823"/>
                  </a:lnTo>
                  <a:lnTo>
                    <a:pt x="726" y="770"/>
                  </a:lnTo>
                  <a:lnTo>
                    <a:pt x="776" y="675"/>
                  </a:lnTo>
                  <a:lnTo>
                    <a:pt x="786" y="664"/>
                  </a:lnTo>
                  <a:lnTo>
                    <a:pt x="786" y="654"/>
                  </a:lnTo>
                  <a:lnTo>
                    <a:pt x="796" y="643"/>
                  </a:lnTo>
                  <a:lnTo>
                    <a:pt x="826" y="643"/>
                  </a:lnTo>
                  <a:lnTo>
                    <a:pt x="836" y="654"/>
                  </a:lnTo>
                  <a:lnTo>
                    <a:pt x="836" y="664"/>
                  </a:lnTo>
                  <a:lnTo>
                    <a:pt x="826" y="717"/>
                  </a:lnTo>
                  <a:lnTo>
                    <a:pt x="796" y="781"/>
                  </a:lnTo>
                  <a:lnTo>
                    <a:pt x="746" y="865"/>
                  </a:lnTo>
                  <a:lnTo>
                    <a:pt x="677" y="939"/>
                  </a:lnTo>
                  <a:lnTo>
                    <a:pt x="597" y="992"/>
                  </a:lnTo>
                  <a:lnTo>
                    <a:pt x="497" y="1013"/>
                  </a:lnTo>
                  <a:lnTo>
                    <a:pt x="418" y="992"/>
                  </a:lnTo>
                  <a:lnTo>
                    <a:pt x="288" y="854"/>
                  </a:lnTo>
                  <a:lnTo>
                    <a:pt x="269" y="844"/>
                  </a:lnTo>
                  <a:lnTo>
                    <a:pt x="239" y="844"/>
                  </a:lnTo>
                  <a:lnTo>
                    <a:pt x="169" y="865"/>
                  </a:lnTo>
                  <a:lnTo>
                    <a:pt x="109" y="907"/>
                  </a:lnTo>
                  <a:lnTo>
                    <a:pt x="60" y="981"/>
                  </a:lnTo>
                  <a:lnTo>
                    <a:pt x="50" y="1002"/>
                  </a:lnTo>
                  <a:lnTo>
                    <a:pt x="50" y="1013"/>
                  </a:lnTo>
                  <a:lnTo>
                    <a:pt x="10" y="1013"/>
                  </a:lnTo>
                  <a:lnTo>
                    <a:pt x="0" y="1002"/>
                  </a:lnTo>
                  <a:lnTo>
                    <a:pt x="0" y="992"/>
                  </a:lnTo>
                  <a:lnTo>
                    <a:pt x="10" y="960"/>
                  </a:lnTo>
                  <a:lnTo>
                    <a:pt x="60" y="897"/>
                  </a:lnTo>
                  <a:lnTo>
                    <a:pt x="129" y="802"/>
                  </a:lnTo>
                  <a:lnTo>
                    <a:pt x="219" y="696"/>
                  </a:lnTo>
                  <a:lnTo>
                    <a:pt x="408" y="506"/>
                  </a:lnTo>
                  <a:lnTo>
                    <a:pt x="448" y="475"/>
                  </a:lnTo>
                  <a:lnTo>
                    <a:pt x="507" y="411"/>
                  </a:lnTo>
                  <a:lnTo>
                    <a:pt x="577" y="348"/>
                  </a:lnTo>
                  <a:lnTo>
                    <a:pt x="706" y="211"/>
                  </a:lnTo>
                  <a:lnTo>
                    <a:pt x="657" y="211"/>
                  </a:lnTo>
                  <a:lnTo>
                    <a:pt x="617" y="200"/>
                  </a:lnTo>
                  <a:lnTo>
                    <a:pt x="547" y="179"/>
                  </a:lnTo>
                  <a:lnTo>
                    <a:pt x="497" y="158"/>
                  </a:lnTo>
                  <a:lnTo>
                    <a:pt x="458" y="147"/>
                  </a:lnTo>
                  <a:lnTo>
                    <a:pt x="388" y="147"/>
                  </a:lnTo>
                  <a:lnTo>
                    <a:pt x="338" y="158"/>
                  </a:lnTo>
                  <a:lnTo>
                    <a:pt x="279" y="190"/>
                  </a:lnTo>
                  <a:lnTo>
                    <a:pt x="239" y="253"/>
                  </a:lnTo>
                  <a:lnTo>
                    <a:pt x="219" y="274"/>
                  </a:lnTo>
                  <a:lnTo>
                    <a:pt x="209" y="274"/>
                  </a:lnTo>
                  <a:lnTo>
                    <a:pt x="189" y="253"/>
                  </a:lnTo>
                  <a:lnTo>
                    <a:pt x="199" y="211"/>
                  </a:lnTo>
                  <a:lnTo>
                    <a:pt x="239" y="147"/>
                  </a:lnTo>
                  <a:lnTo>
                    <a:pt x="288" y="74"/>
                  </a:lnTo>
                  <a:lnTo>
                    <a:pt x="358" y="21"/>
                  </a:lnTo>
                  <a:lnTo>
                    <a:pt x="4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64" name="Freeform 16"/>
            <p:cNvSpPr>
              <a:spLocks/>
            </p:cNvSpPr>
            <p:nvPr/>
          </p:nvSpPr>
          <p:spPr bwMode="auto">
            <a:xfrm>
              <a:off x="15284" y="4040"/>
              <a:ext cx="488" cy="225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50" y="21"/>
                </a:cxn>
                <a:cxn ang="0">
                  <a:pos x="110" y="73"/>
                </a:cxn>
                <a:cxn ang="0">
                  <a:pos x="179" y="158"/>
                </a:cxn>
                <a:cxn ang="0">
                  <a:pos x="269" y="274"/>
                </a:cxn>
                <a:cxn ang="0">
                  <a:pos x="348" y="422"/>
                </a:cxn>
                <a:cxn ang="0">
                  <a:pos x="438" y="686"/>
                </a:cxn>
                <a:cxn ang="0">
                  <a:pos x="478" y="928"/>
                </a:cxn>
                <a:cxn ang="0">
                  <a:pos x="488" y="1129"/>
                </a:cxn>
                <a:cxn ang="0">
                  <a:pos x="478" y="1329"/>
                </a:cxn>
                <a:cxn ang="0">
                  <a:pos x="438" y="1561"/>
                </a:cxn>
                <a:cxn ang="0">
                  <a:pos x="358" y="1815"/>
                </a:cxn>
                <a:cxn ang="0">
                  <a:pos x="279" y="1973"/>
                </a:cxn>
                <a:cxn ang="0">
                  <a:pos x="189" y="2100"/>
                </a:cxn>
                <a:cxn ang="0">
                  <a:pos x="110" y="2184"/>
                </a:cxn>
                <a:cxn ang="0">
                  <a:pos x="50" y="2237"/>
                </a:cxn>
                <a:cxn ang="0">
                  <a:pos x="20" y="2258"/>
                </a:cxn>
                <a:cxn ang="0">
                  <a:pos x="0" y="2237"/>
                </a:cxn>
                <a:cxn ang="0">
                  <a:pos x="0" y="2216"/>
                </a:cxn>
                <a:cxn ang="0">
                  <a:pos x="10" y="2205"/>
                </a:cxn>
                <a:cxn ang="0">
                  <a:pos x="30" y="2195"/>
                </a:cxn>
                <a:cxn ang="0">
                  <a:pos x="169" y="2015"/>
                </a:cxn>
                <a:cxn ang="0">
                  <a:pos x="259" y="1804"/>
                </a:cxn>
                <a:cxn ang="0">
                  <a:pos x="328" y="1593"/>
                </a:cxn>
                <a:cxn ang="0">
                  <a:pos x="358" y="1361"/>
                </a:cxn>
                <a:cxn ang="0">
                  <a:pos x="368" y="1129"/>
                </a:cxn>
                <a:cxn ang="0">
                  <a:pos x="358" y="854"/>
                </a:cxn>
                <a:cxn ang="0">
                  <a:pos x="309" y="612"/>
                </a:cxn>
                <a:cxn ang="0">
                  <a:pos x="249" y="401"/>
                </a:cxn>
                <a:cxn ang="0">
                  <a:pos x="149" y="221"/>
                </a:cxn>
                <a:cxn ang="0">
                  <a:pos x="40" y="73"/>
                </a:cxn>
                <a:cxn ang="0">
                  <a:pos x="0" y="31"/>
                </a:cxn>
                <a:cxn ang="0">
                  <a:pos x="0" y="21"/>
                </a:cxn>
                <a:cxn ang="0">
                  <a:pos x="20" y="0"/>
                </a:cxn>
              </a:cxnLst>
              <a:rect l="0" t="0" r="r" b="b"/>
              <a:pathLst>
                <a:path w="488" h="2258">
                  <a:moveTo>
                    <a:pt x="20" y="0"/>
                  </a:moveTo>
                  <a:lnTo>
                    <a:pt x="50" y="21"/>
                  </a:lnTo>
                  <a:lnTo>
                    <a:pt x="110" y="73"/>
                  </a:lnTo>
                  <a:lnTo>
                    <a:pt x="179" y="158"/>
                  </a:lnTo>
                  <a:lnTo>
                    <a:pt x="269" y="274"/>
                  </a:lnTo>
                  <a:lnTo>
                    <a:pt x="348" y="422"/>
                  </a:lnTo>
                  <a:lnTo>
                    <a:pt x="438" y="686"/>
                  </a:lnTo>
                  <a:lnTo>
                    <a:pt x="478" y="928"/>
                  </a:lnTo>
                  <a:lnTo>
                    <a:pt x="488" y="1129"/>
                  </a:lnTo>
                  <a:lnTo>
                    <a:pt x="478" y="1329"/>
                  </a:lnTo>
                  <a:lnTo>
                    <a:pt x="438" y="1561"/>
                  </a:lnTo>
                  <a:lnTo>
                    <a:pt x="358" y="1815"/>
                  </a:lnTo>
                  <a:lnTo>
                    <a:pt x="279" y="1973"/>
                  </a:lnTo>
                  <a:lnTo>
                    <a:pt x="189" y="2100"/>
                  </a:lnTo>
                  <a:lnTo>
                    <a:pt x="110" y="2184"/>
                  </a:lnTo>
                  <a:lnTo>
                    <a:pt x="50" y="2237"/>
                  </a:lnTo>
                  <a:lnTo>
                    <a:pt x="20" y="2258"/>
                  </a:lnTo>
                  <a:lnTo>
                    <a:pt x="0" y="2237"/>
                  </a:lnTo>
                  <a:lnTo>
                    <a:pt x="0" y="2216"/>
                  </a:lnTo>
                  <a:lnTo>
                    <a:pt x="10" y="2205"/>
                  </a:lnTo>
                  <a:lnTo>
                    <a:pt x="30" y="2195"/>
                  </a:lnTo>
                  <a:lnTo>
                    <a:pt x="169" y="2015"/>
                  </a:lnTo>
                  <a:lnTo>
                    <a:pt x="259" y="1804"/>
                  </a:lnTo>
                  <a:lnTo>
                    <a:pt x="328" y="1593"/>
                  </a:lnTo>
                  <a:lnTo>
                    <a:pt x="358" y="1361"/>
                  </a:lnTo>
                  <a:lnTo>
                    <a:pt x="368" y="1129"/>
                  </a:lnTo>
                  <a:lnTo>
                    <a:pt x="358" y="854"/>
                  </a:lnTo>
                  <a:lnTo>
                    <a:pt x="309" y="612"/>
                  </a:lnTo>
                  <a:lnTo>
                    <a:pt x="249" y="401"/>
                  </a:lnTo>
                  <a:lnTo>
                    <a:pt x="149" y="221"/>
                  </a:lnTo>
                  <a:lnTo>
                    <a:pt x="40" y="73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65" name="Freeform 17"/>
            <p:cNvSpPr>
              <a:spLocks/>
            </p:cNvSpPr>
            <p:nvPr/>
          </p:nvSpPr>
          <p:spPr bwMode="auto">
            <a:xfrm>
              <a:off x="16598" y="4420"/>
              <a:ext cx="1412" cy="1498"/>
            </a:xfrm>
            <a:custGeom>
              <a:avLst/>
              <a:gdLst/>
              <a:ahLst/>
              <a:cxnLst>
                <a:cxn ang="0">
                  <a:pos x="686" y="0"/>
                </a:cxn>
                <a:cxn ang="0">
                  <a:pos x="726" y="0"/>
                </a:cxn>
                <a:cxn ang="0">
                  <a:pos x="736" y="21"/>
                </a:cxn>
                <a:cxn ang="0">
                  <a:pos x="746" y="31"/>
                </a:cxn>
                <a:cxn ang="0">
                  <a:pos x="746" y="707"/>
                </a:cxn>
                <a:cxn ang="0">
                  <a:pos x="1383" y="707"/>
                </a:cxn>
                <a:cxn ang="0">
                  <a:pos x="1392" y="717"/>
                </a:cxn>
                <a:cxn ang="0">
                  <a:pos x="1412" y="728"/>
                </a:cxn>
                <a:cxn ang="0">
                  <a:pos x="1412" y="770"/>
                </a:cxn>
                <a:cxn ang="0">
                  <a:pos x="1392" y="780"/>
                </a:cxn>
                <a:cxn ang="0">
                  <a:pos x="1383" y="791"/>
                </a:cxn>
                <a:cxn ang="0">
                  <a:pos x="746" y="791"/>
                </a:cxn>
                <a:cxn ang="0">
                  <a:pos x="746" y="1466"/>
                </a:cxn>
                <a:cxn ang="0">
                  <a:pos x="736" y="1477"/>
                </a:cxn>
                <a:cxn ang="0">
                  <a:pos x="726" y="1498"/>
                </a:cxn>
                <a:cxn ang="0">
                  <a:pos x="686" y="1498"/>
                </a:cxn>
                <a:cxn ang="0">
                  <a:pos x="676" y="1477"/>
                </a:cxn>
                <a:cxn ang="0">
                  <a:pos x="666" y="1466"/>
                </a:cxn>
                <a:cxn ang="0">
                  <a:pos x="666" y="791"/>
                </a:cxn>
                <a:cxn ang="0">
                  <a:pos x="29" y="791"/>
                </a:cxn>
                <a:cxn ang="0">
                  <a:pos x="19" y="780"/>
                </a:cxn>
                <a:cxn ang="0">
                  <a:pos x="0" y="770"/>
                </a:cxn>
                <a:cxn ang="0">
                  <a:pos x="0" y="728"/>
                </a:cxn>
                <a:cxn ang="0">
                  <a:pos x="19" y="717"/>
                </a:cxn>
                <a:cxn ang="0">
                  <a:pos x="29" y="707"/>
                </a:cxn>
                <a:cxn ang="0">
                  <a:pos x="666" y="707"/>
                </a:cxn>
                <a:cxn ang="0">
                  <a:pos x="666" y="31"/>
                </a:cxn>
                <a:cxn ang="0">
                  <a:pos x="676" y="21"/>
                </a:cxn>
                <a:cxn ang="0">
                  <a:pos x="686" y="0"/>
                </a:cxn>
              </a:cxnLst>
              <a:rect l="0" t="0" r="r" b="b"/>
              <a:pathLst>
                <a:path w="1412" h="1498">
                  <a:moveTo>
                    <a:pt x="686" y="0"/>
                  </a:moveTo>
                  <a:lnTo>
                    <a:pt x="726" y="0"/>
                  </a:lnTo>
                  <a:lnTo>
                    <a:pt x="736" y="21"/>
                  </a:lnTo>
                  <a:lnTo>
                    <a:pt x="746" y="31"/>
                  </a:lnTo>
                  <a:lnTo>
                    <a:pt x="746" y="707"/>
                  </a:lnTo>
                  <a:lnTo>
                    <a:pt x="1383" y="707"/>
                  </a:lnTo>
                  <a:lnTo>
                    <a:pt x="1392" y="717"/>
                  </a:lnTo>
                  <a:lnTo>
                    <a:pt x="1412" y="728"/>
                  </a:lnTo>
                  <a:lnTo>
                    <a:pt x="1412" y="770"/>
                  </a:lnTo>
                  <a:lnTo>
                    <a:pt x="1392" y="780"/>
                  </a:lnTo>
                  <a:lnTo>
                    <a:pt x="1383" y="791"/>
                  </a:lnTo>
                  <a:lnTo>
                    <a:pt x="746" y="791"/>
                  </a:lnTo>
                  <a:lnTo>
                    <a:pt x="746" y="1466"/>
                  </a:lnTo>
                  <a:lnTo>
                    <a:pt x="736" y="1477"/>
                  </a:lnTo>
                  <a:lnTo>
                    <a:pt x="726" y="1498"/>
                  </a:lnTo>
                  <a:lnTo>
                    <a:pt x="686" y="1498"/>
                  </a:lnTo>
                  <a:lnTo>
                    <a:pt x="676" y="1477"/>
                  </a:lnTo>
                  <a:lnTo>
                    <a:pt x="666" y="1466"/>
                  </a:lnTo>
                  <a:lnTo>
                    <a:pt x="666" y="791"/>
                  </a:lnTo>
                  <a:lnTo>
                    <a:pt x="29" y="791"/>
                  </a:lnTo>
                  <a:lnTo>
                    <a:pt x="19" y="780"/>
                  </a:lnTo>
                  <a:lnTo>
                    <a:pt x="0" y="770"/>
                  </a:lnTo>
                  <a:lnTo>
                    <a:pt x="0" y="728"/>
                  </a:lnTo>
                  <a:lnTo>
                    <a:pt x="19" y="717"/>
                  </a:lnTo>
                  <a:lnTo>
                    <a:pt x="29" y="707"/>
                  </a:lnTo>
                  <a:lnTo>
                    <a:pt x="666" y="707"/>
                  </a:lnTo>
                  <a:lnTo>
                    <a:pt x="666" y="31"/>
                  </a:lnTo>
                  <a:lnTo>
                    <a:pt x="676" y="21"/>
                  </a:lnTo>
                  <a:lnTo>
                    <a:pt x="6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66" name="Freeform 18"/>
            <p:cNvSpPr>
              <a:spLocks/>
            </p:cNvSpPr>
            <p:nvPr/>
          </p:nvSpPr>
          <p:spPr bwMode="auto">
            <a:xfrm>
              <a:off x="18796" y="5053"/>
              <a:ext cx="219" cy="232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40" y="0"/>
                </a:cxn>
                <a:cxn ang="0">
                  <a:pos x="199" y="42"/>
                </a:cxn>
                <a:cxn ang="0">
                  <a:pos x="209" y="74"/>
                </a:cxn>
                <a:cxn ang="0">
                  <a:pos x="219" y="116"/>
                </a:cxn>
                <a:cxn ang="0">
                  <a:pos x="199" y="179"/>
                </a:cxn>
                <a:cxn ang="0">
                  <a:pos x="170" y="211"/>
                </a:cxn>
                <a:cxn ang="0">
                  <a:pos x="110" y="232"/>
                </a:cxn>
                <a:cxn ang="0">
                  <a:pos x="50" y="211"/>
                </a:cxn>
                <a:cxn ang="0">
                  <a:pos x="20" y="179"/>
                </a:cxn>
                <a:cxn ang="0">
                  <a:pos x="0" y="116"/>
                </a:cxn>
                <a:cxn ang="0">
                  <a:pos x="10" y="84"/>
                </a:cxn>
                <a:cxn ang="0">
                  <a:pos x="20" y="42"/>
                </a:cxn>
                <a:cxn ang="0">
                  <a:pos x="50" y="21"/>
                </a:cxn>
                <a:cxn ang="0">
                  <a:pos x="110" y="0"/>
                </a:cxn>
              </a:cxnLst>
              <a:rect l="0" t="0" r="r" b="b"/>
              <a:pathLst>
                <a:path w="219" h="232">
                  <a:moveTo>
                    <a:pt x="110" y="0"/>
                  </a:moveTo>
                  <a:lnTo>
                    <a:pt x="140" y="0"/>
                  </a:lnTo>
                  <a:lnTo>
                    <a:pt x="199" y="42"/>
                  </a:lnTo>
                  <a:lnTo>
                    <a:pt x="209" y="74"/>
                  </a:lnTo>
                  <a:lnTo>
                    <a:pt x="219" y="116"/>
                  </a:lnTo>
                  <a:lnTo>
                    <a:pt x="199" y="179"/>
                  </a:lnTo>
                  <a:lnTo>
                    <a:pt x="170" y="211"/>
                  </a:lnTo>
                  <a:lnTo>
                    <a:pt x="110" y="232"/>
                  </a:lnTo>
                  <a:lnTo>
                    <a:pt x="50" y="211"/>
                  </a:lnTo>
                  <a:lnTo>
                    <a:pt x="20" y="179"/>
                  </a:lnTo>
                  <a:lnTo>
                    <a:pt x="0" y="116"/>
                  </a:lnTo>
                  <a:lnTo>
                    <a:pt x="10" y="84"/>
                  </a:lnTo>
                  <a:lnTo>
                    <a:pt x="20" y="42"/>
                  </a:lnTo>
                  <a:lnTo>
                    <a:pt x="50" y="21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67" name="Freeform 19"/>
            <p:cNvSpPr>
              <a:spLocks/>
            </p:cNvSpPr>
            <p:nvPr/>
          </p:nvSpPr>
          <p:spPr bwMode="auto">
            <a:xfrm>
              <a:off x="19752" y="5053"/>
              <a:ext cx="219" cy="232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39" y="0"/>
                </a:cxn>
                <a:cxn ang="0">
                  <a:pos x="199" y="42"/>
                </a:cxn>
                <a:cxn ang="0">
                  <a:pos x="209" y="74"/>
                </a:cxn>
                <a:cxn ang="0">
                  <a:pos x="219" y="116"/>
                </a:cxn>
                <a:cxn ang="0">
                  <a:pos x="199" y="179"/>
                </a:cxn>
                <a:cxn ang="0">
                  <a:pos x="169" y="211"/>
                </a:cxn>
                <a:cxn ang="0">
                  <a:pos x="109" y="232"/>
                </a:cxn>
                <a:cxn ang="0">
                  <a:pos x="49" y="211"/>
                </a:cxn>
                <a:cxn ang="0">
                  <a:pos x="20" y="179"/>
                </a:cxn>
                <a:cxn ang="0">
                  <a:pos x="0" y="116"/>
                </a:cxn>
                <a:cxn ang="0">
                  <a:pos x="10" y="84"/>
                </a:cxn>
                <a:cxn ang="0">
                  <a:pos x="20" y="42"/>
                </a:cxn>
                <a:cxn ang="0">
                  <a:pos x="49" y="21"/>
                </a:cxn>
                <a:cxn ang="0">
                  <a:pos x="109" y="0"/>
                </a:cxn>
              </a:cxnLst>
              <a:rect l="0" t="0" r="r" b="b"/>
              <a:pathLst>
                <a:path w="219" h="232">
                  <a:moveTo>
                    <a:pt x="109" y="0"/>
                  </a:moveTo>
                  <a:lnTo>
                    <a:pt x="139" y="0"/>
                  </a:lnTo>
                  <a:lnTo>
                    <a:pt x="199" y="42"/>
                  </a:lnTo>
                  <a:lnTo>
                    <a:pt x="209" y="74"/>
                  </a:lnTo>
                  <a:lnTo>
                    <a:pt x="219" y="116"/>
                  </a:lnTo>
                  <a:lnTo>
                    <a:pt x="199" y="179"/>
                  </a:lnTo>
                  <a:lnTo>
                    <a:pt x="169" y="211"/>
                  </a:lnTo>
                  <a:lnTo>
                    <a:pt x="109" y="232"/>
                  </a:lnTo>
                  <a:lnTo>
                    <a:pt x="49" y="211"/>
                  </a:lnTo>
                  <a:lnTo>
                    <a:pt x="20" y="179"/>
                  </a:lnTo>
                  <a:lnTo>
                    <a:pt x="0" y="116"/>
                  </a:lnTo>
                  <a:lnTo>
                    <a:pt x="10" y="84"/>
                  </a:lnTo>
                  <a:lnTo>
                    <a:pt x="20" y="42"/>
                  </a:lnTo>
                  <a:lnTo>
                    <a:pt x="49" y="21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68" name="Freeform 20"/>
            <p:cNvSpPr>
              <a:spLocks/>
            </p:cNvSpPr>
            <p:nvPr/>
          </p:nvSpPr>
          <p:spPr bwMode="auto">
            <a:xfrm>
              <a:off x="20697" y="5053"/>
              <a:ext cx="219" cy="232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39" y="0"/>
                </a:cxn>
                <a:cxn ang="0">
                  <a:pos x="199" y="42"/>
                </a:cxn>
                <a:cxn ang="0">
                  <a:pos x="209" y="74"/>
                </a:cxn>
                <a:cxn ang="0">
                  <a:pos x="219" y="116"/>
                </a:cxn>
                <a:cxn ang="0">
                  <a:pos x="199" y="179"/>
                </a:cxn>
                <a:cxn ang="0">
                  <a:pos x="169" y="211"/>
                </a:cxn>
                <a:cxn ang="0">
                  <a:pos x="109" y="232"/>
                </a:cxn>
                <a:cxn ang="0">
                  <a:pos x="50" y="211"/>
                </a:cxn>
                <a:cxn ang="0">
                  <a:pos x="20" y="179"/>
                </a:cxn>
                <a:cxn ang="0">
                  <a:pos x="0" y="116"/>
                </a:cxn>
                <a:cxn ang="0">
                  <a:pos x="10" y="84"/>
                </a:cxn>
                <a:cxn ang="0">
                  <a:pos x="20" y="42"/>
                </a:cxn>
                <a:cxn ang="0">
                  <a:pos x="50" y="21"/>
                </a:cxn>
                <a:cxn ang="0">
                  <a:pos x="109" y="0"/>
                </a:cxn>
              </a:cxnLst>
              <a:rect l="0" t="0" r="r" b="b"/>
              <a:pathLst>
                <a:path w="219" h="232">
                  <a:moveTo>
                    <a:pt x="109" y="0"/>
                  </a:moveTo>
                  <a:lnTo>
                    <a:pt x="139" y="0"/>
                  </a:lnTo>
                  <a:lnTo>
                    <a:pt x="199" y="42"/>
                  </a:lnTo>
                  <a:lnTo>
                    <a:pt x="209" y="74"/>
                  </a:lnTo>
                  <a:lnTo>
                    <a:pt x="219" y="116"/>
                  </a:lnTo>
                  <a:lnTo>
                    <a:pt x="199" y="179"/>
                  </a:lnTo>
                  <a:lnTo>
                    <a:pt x="169" y="211"/>
                  </a:lnTo>
                  <a:lnTo>
                    <a:pt x="109" y="232"/>
                  </a:lnTo>
                  <a:lnTo>
                    <a:pt x="50" y="211"/>
                  </a:lnTo>
                  <a:lnTo>
                    <a:pt x="20" y="179"/>
                  </a:lnTo>
                  <a:lnTo>
                    <a:pt x="0" y="116"/>
                  </a:lnTo>
                  <a:lnTo>
                    <a:pt x="10" y="84"/>
                  </a:lnTo>
                  <a:lnTo>
                    <a:pt x="20" y="42"/>
                  </a:lnTo>
                  <a:lnTo>
                    <a:pt x="50" y="21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69" name="Freeform 21"/>
            <p:cNvSpPr>
              <a:spLocks/>
            </p:cNvSpPr>
            <p:nvPr/>
          </p:nvSpPr>
          <p:spPr bwMode="auto">
            <a:xfrm>
              <a:off x="21692" y="4420"/>
              <a:ext cx="1413" cy="1498"/>
            </a:xfrm>
            <a:custGeom>
              <a:avLst/>
              <a:gdLst/>
              <a:ahLst/>
              <a:cxnLst>
                <a:cxn ang="0">
                  <a:pos x="686" y="0"/>
                </a:cxn>
                <a:cxn ang="0">
                  <a:pos x="726" y="0"/>
                </a:cxn>
                <a:cxn ang="0">
                  <a:pos x="736" y="21"/>
                </a:cxn>
                <a:cxn ang="0">
                  <a:pos x="746" y="31"/>
                </a:cxn>
                <a:cxn ang="0">
                  <a:pos x="746" y="707"/>
                </a:cxn>
                <a:cxn ang="0">
                  <a:pos x="1383" y="707"/>
                </a:cxn>
                <a:cxn ang="0">
                  <a:pos x="1393" y="717"/>
                </a:cxn>
                <a:cxn ang="0">
                  <a:pos x="1413" y="728"/>
                </a:cxn>
                <a:cxn ang="0">
                  <a:pos x="1413" y="770"/>
                </a:cxn>
                <a:cxn ang="0">
                  <a:pos x="1393" y="780"/>
                </a:cxn>
                <a:cxn ang="0">
                  <a:pos x="1383" y="791"/>
                </a:cxn>
                <a:cxn ang="0">
                  <a:pos x="746" y="791"/>
                </a:cxn>
                <a:cxn ang="0">
                  <a:pos x="746" y="1466"/>
                </a:cxn>
                <a:cxn ang="0">
                  <a:pos x="736" y="1477"/>
                </a:cxn>
                <a:cxn ang="0">
                  <a:pos x="726" y="1498"/>
                </a:cxn>
                <a:cxn ang="0">
                  <a:pos x="686" y="1498"/>
                </a:cxn>
                <a:cxn ang="0">
                  <a:pos x="677" y="1477"/>
                </a:cxn>
                <a:cxn ang="0">
                  <a:pos x="667" y="1466"/>
                </a:cxn>
                <a:cxn ang="0">
                  <a:pos x="667" y="791"/>
                </a:cxn>
                <a:cxn ang="0">
                  <a:pos x="30" y="791"/>
                </a:cxn>
                <a:cxn ang="0">
                  <a:pos x="20" y="780"/>
                </a:cxn>
                <a:cxn ang="0">
                  <a:pos x="0" y="770"/>
                </a:cxn>
                <a:cxn ang="0">
                  <a:pos x="0" y="728"/>
                </a:cxn>
                <a:cxn ang="0">
                  <a:pos x="20" y="717"/>
                </a:cxn>
                <a:cxn ang="0">
                  <a:pos x="30" y="707"/>
                </a:cxn>
                <a:cxn ang="0">
                  <a:pos x="667" y="707"/>
                </a:cxn>
                <a:cxn ang="0">
                  <a:pos x="667" y="31"/>
                </a:cxn>
                <a:cxn ang="0">
                  <a:pos x="677" y="21"/>
                </a:cxn>
                <a:cxn ang="0">
                  <a:pos x="686" y="0"/>
                </a:cxn>
              </a:cxnLst>
              <a:rect l="0" t="0" r="r" b="b"/>
              <a:pathLst>
                <a:path w="1413" h="1498">
                  <a:moveTo>
                    <a:pt x="686" y="0"/>
                  </a:moveTo>
                  <a:lnTo>
                    <a:pt x="726" y="0"/>
                  </a:lnTo>
                  <a:lnTo>
                    <a:pt x="736" y="21"/>
                  </a:lnTo>
                  <a:lnTo>
                    <a:pt x="746" y="31"/>
                  </a:lnTo>
                  <a:lnTo>
                    <a:pt x="746" y="707"/>
                  </a:lnTo>
                  <a:lnTo>
                    <a:pt x="1383" y="707"/>
                  </a:lnTo>
                  <a:lnTo>
                    <a:pt x="1393" y="717"/>
                  </a:lnTo>
                  <a:lnTo>
                    <a:pt x="1413" y="728"/>
                  </a:lnTo>
                  <a:lnTo>
                    <a:pt x="1413" y="770"/>
                  </a:lnTo>
                  <a:lnTo>
                    <a:pt x="1393" y="780"/>
                  </a:lnTo>
                  <a:lnTo>
                    <a:pt x="1383" y="791"/>
                  </a:lnTo>
                  <a:lnTo>
                    <a:pt x="746" y="791"/>
                  </a:lnTo>
                  <a:lnTo>
                    <a:pt x="746" y="1466"/>
                  </a:lnTo>
                  <a:lnTo>
                    <a:pt x="736" y="1477"/>
                  </a:lnTo>
                  <a:lnTo>
                    <a:pt x="726" y="1498"/>
                  </a:lnTo>
                  <a:lnTo>
                    <a:pt x="686" y="1498"/>
                  </a:lnTo>
                  <a:lnTo>
                    <a:pt x="677" y="1477"/>
                  </a:lnTo>
                  <a:lnTo>
                    <a:pt x="667" y="1466"/>
                  </a:lnTo>
                  <a:lnTo>
                    <a:pt x="667" y="791"/>
                  </a:lnTo>
                  <a:lnTo>
                    <a:pt x="30" y="791"/>
                  </a:lnTo>
                  <a:lnTo>
                    <a:pt x="20" y="780"/>
                  </a:lnTo>
                  <a:lnTo>
                    <a:pt x="0" y="770"/>
                  </a:lnTo>
                  <a:lnTo>
                    <a:pt x="0" y="728"/>
                  </a:lnTo>
                  <a:lnTo>
                    <a:pt x="20" y="717"/>
                  </a:lnTo>
                  <a:lnTo>
                    <a:pt x="30" y="707"/>
                  </a:lnTo>
                  <a:lnTo>
                    <a:pt x="667" y="707"/>
                  </a:lnTo>
                  <a:lnTo>
                    <a:pt x="667" y="31"/>
                  </a:lnTo>
                  <a:lnTo>
                    <a:pt x="677" y="21"/>
                  </a:lnTo>
                  <a:lnTo>
                    <a:pt x="6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70" name="Freeform 22"/>
            <p:cNvSpPr>
              <a:spLocks noEditPoints="1"/>
            </p:cNvSpPr>
            <p:nvPr/>
          </p:nvSpPr>
          <p:spPr bwMode="auto">
            <a:xfrm>
              <a:off x="23821" y="4166"/>
              <a:ext cx="1105" cy="2037"/>
            </a:xfrm>
            <a:custGeom>
              <a:avLst/>
              <a:gdLst/>
              <a:ahLst/>
              <a:cxnLst>
                <a:cxn ang="0">
                  <a:pos x="677" y="623"/>
                </a:cxn>
                <a:cxn ang="0">
                  <a:pos x="607" y="1509"/>
                </a:cxn>
                <a:cxn ang="0">
                  <a:pos x="836" y="1330"/>
                </a:cxn>
                <a:cxn ang="0">
                  <a:pos x="955" y="1066"/>
                </a:cxn>
                <a:cxn ang="0">
                  <a:pos x="945" y="792"/>
                </a:cxn>
                <a:cxn ang="0">
                  <a:pos x="796" y="633"/>
                </a:cxn>
                <a:cxn ang="0">
                  <a:pos x="627" y="612"/>
                </a:cxn>
                <a:cxn ang="0">
                  <a:pos x="358" y="728"/>
                </a:cxn>
                <a:cxn ang="0">
                  <a:pos x="189" y="961"/>
                </a:cxn>
                <a:cxn ang="0">
                  <a:pos x="130" y="1235"/>
                </a:cxn>
                <a:cxn ang="0">
                  <a:pos x="189" y="1446"/>
                </a:cxn>
                <a:cxn ang="0">
                  <a:pos x="329" y="1541"/>
                </a:cxn>
                <a:cxn ang="0">
                  <a:pos x="408" y="1541"/>
                </a:cxn>
                <a:cxn ang="0">
                  <a:pos x="796" y="0"/>
                </a:cxn>
                <a:cxn ang="0">
                  <a:pos x="826" y="11"/>
                </a:cxn>
                <a:cxn ang="0">
                  <a:pos x="816" y="53"/>
                </a:cxn>
                <a:cxn ang="0">
                  <a:pos x="697" y="560"/>
                </a:cxn>
                <a:cxn ang="0">
                  <a:pos x="936" y="644"/>
                </a:cxn>
                <a:cxn ang="0">
                  <a:pos x="1065" y="792"/>
                </a:cxn>
                <a:cxn ang="0">
                  <a:pos x="1105" y="971"/>
                </a:cxn>
                <a:cxn ang="0">
                  <a:pos x="975" y="1319"/>
                </a:cxn>
                <a:cxn ang="0">
                  <a:pos x="647" y="1552"/>
                </a:cxn>
                <a:cxn ang="0">
                  <a:pos x="368" y="1931"/>
                </a:cxn>
                <a:cxn ang="0">
                  <a:pos x="358" y="1974"/>
                </a:cxn>
                <a:cxn ang="0">
                  <a:pos x="348" y="2016"/>
                </a:cxn>
                <a:cxn ang="0">
                  <a:pos x="319" y="2037"/>
                </a:cxn>
                <a:cxn ang="0">
                  <a:pos x="309" y="2016"/>
                </a:cxn>
                <a:cxn ang="0">
                  <a:pos x="329" y="1910"/>
                </a:cxn>
                <a:cxn ang="0">
                  <a:pos x="388" y="1710"/>
                </a:cxn>
                <a:cxn ang="0">
                  <a:pos x="269" y="1573"/>
                </a:cxn>
                <a:cxn ang="0">
                  <a:pos x="70" y="1425"/>
                </a:cxn>
                <a:cxn ang="0">
                  <a:pos x="0" y="1193"/>
                </a:cxn>
                <a:cxn ang="0">
                  <a:pos x="130" y="845"/>
                </a:cxn>
                <a:cxn ang="0">
                  <a:pos x="458" y="612"/>
                </a:cxn>
                <a:cxn ang="0">
                  <a:pos x="776" y="42"/>
                </a:cxn>
                <a:cxn ang="0">
                  <a:pos x="786" y="11"/>
                </a:cxn>
              </a:cxnLst>
              <a:rect l="0" t="0" r="r" b="b"/>
              <a:pathLst>
                <a:path w="1105" h="2037">
                  <a:moveTo>
                    <a:pt x="687" y="612"/>
                  </a:moveTo>
                  <a:lnTo>
                    <a:pt x="677" y="623"/>
                  </a:lnTo>
                  <a:lnTo>
                    <a:pt x="458" y="1552"/>
                  </a:lnTo>
                  <a:lnTo>
                    <a:pt x="607" y="1509"/>
                  </a:lnTo>
                  <a:lnTo>
                    <a:pt x="737" y="1435"/>
                  </a:lnTo>
                  <a:lnTo>
                    <a:pt x="836" y="1330"/>
                  </a:lnTo>
                  <a:lnTo>
                    <a:pt x="906" y="1203"/>
                  </a:lnTo>
                  <a:lnTo>
                    <a:pt x="955" y="1066"/>
                  </a:lnTo>
                  <a:lnTo>
                    <a:pt x="965" y="929"/>
                  </a:lnTo>
                  <a:lnTo>
                    <a:pt x="945" y="792"/>
                  </a:lnTo>
                  <a:lnTo>
                    <a:pt x="886" y="697"/>
                  </a:lnTo>
                  <a:lnTo>
                    <a:pt x="796" y="633"/>
                  </a:lnTo>
                  <a:lnTo>
                    <a:pt x="687" y="612"/>
                  </a:lnTo>
                  <a:close/>
                  <a:moveTo>
                    <a:pt x="627" y="612"/>
                  </a:moveTo>
                  <a:lnTo>
                    <a:pt x="478" y="655"/>
                  </a:lnTo>
                  <a:lnTo>
                    <a:pt x="358" y="728"/>
                  </a:lnTo>
                  <a:lnTo>
                    <a:pt x="259" y="834"/>
                  </a:lnTo>
                  <a:lnTo>
                    <a:pt x="189" y="961"/>
                  </a:lnTo>
                  <a:lnTo>
                    <a:pt x="140" y="1098"/>
                  </a:lnTo>
                  <a:lnTo>
                    <a:pt x="130" y="1235"/>
                  </a:lnTo>
                  <a:lnTo>
                    <a:pt x="149" y="1351"/>
                  </a:lnTo>
                  <a:lnTo>
                    <a:pt x="189" y="1446"/>
                  </a:lnTo>
                  <a:lnTo>
                    <a:pt x="259" y="1499"/>
                  </a:lnTo>
                  <a:lnTo>
                    <a:pt x="329" y="1541"/>
                  </a:lnTo>
                  <a:lnTo>
                    <a:pt x="408" y="1552"/>
                  </a:lnTo>
                  <a:lnTo>
                    <a:pt x="408" y="1541"/>
                  </a:lnTo>
                  <a:lnTo>
                    <a:pt x="627" y="612"/>
                  </a:lnTo>
                  <a:close/>
                  <a:moveTo>
                    <a:pt x="796" y="0"/>
                  </a:moveTo>
                  <a:lnTo>
                    <a:pt x="816" y="0"/>
                  </a:lnTo>
                  <a:lnTo>
                    <a:pt x="826" y="11"/>
                  </a:lnTo>
                  <a:lnTo>
                    <a:pt x="826" y="32"/>
                  </a:lnTo>
                  <a:lnTo>
                    <a:pt x="816" y="53"/>
                  </a:lnTo>
                  <a:lnTo>
                    <a:pt x="816" y="42"/>
                  </a:lnTo>
                  <a:lnTo>
                    <a:pt x="697" y="560"/>
                  </a:lnTo>
                  <a:lnTo>
                    <a:pt x="826" y="591"/>
                  </a:lnTo>
                  <a:lnTo>
                    <a:pt x="936" y="644"/>
                  </a:lnTo>
                  <a:lnTo>
                    <a:pt x="1015" y="707"/>
                  </a:lnTo>
                  <a:lnTo>
                    <a:pt x="1065" y="792"/>
                  </a:lnTo>
                  <a:lnTo>
                    <a:pt x="1095" y="876"/>
                  </a:lnTo>
                  <a:lnTo>
                    <a:pt x="1105" y="971"/>
                  </a:lnTo>
                  <a:lnTo>
                    <a:pt x="1065" y="1151"/>
                  </a:lnTo>
                  <a:lnTo>
                    <a:pt x="975" y="1319"/>
                  </a:lnTo>
                  <a:lnTo>
                    <a:pt x="826" y="1457"/>
                  </a:lnTo>
                  <a:lnTo>
                    <a:pt x="647" y="1552"/>
                  </a:lnTo>
                  <a:lnTo>
                    <a:pt x="448" y="1594"/>
                  </a:lnTo>
                  <a:lnTo>
                    <a:pt x="368" y="1931"/>
                  </a:lnTo>
                  <a:lnTo>
                    <a:pt x="368" y="1953"/>
                  </a:lnTo>
                  <a:lnTo>
                    <a:pt x="358" y="1974"/>
                  </a:lnTo>
                  <a:lnTo>
                    <a:pt x="358" y="2005"/>
                  </a:lnTo>
                  <a:lnTo>
                    <a:pt x="348" y="2016"/>
                  </a:lnTo>
                  <a:lnTo>
                    <a:pt x="348" y="2037"/>
                  </a:lnTo>
                  <a:lnTo>
                    <a:pt x="319" y="2037"/>
                  </a:lnTo>
                  <a:lnTo>
                    <a:pt x="309" y="2026"/>
                  </a:lnTo>
                  <a:lnTo>
                    <a:pt x="309" y="2016"/>
                  </a:lnTo>
                  <a:lnTo>
                    <a:pt x="319" y="1984"/>
                  </a:lnTo>
                  <a:lnTo>
                    <a:pt x="329" y="1910"/>
                  </a:lnTo>
                  <a:lnTo>
                    <a:pt x="358" y="1815"/>
                  </a:lnTo>
                  <a:lnTo>
                    <a:pt x="388" y="1710"/>
                  </a:lnTo>
                  <a:lnTo>
                    <a:pt x="408" y="1604"/>
                  </a:lnTo>
                  <a:lnTo>
                    <a:pt x="269" y="1573"/>
                  </a:lnTo>
                  <a:lnTo>
                    <a:pt x="149" y="1509"/>
                  </a:lnTo>
                  <a:lnTo>
                    <a:pt x="70" y="1425"/>
                  </a:lnTo>
                  <a:lnTo>
                    <a:pt x="20" y="1319"/>
                  </a:lnTo>
                  <a:lnTo>
                    <a:pt x="0" y="1193"/>
                  </a:lnTo>
                  <a:lnTo>
                    <a:pt x="40" y="1013"/>
                  </a:lnTo>
                  <a:lnTo>
                    <a:pt x="130" y="845"/>
                  </a:lnTo>
                  <a:lnTo>
                    <a:pt x="279" y="707"/>
                  </a:lnTo>
                  <a:lnTo>
                    <a:pt x="458" y="612"/>
                  </a:lnTo>
                  <a:lnTo>
                    <a:pt x="657" y="570"/>
                  </a:lnTo>
                  <a:lnTo>
                    <a:pt x="776" y="42"/>
                  </a:lnTo>
                  <a:lnTo>
                    <a:pt x="786" y="21"/>
                  </a:lnTo>
                  <a:lnTo>
                    <a:pt x="786" y="11"/>
                  </a:lnTo>
                  <a:lnTo>
                    <a:pt x="7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71" name="Freeform 23"/>
            <p:cNvSpPr>
              <a:spLocks/>
            </p:cNvSpPr>
            <p:nvPr/>
          </p:nvSpPr>
          <p:spPr bwMode="auto">
            <a:xfrm>
              <a:off x="25075" y="4979"/>
              <a:ext cx="1343" cy="1097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517" y="0"/>
                </a:cxn>
                <a:cxn ang="0">
                  <a:pos x="537" y="10"/>
                </a:cxn>
                <a:cxn ang="0">
                  <a:pos x="547" y="21"/>
                </a:cxn>
                <a:cxn ang="0">
                  <a:pos x="925" y="855"/>
                </a:cxn>
                <a:cxn ang="0">
                  <a:pos x="1094" y="158"/>
                </a:cxn>
                <a:cxn ang="0">
                  <a:pos x="1104" y="137"/>
                </a:cxn>
                <a:cxn ang="0">
                  <a:pos x="1104" y="95"/>
                </a:cxn>
                <a:cxn ang="0">
                  <a:pos x="1075" y="63"/>
                </a:cxn>
                <a:cxn ang="0">
                  <a:pos x="1045" y="53"/>
                </a:cxn>
                <a:cxn ang="0">
                  <a:pos x="985" y="53"/>
                </a:cxn>
                <a:cxn ang="0">
                  <a:pos x="975" y="42"/>
                </a:cxn>
                <a:cxn ang="0">
                  <a:pos x="975" y="10"/>
                </a:cxn>
                <a:cxn ang="0">
                  <a:pos x="985" y="0"/>
                </a:cxn>
                <a:cxn ang="0">
                  <a:pos x="1085" y="0"/>
                </a:cxn>
                <a:cxn ang="0">
                  <a:pos x="1164" y="10"/>
                </a:cxn>
                <a:cxn ang="0">
                  <a:pos x="1244" y="0"/>
                </a:cxn>
                <a:cxn ang="0">
                  <a:pos x="1323" y="0"/>
                </a:cxn>
                <a:cxn ang="0">
                  <a:pos x="1343" y="21"/>
                </a:cxn>
                <a:cxn ang="0">
                  <a:pos x="1343" y="42"/>
                </a:cxn>
                <a:cxn ang="0">
                  <a:pos x="1333" y="53"/>
                </a:cxn>
                <a:cxn ang="0">
                  <a:pos x="1313" y="53"/>
                </a:cxn>
                <a:cxn ang="0">
                  <a:pos x="1244" y="63"/>
                </a:cxn>
                <a:cxn ang="0">
                  <a:pos x="1194" y="84"/>
                </a:cxn>
                <a:cxn ang="0">
                  <a:pos x="1164" y="116"/>
                </a:cxn>
                <a:cxn ang="0">
                  <a:pos x="1154" y="169"/>
                </a:cxn>
                <a:cxn ang="0">
                  <a:pos x="1154" y="179"/>
                </a:cxn>
                <a:cxn ang="0">
                  <a:pos x="945" y="1066"/>
                </a:cxn>
                <a:cxn ang="0">
                  <a:pos x="935" y="1087"/>
                </a:cxn>
                <a:cxn ang="0">
                  <a:pos x="935" y="1097"/>
                </a:cxn>
                <a:cxn ang="0">
                  <a:pos x="905" y="1097"/>
                </a:cxn>
                <a:cxn ang="0">
                  <a:pos x="895" y="1087"/>
                </a:cxn>
                <a:cxn ang="0">
                  <a:pos x="886" y="1066"/>
                </a:cxn>
                <a:cxn ang="0">
                  <a:pos x="448" y="105"/>
                </a:cxn>
                <a:cxn ang="0">
                  <a:pos x="259" y="929"/>
                </a:cxn>
                <a:cxn ang="0">
                  <a:pos x="249" y="950"/>
                </a:cxn>
                <a:cxn ang="0">
                  <a:pos x="249" y="992"/>
                </a:cxn>
                <a:cxn ang="0">
                  <a:pos x="279" y="1023"/>
                </a:cxn>
                <a:cxn ang="0">
                  <a:pos x="308" y="1034"/>
                </a:cxn>
                <a:cxn ang="0">
                  <a:pos x="358" y="1034"/>
                </a:cxn>
                <a:cxn ang="0">
                  <a:pos x="368" y="1045"/>
                </a:cxn>
                <a:cxn ang="0">
                  <a:pos x="368" y="1076"/>
                </a:cxn>
                <a:cxn ang="0">
                  <a:pos x="358" y="1087"/>
                </a:cxn>
                <a:cxn ang="0">
                  <a:pos x="259" y="1087"/>
                </a:cxn>
                <a:cxn ang="0">
                  <a:pos x="179" y="1076"/>
                </a:cxn>
                <a:cxn ang="0">
                  <a:pos x="99" y="1087"/>
                </a:cxn>
                <a:cxn ang="0">
                  <a:pos x="10" y="1087"/>
                </a:cxn>
                <a:cxn ang="0">
                  <a:pos x="0" y="1076"/>
                </a:cxn>
                <a:cxn ang="0">
                  <a:pos x="0" y="1045"/>
                </a:cxn>
                <a:cxn ang="0">
                  <a:pos x="10" y="1034"/>
                </a:cxn>
                <a:cxn ang="0">
                  <a:pos x="30" y="1034"/>
                </a:cxn>
                <a:cxn ang="0">
                  <a:pos x="80" y="1023"/>
                </a:cxn>
                <a:cxn ang="0">
                  <a:pos x="119" y="1013"/>
                </a:cxn>
                <a:cxn ang="0">
                  <a:pos x="159" y="971"/>
                </a:cxn>
                <a:cxn ang="0">
                  <a:pos x="169" y="950"/>
                </a:cxn>
                <a:cxn ang="0">
                  <a:pos x="179" y="918"/>
                </a:cxn>
                <a:cxn ang="0">
                  <a:pos x="388" y="63"/>
                </a:cxn>
                <a:cxn ang="0">
                  <a:pos x="348" y="53"/>
                </a:cxn>
                <a:cxn ang="0">
                  <a:pos x="249" y="53"/>
                </a:cxn>
                <a:cxn ang="0">
                  <a:pos x="239" y="42"/>
                </a:cxn>
                <a:cxn ang="0">
                  <a:pos x="239" y="10"/>
                </a:cxn>
                <a:cxn ang="0">
                  <a:pos x="249" y="0"/>
                </a:cxn>
              </a:cxnLst>
              <a:rect l="0" t="0" r="r" b="b"/>
              <a:pathLst>
                <a:path w="1343" h="1097">
                  <a:moveTo>
                    <a:pt x="249" y="0"/>
                  </a:moveTo>
                  <a:lnTo>
                    <a:pt x="517" y="0"/>
                  </a:lnTo>
                  <a:lnTo>
                    <a:pt x="537" y="10"/>
                  </a:lnTo>
                  <a:lnTo>
                    <a:pt x="547" y="21"/>
                  </a:lnTo>
                  <a:lnTo>
                    <a:pt x="925" y="855"/>
                  </a:lnTo>
                  <a:lnTo>
                    <a:pt x="1094" y="158"/>
                  </a:lnTo>
                  <a:lnTo>
                    <a:pt x="1104" y="137"/>
                  </a:lnTo>
                  <a:lnTo>
                    <a:pt x="1104" y="95"/>
                  </a:lnTo>
                  <a:lnTo>
                    <a:pt x="1075" y="63"/>
                  </a:lnTo>
                  <a:lnTo>
                    <a:pt x="1045" y="53"/>
                  </a:lnTo>
                  <a:lnTo>
                    <a:pt x="985" y="53"/>
                  </a:lnTo>
                  <a:lnTo>
                    <a:pt x="975" y="42"/>
                  </a:lnTo>
                  <a:lnTo>
                    <a:pt x="975" y="10"/>
                  </a:lnTo>
                  <a:lnTo>
                    <a:pt x="985" y="0"/>
                  </a:lnTo>
                  <a:lnTo>
                    <a:pt x="1085" y="0"/>
                  </a:lnTo>
                  <a:lnTo>
                    <a:pt x="1164" y="10"/>
                  </a:lnTo>
                  <a:lnTo>
                    <a:pt x="1244" y="0"/>
                  </a:lnTo>
                  <a:lnTo>
                    <a:pt x="1323" y="0"/>
                  </a:lnTo>
                  <a:lnTo>
                    <a:pt x="1343" y="21"/>
                  </a:lnTo>
                  <a:lnTo>
                    <a:pt x="1343" y="42"/>
                  </a:lnTo>
                  <a:lnTo>
                    <a:pt x="1333" y="53"/>
                  </a:lnTo>
                  <a:lnTo>
                    <a:pt x="1313" y="53"/>
                  </a:lnTo>
                  <a:lnTo>
                    <a:pt x="1244" y="63"/>
                  </a:lnTo>
                  <a:lnTo>
                    <a:pt x="1194" y="84"/>
                  </a:lnTo>
                  <a:lnTo>
                    <a:pt x="1164" y="116"/>
                  </a:lnTo>
                  <a:lnTo>
                    <a:pt x="1154" y="169"/>
                  </a:lnTo>
                  <a:lnTo>
                    <a:pt x="1154" y="179"/>
                  </a:lnTo>
                  <a:lnTo>
                    <a:pt x="945" y="1066"/>
                  </a:lnTo>
                  <a:lnTo>
                    <a:pt x="935" y="1087"/>
                  </a:lnTo>
                  <a:lnTo>
                    <a:pt x="935" y="1097"/>
                  </a:lnTo>
                  <a:lnTo>
                    <a:pt x="905" y="1097"/>
                  </a:lnTo>
                  <a:lnTo>
                    <a:pt x="895" y="1087"/>
                  </a:lnTo>
                  <a:lnTo>
                    <a:pt x="886" y="1066"/>
                  </a:lnTo>
                  <a:lnTo>
                    <a:pt x="448" y="105"/>
                  </a:lnTo>
                  <a:lnTo>
                    <a:pt x="259" y="929"/>
                  </a:lnTo>
                  <a:lnTo>
                    <a:pt x="249" y="950"/>
                  </a:lnTo>
                  <a:lnTo>
                    <a:pt x="249" y="992"/>
                  </a:lnTo>
                  <a:lnTo>
                    <a:pt x="279" y="1023"/>
                  </a:lnTo>
                  <a:lnTo>
                    <a:pt x="308" y="1034"/>
                  </a:lnTo>
                  <a:lnTo>
                    <a:pt x="358" y="1034"/>
                  </a:lnTo>
                  <a:lnTo>
                    <a:pt x="368" y="1045"/>
                  </a:lnTo>
                  <a:lnTo>
                    <a:pt x="368" y="1076"/>
                  </a:lnTo>
                  <a:lnTo>
                    <a:pt x="358" y="1087"/>
                  </a:lnTo>
                  <a:lnTo>
                    <a:pt x="259" y="1087"/>
                  </a:lnTo>
                  <a:lnTo>
                    <a:pt x="179" y="1076"/>
                  </a:lnTo>
                  <a:lnTo>
                    <a:pt x="99" y="1087"/>
                  </a:lnTo>
                  <a:lnTo>
                    <a:pt x="10" y="1087"/>
                  </a:lnTo>
                  <a:lnTo>
                    <a:pt x="0" y="1076"/>
                  </a:lnTo>
                  <a:lnTo>
                    <a:pt x="0" y="1045"/>
                  </a:lnTo>
                  <a:lnTo>
                    <a:pt x="10" y="1034"/>
                  </a:lnTo>
                  <a:lnTo>
                    <a:pt x="30" y="1034"/>
                  </a:lnTo>
                  <a:lnTo>
                    <a:pt x="80" y="1023"/>
                  </a:lnTo>
                  <a:lnTo>
                    <a:pt x="119" y="1013"/>
                  </a:lnTo>
                  <a:lnTo>
                    <a:pt x="159" y="971"/>
                  </a:lnTo>
                  <a:lnTo>
                    <a:pt x="169" y="950"/>
                  </a:lnTo>
                  <a:lnTo>
                    <a:pt x="179" y="918"/>
                  </a:lnTo>
                  <a:lnTo>
                    <a:pt x="388" y="63"/>
                  </a:lnTo>
                  <a:lnTo>
                    <a:pt x="348" y="53"/>
                  </a:lnTo>
                  <a:lnTo>
                    <a:pt x="249" y="53"/>
                  </a:lnTo>
                  <a:lnTo>
                    <a:pt x="239" y="42"/>
                  </a:lnTo>
                  <a:lnTo>
                    <a:pt x="239" y="10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72" name="Freeform 24"/>
            <p:cNvSpPr>
              <a:spLocks/>
            </p:cNvSpPr>
            <p:nvPr/>
          </p:nvSpPr>
          <p:spPr bwMode="auto">
            <a:xfrm>
              <a:off x="26796" y="4050"/>
              <a:ext cx="498" cy="2259"/>
            </a:xfrm>
            <a:custGeom>
              <a:avLst/>
              <a:gdLst/>
              <a:ahLst/>
              <a:cxnLst>
                <a:cxn ang="0">
                  <a:pos x="468" y="0"/>
                </a:cxn>
                <a:cxn ang="0">
                  <a:pos x="478" y="0"/>
                </a:cxn>
                <a:cxn ang="0">
                  <a:pos x="488" y="11"/>
                </a:cxn>
                <a:cxn ang="0">
                  <a:pos x="488" y="32"/>
                </a:cxn>
                <a:cxn ang="0">
                  <a:pos x="478" y="42"/>
                </a:cxn>
                <a:cxn ang="0">
                  <a:pos x="458" y="53"/>
                </a:cxn>
                <a:cxn ang="0">
                  <a:pos x="319" y="232"/>
                </a:cxn>
                <a:cxn ang="0">
                  <a:pos x="229" y="443"/>
                </a:cxn>
                <a:cxn ang="0">
                  <a:pos x="160" y="654"/>
                </a:cxn>
                <a:cxn ang="0">
                  <a:pos x="130" y="887"/>
                </a:cxn>
                <a:cxn ang="0">
                  <a:pos x="120" y="1119"/>
                </a:cxn>
                <a:cxn ang="0">
                  <a:pos x="130" y="1298"/>
                </a:cxn>
                <a:cxn ang="0">
                  <a:pos x="150" y="1478"/>
                </a:cxn>
                <a:cxn ang="0">
                  <a:pos x="189" y="1668"/>
                </a:cxn>
                <a:cxn ang="0">
                  <a:pos x="249" y="1847"/>
                </a:cxn>
                <a:cxn ang="0">
                  <a:pos x="339" y="2016"/>
                </a:cxn>
                <a:cxn ang="0">
                  <a:pos x="458" y="2174"/>
                </a:cxn>
                <a:cxn ang="0">
                  <a:pos x="498" y="2216"/>
                </a:cxn>
                <a:cxn ang="0">
                  <a:pos x="498" y="2227"/>
                </a:cxn>
                <a:cxn ang="0">
                  <a:pos x="468" y="2259"/>
                </a:cxn>
                <a:cxn ang="0">
                  <a:pos x="378" y="2195"/>
                </a:cxn>
                <a:cxn ang="0">
                  <a:pos x="309" y="2111"/>
                </a:cxn>
                <a:cxn ang="0">
                  <a:pos x="219" y="1995"/>
                </a:cxn>
                <a:cxn ang="0">
                  <a:pos x="140" y="1836"/>
                </a:cxn>
                <a:cxn ang="0">
                  <a:pos x="70" y="1646"/>
                </a:cxn>
                <a:cxn ang="0">
                  <a:pos x="30" y="1456"/>
                </a:cxn>
                <a:cxn ang="0">
                  <a:pos x="10" y="1277"/>
                </a:cxn>
                <a:cxn ang="0">
                  <a:pos x="0" y="1129"/>
                </a:cxn>
                <a:cxn ang="0">
                  <a:pos x="10" y="929"/>
                </a:cxn>
                <a:cxn ang="0">
                  <a:pos x="50" y="697"/>
                </a:cxn>
                <a:cxn ang="0">
                  <a:pos x="130" y="443"/>
                </a:cxn>
                <a:cxn ang="0">
                  <a:pos x="209" y="285"/>
                </a:cxn>
                <a:cxn ang="0">
                  <a:pos x="299" y="158"/>
                </a:cxn>
                <a:cxn ang="0">
                  <a:pos x="378" y="74"/>
                </a:cxn>
                <a:cxn ang="0">
                  <a:pos x="438" y="21"/>
                </a:cxn>
                <a:cxn ang="0">
                  <a:pos x="468" y="0"/>
                </a:cxn>
              </a:cxnLst>
              <a:rect l="0" t="0" r="r" b="b"/>
              <a:pathLst>
                <a:path w="498" h="2259">
                  <a:moveTo>
                    <a:pt x="468" y="0"/>
                  </a:moveTo>
                  <a:lnTo>
                    <a:pt x="478" y="0"/>
                  </a:lnTo>
                  <a:lnTo>
                    <a:pt x="488" y="11"/>
                  </a:lnTo>
                  <a:lnTo>
                    <a:pt x="488" y="32"/>
                  </a:lnTo>
                  <a:lnTo>
                    <a:pt x="478" y="42"/>
                  </a:lnTo>
                  <a:lnTo>
                    <a:pt x="458" y="53"/>
                  </a:lnTo>
                  <a:lnTo>
                    <a:pt x="319" y="232"/>
                  </a:lnTo>
                  <a:lnTo>
                    <a:pt x="229" y="443"/>
                  </a:lnTo>
                  <a:lnTo>
                    <a:pt x="160" y="654"/>
                  </a:lnTo>
                  <a:lnTo>
                    <a:pt x="130" y="887"/>
                  </a:lnTo>
                  <a:lnTo>
                    <a:pt x="120" y="1119"/>
                  </a:lnTo>
                  <a:lnTo>
                    <a:pt x="130" y="1298"/>
                  </a:lnTo>
                  <a:lnTo>
                    <a:pt x="150" y="1478"/>
                  </a:lnTo>
                  <a:lnTo>
                    <a:pt x="189" y="1668"/>
                  </a:lnTo>
                  <a:lnTo>
                    <a:pt x="249" y="1847"/>
                  </a:lnTo>
                  <a:lnTo>
                    <a:pt x="339" y="2016"/>
                  </a:lnTo>
                  <a:lnTo>
                    <a:pt x="458" y="2174"/>
                  </a:lnTo>
                  <a:lnTo>
                    <a:pt x="498" y="2216"/>
                  </a:lnTo>
                  <a:lnTo>
                    <a:pt x="498" y="2227"/>
                  </a:lnTo>
                  <a:lnTo>
                    <a:pt x="468" y="2259"/>
                  </a:lnTo>
                  <a:lnTo>
                    <a:pt x="378" y="2195"/>
                  </a:lnTo>
                  <a:lnTo>
                    <a:pt x="309" y="2111"/>
                  </a:lnTo>
                  <a:lnTo>
                    <a:pt x="219" y="1995"/>
                  </a:lnTo>
                  <a:lnTo>
                    <a:pt x="140" y="1836"/>
                  </a:lnTo>
                  <a:lnTo>
                    <a:pt x="70" y="1646"/>
                  </a:lnTo>
                  <a:lnTo>
                    <a:pt x="30" y="1456"/>
                  </a:lnTo>
                  <a:lnTo>
                    <a:pt x="10" y="1277"/>
                  </a:lnTo>
                  <a:lnTo>
                    <a:pt x="0" y="1129"/>
                  </a:lnTo>
                  <a:lnTo>
                    <a:pt x="10" y="929"/>
                  </a:lnTo>
                  <a:lnTo>
                    <a:pt x="50" y="697"/>
                  </a:lnTo>
                  <a:lnTo>
                    <a:pt x="130" y="443"/>
                  </a:lnTo>
                  <a:lnTo>
                    <a:pt x="209" y="285"/>
                  </a:lnTo>
                  <a:lnTo>
                    <a:pt x="299" y="158"/>
                  </a:lnTo>
                  <a:lnTo>
                    <a:pt x="378" y="74"/>
                  </a:lnTo>
                  <a:lnTo>
                    <a:pt x="438" y="21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73" name="Freeform 25"/>
            <p:cNvSpPr>
              <a:spLocks/>
            </p:cNvSpPr>
            <p:nvPr/>
          </p:nvSpPr>
          <p:spPr bwMode="auto">
            <a:xfrm>
              <a:off x="27503" y="4747"/>
              <a:ext cx="905" cy="1013"/>
            </a:xfrm>
            <a:custGeom>
              <a:avLst/>
              <a:gdLst/>
              <a:ahLst/>
              <a:cxnLst>
                <a:cxn ang="0">
                  <a:pos x="477" y="0"/>
                </a:cxn>
                <a:cxn ang="0">
                  <a:pos x="607" y="126"/>
                </a:cxn>
                <a:cxn ang="0">
                  <a:pos x="696" y="169"/>
                </a:cxn>
                <a:cxn ang="0">
                  <a:pos x="796" y="105"/>
                </a:cxn>
                <a:cxn ang="0">
                  <a:pos x="875" y="0"/>
                </a:cxn>
                <a:cxn ang="0">
                  <a:pos x="905" y="10"/>
                </a:cxn>
                <a:cxn ang="0">
                  <a:pos x="875" y="84"/>
                </a:cxn>
                <a:cxn ang="0">
                  <a:pos x="756" y="232"/>
                </a:cxn>
                <a:cxn ang="0">
                  <a:pos x="607" y="401"/>
                </a:cxn>
                <a:cxn ang="0">
                  <a:pos x="497" y="496"/>
                </a:cxn>
                <a:cxn ang="0">
                  <a:pos x="378" y="612"/>
                </a:cxn>
                <a:cxn ang="0">
                  <a:pos x="199" y="791"/>
                </a:cxn>
                <a:cxn ang="0">
                  <a:pos x="199" y="802"/>
                </a:cxn>
                <a:cxn ang="0">
                  <a:pos x="268" y="791"/>
                </a:cxn>
                <a:cxn ang="0">
                  <a:pos x="318" y="802"/>
                </a:cxn>
                <a:cxn ang="0">
                  <a:pos x="388" y="833"/>
                </a:cxn>
                <a:cxn ang="0">
                  <a:pos x="477" y="865"/>
                </a:cxn>
                <a:cxn ang="0">
                  <a:pos x="577" y="854"/>
                </a:cxn>
                <a:cxn ang="0">
                  <a:pos x="726" y="770"/>
                </a:cxn>
                <a:cxn ang="0">
                  <a:pos x="786" y="664"/>
                </a:cxn>
                <a:cxn ang="0">
                  <a:pos x="796" y="643"/>
                </a:cxn>
                <a:cxn ang="0">
                  <a:pos x="836" y="654"/>
                </a:cxn>
                <a:cxn ang="0">
                  <a:pos x="826" y="717"/>
                </a:cxn>
                <a:cxn ang="0">
                  <a:pos x="746" y="865"/>
                </a:cxn>
                <a:cxn ang="0">
                  <a:pos x="597" y="992"/>
                </a:cxn>
                <a:cxn ang="0">
                  <a:pos x="418" y="992"/>
                </a:cxn>
                <a:cxn ang="0">
                  <a:pos x="268" y="844"/>
                </a:cxn>
                <a:cxn ang="0">
                  <a:pos x="169" y="865"/>
                </a:cxn>
                <a:cxn ang="0">
                  <a:pos x="59" y="981"/>
                </a:cxn>
                <a:cxn ang="0">
                  <a:pos x="50" y="1013"/>
                </a:cxn>
                <a:cxn ang="0">
                  <a:pos x="0" y="1002"/>
                </a:cxn>
                <a:cxn ang="0">
                  <a:pos x="10" y="960"/>
                </a:cxn>
                <a:cxn ang="0">
                  <a:pos x="129" y="802"/>
                </a:cxn>
                <a:cxn ang="0">
                  <a:pos x="408" y="506"/>
                </a:cxn>
                <a:cxn ang="0">
                  <a:pos x="507" y="411"/>
                </a:cxn>
                <a:cxn ang="0">
                  <a:pos x="706" y="211"/>
                </a:cxn>
                <a:cxn ang="0">
                  <a:pos x="607" y="200"/>
                </a:cxn>
                <a:cxn ang="0">
                  <a:pos x="487" y="158"/>
                </a:cxn>
                <a:cxn ang="0">
                  <a:pos x="378" y="147"/>
                </a:cxn>
                <a:cxn ang="0">
                  <a:pos x="268" y="190"/>
                </a:cxn>
                <a:cxn ang="0">
                  <a:pos x="209" y="274"/>
                </a:cxn>
                <a:cxn ang="0">
                  <a:pos x="179" y="253"/>
                </a:cxn>
                <a:cxn ang="0">
                  <a:pos x="229" y="147"/>
                </a:cxn>
                <a:cxn ang="0">
                  <a:pos x="348" y="21"/>
                </a:cxn>
              </a:cxnLst>
              <a:rect l="0" t="0" r="r" b="b"/>
              <a:pathLst>
                <a:path w="905" h="1013">
                  <a:moveTo>
                    <a:pt x="438" y="0"/>
                  </a:moveTo>
                  <a:lnTo>
                    <a:pt x="477" y="0"/>
                  </a:lnTo>
                  <a:lnTo>
                    <a:pt x="567" y="63"/>
                  </a:lnTo>
                  <a:lnTo>
                    <a:pt x="607" y="126"/>
                  </a:lnTo>
                  <a:lnTo>
                    <a:pt x="637" y="147"/>
                  </a:lnTo>
                  <a:lnTo>
                    <a:pt x="696" y="169"/>
                  </a:lnTo>
                  <a:lnTo>
                    <a:pt x="746" y="158"/>
                  </a:lnTo>
                  <a:lnTo>
                    <a:pt x="796" y="105"/>
                  </a:lnTo>
                  <a:lnTo>
                    <a:pt x="855" y="21"/>
                  </a:lnTo>
                  <a:lnTo>
                    <a:pt x="875" y="0"/>
                  </a:lnTo>
                  <a:lnTo>
                    <a:pt x="895" y="0"/>
                  </a:lnTo>
                  <a:lnTo>
                    <a:pt x="905" y="10"/>
                  </a:lnTo>
                  <a:lnTo>
                    <a:pt x="905" y="21"/>
                  </a:lnTo>
                  <a:lnTo>
                    <a:pt x="875" y="84"/>
                  </a:lnTo>
                  <a:lnTo>
                    <a:pt x="826" y="147"/>
                  </a:lnTo>
                  <a:lnTo>
                    <a:pt x="756" y="232"/>
                  </a:lnTo>
                  <a:lnTo>
                    <a:pt x="656" y="348"/>
                  </a:lnTo>
                  <a:lnTo>
                    <a:pt x="607" y="401"/>
                  </a:lnTo>
                  <a:lnTo>
                    <a:pt x="547" y="453"/>
                  </a:lnTo>
                  <a:lnTo>
                    <a:pt x="497" y="496"/>
                  </a:lnTo>
                  <a:lnTo>
                    <a:pt x="448" y="548"/>
                  </a:lnTo>
                  <a:lnTo>
                    <a:pt x="378" y="612"/>
                  </a:lnTo>
                  <a:lnTo>
                    <a:pt x="209" y="791"/>
                  </a:lnTo>
                  <a:lnTo>
                    <a:pt x="199" y="791"/>
                  </a:lnTo>
                  <a:lnTo>
                    <a:pt x="179" y="802"/>
                  </a:lnTo>
                  <a:lnTo>
                    <a:pt x="199" y="802"/>
                  </a:lnTo>
                  <a:lnTo>
                    <a:pt x="209" y="791"/>
                  </a:lnTo>
                  <a:lnTo>
                    <a:pt x="268" y="791"/>
                  </a:lnTo>
                  <a:lnTo>
                    <a:pt x="288" y="802"/>
                  </a:lnTo>
                  <a:lnTo>
                    <a:pt x="318" y="802"/>
                  </a:lnTo>
                  <a:lnTo>
                    <a:pt x="348" y="812"/>
                  </a:lnTo>
                  <a:lnTo>
                    <a:pt x="388" y="833"/>
                  </a:lnTo>
                  <a:lnTo>
                    <a:pt x="438" y="854"/>
                  </a:lnTo>
                  <a:lnTo>
                    <a:pt x="477" y="865"/>
                  </a:lnTo>
                  <a:lnTo>
                    <a:pt x="517" y="865"/>
                  </a:lnTo>
                  <a:lnTo>
                    <a:pt x="577" y="854"/>
                  </a:lnTo>
                  <a:lnTo>
                    <a:pt x="656" y="823"/>
                  </a:lnTo>
                  <a:lnTo>
                    <a:pt x="726" y="770"/>
                  </a:lnTo>
                  <a:lnTo>
                    <a:pt x="776" y="675"/>
                  </a:lnTo>
                  <a:lnTo>
                    <a:pt x="786" y="664"/>
                  </a:lnTo>
                  <a:lnTo>
                    <a:pt x="786" y="654"/>
                  </a:lnTo>
                  <a:lnTo>
                    <a:pt x="796" y="643"/>
                  </a:lnTo>
                  <a:lnTo>
                    <a:pt x="826" y="643"/>
                  </a:lnTo>
                  <a:lnTo>
                    <a:pt x="836" y="654"/>
                  </a:lnTo>
                  <a:lnTo>
                    <a:pt x="836" y="664"/>
                  </a:lnTo>
                  <a:lnTo>
                    <a:pt x="826" y="717"/>
                  </a:lnTo>
                  <a:lnTo>
                    <a:pt x="796" y="781"/>
                  </a:lnTo>
                  <a:lnTo>
                    <a:pt x="746" y="865"/>
                  </a:lnTo>
                  <a:lnTo>
                    <a:pt x="676" y="939"/>
                  </a:lnTo>
                  <a:lnTo>
                    <a:pt x="597" y="992"/>
                  </a:lnTo>
                  <a:lnTo>
                    <a:pt x="497" y="1013"/>
                  </a:lnTo>
                  <a:lnTo>
                    <a:pt x="418" y="992"/>
                  </a:lnTo>
                  <a:lnTo>
                    <a:pt x="288" y="854"/>
                  </a:lnTo>
                  <a:lnTo>
                    <a:pt x="268" y="844"/>
                  </a:lnTo>
                  <a:lnTo>
                    <a:pt x="239" y="844"/>
                  </a:lnTo>
                  <a:lnTo>
                    <a:pt x="169" y="865"/>
                  </a:lnTo>
                  <a:lnTo>
                    <a:pt x="109" y="907"/>
                  </a:lnTo>
                  <a:lnTo>
                    <a:pt x="59" y="981"/>
                  </a:lnTo>
                  <a:lnTo>
                    <a:pt x="50" y="1002"/>
                  </a:lnTo>
                  <a:lnTo>
                    <a:pt x="50" y="1013"/>
                  </a:lnTo>
                  <a:lnTo>
                    <a:pt x="10" y="1013"/>
                  </a:lnTo>
                  <a:lnTo>
                    <a:pt x="0" y="1002"/>
                  </a:lnTo>
                  <a:lnTo>
                    <a:pt x="0" y="992"/>
                  </a:lnTo>
                  <a:lnTo>
                    <a:pt x="10" y="960"/>
                  </a:lnTo>
                  <a:lnTo>
                    <a:pt x="59" y="897"/>
                  </a:lnTo>
                  <a:lnTo>
                    <a:pt x="129" y="802"/>
                  </a:lnTo>
                  <a:lnTo>
                    <a:pt x="219" y="696"/>
                  </a:lnTo>
                  <a:lnTo>
                    <a:pt x="408" y="506"/>
                  </a:lnTo>
                  <a:lnTo>
                    <a:pt x="448" y="475"/>
                  </a:lnTo>
                  <a:lnTo>
                    <a:pt x="507" y="411"/>
                  </a:lnTo>
                  <a:lnTo>
                    <a:pt x="577" y="348"/>
                  </a:lnTo>
                  <a:lnTo>
                    <a:pt x="706" y="211"/>
                  </a:lnTo>
                  <a:lnTo>
                    <a:pt x="656" y="211"/>
                  </a:lnTo>
                  <a:lnTo>
                    <a:pt x="607" y="200"/>
                  </a:lnTo>
                  <a:lnTo>
                    <a:pt x="537" y="179"/>
                  </a:lnTo>
                  <a:lnTo>
                    <a:pt x="487" y="158"/>
                  </a:lnTo>
                  <a:lnTo>
                    <a:pt x="448" y="147"/>
                  </a:lnTo>
                  <a:lnTo>
                    <a:pt x="378" y="147"/>
                  </a:lnTo>
                  <a:lnTo>
                    <a:pt x="328" y="158"/>
                  </a:lnTo>
                  <a:lnTo>
                    <a:pt x="268" y="190"/>
                  </a:lnTo>
                  <a:lnTo>
                    <a:pt x="229" y="253"/>
                  </a:lnTo>
                  <a:lnTo>
                    <a:pt x="209" y="274"/>
                  </a:lnTo>
                  <a:lnTo>
                    <a:pt x="199" y="274"/>
                  </a:lnTo>
                  <a:lnTo>
                    <a:pt x="179" y="253"/>
                  </a:lnTo>
                  <a:lnTo>
                    <a:pt x="189" y="211"/>
                  </a:lnTo>
                  <a:lnTo>
                    <a:pt x="229" y="147"/>
                  </a:lnTo>
                  <a:lnTo>
                    <a:pt x="278" y="74"/>
                  </a:lnTo>
                  <a:lnTo>
                    <a:pt x="348" y="21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74" name="Freeform 26"/>
            <p:cNvSpPr>
              <a:spLocks/>
            </p:cNvSpPr>
            <p:nvPr/>
          </p:nvSpPr>
          <p:spPr bwMode="auto">
            <a:xfrm>
              <a:off x="28647" y="4040"/>
              <a:ext cx="488" cy="225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50" y="21"/>
                </a:cxn>
                <a:cxn ang="0">
                  <a:pos x="110" y="73"/>
                </a:cxn>
                <a:cxn ang="0">
                  <a:pos x="179" y="158"/>
                </a:cxn>
                <a:cxn ang="0">
                  <a:pos x="269" y="274"/>
                </a:cxn>
                <a:cxn ang="0">
                  <a:pos x="348" y="422"/>
                </a:cxn>
                <a:cxn ang="0">
                  <a:pos x="438" y="686"/>
                </a:cxn>
                <a:cxn ang="0">
                  <a:pos x="478" y="928"/>
                </a:cxn>
                <a:cxn ang="0">
                  <a:pos x="488" y="1129"/>
                </a:cxn>
                <a:cxn ang="0">
                  <a:pos x="478" y="1329"/>
                </a:cxn>
                <a:cxn ang="0">
                  <a:pos x="438" y="1561"/>
                </a:cxn>
                <a:cxn ang="0">
                  <a:pos x="358" y="1815"/>
                </a:cxn>
                <a:cxn ang="0">
                  <a:pos x="279" y="1973"/>
                </a:cxn>
                <a:cxn ang="0">
                  <a:pos x="189" y="2100"/>
                </a:cxn>
                <a:cxn ang="0">
                  <a:pos x="110" y="2184"/>
                </a:cxn>
                <a:cxn ang="0">
                  <a:pos x="50" y="2237"/>
                </a:cxn>
                <a:cxn ang="0">
                  <a:pos x="20" y="2258"/>
                </a:cxn>
                <a:cxn ang="0">
                  <a:pos x="0" y="2237"/>
                </a:cxn>
                <a:cxn ang="0">
                  <a:pos x="0" y="2216"/>
                </a:cxn>
                <a:cxn ang="0">
                  <a:pos x="10" y="2205"/>
                </a:cxn>
                <a:cxn ang="0">
                  <a:pos x="30" y="2195"/>
                </a:cxn>
                <a:cxn ang="0">
                  <a:pos x="169" y="2015"/>
                </a:cxn>
                <a:cxn ang="0">
                  <a:pos x="259" y="1804"/>
                </a:cxn>
                <a:cxn ang="0">
                  <a:pos x="328" y="1593"/>
                </a:cxn>
                <a:cxn ang="0">
                  <a:pos x="358" y="1361"/>
                </a:cxn>
                <a:cxn ang="0">
                  <a:pos x="368" y="1129"/>
                </a:cxn>
                <a:cxn ang="0">
                  <a:pos x="358" y="854"/>
                </a:cxn>
                <a:cxn ang="0">
                  <a:pos x="309" y="612"/>
                </a:cxn>
                <a:cxn ang="0">
                  <a:pos x="249" y="401"/>
                </a:cxn>
                <a:cxn ang="0">
                  <a:pos x="149" y="221"/>
                </a:cxn>
                <a:cxn ang="0">
                  <a:pos x="40" y="73"/>
                </a:cxn>
                <a:cxn ang="0">
                  <a:pos x="0" y="31"/>
                </a:cxn>
                <a:cxn ang="0">
                  <a:pos x="0" y="21"/>
                </a:cxn>
                <a:cxn ang="0">
                  <a:pos x="20" y="0"/>
                </a:cxn>
              </a:cxnLst>
              <a:rect l="0" t="0" r="r" b="b"/>
              <a:pathLst>
                <a:path w="488" h="2258">
                  <a:moveTo>
                    <a:pt x="20" y="0"/>
                  </a:moveTo>
                  <a:lnTo>
                    <a:pt x="50" y="21"/>
                  </a:lnTo>
                  <a:lnTo>
                    <a:pt x="110" y="73"/>
                  </a:lnTo>
                  <a:lnTo>
                    <a:pt x="179" y="158"/>
                  </a:lnTo>
                  <a:lnTo>
                    <a:pt x="269" y="274"/>
                  </a:lnTo>
                  <a:lnTo>
                    <a:pt x="348" y="422"/>
                  </a:lnTo>
                  <a:lnTo>
                    <a:pt x="438" y="686"/>
                  </a:lnTo>
                  <a:lnTo>
                    <a:pt x="478" y="928"/>
                  </a:lnTo>
                  <a:lnTo>
                    <a:pt x="488" y="1129"/>
                  </a:lnTo>
                  <a:lnTo>
                    <a:pt x="478" y="1329"/>
                  </a:lnTo>
                  <a:lnTo>
                    <a:pt x="438" y="1561"/>
                  </a:lnTo>
                  <a:lnTo>
                    <a:pt x="358" y="1815"/>
                  </a:lnTo>
                  <a:lnTo>
                    <a:pt x="279" y="1973"/>
                  </a:lnTo>
                  <a:lnTo>
                    <a:pt x="189" y="2100"/>
                  </a:lnTo>
                  <a:lnTo>
                    <a:pt x="110" y="2184"/>
                  </a:lnTo>
                  <a:lnTo>
                    <a:pt x="50" y="2237"/>
                  </a:lnTo>
                  <a:lnTo>
                    <a:pt x="20" y="2258"/>
                  </a:lnTo>
                  <a:lnTo>
                    <a:pt x="0" y="2237"/>
                  </a:lnTo>
                  <a:lnTo>
                    <a:pt x="0" y="2216"/>
                  </a:lnTo>
                  <a:lnTo>
                    <a:pt x="10" y="2205"/>
                  </a:lnTo>
                  <a:lnTo>
                    <a:pt x="30" y="2195"/>
                  </a:lnTo>
                  <a:lnTo>
                    <a:pt x="169" y="2015"/>
                  </a:lnTo>
                  <a:lnTo>
                    <a:pt x="259" y="1804"/>
                  </a:lnTo>
                  <a:lnTo>
                    <a:pt x="328" y="1593"/>
                  </a:lnTo>
                  <a:lnTo>
                    <a:pt x="358" y="1361"/>
                  </a:lnTo>
                  <a:lnTo>
                    <a:pt x="368" y="1129"/>
                  </a:lnTo>
                  <a:lnTo>
                    <a:pt x="358" y="854"/>
                  </a:lnTo>
                  <a:lnTo>
                    <a:pt x="309" y="612"/>
                  </a:lnTo>
                  <a:lnTo>
                    <a:pt x="249" y="401"/>
                  </a:lnTo>
                  <a:lnTo>
                    <a:pt x="149" y="221"/>
                  </a:lnTo>
                  <a:lnTo>
                    <a:pt x="40" y="73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75" name="Freeform 27"/>
            <p:cNvSpPr>
              <a:spLocks noEditPoints="1"/>
            </p:cNvSpPr>
            <p:nvPr/>
          </p:nvSpPr>
          <p:spPr bwMode="auto">
            <a:xfrm>
              <a:off x="30060" y="4905"/>
              <a:ext cx="1413" cy="528"/>
            </a:xfrm>
            <a:custGeom>
              <a:avLst/>
              <a:gdLst/>
              <a:ahLst/>
              <a:cxnLst>
                <a:cxn ang="0">
                  <a:pos x="30" y="443"/>
                </a:cxn>
                <a:cxn ang="0">
                  <a:pos x="1383" y="443"/>
                </a:cxn>
                <a:cxn ang="0">
                  <a:pos x="1393" y="454"/>
                </a:cxn>
                <a:cxn ang="0">
                  <a:pos x="1413" y="464"/>
                </a:cxn>
                <a:cxn ang="0">
                  <a:pos x="1413" y="506"/>
                </a:cxn>
                <a:cxn ang="0">
                  <a:pos x="1393" y="517"/>
                </a:cxn>
                <a:cxn ang="0">
                  <a:pos x="1383" y="528"/>
                </a:cxn>
                <a:cxn ang="0">
                  <a:pos x="30" y="528"/>
                </a:cxn>
                <a:cxn ang="0">
                  <a:pos x="20" y="517"/>
                </a:cxn>
                <a:cxn ang="0">
                  <a:pos x="0" y="506"/>
                </a:cxn>
                <a:cxn ang="0">
                  <a:pos x="0" y="464"/>
                </a:cxn>
                <a:cxn ang="0">
                  <a:pos x="20" y="454"/>
                </a:cxn>
                <a:cxn ang="0">
                  <a:pos x="30" y="443"/>
                </a:cxn>
                <a:cxn ang="0">
                  <a:pos x="30" y="0"/>
                </a:cxn>
                <a:cxn ang="0">
                  <a:pos x="1383" y="0"/>
                </a:cxn>
                <a:cxn ang="0">
                  <a:pos x="1393" y="11"/>
                </a:cxn>
                <a:cxn ang="0">
                  <a:pos x="1413" y="21"/>
                </a:cxn>
                <a:cxn ang="0">
                  <a:pos x="1413" y="63"/>
                </a:cxn>
                <a:cxn ang="0">
                  <a:pos x="1393" y="74"/>
                </a:cxn>
                <a:cxn ang="0">
                  <a:pos x="1383" y="84"/>
                </a:cxn>
                <a:cxn ang="0">
                  <a:pos x="30" y="84"/>
                </a:cxn>
                <a:cxn ang="0">
                  <a:pos x="20" y="74"/>
                </a:cxn>
                <a:cxn ang="0">
                  <a:pos x="0" y="63"/>
                </a:cxn>
                <a:cxn ang="0">
                  <a:pos x="0" y="21"/>
                </a:cxn>
                <a:cxn ang="0">
                  <a:pos x="20" y="11"/>
                </a:cxn>
                <a:cxn ang="0">
                  <a:pos x="30" y="0"/>
                </a:cxn>
              </a:cxnLst>
              <a:rect l="0" t="0" r="r" b="b"/>
              <a:pathLst>
                <a:path w="1413" h="528">
                  <a:moveTo>
                    <a:pt x="30" y="443"/>
                  </a:moveTo>
                  <a:lnTo>
                    <a:pt x="1383" y="443"/>
                  </a:lnTo>
                  <a:lnTo>
                    <a:pt x="1393" y="454"/>
                  </a:lnTo>
                  <a:lnTo>
                    <a:pt x="1413" y="464"/>
                  </a:lnTo>
                  <a:lnTo>
                    <a:pt x="1413" y="506"/>
                  </a:lnTo>
                  <a:lnTo>
                    <a:pt x="1393" y="517"/>
                  </a:lnTo>
                  <a:lnTo>
                    <a:pt x="1383" y="528"/>
                  </a:lnTo>
                  <a:lnTo>
                    <a:pt x="30" y="528"/>
                  </a:lnTo>
                  <a:lnTo>
                    <a:pt x="20" y="517"/>
                  </a:lnTo>
                  <a:lnTo>
                    <a:pt x="0" y="506"/>
                  </a:lnTo>
                  <a:lnTo>
                    <a:pt x="0" y="464"/>
                  </a:lnTo>
                  <a:lnTo>
                    <a:pt x="20" y="454"/>
                  </a:lnTo>
                  <a:lnTo>
                    <a:pt x="30" y="443"/>
                  </a:lnTo>
                  <a:close/>
                  <a:moveTo>
                    <a:pt x="30" y="0"/>
                  </a:moveTo>
                  <a:lnTo>
                    <a:pt x="1383" y="0"/>
                  </a:lnTo>
                  <a:lnTo>
                    <a:pt x="1393" y="11"/>
                  </a:lnTo>
                  <a:lnTo>
                    <a:pt x="1413" y="21"/>
                  </a:lnTo>
                  <a:lnTo>
                    <a:pt x="1413" y="63"/>
                  </a:lnTo>
                  <a:lnTo>
                    <a:pt x="1393" y="74"/>
                  </a:lnTo>
                  <a:lnTo>
                    <a:pt x="1383" y="84"/>
                  </a:lnTo>
                  <a:lnTo>
                    <a:pt x="30" y="84"/>
                  </a:lnTo>
                  <a:lnTo>
                    <a:pt x="20" y="74"/>
                  </a:lnTo>
                  <a:lnTo>
                    <a:pt x="0" y="63"/>
                  </a:lnTo>
                  <a:lnTo>
                    <a:pt x="0" y="21"/>
                  </a:lnTo>
                  <a:lnTo>
                    <a:pt x="20" y="11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76" name="Freeform 28"/>
            <p:cNvSpPr>
              <a:spLocks noEditPoints="1"/>
            </p:cNvSpPr>
            <p:nvPr/>
          </p:nvSpPr>
          <p:spPr bwMode="auto">
            <a:xfrm>
              <a:off x="32289" y="4230"/>
              <a:ext cx="895" cy="1561"/>
            </a:xfrm>
            <a:custGeom>
              <a:avLst/>
              <a:gdLst/>
              <a:ahLst/>
              <a:cxnLst>
                <a:cxn ang="0">
                  <a:pos x="368" y="73"/>
                </a:cxn>
                <a:cxn ang="0">
                  <a:pos x="268" y="147"/>
                </a:cxn>
                <a:cxn ang="0">
                  <a:pos x="199" y="348"/>
                </a:cxn>
                <a:cxn ang="0">
                  <a:pos x="179" y="907"/>
                </a:cxn>
                <a:cxn ang="0">
                  <a:pos x="199" y="1234"/>
                </a:cxn>
                <a:cxn ang="0">
                  <a:pos x="278" y="1424"/>
                </a:cxn>
                <a:cxn ang="0">
                  <a:pos x="398" y="1498"/>
                </a:cxn>
                <a:cxn ang="0">
                  <a:pos x="458" y="1519"/>
                </a:cxn>
                <a:cxn ang="0">
                  <a:pos x="577" y="1477"/>
                </a:cxn>
                <a:cxn ang="0">
                  <a:pos x="676" y="1340"/>
                </a:cxn>
                <a:cxn ang="0">
                  <a:pos x="726" y="1013"/>
                </a:cxn>
                <a:cxn ang="0">
                  <a:pos x="716" y="464"/>
                </a:cxn>
                <a:cxn ang="0">
                  <a:pos x="676" y="211"/>
                </a:cxn>
                <a:cxn ang="0">
                  <a:pos x="567" y="95"/>
                </a:cxn>
                <a:cxn ang="0">
                  <a:pos x="458" y="63"/>
                </a:cxn>
                <a:cxn ang="0">
                  <a:pos x="448" y="0"/>
                </a:cxn>
                <a:cxn ang="0">
                  <a:pos x="587" y="21"/>
                </a:cxn>
                <a:cxn ang="0">
                  <a:pos x="736" y="137"/>
                </a:cxn>
                <a:cxn ang="0">
                  <a:pos x="865" y="422"/>
                </a:cxn>
                <a:cxn ang="0">
                  <a:pos x="895" y="781"/>
                </a:cxn>
                <a:cxn ang="0">
                  <a:pos x="885" y="970"/>
                </a:cxn>
                <a:cxn ang="0">
                  <a:pos x="816" y="1298"/>
                </a:cxn>
                <a:cxn ang="0">
                  <a:pos x="676" y="1488"/>
                </a:cxn>
                <a:cxn ang="0">
                  <a:pos x="517" y="1551"/>
                </a:cxn>
                <a:cxn ang="0">
                  <a:pos x="358" y="1551"/>
                </a:cxn>
                <a:cxn ang="0">
                  <a:pos x="169" y="1445"/>
                </a:cxn>
                <a:cxn ang="0">
                  <a:pos x="30" y="1150"/>
                </a:cxn>
                <a:cxn ang="0">
                  <a:pos x="0" y="781"/>
                </a:cxn>
                <a:cxn ang="0">
                  <a:pos x="30" y="432"/>
                </a:cxn>
                <a:cxn ang="0">
                  <a:pos x="139" y="158"/>
                </a:cxn>
                <a:cxn ang="0">
                  <a:pos x="288" y="31"/>
                </a:cxn>
                <a:cxn ang="0">
                  <a:pos x="448" y="0"/>
                </a:cxn>
              </a:cxnLst>
              <a:rect l="0" t="0" r="r" b="b"/>
              <a:pathLst>
                <a:path w="895" h="1561">
                  <a:moveTo>
                    <a:pt x="418" y="63"/>
                  </a:moveTo>
                  <a:lnTo>
                    <a:pt x="368" y="73"/>
                  </a:lnTo>
                  <a:lnTo>
                    <a:pt x="318" y="105"/>
                  </a:lnTo>
                  <a:lnTo>
                    <a:pt x="268" y="147"/>
                  </a:lnTo>
                  <a:lnTo>
                    <a:pt x="229" y="232"/>
                  </a:lnTo>
                  <a:lnTo>
                    <a:pt x="199" y="348"/>
                  </a:lnTo>
                  <a:lnTo>
                    <a:pt x="179" y="538"/>
                  </a:lnTo>
                  <a:lnTo>
                    <a:pt x="179" y="907"/>
                  </a:lnTo>
                  <a:lnTo>
                    <a:pt x="189" y="1076"/>
                  </a:lnTo>
                  <a:lnTo>
                    <a:pt x="199" y="1234"/>
                  </a:lnTo>
                  <a:lnTo>
                    <a:pt x="229" y="1350"/>
                  </a:lnTo>
                  <a:lnTo>
                    <a:pt x="278" y="1424"/>
                  </a:lnTo>
                  <a:lnTo>
                    <a:pt x="338" y="1477"/>
                  </a:lnTo>
                  <a:lnTo>
                    <a:pt x="398" y="1498"/>
                  </a:lnTo>
                  <a:lnTo>
                    <a:pt x="448" y="1509"/>
                  </a:lnTo>
                  <a:lnTo>
                    <a:pt x="458" y="1519"/>
                  </a:lnTo>
                  <a:lnTo>
                    <a:pt x="517" y="1509"/>
                  </a:lnTo>
                  <a:lnTo>
                    <a:pt x="577" y="1477"/>
                  </a:lnTo>
                  <a:lnTo>
                    <a:pt x="637" y="1424"/>
                  </a:lnTo>
                  <a:lnTo>
                    <a:pt x="676" y="1340"/>
                  </a:lnTo>
                  <a:lnTo>
                    <a:pt x="706" y="1234"/>
                  </a:lnTo>
                  <a:lnTo>
                    <a:pt x="726" y="1013"/>
                  </a:lnTo>
                  <a:lnTo>
                    <a:pt x="726" y="622"/>
                  </a:lnTo>
                  <a:lnTo>
                    <a:pt x="716" y="464"/>
                  </a:lnTo>
                  <a:lnTo>
                    <a:pt x="706" y="327"/>
                  </a:lnTo>
                  <a:lnTo>
                    <a:pt x="676" y="211"/>
                  </a:lnTo>
                  <a:lnTo>
                    <a:pt x="617" y="137"/>
                  </a:lnTo>
                  <a:lnTo>
                    <a:pt x="567" y="95"/>
                  </a:lnTo>
                  <a:lnTo>
                    <a:pt x="507" y="73"/>
                  </a:lnTo>
                  <a:lnTo>
                    <a:pt x="458" y="63"/>
                  </a:lnTo>
                  <a:lnTo>
                    <a:pt x="418" y="63"/>
                  </a:lnTo>
                  <a:close/>
                  <a:moveTo>
                    <a:pt x="448" y="0"/>
                  </a:moveTo>
                  <a:lnTo>
                    <a:pt x="507" y="0"/>
                  </a:lnTo>
                  <a:lnTo>
                    <a:pt x="587" y="21"/>
                  </a:lnTo>
                  <a:lnTo>
                    <a:pt x="666" y="63"/>
                  </a:lnTo>
                  <a:lnTo>
                    <a:pt x="736" y="137"/>
                  </a:lnTo>
                  <a:lnTo>
                    <a:pt x="806" y="253"/>
                  </a:lnTo>
                  <a:lnTo>
                    <a:pt x="865" y="422"/>
                  </a:lnTo>
                  <a:lnTo>
                    <a:pt x="885" y="601"/>
                  </a:lnTo>
                  <a:lnTo>
                    <a:pt x="895" y="781"/>
                  </a:lnTo>
                  <a:lnTo>
                    <a:pt x="895" y="791"/>
                  </a:lnTo>
                  <a:lnTo>
                    <a:pt x="885" y="970"/>
                  </a:lnTo>
                  <a:lnTo>
                    <a:pt x="865" y="1139"/>
                  </a:lnTo>
                  <a:lnTo>
                    <a:pt x="816" y="1298"/>
                  </a:lnTo>
                  <a:lnTo>
                    <a:pt x="756" y="1414"/>
                  </a:lnTo>
                  <a:lnTo>
                    <a:pt x="676" y="1488"/>
                  </a:lnTo>
                  <a:lnTo>
                    <a:pt x="597" y="1530"/>
                  </a:lnTo>
                  <a:lnTo>
                    <a:pt x="517" y="1551"/>
                  </a:lnTo>
                  <a:lnTo>
                    <a:pt x="448" y="1561"/>
                  </a:lnTo>
                  <a:lnTo>
                    <a:pt x="358" y="1551"/>
                  </a:lnTo>
                  <a:lnTo>
                    <a:pt x="258" y="1509"/>
                  </a:lnTo>
                  <a:lnTo>
                    <a:pt x="169" y="1445"/>
                  </a:lnTo>
                  <a:lnTo>
                    <a:pt x="89" y="1329"/>
                  </a:lnTo>
                  <a:lnTo>
                    <a:pt x="30" y="1150"/>
                  </a:lnTo>
                  <a:lnTo>
                    <a:pt x="10" y="960"/>
                  </a:lnTo>
                  <a:lnTo>
                    <a:pt x="0" y="781"/>
                  </a:lnTo>
                  <a:lnTo>
                    <a:pt x="10" y="601"/>
                  </a:lnTo>
                  <a:lnTo>
                    <a:pt x="30" y="432"/>
                  </a:lnTo>
                  <a:lnTo>
                    <a:pt x="79" y="263"/>
                  </a:lnTo>
                  <a:lnTo>
                    <a:pt x="139" y="158"/>
                  </a:lnTo>
                  <a:lnTo>
                    <a:pt x="209" y="84"/>
                  </a:lnTo>
                  <a:lnTo>
                    <a:pt x="288" y="31"/>
                  </a:lnTo>
                  <a:lnTo>
                    <a:pt x="368" y="10"/>
                  </a:lnTo>
                  <a:lnTo>
                    <a:pt x="4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338965" y="3121760"/>
            <a:ext cx="1805035" cy="1036935"/>
            <a:chOff x="2805369" y="2785613"/>
            <a:chExt cx="4416575" cy="2064372"/>
          </a:xfrm>
        </p:grpSpPr>
        <p:grpSp>
          <p:nvGrpSpPr>
            <p:cNvPr id="50" name="Group 17"/>
            <p:cNvGrpSpPr/>
            <p:nvPr/>
          </p:nvGrpSpPr>
          <p:grpSpPr>
            <a:xfrm>
              <a:off x="2805369" y="2785613"/>
              <a:ext cx="4416575" cy="2064372"/>
              <a:chOff x="2805369" y="2785613"/>
              <a:chExt cx="4416575" cy="2064372"/>
            </a:xfrm>
          </p:grpSpPr>
          <p:sp>
            <p:nvSpPr>
              <p:cNvPr id="54" name="Freeform 62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2805369" y="3044536"/>
                <a:ext cx="320042" cy="507089"/>
              </a:xfrm>
              <a:custGeom>
                <a:avLst/>
                <a:gdLst/>
                <a:ahLst/>
                <a:cxnLst>
                  <a:cxn ang="0">
                    <a:pos x="1326" y="0"/>
                  </a:cxn>
                  <a:cxn ang="0">
                    <a:pos x="1334" y="538"/>
                  </a:cxn>
                  <a:cxn ang="0">
                    <a:pos x="1318" y="442"/>
                  </a:cxn>
                  <a:cxn ang="0">
                    <a:pos x="1299" y="359"/>
                  </a:cxn>
                  <a:cxn ang="0">
                    <a:pos x="1274" y="289"/>
                  </a:cxn>
                  <a:cxn ang="0">
                    <a:pos x="1244" y="230"/>
                  </a:cxn>
                  <a:cxn ang="0">
                    <a:pos x="1206" y="182"/>
                  </a:cxn>
                  <a:cxn ang="0">
                    <a:pos x="1161" y="145"/>
                  </a:cxn>
                  <a:cxn ang="0">
                    <a:pos x="1107" y="116"/>
                  </a:cxn>
                  <a:cxn ang="0">
                    <a:pos x="1043" y="95"/>
                  </a:cxn>
                  <a:cxn ang="0">
                    <a:pos x="969" y="82"/>
                  </a:cxn>
                  <a:cxn ang="0">
                    <a:pos x="883" y="74"/>
                  </a:cxn>
                  <a:cxn ang="0">
                    <a:pos x="785" y="72"/>
                  </a:cxn>
                  <a:cxn ang="0">
                    <a:pos x="724" y="782"/>
                  </a:cxn>
                  <a:cxn ang="0">
                    <a:pos x="734" y="793"/>
                  </a:cxn>
                  <a:cxn ang="0">
                    <a:pos x="741" y="807"/>
                  </a:cxn>
                  <a:cxn ang="0">
                    <a:pos x="743" y="818"/>
                  </a:cxn>
                  <a:cxn ang="0">
                    <a:pos x="741" y="823"/>
                  </a:cxn>
                  <a:cxn ang="0">
                    <a:pos x="737" y="831"/>
                  </a:cxn>
                  <a:cxn ang="0">
                    <a:pos x="728" y="845"/>
                  </a:cxn>
                  <a:cxn ang="0">
                    <a:pos x="721" y="853"/>
                  </a:cxn>
                  <a:cxn ang="0">
                    <a:pos x="778" y="1530"/>
                  </a:cxn>
                  <a:cxn ang="0">
                    <a:pos x="860" y="1529"/>
                  </a:cxn>
                  <a:cxn ang="0">
                    <a:pos x="935" y="1524"/>
                  </a:cxn>
                  <a:cxn ang="0">
                    <a:pos x="1002" y="1515"/>
                  </a:cxn>
                  <a:cxn ang="0">
                    <a:pos x="1062" y="1501"/>
                  </a:cxn>
                  <a:cxn ang="0">
                    <a:pos x="1116" y="1482"/>
                  </a:cxn>
                  <a:cxn ang="0">
                    <a:pos x="1163" y="1456"/>
                  </a:cxn>
                  <a:cxn ang="0">
                    <a:pos x="1204" y="1422"/>
                  </a:cxn>
                  <a:cxn ang="0">
                    <a:pos x="1240" y="1380"/>
                  </a:cxn>
                  <a:cxn ang="0">
                    <a:pos x="1269" y="1329"/>
                  </a:cxn>
                  <a:cxn ang="0">
                    <a:pos x="1294" y="1268"/>
                  </a:cxn>
                  <a:cxn ang="0">
                    <a:pos x="1313" y="1197"/>
                  </a:cxn>
                  <a:cxn ang="0">
                    <a:pos x="1328" y="1113"/>
                  </a:cxn>
                  <a:cxn ang="0">
                    <a:pos x="1388" y="1067"/>
                  </a:cxn>
                  <a:cxn ang="0">
                    <a:pos x="37" y="1631"/>
                  </a:cxn>
                  <a:cxn ang="0">
                    <a:pos x="20" y="1629"/>
                  </a:cxn>
                  <a:cxn ang="0">
                    <a:pos x="8" y="1624"/>
                  </a:cxn>
                  <a:cxn ang="0">
                    <a:pos x="1" y="1613"/>
                  </a:cxn>
                  <a:cxn ang="0">
                    <a:pos x="0" y="1603"/>
                  </a:cxn>
                  <a:cxn ang="0">
                    <a:pos x="3" y="1593"/>
                  </a:cxn>
                  <a:cxn ang="0">
                    <a:pos x="11" y="1584"/>
                  </a:cxn>
                  <a:cxn ang="0">
                    <a:pos x="25" y="1568"/>
                  </a:cxn>
                  <a:cxn ang="0">
                    <a:pos x="0" y="52"/>
                  </a:cxn>
                  <a:cxn ang="0">
                    <a:pos x="1" y="24"/>
                  </a:cxn>
                  <a:cxn ang="0">
                    <a:pos x="6" y="9"/>
                  </a:cxn>
                  <a:cxn ang="0">
                    <a:pos x="18" y="2"/>
                  </a:cxn>
                  <a:cxn ang="0">
                    <a:pos x="41" y="0"/>
                  </a:cxn>
                </a:cxnLst>
                <a:rect l="0" t="0" r="r" b="b"/>
                <a:pathLst>
                  <a:path w="1388" h="1631">
                    <a:moveTo>
                      <a:pt x="41" y="0"/>
                    </a:moveTo>
                    <a:lnTo>
                      <a:pt x="1326" y="0"/>
                    </a:lnTo>
                    <a:lnTo>
                      <a:pt x="1388" y="538"/>
                    </a:lnTo>
                    <a:lnTo>
                      <a:pt x="1334" y="538"/>
                    </a:lnTo>
                    <a:lnTo>
                      <a:pt x="1326" y="488"/>
                    </a:lnTo>
                    <a:lnTo>
                      <a:pt x="1318" y="442"/>
                    </a:lnTo>
                    <a:lnTo>
                      <a:pt x="1309" y="398"/>
                    </a:lnTo>
                    <a:lnTo>
                      <a:pt x="1299" y="359"/>
                    </a:lnTo>
                    <a:lnTo>
                      <a:pt x="1287" y="322"/>
                    </a:lnTo>
                    <a:lnTo>
                      <a:pt x="1274" y="289"/>
                    </a:lnTo>
                    <a:lnTo>
                      <a:pt x="1260" y="258"/>
                    </a:lnTo>
                    <a:lnTo>
                      <a:pt x="1244" y="230"/>
                    </a:lnTo>
                    <a:lnTo>
                      <a:pt x="1226" y="205"/>
                    </a:lnTo>
                    <a:lnTo>
                      <a:pt x="1206" y="182"/>
                    </a:lnTo>
                    <a:lnTo>
                      <a:pt x="1185" y="163"/>
                    </a:lnTo>
                    <a:lnTo>
                      <a:pt x="1161" y="145"/>
                    </a:lnTo>
                    <a:lnTo>
                      <a:pt x="1135" y="129"/>
                    </a:lnTo>
                    <a:lnTo>
                      <a:pt x="1107" y="116"/>
                    </a:lnTo>
                    <a:lnTo>
                      <a:pt x="1076" y="105"/>
                    </a:lnTo>
                    <a:lnTo>
                      <a:pt x="1043" y="95"/>
                    </a:lnTo>
                    <a:lnTo>
                      <a:pt x="1008" y="87"/>
                    </a:lnTo>
                    <a:lnTo>
                      <a:pt x="969" y="82"/>
                    </a:lnTo>
                    <a:lnTo>
                      <a:pt x="928" y="77"/>
                    </a:lnTo>
                    <a:lnTo>
                      <a:pt x="883" y="74"/>
                    </a:lnTo>
                    <a:lnTo>
                      <a:pt x="836" y="72"/>
                    </a:lnTo>
                    <a:lnTo>
                      <a:pt x="785" y="72"/>
                    </a:lnTo>
                    <a:lnTo>
                      <a:pt x="258" y="72"/>
                    </a:lnTo>
                    <a:lnTo>
                      <a:pt x="724" y="782"/>
                    </a:lnTo>
                    <a:lnTo>
                      <a:pt x="729" y="788"/>
                    </a:lnTo>
                    <a:lnTo>
                      <a:pt x="734" y="793"/>
                    </a:lnTo>
                    <a:lnTo>
                      <a:pt x="738" y="800"/>
                    </a:lnTo>
                    <a:lnTo>
                      <a:pt x="741" y="807"/>
                    </a:lnTo>
                    <a:lnTo>
                      <a:pt x="743" y="816"/>
                    </a:lnTo>
                    <a:lnTo>
                      <a:pt x="743" y="818"/>
                    </a:lnTo>
                    <a:lnTo>
                      <a:pt x="742" y="820"/>
                    </a:lnTo>
                    <a:lnTo>
                      <a:pt x="741" y="823"/>
                    </a:lnTo>
                    <a:lnTo>
                      <a:pt x="740" y="826"/>
                    </a:lnTo>
                    <a:lnTo>
                      <a:pt x="737" y="831"/>
                    </a:lnTo>
                    <a:lnTo>
                      <a:pt x="734" y="837"/>
                    </a:lnTo>
                    <a:lnTo>
                      <a:pt x="728" y="845"/>
                    </a:lnTo>
                    <a:lnTo>
                      <a:pt x="721" y="854"/>
                    </a:lnTo>
                    <a:lnTo>
                      <a:pt x="721" y="853"/>
                    </a:lnTo>
                    <a:lnTo>
                      <a:pt x="148" y="1530"/>
                    </a:lnTo>
                    <a:lnTo>
                      <a:pt x="778" y="1530"/>
                    </a:lnTo>
                    <a:lnTo>
                      <a:pt x="820" y="1529"/>
                    </a:lnTo>
                    <a:lnTo>
                      <a:pt x="860" y="1529"/>
                    </a:lnTo>
                    <a:lnTo>
                      <a:pt x="898" y="1526"/>
                    </a:lnTo>
                    <a:lnTo>
                      <a:pt x="935" y="1524"/>
                    </a:lnTo>
                    <a:lnTo>
                      <a:pt x="969" y="1520"/>
                    </a:lnTo>
                    <a:lnTo>
                      <a:pt x="1002" y="1515"/>
                    </a:lnTo>
                    <a:lnTo>
                      <a:pt x="1033" y="1509"/>
                    </a:lnTo>
                    <a:lnTo>
                      <a:pt x="1062" y="1501"/>
                    </a:lnTo>
                    <a:lnTo>
                      <a:pt x="1090" y="1492"/>
                    </a:lnTo>
                    <a:lnTo>
                      <a:pt x="1116" y="1482"/>
                    </a:lnTo>
                    <a:lnTo>
                      <a:pt x="1140" y="1470"/>
                    </a:lnTo>
                    <a:lnTo>
                      <a:pt x="1163" y="1456"/>
                    </a:lnTo>
                    <a:lnTo>
                      <a:pt x="1185" y="1440"/>
                    </a:lnTo>
                    <a:lnTo>
                      <a:pt x="1204" y="1422"/>
                    </a:lnTo>
                    <a:lnTo>
                      <a:pt x="1222" y="1402"/>
                    </a:lnTo>
                    <a:lnTo>
                      <a:pt x="1240" y="1380"/>
                    </a:lnTo>
                    <a:lnTo>
                      <a:pt x="1255" y="1356"/>
                    </a:lnTo>
                    <a:lnTo>
                      <a:pt x="1269" y="1329"/>
                    </a:lnTo>
                    <a:lnTo>
                      <a:pt x="1282" y="1300"/>
                    </a:lnTo>
                    <a:lnTo>
                      <a:pt x="1294" y="1268"/>
                    </a:lnTo>
                    <a:lnTo>
                      <a:pt x="1304" y="1234"/>
                    </a:lnTo>
                    <a:lnTo>
                      <a:pt x="1313" y="1197"/>
                    </a:lnTo>
                    <a:lnTo>
                      <a:pt x="1321" y="1156"/>
                    </a:lnTo>
                    <a:lnTo>
                      <a:pt x="1328" y="1113"/>
                    </a:lnTo>
                    <a:lnTo>
                      <a:pt x="1334" y="1067"/>
                    </a:lnTo>
                    <a:lnTo>
                      <a:pt x="1388" y="1067"/>
                    </a:lnTo>
                    <a:lnTo>
                      <a:pt x="1326" y="1631"/>
                    </a:lnTo>
                    <a:lnTo>
                      <a:pt x="37" y="1631"/>
                    </a:lnTo>
                    <a:lnTo>
                      <a:pt x="29" y="1630"/>
                    </a:lnTo>
                    <a:lnTo>
                      <a:pt x="20" y="1629"/>
                    </a:lnTo>
                    <a:lnTo>
                      <a:pt x="13" y="1627"/>
                    </a:lnTo>
                    <a:lnTo>
                      <a:pt x="8" y="1624"/>
                    </a:lnTo>
                    <a:lnTo>
                      <a:pt x="3" y="1619"/>
                    </a:lnTo>
                    <a:lnTo>
                      <a:pt x="1" y="1613"/>
                    </a:lnTo>
                    <a:lnTo>
                      <a:pt x="0" y="1605"/>
                    </a:lnTo>
                    <a:lnTo>
                      <a:pt x="0" y="1603"/>
                    </a:lnTo>
                    <a:lnTo>
                      <a:pt x="1" y="1597"/>
                    </a:lnTo>
                    <a:lnTo>
                      <a:pt x="3" y="1593"/>
                    </a:lnTo>
                    <a:lnTo>
                      <a:pt x="6" y="1589"/>
                    </a:lnTo>
                    <a:lnTo>
                      <a:pt x="11" y="1584"/>
                    </a:lnTo>
                    <a:lnTo>
                      <a:pt x="17" y="1577"/>
                    </a:lnTo>
                    <a:lnTo>
                      <a:pt x="25" y="1568"/>
                    </a:lnTo>
                    <a:lnTo>
                      <a:pt x="566" y="921"/>
                    </a:lnTo>
                    <a:lnTo>
                      <a:pt x="0" y="52"/>
                    </a:lnTo>
                    <a:lnTo>
                      <a:pt x="0" y="37"/>
                    </a:lnTo>
                    <a:lnTo>
                      <a:pt x="1" y="24"/>
                    </a:lnTo>
                    <a:lnTo>
                      <a:pt x="3" y="16"/>
                    </a:lnTo>
                    <a:lnTo>
                      <a:pt x="6" y="9"/>
                    </a:lnTo>
                    <a:lnTo>
                      <a:pt x="11" y="5"/>
                    </a:lnTo>
                    <a:lnTo>
                      <a:pt x="18" y="2"/>
                    </a:lnTo>
                    <a:lnTo>
                      <a:pt x="29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45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869377" y="4339153"/>
                <a:ext cx="384050" cy="510832"/>
              </a:xfrm>
              <a:custGeom>
                <a:avLst/>
                <a:gdLst/>
                <a:ahLst/>
                <a:cxnLst>
                  <a:cxn ang="0">
                    <a:pos x="1180" y="11"/>
                  </a:cxn>
                  <a:cxn ang="0">
                    <a:pos x="1296" y="49"/>
                  </a:cxn>
                  <a:cxn ang="0">
                    <a:pos x="1380" y="103"/>
                  </a:cxn>
                  <a:cxn ang="0">
                    <a:pos x="1435" y="158"/>
                  </a:cxn>
                  <a:cxn ang="0">
                    <a:pos x="1465" y="198"/>
                  </a:cxn>
                  <a:cxn ang="0">
                    <a:pos x="1650" y="11"/>
                  </a:cxn>
                  <a:cxn ang="0">
                    <a:pos x="1669" y="0"/>
                  </a:cxn>
                  <a:cxn ang="0">
                    <a:pos x="1691" y="6"/>
                  </a:cxn>
                  <a:cxn ang="0">
                    <a:pos x="1698" y="22"/>
                  </a:cxn>
                  <a:cxn ang="0">
                    <a:pos x="1541" y="635"/>
                  </a:cxn>
                  <a:cxn ang="0">
                    <a:pos x="1523" y="655"/>
                  </a:cxn>
                  <a:cxn ang="0">
                    <a:pos x="1489" y="655"/>
                  </a:cxn>
                  <a:cxn ang="0">
                    <a:pos x="1470" y="642"/>
                  </a:cxn>
                  <a:cxn ang="0">
                    <a:pos x="1472" y="605"/>
                  </a:cxn>
                  <a:cxn ang="0">
                    <a:pos x="1475" y="558"/>
                  </a:cxn>
                  <a:cxn ang="0">
                    <a:pos x="1471" y="434"/>
                  </a:cxn>
                  <a:cxn ang="0">
                    <a:pos x="1435" y="291"/>
                  </a:cxn>
                  <a:cxn ang="0">
                    <a:pos x="1364" y="180"/>
                  </a:cxn>
                  <a:cxn ang="0">
                    <a:pos x="1260" y="105"/>
                  </a:cxn>
                  <a:cxn ang="0">
                    <a:pos x="1127" y="71"/>
                  </a:cxn>
                  <a:cxn ang="0">
                    <a:pos x="942" y="87"/>
                  </a:cxn>
                  <a:cxn ang="0">
                    <a:pos x="751" y="160"/>
                  </a:cxn>
                  <a:cxn ang="0">
                    <a:pos x="580" y="277"/>
                  </a:cxn>
                  <a:cxn ang="0">
                    <a:pos x="438" y="437"/>
                  </a:cxn>
                  <a:cxn ang="0">
                    <a:pos x="332" y="626"/>
                  </a:cxn>
                  <a:cxn ang="0">
                    <a:pos x="266" y="813"/>
                  </a:cxn>
                  <a:cxn ang="0">
                    <a:pos x="230" y="978"/>
                  </a:cxn>
                  <a:cxn ang="0">
                    <a:pos x="219" y="1102"/>
                  </a:cxn>
                  <a:cxn ang="0">
                    <a:pos x="229" y="1248"/>
                  </a:cxn>
                  <a:cxn ang="0">
                    <a:pos x="275" y="1380"/>
                  </a:cxn>
                  <a:cxn ang="0">
                    <a:pos x="349" y="1479"/>
                  </a:cxn>
                  <a:cxn ang="0">
                    <a:pos x="444" y="1546"/>
                  </a:cxn>
                  <a:cxn ang="0">
                    <a:pos x="550" y="1587"/>
                  </a:cxn>
                  <a:cxn ang="0">
                    <a:pos x="660" y="1603"/>
                  </a:cxn>
                  <a:cxn ang="0">
                    <a:pos x="794" y="1593"/>
                  </a:cxn>
                  <a:cxn ang="0">
                    <a:pos x="953" y="1542"/>
                  </a:cxn>
                  <a:cxn ang="0">
                    <a:pos x="1127" y="1436"/>
                  </a:cxn>
                  <a:cxn ang="0">
                    <a:pos x="1250" y="1308"/>
                  </a:cxn>
                  <a:cxn ang="0">
                    <a:pos x="1323" y="1184"/>
                  </a:cxn>
                  <a:cxn ang="0">
                    <a:pos x="1361" y="1087"/>
                  </a:cxn>
                  <a:cxn ang="0">
                    <a:pos x="1380" y="1053"/>
                  </a:cxn>
                  <a:cxn ang="0">
                    <a:pos x="1401" y="1048"/>
                  </a:cxn>
                  <a:cxn ang="0">
                    <a:pos x="1420" y="1053"/>
                  </a:cxn>
                  <a:cxn ang="0">
                    <a:pos x="1427" y="1073"/>
                  </a:cxn>
                  <a:cxn ang="0">
                    <a:pos x="1413" y="1123"/>
                  </a:cxn>
                  <a:cxn ang="0">
                    <a:pos x="1372" y="1219"/>
                  </a:cxn>
                  <a:cxn ang="0">
                    <a:pos x="1293" y="1342"/>
                  </a:cxn>
                  <a:cxn ang="0">
                    <a:pos x="1165" y="1476"/>
                  </a:cxn>
                  <a:cxn ang="0">
                    <a:pos x="1020" y="1576"/>
                  </a:cxn>
                  <a:cxn ang="0">
                    <a:pos x="845" y="1648"/>
                  </a:cxn>
                  <a:cxn ang="0">
                    <a:pos x="646" y="1675"/>
                  </a:cxn>
                  <a:cxn ang="0">
                    <a:pos x="457" y="1651"/>
                  </a:cxn>
                  <a:cxn ang="0">
                    <a:pos x="291" y="1582"/>
                  </a:cxn>
                  <a:cxn ang="0">
                    <a:pos x="156" y="1472"/>
                  </a:cxn>
                  <a:cxn ang="0">
                    <a:pos x="59" y="1324"/>
                  </a:cxn>
                  <a:cxn ang="0">
                    <a:pos x="7" y="1145"/>
                  </a:cxn>
                  <a:cxn ang="0">
                    <a:pos x="9" y="921"/>
                  </a:cxn>
                  <a:cxn ang="0">
                    <a:pos x="80" y="684"/>
                  </a:cxn>
                  <a:cxn ang="0">
                    <a:pos x="208" y="465"/>
                  </a:cxn>
                  <a:cxn ang="0">
                    <a:pos x="383" y="277"/>
                  </a:cxn>
                  <a:cxn ang="0">
                    <a:pos x="593" y="130"/>
                  </a:cxn>
                  <a:cxn ang="0">
                    <a:pos x="826" y="34"/>
                  </a:cxn>
                  <a:cxn ang="0">
                    <a:pos x="1071" y="0"/>
                  </a:cxn>
                </a:cxnLst>
                <a:rect l="0" t="0" r="r" b="b"/>
                <a:pathLst>
                  <a:path w="1698" h="1675">
                    <a:moveTo>
                      <a:pt x="1071" y="0"/>
                    </a:moveTo>
                    <a:lnTo>
                      <a:pt x="1110" y="1"/>
                    </a:lnTo>
                    <a:lnTo>
                      <a:pt x="1146" y="5"/>
                    </a:lnTo>
                    <a:lnTo>
                      <a:pt x="1180" y="11"/>
                    </a:lnTo>
                    <a:lnTo>
                      <a:pt x="1212" y="18"/>
                    </a:lnTo>
                    <a:lnTo>
                      <a:pt x="1242" y="27"/>
                    </a:lnTo>
                    <a:lnTo>
                      <a:pt x="1270" y="38"/>
                    </a:lnTo>
                    <a:lnTo>
                      <a:pt x="1296" y="49"/>
                    </a:lnTo>
                    <a:lnTo>
                      <a:pt x="1319" y="62"/>
                    </a:lnTo>
                    <a:lnTo>
                      <a:pt x="1342" y="75"/>
                    </a:lnTo>
                    <a:lnTo>
                      <a:pt x="1361" y="89"/>
                    </a:lnTo>
                    <a:lnTo>
                      <a:pt x="1380" y="103"/>
                    </a:lnTo>
                    <a:lnTo>
                      <a:pt x="1396" y="118"/>
                    </a:lnTo>
                    <a:lnTo>
                      <a:pt x="1410" y="131"/>
                    </a:lnTo>
                    <a:lnTo>
                      <a:pt x="1424" y="145"/>
                    </a:lnTo>
                    <a:lnTo>
                      <a:pt x="1435" y="158"/>
                    </a:lnTo>
                    <a:lnTo>
                      <a:pt x="1445" y="170"/>
                    </a:lnTo>
                    <a:lnTo>
                      <a:pt x="1452" y="180"/>
                    </a:lnTo>
                    <a:lnTo>
                      <a:pt x="1460" y="189"/>
                    </a:lnTo>
                    <a:lnTo>
                      <a:pt x="1465" y="198"/>
                    </a:lnTo>
                    <a:lnTo>
                      <a:pt x="1469" y="203"/>
                    </a:lnTo>
                    <a:lnTo>
                      <a:pt x="1634" y="25"/>
                    </a:lnTo>
                    <a:lnTo>
                      <a:pt x="1643" y="17"/>
                    </a:lnTo>
                    <a:lnTo>
                      <a:pt x="1650" y="11"/>
                    </a:lnTo>
                    <a:lnTo>
                      <a:pt x="1656" y="6"/>
                    </a:lnTo>
                    <a:lnTo>
                      <a:pt x="1660" y="3"/>
                    </a:lnTo>
                    <a:lnTo>
                      <a:pt x="1664" y="1"/>
                    </a:lnTo>
                    <a:lnTo>
                      <a:pt x="1669" y="0"/>
                    </a:lnTo>
                    <a:lnTo>
                      <a:pt x="1671" y="0"/>
                    </a:lnTo>
                    <a:lnTo>
                      <a:pt x="1680" y="1"/>
                    </a:lnTo>
                    <a:lnTo>
                      <a:pt x="1687" y="3"/>
                    </a:lnTo>
                    <a:lnTo>
                      <a:pt x="1691" y="6"/>
                    </a:lnTo>
                    <a:lnTo>
                      <a:pt x="1694" y="10"/>
                    </a:lnTo>
                    <a:lnTo>
                      <a:pt x="1696" y="14"/>
                    </a:lnTo>
                    <a:lnTo>
                      <a:pt x="1698" y="18"/>
                    </a:lnTo>
                    <a:lnTo>
                      <a:pt x="1698" y="22"/>
                    </a:lnTo>
                    <a:lnTo>
                      <a:pt x="1698" y="22"/>
                    </a:lnTo>
                    <a:lnTo>
                      <a:pt x="1548" y="610"/>
                    </a:lnTo>
                    <a:lnTo>
                      <a:pt x="1544" y="624"/>
                    </a:lnTo>
                    <a:lnTo>
                      <a:pt x="1541" y="635"/>
                    </a:lnTo>
                    <a:lnTo>
                      <a:pt x="1538" y="643"/>
                    </a:lnTo>
                    <a:lnTo>
                      <a:pt x="1534" y="649"/>
                    </a:lnTo>
                    <a:lnTo>
                      <a:pt x="1529" y="653"/>
                    </a:lnTo>
                    <a:lnTo>
                      <a:pt x="1523" y="655"/>
                    </a:lnTo>
                    <a:lnTo>
                      <a:pt x="1514" y="656"/>
                    </a:lnTo>
                    <a:lnTo>
                      <a:pt x="1499" y="656"/>
                    </a:lnTo>
                    <a:lnTo>
                      <a:pt x="1494" y="656"/>
                    </a:lnTo>
                    <a:lnTo>
                      <a:pt x="1489" y="655"/>
                    </a:lnTo>
                    <a:lnTo>
                      <a:pt x="1483" y="654"/>
                    </a:lnTo>
                    <a:lnTo>
                      <a:pt x="1477" y="651"/>
                    </a:lnTo>
                    <a:lnTo>
                      <a:pt x="1473" y="648"/>
                    </a:lnTo>
                    <a:lnTo>
                      <a:pt x="1470" y="642"/>
                    </a:lnTo>
                    <a:lnTo>
                      <a:pt x="1469" y="635"/>
                    </a:lnTo>
                    <a:lnTo>
                      <a:pt x="1469" y="629"/>
                    </a:lnTo>
                    <a:lnTo>
                      <a:pt x="1471" y="611"/>
                    </a:lnTo>
                    <a:lnTo>
                      <a:pt x="1472" y="605"/>
                    </a:lnTo>
                    <a:lnTo>
                      <a:pt x="1473" y="597"/>
                    </a:lnTo>
                    <a:lnTo>
                      <a:pt x="1474" y="587"/>
                    </a:lnTo>
                    <a:lnTo>
                      <a:pt x="1475" y="573"/>
                    </a:lnTo>
                    <a:lnTo>
                      <a:pt x="1475" y="558"/>
                    </a:lnTo>
                    <a:lnTo>
                      <a:pt x="1476" y="539"/>
                    </a:lnTo>
                    <a:lnTo>
                      <a:pt x="1476" y="515"/>
                    </a:lnTo>
                    <a:lnTo>
                      <a:pt x="1475" y="473"/>
                    </a:lnTo>
                    <a:lnTo>
                      <a:pt x="1471" y="434"/>
                    </a:lnTo>
                    <a:lnTo>
                      <a:pt x="1466" y="395"/>
                    </a:lnTo>
                    <a:lnTo>
                      <a:pt x="1458" y="359"/>
                    </a:lnTo>
                    <a:lnTo>
                      <a:pt x="1447" y="324"/>
                    </a:lnTo>
                    <a:lnTo>
                      <a:pt x="1435" y="291"/>
                    </a:lnTo>
                    <a:lnTo>
                      <a:pt x="1420" y="260"/>
                    </a:lnTo>
                    <a:lnTo>
                      <a:pt x="1403" y="231"/>
                    </a:lnTo>
                    <a:lnTo>
                      <a:pt x="1384" y="204"/>
                    </a:lnTo>
                    <a:lnTo>
                      <a:pt x="1364" y="180"/>
                    </a:lnTo>
                    <a:lnTo>
                      <a:pt x="1341" y="158"/>
                    </a:lnTo>
                    <a:lnTo>
                      <a:pt x="1316" y="137"/>
                    </a:lnTo>
                    <a:lnTo>
                      <a:pt x="1289" y="120"/>
                    </a:lnTo>
                    <a:lnTo>
                      <a:pt x="1260" y="105"/>
                    </a:lnTo>
                    <a:lnTo>
                      <a:pt x="1230" y="92"/>
                    </a:lnTo>
                    <a:lnTo>
                      <a:pt x="1197" y="82"/>
                    </a:lnTo>
                    <a:lnTo>
                      <a:pt x="1163" y="75"/>
                    </a:lnTo>
                    <a:lnTo>
                      <a:pt x="1127" y="71"/>
                    </a:lnTo>
                    <a:lnTo>
                      <a:pt x="1089" y="70"/>
                    </a:lnTo>
                    <a:lnTo>
                      <a:pt x="1041" y="72"/>
                    </a:lnTo>
                    <a:lnTo>
                      <a:pt x="992" y="78"/>
                    </a:lnTo>
                    <a:lnTo>
                      <a:pt x="942" y="87"/>
                    </a:lnTo>
                    <a:lnTo>
                      <a:pt x="893" y="101"/>
                    </a:lnTo>
                    <a:lnTo>
                      <a:pt x="845" y="117"/>
                    </a:lnTo>
                    <a:lnTo>
                      <a:pt x="798" y="137"/>
                    </a:lnTo>
                    <a:lnTo>
                      <a:pt x="751" y="160"/>
                    </a:lnTo>
                    <a:lnTo>
                      <a:pt x="706" y="185"/>
                    </a:lnTo>
                    <a:lnTo>
                      <a:pt x="662" y="213"/>
                    </a:lnTo>
                    <a:lnTo>
                      <a:pt x="620" y="244"/>
                    </a:lnTo>
                    <a:lnTo>
                      <a:pt x="580" y="277"/>
                    </a:lnTo>
                    <a:lnTo>
                      <a:pt x="543" y="312"/>
                    </a:lnTo>
                    <a:lnTo>
                      <a:pt x="507" y="349"/>
                    </a:lnTo>
                    <a:lnTo>
                      <a:pt x="470" y="392"/>
                    </a:lnTo>
                    <a:lnTo>
                      <a:pt x="438" y="437"/>
                    </a:lnTo>
                    <a:lnTo>
                      <a:pt x="407" y="484"/>
                    </a:lnTo>
                    <a:lnTo>
                      <a:pt x="379" y="531"/>
                    </a:lnTo>
                    <a:lnTo>
                      <a:pt x="354" y="579"/>
                    </a:lnTo>
                    <a:lnTo>
                      <a:pt x="332" y="626"/>
                    </a:lnTo>
                    <a:lnTo>
                      <a:pt x="312" y="673"/>
                    </a:lnTo>
                    <a:lnTo>
                      <a:pt x="295" y="721"/>
                    </a:lnTo>
                    <a:lnTo>
                      <a:pt x="279" y="767"/>
                    </a:lnTo>
                    <a:lnTo>
                      <a:pt x="266" y="813"/>
                    </a:lnTo>
                    <a:lnTo>
                      <a:pt x="255" y="856"/>
                    </a:lnTo>
                    <a:lnTo>
                      <a:pt x="245" y="899"/>
                    </a:lnTo>
                    <a:lnTo>
                      <a:pt x="237" y="939"/>
                    </a:lnTo>
                    <a:lnTo>
                      <a:pt x="230" y="978"/>
                    </a:lnTo>
                    <a:lnTo>
                      <a:pt x="226" y="1013"/>
                    </a:lnTo>
                    <a:lnTo>
                      <a:pt x="222" y="1046"/>
                    </a:lnTo>
                    <a:lnTo>
                      <a:pt x="220" y="1076"/>
                    </a:lnTo>
                    <a:lnTo>
                      <a:pt x="219" y="1102"/>
                    </a:lnTo>
                    <a:lnTo>
                      <a:pt x="218" y="1125"/>
                    </a:lnTo>
                    <a:lnTo>
                      <a:pt x="219" y="1168"/>
                    </a:lnTo>
                    <a:lnTo>
                      <a:pt x="223" y="1210"/>
                    </a:lnTo>
                    <a:lnTo>
                      <a:pt x="229" y="1248"/>
                    </a:lnTo>
                    <a:lnTo>
                      <a:pt x="238" y="1285"/>
                    </a:lnTo>
                    <a:lnTo>
                      <a:pt x="248" y="1319"/>
                    </a:lnTo>
                    <a:lnTo>
                      <a:pt x="261" y="1351"/>
                    </a:lnTo>
                    <a:lnTo>
                      <a:pt x="275" y="1380"/>
                    </a:lnTo>
                    <a:lnTo>
                      <a:pt x="291" y="1408"/>
                    </a:lnTo>
                    <a:lnTo>
                      <a:pt x="309" y="1434"/>
                    </a:lnTo>
                    <a:lnTo>
                      <a:pt x="328" y="1458"/>
                    </a:lnTo>
                    <a:lnTo>
                      <a:pt x="349" y="1479"/>
                    </a:lnTo>
                    <a:lnTo>
                      <a:pt x="371" y="1499"/>
                    </a:lnTo>
                    <a:lnTo>
                      <a:pt x="394" y="1517"/>
                    </a:lnTo>
                    <a:lnTo>
                      <a:pt x="418" y="1532"/>
                    </a:lnTo>
                    <a:lnTo>
                      <a:pt x="444" y="1546"/>
                    </a:lnTo>
                    <a:lnTo>
                      <a:pt x="469" y="1559"/>
                    </a:lnTo>
                    <a:lnTo>
                      <a:pt x="495" y="1570"/>
                    </a:lnTo>
                    <a:lnTo>
                      <a:pt x="522" y="1579"/>
                    </a:lnTo>
                    <a:lnTo>
                      <a:pt x="550" y="1587"/>
                    </a:lnTo>
                    <a:lnTo>
                      <a:pt x="577" y="1592"/>
                    </a:lnTo>
                    <a:lnTo>
                      <a:pt x="605" y="1598"/>
                    </a:lnTo>
                    <a:lnTo>
                      <a:pt x="632" y="1601"/>
                    </a:lnTo>
                    <a:lnTo>
                      <a:pt x="660" y="1603"/>
                    </a:lnTo>
                    <a:lnTo>
                      <a:pt x="687" y="1603"/>
                    </a:lnTo>
                    <a:lnTo>
                      <a:pt x="722" y="1602"/>
                    </a:lnTo>
                    <a:lnTo>
                      <a:pt x="758" y="1599"/>
                    </a:lnTo>
                    <a:lnTo>
                      <a:pt x="794" y="1593"/>
                    </a:lnTo>
                    <a:lnTo>
                      <a:pt x="832" y="1585"/>
                    </a:lnTo>
                    <a:lnTo>
                      <a:pt x="872" y="1574"/>
                    </a:lnTo>
                    <a:lnTo>
                      <a:pt x="912" y="1560"/>
                    </a:lnTo>
                    <a:lnTo>
                      <a:pt x="953" y="1542"/>
                    </a:lnTo>
                    <a:lnTo>
                      <a:pt x="995" y="1522"/>
                    </a:lnTo>
                    <a:lnTo>
                      <a:pt x="1038" y="1497"/>
                    </a:lnTo>
                    <a:lnTo>
                      <a:pt x="1082" y="1468"/>
                    </a:lnTo>
                    <a:lnTo>
                      <a:pt x="1127" y="1436"/>
                    </a:lnTo>
                    <a:lnTo>
                      <a:pt x="1163" y="1404"/>
                    </a:lnTo>
                    <a:lnTo>
                      <a:pt x="1195" y="1373"/>
                    </a:lnTo>
                    <a:lnTo>
                      <a:pt x="1224" y="1340"/>
                    </a:lnTo>
                    <a:lnTo>
                      <a:pt x="1250" y="1308"/>
                    </a:lnTo>
                    <a:lnTo>
                      <a:pt x="1272" y="1275"/>
                    </a:lnTo>
                    <a:lnTo>
                      <a:pt x="1292" y="1244"/>
                    </a:lnTo>
                    <a:lnTo>
                      <a:pt x="1309" y="1213"/>
                    </a:lnTo>
                    <a:lnTo>
                      <a:pt x="1323" y="1184"/>
                    </a:lnTo>
                    <a:lnTo>
                      <a:pt x="1336" y="1156"/>
                    </a:lnTo>
                    <a:lnTo>
                      <a:pt x="1346" y="1131"/>
                    </a:lnTo>
                    <a:lnTo>
                      <a:pt x="1355" y="1108"/>
                    </a:lnTo>
                    <a:lnTo>
                      <a:pt x="1361" y="1087"/>
                    </a:lnTo>
                    <a:lnTo>
                      <a:pt x="1367" y="1070"/>
                    </a:lnTo>
                    <a:lnTo>
                      <a:pt x="1370" y="1062"/>
                    </a:lnTo>
                    <a:lnTo>
                      <a:pt x="1374" y="1056"/>
                    </a:lnTo>
                    <a:lnTo>
                      <a:pt x="1380" y="1053"/>
                    </a:lnTo>
                    <a:lnTo>
                      <a:pt x="1386" y="1050"/>
                    </a:lnTo>
                    <a:lnTo>
                      <a:pt x="1391" y="1049"/>
                    </a:lnTo>
                    <a:lnTo>
                      <a:pt x="1397" y="1048"/>
                    </a:lnTo>
                    <a:lnTo>
                      <a:pt x="1401" y="1048"/>
                    </a:lnTo>
                    <a:lnTo>
                      <a:pt x="1405" y="1049"/>
                    </a:lnTo>
                    <a:lnTo>
                      <a:pt x="1410" y="1049"/>
                    </a:lnTo>
                    <a:lnTo>
                      <a:pt x="1416" y="1051"/>
                    </a:lnTo>
                    <a:lnTo>
                      <a:pt x="1420" y="1053"/>
                    </a:lnTo>
                    <a:lnTo>
                      <a:pt x="1424" y="1057"/>
                    </a:lnTo>
                    <a:lnTo>
                      <a:pt x="1427" y="1063"/>
                    </a:lnTo>
                    <a:lnTo>
                      <a:pt x="1428" y="1070"/>
                    </a:lnTo>
                    <a:lnTo>
                      <a:pt x="1427" y="1073"/>
                    </a:lnTo>
                    <a:lnTo>
                      <a:pt x="1426" y="1080"/>
                    </a:lnTo>
                    <a:lnTo>
                      <a:pt x="1423" y="1091"/>
                    </a:lnTo>
                    <a:lnTo>
                      <a:pt x="1419" y="1106"/>
                    </a:lnTo>
                    <a:lnTo>
                      <a:pt x="1413" y="1123"/>
                    </a:lnTo>
                    <a:lnTo>
                      <a:pt x="1406" y="1144"/>
                    </a:lnTo>
                    <a:lnTo>
                      <a:pt x="1397" y="1167"/>
                    </a:lnTo>
                    <a:lnTo>
                      <a:pt x="1386" y="1192"/>
                    </a:lnTo>
                    <a:lnTo>
                      <a:pt x="1372" y="1219"/>
                    </a:lnTo>
                    <a:lnTo>
                      <a:pt x="1356" y="1248"/>
                    </a:lnTo>
                    <a:lnTo>
                      <a:pt x="1338" y="1278"/>
                    </a:lnTo>
                    <a:lnTo>
                      <a:pt x="1317" y="1310"/>
                    </a:lnTo>
                    <a:lnTo>
                      <a:pt x="1293" y="1342"/>
                    </a:lnTo>
                    <a:lnTo>
                      <a:pt x="1266" y="1375"/>
                    </a:lnTo>
                    <a:lnTo>
                      <a:pt x="1235" y="1409"/>
                    </a:lnTo>
                    <a:lnTo>
                      <a:pt x="1202" y="1442"/>
                    </a:lnTo>
                    <a:lnTo>
                      <a:pt x="1165" y="1476"/>
                    </a:lnTo>
                    <a:lnTo>
                      <a:pt x="1132" y="1503"/>
                    </a:lnTo>
                    <a:lnTo>
                      <a:pt x="1096" y="1529"/>
                    </a:lnTo>
                    <a:lnTo>
                      <a:pt x="1059" y="1553"/>
                    </a:lnTo>
                    <a:lnTo>
                      <a:pt x="1020" y="1576"/>
                    </a:lnTo>
                    <a:lnTo>
                      <a:pt x="979" y="1598"/>
                    </a:lnTo>
                    <a:lnTo>
                      <a:pt x="936" y="1617"/>
                    </a:lnTo>
                    <a:lnTo>
                      <a:pt x="892" y="1634"/>
                    </a:lnTo>
                    <a:lnTo>
                      <a:pt x="845" y="1648"/>
                    </a:lnTo>
                    <a:lnTo>
                      <a:pt x="798" y="1660"/>
                    </a:lnTo>
                    <a:lnTo>
                      <a:pt x="749" y="1668"/>
                    </a:lnTo>
                    <a:lnTo>
                      <a:pt x="698" y="1673"/>
                    </a:lnTo>
                    <a:lnTo>
                      <a:pt x="646" y="1675"/>
                    </a:lnTo>
                    <a:lnTo>
                      <a:pt x="597" y="1674"/>
                    </a:lnTo>
                    <a:lnTo>
                      <a:pt x="549" y="1669"/>
                    </a:lnTo>
                    <a:lnTo>
                      <a:pt x="503" y="1661"/>
                    </a:lnTo>
                    <a:lnTo>
                      <a:pt x="457" y="1651"/>
                    </a:lnTo>
                    <a:lnTo>
                      <a:pt x="413" y="1638"/>
                    </a:lnTo>
                    <a:lnTo>
                      <a:pt x="371" y="1622"/>
                    </a:lnTo>
                    <a:lnTo>
                      <a:pt x="330" y="1603"/>
                    </a:lnTo>
                    <a:lnTo>
                      <a:pt x="291" y="1582"/>
                    </a:lnTo>
                    <a:lnTo>
                      <a:pt x="255" y="1558"/>
                    </a:lnTo>
                    <a:lnTo>
                      <a:pt x="219" y="1531"/>
                    </a:lnTo>
                    <a:lnTo>
                      <a:pt x="187" y="1503"/>
                    </a:lnTo>
                    <a:lnTo>
                      <a:pt x="156" y="1472"/>
                    </a:lnTo>
                    <a:lnTo>
                      <a:pt x="128" y="1438"/>
                    </a:lnTo>
                    <a:lnTo>
                      <a:pt x="103" y="1402"/>
                    </a:lnTo>
                    <a:lnTo>
                      <a:pt x="80" y="1364"/>
                    </a:lnTo>
                    <a:lnTo>
                      <a:pt x="59" y="1324"/>
                    </a:lnTo>
                    <a:lnTo>
                      <a:pt x="42" y="1282"/>
                    </a:lnTo>
                    <a:lnTo>
                      <a:pt x="27" y="1238"/>
                    </a:lnTo>
                    <a:lnTo>
                      <a:pt x="15" y="1192"/>
                    </a:lnTo>
                    <a:lnTo>
                      <a:pt x="7" y="1145"/>
                    </a:lnTo>
                    <a:lnTo>
                      <a:pt x="2" y="1096"/>
                    </a:lnTo>
                    <a:lnTo>
                      <a:pt x="0" y="1044"/>
                    </a:lnTo>
                    <a:lnTo>
                      <a:pt x="3" y="982"/>
                    </a:lnTo>
                    <a:lnTo>
                      <a:pt x="9" y="921"/>
                    </a:lnTo>
                    <a:lnTo>
                      <a:pt x="21" y="860"/>
                    </a:lnTo>
                    <a:lnTo>
                      <a:pt x="36" y="801"/>
                    </a:lnTo>
                    <a:lnTo>
                      <a:pt x="56" y="741"/>
                    </a:lnTo>
                    <a:lnTo>
                      <a:pt x="80" y="684"/>
                    </a:lnTo>
                    <a:lnTo>
                      <a:pt x="107" y="627"/>
                    </a:lnTo>
                    <a:lnTo>
                      <a:pt x="137" y="571"/>
                    </a:lnTo>
                    <a:lnTo>
                      <a:pt x="171" y="517"/>
                    </a:lnTo>
                    <a:lnTo>
                      <a:pt x="208" y="465"/>
                    </a:lnTo>
                    <a:lnTo>
                      <a:pt x="247" y="415"/>
                    </a:lnTo>
                    <a:lnTo>
                      <a:pt x="290" y="367"/>
                    </a:lnTo>
                    <a:lnTo>
                      <a:pt x="335" y="321"/>
                    </a:lnTo>
                    <a:lnTo>
                      <a:pt x="383" y="277"/>
                    </a:lnTo>
                    <a:lnTo>
                      <a:pt x="433" y="236"/>
                    </a:lnTo>
                    <a:lnTo>
                      <a:pt x="484" y="198"/>
                    </a:lnTo>
                    <a:lnTo>
                      <a:pt x="538" y="163"/>
                    </a:lnTo>
                    <a:lnTo>
                      <a:pt x="593" y="130"/>
                    </a:lnTo>
                    <a:lnTo>
                      <a:pt x="650" y="101"/>
                    </a:lnTo>
                    <a:lnTo>
                      <a:pt x="708" y="75"/>
                    </a:lnTo>
                    <a:lnTo>
                      <a:pt x="767" y="53"/>
                    </a:lnTo>
                    <a:lnTo>
                      <a:pt x="826" y="34"/>
                    </a:lnTo>
                    <a:lnTo>
                      <a:pt x="887" y="20"/>
                    </a:lnTo>
                    <a:lnTo>
                      <a:pt x="948" y="9"/>
                    </a:lnTo>
                    <a:lnTo>
                      <a:pt x="1009" y="3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rgbClr val="00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6" name="Group 56"/>
              <p:cNvGrpSpPr/>
              <p:nvPr/>
            </p:nvGrpSpPr>
            <p:grpSpPr>
              <a:xfrm>
                <a:off x="3701486" y="2785613"/>
                <a:ext cx="3520458" cy="1898771"/>
                <a:chOff x="2057400" y="2819400"/>
                <a:chExt cx="4191000" cy="1676400"/>
              </a:xfrm>
            </p:grpSpPr>
            <p:sp>
              <p:nvSpPr>
                <p:cNvPr id="57" name="Freeform 56"/>
                <p:cNvSpPr/>
                <p:nvPr/>
              </p:nvSpPr>
              <p:spPr>
                <a:xfrm>
                  <a:off x="2057400" y="2819400"/>
                  <a:ext cx="3893128" cy="755073"/>
                </a:xfrm>
                <a:custGeom>
                  <a:avLst/>
                  <a:gdLst>
                    <a:gd name="connsiteX0" fmla="*/ 0 w 3893128"/>
                    <a:gd name="connsiteY0" fmla="*/ 69273 h 755073"/>
                    <a:gd name="connsiteX1" fmla="*/ 1620982 w 3893128"/>
                    <a:gd name="connsiteY1" fmla="*/ 96982 h 755073"/>
                    <a:gd name="connsiteX2" fmla="*/ 2189019 w 3893128"/>
                    <a:gd name="connsiteY2" fmla="*/ 651164 h 755073"/>
                    <a:gd name="connsiteX3" fmla="*/ 3893128 w 3893128"/>
                    <a:gd name="connsiteY3" fmla="*/ 720437 h 755073"/>
                    <a:gd name="connsiteX4" fmla="*/ 3893128 w 3893128"/>
                    <a:gd name="connsiteY4" fmla="*/ 720437 h 755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93128" h="755073">
                      <a:moveTo>
                        <a:pt x="0" y="69273"/>
                      </a:moveTo>
                      <a:cubicBezTo>
                        <a:pt x="628073" y="34636"/>
                        <a:pt x="1256146" y="0"/>
                        <a:pt x="1620982" y="96982"/>
                      </a:cubicBezTo>
                      <a:cubicBezTo>
                        <a:pt x="1985818" y="193964"/>
                        <a:pt x="1810328" y="547255"/>
                        <a:pt x="2189019" y="651164"/>
                      </a:cubicBezTo>
                      <a:cubicBezTo>
                        <a:pt x="2567710" y="755073"/>
                        <a:pt x="3893128" y="720437"/>
                        <a:pt x="3893128" y="720437"/>
                      </a:cubicBezTo>
                      <a:lnTo>
                        <a:pt x="3893128" y="720437"/>
                      </a:lnTo>
                    </a:path>
                  </a:pathLst>
                </a:custGeom>
                <a:ln w="38100">
                  <a:solidFill>
                    <a:srgbClr val="6600FF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 flipV="1">
                  <a:off x="2057400" y="2819400"/>
                  <a:ext cx="3893128" cy="755073"/>
                </a:xfrm>
                <a:custGeom>
                  <a:avLst/>
                  <a:gdLst>
                    <a:gd name="connsiteX0" fmla="*/ 0 w 3893128"/>
                    <a:gd name="connsiteY0" fmla="*/ 69273 h 755073"/>
                    <a:gd name="connsiteX1" fmla="*/ 1620982 w 3893128"/>
                    <a:gd name="connsiteY1" fmla="*/ 96982 h 755073"/>
                    <a:gd name="connsiteX2" fmla="*/ 2189019 w 3893128"/>
                    <a:gd name="connsiteY2" fmla="*/ 651164 h 755073"/>
                    <a:gd name="connsiteX3" fmla="*/ 3893128 w 3893128"/>
                    <a:gd name="connsiteY3" fmla="*/ 720437 h 755073"/>
                    <a:gd name="connsiteX4" fmla="*/ 3893128 w 3893128"/>
                    <a:gd name="connsiteY4" fmla="*/ 720437 h 755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93128" h="755073">
                      <a:moveTo>
                        <a:pt x="0" y="69273"/>
                      </a:moveTo>
                      <a:cubicBezTo>
                        <a:pt x="628073" y="34636"/>
                        <a:pt x="1256146" y="0"/>
                        <a:pt x="1620982" y="96982"/>
                      </a:cubicBezTo>
                      <a:cubicBezTo>
                        <a:pt x="1985818" y="193964"/>
                        <a:pt x="1810328" y="547255"/>
                        <a:pt x="2189019" y="651164"/>
                      </a:cubicBezTo>
                      <a:cubicBezTo>
                        <a:pt x="2567710" y="755073"/>
                        <a:pt x="3893128" y="720437"/>
                        <a:pt x="3893128" y="720437"/>
                      </a:cubicBezTo>
                      <a:lnTo>
                        <a:pt x="3893128" y="720437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2057400" y="4495800"/>
                  <a:ext cx="4191000" cy="0"/>
                </a:xfrm>
                <a:prstGeom prst="line">
                  <a:avLst/>
                </a:prstGeom>
                <a:ln w="38100">
                  <a:solidFill>
                    <a:srgbClr val="0099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/>
                <p:nvPr/>
              </p:nvCxnSpPr>
              <p:spPr>
                <a:xfrm rot="5400000">
                  <a:off x="2895600" y="4038600"/>
                  <a:ext cx="609600" cy="1588"/>
                </a:xfrm>
                <a:prstGeom prst="straightConnector1">
                  <a:avLst/>
                </a:prstGeom>
                <a:ln w="38100">
                  <a:solidFill>
                    <a:srgbClr val="66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1" name="Oval 50"/>
            <p:cNvSpPr/>
            <p:nvPr/>
          </p:nvSpPr>
          <p:spPr>
            <a:xfrm>
              <a:off x="4021527" y="3476075"/>
              <a:ext cx="128017" cy="172616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957519" y="4511768"/>
              <a:ext cx="192025" cy="258923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957519" y="2785613"/>
              <a:ext cx="128017" cy="172616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advTm="794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 descr="http://astro.berkeley.edu/~bboyd/photo/yos/images/Chas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36535" y="1327679"/>
            <a:ext cx="3878905" cy="553032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SU(2) SW theory</a:t>
            </a:r>
            <a:endParaRPr lang="en-US" dirty="0"/>
          </a:p>
        </p:txBody>
      </p:sp>
      <p:grpSp>
        <p:nvGrpSpPr>
          <p:cNvPr id="3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524000" y="1752600"/>
            <a:ext cx="5858074" cy="959267"/>
            <a:chOff x="1108" y="1358"/>
            <a:chExt cx="24067" cy="3941"/>
          </a:xfrm>
          <a:solidFill>
            <a:srgbClr val="6600FF"/>
          </a:solidFill>
        </p:grpSpPr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1108" y="2358"/>
              <a:ext cx="1046" cy="1542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294" y="0"/>
                </a:cxn>
                <a:cxn ang="0">
                  <a:pos x="412" y="15"/>
                </a:cxn>
                <a:cxn ang="0">
                  <a:pos x="471" y="45"/>
                </a:cxn>
                <a:cxn ang="0">
                  <a:pos x="515" y="91"/>
                </a:cxn>
                <a:cxn ang="0">
                  <a:pos x="552" y="158"/>
                </a:cxn>
                <a:cxn ang="0">
                  <a:pos x="987" y="1399"/>
                </a:cxn>
                <a:cxn ang="0">
                  <a:pos x="1002" y="1429"/>
                </a:cxn>
                <a:cxn ang="0">
                  <a:pos x="1009" y="1452"/>
                </a:cxn>
                <a:cxn ang="0">
                  <a:pos x="1039" y="1497"/>
                </a:cxn>
                <a:cxn ang="0">
                  <a:pos x="1046" y="1512"/>
                </a:cxn>
                <a:cxn ang="0">
                  <a:pos x="1046" y="1534"/>
                </a:cxn>
                <a:cxn ang="0">
                  <a:pos x="1039" y="1542"/>
                </a:cxn>
                <a:cxn ang="0">
                  <a:pos x="928" y="1542"/>
                </a:cxn>
                <a:cxn ang="0">
                  <a:pos x="899" y="1527"/>
                </a:cxn>
                <a:cxn ang="0">
                  <a:pos x="862" y="1497"/>
                </a:cxn>
                <a:cxn ang="0">
                  <a:pos x="840" y="1452"/>
                </a:cxn>
                <a:cxn ang="0">
                  <a:pos x="803" y="1369"/>
                </a:cxn>
                <a:cxn ang="0">
                  <a:pos x="766" y="1256"/>
                </a:cxn>
                <a:cxn ang="0">
                  <a:pos x="678" y="1000"/>
                </a:cxn>
                <a:cxn ang="0">
                  <a:pos x="633" y="888"/>
                </a:cxn>
                <a:cxn ang="0">
                  <a:pos x="655" y="865"/>
                </a:cxn>
                <a:cxn ang="0">
                  <a:pos x="633" y="880"/>
                </a:cxn>
                <a:cxn ang="0">
                  <a:pos x="633" y="888"/>
                </a:cxn>
                <a:cxn ang="0">
                  <a:pos x="140" y="1489"/>
                </a:cxn>
                <a:cxn ang="0">
                  <a:pos x="103" y="1527"/>
                </a:cxn>
                <a:cxn ang="0">
                  <a:pos x="88" y="1534"/>
                </a:cxn>
                <a:cxn ang="0">
                  <a:pos x="44" y="1534"/>
                </a:cxn>
                <a:cxn ang="0">
                  <a:pos x="29" y="1527"/>
                </a:cxn>
                <a:cxn ang="0">
                  <a:pos x="0" y="1497"/>
                </a:cxn>
                <a:cxn ang="0">
                  <a:pos x="0" y="1452"/>
                </a:cxn>
                <a:cxn ang="0">
                  <a:pos x="22" y="1429"/>
                </a:cxn>
                <a:cxn ang="0">
                  <a:pos x="36" y="1407"/>
                </a:cxn>
                <a:cxn ang="0">
                  <a:pos x="626" y="813"/>
                </a:cxn>
                <a:cxn ang="0">
                  <a:pos x="420" y="218"/>
                </a:cxn>
                <a:cxn ang="0">
                  <a:pos x="390" y="151"/>
                </a:cxn>
                <a:cxn ang="0">
                  <a:pos x="368" y="98"/>
                </a:cxn>
                <a:cxn ang="0">
                  <a:pos x="346" y="68"/>
                </a:cxn>
                <a:cxn ang="0">
                  <a:pos x="317" y="53"/>
                </a:cxn>
                <a:cxn ang="0">
                  <a:pos x="280" y="45"/>
                </a:cxn>
                <a:cxn ang="0">
                  <a:pos x="272" y="45"/>
                </a:cxn>
                <a:cxn ang="0">
                  <a:pos x="258" y="30"/>
                </a:cxn>
                <a:cxn ang="0">
                  <a:pos x="258" y="15"/>
                </a:cxn>
                <a:cxn ang="0">
                  <a:pos x="272" y="0"/>
                </a:cxn>
              </a:cxnLst>
              <a:rect l="0" t="0" r="r" b="b"/>
              <a:pathLst>
                <a:path w="1046" h="1542">
                  <a:moveTo>
                    <a:pt x="272" y="0"/>
                  </a:moveTo>
                  <a:lnTo>
                    <a:pt x="294" y="0"/>
                  </a:lnTo>
                  <a:lnTo>
                    <a:pt x="412" y="15"/>
                  </a:lnTo>
                  <a:lnTo>
                    <a:pt x="471" y="45"/>
                  </a:lnTo>
                  <a:lnTo>
                    <a:pt x="515" y="91"/>
                  </a:lnTo>
                  <a:lnTo>
                    <a:pt x="552" y="158"/>
                  </a:lnTo>
                  <a:lnTo>
                    <a:pt x="987" y="1399"/>
                  </a:lnTo>
                  <a:lnTo>
                    <a:pt x="1002" y="1429"/>
                  </a:lnTo>
                  <a:lnTo>
                    <a:pt x="1009" y="1452"/>
                  </a:lnTo>
                  <a:lnTo>
                    <a:pt x="1039" y="1497"/>
                  </a:lnTo>
                  <a:lnTo>
                    <a:pt x="1046" y="1512"/>
                  </a:lnTo>
                  <a:lnTo>
                    <a:pt x="1046" y="1534"/>
                  </a:lnTo>
                  <a:lnTo>
                    <a:pt x="1039" y="1542"/>
                  </a:lnTo>
                  <a:lnTo>
                    <a:pt x="928" y="1542"/>
                  </a:lnTo>
                  <a:lnTo>
                    <a:pt x="899" y="1527"/>
                  </a:lnTo>
                  <a:lnTo>
                    <a:pt x="862" y="1497"/>
                  </a:lnTo>
                  <a:lnTo>
                    <a:pt x="840" y="1452"/>
                  </a:lnTo>
                  <a:lnTo>
                    <a:pt x="803" y="1369"/>
                  </a:lnTo>
                  <a:lnTo>
                    <a:pt x="766" y="1256"/>
                  </a:lnTo>
                  <a:lnTo>
                    <a:pt x="678" y="1000"/>
                  </a:lnTo>
                  <a:lnTo>
                    <a:pt x="633" y="888"/>
                  </a:lnTo>
                  <a:lnTo>
                    <a:pt x="655" y="865"/>
                  </a:lnTo>
                  <a:lnTo>
                    <a:pt x="633" y="880"/>
                  </a:lnTo>
                  <a:lnTo>
                    <a:pt x="633" y="888"/>
                  </a:lnTo>
                  <a:lnTo>
                    <a:pt x="140" y="1489"/>
                  </a:lnTo>
                  <a:lnTo>
                    <a:pt x="103" y="1527"/>
                  </a:lnTo>
                  <a:lnTo>
                    <a:pt x="88" y="1534"/>
                  </a:lnTo>
                  <a:lnTo>
                    <a:pt x="44" y="1534"/>
                  </a:lnTo>
                  <a:lnTo>
                    <a:pt x="29" y="1527"/>
                  </a:lnTo>
                  <a:lnTo>
                    <a:pt x="0" y="1497"/>
                  </a:lnTo>
                  <a:lnTo>
                    <a:pt x="0" y="1452"/>
                  </a:lnTo>
                  <a:lnTo>
                    <a:pt x="22" y="1429"/>
                  </a:lnTo>
                  <a:lnTo>
                    <a:pt x="36" y="1407"/>
                  </a:lnTo>
                  <a:lnTo>
                    <a:pt x="626" y="813"/>
                  </a:lnTo>
                  <a:lnTo>
                    <a:pt x="420" y="218"/>
                  </a:lnTo>
                  <a:lnTo>
                    <a:pt x="390" y="151"/>
                  </a:lnTo>
                  <a:lnTo>
                    <a:pt x="368" y="98"/>
                  </a:lnTo>
                  <a:lnTo>
                    <a:pt x="346" y="68"/>
                  </a:lnTo>
                  <a:lnTo>
                    <a:pt x="317" y="53"/>
                  </a:lnTo>
                  <a:lnTo>
                    <a:pt x="280" y="45"/>
                  </a:lnTo>
                  <a:lnTo>
                    <a:pt x="272" y="45"/>
                  </a:lnTo>
                  <a:lnTo>
                    <a:pt x="258" y="30"/>
                  </a:lnTo>
                  <a:lnTo>
                    <a:pt x="258" y="15"/>
                  </a:lnTo>
                  <a:lnTo>
                    <a:pt x="2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2316" y="2057"/>
              <a:ext cx="671" cy="1023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428" y="15"/>
                </a:cxn>
                <a:cxn ang="0">
                  <a:pos x="523" y="53"/>
                </a:cxn>
                <a:cxn ang="0">
                  <a:pos x="604" y="113"/>
                </a:cxn>
                <a:cxn ang="0">
                  <a:pos x="656" y="196"/>
                </a:cxn>
                <a:cxn ang="0">
                  <a:pos x="671" y="301"/>
                </a:cxn>
                <a:cxn ang="0">
                  <a:pos x="649" y="399"/>
                </a:cxn>
                <a:cxn ang="0">
                  <a:pos x="604" y="489"/>
                </a:cxn>
                <a:cxn ang="0">
                  <a:pos x="531" y="564"/>
                </a:cxn>
                <a:cxn ang="0">
                  <a:pos x="450" y="632"/>
                </a:cxn>
                <a:cxn ang="0">
                  <a:pos x="398" y="677"/>
                </a:cxn>
                <a:cxn ang="0">
                  <a:pos x="346" y="715"/>
                </a:cxn>
                <a:cxn ang="0">
                  <a:pos x="295" y="760"/>
                </a:cxn>
                <a:cxn ang="0">
                  <a:pos x="229" y="820"/>
                </a:cxn>
                <a:cxn ang="0">
                  <a:pos x="148" y="895"/>
                </a:cxn>
                <a:cxn ang="0">
                  <a:pos x="553" y="895"/>
                </a:cxn>
                <a:cxn ang="0">
                  <a:pos x="582" y="888"/>
                </a:cxn>
                <a:cxn ang="0">
                  <a:pos x="597" y="850"/>
                </a:cxn>
                <a:cxn ang="0">
                  <a:pos x="612" y="798"/>
                </a:cxn>
                <a:cxn ang="0">
                  <a:pos x="619" y="745"/>
                </a:cxn>
                <a:cxn ang="0">
                  <a:pos x="671" y="745"/>
                </a:cxn>
                <a:cxn ang="0">
                  <a:pos x="627" y="1023"/>
                </a:cxn>
                <a:cxn ang="0">
                  <a:pos x="0" y="1023"/>
                </a:cxn>
                <a:cxn ang="0">
                  <a:pos x="0" y="978"/>
                </a:cxn>
                <a:cxn ang="0">
                  <a:pos x="376" y="595"/>
                </a:cxn>
                <a:cxn ang="0">
                  <a:pos x="420" y="542"/>
                </a:cxn>
                <a:cxn ang="0">
                  <a:pos x="472" y="482"/>
                </a:cxn>
                <a:cxn ang="0">
                  <a:pos x="509" y="399"/>
                </a:cxn>
                <a:cxn ang="0">
                  <a:pos x="523" y="301"/>
                </a:cxn>
                <a:cxn ang="0">
                  <a:pos x="516" y="226"/>
                </a:cxn>
                <a:cxn ang="0">
                  <a:pos x="486" y="158"/>
                </a:cxn>
                <a:cxn ang="0">
                  <a:pos x="442" y="106"/>
                </a:cxn>
                <a:cxn ang="0">
                  <a:pos x="376" y="68"/>
                </a:cxn>
                <a:cxn ang="0">
                  <a:pos x="295" y="53"/>
                </a:cxn>
                <a:cxn ang="0">
                  <a:pos x="236" y="61"/>
                </a:cxn>
                <a:cxn ang="0">
                  <a:pos x="170" y="83"/>
                </a:cxn>
                <a:cxn ang="0">
                  <a:pos x="118" y="128"/>
                </a:cxn>
                <a:cxn ang="0">
                  <a:pos x="74" y="196"/>
                </a:cxn>
                <a:cxn ang="0">
                  <a:pos x="103" y="196"/>
                </a:cxn>
                <a:cxn ang="0">
                  <a:pos x="125" y="203"/>
                </a:cxn>
                <a:cxn ang="0">
                  <a:pos x="140" y="211"/>
                </a:cxn>
                <a:cxn ang="0">
                  <a:pos x="162" y="256"/>
                </a:cxn>
                <a:cxn ang="0">
                  <a:pos x="162" y="301"/>
                </a:cxn>
                <a:cxn ang="0">
                  <a:pos x="148" y="324"/>
                </a:cxn>
                <a:cxn ang="0">
                  <a:pos x="118" y="354"/>
                </a:cxn>
                <a:cxn ang="0">
                  <a:pos x="103" y="361"/>
                </a:cxn>
                <a:cxn ang="0">
                  <a:pos x="59" y="361"/>
                </a:cxn>
                <a:cxn ang="0">
                  <a:pos x="52" y="354"/>
                </a:cxn>
                <a:cxn ang="0">
                  <a:pos x="37" y="354"/>
                </a:cxn>
                <a:cxn ang="0">
                  <a:pos x="8" y="324"/>
                </a:cxn>
                <a:cxn ang="0">
                  <a:pos x="0" y="309"/>
                </a:cxn>
                <a:cxn ang="0">
                  <a:pos x="0" y="279"/>
                </a:cxn>
                <a:cxn ang="0">
                  <a:pos x="15" y="196"/>
                </a:cxn>
                <a:cxn ang="0">
                  <a:pos x="59" y="121"/>
                </a:cxn>
                <a:cxn ang="0">
                  <a:pos x="125" y="61"/>
                </a:cxn>
                <a:cxn ang="0">
                  <a:pos x="214" y="15"/>
                </a:cxn>
                <a:cxn ang="0">
                  <a:pos x="317" y="0"/>
                </a:cxn>
              </a:cxnLst>
              <a:rect l="0" t="0" r="r" b="b"/>
              <a:pathLst>
                <a:path w="671" h="1023">
                  <a:moveTo>
                    <a:pt x="317" y="0"/>
                  </a:moveTo>
                  <a:lnTo>
                    <a:pt x="428" y="15"/>
                  </a:lnTo>
                  <a:lnTo>
                    <a:pt x="523" y="53"/>
                  </a:lnTo>
                  <a:lnTo>
                    <a:pt x="604" y="113"/>
                  </a:lnTo>
                  <a:lnTo>
                    <a:pt x="656" y="196"/>
                  </a:lnTo>
                  <a:lnTo>
                    <a:pt x="671" y="301"/>
                  </a:lnTo>
                  <a:lnTo>
                    <a:pt x="649" y="399"/>
                  </a:lnTo>
                  <a:lnTo>
                    <a:pt x="604" y="489"/>
                  </a:lnTo>
                  <a:lnTo>
                    <a:pt x="531" y="564"/>
                  </a:lnTo>
                  <a:lnTo>
                    <a:pt x="450" y="632"/>
                  </a:lnTo>
                  <a:lnTo>
                    <a:pt x="398" y="677"/>
                  </a:lnTo>
                  <a:lnTo>
                    <a:pt x="346" y="715"/>
                  </a:lnTo>
                  <a:lnTo>
                    <a:pt x="295" y="760"/>
                  </a:lnTo>
                  <a:lnTo>
                    <a:pt x="229" y="820"/>
                  </a:lnTo>
                  <a:lnTo>
                    <a:pt x="148" y="895"/>
                  </a:lnTo>
                  <a:lnTo>
                    <a:pt x="553" y="895"/>
                  </a:lnTo>
                  <a:lnTo>
                    <a:pt x="582" y="888"/>
                  </a:lnTo>
                  <a:lnTo>
                    <a:pt x="597" y="850"/>
                  </a:lnTo>
                  <a:lnTo>
                    <a:pt x="612" y="798"/>
                  </a:lnTo>
                  <a:lnTo>
                    <a:pt x="619" y="745"/>
                  </a:lnTo>
                  <a:lnTo>
                    <a:pt x="671" y="745"/>
                  </a:lnTo>
                  <a:lnTo>
                    <a:pt x="627" y="1023"/>
                  </a:lnTo>
                  <a:lnTo>
                    <a:pt x="0" y="1023"/>
                  </a:lnTo>
                  <a:lnTo>
                    <a:pt x="0" y="978"/>
                  </a:lnTo>
                  <a:lnTo>
                    <a:pt x="376" y="595"/>
                  </a:lnTo>
                  <a:lnTo>
                    <a:pt x="420" y="542"/>
                  </a:lnTo>
                  <a:lnTo>
                    <a:pt x="472" y="482"/>
                  </a:lnTo>
                  <a:lnTo>
                    <a:pt x="509" y="399"/>
                  </a:lnTo>
                  <a:lnTo>
                    <a:pt x="523" y="301"/>
                  </a:lnTo>
                  <a:lnTo>
                    <a:pt x="516" y="226"/>
                  </a:lnTo>
                  <a:lnTo>
                    <a:pt x="486" y="158"/>
                  </a:lnTo>
                  <a:lnTo>
                    <a:pt x="442" y="106"/>
                  </a:lnTo>
                  <a:lnTo>
                    <a:pt x="376" y="68"/>
                  </a:lnTo>
                  <a:lnTo>
                    <a:pt x="295" y="53"/>
                  </a:lnTo>
                  <a:lnTo>
                    <a:pt x="236" y="61"/>
                  </a:lnTo>
                  <a:lnTo>
                    <a:pt x="170" y="83"/>
                  </a:lnTo>
                  <a:lnTo>
                    <a:pt x="118" y="128"/>
                  </a:lnTo>
                  <a:lnTo>
                    <a:pt x="74" y="196"/>
                  </a:lnTo>
                  <a:lnTo>
                    <a:pt x="103" y="196"/>
                  </a:lnTo>
                  <a:lnTo>
                    <a:pt x="125" y="203"/>
                  </a:lnTo>
                  <a:lnTo>
                    <a:pt x="140" y="211"/>
                  </a:lnTo>
                  <a:lnTo>
                    <a:pt x="162" y="256"/>
                  </a:lnTo>
                  <a:lnTo>
                    <a:pt x="162" y="301"/>
                  </a:lnTo>
                  <a:lnTo>
                    <a:pt x="148" y="324"/>
                  </a:lnTo>
                  <a:lnTo>
                    <a:pt x="118" y="354"/>
                  </a:lnTo>
                  <a:lnTo>
                    <a:pt x="103" y="361"/>
                  </a:lnTo>
                  <a:lnTo>
                    <a:pt x="59" y="361"/>
                  </a:lnTo>
                  <a:lnTo>
                    <a:pt x="52" y="354"/>
                  </a:lnTo>
                  <a:lnTo>
                    <a:pt x="37" y="354"/>
                  </a:lnTo>
                  <a:lnTo>
                    <a:pt x="8" y="324"/>
                  </a:lnTo>
                  <a:lnTo>
                    <a:pt x="0" y="309"/>
                  </a:lnTo>
                  <a:lnTo>
                    <a:pt x="0" y="279"/>
                  </a:lnTo>
                  <a:lnTo>
                    <a:pt x="15" y="196"/>
                  </a:lnTo>
                  <a:lnTo>
                    <a:pt x="59" y="121"/>
                  </a:lnTo>
                  <a:lnTo>
                    <a:pt x="125" y="61"/>
                  </a:lnTo>
                  <a:lnTo>
                    <a:pt x="214" y="15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3908" y="3080"/>
              <a:ext cx="1437" cy="504"/>
            </a:xfrm>
            <a:custGeom>
              <a:avLst/>
              <a:gdLst/>
              <a:ahLst/>
              <a:cxnLst>
                <a:cxn ang="0">
                  <a:pos x="44" y="421"/>
                </a:cxn>
                <a:cxn ang="0">
                  <a:pos x="1400" y="421"/>
                </a:cxn>
                <a:cxn ang="0">
                  <a:pos x="1429" y="436"/>
                </a:cxn>
                <a:cxn ang="0">
                  <a:pos x="1437" y="444"/>
                </a:cxn>
                <a:cxn ang="0">
                  <a:pos x="1437" y="482"/>
                </a:cxn>
                <a:cxn ang="0">
                  <a:pos x="1422" y="497"/>
                </a:cxn>
                <a:cxn ang="0">
                  <a:pos x="1407" y="497"/>
                </a:cxn>
                <a:cxn ang="0">
                  <a:pos x="1393" y="504"/>
                </a:cxn>
                <a:cxn ang="0">
                  <a:pos x="51" y="504"/>
                </a:cxn>
                <a:cxn ang="0">
                  <a:pos x="37" y="497"/>
                </a:cxn>
                <a:cxn ang="0">
                  <a:pos x="22" y="497"/>
                </a:cxn>
                <a:cxn ang="0">
                  <a:pos x="15" y="482"/>
                </a:cxn>
                <a:cxn ang="0">
                  <a:pos x="15" y="451"/>
                </a:cxn>
                <a:cxn ang="0">
                  <a:pos x="22" y="436"/>
                </a:cxn>
                <a:cxn ang="0">
                  <a:pos x="37" y="429"/>
                </a:cxn>
                <a:cxn ang="0">
                  <a:pos x="44" y="421"/>
                </a:cxn>
                <a:cxn ang="0">
                  <a:pos x="44" y="0"/>
                </a:cxn>
                <a:cxn ang="0">
                  <a:pos x="1393" y="0"/>
                </a:cxn>
                <a:cxn ang="0">
                  <a:pos x="1407" y="8"/>
                </a:cxn>
                <a:cxn ang="0">
                  <a:pos x="1422" y="8"/>
                </a:cxn>
                <a:cxn ang="0">
                  <a:pos x="1429" y="23"/>
                </a:cxn>
                <a:cxn ang="0">
                  <a:pos x="1429" y="60"/>
                </a:cxn>
                <a:cxn ang="0">
                  <a:pos x="1422" y="68"/>
                </a:cxn>
                <a:cxn ang="0">
                  <a:pos x="1393" y="83"/>
                </a:cxn>
                <a:cxn ang="0">
                  <a:pos x="37" y="83"/>
                </a:cxn>
                <a:cxn ang="0">
                  <a:pos x="7" y="68"/>
                </a:cxn>
                <a:cxn ang="0">
                  <a:pos x="0" y="60"/>
                </a:cxn>
                <a:cxn ang="0">
                  <a:pos x="0" y="23"/>
                </a:cxn>
                <a:cxn ang="0">
                  <a:pos x="15" y="8"/>
                </a:cxn>
                <a:cxn ang="0">
                  <a:pos x="22" y="8"/>
                </a:cxn>
                <a:cxn ang="0">
                  <a:pos x="44" y="0"/>
                </a:cxn>
              </a:cxnLst>
              <a:rect l="0" t="0" r="r" b="b"/>
              <a:pathLst>
                <a:path w="1437" h="504">
                  <a:moveTo>
                    <a:pt x="44" y="421"/>
                  </a:moveTo>
                  <a:lnTo>
                    <a:pt x="1400" y="421"/>
                  </a:lnTo>
                  <a:lnTo>
                    <a:pt x="1429" y="436"/>
                  </a:lnTo>
                  <a:lnTo>
                    <a:pt x="1437" y="444"/>
                  </a:lnTo>
                  <a:lnTo>
                    <a:pt x="1437" y="482"/>
                  </a:lnTo>
                  <a:lnTo>
                    <a:pt x="1422" y="497"/>
                  </a:lnTo>
                  <a:lnTo>
                    <a:pt x="1407" y="497"/>
                  </a:lnTo>
                  <a:lnTo>
                    <a:pt x="1393" y="504"/>
                  </a:lnTo>
                  <a:lnTo>
                    <a:pt x="51" y="504"/>
                  </a:lnTo>
                  <a:lnTo>
                    <a:pt x="37" y="497"/>
                  </a:lnTo>
                  <a:lnTo>
                    <a:pt x="22" y="497"/>
                  </a:lnTo>
                  <a:lnTo>
                    <a:pt x="15" y="482"/>
                  </a:lnTo>
                  <a:lnTo>
                    <a:pt x="15" y="451"/>
                  </a:lnTo>
                  <a:lnTo>
                    <a:pt x="22" y="436"/>
                  </a:lnTo>
                  <a:lnTo>
                    <a:pt x="37" y="429"/>
                  </a:lnTo>
                  <a:lnTo>
                    <a:pt x="44" y="421"/>
                  </a:lnTo>
                  <a:close/>
                  <a:moveTo>
                    <a:pt x="44" y="0"/>
                  </a:moveTo>
                  <a:lnTo>
                    <a:pt x="1393" y="0"/>
                  </a:lnTo>
                  <a:lnTo>
                    <a:pt x="1407" y="8"/>
                  </a:lnTo>
                  <a:lnTo>
                    <a:pt x="1422" y="8"/>
                  </a:lnTo>
                  <a:lnTo>
                    <a:pt x="1429" y="23"/>
                  </a:lnTo>
                  <a:lnTo>
                    <a:pt x="1429" y="60"/>
                  </a:lnTo>
                  <a:lnTo>
                    <a:pt x="1422" y="68"/>
                  </a:lnTo>
                  <a:lnTo>
                    <a:pt x="1393" y="83"/>
                  </a:lnTo>
                  <a:lnTo>
                    <a:pt x="37" y="83"/>
                  </a:lnTo>
                  <a:lnTo>
                    <a:pt x="7" y="68"/>
                  </a:lnTo>
                  <a:lnTo>
                    <a:pt x="0" y="60"/>
                  </a:lnTo>
                  <a:lnTo>
                    <a:pt x="0" y="23"/>
                  </a:lnTo>
                  <a:lnTo>
                    <a:pt x="15" y="8"/>
                  </a:lnTo>
                  <a:lnTo>
                    <a:pt x="22" y="8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6465" y="1358"/>
              <a:ext cx="810" cy="3926"/>
            </a:xfrm>
            <a:custGeom>
              <a:avLst/>
              <a:gdLst/>
              <a:ahLst/>
              <a:cxnLst>
                <a:cxn ang="0">
                  <a:pos x="737" y="0"/>
                </a:cxn>
                <a:cxn ang="0">
                  <a:pos x="796" y="0"/>
                </a:cxn>
                <a:cxn ang="0">
                  <a:pos x="810" y="8"/>
                </a:cxn>
                <a:cxn ang="0">
                  <a:pos x="810" y="30"/>
                </a:cxn>
                <a:cxn ang="0">
                  <a:pos x="803" y="38"/>
                </a:cxn>
                <a:cxn ang="0">
                  <a:pos x="685" y="173"/>
                </a:cxn>
                <a:cxn ang="0">
                  <a:pos x="567" y="323"/>
                </a:cxn>
                <a:cxn ang="0">
                  <a:pos x="471" y="496"/>
                </a:cxn>
                <a:cxn ang="0">
                  <a:pos x="376" y="684"/>
                </a:cxn>
                <a:cxn ang="0">
                  <a:pos x="302" y="887"/>
                </a:cxn>
                <a:cxn ang="0">
                  <a:pos x="236" y="1121"/>
                </a:cxn>
                <a:cxn ang="0">
                  <a:pos x="191" y="1376"/>
                </a:cxn>
                <a:cxn ang="0">
                  <a:pos x="162" y="1655"/>
                </a:cxn>
                <a:cxn ang="0">
                  <a:pos x="155" y="1963"/>
                </a:cxn>
                <a:cxn ang="0">
                  <a:pos x="162" y="2226"/>
                </a:cxn>
                <a:cxn ang="0">
                  <a:pos x="184" y="2489"/>
                </a:cxn>
                <a:cxn ang="0">
                  <a:pos x="228" y="2745"/>
                </a:cxn>
                <a:cxn ang="0">
                  <a:pos x="287" y="2993"/>
                </a:cxn>
                <a:cxn ang="0">
                  <a:pos x="368" y="3226"/>
                </a:cxn>
                <a:cxn ang="0">
                  <a:pos x="471" y="3444"/>
                </a:cxn>
                <a:cxn ang="0">
                  <a:pos x="567" y="3602"/>
                </a:cxn>
                <a:cxn ang="0">
                  <a:pos x="656" y="3723"/>
                </a:cxn>
                <a:cxn ang="0">
                  <a:pos x="729" y="3813"/>
                </a:cxn>
                <a:cxn ang="0">
                  <a:pos x="796" y="3881"/>
                </a:cxn>
                <a:cxn ang="0">
                  <a:pos x="796" y="3896"/>
                </a:cxn>
                <a:cxn ang="0">
                  <a:pos x="803" y="3903"/>
                </a:cxn>
                <a:cxn ang="0">
                  <a:pos x="803" y="3911"/>
                </a:cxn>
                <a:cxn ang="0">
                  <a:pos x="788" y="3926"/>
                </a:cxn>
                <a:cxn ang="0">
                  <a:pos x="729" y="3926"/>
                </a:cxn>
                <a:cxn ang="0">
                  <a:pos x="707" y="3903"/>
                </a:cxn>
                <a:cxn ang="0">
                  <a:pos x="715" y="3896"/>
                </a:cxn>
                <a:cxn ang="0">
                  <a:pos x="582" y="3760"/>
                </a:cxn>
                <a:cxn ang="0">
                  <a:pos x="567" y="3738"/>
                </a:cxn>
                <a:cxn ang="0">
                  <a:pos x="560" y="3730"/>
                </a:cxn>
                <a:cxn ang="0">
                  <a:pos x="538" y="3700"/>
                </a:cxn>
                <a:cxn ang="0">
                  <a:pos x="501" y="3663"/>
                </a:cxn>
                <a:cxn ang="0">
                  <a:pos x="464" y="3617"/>
                </a:cxn>
                <a:cxn ang="0">
                  <a:pos x="427" y="3565"/>
                </a:cxn>
                <a:cxn ang="0">
                  <a:pos x="280" y="3302"/>
                </a:cxn>
                <a:cxn ang="0">
                  <a:pos x="169" y="3038"/>
                </a:cxn>
                <a:cxn ang="0">
                  <a:pos x="88" y="2760"/>
                </a:cxn>
                <a:cxn ang="0">
                  <a:pos x="37" y="2489"/>
                </a:cxn>
                <a:cxn ang="0">
                  <a:pos x="7" y="2219"/>
                </a:cxn>
                <a:cxn ang="0">
                  <a:pos x="0" y="1955"/>
                </a:cxn>
                <a:cxn ang="0">
                  <a:pos x="7" y="1685"/>
                </a:cxn>
                <a:cxn ang="0">
                  <a:pos x="37" y="1429"/>
                </a:cxn>
                <a:cxn ang="0">
                  <a:pos x="81" y="1181"/>
                </a:cxn>
                <a:cxn ang="0">
                  <a:pos x="140" y="955"/>
                </a:cxn>
                <a:cxn ang="0">
                  <a:pos x="236" y="699"/>
                </a:cxn>
                <a:cxn ang="0">
                  <a:pos x="346" y="481"/>
                </a:cxn>
                <a:cxn ang="0">
                  <a:pos x="471" y="293"/>
                </a:cxn>
                <a:cxn ang="0">
                  <a:pos x="589" y="135"/>
                </a:cxn>
                <a:cxn ang="0">
                  <a:pos x="715" y="15"/>
                </a:cxn>
                <a:cxn ang="0">
                  <a:pos x="729" y="8"/>
                </a:cxn>
                <a:cxn ang="0">
                  <a:pos x="737" y="0"/>
                </a:cxn>
              </a:cxnLst>
              <a:rect l="0" t="0" r="r" b="b"/>
              <a:pathLst>
                <a:path w="810" h="3926">
                  <a:moveTo>
                    <a:pt x="737" y="0"/>
                  </a:moveTo>
                  <a:lnTo>
                    <a:pt x="796" y="0"/>
                  </a:lnTo>
                  <a:lnTo>
                    <a:pt x="810" y="8"/>
                  </a:lnTo>
                  <a:lnTo>
                    <a:pt x="810" y="30"/>
                  </a:lnTo>
                  <a:lnTo>
                    <a:pt x="803" y="38"/>
                  </a:lnTo>
                  <a:lnTo>
                    <a:pt x="685" y="173"/>
                  </a:lnTo>
                  <a:lnTo>
                    <a:pt x="567" y="323"/>
                  </a:lnTo>
                  <a:lnTo>
                    <a:pt x="471" y="496"/>
                  </a:lnTo>
                  <a:lnTo>
                    <a:pt x="376" y="684"/>
                  </a:lnTo>
                  <a:lnTo>
                    <a:pt x="302" y="887"/>
                  </a:lnTo>
                  <a:lnTo>
                    <a:pt x="236" y="1121"/>
                  </a:lnTo>
                  <a:lnTo>
                    <a:pt x="191" y="1376"/>
                  </a:lnTo>
                  <a:lnTo>
                    <a:pt x="162" y="1655"/>
                  </a:lnTo>
                  <a:lnTo>
                    <a:pt x="155" y="1963"/>
                  </a:lnTo>
                  <a:lnTo>
                    <a:pt x="162" y="2226"/>
                  </a:lnTo>
                  <a:lnTo>
                    <a:pt x="184" y="2489"/>
                  </a:lnTo>
                  <a:lnTo>
                    <a:pt x="228" y="2745"/>
                  </a:lnTo>
                  <a:lnTo>
                    <a:pt x="287" y="2993"/>
                  </a:lnTo>
                  <a:lnTo>
                    <a:pt x="368" y="3226"/>
                  </a:lnTo>
                  <a:lnTo>
                    <a:pt x="471" y="3444"/>
                  </a:lnTo>
                  <a:lnTo>
                    <a:pt x="567" y="3602"/>
                  </a:lnTo>
                  <a:lnTo>
                    <a:pt x="656" y="3723"/>
                  </a:lnTo>
                  <a:lnTo>
                    <a:pt x="729" y="3813"/>
                  </a:lnTo>
                  <a:lnTo>
                    <a:pt x="796" y="3881"/>
                  </a:lnTo>
                  <a:lnTo>
                    <a:pt x="796" y="3896"/>
                  </a:lnTo>
                  <a:lnTo>
                    <a:pt x="803" y="3903"/>
                  </a:lnTo>
                  <a:lnTo>
                    <a:pt x="803" y="3911"/>
                  </a:lnTo>
                  <a:lnTo>
                    <a:pt x="788" y="3926"/>
                  </a:lnTo>
                  <a:lnTo>
                    <a:pt x="729" y="3926"/>
                  </a:lnTo>
                  <a:lnTo>
                    <a:pt x="707" y="3903"/>
                  </a:lnTo>
                  <a:lnTo>
                    <a:pt x="715" y="3896"/>
                  </a:lnTo>
                  <a:lnTo>
                    <a:pt x="582" y="3760"/>
                  </a:lnTo>
                  <a:lnTo>
                    <a:pt x="567" y="3738"/>
                  </a:lnTo>
                  <a:lnTo>
                    <a:pt x="560" y="3730"/>
                  </a:lnTo>
                  <a:lnTo>
                    <a:pt x="538" y="3700"/>
                  </a:lnTo>
                  <a:lnTo>
                    <a:pt x="501" y="3663"/>
                  </a:lnTo>
                  <a:lnTo>
                    <a:pt x="464" y="3617"/>
                  </a:lnTo>
                  <a:lnTo>
                    <a:pt x="427" y="3565"/>
                  </a:lnTo>
                  <a:lnTo>
                    <a:pt x="280" y="3302"/>
                  </a:lnTo>
                  <a:lnTo>
                    <a:pt x="169" y="3038"/>
                  </a:lnTo>
                  <a:lnTo>
                    <a:pt x="88" y="2760"/>
                  </a:lnTo>
                  <a:lnTo>
                    <a:pt x="37" y="2489"/>
                  </a:lnTo>
                  <a:lnTo>
                    <a:pt x="7" y="2219"/>
                  </a:lnTo>
                  <a:lnTo>
                    <a:pt x="0" y="1955"/>
                  </a:lnTo>
                  <a:lnTo>
                    <a:pt x="7" y="1685"/>
                  </a:lnTo>
                  <a:lnTo>
                    <a:pt x="37" y="1429"/>
                  </a:lnTo>
                  <a:lnTo>
                    <a:pt x="81" y="1181"/>
                  </a:lnTo>
                  <a:lnTo>
                    <a:pt x="140" y="955"/>
                  </a:lnTo>
                  <a:lnTo>
                    <a:pt x="236" y="699"/>
                  </a:lnTo>
                  <a:lnTo>
                    <a:pt x="346" y="481"/>
                  </a:lnTo>
                  <a:lnTo>
                    <a:pt x="471" y="293"/>
                  </a:lnTo>
                  <a:lnTo>
                    <a:pt x="589" y="135"/>
                  </a:lnTo>
                  <a:lnTo>
                    <a:pt x="715" y="15"/>
                  </a:lnTo>
                  <a:lnTo>
                    <a:pt x="729" y="8"/>
                  </a:lnTo>
                  <a:lnTo>
                    <a:pt x="7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7784" y="2005"/>
              <a:ext cx="553" cy="1023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317" y="0"/>
                </a:cxn>
                <a:cxn ang="0">
                  <a:pos x="332" y="7"/>
                </a:cxn>
                <a:cxn ang="0">
                  <a:pos x="339" y="15"/>
                </a:cxn>
                <a:cxn ang="0">
                  <a:pos x="339" y="925"/>
                </a:cxn>
                <a:cxn ang="0">
                  <a:pos x="346" y="947"/>
                </a:cxn>
                <a:cxn ang="0">
                  <a:pos x="376" y="955"/>
                </a:cxn>
                <a:cxn ang="0">
                  <a:pos x="420" y="970"/>
                </a:cxn>
                <a:cxn ang="0">
                  <a:pos x="553" y="970"/>
                </a:cxn>
                <a:cxn ang="0">
                  <a:pos x="553" y="1023"/>
                </a:cxn>
                <a:cxn ang="0">
                  <a:pos x="457" y="1023"/>
                </a:cxn>
                <a:cxn ang="0">
                  <a:pos x="383" y="1015"/>
                </a:cxn>
                <a:cxn ang="0">
                  <a:pos x="169" y="1015"/>
                </a:cxn>
                <a:cxn ang="0">
                  <a:pos x="96" y="1023"/>
                </a:cxn>
                <a:cxn ang="0">
                  <a:pos x="7" y="1023"/>
                </a:cxn>
                <a:cxn ang="0">
                  <a:pos x="7" y="970"/>
                </a:cxn>
                <a:cxn ang="0">
                  <a:pos x="140" y="970"/>
                </a:cxn>
                <a:cxn ang="0">
                  <a:pos x="184" y="955"/>
                </a:cxn>
                <a:cxn ang="0">
                  <a:pos x="214" y="947"/>
                </a:cxn>
                <a:cxn ang="0">
                  <a:pos x="221" y="925"/>
                </a:cxn>
                <a:cxn ang="0">
                  <a:pos x="221" y="113"/>
                </a:cxn>
                <a:cxn ang="0">
                  <a:pos x="133" y="143"/>
                </a:cxn>
                <a:cxn ang="0">
                  <a:pos x="59" y="150"/>
                </a:cxn>
                <a:cxn ang="0">
                  <a:pos x="0" y="150"/>
                </a:cxn>
                <a:cxn ang="0">
                  <a:pos x="0" y="98"/>
                </a:cxn>
                <a:cxn ang="0">
                  <a:pos x="59" y="98"/>
                </a:cxn>
                <a:cxn ang="0">
                  <a:pos x="133" y="83"/>
                </a:cxn>
                <a:cxn ang="0">
                  <a:pos x="221" y="60"/>
                </a:cxn>
                <a:cxn ang="0">
                  <a:pos x="295" y="0"/>
                </a:cxn>
              </a:cxnLst>
              <a:rect l="0" t="0" r="r" b="b"/>
              <a:pathLst>
                <a:path w="553" h="1023">
                  <a:moveTo>
                    <a:pt x="295" y="0"/>
                  </a:moveTo>
                  <a:lnTo>
                    <a:pt x="317" y="0"/>
                  </a:lnTo>
                  <a:lnTo>
                    <a:pt x="332" y="7"/>
                  </a:lnTo>
                  <a:lnTo>
                    <a:pt x="339" y="15"/>
                  </a:lnTo>
                  <a:lnTo>
                    <a:pt x="339" y="925"/>
                  </a:lnTo>
                  <a:lnTo>
                    <a:pt x="346" y="947"/>
                  </a:lnTo>
                  <a:lnTo>
                    <a:pt x="376" y="955"/>
                  </a:lnTo>
                  <a:lnTo>
                    <a:pt x="420" y="970"/>
                  </a:lnTo>
                  <a:lnTo>
                    <a:pt x="553" y="970"/>
                  </a:lnTo>
                  <a:lnTo>
                    <a:pt x="553" y="1023"/>
                  </a:lnTo>
                  <a:lnTo>
                    <a:pt x="457" y="1023"/>
                  </a:lnTo>
                  <a:lnTo>
                    <a:pt x="383" y="1015"/>
                  </a:lnTo>
                  <a:lnTo>
                    <a:pt x="169" y="1015"/>
                  </a:lnTo>
                  <a:lnTo>
                    <a:pt x="96" y="1023"/>
                  </a:lnTo>
                  <a:lnTo>
                    <a:pt x="7" y="1023"/>
                  </a:lnTo>
                  <a:lnTo>
                    <a:pt x="7" y="970"/>
                  </a:lnTo>
                  <a:lnTo>
                    <a:pt x="140" y="970"/>
                  </a:lnTo>
                  <a:lnTo>
                    <a:pt x="184" y="955"/>
                  </a:lnTo>
                  <a:lnTo>
                    <a:pt x="214" y="947"/>
                  </a:lnTo>
                  <a:lnTo>
                    <a:pt x="221" y="925"/>
                  </a:lnTo>
                  <a:lnTo>
                    <a:pt x="221" y="113"/>
                  </a:lnTo>
                  <a:lnTo>
                    <a:pt x="133" y="143"/>
                  </a:lnTo>
                  <a:lnTo>
                    <a:pt x="59" y="150"/>
                  </a:lnTo>
                  <a:lnTo>
                    <a:pt x="0" y="150"/>
                  </a:lnTo>
                  <a:lnTo>
                    <a:pt x="0" y="98"/>
                  </a:lnTo>
                  <a:lnTo>
                    <a:pt x="59" y="98"/>
                  </a:lnTo>
                  <a:lnTo>
                    <a:pt x="133" y="83"/>
                  </a:lnTo>
                  <a:lnTo>
                    <a:pt x="221" y="60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7504" y="3291"/>
              <a:ext cx="906" cy="10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7681" y="3960"/>
              <a:ext cx="700" cy="707"/>
            </a:xfrm>
            <a:custGeom>
              <a:avLst/>
              <a:gdLst/>
              <a:ahLst/>
              <a:cxnLst>
                <a:cxn ang="0">
                  <a:pos x="685" y="0"/>
                </a:cxn>
                <a:cxn ang="0">
                  <a:pos x="700" y="15"/>
                </a:cxn>
                <a:cxn ang="0">
                  <a:pos x="656" y="83"/>
                </a:cxn>
                <a:cxn ang="0">
                  <a:pos x="545" y="203"/>
                </a:cxn>
                <a:cxn ang="0">
                  <a:pos x="442" y="293"/>
                </a:cxn>
                <a:cxn ang="0">
                  <a:pos x="353" y="369"/>
                </a:cxn>
                <a:cxn ang="0">
                  <a:pos x="243" y="466"/>
                </a:cxn>
                <a:cxn ang="0">
                  <a:pos x="162" y="542"/>
                </a:cxn>
                <a:cxn ang="0">
                  <a:pos x="243" y="557"/>
                </a:cxn>
                <a:cxn ang="0">
                  <a:pos x="287" y="564"/>
                </a:cxn>
                <a:cxn ang="0">
                  <a:pos x="368" y="579"/>
                </a:cxn>
                <a:cxn ang="0">
                  <a:pos x="486" y="579"/>
                </a:cxn>
                <a:cxn ang="0">
                  <a:pos x="589" y="527"/>
                </a:cxn>
                <a:cxn ang="0">
                  <a:pos x="626" y="466"/>
                </a:cxn>
                <a:cxn ang="0">
                  <a:pos x="633" y="451"/>
                </a:cxn>
                <a:cxn ang="0">
                  <a:pos x="670" y="459"/>
                </a:cxn>
                <a:cxn ang="0">
                  <a:pos x="656" y="519"/>
                </a:cxn>
                <a:cxn ang="0">
                  <a:pos x="567" y="639"/>
                </a:cxn>
                <a:cxn ang="0">
                  <a:pos x="405" y="707"/>
                </a:cxn>
                <a:cxn ang="0">
                  <a:pos x="324" y="677"/>
                </a:cxn>
                <a:cxn ang="0">
                  <a:pos x="258" y="624"/>
                </a:cxn>
                <a:cxn ang="0">
                  <a:pos x="228" y="609"/>
                </a:cxn>
                <a:cxn ang="0">
                  <a:pos x="199" y="602"/>
                </a:cxn>
                <a:cxn ang="0">
                  <a:pos x="103" y="639"/>
                </a:cxn>
                <a:cxn ang="0">
                  <a:pos x="44" y="707"/>
                </a:cxn>
                <a:cxn ang="0">
                  <a:pos x="0" y="700"/>
                </a:cxn>
                <a:cxn ang="0">
                  <a:pos x="7" y="669"/>
                </a:cxn>
                <a:cxn ang="0">
                  <a:pos x="81" y="579"/>
                </a:cxn>
                <a:cxn ang="0">
                  <a:pos x="250" y="414"/>
                </a:cxn>
                <a:cxn ang="0">
                  <a:pos x="449" y="248"/>
                </a:cxn>
                <a:cxn ang="0">
                  <a:pos x="516" y="188"/>
                </a:cxn>
                <a:cxn ang="0">
                  <a:pos x="508" y="166"/>
                </a:cxn>
                <a:cxn ang="0">
                  <a:pos x="405" y="151"/>
                </a:cxn>
                <a:cxn ang="0">
                  <a:pos x="280" y="135"/>
                </a:cxn>
                <a:cxn ang="0">
                  <a:pos x="206" y="158"/>
                </a:cxn>
                <a:cxn ang="0">
                  <a:pos x="169" y="203"/>
                </a:cxn>
                <a:cxn ang="0">
                  <a:pos x="140" y="211"/>
                </a:cxn>
                <a:cxn ang="0">
                  <a:pos x="125" y="188"/>
                </a:cxn>
                <a:cxn ang="0">
                  <a:pos x="162" y="105"/>
                </a:cxn>
                <a:cxn ang="0">
                  <a:pos x="258" y="23"/>
                </a:cxn>
                <a:cxn ang="0">
                  <a:pos x="353" y="15"/>
                </a:cxn>
                <a:cxn ang="0">
                  <a:pos x="442" y="68"/>
                </a:cxn>
                <a:cxn ang="0">
                  <a:pos x="508" y="113"/>
                </a:cxn>
                <a:cxn ang="0">
                  <a:pos x="560" y="105"/>
                </a:cxn>
                <a:cxn ang="0">
                  <a:pos x="641" y="15"/>
                </a:cxn>
              </a:cxnLst>
              <a:rect l="0" t="0" r="r" b="b"/>
              <a:pathLst>
                <a:path w="700" h="707">
                  <a:moveTo>
                    <a:pt x="656" y="0"/>
                  </a:moveTo>
                  <a:lnTo>
                    <a:pt x="685" y="0"/>
                  </a:lnTo>
                  <a:lnTo>
                    <a:pt x="700" y="8"/>
                  </a:lnTo>
                  <a:lnTo>
                    <a:pt x="700" y="15"/>
                  </a:lnTo>
                  <a:lnTo>
                    <a:pt x="692" y="38"/>
                  </a:lnTo>
                  <a:lnTo>
                    <a:pt x="656" y="83"/>
                  </a:lnTo>
                  <a:lnTo>
                    <a:pt x="611" y="135"/>
                  </a:lnTo>
                  <a:lnTo>
                    <a:pt x="545" y="203"/>
                  </a:lnTo>
                  <a:lnTo>
                    <a:pt x="501" y="241"/>
                  </a:lnTo>
                  <a:lnTo>
                    <a:pt x="442" y="293"/>
                  </a:lnTo>
                  <a:lnTo>
                    <a:pt x="390" y="339"/>
                  </a:lnTo>
                  <a:lnTo>
                    <a:pt x="353" y="369"/>
                  </a:lnTo>
                  <a:lnTo>
                    <a:pt x="287" y="421"/>
                  </a:lnTo>
                  <a:lnTo>
                    <a:pt x="243" y="466"/>
                  </a:lnTo>
                  <a:lnTo>
                    <a:pt x="206" y="496"/>
                  </a:lnTo>
                  <a:lnTo>
                    <a:pt x="162" y="542"/>
                  </a:lnTo>
                  <a:lnTo>
                    <a:pt x="169" y="557"/>
                  </a:lnTo>
                  <a:lnTo>
                    <a:pt x="243" y="557"/>
                  </a:lnTo>
                  <a:lnTo>
                    <a:pt x="265" y="564"/>
                  </a:lnTo>
                  <a:lnTo>
                    <a:pt x="287" y="564"/>
                  </a:lnTo>
                  <a:lnTo>
                    <a:pt x="317" y="572"/>
                  </a:lnTo>
                  <a:lnTo>
                    <a:pt x="368" y="579"/>
                  </a:lnTo>
                  <a:lnTo>
                    <a:pt x="427" y="587"/>
                  </a:lnTo>
                  <a:lnTo>
                    <a:pt x="486" y="579"/>
                  </a:lnTo>
                  <a:lnTo>
                    <a:pt x="538" y="557"/>
                  </a:lnTo>
                  <a:lnTo>
                    <a:pt x="589" y="527"/>
                  </a:lnTo>
                  <a:lnTo>
                    <a:pt x="619" y="474"/>
                  </a:lnTo>
                  <a:lnTo>
                    <a:pt x="626" y="466"/>
                  </a:lnTo>
                  <a:lnTo>
                    <a:pt x="626" y="459"/>
                  </a:lnTo>
                  <a:lnTo>
                    <a:pt x="633" y="451"/>
                  </a:lnTo>
                  <a:lnTo>
                    <a:pt x="663" y="451"/>
                  </a:lnTo>
                  <a:lnTo>
                    <a:pt x="670" y="459"/>
                  </a:lnTo>
                  <a:lnTo>
                    <a:pt x="670" y="474"/>
                  </a:lnTo>
                  <a:lnTo>
                    <a:pt x="656" y="519"/>
                  </a:lnTo>
                  <a:lnTo>
                    <a:pt x="626" y="579"/>
                  </a:lnTo>
                  <a:lnTo>
                    <a:pt x="567" y="639"/>
                  </a:lnTo>
                  <a:lnTo>
                    <a:pt x="493" y="685"/>
                  </a:lnTo>
                  <a:lnTo>
                    <a:pt x="405" y="707"/>
                  </a:lnTo>
                  <a:lnTo>
                    <a:pt x="361" y="700"/>
                  </a:lnTo>
                  <a:lnTo>
                    <a:pt x="324" y="677"/>
                  </a:lnTo>
                  <a:lnTo>
                    <a:pt x="280" y="639"/>
                  </a:lnTo>
                  <a:lnTo>
                    <a:pt x="258" y="624"/>
                  </a:lnTo>
                  <a:lnTo>
                    <a:pt x="243" y="609"/>
                  </a:lnTo>
                  <a:lnTo>
                    <a:pt x="228" y="609"/>
                  </a:lnTo>
                  <a:lnTo>
                    <a:pt x="221" y="602"/>
                  </a:lnTo>
                  <a:lnTo>
                    <a:pt x="199" y="602"/>
                  </a:lnTo>
                  <a:lnTo>
                    <a:pt x="147" y="609"/>
                  </a:lnTo>
                  <a:lnTo>
                    <a:pt x="103" y="639"/>
                  </a:lnTo>
                  <a:lnTo>
                    <a:pt x="59" y="692"/>
                  </a:lnTo>
                  <a:lnTo>
                    <a:pt x="44" y="707"/>
                  </a:lnTo>
                  <a:lnTo>
                    <a:pt x="14" y="707"/>
                  </a:lnTo>
                  <a:lnTo>
                    <a:pt x="0" y="700"/>
                  </a:lnTo>
                  <a:lnTo>
                    <a:pt x="0" y="692"/>
                  </a:lnTo>
                  <a:lnTo>
                    <a:pt x="7" y="669"/>
                  </a:lnTo>
                  <a:lnTo>
                    <a:pt x="37" y="632"/>
                  </a:lnTo>
                  <a:lnTo>
                    <a:pt x="81" y="579"/>
                  </a:lnTo>
                  <a:lnTo>
                    <a:pt x="199" y="459"/>
                  </a:lnTo>
                  <a:lnTo>
                    <a:pt x="250" y="414"/>
                  </a:lnTo>
                  <a:lnTo>
                    <a:pt x="398" y="293"/>
                  </a:lnTo>
                  <a:lnTo>
                    <a:pt x="449" y="248"/>
                  </a:lnTo>
                  <a:lnTo>
                    <a:pt x="486" y="211"/>
                  </a:lnTo>
                  <a:lnTo>
                    <a:pt x="516" y="188"/>
                  </a:lnTo>
                  <a:lnTo>
                    <a:pt x="538" y="166"/>
                  </a:lnTo>
                  <a:lnTo>
                    <a:pt x="508" y="166"/>
                  </a:lnTo>
                  <a:lnTo>
                    <a:pt x="464" y="158"/>
                  </a:lnTo>
                  <a:lnTo>
                    <a:pt x="405" y="151"/>
                  </a:lnTo>
                  <a:lnTo>
                    <a:pt x="346" y="135"/>
                  </a:lnTo>
                  <a:lnTo>
                    <a:pt x="280" y="135"/>
                  </a:lnTo>
                  <a:lnTo>
                    <a:pt x="243" y="143"/>
                  </a:lnTo>
                  <a:lnTo>
                    <a:pt x="206" y="158"/>
                  </a:lnTo>
                  <a:lnTo>
                    <a:pt x="169" y="196"/>
                  </a:lnTo>
                  <a:lnTo>
                    <a:pt x="169" y="203"/>
                  </a:lnTo>
                  <a:lnTo>
                    <a:pt x="162" y="211"/>
                  </a:lnTo>
                  <a:lnTo>
                    <a:pt x="140" y="211"/>
                  </a:lnTo>
                  <a:lnTo>
                    <a:pt x="125" y="196"/>
                  </a:lnTo>
                  <a:lnTo>
                    <a:pt x="125" y="188"/>
                  </a:lnTo>
                  <a:lnTo>
                    <a:pt x="132" y="151"/>
                  </a:lnTo>
                  <a:lnTo>
                    <a:pt x="162" y="105"/>
                  </a:lnTo>
                  <a:lnTo>
                    <a:pt x="206" y="60"/>
                  </a:lnTo>
                  <a:lnTo>
                    <a:pt x="258" y="23"/>
                  </a:lnTo>
                  <a:lnTo>
                    <a:pt x="324" y="8"/>
                  </a:lnTo>
                  <a:lnTo>
                    <a:pt x="353" y="15"/>
                  </a:lnTo>
                  <a:lnTo>
                    <a:pt x="398" y="30"/>
                  </a:lnTo>
                  <a:lnTo>
                    <a:pt x="442" y="68"/>
                  </a:lnTo>
                  <a:lnTo>
                    <a:pt x="464" y="90"/>
                  </a:lnTo>
                  <a:lnTo>
                    <a:pt x="508" y="113"/>
                  </a:lnTo>
                  <a:lnTo>
                    <a:pt x="523" y="113"/>
                  </a:lnTo>
                  <a:lnTo>
                    <a:pt x="560" y="105"/>
                  </a:lnTo>
                  <a:lnTo>
                    <a:pt x="604" y="75"/>
                  </a:lnTo>
                  <a:lnTo>
                    <a:pt x="641" y="15"/>
                  </a:lnTo>
                  <a:lnTo>
                    <a:pt x="6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9339" y="2591"/>
              <a:ext cx="1422" cy="1459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729" y="0"/>
                </a:cxn>
                <a:cxn ang="0">
                  <a:pos x="744" y="15"/>
                </a:cxn>
                <a:cxn ang="0">
                  <a:pos x="744" y="23"/>
                </a:cxn>
                <a:cxn ang="0">
                  <a:pos x="751" y="46"/>
                </a:cxn>
                <a:cxn ang="0">
                  <a:pos x="751" y="685"/>
                </a:cxn>
                <a:cxn ang="0">
                  <a:pos x="1348" y="692"/>
                </a:cxn>
                <a:cxn ang="0">
                  <a:pos x="1385" y="692"/>
                </a:cxn>
                <a:cxn ang="0">
                  <a:pos x="1415" y="707"/>
                </a:cxn>
                <a:cxn ang="0">
                  <a:pos x="1422" y="715"/>
                </a:cxn>
                <a:cxn ang="0">
                  <a:pos x="1422" y="752"/>
                </a:cxn>
                <a:cxn ang="0">
                  <a:pos x="1415" y="767"/>
                </a:cxn>
                <a:cxn ang="0">
                  <a:pos x="1400" y="775"/>
                </a:cxn>
                <a:cxn ang="0">
                  <a:pos x="1392" y="782"/>
                </a:cxn>
                <a:cxn ang="0">
                  <a:pos x="751" y="782"/>
                </a:cxn>
                <a:cxn ang="0">
                  <a:pos x="751" y="1422"/>
                </a:cxn>
                <a:cxn ang="0">
                  <a:pos x="744" y="1437"/>
                </a:cxn>
                <a:cxn ang="0">
                  <a:pos x="744" y="1452"/>
                </a:cxn>
                <a:cxn ang="0">
                  <a:pos x="729" y="1459"/>
                </a:cxn>
                <a:cxn ang="0">
                  <a:pos x="700" y="1459"/>
                </a:cxn>
                <a:cxn ang="0">
                  <a:pos x="685" y="1452"/>
                </a:cxn>
                <a:cxn ang="0">
                  <a:pos x="678" y="1437"/>
                </a:cxn>
                <a:cxn ang="0">
                  <a:pos x="670" y="1429"/>
                </a:cxn>
                <a:cxn ang="0">
                  <a:pos x="670" y="775"/>
                </a:cxn>
                <a:cxn ang="0">
                  <a:pos x="37" y="775"/>
                </a:cxn>
                <a:cxn ang="0">
                  <a:pos x="7" y="760"/>
                </a:cxn>
                <a:cxn ang="0">
                  <a:pos x="0" y="752"/>
                </a:cxn>
                <a:cxn ang="0">
                  <a:pos x="0" y="715"/>
                </a:cxn>
                <a:cxn ang="0">
                  <a:pos x="7" y="700"/>
                </a:cxn>
                <a:cxn ang="0">
                  <a:pos x="22" y="692"/>
                </a:cxn>
                <a:cxn ang="0">
                  <a:pos x="29" y="685"/>
                </a:cxn>
                <a:cxn ang="0">
                  <a:pos x="670" y="685"/>
                </a:cxn>
                <a:cxn ang="0">
                  <a:pos x="670" y="38"/>
                </a:cxn>
                <a:cxn ang="0">
                  <a:pos x="685" y="8"/>
                </a:cxn>
                <a:cxn ang="0">
                  <a:pos x="692" y="0"/>
                </a:cxn>
              </a:cxnLst>
              <a:rect l="0" t="0" r="r" b="b"/>
              <a:pathLst>
                <a:path w="1422" h="1459">
                  <a:moveTo>
                    <a:pt x="692" y="0"/>
                  </a:moveTo>
                  <a:lnTo>
                    <a:pt x="729" y="0"/>
                  </a:lnTo>
                  <a:lnTo>
                    <a:pt x="744" y="15"/>
                  </a:lnTo>
                  <a:lnTo>
                    <a:pt x="744" y="23"/>
                  </a:lnTo>
                  <a:lnTo>
                    <a:pt x="751" y="46"/>
                  </a:lnTo>
                  <a:lnTo>
                    <a:pt x="751" y="685"/>
                  </a:lnTo>
                  <a:lnTo>
                    <a:pt x="1348" y="692"/>
                  </a:lnTo>
                  <a:lnTo>
                    <a:pt x="1385" y="692"/>
                  </a:lnTo>
                  <a:lnTo>
                    <a:pt x="1415" y="707"/>
                  </a:lnTo>
                  <a:lnTo>
                    <a:pt x="1422" y="715"/>
                  </a:lnTo>
                  <a:lnTo>
                    <a:pt x="1422" y="752"/>
                  </a:lnTo>
                  <a:lnTo>
                    <a:pt x="1415" y="767"/>
                  </a:lnTo>
                  <a:lnTo>
                    <a:pt x="1400" y="775"/>
                  </a:lnTo>
                  <a:lnTo>
                    <a:pt x="1392" y="782"/>
                  </a:lnTo>
                  <a:lnTo>
                    <a:pt x="751" y="782"/>
                  </a:lnTo>
                  <a:lnTo>
                    <a:pt x="751" y="1422"/>
                  </a:lnTo>
                  <a:lnTo>
                    <a:pt x="744" y="1437"/>
                  </a:lnTo>
                  <a:lnTo>
                    <a:pt x="744" y="1452"/>
                  </a:lnTo>
                  <a:lnTo>
                    <a:pt x="729" y="1459"/>
                  </a:lnTo>
                  <a:lnTo>
                    <a:pt x="700" y="1459"/>
                  </a:lnTo>
                  <a:lnTo>
                    <a:pt x="685" y="1452"/>
                  </a:lnTo>
                  <a:lnTo>
                    <a:pt x="678" y="1437"/>
                  </a:lnTo>
                  <a:lnTo>
                    <a:pt x="670" y="1429"/>
                  </a:lnTo>
                  <a:lnTo>
                    <a:pt x="670" y="775"/>
                  </a:lnTo>
                  <a:lnTo>
                    <a:pt x="37" y="775"/>
                  </a:lnTo>
                  <a:lnTo>
                    <a:pt x="7" y="760"/>
                  </a:lnTo>
                  <a:lnTo>
                    <a:pt x="0" y="752"/>
                  </a:lnTo>
                  <a:lnTo>
                    <a:pt x="0" y="715"/>
                  </a:lnTo>
                  <a:lnTo>
                    <a:pt x="7" y="700"/>
                  </a:lnTo>
                  <a:lnTo>
                    <a:pt x="22" y="692"/>
                  </a:lnTo>
                  <a:lnTo>
                    <a:pt x="29" y="685"/>
                  </a:lnTo>
                  <a:lnTo>
                    <a:pt x="670" y="685"/>
                  </a:lnTo>
                  <a:lnTo>
                    <a:pt x="670" y="38"/>
                  </a:lnTo>
                  <a:lnTo>
                    <a:pt x="685" y="8"/>
                  </a:lnTo>
                  <a:lnTo>
                    <a:pt x="6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11719" y="2005"/>
              <a:ext cx="670" cy="1023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427" y="15"/>
                </a:cxn>
                <a:cxn ang="0">
                  <a:pos x="523" y="52"/>
                </a:cxn>
                <a:cxn ang="0">
                  <a:pos x="604" y="113"/>
                </a:cxn>
                <a:cxn ang="0">
                  <a:pos x="656" y="195"/>
                </a:cxn>
                <a:cxn ang="0">
                  <a:pos x="670" y="301"/>
                </a:cxn>
                <a:cxn ang="0">
                  <a:pos x="648" y="398"/>
                </a:cxn>
                <a:cxn ang="0">
                  <a:pos x="604" y="489"/>
                </a:cxn>
                <a:cxn ang="0">
                  <a:pos x="530" y="564"/>
                </a:cxn>
                <a:cxn ang="0">
                  <a:pos x="449" y="632"/>
                </a:cxn>
                <a:cxn ang="0">
                  <a:pos x="398" y="677"/>
                </a:cxn>
                <a:cxn ang="0">
                  <a:pos x="346" y="714"/>
                </a:cxn>
                <a:cxn ang="0">
                  <a:pos x="295" y="759"/>
                </a:cxn>
                <a:cxn ang="0">
                  <a:pos x="228" y="820"/>
                </a:cxn>
                <a:cxn ang="0">
                  <a:pos x="147" y="895"/>
                </a:cxn>
                <a:cxn ang="0">
                  <a:pos x="553" y="895"/>
                </a:cxn>
                <a:cxn ang="0">
                  <a:pos x="582" y="887"/>
                </a:cxn>
                <a:cxn ang="0">
                  <a:pos x="597" y="850"/>
                </a:cxn>
                <a:cxn ang="0">
                  <a:pos x="612" y="797"/>
                </a:cxn>
                <a:cxn ang="0">
                  <a:pos x="619" y="744"/>
                </a:cxn>
                <a:cxn ang="0">
                  <a:pos x="670" y="744"/>
                </a:cxn>
                <a:cxn ang="0">
                  <a:pos x="626" y="1023"/>
                </a:cxn>
                <a:cxn ang="0">
                  <a:pos x="0" y="1023"/>
                </a:cxn>
                <a:cxn ang="0">
                  <a:pos x="0" y="977"/>
                </a:cxn>
                <a:cxn ang="0">
                  <a:pos x="376" y="594"/>
                </a:cxn>
                <a:cxn ang="0">
                  <a:pos x="420" y="541"/>
                </a:cxn>
                <a:cxn ang="0">
                  <a:pos x="472" y="481"/>
                </a:cxn>
                <a:cxn ang="0">
                  <a:pos x="508" y="398"/>
                </a:cxn>
                <a:cxn ang="0">
                  <a:pos x="523" y="301"/>
                </a:cxn>
                <a:cxn ang="0">
                  <a:pos x="516" y="225"/>
                </a:cxn>
                <a:cxn ang="0">
                  <a:pos x="486" y="158"/>
                </a:cxn>
                <a:cxn ang="0">
                  <a:pos x="442" y="105"/>
                </a:cxn>
                <a:cxn ang="0">
                  <a:pos x="376" y="67"/>
                </a:cxn>
                <a:cxn ang="0">
                  <a:pos x="295" y="52"/>
                </a:cxn>
                <a:cxn ang="0">
                  <a:pos x="236" y="60"/>
                </a:cxn>
                <a:cxn ang="0">
                  <a:pos x="169" y="83"/>
                </a:cxn>
                <a:cxn ang="0">
                  <a:pos x="118" y="128"/>
                </a:cxn>
                <a:cxn ang="0">
                  <a:pos x="74" y="195"/>
                </a:cxn>
                <a:cxn ang="0">
                  <a:pos x="103" y="195"/>
                </a:cxn>
                <a:cxn ang="0">
                  <a:pos x="125" y="203"/>
                </a:cxn>
                <a:cxn ang="0">
                  <a:pos x="140" y="210"/>
                </a:cxn>
                <a:cxn ang="0">
                  <a:pos x="162" y="255"/>
                </a:cxn>
                <a:cxn ang="0">
                  <a:pos x="162" y="301"/>
                </a:cxn>
                <a:cxn ang="0">
                  <a:pos x="147" y="323"/>
                </a:cxn>
                <a:cxn ang="0">
                  <a:pos x="118" y="353"/>
                </a:cxn>
                <a:cxn ang="0">
                  <a:pos x="103" y="361"/>
                </a:cxn>
                <a:cxn ang="0">
                  <a:pos x="59" y="361"/>
                </a:cxn>
                <a:cxn ang="0">
                  <a:pos x="51" y="353"/>
                </a:cxn>
                <a:cxn ang="0">
                  <a:pos x="22" y="338"/>
                </a:cxn>
                <a:cxn ang="0">
                  <a:pos x="7" y="323"/>
                </a:cxn>
                <a:cxn ang="0">
                  <a:pos x="0" y="301"/>
                </a:cxn>
                <a:cxn ang="0">
                  <a:pos x="0" y="278"/>
                </a:cxn>
                <a:cxn ang="0">
                  <a:pos x="15" y="195"/>
                </a:cxn>
                <a:cxn ang="0">
                  <a:pos x="59" y="120"/>
                </a:cxn>
                <a:cxn ang="0">
                  <a:pos x="125" y="60"/>
                </a:cxn>
                <a:cxn ang="0">
                  <a:pos x="214" y="15"/>
                </a:cxn>
                <a:cxn ang="0">
                  <a:pos x="317" y="0"/>
                </a:cxn>
              </a:cxnLst>
              <a:rect l="0" t="0" r="r" b="b"/>
              <a:pathLst>
                <a:path w="670" h="1023">
                  <a:moveTo>
                    <a:pt x="317" y="0"/>
                  </a:moveTo>
                  <a:lnTo>
                    <a:pt x="427" y="15"/>
                  </a:lnTo>
                  <a:lnTo>
                    <a:pt x="523" y="52"/>
                  </a:lnTo>
                  <a:lnTo>
                    <a:pt x="604" y="113"/>
                  </a:lnTo>
                  <a:lnTo>
                    <a:pt x="656" y="195"/>
                  </a:lnTo>
                  <a:lnTo>
                    <a:pt x="670" y="301"/>
                  </a:lnTo>
                  <a:lnTo>
                    <a:pt x="648" y="398"/>
                  </a:lnTo>
                  <a:lnTo>
                    <a:pt x="604" y="489"/>
                  </a:lnTo>
                  <a:lnTo>
                    <a:pt x="530" y="564"/>
                  </a:lnTo>
                  <a:lnTo>
                    <a:pt x="449" y="632"/>
                  </a:lnTo>
                  <a:lnTo>
                    <a:pt x="398" y="677"/>
                  </a:lnTo>
                  <a:lnTo>
                    <a:pt x="346" y="714"/>
                  </a:lnTo>
                  <a:lnTo>
                    <a:pt x="295" y="759"/>
                  </a:lnTo>
                  <a:lnTo>
                    <a:pt x="228" y="820"/>
                  </a:lnTo>
                  <a:lnTo>
                    <a:pt x="147" y="895"/>
                  </a:lnTo>
                  <a:lnTo>
                    <a:pt x="553" y="895"/>
                  </a:lnTo>
                  <a:lnTo>
                    <a:pt x="582" y="887"/>
                  </a:lnTo>
                  <a:lnTo>
                    <a:pt x="597" y="850"/>
                  </a:lnTo>
                  <a:lnTo>
                    <a:pt x="612" y="797"/>
                  </a:lnTo>
                  <a:lnTo>
                    <a:pt x="619" y="744"/>
                  </a:lnTo>
                  <a:lnTo>
                    <a:pt x="670" y="744"/>
                  </a:lnTo>
                  <a:lnTo>
                    <a:pt x="626" y="1023"/>
                  </a:lnTo>
                  <a:lnTo>
                    <a:pt x="0" y="1023"/>
                  </a:lnTo>
                  <a:lnTo>
                    <a:pt x="0" y="977"/>
                  </a:lnTo>
                  <a:lnTo>
                    <a:pt x="376" y="594"/>
                  </a:lnTo>
                  <a:lnTo>
                    <a:pt x="420" y="541"/>
                  </a:lnTo>
                  <a:lnTo>
                    <a:pt x="472" y="481"/>
                  </a:lnTo>
                  <a:lnTo>
                    <a:pt x="508" y="398"/>
                  </a:lnTo>
                  <a:lnTo>
                    <a:pt x="523" y="301"/>
                  </a:lnTo>
                  <a:lnTo>
                    <a:pt x="516" y="225"/>
                  </a:lnTo>
                  <a:lnTo>
                    <a:pt x="486" y="158"/>
                  </a:lnTo>
                  <a:lnTo>
                    <a:pt x="442" y="105"/>
                  </a:lnTo>
                  <a:lnTo>
                    <a:pt x="376" y="67"/>
                  </a:lnTo>
                  <a:lnTo>
                    <a:pt x="295" y="52"/>
                  </a:lnTo>
                  <a:lnTo>
                    <a:pt x="236" y="60"/>
                  </a:lnTo>
                  <a:lnTo>
                    <a:pt x="169" y="83"/>
                  </a:lnTo>
                  <a:lnTo>
                    <a:pt x="118" y="128"/>
                  </a:lnTo>
                  <a:lnTo>
                    <a:pt x="74" y="195"/>
                  </a:lnTo>
                  <a:lnTo>
                    <a:pt x="103" y="195"/>
                  </a:lnTo>
                  <a:lnTo>
                    <a:pt x="125" y="203"/>
                  </a:lnTo>
                  <a:lnTo>
                    <a:pt x="140" y="210"/>
                  </a:lnTo>
                  <a:lnTo>
                    <a:pt x="162" y="255"/>
                  </a:lnTo>
                  <a:lnTo>
                    <a:pt x="162" y="301"/>
                  </a:lnTo>
                  <a:lnTo>
                    <a:pt x="147" y="323"/>
                  </a:lnTo>
                  <a:lnTo>
                    <a:pt x="118" y="353"/>
                  </a:lnTo>
                  <a:lnTo>
                    <a:pt x="103" y="361"/>
                  </a:lnTo>
                  <a:lnTo>
                    <a:pt x="59" y="361"/>
                  </a:lnTo>
                  <a:lnTo>
                    <a:pt x="51" y="353"/>
                  </a:lnTo>
                  <a:lnTo>
                    <a:pt x="22" y="338"/>
                  </a:lnTo>
                  <a:lnTo>
                    <a:pt x="7" y="323"/>
                  </a:lnTo>
                  <a:lnTo>
                    <a:pt x="0" y="301"/>
                  </a:lnTo>
                  <a:lnTo>
                    <a:pt x="0" y="278"/>
                  </a:lnTo>
                  <a:lnTo>
                    <a:pt x="15" y="195"/>
                  </a:lnTo>
                  <a:lnTo>
                    <a:pt x="59" y="120"/>
                  </a:lnTo>
                  <a:lnTo>
                    <a:pt x="125" y="60"/>
                  </a:lnTo>
                  <a:lnTo>
                    <a:pt x="214" y="15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12537" y="2343"/>
              <a:ext cx="884" cy="700"/>
            </a:xfrm>
            <a:custGeom>
              <a:avLst/>
              <a:gdLst/>
              <a:ahLst/>
              <a:cxnLst>
                <a:cxn ang="0">
                  <a:pos x="273" y="8"/>
                </a:cxn>
                <a:cxn ang="0">
                  <a:pos x="346" y="75"/>
                </a:cxn>
                <a:cxn ang="0">
                  <a:pos x="361" y="158"/>
                </a:cxn>
                <a:cxn ang="0">
                  <a:pos x="339" y="211"/>
                </a:cxn>
                <a:cxn ang="0">
                  <a:pos x="273" y="429"/>
                </a:cxn>
                <a:cxn ang="0">
                  <a:pos x="258" y="549"/>
                </a:cxn>
                <a:cxn ang="0">
                  <a:pos x="280" y="617"/>
                </a:cxn>
                <a:cxn ang="0">
                  <a:pos x="361" y="655"/>
                </a:cxn>
                <a:cxn ang="0">
                  <a:pos x="479" y="609"/>
                </a:cxn>
                <a:cxn ang="0">
                  <a:pos x="545" y="527"/>
                </a:cxn>
                <a:cxn ang="0">
                  <a:pos x="553" y="512"/>
                </a:cxn>
                <a:cxn ang="0">
                  <a:pos x="567" y="474"/>
                </a:cxn>
                <a:cxn ang="0">
                  <a:pos x="575" y="436"/>
                </a:cxn>
                <a:cxn ang="0">
                  <a:pos x="648" y="113"/>
                </a:cxn>
                <a:cxn ang="0">
                  <a:pos x="656" y="68"/>
                </a:cxn>
                <a:cxn ang="0">
                  <a:pos x="685" y="23"/>
                </a:cxn>
                <a:cxn ang="0">
                  <a:pos x="744" y="15"/>
                </a:cxn>
                <a:cxn ang="0">
                  <a:pos x="766" y="38"/>
                </a:cxn>
                <a:cxn ang="0">
                  <a:pos x="766" y="90"/>
                </a:cxn>
                <a:cxn ang="0">
                  <a:pos x="715" y="316"/>
                </a:cxn>
                <a:cxn ang="0">
                  <a:pos x="692" y="406"/>
                </a:cxn>
                <a:cxn ang="0">
                  <a:pos x="663" y="512"/>
                </a:cxn>
                <a:cxn ang="0">
                  <a:pos x="656" y="609"/>
                </a:cxn>
                <a:cxn ang="0">
                  <a:pos x="685" y="647"/>
                </a:cxn>
                <a:cxn ang="0">
                  <a:pos x="751" y="632"/>
                </a:cxn>
                <a:cxn ang="0">
                  <a:pos x="803" y="542"/>
                </a:cxn>
                <a:cxn ang="0">
                  <a:pos x="825" y="459"/>
                </a:cxn>
                <a:cxn ang="0">
                  <a:pos x="869" y="436"/>
                </a:cxn>
                <a:cxn ang="0">
                  <a:pos x="884" y="482"/>
                </a:cxn>
                <a:cxn ang="0">
                  <a:pos x="855" y="564"/>
                </a:cxn>
                <a:cxn ang="0">
                  <a:pos x="803" y="662"/>
                </a:cxn>
                <a:cxn ang="0">
                  <a:pos x="715" y="700"/>
                </a:cxn>
                <a:cxn ang="0">
                  <a:pos x="641" y="685"/>
                </a:cxn>
                <a:cxn ang="0">
                  <a:pos x="560" y="602"/>
                </a:cxn>
                <a:cxn ang="0">
                  <a:pos x="479" y="670"/>
                </a:cxn>
                <a:cxn ang="0">
                  <a:pos x="361" y="700"/>
                </a:cxn>
                <a:cxn ang="0">
                  <a:pos x="258" y="685"/>
                </a:cxn>
                <a:cxn ang="0">
                  <a:pos x="162" y="602"/>
                </a:cxn>
                <a:cxn ang="0">
                  <a:pos x="147" y="474"/>
                </a:cxn>
                <a:cxn ang="0">
                  <a:pos x="162" y="384"/>
                </a:cxn>
                <a:cxn ang="0">
                  <a:pos x="228" y="203"/>
                </a:cxn>
                <a:cxn ang="0">
                  <a:pos x="258" y="128"/>
                </a:cxn>
                <a:cxn ang="0">
                  <a:pos x="250" y="60"/>
                </a:cxn>
                <a:cxn ang="0">
                  <a:pos x="221" y="45"/>
                </a:cxn>
                <a:cxn ang="0">
                  <a:pos x="133" y="90"/>
                </a:cxn>
                <a:cxn ang="0">
                  <a:pos x="59" y="233"/>
                </a:cxn>
                <a:cxn ang="0">
                  <a:pos x="51" y="248"/>
                </a:cxn>
                <a:cxn ang="0">
                  <a:pos x="15" y="256"/>
                </a:cxn>
                <a:cxn ang="0">
                  <a:pos x="0" y="233"/>
                </a:cxn>
                <a:cxn ang="0">
                  <a:pos x="51" y="106"/>
                </a:cxn>
                <a:cxn ang="0">
                  <a:pos x="147" y="15"/>
                </a:cxn>
              </a:cxnLst>
              <a:rect l="0" t="0" r="r" b="b"/>
              <a:pathLst>
                <a:path w="884" h="700">
                  <a:moveTo>
                    <a:pt x="221" y="0"/>
                  </a:moveTo>
                  <a:lnTo>
                    <a:pt x="273" y="8"/>
                  </a:lnTo>
                  <a:lnTo>
                    <a:pt x="317" y="38"/>
                  </a:lnTo>
                  <a:lnTo>
                    <a:pt x="346" y="75"/>
                  </a:lnTo>
                  <a:lnTo>
                    <a:pt x="361" y="128"/>
                  </a:lnTo>
                  <a:lnTo>
                    <a:pt x="361" y="158"/>
                  </a:lnTo>
                  <a:lnTo>
                    <a:pt x="354" y="181"/>
                  </a:lnTo>
                  <a:lnTo>
                    <a:pt x="339" y="211"/>
                  </a:lnTo>
                  <a:lnTo>
                    <a:pt x="295" y="324"/>
                  </a:lnTo>
                  <a:lnTo>
                    <a:pt x="273" y="429"/>
                  </a:lnTo>
                  <a:lnTo>
                    <a:pt x="258" y="527"/>
                  </a:lnTo>
                  <a:lnTo>
                    <a:pt x="258" y="549"/>
                  </a:lnTo>
                  <a:lnTo>
                    <a:pt x="265" y="587"/>
                  </a:lnTo>
                  <a:lnTo>
                    <a:pt x="280" y="617"/>
                  </a:lnTo>
                  <a:lnTo>
                    <a:pt x="309" y="647"/>
                  </a:lnTo>
                  <a:lnTo>
                    <a:pt x="361" y="655"/>
                  </a:lnTo>
                  <a:lnTo>
                    <a:pt x="427" y="639"/>
                  </a:lnTo>
                  <a:lnTo>
                    <a:pt x="479" y="609"/>
                  </a:lnTo>
                  <a:lnTo>
                    <a:pt x="516" y="564"/>
                  </a:lnTo>
                  <a:lnTo>
                    <a:pt x="545" y="527"/>
                  </a:lnTo>
                  <a:lnTo>
                    <a:pt x="553" y="519"/>
                  </a:lnTo>
                  <a:lnTo>
                    <a:pt x="553" y="512"/>
                  </a:lnTo>
                  <a:lnTo>
                    <a:pt x="560" y="489"/>
                  </a:lnTo>
                  <a:lnTo>
                    <a:pt x="567" y="474"/>
                  </a:lnTo>
                  <a:lnTo>
                    <a:pt x="567" y="451"/>
                  </a:lnTo>
                  <a:lnTo>
                    <a:pt x="575" y="436"/>
                  </a:lnTo>
                  <a:lnTo>
                    <a:pt x="575" y="429"/>
                  </a:lnTo>
                  <a:lnTo>
                    <a:pt x="648" y="113"/>
                  </a:lnTo>
                  <a:lnTo>
                    <a:pt x="648" y="90"/>
                  </a:lnTo>
                  <a:lnTo>
                    <a:pt x="656" y="68"/>
                  </a:lnTo>
                  <a:lnTo>
                    <a:pt x="663" y="38"/>
                  </a:lnTo>
                  <a:lnTo>
                    <a:pt x="685" y="23"/>
                  </a:lnTo>
                  <a:lnTo>
                    <a:pt x="700" y="15"/>
                  </a:lnTo>
                  <a:lnTo>
                    <a:pt x="744" y="15"/>
                  </a:lnTo>
                  <a:lnTo>
                    <a:pt x="759" y="23"/>
                  </a:lnTo>
                  <a:lnTo>
                    <a:pt x="766" y="38"/>
                  </a:lnTo>
                  <a:lnTo>
                    <a:pt x="774" y="60"/>
                  </a:lnTo>
                  <a:lnTo>
                    <a:pt x="766" y="90"/>
                  </a:lnTo>
                  <a:lnTo>
                    <a:pt x="751" y="181"/>
                  </a:lnTo>
                  <a:lnTo>
                    <a:pt x="715" y="316"/>
                  </a:lnTo>
                  <a:lnTo>
                    <a:pt x="707" y="354"/>
                  </a:lnTo>
                  <a:lnTo>
                    <a:pt x="692" y="406"/>
                  </a:lnTo>
                  <a:lnTo>
                    <a:pt x="678" y="451"/>
                  </a:lnTo>
                  <a:lnTo>
                    <a:pt x="663" y="512"/>
                  </a:lnTo>
                  <a:lnTo>
                    <a:pt x="656" y="572"/>
                  </a:lnTo>
                  <a:lnTo>
                    <a:pt x="656" y="609"/>
                  </a:lnTo>
                  <a:lnTo>
                    <a:pt x="663" y="624"/>
                  </a:lnTo>
                  <a:lnTo>
                    <a:pt x="685" y="647"/>
                  </a:lnTo>
                  <a:lnTo>
                    <a:pt x="707" y="647"/>
                  </a:lnTo>
                  <a:lnTo>
                    <a:pt x="751" y="632"/>
                  </a:lnTo>
                  <a:lnTo>
                    <a:pt x="781" y="594"/>
                  </a:lnTo>
                  <a:lnTo>
                    <a:pt x="803" y="542"/>
                  </a:lnTo>
                  <a:lnTo>
                    <a:pt x="818" y="482"/>
                  </a:lnTo>
                  <a:lnTo>
                    <a:pt x="825" y="459"/>
                  </a:lnTo>
                  <a:lnTo>
                    <a:pt x="847" y="436"/>
                  </a:lnTo>
                  <a:lnTo>
                    <a:pt x="869" y="436"/>
                  </a:lnTo>
                  <a:lnTo>
                    <a:pt x="884" y="451"/>
                  </a:lnTo>
                  <a:lnTo>
                    <a:pt x="884" y="482"/>
                  </a:lnTo>
                  <a:lnTo>
                    <a:pt x="869" y="519"/>
                  </a:lnTo>
                  <a:lnTo>
                    <a:pt x="855" y="564"/>
                  </a:lnTo>
                  <a:lnTo>
                    <a:pt x="832" y="617"/>
                  </a:lnTo>
                  <a:lnTo>
                    <a:pt x="803" y="662"/>
                  </a:lnTo>
                  <a:lnTo>
                    <a:pt x="759" y="692"/>
                  </a:lnTo>
                  <a:lnTo>
                    <a:pt x="715" y="700"/>
                  </a:lnTo>
                  <a:lnTo>
                    <a:pt x="685" y="700"/>
                  </a:lnTo>
                  <a:lnTo>
                    <a:pt x="641" y="685"/>
                  </a:lnTo>
                  <a:lnTo>
                    <a:pt x="597" y="662"/>
                  </a:lnTo>
                  <a:lnTo>
                    <a:pt x="560" y="602"/>
                  </a:lnTo>
                  <a:lnTo>
                    <a:pt x="523" y="639"/>
                  </a:lnTo>
                  <a:lnTo>
                    <a:pt x="479" y="670"/>
                  </a:lnTo>
                  <a:lnTo>
                    <a:pt x="427" y="692"/>
                  </a:lnTo>
                  <a:lnTo>
                    <a:pt x="361" y="700"/>
                  </a:lnTo>
                  <a:lnTo>
                    <a:pt x="309" y="700"/>
                  </a:lnTo>
                  <a:lnTo>
                    <a:pt x="258" y="685"/>
                  </a:lnTo>
                  <a:lnTo>
                    <a:pt x="206" y="655"/>
                  </a:lnTo>
                  <a:lnTo>
                    <a:pt x="162" y="602"/>
                  </a:lnTo>
                  <a:lnTo>
                    <a:pt x="147" y="542"/>
                  </a:lnTo>
                  <a:lnTo>
                    <a:pt x="147" y="474"/>
                  </a:lnTo>
                  <a:lnTo>
                    <a:pt x="155" y="436"/>
                  </a:lnTo>
                  <a:lnTo>
                    <a:pt x="162" y="384"/>
                  </a:lnTo>
                  <a:lnTo>
                    <a:pt x="191" y="309"/>
                  </a:lnTo>
                  <a:lnTo>
                    <a:pt x="228" y="203"/>
                  </a:lnTo>
                  <a:lnTo>
                    <a:pt x="243" y="173"/>
                  </a:lnTo>
                  <a:lnTo>
                    <a:pt x="258" y="128"/>
                  </a:lnTo>
                  <a:lnTo>
                    <a:pt x="258" y="75"/>
                  </a:lnTo>
                  <a:lnTo>
                    <a:pt x="250" y="60"/>
                  </a:lnTo>
                  <a:lnTo>
                    <a:pt x="236" y="45"/>
                  </a:lnTo>
                  <a:lnTo>
                    <a:pt x="221" y="45"/>
                  </a:lnTo>
                  <a:lnTo>
                    <a:pt x="177" y="60"/>
                  </a:lnTo>
                  <a:lnTo>
                    <a:pt x="133" y="90"/>
                  </a:lnTo>
                  <a:lnTo>
                    <a:pt x="88" y="151"/>
                  </a:lnTo>
                  <a:lnTo>
                    <a:pt x="59" y="233"/>
                  </a:lnTo>
                  <a:lnTo>
                    <a:pt x="51" y="241"/>
                  </a:lnTo>
                  <a:lnTo>
                    <a:pt x="51" y="248"/>
                  </a:lnTo>
                  <a:lnTo>
                    <a:pt x="44" y="256"/>
                  </a:lnTo>
                  <a:lnTo>
                    <a:pt x="15" y="256"/>
                  </a:lnTo>
                  <a:lnTo>
                    <a:pt x="0" y="241"/>
                  </a:lnTo>
                  <a:lnTo>
                    <a:pt x="0" y="233"/>
                  </a:lnTo>
                  <a:lnTo>
                    <a:pt x="22" y="166"/>
                  </a:lnTo>
                  <a:lnTo>
                    <a:pt x="51" y="106"/>
                  </a:lnTo>
                  <a:lnTo>
                    <a:pt x="96" y="53"/>
                  </a:lnTo>
                  <a:lnTo>
                    <a:pt x="147" y="15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11594" y="3291"/>
              <a:ext cx="1886" cy="10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11793" y="3960"/>
              <a:ext cx="700" cy="707"/>
            </a:xfrm>
            <a:custGeom>
              <a:avLst/>
              <a:gdLst/>
              <a:ahLst/>
              <a:cxnLst>
                <a:cxn ang="0">
                  <a:pos x="685" y="0"/>
                </a:cxn>
                <a:cxn ang="0">
                  <a:pos x="700" y="15"/>
                </a:cxn>
                <a:cxn ang="0">
                  <a:pos x="655" y="83"/>
                </a:cxn>
                <a:cxn ang="0">
                  <a:pos x="545" y="203"/>
                </a:cxn>
                <a:cxn ang="0">
                  <a:pos x="442" y="293"/>
                </a:cxn>
                <a:cxn ang="0">
                  <a:pos x="353" y="369"/>
                </a:cxn>
                <a:cxn ang="0">
                  <a:pos x="243" y="466"/>
                </a:cxn>
                <a:cxn ang="0">
                  <a:pos x="162" y="542"/>
                </a:cxn>
                <a:cxn ang="0">
                  <a:pos x="243" y="557"/>
                </a:cxn>
                <a:cxn ang="0">
                  <a:pos x="287" y="564"/>
                </a:cxn>
                <a:cxn ang="0">
                  <a:pos x="368" y="579"/>
                </a:cxn>
                <a:cxn ang="0">
                  <a:pos x="486" y="579"/>
                </a:cxn>
                <a:cxn ang="0">
                  <a:pos x="589" y="527"/>
                </a:cxn>
                <a:cxn ang="0">
                  <a:pos x="626" y="466"/>
                </a:cxn>
                <a:cxn ang="0">
                  <a:pos x="633" y="451"/>
                </a:cxn>
                <a:cxn ang="0">
                  <a:pos x="670" y="459"/>
                </a:cxn>
                <a:cxn ang="0">
                  <a:pos x="655" y="519"/>
                </a:cxn>
                <a:cxn ang="0">
                  <a:pos x="567" y="639"/>
                </a:cxn>
                <a:cxn ang="0">
                  <a:pos x="405" y="707"/>
                </a:cxn>
                <a:cxn ang="0">
                  <a:pos x="324" y="677"/>
                </a:cxn>
                <a:cxn ang="0">
                  <a:pos x="258" y="624"/>
                </a:cxn>
                <a:cxn ang="0">
                  <a:pos x="228" y="609"/>
                </a:cxn>
                <a:cxn ang="0">
                  <a:pos x="199" y="602"/>
                </a:cxn>
                <a:cxn ang="0">
                  <a:pos x="103" y="639"/>
                </a:cxn>
                <a:cxn ang="0">
                  <a:pos x="44" y="707"/>
                </a:cxn>
                <a:cxn ang="0">
                  <a:pos x="0" y="700"/>
                </a:cxn>
                <a:cxn ang="0">
                  <a:pos x="7" y="669"/>
                </a:cxn>
                <a:cxn ang="0">
                  <a:pos x="81" y="579"/>
                </a:cxn>
                <a:cxn ang="0">
                  <a:pos x="250" y="414"/>
                </a:cxn>
                <a:cxn ang="0">
                  <a:pos x="449" y="248"/>
                </a:cxn>
                <a:cxn ang="0">
                  <a:pos x="515" y="188"/>
                </a:cxn>
                <a:cxn ang="0">
                  <a:pos x="508" y="166"/>
                </a:cxn>
                <a:cxn ang="0">
                  <a:pos x="405" y="151"/>
                </a:cxn>
                <a:cxn ang="0">
                  <a:pos x="280" y="135"/>
                </a:cxn>
                <a:cxn ang="0">
                  <a:pos x="206" y="158"/>
                </a:cxn>
                <a:cxn ang="0">
                  <a:pos x="169" y="203"/>
                </a:cxn>
                <a:cxn ang="0">
                  <a:pos x="140" y="211"/>
                </a:cxn>
                <a:cxn ang="0">
                  <a:pos x="125" y="188"/>
                </a:cxn>
                <a:cxn ang="0">
                  <a:pos x="162" y="105"/>
                </a:cxn>
                <a:cxn ang="0">
                  <a:pos x="258" y="23"/>
                </a:cxn>
                <a:cxn ang="0">
                  <a:pos x="353" y="15"/>
                </a:cxn>
                <a:cxn ang="0">
                  <a:pos x="442" y="68"/>
                </a:cxn>
                <a:cxn ang="0">
                  <a:pos x="508" y="113"/>
                </a:cxn>
                <a:cxn ang="0">
                  <a:pos x="560" y="105"/>
                </a:cxn>
                <a:cxn ang="0">
                  <a:pos x="641" y="15"/>
                </a:cxn>
              </a:cxnLst>
              <a:rect l="0" t="0" r="r" b="b"/>
              <a:pathLst>
                <a:path w="700" h="707">
                  <a:moveTo>
                    <a:pt x="655" y="0"/>
                  </a:moveTo>
                  <a:lnTo>
                    <a:pt x="685" y="0"/>
                  </a:lnTo>
                  <a:lnTo>
                    <a:pt x="700" y="8"/>
                  </a:lnTo>
                  <a:lnTo>
                    <a:pt x="700" y="15"/>
                  </a:lnTo>
                  <a:lnTo>
                    <a:pt x="692" y="38"/>
                  </a:lnTo>
                  <a:lnTo>
                    <a:pt x="655" y="83"/>
                  </a:lnTo>
                  <a:lnTo>
                    <a:pt x="611" y="135"/>
                  </a:lnTo>
                  <a:lnTo>
                    <a:pt x="545" y="203"/>
                  </a:lnTo>
                  <a:lnTo>
                    <a:pt x="501" y="241"/>
                  </a:lnTo>
                  <a:lnTo>
                    <a:pt x="442" y="293"/>
                  </a:lnTo>
                  <a:lnTo>
                    <a:pt x="390" y="339"/>
                  </a:lnTo>
                  <a:lnTo>
                    <a:pt x="353" y="369"/>
                  </a:lnTo>
                  <a:lnTo>
                    <a:pt x="287" y="421"/>
                  </a:lnTo>
                  <a:lnTo>
                    <a:pt x="243" y="466"/>
                  </a:lnTo>
                  <a:lnTo>
                    <a:pt x="206" y="496"/>
                  </a:lnTo>
                  <a:lnTo>
                    <a:pt x="162" y="542"/>
                  </a:lnTo>
                  <a:lnTo>
                    <a:pt x="169" y="557"/>
                  </a:lnTo>
                  <a:lnTo>
                    <a:pt x="243" y="557"/>
                  </a:lnTo>
                  <a:lnTo>
                    <a:pt x="265" y="564"/>
                  </a:lnTo>
                  <a:lnTo>
                    <a:pt x="287" y="564"/>
                  </a:lnTo>
                  <a:lnTo>
                    <a:pt x="316" y="572"/>
                  </a:lnTo>
                  <a:lnTo>
                    <a:pt x="368" y="579"/>
                  </a:lnTo>
                  <a:lnTo>
                    <a:pt x="427" y="587"/>
                  </a:lnTo>
                  <a:lnTo>
                    <a:pt x="486" y="579"/>
                  </a:lnTo>
                  <a:lnTo>
                    <a:pt x="538" y="557"/>
                  </a:lnTo>
                  <a:lnTo>
                    <a:pt x="589" y="527"/>
                  </a:lnTo>
                  <a:lnTo>
                    <a:pt x="619" y="474"/>
                  </a:lnTo>
                  <a:lnTo>
                    <a:pt x="626" y="466"/>
                  </a:lnTo>
                  <a:lnTo>
                    <a:pt x="626" y="459"/>
                  </a:lnTo>
                  <a:lnTo>
                    <a:pt x="633" y="451"/>
                  </a:lnTo>
                  <a:lnTo>
                    <a:pt x="663" y="451"/>
                  </a:lnTo>
                  <a:lnTo>
                    <a:pt x="670" y="459"/>
                  </a:lnTo>
                  <a:lnTo>
                    <a:pt x="670" y="474"/>
                  </a:lnTo>
                  <a:lnTo>
                    <a:pt x="655" y="519"/>
                  </a:lnTo>
                  <a:lnTo>
                    <a:pt x="626" y="579"/>
                  </a:lnTo>
                  <a:lnTo>
                    <a:pt x="567" y="639"/>
                  </a:lnTo>
                  <a:lnTo>
                    <a:pt x="493" y="685"/>
                  </a:lnTo>
                  <a:lnTo>
                    <a:pt x="405" y="707"/>
                  </a:lnTo>
                  <a:lnTo>
                    <a:pt x="361" y="700"/>
                  </a:lnTo>
                  <a:lnTo>
                    <a:pt x="324" y="677"/>
                  </a:lnTo>
                  <a:lnTo>
                    <a:pt x="280" y="639"/>
                  </a:lnTo>
                  <a:lnTo>
                    <a:pt x="258" y="624"/>
                  </a:lnTo>
                  <a:lnTo>
                    <a:pt x="243" y="609"/>
                  </a:lnTo>
                  <a:lnTo>
                    <a:pt x="228" y="609"/>
                  </a:lnTo>
                  <a:lnTo>
                    <a:pt x="221" y="602"/>
                  </a:lnTo>
                  <a:lnTo>
                    <a:pt x="199" y="602"/>
                  </a:lnTo>
                  <a:lnTo>
                    <a:pt x="147" y="609"/>
                  </a:lnTo>
                  <a:lnTo>
                    <a:pt x="103" y="639"/>
                  </a:lnTo>
                  <a:lnTo>
                    <a:pt x="59" y="692"/>
                  </a:lnTo>
                  <a:lnTo>
                    <a:pt x="44" y="707"/>
                  </a:lnTo>
                  <a:lnTo>
                    <a:pt x="14" y="707"/>
                  </a:lnTo>
                  <a:lnTo>
                    <a:pt x="0" y="700"/>
                  </a:lnTo>
                  <a:lnTo>
                    <a:pt x="0" y="692"/>
                  </a:lnTo>
                  <a:lnTo>
                    <a:pt x="7" y="669"/>
                  </a:lnTo>
                  <a:lnTo>
                    <a:pt x="36" y="632"/>
                  </a:lnTo>
                  <a:lnTo>
                    <a:pt x="81" y="579"/>
                  </a:lnTo>
                  <a:lnTo>
                    <a:pt x="199" y="459"/>
                  </a:lnTo>
                  <a:lnTo>
                    <a:pt x="250" y="414"/>
                  </a:lnTo>
                  <a:lnTo>
                    <a:pt x="398" y="293"/>
                  </a:lnTo>
                  <a:lnTo>
                    <a:pt x="449" y="248"/>
                  </a:lnTo>
                  <a:lnTo>
                    <a:pt x="486" y="211"/>
                  </a:lnTo>
                  <a:lnTo>
                    <a:pt x="515" y="188"/>
                  </a:lnTo>
                  <a:lnTo>
                    <a:pt x="538" y="166"/>
                  </a:lnTo>
                  <a:lnTo>
                    <a:pt x="508" y="166"/>
                  </a:lnTo>
                  <a:lnTo>
                    <a:pt x="464" y="158"/>
                  </a:lnTo>
                  <a:lnTo>
                    <a:pt x="405" y="151"/>
                  </a:lnTo>
                  <a:lnTo>
                    <a:pt x="346" y="135"/>
                  </a:lnTo>
                  <a:lnTo>
                    <a:pt x="280" y="135"/>
                  </a:lnTo>
                  <a:lnTo>
                    <a:pt x="243" y="143"/>
                  </a:lnTo>
                  <a:lnTo>
                    <a:pt x="206" y="158"/>
                  </a:lnTo>
                  <a:lnTo>
                    <a:pt x="169" y="196"/>
                  </a:lnTo>
                  <a:lnTo>
                    <a:pt x="169" y="203"/>
                  </a:lnTo>
                  <a:lnTo>
                    <a:pt x="162" y="211"/>
                  </a:lnTo>
                  <a:lnTo>
                    <a:pt x="140" y="211"/>
                  </a:lnTo>
                  <a:lnTo>
                    <a:pt x="125" y="196"/>
                  </a:lnTo>
                  <a:lnTo>
                    <a:pt x="125" y="188"/>
                  </a:lnTo>
                  <a:lnTo>
                    <a:pt x="132" y="151"/>
                  </a:lnTo>
                  <a:lnTo>
                    <a:pt x="162" y="105"/>
                  </a:lnTo>
                  <a:lnTo>
                    <a:pt x="206" y="60"/>
                  </a:lnTo>
                  <a:lnTo>
                    <a:pt x="258" y="23"/>
                  </a:lnTo>
                  <a:lnTo>
                    <a:pt x="324" y="8"/>
                  </a:lnTo>
                  <a:lnTo>
                    <a:pt x="353" y="15"/>
                  </a:lnTo>
                  <a:lnTo>
                    <a:pt x="398" y="30"/>
                  </a:lnTo>
                  <a:lnTo>
                    <a:pt x="442" y="68"/>
                  </a:lnTo>
                  <a:lnTo>
                    <a:pt x="464" y="90"/>
                  </a:lnTo>
                  <a:lnTo>
                    <a:pt x="508" y="113"/>
                  </a:lnTo>
                  <a:lnTo>
                    <a:pt x="523" y="113"/>
                  </a:lnTo>
                  <a:lnTo>
                    <a:pt x="560" y="105"/>
                  </a:lnTo>
                  <a:lnTo>
                    <a:pt x="604" y="75"/>
                  </a:lnTo>
                  <a:lnTo>
                    <a:pt x="641" y="15"/>
                  </a:lnTo>
                  <a:lnTo>
                    <a:pt x="6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12684" y="3509"/>
              <a:ext cx="531" cy="714"/>
            </a:xfrm>
            <a:custGeom>
              <a:avLst/>
              <a:gdLst/>
              <a:ahLst/>
              <a:cxnLst>
                <a:cxn ang="0">
                  <a:pos x="243" y="0"/>
                </a:cxn>
                <a:cxn ang="0">
                  <a:pos x="332" y="7"/>
                </a:cxn>
                <a:cxn ang="0">
                  <a:pos x="406" y="37"/>
                </a:cxn>
                <a:cxn ang="0">
                  <a:pos x="472" y="75"/>
                </a:cxn>
                <a:cxn ang="0">
                  <a:pos x="509" y="135"/>
                </a:cxn>
                <a:cxn ang="0">
                  <a:pos x="516" y="210"/>
                </a:cxn>
                <a:cxn ang="0">
                  <a:pos x="509" y="286"/>
                </a:cxn>
                <a:cxn ang="0">
                  <a:pos x="464" y="346"/>
                </a:cxn>
                <a:cxn ang="0">
                  <a:pos x="406" y="398"/>
                </a:cxn>
                <a:cxn ang="0">
                  <a:pos x="339" y="451"/>
                </a:cxn>
                <a:cxn ang="0">
                  <a:pos x="236" y="526"/>
                </a:cxn>
                <a:cxn ang="0">
                  <a:pos x="126" y="609"/>
                </a:cxn>
                <a:cxn ang="0">
                  <a:pos x="420" y="609"/>
                </a:cxn>
                <a:cxn ang="0">
                  <a:pos x="435" y="602"/>
                </a:cxn>
                <a:cxn ang="0">
                  <a:pos x="442" y="602"/>
                </a:cxn>
                <a:cxn ang="0">
                  <a:pos x="450" y="586"/>
                </a:cxn>
                <a:cxn ang="0">
                  <a:pos x="472" y="519"/>
                </a:cxn>
                <a:cxn ang="0">
                  <a:pos x="472" y="504"/>
                </a:cxn>
                <a:cxn ang="0">
                  <a:pos x="516" y="504"/>
                </a:cxn>
                <a:cxn ang="0">
                  <a:pos x="531" y="511"/>
                </a:cxn>
                <a:cxn ang="0">
                  <a:pos x="494" y="714"/>
                </a:cxn>
                <a:cxn ang="0">
                  <a:pos x="8" y="714"/>
                </a:cxn>
                <a:cxn ang="0">
                  <a:pos x="8" y="677"/>
                </a:cxn>
                <a:cxn ang="0">
                  <a:pos x="15" y="669"/>
                </a:cxn>
                <a:cxn ang="0">
                  <a:pos x="273" y="444"/>
                </a:cxn>
                <a:cxn ang="0">
                  <a:pos x="347" y="368"/>
                </a:cxn>
                <a:cxn ang="0">
                  <a:pos x="398" y="293"/>
                </a:cxn>
                <a:cxn ang="0">
                  <a:pos x="413" y="210"/>
                </a:cxn>
                <a:cxn ang="0">
                  <a:pos x="398" y="143"/>
                </a:cxn>
                <a:cxn ang="0">
                  <a:pos x="354" y="90"/>
                </a:cxn>
                <a:cxn ang="0">
                  <a:pos x="295" y="53"/>
                </a:cxn>
                <a:cxn ang="0">
                  <a:pos x="221" y="45"/>
                </a:cxn>
                <a:cxn ang="0">
                  <a:pos x="155" y="60"/>
                </a:cxn>
                <a:cxn ang="0">
                  <a:pos x="96" y="83"/>
                </a:cxn>
                <a:cxn ang="0">
                  <a:pos x="59" y="128"/>
                </a:cxn>
                <a:cxn ang="0">
                  <a:pos x="74" y="128"/>
                </a:cxn>
                <a:cxn ang="0">
                  <a:pos x="96" y="135"/>
                </a:cxn>
                <a:cxn ang="0">
                  <a:pos x="103" y="150"/>
                </a:cxn>
                <a:cxn ang="0">
                  <a:pos x="118" y="165"/>
                </a:cxn>
                <a:cxn ang="0">
                  <a:pos x="118" y="210"/>
                </a:cxn>
                <a:cxn ang="0">
                  <a:pos x="103" y="233"/>
                </a:cxn>
                <a:cxn ang="0">
                  <a:pos x="96" y="248"/>
                </a:cxn>
                <a:cxn ang="0">
                  <a:pos x="74" y="256"/>
                </a:cxn>
                <a:cxn ang="0">
                  <a:pos x="52" y="256"/>
                </a:cxn>
                <a:cxn ang="0">
                  <a:pos x="22" y="241"/>
                </a:cxn>
                <a:cxn ang="0">
                  <a:pos x="15" y="225"/>
                </a:cxn>
                <a:cxn ang="0">
                  <a:pos x="0" y="210"/>
                </a:cxn>
                <a:cxn ang="0">
                  <a:pos x="0" y="188"/>
                </a:cxn>
                <a:cxn ang="0">
                  <a:pos x="15" y="113"/>
                </a:cxn>
                <a:cxn ang="0">
                  <a:pos x="67" y="53"/>
                </a:cxn>
                <a:cxn ang="0">
                  <a:pos x="148" y="15"/>
                </a:cxn>
                <a:cxn ang="0">
                  <a:pos x="243" y="0"/>
                </a:cxn>
              </a:cxnLst>
              <a:rect l="0" t="0" r="r" b="b"/>
              <a:pathLst>
                <a:path w="531" h="714">
                  <a:moveTo>
                    <a:pt x="243" y="0"/>
                  </a:moveTo>
                  <a:lnTo>
                    <a:pt x="332" y="7"/>
                  </a:lnTo>
                  <a:lnTo>
                    <a:pt x="406" y="37"/>
                  </a:lnTo>
                  <a:lnTo>
                    <a:pt x="472" y="75"/>
                  </a:lnTo>
                  <a:lnTo>
                    <a:pt x="509" y="135"/>
                  </a:lnTo>
                  <a:lnTo>
                    <a:pt x="516" y="210"/>
                  </a:lnTo>
                  <a:lnTo>
                    <a:pt x="509" y="286"/>
                  </a:lnTo>
                  <a:lnTo>
                    <a:pt x="464" y="346"/>
                  </a:lnTo>
                  <a:lnTo>
                    <a:pt x="406" y="398"/>
                  </a:lnTo>
                  <a:lnTo>
                    <a:pt x="339" y="451"/>
                  </a:lnTo>
                  <a:lnTo>
                    <a:pt x="236" y="526"/>
                  </a:lnTo>
                  <a:lnTo>
                    <a:pt x="126" y="609"/>
                  </a:lnTo>
                  <a:lnTo>
                    <a:pt x="420" y="609"/>
                  </a:lnTo>
                  <a:lnTo>
                    <a:pt x="435" y="602"/>
                  </a:lnTo>
                  <a:lnTo>
                    <a:pt x="442" y="602"/>
                  </a:lnTo>
                  <a:lnTo>
                    <a:pt x="450" y="586"/>
                  </a:lnTo>
                  <a:lnTo>
                    <a:pt x="472" y="519"/>
                  </a:lnTo>
                  <a:lnTo>
                    <a:pt x="472" y="504"/>
                  </a:lnTo>
                  <a:lnTo>
                    <a:pt x="516" y="504"/>
                  </a:lnTo>
                  <a:lnTo>
                    <a:pt x="531" y="511"/>
                  </a:lnTo>
                  <a:lnTo>
                    <a:pt x="494" y="714"/>
                  </a:lnTo>
                  <a:lnTo>
                    <a:pt x="8" y="714"/>
                  </a:lnTo>
                  <a:lnTo>
                    <a:pt x="8" y="677"/>
                  </a:lnTo>
                  <a:lnTo>
                    <a:pt x="15" y="669"/>
                  </a:lnTo>
                  <a:lnTo>
                    <a:pt x="273" y="444"/>
                  </a:lnTo>
                  <a:lnTo>
                    <a:pt x="347" y="368"/>
                  </a:lnTo>
                  <a:lnTo>
                    <a:pt x="398" y="293"/>
                  </a:lnTo>
                  <a:lnTo>
                    <a:pt x="413" y="210"/>
                  </a:lnTo>
                  <a:lnTo>
                    <a:pt x="398" y="143"/>
                  </a:lnTo>
                  <a:lnTo>
                    <a:pt x="354" y="90"/>
                  </a:lnTo>
                  <a:lnTo>
                    <a:pt x="295" y="53"/>
                  </a:lnTo>
                  <a:lnTo>
                    <a:pt x="221" y="45"/>
                  </a:lnTo>
                  <a:lnTo>
                    <a:pt x="155" y="60"/>
                  </a:lnTo>
                  <a:lnTo>
                    <a:pt x="96" y="83"/>
                  </a:lnTo>
                  <a:lnTo>
                    <a:pt x="59" y="128"/>
                  </a:lnTo>
                  <a:lnTo>
                    <a:pt x="74" y="128"/>
                  </a:lnTo>
                  <a:lnTo>
                    <a:pt x="96" y="135"/>
                  </a:lnTo>
                  <a:lnTo>
                    <a:pt x="103" y="150"/>
                  </a:lnTo>
                  <a:lnTo>
                    <a:pt x="118" y="165"/>
                  </a:lnTo>
                  <a:lnTo>
                    <a:pt x="118" y="210"/>
                  </a:lnTo>
                  <a:lnTo>
                    <a:pt x="103" y="233"/>
                  </a:lnTo>
                  <a:lnTo>
                    <a:pt x="96" y="248"/>
                  </a:lnTo>
                  <a:lnTo>
                    <a:pt x="74" y="256"/>
                  </a:lnTo>
                  <a:lnTo>
                    <a:pt x="52" y="256"/>
                  </a:lnTo>
                  <a:lnTo>
                    <a:pt x="22" y="241"/>
                  </a:lnTo>
                  <a:lnTo>
                    <a:pt x="15" y="225"/>
                  </a:lnTo>
                  <a:lnTo>
                    <a:pt x="0" y="210"/>
                  </a:lnTo>
                  <a:lnTo>
                    <a:pt x="0" y="188"/>
                  </a:lnTo>
                  <a:lnTo>
                    <a:pt x="15" y="113"/>
                  </a:lnTo>
                  <a:lnTo>
                    <a:pt x="67" y="53"/>
                  </a:lnTo>
                  <a:lnTo>
                    <a:pt x="148" y="15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14327" y="2591"/>
              <a:ext cx="1423" cy="1459"/>
            </a:xfrm>
            <a:custGeom>
              <a:avLst/>
              <a:gdLst/>
              <a:ahLst/>
              <a:cxnLst>
                <a:cxn ang="0">
                  <a:pos x="693" y="0"/>
                </a:cxn>
                <a:cxn ang="0">
                  <a:pos x="730" y="0"/>
                </a:cxn>
                <a:cxn ang="0">
                  <a:pos x="745" y="15"/>
                </a:cxn>
                <a:cxn ang="0">
                  <a:pos x="745" y="23"/>
                </a:cxn>
                <a:cxn ang="0">
                  <a:pos x="752" y="46"/>
                </a:cxn>
                <a:cxn ang="0">
                  <a:pos x="752" y="685"/>
                </a:cxn>
                <a:cxn ang="0">
                  <a:pos x="1349" y="692"/>
                </a:cxn>
                <a:cxn ang="0">
                  <a:pos x="1386" y="692"/>
                </a:cxn>
                <a:cxn ang="0">
                  <a:pos x="1415" y="707"/>
                </a:cxn>
                <a:cxn ang="0">
                  <a:pos x="1423" y="715"/>
                </a:cxn>
                <a:cxn ang="0">
                  <a:pos x="1423" y="752"/>
                </a:cxn>
                <a:cxn ang="0">
                  <a:pos x="1415" y="767"/>
                </a:cxn>
                <a:cxn ang="0">
                  <a:pos x="1401" y="775"/>
                </a:cxn>
                <a:cxn ang="0">
                  <a:pos x="1393" y="782"/>
                </a:cxn>
                <a:cxn ang="0">
                  <a:pos x="752" y="782"/>
                </a:cxn>
                <a:cxn ang="0">
                  <a:pos x="752" y="1422"/>
                </a:cxn>
                <a:cxn ang="0">
                  <a:pos x="745" y="1437"/>
                </a:cxn>
                <a:cxn ang="0">
                  <a:pos x="745" y="1452"/>
                </a:cxn>
                <a:cxn ang="0">
                  <a:pos x="730" y="1459"/>
                </a:cxn>
                <a:cxn ang="0">
                  <a:pos x="701" y="1459"/>
                </a:cxn>
                <a:cxn ang="0">
                  <a:pos x="686" y="1452"/>
                </a:cxn>
                <a:cxn ang="0">
                  <a:pos x="678" y="1437"/>
                </a:cxn>
                <a:cxn ang="0">
                  <a:pos x="671" y="1429"/>
                </a:cxn>
                <a:cxn ang="0">
                  <a:pos x="671" y="775"/>
                </a:cxn>
                <a:cxn ang="0">
                  <a:pos x="37" y="775"/>
                </a:cxn>
                <a:cxn ang="0">
                  <a:pos x="8" y="760"/>
                </a:cxn>
                <a:cxn ang="0">
                  <a:pos x="0" y="752"/>
                </a:cxn>
                <a:cxn ang="0">
                  <a:pos x="0" y="715"/>
                </a:cxn>
                <a:cxn ang="0">
                  <a:pos x="8" y="700"/>
                </a:cxn>
                <a:cxn ang="0">
                  <a:pos x="23" y="692"/>
                </a:cxn>
                <a:cxn ang="0">
                  <a:pos x="30" y="685"/>
                </a:cxn>
                <a:cxn ang="0">
                  <a:pos x="671" y="685"/>
                </a:cxn>
                <a:cxn ang="0">
                  <a:pos x="671" y="38"/>
                </a:cxn>
                <a:cxn ang="0">
                  <a:pos x="686" y="8"/>
                </a:cxn>
                <a:cxn ang="0">
                  <a:pos x="693" y="0"/>
                </a:cxn>
              </a:cxnLst>
              <a:rect l="0" t="0" r="r" b="b"/>
              <a:pathLst>
                <a:path w="1423" h="1459">
                  <a:moveTo>
                    <a:pt x="693" y="0"/>
                  </a:moveTo>
                  <a:lnTo>
                    <a:pt x="730" y="0"/>
                  </a:lnTo>
                  <a:lnTo>
                    <a:pt x="745" y="15"/>
                  </a:lnTo>
                  <a:lnTo>
                    <a:pt x="745" y="23"/>
                  </a:lnTo>
                  <a:lnTo>
                    <a:pt x="752" y="46"/>
                  </a:lnTo>
                  <a:lnTo>
                    <a:pt x="752" y="685"/>
                  </a:lnTo>
                  <a:lnTo>
                    <a:pt x="1349" y="692"/>
                  </a:lnTo>
                  <a:lnTo>
                    <a:pt x="1386" y="692"/>
                  </a:lnTo>
                  <a:lnTo>
                    <a:pt x="1415" y="707"/>
                  </a:lnTo>
                  <a:lnTo>
                    <a:pt x="1423" y="715"/>
                  </a:lnTo>
                  <a:lnTo>
                    <a:pt x="1423" y="752"/>
                  </a:lnTo>
                  <a:lnTo>
                    <a:pt x="1415" y="767"/>
                  </a:lnTo>
                  <a:lnTo>
                    <a:pt x="1401" y="775"/>
                  </a:lnTo>
                  <a:lnTo>
                    <a:pt x="1393" y="782"/>
                  </a:lnTo>
                  <a:lnTo>
                    <a:pt x="752" y="782"/>
                  </a:lnTo>
                  <a:lnTo>
                    <a:pt x="752" y="1422"/>
                  </a:lnTo>
                  <a:lnTo>
                    <a:pt x="745" y="1437"/>
                  </a:lnTo>
                  <a:lnTo>
                    <a:pt x="745" y="1452"/>
                  </a:lnTo>
                  <a:lnTo>
                    <a:pt x="730" y="1459"/>
                  </a:lnTo>
                  <a:lnTo>
                    <a:pt x="701" y="1459"/>
                  </a:lnTo>
                  <a:lnTo>
                    <a:pt x="686" y="1452"/>
                  </a:lnTo>
                  <a:lnTo>
                    <a:pt x="678" y="1437"/>
                  </a:lnTo>
                  <a:lnTo>
                    <a:pt x="671" y="1429"/>
                  </a:lnTo>
                  <a:lnTo>
                    <a:pt x="671" y="775"/>
                  </a:lnTo>
                  <a:lnTo>
                    <a:pt x="37" y="775"/>
                  </a:lnTo>
                  <a:lnTo>
                    <a:pt x="8" y="760"/>
                  </a:lnTo>
                  <a:lnTo>
                    <a:pt x="0" y="752"/>
                  </a:lnTo>
                  <a:lnTo>
                    <a:pt x="0" y="715"/>
                  </a:lnTo>
                  <a:lnTo>
                    <a:pt x="8" y="700"/>
                  </a:lnTo>
                  <a:lnTo>
                    <a:pt x="23" y="692"/>
                  </a:lnTo>
                  <a:lnTo>
                    <a:pt x="30" y="685"/>
                  </a:lnTo>
                  <a:lnTo>
                    <a:pt x="671" y="685"/>
                  </a:lnTo>
                  <a:lnTo>
                    <a:pt x="671" y="38"/>
                  </a:lnTo>
                  <a:lnTo>
                    <a:pt x="686" y="8"/>
                  </a:lnTo>
                  <a:lnTo>
                    <a:pt x="6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16686" y="1930"/>
              <a:ext cx="1046" cy="1098"/>
            </a:xfrm>
            <a:custGeom>
              <a:avLst/>
              <a:gdLst/>
              <a:ahLst/>
              <a:cxnLst>
                <a:cxn ang="0">
                  <a:pos x="501" y="0"/>
                </a:cxn>
                <a:cxn ang="0">
                  <a:pos x="523" y="0"/>
                </a:cxn>
                <a:cxn ang="0">
                  <a:pos x="537" y="7"/>
                </a:cxn>
                <a:cxn ang="0">
                  <a:pos x="552" y="37"/>
                </a:cxn>
                <a:cxn ang="0">
                  <a:pos x="560" y="37"/>
                </a:cxn>
                <a:cxn ang="0">
                  <a:pos x="899" y="985"/>
                </a:cxn>
                <a:cxn ang="0">
                  <a:pos x="928" y="1030"/>
                </a:cxn>
                <a:cxn ang="0">
                  <a:pos x="972" y="1045"/>
                </a:cxn>
                <a:cxn ang="0">
                  <a:pos x="1046" y="1045"/>
                </a:cxn>
                <a:cxn ang="0">
                  <a:pos x="1046" y="1098"/>
                </a:cxn>
                <a:cxn ang="0">
                  <a:pos x="1016" y="1098"/>
                </a:cxn>
                <a:cxn ang="0">
                  <a:pos x="965" y="1090"/>
                </a:cxn>
                <a:cxn ang="0">
                  <a:pos x="788" y="1090"/>
                </a:cxn>
                <a:cxn ang="0">
                  <a:pos x="707" y="1098"/>
                </a:cxn>
                <a:cxn ang="0">
                  <a:pos x="626" y="1098"/>
                </a:cxn>
                <a:cxn ang="0">
                  <a:pos x="626" y="1045"/>
                </a:cxn>
                <a:cxn ang="0">
                  <a:pos x="663" y="1045"/>
                </a:cxn>
                <a:cxn ang="0">
                  <a:pos x="707" y="1037"/>
                </a:cxn>
                <a:cxn ang="0">
                  <a:pos x="736" y="1022"/>
                </a:cxn>
                <a:cxn ang="0">
                  <a:pos x="751" y="1000"/>
                </a:cxn>
                <a:cxn ang="0">
                  <a:pos x="751" y="985"/>
                </a:cxn>
                <a:cxn ang="0">
                  <a:pos x="744" y="970"/>
                </a:cxn>
                <a:cxn ang="0">
                  <a:pos x="471" y="210"/>
                </a:cxn>
                <a:cxn ang="0">
                  <a:pos x="213" y="940"/>
                </a:cxn>
                <a:cxn ang="0">
                  <a:pos x="206" y="955"/>
                </a:cxn>
                <a:cxn ang="0">
                  <a:pos x="206" y="970"/>
                </a:cxn>
                <a:cxn ang="0">
                  <a:pos x="221" y="1007"/>
                </a:cxn>
                <a:cxn ang="0">
                  <a:pos x="257" y="1037"/>
                </a:cxn>
                <a:cxn ang="0">
                  <a:pos x="324" y="1045"/>
                </a:cxn>
                <a:cxn ang="0">
                  <a:pos x="324" y="1098"/>
                </a:cxn>
                <a:cxn ang="0">
                  <a:pos x="272" y="1098"/>
                </a:cxn>
                <a:cxn ang="0">
                  <a:pos x="206" y="1090"/>
                </a:cxn>
                <a:cxn ang="0">
                  <a:pos x="73" y="1090"/>
                </a:cxn>
                <a:cxn ang="0">
                  <a:pos x="0" y="1098"/>
                </a:cxn>
                <a:cxn ang="0">
                  <a:pos x="0" y="1045"/>
                </a:cxn>
                <a:cxn ang="0">
                  <a:pos x="51" y="1045"/>
                </a:cxn>
                <a:cxn ang="0">
                  <a:pos x="88" y="1030"/>
                </a:cxn>
                <a:cxn ang="0">
                  <a:pos x="125" y="1000"/>
                </a:cxn>
                <a:cxn ang="0">
                  <a:pos x="154" y="947"/>
                </a:cxn>
                <a:cxn ang="0">
                  <a:pos x="478" y="37"/>
                </a:cxn>
                <a:cxn ang="0">
                  <a:pos x="478" y="22"/>
                </a:cxn>
                <a:cxn ang="0">
                  <a:pos x="486" y="7"/>
                </a:cxn>
                <a:cxn ang="0">
                  <a:pos x="501" y="0"/>
                </a:cxn>
              </a:cxnLst>
              <a:rect l="0" t="0" r="r" b="b"/>
              <a:pathLst>
                <a:path w="1046" h="1098">
                  <a:moveTo>
                    <a:pt x="501" y="0"/>
                  </a:moveTo>
                  <a:lnTo>
                    <a:pt x="523" y="0"/>
                  </a:lnTo>
                  <a:lnTo>
                    <a:pt x="537" y="7"/>
                  </a:lnTo>
                  <a:lnTo>
                    <a:pt x="552" y="37"/>
                  </a:lnTo>
                  <a:lnTo>
                    <a:pt x="560" y="37"/>
                  </a:lnTo>
                  <a:lnTo>
                    <a:pt x="899" y="985"/>
                  </a:lnTo>
                  <a:lnTo>
                    <a:pt x="928" y="1030"/>
                  </a:lnTo>
                  <a:lnTo>
                    <a:pt x="972" y="1045"/>
                  </a:lnTo>
                  <a:lnTo>
                    <a:pt x="1046" y="1045"/>
                  </a:lnTo>
                  <a:lnTo>
                    <a:pt x="1046" y="1098"/>
                  </a:lnTo>
                  <a:lnTo>
                    <a:pt x="1016" y="1098"/>
                  </a:lnTo>
                  <a:lnTo>
                    <a:pt x="965" y="1090"/>
                  </a:lnTo>
                  <a:lnTo>
                    <a:pt x="788" y="1090"/>
                  </a:lnTo>
                  <a:lnTo>
                    <a:pt x="707" y="1098"/>
                  </a:lnTo>
                  <a:lnTo>
                    <a:pt x="626" y="1098"/>
                  </a:lnTo>
                  <a:lnTo>
                    <a:pt x="626" y="1045"/>
                  </a:lnTo>
                  <a:lnTo>
                    <a:pt x="663" y="1045"/>
                  </a:lnTo>
                  <a:lnTo>
                    <a:pt x="707" y="1037"/>
                  </a:lnTo>
                  <a:lnTo>
                    <a:pt x="736" y="1022"/>
                  </a:lnTo>
                  <a:lnTo>
                    <a:pt x="751" y="1000"/>
                  </a:lnTo>
                  <a:lnTo>
                    <a:pt x="751" y="985"/>
                  </a:lnTo>
                  <a:lnTo>
                    <a:pt x="744" y="970"/>
                  </a:lnTo>
                  <a:lnTo>
                    <a:pt x="471" y="210"/>
                  </a:lnTo>
                  <a:lnTo>
                    <a:pt x="213" y="940"/>
                  </a:lnTo>
                  <a:lnTo>
                    <a:pt x="206" y="955"/>
                  </a:lnTo>
                  <a:lnTo>
                    <a:pt x="206" y="970"/>
                  </a:lnTo>
                  <a:lnTo>
                    <a:pt x="221" y="1007"/>
                  </a:lnTo>
                  <a:lnTo>
                    <a:pt x="257" y="1037"/>
                  </a:lnTo>
                  <a:lnTo>
                    <a:pt x="324" y="1045"/>
                  </a:lnTo>
                  <a:lnTo>
                    <a:pt x="324" y="1098"/>
                  </a:lnTo>
                  <a:lnTo>
                    <a:pt x="272" y="1098"/>
                  </a:lnTo>
                  <a:lnTo>
                    <a:pt x="206" y="1090"/>
                  </a:lnTo>
                  <a:lnTo>
                    <a:pt x="73" y="1090"/>
                  </a:lnTo>
                  <a:lnTo>
                    <a:pt x="0" y="1098"/>
                  </a:lnTo>
                  <a:lnTo>
                    <a:pt x="0" y="1045"/>
                  </a:lnTo>
                  <a:lnTo>
                    <a:pt x="51" y="1045"/>
                  </a:lnTo>
                  <a:lnTo>
                    <a:pt x="88" y="1030"/>
                  </a:lnTo>
                  <a:lnTo>
                    <a:pt x="125" y="1000"/>
                  </a:lnTo>
                  <a:lnTo>
                    <a:pt x="154" y="947"/>
                  </a:lnTo>
                  <a:lnTo>
                    <a:pt x="478" y="37"/>
                  </a:lnTo>
                  <a:lnTo>
                    <a:pt x="478" y="22"/>
                  </a:lnTo>
                  <a:lnTo>
                    <a:pt x="486" y="7"/>
                  </a:lnTo>
                  <a:lnTo>
                    <a:pt x="5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17872" y="1666"/>
              <a:ext cx="530" cy="715"/>
            </a:xfrm>
            <a:custGeom>
              <a:avLst/>
              <a:gdLst/>
              <a:ahLst/>
              <a:cxnLst>
                <a:cxn ang="0">
                  <a:pos x="243" y="0"/>
                </a:cxn>
                <a:cxn ang="0">
                  <a:pos x="332" y="8"/>
                </a:cxn>
                <a:cxn ang="0">
                  <a:pos x="405" y="38"/>
                </a:cxn>
                <a:cxn ang="0">
                  <a:pos x="472" y="76"/>
                </a:cxn>
                <a:cxn ang="0">
                  <a:pos x="508" y="136"/>
                </a:cxn>
                <a:cxn ang="0">
                  <a:pos x="523" y="211"/>
                </a:cxn>
                <a:cxn ang="0">
                  <a:pos x="508" y="286"/>
                </a:cxn>
                <a:cxn ang="0">
                  <a:pos x="464" y="346"/>
                </a:cxn>
                <a:cxn ang="0">
                  <a:pos x="405" y="399"/>
                </a:cxn>
                <a:cxn ang="0">
                  <a:pos x="339" y="452"/>
                </a:cxn>
                <a:cxn ang="0">
                  <a:pos x="236" y="527"/>
                </a:cxn>
                <a:cxn ang="0">
                  <a:pos x="125" y="610"/>
                </a:cxn>
                <a:cxn ang="0">
                  <a:pos x="420" y="610"/>
                </a:cxn>
                <a:cxn ang="0">
                  <a:pos x="435" y="602"/>
                </a:cxn>
                <a:cxn ang="0">
                  <a:pos x="442" y="602"/>
                </a:cxn>
                <a:cxn ang="0">
                  <a:pos x="449" y="587"/>
                </a:cxn>
                <a:cxn ang="0">
                  <a:pos x="472" y="519"/>
                </a:cxn>
                <a:cxn ang="0">
                  <a:pos x="472" y="504"/>
                </a:cxn>
                <a:cxn ang="0">
                  <a:pos x="516" y="504"/>
                </a:cxn>
                <a:cxn ang="0">
                  <a:pos x="530" y="512"/>
                </a:cxn>
                <a:cxn ang="0">
                  <a:pos x="494" y="715"/>
                </a:cxn>
                <a:cxn ang="0">
                  <a:pos x="7" y="715"/>
                </a:cxn>
                <a:cxn ang="0">
                  <a:pos x="7" y="677"/>
                </a:cxn>
                <a:cxn ang="0">
                  <a:pos x="15" y="670"/>
                </a:cxn>
                <a:cxn ang="0">
                  <a:pos x="273" y="444"/>
                </a:cxn>
                <a:cxn ang="0">
                  <a:pos x="346" y="369"/>
                </a:cxn>
                <a:cxn ang="0">
                  <a:pos x="398" y="294"/>
                </a:cxn>
                <a:cxn ang="0">
                  <a:pos x="413" y="211"/>
                </a:cxn>
                <a:cxn ang="0">
                  <a:pos x="398" y="143"/>
                </a:cxn>
                <a:cxn ang="0">
                  <a:pos x="354" y="91"/>
                </a:cxn>
                <a:cxn ang="0">
                  <a:pos x="295" y="53"/>
                </a:cxn>
                <a:cxn ang="0">
                  <a:pos x="221" y="45"/>
                </a:cxn>
                <a:cxn ang="0">
                  <a:pos x="155" y="61"/>
                </a:cxn>
                <a:cxn ang="0">
                  <a:pos x="96" y="83"/>
                </a:cxn>
                <a:cxn ang="0">
                  <a:pos x="59" y="128"/>
                </a:cxn>
                <a:cxn ang="0">
                  <a:pos x="74" y="128"/>
                </a:cxn>
                <a:cxn ang="0">
                  <a:pos x="96" y="136"/>
                </a:cxn>
                <a:cxn ang="0">
                  <a:pos x="103" y="151"/>
                </a:cxn>
                <a:cxn ang="0">
                  <a:pos x="118" y="166"/>
                </a:cxn>
                <a:cxn ang="0">
                  <a:pos x="118" y="211"/>
                </a:cxn>
                <a:cxn ang="0">
                  <a:pos x="103" y="233"/>
                </a:cxn>
                <a:cxn ang="0">
                  <a:pos x="96" y="249"/>
                </a:cxn>
                <a:cxn ang="0">
                  <a:pos x="74" y="256"/>
                </a:cxn>
                <a:cxn ang="0">
                  <a:pos x="51" y="256"/>
                </a:cxn>
                <a:cxn ang="0">
                  <a:pos x="22" y="241"/>
                </a:cxn>
                <a:cxn ang="0">
                  <a:pos x="15" y="226"/>
                </a:cxn>
                <a:cxn ang="0">
                  <a:pos x="0" y="211"/>
                </a:cxn>
                <a:cxn ang="0">
                  <a:pos x="0" y="188"/>
                </a:cxn>
                <a:cxn ang="0">
                  <a:pos x="15" y="113"/>
                </a:cxn>
                <a:cxn ang="0">
                  <a:pos x="66" y="53"/>
                </a:cxn>
                <a:cxn ang="0">
                  <a:pos x="147" y="15"/>
                </a:cxn>
                <a:cxn ang="0">
                  <a:pos x="243" y="0"/>
                </a:cxn>
              </a:cxnLst>
              <a:rect l="0" t="0" r="r" b="b"/>
              <a:pathLst>
                <a:path w="530" h="715">
                  <a:moveTo>
                    <a:pt x="243" y="0"/>
                  </a:moveTo>
                  <a:lnTo>
                    <a:pt x="332" y="8"/>
                  </a:lnTo>
                  <a:lnTo>
                    <a:pt x="405" y="38"/>
                  </a:lnTo>
                  <a:lnTo>
                    <a:pt x="472" y="76"/>
                  </a:lnTo>
                  <a:lnTo>
                    <a:pt x="508" y="136"/>
                  </a:lnTo>
                  <a:lnTo>
                    <a:pt x="523" y="211"/>
                  </a:lnTo>
                  <a:lnTo>
                    <a:pt x="508" y="286"/>
                  </a:lnTo>
                  <a:lnTo>
                    <a:pt x="464" y="346"/>
                  </a:lnTo>
                  <a:lnTo>
                    <a:pt x="405" y="399"/>
                  </a:lnTo>
                  <a:lnTo>
                    <a:pt x="339" y="452"/>
                  </a:lnTo>
                  <a:lnTo>
                    <a:pt x="236" y="527"/>
                  </a:lnTo>
                  <a:lnTo>
                    <a:pt x="125" y="610"/>
                  </a:lnTo>
                  <a:lnTo>
                    <a:pt x="420" y="610"/>
                  </a:lnTo>
                  <a:lnTo>
                    <a:pt x="435" y="602"/>
                  </a:lnTo>
                  <a:lnTo>
                    <a:pt x="442" y="602"/>
                  </a:lnTo>
                  <a:lnTo>
                    <a:pt x="449" y="587"/>
                  </a:lnTo>
                  <a:lnTo>
                    <a:pt x="472" y="519"/>
                  </a:lnTo>
                  <a:lnTo>
                    <a:pt x="472" y="504"/>
                  </a:lnTo>
                  <a:lnTo>
                    <a:pt x="516" y="504"/>
                  </a:lnTo>
                  <a:lnTo>
                    <a:pt x="530" y="512"/>
                  </a:lnTo>
                  <a:lnTo>
                    <a:pt x="494" y="715"/>
                  </a:lnTo>
                  <a:lnTo>
                    <a:pt x="7" y="715"/>
                  </a:lnTo>
                  <a:lnTo>
                    <a:pt x="7" y="677"/>
                  </a:lnTo>
                  <a:lnTo>
                    <a:pt x="15" y="670"/>
                  </a:lnTo>
                  <a:lnTo>
                    <a:pt x="273" y="444"/>
                  </a:lnTo>
                  <a:lnTo>
                    <a:pt x="346" y="369"/>
                  </a:lnTo>
                  <a:lnTo>
                    <a:pt x="398" y="294"/>
                  </a:lnTo>
                  <a:lnTo>
                    <a:pt x="413" y="211"/>
                  </a:lnTo>
                  <a:lnTo>
                    <a:pt x="398" y="143"/>
                  </a:lnTo>
                  <a:lnTo>
                    <a:pt x="354" y="91"/>
                  </a:lnTo>
                  <a:lnTo>
                    <a:pt x="295" y="53"/>
                  </a:lnTo>
                  <a:lnTo>
                    <a:pt x="221" y="45"/>
                  </a:lnTo>
                  <a:lnTo>
                    <a:pt x="155" y="61"/>
                  </a:lnTo>
                  <a:lnTo>
                    <a:pt x="96" y="83"/>
                  </a:lnTo>
                  <a:lnTo>
                    <a:pt x="59" y="128"/>
                  </a:lnTo>
                  <a:lnTo>
                    <a:pt x="74" y="128"/>
                  </a:lnTo>
                  <a:lnTo>
                    <a:pt x="96" y="136"/>
                  </a:lnTo>
                  <a:lnTo>
                    <a:pt x="103" y="151"/>
                  </a:lnTo>
                  <a:lnTo>
                    <a:pt x="118" y="166"/>
                  </a:lnTo>
                  <a:lnTo>
                    <a:pt x="118" y="211"/>
                  </a:lnTo>
                  <a:lnTo>
                    <a:pt x="103" y="233"/>
                  </a:lnTo>
                  <a:lnTo>
                    <a:pt x="96" y="249"/>
                  </a:lnTo>
                  <a:lnTo>
                    <a:pt x="74" y="256"/>
                  </a:lnTo>
                  <a:lnTo>
                    <a:pt x="51" y="256"/>
                  </a:lnTo>
                  <a:lnTo>
                    <a:pt x="22" y="241"/>
                  </a:lnTo>
                  <a:lnTo>
                    <a:pt x="15" y="226"/>
                  </a:lnTo>
                  <a:lnTo>
                    <a:pt x="0" y="211"/>
                  </a:lnTo>
                  <a:lnTo>
                    <a:pt x="0" y="188"/>
                  </a:lnTo>
                  <a:lnTo>
                    <a:pt x="15" y="113"/>
                  </a:lnTo>
                  <a:lnTo>
                    <a:pt x="66" y="53"/>
                  </a:lnTo>
                  <a:lnTo>
                    <a:pt x="147" y="15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2" name="Rectangle 22"/>
            <p:cNvSpPr>
              <a:spLocks noChangeArrowheads="1"/>
            </p:cNvSpPr>
            <p:nvPr/>
          </p:nvSpPr>
          <p:spPr bwMode="auto">
            <a:xfrm>
              <a:off x="16546" y="3291"/>
              <a:ext cx="2011" cy="10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>
              <a:off x="16855" y="3960"/>
              <a:ext cx="700" cy="707"/>
            </a:xfrm>
            <a:custGeom>
              <a:avLst/>
              <a:gdLst/>
              <a:ahLst/>
              <a:cxnLst>
                <a:cxn ang="0">
                  <a:pos x="685" y="0"/>
                </a:cxn>
                <a:cxn ang="0">
                  <a:pos x="700" y="15"/>
                </a:cxn>
                <a:cxn ang="0">
                  <a:pos x="656" y="83"/>
                </a:cxn>
                <a:cxn ang="0">
                  <a:pos x="545" y="203"/>
                </a:cxn>
                <a:cxn ang="0">
                  <a:pos x="442" y="293"/>
                </a:cxn>
                <a:cxn ang="0">
                  <a:pos x="354" y="369"/>
                </a:cxn>
                <a:cxn ang="0">
                  <a:pos x="243" y="466"/>
                </a:cxn>
                <a:cxn ang="0">
                  <a:pos x="162" y="542"/>
                </a:cxn>
                <a:cxn ang="0">
                  <a:pos x="243" y="557"/>
                </a:cxn>
                <a:cxn ang="0">
                  <a:pos x="287" y="564"/>
                </a:cxn>
                <a:cxn ang="0">
                  <a:pos x="376" y="579"/>
                </a:cxn>
                <a:cxn ang="0">
                  <a:pos x="486" y="579"/>
                </a:cxn>
                <a:cxn ang="0">
                  <a:pos x="590" y="527"/>
                </a:cxn>
                <a:cxn ang="0">
                  <a:pos x="626" y="466"/>
                </a:cxn>
                <a:cxn ang="0">
                  <a:pos x="634" y="451"/>
                </a:cxn>
                <a:cxn ang="0">
                  <a:pos x="671" y="459"/>
                </a:cxn>
                <a:cxn ang="0">
                  <a:pos x="656" y="519"/>
                </a:cxn>
                <a:cxn ang="0">
                  <a:pos x="567" y="639"/>
                </a:cxn>
                <a:cxn ang="0">
                  <a:pos x="405" y="707"/>
                </a:cxn>
                <a:cxn ang="0">
                  <a:pos x="280" y="639"/>
                </a:cxn>
                <a:cxn ang="0">
                  <a:pos x="243" y="609"/>
                </a:cxn>
                <a:cxn ang="0">
                  <a:pos x="221" y="602"/>
                </a:cxn>
                <a:cxn ang="0">
                  <a:pos x="147" y="609"/>
                </a:cxn>
                <a:cxn ang="0">
                  <a:pos x="59" y="692"/>
                </a:cxn>
                <a:cxn ang="0">
                  <a:pos x="15" y="707"/>
                </a:cxn>
                <a:cxn ang="0">
                  <a:pos x="0" y="692"/>
                </a:cxn>
                <a:cxn ang="0">
                  <a:pos x="37" y="632"/>
                </a:cxn>
                <a:cxn ang="0">
                  <a:pos x="199" y="459"/>
                </a:cxn>
                <a:cxn ang="0">
                  <a:pos x="398" y="293"/>
                </a:cxn>
                <a:cxn ang="0">
                  <a:pos x="486" y="211"/>
                </a:cxn>
                <a:cxn ang="0">
                  <a:pos x="538" y="166"/>
                </a:cxn>
                <a:cxn ang="0">
                  <a:pos x="464" y="158"/>
                </a:cxn>
                <a:cxn ang="0">
                  <a:pos x="346" y="135"/>
                </a:cxn>
                <a:cxn ang="0">
                  <a:pos x="243" y="143"/>
                </a:cxn>
                <a:cxn ang="0">
                  <a:pos x="169" y="196"/>
                </a:cxn>
                <a:cxn ang="0">
                  <a:pos x="162" y="211"/>
                </a:cxn>
                <a:cxn ang="0">
                  <a:pos x="125" y="196"/>
                </a:cxn>
                <a:cxn ang="0">
                  <a:pos x="133" y="151"/>
                </a:cxn>
                <a:cxn ang="0">
                  <a:pos x="206" y="60"/>
                </a:cxn>
                <a:cxn ang="0">
                  <a:pos x="324" y="8"/>
                </a:cxn>
                <a:cxn ang="0">
                  <a:pos x="398" y="30"/>
                </a:cxn>
                <a:cxn ang="0">
                  <a:pos x="464" y="90"/>
                </a:cxn>
                <a:cxn ang="0">
                  <a:pos x="523" y="113"/>
                </a:cxn>
                <a:cxn ang="0">
                  <a:pos x="604" y="75"/>
                </a:cxn>
                <a:cxn ang="0">
                  <a:pos x="656" y="0"/>
                </a:cxn>
              </a:cxnLst>
              <a:rect l="0" t="0" r="r" b="b"/>
              <a:pathLst>
                <a:path w="700" h="707">
                  <a:moveTo>
                    <a:pt x="656" y="0"/>
                  </a:moveTo>
                  <a:lnTo>
                    <a:pt x="685" y="0"/>
                  </a:lnTo>
                  <a:lnTo>
                    <a:pt x="700" y="8"/>
                  </a:lnTo>
                  <a:lnTo>
                    <a:pt x="700" y="15"/>
                  </a:lnTo>
                  <a:lnTo>
                    <a:pt x="693" y="38"/>
                  </a:lnTo>
                  <a:lnTo>
                    <a:pt x="656" y="83"/>
                  </a:lnTo>
                  <a:lnTo>
                    <a:pt x="612" y="135"/>
                  </a:lnTo>
                  <a:lnTo>
                    <a:pt x="545" y="203"/>
                  </a:lnTo>
                  <a:lnTo>
                    <a:pt x="501" y="241"/>
                  </a:lnTo>
                  <a:lnTo>
                    <a:pt x="442" y="293"/>
                  </a:lnTo>
                  <a:lnTo>
                    <a:pt x="391" y="339"/>
                  </a:lnTo>
                  <a:lnTo>
                    <a:pt x="354" y="369"/>
                  </a:lnTo>
                  <a:lnTo>
                    <a:pt x="287" y="421"/>
                  </a:lnTo>
                  <a:lnTo>
                    <a:pt x="243" y="466"/>
                  </a:lnTo>
                  <a:lnTo>
                    <a:pt x="206" y="496"/>
                  </a:lnTo>
                  <a:lnTo>
                    <a:pt x="162" y="542"/>
                  </a:lnTo>
                  <a:lnTo>
                    <a:pt x="169" y="557"/>
                  </a:lnTo>
                  <a:lnTo>
                    <a:pt x="243" y="557"/>
                  </a:lnTo>
                  <a:lnTo>
                    <a:pt x="265" y="564"/>
                  </a:lnTo>
                  <a:lnTo>
                    <a:pt x="287" y="564"/>
                  </a:lnTo>
                  <a:lnTo>
                    <a:pt x="317" y="572"/>
                  </a:lnTo>
                  <a:lnTo>
                    <a:pt x="376" y="579"/>
                  </a:lnTo>
                  <a:lnTo>
                    <a:pt x="427" y="587"/>
                  </a:lnTo>
                  <a:lnTo>
                    <a:pt x="486" y="579"/>
                  </a:lnTo>
                  <a:lnTo>
                    <a:pt x="538" y="557"/>
                  </a:lnTo>
                  <a:lnTo>
                    <a:pt x="590" y="527"/>
                  </a:lnTo>
                  <a:lnTo>
                    <a:pt x="619" y="474"/>
                  </a:lnTo>
                  <a:lnTo>
                    <a:pt x="626" y="466"/>
                  </a:lnTo>
                  <a:lnTo>
                    <a:pt x="626" y="459"/>
                  </a:lnTo>
                  <a:lnTo>
                    <a:pt x="634" y="451"/>
                  </a:lnTo>
                  <a:lnTo>
                    <a:pt x="663" y="451"/>
                  </a:lnTo>
                  <a:lnTo>
                    <a:pt x="671" y="459"/>
                  </a:lnTo>
                  <a:lnTo>
                    <a:pt x="671" y="474"/>
                  </a:lnTo>
                  <a:lnTo>
                    <a:pt x="656" y="519"/>
                  </a:lnTo>
                  <a:lnTo>
                    <a:pt x="626" y="579"/>
                  </a:lnTo>
                  <a:lnTo>
                    <a:pt x="567" y="639"/>
                  </a:lnTo>
                  <a:lnTo>
                    <a:pt x="494" y="685"/>
                  </a:lnTo>
                  <a:lnTo>
                    <a:pt x="405" y="707"/>
                  </a:lnTo>
                  <a:lnTo>
                    <a:pt x="346" y="692"/>
                  </a:lnTo>
                  <a:lnTo>
                    <a:pt x="280" y="639"/>
                  </a:lnTo>
                  <a:lnTo>
                    <a:pt x="258" y="624"/>
                  </a:lnTo>
                  <a:lnTo>
                    <a:pt x="243" y="609"/>
                  </a:lnTo>
                  <a:lnTo>
                    <a:pt x="228" y="609"/>
                  </a:lnTo>
                  <a:lnTo>
                    <a:pt x="221" y="602"/>
                  </a:lnTo>
                  <a:lnTo>
                    <a:pt x="199" y="602"/>
                  </a:lnTo>
                  <a:lnTo>
                    <a:pt x="147" y="609"/>
                  </a:lnTo>
                  <a:lnTo>
                    <a:pt x="103" y="639"/>
                  </a:lnTo>
                  <a:lnTo>
                    <a:pt x="59" y="692"/>
                  </a:lnTo>
                  <a:lnTo>
                    <a:pt x="44" y="707"/>
                  </a:lnTo>
                  <a:lnTo>
                    <a:pt x="15" y="707"/>
                  </a:lnTo>
                  <a:lnTo>
                    <a:pt x="0" y="700"/>
                  </a:lnTo>
                  <a:lnTo>
                    <a:pt x="0" y="692"/>
                  </a:lnTo>
                  <a:lnTo>
                    <a:pt x="7" y="669"/>
                  </a:lnTo>
                  <a:lnTo>
                    <a:pt x="37" y="632"/>
                  </a:lnTo>
                  <a:lnTo>
                    <a:pt x="81" y="579"/>
                  </a:lnTo>
                  <a:lnTo>
                    <a:pt x="199" y="459"/>
                  </a:lnTo>
                  <a:lnTo>
                    <a:pt x="251" y="414"/>
                  </a:lnTo>
                  <a:lnTo>
                    <a:pt x="398" y="293"/>
                  </a:lnTo>
                  <a:lnTo>
                    <a:pt x="450" y="248"/>
                  </a:lnTo>
                  <a:lnTo>
                    <a:pt x="486" y="211"/>
                  </a:lnTo>
                  <a:lnTo>
                    <a:pt x="516" y="188"/>
                  </a:lnTo>
                  <a:lnTo>
                    <a:pt x="538" y="166"/>
                  </a:lnTo>
                  <a:lnTo>
                    <a:pt x="508" y="166"/>
                  </a:lnTo>
                  <a:lnTo>
                    <a:pt x="464" y="158"/>
                  </a:lnTo>
                  <a:lnTo>
                    <a:pt x="405" y="151"/>
                  </a:lnTo>
                  <a:lnTo>
                    <a:pt x="346" y="135"/>
                  </a:lnTo>
                  <a:lnTo>
                    <a:pt x="280" y="135"/>
                  </a:lnTo>
                  <a:lnTo>
                    <a:pt x="243" y="143"/>
                  </a:lnTo>
                  <a:lnTo>
                    <a:pt x="206" y="158"/>
                  </a:lnTo>
                  <a:lnTo>
                    <a:pt x="169" y="196"/>
                  </a:lnTo>
                  <a:lnTo>
                    <a:pt x="169" y="203"/>
                  </a:lnTo>
                  <a:lnTo>
                    <a:pt x="162" y="211"/>
                  </a:lnTo>
                  <a:lnTo>
                    <a:pt x="140" y="211"/>
                  </a:lnTo>
                  <a:lnTo>
                    <a:pt x="125" y="196"/>
                  </a:lnTo>
                  <a:lnTo>
                    <a:pt x="125" y="188"/>
                  </a:lnTo>
                  <a:lnTo>
                    <a:pt x="133" y="151"/>
                  </a:lnTo>
                  <a:lnTo>
                    <a:pt x="162" y="105"/>
                  </a:lnTo>
                  <a:lnTo>
                    <a:pt x="206" y="60"/>
                  </a:lnTo>
                  <a:lnTo>
                    <a:pt x="258" y="23"/>
                  </a:lnTo>
                  <a:lnTo>
                    <a:pt x="324" y="8"/>
                  </a:lnTo>
                  <a:lnTo>
                    <a:pt x="354" y="15"/>
                  </a:lnTo>
                  <a:lnTo>
                    <a:pt x="398" y="30"/>
                  </a:lnTo>
                  <a:lnTo>
                    <a:pt x="442" y="68"/>
                  </a:lnTo>
                  <a:lnTo>
                    <a:pt x="464" y="90"/>
                  </a:lnTo>
                  <a:lnTo>
                    <a:pt x="508" y="113"/>
                  </a:lnTo>
                  <a:lnTo>
                    <a:pt x="523" y="113"/>
                  </a:lnTo>
                  <a:lnTo>
                    <a:pt x="560" y="105"/>
                  </a:lnTo>
                  <a:lnTo>
                    <a:pt x="604" y="75"/>
                  </a:lnTo>
                  <a:lnTo>
                    <a:pt x="641" y="15"/>
                  </a:lnTo>
                  <a:lnTo>
                    <a:pt x="6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>
              <a:off x="17725" y="3494"/>
              <a:ext cx="552" cy="744"/>
            </a:xfrm>
            <a:custGeom>
              <a:avLst/>
              <a:gdLst/>
              <a:ahLst/>
              <a:cxnLst>
                <a:cxn ang="0">
                  <a:pos x="368" y="15"/>
                </a:cxn>
                <a:cxn ang="0">
                  <a:pos x="493" y="90"/>
                </a:cxn>
                <a:cxn ang="0">
                  <a:pos x="508" y="203"/>
                </a:cxn>
                <a:cxn ang="0">
                  <a:pos x="434" y="301"/>
                </a:cxn>
                <a:cxn ang="0">
                  <a:pos x="434" y="368"/>
                </a:cxn>
                <a:cxn ang="0">
                  <a:pos x="537" y="466"/>
                </a:cxn>
                <a:cxn ang="0">
                  <a:pos x="537" y="594"/>
                </a:cxn>
                <a:cxn ang="0">
                  <a:pos x="442" y="699"/>
                </a:cxn>
                <a:cxn ang="0">
                  <a:pos x="272" y="744"/>
                </a:cxn>
                <a:cxn ang="0">
                  <a:pos x="110" y="722"/>
                </a:cxn>
                <a:cxn ang="0">
                  <a:pos x="14" y="639"/>
                </a:cxn>
                <a:cxn ang="0">
                  <a:pos x="0" y="556"/>
                </a:cxn>
                <a:cxn ang="0">
                  <a:pos x="29" y="519"/>
                </a:cxn>
                <a:cxn ang="0">
                  <a:pos x="66" y="511"/>
                </a:cxn>
                <a:cxn ang="0">
                  <a:pos x="125" y="549"/>
                </a:cxn>
                <a:cxn ang="0">
                  <a:pos x="132" y="594"/>
                </a:cxn>
                <a:cxn ang="0">
                  <a:pos x="110" y="632"/>
                </a:cxn>
                <a:cxn ang="0">
                  <a:pos x="73" y="647"/>
                </a:cxn>
                <a:cxn ang="0">
                  <a:pos x="184" y="692"/>
                </a:cxn>
                <a:cxn ang="0">
                  <a:pos x="265" y="699"/>
                </a:cxn>
                <a:cxn ang="0">
                  <a:pos x="375" y="662"/>
                </a:cxn>
                <a:cxn ang="0">
                  <a:pos x="420" y="534"/>
                </a:cxn>
                <a:cxn ang="0">
                  <a:pos x="375" y="413"/>
                </a:cxn>
                <a:cxn ang="0">
                  <a:pos x="257" y="368"/>
                </a:cxn>
                <a:cxn ang="0">
                  <a:pos x="176" y="346"/>
                </a:cxn>
                <a:cxn ang="0">
                  <a:pos x="169" y="323"/>
                </a:cxn>
                <a:cxn ang="0">
                  <a:pos x="250" y="316"/>
                </a:cxn>
                <a:cxn ang="0">
                  <a:pos x="353" y="271"/>
                </a:cxn>
                <a:cxn ang="0">
                  <a:pos x="397" y="188"/>
                </a:cxn>
                <a:cxn ang="0">
                  <a:pos x="397" y="98"/>
                </a:cxn>
                <a:cxn ang="0">
                  <a:pos x="324" y="45"/>
                </a:cxn>
                <a:cxn ang="0">
                  <a:pos x="243" y="37"/>
                </a:cxn>
                <a:cxn ang="0">
                  <a:pos x="154" y="60"/>
                </a:cxn>
                <a:cxn ang="0">
                  <a:pos x="132" y="98"/>
                </a:cxn>
                <a:cxn ang="0">
                  <a:pos x="162" y="173"/>
                </a:cxn>
                <a:cxn ang="0">
                  <a:pos x="140" y="203"/>
                </a:cxn>
                <a:cxn ang="0">
                  <a:pos x="88" y="210"/>
                </a:cxn>
                <a:cxn ang="0">
                  <a:pos x="66" y="203"/>
                </a:cxn>
                <a:cxn ang="0">
                  <a:pos x="44" y="173"/>
                </a:cxn>
                <a:cxn ang="0">
                  <a:pos x="58" y="83"/>
                </a:cxn>
                <a:cxn ang="0">
                  <a:pos x="184" y="7"/>
                </a:cxn>
              </a:cxnLst>
              <a:rect l="0" t="0" r="r" b="b"/>
              <a:pathLst>
                <a:path w="552" h="744">
                  <a:moveTo>
                    <a:pt x="280" y="0"/>
                  </a:moveTo>
                  <a:lnTo>
                    <a:pt x="368" y="15"/>
                  </a:lnTo>
                  <a:lnTo>
                    <a:pt x="442" y="45"/>
                  </a:lnTo>
                  <a:lnTo>
                    <a:pt x="493" y="90"/>
                  </a:lnTo>
                  <a:lnTo>
                    <a:pt x="515" y="150"/>
                  </a:lnTo>
                  <a:lnTo>
                    <a:pt x="508" y="203"/>
                  </a:lnTo>
                  <a:lnTo>
                    <a:pt x="479" y="256"/>
                  </a:lnTo>
                  <a:lnTo>
                    <a:pt x="434" y="301"/>
                  </a:lnTo>
                  <a:lnTo>
                    <a:pt x="353" y="338"/>
                  </a:lnTo>
                  <a:lnTo>
                    <a:pt x="434" y="368"/>
                  </a:lnTo>
                  <a:lnTo>
                    <a:pt x="501" y="413"/>
                  </a:lnTo>
                  <a:lnTo>
                    <a:pt x="537" y="466"/>
                  </a:lnTo>
                  <a:lnTo>
                    <a:pt x="552" y="534"/>
                  </a:lnTo>
                  <a:lnTo>
                    <a:pt x="537" y="594"/>
                  </a:lnTo>
                  <a:lnTo>
                    <a:pt x="501" y="654"/>
                  </a:lnTo>
                  <a:lnTo>
                    <a:pt x="442" y="699"/>
                  </a:lnTo>
                  <a:lnTo>
                    <a:pt x="368" y="729"/>
                  </a:lnTo>
                  <a:lnTo>
                    <a:pt x="272" y="744"/>
                  </a:lnTo>
                  <a:lnTo>
                    <a:pt x="184" y="737"/>
                  </a:lnTo>
                  <a:lnTo>
                    <a:pt x="110" y="722"/>
                  </a:lnTo>
                  <a:lnTo>
                    <a:pt x="51" y="684"/>
                  </a:lnTo>
                  <a:lnTo>
                    <a:pt x="14" y="639"/>
                  </a:lnTo>
                  <a:lnTo>
                    <a:pt x="0" y="579"/>
                  </a:lnTo>
                  <a:lnTo>
                    <a:pt x="0" y="556"/>
                  </a:lnTo>
                  <a:lnTo>
                    <a:pt x="14" y="534"/>
                  </a:lnTo>
                  <a:lnTo>
                    <a:pt x="29" y="519"/>
                  </a:lnTo>
                  <a:lnTo>
                    <a:pt x="44" y="511"/>
                  </a:lnTo>
                  <a:lnTo>
                    <a:pt x="66" y="511"/>
                  </a:lnTo>
                  <a:lnTo>
                    <a:pt x="95" y="519"/>
                  </a:lnTo>
                  <a:lnTo>
                    <a:pt x="125" y="549"/>
                  </a:lnTo>
                  <a:lnTo>
                    <a:pt x="132" y="579"/>
                  </a:lnTo>
                  <a:lnTo>
                    <a:pt x="132" y="594"/>
                  </a:lnTo>
                  <a:lnTo>
                    <a:pt x="125" y="617"/>
                  </a:lnTo>
                  <a:lnTo>
                    <a:pt x="110" y="632"/>
                  </a:lnTo>
                  <a:lnTo>
                    <a:pt x="95" y="639"/>
                  </a:lnTo>
                  <a:lnTo>
                    <a:pt x="73" y="647"/>
                  </a:lnTo>
                  <a:lnTo>
                    <a:pt x="125" y="677"/>
                  </a:lnTo>
                  <a:lnTo>
                    <a:pt x="184" y="692"/>
                  </a:lnTo>
                  <a:lnTo>
                    <a:pt x="235" y="699"/>
                  </a:lnTo>
                  <a:lnTo>
                    <a:pt x="265" y="699"/>
                  </a:lnTo>
                  <a:lnTo>
                    <a:pt x="324" y="692"/>
                  </a:lnTo>
                  <a:lnTo>
                    <a:pt x="375" y="662"/>
                  </a:lnTo>
                  <a:lnTo>
                    <a:pt x="405" y="609"/>
                  </a:lnTo>
                  <a:lnTo>
                    <a:pt x="420" y="534"/>
                  </a:lnTo>
                  <a:lnTo>
                    <a:pt x="405" y="466"/>
                  </a:lnTo>
                  <a:lnTo>
                    <a:pt x="375" y="413"/>
                  </a:lnTo>
                  <a:lnTo>
                    <a:pt x="324" y="376"/>
                  </a:lnTo>
                  <a:lnTo>
                    <a:pt x="257" y="368"/>
                  </a:lnTo>
                  <a:lnTo>
                    <a:pt x="265" y="346"/>
                  </a:lnTo>
                  <a:lnTo>
                    <a:pt x="176" y="346"/>
                  </a:lnTo>
                  <a:lnTo>
                    <a:pt x="169" y="338"/>
                  </a:lnTo>
                  <a:lnTo>
                    <a:pt x="169" y="323"/>
                  </a:lnTo>
                  <a:lnTo>
                    <a:pt x="176" y="316"/>
                  </a:lnTo>
                  <a:lnTo>
                    <a:pt x="250" y="316"/>
                  </a:lnTo>
                  <a:lnTo>
                    <a:pt x="309" y="301"/>
                  </a:lnTo>
                  <a:lnTo>
                    <a:pt x="353" y="271"/>
                  </a:lnTo>
                  <a:lnTo>
                    <a:pt x="383" y="233"/>
                  </a:lnTo>
                  <a:lnTo>
                    <a:pt x="397" y="188"/>
                  </a:lnTo>
                  <a:lnTo>
                    <a:pt x="405" y="150"/>
                  </a:lnTo>
                  <a:lnTo>
                    <a:pt x="397" y="98"/>
                  </a:lnTo>
                  <a:lnTo>
                    <a:pt x="368" y="68"/>
                  </a:lnTo>
                  <a:lnTo>
                    <a:pt x="324" y="45"/>
                  </a:lnTo>
                  <a:lnTo>
                    <a:pt x="272" y="37"/>
                  </a:lnTo>
                  <a:lnTo>
                    <a:pt x="243" y="37"/>
                  </a:lnTo>
                  <a:lnTo>
                    <a:pt x="198" y="45"/>
                  </a:lnTo>
                  <a:lnTo>
                    <a:pt x="154" y="60"/>
                  </a:lnTo>
                  <a:lnTo>
                    <a:pt x="110" y="90"/>
                  </a:lnTo>
                  <a:lnTo>
                    <a:pt x="132" y="98"/>
                  </a:lnTo>
                  <a:lnTo>
                    <a:pt x="162" y="128"/>
                  </a:lnTo>
                  <a:lnTo>
                    <a:pt x="162" y="173"/>
                  </a:lnTo>
                  <a:lnTo>
                    <a:pt x="147" y="188"/>
                  </a:lnTo>
                  <a:lnTo>
                    <a:pt x="140" y="203"/>
                  </a:lnTo>
                  <a:lnTo>
                    <a:pt x="117" y="210"/>
                  </a:lnTo>
                  <a:lnTo>
                    <a:pt x="88" y="210"/>
                  </a:lnTo>
                  <a:lnTo>
                    <a:pt x="81" y="203"/>
                  </a:lnTo>
                  <a:lnTo>
                    <a:pt x="66" y="203"/>
                  </a:lnTo>
                  <a:lnTo>
                    <a:pt x="51" y="188"/>
                  </a:lnTo>
                  <a:lnTo>
                    <a:pt x="44" y="173"/>
                  </a:lnTo>
                  <a:lnTo>
                    <a:pt x="44" y="150"/>
                  </a:lnTo>
                  <a:lnTo>
                    <a:pt x="58" y="83"/>
                  </a:lnTo>
                  <a:lnTo>
                    <a:pt x="110" y="37"/>
                  </a:lnTo>
                  <a:lnTo>
                    <a:pt x="184" y="7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18955" y="1373"/>
              <a:ext cx="811" cy="392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6" y="0"/>
                </a:cxn>
                <a:cxn ang="0">
                  <a:pos x="81" y="8"/>
                </a:cxn>
                <a:cxn ang="0">
                  <a:pos x="125" y="45"/>
                </a:cxn>
                <a:cxn ang="0">
                  <a:pos x="214" y="135"/>
                </a:cxn>
                <a:cxn ang="0">
                  <a:pos x="243" y="173"/>
                </a:cxn>
                <a:cxn ang="0">
                  <a:pos x="405" y="391"/>
                </a:cxn>
                <a:cxn ang="0">
                  <a:pos x="538" y="632"/>
                </a:cxn>
                <a:cxn ang="0">
                  <a:pos x="641" y="880"/>
                </a:cxn>
                <a:cxn ang="0">
                  <a:pos x="722" y="1143"/>
                </a:cxn>
                <a:cxn ang="0">
                  <a:pos x="774" y="1414"/>
                </a:cxn>
                <a:cxn ang="0">
                  <a:pos x="803" y="1685"/>
                </a:cxn>
                <a:cxn ang="0">
                  <a:pos x="811" y="1955"/>
                </a:cxn>
                <a:cxn ang="0">
                  <a:pos x="811" y="1963"/>
                </a:cxn>
                <a:cxn ang="0">
                  <a:pos x="803" y="2226"/>
                </a:cxn>
                <a:cxn ang="0">
                  <a:pos x="774" y="2489"/>
                </a:cxn>
                <a:cxn ang="0">
                  <a:pos x="730" y="2738"/>
                </a:cxn>
                <a:cxn ang="0">
                  <a:pos x="671" y="2971"/>
                </a:cxn>
                <a:cxn ang="0">
                  <a:pos x="575" y="3226"/>
                </a:cxn>
                <a:cxn ang="0">
                  <a:pos x="464" y="3444"/>
                </a:cxn>
                <a:cxn ang="0">
                  <a:pos x="339" y="3632"/>
                </a:cxn>
                <a:cxn ang="0">
                  <a:pos x="214" y="3790"/>
                </a:cxn>
                <a:cxn ang="0">
                  <a:pos x="89" y="3911"/>
                </a:cxn>
                <a:cxn ang="0">
                  <a:pos x="81" y="3918"/>
                </a:cxn>
                <a:cxn ang="0">
                  <a:pos x="66" y="3926"/>
                </a:cxn>
                <a:cxn ang="0">
                  <a:pos x="15" y="3926"/>
                </a:cxn>
                <a:cxn ang="0">
                  <a:pos x="0" y="3911"/>
                </a:cxn>
                <a:cxn ang="0">
                  <a:pos x="0" y="3896"/>
                </a:cxn>
                <a:cxn ang="0">
                  <a:pos x="8" y="3888"/>
                </a:cxn>
                <a:cxn ang="0">
                  <a:pos x="148" y="3730"/>
                </a:cxn>
                <a:cxn ang="0">
                  <a:pos x="273" y="3550"/>
                </a:cxn>
                <a:cxn ang="0">
                  <a:pos x="376" y="3354"/>
                </a:cxn>
                <a:cxn ang="0">
                  <a:pos x="472" y="3129"/>
                </a:cxn>
                <a:cxn ang="0">
                  <a:pos x="545" y="2880"/>
                </a:cxn>
                <a:cxn ang="0">
                  <a:pos x="604" y="2610"/>
                </a:cxn>
                <a:cxn ang="0">
                  <a:pos x="634" y="2301"/>
                </a:cxn>
                <a:cxn ang="0">
                  <a:pos x="649" y="1963"/>
                </a:cxn>
                <a:cxn ang="0">
                  <a:pos x="641" y="1700"/>
                </a:cxn>
                <a:cxn ang="0">
                  <a:pos x="619" y="1444"/>
                </a:cxn>
                <a:cxn ang="0">
                  <a:pos x="575" y="1188"/>
                </a:cxn>
                <a:cxn ang="0">
                  <a:pos x="516" y="940"/>
                </a:cxn>
                <a:cxn ang="0">
                  <a:pos x="435" y="699"/>
                </a:cxn>
                <a:cxn ang="0">
                  <a:pos x="332" y="481"/>
                </a:cxn>
                <a:cxn ang="0">
                  <a:pos x="243" y="323"/>
                </a:cxn>
                <a:cxn ang="0">
                  <a:pos x="155" y="203"/>
                </a:cxn>
                <a:cxn ang="0">
                  <a:pos x="81" y="113"/>
                </a:cxn>
                <a:cxn ang="0">
                  <a:pos x="15" y="45"/>
                </a:cxn>
                <a:cxn ang="0">
                  <a:pos x="8" y="30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811" h="3926">
                  <a:moveTo>
                    <a:pt x="8" y="0"/>
                  </a:moveTo>
                  <a:lnTo>
                    <a:pt x="66" y="0"/>
                  </a:lnTo>
                  <a:lnTo>
                    <a:pt x="81" y="8"/>
                  </a:lnTo>
                  <a:lnTo>
                    <a:pt x="125" y="45"/>
                  </a:lnTo>
                  <a:lnTo>
                    <a:pt x="214" y="135"/>
                  </a:lnTo>
                  <a:lnTo>
                    <a:pt x="243" y="173"/>
                  </a:lnTo>
                  <a:lnTo>
                    <a:pt x="405" y="391"/>
                  </a:lnTo>
                  <a:lnTo>
                    <a:pt x="538" y="632"/>
                  </a:lnTo>
                  <a:lnTo>
                    <a:pt x="641" y="880"/>
                  </a:lnTo>
                  <a:lnTo>
                    <a:pt x="722" y="1143"/>
                  </a:lnTo>
                  <a:lnTo>
                    <a:pt x="774" y="1414"/>
                  </a:lnTo>
                  <a:lnTo>
                    <a:pt x="803" y="1685"/>
                  </a:lnTo>
                  <a:lnTo>
                    <a:pt x="811" y="1955"/>
                  </a:lnTo>
                  <a:lnTo>
                    <a:pt x="811" y="1963"/>
                  </a:lnTo>
                  <a:lnTo>
                    <a:pt x="803" y="2226"/>
                  </a:lnTo>
                  <a:lnTo>
                    <a:pt x="774" y="2489"/>
                  </a:lnTo>
                  <a:lnTo>
                    <a:pt x="730" y="2738"/>
                  </a:lnTo>
                  <a:lnTo>
                    <a:pt x="671" y="2971"/>
                  </a:lnTo>
                  <a:lnTo>
                    <a:pt x="575" y="3226"/>
                  </a:lnTo>
                  <a:lnTo>
                    <a:pt x="464" y="3444"/>
                  </a:lnTo>
                  <a:lnTo>
                    <a:pt x="339" y="3632"/>
                  </a:lnTo>
                  <a:lnTo>
                    <a:pt x="214" y="3790"/>
                  </a:lnTo>
                  <a:lnTo>
                    <a:pt x="89" y="3911"/>
                  </a:lnTo>
                  <a:lnTo>
                    <a:pt x="81" y="3918"/>
                  </a:lnTo>
                  <a:lnTo>
                    <a:pt x="66" y="3926"/>
                  </a:lnTo>
                  <a:lnTo>
                    <a:pt x="15" y="3926"/>
                  </a:lnTo>
                  <a:lnTo>
                    <a:pt x="0" y="3911"/>
                  </a:lnTo>
                  <a:lnTo>
                    <a:pt x="0" y="3896"/>
                  </a:lnTo>
                  <a:lnTo>
                    <a:pt x="8" y="3888"/>
                  </a:lnTo>
                  <a:lnTo>
                    <a:pt x="148" y="3730"/>
                  </a:lnTo>
                  <a:lnTo>
                    <a:pt x="273" y="3550"/>
                  </a:lnTo>
                  <a:lnTo>
                    <a:pt x="376" y="3354"/>
                  </a:lnTo>
                  <a:lnTo>
                    <a:pt x="472" y="3129"/>
                  </a:lnTo>
                  <a:lnTo>
                    <a:pt x="545" y="2880"/>
                  </a:lnTo>
                  <a:lnTo>
                    <a:pt x="604" y="2610"/>
                  </a:lnTo>
                  <a:lnTo>
                    <a:pt x="634" y="2301"/>
                  </a:lnTo>
                  <a:lnTo>
                    <a:pt x="649" y="1963"/>
                  </a:lnTo>
                  <a:lnTo>
                    <a:pt x="641" y="1700"/>
                  </a:lnTo>
                  <a:lnTo>
                    <a:pt x="619" y="1444"/>
                  </a:lnTo>
                  <a:lnTo>
                    <a:pt x="575" y="1188"/>
                  </a:lnTo>
                  <a:lnTo>
                    <a:pt x="516" y="940"/>
                  </a:lnTo>
                  <a:lnTo>
                    <a:pt x="435" y="699"/>
                  </a:lnTo>
                  <a:lnTo>
                    <a:pt x="332" y="481"/>
                  </a:lnTo>
                  <a:lnTo>
                    <a:pt x="243" y="323"/>
                  </a:lnTo>
                  <a:lnTo>
                    <a:pt x="155" y="203"/>
                  </a:lnTo>
                  <a:lnTo>
                    <a:pt x="81" y="113"/>
                  </a:lnTo>
                  <a:lnTo>
                    <a:pt x="15" y="45"/>
                  </a:lnTo>
                  <a:lnTo>
                    <a:pt x="8" y="30"/>
                  </a:lnTo>
                  <a:lnTo>
                    <a:pt x="0" y="23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>
              <a:off x="20746" y="2245"/>
              <a:ext cx="494" cy="2189"/>
            </a:xfrm>
            <a:custGeom>
              <a:avLst/>
              <a:gdLst/>
              <a:ahLst/>
              <a:cxnLst>
                <a:cxn ang="0">
                  <a:pos x="471" y="0"/>
                </a:cxn>
                <a:cxn ang="0">
                  <a:pos x="486" y="0"/>
                </a:cxn>
                <a:cxn ang="0">
                  <a:pos x="494" y="8"/>
                </a:cxn>
                <a:cxn ang="0">
                  <a:pos x="494" y="31"/>
                </a:cxn>
                <a:cxn ang="0">
                  <a:pos x="464" y="61"/>
                </a:cxn>
                <a:cxn ang="0">
                  <a:pos x="346" y="204"/>
                </a:cxn>
                <a:cxn ang="0">
                  <a:pos x="258" y="361"/>
                </a:cxn>
                <a:cxn ang="0">
                  <a:pos x="191" y="534"/>
                </a:cxn>
                <a:cxn ang="0">
                  <a:pos x="147" y="715"/>
                </a:cxn>
                <a:cxn ang="0">
                  <a:pos x="125" y="903"/>
                </a:cxn>
                <a:cxn ang="0">
                  <a:pos x="118" y="1091"/>
                </a:cxn>
                <a:cxn ang="0">
                  <a:pos x="125" y="1264"/>
                </a:cxn>
                <a:cxn ang="0">
                  <a:pos x="147" y="1444"/>
                </a:cxn>
                <a:cxn ang="0">
                  <a:pos x="184" y="1625"/>
                </a:cxn>
                <a:cxn ang="0">
                  <a:pos x="250" y="1798"/>
                </a:cxn>
                <a:cxn ang="0">
                  <a:pos x="339" y="1963"/>
                </a:cxn>
                <a:cxn ang="0">
                  <a:pos x="457" y="2114"/>
                </a:cxn>
                <a:cxn ang="0">
                  <a:pos x="494" y="2151"/>
                </a:cxn>
                <a:cxn ang="0">
                  <a:pos x="494" y="2181"/>
                </a:cxn>
                <a:cxn ang="0">
                  <a:pos x="486" y="2189"/>
                </a:cxn>
                <a:cxn ang="0">
                  <a:pos x="471" y="2189"/>
                </a:cxn>
                <a:cxn ang="0">
                  <a:pos x="405" y="2144"/>
                </a:cxn>
                <a:cxn ang="0">
                  <a:pos x="346" y="2084"/>
                </a:cxn>
                <a:cxn ang="0">
                  <a:pos x="280" y="2001"/>
                </a:cxn>
                <a:cxn ang="0">
                  <a:pos x="206" y="1903"/>
                </a:cxn>
                <a:cxn ang="0">
                  <a:pos x="140" y="1775"/>
                </a:cxn>
                <a:cxn ang="0">
                  <a:pos x="66" y="1595"/>
                </a:cxn>
                <a:cxn ang="0">
                  <a:pos x="29" y="1414"/>
                </a:cxn>
                <a:cxn ang="0">
                  <a:pos x="7" y="1241"/>
                </a:cxn>
                <a:cxn ang="0">
                  <a:pos x="0" y="1098"/>
                </a:cxn>
                <a:cxn ang="0">
                  <a:pos x="7" y="948"/>
                </a:cxn>
                <a:cxn ang="0">
                  <a:pos x="22" y="783"/>
                </a:cxn>
                <a:cxn ang="0">
                  <a:pos x="66" y="610"/>
                </a:cxn>
                <a:cxn ang="0">
                  <a:pos x="132" y="429"/>
                </a:cxn>
                <a:cxn ang="0">
                  <a:pos x="199" y="301"/>
                </a:cxn>
                <a:cxn ang="0">
                  <a:pos x="272" y="196"/>
                </a:cxn>
                <a:cxn ang="0">
                  <a:pos x="339" y="113"/>
                </a:cxn>
                <a:cxn ang="0">
                  <a:pos x="405" y="53"/>
                </a:cxn>
                <a:cxn ang="0">
                  <a:pos x="449" y="15"/>
                </a:cxn>
                <a:cxn ang="0">
                  <a:pos x="471" y="0"/>
                </a:cxn>
              </a:cxnLst>
              <a:rect l="0" t="0" r="r" b="b"/>
              <a:pathLst>
                <a:path w="494" h="2189">
                  <a:moveTo>
                    <a:pt x="471" y="0"/>
                  </a:moveTo>
                  <a:lnTo>
                    <a:pt x="486" y="0"/>
                  </a:lnTo>
                  <a:lnTo>
                    <a:pt x="494" y="8"/>
                  </a:lnTo>
                  <a:lnTo>
                    <a:pt x="494" y="31"/>
                  </a:lnTo>
                  <a:lnTo>
                    <a:pt x="464" y="61"/>
                  </a:lnTo>
                  <a:lnTo>
                    <a:pt x="346" y="204"/>
                  </a:lnTo>
                  <a:lnTo>
                    <a:pt x="258" y="361"/>
                  </a:lnTo>
                  <a:lnTo>
                    <a:pt x="191" y="534"/>
                  </a:lnTo>
                  <a:lnTo>
                    <a:pt x="147" y="715"/>
                  </a:lnTo>
                  <a:lnTo>
                    <a:pt x="125" y="903"/>
                  </a:lnTo>
                  <a:lnTo>
                    <a:pt x="118" y="1091"/>
                  </a:lnTo>
                  <a:lnTo>
                    <a:pt x="125" y="1264"/>
                  </a:lnTo>
                  <a:lnTo>
                    <a:pt x="147" y="1444"/>
                  </a:lnTo>
                  <a:lnTo>
                    <a:pt x="184" y="1625"/>
                  </a:lnTo>
                  <a:lnTo>
                    <a:pt x="250" y="1798"/>
                  </a:lnTo>
                  <a:lnTo>
                    <a:pt x="339" y="1963"/>
                  </a:lnTo>
                  <a:lnTo>
                    <a:pt x="457" y="2114"/>
                  </a:lnTo>
                  <a:lnTo>
                    <a:pt x="494" y="2151"/>
                  </a:lnTo>
                  <a:lnTo>
                    <a:pt x="494" y="2181"/>
                  </a:lnTo>
                  <a:lnTo>
                    <a:pt x="486" y="2189"/>
                  </a:lnTo>
                  <a:lnTo>
                    <a:pt x="471" y="2189"/>
                  </a:lnTo>
                  <a:lnTo>
                    <a:pt x="405" y="2144"/>
                  </a:lnTo>
                  <a:lnTo>
                    <a:pt x="346" y="2084"/>
                  </a:lnTo>
                  <a:lnTo>
                    <a:pt x="280" y="2001"/>
                  </a:lnTo>
                  <a:lnTo>
                    <a:pt x="206" y="1903"/>
                  </a:lnTo>
                  <a:lnTo>
                    <a:pt x="140" y="1775"/>
                  </a:lnTo>
                  <a:lnTo>
                    <a:pt x="66" y="1595"/>
                  </a:lnTo>
                  <a:lnTo>
                    <a:pt x="29" y="1414"/>
                  </a:lnTo>
                  <a:lnTo>
                    <a:pt x="7" y="1241"/>
                  </a:lnTo>
                  <a:lnTo>
                    <a:pt x="0" y="1098"/>
                  </a:lnTo>
                  <a:lnTo>
                    <a:pt x="7" y="948"/>
                  </a:lnTo>
                  <a:lnTo>
                    <a:pt x="22" y="783"/>
                  </a:lnTo>
                  <a:lnTo>
                    <a:pt x="66" y="610"/>
                  </a:lnTo>
                  <a:lnTo>
                    <a:pt x="132" y="429"/>
                  </a:lnTo>
                  <a:lnTo>
                    <a:pt x="199" y="301"/>
                  </a:lnTo>
                  <a:lnTo>
                    <a:pt x="272" y="196"/>
                  </a:lnTo>
                  <a:lnTo>
                    <a:pt x="339" y="113"/>
                  </a:lnTo>
                  <a:lnTo>
                    <a:pt x="405" y="53"/>
                  </a:lnTo>
                  <a:lnTo>
                    <a:pt x="449" y="15"/>
                  </a:lnTo>
                  <a:lnTo>
                    <a:pt x="4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7" name="Freeform 27"/>
            <p:cNvSpPr>
              <a:spLocks noEditPoints="1"/>
            </p:cNvSpPr>
            <p:nvPr/>
          </p:nvSpPr>
          <p:spPr bwMode="auto">
            <a:xfrm>
              <a:off x="21446" y="2366"/>
              <a:ext cx="1017" cy="1534"/>
            </a:xfrm>
            <a:custGeom>
              <a:avLst/>
              <a:gdLst/>
              <a:ahLst/>
              <a:cxnLst>
                <a:cxn ang="0">
                  <a:pos x="449" y="616"/>
                </a:cxn>
                <a:cxn ang="0">
                  <a:pos x="317" y="722"/>
                </a:cxn>
                <a:cxn ang="0">
                  <a:pos x="236" y="887"/>
                </a:cxn>
                <a:cxn ang="0">
                  <a:pos x="177" y="1098"/>
                </a:cxn>
                <a:cxn ang="0">
                  <a:pos x="147" y="1286"/>
                </a:cxn>
                <a:cxn ang="0">
                  <a:pos x="191" y="1444"/>
                </a:cxn>
                <a:cxn ang="0">
                  <a:pos x="280" y="1489"/>
                </a:cxn>
                <a:cxn ang="0">
                  <a:pos x="390" y="1459"/>
                </a:cxn>
                <a:cxn ang="0">
                  <a:pos x="560" y="1293"/>
                </a:cxn>
                <a:cxn ang="0">
                  <a:pos x="567" y="1263"/>
                </a:cxn>
                <a:cxn ang="0">
                  <a:pos x="685" y="827"/>
                </a:cxn>
                <a:cxn ang="0">
                  <a:pos x="670" y="737"/>
                </a:cxn>
                <a:cxn ang="0">
                  <a:pos x="619" y="647"/>
                </a:cxn>
                <a:cxn ang="0">
                  <a:pos x="516" y="601"/>
                </a:cxn>
                <a:cxn ang="0">
                  <a:pos x="1002" y="0"/>
                </a:cxn>
                <a:cxn ang="0">
                  <a:pos x="1017" y="22"/>
                </a:cxn>
                <a:cxn ang="0">
                  <a:pos x="693" y="1323"/>
                </a:cxn>
                <a:cxn ang="0">
                  <a:pos x="707" y="1451"/>
                </a:cxn>
                <a:cxn ang="0">
                  <a:pos x="759" y="1481"/>
                </a:cxn>
                <a:cxn ang="0">
                  <a:pos x="840" y="1429"/>
                </a:cxn>
                <a:cxn ang="0">
                  <a:pos x="899" y="1293"/>
                </a:cxn>
                <a:cxn ang="0">
                  <a:pos x="928" y="1196"/>
                </a:cxn>
                <a:cxn ang="0">
                  <a:pos x="936" y="1173"/>
                </a:cxn>
                <a:cxn ang="0">
                  <a:pos x="980" y="1188"/>
                </a:cxn>
                <a:cxn ang="0">
                  <a:pos x="973" y="1218"/>
                </a:cxn>
                <a:cxn ang="0">
                  <a:pos x="943" y="1346"/>
                </a:cxn>
                <a:cxn ang="0">
                  <a:pos x="877" y="1474"/>
                </a:cxn>
                <a:cxn ang="0">
                  <a:pos x="759" y="1534"/>
                </a:cxn>
                <a:cxn ang="0">
                  <a:pos x="634" y="1489"/>
                </a:cxn>
                <a:cxn ang="0">
                  <a:pos x="567" y="1368"/>
                </a:cxn>
                <a:cxn ang="0">
                  <a:pos x="427" y="1496"/>
                </a:cxn>
                <a:cxn ang="0">
                  <a:pos x="324" y="1534"/>
                </a:cxn>
                <a:cxn ang="0">
                  <a:pos x="191" y="1519"/>
                </a:cxn>
                <a:cxn ang="0">
                  <a:pos x="51" y="1391"/>
                </a:cxn>
                <a:cxn ang="0">
                  <a:pos x="0" y="1180"/>
                </a:cxn>
                <a:cxn ang="0">
                  <a:pos x="81" y="872"/>
                </a:cxn>
                <a:cxn ang="0">
                  <a:pos x="272" y="632"/>
                </a:cxn>
                <a:cxn ang="0">
                  <a:pos x="516" y="541"/>
                </a:cxn>
                <a:cxn ang="0">
                  <a:pos x="641" y="579"/>
                </a:cxn>
                <a:cxn ang="0">
                  <a:pos x="715" y="684"/>
                </a:cxn>
                <a:cxn ang="0">
                  <a:pos x="847" y="120"/>
                </a:cxn>
                <a:cxn ang="0">
                  <a:pos x="840" y="105"/>
                </a:cxn>
                <a:cxn ang="0">
                  <a:pos x="825" y="90"/>
                </a:cxn>
                <a:cxn ang="0">
                  <a:pos x="700" y="83"/>
                </a:cxn>
                <a:cxn ang="0">
                  <a:pos x="685" y="45"/>
                </a:cxn>
                <a:cxn ang="0">
                  <a:pos x="707" y="22"/>
                </a:cxn>
                <a:cxn ang="0">
                  <a:pos x="818" y="15"/>
                </a:cxn>
                <a:cxn ang="0">
                  <a:pos x="950" y="0"/>
                </a:cxn>
              </a:cxnLst>
              <a:rect l="0" t="0" r="r" b="b"/>
              <a:pathLst>
                <a:path w="1017" h="1534">
                  <a:moveTo>
                    <a:pt x="516" y="601"/>
                  </a:moveTo>
                  <a:lnTo>
                    <a:pt x="449" y="616"/>
                  </a:lnTo>
                  <a:lnTo>
                    <a:pt x="383" y="662"/>
                  </a:lnTo>
                  <a:lnTo>
                    <a:pt x="317" y="722"/>
                  </a:lnTo>
                  <a:lnTo>
                    <a:pt x="265" y="812"/>
                  </a:lnTo>
                  <a:lnTo>
                    <a:pt x="236" y="887"/>
                  </a:lnTo>
                  <a:lnTo>
                    <a:pt x="199" y="985"/>
                  </a:lnTo>
                  <a:lnTo>
                    <a:pt x="177" y="1098"/>
                  </a:lnTo>
                  <a:lnTo>
                    <a:pt x="155" y="1203"/>
                  </a:lnTo>
                  <a:lnTo>
                    <a:pt x="147" y="1286"/>
                  </a:lnTo>
                  <a:lnTo>
                    <a:pt x="162" y="1391"/>
                  </a:lnTo>
                  <a:lnTo>
                    <a:pt x="191" y="1444"/>
                  </a:lnTo>
                  <a:lnTo>
                    <a:pt x="228" y="1474"/>
                  </a:lnTo>
                  <a:lnTo>
                    <a:pt x="280" y="1489"/>
                  </a:lnTo>
                  <a:lnTo>
                    <a:pt x="331" y="1481"/>
                  </a:lnTo>
                  <a:lnTo>
                    <a:pt x="390" y="1459"/>
                  </a:lnTo>
                  <a:lnTo>
                    <a:pt x="449" y="1406"/>
                  </a:lnTo>
                  <a:lnTo>
                    <a:pt x="560" y="1293"/>
                  </a:lnTo>
                  <a:lnTo>
                    <a:pt x="560" y="1278"/>
                  </a:lnTo>
                  <a:lnTo>
                    <a:pt x="567" y="1263"/>
                  </a:lnTo>
                  <a:lnTo>
                    <a:pt x="678" y="835"/>
                  </a:lnTo>
                  <a:lnTo>
                    <a:pt x="685" y="827"/>
                  </a:lnTo>
                  <a:lnTo>
                    <a:pt x="685" y="774"/>
                  </a:lnTo>
                  <a:lnTo>
                    <a:pt x="670" y="737"/>
                  </a:lnTo>
                  <a:lnTo>
                    <a:pt x="656" y="692"/>
                  </a:lnTo>
                  <a:lnTo>
                    <a:pt x="619" y="647"/>
                  </a:lnTo>
                  <a:lnTo>
                    <a:pt x="575" y="616"/>
                  </a:lnTo>
                  <a:lnTo>
                    <a:pt x="516" y="601"/>
                  </a:lnTo>
                  <a:close/>
                  <a:moveTo>
                    <a:pt x="950" y="0"/>
                  </a:moveTo>
                  <a:lnTo>
                    <a:pt x="1002" y="0"/>
                  </a:lnTo>
                  <a:lnTo>
                    <a:pt x="1017" y="15"/>
                  </a:lnTo>
                  <a:lnTo>
                    <a:pt x="1017" y="22"/>
                  </a:lnTo>
                  <a:lnTo>
                    <a:pt x="707" y="1278"/>
                  </a:lnTo>
                  <a:lnTo>
                    <a:pt x="693" y="1323"/>
                  </a:lnTo>
                  <a:lnTo>
                    <a:pt x="693" y="1421"/>
                  </a:lnTo>
                  <a:lnTo>
                    <a:pt x="707" y="1451"/>
                  </a:lnTo>
                  <a:lnTo>
                    <a:pt x="737" y="1481"/>
                  </a:lnTo>
                  <a:lnTo>
                    <a:pt x="759" y="1481"/>
                  </a:lnTo>
                  <a:lnTo>
                    <a:pt x="803" y="1466"/>
                  </a:lnTo>
                  <a:lnTo>
                    <a:pt x="840" y="1429"/>
                  </a:lnTo>
                  <a:lnTo>
                    <a:pt x="869" y="1368"/>
                  </a:lnTo>
                  <a:lnTo>
                    <a:pt x="899" y="1293"/>
                  </a:lnTo>
                  <a:lnTo>
                    <a:pt x="921" y="1211"/>
                  </a:lnTo>
                  <a:lnTo>
                    <a:pt x="928" y="1196"/>
                  </a:lnTo>
                  <a:lnTo>
                    <a:pt x="928" y="1180"/>
                  </a:lnTo>
                  <a:lnTo>
                    <a:pt x="936" y="1173"/>
                  </a:lnTo>
                  <a:lnTo>
                    <a:pt x="965" y="1173"/>
                  </a:lnTo>
                  <a:lnTo>
                    <a:pt x="980" y="1188"/>
                  </a:lnTo>
                  <a:lnTo>
                    <a:pt x="980" y="1196"/>
                  </a:lnTo>
                  <a:lnTo>
                    <a:pt x="973" y="1218"/>
                  </a:lnTo>
                  <a:lnTo>
                    <a:pt x="958" y="1278"/>
                  </a:lnTo>
                  <a:lnTo>
                    <a:pt x="943" y="1346"/>
                  </a:lnTo>
                  <a:lnTo>
                    <a:pt x="914" y="1414"/>
                  </a:lnTo>
                  <a:lnTo>
                    <a:pt x="877" y="1474"/>
                  </a:lnTo>
                  <a:lnTo>
                    <a:pt x="825" y="1519"/>
                  </a:lnTo>
                  <a:lnTo>
                    <a:pt x="759" y="1534"/>
                  </a:lnTo>
                  <a:lnTo>
                    <a:pt x="685" y="1519"/>
                  </a:lnTo>
                  <a:lnTo>
                    <a:pt x="634" y="1489"/>
                  </a:lnTo>
                  <a:lnTo>
                    <a:pt x="589" y="1436"/>
                  </a:lnTo>
                  <a:lnTo>
                    <a:pt x="567" y="1368"/>
                  </a:lnTo>
                  <a:lnTo>
                    <a:pt x="494" y="1444"/>
                  </a:lnTo>
                  <a:lnTo>
                    <a:pt x="427" y="1496"/>
                  </a:lnTo>
                  <a:lnTo>
                    <a:pt x="368" y="1519"/>
                  </a:lnTo>
                  <a:lnTo>
                    <a:pt x="324" y="1534"/>
                  </a:lnTo>
                  <a:lnTo>
                    <a:pt x="287" y="1534"/>
                  </a:lnTo>
                  <a:lnTo>
                    <a:pt x="191" y="1519"/>
                  </a:lnTo>
                  <a:lnTo>
                    <a:pt x="110" y="1466"/>
                  </a:lnTo>
                  <a:lnTo>
                    <a:pt x="51" y="1391"/>
                  </a:lnTo>
                  <a:lnTo>
                    <a:pt x="15" y="1293"/>
                  </a:lnTo>
                  <a:lnTo>
                    <a:pt x="0" y="1180"/>
                  </a:lnTo>
                  <a:lnTo>
                    <a:pt x="22" y="1023"/>
                  </a:lnTo>
                  <a:lnTo>
                    <a:pt x="81" y="872"/>
                  </a:lnTo>
                  <a:lnTo>
                    <a:pt x="162" y="737"/>
                  </a:lnTo>
                  <a:lnTo>
                    <a:pt x="272" y="632"/>
                  </a:lnTo>
                  <a:lnTo>
                    <a:pt x="390" y="564"/>
                  </a:lnTo>
                  <a:lnTo>
                    <a:pt x="516" y="541"/>
                  </a:lnTo>
                  <a:lnTo>
                    <a:pt x="582" y="549"/>
                  </a:lnTo>
                  <a:lnTo>
                    <a:pt x="641" y="579"/>
                  </a:lnTo>
                  <a:lnTo>
                    <a:pt x="685" y="624"/>
                  </a:lnTo>
                  <a:lnTo>
                    <a:pt x="715" y="684"/>
                  </a:lnTo>
                  <a:lnTo>
                    <a:pt x="840" y="165"/>
                  </a:lnTo>
                  <a:lnTo>
                    <a:pt x="847" y="120"/>
                  </a:lnTo>
                  <a:lnTo>
                    <a:pt x="847" y="113"/>
                  </a:lnTo>
                  <a:lnTo>
                    <a:pt x="840" y="105"/>
                  </a:lnTo>
                  <a:lnTo>
                    <a:pt x="840" y="98"/>
                  </a:lnTo>
                  <a:lnTo>
                    <a:pt x="825" y="90"/>
                  </a:lnTo>
                  <a:lnTo>
                    <a:pt x="803" y="83"/>
                  </a:lnTo>
                  <a:lnTo>
                    <a:pt x="700" y="83"/>
                  </a:lnTo>
                  <a:lnTo>
                    <a:pt x="685" y="75"/>
                  </a:lnTo>
                  <a:lnTo>
                    <a:pt x="685" y="45"/>
                  </a:lnTo>
                  <a:lnTo>
                    <a:pt x="693" y="30"/>
                  </a:lnTo>
                  <a:lnTo>
                    <a:pt x="707" y="22"/>
                  </a:lnTo>
                  <a:lnTo>
                    <a:pt x="751" y="22"/>
                  </a:lnTo>
                  <a:lnTo>
                    <a:pt x="818" y="15"/>
                  </a:lnTo>
                  <a:lnTo>
                    <a:pt x="891" y="7"/>
                  </a:lnTo>
                  <a:lnTo>
                    <a:pt x="9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22551" y="2915"/>
              <a:ext cx="914" cy="992"/>
            </a:xfrm>
            <a:custGeom>
              <a:avLst/>
              <a:gdLst/>
              <a:ahLst/>
              <a:cxnLst>
                <a:cxn ang="0">
                  <a:pos x="494" y="7"/>
                </a:cxn>
                <a:cxn ang="0">
                  <a:pos x="656" y="158"/>
                </a:cxn>
                <a:cxn ang="0">
                  <a:pos x="700" y="165"/>
                </a:cxn>
                <a:cxn ang="0">
                  <a:pos x="774" y="135"/>
                </a:cxn>
                <a:cxn ang="0">
                  <a:pos x="862" y="22"/>
                </a:cxn>
                <a:cxn ang="0">
                  <a:pos x="877" y="0"/>
                </a:cxn>
                <a:cxn ang="0">
                  <a:pos x="914" y="7"/>
                </a:cxn>
                <a:cxn ang="0">
                  <a:pos x="907" y="37"/>
                </a:cxn>
                <a:cxn ang="0">
                  <a:pos x="840" y="143"/>
                </a:cxn>
                <a:cxn ang="0">
                  <a:pos x="663" y="338"/>
                </a:cxn>
                <a:cxn ang="0">
                  <a:pos x="575" y="421"/>
                </a:cxn>
                <a:cxn ang="0">
                  <a:pos x="487" y="496"/>
                </a:cxn>
                <a:cxn ang="0">
                  <a:pos x="339" y="639"/>
                </a:cxn>
                <a:cxn ang="0">
                  <a:pos x="207" y="782"/>
                </a:cxn>
                <a:cxn ang="0">
                  <a:pos x="310" y="774"/>
                </a:cxn>
                <a:cxn ang="0">
                  <a:pos x="413" y="812"/>
                </a:cxn>
                <a:cxn ang="0">
                  <a:pos x="538" y="842"/>
                </a:cxn>
                <a:cxn ang="0">
                  <a:pos x="649" y="819"/>
                </a:cxn>
                <a:cxn ang="0">
                  <a:pos x="759" y="737"/>
                </a:cxn>
                <a:cxn ang="0">
                  <a:pos x="803" y="654"/>
                </a:cxn>
                <a:cxn ang="0">
                  <a:pos x="818" y="631"/>
                </a:cxn>
                <a:cxn ang="0">
                  <a:pos x="855" y="647"/>
                </a:cxn>
                <a:cxn ang="0">
                  <a:pos x="848" y="692"/>
                </a:cxn>
                <a:cxn ang="0">
                  <a:pos x="789" y="812"/>
                </a:cxn>
                <a:cxn ang="0">
                  <a:pos x="678" y="932"/>
                </a:cxn>
                <a:cxn ang="0">
                  <a:pos x="516" y="992"/>
                </a:cxn>
                <a:cxn ang="0">
                  <a:pos x="413" y="955"/>
                </a:cxn>
                <a:cxn ang="0">
                  <a:pos x="332" y="865"/>
                </a:cxn>
                <a:cxn ang="0">
                  <a:pos x="251" y="827"/>
                </a:cxn>
                <a:cxn ang="0">
                  <a:pos x="125" y="887"/>
                </a:cxn>
                <a:cxn ang="0">
                  <a:pos x="52" y="992"/>
                </a:cxn>
                <a:cxn ang="0">
                  <a:pos x="0" y="977"/>
                </a:cxn>
                <a:cxn ang="0">
                  <a:pos x="8" y="947"/>
                </a:cxn>
                <a:cxn ang="0">
                  <a:pos x="81" y="842"/>
                </a:cxn>
                <a:cxn ang="0">
                  <a:pos x="221" y="684"/>
                </a:cxn>
                <a:cxn ang="0">
                  <a:pos x="442" y="474"/>
                </a:cxn>
                <a:cxn ang="0">
                  <a:pos x="553" y="383"/>
                </a:cxn>
                <a:cxn ang="0">
                  <a:pos x="671" y="271"/>
                </a:cxn>
                <a:cxn ang="0">
                  <a:pos x="678" y="218"/>
                </a:cxn>
                <a:cxn ang="0">
                  <a:pos x="604" y="203"/>
                </a:cxn>
                <a:cxn ang="0">
                  <a:pos x="487" y="158"/>
                </a:cxn>
                <a:cxn ang="0">
                  <a:pos x="398" y="150"/>
                </a:cxn>
                <a:cxn ang="0">
                  <a:pos x="310" y="173"/>
                </a:cxn>
                <a:cxn ang="0">
                  <a:pos x="236" y="248"/>
                </a:cxn>
                <a:cxn ang="0">
                  <a:pos x="229" y="263"/>
                </a:cxn>
                <a:cxn ang="0">
                  <a:pos x="192" y="271"/>
                </a:cxn>
                <a:cxn ang="0">
                  <a:pos x="184" y="248"/>
                </a:cxn>
                <a:cxn ang="0">
                  <a:pos x="214" y="165"/>
                </a:cxn>
                <a:cxn ang="0">
                  <a:pos x="302" y="52"/>
                </a:cxn>
                <a:cxn ang="0">
                  <a:pos x="442" y="0"/>
                </a:cxn>
              </a:cxnLst>
              <a:rect l="0" t="0" r="r" b="b"/>
              <a:pathLst>
                <a:path w="914" h="992">
                  <a:moveTo>
                    <a:pt x="442" y="0"/>
                  </a:moveTo>
                  <a:lnTo>
                    <a:pt x="494" y="7"/>
                  </a:lnTo>
                  <a:lnTo>
                    <a:pt x="531" y="30"/>
                  </a:lnTo>
                  <a:lnTo>
                    <a:pt x="656" y="158"/>
                  </a:lnTo>
                  <a:lnTo>
                    <a:pt x="678" y="165"/>
                  </a:lnTo>
                  <a:lnTo>
                    <a:pt x="700" y="165"/>
                  </a:lnTo>
                  <a:lnTo>
                    <a:pt x="737" y="158"/>
                  </a:lnTo>
                  <a:lnTo>
                    <a:pt x="774" y="135"/>
                  </a:lnTo>
                  <a:lnTo>
                    <a:pt x="818" y="90"/>
                  </a:lnTo>
                  <a:lnTo>
                    <a:pt x="862" y="22"/>
                  </a:lnTo>
                  <a:lnTo>
                    <a:pt x="870" y="7"/>
                  </a:lnTo>
                  <a:lnTo>
                    <a:pt x="877" y="0"/>
                  </a:lnTo>
                  <a:lnTo>
                    <a:pt x="907" y="0"/>
                  </a:lnTo>
                  <a:lnTo>
                    <a:pt x="914" y="7"/>
                  </a:lnTo>
                  <a:lnTo>
                    <a:pt x="914" y="22"/>
                  </a:lnTo>
                  <a:lnTo>
                    <a:pt x="907" y="37"/>
                  </a:lnTo>
                  <a:lnTo>
                    <a:pt x="884" y="75"/>
                  </a:lnTo>
                  <a:lnTo>
                    <a:pt x="840" y="143"/>
                  </a:lnTo>
                  <a:lnTo>
                    <a:pt x="767" y="225"/>
                  </a:lnTo>
                  <a:lnTo>
                    <a:pt x="663" y="338"/>
                  </a:lnTo>
                  <a:lnTo>
                    <a:pt x="619" y="376"/>
                  </a:lnTo>
                  <a:lnTo>
                    <a:pt x="575" y="421"/>
                  </a:lnTo>
                  <a:lnTo>
                    <a:pt x="523" y="466"/>
                  </a:lnTo>
                  <a:lnTo>
                    <a:pt x="487" y="496"/>
                  </a:lnTo>
                  <a:lnTo>
                    <a:pt x="398" y="586"/>
                  </a:lnTo>
                  <a:lnTo>
                    <a:pt x="339" y="639"/>
                  </a:lnTo>
                  <a:lnTo>
                    <a:pt x="199" y="782"/>
                  </a:lnTo>
                  <a:lnTo>
                    <a:pt x="207" y="782"/>
                  </a:lnTo>
                  <a:lnTo>
                    <a:pt x="229" y="774"/>
                  </a:lnTo>
                  <a:lnTo>
                    <a:pt x="310" y="774"/>
                  </a:lnTo>
                  <a:lnTo>
                    <a:pt x="354" y="789"/>
                  </a:lnTo>
                  <a:lnTo>
                    <a:pt x="413" y="812"/>
                  </a:lnTo>
                  <a:lnTo>
                    <a:pt x="479" y="835"/>
                  </a:lnTo>
                  <a:lnTo>
                    <a:pt x="538" y="842"/>
                  </a:lnTo>
                  <a:lnTo>
                    <a:pt x="590" y="835"/>
                  </a:lnTo>
                  <a:lnTo>
                    <a:pt x="649" y="819"/>
                  </a:lnTo>
                  <a:lnTo>
                    <a:pt x="708" y="789"/>
                  </a:lnTo>
                  <a:lnTo>
                    <a:pt x="759" y="737"/>
                  </a:lnTo>
                  <a:lnTo>
                    <a:pt x="796" y="662"/>
                  </a:lnTo>
                  <a:lnTo>
                    <a:pt x="803" y="654"/>
                  </a:lnTo>
                  <a:lnTo>
                    <a:pt x="811" y="639"/>
                  </a:lnTo>
                  <a:lnTo>
                    <a:pt x="818" y="631"/>
                  </a:lnTo>
                  <a:lnTo>
                    <a:pt x="840" y="631"/>
                  </a:lnTo>
                  <a:lnTo>
                    <a:pt x="855" y="647"/>
                  </a:lnTo>
                  <a:lnTo>
                    <a:pt x="855" y="654"/>
                  </a:lnTo>
                  <a:lnTo>
                    <a:pt x="848" y="692"/>
                  </a:lnTo>
                  <a:lnTo>
                    <a:pt x="826" y="744"/>
                  </a:lnTo>
                  <a:lnTo>
                    <a:pt x="789" y="812"/>
                  </a:lnTo>
                  <a:lnTo>
                    <a:pt x="737" y="880"/>
                  </a:lnTo>
                  <a:lnTo>
                    <a:pt x="678" y="932"/>
                  </a:lnTo>
                  <a:lnTo>
                    <a:pt x="604" y="977"/>
                  </a:lnTo>
                  <a:lnTo>
                    <a:pt x="516" y="992"/>
                  </a:lnTo>
                  <a:lnTo>
                    <a:pt x="457" y="977"/>
                  </a:lnTo>
                  <a:lnTo>
                    <a:pt x="413" y="955"/>
                  </a:lnTo>
                  <a:lnTo>
                    <a:pt x="376" y="910"/>
                  </a:lnTo>
                  <a:lnTo>
                    <a:pt x="332" y="865"/>
                  </a:lnTo>
                  <a:lnTo>
                    <a:pt x="295" y="835"/>
                  </a:lnTo>
                  <a:lnTo>
                    <a:pt x="251" y="827"/>
                  </a:lnTo>
                  <a:lnTo>
                    <a:pt x="184" y="842"/>
                  </a:lnTo>
                  <a:lnTo>
                    <a:pt x="125" y="887"/>
                  </a:lnTo>
                  <a:lnTo>
                    <a:pt x="67" y="962"/>
                  </a:lnTo>
                  <a:lnTo>
                    <a:pt x="52" y="992"/>
                  </a:lnTo>
                  <a:lnTo>
                    <a:pt x="15" y="992"/>
                  </a:lnTo>
                  <a:lnTo>
                    <a:pt x="0" y="977"/>
                  </a:lnTo>
                  <a:lnTo>
                    <a:pt x="0" y="970"/>
                  </a:lnTo>
                  <a:lnTo>
                    <a:pt x="8" y="947"/>
                  </a:lnTo>
                  <a:lnTo>
                    <a:pt x="37" y="910"/>
                  </a:lnTo>
                  <a:lnTo>
                    <a:pt x="81" y="842"/>
                  </a:lnTo>
                  <a:lnTo>
                    <a:pt x="140" y="767"/>
                  </a:lnTo>
                  <a:lnTo>
                    <a:pt x="221" y="684"/>
                  </a:lnTo>
                  <a:lnTo>
                    <a:pt x="413" y="504"/>
                  </a:lnTo>
                  <a:lnTo>
                    <a:pt x="442" y="474"/>
                  </a:lnTo>
                  <a:lnTo>
                    <a:pt x="494" y="436"/>
                  </a:lnTo>
                  <a:lnTo>
                    <a:pt x="553" y="383"/>
                  </a:lnTo>
                  <a:lnTo>
                    <a:pt x="612" y="323"/>
                  </a:lnTo>
                  <a:lnTo>
                    <a:pt x="671" y="271"/>
                  </a:lnTo>
                  <a:lnTo>
                    <a:pt x="715" y="218"/>
                  </a:lnTo>
                  <a:lnTo>
                    <a:pt x="678" y="218"/>
                  </a:lnTo>
                  <a:lnTo>
                    <a:pt x="649" y="210"/>
                  </a:lnTo>
                  <a:lnTo>
                    <a:pt x="604" y="203"/>
                  </a:lnTo>
                  <a:lnTo>
                    <a:pt x="553" y="180"/>
                  </a:lnTo>
                  <a:lnTo>
                    <a:pt x="487" y="158"/>
                  </a:lnTo>
                  <a:lnTo>
                    <a:pt x="420" y="150"/>
                  </a:lnTo>
                  <a:lnTo>
                    <a:pt x="398" y="150"/>
                  </a:lnTo>
                  <a:lnTo>
                    <a:pt x="354" y="158"/>
                  </a:lnTo>
                  <a:lnTo>
                    <a:pt x="310" y="173"/>
                  </a:lnTo>
                  <a:lnTo>
                    <a:pt x="265" y="203"/>
                  </a:lnTo>
                  <a:lnTo>
                    <a:pt x="236" y="248"/>
                  </a:lnTo>
                  <a:lnTo>
                    <a:pt x="229" y="256"/>
                  </a:lnTo>
                  <a:lnTo>
                    <a:pt x="229" y="263"/>
                  </a:lnTo>
                  <a:lnTo>
                    <a:pt x="221" y="271"/>
                  </a:lnTo>
                  <a:lnTo>
                    <a:pt x="192" y="271"/>
                  </a:lnTo>
                  <a:lnTo>
                    <a:pt x="184" y="263"/>
                  </a:lnTo>
                  <a:lnTo>
                    <a:pt x="184" y="248"/>
                  </a:lnTo>
                  <a:lnTo>
                    <a:pt x="192" y="210"/>
                  </a:lnTo>
                  <a:lnTo>
                    <a:pt x="214" y="165"/>
                  </a:lnTo>
                  <a:lnTo>
                    <a:pt x="251" y="105"/>
                  </a:lnTo>
                  <a:lnTo>
                    <a:pt x="302" y="52"/>
                  </a:lnTo>
                  <a:lnTo>
                    <a:pt x="369" y="15"/>
                  </a:lnTo>
                  <a:lnTo>
                    <a:pt x="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>
              <a:off x="23693" y="2238"/>
              <a:ext cx="501" cy="218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0" y="0"/>
                </a:cxn>
                <a:cxn ang="0">
                  <a:pos x="96" y="45"/>
                </a:cxn>
                <a:cxn ang="0">
                  <a:pos x="155" y="105"/>
                </a:cxn>
                <a:cxn ang="0">
                  <a:pos x="221" y="188"/>
                </a:cxn>
                <a:cxn ang="0">
                  <a:pos x="295" y="286"/>
                </a:cxn>
                <a:cxn ang="0">
                  <a:pos x="361" y="414"/>
                </a:cxn>
                <a:cxn ang="0">
                  <a:pos x="435" y="594"/>
                </a:cxn>
                <a:cxn ang="0">
                  <a:pos x="479" y="775"/>
                </a:cxn>
                <a:cxn ang="0">
                  <a:pos x="494" y="948"/>
                </a:cxn>
                <a:cxn ang="0">
                  <a:pos x="501" y="1090"/>
                </a:cxn>
                <a:cxn ang="0">
                  <a:pos x="494" y="1083"/>
                </a:cxn>
                <a:cxn ang="0">
                  <a:pos x="487" y="1233"/>
                </a:cxn>
                <a:cxn ang="0">
                  <a:pos x="472" y="1399"/>
                </a:cxn>
                <a:cxn ang="0">
                  <a:pos x="428" y="1572"/>
                </a:cxn>
                <a:cxn ang="0">
                  <a:pos x="361" y="1752"/>
                </a:cxn>
                <a:cxn ang="0">
                  <a:pos x="295" y="1880"/>
                </a:cxn>
                <a:cxn ang="0">
                  <a:pos x="221" y="1985"/>
                </a:cxn>
                <a:cxn ang="0">
                  <a:pos x="155" y="2068"/>
                </a:cxn>
                <a:cxn ang="0">
                  <a:pos x="89" y="2128"/>
                </a:cxn>
                <a:cxn ang="0">
                  <a:pos x="45" y="2166"/>
                </a:cxn>
                <a:cxn ang="0">
                  <a:pos x="22" y="2181"/>
                </a:cxn>
                <a:cxn ang="0">
                  <a:pos x="15" y="2181"/>
                </a:cxn>
                <a:cxn ang="0">
                  <a:pos x="0" y="2166"/>
                </a:cxn>
                <a:cxn ang="0">
                  <a:pos x="0" y="2151"/>
                </a:cxn>
                <a:cxn ang="0">
                  <a:pos x="30" y="2121"/>
                </a:cxn>
                <a:cxn ang="0">
                  <a:pos x="148" y="1978"/>
                </a:cxn>
                <a:cxn ang="0">
                  <a:pos x="236" y="1820"/>
                </a:cxn>
                <a:cxn ang="0">
                  <a:pos x="302" y="1647"/>
                </a:cxn>
                <a:cxn ang="0">
                  <a:pos x="347" y="1466"/>
                </a:cxn>
                <a:cxn ang="0">
                  <a:pos x="369" y="1278"/>
                </a:cxn>
                <a:cxn ang="0">
                  <a:pos x="376" y="1090"/>
                </a:cxn>
                <a:cxn ang="0">
                  <a:pos x="361" y="827"/>
                </a:cxn>
                <a:cxn ang="0">
                  <a:pos x="325" y="594"/>
                </a:cxn>
                <a:cxn ang="0">
                  <a:pos x="251" y="391"/>
                </a:cxn>
                <a:cxn ang="0">
                  <a:pos x="162" y="211"/>
                </a:cxn>
                <a:cxn ang="0">
                  <a:pos x="45" y="68"/>
                </a:cxn>
                <a:cxn ang="0">
                  <a:pos x="15" y="38"/>
                </a:cxn>
                <a:cxn ang="0">
                  <a:pos x="15" y="30"/>
                </a:cxn>
                <a:cxn ang="0">
                  <a:pos x="8" y="22"/>
                </a:cxn>
                <a:cxn ang="0">
                  <a:pos x="8" y="7"/>
                </a:cxn>
                <a:cxn ang="0">
                  <a:pos x="15" y="0"/>
                </a:cxn>
              </a:cxnLst>
              <a:rect l="0" t="0" r="r" b="b"/>
              <a:pathLst>
                <a:path w="501" h="2181">
                  <a:moveTo>
                    <a:pt x="15" y="0"/>
                  </a:moveTo>
                  <a:lnTo>
                    <a:pt x="30" y="0"/>
                  </a:lnTo>
                  <a:lnTo>
                    <a:pt x="96" y="45"/>
                  </a:lnTo>
                  <a:lnTo>
                    <a:pt x="155" y="105"/>
                  </a:lnTo>
                  <a:lnTo>
                    <a:pt x="221" y="188"/>
                  </a:lnTo>
                  <a:lnTo>
                    <a:pt x="295" y="286"/>
                  </a:lnTo>
                  <a:lnTo>
                    <a:pt x="361" y="414"/>
                  </a:lnTo>
                  <a:lnTo>
                    <a:pt x="435" y="594"/>
                  </a:lnTo>
                  <a:lnTo>
                    <a:pt x="479" y="775"/>
                  </a:lnTo>
                  <a:lnTo>
                    <a:pt x="494" y="948"/>
                  </a:lnTo>
                  <a:lnTo>
                    <a:pt x="501" y="1090"/>
                  </a:lnTo>
                  <a:lnTo>
                    <a:pt x="494" y="1083"/>
                  </a:lnTo>
                  <a:lnTo>
                    <a:pt x="487" y="1233"/>
                  </a:lnTo>
                  <a:lnTo>
                    <a:pt x="472" y="1399"/>
                  </a:lnTo>
                  <a:lnTo>
                    <a:pt x="428" y="1572"/>
                  </a:lnTo>
                  <a:lnTo>
                    <a:pt x="361" y="1752"/>
                  </a:lnTo>
                  <a:lnTo>
                    <a:pt x="295" y="1880"/>
                  </a:lnTo>
                  <a:lnTo>
                    <a:pt x="221" y="1985"/>
                  </a:lnTo>
                  <a:lnTo>
                    <a:pt x="155" y="2068"/>
                  </a:lnTo>
                  <a:lnTo>
                    <a:pt x="89" y="2128"/>
                  </a:lnTo>
                  <a:lnTo>
                    <a:pt x="45" y="2166"/>
                  </a:lnTo>
                  <a:lnTo>
                    <a:pt x="22" y="2181"/>
                  </a:lnTo>
                  <a:lnTo>
                    <a:pt x="15" y="2181"/>
                  </a:lnTo>
                  <a:lnTo>
                    <a:pt x="0" y="2166"/>
                  </a:lnTo>
                  <a:lnTo>
                    <a:pt x="0" y="2151"/>
                  </a:lnTo>
                  <a:lnTo>
                    <a:pt x="30" y="2121"/>
                  </a:lnTo>
                  <a:lnTo>
                    <a:pt x="148" y="1978"/>
                  </a:lnTo>
                  <a:lnTo>
                    <a:pt x="236" y="1820"/>
                  </a:lnTo>
                  <a:lnTo>
                    <a:pt x="302" y="1647"/>
                  </a:lnTo>
                  <a:lnTo>
                    <a:pt x="347" y="1466"/>
                  </a:lnTo>
                  <a:lnTo>
                    <a:pt x="369" y="1278"/>
                  </a:lnTo>
                  <a:lnTo>
                    <a:pt x="376" y="1090"/>
                  </a:lnTo>
                  <a:lnTo>
                    <a:pt x="361" y="827"/>
                  </a:lnTo>
                  <a:lnTo>
                    <a:pt x="325" y="594"/>
                  </a:lnTo>
                  <a:lnTo>
                    <a:pt x="251" y="391"/>
                  </a:lnTo>
                  <a:lnTo>
                    <a:pt x="162" y="211"/>
                  </a:lnTo>
                  <a:lnTo>
                    <a:pt x="45" y="68"/>
                  </a:lnTo>
                  <a:lnTo>
                    <a:pt x="15" y="38"/>
                  </a:lnTo>
                  <a:lnTo>
                    <a:pt x="15" y="30"/>
                  </a:lnTo>
                  <a:lnTo>
                    <a:pt x="8" y="22"/>
                  </a:lnTo>
                  <a:lnTo>
                    <a:pt x="8" y="7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24497" y="2057"/>
              <a:ext cx="678" cy="1023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427" y="15"/>
                </a:cxn>
                <a:cxn ang="0">
                  <a:pos x="523" y="53"/>
                </a:cxn>
                <a:cxn ang="0">
                  <a:pos x="604" y="113"/>
                </a:cxn>
                <a:cxn ang="0">
                  <a:pos x="655" y="196"/>
                </a:cxn>
                <a:cxn ang="0">
                  <a:pos x="670" y="301"/>
                </a:cxn>
                <a:cxn ang="0">
                  <a:pos x="648" y="399"/>
                </a:cxn>
                <a:cxn ang="0">
                  <a:pos x="604" y="489"/>
                </a:cxn>
                <a:cxn ang="0">
                  <a:pos x="530" y="564"/>
                </a:cxn>
                <a:cxn ang="0">
                  <a:pos x="449" y="632"/>
                </a:cxn>
                <a:cxn ang="0">
                  <a:pos x="398" y="677"/>
                </a:cxn>
                <a:cxn ang="0">
                  <a:pos x="346" y="715"/>
                </a:cxn>
                <a:cxn ang="0">
                  <a:pos x="294" y="760"/>
                </a:cxn>
                <a:cxn ang="0">
                  <a:pos x="228" y="820"/>
                </a:cxn>
                <a:cxn ang="0">
                  <a:pos x="147" y="895"/>
                </a:cxn>
                <a:cxn ang="0">
                  <a:pos x="552" y="895"/>
                </a:cxn>
                <a:cxn ang="0">
                  <a:pos x="582" y="888"/>
                </a:cxn>
                <a:cxn ang="0">
                  <a:pos x="596" y="850"/>
                </a:cxn>
                <a:cxn ang="0">
                  <a:pos x="611" y="798"/>
                </a:cxn>
                <a:cxn ang="0">
                  <a:pos x="619" y="745"/>
                </a:cxn>
                <a:cxn ang="0">
                  <a:pos x="678" y="745"/>
                </a:cxn>
                <a:cxn ang="0">
                  <a:pos x="633" y="1023"/>
                </a:cxn>
                <a:cxn ang="0">
                  <a:pos x="7" y="1023"/>
                </a:cxn>
                <a:cxn ang="0">
                  <a:pos x="7" y="978"/>
                </a:cxn>
                <a:cxn ang="0">
                  <a:pos x="383" y="595"/>
                </a:cxn>
                <a:cxn ang="0">
                  <a:pos x="427" y="542"/>
                </a:cxn>
                <a:cxn ang="0">
                  <a:pos x="479" y="482"/>
                </a:cxn>
                <a:cxn ang="0">
                  <a:pos x="515" y="399"/>
                </a:cxn>
                <a:cxn ang="0">
                  <a:pos x="530" y="301"/>
                </a:cxn>
                <a:cxn ang="0">
                  <a:pos x="523" y="226"/>
                </a:cxn>
                <a:cxn ang="0">
                  <a:pos x="493" y="158"/>
                </a:cxn>
                <a:cxn ang="0">
                  <a:pos x="442" y="106"/>
                </a:cxn>
                <a:cxn ang="0">
                  <a:pos x="375" y="68"/>
                </a:cxn>
                <a:cxn ang="0">
                  <a:pos x="294" y="53"/>
                </a:cxn>
                <a:cxn ang="0">
                  <a:pos x="235" y="61"/>
                </a:cxn>
                <a:cxn ang="0">
                  <a:pos x="176" y="83"/>
                </a:cxn>
                <a:cxn ang="0">
                  <a:pos x="117" y="128"/>
                </a:cxn>
                <a:cxn ang="0">
                  <a:pos x="73" y="196"/>
                </a:cxn>
                <a:cxn ang="0">
                  <a:pos x="103" y="196"/>
                </a:cxn>
                <a:cxn ang="0">
                  <a:pos x="125" y="203"/>
                </a:cxn>
                <a:cxn ang="0">
                  <a:pos x="140" y="211"/>
                </a:cxn>
                <a:cxn ang="0">
                  <a:pos x="162" y="256"/>
                </a:cxn>
                <a:cxn ang="0">
                  <a:pos x="162" y="301"/>
                </a:cxn>
                <a:cxn ang="0">
                  <a:pos x="147" y="324"/>
                </a:cxn>
                <a:cxn ang="0">
                  <a:pos x="117" y="354"/>
                </a:cxn>
                <a:cxn ang="0">
                  <a:pos x="103" y="361"/>
                </a:cxn>
                <a:cxn ang="0">
                  <a:pos x="59" y="361"/>
                </a:cxn>
                <a:cxn ang="0">
                  <a:pos x="51" y="354"/>
                </a:cxn>
                <a:cxn ang="0">
                  <a:pos x="36" y="354"/>
                </a:cxn>
                <a:cxn ang="0">
                  <a:pos x="7" y="324"/>
                </a:cxn>
                <a:cxn ang="0">
                  <a:pos x="0" y="309"/>
                </a:cxn>
                <a:cxn ang="0">
                  <a:pos x="0" y="279"/>
                </a:cxn>
                <a:cxn ang="0">
                  <a:pos x="14" y="196"/>
                </a:cxn>
                <a:cxn ang="0">
                  <a:pos x="59" y="121"/>
                </a:cxn>
                <a:cxn ang="0">
                  <a:pos x="125" y="61"/>
                </a:cxn>
                <a:cxn ang="0">
                  <a:pos x="213" y="15"/>
                </a:cxn>
                <a:cxn ang="0">
                  <a:pos x="316" y="0"/>
                </a:cxn>
              </a:cxnLst>
              <a:rect l="0" t="0" r="r" b="b"/>
              <a:pathLst>
                <a:path w="678" h="1023">
                  <a:moveTo>
                    <a:pt x="316" y="0"/>
                  </a:moveTo>
                  <a:lnTo>
                    <a:pt x="427" y="15"/>
                  </a:lnTo>
                  <a:lnTo>
                    <a:pt x="523" y="53"/>
                  </a:lnTo>
                  <a:lnTo>
                    <a:pt x="604" y="113"/>
                  </a:lnTo>
                  <a:lnTo>
                    <a:pt x="655" y="196"/>
                  </a:lnTo>
                  <a:lnTo>
                    <a:pt x="670" y="301"/>
                  </a:lnTo>
                  <a:lnTo>
                    <a:pt x="648" y="399"/>
                  </a:lnTo>
                  <a:lnTo>
                    <a:pt x="604" y="489"/>
                  </a:lnTo>
                  <a:lnTo>
                    <a:pt x="530" y="564"/>
                  </a:lnTo>
                  <a:lnTo>
                    <a:pt x="449" y="632"/>
                  </a:lnTo>
                  <a:lnTo>
                    <a:pt x="398" y="677"/>
                  </a:lnTo>
                  <a:lnTo>
                    <a:pt x="346" y="715"/>
                  </a:lnTo>
                  <a:lnTo>
                    <a:pt x="294" y="760"/>
                  </a:lnTo>
                  <a:lnTo>
                    <a:pt x="228" y="820"/>
                  </a:lnTo>
                  <a:lnTo>
                    <a:pt x="147" y="895"/>
                  </a:lnTo>
                  <a:lnTo>
                    <a:pt x="552" y="895"/>
                  </a:lnTo>
                  <a:lnTo>
                    <a:pt x="582" y="888"/>
                  </a:lnTo>
                  <a:lnTo>
                    <a:pt x="596" y="850"/>
                  </a:lnTo>
                  <a:lnTo>
                    <a:pt x="611" y="798"/>
                  </a:lnTo>
                  <a:lnTo>
                    <a:pt x="619" y="745"/>
                  </a:lnTo>
                  <a:lnTo>
                    <a:pt x="678" y="745"/>
                  </a:lnTo>
                  <a:lnTo>
                    <a:pt x="633" y="1023"/>
                  </a:lnTo>
                  <a:lnTo>
                    <a:pt x="7" y="1023"/>
                  </a:lnTo>
                  <a:lnTo>
                    <a:pt x="7" y="978"/>
                  </a:lnTo>
                  <a:lnTo>
                    <a:pt x="383" y="595"/>
                  </a:lnTo>
                  <a:lnTo>
                    <a:pt x="427" y="542"/>
                  </a:lnTo>
                  <a:lnTo>
                    <a:pt x="479" y="482"/>
                  </a:lnTo>
                  <a:lnTo>
                    <a:pt x="515" y="399"/>
                  </a:lnTo>
                  <a:lnTo>
                    <a:pt x="530" y="301"/>
                  </a:lnTo>
                  <a:lnTo>
                    <a:pt x="523" y="226"/>
                  </a:lnTo>
                  <a:lnTo>
                    <a:pt x="493" y="158"/>
                  </a:lnTo>
                  <a:lnTo>
                    <a:pt x="442" y="106"/>
                  </a:lnTo>
                  <a:lnTo>
                    <a:pt x="375" y="68"/>
                  </a:lnTo>
                  <a:lnTo>
                    <a:pt x="294" y="53"/>
                  </a:lnTo>
                  <a:lnTo>
                    <a:pt x="235" y="61"/>
                  </a:lnTo>
                  <a:lnTo>
                    <a:pt x="176" y="83"/>
                  </a:lnTo>
                  <a:lnTo>
                    <a:pt x="117" y="128"/>
                  </a:lnTo>
                  <a:lnTo>
                    <a:pt x="73" y="196"/>
                  </a:lnTo>
                  <a:lnTo>
                    <a:pt x="103" y="196"/>
                  </a:lnTo>
                  <a:lnTo>
                    <a:pt x="125" y="203"/>
                  </a:lnTo>
                  <a:lnTo>
                    <a:pt x="140" y="211"/>
                  </a:lnTo>
                  <a:lnTo>
                    <a:pt x="162" y="256"/>
                  </a:lnTo>
                  <a:lnTo>
                    <a:pt x="162" y="301"/>
                  </a:lnTo>
                  <a:lnTo>
                    <a:pt x="147" y="324"/>
                  </a:lnTo>
                  <a:lnTo>
                    <a:pt x="117" y="354"/>
                  </a:lnTo>
                  <a:lnTo>
                    <a:pt x="103" y="361"/>
                  </a:lnTo>
                  <a:lnTo>
                    <a:pt x="59" y="361"/>
                  </a:lnTo>
                  <a:lnTo>
                    <a:pt x="51" y="354"/>
                  </a:lnTo>
                  <a:lnTo>
                    <a:pt x="36" y="354"/>
                  </a:lnTo>
                  <a:lnTo>
                    <a:pt x="7" y="324"/>
                  </a:lnTo>
                  <a:lnTo>
                    <a:pt x="0" y="309"/>
                  </a:lnTo>
                  <a:lnTo>
                    <a:pt x="0" y="279"/>
                  </a:lnTo>
                  <a:lnTo>
                    <a:pt x="14" y="196"/>
                  </a:lnTo>
                  <a:lnTo>
                    <a:pt x="59" y="121"/>
                  </a:lnTo>
                  <a:lnTo>
                    <a:pt x="125" y="61"/>
                  </a:lnTo>
                  <a:lnTo>
                    <a:pt x="213" y="15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3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447800" y="3048000"/>
            <a:ext cx="1681357" cy="381000"/>
            <a:chOff x="959" y="2130"/>
            <a:chExt cx="7458" cy="1690"/>
          </a:xfrm>
          <a:solidFill>
            <a:srgbClr val="FF0000"/>
          </a:solidFill>
        </p:grpSpPr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959" y="2132"/>
              <a:ext cx="1080" cy="1688"/>
            </a:xfrm>
            <a:custGeom>
              <a:avLst/>
              <a:gdLst/>
              <a:ahLst/>
              <a:cxnLst>
                <a:cxn ang="0">
                  <a:pos x="309" y="0"/>
                </a:cxn>
                <a:cxn ang="0">
                  <a:pos x="386" y="8"/>
                </a:cxn>
                <a:cxn ang="0">
                  <a:pos x="461" y="33"/>
                </a:cxn>
                <a:cxn ang="0">
                  <a:pos x="526" y="84"/>
                </a:cxn>
                <a:cxn ang="0">
                  <a:pos x="572" y="169"/>
                </a:cxn>
                <a:cxn ang="0">
                  <a:pos x="1035" y="1573"/>
                </a:cxn>
                <a:cxn ang="0">
                  <a:pos x="1070" y="1640"/>
                </a:cxn>
                <a:cxn ang="0">
                  <a:pos x="1080" y="1663"/>
                </a:cxn>
                <a:cxn ang="0">
                  <a:pos x="1077" y="1670"/>
                </a:cxn>
                <a:cxn ang="0">
                  <a:pos x="1073" y="1678"/>
                </a:cxn>
                <a:cxn ang="0">
                  <a:pos x="1056" y="1686"/>
                </a:cxn>
                <a:cxn ang="0">
                  <a:pos x="952" y="1683"/>
                </a:cxn>
                <a:cxn ang="0">
                  <a:pos x="912" y="1658"/>
                </a:cxn>
                <a:cxn ang="0">
                  <a:pos x="880" y="1609"/>
                </a:cxn>
                <a:cxn ang="0">
                  <a:pos x="849" y="1525"/>
                </a:cxn>
                <a:cxn ang="0">
                  <a:pos x="807" y="1402"/>
                </a:cxn>
                <a:cxn ang="0">
                  <a:pos x="761" y="1259"/>
                </a:cxn>
                <a:cxn ang="0">
                  <a:pos x="710" y="1103"/>
                </a:cxn>
                <a:cxn ang="0">
                  <a:pos x="661" y="958"/>
                </a:cxn>
                <a:cxn ang="0">
                  <a:pos x="123" y="1658"/>
                </a:cxn>
                <a:cxn ang="0">
                  <a:pos x="88" y="1683"/>
                </a:cxn>
                <a:cxn ang="0">
                  <a:pos x="39" y="1683"/>
                </a:cxn>
                <a:cxn ang="0">
                  <a:pos x="4" y="1647"/>
                </a:cxn>
                <a:cxn ang="0">
                  <a:pos x="4" y="1594"/>
                </a:cxn>
                <a:cxn ang="0">
                  <a:pos x="37" y="1545"/>
                </a:cxn>
                <a:cxn ang="0">
                  <a:pos x="428" y="240"/>
                </a:cxn>
                <a:cxn ang="0">
                  <a:pos x="393" y="146"/>
                </a:cxn>
                <a:cxn ang="0">
                  <a:pos x="365" y="89"/>
                </a:cxn>
                <a:cxn ang="0">
                  <a:pos x="332" y="61"/>
                </a:cxn>
                <a:cxn ang="0">
                  <a:pos x="288" y="49"/>
                </a:cxn>
                <a:cxn ang="0">
                  <a:pos x="281" y="46"/>
                </a:cxn>
                <a:cxn ang="0">
                  <a:pos x="274" y="41"/>
                </a:cxn>
                <a:cxn ang="0">
                  <a:pos x="267" y="33"/>
                </a:cxn>
                <a:cxn ang="0">
                  <a:pos x="270" y="13"/>
                </a:cxn>
                <a:cxn ang="0">
                  <a:pos x="288" y="3"/>
                </a:cxn>
              </a:cxnLst>
              <a:rect l="0" t="0" r="r" b="b"/>
              <a:pathLst>
                <a:path w="1080" h="1688">
                  <a:moveTo>
                    <a:pt x="300" y="0"/>
                  </a:moveTo>
                  <a:lnTo>
                    <a:pt x="309" y="0"/>
                  </a:lnTo>
                  <a:lnTo>
                    <a:pt x="346" y="3"/>
                  </a:lnTo>
                  <a:lnTo>
                    <a:pt x="386" y="8"/>
                  </a:lnTo>
                  <a:lnTo>
                    <a:pt x="423" y="18"/>
                  </a:lnTo>
                  <a:lnTo>
                    <a:pt x="461" y="33"/>
                  </a:lnTo>
                  <a:lnTo>
                    <a:pt x="495" y="54"/>
                  </a:lnTo>
                  <a:lnTo>
                    <a:pt x="526" y="84"/>
                  </a:lnTo>
                  <a:lnTo>
                    <a:pt x="551" y="123"/>
                  </a:lnTo>
                  <a:lnTo>
                    <a:pt x="572" y="169"/>
                  </a:lnTo>
                  <a:lnTo>
                    <a:pt x="1019" y="1530"/>
                  </a:lnTo>
                  <a:lnTo>
                    <a:pt x="1035" y="1573"/>
                  </a:lnTo>
                  <a:lnTo>
                    <a:pt x="1049" y="1609"/>
                  </a:lnTo>
                  <a:lnTo>
                    <a:pt x="1070" y="1640"/>
                  </a:lnTo>
                  <a:lnTo>
                    <a:pt x="1075" y="1647"/>
                  </a:lnTo>
                  <a:lnTo>
                    <a:pt x="1080" y="1663"/>
                  </a:lnTo>
                  <a:lnTo>
                    <a:pt x="1080" y="1668"/>
                  </a:lnTo>
                  <a:lnTo>
                    <a:pt x="1077" y="1670"/>
                  </a:lnTo>
                  <a:lnTo>
                    <a:pt x="1075" y="1675"/>
                  </a:lnTo>
                  <a:lnTo>
                    <a:pt x="1073" y="1678"/>
                  </a:lnTo>
                  <a:lnTo>
                    <a:pt x="1066" y="1683"/>
                  </a:lnTo>
                  <a:lnTo>
                    <a:pt x="1056" y="1686"/>
                  </a:lnTo>
                  <a:lnTo>
                    <a:pt x="977" y="1686"/>
                  </a:lnTo>
                  <a:lnTo>
                    <a:pt x="952" y="1683"/>
                  </a:lnTo>
                  <a:lnTo>
                    <a:pt x="931" y="1673"/>
                  </a:lnTo>
                  <a:lnTo>
                    <a:pt x="912" y="1658"/>
                  </a:lnTo>
                  <a:lnTo>
                    <a:pt x="891" y="1632"/>
                  </a:lnTo>
                  <a:lnTo>
                    <a:pt x="880" y="1609"/>
                  </a:lnTo>
                  <a:lnTo>
                    <a:pt x="866" y="1573"/>
                  </a:lnTo>
                  <a:lnTo>
                    <a:pt x="849" y="1525"/>
                  </a:lnTo>
                  <a:lnTo>
                    <a:pt x="828" y="1469"/>
                  </a:lnTo>
                  <a:lnTo>
                    <a:pt x="807" y="1402"/>
                  </a:lnTo>
                  <a:lnTo>
                    <a:pt x="784" y="1333"/>
                  </a:lnTo>
                  <a:lnTo>
                    <a:pt x="761" y="1259"/>
                  </a:lnTo>
                  <a:lnTo>
                    <a:pt x="735" y="1180"/>
                  </a:lnTo>
                  <a:lnTo>
                    <a:pt x="710" y="1103"/>
                  </a:lnTo>
                  <a:lnTo>
                    <a:pt x="686" y="1029"/>
                  </a:lnTo>
                  <a:lnTo>
                    <a:pt x="661" y="958"/>
                  </a:lnTo>
                  <a:lnTo>
                    <a:pt x="137" y="1640"/>
                  </a:lnTo>
                  <a:lnTo>
                    <a:pt x="123" y="1658"/>
                  </a:lnTo>
                  <a:lnTo>
                    <a:pt x="107" y="1673"/>
                  </a:lnTo>
                  <a:lnTo>
                    <a:pt x="88" y="1683"/>
                  </a:lnTo>
                  <a:lnTo>
                    <a:pt x="65" y="1688"/>
                  </a:lnTo>
                  <a:lnTo>
                    <a:pt x="39" y="1683"/>
                  </a:lnTo>
                  <a:lnTo>
                    <a:pt x="18" y="1670"/>
                  </a:lnTo>
                  <a:lnTo>
                    <a:pt x="4" y="1647"/>
                  </a:lnTo>
                  <a:lnTo>
                    <a:pt x="0" y="1619"/>
                  </a:lnTo>
                  <a:lnTo>
                    <a:pt x="4" y="1594"/>
                  </a:lnTo>
                  <a:lnTo>
                    <a:pt x="16" y="1571"/>
                  </a:lnTo>
                  <a:lnTo>
                    <a:pt x="37" y="1545"/>
                  </a:lnTo>
                  <a:lnTo>
                    <a:pt x="640" y="891"/>
                  </a:lnTo>
                  <a:lnTo>
                    <a:pt x="428" y="240"/>
                  </a:lnTo>
                  <a:lnTo>
                    <a:pt x="409" y="187"/>
                  </a:lnTo>
                  <a:lnTo>
                    <a:pt x="393" y="146"/>
                  </a:lnTo>
                  <a:lnTo>
                    <a:pt x="379" y="112"/>
                  </a:lnTo>
                  <a:lnTo>
                    <a:pt x="365" y="89"/>
                  </a:lnTo>
                  <a:lnTo>
                    <a:pt x="351" y="74"/>
                  </a:lnTo>
                  <a:lnTo>
                    <a:pt x="332" y="61"/>
                  </a:lnTo>
                  <a:lnTo>
                    <a:pt x="314" y="54"/>
                  </a:lnTo>
                  <a:lnTo>
                    <a:pt x="288" y="49"/>
                  </a:lnTo>
                  <a:lnTo>
                    <a:pt x="286" y="49"/>
                  </a:lnTo>
                  <a:lnTo>
                    <a:pt x="281" y="46"/>
                  </a:lnTo>
                  <a:lnTo>
                    <a:pt x="279" y="46"/>
                  </a:lnTo>
                  <a:lnTo>
                    <a:pt x="274" y="41"/>
                  </a:lnTo>
                  <a:lnTo>
                    <a:pt x="270" y="38"/>
                  </a:lnTo>
                  <a:lnTo>
                    <a:pt x="267" y="33"/>
                  </a:lnTo>
                  <a:lnTo>
                    <a:pt x="267" y="26"/>
                  </a:lnTo>
                  <a:lnTo>
                    <a:pt x="270" y="13"/>
                  </a:lnTo>
                  <a:lnTo>
                    <a:pt x="279" y="5"/>
                  </a:lnTo>
                  <a:lnTo>
                    <a:pt x="288" y="3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2860" y="2911"/>
              <a:ext cx="1451" cy="557"/>
            </a:xfrm>
            <a:custGeom>
              <a:avLst/>
              <a:gdLst/>
              <a:ahLst/>
              <a:cxnLst>
                <a:cxn ang="0">
                  <a:pos x="56" y="462"/>
                </a:cxn>
                <a:cxn ang="0">
                  <a:pos x="1392" y="462"/>
                </a:cxn>
                <a:cxn ang="0">
                  <a:pos x="1411" y="465"/>
                </a:cxn>
                <a:cxn ang="0">
                  <a:pos x="1425" y="467"/>
                </a:cxn>
                <a:cxn ang="0">
                  <a:pos x="1439" y="478"/>
                </a:cxn>
                <a:cxn ang="0">
                  <a:pos x="1448" y="490"/>
                </a:cxn>
                <a:cxn ang="0">
                  <a:pos x="1451" y="511"/>
                </a:cxn>
                <a:cxn ang="0">
                  <a:pos x="1448" y="531"/>
                </a:cxn>
                <a:cxn ang="0">
                  <a:pos x="1439" y="544"/>
                </a:cxn>
                <a:cxn ang="0">
                  <a:pos x="1425" y="552"/>
                </a:cxn>
                <a:cxn ang="0">
                  <a:pos x="1411" y="554"/>
                </a:cxn>
                <a:cxn ang="0">
                  <a:pos x="1395" y="557"/>
                </a:cxn>
                <a:cxn ang="0">
                  <a:pos x="56" y="557"/>
                </a:cxn>
                <a:cxn ang="0">
                  <a:pos x="40" y="554"/>
                </a:cxn>
                <a:cxn ang="0">
                  <a:pos x="26" y="552"/>
                </a:cxn>
                <a:cxn ang="0">
                  <a:pos x="12" y="544"/>
                </a:cxn>
                <a:cxn ang="0">
                  <a:pos x="3" y="531"/>
                </a:cxn>
                <a:cxn ang="0">
                  <a:pos x="0" y="511"/>
                </a:cxn>
                <a:cxn ang="0">
                  <a:pos x="3" y="490"/>
                </a:cxn>
                <a:cxn ang="0">
                  <a:pos x="12" y="478"/>
                </a:cxn>
                <a:cxn ang="0">
                  <a:pos x="26" y="467"/>
                </a:cxn>
                <a:cxn ang="0">
                  <a:pos x="40" y="465"/>
                </a:cxn>
                <a:cxn ang="0">
                  <a:pos x="56" y="462"/>
                </a:cxn>
                <a:cxn ang="0">
                  <a:pos x="56" y="0"/>
                </a:cxn>
                <a:cxn ang="0">
                  <a:pos x="1395" y="0"/>
                </a:cxn>
                <a:cxn ang="0">
                  <a:pos x="1411" y="3"/>
                </a:cxn>
                <a:cxn ang="0">
                  <a:pos x="1425" y="5"/>
                </a:cxn>
                <a:cxn ang="0">
                  <a:pos x="1439" y="13"/>
                </a:cxn>
                <a:cxn ang="0">
                  <a:pos x="1448" y="26"/>
                </a:cxn>
                <a:cxn ang="0">
                  <a:pos x="1451" y="46"/>
                </a:cxn>
                <a:cxn ang="0">
                  <a:pos x="1448" y="66"/>
                </a:cxn>
                <a:cxn ang="0">
                  <a:pos x="1439" y="79"/>
                </a:cxn>
                <a:cxn ang="0">
                  <a:pos x="1427" y="89"/>
                </a:cxn>
                <a:cxn ang="0">
                  <a:pos x="1395" y="94"/>
                </a:cxn>
                <a:cxn ang="0">
                  <a:pos x="56" y="94"/>
                </a:cxn>
                <a:cxn ang="0">
                  <a:pos x="40" y="92"/>
                </a:cxn>
                <a:cxn ang="0">
                  <a:pos x="26" y="89"/>
                </a:cxn>
                <a:cxn ang="0">
                  <a:pos x="12" y="79"/>
                </a:cxn>
                <a:cxn ang="0">
                  <a:pos x="3" y="66"/>
                </a:cxn>
                <a:cxn ang="0">
                  <a:pos x="0" y="46"/>
                </a:cxn>
                <a:cxn ang="0">
                  <a:pos x="3" y="26"/>
                </a:cxn>
                <a:cxn ang="0">
                  <a:pos x="12" y="13"/>
                </a:cxn>
                <a:cxn ang="0">
                  <a:pos x="26" y="5"/>
                </a:cxn>
                <a:cxn ang="0">
                  <a:pos x="40" y="3"/>
                </a:cxn>
                <a:cxn ang="0">
                  <a:pos x="56" y="0"/>
                </a:cxn>
              </a:cxnLst>
              <a:rect l="0" t="0" r="r" b="b"/>
              <a:pathLst>
                <a:path w="1451" h="557">
                  <a:moveTo>
                    <a:pt x="56" y="462"/>
                  </a:moveTo>
                  <a:lnTo>
                    <a:pt x="1392" y="462"/>
                  </a:lnTo>
                  <a:lnTo>
                    <a:pt x="1411" y="465"/>
                  </a:lnTo>
                  <a:lnTo>
                    <a:pt x="1425" y="467"/>
                  </a:lnTo>
                  <a:lnTo>
                    <a:pt x="1439" y="478"/>
                  </a:lnTo>
                  <a:lnTo>
                    <a:pt x="1448" y="490"/>
                  </a:lnTo>
                  <a:lnTo>
                    <a:pt x="1451" y="511"/>
                  </a:lnTo>
                  <a:lnTo>
                    <a:pt x="1448" y="531"/>
                  </a:lnTo>
                  <a:lnTo>
                    <a:pt x="1439" y="544"/>
                  </a:lnTo>
                  <a:lnTo>
                    <a:pt x="1425" y="552"/>
                  </a:lnTo>
                  <a:lnTo>
                    <a:pt x="1411" y="554"/>
                  </a:lnTo>
                  <a:lnTo>
                    <a:pt x="1395" y="557"/>
                  </a:lnTo>
                  <a:lnTo>
                    <a:pt x="56" y="557"/>
                  </a:lnTo>
                  <a:lnTo>
                    <a:pt x="40" y="554"/>
                  </a:lnTo>
                  <a:lnTo>
                    <a:pt x="26" y="552"/>
                  </a:lnTo>
                  <a:lnTo>
                    <a:pt x="12" y="544"/>
                  </a:lnTo>
                  <a:lnTo>
                    <a:pt x="3" y="531"/>
                  </a:lnTo>
                  <a:lnTo>
                    <a:pt x="0" y="511"/>
                  </a:lnTo>
                  <a:lnTo>
                    <a:pt x="3" y="490"/>
                  </a:lnTo>
                  <a:lnTo>
                    <a:pt x="12" y="478"/>
                  </a:lnTo>
                  <a:lnTo>
                    <a:pt x="26" y="467"/>
                  </a:lnTo>
                  <a:lnTo>
                    <a:pt x="40" y="465"/>
                  </a:lnTo>
                  <a:lnTo>
                    <a:pt x="56" y="462"/>
                  </a:lnTo>
                  <a:close/>
                  <a:moveTo>
                    <a:pt x="56" y="0"/>
                  </a:moveTo>
                  <a:lnTo>
                    <a:pt x="1395" y="0"/>
                  </a:lnTo>
                  <a:lnTo>
                    <a:pt x="1411" y="3"/>
                  </a:lnTo>
                  <a:lnTo>
                    <a:pt x="1425" y="5"/>
                  </a:lnTo>
                  <a:lnTo>
                    <a:pt x="1439" y="13"/>
                  </a:lnTo>
                  <a:lnTo>
                    <a:pt x="1448" y="26"/>
                  </a:lnTo>
                  <a:lnTo>
                    <a:pt x="1451" y="46"/>
                  </a:lnTo>
                  <a:lnTo>
                    <a:pt x="1448" y="66"/>
                  </a:lnTo>
                  <a:lnTo>
                    <a:pt x="1439" y="79"/>
                  </a:lnTo>
                  <a:lnTo>
                    <a:pt x="1427" y="89"/>
                  </a:lnTo>
                  <a:lnTo>
                    <a:pt x="1395" y="94"/>
                  </a:lnTo>
                  <a:lnTo>
                    <a:pt x="56" y="94"/>
                  </a:lnTo>
                  <a:lnTo>
                    <a:pt x="40" y="92"/>
                  </a:lnTo>
                  <a:lnTo>
                    <a:pt x="26" y="89"/>
                  </a:lnTo>
                  <a:lnTo>
                    <a:pt x="12" y="79"/>
                  </a:lnTo>
                  <a:lnTo>
                    <a:pt x="3" y="66"/>
                  </a:lnTo>
                  <a:lnTo>
                    <a:pt x="0" y="46"/>
                  </a:lnTo>
                  <a:lnTo>
                    <a:pt x="3" y="26"/>
                  </a:lnTo>
                  <a:lnTo>
                    <a:pt x="12" y="13"/>
                  </a:lnTo>
                  <a:lnTo>
                    <a:pt x="26" y="5"/>
                  </a:lnTo>
                  <a:lnTo>
                    <a:pt x="40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5090" y="2732"/>
              <a:ext cx="1090" cy="1081"/>
            </a:xfrm>
            <a:custGeom>
              <a:avLst/>
              <a:gdLst/>
              <a:ahLst/>
              <a:cxnLst>
                <a:cxn ang="0">
                  <a:pos x="508" y="16"/>
                </a:cxn>
                <a:cxn ang="0">
                  <a:pos x="631" y="128"/>
                </a:cxn>
                <a:cxn ang="0">
                  <a:pos x="706" y="100"/>
                </a:cxn>
                <a:cxn ang="0">
                  <a:pos x="841" y="5"/>
                </a:cxn>
                <a:cxn ang="0">
                  <a:pos x="971" y="13"/>
                </a:cxn>
                <a:cxn ang="0">
                  <a:pos x="1073" y="87"/>
                </a:cxn>
                <a:cxn ang="0">
                  <a:pos x="1073" y="225"/>
                </a:cxn>
                <a:cxn ang="0">
                  <a:pos x="990" y="294"/>
                </a:cxn>
                <a:cxn ang="0">
                  <a:pos x="899" y="261"/>
                </a:cxn>
                <a:cxn ang="0">
                  <a:pos x="908" y="143"/>
                </a:cxn>
                <a:cxn ang="0">
                  <a:pos x="959" y="64"/>
                </a:cxn>
                <a:cxn ang="0">
                  <a:pos x="841" y="56"/>
                </a:cxn>
                <a:cxn ang="0">
                  <a:pos x="722" y="169"/>
                </a:cxn>
                <a:cxn ang="0">
                  <a:pos x="673" y="312"/>
                </a:cxn>
                <a:cxn ang="0">
                  <a:pos x="578" y="715"/>
                </a:cxn>
                <a:cxn ang="0">
                  <a:pos x="554" y="869"/>
                </a:cxn>
                <a:cxn ang="0">
                  <a:pos x="592" y="991"/>
                </a:cxn>
                <a:cxn ang="0">
                  <a:pos x="699" y="1024"/>
                </a:cxn>
                <a:cxn ang="0">
                  <a:pos x="822" y="968"/>
                </a:cxn>
                <a:cxn ang="0">
                  <a:pos x="943" y="787"/>
                </a:cxn>
                <a:cxn ang="0">
                  <a:pos x="978" y="692"/>
                </a:cxn>
                <a:cxn ang="0">
                  <a:pos x="1020" y="700"/>
                </a:cxn>
                <a:cxn ang="0">
                  <a:pos x="1013" y="761"/>
                </a:cxn>
                <a:cxn ang="0">
                  <a:pos x="931" y="920"/>
                </a:cxn>
                <a:cxn ang="0">
                  <a:pos x="778" y="1058"/>
                </a:cxn>
                <a:cxn ang="0">
                  <a:pos x="573" y="1060"/>
                </a:cxn>
                <a:cxn ang="0">
                  <a:pos x="450" y="938"/>
                </a:cxn>
                <a:cxn ang="0">
                  <a:pos x="405" y="953"/>
                </a:cxn>
                <a:cxn ang="0">
                  <a:pos x="291" y="1060"/>
                </a:cxn>
                <a:cxn ang="0">
                  <a:pos x="133" y="1070"/>
                </a:cxn>
                <a:cxn ang="0">
                  <a:pos x="19" y="994"/>
                </a:cxn>
                <a:cxn ang="0">
                  <a:pos x="24" y="840"/>
                </a:cxn>
                <a:cxn ang="0">
                  <a:pos x="138" y="787"/>
                </a:cxn>
                <a:cxn ang="0">
                  <a:pos x="198" y="838"/>
                </a:cxn>
                <a:cxn ang="0">
                  <a:pos x="161" y="968"/>
                </a:cxn>
                <a:cxn ang="0">
                  <a:pos x="166" y="1027"/>
                </a:cxn>
                <a:cxn ang="0">
                  <a:pos x="287" y="1006"/>
                </a:cxn>
                <a:cxn ang="0">
                  <a:pos x="398" y="840"/>
                </a:cxn>
                <a:cxn ang="0">
                  <a:pos x="482" y="501"/>
                </a:cxn>
                <a:cxn ang="0">
                  <a:pos x="533" y="243"/>
                </a:cxn>
                <a:cxn ang="0">
                  <a:pos x="510" y="102"/>
                </a:cxn>
                <a:cxn ang="0">
                  <a:pos x="433" y="54"/>
                </a:cxn>
                <a:cxn ang="0">
                  <a:pos x="324" y="79"/>
                </a:cxn>
                <a:cxn ang="0">
                  <a:pos x="182" y="225"/>
                </a:cxn>
                <a:cxn ang="0">
                  <a:pos x="117" y="383"/>
                </a:cxn>
                <a:cxn ang="0">
                  <a:pos x="75" y="386"/>
                </a:cxn>
                <a:cxn ang="0">
                  <a:pos x="70" y="348"/>
                </a:cxn>
                <a:cxn ang="0">
                  <a:pos x="131" y="205"/>
                </a:cxn>
                <a:cxn ang="0">
                  <a:pos x="268" y="49"/>
                </a:cxn>
              </a:cxnLst>
              <a:rect l="0" t="0" r="r" b="b"/>
              <a:pathLst>
                <a:path w="1090" h="1081">
                  <a:moveTo>
                    <a:pt x="422" y="0"/>
                  </a:moveTo>
                  <a:lnTo>
                    <a:pt x="447" y="3"/>
                  </a:lnTo>
                  <a:lnTo>
                    <a:pt x="478" y="5"/>
                  </a:lnTo>
                  <a:lnTo>
                    <a:pt x="508" y="16"/>
                  </a:lnTo>
                  <a:lnTo>
                    <a:pt x="543" y="31"/>
                  </a:lnTo>
                  <a:lnTo>
                    <a:pt x="575" y="54"/>
                  </a:lnTo>
                  <a:lnTo>
                    <a:pt x="606" y="87"/>
                  </a:lnTo>
                  <a:lnTo>
                    <a:pt x="631" y="128"/>
                  </a:lnTo>
                  <a:lnTo>
                    <a:pt x="654" y="182"/>
                  </a:lnTo>
                  <a:lnTo>
                    <a:pt x="666" y="159"/>
                  </a:lnTo>
                  <a:lnTo>
                    <a:pt x="685" y="131"/>
                  </a:lnTo>
                  <a:lnTo>
                    <a:pt x="706" y="100"/>
                  </a:lnTo>
                  <a:lnTo>
                    <a:pt x="734" y="72"/>
                  </a:lnTo>
                  <a:lnTo>
                    <a:pt x="764" y="44"/>
                  </a:lnTo>
                  <a:lnTo>
                    <a:pt x="799" y="21"/>
                  </a:lnTo>
                  <a:lnTo>
                    <a:pt x="841" y="5"/>
                  </a:lnTo>
                  <a:lnTo>
                    <a:pt x="885" y="0"/>
                  </a:lnTo>
                  <a:lnTo>
                    <a:pt x="910" y="3"/>
                  </a:lnTo>
                  <a:lnTo>
                    <a:pt x="941" y="5"/>
                  </a:lnTo>
                  <a:lnTo>
                    <a:pt x="971" y="13"/>
                  </a:lnTo>
                  <a:lnTo>
                    <a:pt x="1001" y="26"/>
                  </a:lnTo>
                  <a:lnTo>
                    <a:pt x="1029" y="41"/>
                  </a:lnTo>
                  <a:lnTo>
                    <a:pt x="1052" y="62"/>
                  </a:lnTo>
                  <a:lnTo>
                    <a:pt x="1073" y="87"/>
                  </a:lnTo>
                  <a:lnTo>
                    <a:pt x="1085" y="120"/>
                  </a:lnTo>
                  <a:lnTo>
                    <a:pt x="1090" y="159"/>
                  </a:lnTo>
                  <a:lnTo>
                    <a:pt x="1085" y="194"/>
                  </a:lnTo>
                  <a:lnTo>
                    <a:pt x="1073" y="225"/>
                  </a:lnTo>
                  <a:lnTo>
                    <a:pt x="1057" y="250"/>
                  </a:lnTo>
                  <a:lnTo>
                    <a:pt x="1036" y="271"/>
                  </a:lnTo>
                  <a:lnTo>
                    <a:pt x="1013" y="286"/>
                  </a:lnTo>
                  <a:lnTo>
                    <a:pt x="990" y="294"/>
                  </a:lnTo>
                  <a:lnTo>
                    <a:pt x="969" y="296"/>
                  </a:lnTo>
                  <a:lnTo>
                    <a:pt x="938" y="291"/>
                  </a:lnTo>
                  <a:lnTo>
                    <a:pt x="915" y="279"/>
                  </a:lnTo>
                  <a:lnTo>
                    <a:pt x="899" y="261"/>
                  </a:lnTo>
                  <a:lnTo>
                    <a:pt x="890" y="238"/>
                  </a:lnTo>
                  <a:lnTo>
                    <a:pt x="887" y="215"/>
                  </a:lnTo>
                  <a:lnTo>
                    <a:pt x="892" y="179"/>
                  </a:lnTo>
                  <a:lnTo>
                    <a:pt x="908" y="143"/>
                  </a:lnTo>
                  <a:lnTo>
                    <a:pt x="931" y="115"/>
                  </a:lnTo>
                  <a:lnTo>
                    <a:pt x="959" y="95"/>
                  </a:lnTo>
                  <a:lnTo>
                    <a:pt x="994" y="82"/>
                  </a:lnTo>
                  <a:lnTo>
                    <a:pt x="959" y="64"/>
                  </a:lnTo>
                  <a:lnTo>
                    <a:pt x="927" y="54"/>
                  </a:lnTo>
                  <a:lnTo>
                    <a:pt x="899" y="51"/>
                  </a:lnTo>
                  <a:lnTo>
                    <a:pt x="885" y="51"/>
                  </a:lnTo>
                  <a:lnTo>
                    <a:pt x="841" y="56"/>
                  </a:lnTo>
                  <a:lnTo>
                    <a:pt x="803" y="74"/>
                  </a:lnTo>
                  <a:lnTo>
                    <a:pt x="771" y="100"/>
                  </a:lnTo>
                  <a:lnTo>
                    <a:pt x="743" y="133"/>
                  </a:lnTo>
                  <a:lnTo>
                    <a:pt x="722" y="169"/>
                  </a:lnTo>
                  <a:lnTo>
                    <a:pt x="703" y="207"/>
                  </a:lnTo>
                  <a:lnTo>
                    <a:pt x="689" y="245"/>
                  </a:lnTo>
                  <a:lnTo>
                    <a:pt x="680" y="281"/>
                  </a:lnTo>
                  <a:lnTo>
                    <a:pt x="673" y="312"/>
                  </a:lnTo>
                  <a:lnTo>
                    <a:pt x="668" y="335"/>
                  </a:lnTo>
                  <a:lnTo>
                    <a:pt x="666" y="332"/>
                  </a:lnTo>
                  <a:lnTo>
                    <a:pt x="592" y="659"/>
                  </a:lnTo>
                  <a:lnTo>
                    <a:pt x="578" y="715"/>
                  </a:lnTo>
                  <a:lnTo>
                    <a:pt x="568" y="764"/>
                  </a:lnTo>
                  <a:lnTo>
                    <a:pt x="561" y="802"/>
                  </a:lnTo>
                  <a:lnTo>
                    <a:pt x="557" y="835"/>
                  </a:lnTo>
                  <a:lnTo>
                    <a:pt x="554" y="869"/>
                  </a:lnTo>
                  <a:lnTo>
                    <a:pt x="557" y="904"/>
                  </a:lnTo>
                  <a:lnTo>
                    <a:pt x="564" y="938"/>
                  </a:lnTo>
                  <a:lnTo>
                    <a:pt x="575" y="966"/>
                  </a:lnTo>
                  <a:lnTo>
                    <a:pt x="592" y="991"/>
                  </a:lnTo>
                  <a:lnTo>
                    <a:pt x="615" y="1009"/>
                  </a:lnTo>
                  <a:lnTo>
                    <a:pt x="640" y="1022"/>
                  </a:lnTo>
                  <a:lnTo>
                    <a:pt x="675" y="1027"/>
                  </a:lnTo>
                  <a:lnTo>
                    <a:pt x="699" y="1024"/>
                  </a:lnTo>
                  <a:lnTo>
                    <a:pt x="727" y="1019"/>
                  </a:lnTo>
                  <a:lnTo>
                    <a:pt x="757" y="1009"/>
                  </a:lnTo>
                  <a:lnTo>
                    <a:pt x="787" y="991"/>
                  </a:lnTo>
                  <a:lnTo>
                    <a:pt x="822" y="968"/>
                  </a:lnTo>
                  <a:lnTo>
                    <a:pt x="855" y="935"/>
                  </a:lnTo>
                  <a:lnTo>
                    <a:pt x="885" y="894"/>
                  </a:lnTo>
                  <a:lnTo>
                    <a:pt x="915" y="846"/>
                  </a:lnTo>
                  <a:lnTo>
                    <a:pt x="943" y="787"/>
                  </a:lnTo>
                  <a:lnTo>
                    <a:pt x="966" y="715"/>
                  </a:lnTo>
                  <a:lnTo>
                    <a:pt x="971" y="700"/>
                  </a:lnTo>
                  <a:lnTo>
                    <a:pt x="973" y="695"/>
                  </a:lnTo>
                  <a:lnTo>
                    <a:pt x="978" y="692"/>
                  </a:lnTo>
                  <a:lnTo>
                    <a:pt x="985" y="690"/>
                  </a:lnTo>
                  <a:lnTo>
                    <a:pt x="1006" y="690"/>
                  </a:lnTo>
                  <a:lnTo>
                    <a:pt x="1015" y="695"/>
                  </a:lnTo>
                  <a:lnTo>
                    <a:pt x="1020" y="700"/>
                  </a:lnTo>
                  <a:lnTo>
                    <a:pt x="1022" y="705"/>
                  </a:lnTo>
                  <a:lnTo>
                    <a:pt x="1022" y="713"/>
                  </a:lnTo>
                  <a:lnTo>
                    <a:pt x="1020" y="733"/>
                  </a:lnTo>
                  <a:lnTo>
                    <a:pt x="1013" y="761"/>
                  </a:lnTo>
                  <a:lnTo>
                    <a:pt x="999" y="794"/>
                  </a:lnTo>
                  <a:lnTo>
                    <a:pt x="983" y="835"/>
                  </a:lnTo>
                  <a:lnTo>
                    <a:pt x="959" y="876"/>
                  </a:lnTo>
                  <a:lnTo>
                    <a:pt x="931" y="920"/>
                  </a:lnTo>
                  <a:lnTo>
                    <a:pt x="901" y="960"/>
                  </a:lnTo>
                  <a:lnTo>
                    <a:pt x="864" y="999"/>
                  </a:lnTo>
                  <a:lnTo>
                    <a:pt x="822" y="1032"/>
                  </a:lnTo>
                  <a:lnTo>
                    <a:pt x="778" y="1058"/>
                  </a:lnTo>
                  <a:lnTo>
                    <a:pt x="727" y="1075"/>
                  </a:lnTo>
                  <a:lnTo>
                    <a:pt x="673" y="1081"/>
                  </a:lnTo>
                  <a:lnTo>
                    <a:pt x="620" y="1075"/>
                  </a:lnTo>
                  <a:lnTo>
                    <a:pt x="573" y="1060"/>
                  </a:lnTo>
                  <a:lnTo>
                    <a:pt x="533" y="1037"/>
                  </a:lnTo>
                  <a:lnTo>
                    <a:pt x="501" y="1006"/>
                  </a:lnTo>
                  <a:lnTo>
                    <a:pt x="473" y="973"/>
                  </a:lnTo>
                  <a:lnTo>
                    <a:pt x="450" y="938"/>
                  </a:lnTo>
                  <a:lnTo>
                    <a:pt x="436" y="899"/>
                  </a:lnTo>
                  <a:lnTo>
                    <a:pt x="431" y="909"/>
                  </a:lnTo>
                  <a:lnTo>
                    <a:pt x="419" y="927"/>
                  </a:lnTo>
                  <a:lnTo>
                    <a:pt x="405" y="953"/>
                  </a:lnTo>
                  <a:lnTo>
                    <a:pt x="384" y="981"/>
                  </a:lnTo>
                  <a:lnTo>
                    <a:pt x="359" y="1009"/>
                  </a:lnTo>
                  <a:lnTo>
                    <a:pt x="329" y="1037"/>
                  </a:lnTo>
                  <a:lnTo>
                    <a:pt x="291" y="1060"/>
                  </a:lnTo>
                  <a:lnTo>
                    <a:pt x="252" y="1075"/>
                  </a:lnTo>
                  <a:lnTo>
                    <a:pt x="205" y="1081"/>
                  </a:lnTo>
                  <a:lnTo>
                    <a:pt x="168" y="1078"/>
                  </a:lnTo>
                  <a:lnTo>
                    <a:pt x="133" y="1070"/>
                  </a:lnTo>
                  <a:lnTo>
                    <a:pt x="98" y="1060"/>
                  </a:lnTo>
                  <a:lnTo>
                    <a:pt x="68" y="1042"/>
                  </a:lnTo>
                  <a:lnTo>
                    <a:pt x="40" y="1022"/>
                  </a:lnTo>
                  <a:lnTo>
                    <a:pt x="19" y="994"/>
                  </a:lnTo>
                  <a:lnTo>
                    <a:pt x="5" y="960"/>
                  </a:lnTo>
                  <a:lnTo>
                    <a:pt x="0" y="922"/>
                  </a:lnTo>
                  <a:lnTo>
                    <a:pt x="7" y="879"/>
                  </a:lnTo>
                  <a:lnTo>
                    <a:pt x="24" y="840"/>
                  </a:lnTo>
                  <a:lnTo>
                    <a:pt x="52" y="812"/>
                  </a:lnTo>
                  <a:lnTo>
                    <a:pt x="84" y="792"/>
                  </a:lnTo>
                  <a:lnTo>
                    <a:pt x="121" y="784"/>
                  </a:lnTo>
                  <a:lnTo>
                    <a:pt x="138" y="787"/>
                  </a:lnTo>
                  <a:lnTo>
                    <a:pt x="156" y="792"/>
                  </a:lnTo>
                  <a:lnTo>
                    <a:pt x="175" y="802"/>
                  </a:lnTo>
                  <a:lnTo>
                    <a:pt x="189" y="817"/>
                  </a:lnTo>
                  <a:lnTo>
                    <a:pt x="198" y="838"/>
                  </a:lnTo>
                  <a:lnTo>
                    <a:pt x="203" y="866"/>
                  </a:lnTo>
                  <a:lnTo>
                    <a:pt x="198" y="904"/>
                  </a:lnTo>
                  <a:lnTo>
                    <a:pt x="182" y="940"/>
                  </a:lnTo>
                  <a:lnTo>
                    <a:pt x="161" y="968"/>
                  </a:lnTo>
                  <a:lnTo>
                    <a:pt x="133" y="989"/>
                  </a:lnTo>
                  <a:lnTo>
                    <a:pt x="100" y="999"/>
                  </a:lnTo>
                  <a:lnTo>
                    <a:pt x="135" y="1017"/>
                  </a:lnTo>
                  <a:lnTo>
                    <a:pt x="166" y="1027"/>
                  </a:lnTo>
                  <a:lnTo>
                    <a:pt x="194" y="1029"/>
                  </a:lnTo>
                  <a:lnTo>
                    <a:pt x="210" y="1029"/>
                  </a:lnTo>
                  <a:lnTo>
                    <a:pt x="249" y="1024"/>
                  </a:lnTo>
                  <a:lnTo>
                    <a:pt x="287" y="1006"/>
                  </a:lnTo>
                  <a:lnTo>
                    <a:pt x="319" y="978"/>
                  </a:lnTo>
                  <a:lnTo>
                    <a:pt x="350" y="940"/>
                  </a:lnTo>
                  <a:lnTo>
                    <a:pt x="375" y="894"/>
                  </a:lnTo>
                  <a:lnTo>
                    <a:pt x="398" y="840"/>
                  </a:lnTo>
                  <a:lnTo>
                    <a:pt x="415" y="782"/>
                  </a:lnTo>
                  <a:lnTo>
                    <a:pt x="440" y="677"/>
                  </a:lnTo>
                  <a:lnTo>
                    <a:pt x="464" y="582"/>
                  </a:lnTo>
                  <a:lnTo>
                    <a:pt x="482" y="501"/>
                  </a:lnTo>
                  <a:lnTo>
                    <a:pt x="498" y="432"/>
                  </a:lnTo>
                  <a:lnTo>
                    <a:pt x="524" y="319"/>
                  </a:lnTo>
                  <a:lnTo>
                    <a:pt x="531" y="276"/>
                  </a:lnTo>
                  <a:lnTo>
                    <a:pt x="533" y="243"/>
                  </a:lnTo>
                  <a:lnTo>
                    <a:pt x="536" y="215"/>
                  </a:lnTo>
                  <a:lnTo>
                    <a:pt x="533" y="169"/>
                  </a:lnTo>
                  <a:lnTo>
                    <a:pt x="524" y="131"/>
                  </a:lnTo>
                  <a:lnTo>
                    <a:pt x="510" y="102"/>
                  </a:lnTo>
                  <a:lnTo>
                    <a:pt x="492" y="82"/>
                  </a:lnTo>
                  <a:lnTo>
                    <a:pt x="473" y="69"/>
                  </a:lnTo>
                  <a:lnTo>
                    <a:pt x="452" y="59"/>
                  </a:lnTo>
                  <a:lnTo>
                    <a:pt x="433" y="54"/>
                  </a:lnTo>
                  <a:lnTo>
                    <a:pt x="415" y="54"/>
                  </a:lnTo>
                  <a:lnTo>
                    <a:pt x="389" y="56"/>
                  </a:lnTo>
                  <a:lnTo>
                    <a:pt x="356" y="64"/>
                  </a:lnTo>
                  <a:lnTo>
                    <a:pt x="324" y="79"/>
                  </a:lnTo>
                  <a:lnTo>
                    <a:pt x="289" y="100"/>
                  </a:lnTo>
                  <a:lnTo>
                    <a:pt x="252" y="131"/>
                  </a:lnTo>
                  <a:lnTo>
                    <a:pt x="217" y="171"/>
                  </a:lnTo>
                  <a:lnTo>
                    <a:pt x="182" y="225"/>
                  </a:lnTo>
                  <a:lnTo>
                    <a:pt x="152" y="289"/>
                  </a:lnTo>
                  <a:lnTo>
                    <a:pt x="124" y="365"/>
                  </a:lnTo>
                  <a:lnTo>
                    <a:pt x="121" y="376"/>
                  </a:lnTo>
                  <a:lnTo>
                    <a:pt x="117" y="383"/>
                  </a:lnTo>
                  <a:lnTo>
                    <a:pt x="112" y="388"/>
                  </a:lnTo>
                  <a:lnTo>
                    <a:pt x="105" y="391"/>
                  </a:lnTo>
                  <a:lnTo>
                    <a:pt x="84" y="391"/>
                  </a:lnTo>
                  <a:lnTo>
                    <a:pt x="75" y="386"/>
                  </a:lnTo>
                  <a:lnTo>
                    <a:pt x="73" y="381"/>
                  </a:lnTo>
                  <a:lnTo>
                    <a:pt x="68" y="376"/>
                  </a:lnTo>
                  <a:lnTo>
                    <a:pt x="68" y="368"/>
                  </a:lnTo>
                  <a:lnTo>
                    <a:pt x="70" y="348"/>
                  </a:lnTo>
                  <a:lnTo>
                    <a:pt x="77" y="319"/>
                  </a:lnTo>
                  <a:lnTo>
                    <a:pt x="91" y="286"/>
                  </a:lnTo>
                  <a:lnTo>
                    <a:pt x="107" y="245"/>
                  </a:lnTo>
                  <a:lnTo>
                    <a:pt x="131" y="205"/>
                  </a:lnTo>
                  <a:lnTo>
                    <a:pt x="159" y="161"/>
                  </a:lnTo>
                  <a:lnTo>
                    <a:pt x="191" y="120"/>
                  </a:lnTo>
                  <a:lnTo>
                    <a:pt x="228" y="82"/>
                  </a:lnTo>
                  <a:lnTo>
                    <a:pt x="268" y="49"/>
                  </a:lnTo>
                  <a:lnTo>
                    <a:pt x="315" y="23"/>
                  </a:lnTo>
                  <a:lnTo>
                    <a:pt x="366" y="5"/>
                  </a:lnTo>
                  <a:lnTo>
                    <a:pt x="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8" name="Freeform 38"/>
            <p:cNvSpPr>
              <a:spLocks noEditPoints="1"/>
            </p:cNvSpPr>
            <p:nvPr/>
          </p:nvSpPr>
          <p:spPr bwMode="auto">
            <a:xfrm>
              <a:off x="6350" y="2130"/>
              <a:ext cx="1043" cy="1685"/>
            </a:xfrm>
            <a:custGeom>
              <a:avLst/>
              <a:gdLst/>
              <a:ahLst/>
              <a:cxnLst>
                <a:cxn ang="0">
                  <a:pos x="442" y="681"/>
                </a:cxn>
                <a:cxn ang="0">
                  <a:pos x="314" y="819"/>
                </a:cxn>
                <a:cxn ang="0">
                  <a:pos x="225" y="1041"/>
                </a:cxn>
                <a:cxn ang="0">
                  <a:pos x="179" y="1243"/>
                </a:cxn>
                <a:cxn ang="0">
                  <a:pos x="158" y="1407"/>
                </a:cxn>
                <a:cxn ang="0">
                  <a:pos x="174" y="1519"/>
                </a:cxn>
                <a:cxn ang="0">
                  <a:pos x="228" y="1608"/>
                </a:cxn>
                <a:cxn ang="0">
                  <a:pos x="328" y="1629"/>
                </a:cxn>
                <a:cxn ang="0">
                  <a:pos x="449" y="1565"/>
                </a:cxn>
                <a:cxn ang="0">
                  <a:pos x="558" y="1442"/>
                </a:cxn>
                <a:cxn ang="0">
                  <a:pos x="582" y="1396"/>
                </a:cxn>
                <a:cxn ang="0">
                  <a:pos x="698" y="906"/>
                </a:cxn>
                <a:cxn ang="0">
                  <a:pos x="705" y="855"/>
                </a:cxn>
                <a:cxn ang="0">
                  <a:pos x="684" y="784"/>
                </a:cxn>
                <a:cxn ang="0">
                  <a:pos x="630" y="697"/>
                </a:cxn>
                <a:cxn ang="0">
                  <a:pos x="533" y="653"/>
                </a:cxn>
                <a:cxn ang="0">
                  <a:pos x="1029" y="2"/>
                </a:cxn>
                <a:cxn ang="0">
                  <a:pos x="1043" y="17"/>
                </a:cxn>
                <a:cxn ang="0">
                  <a:pos x="726" y="1402"/>
                </a:cxn>
                <a:cxn ang="0">
                  <a:pos x="712" y="1483"/>
                </a:cxn>
                <a:cxn ang="0">
                  <a:pos x="724" y="1591"/>
                </a:cxn>
                <a:cxn ang="0">
                  <a:pos x="777" y="1629"/>
                </a:cxn>
                <a:cxn ang="0">
                  <a:pos x="859" y="1575"/>
                </a:cxn>
                <a:cxn ang="0">
                  <a:pos x="914" y="1442"/>
                </a:cxn>
                <a:cxn ang="0">
                  <a:pos x="949" y="1307"/>
                </a:cxn>
                <a:cxn ang="0">
                  <a:pos x="984" y="1292"/>
                </a:cxn>
                <a:cxn ang="0">
                  <a:pos x="1001" y="1307"/>
                </a:cxn>
                <a:cxn ang="0">
                  <a:pos x="996" y="1343"/>
                </a:cxn>
                <a:cxn ang="0">
                  <a:pos x="973" y="1440"/>
                </a:cxn>
                <a:cxn ang="0">
                  <a:pos x="912" y="1596"/>
                </a:cxn>
                <a:cxn ang="0">
                  <a:pos x="817" y="1677"/>
                </a:cxn>
                <a:cxn ang="0">
                  <a:pos x="679" y="1660"/>
                </a:cxn>
                <a:cxn ang="0">
                  <a:pos x="589" y="1552"/>
                </a:cxn>
                <a:cxn ang="0">
                  <a:pos x="482" y="1603"/>
                </a:cxn>
                <a:cxn ang="0">
                  <a:pos x="365" y="1672"/>
                </a:cxn>
                <a:cxn ang="0">
                  <a:pos x="291" y="1685"/>
                </a:cxn>
                <a:cxn ang="0">
                  <a:pos x="123" y="1624"/>
                </a:cxn>
                <a:cxn ang="0">
                  <a:pos x="21" y="1458"/>
                </a:cxn>
                <a:cxn ang="0">
                  <a:pos x="7" y="1207"/>
                </a:cxn>
                <a:cxn ang="0">
                  <a:pos x="93" y="937"/>
                </a:cxn>
                <a:cxn ang="0">
                  <a:pos x="256" y="725"/>
                </a:cxn>
                <a:cxn ang="0">
                  <a:pos x="458" y="610"/>
                </a:cxn>
                <a:cxn ang="0">
                  <a:pos x="617" y="623"/>
                </a:cxn>
                <a:cxn ang="0">
                  <a:pos x="707" y="712"/>
                </a:cxn>
                <a:cxn ang="0">
                  <a:pos x="868" y="137"/>
                </a:cxn>
                <a:cxn ang="0">
                  <a:pos x="856" y="112"/>
                </a:cxn>
                <a:cxn ang="0">
                  <a:pos x="796" y="97"/>
                </a:cxn>
                <a:cxn ang="0">
                  <a:pos x="710" y="86"/>
                </a:cxn>
                <a:cxn ang="0">
                  <a:pos x="721" y="30"/>
                </a:cxn>
                <a:cxn ang="0">
                  <a:pos x="782" y="20"/>
                </a:cxn>
                <a:cxn ang="0">
                  <a:pos x="896" y="10"/>
                </a:cxn>
                <a:cxn ang="0">
                  <a:pos x="996" y="0"/>
                </a:cxn>
              </a:cxnLst>
              <a:rect l="0" t="0" r="r" b="b"/>
              <a:pathLst>
                <a:path w="1043" h="1685">
                  <a:moveTo>
                    <a:pt x="533" y="653"/>
                  </a:moveTo>
                  <a:lnTo>
                    <a:pt x="488" y="661"/>
                  </a:lnTo>
                  <a:lnTo>
                    <a:pt x="442" y="681"/>
                  </a:lnTo>
                  <a:lnTo>
                    <a:pt x="398" y="717"/>
                  </a:lnTo>
                  <a:lnTo>
                    <a:pt x="353" y="763"/>
                  </a:lnTo>
                  <a:lnTo>
                    <a:pt x="314" y="819"/>
                  </a:lnTo>
                  <a:lnTo>
                    <a:pt x="279" y="883"/>
                  </a:lnTo>
                  <a:lnTo>
                    <a:pt x="260" y="927"/>
                  </a:lnTo>
                  <a:lnTo>
                    <a:pt x="225" y="1041"/>
                  </a:lnTo>
                  <a:lnTo>
                    <a:pt x="207" y="1108"/>
                  </a:lnTo>
                  <a:lnTo>
                    <a:pt x="191" y="1174"/>
                  </a:lnTo>
                  <a:lnTo>
                    <a:pt x="179" y="1243"/>
                  </a:lnTo>
                  <a:lnTo>
                    <a:pt x="167" y="1305"/>
                  </a:lnTo>
                  <a:lnTo>
                    <a:pt x="160" y="1361"/>
                  </a:lnTo>
                  <a:lnTo>
                    <a:pt x="158" y="1407"/>
                  </a:lnTo>
                  <a:lnTo>
                    <a:pt x="160" y="1442"/>
                  </a:lnTo>
                  <a:lnTo>
                    <a:pt x="165" y="1481"/>
                  </a:lnTo>
                  <a:lnTo>
                    <a:pt x="174" y="1519"/>
                  </a:lnTo>
                  <a:lnTo>
                    <a:pt x="186" y="1555"/>
                  </a:lnTo>
                  <a:lnTo>
                    <a:pt x="205" y="1585"/>
                  </a:lnTo>
                  <a:lnTo>
                    <a:pt x="228" y="1608"/>
                  </a:lnTo>
                  <a:lnTo>
                    <a:pt x="258" y="1626"/>
                  </a:lnTo>
                  <a:lnTo>
                    <a:pt x="295" y="1631"/>
                  </a:lnTo>
                  <a:lnTo>
                    <a:pt x="328" y="1629"/>
                  </a:lnTo>
                  <a:lnTo>
                    <a:pt x="365" y="1616"/>
                  </a:lnTo>
                  <a:lnTo>
                    <a:pt x="405" y="1598"/>
                  </a:lnTo>
                  <a:lnTo>
                    <a:pt x="449" y="1565"/>
                  </a:lnTo>
                  <a:lnTo>
                    <a:pt x="495" y="1522"/>
                  </a:lnTo>
                  <a:lnTo>
                    <a:pt x="542" y="1463"/>
                  </a:lnTo>
                  <a:lnTo>
                    <a:pt x="558" y="1442"/>
                  </a:lnTo>
                  <a:lnTo>
                    <a:pt x="570" y="1427"/>
                  </a:lnTo>
                  <a:lnTo>
                    <a:pt x="577" y="1412"/>
                  </a:lnTo>
                  <a:lnTo>
                    <a:pt x="582" y="1396"/>
                  </a:lnTo>
                  <a:lnTo>
                    <a:pt x="586" y="1373"/>
                  </a:lnTo>
                  <a:lnTo>
                    <a:pt x="589" y="1373"/>
                  </a:lnTo>
                  <a:lnTo>
                    <a:pt x="698" y="906"/>
                  </a:lnTo>
                  <a:lnTo>
                    <a:pt x="703" y="888"/>
                  </a:lnTo>
                  <a:lnTo>
                    <a:pt x="705" y="865"/>
                  </a:lnTo>
                  <a:lnTo>
                    <a:pt x="705" y="855"/>
                  </a:lnTo>
                  <a:lnTo>
                    <a:pt x="700" y="837"/>
                  </a:lnTo>
                  <a:lnTo>
                    <a:pt x="693" y="812"/>
                  </a:lnTo>
                  <a:lnTo>
                    <a:pt x="684" y="784"/>
                  </a:lnTo>
                  <a:lnTo>
                    <a:pt x="672" y="753"/>
                  </a:lnTo>
                  <a:lnTo>
                    <a:pt x="654" y="722"/>
                  </a:lnTo>
                  <a:lnTo>
                    <a:pt x="630" y="697"/>
                  </a:lnTo>
                  <a:lnTo>
                    <a:pt x="605" y="674"/>
                  </a:lnTo>
                  <a:lnTo>
                    <a:pt x="572" y="658"/>
                  </a:lnTo>
                  <a:lnTo>
                    <a:pt x="533" y="653"/>
                  </a:lnTo>
                  <a:close/>
                  <a:moveTo>
                    <a:pt x="996" y="0"/>
                  </a:moveTo>
                  <a:lnTo>
                    <a:pt x="1022" y="0"/>
                  </a:lnTo>
                  <a:lnTo>
                    <a:pt x="1029" y="2"/>
                  </a:lnTo>
                  <a:lnTo>
                    <a:pt x="1033" y="5"/>
                  </a:lnTo>
                  <a:lnTo>
                    <a:pt x="1040" y="12"/>
                  </a:lnTo>
                  <a:lnTo>
                    <a:pt x="1043" y="17"/>
                  </a:lnTo>
                  <a:lnTo>
                    <a:pt x="1043" y="25"/>
                  </a:lnTo>
                  <a:lnTo>
                    <a:pt x="1040" y="20"/>
                  </a:lnTo>
                  <a:lnTo>
                    <a:pt x="726" y="1402"/>
                  </a:lnTo>
                  <a:lnTo>
                    <a:pt x="719" y="1430"/>
                  </a:lnTo>
                  <a:lnTo>
                    <a:pt x="717" y="1455"/>
                  </a:lnTo>
                  <a:lnTo>
                    <a:pt x="712" y="1483"/>
                  </a:lnTo>
                  <a:lnTo>
                    <a:pt x="712" y="1542"/>
                  </a:lnTo>
                  <a:lnTo>
                    <a:pt x="717" y="1568"/>
                  </a:lnTo>
                  <a:lnTo>
                    <a:pt x="724" y="1591"/>
                  </a:lnTo>
                  <a:lnTo>
                    <a:pt x="735" y="1611"/>
                  </a:lnTo>
                  <a:lnTo>
                    <a:pt x="752" y="1624"/>
                  </a:lnTo>
                  <a:lnTo>
                    <a:pt x="777" y="1629"/>
                  </a:lnTo>
                  <a:lnTo>
                    <a:pt x="807" y="1621"/>
                  </a:lnTo>
                  <a:lnTo>
                    <a:pt x="835" y="1603"/>
                  </a:lnTo>
                  <a:lnTo>
                    <a:pt x="859" y="1575"/>
                  </a:lnTo>
                  <a:lnTo>
                    <a:pt x="880" y="1540"/>
                  </a:lnTo>
                  <a:lnTo>
                    <a:pt x="898" y="1494"/>
                  </a:lnTo>
                  <a:lnTo>
                    <a:pt x="914" y="1442"/>
                  </a:lnTo>
                  <a:lnTo>
                    <a:pt x="931" y="1389"/>
                  </a:lnTo>
                  <a:lnTo>
                    <a:pt x="945" y="1333"/>
                  </a:lnTo>
                  <a:lnTo>
                    <a:pt x="949" y="1307"/>
                  </a:lnTo>
                  <a:lnTo>
                    <a:pt x="956" y="1294"/>
                  </a:lnTo>
                  <a:lnTo>
                    <a:pt x="973" y="1292"/>
                  </a:lnTo>
                  <a:lnTo>
                    <a:pt x="984" y="1292"/>
                  </a:lnTo>
                  <a:lnTo>
                    <a:pt x="994" y="1297"/>
                  </a:lnTo>
                  <a:lnTo>
                    <a:pt x="998" y="1302"/>
                  </a:lnTo>
                  <a:lnTo>
                    <a:pt x="1001" y="1307"/>
                  </a:lnTo>
                  <a:lnTo>
                    <a:pt x="1001" y="1315"/>
                  </a:lnTo>
                  <a:lnTo>
                    <a:pt x="998" y="1322"/>
                  </a:lnTo>
                  <a:lnTo>
                    <a:pt x="996" y="1343"/>
                  </a:lnTo>
                  <a:lnTo>
                    <a:pt x="989" y="1368"/>
                  </a:lnTo>
                  <a:lnTo>
                    <a:pt x="982" y="1404"/>
                  </a:lnTo>
                  <a:lnTo>
                    <a:pt x="973" y="1440"/>
                  </a:lnTo>
                  <a:lnTo>
                    <a:pt x="949" y="1517"/>
                  </a:lnTo>
                  <a:lnTo>
                    <a:pt x="935" y="1552"/>
                  </a:lnTo>
                  <a:lnTo>
                    <a:pt x="912" y="1596"/>
                  </a:lnTo>
                  <a:lnTo>
                    <a:pt x="884" y="1631"/>
                  </a:lnTo>
                  <a:lnTo>
                    <a:pt x="854" y="1660"/>
                  </a:lnTo>
                  <a:lnTo>
                    <a:pt x="817" y="1677"/>
                  </a:lnTo>
                  <a:lnTo>
                    <a:pt x="775" y="1685"/>
                  </a:lnTo>
                  <a:lnTo>
                    <a:pt x="724" y="1680"/>
                  </a:lnTo>
                  <a:lnTo>
                    <a:pt x="679" y="1660"/>
                  </a:lnTo>
                  <a:lnTo>
                    <a:pt x="640" y="1634"/>
                  </a:lnTo>
                  <a:lnTo>
                    <a:pt x="610" y="1596"/>
                  </a:lnTo>
                  <a:lnTo>
                    <a:pt x="589" y="1552"/>
                  </a:lnTo>
                  <a:lnTo>
                    <a:pt x="575" y="1504"/>
                  </a:lnTo>
                  <a:lnTo>
                    <a:pt x="526" y="1560"/>
                  </a:lnTo>
                  <a:lnTo>
                    <a:pt x="482" y="1603"/>
                  </a:lnTo>
                  <a:lnTo>
                    <a:pt x="440" y="1637"/>
                  </a:lnTo>
                  <a:lnTo>
                    <a:pt x="400" y="1660"/>
                  </a:lnTo>
                  <a:lnTo>
                    <a:pt x="365" y="1672"/>
                  </a:lnTo>
                  <a:lnTo>
                    <a:pt x="335" y="1680"/>
                  </a:lnTo>
                  <a:lnTo>
                    <a:pt x="309" y="1685"/>
                  </a:lnTo>
                  <a:lnTo>
                    <a:pt x="291" y="1685"/>
                  </a:lnTo>
                  <a:lnTo>
                    <a:pt x="230" y="1677"/>
                  </a:lnTo>
                  <a:lnTo>
                    <a:pt x="174" y="1657"/>
                  </a:lnTo>
                  <a:lnTo>
                    <a:pt x="123" y="1624"/>
                  </a:lnTo>
                  <a:lnTo>
                    <a:pt x="81" y="1578"/>
                  </a:lnTo>
                  <a:lnTo>
                    <a:pt x="46" y="1522"/>
                  </a:lnTo>
                  <a:lnTo>
                    <a:pt x="21" y="1458"/>
                  </a:lnTo>
                  <a:lnTo>
                    <a:pt x="4" y="1384"/>
                  </a:lnTo>
                  <a:lnTo>
                    <a:pt x="0" y="1302"/>
                  </a:lnTo>
                  <a:lnTo>
                    <a:pt x="7" y="1207"/>
                  </a:lnTo>
                  <a:lnTo>
                    <a:pt x="25" y="1113"/>
                  </a:lnTo>
                  <a:lnTo>
                    <a:pt x="53" y="1024"/>
                  </a:lnTo>
                  <a:lnTo>
                    <a:pt x="93" y="937"/>
                  </a:lnTo>
                  <a:lnTo>
                    <a:pt x="142" y="858"/>
                  </a:lnTo>
                  <a:lnTo>
                    <a:pt x="195" y="786"/>
                  </a:lnTo>
                  <a:lnTo>
                    <a:pt x="256" y="725"/>
                  </a:lnTo>
                  <a:lnTo>
                    <a:pt x="321" y="674"/>
                  </a:lnTo>
                  <a:lnTo>
                    <a:pt x="388" y="635"/>
                  </a:lnTo>
                  <a:lnTo>
                    <a:pt x="458" y="610"/>
                  </a:lnTo>
                  <a:lnTo>
                    <a:pt x="528" y="602"/>
                  </a:lnTo>
                  <a:lnTo>
                    <a:pt x="575" y="607"/>
                  </a:lnTo>
                  <a:lnTo>
                    <a:pt x="617" y="623"/>
                  </a:lnTo>
                  <a:lnTo>
                    <a:pt x="651" y="646"/>
                  </a:lnTo>
                  <a:lnTo>
                    <a:pt x="682" y="676"/>
                  </a:lnTo>
                  <a:lnTo>
                    <a:pt x="707" y="712"/>
                  </a:lnTo>
                  <a:lnTo>
                    <a:pt x="731" y="755"/>
                  </a:lnTo>
                  <a:lnTo>
                    <a:pt x="861" y="186"/>
                  </a:lnTo>
                  <a:lnTo>
                    <a:pt x="868" y="137"/>
                  </a:lnTo>
                  <a:lnTo>
                    <a:pt x="868" y="127"/>
                  </a:lnTo>
                  <a:lnTo>
                    <a:pt x="863" y="120"/>
                  </a:lnTo>
                  <a:lnTo>
                    <a:pt x="856" y="112"/>
                  </a:lnTo>
                  <a:lnTo>
                    <a:pt x="845" y="104"/>
                  </a:lnTo>
                  <a:lnTo>
                    <a:pt x="826" y="102"/>
                  </a:lnTo>
                  <a:lnTo>
                    <a:pt x="796" y="97"/>
                  </a:lnTo>
                  <a:lnTo>
                    <a:pt x="735" y="97"/>
                  </a:lnTo>
                  <a:lnTo>
                    <a:pt x="719" y="94"/>
                  </a:lnTo>
                  <a:lnTo>
                    <a:pt x="710" y="86"/>
                  </a:lnTo>
                  <a:lnTo>
                    <a:pt x="707" y="71"/>
                  </a:lnTo>
                  <a:lnTo>
                    <a:pt x="712" y="45"/>
                  </a:lnTo>
                  <a:lnTo>
                    <a:pt x="721" y="30"/>
                  </a:lnTo>
                  <a:lnTo>
                    <a:pt x="735" y="25"/>
                  </a:lnTo>
                  <a:lnTo>
                    <a:pt x="754" y="22"/>
                  </a:lnTo>
                  <a:lnTo>
                    <a:pt x="782" y="20"/>
                  </a:lnTo>
                  <a:lnTo>
                    <a:pt x="817" y="17"/>
                  </a:lnTo>
                  <a:lnTo>
                    <a:pt x="856" y="12"/>
                  </a:lnTo>
                  <a:lnTo>
                    <a:pt x="896" y="10"/>
                  </a:lnTo>
                  <a:lnTo>
                    <a:pt x="935" y="5"/>
                  </a:lnTo>
                  <a:lnTo>
                    <a:pt x="970" y="2"/>
                  </a:lnTo>
                  <a:lnTo>
                    <a:pt x="9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7493" y="2730"/>
              <a:ext cx="924" cy="1083"/>
            </a:xfrm>
            <a:custGeom>
              <a:avLst/>
              <a:gdLst/>
              <a:ahLst/>
              <a:cxnLst>
                <a:cxn ang="0">
                  <a:pos x="505" y="15"/>
                </a:cxn>
                <a:cxn ang="0">
                  <a:pos x="596" y="102"/>
                </a:cxn>
                <a:cxn ang="0">
                  <a:pos x="677" y="176"/>
                </a:cxn>
                <a:cxn ang="0">
                  <a:pos x="756" y="168"/>
                </a:cxn>
                <a:cxn ang="0">
                  <a:pos x="840" y="79"/>
                </a:cxn>
                <a:cxn ang="0">
                  <a:pos x="886" y="5"/>
                </a:cxn>
                <a:cxn ang="0">
                  <a:pos x="921" y="10"/>
                </a:cxn>
                <a:cxn ang="0">
                  <a:pos x="921" y="30"/>
                </a:cxn>
                <a:cxn ang="0">
                  <a:pos x="893" y="89"/>
                </a:cxn>
                <a:cxn ang="0">
                  <a:pos x="814" y="201"/>
                </a:cxn>
                <a:cxn ang="0">
                  <a:pos x="670" y="375"/>
                </a:cxn>
                <a:cxn ang="0">
                  <a:pos x="579" y="467"/>
                </a:cxn>
                <a:cxn ang="0">
                  <a:pos x="493" y="549"/>
                </a:cxn>
                <a:cxn ang="0">
                  <a:pos x="356" y="682"/>
                </a:cxn>
                <a:cxn ang="0">
                  <a:pos x="200" y="855"/>
                </a:cxn>
                <a:cxn ang="0">
                  <a:pos x="200" y="855"/>
                </a:cxn>
                <a:cxn ang="0">
                  <a:pos x="256" y="848"/>
                </a:cxn>
                <a:cxn ang="0">
                  <a:pos x="367" y="873"/>
                </a:cxn>
                <a:cxn ang="0">
                  <a:pos x="495" y="917"/>
                </a:cxn>
                <a:cxn ang="0">
                  <a:pos x="602" y="909"/>
                </a:cxn>
                <a:cxn ang="0">
                  <a:pos x="714" y="850"/>
                </a:cxn>
                <a:cxn ang="0">
                  <a:pos x="798" y="720"/>
                </a:cxn>
                <a:cxn ang="0">
                  <a:pos x="814" y="694"/>
                </a:cxn>
                <a:cxn ang="0">
                  <a:pos x="845" y="692"/>
                </a:cxn>
                <a:cxn ang="0">
                  <a:pos x="856" y="712"/>
                </a:cxn>
                <a:cxn ang="0">
                  <a:pos x="828" y="807"/>
                </a:cxn>
                <a:cxn ang="0">
                  <a:pos x="749" y="942"/>
                </a:cxn>
                <a:cxn ang="0">
                  <a:pos x="623" y="1052"/>
                </a:cxn>
                <a:cxn ang="0">
                  <a:pos x="479" y="1075"/>
                </a:cxn>
                <a:cxn ang="0">
                  <a:pos x="398" y="1021"/>
                </a:cxn>
                <a:cxn ang="0">
                  <a:pos x="321" y="929"/>
                </a:cxn>
                <a:cxn ang="0">
                  <a:pos x="249" y="901"/>
                </a:cxn>
                <a:cxn ang="0">
                  <a:pos x="130" y="962"/>
                </a:cxn>
                <a:cxn ang="0">
                  <a:pos x="58" y="1062"/>
                </a:cxn>
                <a:cxn ang="0">
                  <a:pos x="35" y="1083"/>
                </a:cxn>
                <a:cxn ang="0">
                  <a:pos x="4" y="1072"/>
                </a:cxn>
                <a:cxn ang="0">
                  <a:pos x="4" y="1047"/>
                </a:cxn>
                <a:cxn ang="0">
                  <a:pos x="58" y="955"/>
                </a:cxn>
                <a:cxn ang="0">
                  <a:pos x="174" y="802"/>
                </a:cxn>
                <a:cxn ang="0">
                  <a:pos x="437" y="528"/>
                </a:cxn>
                <a:cxn ang="0">
                  <a:pos x="523" y="447"/>
                </a:cxn>
                <a:cxn ang="0">
                  <a:pos x="633" y="337"/>
                </a:cxn>
                <a:cxn ang="0">
                  <a:pos x="726" y="232"/>
                </a:cxn>
                <a:cxn ang="0">
                  <a:pos x="654" y="227"/>
                </a:cxn>
                <a:cxn ang="0">
                  <a:pos x="558" y="194"/>
                </a:cxn>
                <a:cxn ang="0">
                  <a:pos x="421" y="161"/>
                </a:cxn>
                <a:cxn ang="0">
                  <a:pos x="365" y="166"/>
                </a:cxn>
                <a:cxn ang="0">
                  <a:pos x="279" y="207"/>
                </a:cxn>
                <a:cxn ang="0">
                  <a:pos x="232" y="275"/>
                </a:cxn>
                <a:cxn ang="0">
                  <a:pos x="223" y="291"/>
                </a:cxn>
                <a:cxn ang="0">
                  <a:pos x="195" y="296"/>
                </a:cxn>
                <a:cxn ang="0">
                  <a:pos x="181" y="278"/>
                </a:cxn>
                <a:cxn ang="0">
                  <a:pos x="193" y="224"/>
                </a:cxn>
                <a:cxn ang="0">
                  <a:pos x="251" y="117"/>
                </a:cxn>
                <a:cxn ang="0">
                  <a:pos x="353" y="23"/>
                </a:cxn>
              </a:cxnLst>
              <a:rect l="0" t="0" r="r" b="b"/>
              <a:pathLst>
                <a:path w="924" h="1083">
                  <a:moveTo>
                    <a:pt x="444" y="0"/>
                  </a:moveTo>
                  <a:lnTo>
                    <a:pt x="477" y="5"/>
                  </a:lnTo>
                  <a:lnTo>
                    <a:pt x="505" y="15"/>
                  </a:lnTo>
                  <a:lnTo>
                    <a:pt x="530" y="30"/>
                  </a:lnTo>
                  <a:lnTo>
                    <a:pt x="554" y="51"/>
                  </a:lnTo>
                  <a:lnTo>
                    <a:pt x="596" y="102"/>
                  </a:lnTo>
                  <a:lnTo>
                    <a:pt x="633" y="148"/>
                  </a:lnTo>
                  <a:lnTo>
                    <a:pt x="654" y="166"/>
                  </a:lnTo>
                  <a:lnTo>
                    <a:pt x="677" y="176"/>
                  </a:lnTo>
                  <a:lnTo>
                    <a:pt x="705" y="181"/>
                  </a:lnTo>
                  <a:lnTo>
                    <a:pt x="731" y="178"/>
                  </a:lnTo>
                  <a:lnTo>
                    <a:pt x="756" y="168"/>
                  </a:lnTo>
                  <a:lnTo>
                    <a:pt x="782" y="148"/>
                  </a:lnTo>
                  <a:lnTo>
                    <a:pt x="810" y="120"/>
                  </a:lnTo>
                  <a:lnTo>
                    <a:pt x="840" y="79"/>
                  </a:lnTo>
                  <a:lnTo>
                    <a:pt x="870" y="28"/>
                  </a:lnTo>
                  <a:lnTo>
                    <a:pt x="875" y="18"/>
                  </a:lnTo>
                  <a:lnTo>
                    <a:pt x="886" y="5"/>
                  </a:lnTo>
                  <a:lnTo>
                    <a:pt x="893" y="2"/>
                  </a:lnTo>
                  <a:lnTo>
                    <a:pt x="907" y="2"/>
                  </a:lnTo>
                  <a:lnTo>
                    <a:pt x="921" y="10"/>
                  </a:lnTo>
                  <a:lnTo>
                    <a:pt x="924" y="18"/>
                  </a:lnTo>
                  <a:lnTo>
                    <a:pt x="924" y="25"/>
                  </a:lnTo>
                  <a:lnTo>
                    <a:pt x="921" y="30"/>
                  </a:lnTo>
                  <a:lnTo>
                    <a:pt x="917" y="43"/>
                  </a:lnTo>
                  <a:lnTo>
                    <a:pt x="907" y="64"/>
                  </a:lnTo>
                  <a:lnTo>
                    <a:pt x="893" y="89"/>
                  </a:lnTo>
                  <a:lnTo>
                    <a:pt x="875" y="120"/>
                  </a:lnTo>
                  <a:lnTo>
                    <a:pt x="847" y="158"/>
                  </a:lnTo>
                  <a:lnTo>
                    <a:pt x="814" y="201"/>
                  </a:lnTo>
                  <a:lnTo>
                    <a:pt x="775" y="252"/>
                  </a:lnTo>
                  <a:lnTo>
                    <a:pt x="726" y="311"/>
                  </a:lnTo>
                  <a:lnTo>
                    <a:pt x="670" y="375"/>
                  </a:lnTo>
                  <a:lnTo>
                    <a:pt x="642" y="403"/>
                  </a:lnTo>
                  <a:lnTo>
                    <a:pt x="612" y="434"/>
                  </a:lnTo>
                  <a:lnTo>
                    <a:pt x="579" y="467"/>
                  </a:lnTo>
                  <a:lnTo>
                    <a:pt x="547" y="498"/>
                  </a:lnTo>
                  <a:lnTo>
                    <a:pt x="519" y="526"/>
                  </a:lnTo>
                  <a:lnTo>
                    <a:pt x="493" y="549"/>
                  </a:lnTo>
                  <a:lnTo>
                    <a:pt x="472" y="569"/>
                  </a:lnTo>
                  <a:lnTo>
                    <a:pt x="454" y="590"/>
                  </a:lnTo>
                  <a:lnTo>
                    <a:pt x="356" y="682"/>
                  </a:lnTo>
                  <a:lnTo>
                    <a:pt x="321" y="717"/>
                  </a:lnTo>
                  <a:lnTo>
                    <a:pt x="242" y="804"/>
                  </a:lnTo>
                  <a:lnTo>
                    <a:pt x="200" y="855"/>
                  </a:lnTo>
                  <a:lnTo>
                    <a:pt x="197" y="855"/>
                  </a:lnTo>
                  <a:lnTo>
                    <a:pt x="195" y="860"/>
                  </a:lnTo>
                  <a:lnTo>
                    <a:pt x="200" y="855"/>
                  </a:lnTo>
                  <a:lnTo>
                    <a:pt x="214" y="850"/>
                  </a:lnTo>
                  <a:lnTo>
                    <a:pt x="230" y="848"/>
                  </a:lnTo>
                  <a:lnTo>
                    <a:pt x="256" y="848"/>
                  </a:lnTo>
                  <a:lnTo>
                    <a:pt x="307" y="853"/>
                  </a:lnTo>
                  <a:lnTo>
                    <a:pt x="335" y="860"/>
                  </a:lnTo>
                  <a:lnTo>
                    <a:pt x="367" y="873"/>
                  </a:lnTo>
                  <a:lnTo>
                    <a:pt x="407" y="888"/>
                  </a:lnTo>
                  <a:lnTo>
                    <a:pt x="454" y="906"/>
                  </a:lnTo>
                  <a:lnTo>
                    <a:pt x="495" y="917"/>
                  </a:lnTo>
                  <a:lnTo>
                    <a:pt x="537" y="919"/>
                  </a:lnTo>
                  <a:lnTo>
                    <a:pt x="568" y="917"/>
                  </a:lnTo>
                  <a:lnTo>
                    <a:pt x="602" y="909"/>
                  </a:lnTo>
                  <a:lnTo>
                    <a:pt x="640" y="896"/>
                  </a:lnTo>
                  <a:lnTo>
                    <a:pt x="677" y="878"/>
                  </a:lnTo>
                  <a:lnTo>
                    <a:pt x="714" y="850"/>
                  </a:lnTo>
                  <a:lnTo>
                    <a:pt x="747" y="817"/>
                  </a:lnTo>
                  <a:lnTo>
                    <a:pt x="775" y="773"/>
                  </a:lnTo>
                  <a:lnTo>
                    <a:pt x="798" y="720"/>
                  </a:lnTo>
                  <a:lnTo>
                    <a:pt x="803" y="712"/>
                  </a:lnTo>
                  <a:lnTo>
                    <a:pt x="805" y="705"/>
                  </a:lnTo>
                  <a:lnTo>
                    <a:pt x="814" y="694"/>
                  </a:lnTo>
                  <a:lnTo>
                    <a:pt x="821" y="689"/>
                  </a:lnTo>
                  <a:lnTo>
                    <a:pt x="838" y="689"/>
                  </a:lnTo>
                  <a:lnTo>
                    <a:pt x="845" y="692"/>
                  </a:lnTo>
                  <a:lnTo>
                    <a:pt x="854" y="702"/>
                  </a:lnTo>
                  <a:lnTo>
                    <a:pt x="856" y="707"/>
                  </a:lnTo>
                  <a:lnTo>
                    <a:pt x="856" y="712"/>
                  </a:lnTo>
                  <a:lnTo>
                    <a:pt x="854" y="735"/>
                  </a:lnTo>
                  <a:lnTo>
                    <a:pt x="845" y="768"/>
                  </a:lnTo>
                  <a:lnTo>
                    <a:pt x="828" y="807"/>
                  </a:lnTo>
                  <a:lnTo>
                    <a:pt x="807" y="850"/>
                  </a:lnTo>
                  <a:lnTo>
                    <a:pt x="782" y="896"/>
                  </a:lnTo>
                  <a:lnTo>
                    <a:pt x="749" y="942"/>
                  </a:lnTo>
                  <a:lnTo>
                    <a:pt x="712" y="985"/>
                  </a:lnTo>
                  <a:lnTo>
                    <a:pt x="670" y="1024"/>
                  </a:lnTo>
                  <a:lnTo>
                    <a:pt x="623" y="1052"/>
                  </a:lnTo>
                  <a:lnTo>
                    <a:pt x="570" y="1072"/>
                  </a:lnTo>
                  <a:lnTo>
                    <a:pt x="514" y="1080"/>
                  </a:lnTo>
                  <a:lnTo>
                    <a:pt x="479" y="1075"/>
                  </a:lnTo>
                  <a:lnTo>
                    <a:pt x="449" y="1065"/>
                  </a:lnTo>
                  <a:lnTo>
                    <a:pt x="423" y="1044"/>
                  </a:lnTo>
                  <a:lnTo>
                    <a:pt x="398" y="1021"/>
                  </a:lnTo>
                  <a:lnTo>
                    <a:pt x="374" y="991"/>
                  </a:lnTo>
                  <a:lnTo>
                    <a:pt x="346" y="955"/>
                  </a:lnTo>
                  <a:lnTo>
                    <a:pt x="321" y="929"/>
                  </a:lnTo>
                  <a:lnTo>
                    <a:pt x="300" y="914"/>
                  </a:lnTo>
                  <a:lnTo>
                    <a:pt x="277" y="904"/>
                  </a:lnTo>
                  <a:lnTo>
                    <a:pt x="249" y="901"/>
                  </a:lnTo>
                  <a:lnTo>
                    <a:pt x="207" y="909"/>
                  </a:lnTo>
                  <a:lnTo>
                    <a:pt x="167" y="929"/>
                  </a:lnTo>
                  <a:lnTo>
                    <a:pt x="130" y="962"/>
                  </a:lnTo>
                  <a:lnTo>
                    <a:pt x="95" y="1003"/>
                  </a:lnTo>
                  <a:lnTo>
                    <a:pt x="62" y="1052"/>
                  </a:lnTo>
                  <a:lnTo>
                    <a:pt x="58" y="1062"/>
                  </a:lnTo>
                  <a:lnTo>
                    <a:pt x="53" y="1070"/>
                  </a:lnTo>
                  <a:lnTo>
                    <a:pt x="48" y="1075"/>
                  </a:lnTo>
                  <a:lnTo>
                    <a:pt x="35" y="1083"/>
                  </a:lnTo>
                  <a:lnTo>
                    <a:pt x="16" y="1083"/>
                  </a:lnTo>
                  <a:lnTo>
                    <a:pt x="7" y="1077"/>
                  </a:lnTo>
                  <a:lnTo>
                    <a:pt x="4" y="1072"/>
                  </a:lnTo>
                  <a:lnTo>
                    <a:pt x="0" y="1067"/>
                  </a:lnTo>
                  <a:lnTo>
                    <a:pt x="0" y="1060"/>
                  </a:lnTo>
                  <a:lnTo>
                    <a:pt x="4" y="1047"/>
                  </a:lnTo>
                  <a:lnTo>
                    <a:pt x="14" y="1024"/>
                  </a:lnTo>
                  <a:lnTo>
                    <a:pt x="32" y="993"/>
                  </a:lnTo>
                  <a:lnTo>
                    <a:pt x="58" y="955"/>
                  </a:lnTo>
                  <a:lnTo>
                    <a:pt x="90" y="909"/>
                  </a:lnTo>
                  <a:lnTo>
                    <a:pt x="128" y="858"/>
                  </a:lnTo>
                  <a:lnTo>
                    <a:pt x="174" y="802"/>
                  </a:lnTo>
                  <a:lnTo>
                    <a:pt x="225" y="743"/>
                  </a:lnTo>
                  <a:lnTo>
                    <a:pt x="421" y="544"/>
                  </a:lnTo>
                  <a:lnTo>
                    <a:pt x="437" y="528"/>
                  </a:lnTo>
                  <a:lnTo>
                    <a:pt x="461" y="505"/>
                  </a:lnTo>
                  <a:lnTo>
                    <a:pt x="491" y="480"/>
                  </a:lnTo>
                  <a:lnTo>
                    <a:pt x="523" y="447"/>
                  </a:lnTo>
                  <a:lnTo>
                    <a:pt x="561" y="411"/>
                  </a:lnTo>
                  <a:lnTo>
                    <a:pt x="596" y="375"/>
                  </a:lnTo>
                  <a:lnTo>
                    <a:pt x="633" y="337"/>
                  </a:lnTo>
                  <a:lnTo>
                    <a:pt x="668" y="301"/>
                  </a:lnTo>
                  <a:lnTo>
                    <a:pt x="700" y="265"/>
                  </a:lnTo>
                  <a:lnTo>
                    <a:pt x="726" y="232"/>
                  </a:lnTo>
                  <a:lnTo>
                    <a:pt x="700" y="232"/>
                  </a:lnTo>
                  <a:lnTo>
                    <a:pt x="675" y="229"/>
                  </a:lnTo>
                  <a:lnTo>
                    <a:pt x="654" y="227"/>
                  </a:lnTo>
                  <a:lnTo>
                    <a:pt x="628" y="222"/>
                  </a:lnTo>
                  <a:lnTo>
                    <a:pt x="596" y="209"/>
                  </a:lnTo>
                  <a:lnTo>
                    <a:pt x="558" y="194"/>
                  </a:lnTo>
                  <a:lnTo>
                    <a:pt x="509" y="178"/>
                  </a:lnTo>
                  <a:lnTo>
                    <a:pt x="465" y="166"/>
                  </a:lnTo>
                  <a:lnTo>
                    <a:pt x="421" y="161"/>
                  </a:lnTo>
                  <a:lnTo>
                    <a:pt x="409" y="161"/>
                  </a:lnTo>
                  <a:lnTo>
                    <a:pt x="391" y="163"/>
                  </a:lnTo>
                  <a:lnTo>
                    <a:pt x="365" y="166"/>
                  </a:lnTo>
                  <a:lnTo>
                    <a:pt x="337" y="173"/>
                  </a:lnTo>
                  <a:lnTo>
                    <a:pt x="307" y="186"/>
                  </a:lnTo>
                  <a:lnTo>
                    <a:pt x="279" y="207"/>
                  </a:lnTo>
                  <a:lnTo>
                    <a:pt x="253" y="235"/>
                  </a:lnTo>
                  <a:lnTo>
                    <a:pt x="235" y="270"/>
                  </a:lnTo>
                  <a:lnTo>
                    <a:pt x="232" y="275"/>
                  </a:lnTo>
                  <a:lnTo>
                    <a:pt x="230" y="283"/>
                  </a:lnTo>
                  <a:lnTo>
                    <a:pt x="225" y="286"/>
                  </a:lnTo>
                  <a:lnTo>
                    <a:pt x="223" y="291"/>
                  </a:lnTo>
                  <a:lnTo>
                    <a:pt x="218" y="293"/>
                  </a:lnTo>
                  <a:lnTo>
                    <a:pt x="211" y="296"/>
                  </a:lnTo>
                  <a:lnTo>
                    <a:pt x="195" y="296"/>
                  </a:lnTo>
                  <a:lnTo>
                    <a:pt x="188" y="291"/>
                  </a:lnTo>
                  <a:lnTo>
                    <a:pt x="186" y="286"/>
                  </a:lnTo>
                  <a:lnTo>
                    <a:pt x="181" y="278"/>
                  </a:lnTo>
                  <a:lnTo>
                    <a:pt x="181" y="270"/>
                  </a:lnTo>
                  <a:lnTo>
                    <a:pt x="183" y="250"/>
                  </a:lnTo>
                  <a:lnTo>
                    <a:pt x="193" y="224"/>
                  </a:lnTo>
                  <a:lnTo>
                    <a:pt x="207" y="191"/>
                  </a:lnTo>
                  <a:lnTo>
                    <a:pt x="225" y="153"/>
                  </a:lnTo>
                  <a:lnTo>
                    <a:pt x="251" y="117"/>
                  </a:lnTo>
                  <a:lnTo>
                    <a:pt x="281" y="81"/>
                  </a:lnTo>
                  <a:lnTo>
                    <a:pt x="314" y="48"/>
                  </a:lnTo>
                  <a:lnTo>
                    <a:pt x="353" y="23"/>
                  </a:lnTo>
                  <a:lnTo>
                    <a:pt x="398" y="5"/>
                  </a:lnTo>
                  <a:lnTo>
                    <a:pt x="4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2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343401" y="3048000"/>
            <a:ext cx="1219200" cy="410389"/>
            <a:chOff x="2759" y="2097"/>
            <a:chExt cx="5603" cy="1886"/>
          </a:xfrm>
          <a:solidFill>
            <a:srgbClr val="FF0000"/>
          </a:solidFill>
        </p:grpSpPr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2759" y="2933"/>
              <a:ext cx="935" cy="1050"/>
            </a:xfrm>
            <a:custGeom>
              <a:avLst/>
              <a:gdLst/>
              <a:ahLst/>
              <a:cxnLst>
                <a:cxn ang="0">
                  <a:pos x="513" y="15"/>
                </a:cxn>
                <a:cxn ang="0">
                  <a:pos x="581" y="73"/>
                </a:cxn>
                <a:cxn ang="0">
                  <a:pos x="633" y="137"/>
                </a:cxn>
                <a:cxn ang="0">
                  <a:pos x="689" y="172"/>
                </a:cxn>
                <a:cxn ang="0">
                  <a:pos x="757" y="166"/>
                </a:cxn>
                <a:cxn ang="0">
                  <a:pos x="827" y="106"/>
                </a:cxn>
                <a:cxn ang="0">
                  <a:pos x="886" y="15"/>
                </a:cxn>
                <a:cxn ang="0">
                  <a:pos x="920" y="2"/>
                </a:cxn>
                <a:cxn ang="0">
                  <a:pos x="935" y="16"/>
                </a:cxn>
                <a:cxn ang="0">
                  <a:pos x="921" y="55"/>
                </a:cxn>
                <a:cxn ang="0">
                  <a:pos x="848" y="166"/>
                </a:cxn>
                <a:cxn ang="0">
                  <a:pos x="731" y="304"/>
                </a:cxn>
                <a:cxn ang="0">
                  <a:pos x="604" y="431"/>
                </a:cxn>
                <a:cxn ang="0">
                  <a:pos x="527" y="503"/>
                </a:cxn>
                <a:cxn ang="0">
                  <a:pos x="473" y="554"/>
                </a:cxn>
                <a:cxn ang="0">
                  <a:pos x="345" y="673"/>
                </a:cxn>
                <a:cxn ang="0">
                  <a:pos x="242" y="781"/>
                </a:cxn>
                <a:cxn ang="0">
                  <a:pos x="214" y="828"/>
                </a:cxn>
                <a:cxn ang="0">
                  <a:pos x="258" y="825"/>
                </a:cxn>
                <a:cxn ang="0">
                  <a:pos x="338" y="837"/>
                </a:cxn>
                <a:cxn ang="0">
                  <a:pos x="455" y="881"/>
                </a:cxn>
                <a:cxn ang="0">
                  <a:pos x="565" y="892"/>
                </a:cxn>
                <a:cxn ang="0">
                  <a:pos x="651" y="868"/>
                </a:cxn>
                <a:cxn ang="0">
                  <a:pos x="740" y="808"/>
                </a:cxn>
                <a:cxn ang="0">
                  <a:pos x="804" y="702"/>
                </a:cxn>
                <a:cxn ang="0">
                  <a:pos x="825" y="675"/>
                </a:cxn>
                <a:cxn ang="0">
                  <a:pos x="860" y="684"/>
                </a:cxn>
                <a:cxn ang="0">
                  <a:pos x="855" y="737"/>
                </a:cxn>
                <a:cxn ang="0">
                  <a:pos x="810" y="837"/>
                </a:cxn>
                <a:cxn ang="0">
                  <a:pos x="728" y="949"/>
                </a:cxn>
                <a:cxn ang="0">
                  <a:pos x="612" y="1031"/>
                </a:cxn>
                <a:cxn ang="0">
                  <a:pos x="483" y="1046"/>
                </a:cxn>
                <a:cxn ang="0">
                  <a:pos x="401" y="991"/>
                </a:cxn>
                <a:cxn ang="0">
                  <a:pos x="312" y="894"/>
                </a:cxn>
                <a:cxn ang="0">
                  <a:pos x="249" y="874"/>
                </a:cxn>
                <a:cxn ang="0">
                  <a:pos x="150" y="914"/>
                </a:cxn>
                <a:cxn ang="0">
                  <a:pos x="63" y="1018"/>
                </a:cxn>
                <a:cxn ang="0">
                  <a:pos x="38" y="1046"/>
                </a:cxn>
                <a:cxn ang="0">
                  <a:pos x="17" y="1046"/>
                </a:cxn>
                <a:cxn ang="0">
                  <a:pos x="0" y="1026"/>
                </a:cxn>
                <a:cxn ang="0">
                  <a:pos x="21" y="982"/>
                </a:cxn>
                <a:cxn ang="0">
                  <a:pos x="84" y="890"/>
                </a:cxn>
                <a:cxn ang="0">
                  <a:pos x="187" y="766"/>
                </a:cxn>
                <a:cxn ang="0">
                  <a:pos x="440" y="516"/>
                </a:cxn>
                <a:cxn ang="0">
                  <a:pos x="516" y="446"/>
                </a:cxn>
                <a:cxn ang="0">
                  <a:pos x="618" y="351"/>
                </a:cxn>
                <a:cxn ang="0">
                  <a:pos x="735" y="227"/>
                </a:cxn>
                <a:cxn ang="0">
                  <a:pos x="626" y="214"/>
                </a:cxn>
                <a:cxn ang="0">
                  <a:pos x="516" y="174"/>
                </a:cxn>
                <a:cxn ang="0">
                  <a:pos x="417" y="157"/>
                </a:cxn>
                <a:cxn ang="0">
                  <a:pos x="356" y="166"/>
                </a:cxn>
                <a:cxn ang="0">
                  <a:pos x="279" y="207"/>
                </a:cxn>
                <a:cxn ang="0">
                  <a:pos x="235" y="272"/>
                </a:cxn>
                <a:cxn ang="0">
                  <a:pos x="209" y="287"/>
                </a:cxn>
                <a:cxn ang="0">
                  <a:pos x="192" y="282"/>
                </a:cxn>
                <a:cxn ang="0">
                  <a:pos x="185" y="261"/>
                </a:cxn>
                <a:cxn ang="0">
                  <a:pos x="207" y="194"/>
                </a:cxn>
                <a:cxn ang="0">
                  <a:pos x="269" y="97"/>
                </a:cxn>
                <a:cxn ang="0">
                  <a:pos x="368" y="18"/>
                </a:cxn>
              </a:cxnLst>
              <a:rect l="0" t="0" r="r" b="b"/>
              <a:pathLst>
                <a:path w="935" h="1050">
                  <a:moveTo>
                    <a:pt x="452" y="0"/>
                  </a:moveTo>
                  <a:lnTo>
                    <a:pt x="485" y="4"/>
                  </a:lnTo>
                  <a:lnTo>
                    <a:pt x="513" y="15"/>
                  </a:lnTo>
                  <a:lnTo>
                    <a:pt x="537" y="29"/>
                  </a:lnTo>
                  <a:lnTo>
                    <a:pt x="560" y="51"/>
                  </a:lnTo>
                  <a:lnTo>
                    <a:pt x="581" y="73"/>
                  </a:lnTo>
                  <a:lnTo>
                    <a:pt x="604" y="99"/>
                  </a:lnTo>
                  <a:lnTo>
                    <a:pt x="618" y="119"/>
                  </a:lnTo>
                  <a:lnTo>
                    <a:pt x="633" y="137"/>
                  </a:lnTo>
                  <a:lnTo>
                    <a:pt x="651" y="152"/>
                  </a:lnTo>
                  <a:lnTo>
                    <a:pt x="668" y="165"/>
                  </a:lnTo>
                  <a:lnTo>
                    <a:pt x="689" y="172"/>
                  </a:lnTo>
                  <a:lnTo>
                    <a:pt x="714" y="176"/>
                  </a:lnTo>
                  <a:lnTo>
                    <a:pt x="736" y="174"/>
                  </a:lnTo>
                  <a:lnTo>
                    <a:pt x="757" y="166"/>
                  </a:lnTo>
                  <a:lnTo>
                    <a:pt x="780" y="154"/>
                  </a:lnTo>
                  <a:lnTo>
                    <a:pt x="803" y="133"/>
                  </a:lnTo>
                  <a:lnTo>
                    <a:pt x="827" y="106"/>
                  </a:lnTo>
                  <a:lnTo>
                    <a:pt x="852" y="71"/>
                  </a:lnTo>
                  <a:lnTo>
                    <a:pt x="879" y="27"/>
                  </a:lnTo>
                  <a:lnTo>
                    <a:pt x="886" y="15"/>
                  </a:lnTo>
                  <a:lnTo>
                    <a:pt x="893" y="6"/>
                  </a:lnTo>
                  <a:lnTo>
                    <a:pt x="902" y="2"/>
                  </a:lnTo>
                  <a:lnTo>
                    <a:pt x="920" y="2"/>
                  </a:lnTo>
                  <a:lnTo>
                    <a:pt x="927" y="6"/>
                  </a:lnTo>
                  <a:lnTo>
                    <a:pt x="934" y="13"/>
                  </a:lnTo>
                  <a:lnTo>
                    <a:pt x="935" y="16"/>
                  </a:lnTo>
                  <a:lnTo>
                    <a:pt x="935" y="24"/>
                  </a:lnTo>
                  <a:lnTo>
                    <a:pt x="930" y="40"/>
                  </a:lnTo>
                  <a:lnTo>
                    <a:pt x="921" y="55"/>
                  </a:lnTo>
                  <a:lnTo>
                    <a:pt x="911" y="75"/>
                  </a:lnTo>
                  <a:lnTo>
                    <a:pt x="895" y="101"/>
                  </a:lnTo>
                  <a:lnTo>
                    <a:pt x="848" y="166"/>
                  </a:lnTo>
                  <a:lnTo>
                    <a:pt x="815" y="207"/>
                  </a:lnTo>
                  <a:lnTo>
                    <a:pt x="776" y="252"/>
                  </a:lnTo>
                  <a:lnTo>
                    <a:pt x="731" y="304"/>
                  </a:lnTo>
                  <a:lnTo>
                    <a:pt x="679" y="360"/>
                  </a:lnTo>
                  <a:lnTo>
                    <a:pt x="656" y="384"/>
                  </a:lnTo>
                  <a:lnTo>
                    <a:pt x="604" y="431"/>
                  </a:lnTo>
                  <a:lnTo>
                    <a:pt x="578" y="457"/>
                  </a:lnTo>
                  <a:lnTo>
                    <a:pt x="551" y="481"/>
                  </a:lnTo>
                  <a:lnTo>
                    <a:pt x="527" y="503"/>
                  </a:lnTo>
                  <a:lnTo>
                    <a:pt x="506" y="523"/>
                  </a:lnTo>
                  <a:lnTo>
                    <a:pt x="487" y="541"/>
                  </a:lnTo>
                  <a:lnTo>
                    <a:pt x="473" y="554"/>
                  </a:lnTo>
                  <a:lnTo>
                    <a:pt x="461" y="567"/>
                  </a:lnTo>
                  <a:lnTo>
                    <a:pt x="405" y="618"/>
                  </a:lnTo>
                  <a:lnTo>
                    <a:pt x="345" y="673"/>
                  </a:lnTo>
                  <a:lnTo>
                    <a:pt x="314" y="706"/>
                  </a:lnTo>
                  <a:lnTo>
                    <a:pt x="279" y="741"/>
                  </a:lnTo>
                  <a:lnTo>
                    <a:pt x="242" y="781"/>
                  </a:lnTo>
                  <a:lnTo>
                    <a:pt x="200" y="828"/>
                  </a:lnTo>
                  <a:lnTo>
                    <a:pt x="199" y="832"/>
                  </a:lnTo>
                  <a:lnTo>
                    <a:pt x="214" y="828"/>
                  </a:lnTo>
                  <a:lnTo>
                    <a:pt x="234" y="826"/>
                  </a:lnTo>
                  <a:lnTo>
                    <a:pt x="249" y="825"/>
                  </a:lnTo>
                  <a:lnTo>
                    <a:pt x="258" y="825"/>
                  </a:lnTo>
                  <a:lnTo>
                    <a:pt x="284" y="826"/>
                  </a:lnTo>
                  <a:lnTo>
                    <a:pt x="310" y="830"/>
                  </a:lnTo>
                  <a:lnTo>
                    <a:pt x="338" y="837"/>
                  </a:lnTo>
                  <a:lnTo>
                    <a:pt x="370" y="850"/>
                  </a:lnTo>
                  <a:lnTo>
                    <a:pt x="410" y="865"/>
                  </a:lnTo>
                  <a:lnTo>
                    <a:pt x="455" y="881"/>
                  </a:lnTo>
                  <a:lnTo>
                    <a:pt x="497" y="890"/>
                  </a:lnTo>
                  <a:lnTo>
                    <a:pt x="541" y="894"/>
                  </a:lnTo>
                  <a:lnTo>
                    <a:pt x="565" y="892"/>
                  </a:lnTo>
                  <a:lnTo>
                    <a:pt x="591" y="889"/>
                  </a:lnTo>
                  <a:lnTo>
                    <a:pt x="621" y="881"/>
                  </a:lnTo>
                  <a:lnTo>
                    <a:pt x="651" y="868"/>
                  </a:lnTo>
                  <a:lnTo>
                    <a:pt x="682" y="854"/>
                  </a:lnTo>
                  <a:lnTo>
                    <a:pt x="712" y="834"/>
                  </a:lnTo>
                  <a:lnTo>
                    <a:pt x="740" y="808"/>
                  </a:lnTo>
                  <a:lnTo>
                    <a:pt x="766" y="779"/>
                  </a:lnTo>
                  <a:lnTo>
                    <a:pt x="787" y="744"/>
                  </a:lnTo>
                  <a:lnTo>
                    <a:pt x="804" y="702"/>
                  </a:lnTo>
                  <a:lnTo>
                    <a:pt x="810" y="691"/>
                  </a:lnTo>
                  <a:lnTo>
                    <a:pt x="817" y="682"/>
                  </a:lnTo>
                  <a:lnTo>
                    <a:pt x="825" y="675"/>
                  </a:lnTo>
                  <a:lnTo>
                    <a:pt x="836" y="673"/>
                  </a:lnTo>
                  <a:lnTo>
                    <a:pt x="852" y="677"/>
                  </a:lnTo>
                  <a:lnTo>
                    <a:pt x="860" y="684"/>
                  </a:lnTo>
                  <a:lnTo>
                    <a:pt x="864" y="695"/>
                  </a:lnTo>
                  <a:lnTo>
                    <a:pt x="862" y="713"/>
                  </a:lnTo>
                  <a:lnTo>
                    <a:pt x="855" y="737"/>
                  </a:lnTo>
                  <a:lnTo>
                    <a:pt x="845" y="768"/>
                  </a:lnTo>
                  <a:lnTo>
                    <a:pt x="829" y="801"/>
                  </a:lnTo>
                  <a:lnTo>
                    <a:pt x="810" y="837"/>
                  </a:lnTo>
                  <a:lnTo>
                    <a:pt x="785" y="876"/>
                  </a:lnTo>
                  <a:lnTo>
                    <a:pt x="759" y="914"/>
                  </a:lnTo>
                  <a:lnTo>
                    <a:pt x="728" y="949"/>
                  </a:lnTo>
                  <a:lnTo>
                    <a:pt x="693" y="982"/>
                  </a:lnTo>
                  <a:lnTo>
                    <a:pt x="654" y="1009"/>
                  </a:lnTo>
                  <a:lnTo>
                    <a:pt x="612" y="1031"/>
                  </a:lnTo>
                  <a:lnTo>
                    <a:pt x="567" y="1044"/>
                  </a:lnTo>
                  <a:lnTo>
                    <a:pt x="518" y="1050"/>
                  </a:lnTo>
                  <a:lnTo>
                    <a:pt x="483" y="1046"/>
                  </a:lnTo>
                  <a:lnTo>
                    <a:pt x="454" y="1033"/>
                  </a:lnTo>
                  <a:lnTo>
                    <a:pt x="426" y="1015"/>
                  </a:lnTo>
                  <a:lnTo>
                    <a:pt x="401" y="991"/>
                  </a:lnTo>
                  <a:lnTo>
                    <a:pt x="352" y="932"/>
                  </a:lnTo>
                  <a:lnTo>
                    <a:pt x="331" y="911"/>
                  </a:lnTo>
                  <a:lnTo>
                    <a:pt x="312" y="894"/>
                  </a:lnTo>
                  <a:lnTo>
                    <a:pt x="293" y="881"/>
                  </a:lnTo>
                  <a:lnTo>
                    <a:pt x="274" y="876"/>
                  </a:lnTo>
                  <a:lnTo>
                    <a:pt x="249" y="874"/>
                  </a:lnTo>
                  <a:lnTo>
                    <a:pt x="214" y="879"/>
                  </a:lnTo>
                  <a:lnTo>
                    <a:pt x="181" y="892"/>
                  </a:lnTo>
                  <a:lnTo>
                    <a:pt x="150" y="914"/>
                  </a:lnTo>
                  <a:lnTo>
                    <a:pt x="118" y="943"/>
                  </a:lnTo>
                  <a:lnTo>
                    <a:pt x="91" y="978"/>
                  </a:lnTo>
                  <a:lnTo>
                    <a:pt x="63" y="1018"/>
                  </a:lnTo>
                  <a:lnTo>
                    <a:pt x="54" y="1033"/>
                  </a:lnTo>
                  <a:lnTo>
                    <a:pt x="47" y="1042"/>
                  </a:lnTo>
                  <a:lnTo>
                    <a:pt x="38" y="1046"/>
                  </a:lnTo>
                  <a:lnTo>
                    <a:pt x="28" y="1048"/>
                  </a:lnTo>
                  <a:lnTo>
                    <a:pt x="24" y="1048"/>
                  </a:lnTo>
                  <a:lnTo>
                    <a:pt x="17" y="1046"/>
                  </a:lnTo>
                  <a:lnTo>
                    <a:pt x="8" y="1042"/>
                  </a:lnTo>
                  <a:lnTo>
                    <a:pt x="1" y="1037"/>
                  </a:lnTo>
                  <a:lnTo>
                    <a:pt x="0" y="1026"/>
                  </a:lnTo>
                  <a:lnTo>
                    <a:pt x="1" y="1017"/>
                  </a:lnTo>
                  <a:lnTo>
                    <a:pt x="8" y="1002"/>
                  </a:lnTo>
                  <a:lnTo>
                    <a:pt x="21" y="982"/>
                  </a:lnTo>
                  <a:lnTo>
                    <a:pt x="38" y="954"/>
                  </a:lnTo>
                  <a:lnTo>
                    <a:pt x="59" y="925"/>
                  </a:lnTo>
                  <a:lnTo>
                    <a:pt x="84" y="890"/>
                  </a:lnTo>
                  <a:lnTo>
                    <a:pt x="113" y="852"/>
                  </a:lnTo>
                  <a:lnTo>
                    <a:pt x="148" y="810"/>
                  </a:lnTo>
                  <a:lnTo>
                    <a:pt x="187" y="766"/>
                  </a:lnTo>
                  <a:lnTo>
                    <a:pt x="228" y="720"/>
                  </a:lnTo>
                  <a:lnTo>
                    <a:pt x="426" y="528"/>
                  </a:lnTo>
                  <a:lnTo>
                    <a:pt x="440" y="516"/>
                  </a:lnTo>
                  <a:lnTo>
                    <a:pt x="461" y="497"/>
                  </a:lnTo>
                  <a:lnTo>
                    <a:pt x="487" y="474"/>
                  </a:lnTo>
                  <a:lnTo>
                    <a:pt x="516" y="446"/>
                  </a:lnTo>
                  <a:lnTo>
                    <a:pt x="550" y="417"/>
                  </a:lnTo>
                  <a:lnTo>
                    <a:pt x="583" y="384"/>
                  </a:lnTo>
                  <a:lnTo>
                    <a:pt x="618" y="351"/>
                  </a:lnTo>
                  <a:lnTo>
                    <a:pt x="651" y="318"/>
                  </a:lnTo>
                  <a:lnTo>
                    <a:pt x="710" y="256"/>
                  </a:lnTo>
                  <a:lnTo>
                    <a:pt x="735" y="227"/>
                  </a:lnTo>
                  <a:lnTo>
                    <a:pt x="691" y="227"/>
                  </a:lnTo>
                  <a:lnTo>
                    <a:pt x="649" y="219"/>
                  </a:lnTo>
                  <a:lnTo>
                    <a:pt x="626" y="214"/>
                  </a:lnTo>
                  <a:lnTo>
                    <a:pt x="598" y="203"/>
                  </a:lnTo>
                  <a:lnTo>
                    <a:pt x="565" y="190"/>
                  </a:lnTo>
                  <a:lnTo>
                    <a:pt x="516" y="174"/>
                  </a:lnTo>
                  <a:lnTo>
                    <a:pt x="473" y="161"/>
                  </a:lnTo>
                  <a:lnTo>
                    <a:pt x="427" y="157"/>
                  </a:lnTo>
                  <a:lnTo>
                    <a:pt x="417" y="157"/>
                  </a:lnTo>
                  <a:lnTo>
                    <a:pt x="401" y="159"/>
                  </a:lnTo>
                  <a:lnTo>
                    <a:pt x="380" y="161"/>
                  </a:lnTo>
                  <a:lnTo>
                    <a:pt x="356" y="166"/>
                  </a:lnTo>
                  <a:lnTo>
                    <a:pt x="330" y="176"/>
                  </a:lnTo>
                  <a:lnTo>
                    <a:pt x="303" y="188"/>
                  </a:lnTo>
                  <a:lnTo>
                    <a:pt x="279" y="207"/>
                  </a:lnTo>
                  <a:lnTo>
                    <a:pt x="258" y="230"/>
                  </a:lnTo>
                  <a:lnTo>
                    <a:pt x="241" y="261"/>
                  </a:lnTo>
                  <a:lnTo>
                    <a:pt x="235" y="272"/>
                  </a:lnTo>
                  <a:lnTo>
                    <a:pt x="230" y="280"/>
                  </a:lnTo>
                  <a:lnTo>
                    <a:pt x="221" y="285"/>
                  </a:lnTo>
                  <a:lnTo>
                    <a:pt x="209" y="287"/>
                  </a:lnTo>
                  <a:lnTo>
                    <a:pt x="202" y="287"/>
                  </a:lnTo>
                  <a:lnTo>
                    <a:pt x="197" y="285"/>
                  </a:lnTo>
                  <a:lnTo>
                    <a:pt x="192" y="282"/>
                  </a:lnTo>
                  <a:lnTo>
                    <a:pt x="188" y="278"/>
                  </a:lnTo>
                  <a:lnTo>
                    <a:pt x="185" y="267"/>
                  </a:lnTo>
                  <a:lnTo>
                    <a:pt x="185" y="261"/>
                  </a:lnTo>
                  <a:lnTo>
                    <a:pt x="187" y="245"/>
                  </a:lnTo>
                  <a:lnTo>
                    <a:pt x="195" y="221"/>
                  </a:lnTo>
                  <a:lnTo>
                    <a:pt x="207" y="194"/>
                  </a:lnTo>
                  <a:lnTo>
                    <a:pt x="223" y="163"/>
                  </a:lnTo>
                  <a:lnTo>
                    <a:pt x="244" y="130"/>
                  </a:lnTo>
                  <a:lnTo>
                    <a:pt x="269" y="97"/>
                  </a:lnTo>
                  <a:lnTo>
                    <a:pt x="298" y="66"/>
                  </a:lnTo>
                  <a:lnTo>
                    <a:pt x="331" y="40"/>
                  </a:lnTo>
                  <a:lnTo>
                    <a:pt x="368" y="18"/>
                  </a:lnTo>
                  <a:lnTo>
                    <a:pt x="408" y="6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5" name="Freeform 45"/>
            <p:cNvSpPr>
              <a:spLocks noEditPoints="1"/>
            </p:cNvSpPr>
            <p:nvPr/>
          </p:nvSpPr>
          <p:spPr bwMode="auto">
            <a:xfrm>
              <a:off x="4543" y="3107"/>
              <a:ext cx="1468" cy="537"/>
            </a:xfrm>
            <a:custGeom>
              <a:avLst/>
              <a:gdLst/>
              <a:ahLst/>
              <a:cxnLst>
                <a:cxn ang="0">
                  <a:pos x="59" y="446"/>
                </a:cxn>
                <a:cxn ang="0">
                  <a:pos x="1405" y="446"/>
                </a:cxn>
                <a:cxn ang="0">
                  <a:pos x="1419" y="448"/>
                </a:cxn>
                <a:cxn ang="0">
                  <a:pos x="1434" y="449"/>
                </a:cxn>
                <a:cxn ang="0">
                  <a:pos x="1447" y="455"/>
                </a:cxn>
                <a:cxn ang="0">
                  <a:pos x="1457" y="462"/>
                </a:cxn>
                <a:cxn ang="0">
                  <a:pos x="1464" y="475"/>
                </a:cxn>
                <a:cxn ang="0">
                  <a:pos x="1466" y="493"/>
                </a:cxn>
                <a:cxn ang="0">
                  <a:pos x="1464" y="510"/>
                </a:cxn>
                <a:cxn ang="0">
                  <a:pos x="1457" y="521"/>
                </a:cxn>
                <a:cxn ang="0">
                  <a:pos x="1447" y="530"/>
                </a:cxn>
                <a:cxn ang="0">
                  <a:pos x="1434" y="534"/>
                </a:cxn>
                <a:cxn ang="0">
                  <a:pos x="1406" y="537"/>
                </a:cxn>
                <a:cxn ang="0">
                  <a:pos x="59" y="537"/>
                </a:cxn>
                <a:cxn ang="0">
                  <a:pos x="31" y="534"/>
                </a:cxn>
                <a:cxn ang="0">
                  <a:pos x="19" y="530"/>
                </a:cxn>
                <a:cxn ang="0">
                  <a:pos x="8" y="521"/>
                </a:cxn>
                <a:cxn ang="0">
                  <a:pos x="1" y="510"/>
                </a:cxn>
                <a:cxn ang="0">
                  <a:pos x="0" y="493"/>
                </a:cxn>
                <a:cxn ang="0">
                  <a:pos x="1" y="475"/>
                </a:cxn>
                <a:cxn ang="0">
                  <a:pos x="8" y="462"/>
                </a:cxn>
                <a:cxn ang="0">
                  <a:pos x="19" y="455"/>
                </a:cxn>
                <a:cxn ang="0">
                  <a:pos x="31" y="449"/>
                </a:cxn>
                <a:cxn ang="0">
                  <a:pos x="59" y="446"/>
                </a:cxn>
                <a:cxn ang="0">
                  <a:pos x="61" y="0"/>
                </a:cxn>
                <a:cxn ang="0">
                  <a:pos x="1408" y="0"/>
                </a:cxn>
                <a:cxn ang="0">
                  <a:pos x="1436" y="3"/>
                </a:cxn>
                <a:cxn ang="0">
                  <a:pos x="1448" y="7"/>
                </a:cxn>
                <a:cxn ang="0">
                  <a:pos x="1459" y="16"/>
                </a:cxn>
                <a:cxn ang="0">
                  <a:pos x="1466" y="27"/>
                </a:cxn>
                <a:cxn ang="0">
                  <a:pos x="1468" y="44"/>
                </a:cxn>
                <a:cxn ang="0">
                  <a:pos x="1466" y="62"/>
                </a:cxn>
                <a:cxn ang="0">
                  <a:pos x="1459" y="75"/>
                </a:cxn>
                <a:cxn ang="0">
                  <a:pos x="1448" y="82"/>
                </a:cxn>
                <a:cxn ang="0">
                  <a:pos x="1436" y="87"/>
                </a:cxn>
                <a:cxn ang="0">
                  <a:pos x="1420" y="89"/>
                </a:cxn>
                <a:cxn ang="0">
                  <a:pos x="1406" y="91"/>
                </a:cxn>
                <a:cxn ang="0">
                  <a:pos x="61" y="91"/>
                </a:cxn>
                <a:cxn ang="0">
                  <a:pos x="33" y="87"/>
                </a:cxn>
                <a:cxn ang="0">
                  <a:pos x="21" y="82"/>
                </a:cxn>
                <a:cxn ang="0">
                  <a:pos x="10" y="75"/>
                </a:cxn>
                <a:cxn ang="0">
                  <a:pos x="3" y="62"/>
                </a:cxn>
                <a:cxn ang="0">
                  <a:pos x="1" y="44"/>
                </a:cxn>
                <a:cxn ang="0">
                  <a:pos x="3" y="27"/>
                </a:cxn>
                <a:cxn ang="0">
                  <a:pos x="10" y="16"/>
                </a:cxn>
                <a:cxn ang="0">
                  <a:pos x="21" y="7"/>
                </a:cxn>
                <a:cxn ang="0">
                  <a:pos x="33" y="3"/>
                </a:cxn>
                <a:cxn ang="0">
                  <a:pos x="61" y="0"/>
                </a:cxn>
              </a:cxnLst>
              <a:rect l="0" t="0" r="r" b="b"/>
              <a:pathLst>
                <a:path w="1468" h="537">
                  <a:moveTo>
                    <a:pt x="59" y="446"/>
                  </a:moveTo>
                  <a:lnTo>
                    <a:pt x="1405" y="446"/>
                  </a:lnTo>
                  <a:lnTo>
                    <a:pt x="1419" y="448"/>
                  </a:lnTo>
                  <a:lnTo>
                    <a:pt x="1434" y="449"/>
                  </a:lnTo>
                  <a:lnTo>
                    <a:pt x="1447" y="455"/>
                  </a:lnTo>
                  <a:lnTo>
                    <a:pt x="1457" y="462"/>
                  </a:lnTo>
                  <a:lnTo>
                    <a:pt x="1464" y="475"/>
                  </a:lnTo>
                  <a:lnTo>
                    <a:pt x="1466" y="493"/>
                  </a:lnTo>
                  <a:lnTo>
                    <a:pt x="1464" y="510"/>
                  </a:lnTo>
                  <a:lnTo>
                    <a:pt x="1457" y="521"/>
                  </a:lnTo>
                  <a:lnTo>
                    <a:pt x="1447" y="530"/>
                  </a:lnTo>
                  <a:lnTo>
                    <a:pt x="1434" y="534"/>
                  </a:lnTo>
                  <a:lnTo>
                    <a:pt x="1406" y="537"/>
                  </a:lnTo>
                  <a:lnTo>
                    <a:pt x="59" y="537"/>
                  </a:lnTo>
                  <a:lnTo>
                    <a:pt x="31" y="534"/>
                  </a:lnTo>
                  <a:lnTo>
                    <a:pt x="19" y="530"/>
                  </a:lnTo>
                  <a:lnTo>
                    <a:pt x="8" y="521"/>
                  </a:lnTo>
                  <a:lnTo>
                    <a:pt x="1" y="510"/>
                  </a:lnTo>
                  <a:lnTo>
                    <a:pt x="0" y="493"/>
                  </a:lnTo>
                  <a:lnTo>
                    <a:pt x="1" y="475"/>
                  </a:lnTo>
                  <a:lnTo>
                    <a:pt x="8" y="462"/>
                  </a:lnTo>
                  <a:lnTo>
                    <a:pt x="19" y="455"/>
                  </a:lnTo>
                  <a:lnTo>
                    <a:pt x="31" y="449"/>
                  </a:lnTo>
                  <a:lnTo>
                    <a:pt x="59" y="446"/>
                  </a:lnTo>
                  <a:close/>
                  <a:moveTo>
                    <a:pt x="61" y="0"/>
                  </a:moveTo>
                  <a:lnTo>
                    <a:pt x="1408" y="0"/>
                  </a:lnTo>
                  <a:lnTo>
                    <a:pt x="1436" y="3"/>
                  </a:lnTo>
                  <a:lnTo>
                    <a:pt x="1448" y="7"/>
                  </a:lnTo>
                  <a:lnTo>
                    <a:pt x="1459" y="16"/>
                  </a:lnTo>
                  <a:lnTo>
                    <a:pt x="1466" y="27"/>
                  </a:lnTo>
                  <a:lnTo>
                    <a:pt x="1468" y="44"/>
                  </a:lnTo>
                  <a:lnTo>
                    <a:pt x="1466" y="62"/>
                  </a:lnTo>
                  <a:lnTo>
                    <a:pt x="1459" y="75"/>
                  </a:lnTo>
                  <a:lnTo>
                    <a:pt x="1448" y="82"/>
                  </a:lnTo>
                  <a:lnTo>
                    <a:pt x="1436" y="87"/>
                  </a:lnTo>
                  <a:lnTo>
                    <a:pt x="1420" y="89"/>
                  </a:lnTo>
                  <a:lnTo>
                    <a:pt x="1406" y="91"/>
                  </a:lnTo>
                  <a:lnTo>
                    <a:pt x="61" y="91"/>
                  </a:lnTo>
                  <a:lnTo>
                    <a:pt x="33" y="87"/>
                  </a:lnTo>
                  <a:lnTo>
                    <a:pt x="21" y="82"/>
                  </a:lnTo>
                  <a:lnTo>
                    <a:pt x="10" y="75"/>
                  </a:lnTo>
                  <a:lnTo>
                    <a:pt x="3" y="62"/>
                  </a:lnTo>
                  <a:lnTo>
                    <a:pt x="1" y="44"/>
                  </a:lnTo>
                  <a:lnTo>
                    <a:pt x="3" y="27"/>
                  </a:lnTo>
                  <a:lnTo>
                    <a:pt x="10" y="16"/>
                  </a:lnTo>
                  <a:lnTo>
                    <a:pt x="21" y="7"/>
                  </a:lnTo>
                  <a:lnTo>
                    <a:pt x="33" y="3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6831" y="2933"/>
              <a:ext cx="846" cy="1044"/>
            </a:xfrm>
            <a:custGeom>
              <a:avLst/>
              <a:gdLst/>
              <a:ahLst/>
              <a:cxnLst>
                <a:cxn ang="0">
                  <a:pos x="524" y="60"/>
                </a:cxn>
                <a:cxn ang="0">
                  <a:pos x="438" y="95"/>
                </a:cxn>
                <a:cxn ang="0">
                  <a:pos x="342" y="172"/>
                </a:cxn>
                <a:cxn ang="0">
                  <a:pos x="255" y="307"/>
                </a:cxn>
                <a:cxn ang="0">
                  <a:pos x="344" y="437"/>
                </a:cxn>
                <a:cxn ang="0">
                  <a:pos x="442" y="430"/>
                </a:cxn>
                <a:cxn ang="0">
                  <a:pos x="555" y="408"/>
                </a:cxn>
                <a:cxn ang="0">
                  <a:pos x="658" y="358"/>
                </a:cxn>
                <a:cxn ang="0">
                  <a:pos x="726" y="276"/>
                </a:cxn>
                <a:cxn ang="0">
                  <a:pos x="738" y="165"/>
                </a:cxn>
                <a:cxn ang="0">
                  <a:pos x="686" y="86"/>
                </a:cxn>
                <a:cxn ang="0">
                  <a:pos x="579" y="53"/>
                </a:cxn>
                <a:cxn ang="0">
                  <a:pos x="627" y="4"/>
                </a:cxn>
                <a:cxn ang="0">
                  <a:pos x="738" y="48"/>
                </a:cxn>
                <a:cxn ang="0">
                  <a:pos x="801" y="130"/>
                </a:cxn>
                <a:cxn ang="0">
                  <a:pos x="813" y="208"/>
                </a:cxn>
                <a:cxn ang="0">
                  <a:pos x="799" y="272"/>
                </a:cxn>
                <a:cxn ang="0">
                  <a:pos x="752" y="357"/>
                </a:cxn>
                <a:cxn ang="0">
                  <a:pos x="648" y="435"/>
                </a:cxn>
                <a:cxn ang="0">
                  <a:pos x="492" y="475"/>
                </a:cxn>
                <a:cxn ang="0">
                  <a:pos x="346" y="486"/>
                </a:cxn>
                <a:cxn ang="0">
                  <a:pos x="192" y="485"/>
                </a:cxn>
                <a:cxn ang="0">
                  <a:pos x="166" y="629"/>
                </a:cxn>
                <a:cxn ang="0">
                  <a:pos x="157" y="709"/>
                </a:cxn>
                <a:cxn ang="0">
                  <a:pos x="162" y="792"/>
                </a:cxn>
                <a:cxn ang="0">
                  <a:pos x="183" y="874"/>
                </a:cxn>
                <a:cxn ang="0">
                  <a:pos x="230" y="947"/>
                </a:cxn>
                <a:cxn ang="0">
                  <a:pos x="314" y="989"/>
                </a:cxn>
                <a:cxn ang="0">
                  <a:pos x="380" y="991"/>
                </a:cxn>
                <a:cxn ang="0">
                  <a:pos x="475" y="976"/>
                </a:cxn>
                <a:cxn ang="0">
                  <a:pos x="606" y="925"/>
                </a:cxn>
                <a:cxn ang="0">
                  <a:pos x="747" y="817"/>
                </a:cxn>
                <a:cxn ang="0">
                  <a:pos x="806" y="746"/>
                </a:cxn>
                <a:cxn ang="0">
                  <a:pos x="833" y="746"/>
                </a:cxn>
                <a:cxn ang="0">
                  <a:pos x="843" y="783"/>
                </a:cxn>
                <a:cxn ang="0">
                  <a:pos x="796" y="847"/>
                </a:cxn>
                <a:cxn ang="0">
                  <a:pos x="693" y="934"/>
                </a:cxn>
                <a:cxn ang="0">
                  <a:pos x="543" y="1011"/>
                </a:cxn>
                <a:cxn ang="0">
                  <a:pos x="346" y="1044"/>
                </a:cxn>
                <a:cxn ang="0">
                  <a:pos x="190" y="1006"/>
                </a:cxn>
                <a:cxn ang="0">
                  <a:pos x="77" y="903"/>
                </a:cxn>
                <a:cxn ang="0">
                  <a:pos x="12" y="750"/>
                </a:cxn>
                <a:cxn ang="0">
                  <a:pos x="3" y="549"/>
                </a:cxn>
                <a:cxn ang="0">
                  <a:pos x="63" y="344"/>
                </a:cxn>
                <a:cxn ang="0">
                  <a:pos x="174" y="185"/>
                </a:cxn>
                <a:cxn ang="0">
                  <a:pos x="319" y="73"/>
                </a:cxn>
                <a:cxn ang="0">
                  <a:pos x="476" y="11"/>
                </a:cxn>
              </a:cxnLst>
              <a:rect l="0" t="0" r="r" b="b"/>
              <a:pathLst>
                <a:path w="846" h="1044">
                  <a:moveTo>
                    <a:pt x="565" y="53"/>
                  </a:moveTo>
                  <a:lnTo>
                    <a:pt x="546" y="57"/>
                  </a:lnTo>
                  <a:lnTo>
                    <a:pt x="524" y="60"/>
                  </a:lnTo>
                  <a:lnTo>
                    <a:pt x="497" y="68"/>
                  </a:lnTo>
                  <a:lnTo>
                    <a:pt x="468" y="79"/>
                  </a:lnTo>
                  <a:lnTo>
                    <a:pt x="438" y="95"/>
                  </a:lnTo>
                  <a:lnTo>
                    <a:pt x="407" y="115"/>
                  </a:lnTo>
                  <a:lnTo>
                    <a:pt x="373" y="141"/>
                  </a:lnTo>
                  <a:lnTo>
                    <a:pt x="342" y="172"/>
                  </a:lnTo>
                  <a:lnTo>
                    <a:pt x="311" y="208"/>
                  </a:lnTo>
                  <a:lnTo>
                    <a:pt x="281" y="254"/>
                  </a:lnTo>
                  <a:lnTo>
                    <a:pt x="255" y="307"/>
                  </a:lnTo>
                  <a:lnTo>
                    <a:pt x="230" y="367"/>
                  </a:lnTo>
                  <a:lnTo>
                    <a:pt x="209" y="437"/>
                  </a:lnTo>
                  <a:lnTo>
                    <a:pt x="344" y="437"/>
                  </a:lnTo>
                  <a:lnTo>
                    <a:pt x="373" y="435"/>
                  </a:lnTo>
                  <a:lnTo>
                    <a:pt x="407" y="433"/>
                  </a:lnTo>
                  <a:lnTo>
                    <a:pt x="442" y="430"/>
                  </a:lnTo>
                  <a:lnTo>
                    <a:pt x="478" y="424"/>
                  </a:lnTo>
                  <a:lnTo>
                    <a:pt x="517" y="417"/>
                  </a:lnTo>
                  <a:lnTo>
                    <a:pt x="555" y="408"/>
                  </a:lnTo>
                  <a:lnTo>
                    <a:pt x="590" y="395"/>
                  </a:lnTo>
                  <a:lnTo>
                    <a:pt x="625" y="378"/>
                  </a:lnTo>
                  <a:lnTo>
                    <a:pt x="658" y="358"/>
                  </a:lnTo>
                  <a:lnTo>
                    <a:pt x="686" y="336"/>
                  </a:lnTo>
                  <a:lnTo>
                    <a:pt x="709" y="309"/>
                  </a:lnTo>
                  <a:lnTo>
                    <a:pt x="726" y="276"/>
                  </a:lnTo>
                  <a:lnTo>
                    <a:pt x="738" y="240"/>
                  </a:lnTo>
                  <a:lnTo>
                    <a:pt x="742" y="197"/>
                  </a:lnTo>
                  <a:lnTo>
                    <a:pt x="738" y="165"/>
                  </a:lnTo>
                  <a:lnTo>
                    <a:pt x="728" y="135"/>
                  </a:lnTo>
                  <a:lnTo>
                    <a:pt x="710" y="108"/>
                  </a:lnTo>
                  <a:lnTo>
                    <a:pt x="686" y="86"/>
                  </a:lnTo>
                  <a:lnTo>
                    <a:pt x="656" y="68"/>
                  </a:lnTo>
                  <a:lnTo>
                    <a:pt x="621" y="57"/>
                  </a:lnTo>
                  <a:lnTo>
                    <a:pt x="579" y="53"/>
                  </a:lnTo>
                  <a:lnTo>
                    <a:pt x="565" y="53"/>
                  </a:lnTo>
                  <a:close/>
                  <a:moveTo>
                    <a:pt x="578" y="0"/>
                  </a:moveTo>
                  <a:lnTo>
                    <a:pt x="627" y="4"/>
                  </a:lnTo>
                  <a:lnTo>
                    <a:pt x="668" y="13"/>
                  </a:lnTo>
                  <a:lnTo>
                    <a:pt x="707" y="27"/>
                  </a:lnTo>
                  <a:lnTo>
                    <a:pt x="738" y="48"/>
                  </a:lnTo>
                  <a:lnTo>
                    <a:pt x="764" y="71"/>
                  </a:lnTo>
                  <a:lnTo>
                    <a:pt x="785" y="99"/>
                  </a:lnTo>
                  <a:lnTo>
                    <a:pt x="801" y="130"/>
                  </a:lnTo>
                  <a:lnTo>
                    <a:pt x="810" y="163"/>
                  </a:lnTo>
                  <a:lnTo>
                    <a:pt x="813" y="196"/>
                  </a:lnTo>
                  <a:lnTo>
                    <a:pt x="813" y="208"/>
                  </a:lnTo>
                  <a:lnTo>
                    <a:pt x="812" y="227"/>
                  </a:lnTo>
                  <a:lnTo>
                    <a:pt x="806" y="249"/>
                  </a:lnTo>
                  <a:lnTo>
                    <a:pt x="799" y="272"/>
                  </a:lnTo>
                  <a:lnTo>
                    <a:pt x="789" y="300"/>
                  </a:lnTo>
                  <a:lnTo>
                    <a:pt x="773" y="329"/>
                  </a:lnTo>
                  <a:lnTo>
                    <a:pt x="752" y="357"/>
                  </a:lnTo>
                  <a:lnTo>
                    <a:pt x="724" y="386"/>
                  </a:lnTo>
                  <a:lnTo>
                    <a:pt x="689" y="411"/>
                  </a:lnTo>
                  <a:lnTo>
                    <a:pt x="648" y="435"/>
                  </a:lnTo>
                  <a:lnTo>
                    <a:pt x="599" y="453"/>
                  </a:lnTo>
                  <a:lnTo>
                    <a:pt x="546" y="466"/>
                  </a:lnTo>
                  <a:lnTo>
                    <a:pt x="492" y="475"/>
                  </a:lnTo>
                  <a:lnTo>
                    <a:pt x="438" y="481"/>
                  </a:lnTo>
                  <a:lnTo>
                    <a:pt x="389" y="485"/>
                  </a:lnTo>
                  <a:lnTo>
                    <a:pt x="346" y="486"/>
                  </a:lnTo>
                  <a:lnTo>
                    <a:pt x="312" y="486"/>
                  </a:lnTo>
                  <a:lnTo>
                    <a:pt x="311" y="485"/>
                  </a:lnTo>
                  <a:lnTo>
                    <a:pt x="192" y="485"/>
                  </a:lnTo>
                  <a:lnTo>
                    <a:pt x="180" y="541"/>
                  </a:lnTo>
                  <a:lnTo>
                    <a:pt x="171" y="589"/>
                  </a:lnTo>
                  <a:lnTo>
                    <a:pt x="166" y="629"/>
                  </a:lnTo>
                  <a:lnTo>
                    <a:pt x="161" y="664"/>
                  </a:lnTo>
                  <a:lnTo>
                    <a:pt x="159" y="689"/>
                  </a:lnTo>
                  <a:lnTo>
                    <a:pt x="157" y="709"/>
                  </a:lnTo>
                  <a:lnTo>
                    <a:pt x="157" y="744"/>
                  </a:lnTo>
                  <a:lnTo>
                    <a:pt x="159" y="766"/>
                  </a:lnTo>
                  <a:lnTo>
                    <a:pt x="162" y="792"/>
                  </a:lnTo>
                  <a:lnTo>
                    <a:pt x="167" y="819"/>
                  </a:lnTo>
                  <a:lnTo>
                    <a:pt x="174" y="847"/>
                  </a:lnTo>
                  <a:lnTo>
                    <a:pt x="183" y="874"/>
                  </a:lnTo>
                  <a:lnTo>
                    <a:pt x="195" y="900"/>
                  </a:lnTo>
                  <a:lnTo>
                    <a:pt x="211" y="925"/>
                  </a:lnTo>
                  <a:lnTo>
                    <a:pt x="230" y="947"/>
                  </a:lnTo>
                  <a:lnTo>
                    <a:pt x="253" y="965"/>
                  </a:lnTo>
                  <a:lnTo>
                    <a:pt x="281" y="980"/>
                  </a:lnTo>
                  <a:lnTo>
                    <a:pt x="314" y="989"/>
                  </a:lnTo>
                  <a:lnTo>
                    <a:pt x="351" y="993"/>
                  </a:lnTo>
                  <a:lnTo>
                    <a:pt x="361" y="993"/>
                  </a:lnTo>
                  <a:lnTo>
                    <a:pt x="380" y="991"/>
                  </a:lnTo>
                  <a:lnTo>
                    <a:pt x="405" y="989"/>
                  </a:lnTo>
                  <a:lnTo>
                    <a:pt x="438" y="984"/>
                  </a:lnTo>
                  <a:lnTo>
                    <a:pt x="475" y="976"/>
                  </a:lnTo>
                  <a:lnTo>
                    <a:pt x="515" y="964"/>
                  </a:lnTo>
                  <a:lnTo>
                    <a:pt x="558" y="947"/>
                  </a:lnTo>
                  <a:lnTo>
                    <a:pt x="606" y="925"/>
                  </a:lnTo>
                  <a:lnTo>
                    <a:pt x="653" y="896"/>
                  </a:lnTo>
                  <a:lnTo>
                    <a:pt x="700" y="861"/>
                  </a:lnTo>
                  <a:lnTo>
                    <a:pt x="747" y="817"/>
                  </a:lnTo>
                  <a:lnTo>
                    <a:pt x="791" y="764"/>
                  </a:lnTo>
                  <a:lnTo>
                    <a:pt x="799" y="753"/>
                  </a:lnTo>
                  <a:lnTo>
                    <a:pt x="806" y="746"/>
                  </a:lnTo>
                  <a:lnTo>
                    <a:pt x="812" y="742"/>
                  </a:lnTo>
                  <a:lnTo>
                    <a:pt x="819" y="742"/>
                  </a:lnTo>
                  <a:lnTo>
                    <a:pt x="833" y="746"/>
                  </a:lnTo>
                  <a:lnTo>
                    <a:pt x="843" y="757"/>
                  </a:lnTo>
                  <a:lnTo>
                    <a:pt x="846" y="772"/>
                  </a:lnTo>
                  <a:lnTo>
                    <a:pt x="843" y="783"/>
                  </a:lnTo>
                  <a:lnTo>
                    <a:pt x="834" y="799"/>
                  </a:lnTo>
                  <a:lnTo>
                    <a:pt x="817" y="821"/>
                  </a:lnTo>
                  <a:lnTo>
                    <a:pt x="796" y="847"/>
                  </a:lnTo>
                  <a:lnTo>
                    <a:pt x="766" y="874"/>
                  </a:lnTo>
                  <a:lnTo>
                    <a:pt x="733" y="903"/>
                  </a:lnTo>
                  <a:lnTo>
                    <a:pt x="693" y="934"/>
                  </a:lnTo>
                  <a:lnTo>
                    <a:pt x="648" y="962"/>
                  </a:lnTo>
                  <a:lnTo>
                    <a:pt x="597" y="989"/>
                  </a:lnTo>
                  <a:lnTo>
                    <a:pt x="543" y="1011"/>
                  </a:lnTo>
                  <a:lnTo>
                    <a:pt x="482" y="1028"/>
                  </a:lnTo>
                  <a:lnTo>
                    <a:pt x="415" y="1040"/>
                  </a:lnTo>
                  <a:lnTo>
                    <a:pt x="346" y="1044"/>
                  </a:lnTo>
                  <a:lnTo>
                    <a:pt x="290" y="1040"/>
                  </a:lnTo>
                  <a:lnTo>
                    <a:pt x="237" y="1028"/>
                  </a:lnTo>
                  <a:lnTo>
                    <a:pt x="190" y="1006"/>
                  </a:lnTo>
                  <a:lnTo>
                    <a:pt x="147" y="978"/>
                  </a:lnTo>
                  <a:lnTo>
                    <a:pt x="110" y="943"/>
                  </a:lnTo>
                  <a:lnTo>
                    <a:pt x="77" y="903"/>
                  </a:lnTo>
                  <a:lnTo>
                    <a:pt x="49" y="858"/>
                  </a:lnTo>
                  <a:lnTo>
                    <a:pt x="28" y="804"/>
                  </a:lnTo>
                  <a:lnTo>
                    <a:pt x="12" y="750"/>
                  </a:lnTo>
                  <a:lnTo>
                    <a:pt x="3" y="689"/>
                  </a:lnTo>
                  <a:lnTo>
                    <a:pt x="0" y="627"/>
                  </a:lnTo>
                  <a:lnTo>
                    <a:pt x="3" y="549"/>
                  </a:lnTo>
                  <a:lnTo>
                    <a:pt x="17" y="475"/>
                  </a:lnTo>
                  <a:lnTo>
                    <a:pt x="37" y="408"/>
                  </a:lnTo>
                  <a:lnTo>
                    <a:pt x="63" y="344"/>
                  </a:lnTo>
                  <a:lnTo>
                    <a:pt x="94" y="285"/>
                  </a:lnTo>
                  <a:lnTo>
                    <a:pt x="133" y="232"/>
                  </a:lnTo>
                  <a:lnTo>
                    <a:pt x="174" y="185"/>
                  </a:lnTo>
                  <a:lnTo>
                    <a:pt x="220" y="143"/>
                  </a:lnTo>
                  <a:lnTo>
                    <a:pt x="269" y="104"/>
                  </a:lnTo>
                  <a:lnTo>
                    <a:pt x="319" y="73"/>
                  </a:lnTo>
                  <a:lnTo>
                    <a:pt x="370" y="48"/>
                  </a:lnTo>
                  <a:lnTo>
                    <a:pt x="422" y="27"/>
                  </a:lnTo>
                  <a:lnTo>
                    <a:pt x="476" y="11"/>
                  </a:lnTo>
                  <a:lnTo>
                    <a:pt x="527" y="4"/>
                  </a:lnTo>
                  <a:lnTo>
                    <a:pt x="5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7835" y="2097"/>
              <a:ext cx="527" cy="1033"/>
            </a:xfrm>
            <a:custGeom>
              <a:avLst/>
              <a:gdLst/>
              <a:ahLst/>
              <a:cxnLst>
                <a:cxn ang="0">
                  <a:pos x="364" y="4"/>
                </a:cxn>
                <a:cxn ang="0">
                  <a:pos x="392" y="32"/>
                </a:cxn>
                <a:cxn ang="0">
                  <a:pos x="394" y="59"/>
                </a:cxn>
                <a:cxn ang="0">
                  <a:pos x="392" y="74"/>
                </a:cxn>
                <a:cxn ang="0">
                  <a:pos x="495" y="317"/>
                </a:cxn>
                <a:cxn ang="0">
                  <a:pos x="518" y="322"/>
                </a:cxn>
                <a:cxn ang="0">
                  <a:pos x="527" y="339"/>
                </a:cxn>
                <a:cxn ang="0">
                  <a:pos x="518" y="368"/>
                </a:cxn>
                <a:cxn ang="0">
                  <a:pos x="494" y="375"/>
                </a:cxn>
                <a:cxn ang="0">
                  <a:pos x="316" y="372"/>
                </a:cxn>
                <a:cxn ang="0">
                  <a:pos x="200" y="856"/>
                </a:cxn>
                <a:cxn ang="0">
                  <a:pos x="195" y="909"/>
                </a:cxn>
                <a:cxn ang="0">
                  <a:pos x="204" y="962"/>
                </a:cxn>
                <a:cxn ang="0">
                  <a:pos x="230" y="986"/>
                </a:cxn>
                <a:cxn ang="0">
                  <a:pos x="284" y="984"/>
                </a:cxn>
                <a:cxn ang="0">
                  <a:pos x="352" y="946"/>
                </a:cxn>
                <a:cxn ang="0">
                  <a:pos x="412" y="880"/>
                </a:cxn>
                <a:cxn ang="0">
                  <a:pos x="466" y="779"/>
                </a:cxn>
                <a:cxn ang="0">
                  <a:pos x="480" y="767"/>
                </a:cxn>
                <a:cxn ang="0">
                  <a:pos x="495" y="765"/>
                </a:cxn>
                <a:cxn ang="0">
                  <a:pos x="511" y="770"/>
                </a:cxn>
                <a:cxn ang="0">
                  <a:pos x="518" y="787"/>
                </a:cxn>
                <a:cxn ang="0">
                  <a:pos x="509" y="812"/>
                </a:cxn>
                <a:cxn ang="0">
                  <a:pos x="485" y="860"/>
                </a:cxn>
                <a:cxn ang="0">
                  <a:pos x="446" y="918"/>
                </a:cxn>
                <a:cxn ang="0">
                  <a:pos x="392" y="975"/>
                </a:cxn>
                <a:cxn ang="0">
                  <a:pos x="324" y="1017"/>
                </a:cxn>
                <a:cxn ang="0">
                  <a:pos x="244" y="1033"/>
                </a:cxn>
                <a:cxn ang="0">
                  <a:pos x="172" y="1021"/>
                </a:cxn>
                <a:cxn ang="0">
                  <a:pos x="115" y="980"/>
                </a:cxn>
                <a:cxn ang="0">
                  <a:pos x="83" y="920"/>
                </a:cxn>
                <a:cxn ang="0">
                  <a:pos x="80" y="865"/>
                </a:cxn>
                <a:cxn ang="0">
                  <a:pos x="89" y="816"/>
                </a:cxn>
                <a:cxn ang="0">
                  <a:pos x="103" y="759"/>
                </a:cxn>
                <a:cxn ang="0">
                  <a:pos x="29" y="375"/>
                </a:cxn>
                <a:cxn ang="0">
                  <a:pos x="8" y="370"/>
                </a:cxn>
                <a:cxn ang="0">
                  <a:pos x="0" y="353"/>
                </a:cxn>
                <a:cxn ang="0">
                  <a:pos x="8" y="324"/>
                </a:cxn>
                <a:cxn ang="0">
                  <a:pos x="33" y="317"/>
                </a:cxn>
                <a:cxn ang="0">
                  <a:pos x="221" y="262"/>
                </a:cxn>
                <a:cxn ang="0">
                  <a:pos x="256" y="114"/>
                </a:cxn>
                <a:cxn ang="0">
                  <a:pos x="261" y="96"/>
                </a:cxn>
                <a:cxn ang="0">
                  <a:pos x="263" y="86"/>
                </a:cxn>
                <a:cxn ang="0">
                  <a:pos x="265" y="77"/>
                </a:cxn>
                <a:cxn ang="0">
                  <a:pos x="275" y="46"/>
                </a:cxn>
                <a:cxn ang="0">
                  <a:pos x="302" y="11"/>
                </a:cxn>
                <a:cxn ang="0">
                  <a:pos x="343" y="0"/>
                </a:cxn>
              </a:cxnLst>
              <a:rect l="0" t="0" r="r" b="b"/>
              <a:pathLst>
                <a:path w="527" h="1033">
                  <a:moveTo>
                    <a:pt x="343" y="0"/>
                  </a:moveTo>
                  <a:lnTo>
                    <a:pt x="364" y="4"/>
                  </a:lnTo>
                  <a:lnTo>
                    <a:pt x="382" y="15"/>
                  </a:lnTo>
                  <a:lnTo>
                    <a:pt x="392" y="32"/>
                  </a:lnTo>
                  <a:lnTo>
                    <a:pt x="396" y="52"/>
                  </a:lnTo>
                  <a:lnTo>
                    <a:pt x="394" y="59"/>
                  </a:lnTo>
                  <a:lnTo>
                    <a:pt x="394" y="66"/>
                  </a:lnTo>
                  <a:lnTo>
                    <a:pt x="392" y="74"/>
                  </a:lnTo>
                  <a:lnTo>
                    <a:pt x="333" y="317"/>
                  </a:lnTo>
                  <a:lnTo>
                    <a:pt x="495" y="317"/>
                  </a:lnTo>
                  <a:lnTo>
                    <a:pt x="508" y="319"/>
                  </a:lnTo>
                  <a:lnTo>
                    <a:pt x="518" y="322"/>
                  </a:lnTo>
                  <a:lnTo>
                    <a:pt x="525" y="328"/>
                  </a:lnTo>
                  <a:lnTo>
                    <a:pt x="527" y="339"/>
                  </a:lnTo>
                  <a:lnTo>
                    <a:pt x="525" y="357"/>
                  </a:lnTo>
                  <a:lnTo>
                    <a:pt x="518" y="368"/>
                  </a:lnTo>
                  <a:lnTo>
                    <a:pt x="508" y="373"/>
                  </a:lnTo>
                  <a:lnTo>
                    <a:pt x="494" y="375"/>
                  </a:lnTo>
                  <a:lnTo>
                    <a:pt x="319" y="375"/>
                  </a:lnTo>
                  <a:lnTo>
                    <a:pt x="316" y="372"/>
                  </a:lnTo>
                  <a:lnTo>
                    <a:pt x="202" y="840"/>
                  </a:lnTo>
                  <a:lnTo>
                    <a:pt x="200" y="856"/>
                  </a:lnTo>
                  <a:lnTo>
                    <a:pt x="197" y="893"/>
                  </a:lnTo>
                  <a:lnTo>
                    <a:pt x="195" y="909"/>
                  </a:lnTo>
                  <a:lnTo>
                    <a:pt x="197" y="940"/>
                  </a:lnTo>
                  <a:lnTo>
                    <a:pt x="204" y="962"/>
                  </a:lnTo>
                  <a:lnTo>
                    <a:pt x="216" y="979"/>
                  </a:lnTo>
                  <a:lnTo>
                    <a:pt x="230" y="986"/>
                  </a:lnTo>
                  <a:lnTo>
                    <a:pt x="247" y="990"/>
                  </a:lnTo>
                  <a:lnTo>
                    <a:pt x="284" y="984"/>
                  </a:lnTo>
                  <a:lnTo>
                    <a:pt x="319" y="969"/>
                  </a:lnTo>
                  <a:lnTo>
                    <a:pt x="352" y="946"/>
                  </a:lnTo>
                  <a:lnTo>
                    <a:pt x="384" y="915"/>
                  </a:lnTo>
                  <a:lnTo>
                    <a:pt x="412" y="880"/>
                  </a:lnTo>
                  <a:lnTo>
                    <a:pt x="438" y="838"/>
                  </a:lnTo>
                  <a:lnTo>
                    <a:pt x="466" y="779"/>
                  </a:lnTo>
                  <a:lnTo>
                    <a:pt x="473" y="770"/>
                  </a:lnTo>
                  <a:lnTo>
                    <a:pt x="480" y="767"/>
                  </a:lnTo>
                  <a:lnTo>
                    <a:pt x="490" y="765"/>
                  </a:lnTo>
                  <a:lnTo>
                    <a:pt x="495" y="765"/>
                  </a:lnTo>
                  <a:lnTo>
                    <a:pt x="502" y="767"/>
                  </a:lnTo>
                  <a:lnTo>
                    <a:pt x="511" y="770"/>
                  </a:lnTo>
                  <a:lnTo>
                    <a:pt x="516" y="776"/>
                  </a:lnTo>
                  <a:lnTo>
                    <a:pt x="518" y="787"/>
                  </a:lnTo>
                  <a:lnTo>
                    <a:pt x="516" y="796"/>
                  </a:lnTo>
                  <a:lnTo>
                    <a:pt x="509" y="812"/>
                  </a:lnTo>
                  <a:lnTo>
                    <a:pt x="499" y="834"/>
                  </a:lnTo>
                  <a:lnTo>
                    <a:pt x="485" y="860"/>
                  </a:lnTo>
                  <a:lnTo>
                    <a:pt x="467" y="889"/>
                  </a:lnTo>
                  <a:lnTo>
                    <a:pt x="446" y="918"/>
                  </a:lnTo>
                  <a:lnTo>
                    <a:pt x="420" y="948"/>
                  </a:lnTo>
                  <a:lnTo>
                    <a:pt x="392" y="975"/>
                  </a:lnTo>
                  <a:lnTo>
                    <a:pt x="359" y="999"/>
                  </a:lnTo>
                  <a:lnTo>
                    <a:pt x="324" y="1017"/>
                  </a:lnTo>
                  <a:lnTo>
                    <a:pt x="286" y="1030"/>
                  </a:lnTo>
                  <a:lnTo>
                    <a:pt x="244" y="1033"/>
                  </a:lnTo>
                  <a:lnTo>
                    <a:pt x="207" y="1030"/>
                  </a:lnTo>
                  <a:lnTo>
                    <a:pt x="172" y="1021"/>
                  </a:lnTo>
                  <a:lnTo>
                    <a:pt x="141" y="1004"/>
                  </a:lnTo>
                  <a:lnTo>
                    <a:pt x="115" y="980"/>
                  </a:lnTo>
                  <a:lnTo>
                    <a:pt x="96" y="953"/>
                  </a:lnTo>
                  <a:lnTo>
                    <a:pt x="83" y="920"/>
                  </a:lnTo>
                  <a:lnTo>
                    <a:pt x="78" y="882"/>
                  </a:lnTo>
                  <a:lnTo>
                    <a:pt x="80" y="865"/>
                  </a:lnTo>
                  <a:lnTo>
                    <a:pt x="83" y="843"/>
                  </a:lnTo>
                  <a:lnTo>
                    <a:pt x="89" y="816"/>
                  </a:lnTo>
                  <a:lnTo>
                    <a:pt x="96" y="787"/>
                  </a:lnTo>
                  <a:lnTo>
                    <a:pt x="103" y="759"/>
                  </a:lnTo>
                  <a:lnTo>
                    <a:pt x="193" y="375"/>
                  </a:lnTo>
                  <a:lnTo>
                    <a:pt x="29" y="375"/>
                  </a:lnTo>
                  <a:lnTo>
                    <a:pt x="17" y="373"/>
                  </a:lnTo>
                  <a:lnTo>
                    <a:pt x="8" y="370"/>
                  </a:lnTo>
                  <a:lnTo>
                    <a:pt x="1" y="364"/>
                  </a:lnTo>
                  <a:lnTo>
                    <a:pt x="0" y="353"/>
                  </a:lnTo>
                  <a:lnTo>
                    <a:pt x="1" y="335"/>
                  </a:lnTo>
                  <a:lnTo>
                    <a:pt x="8" y="324"/>
                  </a:lnTo>
                  <a:lnTo>
                    <a:pt x="19" y="319"/>
                  </a:lnTo>
                  <a:lnTo>
                    <a:pt x="33" y="317"/>
                  </a:lnTo>
                  <a:lnTo>
                    <a:pt x="207" y="317"/>
                  </a:lnTo>
                  <a:lnTo>
                    <a:pt x="221" y="262"/>
                  </a:lnTo>
                  <a:lnTo>
                    <a:pt x="232" y="216"/>
                  </a:lnTo>
                  <a:lnTo>
                    <a:pt x="256" y="114"/>
                  </a:lnTo>
                  <a:lnTo>
                    <a:pt x="260" y="103"/>
                  </a:lnTo>
                  <a:lnTo>
                    <a:pt x="261" y="96"/>
                  </a:lnTo>
                  <a:lnTo>
                    <a:pt x="261" y="90"/>
                  </a:lnTo>
                  <a:lnTo>
                    <a:pt x="263" y="86"/>
                  </a:lnTo>
                  <a:lnTo>
                    <a:pt x="263" y="81"/>
                  </a:lnTo>
                  <a:lnTo>
                    <a:pt x="265" y="77"/>
                  </a:lnTo>
                  <a:lnTo>
                    <a:pt x="267" y="70"/>
                  </a:lnTo>
                  <a:lnTo>
                    <a:pt x="275" y="46"/>
                  </a:lnTo>
                  <a:lnTo>
                    <a:pt x="288" y="26"/>
                  </a:lnTo>
                  <a:lnTo>
                    <a:pt x="302" y="11"/>
                  </a:lnTo>
                  <a:lnTo>
                    <a:pt x="321" y="4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0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2133600" y="3962400"/>
            <a:ext cx="3810000" cy="710394"/>
            <a:chOff x="1068" y="2714"/>
            <a:chExt cx="16449" cy="3067"/>
          </a:xfrm>
          <a:solidFill>
            <a:srgbClr val="0000FF"/>
          </a:solidFill>
        </p:grpSpPr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1068" y="4025"/>
              <a:ext cx="1074" cy="1008"/>
            </a:xfrm>
            <a:custGeom>
              <a:avLst/>
              <a:gdLst/>
              <a:ahLst/>
              <a:cxnLst>
                <a:cxn ang="0">
                  <a:pos x="493" y="10"/>
                </a:cxn>
                <a:cxn ang="0">
                  <a:pos x="615" y="106"/>
                </a:cxn>
                <a:cxn ang="0">
                  <a:pos x="702" y="90"/>
                </a:cxn>
                <a:cxn ang="0">
                  <a:pos x="870" y="0"/>
                </a:cxn>
                <a:cxn ang="0">
                  <a:pos x="1002" y="31"/>
                </a:cxn>
                <a:cxn ang="0">
                  <a:pos x="1074" y="148"/>
                </a:cxn>
                <a:cxn ang="0">
                  <a:pos x="1018" y="254"/>
                </a:cxn>
                <a:cxn ang="0">
                  <a:pos x="921" y="270"/>
                </a:cxn>
                <a:cxn ang="0">
                  <a:pos x="875" y="196"/>
                </a:cxn>
                <a:cxn ang="0">
                  <a:pos x="936" y="90"/>
                </a:cxn>
                <a:cxn ang="0">
                  <a:pos x="890" y="47"/>
                </a:cxn>
                <a:cxn ang="0">
                  <a:pos x="763" y="90"/>
                </a:cxn>
                <a:cxn ang="0">
                  <a:pos x="677" y="233"/>
                </a:cxn>
                <a:cxn ang="0">
                  <a:pos x="661" y="313"/>
                </a:cxn>
                <a:cxn ang="0">
                  <a:pos x="554" y="764"/>
                </a:cxn>
                <a:cxn ang="0">
                  <a:pos x="565" y="896"/>
                </a:cxn>
                <a:cxn ang="0">
                  <a:pos x="666" y="960"/>
                </a:cxn>
                <a:cxn ang="0">
                  <a:pos x="789" y="923"/>
                </a:cxn>
                <a:cxn ang="0">
                  <a:pos x="916" y="758"/>
                </a:cxn>
                <a:cxn ang="0">
                  <a:pos x="956" y="647"/>
                </a:cxn>
                <a:cxn ang="0">
                  <a:pos x="997" y="647"/>
                </a:cxn>
                <a:cxn ang="0">
                  <a:pos x="997" y="695"/>
                </a:cxn>
                <a:cxn ang="0">
                  <a:pos x="916" y="859"/>
                </a:cxn>
                <a:cxn ang="0">
                  <a:pos x="743" y="997"/>
                </a:cxn>
                <a:cxn ang="0">
                  <a:pos x="529" y="971"/>
                </a:cxn>
                <a:cxn ang="0">
                  <a:pos x="427" y="838"/>
                </a:cxn>
                <a:cxn ang="0">
                  <a:pos x="325" y="965"/>
                </a:cxn>
                <a:cxn ang="0">
                  <a:pos x="147" y="1003"/>
                </a:cxn>
                <a:cxn ang="0">
                  <a:pos x="10" y="912"/>
                </a:cxn>
                <a:cxn ang="0">
                  <a:pos x="35" y="769"/>
                </a:cxn>
                <a:cxn ang="0">
                  <a:pos x="142" y="737"/>
                </a:cxn>
                <a:cxn ang="0">
                  <a:pos x="198" y="812"/>
                </a:cxn>
                <a:cxn ang="0">
                  <a:pos x="137" y="918"/>
                </a:cxn>
                <a:cxn ang="0">
                  <a:pos x="178" y="960"/>
                </a:cxn>
                <a:cxn ang="0">
                  <a:pos x="305" y="918"/>
                </a:cxn>
                <a:cxn ang="0">
                  <a:pos x="407" y="727"/>
                </a:cxn>
                <a:cxn ang="0">
                  <a:pos x="493" y="371"/>
                </a:cxn>
                <a:cxn ang="0">
                  <a:pos x="524" y="196"/>
                </a:cxn>
                <a:cxn ang="0">
                  <a:pos x="483" y="74"/>
                </a:cxn>
                <a:cxn ang="0">
                  <a:pos x="407" y="47"/>
                </a:cxn>
                <a:cxn ang="0">
                  <a:pos x="264" y="106"/>
                </a:cxn>
                <a:cxn ang="0">
                  <a:pos x="122" y="339"/>
                </a:cxn>
                <a:cxn ang="0">
                  <a:pos x="107" y="366"/>
                </a:cxn>
                <a:cxn ang="0">
                  <a:pos x="71" y="345"/>
                </a:cxn>
                <a:cxn ang="0">
                  <a:pos x="122" y="212"/>
                </a:cxn>
                <a:cxn ang="0">
                  <a:pos x="269" y="47"/>
                </a:cxn>
              </a:cxnLst>
              <a:rect l="0" t="0" r="r" b="b"/>
              <a:pathLst>
                <a:path w="1074" h="1008">
                  <a:moveTo>
                    <a:pt x="417" y="0"/>
                  </a:moveTo>
                  <a:lnTo>
                    <a:pt x="453" y="0"/>
                  </a:lnTo>
                  <a:lnTo>
                    <a:pt x="493" y="10"/>
                  </a:lnTo>
                  <a:lnTo>
                    <a:pt x="534" y="26"/>
                  </a:lnTo>
                  <a:lnTo>
                    <a:pt x="580" y="58"/>
                  </a:lnTo>
                  <a:lnTo>
                    <a:pt x="615" y="106"/>
                  </a:lnTo>
                  <a:lnTo>
                    <a:pt x="646" y="169"/>
                  </a:lnTo>
                  <a:lnTo>
                    <a:pt x="666" y="132"/>
                  </a:lnTo>
                  <a:lnTo>
                    <a:pt x="702" y="90"/>
                  </a:lnTo>
                  <a:lnTo>
                    <a:pt x="748" y="47"/>
                  </a:lnTo>
                  <a:lnTo>
                    <a:pt x="804" y="10"/>
                  </a:lnTo>
                  <a:lnTo>
                    <a:pt x="870" y="0"/>
                  </a:lnTo>
                  <a:lnTo>
                    <a:pt x="911" y="5"/>
                  </a:lnTo>
                  <a:lnTo>
                    <a:pt x="956" y="10"/>
                  </a:lnTo>
                  <a:lnTo>
                    <a:pt x="1002" y="31"/>
                  </a:lnTo>
                  <a:lnTo>
                    <a:pt x="1038" y="58"/>
                  </a:lnTo>
                  <a:lnTo>
                    <a:pt x="1063" y="95"/>
                  </a:lnTo>
                  <a:lnTo>
                    <a:pt x="1074" y="148"/>
                  </a:lnTo>
                  <a:lnTo>
                    <a:pt x="1063" y="196"/>
                  </a:lnTo>
                  <a:lnTo>
                    <a:pt x="1043" y="228"/>
                  </a:lnTo>
                  <a:lnTo>
                    <a:pt x="1018" y="254"/>
                  </a:lnTo>
                  <a:lnTo>
                    <a:pt x="987" y="270"/>
                  </a:lnTo>
                  <a:lnTo>
                    <a:pt x="956" y="276"/>
                  </a:lnTo>
                  <a:lnTo>
                    <a:pt x="921" y="270"/>
                  </a:lnTo>
                  <a:lnTo>
                    <a:pt x="895" y="249"/>
                  </a:lnTo>
                  <a:lnTo>
                    <a:pt x="880" y="222"/>
                  </a:lnTo>
                  <a:lnTo>
                    <a:pt x="875" y="196"/>
                  </a:lnTo>
                  <a:lnTo>
                    <a:pt x="880" y="154"/>
                  </a:lnTo>
                  <a:lnTo>
                    <a:pt x="900" y="116"/>
                  </a:lnTo>
                  <a:lnTo>
                    <a:pt x="936" y="90"/>
                  </a:lnTo>
                  <a:lnTo>
                    <a:pt x="977" y="74"/>
                  </a:lnTo>
                  <a:lnTo>
                    <a:pt x="931" y="53"/>
                  </a:lnTo>
                  <a:lnTo>
                    <a:pt x="890" y="47"/>
                  </a:lnTo>
                  <a:lnTo>
                    <a:pt x="870" y="47"/>
                  </a:lnTo>
                  <a:lnTo>
                    <a:pt x="809" y="58"/>
                  </a:lnTo>
                  <a:lnTo>
                    <a:pt x="763" y="90"/>
                  </a:lnTo>
                  <a:lnTo>
                    <a:pt x="727" y="132"/>
                  </a:lnTo>
                  <a:lnTo>
                    <a:pt x="697" y="185"/>
                  </a:lnTo>
                  <a:lnTo>
                    <a:pt x="677" y="233"/>
                  </a:lnTo>
                  <a:lnTo>
                    <a:pt x="661" y="281"/>
                  </a:lnTo>
                  <a:lnTo>
                    <a:pt x="656" y="313"/>
                  </a:lnTo>
                  <a:lnTo>
                    <a:pt x="661" y="313"/>
                  </a:lnTo>
                  <a:lnTo>
                    <a:pt x="585" y="615"/>
                  </a:lnTo>
                  <a:lnTo>
                    <a:pt x="565" y="700"/>
                  </a:lnTo>
                  <a:lnTo>
                    <a:pt x="554" y="764"/>
                  </a:lnTo>
                  <a:lnTo>
                    <a:pt x="549" y="812"/>
                  </a:lnTo>
                  <a:lnTo>
                    <a:pt x="554" y="859"/>
                  </a:lnTo>
                  <a:lnTo>
                    <a:pt x="565" y="896"/>
                  </a:lnTo>
                  <a:lnTo>
                    <a:pt x="590" y="928"/>
                  </a:lnTo>
                  <a:lnTo>
                    <a:pt x="621" y="955"/>
                  </a:lnTo>
                  <a:lnTo>
                    <a:pt x="666" y="960"/>
                  </a:lnTo>
                  <a:lnTo>
                    <a:pt x="702" y="955"/>
                  </a:lnTo>
                  <a:lnTo>
                    <a:pt x="743" y="944"/>
                  </a:lnTo>
                  <a:lnTo>
                    <a:pt x="789" y="923"/>
                  </a:lnTo>
                  <a:lnTo>
                    <a:pt x="829" y="886"/>
                  </a:lnTo>
                  <a:lnTo>
                    <a:pt x="875" y="833"/>
                  </a:lnTo>
                  <a:lnTo>
                    <a:pt x="916" y="758"/>
                  </a:lnTo>
                  <a:lnTo>
                    <a:pt x="951" y="668"/>
                  </a:lnTo>
                  <a:lnTo>
                    <a:pt x="951" y="658"/>
                  </a:lnTo>
                  <a:lnTo>
                    <a:pt x="956" y="647"/>
                  </a:lnTo>
                  <a:lnTo>
                    <a:pt x="967" y="642"/>
                  </a:lnTo>
                  <a:lnTo>
                    <a:pt x="987" y="642"/>
                  </a:lnTo>
                  <a:lnTo>
                    <a:pt x="997" y="647"/>
                  </a:lnTo>
                  <a:lnTo>
                    <a:pt x="1002" y="652"/>
                  </a:lnTo>
                  <a:lnTo>
                    <a:pt x="1002" y="663"/>
                  </a:lnTo>
                  <a:lnTo>
                    <a:pt x="997" y="695"/>
                  </a:lnTo>
                  <a:lnTo>
                    <a:pt x="982" y="743"/>
                  </a:lnTo>
                  <a:lnTo>
                    <a:pt x="951" y="796"/>
                  </a:lnTo>
                  <a:lnTo>
                    <a:pt x="916" y="859"/>
                  </a:lnTo>
                  <a:lnTo>
                    <a:pt x="870" y="912"/>
                  </a:lnTo>
                  <a:lnTo>
                    <a:pt x="809" y="960"/>
                  </a:lnTo>
                  <a:lnTo>
                    <a:pt x="743" y="997"/>
                  </a:lnTo>
                  <a:lnTo>
                    <a:pt x="661" y="1008"/>
                  </a:lnTo>
                  <a:lnTo>
                    <a:pt x="590" y="997"/>
                  </a:lnTo>
                  <a:lnTo>
                    <a:pt x="529" y="971"/>
                  </a:lnTo>
                  <a:lnTo>
                    <a:pt x="483" y="934"/>
                  </a:lnTo>
                  <a:lnTo>
                    <a:pt x="448" y="886"/>
                  </a:lnTo>
                  <a:lnTo>
                    <a:pt x="427" y="838"/>
                  </a:lnTo>
                  <a:lnTo>
                    <a:pt x="397" y="886"/>
                  </a:lnTo>
                  <a:lnTo>
                    <a:pt x="366" y="928"/>
                  </a:lnTo>
                  <a:lnTo>
                    <a:pt x="325" y="965"/>
                  </a:lnTo>
                  <a:lnTo>
                    <a:pt x="269" y="997"/>
                  </a:lnTo>
                  <a:lnTo>
                    <a:pt x="203" y="1008"/>
                  </a:lnTo>
                  <a:lnTo>
                    <a:pt x="147" y="1003"/>
                  </a:lnTo>
                  <a:lnTo>
                    <a:pt x="91" y="987"/>
                  </a:lnTo>
                  <a:lnTo>
                    <a:pt x="45" y="955"/>
                  </a:lnTo>
                  <a:lnTo>
                    <a:pt x="10" y="912"/>
                  </a:lnTo>
                  <a:lnTo>
                    <a:pt x="0" y="859"/>
                  </a:lnTo>
                  <a:lnTo>
                    <a:pt x="10" y="812"/>
                  </a:lnTo>
                  <a:lnTo>
                    <a:pt x="35" y="769"/>
                  </a:lnTo>
                  <a:lnTo>
                    <a:pt x="71" y="743"/>
                  </a:lnTo>
                  <a:lnTo>
                    <a:pt x="117" y="732"/>
                  </a:lnTo>
                  <a:lnTo>
                    <a:pt x="142" y="737"/>
                  </a:lnTo>
                  <a:lnTo>
                    <a:pt x="173" y="748"/>
                  </a:lnTo>
                  <a:lnTo>
                    <a:pt x="188" y="774"/>
                  </a:lnTo>
                  <a:lnTo>
                    <a:pt x="198" y="812"/>
                  </a:lnTo>
                  <a:lnTo>
                    <a:pt x="188" y="854"/>
                  </a:lnTo>
                  <a:lnTo>
                    <a:pt x="168" y="891"/>
                  </a:lnTo>
                  <a:lnTo>
                    <a:pt x="137" y="918"/>
                  </a:lnTo>
                  <a:lnTo>
                    <a:pt x="96" y="934"/>
                  </a:lnTo>
                  <a:lnTo>
                    <a:pt x="137" y="955"/>
                  </a:lnTo>
                  <a:lnTo>
                    <a:pt x="178" y="960"/>
                  </a:lnTo>
                  <a:lnTo>
                    <a:pt x="203" y="960"/>
                  </a:lnTo>
                  <a:lnTo>
                    <a:pt x="259" y="950"/>
                  </a:lnTo>
                  <a:lnTo>
                    <a:pt x="305" y="918"/>
                  </a:lnTo>
                  <a:lnTo>
                    <a:pt x="346" y="870"/>
                  </a:lnTo>
                  <a:lnTo>
                    <a:pt x="381" y="806"/>
                  </a:lnTo>
                  <a:lnTo>
                    <a:pt x="407" y="727"/>
                  </a:lnTo>
                  <a:lnTo>
                    <a:pt x="442" y="583"/>
                  </a:lnTo>
                  <a:lnTo>
                    <a:pt x="473" y="467"/>
                  </a:lnTo>
                  <a:lnTo>
                    <a:pt x="493" y="371"/>
                  </a:lnTo>
                  <a:lnTo>
                    <a:pt x="514" y="297"/>
                  </a:lnTo>
                  <a:lnTo>
                    <a:pt x="519" y="238"/>
                  </a:lnTo>
                  <a:lnTo>
                    <a:pt x="524" y="196"/>
                  </a:lnTo>
                  <a:lnTo>
                    <a:pt x="519" y="143"/>
                  </a:lnTo>
                  <a:lnTo>
                    <a:pt x="504" y="100"/>
                  </a:lnTo>
                  <a:lnTo>
                    <a:pt x="483" y="74"/>
                  </a:lnTo>
                  <a:lnTo>
                    <a:pt x="458" y="58"/>
                  </a:lnTo>
                  <a:lnTo>
                    <a:pt x="432" y="47"/>
                  </a:lnTo>
                  <a:lnTo>
                    <a:pt x="407" y="47"/>
                  </a:lnTo>
                  <a:lnTo>
                    <a:pt x="366" y="53"/>
                  </a:lnTo>
                  <a:lnTo>
                    <a:pt x="320" y="69"/>
                  </a:lnTo>
                  <a:lnTo>
                    <a:pt x="264" y="106"/>
                  </a:lnTo>
                  <a:lnTo>
                    <a:pt x="213" y="159"/>
                  </a:lnTo>
                  <a:lnTo>
                    <a:pt x="163" y="238"/>
                  </a:lnTo>
                  <a:lnTo>
                    <a:pt x="122" y="339"/>
                  </a:lnTo>
                  <a:lnTo>
                    <a:pt x="122" y="350"/>
                  </a:lnTo>
                  <a:lnTo>
                    <a:pt x="117" y="360"/>
                  </a:lnTo>
                  <a:lnTo>
                    <a:pt x="107" y="366"/>
                  </a:lnTo>
                  <a:lnTo>
                    <a:pt x="81" y="366"/>
                  </a:lnTo>
                  <a:lnTo>
                    <a:pt x="71" y="355"/>
                  </a:lnTo>
                  <a:lnTo>
                    <a:pt x="71" y="345"/>
                  </a:lnTo>
                  <a:lnTo>
                    <a:pt x="76" y="313"/>
                  </a:lnTo>
                  <a:lnTo>
                    <a:pt x="91" y="265"/>
                  </a:lnTo>
                  <a:lnTo>
                    <a:pt x="122" y="212"/>
                  </a:lnTo>
                  <a:lnTo>
                    <a:pt x="157" y="148"/>
                  </a:lnTo>
                  <a:lnTo>
                    <a:pt x="208" y="95"/>
                  </a:lnTo>
                  <a:lnTo>
                    <a:pt x="269" y="47"/>
                  </a:lnTo>
                  <a:lnTo>
                    <a:pt x="336" y="10"/>
                  </a:lnTo>
                  <a:lnTo>
                    <a:pt x="417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2309" y="3133"/>
              <a:ext cx="682" cy="1056"/>
            </a:xfrm>
            <a:custGeom>
              <a:avLst/>
              <a:gdLst/>
              <a:ahLst/>
              <a:cxnLst>
                <a:cxn ang="0">
                  <a:pos x="408" y="11"/>
                </a:cxn>
                <a:cxn ang="0">
                  <a:pos x="565" y="80"/>
                </a:cxn>
                <a:cxn ang="0">
                  <a:pos x="657" y="218"/>
                </a:cxn>
                <a:cxn ang="0">
                  <a:pos x="662" y="393"/>
                </a:cxn>
                <a:cxn ang="0">
                  <a:pos x="581" y="531"/>
                </a:cxn>
                <a:cxn ang="0">
                  <a:pos x="453" y="648"/>
                </a:cxn>
                <a:cxn ang="0">
                  <a:pos x="372" y="717"/>
                </a:cxn>
                <a:cxn ang="0">
                  <a:pos x="280" y="796"/>
                </a:cxn>
                <a:cxn ang="0">
                  <a:pos x="153" y="913"/>
                </a:cxn>
                <a:cxn ang="0">
                  <a:pos x="565" y="908"/>
                </a:cxn>
                <a:cxn ang="0">
                  <a:pos x="596" y="876"/>
                </a:cxn>
                <a:cxn ang="0">
                  <a:pos x="616" y="796"/>
                </a:cxn>
                <a:cxn ang="0">
                  <a:pos x="677" y="759"/>
                </a:cxn>
                <a:cxn ang="0">
                  <a:pos x="637" y="1056"/>
                </a:cxn>
                <a:cxn ang="0">
                  <a:pos x="11" y="1014"/>
                </a:cxn>
                <a:cxn ang="0">
                  <a:pos x="387" y="616"/>
                </a:cxn>
                <a:cxn ang="0">
                  <a:pos x="459" y="525"/>
                </a:cxn>
                <a:cxn ang="0">
                  <a:pos x="520" y="393"/>
                </a:cxn>
                <a:cxn ang="0">
                  <a:pos x="525" y="250"/>
                </a:cxn>
                <a:cxn ang="0">
                  <a:pos x="469" y="138"/>
                </a:cxn>
                <a:cxn ang="0">
                  <a:pos x="367" y="69"/>
                </a:cxn>
                <a:cxn ang="0">
                  <a:pos x="250" y="64"/>
                </a:cxn>
                <a:cxn ang="0">
                  <a:pos x="153" y="106"/>
                </a:cxn>
                <a:cxn ang="0">
                  <a:pos x="77" y="207"/>
                </a:cxn>
                <a:cxn ang="0">
                  <a:pos x="138" y="228"/>
                </a:cxn>
                <a:cxn ang="0">
                  <a:pos x="163" y="271"/>
                </a:cxn>
                <a:cxn ang="0">
                  <a:pos x="153" y="329"/>
                </a:cxn>
                <a:cxn ang="0">
                  <a:pos x="107" y="372"/>
                </a:cxn>
                <a:cxn ang="0">
                  <a:pos x="67" y="377"/>
                </a:cxn>
                <a:cxn ang="0">
                  <a:pos x="26" y="350"/>
                </a:cxn>
                <a:cxn ang="0">
                  <a:pos x="0" y="287"/>
                </a:cxn>
                <a:cxn ang="0">
                  <a:pos x="41" y="149"/>
                </a:cxn>
                <a:cxn ang="0">
                  <a:pos x="148" y="43"/>
                </a:cxn>
                <a:cxn ang="0">
                  <a:pos x="316" y="0"/>
                </a:cxn>
              </a:cxnLst>
              <a:rect l="0" t="0" r="r" b="b"/>
              <a:pathLst>
                <a:path w="682" h="1056">
                  <a:moveTo>
                    <a:pt x="316" y="0"/>
                  </a:moveTo>
                  <a:lnTo>
                    <a:pt x="408" y="11"/>
                  </a:lnTo>
                  <a:lnTo>
                    <a:pt x="494" y="37"/>
                  </a:lnTo>
                  <a:lnTo>
                    <a:pt x="565" y="80"/>
                  </a:lnTo>
                  <a:lnTo>
                    <a:pt x="621" y="143"/>
                  </a:lnTo>
                  <a:lnTo>
                    <a:pt x="657" y="218"/>
                  </a:lnTo>
                  <a:lnTo>
                    <a:pt x="672" y="308"/>
                  </a:lnTo>
                  <a:lnTo>
                    <a:pt x="662" y="393"/>
                  </a:lnTo>
                  <a:lnTo>
                    <a:pt x="626" y="467"/>
                  </a:lnTo>
                  <a:lnTo>
                    <a:pt x="581" y="531"/>
                  </a:lnTo>
                  <a:lnTo>
                    <a:pt x="520" y="594"/>
                  </a:lnTo>
                  <a:lnTo>
                    <a:pt x="453" y="648"/>
                  </a:lnTo>
                  <a:lnTo>
                    <a:pt x="413" y="685"/>
                  </a:lnTo>
                  <a:lnTo>
                    <a:pt x="372" y="717"/>
                  </a:lnTo>
                  <a:lnTo>
                    <a:pt x="331" y="754"/>
                  </a:lnTo>
                  <a:lnTo>
                    <a:pt x="280" y="796"/>
                  </a:lnTo>
                  <a:lnTo>
                    <a:pt x="224" y="849"/>
                  </a:lnTo>
                  <a:lnTo>
                    <a:pt x="153" y="913"/>
                  </a:lnTo>
                  <a:lnTo>
                    <a:pt x="530" y="913"/>
                  </a:lnTo>
                  <a:lnTo>
                    <a:pt x="565" y="908"/>
                  </a:lnTo>
                  <a:lnTo>
                    <a:pt x="586" y="902"/>
                  </a:lnTo>
                  <a:lnTo>
                    <a:pt x="596" y="876"/>
                  </a:lnTo>
                  <a:lnTo>
                    <a:pt x="606" y="839"/>
                  </a:lnTo>
                  <a:lnTo>
                    <a:pt x="616" y="796"/>
                  </a:lnTo>
                  <a:lnTo>
                    <a:pt x="621" y="759"/>
                  </a:lnTo>
                  <a:lnTo>
                    <a:pt x="677" y="759"/>
                  </a:lnTo>
                  <a:lnTo>
                    <a:pt x="682" y="770"/>
                  </a:lnTo>
                  <a:lnTo>
                    <a:pt x="637" y="1056"/>
                  </a:lnTo>
                  <a:lnTo>
                    <a:pt x="11" y="1056"/>
                  </a:lnTo>
                  <a:lnTo>
                    <a:pt x="11" y="1014"/>
                  </a:lnTo>
                  <a:lnTo>
                    <a:pt x="16" y="1003"/>
                  </a:lnTo>
                  <a:lnTo>
                    <a:pt x="387" y="616"/>
                  </a:lnTo>
                  <a:lnTo>
                    <a:pt x="423" y="573"/>
                  </a:lnTo>
                  <a:lnTo>
                    <a:pt x="459" y="525"/>
                  </a:lnTo>
                  <a:lnTo>
                    <a:pt x="494" y="462"/>
                  </a:lnTo>
                  <a:lnTo>
                    <a:pt x="520" y="393"/>
                  </a:lnTo>
                  <a:lnTo>
                    <a:pt x="530" y="313"/>
                  </a:lnTo>
                  <a:lnTo>
                    <a:pt x="525" y="250"/>
                  </a:lnTo>
                  <a:lnTo>
                    <a:pt x="504" y="191"/>
                  </a:lnTo>
                  <a:lnTo>
                    <a:pt x="469" y="138"/>
                  </a:lnTo>
                  <a:lnTo>
                    <a:pt x="423" y="96"/>
                  </a:lnTo>
                  <a:lnTo>
                    <a:pt x="367" y="69"/>
                  </a:lnTo>
                  <a:lnTo>
                    <a:pt x="296" y="58"/>
                  </a:lnTo>
                  <a:lnTo>
                    <a:pt x="250" y="64"/>
                  </a:lnTo>
                  <a:lnTo>
                    <a:pt x="199" y="80"/>
                  </a:lnTo>
                  <a:lnTo>
                    <a:pt x="153" y="106"/>
                  </a:lnTo>
                  <a:lnTo>
                    <a:pt x="112" y="149"/>
                  </a:lnTo>
                  <a:lnTo>
                    <a:pt x="77" y="207"/>
                  </a:lnTo>
                  <a:lnTo>
                    <a:pt x="118" y="212"/>
                  </a:lnTo>
                  <a:lnTo>
                    <a:pt x="138" y="228"/>
                  </a:lnTo>
                  <a:lnTo>
                    <a:pt x="153" y="250"/>
                  </a:lnTo>
                  <a:lnTo>
                    <a:pt x="163" y="271"/>
                  </a:lnTo>
                  <a:lnTo>
                    <a:pt x="163" y="292"/>
                  </a:lnTo>
                  <a:lnTo>
                    <a:pt x="153" y="329"/>
                  </a:lnTo>
                  <a:lnTo>
                    <a:pt x="138" y="356"/>
                  </a:lnTo>
                  <a:lnTo>
                    <a:pt x="107" y="372"/>
                  </a:lnTo>
                  <a:lnTo>
                    <a:pt x="82" y="377"/>
                  </a:lnTo>
                  <a:lnTo>
                    <a:pt x="67" y="377"/>
                  </a:lnTo>
                  <a:lnTo>
                    <a:pt x="46" y="366"/>
                  </a:lnTo>
                  <a:lnTo>
                    <a:pt x="26" y="350"/>
                  </a:lnTo>
                  <a:lnTo>
                    <a:pt x="6" y="329"/>
                  </a:lnTo>
                  <a:lnTo>
                    <a:pt x="0" y="287"/>
                  </a:lnTo>
                  <a:lnTo>
                    <a:pt x="11" y="212"/>
                  </a:lnTo>
                  <a:lnTo>
                    <a:pt x="41" y="149"/>
                  </a:lnTo>
                  <a:lnTo>
                    <a:pt x="87" y="85"/>
                  </a:lnTo>
                  <a:lnTo>
                    <a:pt x="148" y="43"/>
                  </a:lnTo>
                  <a:lnTo>
                    <a:pt x="230" y="1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3918" y="4194"/>
              <a:ext cx="1425" cy="520"/>
            </a:xfrm>
            <a:custGeom>
              <a:avLst/>
              <a:gdLst/>
              <a:ahLst/>
              <a:cxnLst>
                <a:cxn ang="0">
                  <a:pos x="35" y="430"/>
                </a:cxn>
                <a:cxn ang="0">
                  <a:pos x="1389" y="430"/>
                </a:cxn>
                <a:cxn ang="0">
                  <a:pos x="1410" y="441"/>
                </a:cxn>
                <a:cxn ang="0">
                  <a:pos x="1420" y="451"/>
                </a:cxn>
                <a:cxn ang="0">
                  <a:pos x="1425" y="462"/>
                </a:cxn>
                <a:cxn ang="0">
                  <a:pos x="1425" y="494"/>
                </a:cxn>
                <a:cxn ang="0">
                  <a:pos x="1404" y="515"/>
                </a:cxn>
                <a:cxn ang="0">
                  <a:pos x="1394" y="515"/>
                </a:cxn>
                <a:cxn ang="0">
                  <a:pos x="1379" y="520"/>
                </a:cxn>
                <a:cxn ang="0">
                  <a:pos x="46" y="520"/>
                </a:cxn>
                <a:cxn ang="0">
                  <a:pos x="30" y="515"/>
                </a:cxn>
                <a:cxn ang="0">
                  <a:pos x="20" y="515"/>
                </a:cxn>
                <a:cxn ang="0">
                  <a:pos x="0" y="494"/>
                </a:cxn>
                <a:cxn ang="0">
                  <a:pos x="0" y="462"/>
                </a:cxn>
                <a:cxn ang="0">
                  <a:pos x="5" y="451"/>
                </a:cxn>
                <a:cxn ang="0">
                  <a:pos x="15" y="441"/>
                </a:cxn>
                <a:cxn ang="0">
                  <a:pos x="35" y="430"/>
                </a:cxn>
                <a:cxn ang="0">
                  <a:pos x="46" y="0"/>
                </a:cxn>
                <a:cxn ang="0">
                  <a:pos x="1379" y="0"/>
                </a:cxn>
                <a:cxn ang="0">
                  <a:pos x="1394" y="6"/>
                </a:cxn>
                <a:cxn ang="0">
                  <a:pos x="1404" y="6"/>
                </a:cxn>
                <a:cxn ang="0">
                  <a:pos x="1425" y="27"/>
                </a:cxn>
                <a:cxn ang="0">
                  <a:pos x="1425" y="59"/>
                </a:cxn>
                <a:cxn ang="0">
                  <a:pos x="1420" y="69"/>
                </a:cxn>
                <a:cxn ang="0">
                  <a:pos x="1410" y="80"/>
                </a:cxn>
                <a:cxn ang="0">
                  <a:pos x="1389" y="91"/>
                </a:cxn>
                <a:cxn ang="0">
                  <a:pos x="35" y="91"/>
                </a:cxn>
                <a:cxn ang="0">
                  <a:pos x="15" y="80"/>
                </a:cxn>
                <a:cxn ang="0">
                  <a:pos x="5" y="69"/>
                </a:cxn>
                <a:cxn ang="0">
                  <a:pos x="0" y="59"/>
                </a:cxn>
                <a:cxn ang="0">
                  <a:pos x="0" y="27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46" y="0"/>
                </a:cxn>
              </a:cxnLst>
              <a:rect l="0" t="0" r="r" b="b"/>
              <a:pathLst>
                <a:path w="1425" h="520">
                  <a:moveTo>
                    <a:pt x="35" y="430"/>
                  </a:moveTo>
                  <a:lnTo>
                    <a:pt x="1389" y="430"/>
                  </a:lnTo>
                  <a:lnTo>
                    <a:pt x="1410" y="441"/>
                  </a:lnTo>
                  <a:lnTo>
                    <a:pt x="1420" y="451"/>
                  </a:lnTo>
                  <a:lnTo>
                    <a:pt x="1425" y="462"/>
                  </a:lnTo>
                  <a:lnTo>
                    <a:pt x="1425" y="494"/>
                  </a:lnTo>
                  <a:lnTo>
                    <a:pt x="1404" y="515"/>
                  </a:lnTo>
                  <a:lnTo>
                    <a:pt x="1394" y="515"/>
                  </a:lnTo>
                  <a:lnTo>
                    <a:pt x="1379" y="520"/>
                  </a:lnTo>
                  <a:lnTo>
                    <a:pt x="46" y="520"/>
                  </a:lnTo>
                  <a:lnTo>
                    <a:pt x="30" y="515"/>
                  </a:lnTo>
                  <a:lnTo>
                    <a:pt x="20" y="515"/>
                  </a:lnTo>
                  <a:lnTo>
                    <a:pt x="0" y="494"/>
                  </a:lnTo>
                  <a:lnTo>
                    <a:pt x="0" y="462"/>
                  </a:lnTo>
                  <a:lnTo>
                    <a:pt x="5" y="451"/>
                  </a:lnTo>
                  <a:lnTo>
                    <a:pt x="15" y="441"/>
                  </a:lnTo>
                  <a:lnTo>
                    <a:pt x="35" y="430"/>
                  </a:lnTo>
                  <a:close/>
                  <a:moveTo>
                    <a:pt x="46" y="0"/>
                  </a:moveTo>
                  <a:lnTo>
                    <a:pt x="1379" y="0"/>
                  </a:lnTo>
                  <a:lnTo>
                    <a:pt x="1394" y="6"/>
                  </a:lnTo>
                  <a:lnTo>
                    <a:pt x="1404" y="6"/>
                  </a:lnTo>
                  <a:lnTo>
                    <a:pt x="1425" y="27"/>
                  </a:lnTo>
                  <a:lnTo>
                    <a:pt x="1425" y="59"/>
                  </a:lnTo>
                  <a:lnTo>
                    <a:pt x="1420" y="69"/>
                  </a:lnTo>
                  <a:lnTo>
                    <a:pt x="1410" y="80"/>
                  </a:lnTo>
                  <a:lnTo>
                    <a:pt x="1389" y="91"/>
                  </a:lnTo>
                  <a:lnTo>
                    <a:pt x="35" y="91"/>
                  </a:lnTo>
                  <a:lnTo>
                    <a:pt x="15" y="80"/>
                  </a:lnTo>
                  <a:lnTo>
                    <a:pt x="5" y="69"/>
                  </a:lnTo>
                  <a:lnTo>
                    <a:pt x="0" y="59"/>
                  </a:lnTo>
                  <a:lnTo>
                    <a:pt x="0" y="27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6167" y="4025"/>
              <a:ext cx="825" cy="1008"/>
            </a:xfrm>
            <a:custGeom>
              <a:avLst/>
              <a:gdLst/>
              <a:ahLst/>
              <a:cxnLst>
                <a:cxn ang="0">
                  <a:pos x="494" y="63"/>
                </a:cxn>
                <a:cxn ang="0">
                  <a:pos x="392" y="111"/>
                </a:cxn>
                <a:cxn ang="0">
                  <a:pos x="285" y="222"/>
                </a:cxn>
                <a:cxn ang="0">
                  <a:pos x="199" y="424"/>
                </a:cxn>
                <a:cxn ang="0">
                  <a:pos x="418" y="419"/>
                </a:cxn>
                <a:cxn ang="0">
                  <a:pos x="535" y="398"/>
                </a:cxn>
                <a:cxn ang="0">
                  <a:pos x="642" y="345"/>
                </a:cxn>
                <a:cxn ang="0">
                  <a:pos x="708" y="254"/>
                </a:cxn>
                <a:cxn ang="0">
                  <a:pos x="708" y="138"/>
                </a:cxn>
                <a:cxn ang="0">
                  <a:pos x="626" y="63"/>
                </a:cxn>
                <a:cxn ang="0">
                  <a:pos x="530" y="53"/>
                </a:cxn>
                <a:cxn ang="0">
                  <a:pos x="642" y="10"/>
                </a:cxn>
                <a:cxn ang="0">
                  <a:pos x="754" y="85"/>
                </a:cxn>
                <a:cxn ang="0">
                  <a:pos x="789" y="191"/>
                </a:cxn>
                <a:cxn ang="0">
                  <a:pos x="779" y="249"/>
                </a:cxn>
                <a:cxn ang="0">
                  <a:pos x="738" y="339"/>
                </a:cxn>
                <a:cxn ang="0">
                  <a:pos x="626" y="424"/>
                </a:cxn>
                <a:cxn ang="0">
                  <a:pos x="448" y="467"/>
                </a:cxn>
                <a:cxn ang="0">
                  <a:pos x="301" y="472"/>
                </a:cxn>
                <a:cxn ang="0">
                  <a:pos x="194" y="467"/>
                </a:cxn>
                <a:cxn ang="0">
                  <a:pos x="163" y="626"/>
                </a:cxn>
                <a:cxn ang="0">
                  <a:pos x="158" y="737"/>
                </a:cxn>
                <a:cxn ang="0">
                  <a:pos x="204" y="881"/>
                </a:cxn>
                <a:cxn ang="0">
                  <a:pos x="285" y="950"/>
                </a:cxn>
                <a:cxn ang="0">
                  <a:pos x="367" y="960"/>
                </a:cxn>
                <a:cxn ang="0">
                  <a:pos x="474" y="944"/>
                </a:cxn>
                <a:cxn ang="0">
                  <a:pos x="621" y="881"/>
                </a:cxn>
                <a:cxn ang="0">
                  <a:pos x="774" y="737"/>
                </a:cxn>
                <a:cxn ang="0">
                  <a:pos x="784" y="721"/>
                </a:cxn>
                <a:cxn ang="0">
                  <a:pos x="810" y="716"/>
                </a:cxn>
                <a:cxn ang="0">
                  <a:pos x="825" y="743"/>
                </a:cxn>
                <a:cxn ang="0">
                  <a:pos x="789" y="796"/>
                </a:cxn>
                <a:cxn ang="0">
                  <a:pos x="693" y="886"/>
                </a:cxn>
                <a:cxn ang="0">
                  <a:pos x="540" y="971"/>
                </a:cxn>
                <a:cxn ang="0">
                  <a:pos x="336" y="1008"/>
                </a:cxn>
                <a:cxn ang="0">
                  <a:pos x="178" y="965"/>
                </a:cxn>
                <a:cxn ang="0">
                  <a:pos x="67" y="859"/>
                </a:cxn>
                <a:cxn ang="0">
                  <a:pos x="11" y="700"/>
                </a:cxn>
                <a:cxn ang="0">
                  <a:pos x="11" y="483"/>
                </a:cxn>
                <a:cxn ang="0">
                  <a:pos x="92" y="276"/>
                </a:cxn>
                <a:cxn ang="0">
                  <a:pos x="229" y="127"/>
                </a:cxn>
                <a:cxn ang="0">
                  <a:pos x="392" y="31"/>
                </a:cxn>
                <a:cxn ang="0">
                  <a:pos x="560" y="0"/>
                </a:cxn>
              </a:cxnLst>
              <a:rect l="0" t="0" r="r" b="b"/>
              <a:pathLst>
                <a:path w="825" h="1008">
                  <a:moveTo>
                    <a:pt x="530" y="53"/>
                  </a:moveTo>
                  <a:lnTo>
                    <a:pt x="494" y="63"/>
                  </a:lnTo>
                  <a:lnTo>
                    <a:pt x="443" y="85"/>
                  </a:lnTo>
                  <a:lnTo>
                    <a:pt x="392" y="111"/>
                  </a:lnTo>
                  <a:lnTo>
                    <a:pt x="336" y="159"/>
                  </a:lnTo>
                  <a:lnTo>
                    <a:pt x="285" y="222"/>
                  </a:lnTo>
                  <a:lnTo>
                    <a:pt x="234" y="313"/>
                  </a:lnTo>
                  <a:lnTo>
                    <a:pt x="199" y="424"/>
                  </a:lnTo>
                  <a:lnTo>
                    <a:pt x="367" y="424"/>
                  </a:lnTo>
                  <a:lnTo>
                    <a:pt x="418" y="419"/>
                  </a:lnTo>
                  <a:lnTo>
                    <a:pt x="479" y="408"/>
                  </a:lnTo>
                  <a:lnTo>
                    <a:pt x="535" y="398"/>
                  </a:lnTo>
                  <a:lnTo>
                    <a:pt x="591" y="371"/>
                  </a:lnTo>
                  <a:lnTo>
                    <a:pt x="642" y="345"/>
                  </a:lnTo>
                  <a:lnTo>
                    <a:pt x="682" y="302"/>
                  </a:lnTo>
                  <a:lnTo>
                    <a:pt x="708" y="254"/>
                  </a:lnTo>
                  <a:lnTo>
                    <a:pt x="718" y="191"/>
                  </a:lnTo>
                  <a:lnTo>
                    <a:pt x="708" y="138"/>
                  </a:lnTo>
                  <a:lnTo>
                    <a:pt x="677" y="95"/>
                  </a:lnTo>
                  <a:lnTo>
                    <a:pt x="626" y="63"/>
                  </a:lnTo>
                  <a:lnTo>
                    <a:pt x="560" y="53"/>
                  </a:lnTo>
                  <a:lnTo>
                    <a:pt x="530" y="53"/>
                  </a:lnTo>
                  <a:close/>
                  <a:moveTo>
                    <a:pt x="560" y="0"/>
                  </a:moveTo>
                  <a:lnTo>
                    <a:pt x="642" y="10"/>
                  </a:lnTo>
                  <a:lnTo>
                    <a:pt x="703" y="37"/>
                  </a:lnTo>
                  <a:lnTo>
                    <a:pt x="754" y="85"/>
                  </a:lnTo>
                  <a:lnTo>
                    <a:pt x="779" y="132"/>
                  </a:lnTo>
                  <a:lnTo>
                    <a:pt x="789" y="191"/>
                  </a:lnTo>
                  <a:lnTo>
                    <a:pt x="789" y="212"/>
                  </a:lnTo>
                  <a:lnTo>
                    <a:pt x="779" y="249"/>
                  </a:lnTo>
                  <a:lnTo>
                    <a:pt x="764" y="291"/>
                  </a:lnTo>
                  <a:lnTo>
                    <a:pt x="738" y="339"/>
                  </a:lnTo>
                  <a:lnTo>
                    <a:pt x="693" y="387"/>
                  </a:lnTo>
                  <a:lnTo>
                    <a:pt x="626" y="424"/>
                  </a:lnTo>
                  <a:lnTo>
                    <a:pt x="540" y="451"/>
                  </a:lnTo>
                  <a:lnTo>
                    <a:pt x="448" y="467"/>
                  </a:lnTo>
                  <a:lnTo>
                    <a:pt x="367" y="472"/>
                  </a:lnTo>
                  <a:lnTo>
                    <a:pt x="301" y="472"/>
                  </a:lnTo>
                  <a:lnTo>
                    <a:pt x="311" y="467"/>
                  </a:lnTo>
                  <a:lnTo>
                    <a:pt x="194" y="467"/>
                  </a:lnTo>
                  <a:lnTo>
                    <a:pt x="173" y="557"/>
                  </a:lnTo>
                  <a:lnTo>
                    <a:pt x="163" y="626"/>
                  </a:lnTo>
                  <a:lnTo>
                    <a:pt x="158" y="674"/>
                  </a:lnTo>
                  <a:lnTo>
                    <a:pt x="158" y="737"/>
                  </a:lnTo>
                  <a:lnTo>
                    <a:pt x="178" y="833"/>
                  </a:lnTo>
                  <a:lnTo>
                    <a:pt x="204" y="881"/>
                  </a:lnTo>
                  <a:lnTo>
                    <a:pt x="234" y="923"/>
                  </a:lnTo>
                  <a:lnTo>
                    <a:pt x="285" y="950"/>
                  </a:lnTo>
                  <a:lnTo>
                    <a:pt x="346" y="960"/>
                  </a:lnTo>
                  <a:lnTo>
                    <a:pt x="367" y="960"/>
                  </a:lnTo>
                  <a:lnTo>
                    <a:pt x="413" y="955"/>
                  </a:lnTo>
                  <a:lnTo>
                    <a:pt x="474" y="944"/>
                  </a:lnTo>
                  <a:lnTo>
                    <a:pt x="545" y="918"/>
                  </a:lnTo>
                  <a:lnTo>
                    <a:pt x="621" y="881"/>
                  </a:lnTo>
                  <a:lnTo>
                    <a:pt x="698" y="822"/>
                  </a:lnTo>
                  <a:lnTo>
                    <a:pt x="774" y="737"/>
                  </a:lnTo>
                  <a:lnTo>
                    <a:pt x="779" y="727"/>
                  </a:lnTo>
                  <a:lnTo>
                    <a:pt x="784" y="721"/>
                  </a:lnTo>
                  <a:lnTo>
                    <a:pt x="794" y="716"/>
                  </a:lnTo>
                  <a:lnTo>
                    <a:pt x="810" y="716"/>
                  </a:lnTo>
                  <a:lnTo>
                    <a:pt x="815" y="721"/>
                  </a:lnTo>
                  <a:lnTo>
                    <a:pt x="825" y="743"/>
                  </a:lnTo>
                  <a:lnTo>
                    <a:pt x="815" y="764"/>
                  </a:lnTo>
                  <a:lnTo>
                    <a:pt x="789" y="796"/>
                  </a:lnTo>
                  <a:lnTo>
                    <a:pt x="749" y="838"/>
                  </a:lnTo>
                  <a:lnTo>
                    <a:pt x="693" y="886"/>
                  </a:lnTo>
                  <a:lnTo>
                    <a:pt x="626" y="934"/>
                  </a:lnTo>
                  <a:lnTo>
                    <a:pt x="540" y="971"/>
                  </a:lnTo>
                  <a:lnTo>
                    <a:pt x="443" y="997"/>
                  </a:lnTo>
                  <a:lnTo>
                    <a:pt x="336" y="1008"/>
                  </a:lnTo>
                  <a:lnTo>
                    <a:pt x="250" y="997"/>
                  </a:lnTo>
                  <a:lnTo>
                    <a:pt x="178" y="965"/>
                  </a:lnTo>
                  <a:lnTo>
                    <a:pt x="117" y="923"/>
                  </a:lnTo>
                  <a:lnTo>
                    <a:pt x="67" y="859"/>
                  </a:lnTo>
                  <a:lnTo>
                    <a:pt x="31" y="785"/>
                  </a:lnTo>
                  <a:lnTo>
                    <a:pt x="11" y="700"/>
                  </a:lnTo>
                  <a:lnTo>
                    <a:pt x="0" y="605"/>
                  </a:lnTo>
                  <a:lnTo>
                    <a:pt x="11" y="483"/>
                  </a:lnTo>
                  <a:lnTo>
                    <a:pt x="41" y="371"/>
                  </a:lnTo>
                  <a:lnTo>
                    <a:pt x="92" y="276"/>
                  </a:lnTo>
                  <a:lnTo>
                    <a:pt x="153" y="191"/>
                  </a:lnTo>
                  <a:lnTo>
                    <a:pt x="229" y="127"/>
                  </a:lnTo>
                  <a:lnTo>
                    <a:pt x="311" y="69"/>
                  </a:lnTo>
                  <a:lnTo>
                    <a:pt x="392" y="31"/>
                  </a:lnTo>
                  <a:lnTo>
                    <a:pt x="479" y="10"/>
                  </a:lnTo>
                  <a:lnTo>
                    <a:pt x="560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6" name="Freeform 56"/>
            <p:cNvSpPr>
              <a:spLocks/>
            </p:cNvSpPr>
            <p:nvPr/>
          </p:nvSpPr>
          <p:spPr bwMode="auto">
            <a:xfrm>
              <a:off x="7139" y="3191"/>
              <a:ext cx="509" cy="1003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82" y="32"/>
                </a:cxn>
                <a:cxn ang="0">
                  <a:pos x="377" y="64"/>
                </a:cxn>
                <a:cxn ang="0">
                  <a:pos x="321" y="303"/>
                </a:cxn>
                <a:cxn ang="0">
                  <a:pos x="509" y="314"/>
                </a:cxn>
                <a:cxn ang="0">
                  <a:pos x="504" y="351"/>
                </a:cxn>
                <a:cxn ang="0">
                  <a:pos x="489" y="361"/>
                </a:cxn>
                <a:cxn ang="0">
                  <a:pos x="199" y="812"/>
                </a:cxn>
                <a:cxn ang="0">
                  <a:pos x="194" y="850"/>
                </a:cxn>
                <a:cxn ang="0">
                  <a:pos x="199" y="929"/>
                </a:cxn>
                <a:cxn ang="0">
                  <a:pos x="219" y="956"/>
                </a:cxn>
                <a:cxn ang="0">
                  <a:pos x="245" y="961"/>
                </a:cxn>
                <a:cxn ang="0">
                  <a:pos x="362" y="903"/>
                </a:cxn>
                <a:cxn ang="0">
                  <a:pos x="448" y="770"/>
                </a:cxn>
                <a:cxn ang="0">
                  <a:pos x="469" y="743"/>
                </a:cxn>
                <a:cxn ang="0">
                  <a:pos x="499" y="749"/>
                </a:cxn>
                <a:cxn ang="0">
                  <a:pos x="504" y="765"/>
                </a:cxn>
                <a:cxn ang="0">
                  <a:pos x="479" y="823"/>
                </a:cxn>
                <a:cxn ang="0">
                  <a:pos x="413" y="919"/>
                </a:cxn>
                <a:cxn ang="0">
                  <a:pos x="306" y="993"/>
                </a:cxn>
                <a:cxn ang="0">
                  <a:pos x="179" y="993"/>
                </a:cxn>
                <a:cxn ang="0">
                  <a:pos x="92" y="919"/>
                </a:cxn>
                <a:cxn ang="0">
                  <a:pos x="82" y="828"/>
                </a:cxn>
                <a:cxn ang="0">
                  <a:pos x="102" y="738"/>
                </a:cxn>
                <a:cxn ang="0">
                  <a:pos x="16" y="367"/>
                </a:cxn>
                <a:cxn ang="0">
                  <a:pos x="0" y="356"/>
                </a:cxn>
                <a:cxn ang="0">
                  <a:pos x="6" y="319"/>
                </a:cxn>
                <a:cxn ang="0">
                  <a:pos x="21" y="308"/>
                </a:cxn>
                <a:cxn ang="0">
                  <a:pos x="219" y="218"/>
                </a:cxn>
                <a:cxn ang="0">
                  <a:pos x="245" y="123"/>
                </a:cxn>
                <a:cxn ang="0">
                  <a:pos x="250" y="80"/>
                </a:cxn>
                <a:cxn ang="0">
                  <a:pos x="270" y="32"/>
                </a:cxn>
                <a:cxn ang="0">
                  <a:pos x="296" y="11"/>
                </a:cxn>
              </a:cxnLst>
              <a:rect l="0" t="0" r="r" b="b"/>
              <a:pathLst>
                <a:path w="509" h="1003">
                  <a:moveTo>
                    <a:pt x="311" y="0"/>
                  </a:moveTo>
                  <a:lnTo>
                    <a:pt x="347" y="0"/>
                  </a:lnTo>
                  <a:lnTo>
                    <a:pt x="362" y="11"/>
                  </a:lnTo>
                  <a:lnTo>
                    <a:pt x="382" y="32"/>
                  </a:lnTo>
                  <a:lnTo>
                    <a:pt x="382" y="54"/>
                  </a:lnTo>
                  <a:lnTo>
                    <a:pt x="377" y="64"/>
                  </a:lnTo>
                  <a:lnTo>
                    <a:pt x="377" y="69"/>
                  </a:lnTo>
                  <a:lnTo>
                    <a:pt x="321" y="303"/>
                  </a:lnTo>
                  <a:lnTo>
                    <a:pt x="489" y="303"/>
                  </a:lnTo>
                  <a:lnTo>
                    <a:pt x="509" y="314"/>
                  </a:lnTo>
                  <a:lnTo>
                    <a:pt x="509" y="340"/>
                  </a:lnTo>
                  <a:lnTo>
                    <a:pt x="504" y="351"/>
                  </a:lnTo>
                  <a:lnTo>
                    <a:pt x="494" y="356"/>
                  </a:lnTo>
                  <a:lnTo>
                    <a:pt x="489" y="361"/>
                  </a:lnTo>
                  <a:lnTo>
                    <a:pt x="311" y="361"/>
                  </a:lnTo>
                  <a:lnTo>
                    <a:pt x="199" y="812"/>
                  </a:lnTo>
                  <a:lnTo>
                    <a:pt x="199" y="828"/>
                  </a:lnTo>
                  <a:lnTo>
                    <a:pt x="194" y="850"/>
                  </a:lnTo>
                  <a:lnTo>
                    <a:pt x="194" y="908"/>
                  </a:lnTo>
                  <a:lnTo>
                    <a:pt x="199" y="929"/>
                  </a:lnTo>
                  <a:lnTo>
                    <a:pt x="209" y="945"/>
                  </a:lnTo>
                  <a:lnTo>
                    <a:pt x="219" y="956"/>
                  </a:lnTo>
                  <a:lnTo>
                    <a:pt x="229" y="961"/>
                  </a:lnTo>
                  <a:lnTo>
                    <a:pt x="245" y="961"/>
                  </a:lnTo>
                  <a:lnTo>
                    <a:pt x="306" y="945"/>
                  </a:lnTo>
                  <a:lnTo>
                    <a:pt x="362" y="903"/>
                  </a:lnTo>
                  <a:lnTo>
                    <a:pt x="408" y="844"/>
                  </a:lnTo>
                  <a:lnTo>
                    <a:pt x="448" y="770"/>
                  </a:lnTo>
                  <a:lnTo>
                    <a:pt x="453" y="759"/>
                  </a:lnTo>
                  <a:lnTo>
                    <a:pt x="469" y="743"/>
                  </a:lnTo>
                  <a:lnTo>
                    <a:pt x="489" y="743"/>
                  </a:lnTo>
                  <a:lnTo>
                    <a:pt x="499" y="749"/>
                  </a:lnTo>
                  <a:lnTo>
                    <a:pt x="504" y="754"/>
                  </a:lnTo>
                  <a:lnTo>
                    <a:pt x="504" y="765"/>
                  </a:lnTo>
                  <a:lnTo>
                    <a:pt x="499" y="786"/>
                  </a:lnTo>
                  <a:lnTo>
                    <a:pt x="479" y="823"/>
                  </a:lnTo>
                  <a:lnTo>
                    <a:pt x="453" y="865"/>
                  </a:lnTo>
                  <a:lnTo>
                    <a:pt x="413" y="919"/>
                  </a:lnTo>
                  <a:lnTo>
                    <a:pt x="367" y="961"/>
                  </a:lnTo>
                  <a:lnTo>
                    <a:pt x="306" y="993"/>
                  </a:lnTo>
                  <a:lnTo>
                    <a:pt x="240" y="1003"/>
                  </a:lnTo>
                  <a:lnTo>
                    <a:pt x="179" y="993"/>
                  </a:lnTo>
                  <a:lnTo>
                    <a:pt x="128" y="961"/>
                  </a:lnTo>
                  <a:lnTo>
                    <a:pt x="92" y="919"/>
                  </a:lnTo>
                  <a:lnTo>
                    <a:pt x="77" y="855"/>
                  </a:lnTo>
                  <a:lnTo>
                    <a:pt x="82" y="828"/>
                  </a:lnTo>
                  <a:lnTo>
                    <a:pt x="92" y="786"/>
                  </a:lnTo>
                  <a:lnTo>
                    <a:pt x="102" y="738"/>
                  </a:lnTo>
                  <a:lnTo>
                    <a:pt x="189" y="367"/>
                  </a:lnTo>
                  <a:lnTo>
                    <a:pt x="16" y="367"/>
                  </a:lnTo>
                  <a:lnTo>
                    <a:pt x="6" y="361"/>
                  </a:lnTo>
                  <a:lnTo>
                    <a:pt x="0" y="356"/>
                  </a:lnTo>
                  <a:lnTo>
                    <a:pt x="0" y="330"/>
                  </a:lnTo>
                  <a:lnTo>
                    <a:pt x="6" y="319"/>
                  </a:lnTo>
                  <a:lnTo>
                    <a:pt x="16" y="314"/>
                  </a:lnTo>
                  <a:lnTo>
                    <a:pt x="21" y="308"/>
                  </a:lnTo>
                  <a:lnTo>
                    <a:pt x="199" y="308"/>
                  </a:lnTo>
                  <a:lnTo>
                    <a:pt x="219" y="218"/>
                  </a:lnTo>
                  <a:lnTo>
                    <a:pt x="235" y="160"/>
                  </a:lnTo>
                  <a:lnTo>
                    <a:pt x="245" y="123"/>
                  </a:lnTo>
                  <a:lnTo>
                    <a:pt x="250" y="101"/>
                  </a:lnTo>
                  <a:lnTo>
                    <a:pt x="250" y="80"/>
                  </a:lnTo>
                  <a:lnTo>
                    <a:pt x="265" y="48"/>
                  </a:lnTo>
                  <a:lnTo>
                    <a:pt x="270" y="32"/>
                  </a:lnTo>
                  <a:lnTo>
                    <a:pt x="285" y="16"/>
                  </a:lnTo>
                  <a:lnTo>
                    <a:pt x="296" y="11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8407" y="3706"/>
              <a:ext cx="1430" cy="1497"/>
            </a:xfrm>
            <a:custGeom>
              <a:avLst/>
              <a:gdLst/>
              <a:ahLst/>
              <a:cxnLst>
                <a:cxn ang="0">
                  <a:pos x="702" y="0"/>
                </a:cxn>
                <a:cxn ang="0">
                  <a:pos x="733" y="0"/>
                </a:cxn>
                <a:cxn ang="0">
                  <a:pos x="753" y="21"/>
                </a:cxn>
                <a:cxn ang="0">
                  <a:pos x="753" y="32"/>
                </a:cxn>
                <a:cxn ang="0">
                  <a:pos x="758" y="48"/>
                </a:cxn>
                <a:cxn ang="0">
                  <a:pos x="758" y="701"/>
                </a:cxn>
                <a:cxn ang="0">
                  <a:pos x="1394" y="701"/>
                </a:cxn>
                <a:cxn ang="0">
                  <a:pos x="1415" y="711"/>
                </a:cxn>
                <a:cxn ang="0">
                  <a:pos x="1425" y="722"/>
                </a:cxn>
                <a:cxn ang="0">
                  <a:pos x="1430" y="733"/>
                </a:cxn>
                <a:cxn ang="0">
                  <a:pos x="1430" y="764"/>
                </a:cxn>
                <a:cxn ang="0">
                  <a:pos x="1425" y="775"/>
                </a:cxn>
                <a:cxn ang="0">
                  <a:pos x="1415" y="786"/>
                </a:cxn>
                <a:cxn ang="0">
                  <a:pos x="1394" y="796"/>
                </a:cxn>
                <a:cxn ang="0">
                  <a:pos x="758" y="796"/>
                </a:cxn>
                <a:cxn ang="0">
                  <a:pos x="758" y="1449"/>
                </a:cxn>
                <a:cxn ang="0">
                  <a:pos x="753" y="1465"/>
                </a:cxn>
                <a:cxn ang="0">
                  <a:pos x="753" y="1475"/>
                </a:cxn>
                <a:cxn ang="0">
                  <a:pos x="733" y="1497"/>
                </a:cxn>
                <a:cxn ang="0">
                  <a:pos x="702" y="1497"/>
                </a:cxn>
                <a:cxn ang="0">
                  <a:pos x="692" y="1491"/>
                </a:cxn>
                <a:cxn ang="0">
                  <a:pos x="682" y="1481"/>
                </a:cxn>
                <a:cxn ang="0">
                  <a:pos x="672" y="1460"/>
                </a:cxn>
                <a:cxn ang="0">
                  <a:pos x="672" y="796"/>
                </a:cxn>
                <a:cxn ang="0">
                  <a:pos x="35" y="796"/>
                </a:cxn>
                <a:cxn ang="0">
                  <a:pos x="15" y="786"/>
                </a:cxn>
                <a:cxn ang="0">
                  <a:pos x="5" y="775"/>
                </a:cxn>
                <a:cxn ang="0">
                  <a:pos x="0" y="764"/>
                </a:cxn>
                <a:cxn ang="0">
                  <a:pos x="0" y="733"/>
                </a:cxn>
                <a:cxn ang="0">
                  <a:pos x="5" y="722"/>
                </a:cxn>
                <a:cxn ang="0">
                  <a:pos x="15" y="711"/>
                </a:cxn>
                <a:cxn ang="0">
                  <a:pos x="35" y="701"/>
                </a:cxn>
                <a:cxn ang="0">
                  <a:pos x="672" y="701"/>
                </a:cxn>
                <a:cxn ang="0">
                  <a:pos x="672" y="37"/>
                </a:cxn>
                <a:cxn ang="0">
                  <a:pos x="682" y="16"/>
                </a:cxn>
                <a:cxn ang="0">
                  <a:pos x="692" y="6"/>
                </a:cxn>
                <a:cxn ang="0">
                  <a:pos x="702" y="0"/>
                </a:cxn>
              </a:cxnLst>
              <a:rect l="0" t="0" r="r" b="b"/>
              <a:pathLst>
                <a:path w="1430" h="1497">
                  <a:moveTo>
                    <a:pt x="702" y="0"/>
                  </a:moveTo>
                  <a:lnTo>
                    <a:pt x="733" y="0"/>
                  </a:lnTo>
                  <a:lnTo>
                    <a:pt x="753" y="21"/>
                  </a:lnTo>
                  <a:lnTo>
                    <a:pt x="753" y="32"/>
                  </a:lnTo>
                  <a:lnTo>
                    <a:pt x="758" y="48"/>
                  </a:lnTo>
                  <a:lnTo>
                    <a:pt x="758" y="701"/>
                  </a:lnTo>
                  <a:lnTo>
                    <a:pt x="1394" y="701"/>
                  </a:lnTo>
                  <a:lnTo>
                    <a:pt x="1415" y="711"/>
                  </a:lnTo>
                  <a:lnTo>
                    <a:pt x="1425" y="722"/>
                  </a:lnTo>
                  <a:lnTo>
                    <a:pt x="1430" y="733"/>
                  </a:lnTo>
                  <a:lnTo>
                    <a:pt x="1430" y="764"/>
                  </a:lnTo>
                  <a:lnTo>
                    <a:pt x="1425" y="775"/>
                  </a:lnTo>
                  <a:lnTo>
                    <a:pt x="1415" y="786"/>
                  </a:lnTo>
                  <a:lnTo>
                    <a:pt x="1394" y="796"/>
                  </a:lnTo>
                  <a:lnTo>
                    <a:pt x="758" y="796"/>
                  </a:lnTo>
                  <a:lnTo>
                    <a:pt x="758" y="1449"/>
                  </a:lnTo>
                  <a:lnTo>
                    <a:pt x="753" y="1465"/>
                  </a:lnTo>
                  <a:lnTo>
                    <a:pt x="753" y="1475"/>
                  </a:lnTo>
                  <a:lnTo>
                    <a:pt x="733" y="1497"/>
                  </a:lnTo>
                  <a:lnTo>
                    <a:pt x="702" y="1497"/>
                  </a:lnTo>
                  <a:lnTo>
                    <a:pt x="692" y="1491"/>
                  </a:lnTo>
                  <a:lnTo>
                    <a:pt x="682" y="1481"/>
                  </a:lnTo>
                  <a:lnTo>
                    <a:pt x="672" y="1460"/>
                  </a:lnTo>
                  <a:lnTo>
                    <a:pt x="672" y="796"/>
                  </a:lnTo>
                  <a:lnTo>
                    <a:pt x="35" y="796"/>
                  </a:lnTo>
                  <a:lnTo>
                    <a:pt x="15" y="786"/>
                  </a:lnTo>
                  <a:lnTo>
                    <a:pt x="5" y="775"/>
                  </a:lnTo>
                  <a:lnTo>
                    <a:pt x="0" y="764"/>
                  </a:lnTo>
                  <a:lnTo>
                    <a:pt x="0" y="733"/>
                  </a:lnTo>
                  <a:lnTo>
                    <a:pt x="5" y="722"/>
                  </a:lnTo>
                  <a:lnTo>
                    <a:pt x="15" y="711"/>
                  </a:lnTo>
                  <a:lnTo>
                    <a:pt x="35" y="701"/>
                  </a:lnTo>
                  <a:lnTo>
                    <a:pt x="672" y="701"/>
                  </a:lnTo>
                  <a:lnTo>
                    <a:pt x="672" y="37"/>
                  </a:lnTo>
                  <a:lnTo>
                    <a:pt x="682" y="16"/>
                  </a:lnTo>
                  <a:lnTo>
                    <a:pt x="692" y="6"/>
                  </a:lnTo>
                  <a:lnTo>
                    <a:pt x="702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0539" y="3531"/>
              <a:ext cx="855" cy="1486"/>
            </a:xfrm>
            <a:custGeom>
              <a:avLst/>
              <a:gdLst/>
              <a:ahLst/>
              <a:cxnLst>
                <a:cxn ang="0">
                  <a:pos x="509" y="11"/>
                </a:cxn>
                <a:cxn ang="0">
                  <a:pos x="687" y="90"/>
                </a:cxn>
                <a:cxn ang="0">
                  <a:pos x="809" y="234"/>
                </a:cxn>
                <a:cxn ang="0">
                  <a:pos x="855" y="430"/>
                </a:cxn>
                <a:cxn ang="0">
                  <a:pos x="830" y="584"/>
                </a:cxn>
                <a:cxn ang="0">
                  <a:pos x="748" y="727"/>
                </a:cxn>
                <a:cxn ang="0">
                  <a:pos x="606" y="881"/>
                </a:cxn>
                <a:cxn ang="0">
                  <a:pos x="392" y="1083"/>
                </a:cxn>
                <a:cxn ang="0">
                  <a:pos x="168" y="1316"/>
                </a:cxn>
                <a:cxn ang="0">
                  <a:pos x="687" y="1311"/>
                </a:cxn>
                <a:cxn ang="0">
                  <a:pos x="753" y="1300"/>
                </a:cxn>
                <a:cxn ang="0">
                  <a:pos x="779" y="1210"/>
                </a:cxn>
                <a:cxn ang="0">
                  <a:pos x="799" y="1099"/>
                </a:cxn>
                <a:cxn ang="0">
                  <a:pos x="794" y="1486"/>
                </a:cxn>
                <a:cxn ang="0">
                  <a:pos x="0" y="1449"/>
                </a:cxn>
                <a:cxn ang="0">
                  <a:pos x="26" y="1401"/>
                </a:cxn>
                <a:cxn ang="0">
                  <a:pos x="504" y="839"/>
                </a:cxn>
                <a:cxn ang="0">
                  <a:pos x="616" y="642"/>
                </a:cxn>
                <a:cxn ang="0">
                  <a:pos x="662" y="430"/>
                </a:cxn>
                <a:cxn ang="0">
                  <a:pos x="641" y="276"/>
                </a:cxn>
                <a:cxn ang="0">
                  <a:pos x="570" y="149"/>
                </a:cxn>
                <a:cxn ang="0">
                  <a:pos x="453" y="74"/>
                </a:cxn>
                <a:cxn ang="0">
                  <a:pos x="300" y="74"/>
                </a:cxn>
                <a:cxn ang="0">
                  <a:pos x="173" y="149"/>
                </a:cxn>
                <a:cxn ang="0">
                  <a:pos x="87" y="292"/>
                </a:cxn>
                <a:cxn ang="0">
                  <a:pos x="158" y="303"/>
                </a:cxn>
                <a:cxn ang="0">
                  <a:pos x="219" y="366"/>
                </a:cxn>
                <a:cxn ang="0">
                  <a:pos x="214" y="457"/>
                </a:cxn>
                <a:cxn ang="0">
                  <a:pos x="168" y="510"/>
                </a:cxn>
                <a:cxn ang="0">
                  <a:pos x="112" y="525"/>
                </a:cxn>
                <a:cxn ang="0">
                  <a:pos x="82" y="520"/>
                </a:cxn>
                <a:cxn ang="0">
                  <a:pos x="26" y="488"/>
                </a:cxn>
                <a:cxn ang="0">
                  <a:pos x="0" y="403"/>
                </a:cxn>
                <a:cxn ang="0">
                  <a:pos x="36" y="234"/>
                </a:cxn>
                <a:cxn ang="0">
                  <a:pos x="143" y="96"/>
                </a:cxn>
                <a:cxn ang="0">
                  <a:pos x="306" y="11"/>
                </a:cxn>
              </a:cxnLst>
              <a:rect l="0" t="0" r="r" b="b"/>
              <a:pathLst>
                <a:path w="855" h="1486">
                  <a:moveTo>
                    <a:pt x="402" y="0"/>
                  </a:moveTo>
                  <a:lnTo>
                    <a:pt x="509" y="11"/>
                  </a:lnTo>
                  <a:lnTo>
                    <a:pt x="606" y="43"/>
                  </a:lnTo>
                  <a:lnTo>
                    <a:pt x="687" y="90"/>
                  </a:lnTo>
                  <a:lnTo>
                    <a:pt x="759" y="154"/>
                  </a:lnTo>
                  <a:lnTo>
                    <a:pt x="809" y="234"/>
                  </a:lnTo>
                  <a:lnTo>
                    <a:pt x="845" y="324"/>
                  </a:lnTo>
                  <a:lnTo>
                    <a:pt x="855" y="430"/>
                  </a:lnTo>
                  <a:lnTo>
                    <a:pt x="850" y="510"/>
                  </a:lnTo>
                  <a:lnTo>
                    <a:pt x="830" y="584"/>
                  </a:lnTo>
                  <a:lnTo>
                    <a:pt x="799" y="653"/>
                  </a:lnTo>
                  <a:lnTo>
                    <a:pt x="748" y="727"/>
                  </a:lnTo>
                  <a:lnTo>
                    <a:pt x="687" y="801"/>
                  </a:lnTo>
                  <a:lnTo>
                    <a:pt x="606" y="881"/>
                  </a:lnTo>
                  <a:lnTo>
                    <a:pt x="509" y="977"/>
                  </a:lnTo>
                  <a:lnTo>
                    <a:pt x="392" y="1083"/>
                  </a:lnTo>
                  <a:lnTo>
                    <a:pt x="168" y="1311"/>
                  </a:lnTo>
                  <a:lnTo>
                    <a:pt x="168" y="1316"/>
                  </a:lnTo>
                  <a:lnTo>
                    <a:pt x="636" y="1316"/>
                  </a:lnTo>
                  <a:lnTo>
                    <a:pt x="687" y="1311"/>
                  </a:lnTo>
                  <a:lnTo>
                    <a:pt x="733" y="1306"/>
                  </a:lnTo>
                  <a:lnTo>
                    <a:pt x="753" y="1300"/>
                  </a:lnTo>
                  <a:lnTo>
                    <a:pt x="769" y="1263"/>
                  </a:lnTo>
                  <a:lnTo>
                    <a:pt x="779" y="1210"/>
                  </a:lnTo>
                  <a:lnTo>
                    <a:pt x="789" y="1152"/>
                  </a:lnTo>
                  <a:lnTo>
                    <a:pt x="799" y="1099"/>
                  </a:lnTo>
                  <a:lnTo>
                    <a:pt x="855" y="1099"/>
                  </a:lnTo>
                  <a:lnTo>
                    <a:pt x="794" y="1486"/>
                  </a:lnTo>
                  <a:lnTo>
                    <a:pt x="0" y="1486"/>
                  </a:lnTo>
                  <a:lnTo>
                    <a:pt x="0" y="1449"/>
                  </a:lnTo>
                  <a:lnTo>
                    <a:pt x="5" y="1422"/>
                  </a:lnTo>
                  <a:lnTo>
                    <a:pt x="26" y="1401"/>
                  </a:lnTo>
                  <a:lnTo>
                    <a:pt x="438" y="923"/>
                  </a:lnTo>
                  <a:lnTo>
                    <a:pt x="504" y="839"/>
                  </a:lnTo>
                  <a:lnTo>
                    <a:pt x="565" y="743"/>
                  </a:lnTo>
                  <a:lnTo>
                    <a:pt x="616" y="642"/>
                  </a:lnTo>
                  <a:lnTo>
                    <a:pt x="652" y="536"/>
                  </a:lnTo>
                  <a:lnTo>
                    <a:pt x="662" y="430"/>
                  </a:lnTo>
                  <a:lnTo>
                    <a:pt x="657" y="350"/>
                  </a:lnTo>
                  <a:lnTo>
                    <a:pt x="641" y="276"/>
                  </a:lnTo>
                  <a:lnTo>
                    <a:pt x="611" y="207"/>
                  </a:lnTo>
                  <a:lnTo>
                    <a:pt x="570" y="149"/>
                  </a:lnTo>
                  <a:lnTo>
                    <a:pt x="519" y="106"/>
                  </a:lnTo>
                  <a:lnTo>
                    <a:pt x="453" y="74"/>
                  </a:lnTo>
                  <a:lnTo>
                    <a:pt x="377" y="64"/>
                  </a:lnTo>
                  <a:lnTo>
                    <a:pt x="300" y="74"/>
                  </a:lnTo>
                  <a:lnTo>
                    <a:pt x="234" y="101"/>
                  </a:lnTo>
                  <a:lnTo>
                    <a:pt x="173" y="149"/>
                  </a:lnTo>
                  <a:lnTo>
                    <a:pt x="122" y="212"/>
                  </a:lnTo>
                  <a:lnTo>
                    <a:pt x="87" y="292"/>
                  </a:lnTo>
                  <a:lnTo>
                    <a:pt x="112" y="292"/>
                  </a:lnTo>
                  <a:lnTo>
                    <a:pt x="158" y="303"/>
                  </a:lnTo>
                  <a:lnTo>
                    <a:pt x="194" y="329"/>
                  </a:lnTo>
                  <a:lnTo>
                    <a:pt x="219" y="366"/>
                  </a:lnTo>
                  <a:lnTo>
                    <a:pt x="224" y="409"/>
                  </a:lnTo>
                  <a:lnTo>
                    <a:pt x="214" y="457"/>
                  </a:lnTo>
                  <a:lnTo>
                    <a:pt x="194" y="488"/>
                  </a:lnTo>
                  <a:lnTo>
                    <a:pt x="168" y="510"/>
                  </a:lnTo>
                  <a:lnTo>
                    <a:pt x="138" y="520"/>
                  </a:lnTo>
                  <a:lnTo>
                    <a:pt x="112" y="525"/>
                  </a:lnTo>
                  <a:lnTo>
                    <a:pt x="102" y="525"/>
                  </a:lnTo>
                  <a:lnTo>
                    <a:pt x="82" y="520"/>
                  </a:lnTo>
                  <a:lnTo>
                    <a:pt x="56" y="510"/>
                  </a:lnTo>
                  <a:lnTo>
                    <a:pt x="26" y="488"/>
                  </a:lnTo>
                  <a:lnTo>
                    <a:pt x="10" y="457"/>
                  </a:lnTo>
                  <a:lnTo>
                    <a:pt x="0" y="403"/>
                  </a:lnTo>
                  <a:lnTo>
                    <a:pt x="10" y="319"/>
                  </a:lnTo>
                  <a:lnTo>
                    <a:pt x="36" y="234"/>
                  </a:lnTo>
                  <a:lnTo>
                    <a:pt x="82" y="159"/>
                  </a:lnTo>
                  <a:lnTo>
                    <a:pt x="143" y="96"/>
                  </a:lnTo>
                  <a:lnTo>
                    <a:pt x="214" y="43"/>
                  </a:lnTo>
                  <a:lnTo>
                    <a:pt x="306" y="11"/>
                  </a:lnTo>
                  <a:lnTo>
                    <a:pt x="402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1588" y="4030"/>
              <a:ext cx="1099" cy="1013"/>
            </a:xfrm>
            <a:custGeom>
              <a:avLst/>
              <a:gdLst/>
              <a:ahLst/>
              <a:cxnLst>
                <a:cxn ang="0">
                  <a:pos x="412" y="53"/>
                </a:cxn>
                <a:cxn ang="0">
                  <a:pos x="453" y="217"/>
                </a:cxn>
                <a:cxn ang="0">
                  <a:pos x="376" y="435"/>
                </a:cxn>
                <a:cxn ang="0">
                  <a:pos x="305" y="775"/>
                </a:cxn>
                <a:cxn ang="0">
                  <a:pos x="330" y="897"/>
                </a:cxn>
                <a:cxn ang="0">
                  <a:pos x="437" y="955"/>
                </a:cxn>
                <a:cxn ang="0">
                  <a:pos x="595" y="886"/>
                </a:cxn>
                <a:cxn ang="0">
                  <a:pos x="677" y="780"/>
                </a:cxn>
                <a:cxn ang="0">
                  <a:pos x="717" y="610"/>
                </a:cxn>
                <a:cxn ang="0">
                  <a:pos x="819" y="180"/>
                </a:cxn>
                <a:cxn ang="0">
                  <a:pos x="880" y="26"/>
                </a:cxn>
                <a:cxn ang="0">
                  <a:pos x="951" y="21"/>
                </a:cxn>
                <a:cxn ang="0">
                  <a:pos x="987" y="58"/>
                </a:cxn>
                <a:cxn ang="0">
                  <a:pos x="972" y="133"/>
                </a:cxn>
                <a:cxn ang="0">
                  <a:pos x="946" y="255"/>
                </a:cxn>
                <a:cxn ang="0">
                  <a:pos x="916" y="371"/>
                </a:cxn>
                <a:cxn ang="0">
                  <a:pos x="829" y="743"/>
                </a:cxn>
                <a:cxn ang="0">
                  <a:pos x="819" y="897"/>
                </a:cxn>
                <a:cxn ang="0">
                  <a:pos x="880" y="950"/>
                </a:cxn>
                <a:cxn ang="0">
                  <a:pos x="987" y="860"/>
                </a:cxn>
                <a:cxn ang="0">
                  <a:pos x="1048" y="653"/>
                </a:cxn>
                <a:cxn ang="0">
                  <a:pos x="1084" y="637"/>
                </a:cxn>
                <a:cxn ang="0">
                  <a:pos x="1099" y="658"/>
                </a:cxn>
                <a:cxn ang="0">
                  <a:pos x="1074" y="769"/>
                </a:cxn>
                <a:cxn ang="0">
                  <a:pos x="1002" y="929"/>
                </a:cxn>
                <a:cxn ang="0">
                  <a:pos x="875" y="1003"/>
                </a:cxn>
                <a:cxn ang="0">
                  <a:pos x="707" y="918"/>
                </a:cxn>
                <a:cxn ang="0">
                  <a:pos x="682" y="854"/>
                </a:cxn>
                <a:cxn ang="0">
                  <a:pos x="585" y="976"/>
                </a:cxn>
                <a:cxn ang="0">
                  <a:pos x="392" y="1008"/>
                </a:cxn>
                <a:cxn ang="0">
                  <a:pos x="244" y="939"/>
                </a:cxn>
                <a:cxn ang="0">
                  <a:pos x="178" y="748"/>
                </a:cxn>
                <a:cxn ang="0">
                  <a:pos x="224" y="504"/>
                </a:cxn>
                <a:cxn ang="0">
                  <a:pos x="315" y="233"/>
                </a:cxn>
                <a:cxn ang="0">
                  <a:pos x="336" y="106"/>
                </a:cxn>
                <a:cxn ang="0">
                  <a:pos x="315" y="64"/>
                </a:cxn>
                <a:cxn ang="0">
                  <a:pos x="229" y="64"/>
                </a:cxn>
                <a:cxn ang="0">
                  <a:pos x="96" y="228"/>
                </a:cxn>
                <a:cxn ang="0">
                  <a:pos x="51" y="355"/>
                </a:cxn>
                <a:cxn ang="0">
                  <a:pos x="15" y="366"/>
                </a:cxn>
                <a:cxn ang="0">
                  <a:pos x="0" y="345"/>
                </a:cxn>
                <a:cxn ang="0">
                  <a:pos x="66" y="164"/>
                </a:cxn>
                <a:cxn ang="0">
                  <a:pos x="213" y="16"/>
                </a:cxn>
              </a:cxnLst>
              <a:rect l="0" t="0" r="r" b="b"/>
              <a:pathLst>
                <a:path w="1099" h="1013">
                  <a:moveTo>
                    <a:pt x="285" y="0"/>
                  </a:moveTo>
                  <a:lnTo>
                    <a:pt x="356" y="16"/>
                  </a:lnTo>
                  <a:lnTo>
                    <a:pt x="412" y="53"/>
                  </a:lnTo>
                  <a:lnTo>
                    <a:pt x="448" y="111"/>
                  </a:lnTo>
                  <a:lnTo>
                    <a:pt x="458" y="180"/>
                  </a:lnTo>
                  <a:lnTo>
                    <a:pt x="453" y="217"/>
                  </a:lnTo>
                  <a:lnTo>
                    <a:pt x="442" y="260"/>
                  </a:lnTo>
                  <a:lnTo>
                    <a:pt x="422" y="318"/>
                  </a:lnTo>
                  <a:lnTo>
                    <a:pt x="376" y="435"/>
                  </a:lnTo>
                  <a:lnTo>
                    <a:pt x="341" y="557"/>
                  </a:lnTo>
                  <a:lnTo>
                    <a:pt x="315" y="674"/>
                  </a:lnTo>
                  <a:lnTo>
                    <a:pt x="305" y="775"/>
                  </a:lnTo>
                  <a:lnTo>
                    <a:pt x="305" y="817"/>
                  </a:lnTo>
                  <a:lnTo>
                    <a:pt x="315" y="854"/>
                  </a:lnTo>
                  <a:lnTo>
                    <a:pt x="330" y="897"/>
                  </a:lnTo>
                  <a:lnTo>
                    <a:pt x="351" y="929"/>
                  </a:lnTo>
                  <a:lnTo>
                    <a:pt x="386" y="950"/>
                  </a:lnTo>
                  <a:lnTo>
                    <a:pt x="437" y="955"/>
                  </a:lnTo>
                  <a:lnTo>
                    <a:pt x="498" y="945"/>
                  </a:lnTo>
                  <a:lnTo>
                    <a:pt x="549" y="918"/>
                  </a:lnTo>
                  <a:lnTo>
                    <a:pt x="595" y="886"/>
                  </a:lnTo>
                  <a:lnTo>
                    <a:pt x="631" y="844"/>
                  </a:lnTo>
                  <a:lnTo>
                    <a:pt x="656" y="807"/>
                  </a:lnTo>
                  <a:lnTo>
                    <a:pt x="677" y="780"/>
                  </a:lnTo>
                  <a:lnTo>
                    <a:pt x="682" y="769"/>
                  </a:lnTo>
                  <a:lnTo>
                    <a:pt x="697" y="700"/>
                  </a:lnTo>
                  <a:lnTo>
                    <a:pt x="717" y="610"/>
                  </a:lnTo>
                  <a:lnTo>
                    <a:pt x="743" y="504"/>
                  </a:lnTo>
                  <a:lnTo>
                    <a:pt x="794" y="281"/>
                  </a:lnTo>
                  <a:lnTo>
                    <a:pt x="819" y="180"/>
                  </a:lnTo>
                  <a:lnTo>
                    <a:pt x="839" y="95"/>
                  </a:lnTo>
                  <a:lnTo>
                    <a:pt x="855" y="53"/>
                  </a:lnTo>
                  <a:lnTo>
                    <a:pt x="880" y="26"/>
                  </a:lnTo>
                  <a:lnTo>
                    <a:pt x="906" y="16"/>
                  </a:lnTo>
                  <a:lnTo>
                    <a:pt x="936" y="16"/>
                  </a:lnTo>
                  <a:lnTo>
                    <a:pt x="951" y="21"/>
                  </a:lnTo>
                  <a:lnTo>
                    <a:pt x="967" y="32"/>
                  </a:lnTo>
                  <a:lnTo>
                    <a:pt x="977" y="42"/>
                  </a:lnTo>
                  <a:lnTo>
                    <a:pt x="987" y="58"/>
                  </a:lnTo>
                  <a:lnTo>
                    <a:pt x="987" y="74"/>
                  </a:lnTo>
                  <a:lnTo>
                    <a:pt x="982" y="95"/>
                  </a:lnTo>
                  <a:lnTo>
                    <a:pt x="972" y="133"/>
                  </a:lnTo>
                  <a:lnTo>
                    <a:pt x="962" y="180"/>
                  </a:lnTo>
                  <a:lnTo>
                    <a:pt x="951" y="223"/>
                  </a:lnTo>
                  <a:lnTo>
                    <a:pt x="946" y="255"/>
                  </a:lnTo>
                  <a:lnTo>
                    <a:pt x="936" y="297"/>
                  </a:lnTo>
                  <a:lnTo>
                    <a:pt x="921" y="340"/>
                  </a:lnTo>
                  <a:lnTo>
                    <a:pt x="916" y="371"/>
                  </a:lnTo>
                  <a:lnTo>
                    <a:pt x="855" y="615"/>
                  </a:lnTo>
                  <a:lnTo>
                    <a:pt x="839" y="679"/>
                  </a:lnTo>
                  <a:lnTo>
                    <a:pt x="829" y="743"/>
                  </a:lnTo>
                  <a:lnTo>
                    <a:pt x="819" y="801"/>
                  </a:lnTo>
                  <a:lnTo>
                    <a:pt x="814" y="849"/>
                  </a:lnTo>
                  <a:lnTo>
                    <a:pt x="819" y="897"/>
                  </a:lnTo>
                  <a:lnTo>
                    <a:pt x="829" y="929"/>
                  </a:lnTo>
                  <a:lnTo>
                    <a:pt x="850" y="945"/>
                  </a:lnTo>
                  <a:lnTo>
                    <a:pt x="880" y="950"/>
                  </a:lnTo>
                  <a:lnTo>
                    <a:pt x="921" y="939"/>
                  </a:lnTo>
                  <a:lnTo>
                    <a:pt x="956" y="907"/>
                  </a:lnTo>
                  <a:lnTo>
                    <a:pt x="987" y="860"/>
                  </a:lnTo>
                  <a:lnTo>
                    <a:pt x="1007" y="801"/>
                  </a:lnTo>
                  <a:lnTo>
                    <a:pt x="1028" y="738"/>
                  </a:lnTo>
                  <a:lnTo>
                    <a:pt x="1048" y="653"/>
                  </a:lnTo>
                  <a:lnTo>
                    <a:pt x="1053" y="642"/>
                  </a:lnTo>
                  <a:lnTo>
                    <a:pt x="1063" y="637"/>
                  </a:lnTo>
                  <a:lnTo>
                    <a:pt x="1084" y="637"/>
                  </a:lnTo>
                  <a:lnTo>
                    <a:pt x="1094" y="642"/>
                  </a:lnTo>
                  <a:lnTo>
                    <a:pt x="1099" y="647"/>
                  </a:lnTo>
                  <a:lnTo>
                    <a:pt x="1099" y="658"/>
                  </a:lnTo>
                  <a:lnTo>
                    <a:pt x="1094" y="674"/>
                  </a:lnTo>
                  <a:lnTo>
                    <a:pt x="1084" y="716"/>
                  </a:lnTo>
                  <a:lnTo>
                    <a:pt x="1074" y="769"/>
                  </a:lnTo>
                  <a:lnTo>
                    <a:pt x="1053" y="828"/>
                  </a:lnTo>
                  <a:lnTo>
                    <a:pt x="1033" y="881"/>
                  </a:lnTo>
                  <a:lnTo>
                    <a:pt x="1002" y="929"/>
                  </a:lnTo>
                  <a:lnTo>
                    <a:pt x="972" y="966"/>
                  </a:lnTo>
                  <a:lnTo>
                    <a:pt x="926" y="992"/>
                  </a:lnTo>
                  <a:lnTo>
                    <a:pt x="875" y="1003"/>
                  </a:lnTo>
                  <a:lnTo>
                    <a:pt x="809" y="992"/>
                  </a:lnTo>
                  <a:lnTo>
                    <a:pt x="753" y="960"/>
                  </a:lnTo>
                  <a:lnTo>
                    <a:pt x="707" y="918"/>
                  </a:lnTo>
                  <a:lnTo>
                    <a:pt x="692" y="876"/>
                  </a:lnTo>
                  <a:lnTo>
                    <a:pt x="697" y="865"/>
                  </a:lnTo>
                  <a:lnTo>
                    <a:pt x="682" y="854"/>
                  </a:lnTo>
                  <a:lnTo>
                    <a:pt x="692" y="876"/>
                  </a:lnTo>
                  <a:lnTo>
                    <a:pt x="631" y="939"/>
                  </a:lnTo>
                  <a:lnTo>
                    <a:pt x="585" y="976"/>
                  </a:lnTo>
                  <a:lnTo>
                    <a:pt x="519" y="1003"/>
                  </a:lnTo>
                  <a:lnTo>
                    <a:pt x="442" y="1013"/>
                  </a:lnTo>
                  <a:lnTo>
                    <a:pt x="392" y="1008"/>
                  </a:lnTo>
                  <a:lnTo>
                    <a:pt x="341" y="998"/>
                  </a:lnTo>
                  <a:lnTo>
                    <a:pt x="290" y="976"/>
                  </a:lnTo>
                  <a:lnTo>
                    <a:pt x="244" y="939"/>
                  </a:lnTo>
                  <a:lnTo>
                    <a:pt x="208" y="891"/>
                  </a:lnTo>
                  <a:lnTo>
                    <a:pt x="188" y="828"/>
                  </a:lnTo>
                  <a:lnTo>
                    <a:pt x="178" y="748"/>
                  </a:lnTo>
                  <a:lnTo>
                    <a:pt x="183" y="679"/>
                  </a:lnTo>
                  <a:lnTo>
                    <a:pt x="198" y="600"/>
                  </a:lnTo>
                  <a:lnTo>
                    <a:pt x="224" y="504"/>
                  </a:lnTo>
                  <a:lnTo>
                    <a:pt x="254" y="398"/>
                  </a:lnTo>
                  <a:lnTo>
                    <a:pt x="300" y="276"/>
                  </a:lnTo>
                  <a:lnTo>
                    <a:pt x="315" y="233"/>
                  </a:lnTo>
                  <a:lnTo>
                    <a:pt x="330" y="180"/>
                  </a:lnTo>
                  <a:lnTo>
                    <a:pt x="336" y="127"/>
                  </a:lnTo>
                  <a:lnTo>
                    <a:pt x="336" y="106"/>
                  </a:lnTo>
                  <a:lnTo>
                    <a:pt x="330" y="85"/>
                  </a:lnTo>
                  <a:lnTo>
                    <a:pt x="320" y="74"/>
                  </a:lnTo>
                  <a:lnTo>
                    <a:pt x="315" y="64"/>
                  </a:lnTo>
                  <a:lnTo>
                    <a:pt x="295" y="53"/>
                  </a:lnTo>
                  <a:lnTo>
                    <a:pt x="280" y="53"/>
                  </a:lnTo>
                  <a:lnTo>
                    <a:pt x="229" y="64"/>
                  </a:lnTo>
                  <a:lnTo>
                    <a:pt x="183" y="95"/>
                  </a:lnTo>
                  <a:lnTo>
                    <a:pt x="137" y="149"/>
                  </a:lnTo>
                  <a:lnTo>
                    <a:pt x="96" y="228"/>
                  </a:lnTo>
                  <a:lnTo>
                    <a:pt x="61" y="329"/>
                  </a:lnTo>
                  <a:lnTo>
                    <a:pt x="56" y="345"/>
                  </a:lnTo>
                  <a:lnTo>
                    <a:pt x="51" y="355"/>
                  </a:lnTo>
                  <a:lnTo>
                    <a:pt x="45" y="361"/>
                  </a:lnTo>
                  <a:lnTo>
                    <a:pt x="35" y="366"/>
                  </a:lnTo>
                  <a:lnTo>
                    <a:pt x="15" y="366"/>
                  </a:lnTo>
                  <a:lnTo>
                    <a:pt x="5" y="361"/>
                  </a:lnTo>
                  <a:lnTo>
                    <a:pt x="0" y="355"/>
                  </a:lnTo>
                  <a:lnTo>
                    <a:pt x="0" y="345"/>
                  </a:lnTo>
                  <a:lnTo>
                    <a:pt x="15" y="281"/>
                  </a:lnTo>
                  <a:lnTo>
                    <a:pt x="35" y="228"/>
                  </a:lnTo>
                  <a:lnTo>
                    <a:pt x="66" y="164"/>
                  </a:lnTo>
                  <a:lnTo>
                    <a:pt x="107" y="106"/>
                  </a:lnTo>
                  <a:lnTo>
                    <a:pt x="152" y="53"/>
                  </a:lnTo>
                  <a:lnTo>
                    <a:pt x="213" y="16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13344" y="3706"/>
              <a:ext cx="1430" cy="1497"/>
            </a:xfrm>
            <a:custGeom>
              <a:avLst/>
              <a:gdLst/>
              <a:ahLst/>
              <a:cxnLst>
                <a:cxn ang="0">
                  <a:pos x="702" y="0"/>
                </a:cxn>
                <a:cxn ang="0">
                  <a:pos x="732" y="0"/>
                </a:cxn>
                <a:cxn ang="0">
                  <a:pos x="753" y="21"/>
                </a:cxn>
                <a:cxn ang="0">
                  <a:pos x="753" y="32"/>
                </a:cxn>
                <a:cxn ang="0">
                  <a:pos x="758" y="48"/>
                </a:cxn>
                <a:cxn ang="0">
                  <a:pos x="758" y="701"/>
                </a:cxn>
                <a:cxn ang="0">
                  <a:pos x="1394" y="701"/>
                </a:cxn>
                <a:cxn ang="0">
                  <a:pos x="1414" y="711"/>
                </a:cxn>
                <a:cxn ang="0">
                  <a:pos x="1425" y="722"/>
                </a:cxn>
                <a:cxn ang="0">
                  <a:pos x="1430" y="733"/>
                </a:cxn>
                <a:cxn ang="0">
                  <a:pos x="1430" y="764"/>
                </a:cxn>
                <a:cxn ang="0">
                  <a:pos x="1425" y="775"/>
                </a:cxn>
                <a:cxn ang="0">
                  <a:pos x="1414" y="786"/>
                </a:cxn>
                <a:cxn ang="0">
                  <a:pos x="1394" y="796"/>
                </a:cxn>
                <a:cxn ang="0">
                  <a:pos x="758" y="796"/>
                </a:cxn>
                <a:cxn ang="0">
                  <a:pos x="758" y="1449"/>
                </a:cxn>
                <a:cxn ang="0">
                  <a:pos x="753" y="1465"/>
                </a:cxn>
                <a:cxn ang="0">
                  <a:pos x="753" y="1475"/>
                </a:cxn>
                <a:cxn ang="0">
                  <a:pos x="732" y="1497"/>
                </a:cxn>
                <a:cxn ang="0">
                  <a:pos x="702" y="1497"/>
                </a:cxn>
                <a:cxn ang="0">
                  <a:pos x="692" y="1491"/>
                </a:cxn>
                <a:cxn ang="0">
                  <a:pos x="682" y="1481"/>
                </a:cxn>
                <a:cxn ang="0">
                  <a:pos x="671" y="1460"/>
                </a:cxn>
                <a:cxn ang="0">
                  <a:pos x="671" y="796"/>
                </a:cxn>
                <a:cxn ang="0">
                  <a:pos x="35" y="796"/>
                </a:cxn>
                <a:cxn ang="0">
                  <a:pos x="15" y="786"/>
                </a:cxn>
                <a:cxn ang="0">
                  <a:pos x="5" y="775"/>
                </a:cxn>
                <a:cxn ang="0">
                  <a:pos x="0" y="764"/>
                </a:cxn>
                <a:cxn ang="0">
                  <a:pos x="0" y="733"/>
                </a:cxn>
                <a:cxn ang="0">
                  <a:pos x="5" y="722"/>
                </a:cxn>
                <a:cxn ang="0">
                  <a:pos x="15" y="711"/>
                </a:cxn>
                <a:cxn ang="0">
                  <a:pos x="35" y="701"/>
                </a:cxn>
                <a:cxn ang="0">
                  <a:pos x="671" y="701"/>
                </a:cxn>
                <a:cxn ang="0">
                  <a:pos x="671" y="37"/>
                </a:cxn>
                <a:cxn ang="0">
                  <a:pos x="682" y="16"/>
                </a:cxn>
                <a:cxn ang="0">
                  <a:pos x="692" y="6"/>
                </a:cxn>
                <a:cxn ang="0">
                  <a:pos x="702" y="0"/>
                </a:cxn>
              </a:cxnLst>
              <a:rect l="0" t="0" r="r" b="b"/>
              <a:pathLst>
                <a:path w="1430" h="1497">
                  <a:moveTo>
                    <a:pt x="702" y="0"/>
                  </a:moveTo>
                  <a:lnTo>
                    <a:pt x="732" y="0"/>
                  </a:lnTo>
                  <a:lnTo>
                    <a:pt x="753" y="21"/>
                  </a:lnTo>
                  <a:lnTo>
                    <a:pt x="753" y="32"/>
                  </a:lnTo>
                  <a:lnTo>
                    <a:pt x="758" y="48"/>
                  </a:lnTo>
                  <a:lnTo>
                    <a:pt x="758" y="701"/>
                  </a:lnTo>
                  <a:lnTo>
                    <a:pt x="1394" y="701"/>
                  </a:lnTo>
                  <a:lnTo>
                    <a:pt x="1414" y="711"/>
                  </a:lnTo>
                  <a:lnTo>
                    <a:pt x="1425" y="722"/>
                  </a:lnTo>
                  <a:lnTo>
                    <a:pt x="1430" y="733"/>
                  </a:lnTo>
                  <a:lnTo>
                    <a:pt x="1430" y="764"/>
                  </a:lnTo>
                  <a:lnTo>
                    <a:pt x="1425" y="775"/>
                  </a:lnTo>
                  <a:lnTo>
                    <a:pt x="1414" y="786"/>
                  </a:lnTo>
                  <a:lnTo>
                    <a:pt x="1394" y="796"/>
                  </a:lnTo>
                  <a:lnTo>
                    <a:pt x="758" y="796"/>
                  </a:lnTo>
                  <a:lnTo>
                    <a:pt x="758" y="1449"/>
                  </a:lnTo>
                  <a:lnTo>
                    <a:pt x="753" y="1465"/>
                  </a:lnTo>
                  <a:lnTo>
                    <a:pt x="753" y="1475"/>
                  </a:lnTo>
                  <a:lnTo>
                    <a:pt x="732" y="1497"/>
                  </a:lnTo>
                  <a:lnTo>
                    <a:pt x="702" y="1497"/>
                  </a:lnTo>
                  <a:lnTo>
                    <a:pt x="692" y="1491"/>
                  </a:lnTo>
                  <a:lnTo>
                    <a:pt x="682" y="1481"/>
                  </a:lnTo>
                  <a:lnTo>
                    <a:pt x="671" y="1460"/>
                  </a:lnTo>
                  <a:lnTo>
                    <a:pt x="671" y="796"/>
                  </a:lnTo>
                  <a:lnTo>
                    <a:pt x="35" y="796"/>
                  </a:lnTo>
                  <a:lnTo>
                    <a:pt x="15" y="786"/>
                  </a:lnTo>
                  <a:lnTo>
                    <a:pt x="5" y="775"/>
                  </a:lnTo>
                  <a:lnTo>
                    <a:pt x="0" y="764"/>
                  </a:lnTo>
                  <a:lnTo>
                    <a:pt x="0" y="733"/>
                  </a:lnTo>
                  <a:lnTo>
                    <a:pt x="5" y="722"/>
                  </a:lnTo>
                  <a:lnTo>
                    <a:pt x="15" y="711"/>
                  </a:lnTo>
                  <a:lnTo>
                    <a:pt x="35" y="701"/>
                  </a:lnTo>
                  <a:lnTo>
                    <a:pt x="671" y="701"/>
                  </a:lnTo>
                  <a:lnTo>
                    <a:pt x="671" y="37"/>
                  </a:lnTo>
                  <a:lnTo>
                    <a:pt x="682" y="16"/>
                  </a:lnTo>
                  <a:lnTo>
                    <a:pt x="692" y="6"/>
                  </a:lnTo>
                  <a:lnTo>
                    <a:pt x="702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1" name="Freeform 61"/>
            <p:cNvSpPr>
              <a:spLocks/>
            </p:cNvSpPr>
            <p:nvPr/>
          </p:nvSpPr>
          <p:spPr bwMode="auto">
            <a:xfrm>
              <a:off x="15675" y="2995"/>
              <a:ext cx="1058" cy="1125"/>
            </a:xfrm>
            <a:custGeom>
              <a:avLst/>
              <a:gdLst/>
              <a:ahLst/>
              <a:cxnLst>
                <a:cxn ang="0">
                  <a:pos x="508" y="0"/>
                </a:cxn>
                <a:cxn ang="0">
                  <a:pos x="534" y="0"/>
                </a:cxn>
                <a:cxn ang="0">
                  <a:pos x="544" y="5"/>
                </a:cxn>
                <a:cxn ang="0">
                  <a:pos x="559" y="21"/>
                </a:cxn>
                <a:cxn ang="0">
                  <a:pos x="564" y="37"/>
                </a:cxn>
                <a:cxn ang="0">
                  <a:pos x="575" y="32"/>
                </a:cxn>
                <a:cxn ang="0">
                  <a:pos x="916" y="1003"/>
                </a:cxn>
                <a:cxn ang="0">
                  <a:pos x="931" y="1040"/>
                </a:cxn>
                <a:cxn ang="0">
                  <a:pos x="956" y="1056"/>
                </a:cxn>
                <a:cxn ang="0">
                  <a:pos x="997" y="1067"/>
                </a:cxn>
                <a:cxn ang="0">
                  <a:pos x="1058" y="1067"/>
                </a:cxn>
                <a:cxn ang="0">
                  <a:pos x="1058" y="1125"/>
                </a:cxn>
                <a:cxn ang="0">
                  <a:pos x="1033" y="1125"/>
                </a:cxn>
                <a:cxn ang="0">
                  <a:pos x="982" y="1120"/>
                </a:cxn>
                <a:cxn ang="0">
                  <a:pos x="722" y="1120"/>
                </a:cxn>
                <a:cxn ang="0">
                  <a:pos x="641" y="1125"/>
                </a:cxn>
                <a:cxn ang="0">
                  <a:pos x="641" y="1067"/>
                </a:cxn>
                <a:cxn ang="0">
                  <a:pos x="666" y="1067"/>
                </a:cxn>
                <a:cxn ang="0">
                  <a:pos x="697" y="1061"/>
                </a:cxn>
                <a:cxn ang="0">
                  <a:pos x="732" y="1056"/>
                </a:cxn>
                <a:cxn ang="0">
                  <a:pos x="753" y="1040"/>
                </a:cxn>
                <a:cxn ang="0">
                  <a:pos x="763" y="1019"/>
                </a:cxn>
                <a:cxn ang="0">
                  <a:pos x="763" y="1003"/>
                </a:cxn>
                <a:cxn ang="0">
                  <a:pos x="758" y="993"/>
                </a:cxn>
                <a:cxn ang="0">
                  <a:pos x="483" y="212"/>
                </a:cxn>
                <a:cxn ang="0">
                  <a:pos x="223" y="955"/>
                </a:cxn>
                <a:cxn ang="0">
                  <a:pos x="218" y="966"/>
                </a:cxn>
                <a:cxn ang="0">
                  <a:pos x="213" y="971"/>
                </a:cxn>
                <a:cxn ang="0">
                  <a:pos x="213" y="987"/>
                </a:cxn>
                <a:cxn ang="0">
                  <a:pos x="218" y="1019"/>
                </a:cxn>
                <a:cxn ang="0">
                  <a:pos x="239" y="1040"/>
                </a:cxn>
                <a:cxn ang="0">
                  <a:pos x="274" y="1056"/>
                </a:cxn>
                <a:cxn ang="0">
                  <a:pos x="325" y="1067"/>
                </a:cxn>
                <a:cxn ang="0">
                  <a:pos x="325" y="1125"/>
                </a:cxn>
                <a:cxn ang="0">
                  <a:pos x="295" y="1125"/>
                </a:cxn>
                <a:cxn ang="0">
                  <a:pos x="244" y="1120"/>
                </a:cxn>
                <a:cxn ang="0">
                  <a:pos x="142" y="1120"/>
                </a:cxn>
                <a:cxn ang="0">
                  <a:pos x="0" y="1125"/>
                </a:cxn>
                <a:cxn ang="0">
                  <a:pos x="0" y="1067"/>
                </a:cxn>
                <a:cxn ang="0">
                  <a:pos x="45" y="1061"/>
                </a:cxn>
                <a:cxn ang="0">
                  <a:pos x="91" y="1046"/>
                </a:cxn>
                <a:cxn ang="0">
                  <a:pos x="127" y="1014"/>
                </a:cxn>
                <a:cxn ang="0">
                  <a:pos x="157" y="966"/>
                </a:cxn>
                <a:cxn ang="0">
                  <a:pos x="483" y="37"/>
                </a:cxn>
                <a:cxn ang="0">
                  <a:pos x="498" y="5"/>
                </a:cxn>
                <a:cxn ang="0">
                  <a:pos x="508" y="0"/>
                </a:cxn>
              </a:cxnLst>
              <a:rect l="0" t="0" r="r" b="b"/>
              <a:pathLst>
                <a:path w="1058" h="1125">
                  <a:moveTo>
                    <a:pt x="508" y="0"/>
                  </a:moveTo>
                  <a:lnTo>
                    <a:pt x="534" y="0"/>
                  </a:lnTo>
                  <a:lnTo>
                    <a:pt x="544" y="5"/>
                  </a:lnTo>
                  <a:lnTo>
                    <a:pt x="559" y="21"/>
                  </a:lnTo>
                  <a:lnTo>
                    <a:pt x="564" y="37"/>
                  </a:lnTo>
                  <a:lnTo>
                    <a:pt x="575" y="32"/>
                  </a:lnTo>
                  <a:lnTo>
                    <a:pt x="916" y="1003"/>
                  </a:lnTo>
                  <a:lnTo>
                    <a:pt x="931" y="1040"/>
                  </a:lnTo>
                  <a:lnTo>
                    <a:pt x="956" y="1056"/>
                  </a:lnTo>
                  <a:lnTo>
                    <a:pt x="997" y="1067"/>
                  </a:lnTo>
                  <a:lnTo>
                    <a:pt x="1058" y="1067"/>
                  </a:lnTo>
                  <a:lnTo>
                    <a:pt x="1058" y="1125"/>
                  </a:lnTo>
                  <a:lnTo>
                    <a:pt x="1033" y="1125"/>
                  </a:lnTo>
                  <a:lnTo>
                    <a:pt x="982" y="1120"/>
                  </a:lnTo>
                  <a:lnTo>
                    <a:pt x="722" y="1120"/>
                  </a:lnTo>
                  <a:lnTo>
                    <a:pt x="641" y="1125"/>
                  </a:lnTo>
                  <a:lnTo>
                    <a:pt x="641" y="1067"/>
                  </a:lnTo>
                  <a:lnTo>
                    <a:pt x="666" y="1067"/>
                  </a:lnTo>
                  <a:lnTo>
                    <a:pt x="697" y="1061"/>
                  </a:lnTo>
                  <a:lnTo>
                    <a:pt x="732" y="1056"/>
                  </a:lnTo>
                  <a:lnTo>
                    <a:pt x="753" y="1040"/>
                  </a:lnTo>
                  <a:lnTo>
                    <a:pt x="763" y="1019"/>
                  </a:lnTo>
                  <a:lnTo>
                    <a:pt x="763" y="1003"/>
                  </a:lnTo>
                  <a:lnTo>
                    <a:pt x="758" y="993"/>
                  </a:lnTo>
                  <a:lnTo>
                    <a:pt x="483" y="212"/>
                  </a:lnTo>
                  <a:lnTo>
                    <a:pt x="223" y="955"/>
                  </a:lnTo>
                  <a:lnTo>
                    <a:pt x="218" y="966"/>
                  </a:lnTo>
                  <a:lnTo>
                    <a:pt x="213" y="971"/>
                  </a:lnTo>
                  <a:lnTo>
                    <a:pt x="213" y="987"/>
                  </a:lnTo>
                  <a:lnTo>
                    <a:pt x="218" y="1019"/>
                  </a:lnTo>
                  <a:lnTo>
                    <a:pt x="239" y="1040"/>
                  </a:lnTo>
                  <a:lnTo>
                    <a:pt x="274" y="1056"/>
                  </a:lnTo>
                  <a:lnTo>
                    <a:pt x="325" y="1067"/>
                  </a:lnTo>
                  <a:lnTo>
                    <a:pt x="325" y="1125"/>
                  </a:lnTo>
                  <a:lnTo>
                    <a:pt x="295" y="1125"/>
                  </a:lnTo>
                  <a:lnTo>
                    <a:pt x="244" y="1120"/>
                  </a:lnTo>
                  <a:lnTo>
                    <a:pt x="142" y="1120"/>
                  </a:lnTo>
                  <a:lnTo>
                    <a:pt x="0" y="1125"/>
                  </a:lnTo>
                  <a:lnTo>
                    <a:pt x="0" y="1067"/>
                  </a:lnTo>
                  <a:lnTo>
                    <a:pt x="45" y="1061"/>
                  </a:lnTo>
                  <a:lnTo>
                    <a:pt x="91" y="1046"/>
                  </a:lnTo>
                  <a:lnTo>
                    <a:pt x="127" y="1014"/>
                  </a:lnTo>
                  <a:lnTo>
                    <a:pt x="157" y="966"/>
                  </a:lnTo>
                  <a:lnTo>
                    <a:pt x="483" y="37"/>
                  </a:lnTo>
                  <a:lnTo>
                    <a:pt x="498" y="5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16865" y="2714"/>
              <a:ext cx="525" cy="722"/>
            </a:xfrm>
            <a:custGeom>
              <a:avLst/>
              <a:gdLst/>
              <a:ahLst/>
              <a:cxnLst>
                <a:cxn ang="0">
                  <a:pos x="525" y="509"/>
                </a:cxn>
                <a:cxn ang="0">
                  <a:pos x="525" y="525"/>
                </a:cxn>
                <a:cxn ang="0">
                  <a:pos x="520" y="525"/>
                </a:cxn>
                <a:cxn ang="0">
                  <a:pos x="525" y="509"/>
                </a:cxn>
                <a:cxn ang="0">
                  <a:pos x="245" y="0"/>
                </a:cxn>
                <a:cxn ang="0">
                  <a:pos x="316" y="5"/>
                </a:cxn>
                <a:cxn ang="0">
                  <a:pos x="387" y="26"/>
                </a:cxn>
                <a:cxn ang="0">
                  <a:pos x="443" y="58"/>
                </a:cxn>
                <a:cxn ang="0">
                  <a:pos x="484" y="101"/>
                </a:cxn>
                <a:cxn ang="0">
                  <a:pos x="515" y="154"/>
                </a:cxn>
                <a:cxn ang="0">
                  <a:pos x="525" y="217"/>
                </a:cxn>
                <a:cxn ang="0">
                  <a:pos x="515" y="281"/>
                </a:cxn>
                <a:cxn ang="0">
                  <a:pos x="489" y="334"/>
                </a:cxn>
                <a:cxn ang="0">
                  <a:pos x="448" y="382"/>
                </a:cxn>
                <a:cxn ang="0">
                  <a:pos x="397" y="424"/>
                </a:cxn>
                <a:cxn ang="0">
                  <a:pos x="341" y="467"/>
                </a:cxn>
                <a:cxn ang="0">
                  <a:pos x="270" y="515"/>
                </a:cxn>
                <a:cxn ang="0">
                  <a:pos x="199" y="573"/>
                </a:cxn>
                <a:cxn ang="0">
                  <a:pos x="128" y="626"/>
                </a:cxn>
                <a:cxn ang="0">
                  <a:pos x="433" y="626"/>
                </a:cxn>
                <a:cxn ang="0">
                  <a:pos x="448" y="621"/>
                </a:cxn>
                <a:cxn ang="0">
                  <a:pos x="464" y="594"/>
                </a:cxn>
                <a:cxn ang="0">
                  <a:pos x="474" y="557"/>
                </a:cxn>
                <a:cxn ang="0">
                  <a:pos x="479" y="525"/>
                </a:cxn>
                <a:cxn ang="0">
                  <a:pos x="520" y="525"/>
                </a:cxn>
                <a:cxn ang="0">
                  <a:pos x="489" y="722"/>
                </a:cxn>
                <a:cxn ang="0">
                  <a:pos x="0" y="722"/>
                </a:cxn>
                <a:cxn ang="0">
                  <a:pos x="0" y="679"/>
                </a:cxn>
                <a:cxn ang="0">
                  <a:pos x="6" y="679"/>
                </a:cxn>
                <a:cxn ang="0">
                  <a:pos x="11" y="674"/>
                </a:cxn>
                <a:cxn ang="0">
                  <a:pos x="270" y="446"/>
                </a:cxn>
                <a:cxn ang="0">
                  <a:pos x="326" y="393"/>
                </a:cxn>
                <a:cxn ang="0">
                  <a:pos x="372" y="334"/>
                </a:cxn>
                <a:cxn ang="0">
                  <a:pos x="403" y="276"/>
                </a:cxn>
                <a:cxn ang="0">
                  <a:pos x="413" y="212"/>
                </a:cxn>
                <a:cxn ang="0">
                  <a:pos x="403" y="154"/>
                </a:cxn>
                <a:cxn ang="0">
                  <a:pos x="377" y="106"/>
                </a:cxn>
                <a:cxn ang="0">
                  <a:pos x="336" y="74"/>
                </a:cxn>
                <a:cxn ang="0">
                  <a:pos x="285" y="48"/>
                </a:cxn>
                <a:cxn ang="0">
                  <a:pos x="224" y="42"/>
                </a:cxn>
                <a:cxn ang="0">
                  <a:pos x="158" y="53"/>
                </a:cxn>
                <a:cxn ang="0">
                  <a:pos x="102" y="85"/>
                </a:cxn>
                <a:cxn ang="0">
                  <a:pos x="62" y="127"/>
                </a:cxn>
                <a:cxn ang="0">
                  <a:pos x="82" y="133"/>
                </a:cxn>
                <a:cxn ang="0">
                  <a:pos x="112" y="154"/>
                </a:cxn>
                <a:cxn ang="0">
                  <a:pos x="118" y="170"/>
                </a:cxn>
                <a:cxn ang="0">
                  <a:pos x="123" y="191"/>
                </a:cxn>
                <a:cxn ang="0">
                  <a:pos x="123" y="212"/>
                </a:cxn>
                <a:cxn ang="0">
                  <a:pos x="112" y="228"/>
                </a:cxn>
                <a:cxn ang="0">
                  <a:pos x="107" y="239"/>
                </a:cxn>
                <a:cxn ang="0">
                  <a:pos x="97" y="249"/>
                </a:cxn>
                <a:cxn ang="0">
                  <a:pos x="87" y="255"/>
                </a:cxn>
                <a:cxn ang="0">
                  <a:pos x="72" y="260"/>
                </a:cxn>
                <a:cxn ang="0">
                  <a:pos x="46" y="260"/>
                </a:cxn>
                <a:cxn ang="0">
                  <a:pos x="26" y="249"/>
                </a:cxn>
                <a:cxn ang="0">
                  <a:pos x="6" y="228"/>
                </a:cxn>
                <a:cxn ang="0">
                  <a:pos x="0" y="212"/>
                </a:cxn>
                <a:cxn ang="0">
                  <a:pos x="0" y="191"/>
                </a:cxn>
                <a:cxn ang="0">
                  <a:pos x="11" y="133"/>
                </a:cxn>
                <a:cxn ang="0">
                  <a:pos x="46" y="79"/>
                </a:cxn>
                <a:cxn ang="0">
                  <a:pos x="97" y="37"/>
                </a:cxn>
                <a:cxn ang="0">
                  <a:pos x="163" y="11"/>
                </a:cxn>
                <a:cxn ang="0">
                  <a:pos x="245" y="0"/>
                </a:cxn>
              </a:cxnLst>
              <a:rect l="0" t="0" r="r" b="b"/>
              <a:pathLst>
                <a:path w="525" h="722">
                  <a:moveTo>
                    <a:pt x="525" y="509"/>
                  </a:moveTo>
                  <a:lnTo>
                    <a:pt x="525" y="525"/>
                  </a:lnTo>
                  <a:lnTo>
                    <a:pt x="520" y="525"/>
                  </a:lnTo>
                  <a:lnTo>
                    <a:pt x="525" y="509"/>
                  </a:lnTo>
                  <a:close/>
                  <a:moveTo>
                    <a:pt x="245" y="0"/>
                  </a:moveTo>
                  <a:lnTo>
                    <a:pt x="316" y="5"/>
                  </a:lnTo>
                  <a:lnTo>
                    <a:pt x="387" y="26"/>
                  </a:lnTo>
                  <a:lnTo>
                    <a:pt x="443" y="58"/>
                  </a:lnTo>
                  <a:lnTo>
                    <a:pt x="484" y="101"/>
                  </a:lnTo>
                  <a:lnTo>
                    <a:pt x="515" y="154"/>
                  </a:lnTo>
                  <a:lnTo>
                    <a:pt x="525" y="217"/>
                  </a:lnTo>
                  <a:lnTo>
                    <a:pt x="515" y="281"/>
                  </a:lnTo>
                  <a:lnTo>
                    <a:pt x="489" y="334"/>
                  </a:lnTo>
                  <a:lnTo>
                    <a:pt x="448" y="382"/>
                  </a:lnTo>
                  <a:lnTo>
                    <a:pt x="397" y="424"/>
                  </a:lnTo>
                  <a:lnTo>
                    <a:pt x="341" y="467"/>
                  </a:lnTo>
                  <a:lnTo>
                    <a:pt x="270" y="515"/>
                  </a:lnTo>
                  <a:lnTo>
                    <a:pt x="199" y="573"/>
                  </a:lnTo>
                  <a:lnTo>
                    <a:pt x="128" y="626"/>
                  </a:lnTo>
                  <a:lnTo>
                    <a:pt x="433" y="626"/>
                  </a:lnTo>
                  <a:lnTo>
                    <a:pt x="448" y="621"/>
                  </a:lnTo>
                  <a:lnTo>
                    <a:pt x="464" y="594"/>
                  </a:lnTo>
                  <a:lnTo>
                    <a:pt x="474" y="557"/>
                  </a:lnTo>
                  <a:lnTo>
                    <a:pt x="479" y="525"/>
                  </a:lnTo>
                  <a:lnTo>
                    <a:pt x="520" y="525"/>
                  </a:lnTo>
                  <a:lnTo>
                    <a:pt x="489" y="722"/>
                  </a:lnTo>
                  <a:lnTo>
                    <a:pt x="0" y="722"/>
                  </a:lnTo>
                  <a:lnTo>
                    <a:pt x="0" y="679"/>
                  </a:lnTo>
                  <a:lnTo>
                    <a:pt x="6" y="679"/>
                  </a:lnTo>
                  <a:lnTo>
                    <a:pt x="11" y="674"/>
                  </a:lnTo>
                  <a:lnTo>
                    <a:pt x="270" y="446"/>
                  </a:lnTo>
                  <a:lnTo>
                    <a:pt x="326" y="393"/>
                  </a:lnTo>
                  <a:lnTo>
                    <a:pt x="372" y="334"/>
                  </a:lnTo>
                  <a:lnTo>
                    <a:pt x="403" y="276"/>
                  </a:lnTo>
                  <a:lnTo>
                    <a:pt x="413" y="212"/>
                  </a:lnTo>
                  <a:lnTo>
                    <a:pt x="403" y="154"/>
                  </a:lnTo>
                  <a:lnTo>
                    <a:pt x="377" y="106"/>
                  </a:lnTo>
                  <a:lnTo>
                    <a:pt x="336" y="74"/>
                  </a:lnTo>
                  <a:lnTo>
                    <a:pt x="285" y="48"/>
                  </a:lnTo>
                  <a:lnTo>
                    <a:pt x="224" y="42"/>
                  </a:lnTo>
                  <a:lnTo>
                    <a:pt x="158" y="53"/>
                  </a:lnTo>
                  <a:lnTo>
                    <a:pt x="102" y="85"/>
                  </a:lnTo>
                  <a:lnTo>
                    <a:pt x="62" y="127"/>
                  </a:lnTo>
                  <a:lnTo>
                    <a:pt x="82" y="133"/>
                  </a:lnTo>
                  <a:lnTo>
                    <a:pt x="112" y="154"/>
                  </a:lnTo>
                  <a:lnTo>
                    <a:pt x="118" y="170"/>
                  </a:lnTo>
                  <a:lnTo>
                    <a:pt x="123" y="191"/>
                  </a:lnTo>
                  <a:lnTo>
                    <a:pt x="123" y="212"/>
                  </a:lnTo>
                  <a:lnTo>
                    <a:pt x="112" y="228"/>
                  </a:lnTo>
                  <a:lnTo>
                    <a:pt x="107" y="239"/>
                  </a:lnTo>
                  <a:lnTo>
                    <a:pt x="97" y="249"/>
                  </a:lnTo>
                  <a:lnTo>
                    <a:pt x="87" y="255"/>
                  </a:lnTo>
                  <a:lnTo>
                    <a:pt x="72" y="260"/>
                  </a:lnTo>
                  <a:lnTo>
                    <a:pt x="46" y="260"/>
                  </a:lnTo>
                  <a:lnTo>
                    <a:pt x="26" y="249"/>
                  </a:lnTo>
                  <a:lnTo>
                    <a:pt x="6" y="228"/>
                  </a:lnTo>
                  <a:lnTo>
                    <a:pt x="0" y="212"/>
                  </a:lnTo>
                  <a:lnTo>
                    <a:pt x="0" y="191"/>
                  </a:lnTo>
                  <a:lnTo>
                    <a:pt x="11" y="133"/>
                  </a:lnTo>
                  <a:lnTo>
                    <a:pt x="46" y="79"/>
                  </a:lnTo>
                  <a:lnTo>
                    <a:pt x="97" y="37"/>
                  </a:lnTo>
                  <a:lnTo>
                    <a:pt x="163" y="11"/>
                  </a:lnTo>
                  <a:lnTo>
                    <a:pt x="245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3" name="Rectangle 63"/>
            <p:cNvSpPr>
              <a:spLocks noChangeArrowheads="1"/>
            </p:cNvSpPr>
            <p:nvPr/>
          </p:nvSpPr>
          <p:spPr bwMode="auto">
            <a:xfrm>
              <a:off x="15501" y="4454"/>
              <a:ext cx="2016" cy="107"/>
            </a:xfrm>
            <a:prstGeom prst="rect">
              <a:avLst/>
            </a:prstGeom>
            <a:grpFill/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4" name="Freeform 64"/>
            <p:cNvSpPr>
              <a:spLocks noEditPoints="1"/>
            </p:cNvSpPr>
            <p:nvPr/>
          </p:nvSpPr>
          <p:spPr bwMode="auto">
            <a:xfrm>
              <a:off x="15965" y="5070"/>
              <a:ext cx="651" cy="711"/>
            </a:xfrm>
            <a:custGeom>
              <a:avLst/>
              <a:gdLst/>
              <a:ahLst/>
              <a:cxnLst>
                <a:cxn ang="0">
                  <a:pos x="366" y="53"/>
                </a:cxn>
                <a:cxn ang="0">
                  <a:pos x="274" y="96"/>
                </a:cxn>
                <a:cxn ang="0">
                  <a:pos x="188" y="207"/>
                </a:cxn>
                <a:cxn ang="0">
                  <a:pos x="305" y="292"/>
                </a:cxn>
                <a:cxn ang="0">
                  <a:pos x="412" y="271"/>
                </a:cxn>
                <a:cxn ang="0">
                  <a:pos x="509" y="228"/>
                </a:cxn>
                <a:cxn ang="0">
                  <a:pos x="549" y="138"/>
                </a:cxn>
                <a:cxn ang="0">
                  <a:pos x="514" y="69"/>
                </a:cxn>
                <a:cxn ang="0">
                  <a:pos x="427" y="42"/>
                </a:cxn>
                <a:cxn ang="0">
                  <a:pos x="427" y="0"/>
                </a:cxn>
                <a:cxn ang="0">
                  <a:pos x="539" y="21"/>
                </a:cxn>
                <a:cxn ang="0">
                  <a:pos x="605" y="90"/>
                </a:cxn>
                <a:cxn ang="0">
                  <a:pos x="610" y="170"/>
                </a:cxn>
                <a:cxn ang="0">
                  <a:pos x="580" y="239"/>
                </a:cxn>
                <a:cxn ang="0">
                  <a:pos x="483" y="303"/>
                </a:cxn>
                <a:cxn ang="0">
                  <a:pos x="346" y="329"/>
                </a:cxn>
                <a:cxn ang="0">
                  <a:pos x="239" y="334"/>
                </a:cxn>
                <a:cxn ang="0">
                  <a:pos x="147" y="340"/>
                </a:cxn>
                <a:cxn ang="0">
                  <a:pos x="132" y="435"/>
                </a:cxn>
                <a:cxn ang="0">
                  <a:pos x="127" y="478"/>
                </a:cxn>
                <a:cxn ang="0">
                  <a:pos x="152" y="600"/>
                </a:cxn>
                <a:cxn ang="0">
                  <a:pos x="229" y="663"/>
                </a:cxn>
                <a:cxn ang="0">
                  <a:pos x="305" y="669"/>
                </a:cxn>
                <a:cxn ang="0">
                  <a:pos x="407" y="653"/>
                </a:cxn>
                <a:cxn ang="0">
                  <a:pos x="539" y="584"/>
                </a:cxn>
                <a:cxn ang="0">
                  <a:pos x="610" y="520"/>
                </a:cxn>
                <a:cxn ang="0">
                  <a:pos x="626" y="509"/>
                </a:cxn>
                <a:cxn ang="0">
                  <a:pos x="641" y="520"/>
                </a:cxn>
                <a:cxn ang="0">
                  <a:pos x="651" y="536"/>
                </a:cxn>
                <a:cxn ang="0">
                  <a:pos x="585" y="616"/>
                </a:cxn>
                <a:cxn ang="0">
                  <a:pos x="463" y="679"/>
                </a:cxn>
                <a:cxn ang="0">
                  <a:pos x="274" y="711"/>
                </a:cxn>
                <a:cxn ang="0">
                  <a:pos x="122" y="669"/>
                </a:cxn>
                <a:cxn ang="0">
                  <a:pos x="30" y="563"/>
                </a:cxn>
                <a:cxn ang="0">
                  <a:pos x="0" y="414"/>
                </a:cxn>
                <a:cxn ang="0">
                  <a:pos x="40" y="234"/>
                </a:cxn>
                <a:cxn ang="0">
                  <a:pos x="147" y="106"/>
                </a:cxn>
                <a:cxn ang="0">
                  <a:pos x="285" y="27"/>
                </a:cxn>
                <a:cxn ang="0">
                  <a:pos x="427" y="0"/>
                </a:cxn>
              </a:cxnLst>
              <a:rect l="0" t="0" r="r" b="b"/>
              <a:pathLst>
                <a:path w="651" h="711">
                  <a:moveTo>
                    <a:pt x="402" y="42"/>
                  </a:moveTo>
                  <a:lnTo>
                    <a:pt x="366" y="53"/>
                  </a:lnTo>
                  <a:lnTo>
                    <a:pt x="320" y="69"/>
                  </a:lnTo>
                  <a:lnTo>
                    <a:pt x="274" y="96"/>
                  </a:lnTo>
                  <a:lnTo>
                    <a:pt x="229" y="143"/>
                  </a:lnTo>
                  <a:lnTo>
                    <a:pt x="188" y="207"/>
                  </a:lnTo>
                  <a:lnTo>
                    <a:pt x="152" y="292"/>
                  </a:lnTo>
                  <a:lnTo>
                    <a:pt x="305" y="292"/>
                  </a:lnTo>
                  <a:lnTo>
                    <a:pt x="361" y="281"/>
                  </a:lnTo>
                  <a:lnTo>
                    <a:pt x="412" y="271"/>
                  </a:lnTo>
                  <a:lnTo>
                    <a:pt x="463" y="255"/>
                  </a:lnTo>
                  <a:lnTo>
                    <a:pt x="509" y="228"/>
                  </a:lnTo>
                  <a:lnTo>
                    <a:pt x="539" y="191"/>
                  </a:lnTo>
                  <a:lnTo>
                    <a:pt x="549" y="138"/>
                  </a:lnTo>
                  <a:lnTo>
                    <a:pt x="539" y="101"/>
                  </a:lnTo>
                  <a:lnTo>
                    <a:pt x="514" y="69"/>
                  </a:lnTo>
                  <a:lnTo>
                    <a:pt x="473" y="48"/>
                  </a:lnTo>
                  <a:lnTo>
                    <a:pt x="427" y="42"/>
                  </a:lnTo>
                  <a:lnTo>
                    <a:pt x="402" y="42"/>
                  </a:lnTo>
                  <a:close/>
                  <a:moveTo>
                    <a:pt x="427" y="0"/>
                  </a:moveTo>
                  <a:lnTo>
                    <a:pt x="488" y="5"/>
                  </a:lnTo>
                  <a:lnTo>
                    <a:pt x="539" y="21"/>
                  </a:lnTo>
                  <a:lnTo>
                    <a:pt x="580" y="53"/>
                  </a:lnTo>
                  <a:lnTo>
                    <a:pt x="605" y="90"/>
                  </a:lnTo>
                  <a:lnTo>
                    <a:pt x="615" y="138"/>
                  </a:lnTo>
                  <a:lnTo>
                    <a:pt x="610" y="170"/>
                  </a:lnTo>
                  <a:lnTo>
                    <a:pt x="600" y="202"/>
                  </a:lnTo>
                  <a:lnTo>
                    <a:pt x="580" y="239"/>
                  </a:lnTo>
                  <a:lnTo>
                    <a:pt x="539" y="276"/>
                  </a:lnTo>
                  <a:lnTo>
                    <a:pt x="483" y="303"/>
                  </a:lnTo>
                  <a:lnTo>
                    <a:pt x="417" y="318"/>
                  </a:lnTo>
                  <a:lnTo>
                    <a:pt x="346" y="329"/>
                  </a:lnTo>
                  <a:lnTo>
                    <a:pt x="285" y="334"/>
                  </a:lnTo>
                  <a:lnTo>
                    <a:pt x="239" y="334"/>
                  </a:lnTo>
                  <a:lnTo>
                    <a:pt x="244" y="340"/>
                  </a:lnTo>
                  <a:lnTo>
                    <a:pt x="147" y="340"/>
                  </a:lnTo>
                  <a:lnTo>
                    <a:pt x="137" y="393"/>
                  </a:lnTo>
                  <a:lnTo>
                    <a:pt x="132" y="435"/>
                  </a:lnTo>
                  <a:lnTo>
                    <a:pt x="127" y="462"/>
                  </a:lnTo>
                  <a:lnTo>
                    <a:pt x="127" y="478"/>
                  </a:lnTo>
                  <a:lnTo>
                    <a:pt x="132" y="547"/>
                  </a:lnTo>
                  <a:lnTo>
                    <a:pt x="152" y="600"/>
                  </a:lnTo>
                  <a:lnTo>
                    <a:pt x="188" y="637"/>
                  </a:lnTo>
                  <a:lnTo>
                    <a:pt x="229" y="663"/>
                  </a:lnTo>
                  <a:lnTo>
                    <a:pt x="280" y="669"/>
                  </a:lnTo>
                  <a:lnTo>
                    <a:pt x="305" y="669"/>
                  </a:lnTo>
                  <a:lnTo>
                    <a:pt x="346" y="663"/>
                  </a:lnTo>
                  <a:lnTo>
                    <a:pt x="407" y="653"/>
                  </a:lnTo>
                  <a:lnTo>
                    <a:pt x="473" y="626"/>
                  </a:lnTo>
                  <a:lnTo>
                    <a:pt x="539" y="584"/>
                  </a:lnTo>
                  <a:lnTo>
                    <a:pt x="600" y="525"/>
                  </a:lnTo>
                  <a:lnTo>
                    <a:pt x="610" y="520"/>
                  </a:lnTo>
                  <a:lnTo>
                    <a:pt x="621" y="509"/>
                  </a:lnTo>
                  <a:lnTo>
                    <a:pt x="626" y="509"/>
                  </a:lnTo>
                  <a:lnTo>
                    <a:pt x="636" y="515"/>
                  </a:lnTo>
                  <a:lnTo>
                    <a:pt x="641" y="520"/>
                  </a:lnTo>
                  <a:lnTo>
                    <a:pt x="651" y="525"/>
                  </a:lnTo>
                  <a:lnTo>
                    <a:pt x="651" y="536"/>
                  </a:lnTo>
                  <a:lnTo>
                    <a:pt x="646" y="552"/>
                  </a:lnTo>
                  <a:lnTo>
                    <a:pt x="585" y="616"/>
                  </a:lnTo>
                  <a:lnTo>
                    <a:pt x="529" y="647"/>
                  </a:lnTo>
                  <a:lnTo>
                    <a:pt x="463" y="679"/>
                  </a:lnTo>
                  <a:lnTo>
                    <a:pt x="376" y="701"/>
                  </a:lnTo>
                  <a:lnTo>
                    <a:pt x="274" y="711"/>
                  </a:lnTo>
                  <a:lnTo>
                    <a:pt x="193" y="701"/>
                  </a:lnTo>
                  <a:lnTo>
                    <a:pt x="122" y="669"/>
                  </a:lnTo>
                  <a:lnTo>
                    <a:pt x="71" y="621"/>
                  </a:lnTo>
                  <a:lnTo>
                    <a:pt x="30" y="563"/>
                  </a:lnTo>
                  <a:lnTo>
                    <a:pt x="10" y="494"/>
                  </a:lnTo>
                  <a:lnTo>
                    <a:pt x="0" y="414"/>
                  </a:lnTo>
                  <a:lnTo>
                    <a:pt x="10" y="318"/>
                  </a:lnTo>
                  <a:lnTo>
                    <a:pt x="40" y="234"/>
                  </a:lnTo>
                  <a:lnTo>
                    <a:pt x="86" y="165"/>
                  </a:lnTo>
                  <a:lnTo>
                    <a:pt x="147" y="106"/>
                  </a:lnTo>
                  <a:lnTo>
                    <a:pt x="213" y="58"/>
                  </a:lnTo>
                  <a:lnTo>
                    <a:pt x="285" y="27"/>
                  </a:lnTo>
                  <a:lnTo>
                    <a:pt x="356" y="5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16748" y="4651"/>
              <a:ext cx="408" cy="695"/>
            </a:xfrm>
            <a:custGeom>
              <a:avLst/>
              <a:gdLst/>
              <a:ahLst/>
              <a:cxnLst>
                <a:cxn ang="0">
                  <a:pos x="275" y="5"/>
                </a:cxn>
                <a:cxn ang="0">
                  <a:pos x="291" y="26"/>
                </a:cxn>
                <a:cxn ang="0">
                  <a:pos x="296" y="48"/>
                </a:cxn>
                <a:cxn ang="0">
                  <a:pos x="280" y="101"/>
                </a:cxn>
                <a:cxn ang="0">
                  <a:pos x="255" y="212"/>
                </a:cxn>
                <a:cxn ang="0">
                  <a:pos x="397" y="217"/>
                </a:cxn>
                <a:cxn ang="0">
                  <a:pos x="402" y="249"/>
                </a:cxn>
                <a:cxn ang="0">
                  <a:pos x="245" y="260"/>
                </a:cxn>
                <a:cxn ang="0">
                  <a:pos x="168" y="562"/>
                </a:cxn>
                <a:cxn ang="0">
                  <a:pos x="163" y="584"/>
                </a:cxn>
                <a:cxn ang="0">
                  <a:pos x="168" y="626"/>
                </a:cxn>
                <a:cxn ang="0">
                  <a:pos x="184" y="642"/>
                </a:cxn>
                <a:cxn ang="0">
                  <a:pos x="209" y="653"/>
                </a:cxn>
                <a:cxn ang="0">
                  <a:pos x="321" y="594"/>
                </a:cxn>
                <a:cxn ang="0">
                  <a:pos x="377" y="509"/>
                </a:cxn>
                <a:cxn ang="0">
                  <a:pos x="408" y="520"/>
                </a:cxn>
                <a:cxn ang="0">
                  <a:pos x="402" y="546"/>
                </a:cxn>
                <a:cxn ang="0">
                  <a:pos x="352" y="621"/>
                </a:cxn>
                <a:cxn ang="0">
                  <a:pos x="265" y="684"/>
                </a:cxn>
                <a:cxn ang="0">
                  <a:pos x="153" y="690"/>
                </a:cxn>
                <a:cxn ang="0">
                  <a:pos x="87" y="631"/>
                </a:cxn>
                <a:cxn ang="0">
                  <a:pos x="77" y="578"/>
                </a:cxn>
                <a:cxn ang="0">
                  <a:pos x="87" y="552"/>
                </a:cxn>
                <a:cxn ang="0">
                  <a:pos x="92" y="520"/>
                </a:cxn>
                <a:cxn ang="0">
                  <a:pos x="16" y="260"/>
                </a:cxn>
                <a:cxn ang="0">
                  <a:pos x="0" y="249"/>
                </a:cxn>
                <a:cxn ang="0">
                  <a:pos x="16" y="212"/>
                </a:cxn>
                <a:cxn ang="0">
                  <a:pos x="179" y="138"/>
                </a:cxn>
                <a:cxn ang="0">
                  <a:pos x="199" y="63"/>
                </a:cxn>
                <a:cxn ang="0">
                  <a:pos x="204" y="48"/>
                </a:cxn>
                <a:cxn ang="0">
                  <a:pos x="214" y="26"/>
                </a:cxn>
                <a:cxn ang="0">
                  <a:pos x="260" y="0"/>
                </a:cxn>
              </a:cxnLst>
              <a:rect l="0" t="0" r="r" b="b"/>
              <a:pathLst>
                <a:path w="408" h="695">
                  <a:moveTo>
                    <a:pt x="260" y="0"/>
                  </a:moveTo>
                  <a:lnTo>
                    <a:pt x="275" y="5"/>
                  </a:lnTo>
                  <a:lnTo>
                    <a:pt x="285" y="10"/>
                  </a:lnTo>
                  <a:lnTo>
                    <a:pt x="291" y="26"/>
                  </a:lnTo>
                  <a:lnTo>
                    <a:pt x="296" y="37"/>
                  </a:lnTo>
                  <a:lnTo>
                    <a:pt x="296" y="48"/>
                  </a:lnTo>
                  <a:lnTo>
                    <a:pt x="285" y="74"/>
                  </a:lnTo>
                  <a:lnTo>
                    <a:pt x="280" y="101"/>
                  </a:lnTo>
                  <a:lnTo>
                    <a:pt x="275" y="122"/>
                  </a:lnTo>
                  <a:lnTo>
                    <a:pt x="255" y="212"/>
                  </a:lnTo>
                  <a:lnTo>
                    <a:pt x="387" y="212"/>
                  </a:lnTo>
                  <a:lnTo>
                    <a:pt x="397" y="217"/>
                  </a:lnTo>
                  <a:lnTo>
                    <a:pt x="402" y="223"/>
                  </a:lnTo>
                  <a:lnTo>
                    <a:pt x="402" y="249"/>
                  </a:lnTo>
                  <a:lnTo>
                    <a:pt x="392" y="260"/>
                  </a:lnTo>
                  <a:lnTo>
                    <a:pt x="245" y="260"/>
                  </a:lnTo>
                  <a:lnTo>
                    <a:pt x="245" y="255"/>
                  </a:lnTo>
                  <a:lnTo>
                    <a:pt x="168" y="562"/>
                  </a:lnTo>
                  <a:lnTo>
                    <a:pt x="168" y="578"/>
                  </a:lnTo>
                  <a:lnTo>
                    <a:pt x="163" y="584"/>
                  </a:lnTo>
                  <a:lnTo>
                    <a:pt x="163" y="610"/>
                  </a:lnTo>
                  <a:lnTo>
                    <a:pt x="168" y="626"/>
                  </a:lnTo>
                  <a:lnTo>
                    <a:pt x="173" y="637"/>
                  </a:lnTo>
                  <a:lnTo>
                    <a:pt x="184" y="642"/>
                  </a:lnTo>
                  <a:lnTo>
                    <a:pt x="194" y="653"/>
                  </a:lnTo>
                  <a:lnTo>
                    <a:pt x="209" y="653"/>
                  </a:lnTo>
                  <a:lnTo>
                    <a:pt x="265" y="637"/>
                  </a:lnTo>
                  <a:lnTo>
                    <a:pt x="321" y="594"/>
                  </a:lnTo>
                  <a:lnTo>
                    <a:pt x="362" y="525"/>
                  </a:lnTo>
                  <a:lnTo>
                    <a:pt x="377" y="509"/>
                  </a:lnTo>
                  <a:lnTo>
                    <a:pt x="397" y="509"/>
                  </a:lnTo>
                  <a:lnTo>
                    <a:pt x="408" y="520"/>
                  </a:lnTo>
                  <a:lnTo>
                    <a:pt x="408" y="525"/>
                  </a:lnTo>
                  <a:lnTo>
                    <a:pt x="402" y="546"/>
                  </a:lnTo>
                  <a:lnTo>
                    <a:pt x="382" y="578"/>
                  </a:lnTo>
                  <a:lnTo>
                    <a:pt x="352" y="621"/>
                  </a:lnTo>
                  <a:lnTo>
                    <a:pt x="311" y="658"/>
                  </a:lnTo>
                  <a:lnTo>
                    <a:pt x="265" y="684"/>
                  </a:lnTo>
                  <a:lnTo>
                    <a:pt x="204" y="695"/>
                  </a:lnTo>
                  <a:lnTo>
                    <a:pt x="153" y="690"/>
                  </a:lnTo>
                  <a:lnTo>
                    <a:pt x="112" y="668"/>
                  </a:lnTo>
                  <a:lnTo>
                    <a:pt x="87" y="631"/>
                  </a:lnTo>
                  <a:lnTo>
                    <a:pt x="77" y="589"/>
                  </a:lnTo>
                  <a:lnTo>
                    <a:pt x="77" y="578"/>
                  </a:lnTo>
                  <a:lnTo>
                    <a:pt x="82" y="568"/>
                  </a:lnTo>
                  <a:lnTo>
                    <a:pt x="87" y="552"/>
                  </a:lnTo>
                  <a:lnTo>
                    <a:pt x="87" y="536"/>
                  </a:lnTo>
                  <a:lnTo>
                    <a:pt x="92" y="520"/>
                  </a:lnTo>
                  <a:lnTo>
                    <a:pt x="153" y="260"/>
                  </a:lnTo>
                  <a:lnTo>
                    <a:pt x="16" y="260"/>
                  </a:lnTo>
                  <a:lnTo>
                    <a:pt x="5" y="255"/>
                  </a:lnTo>
                  <a:lnTo>
                    <a:pt x="0" y="249"/>
                  </a:lnTo>
                  <a:lnTo>
                    <a:pt x="0" y="228"/>
                  </a:lnTo>
                  <a:lnTo>
                    <a:pt x="16" y="212"/>
                  </a:lnTo>
                  <a:lnTo>
                    <a:pt x="163" y="212"/>
                  </a:lnTo>
                  <a:lnTo>
                    <a:pt x="179" y="138"/>
                  </a:lnTo>
                  <a:lnTo>
                    <a:pt x="189" y="95"/>
                  </a:lnTo>
                  <a:lnTo>
                    <a:pt x="199" y="63"/>
                  </a:lnTo>
                  <a:lnTo>
                    <a:pt x="199" y="53"/>
                  </a:lnTo>
                  <a:lnTo>
                    <a:pt x="204" y="48"/>
                  </a:lnTo>
                  <a:lnTo>
                    <a:pt x="204" y="42"/>
                  </a:lnTo>
                  <a:lnTo>
                    <a:pt x="214" y="26"/>
                  </a:lnTo>
                  <a:lnTo>
                    <a:pt x="229" y="10"/>
                  </a:lnTo>
                  <a:lnTo>
                    <a:pt x="260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" name="Right Brace 70"/>
          <p:cNvSpPr/>
          <p:nvPr/>
        </p:nvSpPr>
        <p:spPr>
          <a:xfrm rot="5400000">
            <a:off x="2552700" y="4000500"/>
            <a:ext cx="533400" cy="1828800"/>
          </a:xfrm>
          <a:prstGeom prst="rightBrac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219200" y="53340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800080"/>
                </a:solidFill>
              </a:rPr>
              <a:t>Chiral</a:t>
            </a:r>
            <a:r>
              <a:rPr lang="en-US" sz="2400" dirty="0" smtClean="0">
                <a:solidFill>
                  <a:srgbClr val="800080"/>
                </a:solidFill>
              </a:rPr>
              <a:t> ring of the </a:t>
            </a:r>
            <a:r>
              <a:rPr lang="en-US" sz="2400" dirty="0" smtClean="0">
                <a:solidFill>
                  <a:srgbClr val="800080"/>
                </a:solidFill>
                <a:latin typeface="Mathematica7" pitchFamily="2" charset="0"/>
                <a:ea typeface="Mathematica7" pitchFamily="2" charset="0"/>
              </a:rPr>
              <a:t>C</a:t>
            </a:r>
            <a:r>
              <a:rPr lang="en-US" sz="2400" dirty="0" smtClean="0">
                <a:solidFill>
                  <a:srgbClr val="800080"/>
                </a:solidFill>
              </a:rPr>
              <a:t>P</a:t>
            </a:r>
            <a:r>
              <a:rPr lang="en-US" sz="2400" baseline="30000" dirty="0" smtClean="0">
                <a:solidFill>
                  <a:srgbClr val="800080"/>
                </a:solidFill>
              </a:rPr>
              <a:t>1</a:t>
            </a:r>
            <a:r>
              <a:rPr lang="en-US" sz="2400" dirty="0" smtClean="0">
                <a:solidFill>
                  <a:srgbClr val="800080"/>
                </a:solidFill>
              </a:rPr>
              <a:t> sigma model. </a:t>
            </a:r>
            <a:endParaRPr lang="en-US" sz="2400" dirty="0">
              <a:solidFill>
                <a:srgbClr val="800080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rot="5400000">
            <a:off x="3925094" y="5524500"/>
            <a:ext cx="1447006" cy="794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733800" y="6248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Twisted mass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5791200" y="4724400"/>
            <a:ext cx="762000" cy="609600"/>
          </a:xfrm>
          <a:prstGeom prst="straightConnector1">
            <a:avLst/>
          </a:prstGeom>
          <a:ln w="38100">
            <a:solidFill>
              <a:srgbClr val="0099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705600" y="54864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2d-4d </a:t>
            </a:r>
            <a:r>
              <a:rPr lang="en-US" sz="2400" dirty="0" err="1" smtClean="0">
                <a:solidFill>
                  <a:srgbClr val="009900"/>
                </a:solidFill>
              </a:rPr>
              <a:t>instanton</a:t>
            </a:r>
            <a:r>
              <a:rPr lang="en-US" sz="2400" dirty="0" smtClean="0">
                <a:solidFill>
                  <a:srgbClr val="009900"/>
                </a:solidFill>
              </a:rPr>
              <a:t> effects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858000" y="6324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Gaiotto</a:t>
            </a:r>
            <a:endParaRPr lang="en-US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685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/>
      <p:bldP spid="75" grpId="0"/>
      <p:bldP spid="81" grpId="0"/>
      <p:bldP spid="6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err="1" smtClean="0"/>
              <a:t>Superpotential</a:t>
            </a:r>
            <a:r>
              <a:rPr lang="en-US" dirty="0" smtClean="0"/>
              <a:t> for </a:t>
            </a:r>
            <a:r>
              <a:rPr lang="en-US" dirty="0" err="1" smtClean="0">
                <a:latin typeface="Mathematica7" pitchFamily="2" charset="0"/>
                <a:ea typeface="Mathematica7" pitchFamily="2" charset="0"/>
              </a:rPr>
              <a:t>S</a:t>
            </a:r>
            <a:r>
              <a:rPr lang="en-US" baseline="-25000" dirty="0" err="1" smtClean="0"/>
              <a:t>z</a:t>
            </a:r>
            <a:r>
              <a:rPr lang="en-US" dirty="0" smtClean="0"/>
              <a:t> in S[</a:t>
            </a:r>
            <a:r>
              <a:rPr lang="en-US" dirty="0" err="1" smtClean="0">
                <a:latin typeface="eufm5"/>
              </a:rPr>
              <a:t>g</a:t>
            </a:r>
            <a:r>
              <a:rPr lang="en-US" dirty="0" err="1" smtClean="0"/>
              <a:t>,C,m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1981200" y="3352800"/>
            <a:ext cx="4724400" cy="990600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219200" y="4876800"/>
            <a:ext cx="642432" cy="457200"/>
            <a:chOff x="722" y="2680"/>
            <a:chExt cx="2459" cy="1750"/>
          </a:xfrm>
          <a:solidFill>
            <a:srgbClr val="0066FF"/>
          </a:solidFill>
        </p:grpSpPr>
        <p:sp>
          <p:nvSpPr>
            <p:cNvPr id="4151" name="Freeform 55"/>
            <p:cNvSpPr>
              <a:spLocks noEditPoints="1"/>
            </p:cNvSpPr>
            <p:nvPr/>
          </p:nvSpPr>
          <p:spPr bwMode="auto">
            <a:xfrm>
              <a:off x="722" y="2680"/>
              <a:ext cx="1187" cy="1573"/>
            </a:xfrm>
            <a:custGeom>
              <a:avLst/>
              <a:gdLst/>
              <a:ahLst/>
              <a:cxnLst>
                <a:cxn ang="0">
                  <a:pos x="54" y="451"/>
                </a:cxn>
                <a:cxn ang="0">
                  <a:pos x="540" y="17"/>
                </a:cxn>
                <a:cxn ang="0">
                  <a:pos x="642" y="87"/>
                </a:cxn>
                <a:cxn ang="0">
                  <a:pos x="714" y="197"/>
                </a:cxn>
                <a:cxn ang="0">
                  <a:pos x="779" y="375"/>
                </a:cxn>
                <a:cxn ang="0">
                  <a:pos x="820" y="567"/>
                </a:cxn>
                <a:cxn ang="0">
                  <a:pos x="833" y="706"/>
                </a:cxn>
                <a:cxn ang="0">
                  <a:pos x="926" y="511"/>
                </a:cxn>
                <a:cxn ang="0">
                  <a:pos x="1131" y="42"/>
                </a:cxn>
                <a:cxn ang="0">
                  <a:pos x="1154" y="27"/>
                </a:cxn>
                <a:cxn ang="0">
                  <a:pos x="1177" y="31"/>
                </a:cxn>
                <a:cxn ang="0">
                  <a:pos x="1186" y="56"/>
                </a:cxn>
                <a:cxn ang="0">
                  <a:pos x="1164" y="104"/>
                </a:cxn>
                <a:cxn ang="0">
                  <a:pos x="1124" y="187"/>
                </a:cxn>
                <a:cxn ang="0">
                  <a:pos x="1031" y="395"/>
                </a:cxn>
                <a:cxn ang="0">
                  <a:pos x="935" y="636"/>
                </a:cxn>
                <a:cxn ang="0">
                  <a:pos x="852" y="870"/>
                </a:cxn>
                <a:cxn ang="0">
                  <a:pos x="819" y="1017"/>
                </a:cxn>
                <a:cxn ang="0">
                  <a:pos x="800" y="1137"/>
                </a:cxn>
                <a:cxn ang="0">
                  <a:pos x="762" y="1317"/>
                </a:cxn>
                <a:cxn ang="0">
                  <a:pos x="716" y="1491"/>
                </a:cxn>
                <a:cxn ang="0">
                  <a:pos x="682" y="1564"/>
                </a:cxn>
                <a:cxn ang="0">
                  <a:pos x="645" y="1566"/>
                </a:cxn>
                <a:cxn ang="0">
                  <a:pos x="635" y="1515"/>
                </a:cxn>
                <a:cxn ang="0">
                  <a:pos x="652" y="1418"/>
                </a:cxn>
                <a:cxn ang="0">
                  <a:pos x="683" y="1278"/>
                </a:cxn>
                <a:cxn ang="0">
                  <a:pos x="723" y="1124"/>
                </a:cxn>
                <a:cxn ang="0">
                  <a:pos x="756" y="1004"/>
                </a:cxn>
                <a:cxn ang="0">
                  <a:pos x="770" y="945"/>
                </a:cxn>
                <a:cxn ang="0">
                  <a:pos x="778" y="850"/>
                </a:cxn>
                <a:cxn ang="0">
                  <a:pos x="778" y="707"/>
                </a:cxn>
                <a:cxn ang="0">
                  <a:pos x="763" y="561"/>
                </a:cxn>
                <a:cxn ang="0">
                  <a:pos x="734" y="437"/>
                </a:cxn>
                <a:cxn ang="0">
                  <a:pos x="682" y="323"/>
                </a:cxn>
                <a:cxn ang="0">
                  <a:pos x="600" y="233"/>
                </a:cxn>
                <a:cxn ang="0">
                  <a:pos x="484" y="182"/>
                </a:cxn>
                <a:cxn ang="0">
                  <a:pos x="386" y="176"/>
                </a:cxn>
                <a:cxn ang="0">
                  <a:pos x="320" y="187"/>
                </a:cxn>
                <a:cxn ang="0">
                  <a:pos x="234" y="221"/>
                </a:cxn>
                <a:cxn ang="0">
                  <a:pos x="143" y="292"/>
                </a:cxn>
                <a:cxn ang="0">
                  <a:pos x="68" y="414"/>
                </a:cxn>
                <a:cxn ang="0">
                  <a:pos x="17" y="461"/>
                </a:cxn>
                <a:cxn ang="0">
                  <a:pos x="0" y="436"/>
                </a:cxn>
                <a:cxn ang="0">
                  <a:pos x="17" y="368"/>
                </a:cxn>
                <a:cxn ang="0">
                  <a:pos x="68" y="263"/>
                </a:cxn>
                <a:cxn ang="0">
                  <a:pos x="149" y="149"/>
                </a:cxn>
                <a:cxn ang="0">
                  <a:pos x="262" y="53"/>
                </a:cxn>
                <a:cxn ang="0">
                  <a:pos x="403" y="2"/>
                </a:cxn>
              </a:cxnLst>
              <a:rect l="0" t="0" r="r" b="b"/>
              <a:pathLst>
                <a:path w="1187" h="1573">
                  <a:moveTo>
                    <a:pt x="54" y="451"/>
                  </a:moveTo>
                  <a:lnTo>
                    <a:pt x="53" y="453"/>
                  </a:lnTo>
                  <a:lnTo>
                    <a:pt x="54" y="452"/>
                  </a:lnTo>
                  <a:lnTo>
                    <a:pt x="54" y="451"/>
                  </a:lnTo>
                  <a:close/>
                  <a:moveTo>
                    <a:pt x="443" y="0"/>
                  </a:moveTo>
                  <a:lnTo>
                    <a:pt x="478" y="1"/>
                  </a:lnTo>
                  <a:lnTo>
                    <a:pt x="511" y="7"/>
                  </a:lnTo>
                  <a:lnTo>
                    <a:pt x="540" y="17"/>
                  </a:lnTo>
                  <a:lnTo>
                    <a:pt x="569" y="30"/>
                  </a:lnTo>
                  <a:lnTo>
                    <a:pt x="595" y="46"/>
                  </a:lnTo>
                  <a:lnTo>
                    <a:pt x="620" y="65"/>
                  </a:lnTo>
                  <a:lnTo>
                    <a:pt x="642" y="87"/>
                  </a:lnTo>
                  <a:lnTo>
                    <a:pt x="663" y="112"/>
                  </a:lnTo>
                  <a:lnTo>
                    <a:pt x="681" y="139"/>
                  </a:lnTo>
                  <a:lnTo>
                    <a:pt x="698" y="167"/>
                  </a:lnTo>
                  <a:lnTo>
                    <a:pt x="714" y="197"/>
                  </a:lnTo>
                  <a:lnTo>
                    <a:pt x="728" y="230"/>
                  </a:lnTo>
                  <a:lnTo>
                    <a:pt x="741" y="263"/>
                  </a:lnTo>
                  <a:lnTo>
                    <a:pt x="762" y="320"/>
                  </a:lnTo>
                  <a:lnTo>
                    <a:pt x="779" y="375"/>
                  </a:lnTo>
                  <a:lnTo>
                    <a:pt x="793" y="428"/>
                  </a:lnTo>
                  <a:lnTo>
                    <a:pt x="805" y="477"/>
                  </a:lnTo>
                  <a:lnTo>
                    <a:pt x="814" y="524"/>
                  </a:lnTo>
                  <a:lnTo>
                    <a:pt x="820" y="567"/>
                  </a:lnTo>
                  <a:lnTo>
                    <a:pt x="826" y="607"/>
                  </a:lnTo>
                  <a:lnTo>
                    <a:pt x="829" y="644"/>
                  </a:lnTo>
                  <a:lnTo>
                    <a:pt x="832" y="677"/>
                  </a:lnTo>
                  <a:lnTo>
                    <a:pt x="833" y="706"/>
                  </a:lnTo>
                  <a:lnTo>
                    <a:pt x="833" y="731"/>
                  </a:lnTo>
                  <a:lnTo>
                    <a:pt x="833" y="752"/>
                  </a:lnTo>
                  <a:lnTo>
                    <a:pt x="880" y="631"/>
                  </a:lnTo>
                  <a:lnTo>
                    <a:pt x="926" y="511"/>
                  </a:lnTo>
                  <a:lnTo>
                    <a:pt x="973" y="392"/>
                  </a:lnTo>
                  <a:lnTo>
                    <a:pt x="1022" y="274"/>
                  </a:lnTo>
                  <a:lnTo>
                    <a:pt x="1075" y="157"/>
                  </a:lnTo>
                  <a:lnTo>
                    <a:pt x="1131" y="42"/>
                  </a:lnTo>
                  <a:lnTo>
                    <a:pt x="1136" y="35"/>
                  </a:lnTo>
                  <a:lnTo>
                    <a:pt x="1142" y="30"/>
                  </a:lnTo>
                  <a:lnTo>
                    <a:pt x="1148" y="28"/>
                  </a:lnTo>
                  <a:lnTo>
                    <a:pt x="1154" y="27"/>
                  </a:lnTo>
                  <a:lnTo>
                    <a:pt x="1162" y="27"/>
                  </a:lnTo>
                  <a:lnTo>
                    <a:pt x="1166" y="28"/>
                  </a:lnTo>
                  <a:lnTo>
                    <a:pt x="1172" y="29"/>
                  </a:lnTo>
                  <a:lnTo>
                    <a:pt x="1177" y="31"/>
                  </a:lnTo>
                  <a:lnTo>
                    <a:pt x="1182" y="35"/>
                  </a:lnTo>
                  <a:lnTo>
                    <a:pt x="1186" y="41"/>
                  </a:lnTo>
                  <a:lnTo>
                    <a:pt x="1187" y="50"/>
                  </a:lnTo>
                  <a:lnTo>
                    <a:pt x="1186" y="56"/>
                  </a:lnTo>
                  <a:lnTo>
                    <a:pt x="1182" y="65"/>
                  </a:lnTo>
                  <a:lnTo>
                    <a:pt x="1177" y="77"/>
                  </a:lnTo>
                  <a:lnTo>
                    <a:pt x="1171" y="90"/>
                  </a:lnTo>
                  <a:lnTo>
                    <a:pt x="1164" y="104"/>
                  </a:lnTo>
                  <a:lnTo>
                    <a:pt x="1157" y="119"/>
                  </a:lnTo>
                  <a:lnTo>
                    <a:pt x="1150" y="132"/>
                  </a:lnTo>
                  <a:lnTo>
                    <a:pt x="1145" y="144"/>
                  </a:lnTo>
                  <a:lnTo>
                    <a:pt x="1124" y="187"/>
                  </a:lnTo>
                  <a:lnTo>
                    <a:pt x="1102" y="233"/>
                  </a:lnTo>
                  <a:lnTo>
                    <a:pt x="1079" y="285"/>
                  </a:lnTo>
                  <a:lnTo>
                    <a:pt x="1055" y="338"/>
                  </a:lnTo>
                  <a:lnTo>
                    <a:pt x="1031" y="395"/>
                  </a:lnTo>
                  <a:lnTo>
                    <a:pt x="1007" y="454"/>
                  </a:lnTo>
                  <a:lnTo>
                    <a:pt x="982" y="514"/>
                  </a:lnTo>
                  <a:lnTo>
                    <a:pt x="958" y="576"/>
                  </a:lnTo>
                  <a:lnTo>
                    <a:pt x="935" y="636"/>
                  </a:lnTo>
                  <a:lnTo>
                    <a:pt x="912" y="697"/>
                  </a:lnTo>
                  <a:lnTo>
                    <a:pt x="890" y="757"/>
                  </a:lnTo>
                  <a:lnTo>
                    <a:pt x="871" y="815"/>
                  </a:lnTo>
                  <a:lnTo>
                    <a:pt x="852" y="870"/>
                  </a:lnTo>
                  <a:lnTo>
                    <a:pt x="836" y="922"/>
                  </a:lnTo>
                  <a:lnTo>
                    <a:pt x="829" y="955"/>
                  </a:lnTo>
                  <a:lnTo>
                    <a:pt x="823" y="987"/>
                  </a:lnTo>
                  <a:lnTo>
                    <a:pt x="819" y="1017"/>
                  </a:lnTo>
                  <a:lnTo>
                    <a:pt x="815" y="1041"/>
                  </a:lnTo>
                  <a:lnTo>
                    <a:pt x="810" y="1069"/>
                  </a:lnTo>
                  <a:lnTo>
                    <a:pt x="805" y="1101"/>
                  </a:lnTo>
                  <a:lnTo>
                    <a:pt x="800" y="1137"/>
                  </a:lnTo>
                  <a:lnTo>
                    <a:pt x="792" y="1176"/>
                  </a:lnTo>
                  <a:lnTo>
                    <a:pt x="783" y="1219"/>
                  </a:lnTo>
                  <a:lnTo>
                    <a:pt x="773" y="1266"/>
                  </a:lnTo>
                  <a:lnTo>
                    <a:pt x="762" y="1317"/>
                  </a:lnTo>
                  <a:lnTo>
                    <a:pt x="748" y="1372"/>
                  </a:lnTo>
                  <a:lnTo>
                    <a:pt x="734" y="1431"/>
                  </a:lnTo>
                  <a:lnTo>
                    <a:pt x="724" y="1463"/>
                  </a:lnTo>
                  <a:lnTo>
                    <a:pt x="716" y="1491"/>
                  </a:lnTo>
                  <a:lnTo>
                    <a:pt x="708" y="1516"/>
                  </a:lnTo>
                  <a:lnTo>
                    <a:pt x="699" y="1536"/>
                  </a:lnTo>
                  <a:lnTo>
                    <a:pt x="691" y="1552"/>
                  </a:lnTo>
                  <a:lnTo>
                    <a:pt x="682" y="1564"/>
                  </a:lnTo>
                  <a:lnTo>
                    <a:pt x="673" y="1571"/>
                  </a:lnTo>
                  <a:lnTo>
                    <a:pt x="663" y="1573"/>
                  </a:lnTo>
                  <a:lnTo>
                    <a:pt x="653" y="1572"/>
                  </a:lnTo>
                  <a:lnTo>
                    <a:pt x="645" y="1566"/>
                  </a:lnTo>
                  <a:lnTo>
                    <a:pt x="640" y="1556"/>
                  </a:lnTo>
                  <a:lnTo>
                    <a:pt x="636" y="1544"/>
                  </a:lnTo>
                  <a:lnTo>
                    <a:pt x="635" y="1529"/>
                  </a:lnTo>
                  <a:lnTo>
                    <a:pt x="635" y="1515"/>
                  </a:lnTo>
                  <a:lnTo>
                    <a:pt x="638" y="1497"/>
                  </a:lnTo>
                  <a:lnTo>
                    <a:pt x="641" y="1474"/>
                  </a:lnTo>
                  <a:lnTo>
                    <a:pt x="646" y="1448"/>
                  </a:lnTo>
                  <a:lnTo>
                    <a:pt x="652" y="1418"/>
                  </a:lnTo>
                  <a:lnTo>
                    <a:pt x="658" y="1387"/>
                  </a:lnTo>
                  <a:lnTo>
                    <a:pt x="666" y="1352"/>
                  </a:lnTo>
                  <a:lnTo>
                    <a:pt x="674" y="1316"/>
                  </a:lnTo>
                  <a:lnTo>
                    <a:pt x="683" y="1278"/>
                  </a:lnTo>
                  <a:lnTo>
                    <a:pt x="693" y="1240"/>
                  </a:lnTo>
                  <a:lnTo>
                    <a:pt x="702" y="1200"/>
                  </a:lnTo>
                  <a:lnTo>
                    <a:pt x="712" y="1162"/>
                  </a:lnTo>
                  <a:lnTo>
                    <a:pt x="723" y="1124"/>
                  </a:lnTo>
                  <a:lnTo>
                    <a:pt x="733" y="1087"/>
                  </a:lnTo>
                  <a:lnTo>
                    <a:pt x="743" y="1051"/>
                  </a:lnTo>
                  <a:lnTo>
                    <a:pt x="752" y="1018"/>
                  </a:lnTo>
                  <a:lnTo>
                    <a:pt x="756" y="1004"/>
                  </a:lnTo>
                  <a:lnTo>
                    <a:pt x="759" y="991"/>
                  </a:lnTo>
                  <a:lnTo>
                    <a:pt x="763" y="977"/>
                  </a:lnTo>
                  <a:lnTo>
                    <a:pt x="767" y="962"/>
                  </a:lnTo>
                  <a:lnTo>
                    <a:pt x="770" y="945"/>
                  </a:lnTo>
                  <a:lnTo>
                    <a:pt x="772" y="926"/>
                  </a:lnTo>
                  <a:lnTo>
                    <a:pt x="775" y="905"/>
                  </a:lnTo>
                  <a:lnTo>
                    <a:pt x="777" y="879"/>
                  </a:lnTo>
                  <a:lnTo>
                    <a:pt x="778" y="850"/>
                  </a:lnTo>
                  <a:lnTo>
                    <a:pt x="780" y="818"/>
                  </a:lnTo>
                  <a:lnTo>
                    <a:pt x="780" y="758"/>
                  </a:lnTo>
                  <a:lnTo>
                    <a:pt x="779" y="733"/>
                  </a:lnTo>
                  <a:lnTo>
                    <a:pt x="778" y="707"/>
                  </a:lnTo>
                  <a:lnTo>
                    <a:pt x="776" y="680"/>
                  </a:lnTo>
                  <a:lnTo>
                    <a:pt x="775" y="651"/>
                  </a:lnTo>
                  <a:lnTo>
                    <a:pt x="768" y="591"/>
                  </a:lnTo>
                  <a:lnTo>
                    <a:pt x="763" y="561"/>
                  </a:lnTo>
                  <a:lnTo>
                    <a:pt x="758" y="529"/>
                  </a:lnTo>
                  <a:lnTo>
                    <a:pt x="751" y="499"/>
                  </a:lnTo>
                  <a:lnTo>
                    <a:pt x="743" y="467"/>
                  </a:lnTo>
                  <a:lnTo>
                    <a:pt x="734" y="437"/>
                  </a:lnTo>
                  <a:lnTo>
                    <a:pt x="723" y="407"/>
                  </a:lnTo>
                  <a:lnTo>
                    <a:pt x="710" y="378"/>
                  </a:lnTo>
                  <a:lnTo>
                    <a:pt x="696" y="350"/>
                  </a:lnTo>
                  <a:lnTo>
                    <a:pt x="682" y="323"/>
                  </a:lnTo>
                  <a:lnTo>
                    <a:pt x="664" y="298"/>
                  </a:lnTo>
                  <a:lnTo>
                    <a:pt x="644" y="274"/>
                  </a:lnTo>
                  <a:lnTo>
                    <a:pt x="623" y="253"/>
                  </a:lnTo>
                  <a:lnTo>
                    <a:pt x="600" y="233"/>
                  </a:lnTo>
                  <a:lnTo>
                    <a:pt x="574" y="217"/>
                  </a:lnTo>
                  <a:lnTo>
                    <a:pt x="547" y="202"/>
                  </a:lnTo>
                  <a:lnTo>
                    <a:pt x="517" y="190"/>
                  </a:lnTo>
                  <a:lnTo>
                    <a:pt x="484" y="182"/>
                  </a:lnTo>
                  <a:lnTo>
                    <a:pt x="449" y="176"/>
                  </a:lnTo>
                  <a:lnTo>
                    <a:pt x="411" y="175"/>
                  </a:lnTo>
                  <a:lnTo>
                    <a:pt x="397" y="175"/>
                  </a:lnTo>
                  <a:lnTo>
                    <a:pt x="386" y="176"/>
                  </a:lnTo>
                  <a:lnTo>
                    <a:pt x="373" y="177"/>
                  </a:lnTo>
                  <a:lnTo>
                    <a:pt x="357" y="179"/>
                  </a:lnTo>
                  <a:lnTo>
                    <a:pt x="339" y="183"/>
                  </a:lnTo>
                  <a:lnTo>
                    <a:pt x="320" y="187"/>
                  </a:lnTo>
                  <a:lnTo>
                    <a:pt x="300" y="192"/>
                  </a:lnTo>
                  <a:lnTo>
                    <a:pt x="278" y="200"/>
                  </a:lnTo>
                  <a:lnTo>
                    <a:pt x="256" y="210"/>
                  </a:lnTo>
                  <a:lnTo>
                    <a:pt x="234" y="221"/>
                  </a:lnTo>
                  <a:lnTo>
                    <a:pt x="210" y="235"/>
                  </a:lnTo>
                  <a:lnTo>
                    <a:pt x="187" y="251"/>
                  </a:lnTo>
                  <a:lnTo>
                    <a:pt x="165" y="270"/>
                  </a:lnTo>
                  <a:lnTo>
                    <a:pt x="143" y="292"/>
                  </a:lnTo>
                  <a:lnTo>
                    <a:pt x="122" y="317"/>
                  </a:lnTo>
                  <a:lnTo>
                    <a:pt x="102" y="345"/>
                  </a:lnTo>
                  <a:lnTo>
                    <a:pt x="84" y="378"/>
                  </a:lnTo>
                  <a:lnTo>
                    <a:pt x="68" y="414"/>
                  </a:lnTo>
                  <a:lnTo>
                    <a:pt x="54" y="452"/>
                  </a:lnTo>
                  <a:lnTo>
                    <a:pt x="46" y="463"/>
                  </a:lnTo>
                  <a:lnTo>
                    <a:pt x="35" y="463"/>
                  </a:lnTo>
                  <a:lnTo>
                    <a:pt x="17" y="461"/>
                  </a:lnTo>
                  <a:lnTo>
                    <a:pt x="11" y="457"/>
                  </a:lnTo>
                  <a:lnTo>
                    <a:pt x="5" y="453"/>
                  </a:lnTo>
                  <a:lnTo>
                    <a:pt x="2" y="446"/>
                  </a:lnTo>
                  <a:lnTo>
                    <a:pt x="0" y="436"/>
                  </a:lnTo>
                  <a:lnTo>
                    <a:pt x="1" y="424"/>
                  </a:lnTo>
                  <a:lnTo>
                    <a:pt x="4" y="408"/>
                  </a:lnTo>
                  <a:lnTo>
                    <a:pt x="10" y="390"/>
                  </a:lnTo>
                  <a:lnTo>
                    <a:pt x="17" y="368"/>
                  </a:lnTo>
                  <a:lnTo>
                    <a:pt x="26" y="344"/>
                  </a:lnTo>
                  <a:lnTo>
                    <a:pt x="38" y="318"/>
                  </a:lnTo>
                  <a:lnTo>
                    <a:pt x="52" y="291"/>
                  </a:lnTo>
                  <a:lnTo>
                    <a:pt x="68" y="263"/>
                  </a:lnTo>
                  <a:lnTo>
                    <a:pt x="85" y="234"/>
                  </a:lnTo>
                  <a:lnTo>
                    <a:pt x="105" y="205"/>
                  </a:lnTo>
                  <a:lnTo>
                    <a:pt x="126" y="176"/>
                  </a:lnTo>
                  <a:lnTo>
                    <a:pt x="149" y="149"/>
                  </a:lnTo>
                  <a:lnTo>
                    <a:pt x="175" y="122"/>
                  </a:lnTo>
                  <a:lnTo>
                    <a:pt x="202" y="97"/>
                  </a:lnTo>
                  <a:lnTo>
                    <a:pt x="231" y="74"/>
                  </a:lnTo>
                  <a:lnTo>
                    <a:pt x="262" y="53"/>
                  </a:lnTo>
                  <a:lnTo>
                    <a:pt x="295" y="35"/>
                  </a:lnTo>
                  <a:lnTo>
                    <a:pt x="329" y="20"/>
                  </a:lnTo>
                  <a:lnTo>
                    <a:pt x="366" y="9"/>
                  </a:lnTo>
                  <a:lnTo>
                    <a:pt x="403" y="2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2" name="Freeform 56"/>
            <p:cNvSpPr>
              <a:spLocks noEditPoints="1"/>
            </p:cNvSpPr>
            <p:nvPr/>
          </p:nvSpPr>
          <p:spPr bwMode="auto">
            <a:xfrm>
              <a:off x="1928" y="2963"/>
              <a:ext cx="486" cy="1136"/>
            </a:xfrm>
            <a:custGeom>
              <a:avLst/>
              <a:gdLst/>
              <a:ahLst/>
              <a:cxnLst>
                <a:cxn ang="0">
                  <a:pos x="288" y="384"/>
                </a:cxn>
                <a:cxn ang="0">
                  <a:pos x="349" y="427"/>
                </a:cxn>
                <a:cxn ang="0">
                  <a:pos x="381" y="493"/>
                </a:cxn>
                <a:cxn ang="0">
                  <a:pos x="381" y="545"/>
                </a:cxn>
                <a:cxn ang="0">
                  <a:pos x="373" y="579"/>
                </a:cxn>
                <a:cxn ang="0">
                  <a:pos x="358" y="622"/>
                </a:cxn>
                <a:cxn ang="0">
                  <a:pos x="327" y="704"/>
                </a:cxn>
                <a:cxn ang="0">
                  <a:pos x="306" y="761"/>
                </a:cxn>
                <a:cxn ang="0">
                  <a:pos x="271" y="854"/>
                </a:cxn>
                <a:cxn ang="0">
                  <a:pos x="227" y="976"/>
                </a:cxn>
                <a:cxn ang="0">
                  <a:pos x="221" y="1045"/>
                </a:cxn>
                <a:cxn ang="0">
                  <a:pos x="230" y="1079"/>
                </a:cxn>
                <a:cxn ang="0">
                  <a:pos x="259" y="1091"/>
                </a:cxn>
                <a:cxn ang="0">
                  <a:pos x="316" y="1072"/>
                </a:cxn>
                <a:cxn ang="0">
                  <a:pos x="372" y="1016"/>
                </a:cxn>
                <a:cxn ang="0">
                  <a:pos x="417" y="923"/>
                </a:cxn>
                <a:cxn ang="0">
                  <a:pos x="434" y="871"/>
                </a:cxn>
                <a:cxn ang="0">
                  <a:pos x="450" y="859"/>
                </a:cxn>
                <a:cxn ang="0">
                  <a:pos x="472" y="860"/>
                </a:cxn>
                <a:cxn ang="0">
                  <a:pos x="485" y="872"/>
                </a:cxn>
                <a:cxn ang="0">
                  <a:pos x="482" y="896"/>
                </a:cxn>
                <a:cxn ang="0">
                  <a:pos x="467" y="944"/>
                </a:cxn>
                <a:cxn ang="0">
                  <a:pos x="437" y="1006"/>
                </a:cxn>
                <a:cxn ang="0">
                  <a:pos x="391" y="1069"/>
                </a:cxn>
                <a:cxn ang="0">
                  <a:pos x="331" y="1117"/>
                </a:cxn>
                <a:cxn ang="0">
                  <a:pos x="255" y="1136"/>
                </a:cxn>
                <a:cxn ang="0">
                  <a:pos x="176" y="1117"/>
                </a:cxn>
                <a:cxn ang="0">
                  <a:pos x="122" y="1065"/>
                </a:cxn>
                <a:cxn ang="0">
                  <a:pos x="103" y="994"/>
                </a:cxn>
                <a:cxn ang="0">
                  <a:pos x="117" y="922"/>
                </a:cxn>
                <a:cxn ang="0">
                  <a:pos x="227" y="622"/>
                </a:cxn>
                <a:cxn ang="0">
                  <a:pos x="251" y="557"/>
                </a:cxn>
                <a:cxn ang="0">
                  <a:pos x="263" y="515"/>
                </a:cxn>
                <a:cxn ang="0">
                  <a:pos x="265" y="482"/>
                </a:cxn>
                <a:cxn ang="0">
                  <a:pos x="258" y="439"/>
                </a:cxn>
                <a:cxn ang="0">
                  <a:pos x="236" y="422"/>
                </a:cxn>
                <a:cxn ang="0">
                  <a:pos x="189" y="429"/>
                </a:cxn>
                <a:cxn ang="0">
                  <a:pos x="135" y="469"/>
                </a:cxn>
                <a:cxn ang="0">
                  <a:pos x="85" y="550"/>
                </a:cxn>
                <a:cxn ang="0">
                  <a:pos x="54" y="637"/>
                </a:cxn>
                <a:cxn ang="0">
                  <a:pos x="39" y="653"/>
                </a:cxn>
                <a:cxn ang="0">
                  <a:pos x="20" y="653"/>
                </a:cxn>
                <a:cxn ang="0">
                  <a:pos x="4" y="646"/>
                </a:cxn>
                <a:cxn ang="0">
                  <a:pos x="1" y="624"/>
                </a:cxn>
                <a:cxn ang="0">
                  <a:pos x="13" y="585"/>
                </a:cxn>
                <a:cxn ang="0">
                  <a:pos x="39" y="525"/>
                </a:cxn>
                <a:cxn ang="0">
                  <a:pos x="80" y="462"/>
                </a:cxn>
                <a:cxn ang="0">
                  <a:pos x="137" y="408"/>
                </a:cxn>
                <a:cxn ang="0">
                  <a:pos x="207" y="378"/>
                </a:cxn>
                <a:cxn ang="0">
                  <a:pos x="395" y="2"/>
                </a:cxn>
                <a:cxn ang="0">
                  <a:pos x="429" y="22"/>
                </a:cxn>
                <a:cxn ang="0">
                  <a:pos x="442" y="54"/>
                </a:cxn>
                <a:cxn ang="0">
                  <a:pos x="433" y="103"/>
                </a:cxn>
                <a:cxn ang="0">
                  <a:pos x="391" y="147"/>
                </a:cxn>
                <a:cxn ang="0">
                  <a:pos x="339" y="156"/>
                </a:cxn>
                <a:cxn ang="0">
                  <a:pos x="306" y="135"/>
                </a:cxn>
                <a:cxn ang="0">
                  <a:pos x="291" y="102"/>
                </a:cxn>
                <a:cxn ang="0">
                  <a:pos x="300" y="51"/>
                </a:cxn>
                <a:cxn ang="0">
                  <a:pos x="343" y="10"/>
                </a:cxn>
              </a:cxnLst>
              <a:rect l="0" t="0" r="r" b="b"/>
              <a:pathLst>
                <a:path w="486" h="1136">
                  <a:moveTo>
                    <a:pt x="235" y="376"/>
                  </a:moveTo>
                  <a:lnTo>
                    <a:pt x="262" y="378"/>
                  </a:lnTo>
                  <a:lnTo>
                    <a:pt x="288" y="384"/>
                  </a:lnTo>
                  <a:lnTo>
                    <a:pt x="311" y="395"/>
                  </a:lnTo>
                  <a:lnTo>
                    <a:pt x="331" y="409"/>
                  </a:lnTo>
                  <a:lnTo>
                    <a:pt x="349" y="427"/>
                  </a:lnTo>
                  <a:lnTo>
                    <a:pt x="363" y="447"/>
                  </a:lnTo>
                  <a:lnTo>
                    <a:pt x="374" y="469"/>
                  </a:lnTo>
                  <a:lnTo>
                    <a:pt x="381" y="493"/>
                  </a:lnTo>
                  <a:lnTo>
                    <a:pt x="383" y="518"/>
                  </a:lnTo>
                  <a:lnTo>
                    <a:pt x="382" y="531"/>
                  </a:lnTo>
                  <a:lnTo>
                    <a:pt x="381" y="545"/>
                  </a:lnTo>
                  <a:lnTo>
                    <a:pt x="378" y="559"/>
                  </a:lnTo>
                  <a:lnTo>
                    <a:pt x="376" y="571"/>
                  </a:lnTo>
                  <a:lnTo>
                    <a:pt x="373" y="579"/>
                  </a:lnTo>
                  <a:lnTo>
                    <a:pt x="369" y="590"/>
                  </a:lnTo>
                  <a:lnTo>
                    <a:pt x="364" y="604"/>
                  </a:lnTo>
                  <a:lnTo>
                    <a:pt x="358" y="622"/>
                  </a:lnTo>
                  <a:lnTo>
                    <a:pt x="350" y="641"/>
                  </a:lnTo>
                  <a:lnTo>
                    <a:pt x="335" y="683"/>
                  </a:lnTo>
                  <a:lnTo>
                    <a:pt x="327" y="704"/>
                  </a:lnTo>
                  <a:lnTo>
                    <a:pt x="320" y="725"/>
                  </a:lnTo>
                  <a:lnTo>
                    <a:pt x="313" y="743"/>
                  </a:lnTo>
                  <a:lnTo>
                    <a:pt x="306" y="761"/>
                  </a:lnTo>
                  <a:lnTo>
                    <a:pt x="302" y="775"/>
                  </a:lnTo>
                  <a:lnTo>
                    <a:pt x="297" y="785"/>
                  </a:lnTo>
                  <a:lnTo>
                    <a:pt x="271" y="854"/>
                  </a:lnTo>
                  <a:lnTo>
                    <a:pt x="245" y="921"/>
                  </a:lnTo>
                  <a:lnTo>
                    <a:pt x="235" y="949"/>
                  </a:lnTo>
                  <a:lnTo>
                    <a:pt x="227" y="976"/>
                  </a:lnTo>
                  <a:lnTo>
                    <a:pt x="221" y="1002"/>
                  </a:lnTo>
                  <a:lnTo>
                    <a:pt x="220" y="1030"/>
                  </a:lnTo>
                  <a:lnTo>
                    <a:pt x="221" y="1045"/>
                  </a:lnTo>
                  <a:lnTo>
                    <a:pt x="221" y="1058"/>
                  </a:lnTo>
                  <a:lnTo>
                    <a:pt x="225" y="1070"/>
                  </a:lnTo>
                  <a:lnTo>
                    <a:pt x="230" y="1079"/>
                  </a:lnTo>
                  <a:lnTo>
                    <a:pt x="237" y="1086"/>
                  </a:lnTo>
                  <a:lnTo>
                    <a:pt x="246" y="1089"/>
                  </a:lnTo>
                  <a:lnTo>
                    <a:pt x="259" y="1091"/>
                  </a:lnTo>
                  <a:lnTo>
                    <a:pt x="278" y="1089"/>
                  </a:lnTo>
                  <a:lnTo>
                    <a:pt x="297" y="1082"/>
                  </a:lnTo>
                  <a:lnTo>
                    <a:pt x="316" y="1072"/>
                  </a:lnTo>
                  <a:lnTo>
                    <a:pt x="335" y="1058"/>
                  </a:lnTo>
                  <a:lnTo>
                    <a:pt x="354" y="1038"/>
                  </a:lnTo>
                  <a:lnTo>
                    <a:pt x="372" y="1016"/>
                  </a:lnTo>
                  <a:lnTo>
                    <a:pt x="388" y="988"/>
                  </a:lnTo>
                  <a:lnTo>
                    <a:pt x="403" y="958"/>
                  </a:lnTo>
                  <a:lnTo>
                    <a:pt x="417" y="923"/>
                  </a:lnTo>
                  <a:lnTo>
                    <a:pt x="429" y="884"/>
                  </a:lnTo>
                  <a:lnTo>
                    <a:pt x="432" y="877"/>
                  </a:lnTo>
                  <a:lnTo>
                    <a:pt x="434" y="871"/>
                  </a:lnTo>
                  <a:lnTo>
                    <a:pt x="439" y="866"/>
                  </a:lnTo>
                  <a:lnTo>
                    <a:pt x="443" y="861"/>
                  </a:lnTo>
                  <a:lnTo>
                    <a:pt x="450" y="859"/>
                  </a:lnTo>
                  <a:lnTo>
                    <a:pt x="461" y="858"/>
                  </a:lnTo>
                  <a:lnTo>
                    <a:pt x="463" y="858"/>
                  </a:lnTo>
                  <a:lnTo>
                    <a:pt x="472" y="860"/>
                  </a:lnTo>
                  <a:lnTo>
                    <a:pt x="476" y="862"/>
                  </a:lnTo>
                  <a:lnTo>
                    <a:pt x="481" y="866"/>
                  </a:lnTo>
                  <a:lnTo>
                    <a:pt x="485" y="872"/>
                  </a:lnTo>
                  <a:lnTo>
                    <a:pt x="486" y="881"/>
                  </a:lnTo>
                  <a:lnTo>
                    <a:pt x="485" y="887"/>
                  </a:lnTo>
                  <a:lnTo>
                    <a:pt x="482" y="896"/>
                  </a:lnTo>
                  <a:lnTo>
                    <a:pt x="479" y="910"/>
                  </a:lnTo>
                  <a:lnTo>
                    <a:pt x="473" y="926"/>
                  </a:lnTo>
                  <a:lnTo>
                    <a:pt x="467" y="944"/>
                  </a:lnTo>
                  <a:lnTo>
                    <a:pt x="458" y="964"/>
                  </a:lnTo>
                  <a:lnTo>
                    <a:pt x="448" y="985"/>
                  </a:lnTo>
                  <a:lnTo>
                    <a:pt x="437" y="1006"/>
                  </a:lnTo>
                  <a:lnTo>
                    <a:pt x="424" y="1028"/>
                  </a:lnTo>
                  <a:lnTo>
                    <a:pt x="408" y="1049"/>
                  </a:lnTo>
                  <a:lnTo>
                    <a:pt x="391" y="1069"/>
                  </a:lnTo>
                  <a:lnTo>
                    <a:pt x="373" y="1087"/>
                  </a:lnTo>
                  <a:lnTo>
                    <a:pt x="354" y="1103"/>
                  </a:lnTo>
                  <a:lnTo>
                    <a:pt x="331" y="1117"/>
                  </a:lnTo>
                  <a:lnTo>
                    <a:pt x="308" y="1128"/>
                  </a:lnTo>
                  <a:lnTo>
                    <a:pt x="283" y="1134"/>
                  </a:lnTo>
                  <a:lnTo>
                    <a:pt x="255" y="1136"/>
                  </a:lnTo>
                  <a:lnTo>
                    <a:pt x="226" y="1134"/>
                  </a:lnTo>
                  <a:lnTo>
                    <a:pt x="200" y="1128"/>
                  </a:lnTo>
                  <a:lnTo>
                    <a:pt x="176" y="1117"/>
                  </a:lnTo>
                  <a:lnTo>
                    <a:pt x="155" y="1103"/>
                  </a:lnTo>
                  <a:lnTo>
                    <a:pt x="137" y="1086"/>
                  </a:lnTo>
                  <a:lnTo>
                    <a:pt x="122" y="1065"/>
                  </a:lnTo>
                  <a:lnTo>
                    <a:pt x="112" y="1044"/>
                  </a:lnTo>
                  <a:lnTo>
                    <a:pt x="105" y="1019"/>
                  </a:lnTo>
                  <a:lnTo>
                    <a:pt x="103" y="994"/>
                  </a:lnTo>
                  <a:lnTo>
                    <a:pt x="103" y="974"/>
                  </a:lnTo>
                  <a:lnTo>
                    <a:pt x="107" y="957"/>
                  </a:lnTo>
                  <a:lnTo>
                    <a:pt x="117" y="922"/>
                  </a:lnTo>
                  <a:lnTo>
                    <a:pt x="117" y="921"/>
                  </a:lnTo>
                  <a:lnTo>
                    <a:pt x="216" y="651"/>
                  </a:lnTo>
                  <a:lnTo>
                    <a:pt x="227" y="622"/>
                  </a:lnTo>
                  <a:lnTo>
                    <a:pt x="237" y="596"/>
                  </a:lnTo>
                  <a:lnTo>
                    <a:pt x="245" y="575"/>
                  </a:lnTo>
                  <a:lnTo>
                    <a:pt x="251" y="557"/>
                  </a:lnTo>
                  <a:lnTo>
                    <a:pt x="256" y="541"/>
                  </a:lnTo>
                  <a:lnTo>
                    <a:pt x="260" y="527"/>
                  </a:lnTo>
                  <a:lnTo>
                    <a:pt x="263" y="515"/>
                  </a:lnTo>
                  <a:lnTo>
                    <a:pt x="264" y="504"/>
                  </a:lnTo>
                  <a:lnTo>
                    <a:pt x="265" y="493"/>
                  </a:lnTo>
                  <a:lnTo>
                    <a:pt x="265" y="482"/>
                  </a:lnTo>
                  <a:lnTo>
                    <a:pt x="264" y="464"/>
                  </a:lnTo>
                  <a:lnTo>
                    <a:pt x="262" y="450"/>
                  </a:lnTo>
                  <a:lnTo>
                    <a:pt x="258" y="439"/>
                  </a:lnTo>
                  <a:lnTo>
                    <a:pt x="252" y="431"/>
                  </a:lnTo>
                  <a:lnTo>
                    <a:pt x="245" y="426"/>
                  </a:lnTo>
                  <a:lnTo>
                    <a:pt x="236" y="422"/>
                  </a:lnTo>
                  <a:lnTo>
                    <a:pt x="226" y="421"/>
                  </a:lnTo>
                  <a:lnTo>
                    <a:pt x="208" y="423"/>
                  </a:lnTo>
                  <a:lnTo>
                    <a:pt x="189" y="429"/>
                  </a:lnTo>
                  <a:lnTo>
                    <a:pt x="171" y="438"/>
                  </a:lnTo>
                  <a:lnTo>
                    <a:pt x="153" y="452"/>
                  </a:lnTo>
                  <a:lnTo>
                    <a:pt x="135" y="469"/>
                  </a:lnTo>
                  <a:lnTo>
                    <a:pt x="118" y="492"/>
                  </a:lnTo>
                  <a:lnTo>
                    <a:pt x="100" y="518"/>
                  </a:lnTo>
                  <a:lnTo>
                    <a:pt x="85" y="550"/>
                  </a:lnTo>
                  <a:lnTo>
                    <a:pt x="70" y="587"/>
                  </a:lnTo>
                  <a:lnTo>
                    <a:pt x="56" y="628"/>
                  </a:lnTo>
                  <a:lnTo>
                    <a:pt x="54" y="637"/>
                  </a:lnTo>
                  <a:lnTo>
                    <a:pt x="52" y="645"/>
                  </a:lnTo>
                  <a:lnTo>
                    <a:pt x="47" y="650"/>
                  </a:lnTo>
                  <a:lnTo>
                    <a:pt x="39" y="653"/>
                  </a:lnTo>
                  <a:lnTo>
                    <a:pt x="28" y="654"/>
                  </a:lnTo>
                  <a:lnTo>
                    <a:pt x="25" y="654"/>
                  </a:lnTo>
                  <a:lnTo>
                    <a:pt x="20" y="653"/>
                  </a:lnTo>
                  <a:lnTo>
                    <a:pt x="14" y="652"/>
                  </a:lnTo>
                  <a:lnTo>
                    <a:pt x="9" y="650"/>
                  </a:lnTo>
                  <a:lnTo>
                    <a:pt x="4" y="646"/>
                  </a:lnTo>
                  <a:lnTo>
                    <a:pt x="1" y="640"/>
                  </a:lnTo>
                  <a:lnTo>
                    <a:pt x="0" y="631"/>
                  </a:lnTo>
                  <a:lnTo>
                    <a:pt x="1" y="624"/>
                  </a:lnTo>
                  <a:lnTo>
                    <a:pt x="4" y="615"/>
                  </a:lnTo>
                  <a:lnTo>
                    <a:pt x="8" y="601"/>
                  </a:lnTo>
                  <a:lnTo>
                    <a:pt x="13" y="585"/>
                  </a:lnTo>
                  <a:lnTo>
                    <a:pt x="20" y="567"/>
                  </a:lnTo>
                  <a:lnTo>
                    <a:pt x="28" y="546"/>
                  </a:lnTo>
                  <a:lnTo>
                    <a:pt x="39" y="525"/>
                  </a:lnTo>
                  <a:lnTo>
                    <a:pt x="52" y="504"/>
                  </a:lnTo>
                  <a:lnTo>
                    <a:pt x="65" y="483"/>
                  </a:lnTo>
                  <a:lnTo>
                    <a:pt x="80" y="462"/>
                  </a:lnTo>
                  <a:lnTo>
                    <a:pt x="97" y="442"/>
                  </a:lnTo>
                  <a:lnTo>
                    <a:pt x="116" y="424"/>
                  </a:lnTo>
                  <a:lnTo>
                    <a:pt x="137" y="408"/>
                  </a:lnTo>
                  <a:lnTo>
                    <a:pt x="158" y="395"/>
                  </a:lnTo>
                  <a:lnTo>
                    <a:pt x="182" y="384"/>
                  </a:lnTo>
                  <a:lnTo>
                    <a:pt x="207" y="378"/>
                  </a:lnTo>
                  <a:lnTo>
                    <a:pt x="235" y="376"/>
                  </a:lnTo>
                  <a:close/>
                  <a:moveTo>
                    <a:pt x="379" y="0"/>
                  </a:moveTo>
                  <a:lnTo>
                    <a:pt x="395" y="2"/>
                  </a:lnTo>
                  <a:lnTo>
                    <a:pt x="409" y="6"/>
                  </a:lnTo>
                  <a:lnTo>
                    <a:pt x="420" y="13"/>
                  </a:lnTo>
                  <a:lnTo>
                    <a:pt x="429" y="22"/>
                  </a:lnTo>
                  <a:lnTo>
                    <a:pt x="434" y="33"/>
                  </a:lnTo>
                  <a:lnTo>
                    <a:pt x="439" y="43"/>
                  </a:lnTo>
                  <a:lnTo>
                    <a:pt x="442" y="54"/>
                  </a:lnTo>
                  <a:lnTo>
                    <a:pt x="443" y="64"/>
                  </a:lnTo>
                  <a:lnTo>
                    <a:pt x="440" y="83"/>
                  </a:lnTo>
                  <a:lnTo>
                    <a:pt x="433" y="103"/>
                  </a:lnTo>
                  <a:lnTo>
                    <a:pt x="422" y="120"/>
                  </a:lnTo>
                  <a:lnTo>
                    <a:pt x="408" y="135"/>
                  </a:lnTo>
                  <a:lnTo>
                    <a:pt x="391" y="147"/>
                  </a:lnTo>
                  <a:lnTo>
                    <a:pt x="373" y="155"/>
                  </a:lnTo>
                  <a:lnTo>
                    <a:pt x="354" y="158"/>
                  </a:lnTo>
                  <a:lnTo>
                    <a:pt x="339" y="156"/>
                  </a:lnTo>
                  <a:lnTo>
                    <a:pt x="325" y="152"/>
                  </a:lnTo>
                  <a:lnTo>
                    <a:pt x="315" y="145"/>
                  </a:lnTo>
                  <a:lnTo>
                    <a:pt x="306" y="135"/>
                  </a:lnTo>
                  <a:lnTo>
                    <a:pt x="299" y="125"/>
                  </a:lnTo>
                  <a:lnTo>
                    <a:pt x="294" y="113"/>
                  </a:lnTo>
                  <a:lnTo>
                    <a:pt x="291" y="102"/>
                  </a:lnTo>
                  <a:lnTo>
                    <a:pt x="290" y="90"/>
                  </a:lnTo>
                  <a:lnTo>
                    <a:pt x="292" y="70"/>
                  </a:lnTo>
                  <a:lnTo>
                    <a:pt x="300" y="51"/>
                  </a:lnTo>
                  <a:lnTo>
                    <a:pt x="311" y="34"/>
                  </a:lnTo>
                  <a:lnTo>
                    <a:pt x="326" y="20"/>
                  </a:lnTo>
                  <a:lnTo>
                    <a:pt x="343" y="10"/>
                  </a:lnTo>
                  <a:lnTo>
                    <a:pt x="361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3" name="Freeform 57"/>
            <p:cNvSpPr>
              <a:spLocks noEditPoints="1"/>
            </p:cNvSpPr>
            <p:nvPr/>
          </p:nvSpPr>
          <p:spPr bwMode="auto">
            <a:xfrm>
              <a:off x="2480" y="2963"/>
              <a:ext cx="701" cy="1467"/>
            </a:xfrm>
            <a:custGeom>
              <a:avLst/>
              <a:gdLst/>
              <a:ahLst/>
              <a:cxnLst>
                <a:cxn ang="0">
                  <a:pos x="526" y="383"/>
                </a:cxn>
                <a:cxn ang="0">
                  <a:pos x="593" y="419"/>
                </a:cxn>
                <a:cxn ang="0">
                  <a:pos x="633" y="482"/>
                </a:cxn>
                <a:cxn ang="0">
                  <a:pos x="641" y="552"/>
                </a:cxn>
                <a:cxn ang="0">
                  <a:pos x="634" y="595"/>
                </a:cxn>
                <a:cxn ang="0">
                  <a:pos x="464" y="1271"/>
                </a:cxn>
                <a:cxn ang="0">
                  <a:pos x="410" y="1353"/>
                </a:cxn>
                <a:cxn ang="0">
                  <a:pos x="341" y="1411"/>
                </a:cxn>
                <a:cxn ang="0">
                  <a:pos x="268" y="1447"/>
                </a:cxn>
                <a:cxn ang="0">
                  <a:pos x="198" y="1465"/>
                </a:cxn>
                <a:cxn ang="0">
                  <a:pos x="128" y="1465"/>
                </a:cxn>
                <a:cxn ang="0">
                  <a:pos x="53" y="1444"/>
                </a:cxn>
                <a:cxn ang="0">
                  <a:pos x="9" y="1399"/>
                </a:cxn>
                <a:cxn ang="0">
                  <a:pos x="2" y="1336"/>
                </a:cxn>
                <a:cxn ang="0">
                  <a:pos x="35" y="1282"/>
                </a:cxn>
                <a:cxn ang="0">
                  <a:pos x="92" y="1260"/>
                </a:cxn>
                <a:cxn ang="0">
                  <a:pos x="129" y="1272"/>
                </a:cxn>
                <a:cxn ang="0">
                  <a:pos x="151" y="1307"/>
                </a:cxn>
                <a:cxn ang="0">
                  <a:pos x="150" y="1344"/>
                </a:cxn>
                <a:cxn ang="0">
                  <a:pos x="134" y="1379"/>
                </a:cxn>
                <a:cxn ang="0">
                  <a:pos x="99" y="1407"/>
                </a:cxn>
                <a:cxn ang="0">
                  <a:pos x="156" y="1418"/>
                </a:cxn>
                <a:cxn ang="0">
                  <a:pos x="237" y="1394"/>
                </a:cxn>
                <a:cxn ang="0">
                  <a:pos x="306" y="1330"/>
                </a:cxn>
                <a:cxn ang="0">
                  <a:pos x="352" y="1238"/>
                </a:cxn>
                <a:cxn ang="0">
                  <a:pos x="518" y="557"/>
                </a:cxn>
                <a:cxn ang="0">
                  <a:pos x="520" y="518"/>
                </a:cxn>
                <a:cxn ang="0">
                  <a:pos x="517" y="464"/>
                </a:cxn>
                <a:cxn ang="0">
                  <a:pos x="495" y="428"/>
                </a:cxn>
                <a:cxn ang="0">
                  <a:pos x="442" y="424"/>
                </a:cxn>
                <a:cxn ang="0">
                  <a:pos x="370" y="457"/>
                </a:cxn>
                <a:cxn ang="0">
                  <a:pos x="309" y="520"/>
                </a:cxn>
                <a:cxn ang="0">
                  <a:pos x="263" y="597"/>
                </a:cxn>
                <a:cxn ang="0">
                  <a:pos x="242" y="644"/>
                </a:cxn>
                <a:cxn ang="0">
                  <a:pos x="227" y="654"/>
                </a:cxn>
                <a:cxn ang="0">
                  <a:pos x="205" y="652"/>
                </a:cxn>
                <a:cxn ang="0">
                  <a:pos x="192" y="640"/>
                </a:cxn>
                <a:cxn ang="0">
                  <a:pos x="195" y="616"/>
                </a:cxn>
                <a:cxn ang="0">
                  <a:pos x="217" y="568"/>
                </a:cxn>
                <a:cxn ang="0">
                  <a:pos x="256" y="506"/>
                </a:cxn>
                <a:cxn ang="0">
                  <a:pos x="313" y="443"/>
                </a:cxn>
                <a:cxn ang="0">
                  <a:pos x="385" y="395"/>
                </a:cxn>
                <a:cxn ang="0">
                  <a:pos x="472" y="376"/>
                </a:cxn>
                <a:cxn ang="0">
                  <a:pos x="669" y="8"/>
                </a:cxn>
                <a:cxn ang="0">
                  <a:pos x="696" y="39"/>
                </a:cxn>
                <a:cxn ang="0">
                  <a:pos x="699" y="85"/>
                </a:cxn>
                <a:cxn ang="0">
                  <a:pos x="666" y="137"/>
                </a:cxn>
                <a:cxn ang="0">
                  <a:pos x="613" y="158"/>
                </a:cxn>
                <a:cxn ang="0">
                  <a:pos x="572" y="145"/>
                </a:cxn>
                <a:cxn ang="0">
                  <a:pos x="552" y="113"/>
                </a:cxn>
                <a:cxn ang="0">
                  <a:pos x="552" y="71"/>
                </a:cxn>
                <a:cxn ang="0">
                  <a:pos x="583" y="21"/>
                </a:cxn>
                <a:cxn ang="0">
                  <a:pos x="637" y="0"/>
                </a:cxn>
              </a:cxnLst>
              <a:rect l="0" t="0" r="r" b="b"/>
              <a:pathLst>
                <a:path w="701" h="1467">
                  <a:moveTo>
                    <a:pt x="472" y="376"/>
                  </a:moveTo>
                  <a:lnTo>
                    <a:pt x="500" y="377"/>
                  </a:lnTo>
                  <a:lnTo>
                    <a:pt x="526" y="383"/>
                  </a:lnTo>
                  <a:lnTo>
                    <a:pt x="551" y="392"/>
                  </a:lnTo>
                  <a:lnTo>
                    <a:pt x="573" y="405"/>
                  </a:lnTo>
                  <a:lnTo>
                    <a:pt x="593" y="419"/>
                  </a:lnTo>
                  <a:lnTo>
                    <a:pt x="609" y="438"/>
                  </a:lnTo>
                  <a:lnTo>
                    <a:pt x="623" y="458"/>
                  </a:lnTo>
                  <a:lnTo>
                    <a:pt x="633" y="482"/>
                  </a:lnTo>
                  <a:lnTo>
                    <a:pt x="639" y="507"/>
                  </a:lnTo>
                  <a:lnTo>
                    <a:pt x="642" y="534"/>
                  </a:lnTo>
                  <a:lnTo>
                    <a:pt x="641" y="552"/>
                  </a:lnTo>
                  <a:lnTo>
                    <a:pt x="639" y="567"/>
                  </a:lnTo>
                  <a:lnTo>
                    <a:pt x="637" y="581"/>
                  </a:lnTo>
                  <a:lnTo>
                    <a:pt x="634" y="595"/>
                  </a:lnTo>
                  <a:lnTo>
                    <a:pt x="489" y="1200"/>
                  </a:lnTo>
                  <a:lnTo>
                    <a:pt x="478" y="1237"/>
                  </a:lnTo>
                  <a:lnTo>
                    <a:pt x="464" y="1271"/>
                  </a:lnTo>
                  <a:lnTo>
                    <a:pt x="448" y="1302"/>
                  </a:lnTo>
                  <a:lnTo>
                    <a:pt x="429" y="1329"/>
                  </a:lnTo>
                  <a:lnTo>
                    <a:pt x="410" y="1353"/>
                  </a:lnTo>
                  <a:lnTo>
                    <a:pt x="387" y="1375"/>
                  </a:lnTo>
                  <a:lnTo>
                    <a:pt x="364" y="1395"/>
                  </a:lnTo>
                  <a:lnTo>
                    <a:pt x="341" y="1411"/>
                  </a:lnTo>
                  <a:lnTo>
                    <a:pt x="316" y="1425"/>
                  </a:lnTo>
                  <a:lnTo>
                    <a:pt x="292" y="1437"/>
                  </a:lnTo>
                  <a:lnTo>
                    <a:pt x="268" y="1447"/>
                  </a:lnTo>
                  <a:lnTo>
                    <a:pt x="244" y="1455"/>
                  </a:lnTo>
                  <a:lnTo>
                    <a:pt x="221" y="1460"/>
                  </a:lnTo>
                  <a:lnTo>
                    <a:pt x="198" y="1465"/>
                  </a:lnTo>
                  <a:lnTo>
                    <a:pt x="178" y="1466"/>
                  </a:lnTo>
                  <a:lnTo>
                    <a:pt x="159" y="1467"/>
                  </a:lnTo>
                  <a:lnTo>
                    <a:pt x="128" y="1465"/>
                  </a:lnTo>
                  <a:lnTo>
                    <a:pt x="100" y="1461"/>
                  </a:lnTo>
                  <a:lnTo>
                    <a:pt x="75" y="1454"/>
                  </a:lnTo>
                  <a:lnTo>
                    <a:pt x="53" y="1444"/>
                  </a:lnTo>
                  <a:lnTo>
                    <a:pt x="34" y="1431"/>
                  </a:lnTo>
                  <a:lnTo>
                    <a:pt x="19" y="1416"/>
                  </a:lnTo>
                  <a:lnTo>
                    <a:pt x="9" y="1399"/>
                  </a:lnTo>
                  <a:lnTo>
                    <a:pt x="2" y="1380"/>
                  </a:lnTo>
                  <a:lnTo>
                    <a:pt x="0" y="1358"/>
                  </a:lnTo>
                  <a:lnTo>
                    <a:pt x="2" y="1336"/>
                  </a:lnTo>
                  <a:lnTo>
                    <a:pt x="9" y="1316"/>
                  </a:lnTo>
                  <a:lnTo>
                    <a:pt x="20" y="1297"/>
                  </a:lnTo>
                  <a:lnTo>
                    <a:pt x="35" y="1282"/>
                  </a:lnTo>
                  <a:lnTo>
                    <a:pt x="52" y="1270"/>
                  </a:lnTo>
                  <a:lnTo>
                    <a:pt x="71" y="1262"/>
                  </a:lnTo>
                  <a:lnTo>
                    <a:pt x="92" y="1260"/>
                  </a:lnTo>
                  <a:lnTo>
                    <a:pt x="105" y="1261"/>
                  </a:lnTo>
                  <a:lnTo>
                    <a:pt x="118" y="1265"/>
                  </a:lnTo>
                  <a:lnTo>
                    <a:pt x="129" y="1272"/>
                  </a:lnTo>
                  <a:lnTo>
                    <a:pt x="139" y="1282"/>
                  </a:lnTo>
                  <a:lnTo>
                    <a:pt x="146" y="1293"/>
                  </a:lnTo>
                  <a:lnTo>
                    <a:pt x="151" y="1307"/>
                  </a:lnTo>
                  <a:lnTo>
                    <a:pt x="152" y="1324"/>
                  </a:lnTo>
                  <a:lnTo>
                    <a:pt x="151" y="1333"/>
                  </a:lnTo>
                  <a:lnTo>
                    <a:pt x="150" y="1344"/>
                  </a:lnTo>
                  <a:lnTo>
                    <a:pt x="146" y="1355"/>
                  </a:lnTo>
                  <a:lnTo>
                    <a:pt x="142" y="1367"/>
                  </a:lnTo>
                  <a:lnTo>
                    <a:pt x="134" y="1379"/>
                  </a:lnTo>
                  <a:lnTo>
                    <a:pt x="125" y="1389"/>
                  </a:lnTo>
                  <a:lnTo>
                    <a:pt x="113" y="1399"/>
                  </a:lnTo>
                  <a:lnTo>
                    <a:pt x="99" y="1407"/>
                  </a:lnTo>
                  <a:lnTo>
                    <a:pt x="117" y="1413"/>
                  </a:lnTo>
                  <a:lnTo>
                    <a:pt x="135" y="1417"/>
                  </a:lnTo>
                  <a:lnTo>
                    <a:pt x="156" y="1418"/>
                  </a:lnTo>
                  <a:lnTo>
                    <a:pt x="184" y="1416"/>
                  </a:lnTo>
                  <a:lnTo>
                    <a:pt x="212" y="1407"/>
                  </a:lnTo>
                  <a:lnTo>
                    <a:pt x="237" y="1394"/>
                  </a:lnTo>
                  <a:lnTo>
                    <a:pt x="262" y="1376"/>
                  </a:lnTo>
                  <a:lnTo>
                    <a:pt x="285" y="1354"/>
                  </a:lnTo>
                  <a:lnTo>
                    <a:pt x="306" y="1330"/>
                  </a:lnTo>
                  <a:lnTo>
                    <a:pt x="324" y="1302"/>
                  </a:lnTo>
                  <a:lnTo>
                    <a:pt x="340" y="1271"/>
                  </a:lnTo>
                  <a:lnTo>
                    <a:pt x="352" y="1238"/>
                  </a:lnTo>
                  <a:lnTo>
                    <a:pt x="361" y="1204"/>
                  </a:lnTo>
                  <a:lnTo>
                    <a:pt x="362" y="1204"/>
                  </a:lnTo>
                  <a:lnTo>
                    <a:pt x="518" y="557"/>
                  </a:lnTo>
                  <a:lnTo>
                    <a:pt x="519" y="546"/>
                  </a:lnTo>
                  <a:lnTo>
                    <a:pt x="519" y="533"/>
                  </a:lnTo>
                  <a:lnTo>
                    <a:pt x="520" y="518"/>
                  </a:lnTo>
                  <a:lnTo>
                    <a:pt x="521" y="504"/>
                  </a:lnTo>
                  <a:lnTo>
                    <a:pt x="520" y="483"/>
                  </a:lnTo>
                  <a:lnTo>
                    <a:pt x="517" y="464"/>
                  </a:lnTo>
                  <a:lnTo>
                    <a:pt x="512" y="449"/>
                  </a:lnTo>
                  <a:lnTo>
                    <a:pt x="505" y="437"/>
                  </a:lnTo>
                  <a:lnTo>
                    <a:pt x="495" y="428"/>
                  </a:lnTo>
                  <a:lnTo>
                    <a:pt x="482" y="423"/>
                  </a:lnTo>
                  <a:lnTo>
                    <a:pt x="467" y="421"/>
                  </a:lnTo>
                  <a:lnTo>
                    <a:pt x="442" y="424"/>
                  </a:lnTo>
                  <a:lnTo>
                    <a:pt x="417" y="431"/>
                  </a:lnTo>
                  <a:lnTo>
                    <a:pt x="393" y="442"/>
                  </a:lnTo>
                  <a:lnTo>
                    <a:pt x="370" y="457"/>
                  </a:lnTo>
                  <a:lnTo>
                    <a:pt x="349" y="476"/>
                  </a:lnTo>
                  <a:lnTo>
                    <a:pt x="328" y="497"/>
                  </a:lnTo>
                  <a:lnTo>
                    <a:pt x="309" y="520"/>
                  </a:lnTo>
                  <a:lnTo>
                    <a:pt x="292" y="545"/>
                  </a:lnTo>
                  <a:lnTo>
                    <a:pt x="277" y="571"/>
                  </a:lnTo>
                  <a:lnTo>
                    <a:pt x="263" y="597"/>
                  </a:lnTo>
                  <a:lnTo>
                    <a:pt x="251" y="624"/>
                  </a:lnTo>
                  <a:lnTo>
                    <a:pt x="246" y="636"/>
                  </a:lnTo>
                  <a:lnTo>
                    <a:pt x="242" y="644"/>
                  </a:lnTo>
                  <a:lnTo>
                    <a:pt x="238" y="649"/>
                  </a:lnTo>
                  <a:lnTo>
                    <a:pt x="233" y="652"/>
                  </a:lnTo>
                  <a:lnTo>
                    <a:pt x="227" y="654"/>
                  </a:lnTo>
                  <a:lnTo>
                    <a:pt x="216" y="654"/>
                  </a:lnTo>
                  <a:lnTo>
                    <a:pt x="211" y="653"/>
                  </a:lnTo>
                  <a:lnTo>
                    <a:pt x="205" y="652"/>
                  </a:lnTo>
                  <a:lnTo>
                    <a:pt x="200" y="650"/>
                  </a:lnTo>
                  <a:lnTo>
                    <a:pt x="195" y="646"/>
                  </a:lnTo>
                  <a:lnTo>
                    <a:pt x="192" y="640"/>
                  </a:lnTo>
                  <a:lnTo>
                    <a:pt x="191" y="631"/>
                  </a:lnTo>
                  <a:lnTo>
                    <a:pt x="192" y="625"/>
                  </a:lnTo>
                  <a:lnTo>
                    <a:pt x="195" y="616"/>
                  </a:lnTo>
                  <a:lnTo>
                    <a:pt x="200" y="602"/>
                  </a:lnTo>
                  <a:lnTo>
                    <a:pt x="208" y="586"/>
                  </a:lnTo>
                  <a:lnTo>
                    <a:pt x="217" y="568"/>
                  </a:lnTo>
                  <a:lnTo>
                    <a:pt x="228" y="548"/>
                  </a:lnTo>
                  <a:lnTo>
                    <a:pt x="241" y="527"/>
                  </a:lnTo>
                  <a:lnTo>
                    <a:pt x="256" y="506"/>
                  </a:lnTo>
                  <a:lnTo>
                    <a:pt x="274" y="484"/>
                  </a:lnTo>
                  <a:lnTo>
                    <a:pt x="293" y="463"/>
                  </a:lnTo>
                  <a:lnTo>
                    <a:pt x="313" y="443"/>
                  </a:lnTo>
                  <a:lnTo>
                    <a:pt x="335" y="425"/>
                  </a:lnTo>
                  <a:lnTo>
                    <a:pt x="359" y="409"/>
                  </a:lnTo>
                  <a:lnTo>
                    <a:pt x="385" y="395"/>
                  </a:lnTo>
                  <a:lnTo>
                    <a:pt x="412" y="384"/>
                  </a:lnTo>
                  <a:lnTo>
                    <a:pt x="441" y="378"/>
                  </a:lnTo>
                  <a:lnTo>
                    <a:pt x="472" y="376"/>
                  </a:lnTo>
                  <a:close/>
                  <a:moveTo>
                    <a:pt x="637" y="0"/>
                  </a:moveTo>
                  <a:lnTo>
                    <a:pt x="654" y="2"/>
                  </a:lnTo>
                  <a:lnTo>
                    <a:pt x="669" y="8"/>
                  </a:lnTo>
                  <a:lnTo>
                    <a:pt x="680" y="16"/>
                  </a:lnTo>
                  <a:lnTo>
                    <a:pt x="689" y="26"/>
                  </a:lnTo>
                  <a:lnTo>
                    <a:pt x="696" y="39"/>
                  </a:lnTo>
                  <a:lnTo>
                    <a:pt x="699" y="51"/>
                  </a:lnTo>
                  <a:lnTo>
                    <a:pt x="701" y="64"/>
                  </a:lnTo>
                  <a:lnTo>
                    <a:pt x="699" y="85"/>
                  </a:lnTo>
                  <a:lnTo>
                    <a:pt x="691" y="104"/>
                  </a:lnTo>
                  <a:lnTo>
                    <a:pt x="680" y="122"/>
                  </a:lnTo>
                  <a:lnTo>
                    <a:pt x="666" y="137"/>
                  </a:lnTo>
                  <a:lnTo>
                    <a:pt x="649" y="148"/>
                  </a:lnTo>
                  <a:lnTo>
                    <a:pt x="631" y="155"/>
                  </a:lnTo>
                  <a:lnTo>
                    <a:pt x="613" y="158"/>
                  </a:lnTo>
                  <a:lnTo>
                    <a:pt x="597" y="156"/>
                  </a:lnTo>
                  <a:lnTo>
                    <a:pt x="583" y="152"/>
                  </a:lnTo>
                  <a:lnTo>
                    <a:pt x="572" y="145"/>
                  </a:lnTo>
                  <a:lnTo>
                    <a:pt x="564" y="135"/>
                  </a:lnTo>
                  <a:lnTo>
                    <a:pt x="557" y="125"/>
                  </a:lnTo>
                  <a:lnTo>
                    <a:pt x="552" y="113"/>
                  </a:lnTo>
                  <a:lnTo>
                    <a:pt x="550" y="102"/>
                  </a:lnTo>
                  <a:lnTo>
                    <a:pt x="549" y="90"/>
                  </a:lnTo>
                  <a:lnTo>
                    <a:pt x="552" y="71"/>
                  </a:lnTo>
                  <a:lnTo>
                    <a:pt x="558" y="53"/>
                  </a:lnTo>
                  <a:lnTo>
                    <a:pt x="569" y="36"/>
                  </a:lnTo>
                  <a:lnTo>
                    <a:pt x="583" y="21"/>
                  </a:lnTo>
                  <a:lnTo>
                    <a:pt x="599" y="10"/>
                  </a:lnTo>
                  <a:lnTo>
                    <a:pt x="618" y="3"/>
                  </a:lnTo>
                  <a:lnTo>
                    <a:pt x="6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286000" y="46482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Homology of an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open</a:t>
            </a:r>
            <a:r>
              <a:rPr lang="en-US" sz="2800" dirty="0" smtClean="0"/>
              <a:t> path </a:t>
            </a:r>
            <a:r>
              <a:rPr lang="en-US" sz="2800" b="1" i="1" u="sng" dirty="0" smtClean="0">
                <a:solidFill>
                  <a:srgbClr val="800080"/>
                </a:solidFill>
              </a:rPr>
              <a:t>on </a:t>
            </a:r>
            <a:r>
              <a:rPr lang="en-US" sz="2800" b="1" i="1" u="sng" dirty="0" smtClean="0">
                <a:solidFill>
                  <a:srgbClr val="800080"/>
                </a:solidFill>
                <a:sym typeface="Symbol"/>
              </a:rPr>
              <a:t></a:t>
            </a:r>
            <a:r>
              <a:rPr lang="en-US" sz="2800" dirty="0" smtClean="0"/>
              <a:t>  joining        x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 to 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  in the fiber over </a:t>
            </a:r>
            <a:r>
              <a:rPr lang="en-US" sz="2800" dirty="0" err="1" smtClean="0">
                <a:latin typeface="Mathematica7" pitchFamily="2" charset="0"/>
                <a:ea typeface="Mathematica7" pitchFamily="2" charset="0"/>
                <a:cs typeface="Microsoft Himalaya" pitchFamily="2" charset="0"/>
              </a:rPr>
              <a:t>S</a:t>
            </a:r>
            <a:r>
              <a:rPr lang="en-US" sz="2800" baseline="-25000" dirty="0" err="1" smtClean="0"/>
              <a:t>z</a:t>
            </a:r>
            <a:endParaRPr lang="en-US" sz="2000" baseline="-25000" dirty="0"/>
          </a:p>
        </p:txBody>
      </p:sp>
      <p:grpSp>
        <p:nvGrpSpPr>
          <p:cNvPr id="6" name="Group 116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838200" y="5943600"/>
            <a:ext cx="7435404" cy="663934"/>
            <a:chOff x="776" y="3559"/>
            <a:chExt cx="27124" cy="2422"/>
          </a:xfrm>
          <a:solidFill>
            <a:srgbClr val="0066FF"/>
          </a:solidFill>
        </p:grpSpPr>
        <p:sp>
          <p:nvSpPr>
            <p:cNvPr id="4214" name="Freeform 118"/>
            <p:cNvSpPr>
              <a:spLocks/>
            </p:cNvSpPr>
            <p:nvPr/>
          </p:nvSpPr>
          <p:spPr bwMode="auto">
            <a:xfrm>
              <a:off x="776" y="4302"/>
              <a:ext cx="1117" cy="1506"/>
            </a:xfrm>
            <a:custGeom>
              <a:avLst/>
              <a:gdLst/>
              <a:ahLst/>
              <a:cxnLst>
                <a:cxn ang="0">
                  <a:pos x="517" y="19"/>
                </a:cxn>
                <a:cxn ang="0">
                  <a:pos x="659" y="155"/>
                </a:cxn>
                <a:cxn ang="0">
                  <a:pos x="750" y="409"/>
                </a:cxn>
                <a:cxn ang="0">
                  <a:pos x="784" y="653"/>
                </a:cxn>
                <a:cxn ang="0">
                  <a:pos x="917" y="381"/>
                </a:cxn>
                <a:cxn ang="0">
                  <a:pos x="1084" y="19"/>
                </a:cxn>
                <a:cxn ang="0">
                  <a:pos x="1117" y="28"/>
                </a:cxn>
                <a:cxn ang="0">
                  <a:pos x="1100" y="82"/>
                </a:cxn>
                <a:cxn ang="0">
                  <a:pos x="1017" y="254"/>
                </a:cxn>
                <a:cxn ang="0">
                  <a:pos x="892" y="572"/>
                </a:cxn>
                <a:cxn ang="0">
                  <a:pos x="784" y="880"/>
                </a:cxn>
                <a:cxn ang="0">
                  <a:pos x="750" y="1034"/>
                </a:cxn>
                <a:cxn ang="0">
                  <a:pos x="717" y="1234"/>
                </a:cxn>
                <a:cxn ang="0">
                  <a:pos x="667" y="1416"/>
                </a:cxn>
                <a:cxn ang="0">
                  <a:pos x="642" y="1479"/>
                </a:cxn>
                <a:cxn ang="0">
                  <a:pos x="617" y="1506"/>
                </a:cxn>
                <a:cxn ang="0">
                  <a:pos x="600" y="1497"/>
                </a:cxn>
                <a:cxn ang="0">
                  <a:pos x="592" y="1461"/>
                </a:cxn>
                <a:cxn ang="0">
                  <a:pos x="617" y="1307"/>
                </a:cxn>
                <a:cxn ang="0">
                  <a:pos x="667" y="1071"/>
                </a:cxn>
                <a:cxn ang="0">
                  <a:pos x="717" y="889"/>
                </a:cxn>
                <a:cxn ang="0">
                  <a:pos x="725" y="653"/>
                </a:cxn>
                <a:cxn ang="0">
                  <a:pos x="700" y="472"/>
                </a:cxn>
                <a:cxn ang="0">
                  <a:pos x="625" y="282"/>
                </a:cxn>
                <a:cxn ang="0">
                  <a:pos x="484" y="164"/>
                </a:cxn>
                <a:cxn ang="0">
                  <a:pos x="350" y="146"/>
                </a:cxn>
                <a:cxn ang="0">
                  <a:pos x="259" y="164"/>
                </a:cxn>
                <a:cxn ang="0">
                  <a:pos x="133" y="245"/>
                </a:cxn>
                <a:cxn ang="0">
                  <a:pos x="33" y="418"/>
                </a:cxn>
                <a:cxn ang="0">
                  <a:pos x="42" y="454"/>
                </a:cxn>
                <a:cxn ang="0">
                  <a:pos x="0" y="445"/>
                </a:cxn>
                <a:cxn ang="0">
                  <a:pos x="8" y="381"/>
                </a:cxn>
                <a:cxn ang="0">
                  <a:pos x="83" y="227"/>
                </a:cxn>
                <a:cxn ang="0">
                  <a:pos x="217" y="73"/>
                </a:cxn>
                <a:cxn ang="0">
                  <a:pos x="417" y="0"/>
                </a:cxn>
              </a:cxnLst>
              <a:rect l="0" t="0" r="r" b="b"/>
              <a:pathLst>
                <a:path w="1117" h="1506">
                  <a:moveTo>
                    <a:pt x="417" y="0"/>
                  </a:moveTo>
                  <a:lnTo>
                    <a:pt x="517" y="19"/>
                  </a:lnTo>
                  <a:lnTo>
                    <a:pt x="592" y="73"/>
                  </a:lnTo>
                  <a:lnTo>
                    <a:pt x="659" y="155"/>
                  </a:lnTo>
                  <a:lnTo>
                    <a:pt x="700" y="254"/>
                  </a:lnTo>
                  <a:lnTo>
                    <a:pt x="750" y="409"/>
                  </a:lnTo>
                  <a:lnTo>
                    <a:pt x="775" y="545"/>
                  </a:lnTo>
                  <a:lnTo>
                    <a:pt x="784" y="653"/>
                  </a:lnTo>
                  <a:lnTo>
                    <a:pt x="784" y="726"/>
                  </a:lnTo>
                  <a:lnTo>
                    <a:pt x="917" y="381"/>
                  </a:lnTo>
                  <a:lnTo>
                    <a:pt x="1067" y="37"/>
                  </a:lnTo>
                  <a:lnTo>
                    <a:pt x="1084" y="19"/>
                  </a:lnTo>
                  <a:lnTo>
                    <a:pt x="1100" y="19"/>
                  </a:lnTo>
                  <a:lnTo>
                    <a:pt x="1117" y="28"/>
                  </a:lnTo>
                  <a:lnTo>
                    <a:pt x="1117" y="46"/>
                  </a:lnTo>
                  <a:lnTo>
                    <a:pt x="1100" y="82"/>
                  </a:lnTo>
                  <a:lnTo>
                    <a:pt x="1084" y="109"/>
                  </a:lnTo>
                  <a:lnTo>
                    <a:pt x="1017" y="254"/>
                  </a:lnTo>
                  <a:lnTo>
                    <a:pt x="959" y="409"/>
                  </a:lnTo>
                  <a:lnTo>
                    <a:pt x="892" y="572"/>
                  </a:lnTo>
                  <a:lnTo>
                    <a:pt x="834" y="735"/>
                  </a:lnTo>
                  <a:lnTo>
                    <a:pt x="784" y="880"/>
                  </a:lnTo>
                  <a:lnTo>
                    <a:pt x="767" y="971"/>
                  </a:lnTo>
                  <a:lnTo>
                    <a:pt x="750" y="1034"/>
                  </a:lnTo>
                  <a:lnTo>
                    <a:pt x="734" y="1125"/>
                  </a:lnTo>
                  <a:lnTo>
                    <a:pt x="717" y="1234"/>
                  </a:lnTo>
                  <a:lnTo>
                    <a:pt x="684" y="1370"/>
                  </a:lnTo>
                  <a:lnTo>
                    <a:pt x="667" y="1416"/>
                  </a:lnTo>
                  <a:lnTo>
                    <a:pt x="659" y="1452"/>
                  </a:lnTo>
                  <a:lnTo>
                    <a:pt x="642" y="1479"/>
                  </a:lnTo>
                  <a:lnTo>
                    <a:pt x="634" y="1497"/>
                  </a:lnTo>
                  <a:lnTo>
                    <a:pt x="617" y="1506"/>
                  </a:lnTo>
                  <a:lnTo>
                    <a:pt x="609" y="1506"/>
                  </a:lnTo>
                  <a:lnTo>
                    <a:pt x="600" y="1497"/>
                  </a:lnTo>
                  <a:lnTo>
                    <a:pt x="592" y="1479"/>
                  </a:lnTo>
                  <a:lnTo>
                    <a:pt x="592" y="1461"/>
                  </a:lnTo>
                  <a:lnTo>
                    <a:pt x="600" y="1397"/>
                  </a:lnTo>
                  <a:lnTo>
                    <a:pt x="617" y="1307"/>
                  </a:lnTo>
                  <a:lnTo>
                    <a:pt x="642" y="1198"/>
                  </a:lnTo>
                  <a:lnTo>
                    <a:pt x="667" y="1071"/>
                  </a:lnTo>
                  <a:lnTo>
                    <a:pt x="700" y="962"/>
                  </a:lnTo>
                  <a:lnTo>
                    <a:pt x="717" y="889"/>
                  </a:lnTo>
                  <a:lnTo>
                    <a:pt x="725" y="826"/>
                  </a:lnTo>
                  <a:lnTo>
                    <a:pt x="725" y="653"/>
                  </a:lnTo>
                  <a:lnTo>
                    <a:pt x="717" y="563"/>
                  </a:lnTo>
                  <a:lnTo>
                    <a:pt x="700" y="472"/>
                  </a:lnTo>
                  <a:lnTo>
                    <a:pt x="675" y="372"/>
                  </a:lnTo>
                  <a:lnTo>
                    <a:pt x="625" y="282"/>
                  </a:lnTo>
                  <a:lnTo>
                    <a:pt x="567" y="209"/>
                  </a:lnTo>
                  <a:lnTo>
                    <a:pt x="484" y="164"/>
                  </a:lnTo>
                  <a:lnTo>
                    <a:pt x="375" y="146"/>
                  </a:lnTo>
                  <a:lnTo>
                    <a:pt x="350" y="146"/>
                  </a:lnTo>
                  <a:lnTo>
                    <a:pt x="309" y="155"/>
                  </a:lnTo>
                  <a:lnTo>
                    <a:pt x="259" y="164"/>
                  </a:lnTo>
                  <a:lnTo>
                    <a:pt x="192" y="200"/>
                  </a:lnTo>
                  <a:lnTo>
                    <a:pt x="133" y="245"/>
                  </a:lnTo>
                  <a:lnTo>
                    <a:pt x="75" y="318"/>
                  </a:lnTo>
                  <a:lnTo>
                    <a:pt x="33" y="418"/>
                  </a:lnTo>
                  <a:lnTo>
                    <a:pt x="50" y="445"/>
                  </a:lnTo>
                  <a:lnTo>
                    <a:pt x="42" y="454"/>
                  </a:lnTo>
                  <a:lnTo>
                    <a:pt x="8" y="454"/>
                  </a:lnTo>
                  <a:lnTo>
                    <a:pt x="0" y="445"/>
                  </a:lnTo>
                  <a:lnTo>
                    <a:pt x="0" y="427"/>
                  </a:lnTo>
                  <a:lnTo>
                    <a:pt x="8" y="381"/>
                  </a:lnTo>
                  <a:lnTo>
                    <a:pt x="33" y="309"/>
                  </a:lnTo>
                  <a:lnTo>
                    <a:pt x="83" y="227"/>
                  </a:lnTo>
                  <a:lnTo>
                    <a:pt x="142" y="146"/>
                  </a:lnTo>
                  <a:lnTo>
                    <a:pt x="217" y="73"/>
                  </a:lnTo>
                  <a:lnTo>
                    <a:pt x="309" y="19"/>
                  </a:lnTo>
                  <a:lnTo>
                    <a:pt x="4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5" name="Freeform 119"/>
            <p:cNvSpPr>
              <a:spLocks noEditPoints="1"/>
            </p:cNvSpPr>
            <p:nvPr/>
          </p:nvSpPr>
          <p:spPr bwMode="auto">
            <a:xfrm>
              <a:off x="1893" y="4556"/>
              <a:ext cx="459" cy="1107"/>
            </a:xfrm>
            <a:custGeom>
              <a:avLst/>
              <a:gdLst/>
              <a:ahLst/>
              <a:cxnLst>
                <a:cxn ang="0">
                  <a:pos x="300" y="399"/>
                </a:cxn>
                <a:cxn ang="0">
                  <a:pos x="367" y="517"/>
                </a:cxn>
                <a:cxn ang="0">
                  <a:pos x="359" y="572"/>
                </a:cxn>
                <a:cxn ang="0">
                  <a:pos x="325" y="672"/>
                </a:cxn>
                <a:cxn ang="0">
                  <a:pos x="284" y="780"/>
                </a:cxn>
                <a:cxn ang="0">
                  <a:pos x="217" y="962"/>
                </a:cxn>
                <a:cxn ang="0">
                  <a:pos x="208" y="1053"/>
                </a:cxn>
                <a:cxn ang="0">
                  <a:pos x="242" y="1071"/>
                </a:cxn>
                <a:cxn ang="0">
                  <a:pos x="359" y="980"/>
                </a:cxn>
                <a:cxn ang="0">
                  <a:pos x="409" y="862"/>
                </a:cxn>
                <a:cxn ang="0">
                  <a:pos x="417" y="844"/>
                </a:cxn>
                <a:cxn ang="0">
                  <a:pos x="459" y="853"/>
                </a:cxn>
                <a:cxn ang="0">
                  <a:pos x="450" y="889"/>
                </a:cxn>
                <a:cxn ang="0">
                  <a:pos x="409" y="989"/>
                </a:cxn>
                <a:cxn ang="0">
                  <a:pos x="309" y="1089"/>
                </a:cxn>
                <a:cxn ang="0">
                  <a:pos x="167" y="1089"/>
                </a:cxn>
                <a:cxn ang="0">
                  <a:pos x="100" y="971"/>
                </a:cxn>
                <a:cxn ang="0">
                  <a:pos x="100" y="898"/>
                </a:cxn>
                <a:cxn ang="0">
                  <a:pos x="217" y="572"/>
                </a:cxn>
                <a:cxn ang="0">
                  <a:pos x="242" y="499"/>
                </a:cxn>
                <a:cxn ang="0">
                  <a:pos x="233" y="436"/>
                </a:cxn>
                <a:cxn ang="0">
                  <a:pos x="208" y="418"/>
                </a:cxn>
                <a:cxn ang="0">
                  <a:pos x="125" y="463"/>
                </a:cxn>
                <a:cxn ang="0">
                  <a:pos x="50" y="617"/>
                </a:cxn>
                <a:cxn ang="0">
                  <a:pos x="42" y="644"/>
                </a:cxn>
                <a:cxn ang="0">
                  <a:pos x="0" y="635"/>
                </a:cxn>
                <a:cxn ang="0">
                  <a:pos x="8" y="599"/>
                </a:cxn>
                <a:cxn ang="0">
                  <a:pos x="58" y="499"/>
                </a:cxn>
                <a:cxn ang="0">
                  <a:pos x="158" y="399"/>
                </a:cxn>
                <a:cxn ang="0">
                  <a:pos x="342" y="0"/>
                </a:cxn>
                <a:cxn ang="0">
                  <a:pos x="417" y="28"/>
                </a:cxn>
                <a:cxn ang="0">
                  <a:pos x="425" y="64"/>
                </a:cxn>
                <a:cxn ang="0">
                  <a:pos x="400" y="127"/>
                </a:cxn>
                <a:cxn ang="0">
                  <a:pos x="342" y="155"/>
                </a:cxn>
                <a:cxn ang="0">
                  <a:pos x="292" y="127"/>
                </a:cxn>
                <a:cxn ang="0">
                  <a:pos x="284" y="91"/>
                </a:cxn>
                <a:cxn ang="0">
                  <a:pos x="317" y="19"/>
                </a:cxn>
              </a:cxnLst>
              <a:rect l="0" t="0" r="r" b="b"/>
              <a:pathLst>
                <a:path w="459" h="1107">
                  <a:moveTo>
                    <a:pt x="225" y="381"/>
                  </a:moveTo>
                  <a:lnTo>
                    <a:pt x="300" y="399"/>
                  </a:lnTo>
                  <a:lnTo>
                    <a:pt x="350" y="454"/>
                  </a:lnTo>
                  <a:lnTo>
                    <a:pt x="367" y="517"/>
                  </a:lnTo>
                  <a:lnTo>
                    <a:pt x="359" y="545"/>
                  </a:lnTo>
                  <a:lnTo>
                    <a:pt x="359" y="572"/>
                  </a:lnTo>
                  <a:lnTo>
                    <a:pt x="342" y="608"/>
                  </a:lnTo>
                  <a:lnTo>
                    <a:pt x="325" y="672"/>
                  </a:lnTo>
                  <a:lnTo>
                    <a:pt x="300" y="735"/>
                  </a:lnTo>
                  <a:lnTo>
                    <a:pt x="284" y="780"/>
                  </a:lnTo>
                  <a:lnTo>
                    <a:pt x="233" y="908"/>
                  </a:lnTo>
                  <a:lnTo>
                    <a:pt x="217" y="962"/>
                  </a:lnTo>
                  <a:lnTo>
                    <a:pt x="208" y="1016"/>
                  </a:lnTo>
                  <a:lnTo>
                    <a:pt x="208" y="1053"/>
                  </a:lnTo>
                  <a:lnTo>
                    <a:pt x="225" y="1071"/>
                  </a:lnTo>
                  <a:lnTo>
                    <a:pt x="242" y="1071"/>
                  </a:lnTo>
                  <a:lnTo>
                    <a:pt x="300" y="1044"/>
                  </a:lnTo>
                  <a:lnTo>
                    <a:pt x="359" y="980"/>
                  </a:lnTo>
                  <a:lnTo>
                    <a:pt x="400" y="871"/>
                  </a:lnTo>
                  <a:lnTo>
                    <a:pt x="409" y="862"/>
                  </a:lnTo>
                  <a:lnTo>
                    <a:pt x="409" y="853"/>
                  </a:lnTo>
                  <a:lnTo>
                    <a:pt x="417" y="844"/>
                  </a:lnTo>
                  <a:lnTo>
                    <a:pt x="450" y="844"/>
                  </a:lnTo>
                  <a:lnTo>
                    <a:pt x="459" y="853"/>
                  </a:lnTo>
                  <a:lnTo>
                    <a:pt x="459" y="862"/>
                  </a:lnTo>
                  <a:lnTo>
                    <a:pt x="450" y="889"/>
                  </a:lnTo>
                  <a:lnTo>
                    <a:pt x="434" y="935"/>
                  </a:lnTo>
                  <a:lnTo>
                    <a:pt x="409" y="989"/>
                  </a:lnTo>
                  <a:lnTo>
                    <a:pt x="367" y="1044"/>
                  </a:lnTo>
                  <a:lnTo>
                    <a:pt x="309" y="1089"/>
                  </a:lnTo>
                  <a:lnTo>
                    <a:pt x="242" y="1107"/>
                  </a:lnTo>
                  <a:lnTo>
                    <a:pt x="167" y="1089"/>
                  </a:lnTo>
                  <a:lnTo>
                    <a:pt x="117" y="1035"/>
                  </a:lnTo>
                  <a:lnTo>
                    <a:pt x="100" y="971"/>
                  </a:lnTo>
                  <a:lnTo>
                    <a:pt x="117" y="898"/>
                  </a:lnTo>
                  <a:lnTo>
                    <a:pt x="100" y="898"/>
                  </a:lnTo>
                  <a:lnTo>
                    <a:pt x="192" y="635"/>
                  </a:lnTo>
                  <a:lnTo>
                    <a:pt x="217" y="572"/>
                  </a:lnTo>
                  <a:lnTo>
                    <a:pt x="233" y="526"/>
                  </a:lnTo>
                  <a:lnTo>
                    <a:pt x="242" y="499"/>
                  </a:lnTo>
                  <a:lnTo>
                    <a:pt x="242" y="445"/>
                  </a:lnTo>
                  <a:lnTo>
                    <a:pt x="233" y="436"/>
                  </a:lnTo>
                  <a:lnTo>
                    <a:pt x="225" y="418"/>
                  </a:lnTo>
                  <a:lnTo>
                    <a:pt x="208" y="418"/>
                  </a:lnTo>
                  <a:lnTo>
                    <a:pt x="167" y="427"/>
                  </a:lnTo>
                  <a:lnTo>
                    <a:pt x="125" y="463"/>
                  </a:lnTo>
                  <a:lnTo>
                    <a:pt x="83" y="526"/>
                  </a:lnTo>
                  <a:lnTo>
                    <a:pt x="50" y="617"/>
                  </a:lnTo>
                  <a:lnTo>
                    <a:pt x="50" y="635"/>
                  </a:lnTo>
                  <a:lnTo>
                    <a:pt x="42" y="644"/>
                  </a:lnTo>
                  <a:lnTo>
                    <a:pt x="8" y="644"/>
                  </a:lnTo>
                  <a:lnTo>
                    <a:pt x="0" y="635"/>
                  </a:lnTo>
                  <a:lnTo>
                    <a:pt x="0" y="626"/>
                  </a:lnTo>
                  <a:lnTo>
                    <a:pt x="8" y="599"/>
                  </a:lnTo>
                  <a:lnTo>
                    <a:pt x="25" y="554"/>
                  </a:lnTo>
                  <a:lnTo>
                    <a:pt x="58" y="499"/>
                  </a:lnTo>
                  <a:lnTo>
                    <a:pt x="100" y="445"/>
                  </a:lnTo>
                  <a:lnTo>
                    <a:pt x="158" y="399"/>
                  </a:lnTo>
                  <a:lnTo>
                    <a:pt x="225" y="381"/>
                  </a:lnTo>
                  <a:close/>
                  <a:moveTo>
                    <a:pt x="342" y="0"/>
                  </a:moveTo>
                  <a:lnTo>
                    <a:pt x="392" y="0"/>
                  </a:lnTo>
                  <a:lnTo>
                    <a:pt x="417" y="28"/>
                  </a:lnTo>
                  <a:lnTo>
                    <a:pt x="425" y="46"/>
                  </a:lnTo>
                  <a:lnTo>
                    <a:pt x="425" y="64"/>
                  </a:lnTo>
                  <a:lnTo>
                    <a:pt x="417" y="100"/>
                  </a:lnTo>
                  <a:lnTo>
                    <a:pt x="400" y="127"/>
                  </a:lnTo>
                  <a:lnTo>
                    <a:pt x="375" y="146"/>
                  </a:lnTo>
                  <a:lnTo>
                    <a:pt x="342" y="155"/>
                  </a:lnTo>
                  <a:lnTo>
                    <a:pt x="317" y="155"/>
                  </a:lnTo>
                  <a:lnTo>
                    <a:pt x="292" y="127"/>
                  </a:lnTo>
                  <a:lnTo>
                    <a:pt x="284" y="109"/>
                  </a:lnTo>
                  <a:lnTo>
                    <a:pt x="284" y="91"/>
                  </a:lnTo>
                  <a:lnTo>
                    <a:pt x="300" y="37"/>
                  </a:lnTo>
                  <a:lnTo>
                    <a:pt x="317" y="19"/>
                  </a:lnTo>
                  <a:lnTo>
                    <a:pt x="3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6" name="Freeform 120"/>
            <p:cNvSpPr>
              <a:spLocks noEditPoints="1"/>
            </p:cNvSpPr>
            <p:nvPr/>
          </p:nvSpPr>
          <p:spPr bwMode="auto">
            <a:xfrm>
              <a:off x="2435" y="4556"/>
              <a:ext cx="650" cy="1425"/>
            </a:xfrm>
            <a:custGeom>
              <a:avLst/>
              <a:gdLst/>
              <a:ahLst/>
              <a:cxnLst>
                <a:cxn ang="0">
                  <a:pos x="533" y="381"/>
                </a:cxn>
                <a:cxn ang="0">
                  <a:pos x="608" y="517"/>
                </a:cxn>
                <a:cxn ang="0">
                  <a:pos x="600" y="572"/>
                </a:cxn>
                <a:cxn ang="0">
                  <a:pos x="417" y="1270"/>
                </a:cxn>
                <a:cxn ang="0">
                  <a:pos x="283" y="1388"/>
                </a:cxn>
                <a:cxn ang="0">
                  <a:pos x="150" y="1425"/>
                </a:cxn>
                <a:cxn ang="0">
                  <a:pos x="17" y="1370"/>
                </a:cxn>
                <a:cxn ang="0">
                  <a:pos x="0" y="1289"/>
                </a:cxn>
                <a:cxn ang="0">
                  <a:pos x="33" y="1243"/>
                </a:cxn>
                <a:cxn ang="0">
                  <a:pos x="108" y="1234"/>
                </a:cxn>
                <a:cxn ang="0">
                  <a:pos x="133" y="1261"/>
                </a:cxn>
                <a:cxn ang="0">
                  <a:pos x="142" y="1307"/>
                </a:cxn>
                <a:cxn ang="0">
                  <a:pos x="92" y="1370"/>
                </a:cxn>
                <a:cxn ang="0">
                  <a:pos x="142" y="1379"/>
                </a:cxn>
                <a:cxn ang="0">
                  <a:pos x="258" y="1316"/>
                </a:cxn>
                <a:cxn ang="0">
                  <a:pos x="333" y="1171"/>
                </a:cxn>
                <a:cxn ang="0">
                  <a:pos x="500" y="536"/>
                </a:cxn>
                <a:cxn ang="0">
                  <a:pos x="483" y="418"/>
                </a:cxn>
                <a:cxn ang="0">
                  <a:pos x="450" y="399"/>
                </a:cxn>
                <a:cxn ang="0">
                  <a:pos x="325" y="463"/>
                </a:cxn>
                <a:cxn ang="0">
                  <a:pos x="233" y="617"/>
                </a:cxn>
                <a:cxn ang="0">
                  <a:pos x="192" y="626"/>
                </a:cxn>
                <a:cxn ang="0">
                  <a:pos x="183" y="608"/>
                </a:cxn>
                <a:cxn ang="0">
                  <a:pos x="217" y="536"/>
                </a:cxn>
                <a:cxn ang="0">
                  <a:pos x="308" y="427"/>
                </a:cxn>
                <a:cxn ang="0">
                  <a:pos x="450" y="363"/>
                </a:cxn>
                <a:cxn ang="0">
                  <a:pos x="617" y="0"/>
                </a:cxn>
                <a:cxn ang="0">
                  <a:pos x="650" y="46"/>
                </a:cxn>
                <a:cxn ang="0">
                  <a:pos x="642" y="100"/>
                </a:cxn>
                <a:cxn ang="0">
                  <a:pos x="600" y="146"/>
                </a:cxn>
                <a:cxn ang="0">
                  <a:pos x="542" y="155"/>
                </a:cxn>
                <a:cxn ang="0">
                  <a:pos x="508" y="109"/>
                </a:cxn>
                <a:cxn ang="0">
                  <a:pos x="517" y="55"/>
                </a:cxn>
                <a:cxn ang="0">
                  <a:pos x="558" y="9"/>
                </a:cxn>
              </a:cxnLst>
              <a:rect l="0" t="0" r="r" b="b"/>
              <a:pathLst>
                <a:path w="650" h="1425">
                  <a:moveTo>
                    <a:pt x="450" y="363"/>
                  </a:moveTo>
                  <a:lnTo>
                    <a:pt x="533" y="381"/>
                  </a:lnTo>
                  <a:lnTo>
                    <a:pt x="592" y="436"/>
                  </a:lnTo>
                  <a:lnTo>
                    <a:pt x="608" y="517"/>
                  </a:lnTo>
                  <a:lnTo>
                    <a:pt x="600" y="545"/>
                  </a:lnTo>
                  <a:lnTo>
                    <a:pt x="600" y="572"/>
                  </a:lnTo>
                  <a:lnTo>
                    <a:pt x="458" y="1162"/>
                  </a:lnTo>
                  <a:lnTo>
                    <a:pt x="417" y="1270"/>
                  </a:lnTo>
                  <a:lnTo>
                    <a:pt x="358" y="1343"/>
                  </a:lnTo>
                  <a:lnTo>
                    <a:pt x="283" y="1388"/>
                  </a:lnTo>
                  <a:lnTo>
                    <a:pt x="217" y="1416"/>
                  </a:lnTo>
                  <a:lnTo>
                    <a:pt x="150" y="1425"/>
                  </a:lnTo>
                  <a:lnTo>
                    <a:pt x="67" y="1406"/>
                  </a:lnTo>
                  <a:lnTo>
                    <a:pt x="17" y="1370"/>
                  </a:lnTo>
                  <a:lnTo>
                    <a:pt x="0" y="1316"/>
                  </a:lnTo>
                  <a:lnTo>
                    <a:pt x="0" y="1289"/>
                  </a:lnTo>
                  <a:lnTo>
                    <a:pt x="17" y="1261"/>
                  </a:lnTo>
                  <a:lnTo>
                    <a:pt x="33" y="1243"/>
                  </a:lnTo>
                  <a:lnTo>
                    <a:pt x="83" y="1225"/>
                  </a:lnTo>
                  <a:lnTo>
                    <a:pt x="108" y="1234"/>
                  </a:lnTo>
                  <a:lnTo>
                    <a:pt x="125" y="1243"/>
                  </a:lnTo>
                  <a:lnTo>
                    <a:pt x="133" y="1261"/>
                  </a:lnTo>
                  <a:lnTo>
                    <a:pt x="142" y="1289"/>
                  </a:lnTo>
                  <a:lnTo>
                    <a:pt x="142" y="1307"/>
                  </a:lnTo>
                  <a:lnTo>
                    <a:pt x="117" y="1361"/>
                  </a:lnTo>
                  <a:lnTo>
                    <a:pt x="92" y="1370"/>
                  </a:lnTo>
                  <a:lnTo>
                    <a:pt x="117" y="1379"/>
                  </a:lnTo>
                  <a:lnTo>
                    <a:pt x="142" y="1379"/>
                  </a:lnTo>
                  <a:lnTo>
                    <a:pt x="208" y="1361"/>
                  </a:lnTo>
                  <a:lnTo>
                    <a:pt x="258" y="1316"/>
                  </a:lnTo>
                  <a:lnTo>
                    <a:pt x="308" y="1252"/>
                  </a:lnTo>
                  <a:lnTo>
                    <a:pt x="333" y="1171"/>
                  </a:lnTo>
                  <a:lnTo>
                    <a:pt x="350" y="1162"/>
                  </a:lnTo>
                  <a:lnTo>
                    <a:pt x="500" y="536"/>
                  </a:lnTo>
                  <a:lnTo>
                    <a:pt x="500" y="445"/>
                  </a:lnTo>
                  <a:lnTo>
                    <a:pt x="483" y="418"/>
                  </a:lnTo>
                  <a:lnTo>
                    <a:pt x="475" y="409"/>
                  </a:lnTo>
                  <a:lnTo>
                    <a:pt x="450" y="399"/>
                  </a:lnTo>
                  <a:lnTo>
                    <a:pt x="383" y="418"/>
                  </a:lnTo>
                  <a:lnTo>
                    <a:pt x="325" y="463"/>
                  </a:lnTo>
                  <a:lnTo>
                    <a:pt x="275" y="526"/>
                  </a:lnTo>
                  <a:lnTo>
                    <a:pt x="233" y="617"/>
                  </a:lnTo>
                  <a:lnTo>
                    <a:pt x="225" y="626"/>
                  </a:lnTo>
                  <a:lnTo>
                    <a:pt x="192" y="626"/>
                  </a:lnTo>
                  <a:lnTo>
                    <a:pt x="183" y="617"/>
                  </a:lnTo>
                  <a:lnTo>
                    <a:pt x="183" y="608"/>
                  </a:lnTo>
                  <a:lnTo>
                    <a:pt x="192" y="581"/>
                  </a:lnTo>
                  <a:lnTo>
                    <a:pt x="217" y="536"/>
                  </a:lnTo>
                  <a:lnTo>
                    <a:pt x="250" y="481"/>
                  </a:lnTo>
                  <a:lnTo>
                    <a:pt x="308" y="427"/>
                  </a:lnTo>
                  <a:lnTo>
                    <a:pt x="375" y="381"/>
                  </a:lnTo>
                  <a:lnTo>
                    <a:pt x="450" y="363"/>
                  </a:lnTo>
                  <a:close/>
                  <a:moveTo>
                    <a:pt x="592" y="0"/>
                  </a:moveTo>
                  <a:lnTo>
                    <a:pt x="617" y="0"/>
                  </a:lnTo>
                  <a:lnTo>
                    <a:pt x="642" y="28"/>
                  </a:lnTo>
                  <a:lnTo>
                    <a:pt x="650" y="46"/>
                  </a:lnTo>
                  <a:lnTo>
                    <a:pt x="650" y="64"/>
                  </a:lnTo>
                  <a:lnTo>
                    <a:pt x="642" y="100"/>
                  </a:lnTo>
                  <a:lnTo>
                    <a:pt x="625" y="127"/>
                  </a:lnTo>
                  <a:lnTo>
                    <a:pt x="600" y="146"/>
                  </a:lnTo>
                  <a:lnTo>
                    <a:pt x="567" y="155"/>
                  </a:lnTo>
                  <a:lnTo>
                    <a:pt x="542" y="155"/>
                  </a:lnTo>
                  <a:lnTo>
                    <a:pt x="517" y="127"/>
                  </a:lnTo>
                  <a:lnTo>
                    <a:pt x="508" y="109"/>
                  </a:lnTo>
                  <a:lnTo>
                    <a:pt x="508" y="91"/>
                  </a:lnTo>
                  <a:lnTo>
                    <a:pt x="517" y="55"/>
                  </a:lnTo>
                  <a:lnTo>
                    <a:pt x="533" y="28"/>
                  </a:lnTo>
                  <a:lnTo>
                    <a:pt x="558" y="9"/>
                  </a:lnTo>
                  <a:lnTo>
                    <a:pt x="5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auto">
            <a:xfrm>
              <a:off x="4119" y="4057"/>
              <a:ext cx="1075" cy="1343"/>
            </a:xfrm>
            <a:custGeom>
              <a:avLst/>
              <a:gdLst/>
              <a:ahLst/>
              <a:cxnLst>
                <a:cxn ang="0">
                  <a:pos x="658" y="0"/>
                </a:cxn>
                <a:cxn ang="0">
                  <a:pos x="1042" y="0"/>
                </a:cxn>
                <a:cxn ang="0">
                  <a:pos x="1050" y="10"/>
                </a:cxn>
                <a:cxn ang="0">
                  <a:pos x="1067" y="10"/>
                </a:cxn>
                <a:cxn ang="0">
                  <a:pos x="1075" y="28"/>
                </a:cxn>
                <a:cxn ang="0">
                  <a:pos x="1075" y="64"/>
                </a:cxn>
                <a:cxn ang="0">
                  <a:pos x="1067" y="82"/>
                </a:cxn>
                <a:cxn ang="0">
                  <a:pos x="1050" y="82"/>
                </a:cxn>
                <a:cxn ang="0">
                  <a:pos x="1033" y="91"/>
                </a:cxn>
                <a:cxn ang="0">
                  <a:pos x="667" y="91"/>
                </a:cxn>
                <a:cxn ang="0">
                  <a:pos x="525" y="109"/>
                </a:cxn>
                <a:cxn ang="0">
                  <a:pos x="391" y="164"/>
                </a:cxn>
                <a:cxn ang="0">
                  <a:pos x="275" y="245"/>
                </a:cxn>
                <a:cxn ang="0">
                  <a:pos x="183" y="354"/>
                </a:cxn>
                <a:cxn ang="0">
                  <a:pos x="125" y="481"/>
                </a:cxn>
                <a:cxn ang="0">
                  <a:pos x="91" y="626"/>
                </a:cxn>
                <a:cxn ang="0">
                  <a:pos x="1042" y="626"/>
                </a:cxn>
                <a:cxn ang="0">
                  <a:pos x="1050" y="635"/>
                </a:cxn>
                <a:cxn ang="0">
                  <a:pos x="1067" y="635"/>
                </a:cxn>
                <a:cxn ang="0">
                  <a:pos x="1075" y="654"/>
                </a:cxn>
                <a:cxn ang="0">
                  <a:pos x="1075" y="690"/>
                </a:cxn>
                <a:cxn ang="0">
                  <a:pos x="1067" y="708"/>
                </a:cxn>
                <a:cxn ang="0">
                  <a:pos x="1050" y="708"/>
                </a:cxn>
                <a:cxn ang="0">
                  <a:pos x="1033" y="717"/>
                </a:cxn>
                <a:cxn ang="0">
                  <a:pos x="91" y="717"/>
                </a:cxn>
                <a:cxn ang="0">
                  <a:pos x="125" y="862"/>
                </a:cxn>
                <a:cxn ang="0">
                  <a:pos x="183" y="989"/>
                </a:cxn>
                <a:cxn ang="0">
                  <a:pos x="275" y="1098"/>
                </a:cxn>
                <a:cxn ang="0">
                  <a:pos x="391" y="1180"/>
                </a:cxn>
                <a:cxn ang="0">
                  <a:pos x="525" y="1234"/>
                </a:cxn>
                <a:cxn ang="0">
                  <a:pos x="667" y="1252"/>
                </a:cxn>
                <a:cxn ang="0">
                  <a:pos x="1042" y="1252"/>
                </a:cxn>
                <a:cxn ang="0">
                  <a:pos x="1050" y="1261"/>
                </a:cxn>
                <a:cxn ang="0">
                  <a:pos x="1067" y="1261"/>
                </a:cxn>
                <a:cxn ang="0">
                  <a:pos x="1075" y="1279"/>
                </a:cxn>
                <a:cxn ang="0">
                  <a:pos x="1075" y="1316"/>
                </a:cxn>
                <a:cxn ang="0">
                  <a:pos x="1067" y="1334"/>
                </a:cxn>
                <a:cxn ang="0">
                  <a:pos x="1050" y="1334"/>
                </a:cxn>
                <a:cxn ang="0">
                  <a:pos x="1033" y="1343"/>
                </a:cxn>
                <a:cxn ang="0">
                  <a:pos x="658" y="1343"/>
                </a:cxn>
                <a:cxn ang="0">
                  <a:pos x="483" y="1316"/>
                </a:cxn>
                <a:cxn ang="0">
                  <a:pos x="325" y="1252"/>
                </a:cxn>
                <a:cxn ang="0">
                  <a:pos x="191" y="1143"/>
                </a:cxn>
                <a:cxn ang="0">
                  <a:pos x="91" y="1007"/>
                </a:cxn>
                <a:cxn ang="0">
                  <a:pos x="25" y="853"/>
                </a:cxn>
                <a:cxn ang="0">
                  <a:pos x="0" y="672"/>
                </a:cxn>
                <a:cxn ang="0">
                  <a:pos x="25" y="490"/>
                </a:cxn>
                <a:cxn ang="0">
                  <a:pos x="91" y="336"/>
                </a:cxn>
                <a:cxn ang="0">
                  <a:pos x="191" y="200"/>
                </a:cxn>
                <a:cxn ang="0">
                  <a:pos x="325" y="91"/>
                </a:cxn>
                <a:cxn ang="0">
                  <a:pos x="483" y="28"/>
                </a:cxn>
                <a:cxn ang="0">
                  <a:pos x="658" y="0"/>
                </a:cxn>
              </a:cxnLst>
              <a:rect l="0" t="0" r="r" b="b"/>
              <a:pathLst>
                <a:path w="1075" h="1343">
                  <a:moveTo>
                    <a:pt x="658" y="0"/>
                  </a:moveTo>
                  <a:lnTo>
                    <a:pt x="1042" y="0"/>
                  </a:lnTo>
                  <a:lnTo>
                    <a:pt x="1050" y="10"/>
                  </a:lnTo>
                  <a:lnTo>
                    <a:pt x="1067" y="10"/>
                  </a:lnTo>
                  <a:lnTo>
                    <a:pt x="1075" y="28"/>
                  </a:lnTo>
                  <a:lnTo>
                    <a:pt x="1075" y="64"/>
                  </a:lnTo>
                  <a:lnTo>
                    <a:pt x="1067" y="82"/>
                  </a:lnTo>
                  <a:lnTo>
                    <a:pt x="1050" y="82"/>
                  </a:lnTo>
                  <a:lnTo>
                    <a:pt x="1033" y="91"/>
                  </a:lnTo>
                  <a:lnTo>
                    <a:pt x="667" y="91"/>
                  </a:lnTo>
                  <a:lnTo>
                    <a:pt x="525" y="109"/>
                  </a:lnTo>
                  <a:lnTo>
                    <a:pt x="391" y="164"/>
                  </a:lnTo>
                  <a:lnTo>
                    <a:pt x="275" y="245"/>
                  </a:lnTo>
                  <a:lnTo>
                    <a:pt x="183" y="354"/>
                  </a:lnTo>
                  <a:lnTo>
                    <a:pt x="125" y="481"/>
                  </a:lnTo>
                  <a:lnTo>
                    <a:pt x="91" y="626"/>
                  </a:lnTo>
                  <a:lnTo>
                    <a:pt x="1042" y="626"/>
                  </a:lnTo>
                  <a:lnTo>
                    <a:pt x="1050" y="635"/>
                  </a:lnTo>
                  <a:lnTo>
                    <a:pt x="1067" y="635"/>
                  </a:lnTo>
                  <a:lnTo>
                    <a:pt x="1075" y="654"/>
                  </a:lnTo>
                  <a:lnTo>
                    <a:pt x="1075" y="690"/>
                  </a:lnTo>
                  <a:lnTo>
                    <a:pt x="1067" y="708"/>
                  </a:lnTo>
                  <a:lnTo>
                    <a:pt x="1050" y="708"/>
                  </a:lnTo>
                  <a:lnTo>
                    <a:pt x="1033" y="717"/>
                  </a:lnTo>
                  <a:lnTo>
                    <a:pt x="91" y="717"/>
                  </a:lnTo>
                  <a:lnTo>
                    <a:pt x="125" y="862"/>
                  </a:lnTo>
                  <a:lnTo>
                    <a:pt x="183" y="989"/>
                  </a:lnTo>
                  <a:lnTo>
                    <a:pt x="275" y="1098"/>
                  </a:lnTo>
                  <a:lnTo>
                    <a:pt x="391" y="1180"/>
                  </a:lnTo>
                  <a:lnTo>
                    <a:pt x="525" y="1234"/>
                  </a:lnTo>
                  <a:lnTo>
                    <a:pt x="667" y="1252"/>
                  </a:lnTo>
                  <a:lnTo>
                    <a:pt x="1042" y="1252"/>
                  </a:lnTo>
                  <a:lnTo>
                    <a:pt x="1050" y="1261"/>
                  </a:lnTo>
                  <a:lnTo>
                    <a:pt x="1067" y="1261"/>
                  </a:lnTo>
                  <a:lnTo>
                    <a:pt x="1075" y="1279"/>
                  </a:lnTo>
                  <a:lnTo>
                    <a:pt x="1075" y="1316"/>
                  </a:lnTo>
                  <a:lnTo>
                    <a:pt x="1067" y="1334"/>
                  </a:lnTo>
                  <a:lnTo>
                    <a:pt x="1050" y="1334"/>
                  </a:lnTo>
                  <a:lnTo>
                    <a:pt x="1033" y="1343"/>
                  </a:lnTo>
                  <a:lnTo>
                    <a:pt x="658" y="1343"/>
                  </a:lnTo>
                  <a:lnTo>
                    <a:pt x="483" y="1316"/>
                  </a:lnTo>
                  <a:lnTo>
                    <a:pt x="325" y="1252"/>
                  </a:lnTo>
                  <a:lnTo>
                    <a:pt x="191" y="1143"/>
                  </a:lnTo>
                  <a:lnTo>
                    <a:pt x="91" y="1007"/>
                  </a:lnTo>
                  <a:lnTo>
                    <a:pt x="25" y="853"/>
                  </a:lnTo>
                  <a:lnTo>
                    <a:pt x="0" y="672"/>
                  </a:lnTo>
                  <a:lnTo>
                    <a:pt x="25" y="490"/>
                  </a:lnTo>
                  <a:lnTo>
                    <a:pt x="91" y="336"/>
                  </a:lnTo>
                  <a:lnTo>
                    <a:pt x="191" y="200"/>
                  </a:lnTo>
                  <a:lnTo>
                    <a:pt x="325" y="91"/>
                  </a:lnTo>
                  <a:lnTo>
                    <a:pt x="483" y="28"/>
                  </a:lnTo>
                  <a:lnTo>
                    <a:pt x="6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auto">
            <a:xfrm>
              <a:off x="6028" y="3731"/>
              <a:ext cx="1175" cy="15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7" y="0"/>
                </a:cxn>
                <a:cxn ang="0">
                  <a:pos x="1175" y="526"/>
                </a:cxn>
                <a:cxn ang="0">
                  <a:pos x="1125" y="526"/>
                </a:cxn>
                <a:cxn ang="0">
                  <a:pos x="1108" y="381"/>
                </a:cxn>
                <a:cxn ang="0">
                  <a:pos x="1083" y="263"/>
                </a:cxn>
                <a:cxn ang="0">
                  <a:pos x="1033" y="181"/>
                </a:cxn>
                <a:cxn ang="0">
                  <a:pos x="966" y="118"/>
                </a:cxn>
                <a:cxn ang="0">
                  <a:pos x="875" y="82"/>
                </a:cxn>
                <a:cxn ang="0">
                  <a:pos x="741" y="72"/>
                </a:cxn>
                <a:cxn ang="0">
                  <a:pos x="483" y="72"/>
                </a:cxn>
                <a:cxn ang="0">
                  <a:pos x="450" y="82"/>
                </a:cxn>
                <a:cxn ang="0">
                  <a:pos x="433" y="82"/>
                </a:cxn>
                <a:cxn ang="0">
                  <a:pos x="416" y="100"/>
                </a:cxn>
                <a:cxn ang="0">
                  <a:pos x="408" y="118"/>
                </a:cxn>
                <a:cxn ang="0">
                  <a:pos x="408" y="1442"/>
                </a:cxn>
                <a:cxn ang="0">
                  <a:pos x="425" y="1469"/>
                </a:cxn>
                <a:cxn ang="0">
                  <a:pos x="450" y="1488"/>
                </a:cxn>
                <a:cxn ang="0">
                  <a:pos x="516" y="1506"/>
                </a:cxn>
                <a:cxn ang="0">
                  <a:pos x="683" y="1506"/>
                </a:cxn>
                <a:cxn ang="0">
                  <a:pos x="683" y="1578"/>
                </a:cxn>
                <a:cxn ang="0">
                  <a:pos x="608" y="1569"/>
                </a:cxn>
                <a:cxn ang="0">
                  <a:pos x="66" y="1569"/>
                </a:cxn>
                <a:cxn ang="0">
                  <a:pos x="0" y="1578"/>
                </a:cxn>
                <a:cxn ang="0">
                  <a:pos x="0" y="1506"/>
                </a:cxn>
                <a:cxn ang="0">
                  <a:pos x="133" y="1506"/>
                </a:cxn>
                <a:cxn ang="0">
                  <a:pos x="183" y="1488"/>
                </a:cxn>
                <a:cxn ang="0">
                  <a:pos x="208" y="1469"/>
                </a:cxn>
                <a:cxn ang="0">
                  <a:pos x="225" y="1442"/>
                </a:cxn>
                <a:cxn ang="0">
                  <a:pos x="225" y="136"/>
                </a:cxn>
                <a:cxn ang="0">
                  <a:pos x="208" y="109"/>
                </a:cxn>
                <a:cxn ang="0">
                  <a:pos x="183" y="91"/>
                </a:cxn>
                <a:cxn ang="0">
                  <a:pos x="133" y="72"/>
                </a:cxn>
                <a:cxn ang="0">
                  <a:pos x="0" y="72"/>
                </a:cxn>
                <a:cxn ang="0">
                  <a:pos x="0" y="0"/>
                </a:cxn>
              </a:cxnLst>
              <a:rect l="0" t="0" r="r" b="b"/>
              <a:pathLst>
                <a:path w="1175" h="1578">
                  <a:moveTo>
                    <a:pt x="0" y="0"/>
                  </a:moveTo>
                  <a:lnTo>
                    <a:pt x="1117" y="0"/>
                  </a:lnTo>
                  <a:lnTo>
                    <a:pt x="1175" y="526"/>
                  </a:lnTo>
                  <a:lnTo>
                    <a:pt x="1125" y="526"/>
                  </a:lnTo>
                  <a:lnTo>
                    <a:pt x="1108" y="381"/>
                  </a:lnTo>
                  <a:lnTo>
                    <a:pt x="1083" y="263"/>
                  </a:lnTo>
                  <a:lnTo>
                    <a:pt x="1033" y="181"/>
                  </a:lnTo>
                  <a:lnTo>
                    <a:pt x="966" y="118"/>
                  </a:lnTo>
                  <a:lnTo>
                    <a:pt x="875" y="82"/>
                  </a:lnTo>
                  <a:lnTo>
                    <a:pt x="741" y="72"/>
                  </a:lnTo>
                  <a:lnTo>
                    <a:pt x="483" y="72"/>
                  </a:lnTo>
                  <a:lnTo>
                    <a:pt x="450" y="82"/>
                  </a:lnTo>
                  <a:lnTo>
                    <a:pt x="433" y="82"/>
                  </a:lnTo>
                  <a:lnTo>
                    <a:pt x="416" y="100"/>
                  </a:lnTo>
                  <a:lnTo>
                    <a:pt x="408" y="118"/>
                  </a:lnTo>
                  <a:lnTo>
                    <a:pt x="408" y="1442"/>
                  </a:lnTo>
                  <a:lnTo>
                    <a:pt x="425" y="1469"/>
                  </a:lnTo>
                  <a:lnTo>
                    <a:pt x="450" y="1488"/>
                  </a:lnTo>
                  <a:lnTo>
                    <a:pt x="516" y="1506"/>
                  </a:lnTo>
                  <a:lnTo>
                    <a:pt x="683" y="1506"/>
                  </a:lnTo>
                  <a:lnTo>
                    <a:pt x="683" y="1578"/>
                  </a:lnTo>
                  <a:lnTo>
                    <a:pt x="608" y="1569"/>
                  </a:lnTo>
                  <a:lnTo>
                    <a:pt x="66" y="1569"/>
                  </a:lnTo>
                  <a:lnTo>
                    <a:pt x="0" y="1578"/>
                  </a:lnTo>
                  <a:lnTo>
                    <a:pt x="0" y="1506"/>
                  </a:lnTo>
                  <a:lnTo>
                    <a:pt x="133" y="1506"/>
                  </a:lnTo>
                  <a:lnTo>
                    <a:pt x="183" y="1488"/>
                  </a:lnTo>
                  <a:lnTo>
                    <a:pt x="208" y="1469"/>
                  </a:lnTo>
                  <a:lnTo>
                    <a:pt x="225" y="1442"/>
                  </a:lnTo>
                  <a:lnTo>
                    <a:pt x="225" y="136"/>
                  </a:lnTo>
                  <a:lnTo>
                    <a:pt x="208" y="109"/>
                  </a:lnTo>
                  <a:lnTo>
                    <a:pt x="183" y="91"/>
                  </a:lnTo>
                  <a:lnTo>
                    <a:pt x="133" y="72"/>
                  </a:lnTo>
                  <a:lnTo>
                    <a:pt x="0" y="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9" name="Freeform 123"/>
            <p:cNvSpPr>
              <a:spLocks noEditPoints="1"/>
            </p:cNvSpPr>
            <p:nvPr/>
          </p:nvSpPr>
          <p:spPr bwMode="auto">
            <a:xfrm>
              <a:off x="7361" y="4556"/>
              <a:ext cx="459" cy="1107"/>
            </a:xfrm>
            <a:custGeom>
              <a:avLst/>
              <a:gdLst/>
              <a:ahLst/>
              <a:cxnLst>
                <a:cxn ang="0">
                  <a:pos x="300" y="399"/>
                </a:cxn>
                <a:cxn ang="0">
                  <a:pos x="367" y="517"/>
                </a:cxn>
                <a:cxn ang="0">
                  <a:pos x="359" y="572"/>
                </a:cxn>
                <a:cxn ang="0">
                  <a:pos x="325" y="672"/>
                </a:cxn>
                <a:cxn ang="0">
                  <a:pos x="284" y="780"/>
                </a:cxn>
                <a:cxn ang="0">
                  <a:pos x="217" y="962"/>
                </a:cxn>
                <a:cxn ang="0">
                  <a:pos x="209" y="1053"/>
                </a:cxn>
                <a:cxn ang="0">
                  <a:pos x="242" y="1071"/>
                </a:cxn>
                <a:cxn ang="0">
                  <a:pos x="359" y="980"/>
                </a:cxn>
                <a:cxn ang="0">
                  <a:pos x="409" y="862"/>
                </a:cxn>
                <a:cxn ang="0">
                  <a:pos x="417" y="844"/>
                </a:cxn>
                <a:cxn ang="0">
                  <a:pos x="459" y="853"/>
                </a:cxn>
                <a:cxn ang="0">
                  <a:pos x="450" y="889"/>
                </a:cxn>
                <a:cxn ang="0">
                  <a:pos x="409" y="989"/>
                </a:cxn>
                <a:cxn ang="0">
                  <a:pos x="309" y="1089"/>
                </a:cxn>
                <a:cxn ang="0">
                  <a:pos x="167" y="1089"/>
                </a:cxn>
                <a:cxn ang="0">
                  <a:pos x="100" y="971"/>
                </a:cxn>
                <a:cxn ang="0">
                  <a:pos x="100" y="898"/>
                </a:cxn>
                <a:cxn ang="0">
                  <a:pos x="217" y="572"/>
                </a:cxn>
                <a:cxn ang="0">
                  <a:pos x="242" y="499"/>
                </a:cxn>
                <a:cxn ang="0">
                  <a:pos x="234" y="436"/>
                </a:cxn>
                <a:cxn ang="0">
                  <a:pos x="209" y="418"/>
                </a:cxn>
                <a:cxn ang="0">
                  <a:pos x="125" y="463"/>
                </a:cxn>
                <a:cxn ang="0">
                  <a:pos x="50" y="617"/>
                </a:cxn>
                <a:cxn ang="0">
                  <a:pos x="42" y="644"/>
                </a:cxn>
                <a:cxn ang="0">
                  <a:pos x="0" y="635"/>
                </a:cxn>
                <a:cxn ang="0">
                  <a:pos x="9" y="599"/>
                </a:cxn>
                <a:cxn ang="0">
                  <a:pos x="59" y="499"/>
                </a:cxn>
                <a:cxn ang="0">
                  <a:pos x="159" y="399"/>
                </a:cxn>
                <a:cxn ang="0">
                  <a:pos x="342" y="0"/>
                </a:cxn>
                <a:cxn ang="0">
                  <a:pos x="417" y="28"/>
                </a:cxn>
                <a:cxn ang="0">
                  <a:pos x="425" y="64"/>
                </a:cxn>
                <a:cxn ang="0">
                  <a:pos x="400" y="127"/>
                </a:cxn>
                <a:cxn ang="0">
                  <a:pos x="342" y="155"/>
                </a:cxn>
                <a:cxn ang="0">
                  <a:pos x="292" y="127"/>
                </a:cxn>
                <a:cxn ang="0">
                  <a:pos x="284" y="91"/>
                </a:cxn>
                <a:cxn ang="0">
                  <a:pos x="317" y="19"/>
                </a:cxn>
              </a:cxnLst>
              <a:rect l="0" t="0" r="r" b="b"/>
              <a:pathLst>
                <a:path w="459" h="1107">
                  <a:moveTo>
                    <a:pt x="225" y="381"/>
                  </a:moveTo>
                  <a:lnTo>
                    <a:pt x="300" y="399"/>
                  </a:lnTo>
                  <a:lnTo>
                    <a:pt x="350" y="454"/>
                  </a:lnTo>
                  <a:lnTo>
                    <a:pt x="367" y="517"/>
                  </a:lnTo>
                  <a:lnTo>
                    <a:pt x="359" y="545"/>
                  </a:lnTo>
                  <a:lnTo>
                    <a:pt x="359" y="572"/>
                  </a:lnTo>
                  <a:lnTo>
                    <a:pt x="342" y="608"/>
                  </a:lnTo>
                  <a:lnTo>
                    <a:pt x="325" y="672"/>
                  </a:lnTo>
                  <a:lnTo>
                    <a:pt x="300" y="735"/>
                  </a:lnTo>
                  <a:lnTo>
                    <a:pt x="284" y="780"/>
                  </a:lnTo>
                  <a:lnTo>
                    <a:pt x="234" y="908"/>
                  </a:lnTo>
                  <a:lnTo>
                    <a:pt x="217" y="962"/>
                  </a:lnTo>
                  <a:lnTo>
                    <a:pt x="209" y="1016"/>
                  </a:lnTo>
                  <a:lnTo>
                    <a:pt x="209" y="1053"/>
                  </a:lnTo>
                  <a:lnTo>
                    <a:pt x="225" y="1071"/>
                  </a:lnTo>
                  <a:lnTo>
                    <a:pt x="242" y="1071"/>
                  </a:lnTo>
                  <a:lnTo>
                    <a:pt x="300" y="1044"/>
                  </a:lnTo>
                  <a:lnTo>
                    <a:pt x="359" y="980"/>
                  </a:lnTo>
                  <a:lnTo>
                    <a:pt x="400" y="871"/>
                  </a:lnTo>
                  <a:lnTo>
                    <a:pt x="409" y="862"/>
                  </a:lnTo>
                  <a:lnTo>
                    <a:pt x="409" y="853"/>
                  </a:lnTo>
                  <a:lnTo>
                    <a:pt x="417" y="844"/>
                  </a:lnTo>
                  <a:lnTo>
                    <a:pt x="450" y="844"/>
                  </a:lnTo>
                  <a:lnTo>
                    <a:pt x="459" y="853"/>
                  </a:lnTo>
                  <a:lnTo>
                    <a:pt x="459" y="862"/>
                  </a:lnTo>
                  <a:lnTo>
                    <a:pt x="450" y="889"/>
                  </a:lnTo>
                  <a:lnTo>
                    <a:pt x="434" y="935"/>
                  </a:lnTo>
                  <a:lnTo>
                    <a:pt x="409" y="989"/>
                  </a:lnTo>
                  <a:lnTo>
                    <a:pt x="367" y="1044"/>
                  </a:lnTo>
                  <a:lnTo>
                    <a:pt x="309" y="1089"/>
                  </a:lnTo>
                  <a:lnTo>
                    <a:pt x="242" y="1107"/>
                  </a:lnTo>
                  <a:lnTo>
                    <a:pt x="167" y="1089"/>
                  </a:lnTo>
                  <a:lnTo>
                    <a:pt x="117" y="1035"/>
                  </a:lnTo>
                  <a:lnTo>
                    <a:pt x="100" y="971"/>
                  </a:lnTo>
                  <a:lnTo>
                    <a:pt x="117" y="898"/>
                  </a:lnTo>
                  <a:lnTo>
                    <a:pt x="100" y="898"/>
                  </a:lnTo>
                  <a:lnTo>
                    <a:pt x="192" y="635"/>
                  </a:lnTo>
                  <a:lnTo>
                    <a:pt x="217" y="572"/>
                  </a:lnTo>
                  <a:lnTo>
                    <a:pt x="234" y="526"/>
                  </a:lnTo>
                  <a:lnTo>
                    <a:pt x="242" y="499"/>
                  </a:lnTo>
                  <a:lnTo>
                    <a:pt x="242" y="445"/>
                  </a:lnTo>
                  <a:lnTo>
                    <a:pt x="234" y="436"/>
                  </a:lnTo>
                  <a:lnTo>
                    <a:pt x="225" y="418"/>
                  </a:lnTo>
                  <a:lnTo>
                    <a:pt x="209" y="418"/>
                  </a:lnTo>
                  <a:lnTo>
                    <a:pt x="167" y="427"/>
                  </a:lnTo>
                  <a:lnTo>
                    <a:pt x="125" y="463"/>
                  </a:lnTo>
                  <a:lnTo>
                    <a:pt x="84" y="526"/>
                  </a:lnTo>
                  <a:lnTo>
                    <a:pt x="50" y="617"/>
                  </a:lnTo>
                  <a:lnTo>
                    <a:pt x="50" y="635"/>
                  </a:lnTo>
                  <a:lnTo>
                    <a:pt x="42" y="644"/>
                  </a:lnTo>
                  <a:lnTo>
                    <a:pt x="9" y="644"/>
                  </a:lnTo>
                  <a:lnTo>
                    <a:pt x="0" y="635"/>
                  </a:lnTo>
                  <a:lnTo>
                    <a:pt x="0" y="626"/>
                  </a:lnTo>
                  <a:lnTo>
                    <a:pt x="9" y="599"/>
                  </a:lnTo>
                  <a:lnTo>
                    <a:pt x="25" y="554"/>
                  </a:lnTo>
                  <a:lnTo>
                    <a:pt x="59" y="499"/>
                  </a:lnTo>
                  <a:lnTo>
                    <a:pt x="100" y="445"/>
                  </a:lnTo>
                  <a:lnTo>
                    <a:pt x="159" y="399"/>
                  </a:lnTo>
                  <a:lnTo>
                    <a:pt x="225" y="381"/>
                  </a:lnTo>
                  <a:close/>
                  <a:moveTo>
                    <a:pt x="342" y="0"/>
                  </a:moveTo>
                  <a:lnTo>
                    <a:pt x="392" y="0"/>
                  </a:lnTo>
                  <a:lnTo>
                    <a:pt x="417" y="28"/>
                  </a:lnTo>
                  <a:lnTo>
                    <a:pt x="425" y="46"/>
                  </a:lnTo>
                  <a:lnTo>
                    <a:pt x="425" y="64"/>
                  </a:lnTo>
                  <a:lnTo>
                    <a:pt x="417" y="100"/>
                  </a:lnTo>
                  <a:lnTo>
                    <a:pt x="400" y="127"/>
                  </a:lnTo>
                  <a:lnTo>
                    <a:pt x="375" y="146"/>
                  </a:lnTo>
                  <a:lnTo>
                    <a:pt x="342" y="155"/>
                  </a:lnTo>
                  <a:lnTo>
                    <a:pt x="317" y="155"/>
                  </a:lnTo>
                  <a:lnTo>
                    <a:pt x="292" y="127"/>
                  </a:lnTo>
                  <a:lnTo>
                    <a:pt x="284" y="109"/>
                  </a:lnTo>
                  <a:lnTo>
                    <a:pt x="284" y="91"/>
                  </a:lnTo>
                  <a:lnTo>
                    <a:pt x="300" y="37"/>
                  </a:lnTo>
                  <a:lnTo>
                    <a:pt x="317" y="19"/>
                  </a:lnTo>
                  <a:lnTo>
                    <a:pt x="3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0" name="Freeform 124"/>
            <p:cNvSpPr>
              <a:spLocks noEditPoints="1"/>
            </p:cNvSpPr>
            <p:nvPr/>
          </p:nvSpPr>
          <p:spPr bwMode="auto">
            <a:xfrm>
              <a:off x="7903" y="4556"/>
              <a:ext cx="650" cy="1425"/>
            </a:xfrm>
            <a:custGeom>
              <a:avLst/>
              <a:gdLst/>
              <a:ahLst/>
              <a:cxnLst>
                <a:cxn ang="0">
                  <a:pos x="534" y="381"/>
                </a:cxn>
                <a:cxn ang="0">
                  <a:pos x="609" y="517"/>
                </a:cxn>
                <a:cxn ang="0">
                  <a:pos x="600" y="572"/>
                </a:cxn>
                <a:cxn ang="0">
                  <a:pos x="417" y="1270"/>
                </a:cxn>
                <a:cxn ang="0">
                  <a:pos x="283" y="1388"/>
                </a:cxn>
                <a:cxn ang="0">
                  <a:pos x="150" y="1425"/>
                </a:cxn>
                <a:cxn ang="0">
                  <a:pos x="17" y="1370"/>
                </a:cxn>
                <a:cxn ang="0">
                  <a:pos x="0" y="1289"/>
                </a:cxn>
                <a:cxn ang="0">
                  <a:pos x="33" y="1243"/>
                </a:cxn>
                <a:cxn ang="0">
                  <a:pos x="108" y="1234"/>
                </a:cxn>
                <a:cxn ang="0">
                  <a:pos x="133" y="1261"/>
                </a:cxn>
                <a:cxn ang="0">
                  <a:pos x="142" y="1307"/>
                </a:cxn>
                <a:cxn ang="0">
                  <a:pos x="92" y="1370"/>
                </a:cxn>
                <a:cxn ang="0">
                  <a:pos x="142" y="1379"/>
                </a:cxn>
                <a:cxn ang="0">
                  <a:pos x="292" y="1270"/>
                </a:cxn>
                <a:cxn ang="0">
                  <a:pos x="350" y="1162"/>
                </a:cxn>
                <a:cxn ang="0">
                  <a:pos x="500" y="445"/>
                </a:cxn>
                <a:cxn ang="0">
                  <a:pos x="475" y="409"/>
                </a:cxn>
                <a:cxn ang="0">
                  <a:pos x="384" y="418"/>
                </a:cxn>
                <a:cxn ang="0">
                  <a:pos x="275" y="526"/>
                </a:cxn>
                <a:cxn ang="0">
                  <a:pos x="225" y="626"/>
                </a:cxn>
                <a:cxn ang="0">
                  <a:pos x="183" y="617"/>
                </a:cxn>
                <a:cxn ang="0">
                  <a:pos x="192" y="581"/>
                </a:cxn>
                <a:cxn ang="0">
                  <a:pos x="250" y="481"/>
                </a:cxn>
                <a:cxn ang="0">
                  <a:pos x="375" y="381"/>
                </a:cxn>
                <a:cxn ang="0">
                  <a:pos x="592" y="0"/>
                </a:cxn>
                <a:cxn ang="0">
                  <a:pos x="642" y="28"/>
                </a:cxn>
                <a:cxn ang="0">
                  <a:pos x="650" y="64"/>
                </a:cxn>
                <a:cxn ang="0">
                  <a:pos x="625" y="127"/>
                </a:cxn>
                <a:cxn ang="0">
                  <a:pos x="567" y="155"/>
                </a:cxn>
                <a:cxn ang="0">
                  <a:pos x="517" y="127"/>
                </a:cxn>
                <a:cxn ang="0">
                  <a:pos x="509" y="91"/>
                </a:cxn>
                <a:cxn ang="0">
                  <a:pos x="534" y="28"/>
                </a:cxn>
                <a:cxn ang="0">
                  <a:pos x="592" y="0"/>
                </a:cxn>
              </a:cxnLst>
              <a:rect l="0" t="0" r="r" b="b"/>
              <a:pathLst>
                <a:path w="650" h="1425">
                  <a:moveTo>
                    <a:pt x="450" y="363"/>
                  </a:moveTo>
                  <a:lnTo>
                    <a:pt x="534" y="381"/>
                  </a:lnTo>
                  <a:lnTo>
                    <a:pt x="592" y="436"/>
                  </a:lnTo>
                  <a:lnTo>
                    <a:pt x="609" y="517"/>
                  </a:lnTo>
                  <a:lnTo>
                    <a:pt x="600" y="545"/>
                  </a:lnTo>
                  <a:lnTo>
                    <a:pt x="600" y="572"/>
                  </a:lnTo>
                  <a:lnTo>
                    <a:pt x="459" y="1162"/>
                  </a:lnTo>
                  <a:lnTo>
                    <a:pt x="417" y="1270"/>
                  </a:lnTo>
                  <a:lnTo>
                    <a:pt x="358" y="1343"/>
                  </a:lnTo>
                  <a:lnTo>
                    <a:pt x="283" y="1388"/>
                  </a:lnTo>
                  <a:lnTo>
                    <a:pt x="217" y="1416"/>
                  </a:lnTo>
                  <a:lnTo>
                    <a:pt x="150" y="1425"/>
                  </a:lnTo>
                  <a:lnTo>
                    <a:pt x="67" y="1406"/>
                  </a:lnTo>
                  <a:lnTo>
                    <a:pt x="17" y="1370"/>
                  </a:lnTo>
                  <a:lnTo>
                    <a:pt x="0" y="1316"/>
                  </a:lnTo>
                  <a:lnTo>
                    <a:pt x="0" y="1289"/>
                  </a:lnTo>
                  <a:lnTo>
                    <a:pt x="17" y="1261"/>
                  </a:lnTo>
                  <a:lnTo>
                    <a:pt x="33" y="1243"/>
                  </a:lnTo>
                  <a:lnTo>
                    <a:pt x="83" y="1225"/>
                  </a:lnTo>
                  <a:lnTo>
                    <a:pt x="108" y="1234"/>
                  </a:lnTo>
                  <a:lnTo>
                    <a:pt x="125" y="1243"/>
                  </a:lnTo>
                  <a:lnTo>
                    <a:pt x="133" y="1261"/>
                  </a:lnTo>
                  <a:lnTo>
                    <a:pt x="142" y="1289"/>
                  </a:lnTo>
                  <a:lnTo>
                    <a:pt x="142" y="1307"/>
                  </a:lnTo>
                  <a:lnTo>
                    <a:pt x="117" y="1361"/>
                  </a:lnTo>
                  <a:lnTo>
                    <a:pt x="92" y="1370"/>
                  </a:lnTo>
                  <a:lnTo>
                    <a:pt x="117" y="1379"/>
                  </a:lnTo>
                  <a:lnTo>
                    <a:pt x="142" y="1379"/>
                  </a:lnTo>
                  <a:lnTo>
                    <a:pt x="225" y="1352"/>
                  </a:lnTo>
                  <a:lnTo>
                    <a:pt x="292" y="1270"/>
                  </a:lnTo>
                  <a:lnTo>
                    <a:pt x="333" y="1171"/>
                  </a:lnTo>
                  <a:lnTo>
                    <a:pt x="350" y="1162"/>
                  </a:lnTo>
                  <a:lnTo>
                    <a:pt x="500" y="536"/>
                  </a:lnTo>
                  <a:lnTo>
                    <a:pt x="500" y="445"/>
                  </a:lnTo>
                  <a:lnTo>
                    <a:pt x="484" y="418"/>
                  </a:lnTo>
                  <a:lnTo>
                    <a:pt x="475" y="409"/>
                  </a:lnTo>
                  <a:lnTo>
                    <a:pt x="450" y="399"/>
                  </a:lnTo>
                  <a:lnTo>
                    <a:pt x="384" y="418"/>
                  </a:lnTo>
                  <a:lnTo>
                    <a:pt x="325" y="463"/>
                  </a:lnTo>
                  <a:lnTo>
                    <a:pt x="275" y="526"/>
                  </a:lnTo>
                  <a:lnTo>
                    <a:pt x="233" y="617"/>
                  </a:lnTo>
                  <a:lnTo>
                    <a:pt x="225" y="626"/>
                  </a:lnTo>
                  <a:lnTo>
                    <a:pt x="192" y="626"/>
                  </a:lnTo>
                  <a:lnTo>
                    <a:pt x="183" y="617"/>
                  </a:lnTo>
                  <a:lnTo>
                    <a:pt x="183" y="608"/>
                  </a:lnTo>
                  <a:lnTo>
                    <a:pt x="192" y="581"/>
                  </a:lnTo>
                  <a:lnTo>
                    <a:pt x="217" y="536"/>
                  </a:lnTo>
                  <a:lnTo>
                    <a:pt x="250" y="481"/>
                  </a:lnTo>
                  <a:lnTo>
                    <a:pt x="308" y="427"/>
                  </a:lnTo>
                  <a:lnTo>
                    <a:pt x="375" y="381"/>
                  </a:lnTo>
                  <a:lnTo>
                    <a:pt x="450" y="363"/>
                  </a:lnTo>
                  <a:close/>
                  <a:moveTo>
                    <a:pt x="592" y="0"/>
                  </a:moveTo>
                  <a:lnTo>
                    <a:pt x="617" y="0"/>
                  </a:lnTo>
                  <a:lnTo>
                    <a:pt x="642" y="28"/>
                  </a:lnTo>
                  <a:lnTo>
                    <a:pt x="650" y="46"/>
                  </a:lnTo>
                  <a:lnTo>
                    <a:pt x="650" y="64"/>
                  </a:lnTo>
                  <a:lnTo>
                    <a:pt x="642" y="100"/>
                  </a:lnTo>
                  <a:lnTo>
                    <a:pt x="625" y="127"/>
                  </a:lnTo>
                  <a:lnTo>
                    <a:pt x="600" y="146"/>
                  </a:lnTo>
                  <a:lnTo>
                    <a:pt x="567" y="155"/>
                  </a:lnTo>
                  <a:lnTo>
                    <a:pt x="542" y="155"/>
                  </a:lnTo>
                  <a:lnTo>
                    <a:pt x="517" y="127"/>
                  </a:lnTo>
                  <a:lnTo>
                    <a:pt x="509" y="109"/>
                  </a:lnTo>
                  <a:lnTo>
                    <a:pt x="509" y="91"/>
                  </a:lnTo>
                  <a:lnTo>
                    <a:pt x="517" y="55"/>
                  </a:lnTo>
                  <a:lnTo>
                    <a:pt x="534" y="28"/>
                  </a:lnTo>
                  <a:lnTo>
                    <a:pt x="559" y="9"/>
                  </a:lnTo>
                  <a:lnTo>
                    <a:pt x="5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1" name="Freeform 125"/>
            <p:cNvSpPr>
              <a:spLocks/>
            </p:cNvSpPr>
            <p:nvPr/>
          </p:nvSpPr>
          <p:spPr bwMode="auto">
            <a:xfrm>
              <a:off x="9587" y="4057"/>
              <a:ext cx="1309" cy="1343"/>
            </a:xfrm>
            <a:custGeom>
              <a:avLst/>
              <a:gdLst/>
              <a:ahLst/>
              <a:cxnLst>
                <a:cxn ang="0">
                  <a:pos x="658" y="0"/>
                </a:cxn>
                <a:cxn ang="0">
                  <a:pos x="1267" y="0"/>
                </a:cxn>
                <a:cxn ang="0">
                  <a:pos x="1284" y="10"/>
                </a:cxn>
                <a:cxn ang="0">
                  <a:pos x="1300" y="10"/>
                </a:cxn>
                <a:cxn ang="0">
                  <a:pos x="1309" y="28"/>
                </a:cxn>
                <a:cxn ang="0">
                  <a:pos x="1309" y="64"/>
                </a:cxn>
                <a:cxn ang="0">
                  <a:pos x="1300" y="82"/>
                </a:cxn>
                <a:cxn ang="0">
                  <a:pos x="1284" y="82"/>
                </a:cxn>
                <a:cxn ang="0">
                  <a:pos x="1267" y="91"/>
                </a:cxn>
                <a:cxn ang="0">
                  <a:pos x="658" y="91"/>
                </a:cxn>
                <a:cxn ang="0">
                  <a:pos x="500" y="109"/>
                </a:cxn>
                <a:cxn ang="0">
                  <a:pos x="358" y="173"/>
                </a:cxn>
                <a:cxn ang="0">
                  <a:pos x="242" y="264"/>
                </a:cxn>
                <a:cxn ang="0">
                  <a:pos x="158" y="381"/>
                </a:cxn>
                <a:cxn ang="0">
                  <a:pos x="100" y="518"/>
                </a:cxn>
                <a:cxn ang="0">
                  <a:pos x="83" y="672"/>
                </a:cxn>
                <a:cxn ang="0">
                  <a:pos x="100" y="826"/>
                </a:cxn>
                <a:cxn ang="0">
                  <a:pos x="158" y="962"/>
                </a:cxn>
                <a:cxn ang="0">
                  <a:pos x="242" y="1080"/>
                </a:cxn>
                <a:cxn ang="0">
                  <a:pos x="358" y="1171"/>
                </a:cxn>
                <a:cxn ang="0">
                  <a:pos x="500" y="1234"/>
                </a:cxn>
                <a:cxn ang="0">
                  <a:pos x="658" y="1252"/>
                </a:cxn>
                <a:cxn ang="0">
                  <a:pos x="1267" y="1252"/>
                </a:cxn>
                <a:cxn ang="0">
                  <a:pos x="1284" y="1261"/>
                </a:cxn>
                <a:cxn ang="0">
                  <a:pos x="1300" y="1261"/>
                </a:cxn>
                <a:cxn ang="0">
                  <a:pos x="1309" y="1279"/>
                </a:cxn>
                <a:cxn ang="0">
                  <a:pos x="1309" y="1316"/>
                </a:cxn>
                <a:cxn ang="0">
                  <a:pos x="1300" y="1334"/>
                </a:cxn>
                <a:cxn ang="0">
                  <a:pos x="1284" y="1334"/>
                </a:cxn>
                <a:cxn ang="0">
                  <a:pos x="1267" y="1343"/>
                </a:cxn>
                <a:cxn ang="0">
                  <a:pos x="658" y="1343"/>
                </a:cxn>
                <a:cxn ang="0">
                  <a:pos x="483" y="1316"/>
                </a:cxn>
                <a:cxn ang="0">
                  <a:pos x="325" y="1252"/>
                </a:cxn>
                <a:cxn ang="0">
                  <a:pos x="192" y="1143"/>
                </a:cxn>
                <a:cxn ang="0">
                  <a:pos x="92" y="1007"/>
                </a:cxn>
                <a:cxn ang="0">
                  <a:pos x="25" y="853"/>
                </a:cxn>
                <a:cxn ang="0">
                  <a:pos x="0" y="672"/>
                </a:cxn>
                <a:cxn ang="0">
                  <a:pos x="25" y="490"/>
                </a:cxn>
                <a:cxn ang="0">
                  <a:pos x="92" y="336"/>
                </a:cxn>
                <a:cxn ang="0">
                  <a:pos x="192" y="200"/>
                </a:cxn>
                <a:cxn ang="0">
                  <a:pos x="325" y="91"/>
                </a:cxn>
                <a:cxn ang="0">
                  <a:pos x="483" y="28"/>
                </a:cxn>
                <a:cxn ang="0">
                  <a:pos x="658" y="0"/>
                </a:cxn>
              </a:cxnLst>
              <a:rect l="0" t="0" r="r" b="b"/>
              <a:pathLst>
                <a:path w="1309" h="1343">
                  <a:moveTo>
                    <a:pt x="658" y="0"/>
                  </a:moveTo>
                  <a:lnTo>
                    <a:pt x="1267" y="0"/>
                  </a:lnTo>
                  <a:lnTo>
                    <a:pt x="1284" y="10"/>
                  </a:lnTo>
                  <a:lnTo>
                    <a:pt x="1300" y="10"/>
                  </a:lnTo>
                  <a:lnTo>
                    <a:pt x="1309" y="28"/>
                  </a:lnTo>
                  <a:lnTo>
                    <a:pt x="1309" y="64"/>
                  </a:lnTo>
                  <a:lnTo>
                    <a:pt x="1300" y="82"/>
                  </a:lnTo>
                  <a:lnTo>
                    <a:pt x="1284" y="82"/>
                  </a:lnTo>
                  <a:lnTo>
                    <a:pt x="1267" y="91"/>
                  </a:lnTo>
                  <a:lnTo>
                    <a:pt x="658" y="91"/>
                  </a:lnTo>
                  <a:lnTo>
                    <a:pt x="500" y="109"/>
                  </a:lnTo>
                  <a:lnTo>
                    <a:pt x="358" y="173"/>
                  </a:lnTo>
                  <a:lnTo>
                    <a:pt x="242" y="264"/>
                  </a:lnTo>
                  <a:lnTo>
                    <a:pt x="158" y="381"/>
                  </a:lnTo>
                  <a:lnTo>
                    <a:pt x="100" y="518"/>
                  </a:lnTo>
                  <a:lnTo>
                    <a:pt x="83" y="672"/>
                  </a:lnTo>
                  <a:lnTo>
                    <a:pt x="100" y="826"/>
                  </a:lnTo>
                  <a:lnTo>
                    <a:pt x="158" y="962"/>
                  </a:lnTo>
                  <a:lnTo>
                    <a:pt x="242" y="1080"/>
                  </a:lnTo>
                  <a:lnTo>
                    <a:pt x="358" y="1171"/>
                  </a:lnTo>
                  <a:lnTo>
                    <a:pt x="500" y="1234"/>
                  </a:lnTo>
                  <a:lnTo>
                    <a:pt x="658" y="1252"/>
                  </a:lnTo>
                  <a:lnTo>
                    <a:pt x="1267" y="1252"/>
                  </a:lnTo>
                  <a:lnTo>
                    <a:pt x="1284" y="1261"/>
                  </a:lnTo>
                  <a:lnTo>
                    <a:pt x="1300" y="1261"/>
                  </a:lnTo>
                  <a:lnTo>
                    <a:pt x="1309" y="1279"/>
                  </a:lnTo>
                  <a:lnTo>
                    <a:pt x="1309" y="1316"/>
                  </a:lnTo>
                  <a:lnTo>
                    <a:pt x="1300" y="1334"/>
                  </a:lnTo>
                  <a:lnTo>
                    <a:pt x="1284" y="1334"/>
                  </a:lnTo>
                  <a:lnTo>
                    <a:pt x="1267" y="1343"/>
                  </a:lnTo>
                  <a:lnTo>
                    <a:pt x="658" y="1343"/>
                  </a:lnTo>
                  <a:lnTo>
                    <a:pt x="483" y="1316"/>
                  </a:lnTo>
                  <a:lnTo>
                    <a:pt x="325" y="1252"/>
                  </a:lnTo>
                  <a:lnTo>
                    <a:pt x="192" y="1143"/>
                  </a:lnTo>
                  <a:lnTo>
                    <a:pt x="92" y="1007"/>
                  </a:lnTo>
                  <a:lnTo>
                    <a:pt x="25" y="853"/>
                  </a:lnTo>
                  <a:lnTo>
                    <a:pt x="0" y="672"/>
                  </a:lnTo>
                  <a:lnTo>
                    <a:pt x="25" y="490"/>
                  </a:lnTo>
                  <a:lnTo>
                    <a:pt x="92" y="336"/>
                  </a:lnTo>
                  <a:lnTo>
                    <a:pt x="192" y="200"/>
                  </a:lnTo>
                  <a:lnTo>
                    <a:pt x="325" y="91"/>
                  </a:lnTo>
                  <a:lnTo>
                    <a:pt x="483" y="28"/>
                  </a:lnTo>
                  <a:lnTo>
                    <a:pt x="6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2" name="Freeform 126"/>
            <p:cNvSpPr>
              <a:spLocks/>
            </p:cNvSpPr>
            <p:nvPr/>
          </p:nvSpPr>
          <p:spPr bwMode="auto">
            <a:xfrm>
              <a:off x="11737" y="3722"/>
              <a:ext cx="1801" cy="1587"/>
            </a:xfrm>
            <a:custGeom>
              <a:avLst/>
              <a:gdLst/>
              <a:ahLst/>
              <a:cxnLst>
                <a:cxn ang="0">
                  <a:pos x="517" y="0"/>
                </a:cxn>
                <a:cxn ang="0">
                  <a:pos x="726" y="9"/>
                </a:cxn>
                <a:cxn ang="0">
                  <a:pos x="951" y="0"/>
                </a:cxn>
                <a:cxn ang="0">
                  <a:pos x="967" y="45"/>
                </a:cxn>
                <a:cxn ang="0">
                  <a:pos x="942" y="72"/>
                </a:cxn>
                <a:cxn ang="0">
                  <a:pos x="809" y="81"/>
                </a:cxn>
                <a:cxn ang="0">
                  <a:pos x="734" y="127"/>
                </a:cxn>
                <a:cxn ang="0">
                  <a:pos x="592" y="726"/>
                </a:cxn>
                <a:cxn ang="0">
                  <a:pos x="1367" y="163"/>
                </a:cxn>
                <a:cxn ang="0">
                  <a:pos x="1376" y="100"/>
                </a:cxn>
                <a:cxn ang="0">
                  <a:pos x="1292" y="81"/>
                </a:cxn>
                <a:cxn ang="0">
                  <a:pos x="1192" y="72"/>
                </a:cxn>
                <a:cxn ang="0">
                  <a:pos x="1176" y="27"/>
                </a:cxn>
                <a:cxn ang="0">
                  <a:pos x="1192" y="0"/>
                </a:cxn>
                <a:cxn ang="0">
                  <a:pos x="1426" y="9"/>
                </a:cxn>
                <a:cxn ang="0">
                  <a:pos x="1626" y="0"/>
                </a:cxn>
                <a:cxn ang="0">
                  <a:pos x="1801" y="18"/>
                </a:cxn>
                <a:cxn ang="0">
                  <a:pos x="1793" y="63"/>
                </a:cxn>
                <a:cxn ang="0">
                  <a:pos x="1726" y="72"/>
                </a:cxn>
                <a:cxn ang="0">
                  <a:pos x="1584" y="100"/>
                </a:cxn>
                <a:cxn ang="0">
                  <a:pos x="1551" y="181"/>
                </a:cxn>
                <a:cxn ang="0">
                  <a:pos x="1267" y="1424"/>
                </a:cxn>
                <a:cxn ang="0">
                  <a:pos x="1259" y="1460"/>
                </a:cxn>
                <a:cxn ang="0">
                  <a:pos x="1301" y="1497"/>
                </a:cxn>
                <a:cxn ang="0">
                  <a:pos x="1459" y="1506"/>
                </a:cxn>
                <a:cxn ang="0">
                  <a:pos x="1451" y="1560"/>
                </a:cxn>
                <a:cxn ang="0">
                  <a:pos x="1076" y="1569"/>
                </a:cxn>
                <a:cxn ang="0">
                  <a:pos x="859" y="1578"/>
                </a:cxn>
                <a:cxn ang="0">
                  <a:pos x="842" y="1533"/>
                </a:cxn>
                <a:cxn ang="0">
                  <a:pos x="859" y="1506"/>
                </a:cxn>
                <a:cxn ang="0">
                  <a:pos x="1051" y="1487"/>
                </a:cxn>
                <a:cxn ang="0">
                  <a:pos x="1092" y="1397"/>
                </a:cxn>
                <a:cxn ang="0">
                  <a:pos x="1142" y="1179"/>
                </a:cxn>
                <a:cxn ang="0">
                  <a:pos x="1234" y="798"/>
                </a:cxn>
                <a:cxn ang="0">
                  <a:pos x="434" y="1433"/>
                </a:cxn>
                <a:cxn ang="0">
                  <a:pos x="426" y="1451"/>
                </a:cxn>
                <a:cxn ang="0">
                  <a:pos x="442" y="1497"/>
                </a:cxn>
                <a:cxn ang="0">
                  <a:pos x="609" y="1506"/>
                </a:cxn>
                <a:cxn ang="0">
                  <a:pos x="626" y="1551"/>
                </a:cxn>
                <a:cxn ang="0">
                  <a:pos x="609" y="1578"/>
                </a:cxn>
                <a:cxn ang="0">
                  <a:pos x="167" y="1587"/>
                </a:cxn>
                <a:cxn ang="0">
                  <a:pos x="0" y="1569"/>
                </a:cxn>
                <a:cxn ang="0">
                  <a:pos x="9" y="1524"/>
                </a:cxn>
                <a:cxn ang="0">
                  <a:pos x="159" y="1515"/>
                </a:cxn>
                <a:cxn ang="0">
                  <a:pos x="234" y="1460"/>
                </a:cxn>
                <a:cxn ang="0">
                  <a:pos x="534" y="163"/>
                </a:cxn>
                <a:cxn ang="0">
                  <a:pos x="542" y="118"/>
                </a:cxn>
                <a:cxn ang="0">
                  <a:pos x="526" y="91"/>
                </a:cxn>
                <a:cxn ang="0">
                  <a:pos x="484" y="81"/>
                </a:cxn>
                <a:cxn ang="0">
                  <a:pos x="359" y="72"/>
                </a:cxn>
                <a:cxn ang="0">
                  <a:pos x="342" y="27"/>
                </a:cxn>
                <a:cxn ang="0">
                  <a:pos x="359" y="0"/>
                </a:cxn>
              </a:cxnLst>
              <a:rect l="0" t="0" r="r" b="b"/>
              <a:pathLst>
                <a:path w="1801" h="1587">
                  <a:moveTo>
                    <a:pt x="359" y="0"/>
                  </a:moveTo>
                  <a:lnTo>
                    <a:pt x="517" y="0"/>
                  </a:lnTo>
                  <a:lnTo>
                    <a:pt x="592" y="9"/>
                  </a:lnTo>
                  <a:lnTo>
                    <a:pt x="726" y="9"/>
                  </a:lnTo>
                  <a:lnTo>
                    <a:pt x="801" y="0"/>
                  </a:lnTo>
                  <a:lnTo>
                    <a:pt x="951" y="0"/>
                  </a:lnTo>
                  <a:lnTo>
                    <a:pt x="967" y="18"/>
                  </a:lnTo>
                  <a:lnTo>
                    <a:pt x="967" y="45"/>
                  </a:lnTo>
                  <a:lnTo>
                    <a:pt x="959" y="63"/>
                  </a:lnTo>
                  <a:lnTo>
                    <a:pt x="942" y="72"/>
                  </a:lnTo>
                  <a:lnTo>
                    <a:pt x="901" y="72"/>
                  </a:lnTo>
                  <a:lnTo>
                    <a:pt x="809" y="81"/>
                  </a:lnTo>
                  <a:lnTo>
                    <a:pt x="759" y="100"/>
                  </a:lnTo>
                  <a:lnTo>
                    <a:pt x="734" y="127"/>
                  </a:lnTo>
                  <a:lnTo>
                    <a:pt x="717" y="181"/>
                  </a:lnTo>
                  <a:lnTo>
                    <a:pt x="592" y="726"/>
                  </a:lnTo>
                  <a:lnTo>
                    <a:pt x="1242" y="726"/>
                  </a:lnTo>
                  <a:lnTo>
                    <a:pt x="1367" y="163"/>
                  </a:lnTo>
                  <a:lnTo>
                    <a:pt x="1376" y="145"/>
                  </a:lnTo>
                  <a:lnTo>
                    <a:pt x="1376" y="100"/>
                  </a:lnTo>
                  <a:lnTo>
                    <a:pt x="1342" y="81"/>
                  </a:lnTo>
                  <a:lnTo>
                    <a:pt x="1292" y="81"/>
                  </a:lnTo>
                  <a:lnTo>
                    <a:pt x="1276" y="72"/>
                  </a:lnTo>
                  <a:lnTo>
                    <a:pt x="1192" y="72"/>
                  </a:lnTo>
                  <a:lnTo>
                    <a:pt x="1176" y="63"/>
                  </a:lnTo>
                  <a:lnTo>
                    <a:pt x="1176" y="27"/>
                  </a:lnTo>
                  <a:lnTo>
                    <a:pt x="1184" y="9"/>
                  </a:lnTo>
                  <a:lnTo>
                    <a:pt x="1192" y="0"/>
                  </a:lnTo>
                  <a:lnTo>
                    <a:pt x="1351" y="0"/>
                  </a:lnTo>
                  <a:lnTo>
                    <a:pt x="1426" y="9"/>
                  </a:lnTo>
                  <a:lnTo>
                    <a:pt x="1551" y="9"/>
                  </a:lnTo>
                  <a:lnTo>
                    <a:pt x="1626" y="0"/>
                  </a:lnTo>
                  <a:lnTo>
                    <a:pt x="1784" y="0"/>
                  </a:lnTo>
                  <a:lnTo>
                    <a:pt x="1801" y="18"/>
                  </a:lnTo>
                  <a:lnTo>
                    <a:pt x="1801" y="45"/>
                  </a:lnTo>
                  <a:lnTo>
                    <a:pt x="1793" y="63"/>
                  </a:lnTo>
                  <a:lnTo>
                    <a:pt x="1776" y="72"/>
                  </a:lnTo>
                  <a:lnTo>
                    <a:pt x="1726" y="72"/>
                  </a:lnTo>
                  <a:lnTo>
                    <a:pt x="1634" y="81"/>
                  </a:lnTo>
                  <a:lnTo>
                    <a:pt x="1584" y="100"/>
                  </a:lnTo>
                  <a:lnTo>
                    <a:pt x="1568" y="127"/>
                  </a:lnTo>
                  <a:lnTo>
                    <a:pt x="1551" y="181"/>
                  </a:lnTo>
                  <a:lnTo>
                    <a:pt x="1559" y="172"/>
                  </a:lnTo>
                  <a:lnTo>
                    <a:pt x="1267" y="1424"/>
                  </a:lnTo>
                  <a:lnTo>
                    <a:pt x="1259" y="1442"/>
                  </a:lnTo>
                  <a:lnTo>
                    <a:pt x="1259" y="1460"/>
                  </a:lnTo>
                  <a:lnTo>
                    <a:pt x="1267" y="1478"/>
                  </a:lnTo>
                  <a:lnTo>
                    <a:pt x="1301" y="1497"/>
                  </a:lnTo>
                  <a:lnTo>
                    <a:pt x="1442" y="1497"/>
                  </a:lnTo>
                  <a:lnTo>
                    <a:pt x="1459" y="1506"/>
                  </a:lnTo>
                  <a:lnTo>
                    <a:pt x="1459" y="1542"/>
                  </a:lnTo>
                  <a:lnTo>
                    <a:pt x="1451" y="1560"/>
                  </a:lnTo>
                  <a:lnTo>
                    <a:pt x="1442" y="1569"/>
                  </a:lnTo>
                  <a:lnTo>
                    <a:pt x="1076" y="1569"/>
                  </a:lnTo>
                  <a:lnTo>
                    <a:pt x="1001" y="1578"/>
                  </a:lnTo>
                  <a:lnTo>
                    <a:pt x="859" y="1578"/>
                  </a:lnTo>
                  <a:lnTo>
                    <a:pt x="842" y="1560"/>
                  </a:lnTo>
                  <a:lnTo>
                    <a:pt x="842" y="1533"/>
                  </a:lnTo>
                  <a:lnTo>
                    <a:pt x="851" y="1515"/>
                  </a:lnTo>
                  <a:lnTo>
                    <a:pt x="859" y="1506"/>
                  </a:lnTo>
                  <a:lnTo>
                    <a:pt x="992" y="1506"/>
                  </a:lnTo>
                  <a:lnTo>
                    <a:pt x="1051" y="1487"/>
                  </a:lnTo>
                  <a:lnTo>
                    <a:pt x="1084" y="1433"/>
                  </a:lnTo>
                  <a:lnTo>
                    <a:pt x="1092" y="1397"/>
                  </a:lnTo>
                  <a:lnTo>
                    <a:pt x="1117" y="1306"/>
                  </a:lnTo>
                  <a:lnTo>
                    <a:pt x="1142" y="1179"/>
                  </a:lnTo>
                  <a:lnTo>
                    <a:pt x="1184" y="1007"/>
                  </a:lnTo>
                  <a:lnTo>
                    <a:pt x="1234" y="798"/>
                  </a:lnTo>
                  <a:lnTo>
                    <a:pt x="576" y="798"/>
                  </a:lnTo>
                  <a:lnTo>
                    <a:pt x="434" y="1433"/>
                  </a:lnTo>
                  <a:lnTo>
                    <a:pt x="434" y="1442"/>
                  </a:lnTo>
                  <a:lnTo>
                    <a:pt x="426" y="1451"/>
                  </a:lnTo>
                  <a:lnTo>
                    <a:pt x="426" y="1469"/>
                  </a:lnTo>
                  <a:lnTo>
                    <a:pt x="442" y="1497"/>
                  </a:lnTo>
                  <a:lnTo>
                    <a:pt x="492" y="1506"/>
                  </a:lnTo>
                  <a:lnTo>
                    <a:pt x="609" y="1506"/>
                  </a:lnTo>
                  <a:lnTo>
                    <a:pt x="626" y="1515"/>
                  </a:lnTo>
                  <a:lnTo>
                    <a:pt x="626" y="1551"/>
                  </a:lnTo>
                  <a:lnTo>
                    <a:pt x="617" y="1569"/>
                  </a:lnTo>
                  <a:lnTo>
                    <a:pt x="609" y="1578"/>
                  </a:lnTo>
                  <a:lnTo>
                    <a:pt x="242" y="1578"/>
                  </a:lnTo>
                  <a:lnTo>
                    <a:pt x="167" y="1587"/>
                  </a:lnTo>
                  <a:lnTo>
                    <a:pt x="17" y="1587"/>
                  </a:lnTo>
                  <a:lnTo>
                    <a:pt x="0" y="1569"/>
                  </a:lnTo>
                  <a:lnTo>
                    <a:pt x="0" y="1542"/>
                  </a:lnTo>
                  <a:lnTo>
                    <a:pt x="9" y="1524"/>
                  </a:lnTo>
                  <a:lnTo>
                    <a:pt x="25" y="1515"/>
                  </a:lnTo>
                  <a:lnTo>
                    <a:pt x="159" y="1515"/>
                  </a:lnTo>
                  <a:lnTo>
                    <a:pt x="209" y="1497"/>
                  </a:lnTo>
                  <a:lnTo>
                    <a:pt x="234" y="1460"/>
                  </a:lnTo>
                  <a:lnTo>
                    <a:pt x="251" y="1406"/>
                  </a:lnTo>
                  <a:lnTo>
                    <a:pt x="534" y="163"/>
                  </a:lnTo>
                  <a:lnTo>
                    <a:pt x="542" y="145"/>
                  </a:lnTo>
                  <a:lnTo>
                    <a:pt x="542" y="118"/>
                  </a:lnTo>
                  <a:lnTo>
                    <a:pt x="534" y="100"/>
                  </a:lnTo>
                  <a:lnTo>
                    <a:pt x="526" y="91"/>
                  </a:lnTo>
                  <a:lnTo>
                    <a:pt x="509" y="81"/>
                  </a:lnTo>
                  <a:lnTo>
                    <a:pt x="484" y="81"/>
                  </a:lnTo>
                  <a:lnTo>
                    <a:pt x="459" y="72"/>
                  </a:lnTo>
                  <a:lnTo>
                    <a:pt x="359" y="72"/>
                  </a:lnTo>
                  <a:lnTo>
                    <a:pt x="342" y="63"/>
                  </a:lnTo>
                  <a:lnTo>
                    <a:pt x="342" y="27"/>
                  </a:lnTo>
                  <a:lnTo>
                    <a:pt x="351" y="9"/>
                  </a:lnTo>
                  <a:lnTo>
                    <a:pt x="3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3" name="Freeform 127"/>
            <p:cNvSpPr>
              <a:spLocks/>
            </p:cNvSpPr>
            <p:nvPr/>
          </p:nvSpPr>
          <p:spPr bwMode="auto">
            <a:xfrm>
              <a:off x="13605" y="4556"/>
              <a:ext cx="550" cy="1080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333" y="0"/>
                </a:cxn>
                <a:cxn ang="0">
                  <a:pos x="341" y="9"/>
                </a:cxn>
                <a:cxn ang="0">
                  <a:pos x="341" y="989"/>
                </a:cxn>
                <a:cxn ang="0">
                  <a:pos x="358" y="1007"/>
                </a:cxn>
                <a:cxn ang="0">
                  <a:pos x="408" y="1025"/>
                </a:cxn>
                <a:cxn ang="0">
                  <a:pos x="550" y="1025"/>
                </a:cxn>
                <a:cxn ang="0">
                  <a:pos x="550" y="1080"/>
                </a:cxn>
                <a:cxn ang="0">
                  <a:pos x="416" y="1080"/>
                </a:cxn>
                <a:cxn ang="0">
                  <a:pos x="333" y="1071"/>
                </a:cxn>
                <a:cxn ang="0">
                  <a:pos x="216" y="1071"/>
                </a:cxn>
                <a:cxn ang="0">
                  <a:pos x="133" y="1080"/>
                </a:cxn>
                <a:cxn ang="0">
                  <a:pos x="8" y="1080"/>
                </a:cxn>
                <a:cxn ang="0">
                  <a:pos x="8" y="1025"/>
                </a:cxn>
                <a:cxn ang="0">
                  <a:pos x="150" y="1025"/>
                </a:cxn>
                <a:cxn ang="0">
                  <a:pos x="200" y="1007"/>
                </a:cxn>
                <a:cxn ang="0">
                  <a:pos x="216" y="989"/>
                </a:cxn>
                <a:cxn ang="0">
                  <a:pos x="216" y="118"/>
                </a:cxn>
                <a:cxn ang="0">
                  <a:pos x="133" y="155"/>
                </a:cxn>
                <a:cxn ang="0">
                  <a:pos x="58" y="164"/>
                </a:cxn>
                <a:cxn ang="0">
                  <a:pos x="0" y="164"/>
                </a:cxn>
                <a:cxn ang="0">
                  <a:pos x="0" y="109"/>
                </a:cxn>
                <a:cxn ang="0">
                  <a:pos x="58" y="109"/>
                </a:cxn>
                <a:cxn ang="0">
                  <a:pos x="133" y="91"/>
                </a:cxn>
                <a:cxn ang="0">
                  <a:pos x="216" y="64"/>
                </a:cxn>
                <a:cxn ang="0">
                  <a:pos x="291" y="0"/>
                </a:cxn>
              </a:cxnLst>
              <a:rect l="0" t="0" r="r" b="b"/>
              <a:pathLst>
                <a:path w="550" h="1080">
                  <a:moveTo>
                    <a:pt x="291" y="0"/>
                  </a:moveTo>
                  <a:lnTo>
                    <a:pt x="333" y="0"/>
                  </a:lnTo>
                  <a:lnTo>
                    <a:pt x="341" y="9"/>
                  </a:lnTo>
                  <a:lnTo>
                    <a:pt x="341" y="989"/>
                  </a:lnTo>
                  <a:lnTo>
                    <a:pt x="358" y="1007"/>
                  </a:lnTo>
                  <a:lnTo>
                    <a:pt x="408" y="1025"/>
                  </a:lnTo>
                  <a:lnTo>
                    <a:pt x="550" y="1025"/>
                  </a:lnTo>
                  <a:lnTo>
                    <a:pt x="550" y="1080"/>
                  </a:lnTo>
                  <a:lnTo>
                    <a:pt x="416" y="1080"/>
                  </a:lnTo>
                  <a:lnTo>
                    <a:pt x="333" y="1071"/>
                  </a:lnTo>
                  <a:lnTo>
                    <a:pt x="216" y="1071"/>
                  </a:lnTo>
                  <a:lnTo>
                    <a:pt x="133" y="1080"/>
                  </a:lnTo>
                  <a:lnTo>
                    <a:pt x="8" y="1080"/>
                  </a:lnTo>
                  <a:lnTo>
                    <a:pt x="8" y="1025"/>
                  </a:lnTo>
                  <a:lnTo>
                    <a:pt x="150" y="1025"/>
                  </a:lnTo>
                  <a:lnTo>
                    <a:pt x="200" y="1007"/>
                  </a:lnTo>
                  <a:lnTo>
                    <a:pt x="216" y="989"/>
                  </a:lnTo>
                  <a:lnTo>
                    <a:pt x="216" y="118"/>
                  </a:lnTo>
                  <a:lnTo>
                    <a:pt x="133" y="155"/>
                  </a:lnTo>
                  <a:lnTo>
                    <a:pt x="58" y="164"/>
                  </a:lnTo>
                  <a:lnTo>
                    <a:pt x="0" y="164"/>
                  </a:lnTo>
                  <a:lnTo>
                    <a:pt x="0" y="109"/>
                  </a:lnTo>
                  <a:lnTo>
                    <a:pt x="58" y="109"/>
                  </a:lnTo>
                  <a:lnTo>
                    <a:pt x="133" y="91"/>
                  </a:lnTo>
                  <a:lnTo>
                    <a:pt x="216" y="64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4" name="Freeform 128"/>
            <p:cNvSpPr>
              <a:spLocks/>
            </p:cNvSpPr>
            <p:nvPr/>
          </p:nvSpPr>
          <p:spPr bwMode="auto">
            <a:xfrm>
              <a:off x="14630" y="3568"/>
              <a:ext cx="500" cy="2322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92" y="0"/>
                </a:cxn>
                <a:cxn ang="0">
                  <a:pos x="500" y="9"/>
                </a:cxn>
                <a:cxn ang="0">
                  <a:pos x="500" y="36"/>
                </a:cxn>
                <a:cxn ang="0">
                  <a:pos x="492" y="36"/>
                </a:cxn>
                <a:cxn ang="0">
                  <a:pos x="467" y="63"/>
                </a:cxn>
                <a:cxn ang="0">
                  <a:pos x="333" y="254"/>
                </a:cxn>
                <a:cxn ang="0">
                  <a:pos x="233" y="453"/>
                </a:cxn>
                <a:cxn ang="0">
                  <a:pos x="175" y="680"/>
                </a:cxn>
                <a:cxn ang="0">
                  <a:pos x="133" y="916"/>
                </a:cxn>
                <a:cxn ang="0">
                  <a:pos x="125" y="1161"/>
                </a:cxn>
                <a:cxn ang="0">
                  <a:pos x="133" y="1342"/>
                </a:cxn>
                <a:cxn ang="0">
                  <a:pos x="150" y="1533"/>
                </a:cxn>
                <a:cxn ang="0">
                  <a:pos x="192" y="1723"/>
                </a:cxn>
                <a:cxn ang="0">
                  <a:pos x="250" y="1914"/>
                </a:cxn>
                <a:cxn ang="0">
                  <a:pos x="342" y="2086"/>
                </a:cxn>
                <a:cxn ang="0">
                  <a:pos x="458" y="2249"/>
                </a:cxn>
                <a:cxn ang="0">
                  <a:pos x="475" y="2267"/>
                </a:cxn>
                <a:cxn ang="0">
                  <a:pos x="483" y="2286"/>
                </a:cxn>
                <a:cxn ang="0">
                  <a:pos x="492" y="2295"/>
                </a:cxn>
                <a:cxn ang="0">
                  <a:pos x="492" y="2304"/>
                </a:cxn>
                <a:cxn ang="0">
                  <a:pos x="500" y="2304"/>
                </a:cxn>
                <a:cxn ang="0">
                  <a:pos x="500" y="2313"/>
                </a:cxn>
                <a:cxn ang="0">
                  <a:pos x="492" y="2322"/>
                </a:cxn>
                <a:cxn ang="0">
                  <a:pos x="475" y="2322"/>
                </a:cxn>
                <a:cxn ang="0">
                  <a:pos x="450" y="2313"/>
                </a:cxn>
                <a:cxn ang="0">
                  <a:pos x="408" y="2277"/>
                </a:cxn>
                <a:cxn ang="0">
                  <a:pos x="275" y="2131"/>
                </a:cxn>
                <a:cxn ang="0">
                  <a:pos x="208" y="2023"/>
                </a:cxn>
                <a:cxn ang="0">
                  <a:pos x="142" y="1886"/>
                </a:cxn>
                <a:cxn ang="0">
                  <a:pos x="67" y="1687"/>
                </a:cxn>
                <a:cxn ang="0">
                  <a:pos x="25" y="1496"/>
                </a:cxn>
                <a:cxn ang="0">
                  <a:pos x="8" y="1315"/>
                </a:cxn>
                <a:cxn ang="0">
                  <a:pos x="0" y="1161"/>
                </a:cxn>
                <a:cxn ang="0">
                  <a:pos x="8" y="952"/>
                </a:cxn>
                <a:cxn ang="0">
                  <a:pos x="50" y="707"/>
                </a:cxn>
                <a:cxn ang="0">
                  <a:pos x="133" y="453"/>
                </a:cxn>
                <a:cxn ang="0">
                  <a:pos x="200" y="317"/>
                </a:cxn>
                <a:cxn ang="0">
                  <a:pos x="275" y="199"/>
                </a:cxn>
                <a:cxn ang="0">
                  <a:pos x="450" y="9"/>
                </a:cxn>
                <a:cxn ang="0">
                  <a:pos x="475" y="0"/>
                </a:cxn>
              </a:cxnLst>
              <a:rect l="0" t="0" r="r" b="b"/>
              <a:pathLst>
                <a:path w="500" h="2322">
                  <a:moveTo>
                    <a:pt x="475" y="0"/>
                  </a:moveTo>
                  <a:lnTo>
                    <a:pt x="492" y="0"/>
                  </a:lnTo>
                  <a:lnTo>
                    <a:pt x="500" y="9"/>
                  </a:lnTo>
                  <a:lnTo>
                    <a:pt x="500" y="36"/>
                  </a:lnTo>
                  <a:lnTo>
                    <a:pt x="492" y="36"/>
                  </a:lnTo>
                  <a:lnTo>
                    <a:pt x="467" y="63"/>
                  </a:lnTo>
                  <a:lnTo>
                    <a:pt x="333" y="254"/>
                  </a:lnTo>
                  <a:lnTo>
                    <a:pt x="233" y="453"/>
                  </a:lnTo>
                  <a:lnTo>
                    <a:pt x="175" y="680"/>
                  </a:lnTo>
                  <a:lnTo>
                    <a:pt x="133" y="916"/>
                  </a:lnTo>
                  <a:lnTo>
                    <a:pt x="125" y="1161"/>
                  </a:lnTo>
                  <a:lnTo>
                    <a:pt x="133" y="1342"/>
                  </a:lnTo>
                  <a:lnTo>
                    <a:pt x="150" y="1533"/>
                  </a:lnTo>
                  <a:lnTo>
                    <a:pt x="192" y="1723"/>
                  </a:lnTo>
                  <a:lnTo>
                    <a:pt x="250" y="1914"/>
                  </a:lnTo>
                  <a:lnTo>
                    <a:pt x="342" y="2086"/>
                  </a:lnTo>
                  <a:lnTo>
                    <a:pt x="458" y="2249"/>
                  </a:lnTo>
                  <a:lnTo>
                    <a:pt x="475" y="2267"/>
                  </a:lnTo>
                  <a:lnTo>
                    <a:pt x="483" y="2286"/>
                  </a:lnTo>
                  <a:lnTo>
                    <a:pt x="492" y="2295"/>
                  </a:lnTo>
                  <a:lnTo>
                    <a:pt x="492" y="2304"/>
                  </a:lnTo>
                  <a:lnTo>
                    <a:pt x="500" y="2304"/>
                  </a:lnTo>
                  <a:lnTo>
                    <a:pt x="500" y="2313"/>
                  </a:lnTo>
                  <a:lnTo>
                    <a:pt x="492" y="2322"/>
                  </a:lnTo>
                  <a:lnTo>
                    <a:pt x="475" y="2322"/>
                  </a:lnTo>
                  <a:lnTo>
                    <a:pt x="450" y="2313"/>
                  </a:lnTo>
                  <a:lnTo>
                    <a:pt x="408" y="2277"/>
                  </a:lnTo>
                  <a:lnTo>
                    <a:pt x="275" y="2131"/>
                  </a:lnTo>
                  <a:lnTo>
                    <a:pt x="208" y="2023"/>
                  </a:lnTo>
                  <a:lnTo>
                    <a:pt x="142" y="1886"/>
                  </a:lnTo>
                  <a:lnTo>
                    <a:pt x="67" y="1687"/>
                  </a:lnTo>
                  <a:lnTo>
                    <a:pt x="25" y="1496"/>
                  </a:lnTo>
                  <a:lnTo>
                    <a:pt x="8" y="1315"/>
                  </a:lnTo>
                  <a:lnTo>
                    <a:pt x="0" y="1161"/>
                  </a:lnTo>
                  <a:lnTo>
                    <a:pt x="8" y="952"/>
                  </a:lnTo>
                  <a:lnTo>
                    <a:pt x="50" y="707"/>
                  </a:lnTo>
                  <a:lnTo>
                    <a:pt x="133" y="453"/>
                  </a:lnTo>
                  <a:lnTo>
                    <a:pt x="200" y="317"/>
                  </a:lnTo>
                  <a:lnTo>
                    <a:pt x="275" y="199"/>
                  </a:lnTo>
                  <a:lnTo>
                    <a:pt x="450" y="9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5" name="Freeform 129"/>
            <p:cNvSpPr>
              <a:spLocks/>
            </p:cNvSpPr>
            <p:nvPr/>
          </p:nvSpPr>
          <p:spPr bwMode="auto">
            <a:xfrm>
              <a:off x="15363" y="3722"/>
              <a:ext cx="1301" cy="158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242" y="0"/>
                </a:cxn>
                <a:cxn ang="0">
                  <a:pos x="1301" y="526"/>
                </a:cxn>
                <a:cxn ang="0">
                  <a:pos x="1251" y="526"/>
                </a:cxn>
                <a:cxn ang="0">
                  <a:pos x="1217" y="363"/>
                </a:cxn>
                <a:cxn ang="0">
                  <a:pos x="1176" y="245"/>
                </a:cxn>
                <a:cxn ang="0">
                  <a:pos x="1109" y="163"/>
                </a:cxn>
                <a:cxn ang="0">
                  <a:pos x="1017" y="109"/>
                </a:cxn>
                <a:cxn ang="0">
                  <a:pos x="892" y="81"/>
                </a:cxn>
                <a:cxn ang="0">
                  <a:pos x="734" y="72"/>
                </a:cxn>
                <a:cxn ang="0">
                  <a:pos x="242" y="72"/>
                </a:cxn>
                <a:cxn ang="0">
                  <a:pos x="676" y="762"/>
                </a:cxn>
                <a:cxn ang="0">
                  <a:pos x="692" y="780"/>
                </a:cxn>
                <a:cxn ang="0">
                  <a:pos x="692" y="807"/>
                </a:cxn>
                <a:cxn ang="0">
                  <a:pos x="684" y="816"/>
                </a:cxn>
                <a:cxn ang="0">
                  <a:pos x="676" y="834"/>
                </a:cxn>
                <a:cxn ang="0">
                  <a:pos x="142" y="1497"/>
                </a:cxn>
                <a:cxn ang="0">
                  <a:pos x="734" y="1497"/>
                </a:cxn>
                <a:cxn ang="0">
                  <a:pos x="867" y="1487"/>
                </a:cxn>
                <a:cxn ang="0">
                  <a:pos x="976" y="1478"/>
                </a:cxn>
                <a:cxn ang="0">
                  <a:pos x="1067" y="1442"/>
                </a:cxn>
                <a:cxn ang="0">
                  <a:pos x="1134" y="1388"/>
                </a:cxn>
                <a:cxn ang="0">
                  <a:pos x="1192" y="1306"/>
                </a:cxn>
                <a:cxn ang="0">
                  <a:pos x="1226" y="1188"/>
                </a:cxn>
                <a:cxn ang="0">
                  <a:pos x="1251" y="1043"/>
                </a:cxn>
                <a:cxn ang="0">
                  <a:pos x="1301" y="1043"/>
                </a:cxn>
                <a:cxn ang="0">
                  <a:pos x="1242" y="1587"/>
                </a:cxn>
                <a:cxn ang="0">
                  <a:pos x="25" y="1587"/>
                </a:cxn>
                <a:cxn ang="0">
                  <a:pos x="9" y="1578"/>
                </a:cxn>
                <a:cxn ang="0">
                  <a:pos x="0" y="1569"/>
                </a:cxn>
                <a:cxn ang="0">
                  <a:pos x="0" y="1551"/>
                </a:cxn>
                <a:cxn ang="0">
                  <a:pos x="25" y="1524"/>
                </a:cxn>
                <a:cxn ang="0">
                  <a:pos x="534" y="898"/>
                </a:cxn>
                <a:cxn ang="0">
                  <a:pos x="0" y="54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1301" h="1587">
                  <a:moveTo>
                    <a:pt x="9" y="0"/>
                  </a:moveTo>
                  <a:lnTo>
                    <a:pt x="1242" y="0"/>
                  </a:lnTo>
                  <a:lnTo>
                    <a:pt x="1301" y="526"/>
                  </a:lnTo>
                  <a:lnTo>
                    <a:pt x="1251" y="526"/>
                  </a:lnTo>
                  <a:lnTo>
                    <a:pt x="1217" y="363"/>
                  </a:lnTo>
                  <a:lnTo>
                    <a:pt x="1176" y="245"/>
                  </a:lnTo>
                  <a:lnTo>
                    <a:pt x="1109" y="163"/>
                  </a:lnTo>
                  <a:lnTo>
                    <a:pt x="1017" y="109"/>
                  </a:lnTo>
                  <a:lnTo>
                    <a:pt x="892" y="81"/>
                  </a:lnTo>
                  <a:lnTo>
                    <a:pt x="734" y="72"/>
                  </a:lnTo>
                  <a:lnTo>
                    <a:pt x="242" y="72"/>
                  </a:lnTo>
                  <a:lnTo>
                    <a:pt x="676" y="762"/>
                  </a:lnTo>
                  <a:lnTo>
                    <a:pt x="692" y="780"/>
                  </a:lnTo>
                  <a:lnTo>
                    <a:pt x="692" y="807"/>
                  </a:lnTo>
                  <a:lnTo>
                    <a:pt x="684" y="816"/>
                  </a:lnTo>
                  <a:lnTo>
                    <a:pt x="676" y="834"/>
                  </a:lnTo>
                  <a:lnTo>
                    <a:pt x="142" y="1497"/>
                  </a:lnTo>
                  <a:lnTo>
                    <a:pt x="734" y="1497"/>
                  </a:lnTo>
                  <a:lnTo>
                    <a:pt x="867" y="1487"/>
                  </a:lnTo>
                  <a:lnTo>
                    <a:pt x="976" y="1478"/>
                  </a:lnTo>
                  <a:lnTo>
                    <a:pt x="1067" y="1442"/>
                  </a:lnTo>
                  <a:lnTo>
                    <a:pt x="1134" y="1388"/>
                  </a:lnTo>
                  <a:lnTo>
                    <a:pt x="1192" y="1306"/>
                  </a:lnTo>
                  <a:lnTo>
                    <a:pt x="1226" y="1188"/>
                  </a:lnTo>
                  <a:lnTo>
                    <a:pt x="1251" y="1043"/>
                  </a:lnTo>
                  <a:lnTo>
                    <a:pt x="1301" y="1043"/>
                  </a:lnTo>
                  <a:lnTo>
                    <a:pt x="1242" y="1587"/>
                  </a:lnTo>
                  <a:lnTo>
                    <a:pt x="25" y="1587"/>
                  </a:lnTo>
                  <a:lnTo>
                    <a:pt x="9" y="1578"/>
                  </a:lnTo>
                  <a:lnTo>
                    <a:pt x="0" y="1569"/>
                  </a:lnTo>
                  <a:lnTo>
                    <a:pt x="0" y="1551"/>
                  </a:lnTo>
                  <a:lnTo>
                    <a:pt x="25" y="1524"/>
                  </a:lnTo>
                  <a:lnTo>
                    <a:pt x="534" y="898"/>
                  </a:lnTo>
                  <a:lnTo>
                    <a:pt x="0" y="54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6" name="Freeform 130"/>
            <p:cNvSpPr>
              <a:spLocks/>
            </p:cNvSpPr>
            <p:nvPr/>
          </p:nvSpPr>
          <p:spPr bwMode="auto">
            <a:xfrm>
              <a:off x="16972" y="5064"/>
              <a:ext cx="250" cy="69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7" y="0"/>
                </a:cxn>
                <a:cxn ang="0">
                  <a:pos x="175" y="18"/>
                </a:cxn>
                <a:cxn ang="0">
                  <a:pos x="217" y="64"/>
                </a:cxn>
                <a:cxn ang="0">
                  <a:pos x="242" y="145"/>
                </a:cxn>
                <a:cxn ang="0">
                  <a:pos x="250" y="245"/>
                </a:cxn>
                <a:cxn ang="0">
                  <a:pos x="242" y="245"/>
                </a:cxn>
                <a:cxn ang="0">
                  <a:pos x="234" y="372"/>
                </a:cxn>
                <a:cxn ang="0">
                  <a:pos x="200" y="481"/>
                </a:cxn>
                <a:cxn ang="0">
                  <a:pos x="159" y="572"/>
                </a:cxn>
                <a:cxn ang="0">
                  <a:pos x="108" y="644"/>
                </a:cxn>
                <a:cxn ang="0">
                  <a:pos x="75" y="681"/>
                </a:cxn>
                <a:cxn ang="0">
                  <a:pos x="50" y="699"/>
                </a:cxn>
                <a:cxn ang="0">
                  <a:pos x="42" y="699"/>
                </a:cxn>
                <a:cxn ang="0">
                  <a:pos x="33" y="690"/>
                </a:cxn>
                <a:cxn ang="0">
                  <a:pos x="33" y="663"/>
                </a:cxn>
                <a:cxn ang="0">
                  <a:pos x="58" y="635"/>
                </a:cxn>
                <a:cxn ang="0">
                  <a:pos x="108" y="572"/>
                </a:cxn>
                <a:cxn ang="0">
                  <a:pos x="159" y="481"/>
                </a:cxn>
                <a:cxn ang="0">
                  <a:pos x="184" y="372"/>
                </a:cxn>
                <a:cxn ang="0">
                  <a:pos x="200" y="245"/>
                </a:cxn>
                <a:cxn ang="0">
                  <a:pos x="200" y="209"/>
                </a:cxn>
                <a:cxn ang="0">
                  <a:pos x="192" y="218"/>
                </a:cxn>
                <a:cxn ang="0">
                  <a:pos x="159" y="236"/>
                </a:cxn>
                <a:cxn ang="0">
                  <a:pos x="117" y="245"/>
                </a:cxn>
                <a:cxn ang="0">
                  <a:pos x="50" y="227"/>
                </a:cxn>
                <a:cxn ang="0">
                  <a:pos x="33" y="209"/>
                </a:cxn>
                <a:cxn ang="0">
                  <a:pos x="17" y="182"/>
                </a:cxn>
                <a:cxn ang="0">
                  <a:pos x="0" y="145"/>
                </a:cxn>
                <a:cxn ang="0">
                  <a:pos x="0" y="91"/>
                </a:cxn>
                <a:cxn ang="0">
                  <a:pos x="33" y="37"/>
                </a:cxn>
                <a:cxn ang="0">
                  <a:pos x="50" y="18"/>
                </a:cxn>
                <a:cxn ang="0">
                  <a:pos x="83" y="0"/>
                </a:cxn>
              </a:cxnLst>
              <a:rect l="0" t="0" r="r" b="b"/>
              <a:pathLst>
                <a:path w="250" h="699">
                  <a:moveTo>
                    <a:pt x="83" y="0"/>
                  </a:moveTo>
                  <a:lnTo>
                    <a:pt x="117" y="0"/>
                  </a:lnTo>
                  <a:lnTo>
                    <a:pt x="175" y="18"/>
                  </a:lnTo>
                  <a:lnTo>
                    <a:pt x="217" y="64"/>
                  </a:lnTo>
                  <a:lnTo>
                    <a:pt x="242" y="145"/>
                  </a:lnTo>
                  <a:lnTo>
                    <a:pt x="250" y="245"/>
                  </a:lnTo>
                  <a:lnTo>
                    <a:pt x="242" y="245"/>
                  </a:lnTo>
                  <a:lnTo>
                    <a:pt x="234" y="372"/>
                  </a:lnTo>
                  <a:lnTo>
                    <a:pt x="200" y="481"/>
                  </a:lnTo>
                  <a:lnTo>
                    <a:pt x="159" y="572"/>
                  </a:lnTo>
                  <a:lnTo>
                    <a:pt x="108" y="644"/>
                  </a:lnTo>
                  <a:lnTo>
                    <a:pt x="75" y="681"/>
                  </a:lnTo>
                  <a:lnTo>
                    <a:pt x="50" y="699"/>
                  </a:lnTo>
                  <a:lnTo>
                    <a:pt x="42" y="699"/>
                  </a:lnTo>
                  <a:lnTo>
                    <a:pt x="33" y="690"/>
                  </a:lnTo>
                  <a:lnTo>
                    <a:pt x="33" y="663"/>
                  </a:lnTo>
                  <a:lnTo>
                    <a:pt x="58" y="635"/>
                  </a:lnTo>
                  <a:lnTo>
                    <a:pt x="108" y="572"/>
                  </a:lnTo>
                  <a:lnTo>
                    <a:pt x="159" y="481"/>
                  </a:lnTo>
                  <a:lnTo>
                    <a:pt x="184" y="372"/>
                  </a:lnTo>
                  <a:lnTo>
                    <a:pt x="200" y="245"/>
                  </a:lnTo>
                  <a:lnTo>
                    <a:pt x="200" y="209"/>
                  </a:lnTo>
                  <a:lnTo>
                    <a:pt x="192" y="218"/>
                  </a:lnTo>
                  <a:lnTo>
                    <a:pt x="159" y="236"/>
                  </a:lnTo>
                  <a:lnTo>
                    <a:pt x="117" y="245"/>
                  </a:lnTo>
                  <a:lnTo>
                    <a:pt x="50" y="227"/>
                  </a:lnTo>
                  <a:lnTo>
                    <a:pt x="33" y="209"/>
                  </a:lnTo>
                  <a:lnTo>
                    <a:pt x="17" y="182"/>
                  </a:lnTo>
                  <a:lnTo>
                    <a:pt x="0" y="145"/>
                  </a:lnTo>
                  <a:lnTo>
                    <a:pt x="0" y="91"/>
                  </a:lnTo>
                  <a:lnTo>
                    <a:pt x="33" y="37"/>
                  </a:lnTo>
                  <a:lnTo>
                    <a:pt x="50" y="18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7" name="Freeform 131"/>
            <p:cNvSpPr>
              <a:spLocks/>
            </p:cNvSpPr>
            <p:nvPr/>
          </p:nvSpPr>
          <p:spPr bwMode="auto">
            <a:xfrm>
              <a:off x="17906" y="3559"/>
              <a:ext cx="758" cy="2331"/>
            </a:xfrm>
            <a:custGeom>
              <a:avLst/>
              <a:gdLst/>
              <a:ahLst/>
              <a:cxnLst>
                <a:cxn ang="0">
                  <a:pos x="742" y="0"/>
                </a:cxn>
                <a:cxn ang="0">
                  <a:pos x="750" y="45"/>
                </a:cxn>
                <a:cxn ang="0">
                  <a:pos x="733" y="54"/>
                </a:cxn>
                <a:cxn ang="0">
                  <a:pos x="550" y="108"/>
                </a:cxn>
                <a:cxn ang="0">
                  <a:pos x="467" y="208"/>
                </a:cxn>
                <a:cxn ang="0">
                  <a:pos x="442" y="317"/>
                </a:cxn>
                <a:cxn ang="0">
                  <a:pos x="450" y="870"/>
                </a:cxn>
                <a:cxn ang="0">
                  <a:pos x="391" y="1052"/>
                </a:cxn>
                <a:cxn ang="0">
                  <a:pos x="200" y="1170"/>
                </a:cxn>
                <a:cxn ang="0">
                  <a:pos x="366" y="1260"/>
                </a:cxn>
                <a:cxn ang="0">
                  <a:pos x="442" y="1387"/>
                </a:cxn>
                <a:cxn ang="0">
                  <a:pos x="450" y="2059"/>
                </a:cxn>
                <a:cxn ang="0">
                  <a:pos x="458" y="2077"/>
                </a:cxn>
                <a:cxn ang="0">
                  <a:pos x="550" y="2222"/>
                </a:cxn>
                <a:cxn ang="0">
                  <a:pos x="725" y="2276"/>
                </a:cxn>
                <a:cxn ang="0">
                  <a:pos x="750" y="2286"/>
                </a:cxn>
                <a:cxn ang="0">
                  <a:pos x="758" y="2322"/>
                </a:cxn>
                <a:cxn ang="0">
                  <a:pos x="642" y="2331"/>
                </a:cxn>
                <a:cxn ang="0">
                  <a:pos x="483" y="2286"/>
                </a:cxn>
                <a:cxn ang="0">
                  <a:pos x="350" y="2177"/>
                </a:cxn>
                <a:cxn ang="0">
                  <a:pos x="308" y="2041"/>
                </a:cxn>
                <a:cxn ang="0">
                  <a:pos x="300" y="1406"/>
                </a:cxn>
                <a:cxn ang="0">
                  <a:pos x="266" y="1315"/>
                </a:cxn>
                <a:cxn ang="0">
                  <a:pos x="133" y="1206"/>
                </a:cxn>
                <a:cxn ang="0">
                  <a:pos x="25" y="1179"/>
                </a:cxn>
                <a:cxn ang="0">
                  <a:pos x="0" y="1170"/>
                </a:cxn>
                <a:cxn ang="0">
                  <a:pos x="8" y="1133"/>
                </a:cxn>
                <a:cxn ang="0">
                  <a:pos x="66" y="1124"/>
                </a:cxn>
                <a:cxn ang="0">
                  <a:pos x="216" y="1061"/>
                </a:cxn>
                <a:cxn ang="0">
                  <a:pos x="300" y="898"/>
                </a:cxn>
                <a:cxn ang="0">
                  <a:pos x="325" y="190"/>
                </a:cxn>
                <a:cxn ang="0">
                  <a:pos x="475" y="54"/>
                </a:cxn>
                <a:cxn ang="0">
                  <a:pos x="708" y="0"/>
                </a:cxn>
              </a:cxnLst>
              <a:rect l="0" t="0" r="r" b="b"/>
              <a:pathLst>
                <a:path w="758" h="2331">
                  <a:moveTo>
                    <a:pt x="708" y="0"/>
                  </a:moveTo>
                  <a:lnTo>
                    <a:pt x="742" y="0"/>
                  </a:lnTo>
                  <a:lnTo>
                    <a:pt x="750" y="9"/>
                  </a:lnTo>
                  <a:lnTo>
                    <a:pt x="750" y="45"/>
                  </a:lnTo>
                  <a:lnTo>
                    <a:pt x="742" y="54"/>
                  </a:lnTo>
                  <a:lnTo>
                    <a:pt x="733" y="54"/>
                  </a:lnTo>
                  <a:lnTo>
                    <a:pt x="633" y="72"/>
                  </a:lnTo>
                  <a:lnTo>
                    <a:pt x="550" y="108"/>
                  </a:lnTo>
                  <a:lnTo>
                    <a:pt x="500" y="154"/>
                  </a:lnTo>
                  <a:lnTo>
                    <a:pt x="467" y="208"/>
                  </a:lnTo>
                  <a:lnTo>
                    <a:pt x="450" y="272"/>
                  </a:lnTo>
                  <a:lnTo>
                    <a:pt x="442" y="317"/>
                  </a:lnTo>
                  <a:lnTo>
                    <a:pt x="450" y="317"/>
                  </a:lnTo>
                  <a:lnTo>
                    <a:pt x="450" y="870"/>
                  </a:lnTo>
                  <a:lnTo>
                    <a:pt x="433" y="970"/>
                  </a:lnTo>
                  <a:lnTo>
                    <a:pt x="391" y="1052"/>
                  </a:lnTo>
                  <a:lnTo>
                    <a:pt x="316" y="1115"/>
                  </a:lnTo>
                  <a:lnTo>
                    <a:pt x="200" y="1170"/>
                  </a:lnTo>
                  <a:lnTo>
                    <a:pt x="283" y="1206"/>
                  </a:lnTo>
                  <a:lnTo>
                    <a:pt x="366" y="1260"/>
                  </a:lnTo>
                  <a:lnTo>
                    <a:pt x="417" y="1324"/>
                  </a:lnTo>
                  <a:lnTo>
                    <a:pt x="442" y="1387"/>
                  </a:lnTo>
                  <a:lnTo>
                    <a:pt x="450" y="1478"/>
                  </a:lnTo>
                  <a:lnTo>
                    <a:pt x="450" y="2059"/>
                  </a:lnTo>
                  <a:lnTo>
                    <a:pt x="458" y="2068"/>
                  </a:lnTo>
                  <a:lnTo>
                    <a:pt x="458" y="2077"/>
                  </a:lnTo>
                  <a:lnTo>
                    <a:pt x="492" y="2159"/>
                  </a:lnTo>
                  <a:lnTo>
                    <a:pt x="550" y="2222"/>
                  </a:lnTo>
                  <a:lnTo>
                    <a:pt x="633" y="2258"/>
                  </a:lnTo>
                  <a:lnTo>
                    <a:pt x="725" y="2276"/>
                  </a:lnTo>
                  <a:lnTo>
                    <a:pt x="733" y="2286"/>
                  </a:lnTo>
                  <a:lnTo>
                    <a:pt x="750" y="2286"/>
                  </a:lnTo>
                  <a:lnTo>
                    <a:pt x="758" y="2295"/>
                  </a:lnTo>
                  <a:lnTo>
                    <a:pt x="758" y="2322"/>
                  </a:lnTo>
                  <a:lnTo>
                    <a:pt x="750" y="2331"/>
                  </a:lnTo>
                  <a:lnTo>
                    <a:pt x="642" y="2331"/>
                  </a:lnTo>
                  <a:lnTo>
                    <a:pt x="567" y="2313"/>
                  </a:lnTo>
                  <a:lnTo>
                    <a:pt x="483" y="2286"/>
                  </a:lnTo>
                  <a:lnTo>
                    <a:pt x="408" y="2240"/>
                  </a:lnTo>
                  <a:lnTo>
                    <a:pt x="350" y="2177"/>
                  </a:lnTo>
                  <a:lnTo>
                    <a:pt x="325" y="2113"/>
                  </a:lnTo>
                  <a:lnTo>
                    <a:pt x="308" y="2041"/>
                  </a:lnTo>
                  <a:lnTo>
                    <a:pt x="308" y="1415"/>
                  </a:lnTo>
                  <a:lnTo>
                    <a:pt x="300" y="1406"/>
                  </a:lnTo>
                  <a:lnTo>
                    <a:pt x="300" y="1396"/>
                  </a:lnTo>
                  <a:lnTo>
                    <a:pt x="266" y="1315"/>
                  </a:lnTo>
                  <a:lnTo>
                    <a:pt x="208" y="1251"/>
                  </a:lnTo>
                  <a:lnTo>
                    <a:pt x="133" y="1206"/>
                  </a:lnTo>
                  <a:lnTo>
                    <a:pt x="33" y="1188"/>
                  </a:lnTo>
                  <a:lnTo>
                    <a:pt x="25" y="1179"/>
                  </a:lnTo>
                  <a:lnTo>
                    <a:pt x="8" y="1179"/>
                  </a:lnTo>
                  <a:lnTo>
                    <a:pt x="0" y="1170"/>
                  </a:lnTo>
                  <a:lnTo>
                    <a:pt x="0" y="1143"/>
                  </a:lnTo>
                  <a:lnTo>
                    <a:pt x="8" y="1133"/>
                  </a:lnTo>
                  <a:lnTo>
                    <a:pt x="16" y="1133"/>
                  </a:lnTo>
                  <a:lnTo>
                    <a:pt x="66" y="1124"/>
                  </a:lnTo>
                  <a:lnTo>
                    <a:pt x="141" y="1106"/>
                  </a:lnTo>
                  <a:lnTo>
                    <a:pt x="216" y="1061"/>
                  </a:lnTo>
                  <a:lnTo>
                    <a:pt x="275" y="979"/>
                  </a:lnTo>
                  <a:lnTo>
                    <a:pt x="300" y="898"/>
                  </a:lnTo>
                  <a:lnTo>
                    <a:pt x="300" y="290"/>
                  </a:lnTo>
                  <a:lnTo>
                    <a:pt x="325" y="190"/>
                  </a:lnTo>
                  <a:lnTo>
                    <a:pt x="383" y="117"/>
                  </a:lnTo>
                  <a:lnTo>
                    <a:pt x="475" y="54"/>
                  </a:lnTo>
                  <a:lnTo>
                    <a:pt x="583" y="18"/>
                  </a:lnTo>
                  <a:lnTo>
                    <a:pt x="7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8" name="Freeform 132"/>
            <p:cNvSpPr>
              <a:spLocks/>
            </p:cNvSpPr>
            <p:nvPr/>
          </p:nvSpPr>
          <p:spPr bwMode="auto">
            <a:xfrm>
              <a:off x="18881" y="4284"/>
              <a:ext cx="1067" cy="1052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558" y="46"/>
                </a:cxn>
                <a:cxn ang="0">
                  <a:pos x="642" y="173"/>
                </a:cxn>
                <a:cxn ang="0">
                  <a:pos x="717" y="73"/>
                </a:cxn>
                <a:cxn ang="0">
                  <a:pos x="867" y="0"/>
                </a:cxn>
                <a:cxn ang="0">
                  <a:pos x="1017" y="46"/>
                </a:cxn>
                <a:cxn ang="0">
                  <a:pos x="1067" y="154"/>
                </a:cxn>
                <a:cxn ang="0">
                  <a:pos x="1034" y="245"/>
                </a:cxn>
                <a:cxn ang="0">
                  <a:pos x="992" y="281"/>
                </a:cxn>
                <a:cxn ang="0">
                  <a:pos x="925" y="291"/>
                </a:cxn>
                <a:cxn ang="0">
                  <a:pos x="884" y="263"/>
                </a:cxn>
                <a:cxn ang="0">
                  <a:pos x="867" y="209"/>
                </a:cxn>
                <a:cxn ang="0">
                  <a:pos x="909" y="118"/>
                </a:cxn>
                <a:cxn ang="0">
                  <a:pos x="975" y="82"/>
                </a:cxn>
                <a:cxn ang="0">
                  <a:pos x="909" y="55"/>
                </a:cxn>
                <a:cxn ang="0">
                  <a:pos x="800" y="73"/>
                </a:cxn>
                <a:cxn ang="0">
                  <a:pos x="709" y="164"/>
                </a:cxn>
                <a:cxn ang="0">
                  <a:pos x="667" y="281"/>
                </a:cxn>
                <a:cxn ang="0">
                  <a:pos x="583" y="644"/>
                </a:cxn>
                <a:cxn ang="0">
                  <a:pos x="558" y="798"/>
                </a:cxn>
                <a:cxn ang="0">
                  <a:pos x="558" y="907"/>
                </a:cxn>
                <a:cxn ang="0">
                  <a:pos x="617" y="998"/>
                </a:cxn>
                <a:cxn ang="0">
                  <a:pos x="717" y="998"/>
                </a:cxn>
                <a:cxn ang="0">
                  <a:pos x="842" y="916"/>
                </a:cxn>
                <a:cxn ang="0">
                  <a:pos x="950" y="708"/>
                </a:cxn>
                <a:cxn ang="0">
                  <a:pos x="959" y="681"/>
                </a:cxn>
                <a:cxn ang="0">
                  <a:pos x="1000" y="690"/>
                </a:cxn>
                <a:cxn ang="0">
                  <a:pos x="992" y="744"/>
                </a:cxn>
                <a:cxn ang="0">
                  <a:pos x="917" y="898"/>
                </a:cxn>
                <a:cxn ang="0">
                  <a:pos x="759" y="1034"/>
                </a:cxn>
                <a:cxn ang="0">
                  <a:pos x="567" y="1034"/>
                </a:cxn>
                <a:cxn ang="0">
                  <a:pos x="450" y="944"/>
                </a:cxn>
                <a:cxn ang="0">
                  <a:pos x="408" y="898"/>
                </a:cxn>
                <a:cxn ang="0">
                  <a:pos x="342" y="998"/>
                </a:cxn>
                <a:cxn ang="0">
                  <a:pos x="200" y="1052"/>
                </a:cxn>
                <a:cxn ang="0">
                  <a:pos x="67" y="1016"/>
                </a:cxn>
                <a:cxn ang="0">
                  <a:pos x="0" y="898"/>
                </a:cxn>
                <a:cxn ang="0">
                  <a:pos x="33" y="808"/>
                </a:cxn>
                <a:cxn ang="0">
                  <a:pos x="83" y="771"/>
                </a:cxn>
                <a:cxn ang="0">
                  <a:pos x="133" y="762"/>
                </a:cxn>
                <a:cxn ang="0">
                  <a:pos x="175" y="780"/>
                </a:cxn>
                <a:cxn ang="0">
                  <a:pos x="200" y="817"/>
                </a:cxn>
                <a:cxn ang="0">
                  <a:pos x="183" y="916"/>
                </a:cxn>
                <a:cxn ang="0">
                  <a:pos x="133" y="962"/>
                </a:cxn>
                <a:cxn ang="0">
                  <a:pos x="133" y="989"/>
                </a:cxn>
                <a:cxn ang="0">
                  <a:pos x="208" y="998"/>
                </a:cxn>
                <a:cxn ang="0">
                  <a:pos x="333" y="935"/>
                </a:cxn>
                <a:cxn ang="0">
                  <a:pos x="408" y="753"/>
                </a:cxn>
                <a:cxn ang="0">
                  <a:pos x="483" y="436"/>
                </a:cxn>
                <a:cxn ang="0">
                  <a:pos x="525" y="254"/>
                </a:cxn>
                <a:cxn ang="0">
                  <a:pos x="517" y="127"/>
                </a:cxn>
                <a:cxn ang="0">
                  <a:pos x="467" y="64"/>
                </a:cxn>
                <a:cxn ang="0">
                  <a:pos x="408" y="46"/>
                </a:cxn>
                <a:cxn ang="0">
                  <a:pos x="300" y="82"/>
                </a:cxn>
                <a:cxn ang="0">
                  <a:pos x="175" y="218"/>
                </a:cxn>
                <a:cxn ang="0">
                  <a:pos x="125" y="363"/>
                </a:cxn>
                <a:cxn ang="0">
                  <a:pos x="92" y="372"/>
                </a:cxn>
                <a:cxn ang="0">
                  <a:pos x="75" y="354"/>
                </a:cxn>
                <a:cxn ang="0">
                  <a:pos x="117" y="236"/>
                </a:cxn>
                <a:cxn ang="0">
                  <a:pos x="225" y="82"/>
                </a:cxn>
                <a:cxn ang="0">
                  <a:pos x="417" y="0"/>
                </a:cxn>
              </a:cxnLst>
              <a:rect l="0" t="0" r="r" b="b"/>
              <a:pathLst>
                <a:path w="1067" h="1052">
                  <a:moveTo>
                    <a:pt x="417" y="0"/>
                  </a:moveTo>
                  <a:lnTo>
                    <a:pt x="458" y="0"/>
                  </a:lnTo>
                  <a:lnTo>
                    <a:pt x="508" y="18"/>
                  </a:lnTo>
                  <a:lnTo>
                    <a:pt x="558" y="46"/>
                  </a:lnTo>
                  <a:lnTo>
                    <a:pt x="608" y="91"/>
                  </a:lnTo>
                  <a:lnTo>
                    <a:pt x="642" y="173"/>
                  </a:lnTo>
                  <a:lnTo>
                    <a:pt x="667" y="127"/>
                  </a:lnTo>
                  <a:lnTo>
                    <a:pt x="717" y="73"/>
                  </a:lnTo>
                  <a:lnTo>
                    <a:pt x="784" y="18"/>
                  </a:lnTo>
                  <a:lnTo>
                    <a:pt x="867" y="0"/>
                  </a:lnTo>
                  <a:lnTo>
                    <a:pt x="967" y="18"/>
                  </a:lnTo>
                  <a:lnTo>
                    <a:pt x="1017" y="46"/>
                  </a:lnTo>
                  <a:lnTo>
                    <a:pt x="1050" y="91"/>
                  </a:lnTo>
                  <a:lnTo>
                    <a:pt x="1067" y="154"/>
                  </a:lnTo>
                  <a:lnTo>
                    <a:pt x="1067" y="191"/>
                  </a:lnTo>
                  <a:lnTo>
                    <a:pt x="1034" y="245"/>
                  </a:lnTo>
                  <a:lnTo>
                    <a:pt x="1017" y="263"/>
                  </a:lnTo>
                  <a:lnTo>
                    <a:pt x="992" y="281"/>
                  </a:lnTo>
                  <a:lnTo>
                    <a:pt x="975" y="291"/>
                  </a:lnTo>
                  <a:lnTo>
                    <a:pt x="925" y="291"/>
                  </a:lnTo>
                  <a:lnTo>
                    <a:pt x="900" y="281"/>
                  </a:lnTo>
                  <a:lnTo>
                    <a:pt x="884" y="263"/>
                  </a:lnTo>
                  <a:lnTo>
                    <a:pt x="867" y="227"/>
                  </a:lnTo>
                  <a:lnTo>
                    <a:pt x="867" y="209"/>
                  </a:lnTo>
                  <a:lnTo>
                    <a:pt x="875" y="173"/>
                  </a:lnTo>
                  <a:lnTo>
                    <a:pt x="909" y="118"/>
                  </a:lnTo>
                  <a:lnTo>
                    <a:pt x="942" y="91"/>
                  </a:lnTo>
                  <a:lnTo>
                    <a:pt x="975" y="82"/>
                  </a:lnTo>
                  <a:lnTo>
                    <a:pt x="942" y="64"/>
                  </a:lnTo>
                  <a:lnTo>
                    <a:pt x="909" y="55"/>
                  </a:lnTo>
                  <a:lnTo>
                    <a:pt x="867" y="55"/>
                  </a:lnTo>
                  <a:lnTo>
                    <a:pt x="800" y="73"/>
                  </a:lnTo>
                  <a:lnTo>
                    <a:pt x="750" y="109"/>
                  </a:lnTo>
                  <a:lnTo>
                    <a:pt x="709" y="164"/>
                  </a:lnTo>
                  <a:lnTo>
                    <a:pt x="684" y="227"/>
                  </a:lnTo>
                  <a:lnTo>
                    <a:pt x="667" y="281"/>
                  </a:lnTo>
                  <a:lnTo>
                    <a:pt x="658" y="327"/>
                  </a:lnTo>
                  <a:lnTo>
                    <a:pt x="583" y="644"/>
                  </a:lnTo>
                  <a:lnTo>
                    <a:pt x="567" y="735"/>
                  </a:lnTo>
                  <a:lnTo>
                    <a:pt x="558" y="798"/>
                  </a:lnTo>
                  <a:lnTo>
                    <a:pt x="550" y="853"/>
                  </a:lnTo>
                  <a:lnTo>
                    <a:pt x="558" y="907"/>
                  </a:lnTo>
                  <a:lnTo>
                    <a:pt x="575" y="962"/>
                  </a:lnTo>
                  <a:lnTo>
                    <a:pt x="617" y="998"/>
                  </a:lnTo>
                  <a:lnTo>
                    <a:pt x="667" y="1007"/>
                  </a:lnTo>
                  <a:lnTo>
                    <a:pt x="717" y="998"/>
                  </a:lnTo>
                  <a:lnTo>
                    <a:pt x="775" y="971"/>
                  </a:lnTo>
                  <a:lnTo>
                    <a:pt x="842" y="916"/>
                  </a:lnTo>
                  <a:lnTo>
                    <a:pt x="900" y="835"/>
                  </a:lnTo>
                  <a:lnTo>
                    <a:pt x="950" y="708"/>
                  </a:lnTo>
                  <a:lnTo>
                    <a:pt x="950" y="690"/>
                  </a:lnTo>
                  <a:lnTo>
                    <a:pt x="959" y="681"/>
                  </a:lnTo>
                  <a:lnTo>
                    <a:pt x="992" y="681"/>
                  </a:lnTo>
                  <a:lnTo>
                    <a:pt x="1000" y="690"/>
                  </a:lnTo>
                  <a:lnTo>
                    <a:pt x="1000" y="699"/>
                  </a:lnTo>
                  <a:lnTo>
                    <a:pt x="992" y="744"/>
                  </a:lnTo>
                  <a:lnTo>
                    <a:pt x="959" y="817"/>
                  </a:lnTo>
                  <a:lnTo>
                    <a:pt x="917" y="898"/>
                  </a:lnTo>
                  <a:lnTo>
                    <a:pt x="850" y="971"/>
                  </a:lnTo>
                  <a:lnTo>
                    <a:pt x="759" y="1034"/>
                  </a:lnTo>
                  <a:lnTo>
                    <a:pt x="658" y="1052"/>
                  </a:lnTo>
                  <a:lnTo>
                    <a:pt x="567" y="1034"/>
                  </a:lnTo>
                  <a:lnTo>
                    <a:pt x="500" y="998"/>
                  </a:lnTo>
                  <a:lnTo>
                    <a:pt x="450" y="944"/>
                  </a:lnTo>
                  <a:lnTo>
                    <a:pt x="425" y="880"/>
                  </a:lnTo>
                  <a:lnTo>
                    <a:pt x="408" y="898"/>
                  </a:lnTo>
                  <a:lnTo>
                    <a:pt x="383" y="944"/>
                  </a:lnTo>
                  <a:lnTo>
                    <a:pt x="342" y="998"/>
                  </a:lnTo>
                  <a:lnTo>
                    <a:pt x="275" y="1034"/>
                  </a:lnTo>
                  <a:lnTo>
                    <a:pt x="200" y="1052"/>
                  </a:lnTo>
                  <a:lnTo>
                    <a:pt x="133" y="1043"/>
                  </a:lnTo>
                  <a:lnTo>
                    <a:pt x="67" y="1016"/>
                  </a:lnTo>
                  <a:lnTo>
                    <a:pt x="17" y="971"/>
                  </a:lnTo>
                  <a:lnTo>
                    <a:pt x="0" y="898"/>
                  </a:lnTo>
                  <a:lnTo>
                    <a:pt x="0" y="862"/>
                  </a:lnTo>
                  <a:lnTo>
                    <a:pt x="33" y="808"/>
                  </a:lnTo>
                  <a:lnTo>
                    <a:pt x="58" y="780"/>
                  </a:lnTo>
                  <a:lnTo>
                    <a:pt x="83" y="771"/>
                  </a:lnTo>
                  <a:lnTo>
                    <a:pt x="117" y="762"/>
                  </a:lnTo>
                  <a:lnTo>
                    <a:pt x="133" y="762"/>
                  </a:lnTo>
                  <a:lnTo>
                    <a:pt x="150" y="771"/>
                  </a:lnTo>
                  <a:lnTo>
                    <a:pt x="175" y="780"/>
                  </a:lnTo>
                  <a:lnTo>
                    <a:pt x="183" y="798"/>
                  </a:lnTo>
                  <a:lnTo>
                    <a:pt x="200" y="817"/>
                  </a:lnTo>
                  <a:lnTo>
                    <a:pt x="200" y="844"/>
                  </a:lnTo>
                  <a:lnTo>
                    <a:pt x="183" y="916"/>
                  </a:lnTo>
                  <a:lnTo>
                    <a:pt x="158" y="944"/>
                  </a:lnTo>
                  <a:lnTo>
                    <a:pt x="133" y="962"/>
                  </a:lnTo>
                  <a:lnTo>
                    <a:pt x="100" y="971"/>
                  </a:lnTo>
                  <a:lnTo>
                    <a:pt x="133" y="989"/>
                  </a:lnTo>
                  <a:lnTo>
                    <a:pt x="167" y="998"/>
                  </a:lnTo>
                  <a:lnTo>
                    <a:pt x="208" y="998"/>
                  </a:lnTo>
                  <a:lnTo>
                    <a:pt x="275" y="980"/>
                  </a:lnTo>
                  <a:lnTo>
                    <a:pt x="333" y="935"/>
                  </a:lnTo>
                  <a:lnTo>
                    <a:pt x="375" y="853"/>
                  </a:lnTo>
                  <a:lnTo>
                    <a:pt x="408" y="753"/>
                  </a:lnTo>
                  <a:lnTo>
                    <a:pt x="450" y="581"/>
                  </a:lnTo>
                  <a:lnTo>
                    <a:pt x="483" y="436"/>
                  </a:lnTo>
                  <a:lnTo>
                    <a:pt x="508" y="336"/>
                  </a:lnTo>
                  <a:lnTo>
                    <a:pt x="525" y="254"/>
                  </a:lnTo>
                  <a:lnTo>
                    <a:pt x="525" y="200"/>
                  </a:lnTo>
                  <a:lnTo>
                    <a:pt x="517" y="127"/>
                  </a:lnTo>
                  <a:lnTo>
                    <a:pt x="500" y="91"/>
                  </a:lnTo>
                  <a:lnTo>
                    <a:pt x="467" y="64"/>
                  </a:lnTo>
                  <a:lnTo>
                    <a:pt x="433" y="46"/>
                  </a:lnTo>
                  <a:lnTo>
                    <a:pt x="408" y="46"/>
                  </a:lnTo>
                  <a:lnTo>
                    <a:pt x="358" y="55"/>
                  </a:lnTo>
                  <a:lnTo>
                    <a:pt x="300" y="82"/>
                  </a:lnTo>
                  <a:lnTo>
                    <a:pt x="242" y="136"/>
                  </a:lnTo>
                  <a:lnTo>
                    <a:pt x="175" y="218"/>
                  </a:lnTo>
                  <a:lnTo>
                    <a:pt x="125" y="345"/>
                  </a:lnTo>
                  <a:lnTo>
                    <a:pt x="125" y="363"/>
                  </a:lnTo>
                  <a:lnTo>
                    <a:pt x="117" y="372"/>
                  </a:lnTo>
                  <a:lnTo>
                    <a:pt x="92" y="372"/>
                  </a:lnTo>
                  <a:lnTo>
                    <a:pt x="75" y="363"/>
                  </a:lnTo>
                  <a:lnTo>
                    <a:pt x="75" y="354"/>
                  </a:lnTo>
                  <a:lnTo>
                    <a:pt x="83" y="309"/>
                  </a:lnTo>
                  <a:lnTo>
                    <a:pt x="117" y="236"/>
                  </a:lnTo>
                  <a:lnTo>
                    <a:pt x="158" y="154"/>
                  </a:lnTo>
                  <a:lnTo>
                    <a:pt x="225" y="82"/>
                  </a:lnTo>
                  <a:lnTo>
                    <a:pt x="317" y="18"/>
                  </a:lnTo>
                  <a:lnTo>
                    <a:pt x="4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9" name="Freeform 133"/>
            <p:cNvSpPr>
              <a:spLocks noEditPoints="1"/>
            </p:cNvSpPr>
            <p:nvPr/>
          </p:nvSpPr>
          <p:spPr bwMode="auto">
            <a:xfrm>
              <a:off x="20098" y="4556"/>
              <a:ext cx="458" cy="1107"/>
            </a:xfrm>
            <a:custGeom>
              <a:avLst/>
              <a:gdLst/>
              <a:ahLst/>
              <a:cxnLst>
                <a:cxn ang="0">
                  <a:pos x="300" y="399"/>
                </a:cxn>
                <a:cxn ang="0">
                  <a:pos x="367" y="517"/>
                </a:cxn>
                <a:cxn ang="0">
                  <a:pos x="358" y="572"/>
                </a:cxn>
                <a:cxn ang="0">
                  <a:pos x="325" y="672"/>
                </a:cxn>
                <a:cxn ang="0">
                  <a:pos x="283" y="780"/>
                </a:cxn>
                <a:cxn ang="0">
                  <a:pos x="217" y="962"/>
                </a:cxn>
                <a:cxn ang="0">
                  <a:pos x="208" y="1053"/>
                </a:cxn>
                <a:cxn ang="0">
                  <a:pos x="242" y="1071"/>
                </a:cxn>
                <a:cxn ang="0">
                  <a:pos x="358" y="980"/>
                </a:cxn>
                <a:cxn ang="0">
                  <a:pos x="408" y="862"/>
                </a:cxn>
                <a:cxn ang="0">
                  <a:pos x="417" y="844"/>
                </a:cxn>
                <a:cxn ang="0">
                  <a:pos x="458" y="853"/>
                </a:cxn>
                <a:cxn ang="0">
                  <a:pos x="450" y="889"/>
                </a:cxn>
                <a:cxn ang="0">
                  <a:pos x="408" y="989"/>
                </a:cxn>
                <a:cxn ang="0">
                  <a:pos x="308" y="1089"/>
                </a:cxn>
                <a:cxn ang="0">
                  <a:pos x="167" y="1089"/>
                </a:cxn>
                <a:cxn ang="0">
                  <a:pos x="100" y="971"/>
                </a:cxn>
                <a:cxn ang="0">
                  <a:pos x="100" y="898"/>
                </a:cxn>
                <a:cxn ang="0">
                  <a:pos x="217" y="572"/>
                </a:cxn>
                <a:cxn ang="0">
                  <a:pos x="242" y="499"/>
                </a:cxn>
                <a:cxn ang="0">
                  <a:pos x="233" y="436"/>
                </a:cxn>
                <a:cxn ang="0">
                  <a:pos x="208" y="418"/>
                </a:cxn>
                <a:cxn ang="0">
                  <a:pos x="125" y="463"/>
                </a:cxn>
                <a:cxn ang="0">
                  <a:pos x="50" y="617"/>
                </a:cxn>
                <a:cxn ang="0">
                  <a:pos x="42" y="644"/>
                </a:cxn>
                <a:cxn ang="0">
                  <a:pos x="0" y="635"/>
                </a:cxn>
                <a:cxn ang="0">
                  <a:pos x="8" y="599"/>
                </a:cxn>
                <a:cxn ang="0">
                  <a:pos x="58" y="499"/>
                </a:cxn>
                <a:cxn ang="0">
                  <a:pos x="158" y="399"/>
                </a:cxn>
                <a:cxn ang="0">
                  <a:pos x="350" y="0"/>
                </a:cxn>
                <a:cxn ang="0">
                  <a:pos x="425" y="28"/>
                </a:cxn>
                <a:cxn ang="0">
                  <a:pos x="433" y="64"/>
                </a:cxn>
                <a:cxn ang="0">
                  <a:pos x="408" y="127"/>
                </a:cxn>
                <a:cxn ang="0">
                  <a:pos x="350" y="155"/>
                </a:cxn>
                <a:cxn ang="0">
                  <a:pos x="300" y="127"/>
                </a:cxn>
                <a:cxn ang="0">
                  <a:pos x="292" y="91"/>
                </a:cxn>
                <a:cxn ang="0">
                  <a:pos x="325" y="19"/>
                </a:cxn>
              </a:cxnLst>
              <a:rect l="0" t="0" r="r" b="b"/>
              <a:pathLst>
                <a:path w="458" h="1107">
                  <a:moveTo>
                    <a:pt x="225" y="381"/>
                  </a:moveTo>
                  <a:lnTo>
                    <a:pt x="300" y="399"/>
                  </a:lnTo>
                  <a:lnTo>
                    <a:pt x="350" y="454"/>
                  </a:lnTo>
                  <a:lnTo>
                    <a:pt x="367" y="517"/>
                  </a:lnTo>
                  <a:lnTo>
                    <a:pt x="367" y="545"/>
                  </a:lnTo>
                  <a:lnTo>
                    <a:pt x="358" y="572"/>
                  </a:lnTo>
                  <a:lnTo>
                    <a:pt x="342" y="608"/>
                  </a:lnTo>
                  <a:lnTo>
                    <a:pt x="325" y="672"/>
                  </a:lnTo>
                  <a:lnTo>
                    <a:pt x="300" y="735"/>
                  </a:lnTo>
                  <a:lnTo>
                    <a:pt x="283" y="780"/>
                  </a:lnTo>
                  <a:lnTo>
                    <a:pt x="233" y="908"/>
                  </a:lnTo>
                  <a:lnTo>
                    <a:pt x="217" y="962"/>
                  </a:lnTo>
                  <a:lnTo>
                    <a:pt x="208" y="1016"/>
                  </a:lnTo>
                  <a:lnTo>
                    <a:pt x="208" y="1053"/>
                  </a:lnTo>
                  <a:lnTo>
                    <a:pt x="225" y="1071"/>
                  </a:lnTo>
                  <a:lnTo>
                    <a:pt x="242" y="1071"/>
                  </a:lnTo>
                  <a:lnTo>
                    <a:pt x="300" y="1044"/>
                  </a:lnTo>
                  <a:lnTo>
                    <a:pt x="358" y="980"/>
                  </a:lnTo>
                  <a:lnTo>
                    <a:pt x="400" y="871"/>
                  </a:lnTo>
                  <a:lnTo>
                    <a:pt x="408" y="862"/>
                  </a:lnTo>
                  <a:lnTo>
                    <a:pt x="408" y="853"/>
                  </a:lnTo>
                  <a:lnTo>
                    <a:pt x="417" y="844"/>
                  </a:lnTo>
                  <a:lnTo>
                    <a:pt x="450" y="844"/>
                  </a:lnTo>
                  <a:lnTo>
                    <a:pt x="458" y="853"/>
                  </a:lnTo>
                  <a:lnTo>
                    <a:pt x="458" y="862"/>
                  </a:lnTo>
                  <a:lnTo>
                    <a:pt x="450" y="889"/>
                  </a:lnTo>
                  <a:lnTo>
                    <a:pt x="433" y="935"/>
                  </a:lnTo>
                  <a:lnTo>
                    <a:pt x="408" y="989"/>
                  </a:lnTo>
                  <a:lnTo>
                    <a:pt x="367" y="1044"/>
                  </a:lnTo>
                  <a:lnTo>
                    <a:pt x="308" y="1089"/>
                  </a:lnTo>
                  <a:lnTo>
                    <a:pt x="242" y="1107"/>
                  </a:lnTo>
                  <a:lnTo>
                    <a:pt x="167" y="1089"/>
                  </a:lnTo>
                  <a:lnTo>
                    <a:pt x="117" y="1035"/>
                  </a:lnTo>
                  <a:lnTo>
                    <a:pt x="100" y="971"/>
                  </a:lnTo>
                  <a:lnTo>
                    <a:pt x="117" y="898"/>
                  </a:lnTo>
                  <a:lnTo>
                    <a:pt x="100" y="898"/>
                  </a:lnTo>
                  <a:lnTo>
                    <a:pt x="192" y="635"/>
                  </a:lnTo>
                  <a:lnTo>
                    <a:pt x="217" y="572"/>
                  </a:lnTo>
                  <a:lnTo>
                    <a:pt x="233" y="526"/>
                  </a:lnTo>
                  <a:lnTo>
                    <a:pt x="242" y="499"/>
                  </a:lnTo>
                  <a:lnTo>
                    <a:pt x="242" y="445"/>
                  </a:lnTo>
                  <a:lnTo>
                    <a:pt x="233" y="436"/>
                  </a:lnTo>
                  <a:lnTo>
                    <a:pt x="225" y="418"/>
                  </a:lnTo>
                  <a:lnTo>
                    <a:pt x="208" y="418"/>
                  </a:lnTo>
                  <a:lnTo>
                    <a:pt x="167" y="427"/>
                  </a:lnTo>
                  <a:lnTo>
                    <a:pt x="125" y="463"/>
                  </a:lnTo>
                  <a:lnTo>
                    <a:pt x="83" y="526"/>
                  </a:lnTo>
                  <a:lnTo>
                    <a:pt x="50" y="617"/>
                  </a:lnTo>
                  <a:lnTo>
                    <a:pt x="50" y="635"/>
                  </a:lnTo>
                  <a:lnTo>
                    <a:pt x="42" y="644"/>
                  </a:lnTo>
                  <a:lnTo>
                    <a:pt x="8" y="644"/>
                  </a:lnTo>
                  <a:lnTo>
                    <a:pt x="0" y="635"/>
                  </a:lnTo>
                  <a:lnTo>
                    <a:pt x="0" y="626"/>
                  </a:lnTo>
                  <a:lnTo>
                    <a:pt x="8" y="599"/>
                  </a:lnTo>
                  <a:lnTo>
                    <a:pt x="25" y="554"/>
                  </a:lnTo>
                  <a:lnTo>
                    <a:pt x="58" y="499"/>
                  </a:lnTo>
                  <a:lnTo>
                    <a:pt x="100" y="445"/>
                  </a:lnTo>
                  <a:lnTo>
                    <a:pt x="158" y="399"/>
                  </a:lnTo>
                  <a:lnTo>
                    <a:pt x="225" y="381"/>
                  </a:lnTo>
                  <a:close/>
                  <a:moveTo>
                    <a:pt x="350" y="0"/>
                  </a:moveTo>
                  <a:lnTo>
                    <a:pt x="400" y="0"/>
                  </a:lnTo>
                  <a:lnTo>
                    <a:pt x="425" y="28"/>
                  </a:lnTo>
                  <a:lnTo>
                    <a:pt x="433" y="46"/>
                  </a:lnTo>
                  <a:lnTo>
                    <a:pt x="433" y="64"/>
                  </a:lnTo>
                  <a:lnTo>
                    <a:pt x="425" y="100"/>
                  </a:lnTo>
                  <a:lnTo>
                    <a:pt x="408" y="127"/>
                  </a:lnTo>
                  <a:lnTo>
                    <a:pt x="383" y="146"/>
                  </a:lnTo>
                  <a:lnTo>
                    <a:pt x="350" y="155"/>
                  </a:lnTo>
                  <a:lnTo>
                    <a:pt x="325" y="155"/>
                  </a:lnTo>
                  <a:lnTo>
                    <a:pt x="300" y="127"/>
                  </a:lnTo>
                  <a:lnTo>
                    <a:pt x="292" y="109"/>
                  </a:lnTo>
                  <a:lnTo>
                    <a:pt x="292" y="91"/>
                  </a:lnTo>
                  <a:lnTo>
                    <a:pt x="308" y="37"/>
                  </a:lnTo>
                  <a:lnTo>
                    <a:pt x="325" y="19"/>
                  </a:lnTo>
                  <a:lnTo>
                    <a:pt x="3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0" name="Freeform 134"/>
            <p:cNvSpPr>
              <a:spLocks/>
            </p:cNvSpPr>
            <p:nvPr/>
          </p:nvSpPr>
          <p:spPr bwMode="auto">
            <a:xfrm>
              <a:off x="20915" y="5064"/>
              <a:ext cx="250" cy="69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7" y="0"/>
                </a:cxn>
                <a:cxn ang="0">
                  <a:pos x="175" y="18"/>
                </a:cxn>
                <a:cxn ang="0">
                  <a:pos x="217" y="64"/>
                </a:cxn>
                <a:cxn ang="0">
                  <a:pos x="242" y="145"/>
                </a:cxn>
                <a:cxn ang="0">
                  <a:pos x="250" y="245"/>
                </a:cxn>
                <a:cxn ang="0">
                  <a:pos x="242" y="245"/>
                </a:cxn>
                <a:cxn ang="0">
                  <a:pos x="233" y="372"/>
                </a:cxn>
                <a:cxn ang="0">
                  <a:pos x="200" y="481"/>
                </a:cxn>
                <a:cxn ang="0">
                  <a:pos x="158" y="572"/>
                </a:cxn>
                <a:cxn ang="0">
                  <a:pos x="108" y="644"/>
                </a:cxn>
                <a:cxn ang="0">
                  <a:pos x="75" y="681"/>
                </a:cxn>
                <a:cxn ang="0">
                  <a:pos x="50" y="699"/>
                </a:cxn>
                <a:cxn ang="0">
                  <a:pos x="42" y="699"/>
                </a:cxn>
                <a:cxn ang="0">
                  <a:pos x="33" y="690"/>
                </a:cxn>
                <a:cxn ang="0">
                  <a:pos x="33" y="663"/>
                </a:cxn>
                <a:cxn ang="0">
                  <a:pos x="58" y="635"/>
                </a:cxn>
                <a:cxn ang="0">
                  <a:pos x="108" y="572"/>
                </a:cxn>
                <a:cxn ang="0">
                  <a:pos x="158" y="481"/>
                </a:cxn>
                <a:cxn ang="0">
                  <a:pos x="183" y="372"/>
                </a:cxn>
                <a:cxn ang="0">
                  <a:pos x="200" y="245"/>
                </a:cxn>
                <a:cxn ang="0">
                  <a:pos x="200" y="209"/>
                </a:cxn>
                <a:cxn ang="0">
                  <a:pos x="192" y="218"/>
                </a:cxn>
                <a:cxn ang="0">
                  <a:pos x="158" y="236"/>
                </a:cxn>
                <a:cxn ang="0">
                  <a:pos x="117" y="245"/>
                </a:cxn>
                <a:cxn ang="0">
                  <a:pos x="50" y="227"/>
                </a:cxn>
                <a:cxn ang="0">
                  <a:pos x="33" y="209"/>
                </a:cxn>
                <a:cxn ang="0">
                  <a:pos x="17" y="182"/>
                </a:cxn>
                <a:cxn ang="0">
                  <a:pos x="0" y="145"/>
                </a:cxn>
                <a:cxn ang="0">
                  <a:pos x="0" y="91"/>
                </a:cxn>
                <a:cxn ang="0">
                  <a:pos x="33" y="37"/>
                </a:cxn>
                <a:cxn ang="0">
                  <a:pos x="50" y="18"/>
                </a:cxn>
                <a:cxn ang="0">
                  <a:pos x="83" y="0"/>
                </a:cxn>
              </a:cxnLst>
              <a:rect l="0" t="0" r="r" b="b"/>
              <a:pathLst>
                <a:path w="250" h="699">
                  <a:moveTo>
                    <a:pt x="83" y="0"/>
                  </a:moveTo>
                  <a:lnTo>
                    <a:pt x="117" y="0"/>
                  </a:lnTo>
                  <a:lnTo>
                    <a:pt x="175" y="18"/>
                  </a:lnTo>
                  <a:lnTo>
                    <a:pt x="217" y="64"/>
                  </a:lnTo>
                  <a:lnTo>
                    <a:pt x="242" y="145"/>
                  </a:lnTo>
                  <a:lnTo>
                    <a:pt x="250" y="245"/>
                  </a:lnTo>
                  <a:lnTo>
                    <a:pt x="242" y="245"/>
                  </a:lnTo>
                  <a:lnTo>
                    <a:pt x="233" y="372"/>
                  </a:lnTo>
                  <a:lnTo>
                    <a:pt x="200" y="481"/>
                  </a:lnTo>
                  <a:lnTo>
                    <a:pt x="158" y="572"/>
                  </a:lnTo>
                  <a:lnTo>
                    <a:pt x="108" y="644"/>
                  </a:lnTo>
                  <a:lnTo>
                    <a:pt x="75" y="681"/>
                  </a:lnTo>
                  <a:lnTo>
                    <a:pt x="50" y="699"/>
                  </a:lnTo>
                  <a:lnTo>
                    <a:pt x="42" y="699"/>
                  </a:lnTo>
                  <a:lnTo>
                    <a:pt x="33" y="690"/>
                  </a:lnTo>
                  <a:lnTo>
                    <a:pt x="33" y="663"/>
                  </a:lnTo>
                  <a:lnTo>
                    <a:pt x="58" y="635"/>
                  </a:lnTo>
                  <a:lnTo>
                    <a:pt x="108" y="572"/>
                  </a:lnTo>
                  <a:lnTo>
                    <a:pt x="158" y="481"/>
                  </a:lnTo>
                  <a:lnTo>
                    <a:pt x="183" y="372"/>
                  </a:lnTo>
                  <a:lnTo>
                    <a:pt x="200" y="245"/>
                  </a:lnTo>
                  <a:lnTo>
                    <a:pt x="200" y="209"/>
                  </a:lnTo>
                  <a:lnTo>
                    <a:pt x="192" y="218"/>
                  </a:lnTo>
                  <a:lnTo>
                    <a:pt x="158" y="236"/>
                  </a:lnTo>
                  <a:lnTo>
                    <a:pt x="117" y="245"/>
                  </a:lnTo>
                  <a:lnTo>
                    <a:pt x="50" y="227"/>
                  </a:lnTo>
                  <a:lnTo>
                    <a:pt x="33" y="209"/>
                  </a:lnTo>
                  <a:lnTo>
                    <a:pt x="17" y="182"/>
                  </a:lnTo>
                  <a:lnTo>
                    <a:pt x="0" y="145"/>
                  </a:lnTo>
                  <a:lnTo>
                    <a:pt x="0" y="91"/>
                  </a:lnTo>
                  <a:lnTo>
                    <a:pt x="33" y="37"/>
                  </a:lnTo>
                  <a:lnTo>
                    <a:pt x="50" y="18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1" name="Freeform 135"/>
            <p:cNvSpPr>
              <a:spLocks/>
            </p:cNvSpPr>
            <p:nvPr/>
          </p:nvSpPr>
          <p:spPr bwMode="auto">
            <a:xfrm>
              <a:off x="21740" y="4284"/>
              <a:ext cx="1067" cy="1052"/>
            </a:xfrm>
            <a:custGeom>
              <a:avLst/>
              <a:gdLst/>
              <a:ahLst/>
              <a:cxnLst>
                <a:cxn ang="0">
                  <a:pos x="459" y="0"/>
                </a:cxn>
                <a:cxn ang="0">
                  <a:pos x="559" y="46"/>
                </a:cxn>
                <a:cxn ang="0">
                  <a:pos x="642" y="173"/>
                </a:cxn>
                <a:cxn ang="0">
                  <a:pos x="717" y="73"/>
                </a:cxn>
                <a:cxn ang="0">
                  <a:pos x="867" y="0"/>
                </a:cxn>
                <a:cxn ang="0">
                  <a:pos x="1017" y="46"/>
                </a:cxn>
                <a:cxn ang="0">
                  <a:pos x="1067" y="154"/>
                </a:cxn>
                <a:cxn ang="0">
                  <a:pos x="1034" y="245"/>
                </a:cxn>
                <a:cxn ang="0">
                  <a:pos x="992" y="281"/>
                </a:cxn>
                <a:cxn ang="0">
                  <a:pos x="925" y="291"/>
                </a:cxn>
                <a:cxn ang="0">
                  <a:pos x="884" y="263"/>
                </a:cxn>
                <a:cxn ang="0">
                  <a:pos x="867" y="209"/>
                </a:cxn>
                <a:cxn ang="0">
                  <a:pos x="909" y="118"/>
                </a:cxn>
                <a:cxn ang="0">
                  <a:pos x="975" y="82"/>
                </a:cxn>
                <a:cxn ang="0">
                  <a:pos x="909" y="55"/>
                </a:cxn>
                <a:cxn ang="0">
                  <a:pos x="800" y="73"/>
                </a:cxn>
                <a:cxn ang="0">
                  <a:pos x="709" y="164"/>
                </a:cxn>
                <a:cxn ang="0">
                  <a:pos x="667" y="281"/>
                </a:cxn>
                <a:cxn ang="0">
                  <a:pos x="584" y="644"/>
                </a:cxn>
                <a:cxn ang="0">
                  <a:pos x="559" y="798"/>
                </a:cxn>
                <a:cxn ang="0">
                  <a:pos x="559" y="907"/>
                </a:cxn>
                <a:cxn ang="0">
                  <a:pos x="617" y="998"/>
                </a:cxn>
                <a:cxn ang="0">
                  <a:pos x="717" y="998"/>
                </a:cxn>
                <a:cxn ang="0">
                  <a:pos x="842" y="916"/>
                </a:cxn>
                <a:cxn ang="0">
                  <a:pos x="950" y="708"/>
                </a:cxn>
                <a:cxn ang="0">
                  <a:pos x="959" y="681"/>
                </a:cxn>
                <a:cxn ang="0">
                  <a:pos x="1000" y="690"/>
                </a:cxn>
                <a:cxn ang="0">
                  <a:pos x="992" y="744"/>
                </a:cxn>
                <a:cxn ang="0">
                  <a:pos x="917" y="898"/>
                </a:cxn>
                <a:cxn ang="0">
                  <a:pos x="759" y="1034"/>
                </a:cxn>
                <a:cxn ang="0">
                  <a:pos x="567" y="1034"/>
                </a:cxn>
                <a:cxn ang="0">
                  <a:pos x="450" y="944"/>
                </a:cxn>
                <a:cxn ang="0">
                  <a:pos x="409" y="898"/>
                </a:cxn>
                <a:cxn ang="0">
                  <a:pos x="342" y="998"/>
                </a:cxn>
                <a:cxn ang="0">
                  <a:pos x="200" y="1052"/>
                </a:cxn>
                <a:cxn ang="0">
                  <a:pos x="67" y="1016"/>
                </a:cxn>
                <a:cxn ang="0">
                  <a:pos x="0" y="898"/>
                </a:cxn>
                <a:cxn ang="0">
                  <a:pos x="33" y="808"/>
                </a:cxn>
                <a:cxn ang="0">
                  <a:pos x="83" y="771"/>
                </a:cxn>
                <a:cxn ang="0">
                  <a:pos x="133" y="762"/>
                </a:cxn>
                <a:cxn ang="0">
                  <a:pos x="175" y="780"/>
                </a:cxn>
                <a:cxn ang="0">
                  <a:pos x="200" y="817"/>
                </a:cxn>
                <a:cxn ang="0">
                  <a:pos x="183" y="916"/>
                </a:cxn>
                <a:cxn ang="0">
                  <a:pos x="133" y="962"/>
                </a:cxn>
                <a:cxn ang="0">
                  <a:pos x="133" y="989"/>
                </a:cxn>
                <a:cxn ang="0">
                  <a:pos x="208" y="998"/>
                </a:cxn>
                <a:cxn ang="0">
                  <a:pos x="334" y="935"/>
                </a:cxn>
                <a:cxn ang="0">
                  <a:pos x="409" y="753"/>
                </a:cxn>
                <a:cxn ang="0">
                  <a:pos x="484" y="436"/>
                </a:cxn>
                <a:cxn ang="0">
                  <a:pos x="525" y="254"/>
                </a:cxn>
                <a:cxn ang="0">
                  <a:pos x="517" y="127"/>
                </a:cxn>
                <a:cxn ang="0">
                  <a:pos x="467" y="64"/>
                </a:cxn>
                <a:cxn ang="0">
                  <a:pos x="409" y="46"/>
                </a:cxn>
                <a:cxn ang="0">
                  <a:pos x="300" y="82"/>
                </a:cxn>
                <a:cxn ang="0">
                  <a:pos x="175" y="218"/>
                </a:cxn>
                <a:cxn ang="0">
                  <a:pos x="125" y="363"/>
                </a:cxn>
                <a:cxn ang="0">
                  <a:pos x="92" y="372"/>
                </a:cxn>
                <a:cxn ang="0">
                  <a:pos x="75" y="354"/>
                </a:cxn>
                <a:cxn ang="0">
                  <a:pos x="117" y="236"/>
                </a:cxn>
                <a:cxn ang="0">
                  <a:pos x="225" y="82"/>
                </a:cxn>
                <a:cxn ang="0">
                  <a:pos x="417" y="0"/>
                </a:cxn>
              </a:cxnLst>
              <a:rect l="0" t="0" r="r" b="b"/>
              <a:pathLst>
                <a:path w="1067" h="1052">
                  <a:moveTo>
                    <a:pt x="417" y="0"/>
                  </a:moveTo>
                  <a:lnTo>
                    <a:pt x="459" y="0"/>
                  </a:lnTo>
                  <a:lnTo>
                    <a:pt x="509" y="18"/>
                  </a:lnTo>
                  <a:lnTo>
                    <a:pt x="559" y="46"/>
                  </a:lnTo>
                  <a:lnTo>
                    <a:pt x="609" y="91"/>
                  </a:lnTo>
                  <a:lnTo>
                    <a:pt x="642" y="173"/>
                  </a:lnTo>
                  <a:lnTo>
                    <a:pt x="667" y="127"/>
                  </a:lnTo>
                  <a:lnTo>
                    <a:pt x="717" y="73"/>
                  </a:lnTo>
                  <a:lnTo>
                    <a:pt x="784" y="18"/>
                  </a:lnTo>
                  <a:lnTo>
                    <a:pt x="867" y="0"/>
                  </a:lnTo>
                  <a:lnTo>
                    <a:pt x="967" y="18"/>
                  </a:lnTo>
                  <a:lnTo>
                    <a:pt x="1017" y="46"/>
                  </a:lnTo>
                  <a:lnTo>
                    <a:pt x="1050" y="91"/>
                  </a:lnTo>
                  <a:lnTo>
                    <a:pt x="1067" y="154"/>
                  </a:lnTo>
                  <a:lnTo>
                    <a:pt x="1067" y="191"/>
                  </a:lnTo>
                  <a:lnTo>
                    <a:pt x="1034" y="245"/>
                  </a:lnTo>
                  <a:lnTo>
                    <a:pt x="1017" y="263"/>
                  </a:lnTo>
                  <a:lnTo>
                    <a:pt x="992" y="281"/>
                  </a:lnTo>
                  <a:lnTo>
                    <a:pt x="975" y="291"/>
                  </a:lnTo>
                  <a:lnTo>
                    <a:pt x="925" y="291"/>
                  </a:lnTo>
                  <a:lnTo>
                    <a:pt x="900" y="281"/>
                  </a:lnTo>
                  <a:lnTo>
                    <a:pt x="884" y="263"/>
                  </a:lnTo>
                  <a:lnTo>
                    <a:pt x="867" y="227"/>
                  </a:lnTo>
                  <a:lnTo>
                    <a:pt x="867" y="209"/>
                  </a:lnTo>
                  <a:lnTo>
                    <a:pt x="875" y="173"/>
                  </a:lnTo>
                  <a:lnTo>
                    <a:pt x="909" y="118"/>
                  </a:lnTo>
                  <a:lnTo>
                    <a:pt x="942" y="91"/>
                  </a:lnTo>
                  <a:lnTo>
                    <a:pt x="975" y="82"/>
                  </a:lnTo>
                  <a:lnTo>
                    <a:pt x="942" y="64"/>
                  </a:lnTo>
                  <a:lnTo>
                    <a:pt x="909" y="55"/>
                  </a:lnTo>
                  <a:lnTo>
                    <a:pt x="867" y="55"/>
                  </a:lnTo>
                  <a:lnTo>
                    <a:pt x="800" y="73"/>
                  </a:lnTo>
                  <a:lnTo>
                    <a:pt x="750" y="109"/>
                  </a:lnTo>
                  <a:lnTo>
                    <a:pt x="709" y="164"/>
                  </a:lnTo>
                  <a:lnTo>
                    <a:pt x="684" y="227"/>
                  </a:lnTo>
                  <a:lnTo>
                    <a:pt x="667" y="281"/>
                  </a:lnTo>
                  <a:lnTo>
                    <a:pt x="659" y="327"/>
                  </a:lnTo>
                  <a:lnTo>
                    <a:pt x="584" y="644"/>
                  </a:lnTo>
                  <a:lnTo>
                    <a:pt x="567" y="735"/>
                  </a:lnTo>
                  <a:lnTo>
                    <a:pt x="559" y="798"/>
                  </a:lnTo>
                  <a:lnTo>
                    <a:pt x="550" y="853"/>
                  </a:lnTo>
                  <a:lnTo>
                    <a:pt x="559" y="907"/>
                  </a:lnTo>
                  <a:lnTo>
                    <a:pt x="575" y="962"/>
                  </a:lnTo>
                  <a:lnTo>
                    <a:pt x="617" y="998"/>
                  </a:lnTo>
                  <a:lnTo>
                    <a:pt x="667" y="1007"/>
                  </a:lnTo>
                  <a:lnTo>
                    <a:pt x="717" y="998"/>
                  </a:lnTo>
                  <a:lnTo>
                    <a:pt x="775" y="971"/>
                  </a:lnTo>
                  <a:lnTo>
                    <a:pt x="842" y="916"/>
                  </a:lnTo>
                  <a:lnTo>
                    <a:pt x="900" y="835"/>
                  </a:lnTo>
                  <a:lnTo>
                    <a:pt x="950" y="708"/>
                  </a:lnTo>
                  <a:lnTo>
                    <a:pt x="950" y="690"/>
                  </a:lnTo>
                  <a:lnTo>
                    <a:pt x="959" y="681"/>
                  </a:lnTo>
                  <a:lnTo>
                    <a:pt x="992" y="681"/>
                  </a:lnTo>
                  <a:lnTo>
                    <a:pt x="1000" y="690"/>
                  </a:lnTo>
                  <a:lnTo>
                    <a:pt x="1000" y="699"/>
                  </a:lnTo>
                  <a:lnTo>
                    <a:pt x="992" y="744"/>
                  </a:lnTo>
                  <a:lnTo>
                    <a:pt x="959" y="817"/>
                  </a:lnTo>
                  <a:lnTo>
                    <a:pt x="917" y="898"/>
                  </a:lnTo>
                  <a:lnTo>
                    <a:pt x="850" y="971"/>
                  </a:lnTo>
                  <a:lnTo>
                    <a:pt x="759" y="1034"/>
                  </a:lnTo>
                  <a:lnTo>
                    <a:pt x="659" y="1052"/>
                  </a:lnTo>
                  <a:lnTo>
                    <a:pt x="567" y="1034"/>
                  </a:lnTo>
                  <a:lnTo>
                    <a:pt x="500" y="998"/>
                  </a:lnTo>
                  <a:lnTo>
                    <a:pt x="450" y="944"/>
                  </a:lnTo>
                  <a:lnTo>
                    <a:pt x="425" y="880"/>
                  </a:lnTo>
                  <a:lnTo>
                    <a:pt x="409" y="898"/>
                  </a:lnTo>
                  <a:lnTo>
                    <a:pt x="384" y="944"/>
                  </a:lnTo>
                  <a:lnTo>
                    <a:pt x="342" y="998"/>
                  </a:lnTo>
                  <a:lnTo>
                    <a:pt x="275" y="1034"/>
                  </a:lnTo>
                  <a:lnTo>
                    <a:pt x="200" y="1052"/>
                  </a:lnTo>
                  <a:lnTo>
                    <a:pt x="133" y="1043"/>
                  </a:lnTo>
                  <a:lnTo>
                    <a:pt x="67" y="1016"/>
                  </a:lnTo>
                  <a:lnTo>
                    <a:pt x="17" y="971"/>
                  </a:lnTo>
                  <a:lnTo>
                    <a:pt x="0" y="898"/>
                  </a:lnTo>
                  <a:lnTo>
                    <a:pt x="0" y="862"/>
                  </a:lnTo>
                  <a:lnTo>
                    <a:pt x="33" y="808"/>
                  </a:lnTo>
                  <a:lnTo>
                    <a:pt x="58" y="780"/>
                  </a:lnTo>
                  <a:lnTo>
                    <a:pt x="83" y="771"/>
                  </a:lnTo>
                  <a:lnTo>
                    <a:pt x="117" y="762"/>
                  </a:lnTo>
                  <a:lnTo>
                    <a:pt x="133" y="762"/>
                  </a:lnTo>
                  <a:lnTo>
                    <a:pt x="150" y="771"/>
                  </a:lnTo>
                  <a:lnTo>
                    <a:pt x="175" y="780"/>
                  </a:lnTo>
                  <a:lnTo>
                    <a:pt x="183" y="798"/>
                  </a:lnTo>
                  <a:lnTo>
                    <a:pt x="200" y="817"/>
                  </a:lnTo>
                  <a:lnTo>
                    <a:pt x="200" y="844"/>
                  </a:lnTo>
                  <a:lnTo>
                    <a:pt x="183" y="916"/>
                  </a:lnTo>
                  <a:lnTo>
                    <a:pt x="158" y="944"/>
                  </a:lnTo>
                  <a:lnTo>
                    <a:pt x="133" y="962"/>
                  </a:lnTo>
                  <a:lnTo>
                    <a:pt x="100" y="971"/>
                  </a:lnTo>
                  <a:lnTo>
                    <a:pt x="133" y="989"/>
                  </a:lnTo>
                  <a:lnTo>
                    <a:pt x="167" y="998"/>
                  </a:lnTo>
                  <a:lnTo>
                    <a:pt x="208" y="998"/>
                  </a:lnTo>
                  <a:lnTo>
                    <a:pt x="275" y="980"/>
                  </a:lnTo>
                  <a:lnTo>
                    <a:pt x="334" y="935"/>
                  </a:lnTo>
                  <a:lnTo>
                    <a:pt x="375" y="853"/>
                  </a:lnTo>
                  <a:lnTo>
                    <a:pt x="409" y="753"/>
                  </a:lnTo>
                  <a:lnTo>
                    <a:pt x="450" y="581"/>
                  </a:lnTo>
                  <a:lnTo>
                    <a:pt x="484" y="436"/>
                  </a:lnTo>
                  <a:lnTo>
                    <a:pt x="509" y="336"/>
                  </a:lnTo>
                  <a:lnTo>
                    <a:pt x="525" y="254"/>
                  </a:lnTo>
                  <a:lnTo>
                    <a:pt x="525" y="200"/>
                  </a:lnTo>
                  <a:lnTo>
                    <a:pt x="517" y="127"/>
                  </a:lnTo>
                  <a:lnTo>
                    <a:pt x="500" y="91"/>
                  </a:lnTo>
                  <a:lnTo>
                    <a:pt x="467" y="64"/>
                  </a:lnTo>
                  <a:lnTo>
                    <a:pt x="434" y="46"/>
                  </a:lnTo>
                  <a:lnTo>
                    <a:pt x="409" y="46"/>
                  </a:lnTo>
                  <a:lnTo>
                    <a:pt x="359" y="55"/>
                  </a:lnTo>
                  <a:lnTo>
                    <a:pt x="300" y="82"/>
                  </a:lnTo>
                  <a:lnTo>
                    <a:pt x="242" y="136"/>
                  </a:lnTo>
                  <a:lnTo>
                    <a:pt x="175" y="218"/>
                  </a:lnTo>
                  <a:lnTo>
                    <a:pt x="125" y="345"/>
                  </a:lnTo>
                  <a:lnTo>
                    <a:pt x="125" y="363"/>
                  </a:lnTo>
                  <a:lnTo>
                    <a:pt x="117" y="372"/>
                  </a:lnTo>
                  <a:lnTo>
                    <a:pt x="92" y="372"/>
                  </a:lnTo>
                  <a:lnTo>
                    <a:pt x="75" y="363"/>
                  </a:lnTo>
                  <a:lnTo>
                    <a:pt x="75" y="354"/>
                  </a:lnTo>
                  <a:lnTo>
                    <a:pt x="83" y="309"/>
                  </a:lnTo>
                  <a:lnTo>
                    <a:pt x="117" y="236"/>
                  </a:lnTo>
                  <a:lnTo>
                    <a:pt x="158" y="154"/>
                  </a:lnTo>
                  <a:lnTo>
                    <a:pt x="225" y="82"/>
                  </a:lnTo>
                  <a:lnTo>
                    <a:pt x="317" y="18"/>
                  </a:lnTo>
                  <a:lnTo>
                    <a:pt x="4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2" name="Freeform 136"/>
            <p:cNvSpPr>
              <a:spLocks noEditPoints="1"/>
            </p:cNvSpPr>
            <p:nvPr/>
          </p:nvSpPr>
          <p:spPr bwMode="auto">
            <a:xfrm>
              <a:off x="22907" y="4556"/>
              <a:ext cx="659" cy="1425"/>
            </a:xfrm>
            <a:custGeom>
              <a:avLst/>
              <a:gdLst/>
              <a:ahLst/>
              <a:cxnLst>
                <a:cxn ang="0">
                  <a:pos x="534" y="381"/>
                </a:cxn>
                <a:cxn ang="0">
                  <a:pos x="609" y="517"/>
                </a:cxn>
                <a:cxn ang="0">
                  <a:pos x="600" y="572"/>
                </a:cxn>
                <a:cxn ang="0">
                  <a:pos x="417" y="1270"/>
                </a:cxn>
                <a:cxn ang="0">
                  <a:pos x="283" y="1388"/>
                </a:cxn>
                <a:cxn ang="0">
                  <a:pos x="150" y="1425"/>
                </a:cxn>
                <a:cxn ang="0">
                  <a:pos x="17" y="1370"/>
                </a:cxn>
                <a:cxn ang="0">
                  <a:pos x="0" y="1289"/>
                </a:cxn>
                <a:cxn ang="0">
                  <a:pos x="33" y="1243"/>
                </a:cxn>
                <a:cxn ang="0">
                  <a:pos x="108" y="1234"/>
                </a:cxn>
                <a:cxn ang="0">
                  <a:pos x="133" y="1261"/>
                </a:cxn>
                <a:cxn ang="0">
                  <a:pos x="142" y="1307"/>
                </a:cxn>
                <a:cxn ang="0">
                  <a:pos x="92" y="1370"/>
                </a:cxn>
                <a:cxn ang="0">
                  <a:pos x="142" y="1379"/>
                </a:cxn>
                <a:cxn ang="0">
                  <a:pos x="292" y="1270"/>
                </a:cxn>
                <a:cxn ang="0">
                  <a:pos x="350" y="1162"/>
                </a:cxn>
                <a:cxn ang="0">
                  <a:pos x="500" y="445"/>
                </a:cxn>
                <a:cxn ang="0">
                  <a:pos x="475" y="409"/>
                </a:cxn>
                <a:cxn ang="0">
                  <a:pos x="384" y="418"/>
                </a:cxn>
                <a:cxn ang="0">
                  <a:pos x="275" y="526"/>
                </a:cxn>
                <a:cxn ang="0">
                  <a:pos x="225" y="626"/>
                </a:cxn>
                <a:cxn ang="0">
                  <a:pos x="183" y="617"/>
                </a:cxn>
                <a:cxn ang="0">
                  <a:pos x="192" y="581"/>
                </a:cxn>
                <a:cxn ang="0">
                  <a:pos x="258" y="481"/>
                </a:cxn>
                <a:cxn ang="0">
                  <a:pos x="375" y="381"/>
                </a:cxn>
                <a:cxn ang="0">
                  <a:pos x="600" y="0"/>
                </a:cxn>
                <a:cxn ang="0">
                  <a:pos x="650" y="28"/>
                </a:cxn>
                <a:cxn ang="0">
                  <a:pos x="659" y="64"/>
                </a:cxn>
                <a:cxn ang="0">
                  <a:pos x="634" y="127"/>
                </a:cxn>
                <a:cxn ang="0">
                  <a:pos x="575" y="155"/>
                </a:cxn>
                <a:cxn ang="0">
                  <a:pos x="525" y="127"/>
                </a:cxn>
                <a:cxn ang="0">
                  <a:pos x="517" y="91"/>
                </a:cxn>
                <a:cxn ang="0">
                  <a:pos x="542" y="28"/>
                </a:cxn>
                <a:cxn ang="0">
                  <a:pos x="600" y="0"/>
                </a:cxn>
              </a:cxnLst>
              <a:rect l="0" t="0" r="r" b="b"/>
              <a:pathLst>
                <a:path w="659" h="1425">
                  <a:moveTo>
                    <a:pt x="450" y="363"/>
                  </a:moveTo>
                  <a:lnTo>
                    <a:pt x="534" y="381"/>
                  </a:lnTo>
                  <a:lnTo>
                    <a:pt x="592" y="436"/>
                  </a:lnTo>
                  <a:lnTo>
                    <a:pt x="609" y="517"/>
                  </a:lnTo>
                  <a:lnTo>
                    <a:pt x="609" y="545"/>
                  </a:lnTo>
                  <a:lnTo>
                    <a:pt x="600" y="572"/>
                  </a:lnTo>
                  <a:lnTo>
                    <a:pt x="459" y="1162"/>
                  </a:lnTo>
                  <a:lnTo>
                    <a:pt x="417" y="1270"/>
                  </a:lnTo>
                  <a:lnTo>
                    <a:pt x="359" y="1343"/>
                  </a:lnTo>
                  <a:lnTo>
                    <a:pt x="283" y="1388"/>
                  </a:lnTo>
                  <a:lnTo>
                    <a:pt x="217" y="1416"/>
                  </a:lnTo>
                  <a:lnTo>
                    <a:pt x="150" y="1425"/>
                  </a:lnTo>
                  <a:lnTo>
                    <a:pt x="67" y="1406"/>
                  </a:lnTo>
                  <a:lnTo>
                    <a:pt x="17" y="1370"/>
                  </a:lnTo>
                  <a:lnTo>
                    <a:pt x="0" y="1316"/>
                  </a:lnTo>
                  <a:lnTo>
                    <a:pt x="0" y="1289"/>
                  </a:lnTo>
                  <a:lnTo>
                    <a:pt x="17" y="1261"/>
                  </a:lnTo>
                  <a:lnTo>
                    <a:pt x="33" y="1243"/>
                  </a:lnTo>
                  <a:lnTo>
                    <a:pt x="83" y="1225"/>
                  </a:lnTo>
                  <a:lnTo>
                    <a:pt x="108" y="1234"/>
                  </a:lnTo>
                  <a:lnTo>
                    <a:pt x="125" y="1243"/>
                  </a:lnTo>
                  <a:lnTo>
                    <a:pt x="133" y="1261"/>
                  </a:lnTo>
                  <a:lnTo>
                    <a:pt x="142" y="1289"/>
                  </a:lnTo>
                  <a:lnTo>
                    <a:pt x="142" y="1307"/>
                  </a:lnTo>
                  <a:lnTo>
                    <a:pt x="117" y="1361"/>
                  </a:lnTo>
                  <a:lnTo>
                    <a:pt x="92" y="1370"/>
                  </a:lnTo>
                  <a:lnTo>
                    <a:pt x="117" y="1379"/>
                  </a:lnTo>
                  <a:lnTo>
                    <a:pt x="142" y="1379"/>
                  </a:lnTo>
                  <a:lnTo>
                    <a:pt x="225" y="1352"/>
                  </a:lnTo>
                  <a:lnTo>
                    <a:pt x="292" y="1270"/>
                  </a:lnTo>
                  <a:lnTo>
                    <a:pt x="334" y="1171"/>
                  </a:lnTo>
                  <a:lnTo>
                    <a:pt x="350" y="1162"/>
                  </a:lnTo>
                  <a:lnTo>
                    <a:pt x="500" y="536"/>
                  </a:lnTo>
                  <a:lnTo>
                    <a:pt x="500" y="445"/>
                  </a:lnTo>
                  <a:lnTo>
                    <a:pt x="492" y="418"/>
                  </a:lnTo>
                  <a:lnTo>
                    <a:pt x="475" y="409"/>
                  </a:lnTo>
                  <a:lnTo>
                    <a:pt x="450" y="399"/>
                  </a:lnTo>
                  <a:lnTo>
                    <a:pt x="384" y="418"/>
                  </a:lnTo>
                  <a:lnTo>
                    <a:pt x="325" y="463"/>
                  </a:lnTo>
                  <a:lnTo>
                    <a:pt x="275" y="526"/>
                  </a:lnTo>
                  <a:lnTo>
                    <a:pt x="233" y="617"/>
                  </a:lnTo>
                  <a:lnTo>
                    <a:pt x="225" y="626"/>
                  </a:lnTo>
                  <a:lnTo>
                    <a:pt x="192" y="626"/>
                  </a:lnTo>
                  <a:lnTo>
                    <a:pt x="183" y="617"/>
                  </a:lnTo>
                  <a:lnTo>
                    <a:pt x="183" y="608"/>
                  </a:lnTo>
                  <a:lnTo>
                    <a:pt x="192" y="581"/>
                  </a:lnTo>
                  <a:lnTo>
                    <a:pt x="217" y="536"/>
                  </a:lnTo>
                  <a:lnTo>
                    <a:pt x="258" y="481"/>
                  </a:lnTo>
                  <a:lnTo>
                    <a:pt x="308" y="427"/>
                  </a:lnTo>
                  <a:lnTo>
                    <a:pt x="375" y="381"/>
                  </a:lnTo>
                  <a:lnTo>
                    <a:pt x="450" y="363"/>
                  </a:lnTo>
                  <a:close/>
                  <a:moveTo>
                    <a:pt x="600" y="0"/>
                  </a:moveTo>
                  <a:lnTo>
                    <a:pt x="625" y="0"/>
                  </a:lnTo>
                  <a:lnTo>
                    <a:pt x="650" y="28"/>
                  </a:lnTo>
                  <a:lnTo>
                    <a:pt x="659" y="46"/>
                  </a:lnTo>
                  <a:lnTo>
                    <a:pt x="659" y="64"/>
                  </a:lnTo>
                  <a:lnTo>
                    <a:pt x="650" y="100"/>
                  </a:lnTo>
                  <a:lnTo>
                    <a:pt x="634" y="127"/>
                  </a:lnTo>
                  <a:lnTo>
                    <a:pt x="609" y="146"/>
                  </a:lnTo>
                  <a:lnTo>
                    <a:pt x="575" y="155"/>
                  </a:lnTo>
                  <a:lnTo>
                    <a:pt x="550" y="155"/>
                  </a:lnTo>
                  <a:lnTo>
                    <a:pt x="525" y="127"/>
                  </a:lnTo>
                  <a:lnTo>
                    <a:pt x="517" y="109"/>
                  </a:lnTo>
                  <a:lnTo>
                    <a:pt x="517" y="91"/>
                  </a:lnTo>
                  <a:lnTo>
                    <a:pt x="525" y="55"/>
                  </a:lnTo>
                  <a:lnTo>
                    <a:pt x="542" y="28"/>
                  </a:lnTo>
                  <a:lnTo>
                    <a:pt x="567" y="9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3" name="Freeform 137"/>
            <p:cNvSpPr>
              <a:spLocks/>
            </p:cNvSpPr>
            <p:nvPr/>
          </p:nvSpPr>
          <p:spPr bwMode="auto">
            <a:xfrm>
              <a:off x="23974" y="3577"/>
              <a:ext cx="759" cy="2322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275" y="45"/>
                </a:cxn>
                <a:cxn ang="0">
                  <a:pos x="408" y="154"/>
                </a:cxn>
                <a:cxn ang="0">
                  <a:pos x="450" y="290"/>
                </a:cxn>
                <a:cxn ang="0">
                  <a:pos x="458" y="916"/>
                </a:cxn>
                <a:cxn ang="0">
                  <a:pos x="492" y="1007"/>
                </a:cxn>
                <a:cxn ang="0">
                  <a:pos x="625" y="1115"/>
                </a:cxn>
                <a:cxn ang="0">
                  <a:pos x="734" y="1143"/>
                </a:cxn>
                <a:cxn ang="0">
                  <a:pos x="759" y="1152"/>
                </a:cxn>
                <a:cxn ang="0">
                  <a:pos x="750" y="1188"/>
                </a:cxn>
                <a:cxn ang="0">
                  <a:pos x="692" y="1197"/>
                </a:cxn>
                <a:cxn ang="0">
                  <a:pos x="542" y="1261"/>
                </a:cxn>
                <a:cxn ang="0">
                  <a:pos x="458" y="1415"/>
                </a:cxn>
                <a:cxn ang="0">
                  <a:pos x="433" y="2131"/>
                </a:cxn>
                <a:cxn ang="0">
                  <a:pos x="283" y="2268"/>
                </a:cxn>
                <a:cxn ang="0">
                  <a:pos x="50" y="2322"/>
                </a:cxn>
                <a:cxn ang="0">
                  <a:pos x="8" y="2304"/>
                </a:cxn>
                <a:cxn ang="0">
                  <a:pos x="17" y="2268"/>
                </a:cxn>
                <a:cxn ang="0">
                  <a:pos x="125" y="2249"/>
                </a:cxn>
                <a:cxn ang="0">
                  <a:pos x="258" y="2168"/>
                </a:cxn>
                <a:cxn ang="0">
                  <a:pos x="308" y="2050"/>
                </a:cxn>
                <a:cxn ang="0">
                  <a:pos x="308" y="2014"/>
                </a:cxn>
                <a:cxn ang="0">
                  <a:pos x="325" y="1360"/>
                </a:cxn>
                <a:cxn ang="0">
                  <a:pos x="442" y="1215"/>
                </a:cxn>
                <a:cxn ang="0">
                  <a:pos x="500" y="1143"/>
                </a:cxn>
                <a:cxn ang="0">
                  <a:pos x="392" y="1070"/>
                </a:cxn>
                <a:cxn ang="0">
                  <a:pos x="317" y="943"/>
                </a:cxn>
                <a:cxn ang="0">
                  <a:pos x="308" y="272"/>
                </a:cxn>
                <a:cxn ang="0">
                  <a:pos x="300" y="254"/>
                </a:cxn>
                <a:cxn ang="0">
                  <a:pos x="208" y="109"/>
                </a:cxn>
                <a:cxn ang="0">
                  <a:pos x="33" y="54"/>
                </a:cxn>
                <a:cxn ang="0">
                  <a:pos x="0" y="45"/>
                </a:cxn>
                <a:cxn ang="0">
                  <a:pos x="17" y="0"/>
                </a:cxn>
              </a:cxnLst>
              <a:rect l="0" t="0" r="r" b="b"/>
              <a:pathLst>
                <a:path w="759" h="2322">
                  <a:moveTo>
                    <a:pt x="17" y="0"/>
                  </a:moveTo>
                  <a:lnTo>
                    <a:pt x="108" y="0"/>
                  </a:lnTo>
                  <a:lnTo>
                    <a:pt x="192" y="18"/>
                  </a:lnTo>
                  <a:lnTo>
                    <a:pt x="275" y="45"/>
                  </a:lnTo>
                  <a:lnTo>
                    <a:pt x="350" y="90"/>
                  </a:lnTo>
                  <a:lnTo>
                    <a:pt x="408" y="154"/>
                  </a:lnTo>
                  <a:lnTo>
                    <a:pt x="442" y="217"/>
                  </a:lnTo>
                  <a:lnTo>
                    <a:pt x="450" y="290"/>
                  </a:lnTo>
                  <a:lnTo>
                    <a:pt x="450" y="907"/>
                  </a:lnTo>
                  <a:lnTo>
                    <a:pt x="458" y="916"/>
                  </a:lnTo>
                  <a:lnTo>
                    <a:pt x="458" y="925"/>
                  </a:lnTo>
                  <a:lnTo>
                    <a:pt x="492" y="1007"/>
                  </a:lnTo>
                  <a:lnTo>
                    <a:pt x="550" y="1070"/>
                  </a:lnTo>
                  <a:lnTo>
                    <a:pt x="625" y="1115"/>
                  </a:lnTo>
                  <a:lnTo>
                    <a:pt x="725" y="1134"/>
                  </a:lnTo>
                  <a:lnTo>
                    <a:pt x="734" y="1143"/>
                  </a:lnTo>
                  <a:lnTo>
                    <a:pt x="750" y="1143"/>
                  </a:lnTo>
                  <a:lnTo>
                    <a:pt x="759" y="1152"/>
                  </a:lnTo>
                  <a:lnTo>
                    <a:pt x="759" y="1179"/>
                  </a:lnTo>
                  <a:lnTo>
                    <a:pt x="750" y="1188"/>
                  </a:lnTo>
                  <a:lnTo>
                    <a:pt x="742" y="1188"/>
                  </a:lnTo>
                  <a:lnTo>
                    <a:pt x="692" y="1197"/>
                  </a:lnTo>
                  <a:lnTo>
                    <a:pt x="617" y="1215"/>
                  </a:lnTo>
                  <a:lnTo>
                    <a:pt x="542" y="1261"/>
                  </a:lnTo>
                  <a:lnTo>
                    <a:pt x="484" y="1333"/>
                  </a:lnTo>
                  <a:lnTo>
                    <a:pt x="458" y="1415"/>
                  </a:lnTo>
                  <a:lnTo>
                    <a:pt x="458" y="2032"/>
                  </a:lnTo>
                  <a:lnTo>
                    <a:pt x="433" y="2131"/>
                  </a:lnTo>
                  <a:lnTo>
                    <a:pt x="375" y="2213"/>
                  </a:lnTo>
                  <a:lnTo>
                    <a:pt x="283" y="2268"/>
                  </a:lnTo>
                  <a:lnTo>
                    <a:pt x="175" y="2313"/>
                  </a:lnTo>
                  <a:lnTo>
                    <a:pt x="50" y="2322"/>
                  </a:lnTo>
                  <a:lnTo>
                    <a:pt x="25" y="2322"/>
                  </a:lnTo>
                  <a:lnTo>
                    <a:pt x="8" y="2304"/>
                  </a:lnTo>
                  <a:lnTo>
                    <a:pt x="8" y="2277"/>
                  </a:lnTo>
                  <a:lnTo>
                    <a:pt x="17" y="2268"/>
                  </a:lnTo>
                  <a:lnTo>
                    <a:pt x="25" y="2268"/>
                  </a:lnTo>
                  <a:lnTo>
                    <a:pt x="125" y="2249"/>
                  </a:lnTo>
                  <a:lnTo>
                    <a:pt x="208" y="2213"/>
                  </a:lnTo>
                  <a:lnTo>
                    <a:pt x="258" y="2168"/>
                  </a:lnTo>
                  <a:lnTo>
                    <a:pt x="292" y="2113"/>
                  </a:lnTo>
                  <a:lnTo>
                    <a:pt x="308" y="2050"/>
                  </a:lnTo>
                  <a:lnTo>
                    <a:pt x="317" y="2004"/>
                  </a:lnTo>
                  <a:lnTo>
                    <a:pt x="308" y="2014"/>
                  </a:lnTo>
                  <a:lnTo>
                    <a:pt x="308" y="1460"/>
                  </a:lnTo>
                  <a:lnTo>
                    <a:pt x="325" y="1360"/>
                  </a:lnTo>
                  <a:lnTo>
                    <a:pt x="367" y="1279"/>
                  </a:lnTo>
                  <a:lnTo>
                    <a:pt x="442" y="1215"/>
                  </a:lnTo>
                  <a:lnTo>
                    <a:pt x="559" y="1161"/>
                  </a:lnTo>
                  <a:lnTo>
                    <a:pt x="500" y="1143"/>
                  </a:lnTo>
                  <a:lnTo>
                    <a:pt x="442" y="1115"/>
                  </a:lnTo>
                  <a:lnTo>
                    <a:pt x="392" y="1070"/>
                  </a:lnTo>
                  <a:lnTo>
                    <a:pt x="342" y="1007"/>
                  </a:lnTo>
                  <a:lnTo>
                    <a:pt x="317" y="943"/>
                  </a:lnTo>
                  <a:lnTo>
                    <a:pt x="308" y="852"/>
                  </a:lnTo>
                  <a:lnTo>
                    <a:pt x="308" y="272"/>
                  </a:lnTo>
                  <a:lnTo>
                    <a:pt x="300" y="263"/>
                  </a:lnTo>
                  <a:lnTo>
                    <a:pt x="300" y="254"/>
                  </a:lnTo>
                  <a:lnTo>
                    <a:pt x="267" y="172"/>
                  </a:lnTo>
                  <a:lnTo>
                    <a:pt x="208" y="109"/>
                  </a:lnTo>
                  <a:lnTo>
                    <a:pt x="125" y="72"/>
                  </a:lnTo>
                  <a:lnTo>
                    <a:pt x="33" y="54"/>
                  </a:lnTo>
                  <a:lnTo>
                    <a:pt x="8" y="54"/>
                  </a:lnTo>
                  <a:lnTo>
                    <a:pt x="0" y="45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4" name="Freeform 138"/>
            <p:cNvSpPr>
              <a:spLocks noEditPoints="1"/>
            </p:cNvSpPr>
            <p:nvPr/>
          </p:nvSpPr>
          <p:spPr bwMode="auto">
            <a:xfrm>
              <a:off x="25083" y="4311"/>
              <a:ext cx="241" cy="1452"/>
            </a:xfrm>
            <a:custGeom>
              <a:avLst/>
              <a:gdLst/>
              <a:ahLst/>
              <a:cxnLst>
                <a:cxn ang="0">
                  <a:pos x="116" y="762"/>
                </a:cxn>
                <a:cxn ang="0">
                  <a:pos x="175" y="781"/>
                </a:cxn>
                <a:cxn ang="0">
                  <a:pos x="208" y="826"/>
                </a:cxn>
                <a:cxn ang="0">
                  <a:pos x="225" y="889"/>
                </a:cxn>
                <a:cxn ang="0">
                  <a:pos x="233" y="953"/>
                </a:cxn>
                <a:cxn ang="0">
                  <a:pos x="233" y="998"/>
                </a:cxn>
                <a:cxn ang="0">
                  <a:pos x="225" y="1125"/>
                </a:cxn>
                <a:cxn ang="0">
                  <a:pos x="191" y="1234"/>
                </a:cxn>
                <a:cxn ang="0">
                  <a:pos x="158" y="1325"/>
                </a:cxn>
                <a:cxn ang="0">
                  <a:pos x="116" y="1388"/>
                </a:cxn>
                <a:cxn ang="0">
                  <a:pos x="83" y="1434"/>
                </a:cxn>
                <a:cxn ang="0">
                  <a:pos x="58" y="1452"/>
                </a:cxn>
                <a:cxn ang="0">
                  <a:pos x="50" y="1452"/>
                </a:cxn>
                <a:cxn ang="0">
                  <a:pos x="41" y="1443"/>
                </a:cxn>
                <a:cxn ang="0">
                  <a:pos x="41" y="1407"/>
                </a:cxn>
                <a:cxn ang="0">
                  <a:pos x="58" y="1388"/>
                </a:cxn>
                <a:cxn ang="0">
                  <a:pos x="141" y="1261"/>
                </a:cxn>
                <a:cxn ang="0">
                  <a:pos x="183" y="1143"/>
                </a:cxn>
                <a:cxn ang="0">
                  <a:pos x="200" y="1035"/>
                </a:cxn>
                <a:cxn ang="0">
                  <a:pos x="200" y="971"/>
                </a:cxn>
                <a:cxn ang="0">
                  <a:pos x="183" y="989"/>
                </a:cxn>
                <a:cxn ang="0">
                  <a:pos x="133" y="1007"/>
                </a:cxn>
                <a:cxn ang="0">
                  <a:pos x="83" y="1007"/>
                </a:cxn>
                <a:cxn ang="0">
                  <a:pos x="58" y="989"/>
                </a:cxn>
                <a:cxn ang="0">
                  <a:pos x="33" y="980"/>
                </a:cxn>
                <a:cxn ang="0">
                  <a:pos x="16" y="953"/>
                </a:cxn>
                <a:cxn ang="0">
                  <a:pos x="8" y="935"/>
                </a:cxn>
                <a:cxn ang="0">
                  <a:pos x="0" y="908"/>
                </a:cxn>
                <a:cxn ang="0">
                  <a:pos x="0" y="853"/>
                </a:cxn>
                <a:cxn ang="0">
                  <a:pos x="33" y="799"/>
                </a:cxn>
                <a:cxn ang="0">
                  <a:pos x="50" y="781"/>
                </a:cxn>
                <a:cxn ang="0">
                  <a:pos x="116" y="762"/>
                </a:cxn>
                <a:cxn ang="0">
                  <a:pos x="133" y="0"/>
                </a:cxn>
                <a:cxn ang="0">
                  <a:pos x="166" y="10"/>
                </a:cxn>
                <a:cxn ang="0">
                  <a:pos x="200" y="28"/>
                </a:cxn>
                <a:cxn ang="0">
                  <a:pos x="233" y="82"/>
                </a:cxn>
                <a:cxn ang="0">
                  <a:pos x="241" y="127"/>
                </a:cxn>
                <a:cxn ang="0">
                  <a:pos x="233" y="164"/>
                </a:cxn>
                <a:cxn ang="0">
                  <a:pos x="216" y="200"/>
                </a:cxn>
                <a:cxn ang="0">
                  <a:pos x="200" y="218"/>
                </a:cxn>
                <a:cxn ang="0">
                  <a:pos x="166" y="236"/>
                </a:cxn>
                <a:cxn ang="0">
                  <a:pos x="133" y="245"/>
                </a:cxn>
                <a:cxn ang="0">
                  <a:pos x="91" y="236"/>
                </a:cxn>
                <a:cxn ang="0">
                  <a:pos x="41" y="200"/>
                </a:cxn>
                <a:cxn ang="0">
                  <a:pos x="25" y="164"/>
                </a:cxn>
                <a:cxn ang="0">
                  <a:pos x="16" y="127"/>
                </a:cxn>
                <a:cxn ang="0">
                  <a:pos x="25" y="82"/>
                </a:cxn>
                <a:cxn ang="0">
                  <a:pos x="41" y="55"/>
                </a:cxn>
                <a:cxn ang="0">
                  <a:pos x="66" y="28"/>
                </a:cxn>
                <a:cxn ang="0">
                  <a:pos x="91" y="10"/>
                </a:cxn>
                <a:cxn ang="0">
                  <a:pos x="133" y="0"/>
                </a:cxn>
              </a:cxnLst>
              <a:rect l="0" t="0" r="r" b="b"/>
              <a:pathLst>
                <a:path w="241" h="1452">
                  <a:moveTo>
                    <a:pt x="116" y="762"/>
                  </a:moveTo>
                  <a:lnTo>
                    <a:pt x="175" y="781"/>
                  </a:lnTo>
                  <a:lnTo>
                    <a:pt x="208" y="826"/>
                  </a:lnTo>
                  <a:lnTo>
                    <a:pt x="225" y="889"/>
                  </a:lnTo>
                  <a:lnTo>
                    <a:pt x="233" y="953"/>
                  </a:lnTo>
                  <a:lnTo>
                    <a:pt x="233" y="998"/>
                  </a:lnTo>
                  <a:lnTo>
                    <a:pt x="225" y="1125"/>
                  </a:lnTo>
                  <a:lnTo>
                    <a:pt x="191" y="1234"/>
                  </a:lnTo>
                  <a:lnTo>
                    <a:pt x="158" y="1325"/>
                  </a:lnTo>
                  <a:lnTo>
                    <a:pt x="116" y="1388"/>
                  </a:lnTo>
                  <a:lnTo>
                    <a:pt x="83" y="1434"/>
                  </a:lnTo>
                  <a:lnTo>
                    <a:pt x="58" y="1452"/>
                  </a:lnTo>
                  <a:lnTo>
                    <a:pt x="50" y="1452"/>
                  </a:lnTo>
                  <a:lnTo>
                    <a:pt x="41" y="1443"/>
                  </a:lnTo>
                  <a:lnTo>
                    <a:pt x="41" y="1407"/>
                  </a:lnTo>
                  <a:lnTo>
                    <a:pt x="58" y="1388"/>
                  </a:lnTo>
                  <a:lnTo>
                    <a:pt x="141" y="1261"/>
                  </a:lnTo>
                  <a:lnTo>
                    <a:pt x="183" y="1143"/>
                  </a:lnTo>
                  <a:lnTo>
                    <a:pt x="200" y="1035"/>
                  </a:lnTo>
                  <a:lnTo>
                    <a:pt x="200" y="971"/>
                  </a:lnTo>
                  <a:lnTo>
                    <a:pt x="183" y="989"/>
                  </a:lnTo>
                  <a:lnTo>
                    <a:pt x="133" y="1007"/>
                  </a:lnTo>
                  <a:lnTo>
                    <a:pt x="83" y="1007"/>
                  </a:lnTo>
                  <a:lnTo>
                    <a:pt x="58" y="989"/>
                  </a:lnTo>
                  <a:lnTo>
                    <a:pt x="33" y="980"/>
                  </a:lnTo>
                  <a:lnTo>
                    <a:pt x="16" y="953"/>
                  </a:lnTo>
                  <a:lnTo>
                    <a:pt x="8" y="935"/>
                  </a:lnTo>
                  <a:lnTo>
                    <a:pt x="0" y="908"/>
                  </a:lnTo>
                  <a:lnTo>
                    <a:pt x="0" y="853"/>
                  </a:lnTo>
                  <a:lnTo>
                    <a:pt x="33" y="799"/>
                  </a:lnTo>
                  <a:lnTo>
                    <a:pt x="50" y="781"/>
                  </a:lnTo>
                  <a:lnTo>
                    <a:pt x="116" y="762"/>
                  </a:lnTo>
                  <a:close/>
                  <a:moveTo>
                    <a:pt x="133" y="0"/>
                  </a:moveTo>
                  <a:lnTo>
                    <a:pt x="166" y="10"/>
                  </a:lnTo>
                  <a:lnTo>
                    <a:pt x="200" y="28"/>
                  </a:lnTo>
                  <a:lnTo>
                    <a:pt x="233" y="82"/>
                  </a:lnTo>
                  <a:lnTo>
                    <a:pt x="241" y="127"/>
                  </a:lnTo>
                  <a:lnTo>
                    <a:pt x="233" y="164"/>
                  </a:lnTo>
                  <a:lnTo>
                    <a:pt x="216" y="200"/>
                  </a:lnTo>
                  <a:lnTo>
                    <a:pt x="200" y="218"/>
                  </a:lnTo>
                  <a:lnTo>
                    <a:pt x="166" y="236"/>
                  </a:lnTo>
                  <a:lnTo>
                    <a:pt x="133" y="245"/>
                  </a:lnTo>
                  <a:lnTo>
                    <a:pt x="91" y="236"/>
                  </a:lnTo>
                  <a:lnTo>
                    <a:pt x="41" y="200"/>
                  </a:lnTo>
                  <a:lnTo>
                    <a:pt x="25" y="164"/>
                  </a:lnTo>
                  <a:lnTo>
                    <a:pt x="16" y="127"/>
                  </a:lnTo>
                  <a:lnTo>
                    <a:pt x="25" y="82"/>
                  </a:lnTo>
                  <a:lnTo>
                    <a:pt x="41" y="55"/>
                  </a:lnTo>
                  <a:lnTo>
                    <a:pt x="66" y="28"/>
                  </a:lnTo>
                  <a:lnTo>
                    <a:pt x="91" y="1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5" name="Freeform 139"/>
            <p:cNvSpPr>
              <a:spLocks noEditPoints="1"/>
            </p:cNvSpPr>
            <p:nvPr/>
          </p:nvSpPr>
          <p:spPr bwMode="auto">
            <a:xfrm>
              <a:off x="25933" y="3731"/>
              <a:ext cx="1300" cy="1587"/>
            </a:xfrm>
            <a:custGeom>
              <a:avLst/>
              <a:gdLst/>
              <a:ahLst/>
              <a:cxnLst>
                <a:cxn ang="0">
                  <a:pos x="1100" y="1433"/>
                </a:cxn>
                <a:cxn ang="0">
                  <a:pos x="1167" y="1497"/>
                </a:cxn>
                <a:cxn ang="0">
                  <a:pos x="1184" y="1388"/>
                </a:cxn>
                <a:cxn ang="0">
                  <a:pos x="900" y="72"/>
                </a:cxn>
                <a:cxn ang="0">
                  <a:pos x="308" y="1497"/>
                </a:cxn>
                <a:cxn ang="0">
                  <a:pos x="900" y="72"/>
                </a:cxn>
                <a:cxn ang="0">
                  <a:pos x="167" y="172"/>
                </a:cxn>
                <a:cxn ang="0">
                  <a:pos x="217" y="127"/>
                </a:cxn>
                <a:cxn ang="0">
                  <a:pos x="292" y="72"/>
                </a:cxn>
                <a:cxn ang="0">
                  <a:pos x="133" y="0"/>
                </a:cxn>
                <a:cxn ang="0">
                  <a:pos x="1209" y="9"/>
                </a:cxn>
                <a:cxn ang="0">
                  <a:pos x="1225" y="45"/>
                </a:cxn>
                <a:cxn ang="0">
                  <a:pos x="1209" y="72"/>
                </a:cxn>
                <a:cxn ang="0">
                  <a:pos x="417" y="1524"/>
                </a:cxn>
                <a:cxn ang="0">
                  <a:pos x="867" y="1506"/>
                </a:cxn>
                <a:cxn ang="0">
                  <a:pos x="1075" y="1388"/>
                </a:cxn>
                <a:cxn ang="0">
                  <a:pos x="1200" y="1206"/>
                </a:cxn>
                <a:cxn ang="0">
                  <a:pos x="1234" y="1079"/>
                </a:cxn>
                <a:cxn ang="0">
                  <a:pos x="1242" y="1043"/>
                </a:cxn>
                <a:cxn ang="0">
                  <a:pos x="1275" y="1034"/>
                </a:cxn>
                <a:cxn ang="0">
                  <a:pos x="1300" y="1052"/>
                </a:cxn>
                <a:cxn ang="0">
                  <a:pos x="1242" y="1524"/>
                </a:cxn>
                <a:cxn ang="0">
                  <a:pos x="1234" y="1569"/>
                </a:cxn>
                <a:cxn ang="0">
                  <a:pos x="25" y="1587"/>
                </a:cxn>
                <a:cxn ang="0">
                  <a:pos x="0" y="1569"/>
                </a:cxn>
                <a:cxn ang="0">
                  <a:pos x="8" y="1524"/>
                </a:cxn>
                <a:cxn ang="0">
                  <a:pos x="817" y="82"/>
                </a:cxn>
                <a:cxn ang="0">
                  <a:pos x="492" y="100"/>
                </a:cxn>
                <a:cxn ang="0">
                  <a:pos x="300" y="172"/>
                </a:cxn>
                <a:cxn ang="0">
                  <a:pos x="175" y="308"/>
                </a:cxn>
                <a:cxn ang="0">
                  <a:pos x="142" y="417"/>
                </a:cxn>
                <a:cxn ang="0">
                  <a:pos x="125" y="444"/>
                </a:cxn>
                <a:cxn ang="0">
                  <a:pos x="100" y="453"/>
                </a:cxn>
                <a:cxn ang="0">
                  <a:pos x="67" y="426"/>
                </a:cxn>
                <a:cxn ang="0">
                  <a:pos x="75" y="381"/>
                </a:cxn>
                <a:cxn ang="0">
                  <a:pos x="117" y="36"/>
                </a:cxn>
                <a:cxn ang="0">
                  <a:pos x="133" y="0"/>
                </a:cxn>
              </a:cxnLst>
              <a:rect l="0" t="0" r="r" b="b"/>
              <a:pathLst>
                <a:path w="1300" h="1587">
                  <a:moveTo>
                    <a:pt x="1184" y="1342"/>
                  </a:moveTo>
                  <a:lnTo>
                    <a:pt x="1100" y="1433"/>
                  </a:lnTo>
                  <a:lnTo>
                    <a:pt x="1017" y="1497"/>
                  </a:lnTo>
                  <a:lnTo>
                    <a:pt x="1167" y="1497"/>
                  </a:lnTo>
                  <a:lnTo>
                    <a:pt x="1175" y="1433"/>
                  </a:lnTo>
                  <a:lnTo>
                    <a:pt x="1184" y="1388"/>
                  </a:lnTo>
                  <a:lnTo>
                    <a:pt x="1184" y="1342"/>
                  </a:lnTo>
                  <a:close/>
                  <a:moveTo>
                    <a:pt x="900" y="72"/>
                  </a:moveTo>
                  <a:lnTo>
                    <a:pt x="92" y="1497"/>
                  </a:lnTo>
                  <a:lnTo>
                    <a:pt x="308" y="1497"/>
                  </a:lnTo>
                  <a:lnTo>
                    <a:pt x="1117" y="72"/>
                  </a:lnTo>
                  <a:lnTo>
                    <a:pt x="900" y="72"/>
                  </a:lnTo>
                  <a:close/>
                  <a:moveTo>
                    <a:pt x="175" y="72"/>
                  </a:moveTo>
                  <a:lnTo>
                    <a:pt x="167" y="172"/>
                  </a:lnTo>
                  <a:lnTo>
                    <a:pt x="192" y="154"/>
                  </a:lnTo>
                  <a:lnTo>
                    <a:pt x="217" y="127"/>
                  </a:lnTo>
                  <a:lnTo>
                    <a:pt x="250" y="100"/>
                  </a:lnTo>
                  <a:lnTo>
                    <a:pt x="292" y="72"/>
                  </a:lnTo>
                  <a:lnTo>
                    <a:pt x="175" y="72"/>
                  </a:lnTo>
                  <a:close/>
                  <a:moveTo>
                    <a:pt x="133" y="0"/>
                  </a:moveTo>
                  <a:lnTo>
                    <a:pt x="1200" y="0"/>
                  </a:lnTo>
                  <a:lnTo>
                    <a:pt x="1209" y="9"/>
                  </a:lnTo>
                  <a:lnTo>
                    <a:pt x="1225" y="18"/>
                  </a:lnTo>
                  <a:lnTo>
                    <a:pt x="1225" y="45"/>
                  </a:lnTo>
                  <a:lnTo>
                    <a:pt x="1217" y="54"/>
                  </a:lnTo>
                  <a:lnTo>
                    <a:pt x="1209" y="72"/>
                  </a:lnTo>
                  <a:lnTo>
                    <a:pt x="1225" y="100"/>
                  </a:lnTo>
                  <a:lnTo>
                    <a:pt x="417" y="1524"/>
                  </a:lnTo>
                  <a:lnTo>
                    <a:pt x="725" y="1524"/>
                  </a:lnTo>
                  <a:lnTo>
                    <a:pt x="867" y="1506"/>
                  </a:lnTo>
                  <a:lnTo>
                    <a:pt x="984" y="1460"/>
                  </a:lnTo>
                  <a:lnTo>
                    <a:pt x="1075" y="1388"/>
                  </a:lnTo>
                  <a:lnTo>
                    <a:pt x="1150" y="1297"/>
                  </a:lnTo>
                  <a:lnTo>
                    <a:pt x="1200" y="1206"/>
                  </a:lnTo>
                  <a:lnTo>
                    <a:pt x="1225" y="1107"/>
                  </a:lnTo>
                  <a:lnTo>
                    <a:pt x="1234" y="1079"/>
                  </a:lnTo>
                  <a:lnTo>
                    <a:pt x="1234" y="1061"/>
                  </a:lnTo>
                  <a:lnTo>
                    <a:pt x="1242" y="1043"/>
                  </a:lnTo>
                  <a:lnTo>
                    <a:pt x="1250" y="1034"/>
                  </a:lnTo>
                  <a:lnTo>
                    <a:pt x="1275" y="1034"/>
                  </a:lnTo>
                  <a:lnTo>
                    <a:pt x="1292" y="1043"/>
                  </a:lnTo>
                  <a:lnTo>
                    <a:pt x="1300" y="1052"/>
                  </a:lnTo>
                  <a:lnTo>
                    <a:pt x="1300" y="1070"/>
                  </a:lnTo>
                  <a:lnTo>
                    <a:pt x="1242" y="1524"/>
                  </a:lnTo>
                  <a:lnTo>
                    <a:pt x="1234" y="1551"/>
                  </a:lnTo>
                  <a:lnTo>
                    <a:pt x="1234" y="1569"/>
                  </a:lnTo>
                  <a:lnTo>
                    <a:pt x="1217" y="1587"/>
                  </a:lnTo>
                  <a:lnTo>
                    <a:pt x="25" y="1587"/>
                  </a:lnTo>
                  <a:lnTo>
                    <a:pt x="17" y="1578"/>
                  </a:lnTo>
                  <a:lnTo>
                    <a:pt x="0" y="1569"/>
                  </a:lnTo>
                  <a:lnTo>
                    <a:pt x="0" y="1533"/>
                  </a:lnTo>
                  <a:lnTo>
                    <a:pt x="8" y="1524"/>
                  </a:lnTo>
                  <a:lnTo>
                    <a:pt x="17" y="1506"/>
                  </a:lnTo>
                  <a:lnTo>
                    <a:pt x="817" y="82"/>
                  </a:lnTo>
                  <a:lnTo>
                    <a:pt x="575" y="82"/>
                  </a:lnTo>
                  <a:lnTo>
                    <a:pt x="492" y="100"/>
                  </a:lnTo>
                  <a:lnTo>
                    <a:pt x="392" y="127"/>
                  </a:lnTo>
                  <a:lnTo>
                    <a:pt x="300" y="172"/>
                  </a:lnTo>
                  <a:lnTo>
                    <a:pt x="217" y="236"/>
                  </a:lnTo>
                  <a:lnTo>
                    <a:pt x="175" y="308"/>
                  </a:lnTo>
                  <a:lnTo>
                    <a:pt x="150" y="372"/>
                  </a:lnTo>
                  <a:lnTo>
                    <a:pt x="142" y="417"/>
                  </a:lnTo>
                  <a:lnTo>
                    <a:pt x="133" y="435"/>
                  </a:lnTo>
                  <a:lnTo>
                    <a:pt x="125" y="444"/>
                  </a:lnTo>
                  <a:lnTo>
                    <a:pt x="108" y="453"/>
                  </a:lnTo>
                  <a:lnTo>
                    <a:pt x="100" y="453"/>
                  </a:lnTo>
                  <a:lnTo>
                    <a:pt x="83" y="444"/>
                  </a:lnTo>
                  <a:lnTo>
                    <a:pt x="67" y="426"/>
                  </a:lnTo>
                  <a:lnTo>
                    <a:pt x="67" y="408"/>
                  </a:lnTo>
                  <a:lnTo>
                    <a:pt x="75" y="381"/>
                  </a:lnTo>
                  <a:lnTo>
                    <a:pt x="108" y="63"/>
                  </a:lnTo>
                  <a:lnTo>
                    <a:pt x="117" y="36"/>
                  </a:lnTo>
                  <a:lnTo>
                    <a:pt x="117" y="18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6" name="Freeform 140"/>
            <p:cNvSpPr>
              <a:spLocks/>
            </p:cNvSpPr>
            <p:nvPr/>
          </p:nvSpPr>
          <p:spPr bwMode="auto">
            <a:xfrm>
              <a:off x="27400" y="3568"/>
              <a:ext cx="500" cy="232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5" y="0"/>
                </a:cxn>
                <a:cxn ang="0">
                  <a:pos x="50" y="9"/>
                </a:cxn>
                <a:cxn ang="0">
                  <a:pos x="92" y="54"/>
                </a:cxn>
                <a:cxn ang="0">
                  <a:pos x="158" y="108"/>
                </a:cxn>
                <a:cxn ang="0">
                  <a:pos x="225" y="199"/>
                </a:cxn>
                <a:cxn ang="0">
                  <a:pos x="292" y="308"/>
                </a:cxn>
                <a:cxn ang="0">
                  <a:pos x="358" y="435"/>
                </a:cxn>
                <a:cxn ang="0">
                  <a:pos x="433" y="635"/>
                </a:cxn>
                <a:cxn ang="0">
                  <a:pos x="475" y="825"/>
                </a:cxn>
                <a:cxn ang="0">
                  <a:pos x="492" y="1007"/>
                </a:cxn>
                <a:cxn ang="0">
                  <a:pos x="500" y="1161"/>
                </a:cxn>
                <a:cxn ang="0">
                  <a:pos x="492" y="1369"/>
                </a:cxn>
                <a:cxn ang="0">
                  <a:pos x="450" y="1614"/>
                </a:cxn>
                <a:cxn ang="0">
                  <a:pos x="367" y="1868"/>
                </a:cxn>
                <a:cxn ang="0">
                  <a:pos x="300" y="2004"/>
                </a:cxn>
                <a:cxn ang="0">
                  <a:pos x="225" y="2122"/>
                </a:cxn>
                <a:cxn ang="0">
                  <a:pos x="50" y="2313"/>
                </a:cxn>
                <a:cxn ang="0">
                  <a:pos x="25" y="2322"/>
                </a:cxn>
                <a:cxn ang="0">
                  <a:pos x="8" y="2322"/>
                </a:cxn>
                <a:cxn ang="0">
                  <a:pos x="0" y="2313"/>
                </a:cxn>
                <a:cxn ang="0">
                  <a:pos x="0" y="2295"/>
                </a:cxn>
                <a:cxn ang="0">
                  <a:pos x="8" y="2295"/>
                </a:cxn>
                <a:cxn ang="0">
                  <a:pos x="33" y="2267"/>
                </a:cxn>
                <a:cxn ang="0">
                  <a:pos x="150" y="2113"/>
                </a:cxn>
                <a:cxn ang="0">
                  <a:pos x="242" y="1941"/>
                </a:cxn>
                <a:cxn ang="0">
                  <a:pos x="308" y="1759"/>
                </a:cxn>
                <a:cxn ang="0">
                  <a:pos x="342" y="1569"/>
                </a:cxn>
                <a:cxn ang="0">
                  <a:pos x="367" y="1369"/>
                </a:cxn>
                <a:cxn ang="0">
                  <a:pos x="375" y="1170"/>
                </a:cxn>
                <a:cxn ang="0">
                  <a:pos x="358" y="889"/>
                </a:cxn>
                <a:cxn ang="0">
                  <a:pos x="317" y="644"/>
                </a:cxn>
                <a:cxn ang="0">
                  <a:pos x="250" y="417"/>
                </a:cxn>
                <a:cxn ang="0">
                  <a:pos x="158" y="235"/>
                </a:cxn>
                <a:cxn ang="0">
                  <a:pos x="42" y="81"/>
                </a:cxn>
                <a:cxn ang="0">
                  <a:pos x="8" y="45"/>
                </a:cxn>
                <a:cxn ang="0">
                  <a:pos x="8" y="36"/>
                </a:cxn>
                <a:cxn ang="0">
                  <a:pos x="0" y="27"/>
                </a:cxn>
                <a:cxn ang="0">
                  <a:pos x="0" y="9"/>
                </a:cxn>
                <a:cxn ang="0">
                  <a:pos x="8" y="0"/>
                </a:cxn>
              </a:cxnLst>
              <a:rect l="0" t="0" r="r" b="b"/>
              <a:pathLst>
                <a:path w="500" h="2322">
                  <a:moveTo>
                    <a:pt x="8" y="0"/>
                  </a:moveTo>
                  <a:lnTo>
                    <a:pt x="25" y="0"/>
                  </a:lnTo>
                  <a:lnTo>
                    <a:pt x="50" y="9"/>
                  </a:lnTo>
                  <a:lnTo>
                    <a:pt x="92" y="54"/>
                  </a:lnTo>
                  <a:lnTo>
                    <a:pt x="158" y="108"/>
                  </a:lnTo>
                  <a:lnTo>
                    <a:pt x="225" y="199"/>
                  </a:lnTo>
                  <a:lnTo>
                    <a:pt x="292" y="308"/>
                  </a:lnTo>
                  <a:lnTo>
                    <a:pt x="358" y="435"/>
                  </a:lnTo>
                  <a:lnTo>
                    <a:pt x="433" y="635"/>
                  </a:lnTo>
                  <a:lnTo>
                    <a:pt x="475" y="825"/>
                  </a:lnTo>
                  <a:lnTo>
                    <a:pt x="492" y="1007"/>
                  </a:lnTo>
                  <a:lnTo>
                    <a:pt x="500" y="1161"/>
                  </a:lnTo>
                  <a:lnTo>
                    <a:pt x="492" y="1369"/>
                  </a:lnTo>
                  <a:lnTo>
                    <a:pt x="450" y="1614"/>
                  </a:lnTo>
                  <a:lnTo>
                    <a:pt x="367" y="1868"/>
                  </a:lnTo>
                  <a:lnTo>
                    <a:pt x="300" y="2004"/>
                  </a:lnTo>
                  <a:lnTo>
                    <a:pt x="225" y="2122"/>
                  </a:lnTo>
                  <a:lnTo>
                    <a:pt x="50" y="2313"/>
                  </a:lnTo>
                  <a:lnTo>
                    <a:pt x="25" y="2322"/>
                  </a:lnTo>
                  <a:lnTo>
                    <a:pt x="8" y="2322"/>
                  </a:lnTo>
                  <a:lnTo>
                    <a:pt x="0" y="2313"/>
                  </a:lnTo>
                  <a:lnTo>
                    <a:pt x="0" y="2295"/>
                  </a:lnTo>
                  <a:lnTo>
                    <a:pt x="8" y="2295"/>
                  </a:lnTo>
                  <a:lnTo>
                    <a:pt x="33" y="2267"/>
                  </a:lnTo>
                  <a:lnTo>
                    <a:pt x="150" y="2113"/>
                  </a:lnTo>
                  <a:lnTo>
                    <a:pt x="242" y="1941"/>
                  </a:lnTo>
                  <a:lnTo>
                    <a:pt x="308" y="1759"/>
                  </a:lnTo>
                  <a:lnTo>
                    <a:pt x="342" y="1569"/>
                  </a:lnTo>
                  <a:lnTo>
                    <a:pt x="367" y="1369"/>
                  </a:lnTo>
                  <a:lnTo>
                    <a:pt x="375" y="1170"/>
                  </a:lnTo>
                  <a:lnTo>
                    <a:pt x="358" y="889"/>
                  </a:lnTo>
                  <a:lnTo>
                    <a:pt x="317" y="644"/>
                  </a:lnTo>
                  <a:lnTo>
                    <a:pt x="250" y="417"/>
                  </a:lnTo>
                  <a:lnTo>
                    <a:pt x="158" y="235"/>
                  </a:lnTo>
                  <a:lnTo>
                    <a:pt x="42" y="81"/>
                  </a:lnTo>
                  <a:lnTo>
                    <a:pt x="8" y="45"/>
                  </a:lnTo>
                  <a:lnTo>
                    <a:pt x="8" y="36"/>
                  </a:lnTo>
                  <a:lnTo>
                    <a:pt x="0" y="27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5"/>
          <p:cNvGrpSpPr/>
          <p:nvPr/>
        </p:nvGrpSpPr>
        <p:grpSpPr>
          <a:xfrm>
            <a:off x="1905000" y="1066800"/>
            <a:ext cx="5257800" cy="1898807"/>
            <a:chOff x="1524000" y="1524000"/>
            <a:chExt cx="5257800" cy="1898807"/>
          </a:xfrm>
        </p:grpSpPr>
        <p:sp>
          <p:nvSpPr>
            <p:cNvPr id="172" name="TextBox 171"/>
            <p:cNvSpPr txBox="1"/>
            <p:nvPr/>
          </p:nvSpPr>
          <p:spPr>
            <a:xfrm>
              <a:off x="3124200" y="220980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x</a:t>
              </a:r>
              <a:r>
                <a:rPr lang="en-US" sz="2800" baseline="-25000" dirty="0" err="1" smtClean="0"/>
                <a:t>j</a:t>
              </a:r>
              <a:endParaRPr lang="en-US" sz="2800" baseline="-25000" dirty="0"/>
            </a:p>
          </p:txBody>
        </p:sp>
        <p:sp>
          <p:nvSpPr>
            <p:cNvPr id="4158" name="Freeform 62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1524000" y="1828800"/>
              <a:ext cx="381000" cy="447702"/>
            </a:xfrm>
            <a:custGeom>
              <a:avLst/>
              <a:gdLst/>
              <a:ahLst/>
              <a:cxnLst>
                <a:cxn ang="0">
                  <a:pos x="1326" y="0"/>
                </a:cxn>
                <a:cxn ang="0">
                  <a:pos x="1334" y="538"/>
                </a:cxn>
                <a:cxn ang="0">
                  <a:pos x="1318" y="442"/>
                </a:cxn>
                <a:cxn ang="0">
                  <a:pos x="1299" y="359"/>
                </a:cxn>
                <a:cxn ang="0">
                  <a:pos x="1274" y="289"/>
                </a:cxn>
                <a:cxn ang="0">
                  <a:pos x="1244" y="230"/>
                </a:cxn>
                <a:cxn ang="0">
                  <a:pos x="1206" y="182"/>
                </a:cxn>
                <a:cxn ang="0">
                  <a:pos x="1161" y="145"/>
                </a:cxn>
                <a:cxn ang="0">
                  <a:pos x="1107" y="116"/>
                </a:cxn>
                <a:cxn ang="0">
                  <a:pos x="1043" y="95"/>
                </a:cxn>
                <a:cxn ang="0">
                  <a:pos x="969" y="82"/>
                </a:cxn>
                <a:cxn ang="0">
                  <a:pos x="883" y="74"/>
                </a:cxn>
                <a:cxn ang="0">
                  <a:pos x="785" y="72"/>
                </a:cxn>
                <a:cxn ang="0">
                  <a:pos x="724" y="782"/>
                </a:cxn>
                <a:cxn ang="0">
                  <a:pos x="734" y="793"/>
                </a:cxn>
                <a:cxn ang="0">
                  <a:pos x="741" y="807"/>
                </a:cxn>
                <a:cxn ang="0">
                  <a:pos x="743" y="818"/>
                </a:cxn>
                <a:cxn ang="0">
                  <a:pos x="741" y="823"/>
                </a:cxn>
                <a:cxn ang="0">
                  <a:pos x="737" y="831"/>
                </a:cxn>
                <a:cxn ang="0">
                  <a:pos x="728" y="845"/>
                </a:cxn>
                <a:cxn ang="0">
                  <a:pos x="721" y="853"/>
                </a:cxn>
                <a:cxn ang="0">
                  <a:pos x="778" y="1530"/>
                </a:cxn>
                <a:cxn ang="0">
                  <a:pos x="860" y="1529"/>
                </a:cxn>
                <a:cxn ang="0">
                  <a:pos x="935" y="1524"/>
                </a:cxn>
                <a:cxn ang="0">
                  <a:pos x="1002" y="1515"/>
                </a:cxn>
                <a:cxn ang="0">
                  <a:pos x="1062" y="1501"/>
                </a:cxn>
                <a:cxn ang="0">
                  <a:pos x="1116" y="1482"/>
                </a:cxn>
                <a:cxn ang="0">
                  <a:pos x="1163" y="1456"/>
                </a:cxn>
                <a:cxn ang="0">
                  <a:pos x="1204" y="1422"/>
                </a:cxn>
                <a:cxn ang="0">
                  <a:pos x="1240" y="1380"/>
                </a:cxn>
                <a:cxn ang="0">
                  <a:pos x="1269" y="1329"/>
                </a:cxn>
                <a:cxn ang="0">
                  <a:pos x="1294" y="1268"/>
                </a:cxn>
                <a:cxn ang="0">
                  <a:pos x="1313" y="1197"/>
                </a:cxn>
                <a:cxn ang="0">
                  <a:pos x="1328" y="1113"/>
                </a:cxn>
                <a:cxn ang="0">
                  <a:pos x="1388" y="1067"/>
                </a:cxn>
                <a:cxn ang="0">
                  <a:pos x="37" y="1631"/>
                </a:cxn>
                <a:cxn ang="0">
                  <a:pos x="20" y="1629"/>
                </a:cxn>
                <a:cxn ang="0">
                  <a:pos x="8" y="1624"/>
                </a:cxn>
                <a:cxn ang="0">
                  <a:pos x="1" y="1613"/>
                </a:cxn>
                <a:cxn ang="0">
                  <a:pos x="0" y="1603"/>
                </a:cxn>
                <a:cxn ang="0">
                  <a:pos x="3" y="1593"/>
                </a:cxn>
                <a:cxn ang="0">
                  <a:pos x="11" y="1584"/>
                </a:cxn>
                <a:cxn ang="0">
                  <a:pos x="25" y="1568"/>
                </a:cxn>
                <a:cxn ang="0">
                  <a:pos x="0" y="52"/>
                </a:cxn>
                <a:cxn ang="0">
                  <a:pos x="1" y="24"/>
                </a:cxn>
                <a:cxn ang="0">
                  <a:pos x="6" y="9"/>
                </a:cxn>
                <a:cxn ang="0">
                  <a:pos x="18" y="2"/>
                </a:cxn>
                <a:cxn ang="0">
                  <a:pos x="41" y="0"/>
                </a:cxn>
              </a:cxnLst>
              <a:rect l="0" t="0" r="r" b="b"/>
              <a:pathLst>
                <a:path w="1388" h="1631">
                  <a:moveTo>
                    <a:pt x="41" y="0"/>
                  </a:moveTo>
                  <a:lnTo>
                    <a:pt x="1326" y="0"/>
                  </a:lnTo>
                  <a:lnTo>
                    <a:pt x="1388" y="538"/>
                  </a:lnTo>
                  <a:lnTo>
                    <a:pt x="1334" y="538"/>
                  </a:lnTo>
                  <a:lnTo>
                    <a:pt x="1326" y="488"/>
                  </a:lnTo>
                  <a:lnTo>
                    <a:pt x="1318" y="442"/>
                  </a:lnTo>
                  <a:lnTo>
                    <a:pt x="1309" y="398"/>
                  </a:lnTo>
                  <a:lnTo>
                    <a:pt x="1299" y="359"/>
                  </a:lnTo>
                  <a:lnTo>
                    <a:pt x="1287" y="322"/>
                  </a:lnTo>
                  <a:lnTo>
                    <a:pt x="1274" y="289"/>
                  </a:lnTo>
                  <a:lnTo>
                    <a:pt x="1260" y="258"/>
                  </a:lnTo>
                  <a:lnTo>
                    <a:pt x="1244" y="230"/>
                  </a:lnTo>
                  <a:lnTo>
                    <a:pt x="1226" y="205"/>
                  </a:lnTo>
                  <a:lnTo>
                    <a:pt x="1206" y="182"/>
                  </a:lnTo>
                  <a:lnTo>
                    <a:pt x="1185" y="163"/>
                  </a:lnTo>
                  <a:lnTo>
                    <a:pt x="1161" y="145"/>
                  </a:lnTo>
                  <a:lnTo>
                    <a:pt x="1135" y="129"/>
                  </a:lnTo>
                  <a:lnTo>
                    <a:pt x="1107" y="116"/>
                  </a:lnTo>
                  <a:lnTo>
                    <a:pt x="1076" y="105"/>
                  </a:lnTo>
                  <a:lnTo>
                    <a:pt x="1043" y="95"/>
                  </a:lnTo>
                  <a:lnTo>
                    <a:pt x="1008" y="87"/>
                  </a:lnTo>
                  <a:lnTo>
                    <a:pt x="969" y="82"/>
                  </a:lnTo>
                  <a:lnTo>
                    <a:pt x="928" y="77"/>
                  </a:lnTo>
                  <a:lnTo>
                    <a:pt x="883" y="74"/>
                  </a:lnTo>
                  <a:lnTo>
                    <a:pt x="836" y="72"/>
                  </a:lnTo>
                  <a:lnTo>
                    <a:pt x="785" y="72"/>
                  </a:lnTo>
                  <a:lnTo>
                    <a:pt x="258" y="72"/>
                  </a:lnTo>
                  <a:lnTo>
                    <a:pt x="724" y="782"/>
                  </a:lnTo>
                  <a:lnTo>
                    <a:pt x="729" y="788"/>
                  </a:lnTo>
                  <a:lnTo>
                    <a:pt x="734" y="793"/>
                  </a:lnTo>
                  <a:lnTo>
                    <a:pt x="738" y="800"/>
                  </a:lnTo>
                  <a:lnTo>
                    <a:pt x="741" y="807"/>
                  </a:lnTo>
                  <a:lnTo>
                    <a:pt x="743" y="816"/>
                  </a:lnTo>
                  <a:lnTo>
                    <a:pt x="743" y="818"/>
                  </a:lnTo>
                  <a:lnTo>
                    <a:pt x="742" y="820"/>
                  </a:lnTo>
                  <a:lnTo>
                    <a:pt x="741" y="823"/>
                  </a:lnTo>
                  <a:lnTo>
                    <a:pt x="740" y="826"/>
                  </a:lnTo>
                  <a:lnTo>
                    <a:pt x="737" y="831"/>
                  </a:lnTo>
                  <a:lnTo>
                    <a:pt x="734" y="837"/>
                  </a:lnTo>
                  <a:lnTo>
                    <a:pt x="728" y="845"/>
                  </a:lnTo>
                  <a:lnTo>
                    <a:pt x="721" y="854"/>
                  </a:lnTo>
                  <a:lnTo>
                    <a:pt x="721" y="853"/>
                  </a:lnTo>
                  <a:lnTo>
                    <a:pt x="148" y="1530"/>
                  </a:lnTo>
                  <a:lnTo>
                    <a:pt x="778" y="1530"/>
                  </a:lnTo>
                  <a:lnTo>
                    <a:pt x="820" y="1529"/>
                  </a:lnTo>
                  <a:lnTo>
                    <a:pt x="860" y="1529"/>
                  </a:lnTo>
                  <a:lnTo>
                    <a:pt x="898" y="1526"/>
                  </a:lnTo>
                  <a:lnTo>
                    <a:pt x="935" y="1524"/>
                  </a:lnTo>
                  <a:lnTo>
                    <a:pt x="969" y="1520"/>
                  </a:lnTo>
                  <a:lnTo>
                    <a:pt x="1002" y="1515"/>
                  </a:lnTo>
                  <a:lnTo>
                    <a:pt x="1033" y="1509"/>
                  </a:lnTo>
                  <a:lnTo>
                    <a:pt x="1062" y="1501"/>
                  </a:lnTo>
                  <a:lnTo>
                    <a:pt x="1090" y="1492"/>
                  </a:lnTo>
                  <a:lnTo>
                    <a:pt x="1116" y="1482"/>
                  </a:lnTo>
                  <a:lnTo>
                    <a:pt x="1140" y="1470"/>
                  </a:lnTo>
                  <a:lnTo>
                    <a:pt x="1163" y="1456"/>
                  </a:lnTo>
                  <a:lnTo>
                    <a:pt x="1185" y="1440"/>
                  </a:lnTo>
                  <a:lnTo>
                    <a:pt x="1204" y="1422"/>
                  </a:lnTo>
                  <a:lnTo>
                    <a:pt x="1222" y="1402"/>
                  </a:lnTo>
                  <a:lnTo>
                    <a:pt x="1240" y="1380"/>
                  </a:lnTo>
                  <a:lnTo>
                    <a:pt x="1255" y="1356"/>
                  </a:lnTo>
                  <a:lnTo>
                    <a:pt x="1269" y="1329"/>
                  </a:lnTo>
                  <a:lnTo>
                    <a:pt x="1282" y="1300"/>
                  </a:lnTo>
                  <a:lnTo>
                    <a:pt x="1294" y="1268"/>
                  </a:lnTo>
                  <a:lnTo>
                    <a:pt x="1304" y="1234"/>
                  </a:lnTo>
                  <a:lnTo>
                    <a:pt x="1313" y="1197"/>
                  </a:lnTo>
                  <a:lnTo>
                    <a:pt x="1321" y="1156"/>
                  </a:lnTo>
                  <a:lnTo>
                    <a:pt x="1328" y="1113"/>
                  </a:lnTo>
                  <a:lnTo>
                    <a:pt x="1334" y="1067"/>
                  </a:lnTo>
                  <a:lnTo>
                    <a:pt x="1388" y="1067"/>
                  </a:lnTo>
                  <a:lnTo>
                    <a:pt x="1326" y="1631"/>
                  </a:lnTo>
                  <a:lnTo>
                    <a:pt x="37" y="1631"/>
                  </a:lnTo>
                  <a:lnTo>
                    <a:pt x="29" y="1630"/>
                  </a:lnTo>
                  <a:lnTo>
                    <a:pt x="20" y="1629"/>
                  </a:lnTo>
                  <a:lnTo>
                    <a:pt x="13" y="1627"/>
                  </a:lnTo>
                  <a:lnTo>
                    <a:pt x="8" y="1624"/>
                  </a:lnTo>
                  <a:lnTo>
                    <a:pt x="3" y="1619"/>
                  </a:lnTo>
                  <a:lnTo>
                    <a:pt x="1" y="1613"/>
                  </a:lnTo>
                  <a:lnTo>
                    <a:pt x="0" y="1605"/>
                  </a:lnTo>
                  <a:lnTo>
                    <a:pt x="0" y="1603"/>
                  </a:lnTo>
                  <a:lnTo>
                    <a:pt x="1" y="1597"/>
                  </a:lnTo>
                  <a:lnTo>
                    <a:pt x="3" y="1593"/>
                  </a:lnTo>
                  <a:lnTo>
                    <a:pt x="6" y="1589"/>
                  </a:lnTo>
                  <a:lnTo>
                    <a:pt x="11" y="1584"/>
                  </a:lnTo>
                  <a:lnTo>
                    <a:pt x="17" y="1577"/>
                  </a:lnTo>
                  <a:lnTo>
                    <a:pt x="25" y="1568"/>
                  </a:lnTo>
                  <a:lnTo>
                    <a:pt x="566" y="921"/>
                  </a:lnTo>
                  <a:lnTo>
                    <a:pt x="0" y="52"/>
                  </a:lnTo>
                  <a:lnTo>
                    <a:pt x="0" y="37"/>
                  </a:lnTo>
                  <a:lnTo>
                    <a:pt x="1" y="24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5"/>
                  </a:lnTo>
                  <a:lnTo>
                    <a:pt x="18" y="2"/>
                  </a:lnTo>
                  <a:lnTo>
                    <a:pt x="29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1" name="Freeform 145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auto">
            <a:xfrm>
              <a:off x="1600200" y="2971800"/>
              <a:ext cx="457200" cy="451007"/>
            </a:xfrm>
            <a:custGeom>
              <a:avLst/>
              <a:gdLst/>
              <a:ahLst/>
              <a:cxnLst>
                <a:cxn ang="0">
                  <a:pos x="1180" y="11"/>
                </a:cxn>
                <a:cxn ang="0">
                  <a:pos x="1296" y="49"/>
                </a:cxn>
                <a:cxn ang="0">
                  <a:pos x="1380" y="103"/>
                </a:cxn>
                <a:cxn ang="0">
                  <a:pos x="1435" y="158"/>
                </a:cxn>
                <a:cxn ang="0">
                  <a:pos x="1465" y="198"/>
                </a:cxn>
                <a:cxn ang="0">
                  <a:pos x="1650" y="11"/>
                </a:cxn>
                <a:cxn ang="0">
                  <a:pos x="1669" y="0"/>
                </a:cxn>
                <a:cxn ang="0">
                  <a:pos x="1691" y="6"/>
                </a:cxn>
                <a:cxn ang="0">
                  <a:pos x="1698" y="22"/>
                </a:cxn>
                <a:cxn ang="0">
                  <a:pos x="1541" y="635"/>
                </a:cxn>
                <a:cxn ang="0">
                  <a:pos x="1523" y="655"/>
                </a:cxn>
                <a:cxn ang="0">
                  <a:pos x="1489" y="655"/>
                </a:cxn>
                <a:cxn ang="0">
                  <a:pos x="1470" y="642"/>
                </a:cxn>
                <a:cxn ang="0">
                  <a:pos x="1472" y="605"/>
                </a:cxn>
                <a:cxn ang="0">
                  <a:pos x="1475" y="558"/>
                </a:cxn>
                <a:cxn ang="0">
                  <a:pos x="1471" y="434"/>
                </a:cxn>
                <a:cxn ang="0">
                  <a:pos x="1435" y="291"/>
                </a:cxn>
                <a:cxn ang="0">
                  <a:pos x="1364" y="180"/>
                </a:cxn>
                <a:cxn ang="0">
                  <a:pos x="1260" y="105"/>
                </a:cxn>
                <a:cxn ang="0">
                  <a:pos x="1127" y="71"/>
                </a:cxn>
                <a:cxn ang="0">
                  <a:pos x="942" y="87"/>
                </a:cxn>
                <a:cxn ang="0">
                  <a:pos x="751" y="160"/>
                </a:cxn>
                <a:cxn ang="0">
                  <a:pos x="580" y="277"/>
                </a:cxn>
                <a:cxn ang="0">
                  <a:pos x="438" y="437"/>
                </a:cxn>
                <a:cxn ang="0">
                  <a:pos x="332" y="626"/>
                </a:cxn>
                <a:cxn ang="0">
                  <a:pos x="266" y="813"/>
                </a:cxn>
                <a:cxn ang="0">
                  <a:pos x="230" y="978"/>
                </a:cxn>
                <a:cxn ang="0">
                  <a:pos x="219" y="1102"/>
                </a:cxn>
                <a:cxn ang="0">
                  <a:pos x="229" y="1248"/>
                </a:cxn>
                <a:cxn ang="0">
                  <a:pos x="275" y="1380"/>
                </a:cxn>
                <a:cxn ang="0">
                  <a:pos x="349" y="1479"/>
                </a:cxn>
                <a:cxn ang="0">
                  <a:pos x="444" y="1546"/>
                </a:cxn>
                <a:cxn ang="0">
                  <a:pos x="550" y="1587"/>
                </a:cxn>
                <a:cxn ang="0">
                  <a:pos x="660" y="1603"/>
                </a:cxn>
                <a:cxn ang="0">
                  <a:pos x="794" y="1593"/>
                </a:cxn>
                <a:cxn ang="0">
                  <a:pos x="953" y="1542"/>
                </a:cxn>
                <a:cxn ang="0">
                  <a:pos x="1127" y="1436"/>
                </a:cxn>
                <a:cxn ang="0">
                  <a:pos x="1250" y="1308"/>
                </a:cxn>
                <a:cxn ang="0">
                  <a:pos x="1323" y="1184"/>
                </a:cxn>
                <a:cxn ang="0">
                  <a:pos x="1361" y="1087"/>
                </a:cxn>
                <a:cxn ang="0">
                  <a:pos x="1380" y="1053"/>
                </a:cxn>
                <a:cxn ang="0">
                  <a:pos x="1401" y="1048"/>
                </a:cxn>
                <a:cxn ang="0">
                  <a:pos x="1420" y="1053"/>
                </a:cxn>
                <a:cxn ang="0">
                  <a:pos x="1427" y="1073"/>
                </a:cxn>
                <a:cxn ang="0">
                  <a:pos x="1413" y="1123"/>
                </a:cxn>
                <a:cxn ang="0">
                  <a:pos x="1372" y="1219"/>
                </a:cxn>
                <a:cxn ang="0">
                  <a:pos x="1293" y="1342"/>
                </a:cxn>
                <a:cxn ang="0">
                  <a:pos x="1165" y="1476"/>
                </a:cxn>
                <a:cxn ang="0">
                  <a:pos x="1020" y="1576"/>
                </a:cxn>
                <a:cxn ang="0">
                  <a:pos x="845" y="1648"/>
                </a:cxn>
                <a:cxn ang="0">
                  <a:pos x="646" y="1675"/>
                </a:cxn>
                <a:cxn ang="0">
                  <a:pos x="457" y="1651"/>
                </a:cxn>
                <a:cxn ang="0">
                  <a:pos x="291" y="1582"/>
                </a:cxn>
                <a:cxn ang="0">
                  <a:pos x="156" y="1472"/>
                </a:cxn>
                <a:cxn ang="0">
                  <a:pos x="59" y="1324"/>
                </a:cxn>
                <a:cxn ang="0">
                  <a:pos x="7" y="1145"/>
                </a:cxn>
                <a:cxn ang="0">
                  <a:pos x="9" y="921"/>
                </a:cxn>
                <a:cxn ang="0">
                  <a:pos x="80" y="684"/>
                </a:cxn>
                <a:cxn ang="0">
                  <a:pos x="208" y="465"/>
                </a:cxn>
                <a:cxn ang="0">
                  <a:pos x="383" y="277"/>
                </a:cxn>
                <a:cxn ang="0">
                  <a:pos x="593" y="130"/>
                </a:cxn>
                <a:cxn ang="0">
                  <a:pos x="826" y="34"/>
                </a:cxn>
                <a:cxn ang="0">
                  <a:pos x="1071" y="0"/>
                </a:cxn>
              </a:cxnLst>
              <a:rect l="0" t="0" r="r" b="b"/>
              <a:pathLst>
                <a:path w="1698" h="1675">
                  <a:moveTo>
                    <a:pt x="1071" y="0"/>
                  </a:moveTo>
                  <a:lnTo>
                    <a:pt x="1110" y="1"/>
                  </a:lnTo>
                  <a:lnTo>
                    <a:pt x="1146" y="5"/>
                  </a:lnTo>
                  <a:lnTo>
                    <a:pt x="1180" y="11"/>
                  </a:lnTo>
                  <a:lnTo>
                    <a:pt x="1212" y="18"/>
                  </a:lnTo>
                  <a:lnTo>
                    <a:pt x="1242" y="27"/>
                  </a:lnTo>
                  <a:lnTo>
                    <a:pt x="1270" y="38"/>
                  </a:lnTo>
                  <a:lnTo>
                    <a:pt x="1296" y="49"/>
                  </a:lnTo>
                  <a:lnTo>
                    <a:pt x="1319" y="62"/>
                  </a:lnTo>
                  <a:lnTo>
                    <a:pt x="1342" y="75"/>
                  </a:lnTo>
                  <a:lnTo>
                    <a:pt x="1361" y="89"/>
                  </a:lnTo>
                  <a:lnTo>
                    <a:pt x="1380" y="103"/>
                  </a:lnTo>
                  <a:lnTo>
                    <a:pt x="1396" y="118"/>
                  </a:lnTo>
                  <a:lnTo>
                    <a:pt x="1410" y="131"/>
                  </a:lnTo>
                  <a:lnTo>
                    <a:pt x="1424" y="145"/>
                  </a:lnTo>
                  <a:lnTo>
                    <a:pt x="1435" y="158"/>
                  </a:lnTo>
                  <a:lnTo>
                    <a:pt x="1445" y="170"/>
                  </a:lnTo>
                  <a:lnTo>
                    <a:pt x="1452" y="180"/>
                  </a:lnTo>
                  <a:lnTo>
                    <a:pt x="1460" y="189"/>
                  </a:lnTo>
                  <a:lnTo>
                    <a:pt x="1465" y="198"/>
                  </a:lnTo>
                  <a:lnTo>
                    <a:pt x="1469" y="203"/>
                  </a:lnTo>
                  <a:lnTo>
                    <a:pt x="1634" y="25"/>
                  </a:lnTo>
                  <a:lnTo>
                    <a:pt x="1643" y="17"/>
                  </a:lnTo>
                  <a:lnTo>
                    <a:pt x="1650" y="11"/>
                  </a:lnTo>
                  <a:lnTo>
                    <a:pt x="1656" y="6"/>
                  </a:lnTo>
                  <a:lnTo>
                    <a:pt x="1660" y="3"/>
                  </a:lnTo>
                  <a:lnTo>
                    <a:pt x="1664" y="1"/>
                  </a:lnTo>
                  <a:lnTo>
                    <a:pt x="1669" y="0"/>
                  </a:lnTo>
                  <a:lnTo>
                    <a:pt x="1671" y="0"/>
                  </a:lnTo>
                  <a:lnTo>
                    <a:pt x="1680" y="1"/>
                  </a:lnTo>
                  <a:lnTo>
                    <a:pt x="1687" y="3"/>
                  </a:lnTo>
                  <a:lnTo>
                    <a:pt x="1691" y="6"/>
                  </a:lnTo>
                  <a:lnTo>
                    <a:pt x="1694" y="10"/>
                  </a:lnTo>
                  <a:lnTo>
                    <a:pt x="1696" y="14"/>
                  </a:lnTo>
                  <a:lnTo>
                    <a:pt x="1698" y="18"/>
                  </a:lnTo>
                  <a:lnTo>
                    <a:pt x="1698" y="22"/>
                  </a:lnTo>
                  <a:lnTo>
                    <a:pt x="1698" y="22"/>
                  </a:lnTo>
                  <a:lnTo>
                    <a:pt x="1548" y="610"/>
                  </a:lnTo>
                  <a:lnTo>
                    <a:pt x="1544" y="624"/>
                  </a:lnTo>
                  <a:lnTo>
                    <a:pt x="1541" y="635"/>
                  </a:lnTo>
                  <a:lnTo>
                    <a:pt x="1538" y="643"/>
                  </a:lnTo>
                  <a:lnTo>
                    <a:pt x="1534" y="649"/>
                  </a:lnTo>
                  <a:lnTo>
                    <a:pt x="1529" y="653"/>
                  </a:lnTo>
                  <a:lnTo>
                    <a:pt x="1523" y="655"/>
                  </a:lnTo>
                  <a:lnTo>
                    <a:pt x="1514" y="656"/>
                  </a:lnTo>
                  <a:lnTo>
                    <a:pt x="1499" y="656"/>
                  </a:lnTo>
                  <a:lnTo>
                    <a:pt x="1494" y="656"/>
                  </a:lnTo>
                  <a:lnTo>
                    <a:pt x="1489" y="655"/>
                  </a:lnTo>
                  <a:lnTo>
                    <a:pt x="1483" y="654"/>
                  </a:lnTo>
                  <a:lnTo>
                    <a:pt x="1477" y="651"/>
                  </a:lnTo>
                  <a:lnTo>
                    <a:pt x="1473" y="648"/>
                  </a:lnTo>
                  <a:lnTo>
                    <a:pt x="1470" y="642"/>
                  </a:lnTo>
                  <a:lnTo>
                    <a:pt x="1469" y="635"/>
                  </a:lnTo>
                  <a:lnTo>
                    <a:pt x="1469" y="629"/>
                  </a:lnTo>
                  <a:lnTo>
                    <a:pt x="1471" y="611"/>
                  </a:lnTo>
                  <a:lnTo>
                    <a:pt x="1472" y="605"/>
                  </a:lnTo>
                  <a:lnTo>
                    <a:pt x="1473" y="597"/>
                  </a:lnTo>
                  <a:lnTo>
                    <a:pt x="1474" y="587"/>
                  </a:lnTo>
                  <a:lnTo>
                    <a:pt x="1475" y="573"/>
                  </a:lnTo>
                  <a:lnTo>
                    <a:pt x="1475" y="558"/>
                  </a:lnTo>
                  <a:lnTo>
                    <a:pt x="1476" y="539"/>
                  </a:lnTo>
                  <a:lnTo>
                    <a:pt x="1476" y="515"/>
                  </a:lnTo>
                  <a:lnTo>
                    <a:pt x="1475" y="473"/>
                  </a:lnTo>
                  <a:lnTo>
                    <a:pt x="1471" y="434"/>
                  </a:lnTo>
                  <a:lnTo>
                    <a:pt x="1466" y="395"/>
                  </a:lnTo>
                  <a:lnTo>
                    <a:pt x="1458" y="359"/>
                  </a:lnTo>
                  <a:lnTo>
                    <a:pt x="1447" y="324"/>
                  </a:lnTo>
                  <a:lnTo>
                    <a:pt x="1435" y="291"/>
                  </a:lnTo>
                  <a:lnTo>
                    <a:pt x="1420" y="260"/>
                  </a:lnTo>
                  <a:lnTo>
                    <a:pt x="1403" y="231"/>
                  </a:lnTo>
                  <a:lnTo>
                    <a:pt x="1384" y="204"/>
                  </a:lnTo>
                  <a:lnTo>
                    <a:pt x="1364" y="180"/>
                  </a:lnTo>
                  <a:lnTo>
                    <a:pt x="1341" y="158"/>
                  </a:lnTo>
                  <a:lnTo>
                    <a:pt x="1316" y="137"/>
                  </a:lnTo>
                  <a:lnTo>
                    <a:pt x="1289" y="120"/>
                  </a:lnTo>
                  <a:lnTo>
                    <a:pt x="1260" y="105"/>
                  </a:lnTo>
                  <a:lnTo>
                    <a:pt x="1230" y="92"/>
                  </a:lnTo>
                  <a:lnTo>
                    <a:pt x="1197" y="82"/>
                  </a:lnTo>
                  <a:lnTo>
                    <a:pt x="1163" y="75"/>
                  </a:lnTo>
                  <a:lnTo>
                    <a:pt x="1127" y="71"/>
                  </a:lnTo>
                  <a:lnTo>
                    <a:pt x="1089" y="70"/>
                  </a:lnTo>
                  <a:lnTo>
                    <a:pt x="1041" y="72"/>
                  </a:lnTo>
                  <a:lnTo>
                    <a:pt x="992" y="78"/>
                  </a:lnTo>
                  <a:lnTo>
                    <a:pt x="942" y="87"/>
                  </a:lnTo>
                  <a:lnTo>
                    <a:pt x="893" y="101"/>
                  </a:lnTo>
                  <a:lnTo>
                    <a:pt x="845" y="117"/>
                  </a:lnTo>
                  <a:lnTo>
                    <a:pt x="798" y="137"/>
                  </a:lnTo>
                  <a:lnTo>
                    <a:pt x="751" y="160"/>
                  </a:lnTo>
                  <a:lnTo>
                    <a:pt x="706" y="185"/>
                  </a:lnTo>
                  <a:lnTo>
                    <a:pt x="662" y="213"/>
                  </a:lnTo>
                  <a:lnTo>
                    <a:pt x="620" y="244"/>
                  </a:lnTo>
                  <a:lnTo>
                    <a:pt x="580" y="277"/>
                  </a:lnTo>
                  <a:lnTo>
                    <a:pt x="543" y="312"/>
                  </a:lnTo>
                  <a:lnTo>
                    <a:pt x="507" y="349"/>
                  </a:lnTo>
                  <a:lnTo>
                    <a:pt x="470" y="392"/>
                  </a:lnTo>
                  <a:lnTo>
                    <a:pt x="438" y="437"/>
                  </a:lnTo>
                  <a:lnTo>
                    <a:pt x="407" y="484"/>
                  </a:lnTo>
                  <a:lnTo>
                    <a:pt x="379" y="531"/>
                  </a:lnTo>
                  <a:lnTo>
                    <a:pt x="354" y="579"/>
                  </a:lnTo>
                  <a:lnTo>
                    <a:pt x="332" y="626"/>
                  </a:lnTo>
                  <a:lnTo>
                    <a:pt x="312" y="673"/>
                  </a:lnTo>
                  <a:lnTo>
                    <a:pt x="295" y="721"/>
                  </a:lnTo>
                  <a:lnTo>
                    <a:pt x="279" y="767"/>
                  </a:lnTo>
                  <a:lnTo>
                    <a:pt x="266" y="813"/>
                  </a:lnTo>
                  <a:lnTo>
                    <a:pt x="255" y="856"/>
                  </a:lnTo>
                  <a:lnTo>
                    <a:pt x="245" y="899"/>
                  </a:lnTo>
                  <a:lnTo>
                    <a:pt x="237" y="939"/>
                  </a:lnTo>
                  <a:lnTo>
                    <a:pt x="230" y="978"/>
                  </a:lnTo>
                  <a:lnTo>
                    <a:pt x="226" y="1013"/>
                  </a:lnTo>
                  <a:lnTo>
                    <a:pt x="222" y="1046"/>
                  </a:lnTo>
                  <a:lnTo>
                    <a:pt x="220" y="1076"/>
                  </a:lnTo>
                  <a:lnTo>
                    <a:pt x="219" y="1102"/>
                  </a:lnTo>
                  <a:lnTo>
                    <a:pt x="218" y="1125"/>
                  </a:lnTo>
                  <a:lnTo>
                    <a:pt x="219" y="1168"/>
                  </a:lnTo>
                  <a:lnTo>
                    <a:pt x="223" y="1210"/>
                  </a:lnTo>
                  <a:lnTo>
                    <a:pt x="229" y="1248"/>
                  </a:lnTo>
                  <a:lnTo>
                    <a:pt x="238" y="1285"/>
                  </a:lnTo>
                  <a:lnTo>
                    <a:pt x="248" y="1319"/>
                  </a:lnTo>
                  <a:lnTo>
                    <a:pt x="261" y="1351"/>
                  </a:lnTo>
                  <a:lnTo>
                    <a:pt x="275" y="1380"/>
                  </a:lnTo>
                  <a:lnTo>
                    <a:pt x="291" y="1408"/>
                  </a:lnTo>
                  <a:lnTo>
                    <a:pt x="309" y="1434"/>
                  </a:lnTo>
                  <a:lnTo>
                    <a:pt x="328" y="1458"/>
                  </a:lnTo>
                  <a:lnTo>
                    <a:pt x="349" y="1479"/>
                  </a:lnTo>
                  <a:lnTo>
                    <a:pt x="371" y="1499"/>
                  </a:lnTo>
                  <a:lnTo>
                    <a:pt x="394" y="1517"/>
                  </a:lnTo>
                  <a:lnTo>
                    <a:pt x="418" y="1532"/>
                  </a:lnTo>
                  <a:lnTo>
                    <a:pt x="444" y="1546"/>
                  </a:lnTo>
                  <a:lnTo>
                    <a:pt x="469" y="1559"/>
                  </a:lnTo>
                  <a:lnTo>
                    <a:pt x="495" y="1570"/>
                  </a:lnTo>
                  <a:lnTo>
                    <a:pt x="522" y="1579"/>
                  </a:lnTo>
                  <a:lnTo>
                    <a:pt x="550" y="1587"/>
                  </a:lnTo>
                  <a:lnTo>
                    <a:pt x="577" y="1592"/>
                  </a:lnTo>
                  <a:lnTo>
                    <a:pt x="605" y="1598"/>
                  </a:lnTo>
                  <a:lnTo>
                    <a:pt x="632" y="1601"/>
                  </a:lnTo>
                  <a:lnTo>
                    <a:pt x="660" y="1603"/>
                  </a:lnTo>
                  <a:lnTo>
                    <a:pt x="687" y="1603"/>
                  </a:lnTo>
                  <a:lnTo>
                    <a:pt x="722" y="1602"/>
                  </a:lnTo>
                  <a:lnTo>
                    <a:pt x="758" y="1599"/>
                  </a:lnTo>
                  <a:lnTo>
                    <a:pt x="794" y="1593"/>
                  </a:lnTo>
                  <a:lnTo>
                    <a:pt x="832" y="1585"/>
                  </a:lnTo>
                  <a:lnTo>
                    <a:pt x="872" y="1574"/>
                  </a:lnTo>
                  <a:lnTo>
                    <a:pt x="912" y="1560"/>
                  </a:lnTo>
                  <a:lnTo>
                    <a:pt x="953" y="1542"/>
                  </a:lnTo>
                  <a:lnTo>
                    <a:pt x="995" y="1522"/>
                  </a:lnTo>
                  <a:lnTo>
                    <a:pt x="1038" y="1497"/>
                  </a:lnTo>
                  <a:lnTo>
                    <a:pt x="1082" y="1468"/>
                  </a:lnTo>
                  <a:lnTo>
                    <a:pt x="1127" y="1436"/>
                  </a:lnTo>
                  <a:lnTo>
                    <a:pt x="1163" y="1404"/>
                  </a:lnTo>
                  <a:lnTo>
                    <a:pt x="1195" y="1373"/>
                  </a:lnTo>
                  <a:lnTo>
                    <a:pt x="1224" y="1340"/>
                  </a:lnTo>
                  <a:lnTo>
                    <a:pt x="1250" y="1308"/>
                  </a:lnTo>
                  <a:lnTo>
                    <a:pt x="1272" y="1275"/>
                  </a:lnTo>
                  <a:lnTo>
                    <a:pt x="1292" y="1244"/>
                  </a:lnTo>
                  <a:lnTo>
                    <a:pt x="1309" y="1213"/>
                  </a:lnTo>
                  <a:lnTo>
                    <a:pt x="1323" y="1184"/>
                  </a:lnTo>
                  <a:lnTo>
                    <a:pt x="1336" y="1156"/>
                  </a:lnTo>
                  <a:lnTo>
                    <a:pt x="1346" y="1131"/>
                  </a:lnTo>
                  <a:lnTo>
                    <a:pt x="1355" y="1108"/>
                  </a:lnTo>
                  <a:lnTo>
                    <a:pt x="1361" y="1087"/>
                  </a:lnTo>
                  <a:lnTo>
                    <a:pt x="1367" y="1070"/>
                  </a:lnTo>
                  <a:lnTo>
                    <a:pt x="1370" y="1062"/>
                  </a:lnTo>
                  <a:lnTo>
                    <a:pt x="1374" y="1056"/>
                  </a:lnTo>
                  <a:lnTo>
                    <a:pt x="1380" y="1053"/>
                  </a:lnTo>
                  <a:lnTo>
                    <a:pt x="1386" y="1050"/>
                  </a:lnTo>
                  <a:lnTo>
                    <a:pt x="1391" y="1049"/>
                  </a:lnTo>
                  <a:lnTo>
                    <a:pt x="1397" y="1048"/>
                  </a:lnTo>
                  <a:lnTo>
                    <a:pt x="1401" y="1048"/>
                  </a:lnTo>
                  <a:lnTo>
                    <a:pt x="1405" y="1049"/>
                  </a:lnTo>
                  <a:lnTo>
                    <a:pt x="1410" y="1049"/>
                  </a:lnTo>
                  <a:lnTo>
                    <a:pt x="1416" y="1051"/>
                  </a:lnTo>
                  <a:lnTo>
                    <a:pt x="1420" y="1053"/>
                  </a:lnTo>
                  <a:lnTo>
                    <a:pt x="1424" y="1057"/>
                  </a:lnTo>
                  <a:lnTo>
                    <a:pt x="1427" y="1063"/>
                  </a:lnTo>
                  <a:lnTo>
                    <a:pt x="1428" y="1070"/>
                  </a:lnTo>
                  <a:lnTo>
                    <a:pt x="1427" y="1073"/>
                  </a:lnTo>
                  <a:lnTo>
                    <a:pt x="1426" y="1080"/>
                  </a:lnTo>
                  <a:lnTo>
                    <a:pt x="1423" y="1091"/>
                  </a:lnTo>
                  <a:lnTo>
                    <a:pt x="1419" y="1106"/>
                  </a:lnTo>
                  <a:lnTo>
                    <a:pt x="1413" y="1123"/>
                  </a:lnTo>
                  <a:lnTo>
                    <a:pt x="1406" y="1144"/>
                  </a:lnTo>
                  <a:lnTo>
                    <a:pt x="1397" y="1167"/>
                  </a:lnTo>
                  <a:lnTo>
                    <a:pt x="1386" y="1192"/>
                  </a:lnTo>
                  <a:lnTo>
                    <a:pt x="1372" y="1219"/>
                  </a:lnTo>
                  <a:lnTo>
                    <a:pt x="1356" y="1248"/>
                  </a:lnTo>
                  <a:lnTo>
                    <a:pt x="1338" y="1278"/>
                  </a:lnTo>
                  <a:lnTo>
                    <a:pt x="1317" y="1310"/>
                  </a:lnTo>
                  <a:lnTo>
                    <a:pt x="1293" y="1342"/>
                  </a:lnTo>
                  <a:lnTo>
                    <a:pt x="1266" y="1375"/>
                  </a:lnTo>
                  <a:lnTo>
                    <a:pt x="1235" y="1409"/>
                  </a:lnTo>
                  <a:lnTo>
                    <a:pt x="1202" y="1442"/>
                  </a:lnTo>
                  <a:lnTo>
                    <a:pt x="1165" y="1476"/>
                  </a:lnTo>
                  <a:lnTo>
                    <a:pt x="1132" y="1503"/>
                  </a:lnTo>
                  <a:lnTo>
                    <a:pt x="1096" y="1529"/>
                  </a:lnTo>
                  <a:lnTo>
                    <a:pt x="1059" y="1553"/>
                  </a:lnTo>
                  <a:lnTo>
                    <a:pt x="1020" y="1576"/>
                  </a:lnTo>
                  <a:lnTo>
                    <a:pt x="979" y="1598"/>
                  </a:lnTo>
                  <a:lnTo>
                    <a:pt x="936" y="1617"/>
                  </a:lnTo>
                  <a:lnTo>
                    <a:pt x="892" y="1634"/>
                  </a:lnTo>
                  <a:lnTo>
                    <a:pt x="845" y="1648"/>
                  </a:lnTo>
                  <a:lnTo>
                    <a:pt x="798" y="1660"/>
                  </a:lnTo>
                  <a:lnTo>
                    <a:pt x="749" y="1668"/>
                  </a:lnTo>
                  <a:lnTo>
                    <a:pt x="698" y="1673"/>
                  </a:lnTo>
                  <a:lnTo>
                    <a:pt x="646" y="1675"/>
                  </a:lnTo>
                  <a:lnTo>
                    <a:pt x="597" y="1674"/>
                  </a:lnTo>
                  <a:lnTo>
                    <a:pt x="549" y="1669"/>
                  </a:lnTo>
                  <a:lnTo>
                    <a:pt x="503" y="1661"/>
                  </a:lnTo>
                  <a:lnTo>
                    <a:pt x="457" y="1651"/>
                  </a:lnTo>
                  <a:lnTo>
                    <a:pt x="413" y="1638"/>
                  </a:lnTo>
                  <a:lnTo>
                    <a:pt x="371" y="1622"/>
                  </a:lnTo>
                  <a:lnTo>
                    <a:pt x="330" y="1603"/>
                  </a:lnTo>
                  <a:lnTo>
                    <a:pt x="291" y="1582"/>
                  </a:lnTo>
                  <a:lnTo>
                    <a:pt x="255" y="1558"/>
                  </a:lnTo>
                  <a:lnTo>
                    <a:pt x="219" y="1531"/>
                  </a:lnTo>
                  <a:lnTo>
                    <a:pt x="187" y="1503"/>
                  </a:lnTo>
                  <a:lnTo>
                    <a:pt x="156" y="1472"/>
                  </a:lnTo>
                  <a:lnTo>
                    <a:pt x="128" y="1438"/>
                  </a:lnTo>
                  <a:lnTo>
                    <a:pt x="103" y="1402"/>
                  </a:lnTo>
                  <a:lnTo>
                    <a:pt x="80" y="1364"/>
                  </a:lnTo>
                  <a:lnTo>
                    <a:pt x="59" y="1324"/>
                  </a:lnTo>
                  <a:lnTo>
                    <a:pt x="42" y="1282"/>
                  </a:lnTo>
                  <a:lnTo>
                    <a:pt x="27" y="1238"/>
                  </a:lnTo>
                  <a:lnTo>
                    <a:pt x="15" y="1192"/>
                  </a:lnTo>
                  <a:lnTo>
                    <a:pt x="7" y="1145"/>
                  </a:lnTo>
                  <a:lnTo>
                    <a:pt x="2" y="1096"/>
                  </a:lnTo>
                  <a:lnTo>
                    <a:pt x="0" y="1044"/>
                  </a:lnTo>
                  <a:lnTo>
                    <a:pt x="3" y="982"/>
                  </a:lnTo>
                  <a:lnTo>
                    <a:pt x="9" y="921"/>
                  </a:lnTo>
                  <a:lnTo>
                    <a:pt x="21" y="860"/>
                  </a:lnTo>
                  <a:lnTo>
                    <a:pt x="36" y="801"/>
                  </a:lnTo>
                  <a:lnTo>
                    <a:pt x="56" y="741"/>
                  </a:lnTo>
                  <a:lnTo>
                    <a:pt x="80" y="684"/>
                  </a:lnTo>
                  <a:lnTo>
                    <a:pt x="107" y="627"/>
                  </a:lnTo>
                  <a:lnTo>
                    <a:pt x="137" y="571"/>
                  </a:lnTo>
                  <a:lnTo>
                    <a:pt x="171" y="517"/>
                  </a:lnTo>
                  <a:lnTo>
                    <a:pt x="208" y="465"/>
                  </a:lnTo>
                  <a:lnTo>
                    <a:pt x="247" y="415"/>
                  </a:lnTo>
                  <a:lnTo>
                    <a:pt x="290" y="367"/>
                  </a:lnTo>
                  <a:lnTo>
                    <a:pt x="335" y="321"/>
                  </a:lnTo>
                  <a:lnTo>
                    <a:pt x="383" y="277"/>
                  </a:lnTo>
                  <a:lnTo>
                    <a:pt x="433" y="236"/>
                  </a:lnTo>
                  <a:lnTo>
                    <a:pt x="484" y="198"/>
                  </a:lnTo>
                  <a:lnTo>
                    <a:pt x="538" y="163"/>
                  </a:lnTo>
                  <a:lnTo>
                    <a:pt x="593" y="130"/>
                  </a:lnTo>
                  <a:lnTo>
                    <a:pt x="650" y="101"/>
                  </a:lnTo>
                  <a:lnTo>
                    <a:pt x="708" y="75"/>
                  </a:lnTo>
                  <a:lnTo>
                    <a:pt x="767" y="53"/>
                  </a:lnTo>
                  <a:lnTo>
                    <a:pt x="826" y="34"/>
                  </a:lnTo>
                  <a:lnTo>
                    <a:pt x="887" y="20"/>
                  </a:lnTo>
                  <a:lnTo>
                    <a:pt x="948" y="9"/>
                  </a:lnTo>
                  <a:lnTo>
                    <a:pt x="1009" y="3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590800" y="2743200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z</a:t>
              </a:r>
              <a:endParaRPr lang="en-US" sz="2800" dirty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3048000" y="15240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x</a:t>
              </a:r>
              <a:r>
                <a:rPr lang="en-US" sz="2800" baseline="-25000" dirty="0" smtClean="0"/>
                <a:t>i</a:t>
              </a:r>
              <a:endParaRPr lang="en-US" sz="2800" baseline="-25000" dirty="0"/>
            </a:p>
          </p:txBody>
        </p:sp>
        <p:grpSp>
          <p:nvGrpSpPr>
            <p:cNvPr id="8" name="Group 56"/>
            <p:cNvGrpSpPr/>
            <p:nvPr/>
          </p:nvGrpSpPr>
          <p:grpSpPr>
            <a:xfrm>
              <a:off x="2590800" y="1600200"/>
              <a:ext cx="4191000" cy="1676400"/>
              <a:chOff x="2057400" y="2819400"/>
              <a:chExt cx="4191000" cy="1676400"/>
            </a:xfrm>
          </p:grpSpPr>
          <p:sp>
            <p:nvSpPr>
              <p:cNvPr id="58" name="Freeform 57"/>
              <p:cNvSpPr/>
              <p:nvPr/>
            </p:nvSpPr>
            <p:spPr>
              <a:xfrm>
                <a:off x="2057400" y="2819400"/>
                <a:ext cx="3893128" cy="755073"/>
              </a:xfrm>
              <a:custGeom>
                <a:avLst/>
                <a:gdLst>
                  <a:gd name="connsiteX0" fmla="*/ 0 w 3893128"/>
                  <a:gd name="connsiteY0" fmla="*/ 69273 h 755073"/>
                  <a:gd name="connsiteX1" fmla="*/ 1620982 w 3893128"/>
                  <a:gd name="connsiteY1" fmla="*/ 96982 h 755073"/>
                  <a:gd name="connsiteX2" fmla="*/ 2189019 w 3893128"/>
                  <a:gd name="connsiteY2" fmla="*/ 651164 h 755073"/>
                  <a:gd name="connsiteX3" fmla="*/ 3893128 w 3893128"/>
                  <a:gd name="connsiteY3" fmla="*/ 720437 h 755073"/>
                  <a:gd name="connsiteX4" fmla="*/ 3893128 w 3893128"/>
                  <a:gd name="connsiteY4" fmla="*/ 720437 h 75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3128" h="755073">
                    <a:moveTo>
                      <a:pt x="0" y="69273"/>
                    </a:moveTo>
                    <a:cubicBezTo>
                      <a:pt x="628073" y="34636"/>
                      <a:pt x="1256146" y="0"/>
                      <a:pt x="1620982" y="96982"/>
                    </a:cubicBezTo>
                    <a:cubicBezTo>
                      <a:pt x="1985818" y="193964"/>
                      <a:pt x="1810328" y="547255"/>
                      <a:pt x="2189019" y="651164"/>
                    </a:cubicBezTo>
                    <a:cubicBezTo>
                      <a:pt x="2567710" y="755073"/>
                      <a:pt x="3893128" y="720437"/>
                      <a:pt x="3893128" y="720437"/>
                    </a:cubicBezTo>
                    <a:lnTo>
                      <a:pt x="3893128" y="720437"/>
                    </a:lnTo>
                  </a:path>
                </a:pathLst>
              </a:custGeom>
              <a:ln w="38100">
                <a:solidFill>
                  <a:srgbClr val="6600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 flipV="1">
                <a:off x="2057400" y="2819400"/>
                <a:ext cx="3893128" cy="755073"/>
              </a:xfrm>
              <a:custGeom>
                <a:avLst/>
                <a:gdLst>
                  <a:gd name="connsiteX0" fmla="*/ 0 w 3893128"/>
                  <a:gd name="connsiteY0" fmla="*/ 69273 h 755073"/>
                  <a:gd name="connsiteX1" fmla="*/ 1620982 w 3893128"/>
                  <a:gd name="connsiteY1" fmla="*/ 96982 h 755073"/>
                  <a:gd name="connsiteX2" fmla="*/ 2189019 w 3893128"/>
                  <a:gd name="connsiteY2" fmla="*/ 651164 h 755073"/>
                  <a:gd name="connsiteX3" fmla="*/ 3893128 w 3893128"/>
                  <a:gd name="connsiteY3" fmla="*/ 720437 h 755073"/>
                  <a:gd name="connsiteX4" fmla="*/ 3893128 w 3893128"/>
                  <a:gd name="connsiteY4" fmla="*/ 720437 h 75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3128" h="755073">
                    <a:moveTo>
                      <a:pt x="0" y="69273"/>
                    </a:moveTo>
                    <a:cubicBezTo>
                      <a:pt x="628073" y="34636"/>
                      <a:pt x="1256146" y="0"/>
                      <a:pt x="1620982" y="96982"/>
                    </a:cubicBezTo>
                    <a:cubicBezTo>
                      <a:pt x="1985818" y="193964"/>
                      <a:pt x="1810328" y="547255"/>
                      <a:pt x="2189019" y="651164"/>
                    </a:cubicBezTo>
                    <a:cubicBezTo>
                      <a:pt x="2567710" y="755073"/>
                      <a:pt x="3893128" y="720437"/>
                      <a:pt x="3893128" y="720437"/>
                    </a:cubicBezTo>
                    <a:lnTo>
                      <a:pt x="3893128" y="720437"/>
                    </a:lnTo>
                  </a:path>
                </a:pathLst>
              </a:cu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2057400" y="4495800"/>
                <a:ext cx="4191000" cy="0"/>
              </a:xfrm>
              <a:prstGeom prst="line">
                <a:avLst/>
              </a:prstGeom>
              <a:ln w="38100">
                <a:solidFill>
                  <a:srgbClr val="0099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 rot="5400000">
                <a:off x="2895600" y="4038600"/>
                <a:ext cx="609600" cy="1588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Oval 61"/>
            <p:cNvSpPr/>
            <p:nvPr/>
          </p:nvSpPr>
          <p:spPr>
            <a:xfrm>
              <a:off x="2971800" y="22098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2895600" y="3124200"/>
              <a:ext cx="228600" cy="228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2895600" y="1600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64</a:t>
            </a:fld>
            <a:endParaRPr lang="en-US"/>
          </a:p>
        </p:txBody>
      </p:sp>
      <p:grpSp>
        <p:nvGrpSpPr>
          <p:cNvPr id="75801" name="Group 25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057401" y="3581401"/>
            <a:ext cx="4495800" cy="615408"/>
            <a:chOff x="1515" y="2413"/>
            <a:chExt cx="22318" cy="3055"/>
          </a:xfrm>
          <a:solidFill>
            <a:srgbClr val="FFFF00"/>
          </a:solidFill>
        </p:grpSpPr>
        <p:sp>
          <p:nvSpPr>
            <p:cNvPr id="75803" name="Freeform 27"/>
            <p:cNvSpPr>
              <a:spLocks/>
            </p:cNvSpPr>
            <p:nvPr/>
          </p:nvSpPr>
          <p:spPr bwMode="auto">
            <a:xfrm>
              <a:off x="1515" y="2691"/>
              <a:ext cx="2135" cy="1628"/>
            </a:xfrm>
            <a:custGeom>
              <a:avLst/>
              <a:gdLst/>
              <a:ahLst/>
              <a:cxnLst>
                <a:cxn ang="0">
                  <a:pos x="253" y="22"/>
                </a:cxn>
                <a:cxn ang="0">
                  <a:pos x="418" y="200"/>
                </a:cxn>
                <a:cxn ang="0">
                  <a:pos x="479" y="521"/>
                </a:cxn>
                <a:cxn ang="0">
                  <a:pos x="472" y="957"/>
                </a:cxn>
                <a:cxn ang="0">
                  <a:pos x="431" y="1249"/>
                </a:cxn>
                <a:cxn ang="0">
                  <a:pos x="856" y="621"/>
                </a:cxn>
                <a:cxn ang="0">
                  <a:pos x="1109" y="150"/>
                </a:cxn>
                <a:cxn ang="0">
                  <a:pos x="1095" y="115"/>
                </a:cxn>
                <a:cxn ang="0">
                  <a:pos x="1191" y="22"/>
                </a:cxn>
                <a:cxn ang="0">
                  <a:pos x="1253" y="22"/>
                </a:cxn>
                <a:cxn ang="0">
                  <a:pos x="1300" y="179"/>
                </a:cxn>
                <a:cxn ang="0">
                  <a:pos x="1444" y="793"/>
                </a:cxn>
                <a:cxn ang="0">
                  <a:pos x="1492" y="1321"/>
                </a:cxn>
                <a:cxn ang="0">
                  <a:pos x="1588" y="1207"/>
                </a:cxn>
                <a:cxn ang="0">
                  <a:pos x="1773" y="943"/>
                </a:cxn>
                <a:cxn ang="0">
                  <a:pos x="1957" y="629"/>
                </a:cxn>
                <a:cxn ang="0">
                  <a:pos x="2040" y="379"/>
                </a:cxn>
                <a:cxn ang="0">
                  <a:pos x="1985" y="236"/>
                </a:cxn>
                <a:cxn ang="0">
                  <a:pos x="1910" y="207"/>
                </a:cxn>
                <a:cxn ang="0">
                  <a:pos x="1889" y="186"/>
                </a:cxn>
                <a:cxn ang="0">
                  <a:pos x="1923" y="50"/>
                </a:cxn>
                <a:cxn ang="0">
                  <a:pos x="2019" y="8"/>
                </a:cxn>
                <a:cxn ang="0">
                  <a:pos x="2122" y="143"/>
                </a:cxn>
                <a:cxn ang="0">
                  <a:pos x="2074" y="529"/>
                </a:cxn>
                <a:cxn ang="0">
                  <a:pos x="1821" y="1021"/>
                </a:cxn>
                <a:cxn ang="0">
                  <a:pos x="1506" y="1471"/>
                </a:cxn>
                <a:cxn ang="0">
                  <a:pos x="1376" y="1628"/>
                </a:cxn>
                <a:cxn ang="0">
                  <a:pos x="1355" y="1592"/>
                </a:cxn>
                <a:cxn ang="0">
                  <a:pos x="1341" y="1307"/>
                </a:cxn>
                <a:cxn ang="0">
                  <a:pos x="1246" y="621"/>
                </a:cxn>
                <a:cxn ang="0">
                  <a:pos x="1129" y="272"/>
                </a:cxn>
                <a:cxn ang="0">
                  <a:pos x="999" y="529"/>
                </a:cxn>
                <a:cxn ang="0">
                  <a:pos x="465" y="1357"/>
                </a:cxn>
                <a:cxn ang="0">
                  <a:pos x="246" y="1621"/>
                </a:cxn>
                <a:cxn ang="0">
                  <a:pos x="226" y="1621"/>
                </a:cxn>
                <a:cxn ang="0">
                  <a:pos x="240" y="1492"/>
                </a:cxn>
                <a:cxn ang="0">
                  <a:pos x="294" y="1185"/>
                </a:cxn>
                <a:cxn ang="0">
                  <a:pos x="322" y="757"/>
                </a:cxn>
                <a:cxn ang="0">
                  <a:pos x="274" y="350"/>
                </a:cxn>
                <a:cxn ang="0">
                  <a:pos x="144" y="150"/>
                </a:cxn>
                <a:cxn ang="0">
                  <a:pos x="21" y="108"/>
                </a:cxn>
                <a:cxn ang="0">
                  <a:pos x="0" y="93"/>
                </a:cxn>
                <a:cxn ang="0">
                  <a:pos x="96" y="8"/>
                </a:cxn>
              </a:cxnLst>
              <a:rect l="0" t="0" r="r" b="b"/>
              <a:pathLst>
                <a:path w="2135" h="1628">
                  <a:moveTo>
                    <a:pt x="151" y="0"/>
                  </a:moveTo>
                  <a:lnTo>
                    <a:pt x="199" y="8"/>
                  </a:lnTo>
                  <a:lnTo>
                    <a:pt x="253" y="22"/>
                  </a:lnTo>
                  <a:lnTo>
                    <a:pt x="308" y="50"/>
                  </a:lnTo>
                  <a:lnTo>
                    <a:pt x="363" y="108"/>
                  </a:lnTo>
                  <a:lnTo>
                    <a:pt x="418" y="200"/>
                  </a:lnTo>
                  <a:lnTo>
                    <a:pt x="452" y="300"/>
                  </a:lnTo>
                  <a:lnTo>
                    <a:pt x="472" y="414"/>
                  </a:lnTo>
                  <a:lnTo>
                    <a:pt x="479" y="521"/>
                  </a:lnTo>
                  <a:lnTo>
                    <a:pt x="486" y="614"/>
                  </a:lnTo>
                  <a:lnTo>
                    <a:pt x="486" y="671"/>
                  </a:lnTo>
                  <a:lnTo>
                    <a:pt x="472" y="957"/>
                  </a:lnTo>
                  <a:lnTo>
                    <a:pt x="438" y="1235"/>
                  </a:lnTo>
                  <a:lnTo>
                    <a:pt x="424" y="1249"/>
                  </a:lnTo>
                  <a:lnTo>
                    <a:pt x="431" y="1249"/>
                  </a:lnTo>
                  <a:lnTo>
                    <a:pt x="595" y="1021"/>
                  </a:lnTo>
                  <a:lnTo>
                    <a:pt x="739" y="814"/>
                  </a:lnTo>
                  <a:lnTo>
                    <a:pt x="856" y="621"/>
                  </a:lnTo>
                  <a:lnTo>
                    <a:pt x="951" y="443"/>
                  </a:lnTo>
                  <a:lnTo>
                    <a:pt x="1040" y="286"/>
                  </a:lnTo>
                  <a:lnTo>
                    <a:pt x="1109" y="150"/>
                  </a:lnTo>
                  <a:lnTo>
                    <a:pt x="1102" y="136"/>
                  </a:lnTo>
                  <a:lnTo>
                    <a:pt x="1102" y="129"/>
                  </a:lnTo>
                  <a:lnTo>
                    <a:pt x="1095" y="115"/>
                  </a:lnTo>
                  <a:lnTo>
                    <a:pt x="1095" y="108"/>
                  </a:lnTo>
                  <a:lnTo>
                    <a:pt x="1109" y="79"/>
                  </a:lnTo>
                  <a:lnTo>
                    <a:pt x="1191" y="22"/>
                  </a:lnTo>
                  <a:lnTo>
                    <a:pt x="1232" y="15"/>
                  </a:lnTo>
                  <a:lnTo>
                    <a:pt x="1246" y="15"/>
                  </a:lnTo>
                  <a:lnTo>
                    <a:pt x="1253" y="22"/>
                  </a:lnTo>
                  <a:lnTo>
                    <a:pt x="1253" y="29"/>
                  </a:lnTo>
                  <a:lnTo>
                    <a:pt x="1259" y="36"/>
                  </a:lnTo>
                  <a:lnTo>
                    <a:pt x="1300" y="179"/>
                  </a:lnTo>
                  <a:lnTo>
                    <a:pt x="1348" y="364"/>
                  </a:lnTo>
                  <a:lnTo>
                    <a:pt x="1396" y="564"/>
                  </a:lnTo>
                  <a:lnTo>
                    <a:pt x="1444" y="793"/>
                  </a:lnTo>
                  <a:lnTo>
                    <a:pt x="1472" y="1028"/>
                  </a:lnTo>
                  <a:lnTo>
                    <a:pt x="1492" y="1271"/>
                  </a:lnTo>
                  <a:lnTo>
                    <a:pt x="1492" y="1321"/>
                  </a:lnTo>
                  <a:lnTo>
                    <a:pt x="1499" y="1321"/>
                  </a:lnTo>
                  <a:lnTo>
                    <a:pt x="1547" y="1271"/>
                  </a:lnTo>
                  <a:lnTo>
                    <a:pt x="1588" y="1207"/>
                  </a:lnTo>
                  <a:lnTo>
                    <a:pt x="1643" y="1135"/>
                  </a:lnTo>
                  <a:lnTo>
                    <a:pt x="1711" y="1043"/>
                  </a:lnTo>
                  <a:lnTo>
                    <a:pt x="1773" y="943"/>
                  </a:lnTo>
                  <a:lnTo>
                    <a:pt x="1841" y="843"/>
                  </a:lnTo>
                  <a:lnTo>
                    <a:pt x="1903" y="736"/>
                  </a:lnTo>
                  <a:lnTo>
                    <a:pt x="1957" y="629"/>
                  </a:lnTo>
                  <a:lnTo>
                    <a:pt x="1999" y="536"/>
                  </a:lnTo>
                  <a:lnTo>
                    <a:pt x="2026" y="450"/>
                  </a:lnTo>
                  <a:lnTo>
                    <a:pt x="2040" y="379"/>
                  </a:lnTo>
                  <a:lnTo>
                    <a:pt x="2033" y="314"/>
                  </a:lnTo>
                  <a:lnTo>
                    <a:pt x="2012" y="272"/>
                  </a:lnTo>
                  <a:lnTo>
                    <a:pt x="1985" y="236"/>
                  </a:lnTo>
                  <a:lnTo>
                    <a:pt x="1957" y="222"/>
                  </a:lnTo>
                  <a:lnTo>
                    <a:pt x="1930" y="215"/>
                  </a:lnTo>
                  <a:lnTo>
                    <a:pt x="1910" y="207"/>
                  </a:lnTo>
                  <a:lnTo>
                    <a:pt x="1903" y="207"/>
                  </a:lnTo>
                  <a:lnTo>
                    <a:pt x="1896" y="200"/>
                  </a:lnTo>
                  <a:lnTo>
                    <a:pt x="1889" y="186"/>
                  </a:lnTo>
                  <a:lnTo>
                    <a:pt x="1889" y="143"/>
                  </a:lnTo>
                  <a:lnTo>
                    <a:pt x="1903" y="93"/>
                  </a:lnTo>
                  <a:lnTo>
                    <a:pt x="1923" y="50"/>
                  </a:lnTo>
                  <a:lnTo>
                    <a:pt x="1944" y="15"/>
                  </a:lnTo>
                  <a:lnTo>
                    <a:pt x="1978" y="0"/>
                  </a:lnTo>
                  <a:lnTo>
                    <a:pt x="2019" y="8"/>
                  </a:lnTo>
                  <a:lnTo>
                    <a:pt x="2060" y="29"/>
                  </a:lnTo>
                  <a:lnTo>
                    <a:pt x="2094" y="79"/>
                  </a:lnTo>
                  <a:lnTo>
                    <a:pt x="2122" y="143"/>
                  </a:lnTo>
                  <a:lnTo>
                    <a:pt x="2135" y="236"/>
                  </a:lnTo>
                  <a:lnTo>
                    <a:pt x="2122" y="372"/>
                  </a:lnTo>
                  <a:lnTo>
                    <a:pt x="2074" y="529"/>
                  </a:lnTo>
                  <a:lnTo>
                    <a:pt x="2005" y="686"/>
                  </a:lnTo>
                  <a:lnTo>
                    <a:pt x="1923" y="857"/>
                  </a:lnTo>
                  <a:lnTo>
                    <a:pt x="1821" y="1021"/>
                  </a:lnTo>
                  <a:lnTo>
                    <a:pt x="1718" y="1178"/>
                  </a:lnTo>
                  <a:lnTo>
                    <a:pt x="1608" y="1335"/>
                  </a:lnTo>
                  <a:lnTo>
                    <a:pt x="1506" y="1471"/>
                  </a:lnTo>
                  <a:lnTo>
                    <a:pt x="1410" y="1585"/>
                  </a:lnTo>
                  <a:lnTo>
                    <a:pt x="1376" y="1621"/>
                  </a:lnTo>
                  <a:lnTo>
                    <a:pt x="1376" y="1628"/>
                  </a:lnTo>
                  <a:lnTo>
                    <a:pt x="1362" y="1628"/>
                  </a:lnTo>
                  <a:lnTo>
                    <a:pt x="1355" y="1621"/>
                  </a:lnTo>
                  <a:lnTo>
                    <a:pt x="1355" y="1592"/>
                  </a:lnTo>
                  <a:lnTo>
                    <a:pt x="1348" y="1556"/>
                  </a:lnTo>
                  <a:lnTo>
                    <a:pt x="1348" y="1492"/>
                  </a:lnTo>
                  <a:lnTo>
                    <a:pt x="1341" y="1307"/>
                  </a:lnTo>
                  <a:lnTo>
                    <a:pt x="1328" y="1121"/>
                  </a:lnTo>
                  <a:lnTo>
                    <a:pt x="1294" y="857"/>
                  </a:lnTo>
                  <a:lnTo>
                    <a:pt x="1246" y="621"/>
                  </a:lnTo>
                  <a:lnTo>
                    <a:pt x="1198" y="414"/>
                  </a:lnTo>
                  <a:lnTo>
                    <a:pt x="1150" y="243"/>
                  </a:lnTo>
                  <a:lnTo>
                    <a:pt x="1129" y="272"/>
                  </a:lnTo>
                  <a:lnTo>
                    <a:pt x="1102" y="329"/>
                  </a:lnTo>
                  <a:lnTo>
                    <a:pt x="1054" y="422"/>
                  </a:lnTo>
                  <a:lnTo>
                    <a:pt x="999" y="529"/>
                  </a:lnTo>
                  <a:lnTo>
                    <a:pt x="821" y="828"/>
                  </a:lnTo>
                  <a:lnTo>
                    <a:pt x="643" y="1107"/>
                  </a:lnTo>
                  <a:lnTo>
                    <a:pt x="465" y="1357"/>
                  </a:lnTo>
                  <a:lnTo>
                    <a:pt x="287" y="1585"/>
                  </a:lnTo>
                  <a:lnTo>
                    <a:pt x="260" y="1613"/>
                  </a:lnTo>
                  <a:lnTo>
                    <a:pt x="246" y="1621"/>
                  </a:lnTo>
                  <a:lnTo>
                    <a:pt x="246" y="1628"/>
                  </a:lnTo>
                  <a:lnTo>
                    <a:pt x="233" y="1628"/>
                  </a:lnTo>
                  <a:lnTo>
                    <a:pt x="226" y="1621"/>
                  </a:lnTo>
                  <a:lnTo>
                    <a:pt x="226" y="1556"/>
                  </a:lnTo>
                  <a:lnTo>
                    <a:pt x="233" y="1535"/>
                  </a:lnTo>
                  <a:lnTo>
                    <a:pt x="240" y="1492"/>
                  </a:lnTo>
                  <a:lnTo>
                    <a:pt x="253" y="1414"/>
                  </a:lnTo>
                  <a:lnTo>
                    <a:pt x="274" y="1314"/>
                  </a:lnTo>
                  <a:lnTo>
                    <a:pt x="294" y="1185"/>
                  </a:lnTo>
                  <a:lnTo>
                    <a:pt x="308" y="1050"/>
                  </a:lnTo>
                  <a:lnTo>
                    <a:pt x="315" y="900"/>
                  </a:lnTo>
                  <a:lnTo>
                    <a:pt x="322" y="757"/>
                  </a:lnTo>
                  <a:lnTo>
                    <a:pt x="322" y="636"/>
                  </a:lnTo>
                  <a:lnTo>
                    <a:pt x="301" y="500"/>
                  </a:lnTo>
                  <a:lnTo>
                    <a:pt x="274" y="350"/>
                  </a:lnTo>
                  <a:lnTo>
                    <a:pt x="240" y="257"/>
                  </a:lnTo>
                  <a:lnTo>
                    <a:pt x="192" y="186"/>
                  </a:lnTo>
                  <a:lnTo>
                    <a:pt x="144" y="150"/>
                  </a:lnTo>
                  <a:lnTo>
                    <a:pt x="89" y="122"/>
                  </a:lnTo>
                  <a:lnTo>
                    <a:pt x="34" y="115"/>
                  </a:lnTo>
                  <a:lnTo>
                    <a:pt x="21" y="108"/>
                  </a:lnTo>
                  <a:lnTo>
                    <a:pt x="7" y="108"/>
                  </a:lnTo>
                  <a:lnTo>
                    <a:pt x="0" y="100"/>
                  </a:lnTo>
                  <a:lnTo>
                    <a:pt x="0" y="93"/>
                  </a:lnTo>
                  <a:lnTo>
                    <a:pt x="14" y="65"/>
                  </a:lnTo>
                  <a:lnTo>
                    <a:pt x="48" y="36"/>
                  </a:lnTo>
                  <a:lnTo>
                    <a:pt x="96" y="8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04" name="Freeform 28"/>
            <p:cNvSpPr>
              <a:spLocks/>
            </p:cNvSpPr>
            <p:nvPr/>
          </p:nvSpPr>
          <p:spPr bwMode="auto">
            <a:xfrm>
              <a:off x="3952" y="2549"/>
              <a:ext cx="499" cy="2227"/>
            </a:xfrm>
            <a:custGeom>
              <a:avLst/>
              <a:gdLst/>
              <a:ahLst/>
              <a:cxnLst>
                <a:cxn ang="0">
                  <a:pos x="479" y="0"/>
                </a:cxn>
                <a:cxn ang="0">
                  <a:pos x="492" y="0"/>
                </a:cxn>
                <a:cxn ang="0">
                  <a:pos x="499" y="7"/>
                </a:cxn>
                <a:cxn ang="0">
                  <a:pos x="499" y="28"/>
                </a:cxn>
                <a:cxn ang="0">
                  <a:pos x="472" y="57"/>
                </a:cxn>
                <a:cxn ang="0">
                  <a:pos x="355" y="207"/>
                </a:cxn>
                <a:cxn ang="0">
                  <a:pos x="266" y="371"/>
                </a:cxn>
                <a:cxn ang="0">
                  <a:pos x="205" y="542"/>
                </a:cxn>
                <a:cxn ang="0">
                  <a:pos x="164" y="728"/>
                </a:cxn>
                <a:cxn ang="0">
                  <a:pos x="136" y="920"/>
                </a:cxn>
                <a:cxn ang="0">
                  <a:pos x="130" y="1113"/>
                </a:cxn>
                <a:cxn ang="0">
                  <a:pos x="136" y="1263"/>
                </a:cxn>
                <a:cxn ang="0">
                  <a:pos x="150" y="1420"/>
                </a:cxn>
                <a:cxn ang="0">
                  <a:pos x="177" y="1577"/>
                </a:cxn>
                <a:cxn ang="0">
                  <a:pos x="219" y="1734"/>
                </a:cxn>
                <a:cxn ang="0">
                  <a:pos x="280" y="1884"/>
                </a:cxn>
                <a:cxn ang="0">
                  <a:pos x="362" y="2027"/>
                </a:cxn>
                <a:cxn ang="0">
                  <a:pos x="465" y="2155"/>
                </a:cxn>
                <a:cxn ang="0">
                  <a:pos x="492" y="2184"/>
                </a:cxn>
                <a:cxn ang="0">
                  <a:pos x="492" y="2191"/>
                </a:cxn>
                <a:cxn ang="0">
                  <a:pos x="499" y="2198"/>
                </a:cxn>
                <a:cxn ang="0">
                  <a:pos x="499" y="2219"/>
                </a:cxn>
                <a:cxn ang="0">
                  <a:pos x="492" y="2227"/>
                </a:cxn>
                <a:cxn ang="0">
                  <a:pos x="479" y="2227"/>
                </a:cxn>
                <a:cxn ang="0">
                  <a:pos x="458" y="2212"/>
                </a:cxn>
                <a:cxn ang="0">
                  <a:pos x="410" y="2177"/>
                </a:cxn>
                <a:cxn ang="0">
                  <a:pos x="349" y="2119"/>
                </a:cxn>
                <a:cxn ang="0">
                  <a:pos x="280" y="2041"/>
                </a:cxn>
                <a:cxn ang="0">
                  <a:pos x="212" y="1934"/>
                </a:cxn>
                <a:cxn ang="0">
                  <a:pos x="143" y="1805"/>
                </a:cxn>
                <a:cxn ang="0">
                  <a:pos x="68" y="1620"/>
                </a:cxn>
                <a:cxn ang="0">
                  <a:pos x="27" y="1434"/>
                </a:cxn>
                <a:cxn ang="0">
                  <a:pos x="6" y="1263"/>
                </a:cxn>
                <a:cxn ang="0">
                  <a:pos x="0" y="1113"/>
                </a:cxn>
                <a:cxn ang="0">
                  <a:pos x="6" y="963"/>
                </a:cxn>
                <a:cxn ang="0">
                  <a:pos x="27" y="792"/>
                </a:cxn>
                <a:cxn ang="0">
                  <a:pos x="68" y="621"/>
                </a:cxn>
                <a:cxn ang="0">
                  <a:pos x="136" y="435"/>
                </a:cxn>
                <a:cxn ang="0">
                  <a:pos x="205" y="307"/>
                </a:cxn>
                <a:cxn ang="0">
                  <a:pos x="280" y="192"/>
                </a:cxn>
                <a:cxn ang="0">
                  <a:pos x="349" y="107"/>
                </a:cxn>
                <a:cxn ang="0">
                  <a:pos x="410" y="50"/>
                </a:cxn>
                <a:cxn ang="0">
                  <a:pos x="458" y="14"/>
                </a:cxn>
                <a:cxn ang="0">
                  <a:pos x="479" y="0"/>
                </a:cxn>
              </a:cxnLst>
              <a:rect l="0" t="0" r="r" b="b"/>
              <a:pathLst>
                <a:path w="499" h="2227">
                  <a:moveTo>
                    <a:pt x="479" y="0"/>
                  </a:moveTo>
                  <a:lnTo>
                    <a:pt x="492" y="0"/>
                  </a:lnTo>
                  <a:lnTo>
                    <a:pt x="499" y="7"/>
                  </a:lnTo>
                  <a:lnTo>
                    <a:pt x="499" y="28"/>
                  </a:lnTo>
                  <a:lnTo>
                    <a:pt x="472" y="57"/>
                  </a:lnTo>
                  <a:lnTo>
                    <a:pt x="355" y="207"/>
                  </a:lnTo>
                  <a:lnTo>
                    <a:pt x="266" y="371"/>
                  </a:lnTo>
                  <a:lnTo>
                    <a:pt x="205" y="542"/>
                  </a:lnTo>
                  <a:lnTo>
                    <a:pt x="164" y="728"/>
                  </a:lnTo>
                  <a:lnTo>
                    <a:pt x="136" y="920"/>
                  </a:lnTo>
                  <a:lnTo>
                    <a:pt x="130" y="1113"/>
                  </a:lnTo>
                  <a:lnTo>
                    <a:pt x="136" y="1263"/>
                  </a:lnTo>
                  <a:lnTo>
                    <a:pt x="150" y="1420"/>
                  </a:lnTo>
                  <a:lnTo>
                    <a:pt x="177" y="1577"/>
                  </a:lnTo>
                  <a:lnTo>
                    <a:pt x="219" y="1734"/>
                  </a:lnTo>
                  <a:lnTo>
                    <a:pt x="280" y="1884"/>
                  </a:lnTo>
                  <a:lnTo>
                    <a:pt x="362" y="2027"/>
                  </a:lnTo>
                  <a:lnTo>
                    <a:pt x="465" y="2155"/>
                  </a:lnTo>
                  <a:lnTo>
                    <a:pt x="492" y="2184"/>
                  </a:lnTo>
                  <a:lnTo>
                    <a:pt x="492" y="2191"/>
                  </a:lnTo>
                  <a:lnTo>
                    <a:pt x="499" y="2198"/>
                  </a:lnTo>
                  <a:lnTo>
                    <a:pt x="499" y="2219"/>
                  </a:lnTo>
                  <a:lnTo>
                    <a:pt x="492" y="2227"/>
                  </a:lnTo>
                  <a:lnTo>
                    <a:pt x="479" y="2227"/>
                  </a:lnTo>
                  <a:lnTo>
                    <a:pt x="458" y="2212"/>
                  </a:lnTo>
                  <a:lnTo>
                    <a:pt x="410" y="2177"/>
                  </a:lnTo>
                  <a:lnTo>
                    <a:pt x="349" y="2119"/>
                  </a:lnTo>
                  <a:lnTo>
                    <a:pt x="280" y="2041"/>
                  </a:lnTo>
                  <a:lnTo>
                    <a:pt x="212" y="1934"/>
                  </a:lnTo>
                  <a:lnTo>
                    <a:pt x="143" y="1805"/>
                  </a:lnTo>
                  <a:lnTo>
                    <a:pt x="68" y="1620"/>
                  </a:lnTo>
                  <a:lnTo>
                    <a:pt x="27" y="1434"/>
                  </a:lnTo>
                  <a:lnTo>
                    <a:pt x="6" y="1263"/>
                  </a:lnTo>
                  <a:lnTo>
                    <a:pt x="0" y="1113"/>
                  </a:lnTo>
                  <a:lnTo>
                    <a:pt x="6" y="963"/>
                  </a:lnTo>
                  <a:lnTo>
                    <a:pt x="27" y="792"/>
                  </a:lnTo>
                  <a:lnTo>
                    <a:pt x="68" y="621"/>
                  </a:lnTo>
                  <a:lnTo>
                    <a:pt x="136" y="435"/>
                  </a:lnTo>
                  <a:lnTo>
                    <a:pt x="205" y="307"/>
                  </a:lnTo>
                  <a:lnTo>
                    <a:pt x="280" y="192"/>
                  </a:lnTo>
                  <a:lnTo>
                    <a:pt x="349" y="107"/>
                  </a:lnTo>
                  <a:lnTo>
                    <a:pt x="410" y="50"/>
                  </a:lnTo>
                  <a:lnTo>
                    <a:pt x="458" y="14"/>
                  </a:lnTo>
                  <a:lnTo>
                    <a:pt x="4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05" name="Freeform 29"/>
            <p:cNvSpPr>
              <a:spLocks/>
            </p:cNvSpPr>
            <p:nvPr/>
          </p:nvSpPr>
          <p:spPr bwMode="auto">
            <a:xfrm>
              <a:off x="4636" y="3227"/>
              <a:ext cx="1061" cy="1006"/>
            </a:xfrm>
            <a:custGeom>
              <a:avLst/>
              <a:gdLst/>
              <a:ahLst/>
              <a:cxnLst>
                <a:cxn ang="0">
                  <a:pos x="452" y="0"/>
                </a:cxn>
                <a:cxn ang="0">
                  <a:pos x="554" y="43"/>
                </a:cxn>
                <a:cxn ang="0">
                  <a:pos x="636" y="171"/>
                </a:cxn>
                <a:cxn ang="0">
                  <a:pos x="691" y="93"/>
                </a:cxn>
                <a:cxn ang="0">
                  <a:pos x="794" y="14"/>
                </a:cxn>
                <a:cxn ang="0">
                  <a:pos x="910" y="7"/>
                </a:cxn>
                <a:cxn ang="0">
                  <a:pos x="1013" y="50"/>
                </a:cxn>
                <a:cxn ang="0">
                  <a:pos x="1061" y="150"/>
                </a:cxn>
                <a:cxn ang="0">
                  <a:pos x="1020" y="242"/>
                </a:cxn>
                <a:cxn ang="0">
                  <a:pos x="944" y="278"/>
                </a:cxn>
                <a:cxn ang="0">
                  <a:pos x="903" y="271"/>
                </a:cxn>
                <a:cxn ang="0">
                  <a:pos x="862" y="214"/>
                </a:cxn>
                <a:cxn ang="0">
                  <a:pos x="876" y="143"/>
                </a:cxn>
                <a:cxn ang="0">
                  <a:pos x="965" y="78"/>
                </a:cxn>
                <a:cxn ang="0">
                  <a:pos x="876" y="50"/>
                </a:cxn>
                <a:cxn ang="0">
                  <a:pos x="787" y="64"/>
                </a:cxn>
                <a:cxn ang="0">
                  <a:pos x="698" y="157"/>
                </a:cxn>
                <a:cxn ang="0">
                  <a:pos x="650" y="271"/>
                </a:cxn>
                <a:cxn ang="0">
                  <a:pos x="650" y="300"/>
                </a:cxn>
                <a:cxn ang="0">
                  <a:pos x="554" y="692"/>
                </a:cxn>
                <a:cxn ang="0">
                  <a:pos x="541" y="806"/>
                </a:cxn>
                <a:cxn ang="0">
                  <a:pos x="568" y="913"/>
                </a:cxn>
                <a:cxn ang="0">
                  <a:pos x="657" y="956"/>
                </a:cxn>
                <a:cxn ang="0">
                  <a:pos x="753" y="935"/>
                </a:cxn>
                <a:cxn ang="0">
                  <a:pos x="855" y="842"/>
                </a:cxn>
                <a:cxn ang="0">
                  <a:pos x="944" y="664"/>
                </a:cxn>
                <a:cxn ang="0">
                  <a:pos x="951" y="649"/>
                </a:cxn>
                <a:cxn ang="0">
                  <a:pos x="985" y="642"/>
                </a:cxn>
                <a:cxn ang="0">
                  <a:pos x="999" y="664"/>
                </a:cxn>
                <a:cxn ang="0">
                  <a:pos x="972" y="756"/>
                </a:cxn>
                <a:cxn ang="0">
                  <a:pos x="883" y="892"/>
                </a:cxn>
                <a:cxn ang="0">
                  <a:pos x="746" y="992"/>
                </a:cxn>
                <a:cxn ang="0">
                  <a:pos x="568" y="992"/>
                </a:cxn>
                <a:cxn ang="0">
                  <a:pos x="452" y="892"/>
                </a:cxn>
                <a:cxn ang="0">
                  <a:pos x="383" y="899"/>
                </a:cxn>
                <a:cxn ang="0">
                  <a:pos x="274" y="992"/>
                </a:cxn>
                <a:cxn ang="0">
                  <a:pos x="144" y="999"/>
                </a:cxn>
                <a:cxn ang="0">
                  <a:pos x="41" y="949"/>
                </a:cxn>
                <a:cxn ang="0">
                  <a:pos x="0" y="856"/>
                </a:cxn>
                <a:cxn ang="0">
                  <a:pos x="62" y="742"/>
                </a:cxn>
                <a:cxn ang="0">
                  <a:pos x="130" y="728"/>
                </a:cxn>
                <a:cxn ang="0">
                  <a:pos x="178" y="749"/>
                </a:cxn>
                <a:cxn ang="0">
                  <a:pos x="198" y="785"/>
                </a:cxn>
                <a:cxn ang="0">
                  <a:pos x="185" y="863"/>
                </a:cxn>
                <a:cxn ang="0">
                  <a:pos x="96" y="928"/>
                </a:cxn>
                <a:cxn ang="0">
                  <a:pos x="205" y="956"/>
                </a:cxn>
                <a:cxn ang="0">
                  <a:pos x="322" y="892"/>
                </a:cxn>
                <a:cxn ang="0">
                  <a:pos x="404" y="728"/>
                </a:cxn>
                <a:cxn ang="0">
                  <a:pos x="479" y="428"/>
                </a:cxn>
                <a:cxn ang="0">
                  <a:pos x="520" y="200"/>
                </a:cxn>
                <a:cxn ang="0">
                  <a:pos x="493" y="93"/>
                </a:cxn>
                <a:cxn ang="0">
                  <a:pos x="431" y="50"/>
                </a:cxn>
                <a:cxn ang="0">
                  <a:pos x="363" y="57"/>
                </a:cxn>
                <a:cxn ang="0">
                  <a:pos x="260" y="107"/>
                </a:cxn>
                <a:cxn ang="0">
                  <a:pos x="157" y="242"/>
                </a:cxn>
                <a:cxn ang="0">
                  <a:pos x="109" y="357"/>
                </a:cxn>
                <a:cxn ang="0">
                  <a:pos x="75" y="364"/>
                </a:cxn>
                <a:cxn ang="0">
                  <a:pos x="62" y="342"/>
                </a:cxn>
                <a:cxn ang="0">
                  <a:pos x="89" y="250"/>
                </a:cxn>
                <a:cxn ang="0">
                  <a:pos x="178" y="114"/>
                </a:cxn>
                <a:cxn ang="0">
                  <a:pos x="322" y="14"/>
                </a:cxn>
              </a:cxnLst>
              <a:rect l="0" t="0" r="r" b="b"/>
              <a:pathLst>
                <a:path w="1061" h="1006">
                  <a:moveTo>
                    <a:pt x="411" y="0"/>
                  </a:moveTo>
                  <a:lnTo>
                    <a:pt x="452" y="0"/>
                  </a:lnTo>
                  <a:lnTo>
                    <a:pt x="500" y="14"/>
                  </a:lnTo>
                  <a:lnTo>
                    <a:pt x="554" y="43"/>
                  </a:lnTo>
                  <a:lnTo>
                    <a:pt x="602" y="93"/>
                  </a:lnTo>
                  <a:lnTo>
                    <a:pt x="636" y="171"/>
                  </a:lnTo>
                  <a:lnTo>
                    <a:pt x="657" y="135"/>
                  </a:lnTo>
                  <a:lnTo>
                    <a:pt x="691" y="93"/>
                  </a:lnTo>
                  <a:lnTo>
                    <a:pt x="739" y="43"/>
                  </a:lnTo>
                  <a:lnTo>
                    <a:pt x="794" y="14"/>
                  </a:lnTo>
                  <a:lnTo>
                    <a:pt x="862" y="0"/>
                  </a:lnTo>
                  <a:lnTo>
                    <a:pt x="910" y="7"/>
                  </a:lnTo>
                  <a:lnTo>
                    <a:pt x="965" y="21"/>
                  </a:lnTo>
                  <a:lnTo>
                    <a:pt x="1013" y="50"/>
                  </a:lnTo>
                  <a:lnTo>
                    <a:pt x="1047" y="93"/>
                  </a:lnTo>
                  <a:lnTo>
                    <a:pt x="1061" y="150"/>
                  </a:lnTo>
                  <a:lnTo>
                    <a:pt x="1047" y="207"/>
                  </a:lnTo>
                  <a:lnTo>
                    <a:pt x="1020" y="242"/>
                  </a:lnTo>
                  <a:lnTo>
                    <a:pt x="985" y="271"/>
                  </a:lnTo>
                  <a:lnTo>
                    <a:pt x="944" y="278"/>
                  </a:lnTo>
                  <a:lnTo>
                    <a:pt x="924" y="278"/>
                  </a:lnTo>
                  <a:lnTo>
                    <a:pt x="903" y="271"/>
                  </a:lnTo>
                  <a:lnTo>
                    <a:pt x="883" y="257"/>
                  </a:lnTo>
                  <a:lnTo>
                    <a:pt x="862" y="214"/>
                  </a:lnTo>
                  <a:lnTo>
                    <a:pt x="862" y="200"/>
                  </a:lnTo>
                  <a:lnTo>
                    <a:pt x="876" y="143"/>
                  </a:lnTo>
                  <a:lnTo>
                    <a:pt x="910" y="100"/>
                  </a:lnTo>
                  <a:lnTo>
                    <a:pt x="965" y="78"/>
                  </a:lnTo>
                  <a:lnTo>
                    <a:pt x="917" y="57"/>
                  </a:lnTo>
                  <a:lnTo>
                    <a:pt x="876" y="50"/>
                  </a:lnTo>
                  <a:lnTo>
                    <a:pt x="855" y="50"/>
                  </a:lnTo>
                  <a:lnTo>
                    <a:pt x="787" y="64"/>
                  </a:lnTo>
                  <a:lnTo>
                    <a:pt x="732" y="107"/>
                  </a:lnTo>
                  <a:lnTo>
                    <a:pt x="698" y="157"/>
                  </a:lnTo>
                  <a:lnTo>
                    <a:pt x="671" y="221"/>
                  </a:lnTo>
                  <a:lnTo>
                    <a:pt x="650" y="271"/>
                  </a:lnTo>
                  <a:lnTo>
                    <a:pt x="643" y="314"/>
                  </a:lnTo>
                  <a:lnTo>
                    <a:pt x="650" y="300"/>
                  </a:lnTo>
                  <a:lnTo>
                    <a:pt x="575" y="606"/>
                  </a:lnTo>
                  <a:lnTo>
                    <a:pt x="554" y="692"/>
                  </a:lnTo>
                  <a:lnTo>
                    <a:pt x="547" y="756"/>
                  </a:lnTo>
                  <a:lnTo>
                    <a:pt x="541" y="806"/>
                  </a:lnTo>
                  <a:lnTo>
                    <a:pt x="547" y="863"/>
                  </a:lnTo>
                  <a:lnTo>
                    <a:pt x="568" y="913"/>
                  </a:lnTo>
                  <a:lnTo>
                    <a:pt x="602" y="942"/>
                  </a:lnTo>
                  <a:lnTo>
                    <a:pt x="657" y="956"/>
                  </a:lnTo>
                  <a:lnTo>
                    <a:pt x="698" y="949"/>
                  </a:lnTo>
                  <a:lnTo>
                    <a:pt x="753" y="935"/>
                  </a:lnTo>
                  <a:lnTo>
                    <a:pt x="801" y="899"/>
                  </a:lnTo>
                  <a:lnTo>
                    <a:pt x="855" y="842"/>
                  </a:lnTo>
                  <a:lnTo>
                    <a:pt x="903" y="763"/>
                  </a:lnTo>
                  <a:lnTo>
                    <a:pt x="944" y="664"/>
                  </a:lnTo>
                  <a:lnTo>
                    <a:pt x="951" y="656"/>
                  </a:lnTo>
                  <a:lnTo>
                    <a:pt x="951" y="649"/>
                  </a:lnTo>
                  <a:lnTo>
                    <a:pt x="958" y="642"/>
                  </a:lnTo>
                  <a:lnTo>
                    <a:pt x="985" y="642"/>
                  </a:lnTo>
                  <a:lnTo>
                    <a:pt x="999" y="656"/>
                  </a:lnTo>
                  <a:lnTo>
                    <a:pt x="999" y="664"/>
                  </a:lnTo>
                  <a:lnTo>
                    <a:pt x="992" y="699"/>
                  </a:lnTo>
                  <a:lnTo>
                    <a:pt x="972" y="756"/>
                  </a:lnTo>
                  <a:lnTo>
                    <a:pt x="931" y="821"/>
                  </a:lnTo>
                  <a:lnTo>
                    <a:pt x="883" y="892"/>
                  </a:lnTo>
                  <a:lnTo>
                    <a:pt x="821" y="949"/>
                  </a:lnTo>
                  <a:lnTo>
                    <a:pt x="746" y="992"/>
                  </a:lnTo>
                  <a:lnTo>
                    <a:pt x="657" y="1006"/>
                  </a:lnTo>
                  <a:lnTo>
                    <a:pt x="568" y="992"/>
                  </a:lnTo>
                  <a:lnTo>
                    <a:pt x="500" y="949"/>
                  </a:lnTo>
                  <a:lnTo>
                    <a:pt x="452" y="892"/>
                  </a:lnTo>
                  <a:lnTo>
                    <a:pt x="424" y="835"/>
                  </a:lnTo>
                  <a:lnTo>
                    <a:pt x="383" y="899"/>
                  </a:lnTo>
                  <a:lnTo>
                    <a:pt x="335" y="949"/>
                  </a:lnTo>
                  <a:lnTo>
                    <a:pt x="274" y="992"/>
                  </a:lnTo>
                  <a:lnTo>
                    <a:pt x="198" y="1006"/>
                  </a:lnTo>
                  <a:lnTo>
                    <a:pt x="144" y="999"/>
                  </a:lnTo>
                  <a:lnTo>
                    <a:pt x="89" y="985"/>
                  </a:lnTo>
                  <a:lnTo>
                    <a:pt x="41" y="949"/>
                  </a:lnTo>
                  <a:lnTo>
                    <a:pt x="14" y="913"/>
                  </a:lnTo>
                  <a:lnTo>
                    <a:pt x="0" y="856"/>
                  </a:lnTo>
                  <a:lnTo>
                    <a:pt x="14" y="792"/>
                  </a:lnTo>
                  <a:lnTo>
                    <a:pt x="62" y="742"/>
                  </a:lnTo>
                  <a:lnTo>
                    <a:pt x="116" y="728"/>
                  </a:lnTo>
                  <a:lnTo>
                    <a:pt x="130" y="728"/>
                  </a:lnTo>
                  <a:lnTo>
                    <a:pt x="151" y="735"/>
                  </a:lnTo>
                  <a:lnTo>
                    <a:pt x="178" y="749"/>
                  </a:lnTo>
                  <a:lnTo>
                    <a:pt x="185" y="763"/>
                  </a:lnTo>
                  <a:lnTo>
                    <a:pt x="198" y="785"/>
                  </a:lnTo>
                  <a:lnTo>
                    <a:pt x="198" y="806"/>
                  </a:lnTo>
                  <a:lnTo>
                    <a:pt x="185" y="863"/>
                  </a:lnTo>
                  <a:lnTo>
                    <a:pt x="144" y="906"/>
                  </a:lnTo>
                  <a:lnTo>
                    <a:pt x="96" y="928"/>
                  </a:lnTo>
                  <a:lnTo>
                    <a:pt x="164" y="956"/>
                  </a:lnTo>
                  <a:lnTo>
                    <a:pt x="205" y="956"/>
                  </a:lnTo>
                  <a:lnTo>
                    <a:pt x="267" y="942"/>
                  </a:lnTo>
                  <a:lnTo>
                    <a:pt x="322" y="892"/>
                  </a:lnTo>
                  <a:lnTo>
                    <a:pt x="370" y="821"/>
                  </a:lnTo>
                  <a:lnTo>
                    <a:pt x="404" y="728"/>
                  </a:lnTo>
                  <a:lnTo>
                    <a:pt x="445" y="556"/>
                  </a:lnTo>
                  <a:lnTo>
                    <a:pt x="479" y="428"/>
                  </a:lnTo>
                  <a:lnTo>
                    <a:pt x="513" y="250"/>
                  </a:lnTo>
                  <a:lnTo>
                    <a:pt x="520" y="200"/>
                  </a:lnTo>
                  <a:lnTo>
                    <a:pt x="513" y="135"/>
                  </a:lnTo>
                  <a:lnTo>
                    <a:pt x="493" y="93"/>
                  </a:lnTo>
                  <a:lnTo>
                    <a:pt x="465" y="64"/>
                  </a:lnTo>
                  <a:lnTo>
                    <a:pt x="431" y="50"/>
                  </a:lnTo>
                  <a:lnTo>
                    <a:pt x="404" y="50"/>
                  </a:lnTo>
                  <a:lnTo>
                    <a:pt x="363" y="57"/>
                  </a:lnTo>
                  <a:lnTo>
                    <a:pt x="315" y="71"/>
                  </a:lnTo>
                  <a:lnTo>
                    <a:pt x="260" y="107"/>
                  </a:lnTo>
                  <a:lnTo>
                    <a:pt x="205" y="164"/>
                  </a:lnTo>
                  <a:lnTo>
                    <a:pt x="157" y="242"/>
                  </a:lnTo>
                  <a:lnTo>
                    <a:pt x="116" y="342"/>
                  </a:lnTo>
                  <a:lnTo>
                    <a:pt x="109" y="357"/>
                  </a:lnTo>
                  <a:lnTo>
                    <a:pt x="103" y="364"/>
                  </a:lnTo>
                  <a:lnTo>
                    <a:pt x="75" y="364"/>
                  </a:lnTo>
                  <a:lnTo>
                    <a:pt x="62" y="349"/>
                  </a:lnTo>
                  <a:lnTo>
                    <a:pt x="62" y="342"/>
                  </a:lnTo>
                  <a:lnTo>
                    <a:pt x="68" y="307"/>
                  </a:lnTo>
                  <a:lnTo>
                    <a:pt x="89" y="250"/>
                  </a:lnTo>
                  <a:lnTo>
                    <a:pt x="130" y="185"/>
                  </a:lnTo>
                  <a:lnTo>
                    <a:pt x="178" y="114"/>
                  </a:lnTo>
                  <a:lnTo>
                    <a:pt x="239" y="57"/>
                  </a:lnTo>
                  <a:lnTo>
                    <a:pt x="322" y="14"/>
                  </a:lnTo>
                  <a:lnTo>
                    <a:pt x="4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06" name="Freeform 30"/>
            <p:cNvSpPr>
              <a:spLocks noEditPoints="1"/>
            </p:cNvSpPr>
            <p:nvPr/>
          </p:nvSpPr>
          <p:spPr bwMode="auto">
            <a:xfrm>
              <a:off x="5847" y="3498"/>
              <a:ext cx="459" cy="1056"/>
            </a:xfrm>
            <a:custGeom>
              <a:avLst/>
              <a:gdLst/>
              <a:ahLst/>
              <a:cxnLst>
                <a:cxn ang="0">
                  <a:pos x="274" y="357"/>
                </a:cxn>
                <a:cxn ang="0">
                  <a:pos x="349" y="428"/>
                </a:cxn>
                <a:cxn ang="0">
                  <a:pos x="363" y="514"/>
                </a:cxn>
                <a:cxn ang="0">
                  <a:pos x="349" y="557"/>
                </a:cxn>
                <a:cxn ang="0">
                  <a:pos x="308" y="649"/>
                </a:cxn>
                <a:cxn ang="0">
                  <a:pos x="281" y="728"/>
                </a:cxn>
                <a:cxn ang="0">
                  <a:pos x="219" y="892"/>
                </a:cxn>
                <a:cxn ang="0">
                  <a:pos x="213" y="978"/>
                </a:cxn>
                <a:cxn ang="0">
                  <a:pos x="233" y="1013"/>
                </a:cxn>
                <a:cxn ang="0">
                  <a:pos x="295" y="999"/>
                </a:cxn>
                <a:cxn ang="0">
                  <a:pos x="377" y="906"/>
                </a:cxn>
                <a:cxn ang="0">
                  <a:pos x="418" y="814"/>
                </a:cxn>
                <a:cxn ang="0">
                  <a:pos x="425" y="799"/>
                </a:cxn>
                <a:cxn ang="0">
                  <a:pos x="459" y="814"/>
                </a:cxn>
                <a:cxn ang="0">
                  <a:pos x="452" y="842"/>
                </a:cxn>
                <a:cxn ang="0">
                  <a:pos x="404" y="949"/>
                </a:cxn>
                <a:cxn ang="0">
                  <a:pos x="308" y="1042"/>
                </a:cxn>
                <a:cxn ang="0">
                  <a:pos x="185" y="1042"/>
                </a:cxn>
                <a:cxn ang="0">
                  <a:pos x="110" y="971"/>
                </a:cxn>
                <a:cxn ang="0">
                  <a:pos x="103" y="892"/>
                </a:cxn>
                <a:cxn ang="0">
                  <a:pos x="110" y="849"/>
                </a:cxn>
                <a:cxn ang="0">
                  <a:pos x="233" y="535"/>
                </a:cxn>
                <a:cxn ang="0">
                  <a:pos x="254" y="471"/>
                </a:cxn>
                <a:cxn ang="0">
                  <a:pos x="240" y="393"/>
                </a:cxn>
                <a:cxn ang="0">
                  <a:pos x="219" y="385"/>
                </a:cxn>
                <a:cxn ang="0">
                  <a:pos x="130" y="428"/>
                </a:cxn>
                <a:cxn ang="0">
                  <a:pos x="55" y="578"/>
                </a:cxn>
                <a:cxn ang="0">
                  <a:pos x="48" y="592"/>
                </a:cxn>
                <a:cxn ang="0">
                  <a:pos x="14" y="599"/>
                </a:cxn>
                <a:cxn ang="0">
                  <a:pos x="0" y="578"/>
                </a:cxn>
                <a:cxn ang="0">
                  <a:pos x="21" y="507"/>
                </a:cxn>
                <a:cxn ang="0">
                  <a:pos x="96" y="400"/>
                </a:cxn>
                <a:cxn ang="0">
                  <a:pos x="219" y="343"/>
                </a:cxn>
                <a:cxn ang="0">
                  <a:pos x="384" y="0"/>
                </a:cxn>
                <a:cxn ang="0">
                  <a:pos x="411" y="21"/>
                </a:cxn>
                <a:cxn ang="0">
                  <a:pos x="425" y="43"/>
                </a:cxn>
                <a:cxn ang="0">
                  <a:pos x="418" y="93"/>
                </a:cxn>
                <a:cxn ang="0">
                  <a:pos x="390" y="136"/>
                </a:cxn>
                <a:cxn ang="0">
                  <a:pos x="343" y="150"/>
                </a:cxn>
                <a:cxn ang="0">
                  <a:pos x="288" y="121"/>
                </a:cxn>
                <a:cxn ang="0">
                  <a:pos x="281" y="86"/>
                </a:cxn>
                <a:cxn ang="0">
                  <a:pos x="295" y="36"/>
                </a:cxn>
                <a:cxn ang="0">
                  <a:pos x="336" y="7"/>
                </a:cxn>
              </a:cxnLst>
              <a:rect l="0" t="0" r="r" b="b"/>
              <a:pathLst>
                <a:path w="459" h="1056">
                  <a:moveTo>
                    <a:pt x="219" y="343"/>
                  </a:moveTo>
                  <a:lnTo>
                    <a:pt x="274" y="357"/>
                  </a:lnTo>
                  <a:lnTo>
                    <a:pt x="322" y="385"/>
                  </a:lnTo>
                  <a:lnTo>
                    <a:pt x="349" y="428"/>
                  </a:lnTo>
                  <a:lnTo>
                    <a:pt x="363" y="478"/>
                  </a:lnTo>
                  <a:lnTo>
                    <a:pt x="363" y="514"/>
                  </a:lnTo>
                  <a:lnTo>
                    <a:pt x="356" y="528"/>
                  </a:lnTo>
                  <a:lnTo>
                    <a:pt x="349" y="557"/>
                  </a:lnTo>
                  <a:lnTo>
                    <a:pt x="329" y="599"/>
                  </a:lnTo>
                  <a:lnTo>
                    <a:pt x="308" y="649"/>
                  </a:lnTo>
                  <a:lnTo>
                    <a:pt x="295" y="692"/>
                  </a:lnTo>
                  <a:lnTo>
                    <a:pt x="281" y="728"/>
                  </a:lnTo>
                  <a:lnTo>
                    <a:pt x="233" y="856"/>
                  </a:lnTo>
                  <a:lnTo>
                    <a:pt x="219" y="892"/>
                  </a:lnTo>
                  <a:lnTo>
                    <a:pt x="213" y="921"/>
                  </a:lnTo>
                  <a:lnTo>
                    <a:pt x="213" y="978"/>
                  </a:lnTo>
                  <a:lnTo>
                    <a:pt x="226" y="1006"/>
                  </a:lnTo>
                  <a:lnTo>
                    <a:pt x="233" y="1013"/>
                  </a:lnTo>
                  <a:lnTo>
                    <a:pt x="247" y="1013"/>
                  </a:lnTo>
                  <a:lnTo>
                    <a:pt x="295" y="999"/>
                  </a:lnTo>
                  <a:lnTo>
                    <a:pt x="336" y="963"/>
                  </a:lnTo>
                  <a:lnTo>
                    <a:pt x="377" y="906"/>
                  </a:lnTo>
                  <a:lnTo>
                    <a:pt x="411" y="821"/>
                  </a:lnTo>
                  <a:lnTo>
                    <a:pt x="418" y="814"/>
                  </a:lnTo>
                  <a:lnTo>
                    <a:pt x="418" y="806"/>
                  </a:lnTo>
                  <a:lnTo>
                    <a:pt x="425" y="799"/>
                  </a:lnTo>
                  <a:lnTo>
                    <a:pt x="445" y="799"/>
                  </a:lnTo>
                  <a:lnTo>
                    <a:pt x="459" y="814"/>
                  </a:lnTo>
                  <a:lnTo>
                    <a:pt x="459" y="821"/>
                  </a:lnTo>
                  <a:lnTo>
                    <a:pt x="452" y="842"/>
                  </a:lnTo>
                  <a:lnTo>
                    <a:pt x="438" y="892"/>
                  </a:lnTo>
                  <a:lnTo>
                    <a:pt x="404" y="949"/>
                  </a:lnTo>
                  <a:lnTo>
                    <a:pt x="363" y="999"/>
                  </a:lnTo>
                  <a:lnTo>
                    <a:pt x="308" y="1042"/>
                  </a:lnTo>
                  <a:lnTo>
                    <a:pt x="240" y="1056"/>
                  </a:lnTo>
                  <a:lnTo>
                    <a:pt x="185" y="1042"/>
                  </a:lnTo>
                  <a:lnTo>
                    <a:pt x="137" y="1013"/>
                  </a:lnTo>
                  <a:lnTo>
                    <a:pt x="110" y="971"/>
                  </a:lnTo>
                  <a:lnTo>
                    <a:pt x="96" y="921"/>
                  </a:lnTo>
                  <a:lnTo>
                    <a:pt x="103" y="892"/>
                  </a:lnTo>
                  <a:lnTo>
                    <a:pt x="110" y="856"/>
                  </a:lnTo>
                  <a:lnTo>
                    <a:pt x="110" y="849"/>
                  </a:lnTo>
                  <a:lnTo>
                    <a:pt x="206" y="599"/>
                  </a:lnTo>
                  <a:lnTo>
                    <a:pt x="233" y="535"/>
                  </a:lnTo>
                  <a:lnTo>
                    <a:pt x="247" y="500"/>
                  </a:lnTo>
                  <a:lnTo>
                    <a:pt x="254" y="471"/>
                  </a:lnTo>
                  <a:lnTo>
                    <a:pt x="254" y="421"/>
                  </a:lnTo>
                  <a:lnTo>
                    <a:pt x="240" y="393"/>
                  </a:lnTo>
                  <a:lnTo>
                    <a:pt x="233" y="385"/>
                  </a:lnTo>
                  <a:lnTo>
                    <a:pt x="219" y="385"/>
                  </a:lnTo>
                  <a:lnTo>
                    <a:pt x="171" y="400"/>
                  </a:lnTo>
                  <a:lnTo>
                    <a:pt x="130" y="428"/>
                  </a:lnTo>
                  <a:lnTo>
                    <a:pt x="89" y="492"/>
                  </a:lnTo>
                  <a:lnTo>
                    <a:pt x="55" y="578"/>
                  </a:lnTo>
                  <a:lnTo>
                    <a:pt x="48" y="585"/>
                  </a:lnTo>
                  <a:lnTo>
                    <a:pt x="48" y="592"/>
                  </a:lnTo>
                  <a:lnTo>
                    <a:pt x="41" y="599"/>
                  </a:lnTo>
                  <a:lnTo>
                    <a:pt x="14" y="599"/>
                  </a:lnTo>
                  <a:lnTo>
                    <a:pt x="0" y="585"/>
                  </a:lnTo>
                  <a:lnTo>
                    <a:pt x="0" y="578"/>
                  </a:lnTo>
                  <a:lnTo>
                    <a:pt x="7" y="557"/>
                  </a:lnTo>
                  <a:lnTo>
                    <a:pt x="21" y="507"/>
                  </a:lnTo>
                  <a:lnTo>
                    <a:pt x="55" y="450"/>
                  </a:lnTo>
                  <a:lnTo>
                    <a:pt x="96" y="400"/>
                  </a:lnTo>
                  <a:lnTo>
                    <a:pt x="151" y="357"/>
                  </a:lnTo>
                  <a:lnTo>
                    <a:pt x="219" y="343"/>
                  </a:lnTo>
                  <a:close/>
                  <a:moveTo>
                    <a:pt x="363" y="0"/>
                  </a:moveTo>
                  <a:lnTo>
                    <a:pt x="384" y="0"/>
                  </a:lnTo>
                  <a:lnTo>
                    <a:pt x="397" y="7"/>
                  </a:lnTo>
                  <a:lnTo>
                    <a:pt x="411" y="21"/>
                  </a:lnTo>
                  <a:lnTo>
                    <a:pt x="418" y="36"/>
                  </a:lnTo>
                  <a:lnTo>
                    <a:pt x="425" y="43"/>
                  </a:lnTo>
                  <a:lnTo>
                    <a:pt x="425" y="64"/>
                  </a:lnTo>
                  <a:lnTo>
                    <a:pt x="418" y="93"/>
                  </a:lnTo>
                  <a:lnTo>
                    <a:pt x="411" y="114"/>
                  </a:lnTo>
                  <a:lnTo>
                    <a:pt x="390" y="136"/>
                  </a:lnTo>
                  <a:lnTo>
                    <a:pt x="370" y="143"/>
                  </a:lnTo>
                  <a:lnTo>
                    <a:pt x="343" y="150"/>
                  </a:lnTo>
                  <a:lnTo>
                    <a:pt x="301" y="136"/>
                  </a:lnTo>
                  <a:lnTo>
                    <a:pt x="288" y="121"/>
                  </a:lnTo>
                  <a:lnTo>
                    <a:pt x="281" y="100"/>
                  </a:lnTo>
                  <a:lnTo>
                    <a:pt x="281" y="86"/>
                  </a:lnTo>
                  <a:lnTo>
                    <a:pt x="288" y="57"/>
                  </a:lnTo>
                  <a:lnTo>
                    <a:pt x="295" y="36"/>
                  </a:lnTo>
                  <a:lnTo>
                    <a:pt x="315" y="14"/>
                  </a:lnTo>
                  <a:lnTo>
                    <a:pt x="336" y="7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07" name="Freeform 31"/>
            <p:cNvSpPr>
              <a:spLocks/>
            </p:cNvSpPr>
            <p:nvPr/>
          </p:nvSpPr>
          <p:spPr bwMode="auto">
            <a:xfrm>
              <a:off x="6621" y="2549"/>
              <a:ext cx="506" cy="222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41" y="14"/>
                </a:cxn>
                <a:cxn ang="0">
                  <a:pos x="89" y="50"/>
                </a:cxn>
                <a:cxn ang="0">
                  <a:pos x="143" y="107"/>
                </a:cxn>
                <a:cxn ang="0">
                  <a:pos x="219" y="192"/>
                </a:cxn>
                <a:cxn ang="0">
                  <a:pos x="287" y="292"/>
                </a:cxn>
                <a:cxn ang="0">
                  <a:pos x="356" y="421"/>
                </a:cxn>
                <a:cxn ang="0">
                  <a:pos x="431" y="606"/>
                </a:cxn>
                <a:cxn ang="0">
                  <a:pos x="472" y="792"/>
                </a:cxn>
                <a:cxn ang="0">
                  <a:pos x="492" y="963"/>
                </a:cxn>
                <a:cxn ang="0">
                  <a:pos x="499" y="1113"/>
                </a:cxn>
                <a:cxn ang="0">
                  <a:pos x="506" y="1113"/>
                </a:cxn>
                <a:cxn ang="0">
                  <a:pos x="499" y="1263"/>
                </a:cxn>
                <a:cxn ang="0">
                  <a:pos x="479" y="1434"/>
                </a:cxn>
                <a:cxn ang="0">
                  <a:pos x="438" y="1606"/>
                </a:cxn>
                <a:cxn ang="0">
                  <a:pos x="369" y="1791"/>
                </a:cxn>
                <a:cxn ang="0">
                  <a:pos x="301" y="1920"/>
                </a:cxn>
                <a:cxn ang="0">
                  <a:pos x="226" y="2034"/>
                </a:cxn>
                <a:cxn ang="0">
                  <a:pos x="157" y="2119"/>
                </a:cxn>
                <a:cxn ang="0">
                  <a:pos x="96" y="2177"/>
                </a:cxn>
                <a:cxn ang="0">
                  <a:pos x="48" y="2212"/>
                </a:cxn>
                <a:cxn ang="0">
                  <a:pos x="27" y="2227"/>
                </a:cxn>
                <a:cxn ang="0">
                  <a:pos x="20" y="2227"/>
                </a:cxn>
                <a:cxn ang="0">
                  <a:pos x="7" y="2212"/>
                </a:cxn>
                <a:cxn ang="0">
                  <a:pos x="7" y="2198"/>
                </a:cxn>
                <a:cxn ang="0">
                  <a:pos x="34" y="2169"/>
                </a:cxn>
                <a:cxn ang="0">
                  <a:pos x="150" y="2020"/>
                </a:cxn>
                <a:cxn ang="0">
                  <a:pos x="239" y="1855"/>
                </a:cxn>
                <a:cxn ang="0">
                  <a:pos x="308" y="1684"/>
                </a:cxn>
                <a:cxn ang="0">
                  <a:pos x="349" y="1499"/>
                </a:cxn>
                <a:cxn ang="0">
                  <a:pos x="369" y="1306"/>
                </a:cxn>
                <a:cxn ang="0">
                  <a:pos x="376" y="1113"/>
                </a:cxn>
                <a:cxn ang="0">
                  <a:pos x="362" y="849"/>
                </a:cxn>
                <a:cxn ang="0">
                  <a:pos x="321" y="606"/>
                </a:cxn>
                <a:cxn ang="0">
                  <a:pos x="253" y="399"/>
                </a:cxn>
                <a:cxn ang="0">
                  <a:pos x="157" y="221"/>
                </a:cxn>
                <a:cxn ang="0">
                  <a:pos x="41" y="71"/>
                </a:cxn>
                <a:cxn ang="0">
                  <a:pos x="0" y="28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506" h="2227">
                  <a:moveTo>
                    <a:pt x="7" y="0"/>
                  </a:moveTo>
                  <a:lnTo>
                    <a:pt x="20" y="0"/>
                  </a:lnTo>
                  <a:lnTo>
                    <a:pt x="41" y="14"/>
                  </a:lnTo>
                  <a:lnTo>
                    <a:pt x="89" y="50"/>
                  </a:lnTo>
                  <a:lnTo>
                    <a:pt x="143" y="107"/>
                  </a:lnTo>
                  <a:lnTo>
                    <a:pt x="219" y="192"/>
                  </a:lnTo>
                  <a:lnTo>
                    <a:pt x="287" y="292"/>
                  </a:lnTo>
                  <a:lnTo>
                    <a:pt x="356" y="421"/>
                  </a:lnTo>
                  <a:lnTo>
                    <a:pt x="431" y="606"/>
                  </a:lnTo>
                  <a:lnTo>
                    <a:pt x="472" y="792"/>
                  </a:lnTo>
                  <a:lnTo>
                    <a:pt x="492" y="963"/>
                  </a:lnTo>
                  <a:lnTo>
                    <a:pt x="499" y="1113"/>
                  </a:lnTo>
                  <a:lnTo>
                    <a:pt x="506" y="1113"/>
                  </a:lnTo>
                  <a:lnTo>
                    <a:pt x="499" y="1263"/>
                  </a:lnTo>
                  <a:lnTo>
                    <a:pt x="479" y="1434"/>
                  </a:lnTo>
                  <a:lnTo>
                    <a:pt x="438" y="1606"/>
                  </a:lnTo>
                  <a:lnTo>
                    <a:pt x="369" y="1791"/>
                  </a:lnTo>
                  <a:lnTo>
                    <a:pt x="301" y="1920"/>
                  </a:lnTo>
                  <a:lnTo>
                    <a:pt x="226" y="2034"/>
                  </a:lnTo>
                  <a:lnTo>
                    <a:pt x="157" y="2119"/>
                  </a:lnTo>
                  <a:lnTo>
                    <a:pt x="96" y="2177"/>
                  </a:lnTo>
                  <a:lnTo>
                    <a:pt x="48" y="2212"/>
                  </a:lnTo>
                  <a:lnTo>
                    <a:pt x="27" y="2227"/>
                  </a:lnTo>
                  <a:lnTo>
                    <a:pt x="20" y="2227"/>
                  </a:lnTo>
                  <a:lnTo>
                    <a:pt x="7" y="2212"/>
                  </a:lnTo>
                  <a:lnTo>
                    <a:pt x="7" y="2198"/>
                  </a:lnTo>
                  <a:lnTo>
                    <a:pt x="34" y="2169"/>
                  </a:lnTo>
                  <a:lnTo>
                    <a:pt x="150" y="2020"/>
                  </a:lnTo>
                  <a:lnTo>
                    <a:pt x="239" y="1855"/>
                  </a:lnTo>
                  <a:lnTo>
                    <a:pt x="308" y="1684"/>
                  </a:lnTo>
                  <a:lnTo>
                    <a:pt x="349" y="1499"/>
                  </a:lnTo>
                  <a:lnTo>
                    <a:pt x="369" y="1306"/>
                  </a:lnTo>
                  <a:lnTo>
                    <a:pt x="376" y="1113"/>
                  </a:lnTo>
                  <a:lnTo>
                    <a:pt x="362" y="849"/>
                  </a:lnTo>
                  <a:lnTo>
                    <a:pt x="321" y="606"/>
                  </a:lnTo>
                  <a:lnTo>
                    <a:pt x="253" y="399"/>
                  </a:lnTo>
                  <a:lnTo>
                    <a:pt x="157" y="221"/>
                  </a:lnTo>
                  <a:lnTo>
                    <a:pt x="41" y="71"/>
                  </a:lnTo>
                  <a:lnTo>
                    <a:pt x="0" y="28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08" name="Freeform 32"/>
            <p:cNvSpPr>
              <a:spLocks/>
            </p:cNvSpPr>
            <p:nvPr/>
          </p:nvSpPr>
          <p:spPr bwMode="auto">
            <a:xfrm>
              <a:off x="7996" y="3619"/>
              <a:ext cx="1308" cy="86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1273" y="0"/>
                </a:cxn>
                <a:cxn ang="0">
                  <a:pos x="1301" y="15"/>
                </a:cxn>
                <a:cxn ang="0">
                  <a:pos x="1308" y="29"/>
                </a:cxn>
                <a:cxn ang="0">
                  <a:pos x="1308" y="57"/>
                </a:cxn>
                <a:cxn ang="0">
                  <a:pos x="1301" y="72"/>
                </a:cxn>
                <a:cxn ang="0">
                  <a:pos x="1273" y="86"/>
                </a:cxn>
                <a:cxn ang="0">
                  <a:pos x="35" y="86"/>
                </a:cxn>
                <a:cxn ang="0">
                  <a:pos x="21" y="79"/>
                </a:cxn>
                <a:cxn ang="0">
                  <a:pos x="14" y="72"/>
                </a:cxn>
                <a:cxn ang="0">
                  <a:pos x="0" y="65"/>
                </a:cxn>
                <a:cxn ang="0">
                  <a:pos x="0" y="29"/>
                </a:cxn>
                <a:cxn ang="0">
                  <a:pos x="7" y="15"/>
                </a:cxn>
                <a:cxn ang="0">
                  <a:pos x="35" y="0"/>
                </a:cxn>
              </a:cxnLst>
              <a:rect l="0" t="0" r="r" b="b"/>
              <a:pathLst>
                <a:path w="1308" h="86">
                  <a:moveTo>
                    <a:pt x="35" y="0"/>
                  </a:moveTo>
                  <a:lnTo>
                    <a:pt x="1273" y="0"/>
                  </a:lnTo>
                  <a:lnTo>
                    <a:pt x="1301" y="15"/>
                  </a:lnTo>
                  <a:lnTo>
                    <a:pt x="1308" y="29"/>
                  </a:lnTo>
                  <a:lnTo>
                    <a:pt x="1308" y="57"/>
                  </a:lnTo>
                  <a:lnTo>
                    <a:pt x="1301" y="72"/>
                  </a:lnTo>
                  <a:lnTo>
                    <a:pt x="1273" y="86"/>
                  </a:lnTo>
                  <a:lnTo>
                    <a:pt x="35" y="86"/>
                  </a:lnTo>
                  <a:lnTo>
                    <a:pt x="21" y="79"/>
                  </a:lnTo>
                  <a:lnTo>
                    <a:pt x="14" y="72"/>
                  </a:lnTo>
                  <a:lnTo>
                    <a:pt x="0" y="65"/>
                  </a:lnTo>
                  <a:lnTo>
                    <a:pt x="0" y="29"/>
                  </a:lnTo>
                  <a:lnTo>
                    <a:pt x="7" y="1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09" name="Freeform 33"/>
            <p:cNvSpPr>
              <a:spLocks/>
            </p:cNvSpPr>
            <p:nvPr/>
          </p:nvSpPr>
          <p:spPr bwMode="auto">
            <a:xfrm>
              <a:off x="10036" y="2691"/>
              <a:ext cx="2135" cy="1628"/>
            </a:xfrm>
            <a:custGeom>
              <a:avLst/>
              <a:gdLst/>
              <a:ahLst/>
              <a:cxnLst>
                <a:cxn ang="0">
                  <a:pos x="253" y="22"/>
                </a:cxn>
                <a:cxn ang="0">
                  <a:pos x="417" y="200"/>
                </a:cxn>
                <a:cxn ang="0">
                  <a:pos x="479" y="521"/>
                </a:cxn>
                <a:cxn ang="0">
                  <a:pos x="472" y="957"/>
                </a:cxn>
                <a:cxn ang="0">
                  <a:pos x="438" y="1249"/>
                </a:cxn>
                <a:cxn ang="0">
                  <a:pos x="862" y="621"/>
                </a:cxn>
                <a:cxn ang="0">
                  <a:pos x="1115" y="150"/>
                </a:cxn>
                <a:cxn ang="0">
                  <a:pos x="1102" y="115"/>
                </a:cxn>
                <a:cxn ang="0">
                  <a:pos x="1198" y="22"/>
                </a:cxn>
                <a:cxn ang="0">
                  <a:pos x="1259" y="22"/>
                </a:cxn>
                <a:cxn ang="0">
                  <a:pos x="1307" y="179"/>
                </a:cxn>
                <a:cxn ang="0">
                  <a:pos x="1451" y="793"/>
                </a:cxn>
                <a:cxn ang="0">
                  <a:pos x="1499" y="1321"/>
                </a:cxn>
                <a:cxn ang="0">
                  <a:pos x="1642" y="1135"/>
                </a:cxn>
                <a:cxn ang="0">
                  <a:pos x="1841" y="843"/>
                </a:cxn>
                <a:cxn ang="0">
                  <a:pos x="1998" y="536"/>
                </a:cxn>
                <a:cxn ang="0">
                  <a:pos x="2033" y="314"/>
                </a:cxn>
                <a:cxn ang="0">
                  <a:pos x="1957" y="222"/>
                </a:cxn>
                <a:cxn ang="0">
                  <a:pos x="1903" y="207"/>
                </a:cxn>
                <a:cxn ang="0">
                  <a:pos x="1889" y="143"/>
                </a:cxn>
                <a:cxn ang="0">
                  <a:pos x="1944" y="15"/>
                </a:cxn>
                <a:cxn ang="0">
                  <a:pos x="2060" y="29"/>
                </a:cxn>
                <a:cxn ang="0">
                  <a:pos x="2135" y="236"/>
                </a:cxn>
                <a:cxn ang="0">
                  <a:pos x="2005" y="686"/>
                </a:cxn>
                <a:cxn ang="0">
                  <a:pos x="1718" y="1178"/>
                </a:cxn>
                <a:cxn ang="0">
                  <a:pos x="1410" y="1585"/>
                </a:cxn>
                <a:cxn ang="0">
                  <a:pos x="1362" y="1628"/>
                </a:cxn>
                <a:cxn ang="0">
                  <a:pos x="1348" y="1556"/>
                </a:cxn>
                <a:cxn ang="0">
                  <a:pos x="1328" y="1121"/>
                </a:cxn>
                <a:cxn ang="0">
                  <a:pos x="1198" y="414"/>
                </a:cxn>
                <a:cxn ang="0">
                  <a:pos x="1102" y="329"/>
                </a:cxn>
                <a:cxn ang="0">
                  <a:pos x="821" y="828"/>
                </a:cxn>
                <a:cxn ang="0">
                  <a:pos x="287" y="1585"/>
                </a:cxn>
                <a:cxn ang="0">
                  <a:pos x="246" y="1628"/>
                </a:cxn>
                <a:cxn ang="0">
                  <a:pos x="226" y="1556"/>
                </a:cxn>
                <a:cxn ang="0">
                  <a:pos x="253" y="1414"/>
                </a:cxn>
                <a:cxn ang="0">
                  <a:pos x="308" y="1050"/>
                </a:cxn>
                <a:cxn ang="0">
                  <a:pos x="322" y="636"/>
                </a:cxn>
                <a:cxn ang="0">
                  <a:pos x="239" y="257"/>
                </a:cxn>
                <a:cxn ang="0">
                  <a:pos x="89" y="122"/>
                </a:cxn>
                <a:cxn ang="0">
                  <a:pos x="7" y="108"/>
                </a:cxn>
                <a:cxn ang="0">
                  <a:pos x="14" y="65"/>
                </a:cxn>
                <a:cxn ang="0">
                  <a:pos x="150" y="0"/>
                </a:cxn>
              </a:cxnLst>
              <a:rect l="0" t="0" r="r" b="b"/>
              <a:pathLst>
                <a:path w="2135" h="1628">
                  <a:moveTo>
                    <a:pt x="150" y="0"/>
                  </a:moveTo>
                  <a:lnTo>
                    <a:pt x="198" y="8"/>
                  </a:lnTo>
                  <a:lnTo>
                    <a:pt x="253" y="22"/>
                  </a:lnTo>
                  <a:lnTo>
                    <a:pt x="308" y="50"/>
                  </a:lnTo>
                  <a:lnTo>
                    <a:pt x="363" y="108"/>
                  </a:lnTo>
                  <a:lnTo>
                    <a:pt x="417" y="200"/>
                  </a:lnTo>
                  <a:lnTo>
                    <a:pt x="452" y="300"/>
                  </a:lnTo>
                  <a:lnTo>
                    <a:pt x="472" y="414"/>
                  </a:lnTo>
                  <a:lnTo>
                    <a:pt x="479" y="521"/>
                  </a:lnTo>
                  <a:lnTo>
                    <a:pt x="486" y="614"/>
                  </a:lnTo>
                  <a:lnTo>
                    <a:pt x="486" y="671"/>
                  </a:lnTo>
                  <a:lnTo>
                    <a:pt x="472" y="957"/>
                  </a:lnTo>
                  <a:lnTo>
                    <a:pt x="438" y="1235"/>
                  </a:lnTo>
                  <a:lnTo>
                    <a:pt x="431" y="1249"/>
                  </a:lnTo>
                  <a:lnTo>
                    <a:pt x="438" y="1249"/>
                  </a:lnTo>
                  <a:lnTo>
                    <a:pt x="602" y="1021"/>
                  </a:lnTo>
                  <a:lnTo>
                    <a:pt x="746" y="814"/>
                  </a:lnTo>
                  <a:lnTo>
                    <a:pt x="862" y="621"/>
                  </a:lnTo>
                  <a:lnTo>
                    <a:pt x="958" y="443"/>
                  </a:lnTo>
                  <a:lnTo>
                    <a:pt x="1047" y="286"/>
                  </a:lnTo>
                  <a:lnTo>
                    <a:pt x="1115" y="150"/>
                  </a:lnTo>
                  <a:lnTo>
                    <a:pt x="1109" y="136"/>
                  </a:lnTo>
                  <a:lnTo>
                    <a:pt x="1109" y="129"/>
                  </a:lnTo>
                  <a:lnTo>
                    <a:pt x="1102" y="115"/>
                  </a:lnTo>
                  <a:lnTo>
                    <a:pt x="1102" y="108"/>
                  </a:lnTo>
                  <a:lnTo>
                    <a:pt x="1115" y="79"/>
                  </a:lnTo>
                  <a:lnTo>
                    <a:pt x="1198" y="22"/>
                  </a:lnTo>
                  <a:lnTo>
                    <a:pt x="1239" y="15"/>
                  </a:lnTo>
                  <a:lnTo>
                    <a:pt x="1252" y="15"/>
                  </a:lnTo>
                  <a:lnTo>
                    <a:pt x="1259" y="22"/>
                  </a:lnTo>
                  <a:lnTo>
                    <a:pt x="1259" y="29"/>
                  </a:lnTo>
                  <a:lnTo>
                    <a:pt x="1266" y="36"/>
                  </a:lnTo>
                  <a:lnTo>
                    <a:pt x="1307" y="179"/>
                  </a:lnTo>
                  <a:lnTo>
                    <a:pt x="1355" y="364"/>
                  </a:lnTo>
                  <a:lnTo>
                    <a:pt x="1403" y="564"/>
                  </a:lnTo>
                  <a:lnTo>
                    <a:pt x="1451" y="793"/>
                  </a:lnTo>
                  <a:lnTo>
                    <a:pt x="1478" y="1028"/>
                  </a:lnTo>
                  <a:lnTo>
                    <a:pt x="1499" y="1271"/>
                  </a:lnTo>
                  <a:lnTo>
                    <a:pt x="1499" y="1321"/>
                  </a:lnTo>
                  <a:lnTo>
                    <a:pt x="1547" y="1271"/>
                  </a:lnTo>
                  <a:lnTo>
                    <a:pt x="1588" y="1207"/>
                  </a:lnTo>
                  <a:lnTo>
                    <a:pt x="1642" y="1135"/>
                  </a:lnTo>
                  <a:lnTo>
                    <a:pt x="1711" y="1043"/>
                  </a:lnTo>
                  <a:lnTo>
                    <a:pt x="1773" y="943"/>
                  </a:lnTo>
                  <a:lnTo>
                    <a:pt x="1841" y="843"/>
                  </a:lnTo>
                  <a:lnTo>
                    <a:pt x="1903" y="736"/>
                  </a:lnTo>
                  <a:lnTo>
                    <a:pt x="1957" y="629"/>
                  </a:lnTo>
                  <a:lnTo>
                    <a:pt x="1998" y="536"/>
                  </a:lnTo>
                  <a:lnTo>
                    <a:pt x="2026" y="450"/>
                  </a:lnTo>
                  <a:lnTo>
                    <a:pt x="2039" y="379"/>
                  </a:lnTo>
                  <a:lnTo>
                    <a:pt x="2033" y="314"/>
                  </a:lnTo>
                  <a:lnTo>
                    <a:pt x="2012" y="272"/>
                  </a:lnTo>
                  <a:lnTo>
                    <a:pt x="1985" y="236"/>
                  </a:lnTo>
                  <a:lnTo>
                    <a:pt x="1957" y="222"/>
                  </a:lnTo>
                  <a:lnTo>
                    <a:pt x="1930" y="215"/>
                  </a:lnTo>
                  <a:lnTo>
                    <a:pt x="1909" y="207"/>
                  </a:lnTo>
                  <a:lnTo>
                    <a:pt x="1903" y="207"/>
                  </a:lnTo>
                  <a:lnTo>
                    <a:pt x="1896" y="200"/>
                  </a:lnTo>
                  <a:lnTo>
                    <a:pt x="1889" y="186"/>
                  </a:lnTo>
                  <a:lnTo>
                    <a:pt x="1889" y="143"/>
                  </a:lnTo>
                  <a:lnTo>
                    <a:pt x="1903" y="93"/>
                  </a:lnTo>
                  <a:lnTo>
                    <a:pt x="1923" y="50"/>
                  </a:lnTo>
                  <a:lnTo>
                    <a:pt x="1944" y="15"/>
                  </a:lnTo>
                  <a:lnTo>
                    <a:pt x="1978" y="0"/>
                  </a:lnTo>
                  <a:lnTo>
                    <a:pt x="2019" y="8"/>
                  </a:lnTo>
                  <a:lnTo>
                    <a:pt x="2060" y="29"/>
                  </a:lnTo>
                  <a:lnTo>
                    <a:pt x="2094" y="79"/>
                  </a:lnTo>
                  <a:lnTo>
                    <a:pt x="2122" y="143"/>
                  </a:lnTo>
                  <a:lnTo>
                    <a:pt x="2135" y="236"/>
                  </a:lnTo>
                  <a:lnTo>
                    <a:pt x="2122" y="372"/>
                  </a:lnTo>
                  <a:lnTo>
                    <a:pt x="2074" y="529"/>
                  </a:lnTo>
                  <a:lnTo>
                    <a:pt x="2005" y="686"/>
                  </a:lnTo>
                  <a:lnTo>
                    <a:pt x="1923" y="857"/>
                  </a:lnTo>
                  <a:lnTo>
                    <a:pt x="1820" y="1021"/>
                  </a:lnTo>
                  <a:lnTo>
                    <a:pt x="1718" y="1178"/>
                  </a:lnTo>
                  <a:lnTo>
                    <a:pt x="1608" y="1335"/>
                  </a:lnTo>
                  <a:lnTo>
                    <a:pt x="1506" y="1471"/>
                  </a:lnTo>
                  <a:lnTo>
                    <a:pt x="1410" y="1585"/>
                  </a:lnTo>
                  <a:lnTo>
                    <a:pt x="1376" y="1621"/>
                  </a:lnTo>
                  <a:lnTo>
                    <a:pt x="1376" y="1628"/>
                  </a:lnTo>
                  <a:lnTo>
                    <a:pt x="1362" y="1628"/>
                  </a:lnTo>
                  <a:lnTo>
                    <a:pt x="1355" y="1621"/>
                  </a:lnTo>
                  <a:lnTo>
                    <a:pt x="1355" y="1592"/>
                  </a:lnTo>
                  <a:lnTo>
                    <a:pt x="1348" y="1556"/>
                  </a:lnTo>
                  <a:lnTo>
                    <a:pt x="1348" y="1492"/>
                  </a:lnTo>
                  <a:lnTo>
                    <a:pt x="1341" y="1307"/>
                  </a:lnTo>
                  <a:lnTo>
                    <a:pt x="1328" y="1121"/>
                  </a:lnTo>
                  <a:lnTo>
                    <a:pt x="1293" y="857"/>
                  </a:lnTo>
                  <a:lnTo>
                    <a:pt x="1246" y="621"/>
                  </a:lnTo>
                  <a:lnTo>
                    <a:pt x="1198" y="414"/>
                  </a:lnTo>
                  <a:lnTo>
                    <a:pt x="1150" y="243"/>
                  </a:lnTo>
                  <a:lnTo>
                    <a:pt x="1129" y="272"/>
                  </a:lnTo>
                  <a:lnTo>
                    <a:pt x="1102" y="329"/>
                  </a:lnTo>
                  <a:lnTo>
                    <a:pt x="1054" y="422"/>
                  </a:lnTo>
                  <a:lnTo>
                    <a:pt x="999" y="529"/>
                  </a:lnTo>
                  <a:lnTo>
                    <a:pt x="821" y="828"/>
                  </a:lnTo>
                  <a:lnTo>
                    <a:pt x="643" y="1107"/>
                  </a:lnTo>
                  <a:lnTo>
                    <a:pt x="465" y="1357"/>
                  </a:lnTo>
                  <a:lnTo>
                    <a:pt x="287" y="1585"/>
                  </a:lnTo>
                  <a:lnTo>
                    <a:pt x="260" y="1613"/>
                  </a:lnTo>
                  <a:lnTo>
                    <a:pt x="246" y="1621"/>
                  </a:lnTo>
                  <a:lnTo>
                    <a:pt x="246" y="1628"/>
                  </a:lnTo>
                  <a:lnTo>
                    <a:pt x="233" y="1628"/>
                  </a:lnTo>
                  <a:lnTo>
                    <a:pt x="226" y="1621"/>
                  </a:lnTo>
                  <a:lnTo>
                    <a:pt x="226" y="1556"/>
                  </a:lnTo>
                  <a:lnTo>
                    <a:pt x="233" y="1535"/>
                  </a:lnTo>
                  <a:lnTo>
                    <a:pt x="239" y="1492"/>
                  </a:lnTo>
                  <a:lnTo>
                    <a:pt x="253" y="1414"/>
                  </a:lnTo>
                  <a:lnTo>
                    <a:pt x="274" y="1314"/>
                  </a:lnTo>
                  <a:lnTo>
                    <a:pt x="294" y="1185"/>
                  </a:lnTo>
                  <a:lnTo>
                    <a:pt x="308" y="1050"/>
                  </a:lnTo>
                  <a:lnTo>
                    <a:pt x="315" y="900"/>
                  </a:lnTo>
                  <a:lnTo>
                    <a:pt x="322" y="757"/>
                  </a:lnTo>
                  <a:lnTo>
                    <a:pt x="322" y="636"/>
                  </a:lnTo>
                  <a:lnTo>
                    <a:pt x="301" y="500"/>
                  </a:lnTo>
                  <a:lnTo>
                    <a:pt x="274" y="350"/>
                  </a:lnTo>
                  <a:lnTo>
                    <a:pt x="239" y="257"/>
                  </a:lnTo>
                  <a:lnTo>
                    <a:pt x="192" y="186"/>
                  </a:lnTo>
                  <a:lnTo>
                    <a:pt x="144" y="150"/>
                  </a:lnTo>
                  <a:lnTo>
                    <a:pt x="89" y="122"/>
                  </a:lnTo>
                  <a:lnTo>
                    <a:pt x="34" y="115"/>
                  </a:lnTo>
                  <a:lnTo>
                    <a:pt x="20" y="108"/>
                  </a:lnTo>
                  <a:lnTo>
                    <a:pt x="7" y="108"/>
                  </a:lnTo>
                  <a:lnTo>
                    <a:pt x="0" y="100"/>
                  </a:lnTo>
                  <a:lnTo>
                    <a:pt x="0" y="93"/>
                  </a:lnTo>
                  <a:lnTo>
                    <a:pt x="14" y="65"/>
                  </a:lnTo>
                  <a:lnTo>
                    <a:pt x="48" y="36"/>
                  </a:lnTo>
                  <a:lnTo>
                    <a:pt x="96" y="8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10" name="Freeform 34"/>
            <p:cNvSpPr>
              <a:spLocks/>
            </p:cNvSpPr>
            <p:nvPr/>
          </p:nvSpPr>
          <p:spPr bwMode="auto">
            <a:xfrm>
              <a:off x="12466" y="2549"/>
              <a:ext cx="499" cy="2227"/>
            </a:xfrm>
            <a:custGeom>
              <a:avLst/>
              <a:gdLst/>
              <a:ahLst/>
              <a:cxnLst>
                <a:cxn ang="0">
                  <a:pos x="479" y="0"/>
                </a:cxn>
                <a:cxn ang="0">
                  <a:pos x="492" y="0"/>
                </a:cxn>
                <a:cxn ang="0">
                  <a:pos x="499" y="7"/>
                </a:cxn>
                <a:cxn ang="0">
                  <a:pos x="499" y="28"/>
                </a:cxn>
                <a:cxn ang="0">
                  <a:pos x="472" y="57"/>
                </a:cxn>
                <a:cxn ang="0">
                  <a:pos x="355" y="207"/>
                </a:cxn>
                <a:cxn ang="0">
                  <a:pos x="266" y="371"/>
                </a:cxn>
                <a:cxn ang="0">
                  <a:pos x="205" y="542"/>
                </a:cxn>
                <a:cxn ang="0">
                  <a:pos x="164" y="728"/>
                </a:cxn>
                <a:cxn ang="0">
                  <a:pos x="136" y="920"/>
                </a:cxn>
                <a:cxn ang="0">
                  <a:pos x="130" y="1113"/>
                </a:cxn>
                <a:cxn ang="0">
                  <a:pos x="136" y="1263"/>
                </a:cxn>
                <a:cxn ang="0">
                  <a:pos x="150" y="1420"/>
                </a:cxn>
                <a:cxn ang="0">
                  <a:pos x="177" y="1577"/>
                </a:cxn>
                <a:cxn ang="0">
                  <a:pos x="219" y="1734"/>
                </a:cxn>
                <a:cxn ang="0">
                  <a:pos x="280" y="1884"/>
                </a:cxn>
                <a:cxn ang="0">
                  <a:pos x="362" y="2027"/>
                </a:cxn>
                <a:cxn ang="0">
                  <a:pos x="465" y="2155"/>
                </a:cxn>
                <a:cxn ang="0">
                  <a:pos x="492" y="2184"/>
                </a:cxn>
                <a:cxn ang="0">
                  <a:pos x="492" y="2191"/>
                </a:cxn>
                <a:cxn ang="0">
                  <a:pos x="499" y="2198"/>
                </a:cxn>
                <a:cxn ang="0">
                  <a:pos x="499" y="2219"/>
                </a:cxn>
                <a:cxn ang="0">
                  <a:pos x="492" y="2227"/>
                </a:cxn>
                <a:cxn ang="0">
                  <a:pos x="479" y="2227"/>
                </a:cxn>
                <a:cxn ang="0">
                  <a:pos x="458" y="2212"/>
                </a:cxn>
                <a:cxn ang="0">
                  <a:pos x="410" y="2177"/>
                </a:cxn>
                <a:cxn ang="0">
                  <a:pos x="280" y="2041"/>
                </a:cxn>
                <a:cxn ang="0">
                  <a:pos x="212" y="1934"/>
                </a:cxn>
                <a:cxn ang="0">
                  <a:pos x="143" y="1805"/>
                </a:cxn>
                <a:cxn ang="0">
                  <a:pos x="68" y="1620"/>
                </a:cxn>
                <a:cxn ang="0">
                  <a:pos x="27" y="1434"/>
                </a:cxn>
                <a:cxn ang="0">
                  <a:pos x="6" y="1263"/>
                </a:cxn>
                <a:cxn ang="0">
                  <a:pos x="0" y="1113"/>
                </a:cxn>
                <a:cxn ang="0">
                  <a:pos x="6" y="963"/>
                </a:cxn>
                <a:cxn ang="0">
                  <a:pos x="27" y="792"/>
                </a:cxn>
                <a:cxn ang="0">
                  <a:pos x="68" y="621"/>
                </a:cxn>
                <a:cxn ang="0">
                  <a:pos x="136" y="435"/>
                </a:cxn>
                <a:cxn ang="0">
                  <a:pos x="205" y="307"/>
                </a:cxn>
                <a:cxn ang="0">
                  <a:pos x="280" y="192"/>
                </a:cxn>
                <a:cxn ang="0">
                  <a:pos x="349" y="107"/>
                </a:cxn>
                <a:cxn ang="0">
                  <a:pos x="410" y="50"/>
                </a:cxn>
                <a:cxn ang="0">
                  <a:pos x="458" y="14"/>
                </a:cxn>
                <a:cxn ang="0">
                  <a:pos x="479" y="0"/>
                </a:cxn>
              </a:cxnLst>
              <a:rect l="0" t="0" r="r" b="b"/>
              <a:pathLst>
                <a:path w="499" h="2227">
                  <a:moveTo>
                    <a:pt x="479" y="0"/>
                  </a:moveTo>
                  <a:lnTo>
                    <a:pt x="492" y="0"/>
                  </a:lnTo>
                  <a:lnTo>
                    <a:pt x="499" y="7"/>
                  </a:lnTo>
                  <a:lnTo>
                    <a:pt x="499" y="28"/>
                  </a:lnTo>
                  <a:lnTo>
                    <a:pt x="472" y="57"/>
                  </a:lnTo>
                  <a:lnTo>
                    <a:pt x="355" y="207"/>
                  </a:lnTo>
                  <a:lnTo>
                    <a:pt x="266" y="371"/>
                  </a:lnTo>
                  <a:lnTo>
                    <a:pt x="205" y="542"/>
                  </a:lnTo>
                  <a:lnTo>
                    <a:pt x="164" y="728"/>
                  </a:lnTo>
                  <a:lnTo>
                    <a:pt x="136" y="920"/>
                  </a:lnTo>
                  <a:lnTo>
                    <a:pt x="130" y="1113"/>
                  </a:lnTo>
                  <a:lnTo>
                    <a:pt x="136" y="1263"/>
                  </a:lnTo>
                  <a:lnTo>
                    <a:pt x="150" y="1420"/>
                  </a:lnTo>
                  <a:lnTo>
                    <a:pt x="177" y="1577"/>
                  </a:lnTo>
                  <a:lnTo>
                    <a:pt x="219" y="1734"/>
                  </a:lnTo>
                  <a:lnTo>
                    <a:pt x="280" y="1884"/>
                  </a:lnTo>
                  <a:lnTo>
                    <a:pt x="362" y="2027"/>
                  </a:lnTo>
                  <a:lnTo>
                    <a:pt x="465" y="2155"/>
                  </a:lnTo>
                  <a:lnTo>
                    <a:pt x="492" y="2184"/>
                  </a:lnTo>
                  <a:lnTo>
                    <a:pt x="492" y="2191"/>
                  </a:lnTo>
                  <a:lnTo>
                    <a:pt x="499" y="2198"/>
                  </a:lnTo>
                  <a:lnTo>
                    <a:pt x="499" y="2219"/>
                  </a:lnTo>
                  <a:lnTo>
                    <a:pt x="492" y="2227"/>
                  </a:lnTo>
                  <a:lnTo>
                    <a:pt x="479" y="2227"/>
                  </a:lnTo>
                  <a:lnTo>
                    <a:pt x="458" y="2212"/>
                  </a:lnTo>
                  <a:lnTo>
                    <a:pt x="410" y="2177"/>
                  </a:lnTo>
                  <a:lnTo>
                    <a:pt x="280" y="2041"/>
                  </a:lnTo>
                  <a:lnTo>
                    <a:pt x="212" y="1934"/>
                  </a:lnTo>
                  <a:lnTo>
                    <a:pt x="143" y="1805"/>
                  </a:lnTo>
                  <a:lnTo>
                    <a:pt x="68" y="1620"/>
                  </a:lnTo>
                  <a:lnTo>
                    <a:pt x="27" y="1434"/>
                  </a:lnTo>
                  <a:lnTo>
                    <a:pt x="6" y="1263"/>
                  </a:lnTo>
                  <a:lnTo>
                    <a:pt x="0" y="1113"/>
                  </a:lnTo>
                  <a:lnTo>
                    <a:pt x="6" y="963"/>
                  </a:lnTo>
                  <a:lnTo>
                    <a:pt x="27" y="792"/>
                  </a:lnTo>
                  <a:lnTo>
                    <a:pt x="68" y="621"/>
                  </a:lnTo>
                  <a:lnTo>
                    <a:pt x="136" y="435"/>
                  </a:lnTo>
                  <a:lnTo>
                    <a:pt x="205" y="307"/>
                  </a:lnTo>
                  <a:lnTo>
                    <a:pt x="280" y="192"/>
                  </a:lnTo>
                  <a:lnTo>
                    <a:pt x="349" y="107"/>
                  </a:lnTo>
                  <a:lnTo>
                    <a:pt x="410" y="50"/>
                  </a:lnTo>
                  <a:lnTo>
                    <a:pt x="458" y="14"/>
                  </a:lnTo>
                  <a:lnTo>
                    <a:pt x="4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11" name="Freeform 35"/>
            <p:cNvSpPr>
              <a:spLocks/>
            </p:cNvSpPr>
            <p:nvPr/>
          </p:nvSpPr>
          <p:spPr bwMode="auto">
            <a:xfrm>
              <a:off x="13157" y="3227"/>
              <a:ext cx="1061" cy="1006"/>
            </a:xfrm>
            <a:custGeom>
              <a:avLst/>
              <a:gdLst/>
              <a:ahLst/>
              <a:cxnLst>
                <a:cxn ang="0">
                  <a:pos x="451" y="0"/>
                </a:cxn>
                <a:cxn ang="0">
                  <a:pos x="554" y="43"/>
                </a:cxn>
                <a:cxn ang="0">
                  <a:pos x="636" y="171"/>
                </a:cxn>
                <a:cxn ang="0">
                  <a:pos x="691" y="93"/>
                </a:cxn>
                <a:cxn ang="0">
                  <a:pos x="794" y="14"/>
                </a:cxn>
                <a:cxn ang="0">
                  <a:pos x="910" y="7"/>
                </a:cxn>
                <a:cxn ang="0">
                  <a:pos x="1013" y="50"/>
                </a:cxn>
                <a:cxn ang="0">
                  <a:pos x="1061" y="150"/>
                </a:cxn>
                <a:cxn ang="0">
                  <a:pos x="1020" y="242"/>
                </a:cxn>
                <a:cxn ang="0">
                  <a:pos x="944" y="278"/>
                </a:cxn>
                <a:cxn ang="0">
                  <a:pos x="903" y="271"/>
                </a:cxn>
                <a:cxn ang="0">
                  <a:pos x="862" y="214"/>
                </a:cxn>
                <a:cxn ang="0">
                  <a:pos x="876" y="143"/>
                </a:cxn>
                <a:cxn ang="0">
                  <a:pos x="965" y="78"/>
                </a:cxn>
                <a:cxn ang="0">
                  <a:pos x="876" y="50"/>
                </a:cxn>
                <a:cxn ang="0">
                  <a:pos x="787" y="64"/>
                </a:cxn>
                <a:cxn ang="0">
                  <a:pos x="698" y="157"/>
                </a:cxn>
                <a:cxn ang="0">
                  <a:pos x="650" y="271"/>
                </a:cxn>
                <a:cxn ang="0">
                  <a:pos x="650" y="300"/>
                </a:cxn>
                <a:cxn ang="0">
                  <a:pos x="554" y="692"/>
                </a:cxn>
                <a:cxn ang="0">
                  <a:pos x="540" y="806"/>
                </a:cxn>
                <a:cxn ang="0">
                  <a:pos x="568" y="913"/>
                </a:cxn>
                <a:cxn ang="0">
                  <a:pos x="657" y="956"/>
                </a:cxn>
                <a:cxn ang="0">
                  <a:pos x="753" y="935"/>
                </a:cxn>
                <a:cxn ang="0">
                  <a:pos x="855" y="842"/>
                </a:cxn>
                <a:cxn ang="0">
                  <a:pos x="944" y="664"/>
                </a:cxn>
                <a:cxn ang="0">
                  <a:pos x="951" y="649"/>
                </a:cxn>
                <a:cxn ang="0">
                  <a:pos x="985" y="642"/>
                </a:cxn>
                <a:cxn ang="0">
                  <a:pos x="999" y="664"/>
                </a:cxn>
                <a:cxn ang="0">
                  <a:pos x="972" y="756"/>
                </a:cxn>
                <a:cxn ang="0">
                  <a:pos x="883" y="892"/>
                </a:cxn>
                <a:cxn ang="0">
                  <a:pos x="746" y="992"/>
                </a:cxn>
                <a:cxn ang="0">
                  <a:pos x="568" y="992"/>
                </a:cxn>
                <a:cxn ang="0">
                  <a:pos x="451" y="892"/>
                </a:cxn>
                <a:cxn ang="0">
                  <a:pos x="383" y="899"/>
                </a:cxn>
                <a:cxn ang="0">
                  <a:pos x="274" y="992"/>
                </a:cxn>
                <a:cxn ang="0">
                  <a:pos x="143" y="999"/>
                </a:cxn>
                <a:cxn ang="0">
                  <a:pos x="41" y="949"/>
                </a:cxn>
                <a:cxn ang="0">
                  <a:pos x="0" y="856"/>
                </a:cxn>
                <a:cxn ang="0">
                  <a:pos x="61" y="742"/>
                </a:cxn>
                <a:cxn ang="0">
                  <a:pos x="130" y="728"/>
                </a:cxn>
                <a:cxn ang="0">
                  <a:pos x="178" y="749"/>
                </a:cxn>
                <a:cxn ang="0">
                  <a:pos x="198" y="785"/>
                </a:cxn>
                <a:cxn ang="0">
                  <a:pos x="185" y="863"/>
                </a:cxn>
                <a:cxn ang="0">
                  <a:pos x="96" y="928"/>
                </a:cxn>
                <a:cxn ang="0">
                  <a:pos x="205" y="956"/>
                </a:cxn>
                <a:cxn ang="0">
                  <a:pos x="328" y="892"/>
                </a:cxn>
                <a:cxn ang="0">
                  <a:pos x="404" y="728"/>
                </a:cxn>
                <a:cxn ang="0">
                  <a:pos x="479" y="428"/>
                </a:cxn>
                <a:cxn ang="0">
                  <a:pos x="520" y="200"/>
                </a:cxn>
                <a:cxn ang="0">
                  <a:pos x="493" y="93"/>
                </a:cxn>
                <a:cxn ang="0">
                  <a:pos x="431" y="50"/>
                </a:cxn>
                <a:cxn ang="0">
                  <a:pos x="362" y="57"/>
                </a:cxn>
                <a:cxn ang="0">
                  <a:pos x="260" y="107"/>
                </a:cxn>
                <a:cxn ang="0">
                  <a:pos x="157" y="242"/>
                </a:cxn>
                <a:cxn ang="0">
                  <a:pos x="109" y="357"/>
                </a:cxn>
                <a:cxn ang="0">
                  <a:pos x="75" y="364"/>
                </a:cxn>
                <a:cxn ang="0">
                  <a:pos x="61" y="342"/>
                </a:cxn>
                <a:cxn ang="0">
                  <a:pos x="89" y="250"/>
                </a:cxn>
                <a:cxn ang="0">
                  <a:pos x="178" y="114"/>
                </a:cxn>
                <a:cxn ang="0">
                  <a:pos x="321" y="14"/>
                </a:cxn>
              </a:cxnLst>
              <a:rect l="0" t="0" r="r" b="b"/>
              <a:pathLst>
                <a:path w="1061" h="1006">
                  <a:moveTo>
                    <a:pt x="410" y="0"/>
                  </a:moveTo>
                  <a:lnTo>
                    <a:pt x="451" y="0"/>
                  </a:lnTo>
                  <a:lnTo>
                    <a:pt x="499" y="14"/>
                  </a:lnTo>
                  <a:lnTo>
                    <a:pt x="554" y="43"/>
                  </a:lnTo>
                  <a:lnTo>
                    <a:pt x="602" y="93"/>
                  </a:lnTo>
                  <a:lnTo>
                    <a:pt x="636" y="171"/>
                  </a:lnTo>
                  <a:lnTo>
                    <a:pt x="657" y="135"/>
                  </a:lnTo>
                  <a:lnTo>
                    <a:pt x="691" y="93"/>
                  </a:lnTo>
                  <a:lnTo>
                    <a:pt x="739" y="43"/>
                  </a:lnTo>
                  <a:lnTo>
                    <a:pt x="794" y="14"/>
                  </a:lnTo>
                  <a:lnTo>
                    <a:pt x="862" y="0"/>
                  </a:lnTo>
                  <a:lnTo>
                    <a:pt x="910" y="7"/>
                  </a:lnTo>
                  <a:lnTo>
                    <a:pt x="965" y="21"/>
                  </a:lnTo>
                  <a:lnTo>
                    <a:pt x="1013" y="50"/>
                  </a:lnTo>
                  <a:lnTo>
                    <a:pt x="1047" y="93"/>
                  </a:lnTo>
                  <a:lnTo>
                    <a:pt x="1061" y="150"/>
                  </a:lnTo>
                  <a:lnTo>
                    <a:pt x="1047" y="207"/>
                  </a:lnTo>
                  <a:lnTo>
                    <a:pt x="1020" y="242"/>
                  </a:lnTo>
                  <a:lnTo>
                    <a:pt x="985" y="271"/>
                  </a:lnTo>
                  <a:lnTo>
                    <a:pt x="944" y="278"/>
                  </a:lnTo>
                  <a:lnTo>
                    <a:pt x="924" y="278"/>
                  </a:lnTo>
                  <a:lnTo>
                    <a:pt x="903" y="271"/>
                  </a:lnTo>
                  <a:lnTo>
                    <a:pt x="883" y="257"/>
                  </a:lnTo>
                  <a:lnTo>
                    <a:pt x="862" y="214"/>
                  </a:lnTo>
                  <a:lnTo>
                    <a:pt x="862" y="200"/>
                  </a:lnTo>
                  <a:lnTo>
                    <a:pt x="876" y="143"/>
                  </a:lnTo>
                  <a:lnTo>
                    <a:pt x="910" y="100"/>
                  </a:lnTo>
                  <a:lnTo>
                    <a:pt x="965" y="78"/>
                  </a:lnTo>
                  <a:lnTo>
                    <a:pt x="917" y="57"/>
                  </a:lnTo>
                  <a:lnTo>
                    <a:pt x="876" y="50"/>
                  </a:lnTo>
                  <a:lnTo>
                    <a:pt x="855" y="50"/>
                  </a:lnTo>
                  <a:lnTo>
                    <a:pt x="787" y="64"/>
                  </a:lnTo>
                  <a:lnTo>
                    <a:pt x="732" y="107"/>
                  </a:lnTo>
                  <a:lnTo>
                    <a:pt x="698" y="157"/>
                  </a:lnTo>
                  <a:lnTo>
                    <a:pt x="670" y="221"/>
                  </a:lnTo>
                  <a:lnTo>
                    <a:pt x="650" y="271"/>
                  </a:lnTo>
                  <a:lnTo>
                    <a:pt x="643" y="314"/>
                  </a:lnTo>
                  <a:lnTo>
                    <a:pt x="650" y="300"/>
                  </a:lnTo>
                  <a:lnTo>
                    <a:pt x="575" y="606"/>
                  </a:lnTo>
                  <a:lnTo>
                    <a:pt x="554" y="692"/>
                  </a:lnTo>
                  <a:lnTo>
                    <a:pt x="547" y="756"/>
                  </a:lnTo>
                  <a:lnTo>
                    <a:pt x="540" y="806"/>
                  </a:lnTo>
                  <a:lnTo>
                    <a:pt x="547" y="863"/>
                  </a:lnTo>
                  <a:lnTo>
                    <a:pt x="568" y="913"/>
                  </a:lnTo>
                  <a:lnTo>
                    <a:pt x="602" y="942"/>
                  </a:lnTo>
                  <a:lnTo>
                    <a:pt x="657" y="956"/>
                  </a:lnTo>
                  <a:lnTo>
                    <a:pt x="698" y="949"/>
                  </a:lnTo>
                  <a:lnTo>
                    <a:pt x="753" y="935"/>
                  </a:lnTo>
                  <a:lnTo>
                    <a:pt x="801" y="899"/>
                  </a:lnTo>
                  <a:lnTo>
                    <a:pt x="855" y="842"/>
                  </a:lnTo>
                  <a:lnTo>
                    <a:pt x="903" y="763"/>
                  </a:lnTo>
                  <a:lnTo>
                    <a:pt x="944" y="664"/>
                  </a:lnTo>
                  <a:lnTo>
                    <a:pt x="951" y="656"/>
                  </a:lnTo>
                  <a:lnTo>
                    <a:pt x="951" y="649"/>
                  </a:lnTo>
                  <a:lnTo>
                    <a:pt x="958" y="642"/>
                  </a:lnTo>
                  <a:lnTo>
                    <a:pt x="985" y="642"/>
                  </a:lnTo>
                  <a:lnTo>
                    <a:pt x="999" y="656"/>
                  </a:lnTo>
                  <a:lnTo>
                    <a:pt x="999" y="664"/>
                  </a:lnTo>
                  <a:lnTo>
                    <a:pt x="992" y="699"/>
                  </a:lnTo>
                  <a:lnTo>
                    <a:pt x="972" y="756"/>
                  </a:lnTo>
                  <a:lnTo>
                    <a:pt x="931" y="821"/>
                  </a:lnTo>
                  <a:lnTo>
                    <a:pt x="883" y="892"/>
                  </a:lnTo>
                  <a:lnTo>
                    <a:pt x="821" y="949"/>
                  </a:lnTo>
                  <a:lnTo>
                    <a:pt x="746" y="992"/>
                  </a:lnTo>
                  <a:lnTo>
                    <a:pt x="657" y="1006"/>
                  </a:lnTo>
                  <a:lnTo>
                    <a:pt x="568" y="992"/>
                  </a:lnTo>
                  <a:lnTo>
                    <a:pt x="499" y="949"/>
                  </a:lnTo>
                  <a:lnTo>
                    <a:pt x="451" y="892"/>
                  </a:lnTo>
                  <a:lnTo>
                    <a:pt x="424" y="835"/>
                  </a:lnTo>
                  <a:lnTo>
                    <a:pt x="383" y="899"/>
                  </a:lnTo>
                  <a:lnTo>
                    <a:pt x="335" y="949"/>
                  </a:lnTo>
                  <a:lnTo>
                    <a:pt x="274" y="992"/>
                  </a:lnTo>
                  <a:lnTo>
                    <a:pt x="198" y="1006"/>
                  </a:lnTo>
                  <a:lnTo>
                    <a:pt x="143" y="999"/>
                  </a:lnTo>
                  <a:lnTo>
                    <a:pt x="89" y="985"/>
                  </a:lnTo>
                  <a:lnTo>
                    <a:pt x="41" y="949"/>
                  </a:lnTo>
                  <a:lnTo>
                    <a:pt x="13" y="913"/>
                  </a:lnTo>
                  <a:lnTo>
                    <a:pt x="0" y="856"/>
                  </a:lnTo>
                  <a:lnTo>
                    <a:pt x="13" y="792"/>
                  </a:lnTo>
                  <a:lnTo>
                    <a:pt x="61" y="742"/>
                  </a:lnTo>
                  <a:lnTo>
                    <a:pt x="116" y="728"/>
                  </a:lnTo>
                  <a:lnTo>
                    <a:pt x="130" y="728"/>
                  </a:lnTo>
                  <a:lnTo>
                    <a:pt x="150" y="735"/>
                  </a:lnTo>
                  <a:lnTo>
                    <a:pt x="178" y="749"/>
                  </a:lnTo>
                  <a:lnTo>
                    <a:pt x="185" y="763"/>
                  </a:lnTo>
                  <a:lnTo>
                    <a:pt x="198" y="785"/>
                  </a:lnTo>
                  <a:lnTo>
                    <a:pt x="198" y="806"/>
                  </a:lnTo>
                  <a:lnTo>
                    <a:pt x="185" y="863"/>
                  </a:lnTo>
                  <a:lnTo>
                    <a:pt x="143" y="906"/>
                  </a:lnTo>
                  <a:lnTo>
                    <a:pt x="96" y="928"/>
                  </a:lnTo>
                  <a:lnTo>
                    <a:pt x="164" y="956"/>
                  </a:lnTo>
                  <a:lnTo>
                    <a:pt x="205" y="956"/>
                  </a:lnTo>
                  <a:lnTo>
                    <a:pt x="267" y="942"/>
                  </a:lnTo>
                  <a:lnTo>
                    <a:pt x="328" y="892"/>
                  </a:lnTo>
                  <a:lnTo>
                    <a:pt x="369" y="821"/>
                  </a:lnTo>
                  <a:lnTo>
                    <a:pt x="404" y="728"/>
                  </a:lnTo>
                  <a:lnTo>
                    <a:pt x="445" y="556"/>
                  </a:lnTo>
                  <a:lnTo>
                    <a:pt x="479" y="428"/>
                  </a:lnTo>
                  <a:lnTo>
                    <a:pt x="513" y="250"/>
                  </a:lnTo>
                  <a:lnTo>
                    <a:pt x="520" y="200"/>
                  </a:lnTo>
                  <a:lnTo>
                    <a:pt x="513" y="135"/>
                  </a:lnTo>
                  <a:lnTo>
                    <a:pt x="493" y="93"/>
                  </a:lnTo>
                  <a:lnTo>
                    <a:pt x="465" y="64"/>
                  </a:lnTo>
                  <a:lnTo>
                    <a:pt x="431" y="50"/>
                  </a:lnTo>
                  <a:lnTo>
                    <a:pt x="404" y="50"/>
                  </a:lnTo>
                  <a:lnTo>
                    <a:pt x="362" y="57"/>
                  </a:lnTo>
                  <a:lnTo>
                    <a:pt x="315" y="71"/>
                  </a:lnTo>
                  <a:lnTo>
                    <a:pt x="260" y="107"/>
                  </a:lnTo>
                  <a:lnTo>
                    <a:pt x="205" y="164"/>
                  </a:lnTo>
                  <a:lnTo>
                    <a:pt x="157" y="242"/>
                  </a:lnTo>
                  <a:lnTo>
                    <a:pt x="116" y="342"/>
                  </a:lnTo>
                  <a:lnTo>
                    <a:pt x="109" y="357"/>
                  </a:lnTo>
                  <a:lnTo>
                    <a:pt x="102" y="364"/>
                  </a:lnTo>
                  <a:lnTo>
                    <a:pt x="75" y="364"/>
                  </a:lnTo>
                  <a:lnTo>
                    <a:pt x="61" y="349"/>
                  </a:lnTo>
                  <a:lnTo>
                    <a:pt x="61" y="342"/>
                  </a:lnTo>
                  <a:lnTo>
                    <a:pt x="68" y="307"/>
                  </a:lnTo>
                  <a:lnTo>
                    <a:pt x="89" y="250"/>
                  </a:lnTo>
                  <a:lnTo>
                    <a:pt x="130" y="185"/>
                  </a:lnTo>
                  <a:lnTo>
                    <a:pt x="178" y="114"/>
                  </a:lnTo>
                  <a:lnTo>
                    <a:pt x="239" y="57"/>
                  </a:lnTo>
                  <a:lnTo>
                    <a:pt x="321" y="14"/>
                  </a:lnTo>
                  <a:lnTo>
                    <a:pt x="4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12" name="Freeform 36"/>
            <p:cNvSpPr>
              <a:spLocks noEditPoints="1"/>
            </p:cNvSpPr>
            <p:nvPr/>
          </p:nvSpPr>
          <p:spPr bwMode="auto">
            <a:xfrm>
              <a:off x="14300" y="3498"/>
              <a:ext cx="664" cy="1370"/>
            </a:xfrm>
            <a:custGeom>
              <a:avLst/>
              <a:gdLst/>
              <a:ahLst/>
              <a:cxnLst>
                <a:cxn ang="0">
                  <a:pos x="513" y="364"/>
                </a:cxn>
                <a:cxn ang="0">
                  <a:pos x="595" y="442"/>
                </a:cxn>
                <a:cxn ang="0">
                  <a:pos x="609" y="542"/>
                </a:cxn>
                <a:cxn ang="0">
                  <a:pos x="465" y="1121"/>
                </a:cxn>
                <a:cxn ang="0">
                  <a:pos x="383" y="1270"/>
                </a:cxn>
                <a:cxn ang="0">
                  <a:pos x="260" y="1349"/>
                </a:cxn>
                <a:cxn ang="0">
                  <a:pos x="150" y="1370"/>
                </a:cxn>
                <a:cxn ang="0">
                  <a:pos x="41" y="1342"/>
                </a:cxn>
                <a:cxn ang="0">
                  <a:pos x="0" y="1270"/>
                </a:cxn>
                <a:cxn ang="0">
                  <a:pos x="20" y="1213"/>
                </a:cxn>
                <a:cxn ang="0">
                  <a:pos x="61" y="1185"/>
                </a:cxn>
                <a:cxn ang="0">
                  <a:pos x="102" y="1178"/>
                </a:cxn>
                <a:cxn ang="0">
                  <a:pos x="130" y="1199"/>
                </a:cxn>
                <a:cxn ang="0">
                  <a:pos x="143" y="1263"/>
                </a:cxn>
                <a:cxn ang="0">
                  <a:pos x="123" y="1292"/>
                </a:cxn>
                <a:cxn ang="0">
                  <a:pos x="96" y="1313"/>
                </a:cxn>
                <a:cxn ang="0">
                  <a:pos x="130" y="1320"/>
                </a:cxn>
                <a:cxn ang="0">
                  <a:pos x="212" y="1306"/>
                </a:cxn>
                <a:cxn ang="0">
                  <a:pos x="315" y="1199"/>
                </a:cxn>
                <a:cxn ang="0">
                  <a:pos x="335" y="1113"/>
                </a:cxn>
                <a:cxn ang="0">
                  <a:pos x="486" y="428"/>
                </a:cxn>
                <a:cxn ang="0">
                  <a:pos x="458" y="385"/>
                </a:cxn>
                <a:cxn ang="0">
                  <a:pos x="376" y="400"/>
                </a:cxn>
                <a:cxn ang="0">
                  <a:pos x="267" y="507"/>
                </a:cxn>
                <a:cxn ang="0">
                  <a:pos x="191" y="607"/>
                </a:cxn>
                <a:cxn ang="0">
                  <a:pos x="178" y="585"/>
                </a:cxn>
                <a:cxn ang="0">
                  <a:pos x="212" y="514"/>
                </a:cxn>
                <a:cxn ang="0">
                  <a:pos x="301" y="407"/>
                </a:cxn>
                <a:cxn ang="0">
                  <a:pos x="445" y="350"/>
                </a:cxn>
                <a:cxn ang="0">
                  <a:pos x="623" y="0"/>
                </a:cxn>
                <a:cxn ang="0">
                  <a:pos x="657" y="21"/>
                </a:cxn>
                <a:cxn ang="0">
                  <a:pos x="664" y="64"/>
                </a:cxn>
                <a:cxn ang="0">
                  <a:pos x="650" y="114"/>
                </a:cxn>
                <a:cxn ang="0">
                  <a:pos x="609" y="143"/>
                </a:cxn>
                <a:cxn ang="0">
                  <a:pos x="561" y="150"/>
                </a:cxn>
                <a:cxn ang="0">
                  <a:pos x="534" y="128"/>
                </a:cxn>
                <a:cxn ang="0">
                  <a:pos x="520" y="86"/>
                </a:cxn>
                <a:cxn ang="0">
                  <a:pos x="534" y="36"/>
                </a:cxn>
                <a:cxn ang="0">
                  <a:pos x="575" y="7"/>
                </a:cxn>
              </a:cxnLst>
              <a:rect l="0" t="0" r="r" b="b"/>
              <a:pathLst>
                <a:path w="664" h="1370">
                  <a:moveTo>
                    <a:pt x="445" y="350"/>
                  </a:moveTo>
                  <a:lnTo>
                    <a:pt x="513" y="364"/>
                  </a:lnTo>
                  <a:lnTo>
                    <a:pt x="561" y="393"/>
                  </a:lnTo>
                  <a:lnTo>
                    <a:pt x="595" y="442"/>
                  </a:lnTo>
                  <a:lnTo>
                    <a:pt x="609" y="500"/>
                  </a:lnTo>
                  <a:lnTo>
                    <a:pt x="609" y="542"/>
                  </a:lnTo>
                  <a:lnTo>
                    <a:pt x="602" y="557"/>
                  </a:lnTo>
                  <a:lnTo>
                    <a:pt x="465" y="1121"/>
                  </a:lnTo>
                  <a:lnTo>
                    <a:pt x="431" y="1206"/>
                  </a:lnTo>
                  <a:lnTo>
                    <a:pt x="383" y="1270"/>
                  </a:lnTo>
                  <a:lnTo>
                    <a:pt x="321" y="1320"/>
                  </a:lnTo>
                  <a:lnTo>
                    <a:pt x="260" y="1349"/>
                  </a:lnTo>
                  <a:lnTo>
                    <a:pt x="198" y="1363"/>
                  </a:lnTo>
                  <a:lnTo>
                    <a:pt x="150" y="1370"/>
                  </a:lnTo>
                  <a:lnTo>
                    <a:pt x="89" y="1363"/>
                  </a:lnTo>
                  <a:lnTo>
                    <a:pt x="41" y="1342"/>
                  </a:lnTo>
                  <a:lnTo>
                    <a:pt x="13" y="1313"/>
                  </a:lnTo>
                  <a:lnTo>
                    <a:pt x="0" y="1270"/>
                  </a:lnTo>
                  <a:lnTo>
                    <a:pt x="7" y="1242"/>
                  </a:lnTo>
                  <a:lnTo>
                    <a:pt x="20" y="1213"/>
                  </a:lnTo>
                  <a:lnTo>
                    <a:pt x="34" y="1199"/>
                  </a:lnTo>
                  <a:lnTo>
                    <a:pt x="61" y="1185"/>
                  </a:lnTo>
                  <a:lnTo>
                    <a:pt x="89" y="1178"/>
                  </a:lnTo>
                  <a:lnTo>
                    <a:pt x="102" y="1178"/>
                  </a:lnTo>
                  <a:lnTo>
                    <a:pt x="123" y="1185"/>
                  </a:lnTo>
                  <a:lnTo>
                    <a:pt x="130" y="1199"/>
                  </a:lnTo>
                  <a:lnTo>
                    <a:pt x="143" y="1213"/>
                  </a:lnTo>
                  <a:lnTo>
                    <a:pt x="143" y="1263"/>
                  </a:lnTo>
                  <a:lnTo>
                    <a:pt x="137" y="1278"/>
                  </a:lnTo>
                  <a:lnTo>
                    <a:pt x="123" y="1292"/>
                  </a:lnTo>
                  <a:lnTo>
                    <a:pt x="116" y="1306"/>
                  </a:lnTo>
                  <a:lnTo>
                    <a:pt x="96" y="1313"/>
                  </a:lnTo>
                  <a:lnTo>
                    <a:pt x="116" y="1313"/>
                  </a:lnTo>
                  <a:lnTo>
                    <a:pt x="130" y="1320"/>
                  </a:lnTo>
                  <a:lnTo>
                    <a:pt x="150" y="1320"/>
                  </a:lnTo>
                  <a:lnTo>
                    <a:pt x="212" y="1306"/>
                  </a:lnTo>
                  <a:lnTo>
                    <a:pt x="273" y="1263"/>
                  </a:lnTo>
                  <a:lnTo>
                    <a:pt x="315" y="1199"/>
                  </a:lnTo>
                  <a:lnTo>
                    <a:pt x="342" y="1121"/>
                  </a:lnTo>
                  <a:lnTo>
                    <a:pt x="335" y="1113"/>
                  </a:lnTo>
                  <a:lnTo>
                    <a:pt x="486" y="514"/>
                  </a:lnTo>
                  <a:lnTo>
                    <a:pt x="486" y="428"/>
                  </a:lnTo>
                  <a:lnTo>
                    <a:pt x="472" y="400"/>
                  </a:lnTo>
                  <a:lnTo>
                    <a:pt x="458" y="385"/>
                  </a:lnTo>
                  <a:lnTo>
                    <a:pt x="438" y="385"/>
                  </a:lnTo>
                  <a:lnTo>
                    <a:pt x="376" y="400"/>
                  </a:lnTo>
                  <a:lnTo>
                    <a:pt x="315" y="450"/>
                  </a:lnTo>
                  <a:lnTo>
                    <a:pt x="267" y="507"/>
                  </a:lnTo>
                  <a:lnTo>
                    <a:pt x="219" y="607"/>
                  </a:lnTo>
                  <a:lnTo>
                    <a:pt x="191" y="607"/>
                  </a:lnTo>
                  <a:lnTo>
                    <a:pt x="178" y="592"/>
                  </a:lnTo>
                  <a:lnTo>
                    <a:pt x="178" y="585"/>
                  </a:lnTo>
                  <a:lnTo>
                    <a:pt x="184" y="564"/>
                  </a:lnTo>
                  <a:lnTo>
                    <a:pt x="212" y="514"/>
                  </a:lnTo>
                  <a:lnTo>
                    <a:pt x="246" y="457"/>
                  </a:lnTo>
                  <a:lnTo>
                    <a:pt x="301" y="407"/>
                  </a:lnTo>
                  <a:lnTo>
                    <a:pt x="362" y="364"/>
                  </a:lnTo>
                  <a:lnTo>
                    <a:pt x="445" y="350"/>
                  </a:lnTo>
                  <a:close/>
                  <a:moveTo>
                    <a:pt x="602" y="0"/>
                  </a:moveTo>
                  <a:lnTo>
                    <a:pt x="623" y="0"/>
                  </a:lnTo>
                  <a:lnTo>
                    <a:pt x="643" y="14"/>
                  </a:lnTo>
                  <a:lnTo>
                    <a:pt x="657" y="21"/>
                  </a:lnTo>
                  <a:lnTo>
                    <a:pt x="664" y="43"/>
                  </a:lnTo>
                  <a:lnTo>
                    <a:pt x="664" y="64"/>
                  </a:lnTo>
                  <a:lnTo>
                    <a:pt x="657" y="93"/>
                  </a:lnTo>
                  <a:lnTo>
                    <a:pt x="650" y="114"/>
                  </a:lnTo>
                  <a:lnTo>
                    <a:pt x="629" y="136"/>
                  </a:lnTo>
                  <a:lnTo>
                    <a:pt x="609" y="143"/>
                  </a:lnTo>
                  <a:lnTo>
                    <a:pt x="581" y="150"/>
                  </a:lnTo>
                  <a:lnTo>
                    <a:pt x="561" y="150"/>
                  </a:lnTo>
                  <a:lnTo>
                    <a:pt x="547" y="143"/>
                  </a:lnTo>
                  <a:lnTo>
                    <a:pt x="534" y="128"/>
                  </a:lnTo>
                  <a:lnTo>
                    <a:pt x="520" y="100"/>
                  </a:lnTo>
                  <a:lnTo>
                    <a:pt x="520" y="86"/>
                  </a:lnTo>
                  <a:lnTo>
                    <a:pt x="527" y="57"/>
                  </a:lnTo>
                  <a:lnTo>
                    <a:pt x="534" y="36"/>
                  </a:lnTo>
                  <a:lnTo>
                    <a:pt x="554" y="14"/>
                  </a:lnTo>
                  <a:lnTo>
                    <a:pt x="575" y="7"/>
                  </a:lnTo>
                  <a:lnTo>
                    <a:pt x="6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13" name="Freeform 37"/>
            <p:cNvSpPr>
              <a:spLocks/>
            </p:cNvSpPr>
            <p:nvPr/>
          </p:nvSpPr>
          <p:spPr bwMode="auto">
            <a:xfrm>
              <a:off x="15347" y="2549"/>
              <a:ext cx="506" cy="222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41" y="14"/>
                </a:cxn>
                <a:cxn ang="0">
                  <a:pos x="89" y="50"/>
                </a:cxn>
                <a:cxn ang="0">
                  <a:pos x="150" y="107"/>
                </a:cxn>
                <a:cxn ang="0">
                  <a:pos x="219" y="192"/>
                </a:cxn>
                <a:cxn ang="0">
                  <a:pos x="287" y="292"/>
                </a:cxn>
                <a:cxn ang="0">
                  <a:pos x="356" y="421"/>
                </a:cxn>
                <a:cxn ang="0">
                  <a:pos x="431" y="606"/>
                </a:cxn>
                <a:cxn ang="0">
                  <a:pos x="472" y="792"/>
                </a:cxn>
                <a:cxn ang="0">
                  <a:pos x="493" y="963"/>
                </a:cxn>
                <a:cxn ang="0">
                  <a:pos x="499" y="1113"/>
                </a:cxn>
                <a:cxn ang="0">
                  <a:pos x="506" y="1113"/>
                </a:cxn>
                <a:cxn ang="0">
                  <a:pos x="499" y="1263"/>
                </a:cxn>
                <a:cxn ang="0">
                  <a:pos x="479" y="1434"/>
                </a:cxn>
                <a:cxn ang="0">
                  <a:pos x="438" y="1606"/>
                </a:cxn>
                <a:cxn ang="0">
                  <a:pos x="369" y="1791"/>
                </a:cxn>
                <a:cxn ang="0">
                  <a:pos x="301" y="1920"/>
                </a:cxn>
                <a:cxn ang="0">
                  <a:pos x="226" y="2034"/>
                </a:cxn>
                <a:cxn ang="0">
                  <a:pos x="157" y="2119"/>
                </a:cxn>
                <a:cxn ang="0">
                  <a:pos x="96" y="2177"/>
                </a:cxn>
                <a:cxn ang="0">
                  <a:pos x="48" y="2212"/>
                </a:cxn>
                <a:cxn ang="0">
                  <a:pos x="27" y="2227"/>
                </a:cxn>
                <a:cxn ang="0">
                  <a:pos x="20" y="2227"/>
                </a:cxn>
                <a:cxn ang="0">
                  <a:pos x="7" y="2212"/>
                </a:cxn>
                <a:cxn ang="0">
                  <a:pos x="7" y="2198"/>
                </a:cxn>
                <a:cxn ang="0">
                  <a:pos x="34" y="2169"/>
                </a:cxn>
                <a:cxn ang="0">
                  <a:pos x="150" y="2020"/>
                </a:cxn>
                <a:cxn ang="0">
                  <a:pos x="239" y="1855"/>
                </a:cxn>
                <a:cxn ang="0">
                  <a:pos x="308" y="1684"/>
                </a:cxn>
                <a:cxn ang="0">
                  <a:pos x="349" y="1499"/>
                </a:cxn>
                <a:cxn ang="0">
                  <a:pos x="369" y="1306"/>
                </a:cxn>
                <a:cxn ang="0">
                  <a:pos x="376" y="1113"/>
                </a:cxn>
                <a:cxn ang="0">
                  <a:pos x="363" y="849"/>
                </a:cxn>
                <a:cxn ang="0">
                  <a:pos x="322" y="606"/>
                </a:cxn>
                <a:cxn ang="0">
                  <a:pos x="253" y="399"/>
                </a:cxn>
                <a:cxn ang="0">
                  <a:pos x="157" y="221"/>
                </a:cxn>
                <a:cxn ang="0">
                  <a:pos x="41" y="71"/>
                </a:cxn>
                <a:cxn ang="0">
                  <a:pos x="0" y="28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506" h="2227">
                  <a:moveTo>
                    <a:pt x="7" y="0"/>
                  </a:moveTo>
                  <a:lnTo>
                    <a:pt x="20" y="0"/>
                  </a:lnTo>
                  <a:lnTo>
                    <a:pt x="41" y="14"/>
                  </a:lnTo>
                  <a:lnTo>
                    <a:pt x="89" y="50"/>
                  </a:lnTo>
                  <a:lnTo>
                    <a:pt x="150" y="107"/>
                  </a:lnTo>
                  <a:lnTo>
                    <a:pt x="219" y="192"/>
                  </a:lnTo>
                  <a:lnTo>
                    <a:pt x="287" y="292"/>
                  </a:lnTo>
                  <a:lnTo>
                    <a:pt x="356" y="421"/>
                  </a:lnTo>
                  <a:lnTo>
                    <a:pt x="431" y="606"/>
                  </a:lnTo>
                  <a:lnTo>
                    <a:pt x="472" y="792"/>
                  </a:lnTo>
                  <a:lnTo>
                    <a:pt x="493" y="963"/>
                  </a:lnTo>
                  <a:lnTo>
                    <a:pt x="499" y="1113"/>
                  </a:lnTo>
                  <a:lnTo>
                    <a:pt x="506" y="1113"/>
                  </a:lnTo>
                  <a:lnTo>
                    <a:pt x="499" y="1263"/>
                  </a:lnTo>
                  <a:lnTo>
                    <a:pt x="479" y="1434"/>
                  </a:lnTo>
                  <a:lnTo>
                    <a:pt x="438" y="1606"/>
                  </a:lnTo>
                  <a:lnTo>
                    <a:pt x="369" y="1791"/>
                  </a:lnTo>
                  <a:lnTo>
                    <a:pt x="301" y="1920"/>
                  </a:lnTo>
                  <a:lnTo>
                    <a:pt x="226" y="2034"/>
                  </a:lnTo>
                  <a:lnTo>
                    <a:pt x="157" y="2119"/>
                  </a:lnTo>
                  <a:lnTo>
                    <a:pt x="96" y="2177"/>
                  </a:lnTo>
                  <a:lnTo>
                    <a:pt x="48" y="2212"/>
                  </a:lnTo>
                  <a:lnTo>
                    <a:pt x="27" y="2227"/>
                  </a:lnTo>
                  <a:lnTo>
                    <a:pt x="20" y="2227"/>
                  </a:lnTo>
                  <a:lnTo>
                    <a:pt x="7" y="2212"/>
                  </a:lnTo>
                  <a:lnTo>
                    <a:pt x="7" y="2198"/>
                  </a:lnTo>
                  <a:lnTo>
                    <a:pt x="34" y="2169"/>
                  </a:lnTo>
                  <a:lnTo>
                    <a:pt x="150" y="2020"/>
                  </a:lnTo>
                  <a:lnTo>
                    <a:pt x="239" y="1855"/>
                  </a:lnTo>
                  <a:lnTo>
                    <a:pt x="308" y="1684"/>
                  </a:lnTo>
                  <a:lnTo>
                    <a:pt x="349" y="1499"/>
                  </a:lnTo>
                  <a:lnTo>
                    <a:pt x="369" y="1306"/>
                  </a:lnTo>
                  <a:lnTo>
                    <a:pt x="376" y="1113"/>
                  </a:lnTo>
                  <a:lnTo>
                    <a:pt x="363" y="849"/>
                  </a:lnTo>
                  <a:lnTo>
                    <a:pt x="322" y="606"/>
                  </a:lnTo>
                  <a:lnTo>
                    <a:pt x="253" y="399"/>
                  </a:lnTo>
                  <a:lnTo>
                    <a:pt x="157" y="221"/>
                  </a:lnTo>
                  <a:lnTo>
                    <a:pt x="41" y="71"/>
                  </a:lnTo>
                  <a:lnTo>
                    <a:pt x="0" y="28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14" name="Freeform 38"/>
            <p:cNvSpPr>
              <a:spLocks noEditPoints="1"/>
            </p:cNvSpPr>
            <p:nvPr/>
          </p:nvSpPr>
          <p:spPr bwMode="auto">
            <a:xfrm>
              <a:off x="16764" y="3405"/>
              <a:ext cx="1423" cy="514"/>
            </a:xfrm>
            <a:custGeom>
              <a:avLst/>
              <a:gdLst/>
              <a:ahLst/>
              <a:cxnLst>
                <a:cxn ang="0">
                  <a:pos x="27" y="428"/>
                </a:cxn>
                <a:cxn ang="0">
                  <a:pos x="1389" y="428"/>
                </a:cxn>
                <a:cxn ang="0">
                  <a:pos x="1416" y="443"/>
                </a:cxn>
                <a:cxn ang="0">
                  <a:pos x="1423" y="457"/>
                </a:cxn>
                <a:cxn ang="0">
                  <a:pos x="1423" y="486"/>
                </a:cxn>
                <a:cxn ang="0">
                  <a:pos x="1416" y="500"/>
                </a:cxn>
                <a:cxn ang="0">
                  <a:pos x="1403" y="507"/>
                </a:cxn>
                <a:cxn ang="0">
                  <a:pos x="1396" y="514"/>
                </a:cxn>
                <a:cxn ang="0">
                  <a:pos x="27" y="514"/>
                </a:cxn>
                <a:cxn ang="0">
                  <a:pos x="20" y="507"/>
                </a:cxn>
                <a:cxn ang="0">
                  <a:pos x="6" y="500"/>
                </a:cxn>
                <a:cxn ang="0">
                  <a:pos x="0" y="486"/>
                </a:cxn>
                <a:cxn ang="0">
                  <a:pos x="0" y="457"/>
                </a:cxn>
                <a:cxn ang="0">
                  <a:pos x="6" y="443"/>
                </a:cxn>
                <a:cxn ang="0">
                  <a:pos x="20" y="436"/>
                </a:cxn>
                <a:cxn ang="0">
                  <a:pos x="27" y="428"/>
                </a:cxn>
                <a:cxn ang="0">
                  <a:pos x="34" y="0"/>
                </a:cxn>
                <a:cxn ang="0">
                  <a:pos x="1396" y="0"/>
                </a:cxn>
                <a:cxn ang="0">
                  <a:pos x="1403" y="7"/>
                </a:cxn>
                <a:cxn ang="0">
                  <a:pos x="1416" y="14"/>
                </a:cxn>
                <a:cxn ang="0">
                  <a:pos x="1423" y="29"/>
                </a:cxn>
                <a:cxn ang="0">
                  <a:pos x="1423" y="57"/>
                </a:cxn>
                <a:cxn ang="0">
                  <a:pos x="1416" y="72"/>
                </a:cxn>
                <a:cxn ang="0">
                  <a:pos x="1389" y="86"/>
                </a:cxn>
                <a:cxn ang="0">
                  <a:pos x="34" y="86"/>
                </a:cxn>
                <a:cxn ang="0">
                  <a:pos x="27" y="79"/>
                </a:cxn>
                <a:cxn ang="0">
                  <a:pos x="13" y="72"/>
                </a:cxn>
                <a:cxn ang="0">
                  <a:pos x="6" y="57"/>
                </a:cxn>
                <a:cxn ang="0">
                  <a:pos x="6" y="29"/>
                </a:cxn>
                <a:cxn ang="0">
                  <a:pos x="13" y="14"/>
                </a:cxn>
                <a:cxn ang="0">
                  <a:pos x="27" y="7"/>
                </a:cxn>
                <a:cxn ang="0">
                  <a:pos x="34" y="0"/>
                </a:cxn>
              </a:cxnLst>
              <a:rect l="0" t="0" r="r" b="b"/>
              <a:pathLst>
                <a:path w="1423" h="514">
                  <a:moveTo>
                    <a:pt x="27" y="428"/>
                  </a:moveTo>
                  <a:lnTo>
                    <a:pt x="1389" y="428"/>
                  </a:lnTo>
                  <a:lnTo>
                    <a:pt x="1416" y="443"/>
                  </a:lnTo>
                  <a:lnTo>
                    <a:pt x="1423" y="457"/>
                  </a:lnTo>
                  <a:lnTo>
                    <a:pt x="1423" y="486"/>
                  </a:lnTo>
                  <a:lnTo>
                    <a:pt x="1416" y="500"/>
                  </a:lnTo>
                  <a:lnTo>
                    <a:pt x="1403" y="507"/>
                  </a:lnTo>
                  <a:lnTo>
                    <a:pt x="1396" y="514"/>
                  </a:lnTo>
                  <a:lnTo>
                    <a:pt x="27" y="514"/>
                  </a:lnTo>
                  <a:lnTo>
                    <a:pt x="20" y="507"/>
                  </a:lnTo>
                  <a:lnTo>
                    <a:pt x="6" y="500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6" y="443"/>
                  </a:lnTo>
                  <a:lnTo>
                    <a:pt x="20" y="436"/>
                  </a:lnTo>
                  <a:lnTo>
                    <a:pt x="27" y="428"/>
                  </a:lnTo>
                  <a:close/>
                  <a:moveTo>
                    <a:pt x="34" y="0"/>
                  </a:moveTo>
                  <a:lnTo>
                    <a:pt x="1396" y="0"/>
                  </a:lnTo>
                  <a:lnTo>
                    <a:pt x="1403" y="7"/>
                  </a:lnTo>
                  <a:lnTo>
                    <a:pt x="1416" y="14"/>
                  </a:lnTo>
                  <a:lnTo>
                    <a:pt x="1423" y="29"/>
                  </a:lnTo>
                  <a:lnTo>
                    <a:pt x="1423" y="57"/>
                  </a:lnTo>
                  <a:lnTo>
                    <a:pt x="1416" y="72"/>
                  </a:lnTo>
                  <a:lnTo>
                    <a:pt x="1389" y="86"/>
                  </a:lnTo>
                  <a:lnTo>
                    <a:pt x="34" y="86"/>
                  </a:lnTo>
                  <a:lnTo>
                    <a:pt x="27" y="79"/>
                  </a:lnTo>
                  <a:lnTo>
                    <a:pt x="13" y="72"/>
                  </a:lnTo>
                  <a:lnTo>
                    <a:pt x="6" y="57"/>
                  </a:lnTo>
                  <a:lnTo>
                    <a:pt x="6" y="29"/>
                  </a:lnTo>
                  <a:lnTo>
                    <a:pt x="13" y="14"/>
                  </a:lnTo>
                  <a:lnTo>
                    <a:pt x="27" y="7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15" name="Freeform 39"/>
            <p:cNvSpPr>
              <a:spLocks/>
            </p:cNvSpPr>
            <p:nvPr/>
          </p:nvSpPr>
          <p:spPr bwMode="auto">
            <a:xfrm>
              <a:off x="19043" y="2413"/>
              <a:ext cx="1191" cy="2477"/>
            </a:xfrm>
            <a:custGeom>
              <a:avLst/>
              <a:gdLst/>
              <a:ahLst/>
              <a:cxnLst>
                <a:cxn ang="0">
                  <a:pos x="1047" y="14"/>
                </a:cxn>
                <a:cxn ang="0">
                  <a:pos x="1170" y="114"/>
                </a:cxn>
                <a:cxn ang="0">
                  <a:pos x="1191" y="214"/>
                </a:cxn>
                <a:cxn ang="0">
                  <a:pos x="1170" y="250"/>
                </a:cxn>
                <a:cxn ang="0">
                  <a:pos x="1136" y="271"/>
                </a:cxn>
                <a:cxn ang="0">
                  <a:pos x="1081" y="278"/>
                </a:cxn>
                <a:cxn ang="0">
                  <a:pos x="1047" y="264"/>
                </a:cxn>
                <a:cxn ang="0">
                  <a:pos x="1026" y="236"/>
                </a:cxn>
                <a:cxn ang="0">
                  <a:pos x="1013" y="171"/>
                </a:cxn>
                <a:cxn ang="0">
                  <a:pos x="1019" y="143"/>
                </a:cxn>
                <a:cxn ang="0">
                  <a:pos x="1047" y="107"/>
                </a:cxn>
                <a:cxn ang="0">
                  <a:pos x="1033" y="64"/>
                </a:cxn>
                <a:cxn ang="0">
                  <a:pos x="951" y="50"/>
                </a:cxn>
                <a:cxn ang="0">
                  <a:pos x="876" y="71"/>
                </a:cxn>
                <a:cxn ang="0">
                  <a:pos x="814" y="157"/>
                </a:cxn>
                <a:cxn ang="0">
                  <a:pos x="766" y="357"/>
                </a:cxn>
                <a:cxn ang="0">
                  <a:pos x="711" y="1071"/>
                </a:cxn>
                <a:cxn ang="0">
                  <a:pos x="684" y="1321"/>
                </a:cxn>
                <a:cxn ang="0">
                  <a:pos x="650" y="1627"/>
                </a:cxn>
                <a:cxn ang="0">
                  <a:pos x="616" y="1913"/>
                </a:cxn>
                <a:cxn ang="0">
                  <a:pos x="588" y="2084"/>
                </a:cxn>
                <a:cxn ang="0">
                  <a:pos x="520" y="2277"/>
                </a:cxn>
                <a:cxn ang="0">
                  <a:pos x="403" y="2420"/>
                </a:cxn>
                <a:cxn ang="0">
                  <a:pos x="232" y="2477"/>
                </a:cxn>
                <a:cxn ang="0">
                  <a:pos x="68" y="2427"/>
                </a:cxn>
                <a:cxn ang="0">
                  <a:pos x="0" y="2291"/>
                </a:cxn>
                <a:cxn ang="0">
                  <a:pos x="13" y="2241"/>
                </a:cxn>
                <a:cxn ang="0">
                  <a:pos x="34" y="2206"/>
                </a:cxn>
                <a:cxn ang="0">
                  <a:pos x="68" y="2191"/>
                </a:cxn>
                <a:cxn ang="0">
                  <a:pos x="123" y="2198"/>
                </a:cxn>
                <a:cxn ang="0">
                  <a:pos x="157" y="2220"/>
                </a:cxn>
                <a:cxn ang="0">
                  <a:pos x="178" y="2255"/>
                </a:cxn>
                <a:cxn ang="0">
                  <a:pos x="171" y="2320"/>
                </a:cxn>
                <a:cxn ang="0">
                  <a:pos x="137" y="2363"/>
                </a:cxn>
                <a:cxn ang="0">
                  <a:pos x="143" y="2405"/>
                </a:cxn>
                <a:cxn ang="0">
                  <a:pos x="232" y="2420"/>
                </a:cxn>
                <a:cxn ang="0">
                  <a:pos x="342" y="2384"/>
                </a:cxn>
                <a:cxn ang="0">
                  <a:pos x="417" y="2241"/>
                </a:cxn>
                <a:cxn ang="0">
                  <a:pos x="458" y="1956"/>
                </a:cxn>
                <a:cxn ang="0">
                  <a:pos x="513" y="1406"/>
                </a:cxn>
                <a:cxn ang="0">
                  <a:pos x="540" y="1149"/>
                </a:cxn>
                <a:cxn ang="0">
                  <a:pos x="575" y="842"/>
                </a:cxn>
                <a:cxn ang="0">
                  <a:pos x="609" y="557"/>
                </a:cxn>
                <a:cxn ang="0">
                  <a:pos x="636" y="386"/>
                </a:cxn>
                <a:cxn ang="0">
                  <a:pos x="677" y="236"/>
                </a:cxn>
                <a:cxn ang="0">
                  <a:pos x="752" y="100"/>
                </a:cxn>
                <a:cxn ang="0">
                  <a:pos x="876" y="14"/>
                </a:cxn>
              </a:cxnLst>
              <a:rect l="0" t="0" r="r" b="b"/>
              <a:pathLst>
                <a:path w="1191" h="2477">
                  <a:moveTo>
                    <a:pt x="958" y="0"/>
                  </a:moveTo>
                  <a:lnTo>
                    <a:pt x="1047" y="14"/>
                  </a:lnTo>
                  <a:lnTo>
                    <a:pt x="1122" y="50"/>
                  </a:lnTo>
                  <a:lnTo>
                    <a:pt x="1170" y="114"/>
                  </a:lnTo>
                  <a:lnTo>
                    <a:pt x="1191" y="186"/>
                  </a:lnTo>
                  <a:lnTo>
                    <a:pt x="1191" y="214"/>
                  </a:lnTo>
                  <a:lnTo>
                    <a:pt x="1177" y="236"/>
                  </a:lnTo>
                  <a:lnTo>
                    <a:pt x="1170" y="250"/>
                  </a:lnTo>
                  <a:lnTo>
                    <a:pt x="1156" y="264"/>
                  </a:lnTo>
                  <a:lnTo>
                    <a:pt x="1136" y="271"/>
                  </a:lnTo>
                  <a:lnTo>
                    <a:pt x="1122" y="278"/>
                  </a:lnTo>
                  <a:lnTo>
                    <a:pt x="1081" y="278"/>
                  </a:lnTo>
                  <a:lnTo>
                    <a:pt x="1067" y="271"/>
                  </a:lnTo>
                  <a:lnTo>
                    <a:pt x="1047" y="264"/>
                  </a:lnTo>
                  <a:lnTo>
                    <a:pt x="1033" y="250"/>
                  </a:lnTo>
                  <a:lnTo>
                    <a:pt x="1026" y="236"/>
                  </a:lnTo>
                  <a:lnTo>
                    <a:pt x="1013" y="214"/>
                  </a:lnTo>
                  <a:lnTo>
                    <a:pt x="1013" y="171"/>
                  </a:lnTo>
                  <a:lnTo>
                    <a:pt x="1019" y="157"/>
                  </a:lnTo>
                  <a:lnTo>
                    <a:pt x="1019" y="143"/>
                  </a:lnTo>
                  <a:lnTo>
                    <a:pt x="1033" y="121"/>
                  </a:lnTo>
                  <a:lnTo>
                    <a:pt x="1047" y="107"/>
                  </a:lnTo>
                  <a:lnTo>
                    <a:pt x="1088" y="93"/>
                  </a:lnTo>
                  <a:lnTo>
                    <a:pt x="1033" y="64"/>
                  </a:lnTo>
                  <a:lnTo>
                    <a:pt x="985" y="50"/>
                  </a:lnTo>
                  <a:lnTo>
                    <a:pt x="951" y="50"/>
                  </a:lnTo>
                  <a:lnTo>
                    <a:pt x="910" y="57"/>
                  </a:lnTo>
                  <a:lnTo>
                    <a:pt x="876" y="71"/>
                  </a:lnTo>
                  <a:lnTo>
                    <a:pt x="841" y="107"/>
                  </a:lnTo>
                  <a:lnTo>
                    <a:pt x="814" y="157"/>
                  </a:lnTo>
                  <a:lnTo>
                    <a:pt x="787" y="243"/>
                  </a:lnTo>
                  <a:lnTo>
                    <a:pt x="766" y="357"/>
                  </a:lnTo>
                  <a:lnTo>
                    <a:pt x="752" y="514"/>
                  </a:lnTo>
                  <a:lnTo>
                    <a:pt x="711" y="1071"/>
                  </a:lnTo>
                  <a:lnTo>
                    <a:pt x="705" y="1178"/>
                  </a:lnTo>
                  <a:lnTo>
                    <a:pt x="684" y="1321"/>
                  </a:lnTo>
                  <a:lnTo>
                    <a:pt x="670" y="1470"/>
                  </a:lnTo>
                  <a:lnTo>
                    <a:pt x="650" y="1627"/>
                  </a:lnTo>
                  <a:lnTo>
                    <a:pt x="636" y="1777"/>
                  </a:lnTo>
                  <a:lnTo>
                    <a:pt x="616" y="1913"/>
                  </a:lnTo>
                  <a:lnTo>
                    <a:pt x="602" y="2020"/>
                  </a:lnTo>
                  <a:lnTo>
                    <a:pt x="588" y="2084"/>
                  </a:lnTo>
                  <a:lnTo>
                    <a:pt x="561" y="2184"/>
                  </a:lnTo>
                  <a:lnTo>
                    <a:pt x="520" y="2277"/>
                  </a:lnTo>
                  <a:lnTo>
                    <a:pt x="465" y="2355"/>
                  </a:lnTo>
                  <a:lnTo>
                    <a:pt x="403" y="2420"/>
                  </a:lnTo>
                  <a:lnTo>
                    <a:pt x="321" y="2462"/>
                  </a:lnTo>
                  <a:lnTo>
                    <a:pt x="232" y="2477"/>
                  </a:lnTo>
                  <a:lnTo>
                    <a:pt x="143" y="2462"/>
                  </a:lnTo>
                  <a:lnTo>
                    <a:pt x="68" y="2427"/>
                  </a:lnTo>
                  <a:lnTo>
                    <a:pt x="20" y="2363"/>
                  </a:lnTo>
                  <a:lnTo>
                    <a:pt x="0" y="2291"/>
                  </a:lnTo>
                  <a:lnTo>
                    <a:pt x="0" y="2263"/>
                  </a:lnTo>
                  <a:lnTo>
                    <a:pt x="13" y="2241"/>
                  </a:lnTo>
                  <a:lnTo>
                    <a:pt x="20" y="2220"/>
                  </a:lnTo>
                  <a:lnTo>
                    <a:pt x="34" y="2206"/>
                  </a:lnTo>
                  <a:lnTo>
                    <a:pt x="54" y="2198"/>
                  </a:lnTo>
                  <a:lnTo>
                    <a:pt x="68" y="2191"/>
                  </a:lnTo>
                  <a:lnTo>
                    <a:pt x="109" y="2191"/>
                  </a:lnTo>
                  <a:lnTo>
                    <a:pt x="123" y="2198"/>
                  </a:lnTo>
                  <a:lnTo>
                    <a:pt x="143" y="2206"/>
                  </a:lnTo>
                  <a:lnTo>
                    <a:pt x="157" y="2220"/>
                  </a:lnTo>
                  <a:lnTo>
                    <a:pt x="164" y="2234"/>
                  </a:lnTo>
                  <a:lnTo>
                    <a:pt x="178" y="2255"/>
                  </a:lnTo>
                  <a:lnTo>
                    <a:pt x="178" y="2298"/>
                  </a:lnTo>
                  <a:lnTo>
                    <a:pt x="171" y="2320"/>
                  </a:lnTo>
                  <a:lnTo>
                    <a:pt x="157" y="2348"/>
                  </a:lnTo>
                  <a:lnTo>
                    <a:pt x="137" y="2363"/>
                  </a:lnTo>
                  <a:lnTo>
                    <a:pt x="95" y="2377"/>
                  </a:lnTo>
                  <a:lnTo>
                    <a:pt x="143" y="2405"/>
                  </a:lnTo>
                  <a:lnTo>
                    <a:pt x="191" y="2420"/>
                  </a:lnTo>
                  <a:lnTo>
                    <a:pt x="232" y="2420"/>
                  </a:lnTo>
                  <a:lnTo>
                    <a:pt x="287" y="2413"/>
                  </a:lnTo>
                  <a:lnTo>
                    <a:pt x="342" y="2384"/>
                  </a:lnTo>
                  <a:lnTo>
                    <a:pt x="383" y="2327"/>
                  </a:lnTo>
                  <a:lnTo>
                    <a:pt x="417" y="2241"/>
                  </a:lnTo>
                  <a:lnTo>
                    <a:pt x="438" y="2120"/>
                  </a:lnTo>
                  <a:lnTo>
                    <a:pt x="458" y="1956"/>
                  </a:lnTo>
                  <a:lnTo>
                    <a:pt x="472" y="1963"/>
                  </a:lnTo>
                  <a:lnTo>
                    <a:pt x="513" y="1406"/>
                  </a:lnTo>
                  <a:lnTo>
                    <a:pt x="520" y="1292"/>
                  </a:lnTo>
                  <a:lnTo>
                    <a:pt x="540" y="1149"/>
                  </a:lnTo>
                  <a:lnTo>
                    <a:pt x="554" y="999"/>
                  </a:lnTo>
                  <a:lnTo>
                    <a:pt x="575" y="842"/>
                  </a:lnTo>
                  <a:lnTo>
                    <a:pt x="588" y="692"/>
                  </a:lnTo>
                  <a:lnTo>
                    <a:pt x="609" y="557"/>
                  </a:lnTo>
                  <a:lnTo>
                    <a:pt x="622" y="450"/>
                  </a:lnTo>
                  <a:lnTo>
                    <a:pt x="636" y="386"/>
                  </a:lnTo>
                  <a:lnTo>
                    <a:pt x="657" y="307"/>
                  </a:lnTo>
                  <a:lnTo>
                    <a:pt x="677" y="236"/>
                  </a:lnTo>
                  <a:lnTo>
                    <a:pt x="711" y="164"/>
                  </a:lnTo>
                  <a:lnTo>
                    <a:pt x="752" y="100"/>
                  </a:lnTo>
                  <a:lnTo>
                    <a:pt x="807" y="50"/>
                  </a:lnTo>
                  <a:lnTo>
                    <a:pt x="876" y="14"/>
                  </a:lnTo>
                  <a:lnTo>
                    <a:pt x="9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16" name="Freeform 40"/>
            <p:cNvSpPr>
              <a:spLocks/>
            </p:cNvSpPr>
            <p:nvPr/>
          </p:nvSpPr>
          <p:spPr bwMode="auto">
            <a:xfrm>
              <a:off x="19973" y="4333"/>
              <a:ext cx="876" cy="1028"/>
            </a:xfrm>
            <a:custGeom>
              <a:avLst/>
              <a:gdLst/>
              <a:ahLst/>
              <a:cxnLst>
                <a:cxn ang="0">
                  <a:pos x="404" y="14"/>
                </a:cxn>
                <a:cxn ang="0">
                  <a:pos x="521" y="121"/>
                </a:cxn>
                <a:cxn ang="0">
                  <a:pos x="589" y="278"/>
                </a:cxn>
                <a:cxn ang="0">
                  <a:pos x="616" y="421"/>
                </a:cxn>
                <a:cxn ang="0">
                  <a:pos x="637" y="471"/>
                </a:cxn>
                <a:cxn ang="0">
                  <a:pos x="719" y="278"/>
                </a:cxn>
                <a:cxn ang="0">
                  <a:pos x="822" y="57"/>
                </a:cxn>
                <a:cxn ang="0">
                  <a:pos x="849" y="14"/>
                </a:cxn>
                <a:cxn ang="0">
                  <a:pos x="876" y="21"/>
                </a:cxn>
                <a:cxn ang="0">
                  <a:pos x="870" y="50"/>
                </a:cxn>
                <a:cxn ang="0">
                  <a:pos x="788" y="214"/>
                </a:cxn>
                <a:cxn ang="0">
                  <a:pos x="726" y="357"/>
                </a:cxn>
                <a:cxn ang="0">
                  <a:pos x="671" y="493"/>
                </a:cxn>
                <a:cxn ang="0">
                  <a:pos x="630" y="614"/>
                </a:cxn>
                <a:cxn ang="0">
                  <a:pos x="603" y="771"/>
                </a:cxn>
                <a:cxn ang="0">
                  <a:pos x="562" y="949"/>
                </a:cxn>
                <a:cxn ang="0">
                  <a:pos x="541" y="1006"/>
                </a:cxn>
                <a:cxn ang="0">
                  <a:pos x="527" y="1028"/>
                </a:cxn>
                <a:cxn ang="0">
                  <a:pos x="493" y="1014"/>
                </a:cxn>
                <a:cxn ang="0">
                  <a:pos x="486" y="992"/>
                </a:cxn>
                <a:cxn ang="0">
                  <a:pos x="507" y="885"/>
                </a:cxn>
                <a:cxn ang="0">
                  <a:pos x="568" y="628"/>
                </a:cxn>
                <a:cxn ang="0">
                  <a:pos x="575" y="471"/>
                </a:cxn>
                <a:cxn ang="0">
                  <a:pos x="555" y="335"/>
                </a:cxn>
                <a:cxn ang="0">
                  <a:pos x="493" y="207"/>
                </a:cxn>
                <a:cxn ang="0">
                  <a:pos x="384" y="136"/>
                </a:cxn>
                <a:cxn ang="0">
                  <a:pos x="226" y="128"/>
                </a:cxn>
                <a:cxn ang="0">
                  <a:pos x="96" y="207"/>
                </a:cxn>
                <a:cxn ang="0">
                  <a:pos x="42" y="300"/>
                </a:cxn>
                <a:cxn ang="0">
                  <a:pos x="0" y="293"/>
                </a:cxn>
                <a:cxn ang="0">
                  <a:pos x="21" y="221"/>
                </a:cxn>
                <a:cxn ang="0">
                  <a:pos x="110" y="93"/>
                </a:cxn>
                <a:cxn ang="0">
                  <a:pos x="233" y="14"/>
                </a:cxn>
              </a:cxnLst>
              <a:rect l="0" t="0" r="r" b="b"/>
              <a:pathLst>
                <a:path w="876" h="1028">
                  <a:moveTo>
                    <a:pt x="315" y="0"/>
                  </a:moveTo>
                  <a:lnTo>
                    <a:pt x="404" y="14"/>
                  </a:lnTo>
                  <a:lnTo>
                    <a:pt x="473" y="57"/>
                  </a:lnTo>
                  <a:lnTo>
                    <a:pt x="521" y="121"/>
                  </a:lnTo>
                  <a:lnTo>
                    <a:pt x="562" y="200"/>
                  </a:lnTo>
                  <a:lnTo>
                    <a:pt x="589" y="278"/>
                  </a:lnTo>
                  <a:lnTo>
                    <a:pt x="610" y="357"/>
                  </a:lnTo>
                  <a:lnTo>
                    <a:pt x="616" y="421"/>
                  </a:lnTo>
                  <a:lnTo>
                    <a:pt x="623" y="471"/>
                  </a:lnTo>
                  <a:lnTo>
                    <a:pt x="637" y="471"/>
                  </a:lnTo>
                  <a:lnTo>
                    <a:pt x="671" y="371"/>
                  </a:lnTo>
                  <a:lnTo>
                    <a:pt x="719" y="278"/>
                  </a:lnTo>
                  <a:lnTo>
                    <a:pt x="760" y="186"/>
                  </a:lnTo>
                  <a:lnTo>
                    <a:pt x="822" y="57"/>
                  </a:lnTo>
                  <a:lnTo>
                    <a:pt x="835" y="21"/>
                  </a:lnTo>
                  <a:lnTo>
                    <a:pt x="849" y="14"/>
                  </a:lnTo>
                  <a:lnTo>
                    <a:pt x="870" y="14"/>
                  </a:lnTo>
                  <a:lnTo>
                    <a:pt x="876" y="21"/>
                  </a:lnTo>
                  <a:lnTo>
                    <a:pt x="876" y="43"/>
                  </a:lnTo>
                  <a:lnTo>
                    <a:pt x="870" y="50"/>
                  </a:lnTo>
                  <a:lnTo>
                    <a:pt x="822" y="143"/>
                  </a:lnTo>
                  <a:lnTo>
                    <a:pt x="788" y="214"/>
                  </a:lnTo>
                  <a:lnTo>
                    <a:pt x="767" y="271"/>
                  </a:lnTo>
                  <a:lnTo>
                    <a:pt x="726" y="357"/>
                  </a:lnTo>
                  <a:lnTo>
                    <a:pt x="699" y="421"/>
                  </a:lnTo>
                  <a:lnTo>
                    <a:pt x="671" y="493"/>
                  </a:lnTo>
                  <a:lnTo>
                    <a:pt x="651" y="557"/>
                  </a:lnTo>
                  <a:lnTo>
                    <a:pt x="630" y="614"/>
                  </a:lnTo>
                  <a:lnTo>
                    <a:pt x="623" y="657"/>
                  </a:lnTo>
                  <a:lnTo>
                    <a:pt x="603" y="771"/>
                  </a:lnTo>
                  <a:lnTo>
                    <a:pt x="582" y="871"/>
                  </a:lnTo>
                  <a:lnTo>
                    <a:pt x="562" y="949"/>
                  </a:lnTo>
                  <a:lnTo>
                    <a:pt x="555" y="985"/>
                  </a:lnTo>
                  <a:lnTo>
                    <a:pt x="541" y="1006"/>
                  </a:lnTo>
                  <a:lnTo>
                    <a:pt x="534" y="1021"/>
                  </a:lnTo>
                  <a:lnTo>
                    <a:pt x="527" y="1028"/>
                  </a:lnTo>
                  <a:lnTo>
                    <a:pt x="500" y="1028"/>
                  </a:lnTo>
                  <a:lnTo>
                    <a:pt x="493" y="1014"/>
                  </a:lnTo>
                  <a:lnTo>
                    <a:pt x="486" y="1006"/>
                  </a:lnTo>
                  <a:lnTo>
                    <a:pt x="486" y="992"/>
                  </a:lnTo>
                  <a:lnTo>
                    <a:pt x="493" y="949"/>
                  </a:lnTo>
                  <a:lnTo>
                    <a:pt x="507" y="885"/>
                  </a:lnTo>
                  <a:lnTo>
                    <a:pt x="568" y="650"/>
                  </a:lnTo>
                  <a:lnTo>
                    <a:pt x="568" y="628"/>
                  </a:lnTo>
                  <a:lnTo>
                    <a:pt x="575" y="592"/>
                  </a:lnTo>
                  <a:lnTo>
                    <a:pt x="575" y="471"/>
                  </a:lnTo>
                  <a:lnTo>
                    <a:pt x="568" y="400"/>
                  </a:lnTo>
                  <a:lnTo>
                    <a:pt x="555" y="335"/>
                  </a:lnTo>
                  <a:lnTo>
                    <a:pt x="534" y="264"/>
                  </a:lnTo>
                  <a:lnTo>
                    <a:pt x="493" y="207"/>
                  </a:lnTo>
                  <a:lnTo>
                    <a:pt x="445" y="164"/>
                  </a:lnTo>
                  <a:lnTo>
                    <a:pt x="384" y="136"/>
                  </a:lnTo>
                  <a:lnTo>
                    <a:pt x="302" y="121"/>
                  </a:lnTo>
                  <a:lnTo>
                    <a:pt x="226" y="128"/>
                  </a:lnTo>
                  <a:lnTo>
                    <a:pt x="151" y="164"/>
                  </a:lnTo>
                  <a:lnTo>
                    <a:pt x="96" y="207"/>
                  </a:lnTo>
                  <a:lnTo>
                    <a:pt x="55" y="271"/>
                  </a:lnTo>
                  <a:lnTo>
                    <a:pt x="42" y="300"/>
                  </a:lnTo>
                  <a:lnTo>
                    <a:pt x="14" y="300"/>
                  </a:lnTo>
                  <a:lnTo>
                    <a:pt x="0" y="293"/>
                  </a:lnTo>
                  <a:lnTo>
                    <a:pt x="0" y="286"/>
                  </a:lnTo>
                  <a:lnTo>
                    <a:pt x="21" y="221"/>
                  </a:lnTo>
                  <a:lnTo>
                    <a:pt x="55" y="157"/>
                  </a:lnTo>
                  <a:lnTo>
                    <a:pt x="110" y="93"/>
                  </a:lnTo>
                  <a:lnTo>
                    <a:pt x="165" y="50"/>
                  </a:lnTo>
                  <a:lnTo>
                    <a:pt x="233" y="14"/>
                  </a:lnTo>
                  <a:lnTo>
                    <a:pt x="3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17" name="Freeform 41"/>
            <p:cNvSpPr>
              <a:spLocks noEditPoints="1"/>
            </p:cNvSpPr>
            <p:nvPr/>
          </p:nvSpPr>
          <p:spPr bwMode="auto">
            <a:xfrm>
              <a:off x="20925" y="4504"/>
              <a:ext cx="369" cy="743"/>
            </a:xfrm>
            <a:custGeom>
              <a:avLst/>
              <a:gdLst/>
              <a:ahLst/>
              <a:cxnLst>
                <a:cxn ang="0">
                  <a:pos x="232" y="264"/>
                </a:cxn>
                <a:cxn ang="0">
                  <a:pos x="287" y="343"/>
                </a:cxn>
                <a:cxn ang="0">
                  <a:pos x="280" y="379"/>
                </a:cxn>
                <a:cxn ang="0">
                  <a:pos x="253" y="436"/>
                </a:cxn>
                <a:cxn ang="0">
                  <a:pos x="212" y="550"/>
                </a:cxn>
                <a:cxn ang="0">
                  <a:pos x="191" y="607"/>
                </a:cxn>
                <a:cxn ang="0">
                  <a:pos x="178" y="643"/>
                </a:cxn>
                <a:cxn ang="0">
                  <a:pos x="185" y="700"/>
                </a:cxn>
                <a:cxn ang="0">
                  <a:pos x="212" y="707"/>
                </a:cxn>
                <a:cxn ang="0">
                  <a:pos x="301" y="643"/>
                </a:cxn>
                <a:cxn ang="0">
                  <a:pos x="335" y="564"/>
                </a:cxn>
                <a:cxn ang="0">
                  <a:pos x="369" y="571"/>
                </a:cxn>
                <a:cxn ang="0">
                  <a:pos x="342" y="643"/>
                </a:cxn>
                <a:cxn ang="0">
                  <a:pos x="260" y="728"/>
                </a:cxn>
                <a:cxn ang="0">
                  <a:pos x="143" y="728"/>
                </a:cxn>
                <a:cxn ang="0">
                  <a:pos x="82" y="650"/>
                </a:cxn>
                <a:cxn ang="0">
                  <a:pos x="109" y="571"/>
                </a:cxn>
                <a:cxn ang="0">
                  <a:pos x="116" y="543"/>
                </a:cxn>
                <a:cxn ang="0">
                  <a:pos x="150" y="450"/>
                </a:cxn>
                <a:cxn ang="0">
                  <a:pos x="191" y="350"/>
                </a:cxn>
                <a:cxn ang="0">
                  <a:pos x="185" y="300"/>
                </a:cxn>
                <a:cxn ang="0">
                  <a:pos x="164" y="286"/>
                </a:cxn>
                <a:cxn ang="0">
                  <a:pos x="68" y="343"/>
                </a:cxn>
                <a:cxn ang="0">
                  <a:pos x="41" y="429"/>
                </a:cxn>
                <a:cxn ang="0">
                  <a:pos x="7" y="436"/>
                </a:cxn>
                <a:cxn ang="0">
                  <a:pos x="0" y="421"/>
                </a:cxn>
                <a:cxn ang="0">
                  <a:pos x="27" y="350"/>
                </a:cxn>
                <a:cxn ang="0">
                  <a:pos x="109" y="264"/>
                </a:cxn>
                <a:cxn ang="0">
                  <a:pos x="321" y="43"/>
                </a:cxn>
                <a:cxn ang="0">
                  <a:pos x="321" y="43"/>
                </a:cxn>
                <a:cxn ang="0">
                  <a:pos x="274" y="0"/>
                </a:cxn>
                <a:cxn ang="0">
                  <a:pos x="308" y="15"/>
                </a:cxn>
                <a:cxn ang="0">
                  <a:pos x="321" y="50"/>
                </a:cxn>
                <a:cxn ang="0">
                  <a:pos x="287" y="100"/>
                </a:cxn>
                <a:cxn ang="0">
                  <a:pos x="239" y="107"/>
                </a:cxn>
                <a:cxn ang="0">
                  <a:pos x="219" y="86"/>
                </a:cxn>
                <a:cxn ang="0">
                  <a:pos x="219" y="43"/>
                </a:cxn>
                <a:cxn ang="0">
                  <a:pos x="239" y="15"/>
                </a:cxn>
              </a:cxnLst>
              <a:rect l="0" t="0" r="r" b="b"/>
              <a:pathLst>
                <a:path w="369" h="743">
                  <a:moveTo>
                    <a:pt x="171" y="250"/>
                  </a:moveTo>
                  <a:lnTo>
                    <a:pt x="232" y="264"/>
                  </a:lnTo>
                  <a:lnTo>
                    <a:pt x="274" y="300"/>
                  </a:lnTo>
                  <a:lnTo>
                    <a:pt x="287" y="343"/>
                  </a:lnTo>
                  <a:lnTo>
                    <a:pt x="287" y="364"/>
                  </a:lnTo>
                  <a:lnTo>
                    <a:pt x="280" y="379"/>
                  </a:lnTo>
                  <a:lnTo>
                    <a:pt x="274" y="400"/>
                  </a:lnTo>
                  <a:lnTo>
                    <a:pt x="253" y="436"/>
                  </a:lnTo>
                  <a:lnTo>
                    <a:pt x="232" y="486"/>
                  </a:lnTo>
                  <a:lnTo>
                    <a:pt x="212" y="550"/>
                  </a:lnTo>
                  <a:lnTo>
                    <a:pt x="205" y="578"/>
                  </a:lnTo>
                  <a:lnTo>
                    <a:pt x="191" y="607"/>
                  </a:lnTo>
                  <a:lnTo>
                    <a:pt x="185" y="628"/>
                  </a:lnTo>
                  <a:lnTo>
                    <a:pt x="178" y="643"/>
                  </a:lnTo>
                  <a:lnTo>
                    <a:pt x="178" y="686"/>
                  </a:lnTo>
                  <a:lnTo>
                    <a:pt x="185" y="700"/>
                  </a:lnTo>
                  <a:lnTo>
                    <a:pt x="198" y="707"/>
                  </a:lnTo>
                  <a:lnTo>
                    <a:pt x="212" y="707"/>
                  </a:lnTo>
                  <a:lnTo>
                    <a:pt x="260" y="686"/>
                  </a:lnTo>
                  <a:lnTo>
                    <a:pt x="301" y="643"/>
                  </a:lnTo>
                  <a:lnTo>
                    <a:pt x="335" y="571"/>
                  </a:lnTo>
                  <a:lnTo>
                    <a:pt x="335" y="564"/>
                  </a:lnTo>
                  <a:lnTo>
                    <a:pt x="362" y="564"/>
                  </a:lnTo>
                  <a:lnTo>
                    <a:pt x="369" y="571"/>
                  </a:lnTo>
                  <a:lnTo>
                    <a:pt x="362" y="600"/>
                  </a:lnTo>
                  <a:lnTo>
                    <a:pt x="342" y="643"/>
                  </a:lnTo>
                  <a:lnTo>
                    <a:pt x="308" y="693"/>
                  </a:lnTo>
                  <a:lnTo>
                    <a:pt x="260" y="728"/>
                  </a:lnTo>
                  <a:lnTo>
                    <a:pt x="198" y="743"/>
                  </a:lnTo>
                  <a:lnTo>
                    <a:pt x="143" y="728"/>
                  </a:lnTo>
                  <a:lnTo>
                    <a:pt x="96" y="700"/>
                  </a:lnTo>
                  <a:lnTo>
                    <a:pt x="82" y="650"/>
                  </a:lnTo>
                  <a:lnTo>
                    <a:pt x="82" y="628"/>
                  </a:lnTo>
                  <a:lnTo>
                    <a:pt x="109" y="571"/>
                  </a:lnTo>
                  <a:lnTo>
                    <a:pt x="109" y="557"/>
                  </a:lnTo>
                  <a:lnTo>
                    <a:pt x="116" y="543"/>
                  </a:lnTo>
                  <a:lnTo>
                    <a:pt x="130" y="500"/>
                  </a:lnTo>
                  <a:lnTo>
                    <a:pt x="150" y="450"/>
                  </a:lnTo>
                  <a:lnTo>
                    <a:pt x="171" y="393"/>
                  </a:lnTo>
                  <a:lnTo>
                    <a:pt x="191" y="350"/>
                  </a:lnTo>
                  <a:lnTo>
                    <a:pt x="191" y="307"/>
                  </a:lnTo>
                  <a:lnTo>
                    <a:pt x="185" y="300"/>
                  </a:lnTo>
                  <a:lnTo>
                    <a:pt x="178" y="286"/>
                  </a:lnTo>
                  <a:lnTo>
                    <a:pt x="164" y="286"/>
                  </a:lnTo>
                  <a:lnTo>
                    <a:pt x="116" y="300"/>
                  </a:lnTo>
                  <a:lnTo>
                    <a:pt x="68" y="343"/>
                  </a:lnTo>
                  <a:lnTo>
                    <a:pt x="41" y="414"/>
                  </a:lnTo>
                  <a:lnTo>
                    <a:pt x="41" y="429"/>
                  </a:lnTo>
                  <a:lnTo>
                    <a:pt x="34" y="436"/>
                  </a:lnTo>
                  <a:lnTo>
                    <a:pt x="7" y="436"/>
                  </a:lnTo>
                  <a:lnTo>
                    <a:pt x="0" y="429"/>
                  </a:lnTo>
                  <a:lnTo>
                    <a:pt x="0" y="421"/>
                  </a:lnTo>
                  <a:lnTo>
                    <a:pt x="7" y="393"/>
                  </a:lnTo>
                  <a:lnTo>
                    <a:pt x="27" y="350"/>
                  </a:lnTo>
                  <a:lnTo>
                    <a:pt x="61" y="300"/>
                  </a:lnTo>
                  <a:lnTo>
                    <a:pt x="109" y="264"/>
                  </a:lnTo>
                  <a:lnTo>
                    <a:pt x="171" y="250"/>
                  </a:lnTo>
                  <a:close/>
                  <a:moveTo>
                    <a:pt x="321" y="43"/>
                  </a:moveTo>
                  <a:lnTo>
                    <a:pt x="321" y="50"/>
                  </a:lnTo>
                  <a:lnTo>
                    <a:pt x="321" y="43"/>
                  </a:lnTo>
                  <a:close/>
                  <a:moveTo>
                    <a:pt x="260" y="0"/>
                  </a:moveTo>
                  <a:lnTo>
                    <a:pt x="274" y="0"/>
                  </a:lnTo>
                  <a:lnTo>
                    <a:pt x="294" y="7"/>
                  </a:lnTo>
                  <a:lnTo>
                    <a:pt x="308" y="15"/>
                  </a:lnTo>
                  <a:lnTo>
                    <a:pt x="315" y="29"/>
                  </a:lnTo>
                  <a:lnTo>
                    <a:pt x="321" y="50"/>
                  </a:lnTo>
                  <a:lnTo>
                    <a:pt x="315" y="72"/>
                  </a:lnTo>
                  <a:lnTo>
                    <a:pt x="287" y="100"/>
                  </a:lnTo>
                  <a:lnTo>
                    <a:pt x="260" y="107"/>
                  </a:lnTo>
                  <a:lnTo>
                    <a:pt x="239" y="107"/>
                  </a:lnTo>
                  <a:lnTo>
                    <a:pt x="226" y="100"/>
                  </a:lnTo>
                  <a:lnTo>
                    <a:pt x="219" y="86"/>
                  </a:lnTo>
                  <a:lnTo>
                    <a:pt x="212" y="65"/>
                  </a:lnTo>
                  <a:lnTo>
                    <a:pt x="219" y="43"/>
                  </a:lnTo>
                  <a:lnTo>
                    <a:pt x="226" y="29"/>
                  </a:lnTo>
                  <a:lnTo>
                    <a:pt x="239" y="15"/>
                  </a:lnTo>
                  <a:lnTo>
                    <a:pt x="2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18" name="Freeform 42"/>
            <p:cNvSpPr>
              <a:spLocks noEditPoints="1"/>
            </p:cNvSpPr>
            <p:nvPr/>
          </p:nvSpPr>
          <p:spPr bwMode="auto">
            <a:xfrm>
              <a:off x="21438" y="4504"/>
              <a:ext cx="493" cy="964"/>
            </a:xfrm>
            <a:custGeom>
              <a:avLst/>
              <a:gdLst/>
              <a:ahLst/>
              <a:cxnLst>
                <a:cxn ang="0">
                  <a:pos x="397" y="264"/>
                </a:cxn>
                <a:cxn ang="0">
                  <a:pos x="459" y="357"/>
                </a:cxn>
                <a:cxn ang="0">
                  <a:pos x="452" y="393"/>
                </a:cxn>
                <a:cxn ang="0">
                  <a:pos x="322" y="857"/>
                </a:cxn>
                <a:cxn ang="0">
                  <a:pos x="219" y="942"/>
                </a:cxn>
                <a:cxn ang="0">
                  <a:pos x="116" y="964"/>
                </a:cxn>
                <a:cxn ang="0">
                  <a:pos x="14" y="928"/>
                </a:cxn>
                <a:cxn ang="0">
                  <a:pos x="0" y="871"/>
                </a:cxn>
                <a:cxn ang="0">
                  <a:pos x="41" y="821"/>
                </a:cxn>
                <a:cxn ang="0">
                  <a:pos x="103" y="843"/>
                </a:cxn>
                <a:cxn ang="0">
                  <a:pos x="110" y="878"/>
                </a:cxn>
                <a:cxn ang="0">
                  <a:pos x="75" y="921"/>
                </a:cxn>
                <a:cxn ang="0">
                  <a:pos x="96" y="928"/>
                </a:cxn>
                <a:cxn ang="0">
                  <a:pos x="178" y="907"/>
                </a:cxn>
                <a:cxn ang="0">
                  <a:pos x="267" y="785"/>
                </a:cxn>
                <a:cxn ang="0">
                  <a:pos x="356" y="371"/>
                </a:cxn>
                <a:cxn ang="0">
                  <a:pos x="363" y="314"/>
                </a:cxn>
                <a:cxn ang="0">
                  <a:pos x="349" y="293"/>
                </a:cxn>
                <a:cxn ang="0">
                  <a:pos x="322" y="286"/>
                </a:cxn>
                <a:cxn ang="0">
                  <a:pos x="246" y="314"/>
                </a:cxn>
                <a:cxn ang="0">
                  <a:pos x="164" y="421"/>
                </a:cxn>
                <a:cxn ang="0">
                  <a:pos x="157" y="436"/>
                </a:cxn>
                <a:cxn ang="0">
                  <a:pos x="123" y="429"/>
                </a:cxn>
                <a:cxn ang="0">
                  <a:pos x="130" y="393"/>
                </a:cxn>
                <a:cxn ang="0">
                  <a:pos x="199" y="307"/>
                </a:cxn>
                <a:cxn ang="0">
                  <a:pos x="329" y="250"/>
                </a:cxn>
                <a:cxn ang="0">
                  <a:pos x="465" y="0"/>
                </a:cxn>
                <a:cxn ang="0">
                  <a:pos x="493" y="36"/>
                </a:cxn>
                <a:cxn ang="0">
                  <a:pos x="486" y="57"/>
                </a:cxn>
                <a:cxn ang="0">
                  <a:pos x="465" y="93"/>
                </a:cxn>
                <a:cxn ang="0">
                  <a:pos x="411" y="107"/>
                </a:cxn>
                <a:cxn ang="0">
                  <a:pos x="390" y="86"/>
                </a:cxn>
                <a:cxn ang="0">
                  <a:pos x="383" y="50"/>
                </a:cxn>
                <a:cxn ang="0">
                  <a:pos x="411" y="15"/>
                </a:cxn>
                <a:cxn ang="0">
                  <a:pos x="445" y="0"/>
                </a:cxn>
              </a:cxnLst>
              <a:rect l="0" t="0" r="r" b="b"/>
              <a:pathLst>
                <a:path w="493" h="964">
                  <a:moveTo>
                    <a:pt x="329" y="250"/>
                  </a:moveTo>
                  <a:lnTo>
                    <a:pt x="397" y="264"/>
                  </a:lnTo>
                  <a:lnTo>
                    <a:pt x="445" y="300"/>
                  </a:lnTo>
                  <a:lnTo>
                    <a:pt x="459" y="357"/>
                  </a:lnTo>
                  <a:lnTo>
                    <a:pt x="459" y="386"/>
                  </a:lnTo>
                  <a:lnTo>
                    <a:pt x="452" y="393"/>
                  </a:lnTo>
                  <a:lnTo>
                    <a:pt x="356" y="785"/>
                  </a:lnTo>
                  <a:lnTo>
                    <a:pt x="322" y="857"/>
                  </a:lnTo>
                  <a:lnTo>
                    <a:pt x="274" y="907"/>
                  </a:lnTo>
                  <a:lnTo>
                    <a:pt x="219" y="942"/>
                  </a:lnTo>
                  <a:lnTo>
                    <a:pt x="164" y="957"/>
                  </a:lnTo>
                  <a:lnTo>
                    <a:pt x="116" y="964"/>
                  </a:lnTo>
                  <a:lnTo>
                    <a:pt x="55" y="957"/>
                  </a:lnTo>
                  <a:lnTo>
                    <a:pt x="14" y="928"/>
                  </a:lnTo>
                  <a:lnTo>
                    <a:pt x="0" y="893"/>
                  </a:lnTo>
                  <a:lnTo>
                    <a:pt x="0" y="871"/>
                  </a:lnTo>
                  <a:lnTo>
                    <a:pt x="14" y="850"/>
                  </a:lnTo>
                  <a:lnTo>
                    <a:pt x="41" y="821"/>
                  </a:lnTo>
                  <a:lnTo>
                    <a:pt x="82" y="821"/>
                  </a:lnTo>
                  <a:lnTo>
                    <a:pt x="103" y="843"/>
                  </a:lnTo>
                  <a:lnTo>
                    <a:pt x="110" y="857"/>
                  </a:lnTo>
                  <a:lnTo>
                    <a:pt x="110" y="878"/>
                  </a:lnTo>
                  <a:lnTo>
                    <a:pt x="103" y="893"/>
                  </a:lnTo>
                  <a:lnTo>
                    <a:pt x="75" y="921"/>
                  </a:lnTo>
                  <a:lnTo>
                    <a:pt x="82" y="921"/>
                  </a:lnTo>
                  <a:lnTo>
                    <a:pt x="96" y="928"/>
                  </a:lnTo>
                  <a:lnTo>
                    <a:pt x="116" y="928"/>
                  </a:lnTo>
                  <a:lnTo>
                    <a:pt x="178" y="907"/>
                  </a:lnTo>
                  <a:lnTo>
                    <a:pt x="233" y="864"/>
                  </a:lnTo>
                  <a:lnTo>
                    <a:pt x="267" y="785"/>
                  </a:lnTo>
                  <a:lnTo>
                    <a:pt x="260" y="778"/>
                  </a:lnTo>
                  <a:lnTo>
                    <a:pt x="356" y="371"/>
                  </a:lnTo>
                  <a:lnTo>
                    <a:pt x="363" y="357"/>
                  </a:lnTo>
                  <a:lnTo>
                    <a:pt x="363" y="314"/>
                  </a:lnTo>
                  <a:lnTo>
                    <a:pt x="356" y="307"/>
                  </a:lnTo>
                  <a:lnTo>
                    <a:pt x="349" y="293"/>
                  </a:lnTo>
                  <a:lnTo>
                    <a:pt x="335" y="286"/>
                  </a:lnTo>
                  <a:lnTo>
                    <a:pt x="322" y="286"/>
                  </a:lnTo>
                  <a:lnTo>
                    <a:pt x="288" y="293"/>
                  </a:lnTo>
                  <a:lnTo>
                    <a:pt x="246" y="314"/>
                  </a:lnTo>
                  <a:lnTo>
                    <a:pt x="205" y="357"/>
                  </a:lnTo>
                  <a:lnTo>
                    <a:pt x="164" y="421"/>
                  </a:lnTo>
                  <a:lnTo>
                    <a:pt x="164" y="429"/>
                  </a:lnTo>
                  <a:lnTo>
                    <a:pt x="157" y="436"/>
                  </a:lnTo>
                  <a:lnTo>
                    <a:pt x="130" y="436"/>
                  </a:lnTo>
                  <a:lnTo>
                    <a:pt x="123" y="429"/>
                  </a:lnTo>
                  <a:lnTo>
                    <a:pt x="123" y="421"/>
                  </a:lnTo>
                  <a:lnTo>
                    <a:pt x="130" y="393"/>
                  </a:lnTo>
                  <a:lnTo>
                    <a:pt x="157" y="350"/>
                  </a:lnTo>
                  <a:lnTo>
                    <a:pt x="199" y="307"/>
                  </a:lnTo>
                  <a:lnTo>
                    <a:pt x="260" y="264"/>
                  </a:lnTo>
                  <a:lnTo>
                    <a:pt x="329" y="250"/>
                  </a:lnTo>
                  <a:close/>
                  <a:moveTo>
                    <a:pt x="445" y="0"/>
                  </a:moveTo>
                  <a:lnTo>
                    <a:pt x="465" y="0"/>
                  </a:lnTo>
                  <a:lnTo>
                    <a:pt x="479" y="7"/>
                  </a:lnTo>
                  <a:lnTo>
                    <a:pt x="493" y="36"/>
                  </a:lnTo>
                  <a:lnTo>
                    <a:pt x="493" y="43"/>
                  </a:lnTo>
                  <a:lnTo>
                    <a:pt x="486" y="57"/>
                  </a:lnTo>
                  <a:lnTo>
                    <a:pt x="479" y="79"/>
                  </a:lnTo>
                  <a:lnTo>
                    <a:pt x="465" y="93"/>
                  </a:lnTo>
                  <a:lnTo>
                    <a:pt x="424" y="107"/>
                  </a:lnTo>
                  <a:lnTo>
                    <a:pt x="411" y="107"/>
                  </a:lnTo>
                  <a:lnTo>
                    <a:pt x="397" y="100"/>
                  </a:lnTo>
                  <a:lnTo>
                    <a:pt x="390" y="86"/>
                  </a:lnTo>
                  <a:lnTo>
                    <a:pt x="383" y="65"/>
                  </a:lnTo>
                  <a:lnTo>
                    <a:pt x="383" y="50"/>
                  </a:lnTo>
                  <a:lnTo>
                    <a:pt x="397" y="29"/>
                  </a:lnTo>
                  <a:lnTo>
                    <a:pt x="411" y="15"/>
                  </a:lnTo>
                  <a:lnTo>
                    <a:pt x="424" y="7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19" name="Freeform 43"/>
            <p:cNvSpPr>
              <a:spLocks/>
            </p:cNvSpPr>
            <p:nvPr/>
          </p:nvSpPr>
          <p:spPr bwMode="auto">
            <a:xfrm>
              <a:off x="22780" y="2670"/>
              <a:ext cx="1053" cy="1570"/>
            </a:xfrm>
            <a:custGeom>
              <a:avLst/>
              <a:gdLst/>
              <a:ahLst/>
              <a:cxnLst>
                <a:cxn ang="0">
                  <a:pos x="280" y="0"/>
                </a:cxn>
                <a:cxn ang="0">
                  <a:pos x="301" y="0"/>
                </a:cxn>
                <a:cxn ang="0">
                  <a:pos x="362" y="7"/>
                </a:cxn>
                <a:cxn ang="0">
                  <a:pos x="424" y="21"/>
                </a:cxn>
                <a:cxn ang="0">
                  <a:pos x="479" y="43"/>
                </a:cxn>
                <a:cxn ang="0">
                  <a:pos x="526" y="93"/>
                </a:cxn>
                <a:cxn ang="0">
                  <a:pos x="561" y="157"/>
                </a:cxn>
                <a:cxn ang="0">
                  <a:pos x="999" y="1427"/>
                </a:cxn>
                <a:cxn ang="0">
                  <a:pos x="1012" y="1456"/>
                </a:cxn>
                <a:cxn ang="0">
                  <a:pos x="1019" y="1485"/>
                </a:cxn>
                <a:cxn ang="0">
                  <a:pos x="1047" y="1527"/>
                </a:cxn>
                <a:cxn ang="0">
                  <a:pos x="1053" y="1542"/>
                </a:cxn>
                <a:cxn ang="0">
                  <a:pos x="1053" y="1563"/>
                </a:cxn>
                <a:cxn ang="0">
                  <a:pos x="1047" y="1563"/>
                </a:cxn>
                <a:cxn ang="0">
                  <a:pos x="1033" y="1570"/>
                </a:cxn>
                <a:cxn ang="0">
                  <a:pos x="937" y="1570"/>
                </a:cxn>
                <a:cxn ang="0">
                  <a:pos x="903" y="1556"/>
                </a:cxn>
                <a:cxn ang="0">
                  <a:pos x="869" y="1520"/>
                </a:cxn>
                <a:cxn ang="0">
                  <a:pos x="848" y="1485"/>
                </a:cxn>
                <a:cxn ang="0">
                  <a:pos x="828" y="1413"/>
                </a:cxn>
                <a:cxn ang="0">
                  <a:pos x="793" y="1328"/>
                </a:cxn>
                <a:cxn ang="0">
                  <a:pos x="759" y="1221"/>
                </a:cxn>
                <a:cxn ang="0">
                  <a:pos x="718" y="1113"/>
                </a:cxn>
                <a:cxn ang="0">
                  <a:pos x="684" y="999"/>
                </a:cxn>
                <a:cxn ang="0">
                  <a:pos x="643" y="892"/>
                </a:cxn>
                <a:cxn ang="0">
                  <a:pos x="130" y="1527"/>
                </a:cxn>
                <a:cxn ang="0">
                  <a:pos x="102" y="1556"/>
                </a:cxn>
                <a:cxn ang="0">
                  <a:pos x="61" y="1570"/>
                </a:cxn>
                <a:cxn ang="0">
                  <a:pos x="34" y="1563"/>
                </a:cxn>
                <a:cxn ang="0">
                  <a:pos x="6" y="1535"/>
                </a:cxn>
                <a:cxn ang="0">
                  <a:pos x="0" y="1506"/>
                </a:cxn>
                <a:cxn ang="0">
                  <a:pos x="0" y="1485"/>
                </a:cxn>
                <a:cxn ang="0">
                  <a:pos x="6" y="1470"/>
                </a:cxn>
                <a:cxn ang="0">
                  <a:pos x="20" y="1456"/>
                </a:cxn>
                <a:cxn ang="0">
                  <a:pos x="34" y="1435"/>
                </a:cxn>
                <a:cxn ang="0">
                  <a:pos x="622" y="828"/>
                </a:cxn>
                <a:cxn ang="0">
                  <a:pos x="417" y="221"/>
                </a:cxn>
                <a:cxn ang="0">
                  <a:pos x="390" y="150"/>
                </a:cxn>
                <a:cxn ang="0">
                  <a:pos x="362" y="100"/>
                </a:cxn>
                <a:cxn ang="0">
                  <a:pos x="342" y="71"/>
                </a:cxn>
                <a:cxn ang="0">
                  <a:pos x="314" y="50"/>
                </a:cxn>
                <a:cxn ang="0">
                  <a:pos x="280" y="43"/>
                </a:cxn>
                <a:cxn ang="0">
                  <a:pos x="273" y="43"/>
                </a:cxn>
                <a:cxn ang="0">
                  <a:pos x="260" y="29"/>
                </a:cxn>
                <a:cxn ang="0">
                  <a:pos x="260" y="14"/>
                </a:cxn>
                <a:cxn ang="0">
                  <a:pos x="273" y="7"/>
                </a:cxn>
                <a:cxn ang="0">
                  <a:pos x="280" y="0"/>
                </a:cxn>
              </a:cxnLst>
              <a:rect l="0" t="0" r="r" b="b"/>
              <a:pathLst>
                <a:path w="1053" h="1570">
                  <a:moveTo>
                    <a:pt x="280" y="0"/>
                  </a:moveTo>
                  <a:lnTo>
                    <a:pt x="301" y="0"/>
                  </a:lnTo>
                  <a:lnTo>
                    <a:pt x="362" y="7"/>
                  </a:lnTo>
                  <a:lnTo>
                    <a:pt x="424" y="21"/>
                  </a:lnTo>
                  <a:lnTo>
                    <a:pt x="479" y="43"/>
                  </a:lnTo>
                  <a:lnTo>
                    <a:pt x="526" y="93"/>
                  </a:lnTo>
                  <a:lnTo>
                    <a:pt x="561" y="157"/>
                  </a:lnTo>
                  <a:lnTo>
                    <a:pt x="999" y="1427"/>
                  </a:lnTo>
                  <a:lnTo>
                    <a:pt x="1012" y="1456"/>
                  </a:lnTo>
                  <a:lnTo>
                    <a:pt x="1019" y="1485"/>
                  </a:lnTo>
                  <a:lnTo>
                    <a:pt x="1047" y="1527"/>
                  </a:lnTo>
                  <a:lnTo>
                    <a:pt x="1053" y="1542"/>
                  </a:lnTo>
                  <a:lnTo>
                    <a:pt x="1053" y="1563"/>
                  </a:lnTo>
                  <a:lnTo>
                    <a:pt x="1047" y="1563"/>
                  </a:lnTo>
                  <a:lnTo>
                    <a:pt x="1033" y="1570"/>
                  </a:lnTo>
                  <a:lnTo>
                    <a:pt x="937" y="1570"/>
                  </a:lnTo>
                  <a:lnTo>
                    <a:pt x="903" y="1556"/>
                  </a:lnTo>
                  <a:lnTo>
                    <a:pt x="869" y="1520"/>
                  </a:lnTo>
                  <a:lnTo>
                    <a:pt x="848" y="1485"/>
                  </a:lnTo>
                  <a:lnTo>
                    <a:pt x="828" y="1413"/>
                  </a:lnTo>
                  <a:lnTo>
                    <a:pt x="793" y="1328"/>
                  </a:lnTo>
                  <a:lnTo>
                    <a:pt x="759" y="1221"/>
                  </a:lnTo>
                  <a:lnTo>
                    <a:pt x="718" y="1113"/>
                  </a:lnTo>
                  <a:lnTo>
                    <a:pt x="684" y="999"/>
                  </a:lnTo>
                  <a:lnTo>
                    <a:pt x="643" y="892"/>
                  </a:lnTo>
                  <a:lnTo>
                    <a:pt x="130" y="1527"/>
                  </a:lnTo>
                  <a:lnTo>
                    <a:pt x="102" y="1556"/>
                  </a:lnTo>
                  <a:lnTo>
                    <a:pt x="61" y="1570"/>
                  </a:lnTo>
                  <a:lnTo>
                    <a:pt x="34" y="1563"/>
                  </a:lnTo>
                  <a:lnTo>
                    <a:pt x="6" y="1535"/>
                  </a:lnTo>
                  <a:lnTo>
                    <a:pt x="0" y="1506"/>
                  </a:lnTo>
                  <a:lnTo>
                    <a:pt x="0" y="1485"/>
                  </a:lnTo>
                  <a:lnTo>
                    <a:pt x="6" y="1470"/>
                  </a:lnTo>
                  <a:lnTo>
                    <a:pt x="20" y="1456"/>
                  </a:lnTo>
                  <a:lnTo>
                    <a:pt x="34" y="1435"/>
                  </a:lnTo>
                  <a:lnTo>
                    <a:pt x="622" y="828"/>
                  </a:lnTo>
                  <a:lnTo>
                    <a:pt x="417" y="221"/>
                  </a:lnTo>
                  <a:lnTo>
                    <a:pt x="390" y="150"/>
                  </a:lnTo>
                  <a:lnTo>
                    <a:pt x="362" y="100"/>
                  </a:lnTo>
                  <a:lnTo>
                    <a:pt x="342" y="71"/>
                  </a:lnTo>
                  <a:lnTo>
                    <a:pt x="314" y="50"/>
                  </a:lnTo>
                  <a:lnTo>
                    <a:pt x="280" y="43"/>
                  </a:lnTo>
                  <a:lnTo>
                    <a:pt x="273" y="43"/>
                  </a:lnTo>
                  <a:lnTo>
                    <a:pt x="260" y="29"/>
                  </a:lnTo>
                  <a:lnTo>
                    <a:pt x="260" y="14"/>
                  </a:lnTo>
                  <a:lnTo>
                    <a:pt x="273" y="7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advTm="93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Coupled 2d/4d: New BPS States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 rot="5400000">
            <a:off x="4014510" y="-1036532"/>
            <a:ext cx="144162" cy="7563583"/>
          </a:xfrm>
          <a:prstGeom prst="can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69981" y="2529016"/>
            <a:ext cx="1870563" cy="43248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6"/>
          <p:cNvGrpSpPr/>
          <p:nvPr/>
        </p:nvGrpSpPr>
        <p:grpSpPr>
          <a:xfrm>
            <a:off x="2419350" y="1447800"/>
            <a:ext cx="2846510" cy="1081216"/>
            <a:chOff x="2667000" y="2743200"/>
            <a:chExt cx="2667000" cy="1143000"/>
          </a:xfrm>
        </p:grpSpPr>
        <p:cxnSp>
          <p:nvCxnSpPr>
            <p:cNvPr id="19" name="Straight Arrow Connector 18"/>
            <p:cNvCxnSpPr/>
            <p:nvPr/>
          </p:nvCxnSpPr>
          <p:spPr>
            <a:xfrm rot="10800000">
              <a:off x="2667000" y="3124200"/>
              <a:ext cx="838200" cy="762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V="1">
              <a:off x="3162300" y="3162300"/>
              <a:ext cx="914400" cy="381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4114800" y="3124200"/>
              <a:ext cx="914400" cy="3048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4648200" y="3124200"/>
              <a:ext cx="762000" cy="6096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3620294" y="3237706"/>
              <a:ext cx="990600" cy="1588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7"/>
          <p:cNvGrpSpPr/>
          <p:nvPr/>
        </p:nvGrpSpPr>
        <p:grpSpPr>
          <a:xfrm flipV="1">
            <a:off x="2582008" y="3033584"/>
            <a:ext cx="2846510" cy="1081216"/>
            <a:chOff x="2667000" y="2743200"/>
            <a:chExt cx="2667000" cy="1143000"/>
          </a:xfrm>
        </p:grpSpPr>
        <p:cxnSp>
          <p:nvCxnSpPr>
            <p:cNvPr id="39" name="Straight Arrow Connector 38"/>
            <p:cNvCxnSpPr/>
            <p:nvPr/>
          </p:nvCxnSpPr>
          <p:spPr>
            <a:xfrm rot="10800000">
              <a:off x="2667000" y="3124200"/>
              <a:ext cx="838200" cy="762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6200000" flipV="1">
              <a:off x="3162300" y="3162300"/>
              <a:ext cx="914400" cy="381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 flipH="1" flipV="1">
              <a:off x="4114800" y="3124200"/>
              <a:ext cx="914400" cy="3048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5400000" flipH="1" flipV="1">
              <a:off x="4648200" y="3124200"/>
              <a:ext cx="762000" cy="6096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5400000" flipH="1" flipV="1">
              <a:off x="3620294" y="3237706"/>
              <a:ext cx="990600" cy="1588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0" name="Freeform 6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386129" y="2096530"/>
            <a:ext cx="226442" cy="480658"/>
          </a:xfrm>
          <a:custGeom>
            <a:avLst/>
            <a:gdLst/>
            <a:ahLst/>
            <a:cxnLst>
              <a:cxn ang="0">
                <a:pos x="411" y="517"/>
              </a:cxn>
              <a:cxn ang="0">
                <a:pos x="488" y="585"/>
              </a:cxn>
              <a:cxn ang="0">
                <a:pos x="517" y="684"/>
              </a:cxn>
              <a:cxn ang="0">
                <a:pos x="499" y="768"/>
              </a:cxn>
              <a:cxn ang="0">
                <a:pos x="470" y="842"/>
              </a:cxn>
              <a:cxn ang="0">
                <a:pos x="452" y="886"/>
              </a:cxn>
              <a:cxn ang="0">
                <a:pos x="430" y="938"/>
              </a:cxn>
              <a:cxn ang="0">
                <a:pos x="305" y="1261"/>
              </a:cxn>
              <a:cxn ang="0">
                <a:pos x="278" y="1331"/>
              </a:cxn>
              <a:cxn ang="0">
                <a:pos x="269" y="1382"/>
              </a:cxn>
              <a:cxn ang="0">
                <a:pos x="274" y="1447"/>
              </a:cxn>
              <a:cxn ang="0">
                <a:pos x="313" y="1477"/>
              </a:cxn>
              <a:cxn ang="0">
                <a:pos x="405" y="1457"/>
              </a:cxn>
              <a:cxn ang="0">
                <a:pos x="485" y="1381"/>
              </a:cxn>
              <a:cxn ang="0">
                <a:pos x="544" y="1270"/>
              </a:cxn>
              <a:cxn ang="0">
                <a:pos x="579" y="1176"/>
              </a:cxn>
              <a:cxn ang="0">
                <a:pos x="600" y="1157"/>
              </a:cxn>
              <a:cxn ang="0">
                <a:pos x="632" y="1162"/>
              </a:cxn>
              <a:cxn ang="0">
                <a:pos x="637" y="1187"/>
              </a:cxn>
              <a:cxn ang="0">
                <a:pos x="619" y="1245"/>
              </a:cxn>
              <a:cxn ang="0">
                <a:pos x="580" y="1333"/>
              </a:cxn>
              <a:cxn ang="0">
                <a:pos x="519" y="1425"/>
              </a:cxn>
              <a:cxn ang="0">
                <a:pos x="433" y="1499"/>
              </a:cxn>
              <a:cxn ang="0">
                <a:pos x="321" y="1528"/>
              </a:cxn>
              <a:cxn ang="0">
                <a:pos x="207" y="1496"/>
              </a:cxn>
              <a:cxn ang="0">
                <a:pos x="138" y="1411"/>
              </a:cxn>
              <a:cxn ang="0">
                <a:pos x="128" y="1311"/>
              </a:cxn>
              <a:cxn ang="0">
                <a:pos x="158" y="1217"/>
              </a:cxn>
              <a:cxn ang="0">
                <a:pos x="193" y="1127"/>
              </a:cxn>
              <a:cxn ang="0">
                <a:pos x="236" y="1020"/>
              </a:cxn>
              <a:cxn ang="0">
                <a:pos x="293" y="875"/>
              </a:cxn>
              <a:cxn ang="0">
                <a:pos x="333" y="775"/>
              </a:cxn>
              <a:cxn ang="0">
                <a:pos x="354" y="717"/>
              </a:cxn>
              <a:cxn ang="0">
                <a:pos x="373" y="638"/>
              </a:cxn>
              <a:cxn ang="0">
                <a:pos x="365" y="574"/>
              </a:cxn>
              <a:cxn ang="0">
                <a:pos x="339" y="551"/>
              </a:cxn>
              <a:cxn ang="0">
                <a:pos x="298" y="548"/>
              </a:cxn>
              <a:cxn ang="0">
                <a:pos x="222" y="576"/>
              </a:cxn>
              <a:cxn ang="0">
                <a:pos x="146" y="655"/>
              </a:cxn>
              <a:cxn ang="0">
                <a:pos x="80" y="794"/>
              </a:cxn>
              <a:cxn ang="0">
                <a:pos x="53" y="864"/>
              </a:cxn>
              <a:cxn ang="0">
                <a:pos x="20" y="869"/>
              </a:cxn>
              <a:cxn ang="0">
                <a:pos x="1" y="855"/>
              </a:cxn>
              <a:cxn ang="0">
                <a:pos x="6" y="821"/>
              </a:cxn>
              <a:cxn ang="0">
                <a:pos x="33" y="748"/>
              </a:cxn>
              <a:cxn ang="0">
                <a:pos x="81" y="656"/>
              </a:cxn>
              <a:cxn ang="0">
                <a:pos x="153" y="568"/>
              </a:cxn>
              <a:cxn ang="0">
                <a:pos x="250" y="509"/>
              </a:cxn>
              <a:cxn ang="0">
                <a:pos x="615" y="82"/>
              </a:cxn>
              <a:cxn ang="0">
                <a:pos x="569" y="9"/>
              </a:cxn>
              <a:cxn ang="0">
                <a:pos x="611" y="56"/>
              </a:cxn>
              <a:cxn ang="0">
                <a:pos x="603" y="129"/>
              </a:cxn>
              <a:cxn ang="0">
                <a:pos x="545" y="184"/>
              </a:cxn>
              <a:cxn ang="0">
                <a:pos x="471" y="199"/>
              </a:cxn>
              <a:cxn ang="0">
                <a:pos x="412" y="167"/>
              </a:cxn>
              <a:cxn ang="0">
                <a:pos x="398" y="100"/>
              </a:cxn>
              <a:cxn ang="0">
                <a:pos x="452" y="24"/>
              </a:cxn>
            </a:cxnLst>
            <a:rect l="0" t="0" r="r" b="b"/>
            <a:pathLst>
              <a:path w="638" h="1528">
                <a:moveTo>
                  <a:pt x="320" y="498"/>
                </a:moveTo>
                <a:lnTo>
                  <a:pt x="345" y="499"/>
                </a:lnTo>
                <a:lnTo>
                  <a:pt x="368" y="503"/>
                </a:lnTo>
                <a:lnTo>
                  <a:pt x="390" y="509"/>
                </a:lnTo>
                <a:lnTo>
                  <a:pt x="411" y="517"/>
                </a:lnTo>
                <a:lnTo>
                  <a:pt x="430" y="527"/>
                </a:lnTo>
                <a:lnTo>
                  <a:pt x="447" y="540"/>
                </a:lnTo>
                <a:lnTo>
                  <a:pt x="462" y="553"/>
                </a:lnTo>
                <a:lnTo>
                  <a:pt x="476" y="569"/>
                </a:lnTo>
                <a:lnTo>
                  <a:pt x="488" y="585"/>
                </a:lnTo>
                <a:lnTo>
                  <a:pt x="498" y="603"/>
                </a:lnTo>
                <a:lnTo>
                  <a:pt x="506" y="622"/>
                </a:lnTo>
                <a:lnTo>
                  <a:pt x="512" y="642"/>
                </a:lnTo>
                <a:lnTo>
                  <a:pt x="516" y="662"/>
                </a:lnTo>
                <a:lnTo>
                  <a:pt x="517" y="684"/>
                </a:lnTo>
                <a:lnTo>
                  <a:pt x="516" y="702"/>
                </a:lnTo>
                <a:lnTo>
                  <a:pt x="514" y="718"/>
                </a:lnTo>
                <a:lnTo>
                  <a:pt x="511" y="735"/>
                </a:lnTo>
                <a:lnTo>
                  <a:pt x="505" y="751"/>
                </a:lnTo>
                <a:lnTo>
                  <a:pt x="499" y="768"/>
                </a:lnTo>
                <a:lnTo>
                  <a:pt x="492" y="786"/>
                </a:lnTo>
                <a:lnTo>
                  <a:pt x="483" y="805"/>
                </a:lnTo>
                <a:lnTo>
                  <a:pt x="478" y="819"/>
                </a:lnTo>
                <a:lnTo>
                  <a:pt x="473" y="831"/>
                </a:lnTo>
                <a:lnTo>
                  <a:pt x="470" y="842"/>
                </a:lnTo>
                <a:lnTo>
                  <a:pt x="466" y="851"/>
                </a:lnTo>
                <a:lnTo>
                  <a:pt x="462" y="860"/>
                </a:lnTo>
                <a:lnTo>
                  <a:pt x="459" y="868"/>
                </a:lnTo>
                <a:lnTo>
                  <a:pt x="456" y="877"/>
                </a:lnTo>
                <a:lnTo>
                  <a:pt x="452" y="886"/>
                </a:lnTo>
                <a:lnTo>
                  <a:pt x="448" y="897"/>
                </a:lnTo>
                <a:lnTo>
                  <a:pt x="443" y="908"/>
                </a:lnTo>
                <a:lnTo>
                  <a:pt x="437" y="922"/>
                </a:lnTo>
                <a:lnTo>
                  <a:pt x="430" y="937"/>
                </a:lnTo>
                <a:lnTo>
                  <a:pt x="430" y="938"/>
                </a:lnTo>
                <a:lnTo>
                  <a:pt x="339" y="1174"/>
                </a:lnTo>
                <a:lnTo>
                  <a:pt x="329" y="1199"/>
                </a:lnTo>
                <a:lnTo>
                  <a:pt x="320" y="1222"/>
                </a:lnTo>
                <a:lnTo>
                  <a:pt x="312" y="1242"/>
                </a:lnTo>
                <a:lnTo>
                  <a:pt x="305" y="1261"/>
                </a:lnTo>
                <a:lnTo>
                  <a:pt x="298" y="1278"/>
                </a:lnTo>
                <a:lnTo>
                  <a:pt x="292" y="1293"/>
                </a:lnTo>
                <a:lnTo>
                  <a:pt x="287" y="1307"/>
                </a:lnTo>
                <a:lnTo>
                  <a:pt x="283" y="1319"/>
                </a:lnTo>
                <a:lnTo>
                  <a:pt x="278" y="1331"/>
                </a:lnTo>
                <a:lnTo>
                  <a:pt x="275" y="1342"/>
                </a:lnTo>
                <a:lnTo>
                  <a:pt x="273" y="1352"/>
                </a:lnTo>
                <a:lnTo>
                  <a:pt x="271" y="1363"/>
                </a:lnTo>
                <a:lnTo>
                  <a:pt x="269" y="1372"/>
                </a:lnTo>
                <a:lnTo>
                  <a:pt x="269" y="1382"/>
                </a:lnTo>
                <a:lnTo>
                  <a:pt x="268" y="1392"/>
                </a:lnTo>
                <a:lnTo>
                  <a:pt x="268" y="1403"/>
                </a:lnTo>
                <a:lnTo>
                  <a:pt x="268" y="1420"/>
                </a:lnTo>
                <a:lnTo>
                  <a:pt x="270" y="1434"/>
                </a:lnTo>
                <a:lnTo>
                  <a:pt x="274" y="1447"/>
                </a:lnTo>
                <a:lnTo>
                  <a:pt x="279" y="1456"/>
                </a:lnTo>
                <a:lnTo>
                  <a:pt x="285" y="1465"/>
                </a:lnTo>
                <a:lnTo>
                  <a:pt x="293" y="1470"/>
                </a:lnTo>
                <a:lnTo>
                  <a:pt x="302" y="1475"/>
                </a:lnTo>
                <a:lnTo>
                  <a:pt x="313" y="1477"/>
                </a:lnTo>
                <a:lnTo>
                  <a:pt x="325" y="1478"/>
                </a:lnTo>
                <a:lnTo>
                  <a:pt x="346" y="1477"/>
                </a:lnTo>
                <a:lnTo>
                  <a:pt x="367" y="1473"/>
                </a:lnTo>
                <a:lnTo>
                  <a:pt x="387" y="1466"/>
                </a:lnTo>
                <a:lnTo>
                  <a:pt x="405" y="1457"/>
                </a:lnTo>
                <a:lnTo>
                  <a:pt x="423" y="1446"/>
                </a:lnTo>
                <a:lnTo>
                  <a:pt x="440" y="1432"/>
                </a:lnTo>
                <a:lnTo>
                  <a:pt x="456" y="1416"/>
                </a:lnTo>
                <a:lnTo>
                  <a:pt x="471" y="1399"/>
                </a:lnTo>
                <a:lnTo>
                  <a:pt x="485" y="1381"/>
                </a:lnTo>
                <a:lnTo>
                  <a:pt x="499" y="1361"/>
                </a:lnTo>
                <a:lnTo>
                  <a:pt x="512" y="1340"/>
                </a:lnTo>
                <a:lnTo>
                  <a:pt x="523" y="1317"/>
                </a:lnTo>
                <a:lnTo>
                  <a:pt x="534" y="1294"/>
                </a:lnTo>
                <a:lnTo>
                  <a:pt x="544" y="1270"/>
                </a:lnTo>
                <a:lnTo>
                  <a:pt x="554" y="1245"/>
                </a:lnTo>
                <a:lnTo>
                  <a:pt x="562" y="1221"/>
                </a:lnTo>
                <a:lnTo>
                  <a:pt x="570" y="1195"/>
                </a:lnTo>
                <a:lnTo>
                  <a:pt x="575" y="1185"/>
                </a:lnTo>
                <a:lnTo>
                  <a:pt x="579" y="1176"/>
                </a:lnTo>
                <a:lnTo>
                  <a:pt x="583" y="1169"/>
                </a:lnTo>
                <a:lnTo>
                  <a:pt x="586" y="1164"/>
                </a:lnTo>
                <a:lnTo>
                  <a:pt x="590" y="1160"/>
                </a:lnTo>
                <a:lnTo>
                  <a:pt x="595" y="1158"/>
                </a:lnTo>
                <a:lnTo>
                  <a:pt x="600" y="1157"/>
                </a:lnTo>
                <a:lnTo>
                  <a:pt x="608" y="1156"/>
                </a:lnTo>
                <a:lnTo>
                  <a:pt x="615" y="1156"/>
                </a:lnTo>
                <a:lnTo>
                  <a:pt x="624" y="1158"/>
                </a:lnTo>
                <a:lnTo>
                  <a:pt x="628" y="1160"/>
                </a:lnTo>
                <a:lnTo>
                  <a:pt x="632" y="1162"/>
                </a:lnTo>
                <a:lnTo>
                  <a:pt x="635" y="1166"/>
                </a:lnTo>
                <a:lnTo>
                  <a:pt x="637" y="1171"/>
                </a:lnTo>
                <a:lnTo>
                  <a:pt x="638" y="1177"/>
                </a:lnTo>
                <a:lnTo>
                  <a:pt x="638" y="1181"/>
                </a:lnTo>
                <a:lnTo>
                  <a:pt x="637" y="1187"/>
                </a:lnTo>
                <a:lnTo>
                  <a:pt x="635" y="1195"/>
                </a:lnTo>
                <a:lnTo>
                  <a:pt x="632" y="1205"/>
                </a:lnTo>
                <a:lnTo>
                  <a:pt x="628" y="1217"/>
                </a:lnTo>
                <a:lnTo>
                  <a:pt x="624" y="1230"/>
                </a:lnTo>
                <a:lnTo>
                  <a:pt x="619" y="1245"/>
                </a:lnTo>
                <a:lnTo>
                  <a:pt x="613" y="1261"/>
                </a:lnTo>
                <a:lnTo>
                  <a:pt x="606" y="1278"/>
                </a:lnTo>
                <a:lnTo>
                  <a:pt x="599" y="1296"/>
                </a:lnTo>
                <a:lnTo>
                  <a:pt x="590" y="1314"/>
                </a:lnTo>
                <a:lnTo>
                  <a:pt x="580" y="1333"/>
                </a:lnTo>
                <a:lnTo>
                  <a:pt x="570" y="1351"/>
                </a:lnTo>
                <a:lnTo>
                  <a:pt x="559" y="1370"/>
                </a:lnTo>
                <a:lnTo>
                  <a:pt x="546" y="1389"/>
                </a:lnTo>
                <a:lnTo>
                  <a:pt x="533" y="1407"/>
                </a:lnTo>
                <a:lnTo>
                  <a:pt x="519" y="1425"/>
                </a:lnTo>
                <a:lnTo>
                  <a:pt x="504" y="1442"/>
                </a:lnTo>
                <a:lnTo>
                  <a:pt x="487" y="1458"/>
                </a:lnTo>
                <a:lnTo>
                  <a:pt x="471" y="1473"/>
                </a:lnTo>
                <a:lnTo>
                  <a:pt x="452" y="1486"/>
                </a:lnTo>
                <a:lnTo>
                  <a:pt x="433" y="1499"/>
                </a:lnTo>
                <a:lnTo>
                  <a:pt x="413" y="1509"/>
                </a:lnTo>
                <a:lnTo>
                  <a:pt x="392" y="1517"/>
                </a:lnTo>
                <a:lnTo>
                  <a:pt x="369" y="1523"/>
                </a:lnTo>
                <a:lnTo>
                  <a:pt x="346" y="1527"/>
                </a:lnTo>
                <a:lnTo>
                  <a:pt x="321" y="1528"/>
                </a:lnTo>
                <a:lnTo>
                  <a:pt x="295" y="1527"/>
                </a:lnTo>
                <a:lnTo>
                  <a:pt x="271" y="1523"/>
                </a:lnTo>
                <a:lnTo>
                  <a:pt x="248" y="1516"/>
                </a:lnTo>
                <a:lnTo>
                  <a:pt x="227" y="1507"/>
                </a:lnTo>
                <a:lnTo>
                  <a:pt x="207" y="1496"/>
                </a:lnTo>
                <a:lnTo>
                  <a:pt x="189" y="1483"/>
                </a:lnTo>
                <a:lnTo>
                  <a:pt x="172" y="1468"/>
                </a:lnTo>
                <a:lnTo>
                  <a:pt x="159" y="1450"/>
                </a:lnTo>
                <a:lnTo>
                  <a:pt x="147" y="1432"/>
                </a:lnTo>
                <a:lnTo>
                  <a:pt x="138" y="1411"/>
                </a:lnTo>
                <a:lnTo>
                  <a:pt x="130" y="1389"/>
                </a:lnTo>
                <a:lnTo>
                  <a:pt x="126" y="1366"/>
                </a:lnTo>
                <a:lnTo>
                  <a:pt x="125" y="1342"/>
                </a:lnTo>
                <a:lnTo>
                  <a:pt x="126" y="1328"/>
                </a:lnTo>
                <a:lnTo>
                  <a:pt x="128" y="1311"/>
                </a:lnTo>
                <a:lnTo>
                  <a:pt x="132" y="1294"/>
                </a:lnTo>
                <a:lnTo>
                  <a:pt x="137" y="1275"/>
                </a:lnTo>
                <a:lnTo>
                  <a:pt x="143" y="1256"/>
                </a:lnTo>
                <a:lnTo>
                  <a:pt x="150" y="1237"/>
                </a:lnTo>
                <a:lnTo>
                  <a:pt x="158" y="1217"/>
                </a:lnTo>
                <a:lnTo>
                  <a:pt x="165" y="1197"/>
                </a:lnTo>
                <a:lnTo>
                  <a:pt x="173" y="1178"/>
                </a:lnTo>
                <a:lnTo>
                  <a:pt x="181" y="1159"/>
                </a:lnTo>
                <a:lnTo>
                  <a:pt x="187" y="1144"/>
                </a:lnTo>
                <a:lnTo>
                  <a:pt x="193" y="1127"/>
                </a:lnTo>
                <a:lnTo>
                  <a:pt x="201" y="1109"/>
                </a:lnTo>
                <a:lnTo>
                  <a:pt x="209" y="1089"/>
                </a:lnTo>
                <a:lnTo>
                  <a:pt x="218" y="1067"/>
                </a:lnTo>
                <a:lnTo>
                  <a:pt x="227" y="1044"/>
                </a:lnTo>
                <a:lnTo>
                  <a:pt x="236" y="1020"/>
                </a:lnTo>
                <a:lnTo>
                  <a:pt x="255" y="972"/>
                </a:lnTo>
                <a:lnTo>
                  <a:pt x="265" y="947"/>
                </a:lnTo>
                <a:lnTo>
                  <a:pt x="275" y="923"/>
                </a:lnTo>
                <a:lnTo>
                  <a:pt x="284" y="899"/>
                </a:lnTo>
                <a:lnTo>
                  <a:pt x="293" y="875"/>
                </a:lnTo>
                <a:lnTo>
                  <a:pt x="303" y="852"/>
                </a:lnTo>
                <a:lnTo>
                  <a:pt x="311" y="831"/>
                </a:lnTo>
                <a:lnTo>
                  <a:pt x="319" y="810"/>
                </a:lnTo>
                <a:lnTo>
                  <a:pt x="326" y="792"/>
                </a:lnTo>
                <a:lnTo>
                  <a:pt x="333" y="775"/>
                </a:lnTo>
                <a:lnTo>
                  <a:pt x="338" y="760"/>
                </a:lnTo>
                <a:lnTo>
                  <a:pt x="344" y="747"/>
                </a:lnTo>
                <a:lnTo>
                  <a:pt x="347" y="737"/>
                </a:lnTo>
                <a:lnTo>
                  <a:pt x="351" y="728"/>
                </a:lnTo>
                <a:lnTo>
                  <a:pt x="354" y="717"/>
                </a:lnTo>
                <a:lnTo>
                  <a:pt x="359" y="704"/>
                </a:lnTo>
                <a:lnTo>
                  <a:pt x="363" y="689"/>
                </a:lnTo>
                <a:lnTo>
                  <a:pt x="368" y="673"/>
                </a:lnTo>
                <a:lnTo>
                  <a:pt x="371" y="656"/>
                </a:lnTo>
                <a:lnTo>
                  <a:pt x="373" y="638"/>
                </a:lnTo>
                <a:lnTo>
                  <a:pt x="374" y="619"/>
                </a:lnTo>
                <a:lnTo>
                  <a:pt x="373" y="605"/>
                </a:lnTo>
                <a:lnTo>
                  <a:pt x="371" y="593"/>
                </a:lnTo>
                <a:lnTo>
                  <a:pt x="369" y="582"/>
                </a:lnTo>
                <a:lnTo>
                  <a:pt x="365" y="574"/>
                </a:lnTo>
                <a:lnTo>
                  <a:pt x="361" y="567"/>
                </a:lnTo>
                <a:lnTo>
                  <a:pt x="356" y="561"/>
                </a:lnTo>
                <a:lnTo>
                  <a:pt x="351" y="557"/>
                </a:lnTo>
                <a:lnTo>
                  <a:pt x="345" y="554"/>
                </a:lnTo>
                <a:lnTo>
                  <a:pt x="339" y="551"/>
                </a:lnTo>
                <a:lnTo>
                  <a:pt x="334" y="549"/>
                </a:lnTo>
                <a:lnTo>
                  <a:pt x="328" y="548"/>
                </a:lnTo>
                <a:lnTo>
                  <a:pt x="322" y="548"/>
                </a:lnTo>
                <a:lnTo>
                  <a:pt x="313" y="548"/>
                </a:lnTo>
                <a:lnTo>
                  <a:pt x="298" y="548"/>
                </a:lnTo>
                <a:lnTo>
                  <a:pt x="284" y="551"/>
                </a:lnTo>
                <a:lnTo>
                  <a:pt x="268" y="555"/>
                </a:lnTo>
                <a:lnTo>
                  <a:pt x="253" y="560"/>
                </a:lnTo>
                <a:lnTo>
                  <a:pt x="237" y="567"/>
                </a:lnTo>
                <a:lnTo>
                  <a:pt x="222" y="576"/>
                </a:lnTo>
                <a:lnTo>
                  <a:pt x="206" y="588"/>
                </a:lnTo>
                <a:lnTo>
                  <a:pt x="191" y="601"/>
                </a:lnTo>
                <a:lnTo>
                  <a:pt x="176" y="617"/>
                </a:lnTo>
                <a:lnTo>
                  <a:pt x="161" y="634"/>
                </a:lnTo>
                <a:lnTo>
                  <a:pt x="146" y="655"/>
                </a:lnTo>
                <a:lnTo>
                  <a:pt x="132" y="677"/>
                </a:lnTo>
                <a:lnTo>
                  <a:pt x="118" y="702"/>
                </a:lnTo>
                <a:lnTo>
                  <a:pt x="105" y="730"/>
                </a:lnTo>
                <a:lnTo>
                  <a:pt x="92" y="761"/>
                </a:lnTo>
                <a:lnTo>
                  <a:pt x="80" y="794"/>
                </a:lnTo>
                <a:lnTo>
                  <a:pt x="68" y="831"/>
                </a:lnTo>
                <a:lnTo>
                  <a:pt x="64" y="842"/>
                </a:lnTo>
                <a:lnTo>
                  <a:pt x="60" y="851"/>
                </a:lnTo>
                <a:lnTo>
                  <a:pt x="57" y="859"/>
                </a:lnTo>
                <a:lnTo>
                  <a:pt x="53" y="864"/>
                </a:lnTo>
                <a:lnTo>
                  <a:pt x="49" y="867"/>
                </a:lnTo>
                <a:lnTo>
                  <a:pt x="44" y="869"/>
                </a:lnTo>
                <a:lnTo>
                  <a:pt x="38" y="870"/>
                </a:lnTo>
                <a:lnTo>
                  <a:pt x="24" y="870"/>
                </a:lnTo>
                <a:lnTo>
                  <a:pt x="20" y="869"/>
                </a:lnTo>
                <a:lnTo>
                  <a:pt x="16" y="868"/>
                </a:lnTo>
                <a:lnTo>
                  <a:pt x="11" y="866"/>
                </a:lnTo>
                <a:lnTo>
                  <a:pt x="7" y="864"/>
                </a:lnTo>
                <a:lnTo>
                  <a:pt x="3" y="860"/>
                </a:lnTo>
                <a:lnTo>
                  <a:pt x="1" y="855"/>
                </a:lnTo>
                <a:lnTo>
                  <a:pt x="0" y="848"/>
                </a:lnTo>
                <a:lnTo>
                  <a:pt x="0" y="845"/>
                </a:lnTo>
                <a:lnTo>
                  <a:pt x="1" y="839"/>
                </a:lnTo>
                <a:lnTo>
                  <a:pt x="3" y="831"/>
                </a:lnTo>
                <a:lnTo>
                  <a:pt x="6" y="821"/>
                </a:lnTo>
                <a:lnTo>
                  <a:pt x="9" y="809"/>
                </a:lnTo>
                <a:lnTo>
                  <a:pt x="14" y="796"/>
                </a:lnTo>
                <a:lnTo>
                  <a:pt x="19" y="781"/>
                </a:lnTo>
                <a:lnTo>
                  <a:pt x="25" y="765"/>
                </a:lnTo>
                <a:lnTo>
                  <a:pt x="33" y="748"/>
                </a:lnTo>
                <a:lnTo>
                  <a:pt x="40" y="730"/>
                </a:lnTo>
                <a:lnTo>
                  <a:pt x="49" y="712"/>
                </a:lnTo>
                <a:lnTo>
                  <a:pt x="59" y="694"/>
                </a:lnTo>
                <a:lnTo>
                  <a:pt x="69" y="675"/>
                </a:lnTo>
                <a:lnTo>
                  <a:pt x="81" y="656"/>
                </a:lnTo>
                <a:lnTo>
                  <a:pt x="93" y="637"/>
                </a:lnTo>
                <a:lnTo>
                  <a:pt x="107" y="619"/>
                </a:lnTo>
                <a:lnTo>
                  <a:pt x="121" y="601"/>
                </a:lnTo>
                <a:lnTo>
                  <a:pt x="137" y="584"/>
                </a:lnTo>
                <a:lnTo>
                  <a:pt x="153" y="568"/>
                </a:lnTo>
                <a:lnTo>
                  <a:pt x="170" y="553"/>
                </a:lnTo>
                <a:lnTo>
                  <a:pt x="189" y="540"/>
                </a:lnTo>
                <a:lnTo>
                  <a:pt x="208" y="527"/>
                </a:lnTo>
                <a:lnTo>
                  <a:pt x="228" y="517"/>
                </a:lnTo>
                <a:lnTo>
                  <a:pt x="250" y="509"/>
                </a:lnTo>
                <a:lnTo>
                  <a:pt x="272" y="503"/>
                </a:lnTo>
                <a:lnTo>
                  <a:pt x="296" y="499"/>
                </a:lnTo>
                <a:lnTo>
                  <a:pt x="320" y="498"/>
                </a:lnTo>
                <a:close/>
                <a:moveTo>
                  <a:pt x="615" y="82"/>
                </a:moveTo>
                <a:lnTo>
                  <a:pt x="615" y="82"/>
                </a:lnTo>
                <a:lnTo>
                  <a:pt x="615" y="82"/>
                </a:lnTo>
                <a:close/>
                <a:moveTo>
                  <a:pt x="524" y="0"/>
                </a:moveTo>
                <a:lnTo>
                  <a:pt x="541" y="1"/>
                </a:lnTo>
                <a:lnTo>
                  <a:pt x="556" y="4"/>
                </a:lnTo>
                <a:lnTo>
                  <a:pt x="569" y="9"/>
                </a:lnTo>
                <a:lnTo>
                  <a:pt x="581" y="15"/>
                </a:lnTo>
                <a:lnTo>
                  <a:pt x="591" y="24"/>
                </a:lnTo>
                <a:lnTo>
                  <a:pt x="600" y="33"/>
                </a:lnTo>
                <a:lnTo>
                  <a:pt x="606" y="44"/>
                </a:lnTo>
                <a:lnTo>
                  <a:pt x="611" y="56"/>
                </a:lnTo>
                <a:lnTo>
                  <a:pt x="614" y="69"/>
                </a:lnTo>
                <a:lnTo>
                  <a:pt x="615" y="82"/>
                </a:lnTo>
                <a:lnTo>
                  <a:pt x="614" y="98"/>
                </a:lnTo>
                <a:lnTo>
                  <a:pt x="609" y="114"/>
                </a:lnTo>
                <a:lnTo>
                  <a:pt x="603" y="129"/>
                </a:lnTo>
                <a:lnTo>
                  <a:pt x="595" y="143"/>
                </a:lnTo>
                <a:lnTo>
                  <a:pt x="584" y="155"/>
                </a:lnTo>
                <a:lnTo>
                  <a:pt x="572" y="166"/>
                </a:lnTo>
                <a:lnTo>
                  <a:pt x="559" y="176"/>
                </a:lnTo>
                <a:lnTo>
                  <a:pt x="545" y="184"/>
                </a:lnTo>
                <a:lnTo>
                  <a:pt x="531" y="191"/>
                </a:lnTo>
                <a:lnTo>
                  <a:pt x="516" y="196"/>
                </a:lnTo>
                <a:lnTo>
                  <a:pt x="501" y="199"/>
                </a:lnTo>
                <a:lnTo>
                  <a:pt x="487" y="200"/>
                </a:lnTo>
                <a:lnTo>
                  <a:pt x="471" y="199"/>
                </a:lnTo>
                <a:lnTo>
                  <a:pt x="456" y="196"/>
                </a:lnTo>
                <a:lnTo>
                  <a:pt x="442" y="191"/>
                </a:lnTo>
                <a:lnTo>
                  <a:pt x="431" y="184"/>
                </a:lnTo>
                <a:lnTo>
                  <a:pt x="420" y="176"/>
                </a:lnTo>
                <a:lnTo>
                  <a:pt x="412" y="167"/>
                </a:lnTo>
                <a:lnTo>
                  <a:pt x="405" y="156"/>
                </a:lnTo>
                <a:lnTo>
                  <a:pt x="400" y="144"/>
                </a:lnTo>
                <a:lnTo>
                  <a:pt x="397" y="131"/>
                </a:lnTo>
                <a:lnTo>
                  <a:pt x="396" y="118"/>
                </a:lnTo>
                <a:lnTo>
                  <a:pt x="398" y="100"/>
                </a:lnTo>
                <a:lnTo>
                  <a:pt x="403" y="82"/>
                </a:lnTo>
                <a:lnTo>
                  <a:pt x="412" y="65"/>
                </a:lnTo>
                <a:lnTo>
                  <a:pt x="423" y="50"/>
                </a:lnTo>
                <a:lnTo>
                  <a:pt x="436" y="36"/>
                </a:lnTo>
                <a:lnTo>
                  <a:pt x="452" y="24"/>
                </a:lnTo>
                <a:lnTo>
                  <a:pt x="469" y="14"/>
                </a:lnTo>
                <a:lnTo>
                  <a:pt x="486" y="6"/>
                </a:lnTo>
                <a:lnTo>
                  <a:pt x="505" y="1"/>
                </a:lnTo>
                <a:lnTo>
                  <a:pt x="52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" name="Freeform 11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7299081" y="2096530"/>
            <a:ext cx="284761" cy="480658"/>
          </a:xfrm>
          <a:custGeom>
            <a:avLst/>
            <a:gdLst/>
            <a:ahLst/>
            <a:cxnLst>
              <a:cxn ang="0">
                <a:pos x="795" y="514"/>
              </a:cxn>
              <a:cxn ang="0">
                <a:pos x="881" y="560"/>
              </a:cxn>
              <a:cxn ang="0">
                <a:pos x="937" y="637"/>
              </a:cxn>
              <a:cxn ang="0">
                <a:pos x="951" y="719"/>
              </a:cxn>
              <a:cxn ang="0">
                <a:pos x="944" y="779"/>
              </a:cxn>
              <a:cxn ang="0">
                <a:pos x="676" y="1718"/>
              </a:cxn>
              <a:cxn ang="0">
                <a:pos x="591" y="1838"/>
              </a:cxn>
              <a:cxn ang="0">
                <a:pos x="477" y="1924"/>
              </a:cxn>
              <a:cxn ang="0">
                <a:pos x="349" y="1976"/>
              </a:cxn>
              <a:cxn ang="0">
                <a:pos x="225" y="1994"/>
              </a:cxn>
              <a:cxn ang="0">
                <a:pos x="119" y="1980"/>
              </a:cxn>
              <a:cxn ang="0">
                <a:pos x="40" y="1939"/>
              </a:cxn>
              <a:cxn ang="0">
                <a:pos x="2" y="1873"/>
              </a:cxn>
              <a:cxn ang="0">
                <a:pos x="15" y="1793"/>
              </a:cxn>
              <a:cxn ang="0">
                <a:pos x="67" y="1741"/>
              </a:cxn>
              <a:cxn ang="0">
                <a:pos x="137" y="1722"/>
              </a:cxn>
              <a:cxn ang="0">
                <a:pos x="200" y="1740"/>
              </a:cxn>
              <a:cxn ang="0">
                <a:pos x="229" y="1780"/>
              </a:cxn>
              <a:cxn ang="0">
                <a:pos x="228" y="1831"/>
              </a:cxn>
              <a:cxn ang="0">
                <a:pos x="193" y="1888"/>
              </a:cxn>
              <a:cxn ang="0">
                <a:pos x="120" y="1926"/>
              </a:cxn>
              <a:cxn ang="0">
                <a:pos x="196" y="1943"/>
              </a:cxn>
              <a:cxn ang="0">
                <a:pos x="277" y="1936"/>
              </a:cxn>
              <a:cxn ang="0">
                <a:pos x="387" y="1879"/>
              </a:cxn>
              <a:cxn ang="0">
                <a:pos x="475" y="1776"/>
              </a:cxn>
              <a:cxn ang="0">
                <a:pos x="533" y="1640"/>
              </a:cxn>
              <a:cxn ang="0">
                <a:pos x="782" y="747"/>
              </a:cxn>
              <a:cxn ang="0">
                <a:pos x="791" y="659"/>
              </a:cxn>
              <a:cxn ang="0">
                <a:pos x="780" y="593"/>
              </a:cxn>
              <a:cxn ang="0">
                <a:pos x="753" y="562"/>
              </a:cxn>
              <a:cxn ang="0">
                <a:pos x="719" y="553"/>
              </a:cxn>
              <a:cxn ang="0">
                <a:pos x="624" y="572"/>
              </a:cxn>
              <a:cxn ang="0">
                <a:pos x="520" y="641"/>
              </a:cxn>
              <a:cxn ang="0">
                <a:pos x="437" y="747"/>
              </a:cxn>
              <a:cxn ang="0">
                <a:pos x="383" y="850"/>
              </a:cxn>
              <a:cxn ang="0">
                <a:pos x="363" y="876"/>
              </a:cxn>
              <a:cxn ang="0">
                <a:pos x="339" y="880"/>
              </a:cxn>
              <a:cxn ang="0">
                <a:pos x="319" y="875"/>
              </a:cxn>
              <a:cxn ang="0">
                <a:pos x="310" y="854"/>
              </a:cxn>
              <a:cxn ang="0">
                <a:pos x="330" y="807"/>
              </a:cxn>
              <a:cxn ang="0">
                <a:pos x="375" y="729"/>
              </a:cxn>
              <a:cxn ang="0">
                <a:pos x="445" y="640"/>
              </a:cxn>
              <a:cxn ang="0">
                <a:pos x="538" y="560"/>
              </a:cxn>
              <a:cxn ang="0">
                <a:pos x="652" y="510"/>
              </a:cxn>
              <a:cxn ang="0">
                <a:pos x="969" y="2"/>
              </a:cxn>
              <a:cxn ang="0">
                <a:pos x="1026" y="31"/>
              </a:cxn>
              <a:cxn ang="0">
                <a:pos x="1047" y="84"/>
              </a:cxn>
              <a:cxn ang="0">
                <a:pos x="1012" y="159"/>
              </a:cxn>
              <a:cxn ang="0">
                <a:pos x="930" y="202"/>
              </a:cxn>
              <a:cxn ang="0">
                <a:pos x="857" y="192"/>
              </a:cxn>
              <a:cxn ang="0">
                <a:pos x="818" y="150"/>
              </a:cxn>
              <a:cxn ang="0">
                <a:pos x="820" y="84"/>
              </a:cxn>
              <a:cxn ang="0">
                <a:pos x="867" y="29"/>
              </a:cxn>
              <a:cxn ang="0">
                <a:pos x="933" y="2"/>
              </a:cxn>
            </a:cxnLst>
            <a:rect l="0" t="0" r="r" b="b"/>
            <a:pathLst>
              <a:path w="1047" h="1994">
                <a:moveTo>
                  <a:pt x="718" y="503"/>
                </a:moveTo>
                <a:lnTo>
                  <a:pt x="745" y="505"/>
                </a:lnTo>
                <a:lnTo>
                  <a:pt x="770" y="509"/>
                </a:lnTo>
                <a:lnTo>
                  <a:pt x="795" y="514"/>
                </a:lnTo>
                <a:lnTo>
                  <a:pt x="818" y="522"/>
                </a:lnTo>
                <a:lnTo>
                  <a:pt x="841" y="533"/>
                </a:lnTo>
                <a:lnTo>
                  <a:pt x="862" y="545"/>
                </a:lnTo>
                <a:lnTo>
                  <a:pt x="881" y="560"/>
                </a:lnTo>
                <a:lnTo>
                  <a:pt x="898" y="576"/>
                </a:lnTo>
                <a:lnTo>
                  <a:pt x="914" y="595"/>
                </a:lnTo>
                <a:lnTo>
                  <a:pt x="926" y="615"/>
                </a:lnTo>
                <a:lnTo>
                  <a:pt x="937" y="637"/>
                </a:lnTo>
                <a:lnTo>
                  <a:pt x="944" y="661"/>
                </a:lnTo>
                <a:lnTo>
                  <a:pt x="949" y="686"/>
                </a:lnTo>
                <a:lnTo>
                  <a:pt x="951" y="714"/>
                </a:lnTo>
                <a:lnTo>
                  <a:pt x="951" y="719"/>
                </a:lnTo>
                <a:lnTo>
                  <a:pt x="950" y="729"/>
                </a:lnTo>
                <a:lnTo>
                  <a:pt x="949" y="743"/>
                </a:lnTo>
                <a:lnTo>
                  <a:pt x="947" y="759"/>
                </a:lnTo>
                <a:lnTo>
                  <a:pt x="944" y="779"/>
                </a:lnTo>
                <a:lnTo>
                  <a:pt x="939" y="801"/>
                </a:lnTo>
                <a:lnTo>
                  <a:pt x="702" y="1646"/>
                </a:lnTo>
                <a:lnTo>
                  <a:pt x="690" y="1683"/>
                </a:lnTo>
                <a:lnTo>
                  <a:pt x="676" y="1718"/>
                </a:lnTo>
                <a:lnTo>
                  <a:pt x="658" y="1751"/>
                </a:lnTo>
                <a:lnTo>
                  <a:pt x="638" y="1782"/>
                </a:lnTo>
                <a:lnTo>
                  <a:pt x="615" y="1811"/>
                </a:lnTo>
                <a:lnTo>
                  <a:pt x="591" y="1838"/>
                </a:lnTo>
                <a:lnTo>
                  <a:pt x="564" y="1862"/>
                </a:lnTo>
                <a:lnTo>
                  <a:pt x="536" y="1885"/>
                </a:lnTo>
                <a:lnTo>
                  <a:pt x="507" y="1905"/>
                </a:lnTo>
                <a:lnTo>
                  <a:pt x="477" y="1924"/>
                </a:lnTo>
                <a:lnTo>
                  <a:pt x="445" y="1940"/>
                </a:lnTo>
                <a:lnTo>
                  <a:pt x="414" y="1955"/>
                </a:lnTo>
                <a:lnTo>
                  <a:pt x="382" y="1967"/>
                </a:lnTo>
                <a:lnTo>
                  <a:pt x="349" y="1976"/>
                </a:lnTo>
                <a:lnTo>
                  <a:pt x="317" y="1984"/>
                </a:lnTo>
                <a:lnTo>
                  <a:pt x="286" y="1990"/>
                </a:lnTo>
                <a:lnTo>
                  <a:pt x="255" y="1993"/>
                </a:lnTo>
                <a:lnTo>
                  <a:pt x="225" y="1994"/>
                </a:lnTo>
                <a:lnTo>
                  <a:pt x="197" y="1993"/>
                </a:lnTo>
                <a:lnTo>
                  <a:pt x="170" y="1990"/>
                </a:lnTo>
                <a:lnTo>
                  <a:pt x="144" y="1986"/>
                </a:lnTo>
                <a:lnTo>
                  <a:pt x="119" y="1980"/>
                </a:lnTo>
                <a:lnTo>
                  <a:pt x="96" y="1972"/>
                </a:lnTo>
                <a:lnTo>
                  <a:pt x="76" y="1963"/>
                </a:lnTo>
                <a:lnTo>
                  <a:pt x="57" y="1952"/>
                </a:lnTo>
                <a:lnTo>
                  <a:pt x="40" y="1939"/>
                </a:lnTo>
                <a:lnTo>
                  <a:pt x="26" y="1925"/>
                </a:lnTo>
                <a:lnTo>
                  <a:pt x="16" y="1909"/>
                </a:lnTo>
                <a:lnTo>
                  <a:pt x="7" y="1891"/>
                </a:lnTo>
                <a:lnTo>
                  <a:pt x="2" y="1873"/>
                </a:lnTo>
                <a:lnTo>
                  <a:pt x="0" y="1853"/>
                </a:lnTo>
                <a:lnTo>
                  <a:pt x="2" y="1831"/>
                </a:lnTo>
                <a:lnTo>
                  <a:pt x="7" y="1811"/>
                </a:lnTo>
                <a:lnTo>
                  <a:pt x="15" y="1793"/>
                </a:lnTo>
                <a:lnTo>
                  <a:pt x="25" y="1777"/>
                </a:lnTo>
                <a:lnTo>
                  <a:pt x="37" y="1762"/>
                </a:lnTo>
                <a:lnTo>
                  <a:pt x="51" y="1750"/>
                </a:lnTo>
                <a:lnTo>
                  <a:pt x="67" y="1741"/>
                </a:lnTo>
                <a:lnTo>
                  <a:pt x="84" y="1733"/>
                </a:lnTo>
                <a:lnTo>
                  <a:pt x="101" y="1727"/>
                </a:lnTo>
                <a:lnTo>
                  <a:pt x="119" y="1724"/>
                </a:lnTo>
                <a:lnTo>
                  <a:pt x="137" y="1722"/>
                </a:lnTo>
                <a:lnTo>
                  <a:pt x="156" y="1724"/>
                </a:lnTo>
                <a:lnTo>
                  <a:pt x="172" y="1728"/>
                </a:lnTo>
                <a:lnTo>
                  <a:pt x="187" y="1733"/>
                </a:lnTo>
                <a:lnTo>
                  <a:pt x="200" y="1740"/>
                </a:lnTo>
                <a:lnTo>
                  <a:pt x="210" y="1749"/>
                </a:lnTo>
                <a:lnTo>
                  <a:pt x="219" y="1759"/>
                </a:lnTo>
                <a:lnTo>
                  <a:pt x="225" y="1769"/>
                </a:lnTo>
                <a:lnTo>
                  <a:pt x="229" y="1780"/>
                </a:lnTo>
                <a:lnTo>
                  <a:pt x="232" y="1791"/>
                </a:lnTo>
                <a:lnTo>
                  <a:pt x="233" y="1802"/>
                </a:lnTo>
                <a:lnTo>
                  <a:pt x="231" y="1817"/>
                </a:lnTo>
                <a:lnTo>
                  <a:pt x="228" y="1831"/>
                </a:lnTo>
                <a:lnTo>
                  <a:pt x="223" y="1847"/>
                </a:lnTo>
                <a:lnTo>
                  <a:pt x="215" y="1861"/>
                </a:lnTo>
                <a:lnTo>
                  <a:pt x="205" y="1875"/>
                </a:lnTo>
                <a:lnTo>
                  <a:pt x="193" y="1888"/>
                </a:lnTo>
                <a:lnTo>
                  <a:pt x="178" y="1900"/>
                </a:lnTo>
                <a:lnTo>
                  <a:pt x="161" y="1910"/>
                </a:lnTo>
                <a:lnTo>
                  <a:pt x="142" y="1919"/>
                </a:lnTo>
                <a:lnTo>
                  <a:pt x="120" y="1926"/>
                </a:lnTo>
                <a:lnTo>
                  <a:pt x="142" y="1933"/>
                </a:lnTo>
                <a:lnTo>
                  <a:pt x="162" y="1938"/>
                </a:lnTo>
                <a:lnTo>
                  <a:pt x="181" y="1941"/>
                </a:lnTo>
                <a:lnTo>
                  <a:pt x="196" y="1943"/>
                </a:lnTo>
                <a:lnTo>
                  <a:pt x="208" y="1944"/>
                </a:lnTo>
                <a:lnTo>
                  <a:pt x="216" y="1944"/>
                </a:lnTo>
                <a:lnTo>
                  <a:pt x="247" y="1942"/>
                </a:lnTo>
                <a:lnTo>
                  <a:pt x="277" y="1936"/>
                </a:lnTo>
                <a:lnTo>
                  <a:pt x="306" y="1927"/>
                </a:lnTo>
                <a:lnTo>
                  <a:pt x="334" y="1914"/>
                </a:lnTo>
                <a:lnTo>
                  <a:pt x="361" y="1898"/>
                </a:lnTo>
                <a:lnTo>
                  <a:pt x="387" y="1879"/>
                </a:lnTo>
                <a:lnTo>
                  <a:pt x="411" y="1857"/>
                </a:lnTo>
                <a:lnTo>
                  <a:pt x="434" y="1833"/>
                </a:lnTo>
                <a:lnTo>
                  <a:pt x="455" y="1805"/>
                </a:lnTo>
                <a:lnTo>
                  <a:pt x="475" y="1776"/>
                </a:lnTo>
                <a:lnTo>
                  <a:pt x="493" y="1745"/>
                </a:lnTo>
                <a:lnTo>
                  <a:pt x="508" y="1711"/>
                </a:lnTo>
                <a:lnTo>
                  <a:pt x="522" y="1676"/>
                </a:lnTo>
                <a:lnTo>
                  <a:pt x="533" y="1640"/>
                </a:lnTo>
                <a:lnTo>
                  <a:pt x="534" y="1638"/>
                </a:lnTo>
                <a:lnTo>
                  <a:pt x="775" y="778"/>
                </a:lnTo>
                <a:lnTo>
                  <a:pt x="778" y="762"/>
                </a:lnTo>
                <a:lnTo>
                  <a:pt x="782" y="747"/>
                </a:lnTo>
                <a:lnTo>
                  <a:pt x="788" y="716"/>
                </a:lnTo>
                <a:lnTo>
                  <a:pt x="790" y="699"/>
                </a:lnTo>
                <a:lnTo>
                  <a:pt x="790" y="680"/>
                </a:lnTo>
                <a:lnTo>
                  <a:pt x="791" y="659"/>
                </a:lnTo>
                <a:lnTo>
                  <a:pt x="790" y="638"/>
                </a:lnTo>
                <a:lnTo>
                  <a:pt x="788" y="621"/>
                </a:lnTo>
                <a:lnTo>
                  <a:pt x="785" y="606"/>
                </a:lnTo>
                <a:lnTo>
                  <a:pt x="780" y="593"/>
                </a:lnTo>
                <a:lnTo>
                  <a:pt x="774" y="583"/>
                </a:lnTo>
                <a:lnTo>
                  <a:pt x="768" y="574"/>
                </a:lnTo>
                <a:lnTo>
                  <a:pt x="761" y="567"/>
                </a:lnTo>
                <a:lnTo>
                  <a:pt x="753" y="562"/>
                </a:lnTo>
                <a:lnTo>
                  <a:pt x="745" y="559"/>
                </a:lnTo>
                <a:lnTo>
                  <a:pt x="736" y="556"/>
                </a:lnTo>
                <a:lnTo>
                  <a:pt x="728" y="555"/>
                </a:lnTo>
                <a:lnTo>
                  <a:pt x="719" y="553"/>
                </a:lnTo>
                <a:lnTo>
                  <a:pt x="711" y="553"/>
                </a:lnTo>
                <a:lnTo>
                  <a:pt x="681" y="555"/>
                </a:lnTo>
                <a:lnTo>
                  <a:pt x="652" y="562"/>
                </a:lnTo>
                <a:lnTo>
                  <a:pt x="624" y="572"/>
                </a:lnTo>
                <a:lnTo>
                  <a:pt x="596" y="584"/>
                </a:lnTo>
                <a:lnTo>
                  <a:pt x="570" y="601"/>
                </a:lnTo>
                <a:lnTo>
                  <a:pt x="545" y="620"/>
                </a:lnTo>
                <a:lnTo>
                  <a:pt x="520" y="641"/>
                </a:lnTo>
                <a:lnTo>
                  <a:pt x="497" y="666"/>
                </a:lnTo>
                <a:lnTo>
                  <a:pt x="475" y="691"/>
                </a:lnTo>
                <a:lnTo>
                  <a:pt x="455" y="718"/>
                </a:lnTo>
                <a:lnTo>
                  <a:pt x="437" y="747"/>
                </a:lnTo>
                <a:lnTo>
                  <a:pt x="419" y="776"/>
                </a:lnTo>
                <a:lnTo>
                  <a:pt x="404" y="806"/>
                </a:lnTo>
                <a:lnTo>
                  <a:pt x="390" y="836"/>
                </a:lnTo>
                <a:lnTo>
                  <a:pt x="383" y="850"/>
                </a:lnTo>
                <a:lnTo>
                  <a:pt x="377" y="860"/>
                </a:lnTo>
                <a:lnTo>
                  <a:pt x="372" y="867"/>
                </a:lnTo>
                <a:lnTo>
                  <a:pt x="368" y="872"/>
                </a:lnTo>
                <a:lnTo>
                  <a:pt x="363" y="876"/>
                </a:lnTo>
                <a:lnTo>
                  <a:pt x="359" y="878"/>
                </a:lnTo>
                <a:lnTo>
                  <a:pt x="354" y="879"/>
                </a:lnTo>
                <a:lnTo>
                  <a:pt x="349" y="880"/>
                </a:lnTo>
                <a:lnTo>
                  <a:pt x="339" y="880"/>
                </a:lnTo>
                <a:lnTo>
                  <a:pt x="335" y="879"/>
                </a:lnTo>
                <a:lnTo>
                  <a:pt x="330" y="879"/>
                </a:lnTo>
                <a:lnTo>
                  <a:pt x="324" y="878"/>
                </a:lnTo>
                <a:lnTo>
                  <a:pt x="319" y="875"/>
                </a:lnTo>
                <a:lnTo>
                  <a:pt x="314" y="871"/>
                </a:lnTo>
                <a:lnTo>
                  <a:pt x="311" y="866"/>
                </a:lnTo>
                <a:lnTo>
                  <a:pt x="310" y="859"/>
                </a:lnTo>
                <a:lnTo>
                  <a:pt x="310" y="854"/>
                </a:lnTo>
                <a:lnTo>
                  <a:pt x="313" y="847"/>
                </a:lnTo>
                <a:lnTo>
                  <a:pt x="317" y="836"/>
                </a:lnTo>
                <a:lnTo>
                  <a:pt x="323" y="822"/>
                </a:lnTo>
                <a:lnTo>
                  <a:pt x="330" y="807"/>
                </a:lnTo>
                <a:lnTo>
                  <a:pt x="339" y="790"/>
                </a:lnTo>
                <a:lnTo>
                  <a:pt x="349" y="771"/>
                </a:lnTo>
                <a:lnTo>
                  <a:pt x="362" y="750"/>
                </a:lnTo>
                <a:lnTo>
                  <a:pt x="375" y="729"/>
                </a:lnTo>
                <a:lnTo>
                  <a:pt x="391" y="707"/>
                </a:lnTo>
                <a:lnTo>
                  <a:pt x="407" y="684"/>
                </a:lnTo>
                <a:lnTo>
                  <a:pt x="425" y="662"/>
                </a:lnTo>
                <a:lnTo>
                  <a:pt x="445" y="640"/>
                </a:lnTo>
                <a:lnTo>
                  <a:pt x="466" y="618"/>
                </a:lnTo>
                <a:lnTo>
                  <a:pt x="489" y="597"/>
                </a:lnTo>
                <a:lnTo>
                  <a:pt x="512" y="578"/>
                </a:lnTo>
                <a:lnTo>
                  <a:pt x="538" y="560"/>
                </a:lnTo>
                <a:lnTo>
                  <a:pt x="564" y="544"/>
                </a:lnTo>
                <a:lnTo>
                  <a:pt x="592" y="530"/>
                </a:lnTo>
                <a:lnTo>
                  <a:pt x="622" y="519"/>
                </a:lnTo>
                <a:lnTo>
                  <a:pt x="652" y="510"/>
                </a:lnTo>
                <a:lnTo>
                  <a:pt x="685" y="505"/>
                </a:lnTo>
                <a:lnTo>
                  <a:pt x="718" y="503"/>
                </a:lnTo>
                <a:close/>
                <a:moveTo>
                  <a:pt x="950" y="0"/>
                </a:moveTo>
                <a:lnTo>
                  <a:pt x="969" y="2"/>
                </a:lnTo>
                <a:lnTo>
                  <a:pt x="986" y="6"/>
                </a:lnTo>
                <a:lnTo>
                  <a:pt x="1002" y="12"/>
                </a:lnTo>
                <a:lnTo>
                  <a:pt x="1015" y="21"/>
                </a:lnTo>
                <a:lnTo>
                  <a:pt x="1026" y="31"/>
                </a:lnTo>
                <a:lnTo>
                  <a:pt x="1035" y="43"/>
                </a:lnTo>
                <a:lnTo>
                  <a:pt x="1041" y="56"/>
                </a:lnTo>
                <a:lnTo>
                  <a:pt x="1045" y="69"/>
                </a:lnTo>
                <a:lnTo>
                  <a:pt x="1047" y="84"/>
                </a:lnTo>
                <a:lnTo>
                  <a:pt x="1044" y="104"/>
                </a:lnTo>
                <a:lnTo>
                  <a:pt x="1037" y="124"/>
                </a:lnTo>
                <a:lnTo>
                  <a:pt x="1026" y="142"/>
                </a:lnTo>
                <a:lnTo>
                  <a:pt x="1012" y="159"/>
                </a:lnTo>
                <a:lnTo>
                  <a:pt x="994" y="174"/>
                </a:lnTo>
                <a:lnTo>
                  <a:pt x="974" y="186"/>
                </a:lnTo>
                <a:lnTo>
                  <a:pt x="953" y="195"/>
                </a:lnTo>
                <a:lnTo>
                  <a:pt x="930" y="202"/>
                </a:lnTo>
                <a:lnTo>
                  <a:pt x="906" y="203"/>
                </a:lnTo>
                <a:lnTo>
                  <a:pt x="888" y="202"/>
                </a:lnTo>
                <a:lnTo>
                  <a:pt x="872" y="198"/>
                </a:lnTo>
                <a:lnTo>
                  <a:pt x="857" y="192"/>
                </a:lnTo>
                <a:lnTo>
                  <a:pt x="844" y="184"/>
                </a:lnTo>
                <a:lnTo>
                  <a:pt x="833" y="174"/>
                </a:lnTo>
                <a:lnTo>
                  <a:pt x="825" y="162"/>
                </a:lnTo>
                <a:lnTo>
                  <a:pt x="818" y="150"/>
                </a:lnTo>
                <a:lnTo>
                  <a:pt x="815" y="135"/>
                </a:lnTo>
                <a:lnTo>
                  <a:pt x="813" y="120"/>
                </a:lnTo>
                <a:lnTo>
                  <a:pt x="816" y="102"/>
                </a:lnTo>
                <a:lnTo>
                  <a:pt x="820" y="84"/>
                </a:lnTo>
                <a:lnTo>
                  <a:pt x="829" y="68"/>
                </a:lnTo>
                <a:lnTo>
                  <a:pt x="839" y="53"/>
                </a:lnTo>
                <a:lnTo>
                  <a:pt x="852" y="40"/>
                </a:lnTo>
                <a:lnTo>
                  <a:pt x="867" y="29"/>
                </a:lnTo>
                <a:lnTo>
                  <a:pt x="882" y="19"/>
                </a:lnTo>
                <a:lnTo>
                  <a:pt x="899" y="11"/>
                </a:lnTo>
                <a:lnTo>
                  <a:pt x="916" y="5"/>
                </a:lnTo>
                <a:lnTo>
                  <a:pt x="933" y="2"/>
                </a:lnTo>
                <a:lnTo>
                  <a:pt x="95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509846" y="3249827"/>
            <a:ext cx="1138604" cy="55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Flux:</a:t>
            </a:r>
            <a:endParaRPr lang="en-US" sz="3200" baseline="-25000" dirty="0">
              <a:solidFill>
                <a:srgbClr val="FF0066"/>
              </a:solidFill>
            </a:endParaRPr>
          </a:p>
        </p:txBody>
      </p:sp>
      <p:grpSp>
        <p:nvGrpSpPr>
          <p:cNvPr id="6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6648450" y="3321908"/>
            <a:ext cx="2114550" cy="529429"/>
            <a:chOff x="4502" y="3210"/>
            <a:chExt cx="7947" cy="2245"/>
          </a:xfrm>
          <a:solidFill>
            <a:srgbClr val="FF0066"/>
          </a:solidFill>
        </p:grpSpPr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4502" y="3764"/>
              <a:ext cx="1147" cy="1524"/>
            </a:xfrm>
            <a:custGeom>
              <a:avLst/>
              <a:gdLst/>
              <a:ahLst/>
              <a:cxnLst>
                <a:cxn ang="0">
                  <a:pos x="481" y="5"/>
                </a:cxn>
                <a:cxn ang="0">
                  <a:pos x="572" y="43"/>
                </a:cxn>
                <a:cxn ang="0">
                  <a:pos x="643" y="113"/>
                </a:cxn>
                <a:cxn ang="0">
                  <a:pos x="696" y="204"/>
                </a:cxn>
                <a:cxn ang="0">
                  <a:pos x="748" y="349"/>
                </a:cxn>
                <a:cxn ang="0">
                  <a:pos x="786" y="513"/>
                </a:cxn>
                <a:cxn ang="0">
                  <a:pos x="801" y="642"/>
                </a:cxn>
                <a:cxn ang="0">
                  <a:pos x="804" y="728"/>
                </a:cxn>
                <a:cxn ang="0">
                  <a:pos x="938" y="379"/>
                </a:cxn>
                <a:cxn ang="0">
                  <a:pos x="1091" y="40"/>
                </a:cxn>
                <a:cxn ang="0">
                  <a:pos x="1109" y="27"/>
                </a:cxn>
                <a:cxn ang="0">
                  <a:pos x="1144" y="35"/>
                </a:cxn>
                <a:cxn ang="0">
                  <a:pos x="1147" y="48"/>
                </a:cxn>
                <a:cxn ang="0">
                  <a:pos x="1137" y="78"/>
                </a:cxn>
                <a:cxn ang="0">
                  <a:pos x="1117" y="121"/>
                </a:cxn>
                <a:cxn ang="0">
                  <a:pos x="1071" y="215"/>
                </a:cxn>
                <a:cxn ang="0">
                  <a:pos x="991" y="398"/>
                </a:cxn>
                <a:cxn ang="0">
                  <a:pos x="910" y="605"/>
                </a:cxn>
                <a:cxn ang="0">
                  <a:pos x="837" y="803"/>
                </a:cxn>
                <a:cxn ang="0">
                  <a:pos x="799" y="941"/>
                </a:cxn>
                <a:cxn ang="0">
                  <a:pos x="784" y="1027"/>
                </a:cxn>
                <a:cxn ang="0">
                  <a:pos x="764" y="1139"/>
                </a:cxn>
                <a:cxn ang="0">
                  <a:pos x="731" y="1293"/>
                </a:cxn>
                <a:cxn ang="0">
                  <a:pos x="696" y="1435"/>
                </a:cxn>
                <a:cxn ang="0">
                  <a:pos x="670" y="1500"/>
                </a:cxn>
                <a:cxn ang="0">
                  <a:pos x="640" y="1524"/>
                </a:cxn>
                <a:cxn ang="0">
                  <a:pos x="615" y="1502"/>
                </a:cxn>
                <a:cxn ang="0">
                  <a:pos x="615" y="1454"/>
                </a:cxn>
                <a:cxn ang="0">
                  <a:pos x="630" y="1363"/>
                </a:cxn>
                <a:cxn ang="0">
                  <a:pos x="658" y="1239"/>
                </a:cxn>
                <a:cxn ang="0">
                  <a:pos x="693" y="1107"/>
                </a:cxn>
                <a:cxn ang="0">
                  <a:pos x="726" y="984"/>
                </a:cxn>
                <a:cxn ang="0">
                  <a:pos x="741" y="932"/>
                </a:cxn>
                <a:cxn ang="0">
                  <a:pos x="748" y="865"/>
                </a:cxn>
                <a:cxn ang="0">
                  <a:pos x="754" y="715"/>
                </a:cxn>
                <a:cxn ang="0">
                  <a:pos x="743" y="572"/>
                </a:cxn>
                <a:cxn ang="0">
                  <a:pos x="723" y="467"/>
                </a:cxn>
                <a:cxn ang="0">
                  <a:pos x="688" y="368"/>
                </a:cxn>
                <a:cxn ang="0">
                  <a:pos x="635" y="279"/>
                </a:cxn>
                <a:cxn ang="0">
                  <a:pos x="562" y="209"/>
                </a:cxn>
                <a:cxn ang="0">
                  <a:pos x="459" y="172"/>
                </a:cxn>
                <a:cxn ang="0">
                  <a:pos x="388" y="166"/>
                </a:cxn>
                <a:cxn ang="0">
                  <a:pos x="340" y="172"/>
                </a:cxn>
                <a:cxn ang="0">
                  <a:pos x="269" y="191"/>
                </a:cxn>
                <a:cxn ang="0">
                  <a:pos x="189" y="236"/>
                </a:cxn>
                <a:cxn ang="0">
                  <a:pos x="113" y="314"/>
                </a:cxn>
                <a:cxn ang="0">
                  <a:pos x="53" y="435"/>
                </a:cxn>
                <a:cxn ang="0">
                  <a:pos x="27" y="446"/>
                </a:cxn>
                <a:cxn ang="0">
                  <a:pos x="2" y="435"/>
                </a:cxn>
                <a:cxn ang="0">
                  <a:pos x="2" y="400"/>
                </a:cxn>
                <a:cxn ang="0">
                  <a:pos x="27" y="328"/>
                </a:cxn>
                <a:cxn ang="0">
                  <a:pos x="78" y="234"/>
                </a:cxn>
                <a:cxn ang="0">
                  <a:pos x="151" y="137"/>
                </a:cxn>
                <a:cxn ang="0">
                  <a:pos x="244" y="56"/>
                </a:cxn>
                <a:cxn ang="0">
                  <a:pos x="363" y="8"/>
                </a:cxn>
              </a:cxnLst>
              <a:rect l="0" t="0" r="r" b="b"/>
              <a:pathLst>
                <a:path w="1147" h="1524">
                  <a:moveTo>
                    <a:pt x="428" y="0"/>
                  </a:moveTo>
                  <a:lnTo>
                    <a:pt x="481" y="5"/>
                  </a:lnTo>
                  <a:lnTo>
                    <a:pt x="529" y="19"/>
                  </a:lnTo>
                  <a:lnTo>
                    <a:pt x="572" y="43"/>
                  </a:lnTo>
                  <a:lnTo>
                    <a:pt x="610" y="75"/>
                  </a:lnTo>
                  <a:lnTo>
                    <a:pt x="643" y="113"/>
                  </a:lnTo>
                  <a:lnTo>
                    <a:pt x="670" y="156"/>
                  </a:lnTo>
                  <a:lnTo>
                    <a:pt x="696" y="204"/>
                  </a:lnTo>
                  <a:lnTo>
                    <a:pt x="716" y="255"/>
                  </a:lnTo>
                  <a:lnTo>
                    <a:pt x="748" y="349"/>
                  </a:lnTo>
                  <a:lnTo>
                    <a:pt x="771" y="435"/>
                  </a:lnTo>
                  <a:lnTo>
                    <a:pt x="786" y="513"/>
                  </a:lnTo>
                  <a:lnTo>
                    <a:pt x="796" y="583"/>
                  </a:lnTo>
                  <a:lnTo>
                    <a:pt x="801" y="642"/>
                  </a:lnTo>
                  <a:lnTo>
                    <a:pt x="804" y="691"/>
                  </a:lnTo>
                  <a:lnTo>
                    <a:pt x="804" y="728"/>
                  </a:lnTo>
                  <a:lnTo>
                    <a:pt x="870" y="553"/>
                  </a:lnTo>
                  <a:lnTo>
                    <a:pt x="938" y="379"/>
                  </a:lnTo>
                  <a:lnTo>
                    <a:pt x="1011" y="209"/>
                  </a:lnTo>
                  <a:lnTo>
                    <a:pt x="1091" y="40"/>
                  </a:lnTo>
                  <a:lnTo>
                    <a:pt x="1102" y="29"/>
                  </a:lnTo>
                  <a:lnTo>
                    <a:pt x="1109" y="27"/>
                  </a:lnTo>
                  <a:lnTo>
                    <a:pt x="1129" y="27"/>
                  </a:lnTo>
                  <a:lnTo>
                    <a:pt x="1144" y="35"/>
                  </a:lnTo>
                  <a:lnTo>
                    <a:pt x="1147" y="40"/>
                  </a:lnTo>
                  <a:lnTo>
                    <a:pt x="1147" y="48"/>
                  </a:lnTo>
                  <a:lnTo>
                    <a:pt x="1144" y="59"/>
                  </a:lnTo>
                  <a:lnTo>
                    <a:pt x="1137" y="78"/>
                  </a:lnTo>
                  <a:lnTo>
                    <a:pt x="1127" y="97"/>
                  </a:lnTo>
                  <a:lnTo>
                    <a:pt x="1117" y="121"/>
                  </a:lnTo>
                  <a:lnTo>
                    <a:pt x="1107" y="140"/>
                  </a:lnTo>
                  <a:lnTo>
                    <a:pt x="1071" y="215"/>
                  </a:lnTo>
                  <a:lnTo>
                    <a:pt x="1033" y="304"/>
                  </a:lnTo>
                  <a:lnTo>
                    <a:pt x="991" y="398"/>
                  </a:lnTo>
                  <a:lnTo>
                    <a:pt x="950" y="500"/>
                  </a:lnTo>
                  <a:lnTo>
                    <a:pt x="910" y="605"/>
                  </a:lnTo>
                  <a:lnTo>
                    <a:pt x="872" y="707"/>
                  </a:lnTo>
                  <a:lnTo>
                    <a:pt x="837" y="803"/>
                  </a:lnTo>
                  <a:lnTo>
                    <a:pt x="809" y="895"/>
                  </a:lnTo>
                  <a:lnTo>
                    <a:pt x="799" y="941"/>
                  </a:lnTo>
                  <a:lnTo>
                    <a:pt x="791" y="986"/>
                  </a:lnTo>
                  <a:lnTo>
                    <a:pt x="784" y="1027"/>
                  </a:lnTo>
                  <a:lnTo>
                    <a:pt x="776" y="1078"/>
                  </a:lnTo>
                  <a:lnTo>
                    <a:pt x="764" y="1139"/>
                  </a:lnTo>
                  <a:lnTo>
                    <a:pt x="748" y="1212"/>
                  </a:lnTo>
                  <a:lnTo>
                    <a:pt x="731" y="1293"/>
                  </a:lnTo>
                  <a:lnTo>
                    <a:pt x="708" y="1387"/>
                  </a:lnTo>
                  <a:lnTo>
                    <a:pt x="696" y="1435"/>
                  </a:lnTo>
                  <a:lnTo>
                    <a:pt x="683" y="1473"/>
                  </a:lnTo>
                  <a:lnTo>
                    <a:pt x="670" y="1500"/>
                  </a:lnTo>
                  <a:lnTo>
                    <a:pt x="655" y="1519"/>
                  </a:lnTo>
                  <a:lnTo>
                    <a:pt x="640" y="1524"/>
                  </a:lnTo>
                  <a:lnTo>
                    <a:pt x="625" y="1519"/>
                  </a:lnTo>
                  <a:lnTo>
                    <a:pt x="615" y="1502"/>
                  </a:lnTo>
                  <a:lnTo>
                    <a:pt x="612" y="1481"/>
                  </a:lnTo>
                  <a:lnTo>
                    <a:pt x="615" y="1454"/>
                  </a:lnTo>
                  <a:lnTo>
                    <a:pt x="620" y="1414"/>
                  </a:lnTo>
                  <a:lnTo>
                    <a:pt x="630" y="1363"/>
                  </a:lnTo>
                  <a:lnTo>
                    <a:pt x="645" y="1303"/>
                  </a:lnTo>
                  <a:lnTo>
                    <a:pt x="658" y="1239"/>
                  </a:lnTo>
                  <a:lnTo>
                    <a:pt x="675" y="1174"/>
                  </a:lnTo>
                  <a:lnTo>
                    <a:pt x="693" y="1107"/>
                  </a:lnTo>
                  <a:lnTo>
                    <a:pt x="708" y="1043"/>
                  </a:lnTo>
                  <a:lnTo>
                    <a:pt x="726" y="984"/>
                  </a:lnTo>
                  <a:lnTo>
                    <a:pt x="733" y="959"/>
                  </a:lnTo>
                  <a:lnTo>
                    <a:pt x="741" y="932"/>
                  </a:lnTo>
                  <a:lnTo>
                    <a:pt x="746" y="903"/>
                  </a:lnTo>
                  <a:lnTo>
                    <a:pt x="748" y="865"/>
                  </a:lnTo>
                  <a:lnTo>
                    <a:pt x="754" y="817"/>
                  </a:lnTo>
                  <a:lnTo>
                    <a:pt x="754" y="715"/>
                  </a:lnTo>
                  <a:lnTo>
                    <a:pt x="748" y="623"/>
                  </a:lnTo>
                  <a:lnTo>
                    <a:pt x="743" y="572"/>
                  </a:lnTo>
                  <a:lnTo>
                    <a:pt x="733" y="521"/>
                  </a:lnTo>
                  <a:lnTo>
                    <a:pt x="723" y="467"/>
                  </a:lnTo>
                  <a:lnTo>
                    <a:pt x="708" y="416"/>
                  </a:lnTo>
                  <a:lnTo>
                    <a:pt x="688" y="368"/>
                  </a:lnTo>
                  <a:lnTo>
                    <a:pt x="665" y="320"/>
                  </a:lnTo>
                  <a:lnTo>
                    <a:pt x="635" y="279"/>
                  </a:lnTo>
                  <a:lnTo>
                    <a:pt x="602" y="242"/>
                  </a:lnTo>
                  <a:lnTo>
                    <a:pt x="562" y="209"/>
                  </a:lnTo>
                  <a:lnTo>
                    <a:pt x="514" y="185"/>
                  </a:lnTo>
                  <a:lnTo>
                    <a:pt x="459" y="172"/>
                  </a:lnTo>
                  <a:lnTo>
                    <a:pt x="398" y="166"/>
                  </a:lnTo>
                  <a:lnTo>
                    <a:pt x="388" y="166"/>
                  </a:lnTo>
                  <a:lnTo>
                    <a:pt x="368" y="169"/>
                  </a:lnTo>
                  <a:lnTo>
                    <a:pt x="340" y="172"/>
                  </a:lnTo>
                  <a:lnTo>
                    <a:pt x="305" y="180"/>
                  </a:lnTo>
                  <a:lnTo>
                    <a:pt x="269" y="191"/>
                  </a:lnTo>
                  <a:lnTo>
                    <a:pt x="229" y="209"/>
                  </a:lnTo>
                  <a:lnTo>
                    <a:pt x="189" y="236"/>
                  </a:lnTo>
                  <a:lnTo>
                    <a:pt x="148" y="269"/>
                  </a:lnTo>
                  <a:lnTo>
                    <a:pt x="113" y="314"/>
                  </a:lnTo>
                  <a:lnTo>
                    <a:pt x="80" y="368"/>
                  </a:lnTo>
                  <a:lnTo>
                    <a:pt x="53" y="435"/>
                  </a:lnTo>
                  <a:lnTo>
                    <a:pt x="45" y="446"/>
                  </a:lnTo>
                  <a:lnTo>
                    <a:pt x="27" y="446"/>
                  </a:lnTo>
                  <a:lnTo>
                    <a:pt x="12" y="443"/>
                  </a:lnTo>
                  <a:lnTo>
                    <a:pt x="2" y="435"/>
                  </a:lnTo>
                  <a:lnTo>
                    <a:pt x="0" y="422"/>
                  </a:lnTo>
                  <a:lnTo>
                    <a:pt x="2" y="400"/>
                  </a:lnTo>
                  <a:lnTo>
                    <a:pt x="12" y="368"/>
                  </a:lnTo>
                  <a:lnTo>
                    <a:pt x="27" y="328"/>
                  </a:lnTo>
                  <a:lnTo>
                    <a:pt x="50" y="282"/>
                  </a:lnTo>
                  <a:lnTo>
                    <a:pt x="78" y="234"/>
                  </a:lnTo>
                  <a:lnTo>
                    <a:pt x="111" y="185"/>
                  </a:lnTo>
                  <a:lnTo>
                    <a:pt x="151" y="137"/>
                  </a:lnTo>
                  <a:lnTo>
                    <a:pt x="194" y="94"/>
                  </a:lnTo>
                  <a:lnTo>
                    <a:pt x="244" y="56"/>
                  </a:lnTo>
                  <a:lnTo>
                    <a:pt x="302" y="27"/>
                  </a:lnTo>
                  <a:lnTo>
                    <a:pt x="363" y="8"/>
                  </a:lnTo>
                  <a:lnTo>
                    <a:pt x="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 noEditPoints="1"/>
            </p:cNvSpPr>
            <p:nvPr/>
          </p:nvSpPr>
          <p:spPr bwMode="auto">
            <a:xfrm>
              <a:off x="5664" y="4035"/>
              <a:ext cx="472" cy="1102"/>
            </a:xfrm>
            <a:custGeom>
              <a:avLst/>
              <a:gdLst/>
              <a:ahLst/>
              <a:cxnLst>
                <a:cxn ang="0">
                  <a:pos x="275" y="377"/>
                </a:cxn>
                <a:cxn ang="0">
                  <a:pos x="343" y="428"/>
                </a:cxn>
                <a:cxn ang="0">
                  <a:pos x="371" y="508"/>
                </a:cxn>
                <a:cxn ang="0">
                  <a:pos x="366" y="543"/>
                </a:cxn>
                <a:cxn ang="0">
                  <a:pos x="358" y="573"/>
                </a:cxn>
                <a:cxn ang="0">
                  <a:pos x="340" y="624"/>
                </a:cxn>
                <a:cxn ang="0">
                  <a:pos x="315" y="691"/>
                </a:cxn>
                <a:cxn ang="0">
                  <a:pos x="295" y="748"/>
                </a:cxn>
                <a:cxn ang="0">
                  <a:pos x="262" y="834"/>
                </a:cxn>
                <a:cxn ang="0">
                  <a:pos x="224" y="933"/>
                </a:cxn>
                <a:cxn ang="0">
                  <a:pos x="214" y="1003"/>
                </a:cxn>
                <a:cxn ang="0">
                  <a:pos x="222" y="1046"/>
                </a:cxn>
                <a:cxn ang="0">
                  <a:pos x="252" y="1062"/>
                </a:cxn>
                <a:cxn ang="0">
                  <a:pos x="313" y="1038"/>
                </a:cxn>
                <a:cxn ang="0">
                  <a:pos x="371" y="971"/>
                </a:cxn>
                <a:cxn ang="0">
                  <a:pos x="416" y="860"/>
                </a:cxn>
                <a:cxn ang="0">
                  <a:pos x="421" y="847"/>
                </a:cxn>
                <a:cxn ang="0">
                  <a:pos x="426" y="839"/>
                </a:cxn>
                <a:cxn ang="0">
                  <a:pos x="439" y="834"/>
                </a:cxn>
                <a:cxn ang="0">
                  <a:pos x="459" y="836"/>
                </a:cxn>
                <a:cxn ang="0">
                  <a:pos x="466" y="842"/>
                </a:cxn>
                <a:cxn ang="0">
                  <a:pos x="472" y="855"/>
                </a:cxn>
                <a:cxn ang="0">
                  <a:pos x="464" y="890"/>
                </a:cxn>
                <a:cxn ang="0">
                  <a:pos x="439" y="952"/>
                </a:cxn>
                <a:cxn ang="0">
                  <a:pos x="393" y="1022"/>
                </a:cxn>
                <a:cxn ang="0">
                  <a:pos x="333" y="1078"/>
                </a:cxn>
                <a:cxn ang="0">
                  <a:pos x="250" y="1102"/>
                </a:cxn>
                <a:cxn ang="0">
                  <a:pos x="174" y="1084"/>
                </a:cxn>
                <a:cxn ang="0">
                  <a:pos x="121" y="1032"/>
                </a:cxn>
                <a:cxn ang="0">
                  <a:pos x="103" y="963"/>
                </a:cxn>
                <a:cxn ang="0">
                  <a:pos x="116" y="893"/>
                </a:cxn>
                <a:cxn ang="0">
                  <a:pos x="209" y="632"/>
                </a:cxn>
                <a:cxn ang="0">
                  <a:pos x="240" y="551"/>
                </a:cxn>
                <a:cxn ang="0">
                  <a:pos x="255" y="506"/>
                </a:cxn>
                <a:cxn ang="0">
                  <a:pos x="257" y="468"/>
                </a:cxn>
                <a:cxn ang="0">
                  <a:pos x="247" y="422"/>
                </a:cxn>
                <a:cxn ang="0">
                  <a:pos x="219" y="409"/>
                </a:cxn>
                <a:cxn ang="0">
                  <a:pos x="159" y="430"/>
                </a:cxn>
                <a:cxn ang="0">
                  <a:pos x="103" y="495"/>
                </a:cxn>
                <a:cxn ang="0">
                  <a:pos x="55" y="610"/>
                </a:cxn>
                <a:cxn ang="0">
                  <a:pos x="48" y="632"/>
                </a:cxn>
                <a:cxn ang="0">
                  <a:pos x="35" y="637"/>
                </a:cxn>
                <a:cxn ang="0">
                  <a:pos x="13" y="635"/>
                </a:cxn>
                <a:cxn ang="0">
                  <a:pos x="5" y="629"/>
                </a:cxn>
                <a:cxn ang="0">
                  <a:pos x="0" y="616"/>
                </a:cxn>
                <a:cxn ang="0">
                  <a:pos x="10" y="581"/>
                </a:cxn>
                <a:cxn ang="0">
                  <a:pos x="35" y="519"/>
                </a:cxn>
                <a:cxn ang="0">
                  <a:pos x="81" y="449"/>
                </a:cxn>
                <a:cxn ang="0">
                  <a:pos x="144" y="393"/>
                </a:cxn>
                <a:cxn ang="0">
                  <a:pos x="227" y="368"/>
                </a:cxn>
                <a:cxn ang="0">
                  <a:pos x="393" y="3"/>
                </a:cxn>
                <a:cxn ang="0">
                  <a:pos x="421" y="30"/>
                </a:cxn>
                <a:cxn ang="0">
                  <a:pos x="431" y="62"/>
                </a:cxn>
                <a:cxn ang="0">
                  <a:pos x="406" y="124"/>
                </a:cxn>
                <a:cxn ang="0">
                  <a:pos x="345" y="153"/>
                </a:cxn>
                <a:cxn ang="0">
                  <a:pos x="300" y="132"/>
                </a:cxn>
                <a:cxn ang="0">
                  <a:pos x="285" y="89"/>
                </a:cxn>
                <a:cxn ang="0">
                  <a:pos x="313" y="27"/>
                </a:cxn>
                <a:cxn ang="0">
                  <a:pos x="371" y="0"/>
                </a:cxn>
              </a:cxnLst>
              <a:rect l="0" t="0" r="r" b="b"/>
              <a:pathLst>
                <a:path w="472" h="1102">
                  <a:moveTo>
                    <a:pt x="227" y="368"/>
                  </a:moveTo>
                  <a:lnTo>
                    <a:pt x="275" y="377"/>
                  </a:lnTo>
                  <a:lnTo>
                    <a:pt x="313" y="395"/>
                  </a:lnTo>
                  <a:lnTo>
                    <a:pt x="343" y="428"/>
                  </a:lnTo>
                  <a:lnTo>
                    <a:pt x="363" y="465"/>
                  </a:lnTo>
                  <a:lnTo>
                    <a:pt x="371" y="508"/>
                  </a:lnTo>
                  <a:lnTo>
                    <a:pt x="368" y="524"/>
                  </a:lnTo>
                  <a:lnTo>
                    <a:pt x="366" y="543"/>
                  </a:lnTo>
                  <a:lnTo>
                    <a:pt x="363" y="559"/>
                  </a:lnTo>
                  <a:lnTo>
                    <a:pt x="358" y="573"/>
                  </a:lnTo>
                  <a:lnTo>
                    <a:pt x="351" y="594"/>
                  </a:lnTo>
                  <a:lnTo>
                    <a:pt x="340" y="624"/>
                  </a:lnTo>
                  <a:lnTo>
                    <a:pt x="328" y="656"/>
                  </a:lnTo>
                  <a:lnTo>
                    <a:pt x="315" y="691"/>
                  </a:lnTo>
                  <a:lnTo>
                    <a:pt x="303" y="721"/>
                  </a:lnTo>
                  <a:lnTo>
                    <a:pt x="295" y="748"/>
                  </a:lnTo>
                  <a:lnTo>
                    <a:pt x="287" y="766"/>
                  </a:lnTo>
                  <a:lnTo>
                    <a:pt x="262" y="834"/>
                  </a:lnTo>
                  <a:lnTo>
                    <a:pt x="237" y="898"/>
                  </a:lnTo>
                  <a:lnTo>
                    <a:pt x="224" y="933"/>
                  </a:lnTo>
                  <a:lnTo>
                    <a:pt x="217" y="968"/>
                  </a:lnTo>
                  <a:lnTo>
                    <a:pt x="214" y="1003"/>
                  </a:lnTo>
                  <a:lnTo>
                    <a:pt x="217" y="1027"/>
                  </a:lnTo>
                  <a:lnTo>
                    <a:pt x="222" y="1046"/>
                  </a:lnTo>
                  <a:lnTo>
                    <a:pt x="235" y="1059"/>
                  </a:lnTo>
                  <a:lnTo>
                    <a:pt x="252" y="1062"/>
                  </a:lnTo>
                  <a:lnTo>
                    <a:pt x="282" y="1057"/>
                  </a:lnTo>
                  <a:lnTo>
                    <a:pt x="313" y="1038"/>
                  </a:lnTo>
                  <a:lnTo>
                    <a:pt x="343" y="1011"/>
                  </a:lnTo>
                  <a:lnTo>
                    <a:pt x="371" y="971"/>
                  </a:lnTo>
                  <a:lnTo>
                    <a:pt x="396" y="922"/>
                  </a:lnTo>
                  <a:lnTo>
                    <a:pt x="416" y="860"/>
                  </a:lnTo>
                  <a:lnTo>
                    <a:pt x="419" y="855"/>
                  </a:lnTo>
                  <a:lnTo>
                    <a:pt x="421" y="847"/>
                  </a:lnTo>
                  <a:lnTo>
                    <a:pt x="424" y="844"/>
                  </a:lnTo>
                  <a:lnTo>
                    <a:pt x="426" y="839"/>
                  </a:lnTo>
                  <a:lnTo>
                    <a:pt x="431" y="836"/>
                  </a:lnTo>
                  <a:lnTo>
                    <a:pt x="439" y="834"/>
                  </a:lnTo>
                  <a:lnTo>
                    <a:pt x="454" y="834"/>
                  </a:lnTo>
                  <a:lnTo>
                    <a:pt x="459" y="836"/>
                  </a:lnTo>
                  <a:lnTo>
                    <a:pt x="464" y="836"/>
                  </a:lnTo>
                  <a:lnTo>
                    <a:pt x="466" y="842"/>
                  </a:lnTo>
                  <a:lnTo>
                    <a:pt x="472" y="847"/>
                  </a:lnTo>
                  <a:lnTo>
                    <a:pt x="472" y="855"/>
                  </a:lnTo>
                  <a:lnTo>
                    <a:pt x="469" y="868"/>
                  </a:lnTo>
                  <a:lnTo>
                    <a:pt x="464" y="890"/>
                  </a:lnTo>
                  <a:lnTo>
                    <a:pt x="454" y="917"/>
                  </a:lnTo>
                  <a:lnTo>
                    <a:pt x="439" y="952"/>
                  </a:lnTo>
                  <a:lnTo>
                    <a:pt x="419" y="987"/>
                  </a:lnTo>
                  <a:lnTo>
                    <a:pt x="393" y="1022"/>
                  </a:lnTo>
                  <a:lnTo>
                    <a:pt x="366" y="1054"/>
                  </a:lnTo>
                  <a:lnTo>
                    <a:pt x="333" y="1078"/>
                  </a:lnTo>
                  <a:lnTo>
                    <a:pt x="293" y="1097"/>
                  </a:lnTo>
                  <a:lnTo>
                    <a:pt x="250" y="1102"/>
                  </a:lnTo>
                  <a:lnTo>
                    <a:pt x="209" y="1097"/>
                  </a:lnTo>
                  <a:lnTo>
                    <a:pt x="174" y="1084"/>
                  </a:lnTo>
                  <a:lnTo>
                    <a:pt x="144" y="1062"/>
                  </a:lnTo>
                  <a:lnTo>
                    <a:pt x="121" y="1032"/>
                  </a:lnTo>
                  <a:lnTo>
                    <a:pt x="108" y="1000"/>
                  </a:lnTo>
                  <a:lnTo>
                    <a:pt x="103" y="963"/>
                  </a:lnTo>
                  <a:lnTo>
                    <a:pt x="106" y="925"/>
                  </a:lnTo>
                  <a:lnTo>
                    <a:pt x="116" y="893"/>
                  </a:lnTo>
                  <a:lnTo>
                    <a:pt x="113" y="895"/>
                  </a:lnTo>
                  <a:lnTo>
                    <a:pt x="209" y="632"/>
                  </a:lnTo>
                  <a:lnTo>
                    <a:pt x="227" y="586"/>
                  </a:lnTo>
                  <a:lnTo>
                    <a:pt x="240" y="551"/>
                  </a:lnTo>
                  <a:lnTo>
                    <a:pt x="247" y="527"/>
                  </a:lnTo>
                  <a:lnTo>
                    <a:pt x="255" y="506"/>
                  </a:lnTo>
                  <a:lnTo>
                    <a:pt x="257" y="487"/>
                  </a:lnTo>
                  <a:lnTo>
                    <a:pt x="257" y="468"/>
                  </a:lnTo>
                  <a:lnTo>
                    <a:pt x="255" y="438"/>
                  </a:lnTo>
                  <a:lnTo>
                    <a:pt x="247" y="422"/>
                  </a:lnTo>
                  <a:lnTo>
                    <a:pt x="235" y="411"/>
                  </a:lnTo>
                  <a:lnTo>
                    <a:pt x="219" y="409"/>
                  </a:lnTo>
                  <a:lnTo>
                    <a:pt x="189" y="414"/>
                  </a:lnTo>
                  <a:lnTo>
                    <a:pt x="159" y="430"/>
                  </a:lnTo>
                  <a:lnTo>
                    <a:pt x="131" y="457"/>
                  </a:lnTo>
                  <a:lnTo>
                    <a:pt x="103" y="495"/>
                  </a:lnTo>
                  <a:lnTo>
                    <a:pt x="78" y="546"/>
                  </a:lnTo>
                  <a:lnTo>
                    <a:pt x="55" y="610"/>
                  </a:lnTo>
                  <a:lnTo>
                    <a:pt x="50" y="627"/>
                  </a:lnTo>
                  <a:lnTo>
                    <a:pt x="48" y="632"/>
                  </a:lnTo>
                  <a:lnTo>
                    <a:pt x="43" y="635"/>
                  </a:lnTo>
                  <a:lnTo>
                    <a:pt x="35" y="637"/>
                  </a:lnTo>
                  <a:lnTo>
                    <a:pt x="20" y="637"/>
                  </a:lnTo>
                  <a:lnTo>
                    <a:pt x="13" y="635"/>
                  </a:lnTo>
                  <a:lnTo>
                    <a:pt x="8" y="635"/>
                  </a:lnTo>
                  <a:lnTo>
                    <a:pt x="5" y="629"/>
                  </a:lnTo>
                  <a:lnTo>
                    <a:pt x="0" y="624"/>
                  </a:lnTo>
                  <a:lnTo>
                    <a:pt x="0" y="616"/>
                  </a:lnTo>
                  <a:lnTo>
                    <a:pt x="3" y="602"/>
                  </a:lnTo>
                  <a:lnTo>
                    <a:pt x="10" y="581"/>
                  </a:lnTo>
                  <a:lnTo>
                    <a:pt x="20" y="551"/>
                  </a:lnTo>
                  <a:lnTo>
                    <a:pt x="35" y="519"/>
                  </a:lnTo>
                  <a:lnTo>
                    <a:pt x="55" y="484"/>
                  </a:lnTo>
                  <a:lnTo>
                    <a:pt x="81" y="449"/>
                  </a:lnTo>
                  <a:lnTo>
                    <a:pt x="111" y="417"/>
                  </a:lnTo>
                  <a:lnTo>
                    <a:pt x="144" y="393"/>
                  </a:lnTo>
                  <a:lnTo>
                    <a:pt x="184" y="374"/>
                  </a:lnTo>
                  <a:lnTo>
                    <a:pt x="227" y="368"/>
                  </a:lnTo>
                  <a:close/>
                  <a:moveTo>
                    <a:pt x="371" y="0"/>
                  </a:moveTo>
                  <a:lnTo>
                    <a:pt x="393" y="3"/>
                  </a:lnTo>
                  <a:lnTo>
                    <a:pt x="411" y="14"/>
                  </a:lnTo>
                  <a:lnTo>
                    <a:pt x="421" y="30"/>
                  </a:lnTo>
                  <a:lnTo>
                    <a:pt x="429" y="46"/>
                  </a:lnTo>
                  <a:lnTo>
                    <a:pt x="431" y="62"/>
                  </a:lnTo>
                  <a:lnTo>
                    <a:pt x="424" y="94"/>
                  </a:lnTo>
                  <a:lnTo>
                    <a:pt x="406" y="124"/>
                  </a:lnTo>
                  <a:lnTo>
                    <a:pt x="378" y="145"/>
                  </a:lnTo>
                  <a:lnTo>
                    <a:pt x="345" y="153"/>
                  </a:lnTo>
                  <a:lnTo>
                    <a:pt x="318" y="148"/>
                  </a:lnTo>
                  <a:lnTo>
                    <a:pt x="300" y="132"/>
                  </a:lnTo>
                  <a:lnTo>
                    <a:pt x="287" y="110"/>
                  </a:lnTo>
                  <a:lnTo>
                    <a:pt x="285" y="89"/>
                  </a:lnTo>
                  <a:lnTo>
                    <a:pt x="293" y="54"/>
                  </a:lnTo>
                  <a:lnTo>
                    <a:pt x="313" y="27"/>
                  </a:lnTo>
                  <a:lnTo>
                    <a:pt x="340" y="8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Freeform 8"/>
            <p:cNvSpPr>
              <a:spLocks noEditPoints="1"/>
            </p:cNvSpPr>
            <p:nvPr/>
          </p:nvSpPr>
          <p:spPr bwMode="auto">
            <a:xfrm>
              <a:off x="6199" y="4035"/>
              <a:ext cx="678" cy="1420"/>
            </a:xfrm>
            <a:custGeom>
              <a:avLst/>
              <a:gdLst/>
              <a:ahLst/>
              <a:cxnLst>
                <a:cxn ang="0">
                  <a:pos x="501" y="368"/>
                </a:cxn>
                <a:cxn ang="0">
                  <a:pos x="572" y="406"/>
                </a:cxn>
                <a:cxn ang="0">
                  <a:pos x="615" y="473"/>
                </a:cxn>
                <a:cxn ang="0">
                  <a:pos x="617" y="541"/>
                </a:cxn>
                <a:cxn ang="0">
                  <a:pos x="612" y="575"/>
                </a:cxn>
                <a:cxn ang="0">
                  <a:pos x="451" y="1223"/>
                </a:cxn>
                <a:cxn ang="0">
                  <a:pos x="388" y="1317"/>
                </a:cxn>
                <a:cxn ang="0">
                  <a:pos x="310" y="1377"/>
                </a:cxn>
                <a:cxn ang="0">
                  <a:pos x="227" y="1409"/>
                </a:cxn>
                <a:cxn ang="0">
                  <a:pos x="153" y="1420"/>
                </a:cxn>
                <a:cxn ang="0">
                  <a:pos x="60" y="1401"/>
                </a:cxn>
                <a:cxn ang="0">
                  <a:pos x="7" y="1350"/>
                </a:cxn>
                <a:cxn ang="0">
                  <a:pos x="7" y="1280"/>
                </a:cxn>
                <a:cxn ang="0">
                  <a:pos x="55" y="1229"/>
                </a:cxn>
                <a:cxn ang="0">
                  <a:pos x="111" y="1223"/>
                </a:cxn>
                <a:cxn ang="0">
                  <a:pos x="141" y="1256"/>
                </a:cxn>
                <a:cxn ang="0">
                  <a:pos x="143" y="1301"/>
                </a:cxn>
                <a:cxn ang="0">
                  <a:pos x="121" y="1344"/>
                </a:cxn>
                <a:cxn ang="0">
                  <a:pos x="123" y="1371"/>
                </a:cxn>
                <a:cxn ang="0">
                  <a:pos x="196" y="1366"/>
                </a:cxn>
                <a:cxn ang="0">
                  <a:pos x="277" y="1312"/>
                </a:cxn>
                <a:cxn ang="0">
                  <a:pos x="335" y="1221"/>
                </a:cxn>
                <a:cxn ang="0">
                  <a:pos x="350" y="1164"/>
                </a:cxn>
                <a:cxn ang="0">
                  <a:pos x="501" y="516"/>
                </a:cxn>
                <a:cxn ang="0">
                  <a:pos x="501" y="452"/>
                </a:cxn>
                <a:cxn ang="0">
                  <a:pos x="476" y="411"/>
                </a:cxn>
                <a:cxn ang="0">
                  <a:pos x="408" y="414"/>
                </a:cxn>
                <a:cxn ang="0">
                  <a:pos x="327" y="468"/>
                </a:cxn>
                <a:cxn ang="0">
                  <a:pos x="267" y="554"/>
                </a:cxn>
                <a:cxn ang="0">
                  <a:pos x="237" y="621"/>
                </a:cxn>
                <a:cxn ang="0">
                  <a:pos x="229" y="629"/>
                </a:cxn>
                <a:cxn ang="0">
                  <a:pos x="206" y="632"/>
                </a:cxn>
                <a:cxn ang="0">
                  <a:pos x="194" y="629"/>
                </a:cxn>
                <a:cxn ang="0">
                  <a:pos x="186" y="618"/>
                </a:cxn>
                <a:cxn ang="0">
                  <a:pos x="189" y="597"/>
                </a:cxn>
                <a:cxn ang="0">
                  <a:pos x="232" y="514"/>
                </a:cxn>
                <a:cxn ang="0">
                  <a:pos x="287" y="444"/>
                </a:cxn>
                <a:cxn ang="0">
                  <a:pos x="363" y="387"/>
                </a:cxn>
                <a:cxn ang="0">
                  <a:pos x="456" y="363"/>
                </a:cxn>
                <a:cxn ang="0">
                  <a:pos x="643" y="6"/>
                </a:cxn>
                <a:cxn ang="0">
                  <a:pos x="673" y="41"/>
                </a:cxn>
                <a:cxn ang="0">
                  <a:pos x="670" y="97"/>
                </a:cxn>
                <a:cxn ang="0">
                  <a:pos x="622" y="145"/>
                </a:cxn>
                <a:cxn ang="0">
                  <a:pos x="569" y="151"/>
                </a:cxn>
                <a:cxn ang="0">
                  <a:pos x="542" y="124"/>
                </a:cxn>
                <a:cxn ang="0">
                  <a:pos x="532" y="89"/>
                </a:cxn>
                <a:cxn ang="0">
                  <a:pos x="557" y="27"/>
                </a:cxn>
                <a:cxn ang="0">
                  <a:pos x="617" y="0"/>
                </a:cxn>
              </a:cxnLst>
              <a:rect l="0" t="0" r="r" b="b"/>
              <a:pathLst>
                <a:path w="678" h="1420">
                  <a:moveTo>
                    <a:pt x="456" y="363"/>
                  </a:moveTo>
                  <a:lnTo>
                    <a:pt x="501" y="368"/>
                  </a:lnTo>
                  <a:lnTo>
                    <a:pt x="539" y="382"/>
                  </a:lnTo>
                  <a:lnTo>
                    <a:pt x="572" y="406"/>
                  </a:lnTo>
                  <a:lnTo>
                    <a:pt x="597" y="436"/>
                  </a:lnTo>
                  <a:lnTo>
                    <a:pt x="615" y="473"/>
                  </a:lnTo>
                  <a:lnTo>
                    <a:pt x="620" y="516"/>
                  </a:lnTo>
                  <a:lnTo>
                    <a:pt x="617" y="541"/>
                  </a:lnTo>
                  <a:lnTo>
                    <a:pt x="615" y="557"/>
                  </a:lnTo>
                  <a:lnTo>
                    <a:pt x="612" y="575"/>
                  </a:lnTo>
                  <a:lnTo>
                    <a:pt x="471" y="1162"/>
                  </a:lnTo>
                  <a:lnTo>
                    <a:pt x="451" y="1223"/>
                  </a:lnTo>
                  <a:lnTo>
                    <a:pt x="423" y="1274"/>
                  </a:lnTo>
                  <a:lnTo>
                    <a:pt x="388" y="1317"/>
                  </a:lnTo>
                  <a:lnTo>
                    <a:pt x="350" y="1350"/>
                  </a:lnTo>
                  <a:lnTo>
                    <a:pt x="310" y="1377"/>
                  </a:lnTo>
                  <a:lnTo>
                    <a:pt x="267" y="1398"/>
                  </a:lnTo>
                  <a:lnTo>
                    <a:pt x="227" y="1409"/>
                  </a:lnTo>
                  <a:lnTo>
                    <a:pt x="186" y="1417"/>
                  </a:lnTo>
                  <a:lnTo>
                    <a:pt x="153" y="1420"/>
                  </a:lnTo>
                  <a:lnTo>
                    <a:pt x="100" y="1414"/>
                  </a:lnTo>
                  <a:lnTo>
                    <a:pt x="60" y="1401"/>
                  </a:lnTo>
                  <a:lnTo>
                    <a:pt x="27" y="1379"/>
                  </a:lnTo>
                  <a:lnTo>
                    <a:pt x="7" y="1350"/>
                  </a:lnTo>
                  <a:lnTo>
                    <a:pt x="0" y="1315"/>
                  </a:lnTo>
                  <a:lnTo>
                    <a:pt x="7" y="1280"/>
                  </a:lnTo>
                  <a:lnTo>
                    <a:pt x="25" y="1248"/>
                  </a:lnTo>
                  <a:lnTo>
                    <a:pt x="55" y="1229"/>
                  </a:lnTo>
                  <a:lnTo>
                    <a:pt x="88" y="1221"/>
                  </a:lnTo>
                  <a:lnTo>
                    <a:pt x="111" y="1223"/>
                  </a:lnTo>
                  <a:lnTo>
                    <a:pt x="128" y="1237"/>
                  </a:lnTo>
                  <a:lnTo>
                    <a:pt x="141" y="1256"/>
                  </a:lnTo>
                  <a:lnTo>
                    <a:pt x="146" y="1282"/>
                  </a:lnTo>
                  <a:lnTo>
                    <a:pt x="143" y="1301"/>
                  </a:lnTo>
                  <a:lnTo>
                    <a:pt x="136" y="1323"/>
                  </a:lnTo>
                  <a:lnTo>
                    <a:pt x="121" y="1344"/>
                  </a:lnTo>
                  <a:lnTo>
                    <a:pt x="95" y="1363"/>
                  </a:lnTo>
                  <a:lnTo>
                    <a:pt x="123" y="1371"/>
                  </a:lnTo>
                  <a:lnTo>
                    <a:pt x="151" y="1374"/>
                  </a:lnTo>
                  <a:lnTo>
                    <a:pt x="196" y="1366"/>
                  </a:lnTo>
                  <a:lnTo>
                    <a:pt x="239" y="1344"/>
                  </a:lnTo>
                  <a:lnTo>
                    <a:pt x="277" y="1312"/>
                  </a:lnTo>
                  <a:lnTo>
                    <a:pt x="310" y="1272"/>
                  </a:lnTo>
                  <a:lnTo>
                    <a:pt x="335" y="1221"/>
                  </a:lnTo>
                  <a:lnTo>
                    <a:pt x="350" y="1167"/>
                  </a:lnTo>
                  <a:lnTo>
                    <a:pt x="350" y="1164"/>
                  </a:lnTo>
                  <a:lnTo>
                    <a:pt x="501" y="538"/>
                  </a:lnTo>
                  <a:lnTo>
                    <a:pt x="501" y="516"/>
                  </a:lnTo>
                  <a:lnTo>
                    <a:pt x="504" y="487"/>
                  </a:lnTo>
                  <a:lnTo>
                    <a:pt x="501" y="452"/>
                  </a:lnTo>
                  <a:lnTo>
                    <a:pt x="494" y="428"/>
                  </a:lnTo>
                  <a:lnTo>
                    <a:pt x="476" y="411"/>
                  </a:lnTo>
                  <a:lnTo>
                    <a:pt x="453" y="406"/>
                  </a:lnTo>
                  <a:lnTo>
                    <a:pt x="408" y="414"/>
                  </a:lnTo>
                  <a:lnTo>
                    <a:pt x="365" y="436"/>
                  </a:lnTo>
                  <a:lnTo>
                    <a:pt x="327" y="468"/>
                  </a:lnTo>
                  <a:lnTo>
                    <a:pt x="295" y="511"/>
                  </a:lnTo>
                  <a:lnTo>
                    <a:pt x="267" y="554"/>
                  </a:lnTo>
                  <a:lnTo>
                    <a:pt x="239" y="613"/>
                  </a:lnTo>
                  <a:lnTo>
                    <a:pt x="237" y="621"/>
                  </a:lnTo>
                  <a:lnTo>
                    <a:pt x="234" y="627"/>
                  </a:lnTo>
                  <a:lnTo>
                    <a:pt x="229" y="629"/>
                  </a:lnTo>
                  <a:lnTo>
                    <a:pt x="227" y="632"/>
                  </a:lnTo>
                  <a:lnTo>
                    <a:pt x="206" y="632"/>
                  </a:lnTo>
                  <a:lnTo>
                    <a:pt x="199" y="629"/>
                  </a:lnTo>
                  <a:lnTo>
                    <a:pt x="194" y="629"/>
                  </a:lnTo>
                  <a:lnTo>
                    <a:pt x="191" y="624"/>
                  </a:lnTo>
                  <a:lnTo>
                    <a:pt x="186" y="618"/>
                  </a:lnTo>
                  <a:lnTo>
                    <a:pt x="186" y="610"/>
                  </a:lnTo>
                  <a:lnTo>
                    <a:pt x="189" y="597"/>
                  </a:lnTo>
                  <a:lnTo>
                    <a:pt x="211" y="549"/>
                  </a:lnTo>
                  <a:lnTo>
                    <a:pt x="232" y="514"/>
                  </a:lnTo>
                  <a:lnTo>
                    <a:pt x="257" y="479"/>
                  </a:lnTo>
                  <a:lnTo>
                    <a:pt x="287" y="444"/>
                  </a:lnTo>
                  <a:lnTo>
                    <a:pt x="322" y="411"/>
                  </a:lnTo>
                  <a:lnTo>
                    <a:pt x="363" y="387"/>
                  </a:lnTo>
                  <a:lnTo>
                    <a:pt x="406" y="368"/>
                  </a:lnTo>
                  <a:lnTo>
                    <a:pt x="456" y="363"/>
                  </a:lnTo>
                  <a:close/>
                  <a:moveTo>
                    <a:pt x="617" y="0"/>
                  </a:moveTo>
                  <a:lnTo>
                    <a:pt x="643" y="6"/>
                  </a:lnTo>
                  <a:lnTo>
                    <a:pt x="663" y="19"/>
                  </a:lnTo>
                  <a:lnTo>
                    <a:pt x="673" y="41"/>
                  </a:lnTo>
                  <a:lnTo>
                    <a:pt x="678" y="62"/>
                  </a:lnTo>
                  <a:lnTo>
                    <a:pt x="670" y="97"/>
                  </a:lnTo>
                  <a:lnTo>
                    <a:pt x="650" y="127"/>
                  </a:lnTo>
                  <a:lnTo>
                    <a:pt x="622" y="145"/>
                  </a:lnTo>
                  <a:lnTo>
                    <a:pt x="592" y="153"/>
                  </a:lnTo>
                  <a:lnTo>
                    <a:pt x="569" y="151"/>
                  </a:lnTo>
                  <a:lnTo>
                    <a:pt x="552" y="140"/>
                  </a:lnTo>
                  <a:lnTo>
                    <a:pt x="542" y="124"/>
                  </a:lnTo>
                  <a:lnTo>
                    <a:pt x="534" y="108"/>
                  </a:lnTo>
                  <a:lnTo>
                    <a:pt x="532" y="89"/>
                  </a:lnTo>
                  <a:lnTo>
                    <a:pt x="539" y="57"/>
                  </a:lnTo>
                  <a:lnTo>
                    <a:pt x="557" y="27"/>
                  </a:lnTo>
                  <a:lnTo>
                    <a:pt x="585" y="8"/>
                  </a:lnTo>
                  <a:lnTo>
                    <a:pt x="6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7931" y="3533"/>
              <a:ext cx="1089" cy="1344"/>
            </a:xfrm>
            <a:custGeom>
              <a:avLst/>
              <a:gdLst/>
              <a:ahLst/>
              <a:cxnLst>
                <a:cxn ang="0">
                  <a:pos x="1036" y="0"/>
                </a:cxn>
                <a:cxn ang="0">
                  <a:pos x="1074" y="8"/>
                </a:cxn>
                <a:cxn ang="0">
                  <a:pos x="1089" y="43"/>
                </a:cxn>
                <a:cxn ang="0">
                  <a:pos x="1074" y="80"/>
                </a:cxn>
                <a:cxn ang="0">
                  <a:pos x="1036" y="91"/>
                </a:cxn>
                <a:cxn ang="0">
                  <a:pos x="585" y="96"/>
                </a:cxn>
                <a:cxn ang="0">
                  <a:pos x="418" y="147"/>
                </a:cxn>
                <a:cxn ang="0">
                  <a:pos x="277" y="241"/>
                </a:cxn>
                <a:cxn ang="0">
                  <a:pos x="171" y="373"/>
                </a:cxn>
                <a:cxn ang="0">
                  <a:pos x="106" y="535"/>
                </a:cxn>
                <a:cxn ang="0">
                  <a:pos x="1036" y="623"/>
                </a:cxn>
                <a:cxn ang="0">
                  <a:pos x="1074" y="634"/>
                </a:cxn>
                <a:cxn ang="0">
                  <a:pos x="1089" y="672"/>
                </a:cxn>
                <a:cxn ang="0">
                  <a:pos x="1074" y="709"/>
                </a:cxn>
                <a:cxn ang="0">
                  <a:pos x="1036" y="720"/>
                </a:cxn>
                <a:cxn ang="0">
                  <a:pos x="106" y="809"/>
                </a:cxn>
                <a:cxn ang="0">
                  <a:pos x="171" y="970"/>
                </a:cxn>
                <a:cxn ang="0">
                  <a:pos x="277" y="1102"/>
                </a:cxn>
                <a:cxn ang="0">
                  <a:pos x="418" y="1196"/>
                </a:cxn>
                <a:cxn ang="0">
                  <a:pos x="585" y="1247"/>
                </a:cxn>
                <a:cxn ang="0">
                  <a:pos x="1036" y="1252"/>
                </a:cxn>
                <a:cxn ang="0">
                  <a:pos x="1074" y="1263"/>
                </a:cxn>
                <a:cxn ang="0">
                  <a:pos x="1089" y="1301"/>
                </a:cxn>
                <a:cxn ang="0">
                  <a:pos x="1074" y="1336"/>
                </a:cxn>
                <a:cxn ang="0">
                  <a:pos x="1036" y="1344"/>
                </a:cxn>
                <a:cxn ang="0">
                  <a:pos x="567" y="1336"/>
                </a:cxn>
                <a:cxn ang="0">
                  <a:pos x="386" y="1282"/>
                </a:cxn>
                <a:cxn ang="0">
                  <a:pos x="227" y="1180"/>
                </a:cxn>
                <a:cxn ang="0">
                  <a:pos x="106" y="1037"/>
                </a:cxn>
                <a:cxn ang="0">
                  <a:pos x="28" y="865"/>
                </a:cxn>
                <a:cxn ang="0">
                  <a:pos x="0" y="672"/>
                </a:cxn>
                <a:cxn ang="0">
                  <a:pos x="28" y="475"/>
                </a:cxn>
                <a:cxn ang="0">
                  <a:pos x="106" y="303"/>
                </a:cxn>
                <a:cxn ang="0">
                  <a:pos x="227" y="164"/>
                </a:cxn>
                <a:cxn ang="0">
                  <a:pos x="386" y="61"/>
                </a:cxn>
                <a:cxn ang="0">
                  <a:pos x="567" y="8"/>
                </a:cxn>
              </a:cxnLst>
              <a:rect l="0" t="0" r="r" b="b"/>
              <a:pathLst>
                <a:path w="1089" h="1344">
                  <a:moveTo>
                    <a:pt x="668" y="0"/>
                  </a:moveTo>
                  <a:lnTo>
                    <a:pt x="1036" y="0"/>
                  </a:lnTo>
                  <a:lnTo>
                    <a:pt x="1056" y="2"/>
                  </a:lnTo>
                  <a:lnTo>
                    <a:pt x="1074" y="8"/>
                  </a:lnTo>
                  <a:lnTo>
                    <a:pt x="1084" y="21"/>
                  </a:lnTo>
                  <a:lnTo>
                    <a:pt x="1089" y="43"/>
                  </a:lnTo>
                  <a:lnTo>
                    <a:pt x="1084" y="67"/>
                  </a:lnTo>
                  <a:lnTo>
                    <a:pt x="1074" y="80"/>
                  </a:lnTo>
                  <a:lnTo>
                    <a:pt x="1056" y="88"/>
                  </a:lnTo>
                  <a:lnTo>
                    <a:pt x="1036" y="91"/>
                  </a:lnTo>
                  <a:lnTo>
                    <a:pt x="676" y="91"/>
                  </a:lnTo>
                  <a:lnTo>
                    <a:pt x="585" y="96"/>
                  </a:lnTo>
                  <a:lnTo>
                    <a:pt x="499" y="118"/>
                  </a:lnTo>
                  <a:lnTo>
                    <a:pt x="418" y="147"/>
                  </a:lnTo>
                  <a:lnTo>
                    <a:pt x="345" y="190"/>
                  </a:lnTo>
                  <a:lnTo>
                    <a:pt x="277" y="241"/>
                  </a:lnTo>
                  <a:lnTo>
                    <a:pt x="219" y="303"/>
                  </a:lnTo>
                  <a:lnTo>
                    <a:pt x="171" y="373"/>
                  </a:lnTo>
                  <a:lnTo>
                    <a:pt x="133" y="448"/>
                  </a:lnTo>
                  <a:lnTo>
                    <a:pt x="106" y="535"/>
                  </a:lnTo>
                  <a:lnTo>
                    <a:pt x="91" y="623"/>
                  </a:lnTo>
                  <a:lnTo>
                    <a:pt x="1036" y="623"/>
                  </a:lnTo>
                  <a:lnTo>
                    <a:pt x="1056" y="626"/>
                  </a:lnTo>
                  <a:lnTo>
                    <a:pt x="1074" y="634"/>
                  </a:lnTo>
                  <a:lnTo>
                    <a:pt x="1084" y="647"/>
                  </a:lnTo>
                  <a:lnTo>
                    <a:pt x="1089" y="672"/>
                  </a:lnTo>
                  <a:lnTo>
                    <a:pt x="1084" y="696"/>
                  </a:lnTo>
                  <a:lnTo>
                    <a:pt x="1074" y="709"/>
                  </a:lnTo>
                  <a:lnTo>
                    <a:pt x="1056" y="717"/>
                  </a:lnTo>
                  <a:lnTo>
                    <a:pt x="1036" y="720"/>
                  </a:lnTo>
                  <a:lnTo>
                    <a:pt x="91" y="720"/>
                  </a:lnTo>
                  <a:lnTo>
                    <a:pt x="106" y="809"/>
                  </a:lnTo>
                  <a:lnTo>
                    <a:pt x="133" y="895"/>
                  </a:lnTo>
                  <a:lnTo>
                    <a:pt x="171" y="970"/>
                  </a:lnTo>
                  <a:lnTo>
                    <a:pt x="219" y="1040"/>
                  </a:lnTo>
                  <a:lnTo>
                    <a:pt x="277" y="1102"/>
                  </a:lnTo>
                  <a:lnTo>
                    <a:pt x="345" y="1153"/>
                  </a:lnTo>
                  <a:lnTo>
                    <a:pt x="418" y="1196"/>
                  </a:lnTo>
                  <a:lnTo>
                    <a:pt x="499" y="1225"/>
                  </a:lnTo>
                  <a:lnTo>
                    <a:pt x="585" y="1247"/>
                  </a:lnTo>
                  <a:lnTo>
                    <a:pt x="676" y="1252"/>
                  </a:lnTo>
                  <a:lnTo>
                    <a:pt x="1036" y="1252"/>
                  </a:lnTo>
                  <a:lnTo>
                    <a:pt x="1056" y="1255"/>
                  </a:lnTo>
                  <a:lnTo>
                    <a:pt x="1074" y="1263"/>
                  </a:lnTo>
                  <a:lnTo>
                    <a:pt x="1084" y="1276"/>
                  </a:lnTo>
                  <a:lnTo>
                    <a:pt x="1089" y="1301"/>
                  </a:lnTo>
                  <a:lnTo>
                    <a:pt x="1084" y="1322"/>
                  </a:lnTo>
                  <a:lnTo>
                    <a:pt x="1074" y="1336"/>
                  </a:lnTo>
                  <a:lnTo>
                    <a:pt x="1056" y="1341"/>
                  </a:lnTo>
                  <a:lnTo>
                    <a:pt x="1036" y="1344"/>
                  </a:lnTo>
                  <a:lnTo>
                    <a:pt x="668" y="1344"/>
                  </a:lnTo>
                  <a:lnTo>
                    <a:pt x="567" y="1336"/>
                  </a:lnTo>
                  <a:lnTo>
                    <a:pt x="474" y="1314"/>
                  </a:lnTo>
                  <a:lnTo>
                    <a:pt x="386" y="1282"/>
                  </a:lnTo>
                  <a:lnTo>
                    <a:pt x="302" y="1236"/>
                  </a:lnTo>
                  <a:lnTo>
                    <a:pt x="227" y="1180"/>
                  </a:lnTo>
                  <a:lnTo>
                    <a:pt x="161" y="1112"/>
                  </a:lnTo>
                  <a:lnTo>
                    <a:pt x="106" y="1037"/>
                  </a:lnTo>
                  <a:lnTo>
                    <a:pt x="60" y="954"/>
                  </a:lnTo>
                  <a:lnTo>
                    <a:pt x="28" y="865"/>
                  </a:lnTo>
                  <a:lnTo>
                    <a:pt x="7" y="771"/>
                  </a:lnTo>
                  <a:lnTo>
                    <a:pt x="0" y="672"/>
                  </a:lnTo>
                  <a:lnTo>
                    <a:pt x="7" y="572"/>
                  </a:lnTo>
                  <a:lnTo>
                    <a:pt x="28" y="475"/>
                  </a:lnTo>
                  <a:lnTo>
                    <a:pt x="60" y="387"/>
                  </a:lnTo>
                  <a:lnTo>
                    <a:pt x="106" y="303"/>
                  </a:lnTo>
                  <a:lnTo>
                    <a:pt x="161" y="231"/>
                  </a:lnTo>
                  <a:lnTo>
                    <a:pt x="227" y="164"/>
                  </a:lnTo>
                  <a:lnTo>
                    <a:pt x="302" y="107"/>
                  </a:lnTo>
                  <a:lnTo>
                    <a:pt x="386" y="61"/>
                  </a:lnTo>
                  <a:lnTo>
                    <a:pt x="474" y="29"/>
                  </a:lnTo>
                  <a:lnTo>
                    <a:pt x="567" y="8"/>
                  </a:lnTo>
                  <a:lnTo>
                    <a:pt x="6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9870" y="3210"/>
              <a:ext cx="1200" cy="15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37" y="0"/>
                </a:cxn>
                <a:cxn ang="0">
                  <a:pos x="1140" y="3"/>
                </a:cxn>
                <a:cxn ang="0">
                  <a:pos x="1200" y="524"/>
                </a:cxn>
                <a:cxn ang="0">
                  <a:pos x="1145" y="524"/>
                </a:cxn>
                <a:cxn ang="0">
                  <a:pos x="1134" y="444"/>
                </a:cxn>
                <a:cxn ang="0">
                  <a:pos x="1122" y="371"/>
                </a:cxn>
                <a:cxn ang="0">
                  <a:pos x="1107" y="306"/>
                </a:cxn>
                <a:cxn ang="0">
                  <a:pos x="1089" y="250"/>
                </a:cxn>
                <a:cxn ang="0">
                  <a:pos x="1064" y="202"/>
                </a:cxn>
                <a:cxn ang="0">
                  <a:pos x="1034" y="161"/>
                </a:cxn>
                <a:cxn ang="0">
                  <a:pos x="996" y="129"/>
                </a:cxn>
                <a:cxn ang="0">
                  <a:pos x="950" y="105"/>
                </a:cxn>
                <a:cxn ang="0">
                  <a:pos x="895" y="86"/>
                </a:cxn>
                <a:cxn ang="0">
                  <a:pos x="829" y="75"/>
                </a:cxn>
                <a:cxn ang="0">
                  <a:pos x="751" y="73"/>
                </a:cxn>
                <a:cxn ang="0">
                  <a:pos x="524" y="73"/>
                </a:cxn>
                <a:cxn ang="0">
                  <a:pos x="481" y="75"/>
                </a:cxn>
                <a:cxn ang="0">
                  <a:pos x="454" y="81"/>
                </a:cxn>
                <a:cxn ang="0">
                  <a:pos x="433" y="91"/>
                </a:cxn>
                <a:cxn ang="0">
                  <a:pos x="423" y="107"/>
                </a:cxn>
                <a:cxn ang="0">
                  <a:pos x="418" y="134"/>
                </a:cxn>
                <a:cxn ang="0">
                  <a:pos x="418" y="1419"/>
                </a:cxn>
                <a:cxn ang="0">
                  <a:pos x="421" y="1441"/>
                </a:cxn>
                <a:cxn ang="0">
                  <a:pos x="426" y="1460"/>
                </a:cxn>
                <a:cxn ang="0">
                  <a:pos x="436" y="1473"/>
                </a:cxn>
                <a:cxn ang="0">
                  <a:pos x="454" y="1486"/>
                </a:cxn>
                <a:cxn ang="0">
                  <a:pos x="481" y="1495"/>
                </a:cxn>
                <a:cxn ang="0">
                  <a:pos x="517" y="1500"/>
                </a:cxn>
                <a:cxn ang="0">
                  <a:pos x="565" y="1505"/>
                </a:cxn>
                <a:cxn ang="0">
                  <a:pos x="698" y="1505"/>
                </a:cxn>
                <a:cxn ang="0">
                  <a:pos x="698" y="1578"/>
                </a:cxn>
                <a:cxn ang="0">
                  <a:pos x="658" y="1575"/>
                </a:cxn>
                <a:cxn ang="0">
                  <a:pos x="607" y="1573"/>
                </a:cxn>
                <a:cxn ang="0">
                  <a:pos x="549" y="1573"/>
                </a:cxn>
                <a:cxn ang="0">
                  <a:pos x="489" y="1570"/>
                </a:cxn>
                <a:cxn ang="0">
                  <a:pos x="164" y="1570"/>
                </a:cxn>
                <a:cxn ang="0">
                  <a:pos x="101" y="1573"/>
                </a:cxn>
                <a:cxn ang="0">
                  <a:pos x="45" y="1575"/>
                </a:cxn>
                <a:cxn ang="0">
                  <a:pos x="0" y="1578"/>
                </a:cxn>
                <a:cxn ang="0">
                  <a:pos x="0" y="1505"/>
                </a:cxn>
                <a:cxn ang="0">
                  <a:pos x="106" y="1505"/>
                </a:cxn>
                <a:cxn ang="0">
                  <a:pos x="149" y="1500"/>
                </a:cxn>
                <a:cxn ang="0">
                  <a:pos x="179" y="1492"/>
                </a:cxn>
                <a:cxn ang="0">
                  <a:pos x="199" y="1481"/>
                </a:cxn>
                <a:cxn ang="0">
                  <a:pos x="214" y="1468"/>
                </a:cxn>
                <a:cxn ang="0">
                  <a:pos x="222" y="1446"/>
                </a:cxn>
                <a:cxn ang="0">
                  <a:pos x="224" y="1425"/>
                </a:cxn>
                <a:cxn ang="0">
                  <a:pos x="224" y="150"/>
                </a:cxn>
                <a:cxn ang="0">
                  <a:pos x="222" y="126"/>
                </a:cxn>
                <a:cxn ang="0">
                  <a:pos x="214" y="107"/>
                </a:cxn>
                <a:cxn ang="0">
                  <a:pos x="199" y="91"/>
                </a:cxn>
                <a:cxn ang="0">
                  <a:pos x="179" y="83"/>
                </a:cxn>
                <a:cxn ang="0">
                  <a:pos x="149" y="75"/>
                </a:cxn>
                <a:cxn ang="0">
                  <a:pos x="106" y="70"/>
                </a:cxn>
                <a:cxn ang="0">
                  <a:pos x="0" y="70"/>
                </a:cxn>
                <a:cxn ang="0">
                  <a:pos x="0" y="0"/>
                </a:cxn>
              </a:cxnLst>
              <a:rect l="0" t="0" r="r" b="b"/>
              <a:pathLst>
                <a:path w="1200" h="1578">
                  <a:moveTo>
                    <a:pt x="0" y="0"/>
                  </a:moveTo>
                  <a:lnTo>
                    <a:pt x="1137" y="0"/>
                  </a:lnTo>
                  <a:lnTo>
                    <a:pt x="1140" y="3"/>
                  </a:lnTo>
                  <a:lnTo>
                    <a:pt x="1200" y="524"/>
                  </a:lnTo>
                  <a:lnTo>
                    <a:pt x="1145" y="524"/>
                  </a:lnTo>
                  <a:lnTo>
                    <a:pt x="1134" y="444"/>
                  </a:lnTo>
                  <a:lnTo>
                    <a:pt x="1122" y="371"/>
                  </a:lnTo>
                  <a:lnTo>
                    <a:pt x="1107" y="306"/>
                  </a:lnTo>
                  <a:lnTo>
                    <a:pt x="1089" y="250"/>
                  </a:lnTo>
                  <a:lnTo>
                    <a:pt x="1064" y="202"/>
                  </a:lnTo>
                  <a:lnTo>
                    <a:pt x="1034" y="161"/>
                  </a:lnTo>
                  <a:lnTo>
                    <a:pt x="996" y="129"/>
                  </a:lnTo>
                  <a:lnTo>
                    <a:pt x="950" y="105"/>
                  </a:lnTo>
                  <a:lnTo>
                    <a:pt x="895" y="86"/>
                  </a:lnTo>
                  <a:lnTo>
                    <a:pt x="829" y="75"/>
                  </a:lnTo>
                  <a:lnTo>
                    <a:pt x="751" y="73"/>
                  </a:lnTo>
                  <a:lnTo>
                    <a:pt x="524" y="73"/>
                  </a:lnTo>
                  <a:lnTo>
                    <a:pt x="481" y="75"/>
                  </a:lnTo>
                  <a:lnTo>
                    <a:pt x="454" y="81"/>
                  </a:lnTo>
                  <a:lnTo>
                    <a:pt x="433" y="91"/>
                  </a:lnTo>
                  <a:lnTo>
                    <a:pt x="423" y="107"/>
                  </a:lnTo>
                  <a:lnTo>
                    <a:pt x="418" y="134"/>
                  </a:lnTo>
                  <a:lnTo>
                    <a:pt x="418" y="1419"/>
                  </a:lnTo>
                  <a:lnTo>
                    <a:pt x="421" y="1441"/>
                  </a:lnTo>
                  <a:lnTo>
                    <a:pt x="426" y="1460"/>
                  </a:lnTo>
                  <a:lnTo>
                    <a:pt x="436" y="1473"/>
                  </a:lnTo>
                  <a:lnTo>
                    <a:pt x="454" y="1486"/>
                  </a:lnTo>
                  <a:lnTo>
                    <a:pt x="481" y="1495"/>
                  </a:lnTo>
                  <a:lnTo>
                    <a:pt x="517" y="1500"/>
                  </a:lnTo>
                  <a:lnTo>
                    <a:pt x="565" y="1505"/>
                  </a:lnTo>
                  <a:lnTo>
                    <a:pt x="698" y="1505"/>
                  </a:lnTo>
                  <a:lnTo>
                    <a:pt x="698" y="1578"/>
                  </a:lnTo>
                  <a:lnTo>
                    <a:pt x="658" y="1575"/>
                  </a:lnTo>
                  <a:lnTo>
                    <a:pt x="607" y="1573"/>
                  </a:lnTo>
                  <a:lnTo>
                    <a:pt x="549" y="1573"/>
                  </a:lnTo>
                  <a:lnTo>
                    <a:pt x="489" y="1570"/>
                  </a:lnTo>
                  <a:lnTo>
                    <a:pt x="164" y="1570"/>
                  </a:lnTo>
                  <a:lnTo>
                    <a:pt x="101" y="1573"/>
                  </a:lnTo>
                  <a:lnTo>
                    <a:pt x="45" y="1575"/>
                  </a:lnTo>
                  <a:lnTo>
                    <a:pt x="0" y="1578"/>
                  </a:lnTo>
                  <a:lnTo>
                    <a:pt x="0" y="1505"/>
                  </a:lnTo>
                  <a:lnTo>
                    <a:pt x="106" y="1505"/>
                  </a:lnTo>
                  <a:lnTo>
                    <a:pt x="149" y="1500"/>
                  </a:lnTo>
                  <a:lnTo>
                    <a:pt x="179" y="1492"/>
                  </a:lnTo>
                  <a:lnTo>
                    <a:pt x="199" y="1481"/>
                  </a:lnTo>
                  <a:lnTo>
                    <a:pt x="214" y="1468"/>
                  </a:lnTo>
                  <a:lnTo>
                    <a:pt x="222" y="1446"/>
                  </a:lnTo>
                  <a:lnTo>
                    <a:pt x="224" y="1425"/>
                  </a:lnTo>
                  <a:lnTo>
                    <a:pt x="224" y="150"/>
                  </a:lnTo>
                  <a:lnTo>
                    <a:pt x="222" y="126"/>
                  </a:lnTo>
                  <a:lnTo>
                    <a:pt x="214" y="107"/>
                  </a:lnTo>
                  <a:lnTo>
                    <a:pt x="199" y="91"/>
                  </a:lnTo>
                  <a:lnTo>
                    <a:pt x="179" y="83"/>
                  </a:lnTo>
                  <a:lnTo>
                    <a:pt x="149" y="75"/>
                  </a:lnTo>
                  <a:lnTo>
                    <a:pt x="106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" name="Freeform 11"/>
            <p:cNvSpPr>
              <a:spLocks noEditPoints="1"/>
            </p:cNvSpPr>
            <p:nvPr/>
          </p:nvSpPr>
          <p:spPr bwMode="auto">
            <a:xfrm>
              <a:off x="11241" y="4035"/>
              <a:ext cx="467" cy="1102"/>
            </a:xfrm>
            <a:custGeom>
              <a:avLst/>
              <a:gdLst/>
              <a:ahLst/>
              <a:cxnLst>
                <a:cxn ang="0">
                  <a:pos x="275" y="377"/>
                </a:cxn>
                <a:cxn ang="0">
                  <a:pos x="343" y="428"/>
                </a:cxn>
                <a:cxn ang="0">
                  <a:pos x="371" y="508"/>
                </a:cxn>
                <a:cxn ang="0">
                  <a:pos x="366" y="543"/>
                </a:cxn>
                <a:cxn ang="0">
                  <a:pos x="359" y="573"/>
                </a:cxn>
                <a:cxn ang="0">
                  <a:pos x="341" y="624"/>
                </a:cxn>
                <a:cxn ang="0">
                  <a:pos x="316" y="691"/>
                </a:cxn>
                <a:cxn ang="0">
                  <a:pos x="296" y="748"/>
                </a:cxn>
                <a:cxn ang="0">
                  <a:pos x="263" y="834"/>
                </a:cxn>
                <a:cxn ang="0">
                  <a:pos x="225" y="933"/>
                </a:cxn>
                <a:cxn ang="0">
                  <a:pos x="212" y="1003"/>
                </a:cxn>
                <a:cxn ang="0">
                  <a:pos x="220" y="1046"/>
                </a:cxn>
                <a:cxn ang="0">
                  <a:pos x="250" y="1062"/>
                </a:cxn>
                <a:cxn ang="0">
                  <a:pos x="311" y="1038"/>
                </a:cxn>
                <a:cxn ang="0">
                  <a:pos x="369" y="971"/>
                </a:cxn>
                <a:cxn ang="0">
                  <a:pos x="414" y="860"/>
                </a:cxn>
                <a:cxn ang="0">
                  <a:pos x="419" y="847"/>
                </a:cxn>
                <a:cxn ang="0">
                  <a:pos x="424" y="839"/>
                </a:cxn>
                <a:cxn ang="0">
                  <a:pos x="449" y="834"/>
                </a:cxn>
                <a:cxn ang="0">
                  <a:pos x="459" y="836"/>
                </a:cxn>
                <a:cxn ang="0">
                  <a:pos x="467" y="847"/>
                </a:cxn>
                <a:cxn ang="0">
                  <a:pos x="464" y="868"/>
                </a:cxn>
                <a:cxn ang="0">
                  <a:pos x="449" y="917"/>
                </a:cxn>
                <a:cxn ang="0">
                  <a:pos x="414" y="987"/>
                </a:cxn>
                <a:cxn ang="0">
                  <a:pos x="361" y="1054"/>
                </a:cxn>
                <a:cxn ang="0">
                  <a:pos x="288" y="1097"/>
                </a:cxn>
                <a:cxn ang="0">
                  <a:pos x="205" y="1097"/>
                </a:cxn>
                <a:cxn ang="0">
                  <a:pos x="139" y="1062"/>
                </a:cxn>
                <a:cxn ang="0">
                  <a:pos x="104" y="1000"/>
                </a:cxn>
                <a:cxn ang="0">
                  <a:pos x="101" y="925"/>
                </a:cxn>
                <a:cxn ang="0">
                  <a:pos x="114" y="895"/>
                </a:cxn>
                <a:cxn ang="0">
                  <a:pos x="227" y="586"/>
                </a:cxn>
                <a:cxn ang="0">
                  <a:pos x="250" y="527"/>
                </a:cxn>
                <a:cxn ang="0">
                  <a:pos x="258" y="487"/>
                </a:cxn>
                <a:cxn ang="0">
                  <a:pos x="255" y="438"/>
                </a:cxn>
                <a:cxn ang="0">
                  <a:pos x="238" y="411"/>
                </a:cxn>
                <a:cxn ang="0">
                  <a:pos x="190" y="414"/>
                </a:cxn>
                <a:cxn ang="0">
                  <a:pos x="132" y="457"/>
                </a:cxn>
                <a:cxn ang="0">
                  <a:pos x="79" y="546"/>
                </a:cxn>
                <a:cxn ang="0">
                  <a:pos x="51" y="627"/>
                </a:cxn>
                <a:cxn ang="0">
                  <a:pos x="38" y="637"/>
                </a:cxn>
                <a:cxn ang="0">
                  <a:pos x="13" y="635"/>
                </a:cxn>
                <a:cxn ang="0">
                  <a:pos x="6" y="629"/>
                </a:cxn>
                <a:cxn ang="0">
                  <a:pos x="0" y="616"/>
                </a:cxn>
                <a:cxn ang="0">
                  <a:pos x="11" y="581"/>
                </a:cxn>
                <a:cxn ang="0">
                  <a:pos x="36" y="519"/>
                </a:cxn>
                <a:cxn ang="0">
                  <a:pos x="81" y="449"/>
                </a:cxn>
                <a:cxn ang="0">
                  <a:pos x="144" y="393"/>
                </a:cxn>
                <a:cxn ang="0">
                  <a:pos x="227" y="368"/>
                </a:cxn>
                <a:cxn ang="0">
                  <a:pos x="389" y="3"/>
                </a:cxn>
                <a:cxn ang="0">
                  <a:pos x="417" y="30"/>
                </a:cxn>
                <a:cxn ang="0">
                  <a:pos x="427" y="62"/>
                </a:cxn>
                <a:cxn ang="0">
                  <a:pos x="401" y="124"/>
                </a:cxn>
                <a:cxn ang="0">
                  <a:pos x="341" y="153"/>
                </a:cxn>
                <a:cxn ang="0">
                  <a:pos x="296" y="132"/>
                </a:cxn>
                <a:cxn ang="0">
                  <a:pos x="280" y="89"/>
                </a:cxn>
                <a:cxn ang="0">
                  <a:pos x="308" y="27"/>
                </a:cxn>
                <a:cxn ang="0">
                  <a:pos x="366" y="0"/>
                </a:cxn>
              </a:cxnLst>
              <a:rect l="0" t="0" r="r" b="b"/>
              <a:pathLst>
                <a:path w="467" h="1102">
                  <a:moveTo>
                    <a:pt x="227" y="368"/>
                  </a:moveTo>
                  <a:lnTo>
                    <a:pt x="275" y="377"/>
                  </a:lnTo>
                  <a:lnTo>
                    <a:pt x="313" y="395"/>
                  </a:lnTo>
                  <a:lnTo>
                    <a:pt x="343" y="428"/>
                  </a:lnTo>
                  <a:lnTo>
                    <a:pt x="364" y="465"/>
                  </a:lnTo>
                  <a:lnTo>
                    <a:pt x="371" y="508"/>
                  </a:lnTo>
                  <a:lnTo>
                    <a:pt x="369" y="524"/>
                  </a:lnTo>
                  <a:lnTo>
                    <a:pt x="366" y="543"/>
                  </a:lnTo>
                  <a:lnTo>
                    <a:pt x="364" y="559"/>
                  </a:lnTo>
                  <a:lnTo>
                    <a:pt x="359" y="573"/>
                  </a:lnTo>
                  <a:lnTo>
                    <a:pt x="351" y="594"/>
                  </a:lnTo>
                  <a:lnTo>
                    <a:pt x="341" y="624"/>
                  </a:lnTo>
                  <a:lnTo>
                    <a:pt x="328" y="656"/>
                  </a:lnTo>
                  <a:lnTo>
                    <a:pt x="316" y="691"/>
                  </a:lnTo>
                  <a:lnTo>
                    <a:pt x="303" y="721"/>
                  </a:lnTo>
                  <a:lnTo>
                    <a:pt x="296" y="748"/>
                  </a:lnTo>
                  <a:lnTo>
                    <a:pt x="288" y="766"/>
                  </a:lnTo>
                  <a:lnTo>
                    <a:pt x="263" y="834"/>
                  </a:lnTo>
                  <a:lnTo>
                    <a:pt x="238" y="898"/>
                  </a:lnTo>
                  <a:lnTo>
                    <a:pt x="225" y="933"/>
                  </a:lnTo>
                  <a:lnTo>
                    <a:pt x="215" y="968"/>
                  </a:lnTo>
                  <a:lnTo>
                    <a:pt x="212" y="1003"/>
                  </a:lnTo>
                  <a:lnTo>
                    <a:pt x="215" y="1027"/>
                  </a:lnTo>
                  <a:lnTo>
                    <a:pt x="220" y="1046"/>
                  </a:lnTo>
                  <a:lnTo>
                    <a:pt x="232" y="1059"/>
                  </a:lnTo>
                  <a:lnTo>
                    <a:pt x="250" y="1062"/>
                  </a:lnTo>
                  <a:lnTo>
                    <a:pt x="280" y="1057"/>
                  </a:lnTo>
                  <a:lnTo>
                    <a:pt x="311" y="1038"/>
                  </a:lnTo>
                  <a:lnTo>
                    <a:pt x="341" y="1011"/>
                  </a:lnTo>
                  <a:lnTo>
                    <a:pt x="369" y="971"/>
                  </a:lnTo>
                  <a:lnTo>
                    <a:pt x="394" y="922"/>
                  </a:lnTo>
                  <a:lnTo>
                    <a:pt x="414" y="860"/>
                  </a:lnTo>
                  <a:lnTo>
                    <a:pt x="417" y="855"/>
                  </a:lnTo>
                  <a:lnTo>
                    <a:pt x="419" y="847"/>
                  </a:lnTo>
                  <a:lnTo>
                    <a:pt x="419" y="844"/>
                  </a:lnTo>
                  <a:lnTo>
                    <a:pt x="424" y="839"/>
                  </a:lnTo>
                  <a:lnTo>
                    <a:pt x="434" y="834"/>
                  </a:lnTo>
                  <a:lnTo>
                    <a:pt x="449" y="834"/>
                  </a:lnTo>
                  <a:lnTo>
                    <a:pt x="454" y="836"/>
                  </a:lnTo>
                  <a:lnTo>
                    <a:pt x="459" y="836"/>
                  </a:lnTo>
                  <a:lnTo>
                    <a:pt x="462" y="842"/>
                  </a:lnTo>
                  <a:lnTo>
                    <a:pt x="467" y="847"/>
                  </a:lnTo>
                  <a:lnTo>
                    <a:pt x="467" y="855"/>
                  </a:lnTo>
                  <a:lnTo>
                    <a:pt x="464" y="868"/>
                  </a:lnTo>
                  <a:lnTo>
                    <a:pt x="459" y="890"/>
                  </a:lnTo>
                  <a:lnTo>
                    <a:pt x="449" y="917"/>
                  </a:lnTo>
                  <a:lnTo>
                    <a:pt x="434" y="952"/>
                  </a:lnTo>
                  <a:lnTo>
                    <a:pt x="414" y="987"/>
                  </a:lnTo>
                  <a:lnTo>
                    <a:pt x="389" y="1022"/>
                  </a:lnTo>
                  <a:lnTo>
                    <a:pt x="361" y="1054"/>
                  </a:lnTo>
                  <a:lnTo>
                    <a:pt x="328" y="1078"/>
                  </a:lnTo>
                  <a:lnTo>
                    <a:pt x="288" y="1097"/>
                  </a:lnTo>
                  <a:lnTo>
                    <a:pt x="245" y="1102"/>
                  </a:lnTo>
                  <a:lnTo>
                    <a:pt x="205" y="1097"/>
                  </a:lnTo>
                  <a:lnTo>
                    <a:pt x="169" y="1084"/>
                  </a:lnTo>
                  <a:lnTo>
                    <a:pt x="139" y="1062"/>
                  </a:lnTo>
                  <a:lnTo>
                    <a:pt x="116" y="1032"/>
                  </a:lnTo>
                  <a:lnTo>
                    <a:pt x="104" y="1000"/>
                  </a:lnTo>
                  <a:lnTo>
                    <a:pt x="99" y="963"/>
                  </a:lnTo>
                  <a:lnTo>
                    <a:pt x="101" y="925"/>
                  </a:lnTo>
                  <a:lnTo>
                    <a:pt x="111" y="893"/>
                  </a:lnTo>
                  <a:lnTo>
                    <a:pt x="114" y="895"/>
                  </a:lnTo>
                  <a:lnTo>
                    <a:pt x="210" y="632"/>
                  </a:lnTo>
                  <a:lnTo>
                    <a:pt x="227" y="586"/>
                  </a:lnTo>
                  <a:lnTo>
                    <a:pt x="240" y="551"/>
                  </a:lnTo>
                  <a:lnTo>
                    <a:pt x="250" y="527"/>
                  </a:lnTo>
                  <a:lnTo>
                    <a:pt x="255" y="506"/>
                  </a:lnTo>
                  <a:lnTo>
                    <a:pt x="258" y="487"/>
                  </a:lnTo>
                  <a:lnTo>
                    <a:pt x="258" y="468"/>
                  </a:lnTo>
                  <a:lnTo>
                    <a:pt x="255" y="438"/>
                  </a:lnTo>
                  <a:lnTo>
                    <a:pt x="248" y="422"/>
                  </a:lnTo>
                  <a:lnTo>
                    <a:pt x="238" y="411"/>
                  </a:lnTo>
                  <a:lnTo>
                    <a:pt x="220" y="409"/>
                  </a:lnTo>
                  <a:lnTo>
                    <a:pt x="190" y="414"/>
                  </a:lnTo>
                  <a:lnTo>
                    <a:pt x="159" y="430"/>
                  </a:lnTo>
                  <a:lnTo>
                    <a:pt x="132" y="457"/>
                  </a:lnTo>
                  <a:lnTo>
                    <a:pt x="104" y="495"/>
                  </a:lnTo>
                  <a:lnTo>
                    <a:pt x="79" y="546"/>
                  </a:lnTo>
                  <a:lnTo>
                    <a:pt x="56" y="610"/>
                  </a:lnTo>
                  <a:lnTo>
                    <a:pt x="51" y="627"/>
                  </a:lnTo>
                  <a:lnTo>
                    <a:pt x="48" y="632"/>
                  </a:lnTo>
                  <a:lnTo>
                    <a:pt x="38" y="637"/>
                  </a:lnTo>
                  <a:lnTo>
                    <a:pt x="21" y="637"/>
                  </a:lnTo>
                  <a:lnTo>
                    <a:pt x="13" y="635"/>
                  </a:lnTo>
                  <a:lnTo>
                    <a:pt x="8" y="635"/>
                  </a:lnTo>
                  <a:lnTo>
                    <a:pt x="6" y="629"/>
                  </a:lnTo>
                  <a:lnTo>
                    <a:pt x="0" y="624"/>
                  </a:lnTo>
                  <a:lnTo>
                    <a:pt x="0" y="616"/>
                  </a:lnTo>
                  <a:lnTo>
                    <a:pt x="3" y="602"/>
                  </a:lnTo>
                  <a:lnTo>
                    <a:pt x="11" y="581"/>
                  </a:lnTo>
                  <a:lnTo>
                    <a:pt x="21" y="551"/>
                  </a:lnTo>
                  <a:lnTo>
                    <a:pt x="36" y="519"/>
                  </a:lnTo>
                  <a:lnTo>
                    <a:pt x="56" y="484"/>
                  </a:lnTo>
                  <a:lnTo>
                    <a:pt x="81" y="449"/>
                  </a:lnTo>
                  <a:lnTo>
                    <a:pt x="111" y="417"/>
                  </a:lnTo>
                  <a:lnTo>
                    <a:pt x="144" y="393"/>
                  </a:lnTo>
                  <a:lnTo>
                    <a:pt x="185" y="374"/>
                  </a:lnTo>
                  <a:lnTo>
                    <a:pt x="227" y="368"/>
                  </a:lnTo>
                  <a:close/>
                  <a:moveTo>
                    <a:pt x="366" y="0"/>
                  </a:moveTo>
                  <a:lnTo>
                    <a:pt x="389" y="3"/>
                  </a:lnTo>
                  <a:lnTo>
                    <a:pt x="406" y="14"/>
                  </a:lnTo>
                  <a:lnTo>
                    <a:pt x="417" y="30"/>
                  </a:lnTo>
                  <a:lnTo>
                    <a:pt x="424" y="46"/>
                  </a:lnTo>
                  <a:lnTo>
                    <a:pt x="427" y="62"/>
                  </a:lnTo>
                  <a:lnTo>
                    <a:pt x="419" y="94"/>
                  </a:lnTo>
                  <a:lnTo>
                    <a:pt x="401" y="124"/>
                  </a:lnTo>
                  <a:lnTo>
                    <a:pt x="374" y="145"/>
                  </a:lnTo>
                  <a:lnTo>
                    <a:pt x="341" y="153"/>
                  </a:lnTo>
                  <a:lnTo>
                    <a:pt x="316" y="148"/>
                  </a:lnTo>
                  <a:lnTo>
                    <a:pt x="296" y="132"/>
                  </a:lnTo>
                  <a:lnTo>
                    <a:pt x="285" y="110"/>
                  </a:lnTo>
                  <a:lnTo>
                    <a:pt x="280" y="89"/>
                  </a:lnTo>
                  <a:lnTo>
                    <a:pt x="288" y="54"/>
                  </a:lnTo>
                  <a:lnTo>
                    <a:pt x="308" y="27"/>
                  </a:lnTo>
                  <a:lnTo>
                    <a:pt x="336" y="8"/>
                  </a:lnTo>
                  <a:lnTo>
                    <a:pt x="3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" name="Freeform 12"/>
            <p:cNvSpPr>
              <a:spLocks noEditPoints="1"/>
            </p:cNvSpPr>
            <p:nvPr/>
          </p:nvSpPr>
          <p:spPr bwMode="auto">
            <a:xfrm>
              <a:off x="11768" y="4035"/>
              <a:ext cx="681" cy="1420"/>
            </a:xfrm>
            <a:custGeom>
              <a:avLst/>
              <a:gdLst/>
              <a:ahLst/>
              <a:cxnLst>
                <a:cxn ang="0">
                  <a:pos x="502" y="368"/>
                </a:cxn>
                <a:cxn ang="0">
                  <a:pos x="573" y="406"/>
                </a:cxn>
                <a:cxn ang="0">
                  <a:pos x="616" y="473"/>
                </a:cxn>
                <a:cxn ang="0">
                  <a:pos x="618" y="541"/>
                </a:cxn>
                <a:cxn ang="0">
                  <a:pos x="613" y="575"/>
                </a:cxn>
                <a:cxn ang="0">
                  <a:pos x="452" y="1223"/>
                </a:cxn>
                <a:cxn ang="0">
                  <a:pos x="389" y="1317"/>
                </a:cxn>
                <a:cxn ang="0">
                  <a:pos x="311" y="1377"/>
                </a:cxn>
                <a:cxn ang="0">
                  <a:pos x="227" y="1409"/>
                </a:cxn>
                <a:cxn ang="0">
                  <a:pos x="154" y="1420"/>
                </a:cxn>
                <a:cxn ang="0">
                  <a:pos x="61" y="1401"/>
                </a:cxn>
                <a:cxn ang="0">
                  <a:pos x="8" y="1350"/>
                </a:cxn>
                <a:cxn ang="0">
                  <a:pos x="8" y="1280"/>
                </a:cxn>
                <a:cxn ang="0">
                  <a:pos x="56" y="1229"/>
                </a:cxn>
                <a:cxn ang="0">
                  <a:pos x="111" y="1223"/>
                </a:cxn>
                <a:cxn ang="0">
                  <a:pos x="142" y="1256"/>
                </a:cxn>
                <a:cxn ang="0">
                  <a:pos x="144" y="1301"/>
                </a:cxn>
                <a:cxn ang="0">
                  <a:pos x="122" y="1344"/>
                </a:cxn>
                <a:cxn ang="0">
                  <a:pos x="124" y="1371"/>
                </a:cxn>
                <a:cxn ang="0">
                  <a:pos x="197" y="1366"/>
                </a:cxn>
                <a:cxn ang="0">
                  <a:pos x="278" y="1312"/>
                </a:cxn>
                <a:cxn ang="0">
                  <a:pos x="333" y="1221"/>
                </a:cxn>
                <a:cxn ang="0">
                  <a:pos x="351" y="1164"/>
                </a:cxn>
                <a:cxn ang="0">
                  <a:pos x="505" y="516"/>
                </a:cxn>
                <a:cxn ang="0">
                  <a:pos x="502" y="452"/>
                </a:cxn>
                <a:cxn ang="0">
                  <a:pos x="477" y="411"/>
                </a:cxn>
                <a:cxn ang="0">
                  <a:pos x="409" y="414"/>
                </a:cxn>
                <a:cxn ang="0">
                  <a:pos x="328" y="468"/>
                </a:cxn>
                <a:cxn ang="0">
                  <a:pos x="268" y="554"/>
                </a:cxn>
                <a:cxn ang="0">
                  <a:pos x="238" y="621"/>
                </a:cxn>
                <a:cxn ang="0">
                  <a:pos x="230" y="629"/>
                </a:cxn>
                <a:cxn ang="0">
                  <a:pos x="207" y="632"/>
                </a:cxn>
                <a:cxn ang="0">
                  <a:pos x="195" y="629"/>
                </a:cxn>
                <a:cxn ang="0">
                  <a:pos x="187" y="618"/>
                </a:cxn>
                <a:cxn ang="0">
                  <a:pos x="190" y="597"/>
                </a:cxn>
                <a:cxn ang="0">
                  <a:pos x="232" y="514"/>
                </a:cxn>
                <a:cxn ang="0">
                  <a:pos x="288" y="444"/>
                </a:cxn>
                <a:cxn ang="0">
                  <a:pos x="364" y="387"/>
                </a:cxn>
                <a:cxn ang="0">
                  <a:pos x="457" y="363"/>
                </a:cxn>
                <a:cxn ang="0">
                  <a:pos x="649" y="6"/>
                </a:cxn>
                <a:cxn ang="0">
                  <a:pos x="679" y="41"/>
                </a:cxn>
                <a:cxn ang="0">
                  <a:pos x="674" y="97"/>
                </a:cxn>
                <a:cxn ang="0">
                  <a:pos x="626" y="145"/>
                </a:cxn>
                <a:cxn ang="0">
                  <a:pos x="573" y="151"/>
                </a:cxn>
                <a:cxn ang="0">
                  <a:pos x="545" y="124"/>
                </a:cxn>
                <a:cxn ang="0">
                  <a:pos x="535" y="89"/>
                </a:cxn>
                <a:cxn ang="0">
                  <a:pos x="560" y="27"/>
                </a:cxn>
                <a:cxn ang="0">
                  <a:pos x="621" y="0"/>
                </a:cxn>
              </a:cxnLst>
              <a:rect l="0" t="0" r="r" b="b"/>
              <a:pathLst>
                <a:path w="681" h="1420">
                  <a:moveTo>
                    <a:pt x="457" y="363"/>
                  </a:moveTo>
                  <a:lnTo>
                    <a:pt x="502" y="368"/>
                  </a:lnTo>
                  <a:lnTo>
                    <a:pt x="540" y="382"/>
                  </a:lnTo>
                  <a:lnTo>
                    <a:pt x="573" y="406"/>
                  </a:lnTo>
                  <a:lnTo>
                    <a:pt x="598" y="436"/>
                  </a:lnTo>
                  <a:lnTo>
                    <a:pt x="616" y="473"/>
                  </a:lnTo>
                  <a:lnTo>
                    <a:pt x="621" y="516"/>
                  </a:lnTo>
                  <a:lnTo>
                    <a:pt x="618" y="541"/>
                  </a:lnTo>
                  <a:lnTo>
                    <a:pt x="616" y="557"/>
                  </a:lnTo>
                  <a:lnTo>
                    <a:pt x="613" y="575"/>
                  </a:lnTo>
                  <a:lnTo>
                    <a:pt x="472" y="1162"/>
                  </a:lnTo>
                  <a:lnTo>
                    <a:pt x="452" y="1223"/>
                  </a:lnTo>
                  <a:lnTo>
                    <a:pt x="424" y="1274"/>
                  </a:lnTo>
                  <a:lnTo>
                    <a:pt x="389" y="1317"/>
                  </a:lnTo>
                  <a:lnTo>
                    <a:pt x="351" y="1350"/>
                  </a:lnTo>
                  <a:lnTo>
                    <a:pt x="311" y="1377"/>
                  </a:lnTo>
                  <a:lnTo>
                    <a:pt x="268" y="1398"/>
                  </a:lnTo>
                  <a:lnTo>
                    <a:pt x="227" y="1409"/>
                  </a:lnTo>
                  <a:lnTo>
                    <a:pt x="187" y="1417"/>
                  </a:lnTo>
                  <a:lnTo>
                    <a:pt x="154" y="1420"/>
                  </a:lnTo>
                  <a:lnTo>
                    <a:pt x="101" y="1414"/>
                  </a:lnTo>
                  <a:lnTo>
                    <a:pt x="61" y="1401"/>
                  </a:lnTo>
                  <a:lnTo>
                    <a:pt x="28" y="1379"/>
                  </a:lnTo>
                  <a:lnTo>
                    <a:pt x="8" y="1350"/>
                  </a:lnTo>
                  <a:lnTo>
                    <a:pt x="0" y="1315"/>
                  </a:lnTo>
                  <a:lnTo>
                    <a:pt x="8" y="1280"/>
                  </a:lnTo>
                  <a:lnTo>
                    <a:pt x="26" y="1248"/>
                  </a:lnTo>
                  <a:lnTo>
                    <a:pt x="56" y="1229"/>
                  </a:lnTo>
                  <a:lnTo>
                    <a:pt x="89" y="1221"/>
                  </a:lnTo>
                  <a:lnTo>
                    <a:pt x="111" y="1223"/>
                  </a:lnTo>
                  <a:lnTo>
                    <a:pt x="129" y="1237"/>
                  </a:lnTo>
                  <a:lnTo>
                    <a:pt x="142" y="1256"/>
                  </a:lnTo>
                  <a:lnTo>
                    <a:pt x="147" y="1282"/>
                  </a:lnTo>
                  <a:lnTo>
                    <a:pt x="144" y="1301"/>
                  </a:lnTo>
                  <a:lnTo>
                    <a:pt x="137" y="1323"/>
                  </a:lnTo>
                  <a:lnTo>
                    <a:pt x="122" y="1344"/>
                  </a:lnTo>
                  <a:lnTo>
                    <a:pt x="96" y="1363"/>
                  </a:lnTo>
                  <a:lnTo>
                    <a:pt x="124" y="1371"/>
                  </a:lnTo>
                  <a:lnTo>
                    <a:pt x="152" y="1374"/>
                  </a:lnTo>
                  <a:lnTo>
                    <a:pt x="197" y="1366"/>
                  </a:lnTo>
                  <a:lnTo>
                    <a:pt x="240" y="1344"/>
                  </a:lnTo>
                  <a:lnTo>
                    <a:pt x="278" y="1312"/>
                  </a:lnTo>
                  <a:lnTo>
                    <a:pt x="308" y="1272"/>
                  </a:lnTo>
                  <a:lnTo>
                    <a:pt x="333" y="1221"/>
                  </a:lnTo>
                  <a:lnTo>
                    <a:pt x="351" y="1167"/>
                  </a:lnTo>
                  <a:lnTo>
                    <a:pt x="351" y="1164"/>
                  </a:lnTo>
                  <a:lnTo>
                    <a:pt x="502" y="538"/>
                  </a:lnTo>
                  <a:lnTo>
                    <a:pt x="505" y="516"/>
                  </a:lnTo>
                  <a:lnTo>
                    <a:pt x="505" y="487"/>
                  </a:lnTo>
                  <a:lnTo>
                    <a:pt x="502" y="452"/>
                  </a:lnTo>
                  <a:lnTo>
                    <a:pt x="495" y="428"/>
                  </a:lnTo>
                  <a:lnTo>
                    <a:pt x="477" y="411"/>
                  </a:lnTo>
                  <a:lnTo>
                    <a:pt x="454" y="406"/>
                  </a:lnTo>
                  <a:lnTo>
                    <a:pt x="409" y="414"/>
                  </a:lnTo>
                  <a:lnTo>
                    <a:pt x="366" y="436"/>
                  </a:lnTo>
                  <a:lnTo>
                    <a:pt x="328" y="468"/>
                  </a:lnTo>
                  <a:lnTo>
                    <a:pt x="295" y="511"/>
                  </a:lnTo>
                  <a:lnTo>
                    <a:pt x="268" y="554"/>
                  </a:lnTo>
                  <a:lnTo>
                    <a:pt x="240" y="613"/>
                  </a:lnTo>
                  <a:lnTo>
                    <a:pt x="238" y="621"/>
                  </a:lnTo>
                  <a:lnTo>
                    <a:pt x="235" y="627"/>
                  </a:lnTo>
                  <a:lnTo>
                    <a:pt x="230" y="629"/>
                  </a:lnTo>
                  <a:lnTo>
                    <a:pt x="227" y="632"/>
                  </a:lnTo>
                  <a:lnTo>
                    <a:pt x="207" y="632"/>
                  </a:lnTo>
                  <a:lnTo>
                    <a:pt x="200" y="629"/>
                  </a:lnTo>
                  <a:lnTo>
                    <a:pt x="195" y="629"/>
                  </a:lnTo>
                  <a:lnTo>
                    <a:pt x="192" y="624"/>
                  </a:lnTo>
                  <a:lnTo>
                    <a:pt x="187" y="618"/>
                  </a:lnTo>
                  <a:lnTo>
                    <a:pt x="187" y="610"/>
                  </a:lnTo>
                  <a:lnTo>
                    <a:pt x="190" y="597"/>
                  </a:lnTo>
                  <a:lnTo>
                    <a:pt x="212" y="549"/>
                  </a:lnTo>
                  <a:lnTo>
                    <a:pt x="232" y="514"/>
                  </a:lnTo>
                  <a:lnTo>
                    <a:pt x="258" y="479"/>
                  </a:lnTo>
                  <a:lnTo>
                    <a:pt x="288" y="444"/>
                  </a:lnTo>
                  <a:lnTo>
                    <a:pt x="323" y="411"/>
                  </a:lnTo>
                  <a:lnTo>
                    <a:pt x="364" y="387"/>
                  </a:lnTo>
                  <a:lnTo>
                    <a:pt x="406" y="368"/>
                  </a:lnTo>
                  <a:lnTo>
                    <a:pt x="457" y="363"/>
                  </a:lnTo>
                  <a:close/>
                  <a:moveTo>
                    <a:pt x="621" y="0"/>
                  </a:moveTo>
                  <a:lnTo>
                    <a:pt x="649" y="6"/>
                  </a:lnTo>
                  <a:lnTo>
                    <a:pt x="666" y="19"/>
                  </a:lnTo>
                  <a:lnTo>
                    <a:pt x="679" y="41"/>
                  </a:lnTo>
                  <a:lnTo>
                    <a:pt x="681" y="62"/>
                  </a:lnTo>
                  <a:lnTo>
                    <a:pt x="674" y="97"/>
                  </a:lnTo>
                  <a:lnTo>
                    <a:pt x="654" y="127"/>
                  </a:lnTo>
                  <a:lnTo>
                    <a:pt x="626" y="145"/>
                  </a:lnTo>
                  <a:lnTo>
                    <a:pt x="596" y="153"/>
                  </a:lnTo>
                  <a:lnTo>
                    <a:pt x="573" y="151"/>
                  </a:lnTo>
                  <a:lnTo>
                    <a:pt x="555" y="140"/>
                  </a:lnTo>
                  <a:lnTo>
                    <a:pt x="545" y="124"/>
                  </a:lnTo>
                  <a:lnTo>
                    <a:pt x="538" y="108"/>
                  </a:lnTo>
                  <a:lnTo>
                    <a:pt x="535" y="89"/>
                  </a:lnTo>
                  <a:lnTo>
                    <a:pt x="543" y="57"/>
                  </a:lnTo>
                  <a:lnTo>
                    <a:pt x="560" y="27"/>
                  </a:lnTo>
                  <a:lnTo>
                    <a:pt x="588" y="8"/>
                  </a:lnTo>
                  <a:lnTo>
                    <a:pt x="6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46" name="Can 45"/>
          <p:cNvSpPr/>
          <p:nvPr/>
        </p:nvSpPr>
        <p:spPr>
          <a:xfrm rot="5400000">
            <a:off x="4437743" y="2021114"/>
            <a:ext cx="116114" cy="7467600"/>
          </a:xfrm>
          <a:prstGeom prst="can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492090" y="5580743"/>
            <a:ext cx="1846826" cy="3483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12"/>
          <p:cNvGrpSpPr/>
          <p:nvPr/>
        </p:nvGrpSpPr>
        <p:grpSpPr>
          <a:xfrm>
            <a:off x="2769419" y="4709886"/>
            <a:ext cx="2810387" cy="870857"/>
            <a:chOff x="2667000" y="2743200"/>
            <a:chExt cx="2667000" cy="1143000"/>
          </a:xfrm>
        </p:grpSpPr>
        <p:cxnSp>
          <p:nvCxnSpPr>
            <p:cNvPr id="63" name="Straight Arrow Connector 62"/>
            <p:cNvCxnSpPr/>
            <p:nvPr/>
          </p:nvCxnSpPr>
          <p:spPr>
            <a:xfrm rot="10800000">
              <a:off x="2667000" y="3124200"/>
              <a:ext cx="838200" cy="762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16200000" flipV="1">
              <a:off x="3162300" y="3162300"/>
              <a:ext cx="914400" cy="381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5400000" flipH="1" flipV="1">
              <a:off x="4114800" y="3124200"/>
              <a:ext cx="914400" cy="3048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5400000" flipH="1" flipV="1">
              <a:off x="4648200" y="3124200"/>
              <a:ext cx="762000" cy="6096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5400000" flipH="1" flipV="1">
              <a:off x="3620294" y="3237706"/>
              <a:ext cx="990600" cy="1588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18"/>
          <p:cNvGrpSpPr/>
          <p:nvPr/>
        </p:nvGrpSpPr>
        <p:grpSpPr>
          <a:xfrm flipV="1">
            <a:off x="2930013" y="5987143"/>
            <a:ext cx="2810387" cy="870857"/>
            <a:chOff x="2667000" y="2743200"/>
            <a:chExt cx="2667000" cy="1143000"/>
          </a:xfrm>
        </p:grpSpPr>
        <p:cxnSp>
          <p:nvCxnSpPr>
            <p:cNvPr id="58" name="Straight Arrow Connector 57"/>
            <p:cNvCxnSpPr/>
            <p:nvPr/>
          </p:nvCxnSpPr>
          <p:spPr>
            <a:xfrm rot="10800000">
              <a:off x="2667000" y="3124200"/>
              <a:ext cx="838200" cy="762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16200000" flipV="1">
              <a:off x="3162300" y="3162300"/>
              <a:ext cx="914400" cy="381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5400000" flipH="1" flipV="1">
              <a:off x="4114800" y="3124200"/>
              <a:ext cx="914400" cy="3048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5400000" flipH="1" flipV="1">
              <a:off x="4648200" y="3124200"/>
              <a:ext cx="762000" cy="6096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5400000" flipH="1" flipV="1">
              <a:off x="3620294" y="3237706"/>
              <a:ext cx="990600" cy="1588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Freeform 6"/>
          <p:cNvSpPr>
            <a:spLocks noChangeAspect="1" noEditPoints="1"/>
          </p:cNvSpPr>
          <p:nvPr>
            <p:custDataLst>
              <p:tags r:id="rId5"/>
            </p:custDataLst>
          </p:nvPr>
        </p:nvSpPr>
        <p:spPr bwMode="auto">
          <a:xfrm>
            <a:off x="762000" y="5232400"/>
            <a:ext cx="223569" cy="387142"/>
          </a:xfrm>
          <a:custGeom>
            <a:avLst/>
            <a:gdLst/>
            <a:ahLst/>
            <a:cxnLst>
              <a:cxn ang="0">
                <a:pos x="411" y="517"/>
              </a:cxn>
              <a:cxn ang="0">
                <a:pos x="488" y="585"/>
              </a:cxn>
              <a:cxn ang="0">
                <a:pos x="517" y="684"/>
              </a:cxn>
              <a:cxn ang="0">
                <a:pos x="499" y="768"/>
              </a:cxn>
              <a:cxn ang="0">
                <a:pos x="470" y="842"/>
              </a:cxn>
              <a:cxn ang="0">
                <a:pos x="452" y="886"/>
              </a:cxn>
              <a:cxn ang="0">
                <a:pos x="430" y="938"/>
              </a:cxn>
              <a:cxn ang="0">
                <a:pos x="305" y="1261"/>
              </a:cxn>
              <a:cxn ang="0">
                <a:pos x="278" y="1331"/>
              </a:cxn>
              <a:cxn ang="0">
                <a:pos x="269" y="1382"/>
              </a:cxn>
              <a:cxn ang="0">
                <a:pos x="274" y="1447"/>
              </a:cxn>
              <a:cxn ang="0">
                <a:pos x="313" y="1477"/>
              </a:cxn>
              <a:cxn ang="0">
                <a:pos x="405" y="1457"/>
              </a:cxn>
              <a:cxn ang="0">
                <a:pos x="485" y="1381"/>
              </a:cxn>
              <a:cxn ang="0">
                <a:pos x="544" y="1270"/>
              </a:cxn>
              <a:cxn ang="0">
                <a:pos x="579" y="1176"/>
              </a:cxn>
              <a:cxn ang="0">
                <a:pos x="600" y="1157"/>
              </a:cxn>
              <a:cxn ang="0">
                <a:pos x="632" y="1162"/>
              </a:cxn>
              <a:cxn ang="0">
                <a:pos x="637" y="1187"/>
              </a:cxn>
              <a:cxn ang="0">
                <a:pos x="619" y="1245"/>
              </a:cxn>
              <a:cxn ang="0">
                <a:pos x="580" y="1333"/>
              </a:cxn>
              <a:cxn ang="0">
                <a:pos x="519" y="1425"/>
              </a:cxn>
              <a:cxn ang="0">
                <a:pos x="433" y="1499"/>
              </a:cxn>
              <a:cxn ang="0">
                <a:pos x="321" y="1528"/>
              </a:cxn>
              <a:cxn ang="0">
                <a:pos x="207" y="1496"/>
              </a:cxn>
              <a:cxn ang="0">
                <a:pos x="138" y="1411"/>
              </a:cxn>
              <a:cxn ang="0">
                <a:pos x="128" y="1311"/>
              </a:cxn>
              <a:cxn ang="0">
                <a:pos x="158" y="1217"/>
              </a:cxn>
              <a:cxn ang="0">
                <a:pos x="193" y="1127"/>
              </a:cxn>
              <a:cxn ang="0">
                <a:pos x="236" y="1020"/>
              </a:cxn>
              <a:cxn ang="0">
                <a:pos x="293" y="875"/>
              </a:cxn>
              <a:cxn ang="0">
                <a:pos x="333" y="775"/>
              </a:cxn>
              <a:cxn ang="0">
                <a:pos x="354" y="717"/>
              </a:cxn>
              <a:cxn ang="0">
                <a:pos x="373" y="638"/>
              </a:cxn>
              <a:cxn ang="0">
                <a:pos x="365" y="574"/>
              </a:cxn>
              <a:cxn ang="0">
                <a:pos x="339" y="551"/>
              </a:cxn>
              <a:cxn ang="0">
                <a:pos x="298" y="548"/>
              </a:cxn>
              <a:cxn ang="0">
                <a:pos x="222" y="576"/>
              </a:cxn>
              <a:cxn ang="0">
                <a:pos x="146" y="655"/>
              </a:cxn>
              <a:cxn ang="0">
                <a:pos x="80" y="794"/>
              </a:cxn>
              <a:cxn ang="0">
                <a:pos x="53" y="864"/>
              </a:cxn>
              <a:cxn ang="0">
                <a:pos x="20" y="869"/>
              </a:cxn>
              <a:cxn ang="0">
                <a:pos x="1" y="855"/>
              </a:cxn>
              <a:cxn ang="0">
                <a:pos x="6" y="821"/>
              </a:cxn>
              <a:cxn ang="0">
                <a:pos x="33" y="748"/>
              </a:cxn>
              <a:cxn ang="0">
                <a:pos x="81" y="656"/>
              </a:cxn>
              <a:cxn ang="0">
                <a:pos x="153" y="568"/>
              </a:cxn>
              <a:cxn ang="0">
                <a:pos x="250" y="509"/>
              </a:cxn>
              <a:cxn ang="0">
                <a:pos x="615" y="82"/>
              </a:cxn>
              <a:cxn ang="0">
                <a:pos x="569" y="9"/>
              </a:cxn>
              <a:cxn ang="0">
                <a:pos x="611" y="56"/>
              </a:cxn>
              <a:cxn ang="0">
                <a:pos x="603" y="129"/>
              </a:cxn>
              <a:cxn ang="0">
                <a:pos x="545" y="184"/>
              </a:cxn>
              <a:cxn ang="0">
                <a:pos x="471" y="199"/>
              </a:cxn>
              <a:cxn ang="0">
                <a:pos x="412" y="167"/>
              </a:cxn>
              <a:cxn ang="0">
                <a:pos x="398" y="100"/>
              </a:cxn>
              <a:cxn ang="0">
                <a:pos x="452" y="24"/>
              </a:cxn>
            </a:cxnLst>
            <a:rect l="0" t="0" r="r" b="b"/>
            <a:pathLst>
              <a:path w="638" h="1528">
                <a:moveTo>
                  <a:pt x="320" y="498"/>
                </a:moveTo>
                <a:lnTo>
                  <a:pt x="345" y="499"/>
                </a:lnTo>
                <a:lnTo>
                  <a:pt x="368" y="503"/>
                </a:lnTo>
                <a:lnTo>
                  <a:pt x="390" y="509"/>
                </a:lnTo>
                <a:lnTo>
                  <a:pt x="411" y="517"/>
                </a:lnTo>
                <a:lnTo>
                  <a:pt x="430" y="527"/>
                </a:lnTo>
                <a:lnTo>
                  <a:pt x="447" y="540"/>
                </a:lnTo>
                <a:lnTo>
                  <a:pt x="462" y="553"/>
                </a:lnTo>
                <a:lnTo>
                  <a:pt x="476" y="569"/>
                </a:lnTo>
                <a:lnTo>
                  <a:pt x="488" y="585"/>
                </a:lnTo>
                <a:lnTo>
                  <a:pt x="498" y="603"/>
                </a:lnTo>
                <a:lnTo>
                  <a:pt x="506" y="622"/>
                </a:lnTo>
                <a:lnTo>
                  <a:pt x="512" y="642"/>
                </a:lnTo>
                <a:lnTo>
                  <a:pt x="516" y="662"/>
                </a:lnTo>
                <a:lnTo>
                  <a:pt x="517" y="684"/>
                </a:lnTo>
                <a:lnTo>
                  <a:pt x="516" y="702"/>
                </a:lnTo>
                <a:lnTo>
                  <a:pt x="514" y="718"/>
                </a:lnTo>
                <a:lnTo>
                  <a:pt x="511" y="735"/>
                </a:lnTo>
                <a:lnTo>
                  <a:pt x="505" y="751"/>
                </a:lnTo>
                <a:lnTo>
                  <a:pt x="499" y="768"/>
                </a:lnTo>
                <a:lnTo>
                  <a:pt x="492" y="786"/>
                </a:lnTo>
                <a:lnTo>
                  <a:pt x="483" y="805"/>
                </a:lnTo>
                <a:lnTo>
                  <a:pt x="478" y="819"/>
                </a:lnTo>
                <a:lnTo>
                  <a:pt x="473" y="831"/>
                </a:lnTo>
                <a:lnTo>
                  <a:pt x="470" y="842"/>
                </a:lnTo>
                <a:lnTo>
                  <a:pt x="466" y="851"/>
                </a:lnTo>
                <a:lnTo>
                  <a:pt x="462" y="860"/>
                </a:lnTo>
                <a:lnTo>
                  <a:pt x="459" y="868"/>
                </a:lnTo>
                <a:lnTo>
                  <a:pt x="456" y="877"/>
                </a:lnTo>
                <a:lnTo>
                  <a:pt x="452" y="886"/>
                </a:lnTo>
                <a:lnTo>
                  <a:pt x="448" y="897"/>
                </a:lnTo>
                <a:lnTo>
                  <a:pt x="443" y="908"/>
                </a:lnTo>
                <a:lnTo>
                  <a:pt x="437" y="922"/>
                </a:lnTo>
                <a:lnTo>
                  <a:pt x="430" y="937"/>
                </a:lnTo>
                <a:lnTo>
                  <a:pt x="430" y="938"/>
                </a:lnTo>
                <a:lnTo>
                  <a:pt x="339" y="1174"/>
                </a:lnTo>
                <a:lnTo>
                  <a:pt x="329" y="1199"/>
                </a:lnTo>
                <a:lnTo>
                  <a:pt x="320" y="1222"/>
                </a:lnTo>
                <a:lnTo>
                  <a:pt x="312" y="1242"/>
                </a:lnTo>
                <a:lnTo>
                  <a:pt x="305" y="1261"/>
                </a:lnTo>
                <a:lnTo>
                  <a:pt x="298" y="1278"/>
                </a:lnTo>
                <a:lnTo>
                  <a:pt x="292" y="1293"/>
                </a:lnTo>
                <a:lnTo>
                  <a:pt x="287" y="1307"/>
                </a:lnTo>
                <a:lnTo>
                  <a:pt x="283" y="1319"/>
                </a:lnTo>
                <a:lnTo>
                  <a:pt x="278" y="1331"/>
                </a:lnTo>
                <a:lnTo>
                  <a:pt x="275" y="1342"/>
                </a:lnTo>
                <a:lnTo>
                  <a:pt x="273" y="1352"/>
                </a:lnTo>
                <a:lnTo>
                  <a:pt x="271" y="1363"/>
                </a:lnTo>
                <a:lnTo>
                  <a:pt x="269" y="1372"/>
                </a:lnTo>
                <a:lnTo>
                  <a:pt x="269" y="1382"/>
                </a:lnTo>
                <a:lnTo>
                  <a:pt x="268" y="1392"/>
                </a:lnTo>
                <a:lnTo>
                  <a:pt x="268" y="1403"/>
                </a:lnTo>
                <a:lnTo>
                  <a:pt x="268" y="1420"/>
                </a:lnTo>
                <a:lnTo>
                  <a:pt x="270" y="1434"/>
                </a:lnTo>
                <a:lnTo>
                  <a:pt x="274" y="1447"/>
                </a:lnTo>
                <a:lnTo>
                  <a:pt x="279" y="1456"/>
                </a:lnTo>
                <a:lnTo>
                  <a:pt x="285" y="1465"/>
                </a:lnTo>
                <a:lnTo>
                  <a:pt x="293" y="1470"/>
                </a:lnTo>
                <a:lnTo>
                  <a:pt x="302" y="1475"/>
                </a:lnTo>
                <a:lnTo>
                  <a:pt x="313" y="1477"/>
                </a:lnTo>
                <a:lnTo>
                  <a:pt x="325" y="1478"/>
                </a:lnTo>
                <a:lnTo>
                  <a:pt x="346" y="1477"/>
                </a:lnTo>
                <a:lnTo>
                  <a:pt x="367" y="1473"/>
                </a:lnTo>
                <a:lnTo>
                  <a:pt x="387" y="1466"/>
                </a:lnTo>
                <a:lnTo>
                  <a:pt x="405" y="1457"/>
                </a:lnTo>
                <a:lnTo>
                  <a:pt x="423" y="1446"/>
                </a:lnTo>
                <a:lnTo>
                  <a:pt x="440" y="1432"/>
                </a:lnTo>
                <a:lnTo>
                  <a:pt x="456" y="1416"/>
                </a:lnTo>
                <a:lnTo>
                  <a:pt x="471" y="1399"/>
                </a:lnTo>
                <a:lnTo>
                  <a:pt x="485" y="1381"/>
                </a:lnTo>
                <a:lnTo>
                  <a:pt x="499" y="1361"/>
                </a:lnTo>
                <a:lnTo>
                  <a:pt x="512" y="1340"/>
                </a:lnTo>
                <a:lnTo>
                  <a:pt x="523" y="1317"/>
                </a:lnTo>
                <a:lnTo>
                  <a:pt x="534" y="1294"/>
                </a:lnTo>
                <a:lnTo>
                  <a:pt x="544" y="1270"/>
                </a:lnTo>
                <a:lnTo>
                  <a:pt x="554" y="1245"/>
                </a:lnTo>
                <a:lnTo>
                  <a:pt x="562" y="1221"/>
                </a:lnTo>
                <a:lnTo>
                  <a:pt x="570" y="1195"/>
                </a:lnTo>
                <a:lnTo>
                  <a:pt x="575" y="1185"/>
                </a:lnTo>
                <a:lnTo>
                  <a:pt x="579" y="1176"/>
                </a:lnTo>
                <a:lnTo>
                  <a:pt x="583" y="1169"/>
                </a:lnTo>
                <a:lnTo>
                  <a:pt x="586" y="1164"/>
                </a:lnTo>
                <a:lnTo>
                  <a:pt x="590" y="1160"/>
                </a:lnTo>
                <a:lnTo>
                  <a:pt x="595" y="1158"/>
                </a:lnTo>
                <a:lnTo>
                  <a:pt x="600" y="1157"/>
                </a:lnTo>
                <a:lnTo>
                  <a:pt x="608" y="1156"/>
                </a:lnTo>
                <a:lnTo>
                  <a:pt x="615" y="1156"/>
                </a:lnTo>
                <a:lnTo>
                  <a:pt x="624" y="1158"/>
                </a:lnTo>
                <a:lnTo>
                  <a:pt x="628" y="1160"/>
                </a:lnTo>
                <a:lnTo>
                  <a:pt x="632" y="1162"/>
                </a:lnTo>
                <a:lnTo>
                  <a:pt x="635" y="1166"/>
                </a:lnTo>
                <a:lnTo>
                  <a:pt x="637" y="1171"/>
                </a:lnTo>
                <a:lnTo>
                  <a:pt x="638" y="1177"/>
                </a:lnTo>
                <a:lnTo>
                  <a:pt x="638" y="1181"/>
                </a:lnTo>
                <a:lnTo>
                  <a:pt x="637" y="1187"/>
                </a:lnTo>
                <a:lnTo>
                  <a:pt x="635" y="1195"/>
                </a:lnTo>
                <a:lnTo>
                  <a:pt x="632" y="1205"/>
                </a:lnTo>
                <a:lnTo>
                  <a:pt x="628" y="1217"/>
                </a:lnTo>
                <a:lnTo>
                  <a:pt x="624" y="1230"/>
                </a:lnTo>
                <a:lnTo>
                  <a:pt x="619" y="1245"/>
                </a:lnTo>
                <a:lnTo>
                  <a:pt x="613" y="1261"/>
                </a:lnTo>
                <a:lnTo>
                  <a:pt x="606" y="1278"/>
                </a:lnTo>
                <a:lnTo>
                  <a:pt x="599" y="1296"/>
                </a:lnTo>
                <a:lnTo>
                  <a:pt x="590" y="1314"/>
                </a:lnTo>
                <a:lnTo>
                  <a:pt x="580" y="1333"/>
                </a:lnTo>
                <a:lnTo>
                  <a:pt x="570" y="1351"/>
                </a:lnTo>
                <a:lnTo>
                  <a:pt x="559" y="1370"/>
                </a:lnTo>
                <a:lnTo>
                  <a:pt x="546" y="1389"/>
                </a:lnTo>
                <a:lnTo>
                  <a:pt x="533" y="1407"/>
                </a:lnTo>
                <a:lnTo>
                  <a:pt x="519" y="1425"/>
                </a:lnTo>
                <a:lnTo>
                  <a:pt x="504" y="1442"/>
                </a:lnTo>
                <a:lnTo>
                  <a:pt x="487" y="1458"/>
                </a:lnTo>
                <a:lnTo>
                  <a:pt x="471" y="1473"/>
                </a:lnTo>
                <a:lnTo>
                  <a:pt x="452" y="1486"/>
                </a:lnTo>
                <a:lnTo>
                  <a:pt x="433" y="1499"/>
                </a:lnTo>
                <a:lnTo>
                  <a:pt x="413" y="1509"/>
                </a:lnTo>
                <a:lnTo>
                  <a:pt x="392" y="1517"/>
                </a:lnTo>
                <a:lnTo>
                  <a:pt x="369" y="1523"/>
                </a:lnTo>
                <a:lnTo>
                  <a:pt x="346" y="1527"/>
                </a:lnTo>
                <a:lnTo>
                  <a:pt x="321" y="1528"/>
                </a:lnTo>
                <a:lnTo>
                  <a:pt x="295" y="1527"/>
                </a:lnTo>
                <a:lnTo>
                  <a:pt x="271" y="1523"/>
                </a:lnTo>
                <a:lnTo>
                  <a:pt x="248" y="1516"/>
                </a:lnTo>
                <a:lnTo>
                  <a:pt x="227" y="1507"/>
                </a:lnTo>
                <a:lnTo>
                  <a:pt x="207" y="1496"/>
                </a:lnTo>
                <a:lnTo>
                  <a:pt x="189" y="1483"/>
                </a:lnTo>
                <a:lnTo>
                  <a:pt x="172" y="1468"/>
                </a:lnTo>
                <a:lnTo>
                  <a:pt x="159" y="1450"/>
                </a:lnTo>
                <a:lnTo>
                  <a:pt x="147" y="1432"/>
                </a:lnTo>
                <a:lnTo>
                  <a:pt x="138" y="1411"/>
                </a:lnTo>
                <a:lnTo>
                  <a:pt x="130" y="1389"/>
                </a:lnTo>
                <a:lnTo>
                  <a:pt x="126" y="1366"/>
                </a:lnTo>
                <a:lnTo>
                  <a:pt x="125" y="1342"/>
                </a:lnTo>
                <a:lnTo>
                  <a:pt x="126" y="1328"/>
                </a:lnTo>
                <a:lnTo>
                  <a:pt x="128" y="1311"/>
                </a:lnTo>
                <a:lnTo>
                  <a:pt x="132" y="1294"/>
                </a:lnTo>
                <a:lnTo>
                  <a:pt x="137" y="1275"/>
                </a:lnTo>
                <a:lnTo>
                  <a:pt x="143" y="1256"/>
                </a:lnTo>
                <a:lnTo>
                  <a:pt x="150" y="1237"/>
                </a:lnTo>
                <a:lnTo>
                  <a:pt x="158" y="1217"/>
                </a:lnTo>
                <a:lnTo>
                  <a:pt x="165" y="1197"/>
                </a:lnTo>
                <a:lnTo>
                  <a:pt x="173" y="1178"/>
                </a:lnTo>
                <a:lnTo>
                  <a:pt x="181" y="1159"/>
                </a:lnTo>
                <a:lnTo>
                  <a:pt x="187" y="1144"/>
                </a:lnTo>
                <a:lnTo>
                  <a:pt x="193" y="1127"/>
                </a:lnTo>
                <a:lnTo>
                  <a:pt x="201" y="1109"/>
                </a:lnTo>
                <a:lnTo>
                  <a:pt x="209" y="1089"/>
                </a:lnTo>
                <a:lnTo>
                  <a:pt x="218" y="1067"/>
                </a:lnTo>
                <a:lnTo>
                  <a:pt x="227" y="1044"/>
                </a:lnTo>
                <a:lnTo>
                  <a:pt x="236" y="1020"/>
                </a:lnTo>
                <a:lnTo>
                  <a:pt x="255" y="972"/>
                </a:lnTo>
                <a:lnTo>
                  <a:pt x="265" y="947"/>
                </a:lnTo>
                <a:lnTo>
                  <a:pt x="275" y="923"/>
                </a:lnTo>
                <a:lnTo>
                  <a:pt x="284" y="899"/>
                </a:lnTo>
                <a:lnTo>
                  <a:pt x="293" y="875"/>
                </a:lnTo>
                <a:lnTo>
                  <a:pt x="303" y="852"/>
                </a:lnTo>
                <a:lnTo>
                  <a:pt x="311" y="831"/>
                </a:lnTo>
                <a:lnTo>
                  <a:pt x="319" y="810"/>
                </a:lnTo>
                <a:lnTo>
                  <a:pt x="326" y="792"/>
                </a:lnTo>
                <a:lnTo>
                  <a:pt x="333" y="775"/>
                </a:lnTo>
                <a:lnTo>
                  <a:pt x="338" y="760"/>
                </a:lnTo>
                <a:lnTo>
                  <a:pt x="344" y="747"/>
                </a:lnTo>
                <a:lnTo>
                  <a:pt x="347" y="737"/>
                </a:lnTo>
                <a:lnTo>
                  <a:pt x="351" y="728"/>
                </a:lnTo>
                <a:lnTo>
                  <a:pt x="354" y="717"/>
                </a:lnTo>
                <a:lnTo>
                  <a:pt x="359" y="704"/>
                </a:lnTo>
                <a:lnTo>
                  <a:pt x="363" y="689"/>
                </a:lnTo>
                <a:lnTo>
                  <a:pt x="368" y="673"/>
                </a:lnTo>
                <a:lnTo>
                  <a:pt x="371" y="656"/>
                </a:lnTo>
                <a:lnTo>
                  <a:pt x="373" y="638"/>
                </a:lnTo>
                <a:lnTo>
                  <a:pt x="374" y="619"/>
                </a:lnTo>
                <a:lnTo>
                  <a:pt x="373" y="605"/>
                </a:lnTo>
                <a:lnTo>
                  <a:pt x="371" y="593"/>
                </a:lnTo>
                <a:lnTo>
                  <a:pt x="369" y="582"/>
                </a:lnTo>
                <a:lnTo>
                  <a:pt x="365" y="574"/>
                </a:lnTo>
                <a:lnTo>
                  <a:pt x="361" y="567"/>
                </a:lnTo>
                <a:lnTo>
                  <a:pt x="356" y="561"/>
                </a:lnTo>
                <a:lnTo>
                  <a:pt x="351" y="557"/>
                </a:lnTo>
                <a:lnTo>
                  <a:pt x="345" y="554"/>
                </a:lnTo>
                <a:lnTo>
                  <a:pt x="339" y="551"/>
                </a:lnTo>
                <a:lnTo>
                  <a:pt x="334" y="549"/>
                </a:lnTo>
                <a:lnTo>
                  <a:pt x="328" y="548"/>
                </a:lnTo>
                <a:lnTo>
                  <a:pt x="322" y="548"/>
                </a:lnTo>
                <a:lnTo>
                  <a:pt x="313" y="548"/>
                </a:lnTo>
                <a:lnTo>
                  <a:pt x="298" y="548"/>
                </a:lnTo>
                <a:lnTo>
                  <a:pt x="284" y="551"/>
                </a:lnTo>
                <a:lnTo>
                  <a:pt x="268" y="555"/>
                </a:lnTo>
                <a:lnTo>
                  <a:pt x="253" y="560"/>
                </a:lnTo>
                <a:lnTo>
                  <a:pt x="237" y="567"/>
                </a:lnTo>
                <a:lnTo>
                  <a:pt x="222" y="576"/>
                </a:lnTo>
                <a:lnTo>
                  <a:pt x="206" y="588"/>
                </a:lnTo>
                <a:lnTo>
                  <a:pt x="191" y="601"/>
                </a:lnTo>
                <a:lnTo>
                  <a:pt x="176" y="617"/>
                </a:lnTo>
                <a:lnTo>
                  <a:pt x="161" y="634"/>
                </a:lnTo>
                <a:lnTo>
                  <a:pt x="146" y="655"/>
                </a:lnTo>
                <a:lnTo>
                  <a:pt x="132" y="677"/>
                </a:lnTo>
                <a:lnTo>
                  <a:pt x="118" y="702"/>
                </a:lnTo>
                <a:lnTo>
                  <a:pt x="105" y="730"/>
                </a:lnTo>
                <a:lnTo>
                  <a:pt x="92" y="761"/>
                </a:lnTo>
                <a:lnTo>
                  <a:pt x="80" y="794"/>
                </a:lnTo>
                <a:lnTo>
                  <a:pt x="68" y="831"/>
                </a:lnTo>
                <a:lnTo>
                  <a:pt x="64" y="842"/>
                </a:lnTo>
                <a:lnTo>
                  <a:pt x="60" y="851"/>
                </a:lnTo>
                <a:lnTo>
                  <a:pt x="57" y="859"/>
                </a:lnTo>
                <a:lnTo>
                  <a:pt x="53" y="864"/>
                </a:lnTo>
                <a:lnTo>
                  <a:pt x="49" y="867"/>
                </a:lnTo>
                <a:lnTo>
                  <a:pt x="44" y="869"/>
                </a:lnTo>
                <a:lnTo>
                  <a:pt x="38" y="870"/>
                </a:lnTo>
                <a:lnTo>
                  <a:pt x="24" y="870"/>
                </a:lnTo>
                <a:lnTo>
                  <a:pt x="20" y="869"/>
                </a:lnTo>
                <a:lnTo>
                  <a:pt x="16" y="868"/>
                </a:lnTo>
                <a:lnTo>
                  <a:pt x="11" y="866"/>
                </a:lnTo>
                <a:lnTo>
                  <a:pt x="7" y="864"/>
                </a:lnTo>
                <a:lnTo>
                  <a:pt x="3" y="860"/>
                </a:lnTo>
                <a:lnTo>
                  <a:pt x="1" y="855"/>
                </a:lnTo>
                <a:lnTo>
                  <a:pt x="0" y="848"/>
                </a:lnTo>
                <a:lnTo>
                  <a:pt x="0" y="845"/>
                </a:lnTo>
                <a:lnTo>
                  <a:pt x="1" y="839"/>
                </a:lnTo>
                <a:lnTo>
                  <a:pt x="3" y="831"/>
                </a:lnTo>
                <a:lnTo>
                  <a:pt x="6" y="821"/>
                </a:lnTo>
                <a:lnTo>
                  <a:pt x="9" y="809"/>
                </a:lnTo>
                <a:lnTo>
                  <a:pt x="14" y="796"/>
                </a:lnTo>
                <a:lnTo>
                  <a:pt x="19" y="781"/>
                </a:lnTo>
                <a:lnTo>
                  <a:pt x="25" y="765"/>
                </a:lnTo>
                <a:lnTo>
                  <a:pt x="33" y="748"/>
                </a:lnTo>
                <a:lnTo>
                  <a:pt x="40" y="730"/>
                </a:lnTo>
                <a:lnTo>
                  <a:pt x="49" y="712"/>
                </a:lnTo>
                <a:lnTo>
                  <a:pt x="59" y="694"/>
                </a:lnTo>
                <a:lnTo>
                  <a:pt x="69" y="675"/>
                </a:lnTo>
                <a:lnTo>
                  <a:pt x="81" y="656"/>
                </a:lnTo>
                <a:lnTo>
                  <a:pt x="93" y="637"/>
                </a:lnTo>
                <a:lnTo>
                  <a:pt x="107" y="619"/>
                </a:lnTo>
                <a:lnTo>
                  <a:pt x="121" y="601"/>
                </a:lnTo>
                <a:lnTo>
                  <a:pt x="137" y="584"/>
                </a:lnTo>
                <a:lnTo>
                  <a:pt x="153" y="568"/>
                </a:lnTo>
                <a:lnTo>
                  <a:pt x="170" y="553"/>
                </a:lnTo>
                <a:lnTo>
                  <a:pt x="189" y="540"/>
                </a:lnTo>
                <a:lnTo>
                  <a:pt x="208" y="527"/>
                </a:lnTo>
                <a:lnTo>
                  <a:pt x="228" y="517"/>
                </a:lnTo>
                <a:lnTo>
                  <a:pt x="250" y="509"/>
                </a:lnTo>
                <a:lnTo>
                  <a:pt x="272" y="503"/>
                </a:lnTo>
                <a:lnTo>
                  <a:pt x="296" y="499"/>
                </a:lnTo>
                <a:lnTo>
                  <a:pt x="320" y="498"/>
                </a:lnTo>
                <a:close/>
                <a:moveTo>
                  <a:pt x="615" y="82"/>
                </a:moveTo>
                <a:lnTo>
                  <a:pt x="615" y="82"/>
                </a:lnTo>
                <a:lnTo>
                  <a:pt x="615" y="82"/>
                </a:lnTo>
                <a:close/>
                <a:moveTo>
                  <a:pt x="524" y="0"/>
                </a:moveTo>
                <a:lnTo>
                  <a:pt x="541" y="1"/>
                </a:lnTo>
                <a:lnTo>
                  <a:pt x="556" y="4"/>
                </a:lnTo>
                <a:lnTo>
                  <a:pt x="569" y="9"/>
                </a:lnTo>
                <a:lnTo>
                  <a:pt x="581" y="15"/>
                </a:lnTo>
                <a:lnTo>
                  <a:pt x="591" y="24"/>
                </a:lnTo>
                <a:lnTo>
                  <a:pt x="600" y="33"/>
                </a:lnTo>
                <a:lnTo>
                  <a:pt x="606" y="44"/>
                </a:lnTo>
                <a:lnTo>
                  <a:pt x="611" y="56"/>
                </a:lnTo>
                <a:lnTo>
                  <a:pt x="614" y="69"/>
                </a:lnTo>
                <a:lnTo>
                  <a:pt x="615" y="82"/>
                </a:lnTo>
                <a:lnTo>
                  <a:pt x="614" y="98"/>
                </a:lnTo>
                <a:lnTo>
                  <a:pt x="609" y="114"/>
                </a:lnTo>
                <a:lnTo>
                  <a:pt x="603" y="129"/>
                </a:lnTo>
                <a:lnTo>
                  <a:pt x="595" y="143"/>
                </a:lnTo>
                <a:lnTo>
                  <a:pt x="584" y="155"/>
                </a:lnTo>
                <a:lnTo>
                  <a:pt x="572" y="166"/>
                </a:lnTo>
                <a:lnTo>
                  <a:pt x="559" y="176"/>
                </a:lnTo>
                <a:lnTo>
                  <a:pt x="545" y="184"/>
                </a:lnTo>
                <a:lnTo>
                  <a:pt x="531" y="191"/>
                </a:lnTo>
                <a:lnTo>
                  <a:pt x="516" y="196"/>
                </a:lnTo>
                <a:lnTo>
                  <a:pt x="501" y="199"/>
                </a:lnTo>
                <a:lnTo>
                  <a:pt x="487" y="200"/>
                </a:lnTo>
                <a:lnTo>
                  <a:pt x="471" y="199"/>
                </a:lnTo>
                <a:lnTo>
                  <a:pt x="456" y="196"/>
                </a:lnTo>
                <a:lnTo>
                  <a:pt x="442" y="191"/>
                </a:lnTo>
                <a:lnTo>
                  <a:pt x="431" y="184"/>
                </a:lnTo>
                <a:lnTo>
                  <a:pt x="420" y="176"/>
                </a:lnTo>
                <a:lnTo>
                  <a:pt x="412" y="167"/>
                </a:lnTo>
                <a:lnTo>
                  <a:pt x="405" y="156"/>
                </a:lnTo>
                <a:lnTo>
                  <a:pt x="400" y="144"/>
                </a:lnTo>
                <a:lnTo>
                  <a:pt x="397" y="131"/>
                </a:lnTo>
                <a:lnTo>
                  <a:pt x="396" y="118"/>
                </a:lnTo>
                <a:lnTo>
                  <a:pt x="398" y="100"/>
                </a:lnTo>
                <a:lnTo>
                  <a:pt x="403" y="82"/>
                </a:lnTo>
                <a:lnTo>
                  <a:pt x="412" y="65"/>
                </a:lnTo>
                <a:lnTo>
                  <a:pt x="423" y="50"/>
                </a:lnTo>
                <a:lnTo>
                  <a:pt x="436" y="36"/>
                </a:lnTo>
                <a:lnTo>
                  <a:pt x="452" y="24"/>
                </a:lnTo>
                <a:lnTo>
                  <a:pt x="469" y="14"/>
                </a:lnTo>
                <a:lnTo>
                  <a:pt x="486" y="6"/>
                </a:lnTo>
                <a:lnTo>
                  <a:pt x="505" y="1"/>
                </a:lnTo>
                <a:lnTo>
                  <a:pt x="52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6"/>
          <p:cNvSpPr>
            <a:spLocks noChangeAspect="1" noEditPoints="1"/>
          </p:cNvSpPr>
          <p:nvPr>
            <p:custDataLst>
              <p:tags r:id="rId6"/>
            </p:custDataLst>
          </p:nvPr>
        </p:nvSpPr>
        <p:spPr bwMode="auto">
          <a:xfrm>
            <a:off x="7587226" y="5232400"/>
            <a:ext cx="223569" cy="387142"/>
          </a:xfrm>
          <a:custGeom>
            <a:avLst/>
            <a:gdLst/>
            <a:ahLst/>
            <a:cxnLst>
              <a:cxn ang="0">
                <a:pos x="411" y="517"/>
              </a:cxn>
              <a:cxn ang="0">
                <a:pos x="488" y="585"/>
              </a:cxn>
              <a:cxn ang="0">
                <a:pos x="517" y="684"/>
              </a:cxn>
              <a:cxn ang="0">
                <a:pos x="499" y="768"/>
              </a:cxn>
              <a:cxn ang="0">
                <a:pos x="470" y="842"/>
              </a:cxn>
              <a:cxn ang="0">
                <a:pos x="452" y="886"/>
              </a:cxn>
              <a:cxn ang="0">
                <a:pos x="430" y="938"/>
              </a:cxn>
              <a:cxn ang="0">
                <a:pos x="305" y="1261"/>
              </a:cxn>
              <a:cxn ang="0">
                <a:pos x="278" y="1331"/>
              </a:cxn>
              <a:cxn ang="0">
                <a:pos x="269" y="1382"/>
              </a:cxn>
              <a:cxn ang="0">
                <a:pos x="274" y="1447"/>
              </a:cxn>
              <a:cxn ang="0">
                <a:pos x="313" y="1477"/>
              </a:cxn>
              <a:cxn ang="0">
                <a:pos x="405" y="1457"/>
              </a:cxn>
              <a:cxn ang="0">
                <a:pos x="485" y="1381"/>
              </a:cxn>
              <a:cxn ang="0">
                <a:pos x="544" y="1270"/>
              </a:cxn>
              <a:cxn ang="0">
                <a:pos x="579" y="1176"/>
              </a:cxn>
              <a:cxn ang="0">
                <a:pos x="600" y="1157"/>
              </a:cxn>
              <a:cxn ang="0">
                <a:pos x="632" y="1162"/>
              </a:cxn>
              <a:cxn ang="0">
                <a:pos x="637" y="1187"/>
              </a:cxn>
              <a:cxn ang="0">
                <a:pos x="619" y="1245"/>
              </a:cxn>
              <a:cxn ang="0">
                <a:pos x="580" y="1333"/>
              </a:cxn>
              <a:cxn ang="0">
                <a:pos x="519" y="1425"/>
              </a:cxn>
              <a:cxn ang="0">
                <a:pos x="433" y="1499"/>
              </a:cxn>
              <a:cxn ang="0">
                <a:pos x="321" y="1528"/>
              </a:cxn>
              <a:cxn ang="0">
                <a:pos x="207" y="1496"/>
              </a:cxn>
              <a:cxn ang="0">
                <a:pos x="138" y="1411"/>
              </a:cxn>
              <a:cxn ang="0">
                <a:pos x="128" y="1311"/>
              </a:cxn>
              <a:cxn ang="0">
                <a:pos x="158" y="1217"/>
              </a:cxn>
              <a:cxn ang="0">
                <a:pos x="193" y="1127"/>
              </a:cxn>
              <a:cxn ang="0">
                <a:pos x="236" y="1020"/>
              </a:cxn>
              <a:cxn ang="0">
                <a:pos x="293" y="875"/>
              </a:cxn>
              <a:cxn ang="0">
                <a:pos x="333" y="775"/>
              </a:cxn>
              <a:cxn ang="0">
                <a:pos x="354" y="717"/>
              </a:cxn>
              <a:cxn ang="0">
                <a:pos x="373" y="638"/>
              </a:cxn>
              <a:cxn ang="0">
                <a:pos x="365" y="574"/>
              </a:cxn>
              <a:cxn ang="0">
                <a:pos x="339" y="551"/>
              </a:cxn>
              <a:cxn ang="0">
                <a:pos x="298" y="548"/>
              </a:cxn>
              <a:cxn ang="0">
                <a:pos x="222" y="576"/>
              </a:cxn>
              <a:cxn ang="0">
                <a:pos x="146" y="655"/>
              </a:cxn>
              <a:cxn ang="0">
                <a:pos x="80" y="794"/>
              </a:cxn>
              <a:cxn ang="0">
                <a:pos x="53" y="864"/>
              </a:cxn>
              <a:cxn ang="0">
                <a:pos x="20" y="869"/>
              </a:cxn>
              <a:cxn ang="0">
                <a:pos x="1" y="855"/>
              </a:cxn>
              <a:cxn ang="0">
                <a:pos x="6" y="821"/>
              </a:cxn>
              <a:cxn ang="0">
                <a:pos x="33" y="748"/>
              </a:cxn>
              <a:cxn ang="0">
                <a:pos x="81" y="656"/>
              </a:cxn>
              <a:cxn ang="0">
                <a:pos x="153" y="568"/>
              </a:cxn>
              <a:cxn ang="0">
                <a:pos x="250" y="509"/>
              </a:cxn>
              <a:cxn ang="0">
                <a:pos x="615" y="82"/>
              </a:cxn>
              <a:cxn ang="0">
                <a:pos x="569" y="9"/>
              </a:cxn>
              <a:cxn ang="0">
                <a:pos x="611" y="56"/>
              </a:cxn>
              <a:cxn ang="0">
                <a:pos x="603" y="129"/>
              </a:cxn>
              <a:cxn ang="0">
                <a:pos x="545" y="184"/>
              </a:cxn>
              <a:cxn ang="0">
                <a:pos x="471" y="199"/>
              </a:cxn>
              <a:cxn ang="0">
                <a:pos x="412" y="167"/>
              </a:cxn>
              <a:cxn ang="0">
                <a:pos x="398" y="100"/>
              </a:cxn>
              <a:cxn ang="0">
                <a:pos x="452" y="24"/>
              </a:cxn>
            </a:cxnLst>
            <a:rect l="0" t="0" r="r" b="b"/>
            <a:pathLst>
              <a:path w="638" h="1528">
                <a:moveTo>
                  <a:pt x="320" y="498"/>
                </a:moveTo>
                <a:lnTo>
                  <a:pt x="345" y="499"/>
                </a:lnTo>
                <a:lnTo>
                  <a:pt x="368" y="503"/>
                </a:lnTo>
                <a:lnTo>
                  <a:pt x="390" y="509"/>
                </a:lnTo>
                <a:lnTo>
                  <a:pt x="411" y="517"/>
                </a:lnTo>
                <a:lnTo>
                  <a:pt x="430" y="527"/>
                </a:lnTo>
                <a:lnTo>
                  <a:pt x="447" y="540"/>
                </a:lnTo>
                <a:lnTo>
                  <a:pt x="462" y="553"/>
                </a:lnTo>
                <a:lnTo>
                  <a:pt x="476" y="569"/>
                </a:lnTo>
                <a:lnTo>
                  <a:pt x="488" y="585"/>
                </a:lnTo>
                <a:lnTo>
                  <a:pt x="498" y="603"/>
                </a:lnTo>
                <a:lnTo>
                  <a:pt x="506" y="622"/>
                </a:lnTo>
                <a:lnTo>
                  <a:pt x="512" y="642"/>
                </a:lnTo>
                <a:lnTo>
                  <a:pt x="516" y="662"/>
                </a:lnTo>
                <a:lnTo>
                  <a:pt x="517" y="684"/>
                </a:lnTo>
                <a:lnTo>
                  <a:pt x="516" y="702"/>
                </a:lnTo>
                <a:lnTo>
                  <a:pt x="514" y="718"/>
                </a:lnTo>
                <a:lnTo>
                  <a:pt x="511" y="735"/>
                </a:lnTo>
                <a:lnTo>
                  <a:pt x="505" y="751"/>
                </a:lnTo>
                <a:lnTo>
                  <a:pt x="499" y="768"/>
                </a:lnTo>
                <a:lnTo>
                  <a:pt x="492" y="786"/>
                </a:lnTo>
                <a:lnTo>
                  <a:pt x="483" y="805"/>
                </a:lnTo>
                <a:lnTo>
                  <a:pt x="478" y="819"/>
                </a:lnTo>
                <a:lnTo>
                  <a:pt x="473" y="831"/>
                </a:lnTo>
                <a:lnTo>
                  <a:pt x="470" y="842"/>
                </a:lnTo>
                <a:lnTo>
                  <a:pt x="466" y="851"/>
                </a:lnTo>
                <a:lnTo>
                  <a:pt x="462" y="860"/>
                </a:lnTo>
                <a:lnTo>
                  <a:pt x="459" y="868"/>
                </a:lnTo>
                <a:lnTo>
                  <a:pt x="456" y="877"/>
                </a:lnTo>
                <a:lnTo>
                  <a:pt x="452" y="886"/>
                </a:lnTo>
                <a:lnTo>
                  <a:pt x="448" y="897"/>
                </a:lnTo>
                <a:lnTo>
                  <a:pt x="443" y="908"/>
                </a:lnTo>
                <a:lnTo>
                  <a:pt x="437" y="922"/>
                </a:lnTo>
                <a:lnTo>
                  <a:pt x="430" y="937"/>
                </a:lnTo>
                <a:lnTo>
                  <a:pt x="430" y="938"/>
                </a:lnTo>
                <a:lnTo>
                  <a:pt x="339" y="1174"/>
                </a:lnTo>
                <a:lnTo>
                  <a:pt x="329" y="1199"/>
                </a:lnTo>
                <a:lnTo>
                  <a:pt x="320" y="1222"/>
                </a:lnTo>
                <a:lnTo>
                  <a:pt x="312" y="1242"/>
                </a:lnTo>
                <a:lnTo>
                  <a:pt x="305" y="1261"/>
                </a:lnTo>
                <a:lnTo>
                  <a:pt x="298" y="1278"/>
                </a:lnTo>
                <a:lnTo>
                  <a:pt x="292" y="1293"/>
                </a:lnTo>
                <a:lnTo>
                  <a:pt x="287" y="1307"/>
                </a:lnTo>
                <a:lnTo>
                  <a:pt x="283" y="1319"/>
                </a:lnTo>
                <a:lnTo>
                  <a:pt x="278" y="1331"/>
                </a:lnTo>
                <a:lnTo>
                  <a:pt x="275" y="1342"/>
                </a:lnTo>
                <a:lnTo>
                  <a:pt x="273" y="1352"/>
                </a:lnTo>
                <a:lnTo>
                  <a:pt x="271" y="1363"/>
                </a:lnTo>
                <a:lnTo>
                  <a:pt x="269" y="1372"/>
                </a:lnTo>
                <a:lnTo>
                  <a:pt x="269" y="1382"/>
                </a:lnTo>
                <a:lnTo>
                  <a:pt x="268" y="1392"/>
                </a:lnTo>
                <a:lnTo>
                  <a:pt x="268" y="1403"/>
                </a:lnTo>
                <a:lnTo>
                  <a:pt x="268" y="1420"/>
                </a:lnTo>
                <a:lnTo>
                  <a:pt x="270" y="1434"/>
                </a:lnTo>
                <a:lnTo>
                  <a:pt x="274" y="1447"/>
                </a:lnTo>
                <a:lnTo>
                  <a:pt x="279" y="1456"/>
                </a:lnTo>
                <a:lnTo>
                  <a:pt x="285" y="1465"/>
                </a:lnTo>
                <a:lnTo>
                  <a:pt x="293" y="1470"/>
                </a:lnTo>
                <a:lnTo>
                  <a:pt x="302" y="1475"/>
                </a:lnTo>
                <a:lnTo>
                  <a:pt x="313" y="1477"/>
                </a:lnTo>
                <a:lnTo>
                  <a:pt x="325" y="1478"/>
                </a:lnTo>
                <a:lnTo>
                  <a:pt x="346" y="1477"/>
                </a:lnTo>
                <a:lnTo>
                  <a:pt x="367" y="1473"/>
                </a:lnTo>
                <a:lnTo>
                  <a:pt x="387" y="1466"/>
                </a:lnTo>
                <a:lnTo>
                  <a:pt x="405" y="1457"/>
                </a:lnTo>
                <a:lnTo>
                  <a:pt x="423" y="1446"/>
                </a:lnTo>
                <a:lnTo>
                  <a:pt x="440" y="1432"/>
                </a:lnTo>
                <a:lnTo>
                  <a:pt x="456" y="1416"/>
                </a:lnTo>
                <a:lnTo>
                  <a:pt x="471" y="1399"/>
                </a:lnTo>
                <a:lnTo>
                  <a:pt x="485" y="1381"/>
                </a:lnTo>
                <a:lnTo>
                  <a:pt x="499" y="1361"/>
                </a:lnTo>
                <a:lnTo>
                  <a:pt x="512" y="1340"/>
                </a:lnTo>
                <a:lnTo>
                  <a:pt x="523" y="1317"/>
                </a:lnTo>
                <a:lnTo>
                  <a:pt x="534" y="1294"/>
                </a:lnTo>
                <a:lnTo>
                  <a:pt x="544" y="1270"/>
                </a:lnTo>
                <a:lnTo>
                  <a:pt x="554" y="1245"/>
                </a:lnTo>
                <a:lnTo>
                  <a:pt x="562" y="1221"/>
                </a:lnTo>
                <a:lnTo>
                  <a:pt x="570" y="1195"/>
                </a:lnTo>
                <a:lnTo>
                  <a:pt x="575" y="1185"/>
                </a:lnTo>
                <a:lnTo>
                  <a:pt x="579" y="1176"/>
                </a:lnTo>
                <a:lnTo>
                  <a:pt x="583" y="1169"/>
                </a:lnTo>
                <a:lnTo>
                  <a:pt x="586" y="1164"/>
                </a:lnTo>
                <a:lnTo>
                  <a:pt x="590" y="1160"/>
                </a:lnTo>
                <a:lnTo>
                  <a:pt x="595" y="1158"/>
                </a:lnTo>
                <a:lnTo>
                  <a:pt x="600" y="1157"/>
                </a:lnTo>
                <a:lnTo>
                  <a:pt x="608" y="1156"/>
                </a:lnTo>
                <a:lnTo>
                  <a:pt x="615" y="1156"/>
                </a:lnTo>
                <a:lnTo>
                  <a:pt x="624" y="1158"/>
                </a:lnTo>
                <a:lnTo>
                  <a:pt x="628" y="1160"/>
                </a:lnTo>
                <a:lnTo>
                  <a:pt x="632" y="1162"/>
                </a:lnTo>
                <a:lnTo>
                  <a:pt x="635" y="1166"/>
                </a:lnTo>
                <a:lnTo>
                  <a:pt x="637" y="1171"/>
                </a:lnTo>
                <a:lnTo>
                  <a:pt x="638" y="1177"/>
                </a:lnTo>
                <a:lnTo>
                  <a:pt x="638" y="1181"/>
                </a:lnTo>
                <a:lnTo>
                  <a:pt x="637" y="1187"/>
                </a:lnTo>
                <a:lnTo>
                  <a:pt x="635" y="1195"/>
                </a:lnTo>
                <a:lnTo>
                  <a:pt x="632" y="1205"/>
                </a:lnTo>
                <a:lnTo>
                  <a:pt x="628" y="1217"/>
                </a:lnTo>
                <a:lnTo>
                  <a:pt x="624" y="1230"/>
                </a:lnTo>
                <a:lnTo>
                  <a:pt x="619" y="1245"/>
                </a:lnTo>
                <a:lnTo>
                  <a:pt x="613" y="1261"/>
                </a:lnTo>
                <a:lnTo>
                  <a:pt x="606" y="1278"/>
                </a:lnTo>
                <a:lnTo>
                  <a:pt x="599" y="1296"/>
                </a:lnTo>
                <a:lnTo>
                  <a:pt x="590" y="1314"/>
                </a:lnTo>
                <a:lnTo>
                  <a:pt x="580" y="1333"/>
                </a:lnTo>
                <a:lnTo>
                  <a:pt x="570" y="1351"/>
                </a:lnTo>
                <a:lnTo>
                  <a:pt x="559" y="1370"/>
                </a:lnTo>
                <a:lnTo>
                  <a:pt x="546" y="1389"/>
                </a:lnTo>
                <a:lnTo>
                  <a:pt x="533" y="1407"/>
                </a:lnTo>
                <a:lnTo>
                  <a:pt x="519" y="1425"/>
                </a:lnTo>
                <a:lnTo>
                  <a:pt x="504" y="1442"/>
                </a:lnTo>
                <a:lnTo>
                  <a:pt x="487" y="1458"/>
                </a:lnTo>
                <a:lnTo>
                  <a:pt x="471" y="1473"/>
                </a:lnTo>
                <a:lnTo>
                  <a:pt x="452" y="1486"/>
                </a:lnTo>
                <a:lnTo>
                  <a:pt x="433" y="1499"/>
                </a:lnTo>
                <a:lnTo>
                  <a:pt x="413" y="1509"/>
                </a:lnTo>
                <a:lnTo>
                  <a:pt x="392" y="1517"/>
                </a:lnTo>
                <a:lnTo>
                  <a:pt x="369" y="1523"/>
                </a:lnTo>
                <a:lnTo>
                  <a:pt x="346" y="1527"/>
                </a:lnTo>
                <a:lnTo>
                  <a:pt x="321" y="1528"/>
                </a:lnTo>
                <a:lnTo>
                  <a:pt x="295" y="1527"/>
                </a:lnTo>
                <a:lnTo>
                  <a:pt x="271" y="1523"/>
                </a:lnTo>
                <a:lnTo>
                  <a:pt x="248" y="1516"/>
                </a:lnTo>
                <a:lnTo>
                  <a:pt x="227" y="1507"/>
                </a:lnTo>
                <a:lnTo>
                  <a:pt x="207" y="1496"/>
                </a:lnTo>
                <a:lnTo>
                  <a:pt x="189" y="1483"/>
                </a:lnTo>
                <a:lnTo>
                  <a:pt x="172" y="1468"/>
                </a:lnTo>
                <a:lnTo>
                  <a:pt x="159" y="1450"/>
                </a:lnTo>
                <a:lnTo>
                  <a:pt x="147" y="1432"/>
                </a:lnTo>
                <a:lnTo>
                  <a:pt x="138" y="1411"/>
                </a:lnTo>
                <a:lnTo>
                  <a:pt x="130" y="1389"/>
                </a:lnTo>
                <a:lnTo>
                  <a:pt x="126" y="1366"/>
                </a:lnTo>
                <a:lnTo>
                  <a:pt x="125" y="1342"/>
                </a:lnTo>
                <a:lnTo>
                  <a:pt x="126" y="1328"/>
                </a:lnTo>
                <a:lnTo>
                  <a:pt x="128" y="1311"/>
                </a:lnTo>
                <a:lnTo>
                  <a:pt x="132" y="1294"/>
                </a:lnTo>
                <a:lnTo>
                  <a:pt x="137" y="1275"/>
                </a:lnTo>
                <a:lnTo>
                  <a:pt x="143" y="1256"/>
                </a:lnTo>
                <a:lnTo>
                  <a:pt x="150" y="1237"/>
                </a:lnTo>
                <a:lnTo>
                  <a:pt x="158" y="1217"/>
                </a:lnTo>
                <a:lnTo>
                  <a:pt x="165" y="1197"/>
                </a:lnTo>
                <a:lnTo>
                  <a:pt x="173" y="1178"/>
                </a:lnTo>
                <a:lnTo>
                  <a:pt x="181" y="1159"/>
                </a:lnTo>
                <a:lnTo>
                  <a:pt x="187" y="1144"/>
                </a:lnTo>
                <a:lnTo>
                  <a:pt x="193" y="1127"/>
                </a:lnTo>
                <a:lnTo>
                  <a:pt x="201" y="1109"/>
                </a:lnTo>
                <a:lnTo>
                  <a:pt x="209" y="1089"/>
                </a:lnTo>
                <a:lnTo>
                  <a:pt x="218" y="1067"/>
                </a:lnTo>
                <a:lnTo>
                  <a:pt x="227" y="1044"/>
                </a:lnTo>
                <a:lnTo>
                  <a:pt x="236" y="1020"/>
                </a:lnTo>
                <a:lnTo>
                  <a:pt x="255" y="972"/>
                </a:lnTo>
                <a:lnTo>
                  <a:pt x="265" y="947"/>
                </a:lnTo>
                <a:lnTo>
                  <a:pt x="275" y="923"/>
                </a:lnTo>
                <a:lnTo>
                  <a:pt x="284" y="899"/>
                </a:lnTo>
                <a:lnTo>
                  <a:pt x="293" y="875"/>
                </a:lnTo>
                <a:lnTo>
                  <a:pt x="303" y="852"/>
                </a:lnTo>
                <a:lnTo>
                  <a:pt x="311" y="831"/>
                </a:lnTo>
                <a:lnTo>
                  <a:pt x="319" y="810"/>
                </a:lnTo>
                <a:lnTo>
                  <a:pt x="326" y="792"/>
                </a:lnTo>
                <a:lnTo>
                  <a:pt x="333" y="775"/>
                </a:lnTo>
                <a:lnTo>
                  <a:pt x="338" y="760"/>
                </a:lnTo>
                <a:lnTo>
                  <a:pt x="344" y="747"/>
                </a:lnTo>
                <a:lnTo>
                  <a:pt x="347" y="737"/>
                </a:lnTo>
                <a:lnTo>
                  <a:pt x="351" y="728"/>
                </a:lnTo>
                <a:lnTo>
                  <a:pt x="354" y="717"/>
                </a:lnTo>
                <a:lnTo>
                  <a:pt x="359" y="704"/>
                </a:lnTo>
                <a:lnTo>
                  <a:pt x="363" y="689"/>
                </a:lnTo>
                <a:lnTo>
                  <a:pt x="368" y="673"/>
                </a:lnTo>
                <a:lnTo>
                  <a:pt x="371" y="656"/>
                </a:lnTo>
                <a:lnTo>
                  <a:pt x="373" y="638"/>
                </a:lnTo>
                <a:lnTo>
                  <a:pt x="374" y="619"/>
                </a:lnTo>
                <a:lnTo>
                  <a:pt x="373" y="605"/>
                </a:lnTo>
                <a:lnTo>
                  <a:pt x="371" y="593"/>
                </a:lnTo>
                <a:lnTo>
                  <a:pt x="369" y="582"/>
                </a:lnTo>
                <a:lnTo>
                  <a:pt x="365" y="574"/>
                </a:lnTo>
                <a:lnTo>
                  <a:pt x="361" y="567"/>
                </a:lnTo>
                <a:lnTo>
                  <a:pt x="356" y="561"/>
                </a:lnTo>
                <a:lnTo>
                  <a:pt x="351" y="557"/>
                </a:lnTo>
                <a:lnTo>
                  <a:pt x="345" y="554"/>
                </a:lnTo>
                <a:lnTo>
                  <a:pt x="339" y="551"/>
                </a:lnTo>
                <a:lnTo>
                  <a:pt x="334" y="549"/>
                </a:lnTo>
                <a:lnTo>
                  <a:pt x="328" y="548"/>
                </a:lnTo>
                <a:lnTo>
                  <a:pt x="322" y="548"/>
                </a:lnTo>
                <a:lnTo>
                  <a:pt x="313" y="548"/>
                </a:lnTo>
                <a:lnTo>
                  <a:pt x="298" y="548"/>
                </a:lnTo>
                <a:lnTo>
                  <a:pt x="284" y="551"/>
                </a:lnTo>
                <a:lnTo>
                  <a:pt x="268" y="555"/>
                </a:lnTo>
                <a:lnTo>
                  <a:pt x="253" y="560"/>
                </a:lnTo>
                <a:lnTo>
                  <a:pt x="237" y="567"/>
                </a:lnTo>
                <a:lnTo>
                  <a:pt x="222" y="576"/>
                </a:lnTo>
                <a:lnTo>
                  <a:pt x="206" y="588"/>
                </a:lnTo>
                <a:lnTo>
                  <a:pt x="191" y="601"/>
                </a:lnTo>
                <a:lnTo>
                  <a:pt x="176" y="617"/>
                </a:lnTo>
                <a:lnTo>
                  <a:pt x="161" y="634"/>
                </a:lnTo>
                <a:lnTo>
                  <a:pt x="146" y="655"/>
                </a:lnTo>
                <a:lnTo>
                  <a:pt x="132" y="677"/>
                </a:lnTo>
                <a:lnTo>
                  <a:pt x="118" y="702"/>
                </a:lnTo>
                <a:lnTo>
                  <a:pt x="105" y="730"/>
                </a:lnTo>
                <a:lnTo>
                  <a:pt x="92" y="761"/>
                </a:lnTo>
                <a:lnTo>
                  <a:pt x="80" y="794"/>
                </a:lnTo>
                <a:lnTo>
                  <a:pt x="68" y="831"/>
                </a:lnTo>
                <a:lnTo>
                  <a:pt x="64" y="842"/>
                </a:lnTo>
                <a:lnTo>
                  <a:pt x="60" y="851"/>
                </a:lnTo>
                <a:lnTo>
                  <a:pt x="57" y="859"/>
                </a:lnTo>
                <a:lnTo>
                  <a:pt x="53" y="864"/>
                </a:lnTo>
                <a:lnTo>
                  <a:pt x="49" y="867"/>
                </a:lnTo>
                <a:lnTo>
                  <a:pt x="44" y="869"/>
                </a:lnTo>
                <a:lnTo>
                  <a:pt x="38" y="870"/>
                </a:lnTo>
                <a:lnTo>
                  <a:pt x="24" y="870"/>
                </a:lnTo>
                <a:lnTo>
                  <a:pt x="20" y="869"/>
                </a:lnTo>
                <a:lnTo>
                  <a:pt x="16" y="868"/>
                </a:lnTo>
                <a:lnTo>
                  <a:pt x="11" y="866"/>
                </a:lnTo>
                <a:lnTo>
                  <a:pt x="7" y="864"/>
                </a:lnTo>
                <a:lnTo>
                  <a:pt x="3" y="860"/>
                </a:lnTo>
                <a:lnTo>
                  <a:pt x="1" y="855"/>
                </a:lnTo>
                <a:lnTo>
                  <a:pt x="0" y="848"/>
                </a:lnTo>
                <a:lnTo>
                  <a:pt x="0" y="845"/>
                </a:lnTo>
                <a:lnTo>
                  <a:pt x="1" y="839"/>
                </a:lnTo>
                <a:lnTo>
                  <a:pt x="3" y="831"/>
                </a:lnTo>
                <a:lnTo>
                  <a:pt x="6" y="821"/>
                </a:lnTo>
                <a:lnTo>
                  <a:pt x="9" y="809"/>
                </a:lnTo>
                <a:lnTo>
                  <a:pt x="14" y="796"/>
                </a:lnTo>
                <a:lnTo>
                  <a:pt x="19" y="781"/>
                </a:lnTo>
                <a:lnTo>
                  <a:pt x="25" y="765"/>
                </a:lnTo>
                <a:lnTo>
                  <a:pt x="33" y="748"/>
                </a:lnTo>
                <a:lnTo>
                  <a:pt x="40" y="730"/>
                </a:lnTo>
                <a:lnTo>
                  <a:pt x="49" y="712"/>
                </a:lnTo>
                <a:lnTo>
                  <a:pt x="59" y="694"/>
                </a:lnTo>
                <a:lnTo>
                  <a:pt x="69" y="675"/>
                </a:lnTo>
                <a:lnTo>
                  <a:pt x="81" y="656"/>
                </a:lnTo>
                <a:lnTo>
                  <a:pt x="93" y="637"/>
                </a:lnTo>
                <a:lnTo>
                  <a:pt x="107" y="619"/>
                </a:lnTo>
                <a:lnTo>
                  <a:pt x="121" y="601"/>
                </a:lnTo>
                <a:lnTo>
                  <a:pt x="137" y="584"/>
                </a:lnTo>
                <a:lnTo>
                  <a:pt x="153" y="568"/>
                </a:lnTo>
                <a:lnTo>
                  <a:pt x="170" y="553"/>
                </a:lnTo>
                <a:lnTo>
                  <a:pt x="189" y="540"/>
                </a:lnTo>
                <a:lnTo>
                  <a:pt x="208" y="527"/>
                </a:lnTo>
                <a:lnTo>
                  <a:pt x="228" y="517"/>
                </a:lnTo>
                <a:lnTo>
                  <a:pt x="250" y="509"/>
                </a:lnTo>
                <a:lnTo>
                  <a:pt x="272" y="503"/>
                </a:lnTo>
                <a:lnTo>
                  <a:pt x="296" y="499"/>
                </a:lnTo>
                <a:lnTo>
                  <a:pt x="320" y="498"/>
                </a:lnTo>
                <a:close/>
                <a:moveTo>
                  <a:pt x="615" y="82"/>
                </a:moveTo>
                <a:lnTo>
                  <a:pt x="615" y="82"/>
                </a:lnTo>
                <a:lnTo>
                  <a:pt x="615" y="82"/>
                </a:lnTo>
                <a:close/>
                <a:moveTo>
                  <a:pt x="524" y="0"/>
                </a:moveTo>
                <a:lnTo>
                  <a:pt x="541" y="1"/>
                </a:lnTo>
                <a:lnTo>
                  <a:pt x="556" y="4"/>
                </a:lnTo>
                <a:lnTo>
                  <a:pt x="569" y="9"/>
                </a:lnTo>
                <a:lnTo>
                  <a:pt x="581" y="15"/>
                </a:lnTo>
                <a:lnTo>
                  <a:pt x="591" y="24"/>
                </a:lnTo>
                <a:lnTo>
                  <a:pt x="600" y="33"/>
                </a:lnTo>
                <a:lnTo>
                  <a:pt x="606" y="44"/>
                </a:lnTo>
                <a:lnTo>
                  <a:pt x="611" y="56"/>
                </a:lnTo>
                <a:lnTo>
                  <a:pt x="614" y="69"/>
                </a:lnTo>
                <a:lnTo>
                  <a:pt x="615" y="82"/>
                </a:lnTo>
                <a:lnTo>
                  <a:pt x="614" y="98"/>
                </a:lnTo>
                <a:lnTo>
                  <a:pt x="609" y="114"/>
                </a:lnTo>
                <a:lnTo>
                  <a:pt x="603" y="129"/>
                </a:lnTo>
                <a:lnTo>
                  <a:pt x="595" y="143"/>
                </a:lnTo>
                <a:lnTo>
                  <a:pt x="584" y="155"/>
                </a:lnTo>
                <a:lnTo>
                  <a:pt x="572" y="166"/>
                </a:lnTo>
                <a:lnTo>
                  <a:pt x="559" y="176"/>
                </a:lnTo>
                <a:lnTo>
                  <a:pt x="545" y="184"/>
                </a:lnTo>
                <a:lnTo>
                  <a:pt x="531" y="191"/>
                </a:lnTo>
                <a:lnTo>
                  <a:pt x="516" y="196"/>
                </a:lnTo>
                <a:lnTo>
                  <a:pt x="501" y="199"/>
                </a:lnTo>
                <a:lnTo>
                  <a:pt x="487" y="200"/>
                </a:lnTo>
                <a:lnTo>
                  <a:pt x="471" y="199"/>
                </a:lnTo>
                <a:lnTo>
                  <a:pt x="456" y="196"/>
                </a:lnTo>
                <a:lnTo>
                  <a:pt x="442" y="191"/>
                </a:lnTo>
                <a:lnTo>
                  <a:pt x="431" y="184"/>
                </a:lnTo>
                <a:lnTo>
                  <a:pt x="420" y="176"/>
                </a:lnTo>
                <a:lnTo>
                  <a:pt x="412" y="167"/>
                </a:lnTo>
                <a:lnTo>
                  <a:pt x="405" y="156"/>
                </a:lnTo>
                <a:lnTo>
                  <a:pt x="400" y="144"/>
                </a:lnTo>
                <a:lnTo>
                  <a:pt x="397" y="131"/>
                </a:lnTo>
                <a:lnTo>
                  <a:pt x="396" y="118"/>
                </a:lnTo>
                <a:lnTo>
                  <a:pt x="398" y="100"/>
                </a:lnTo>
                <a:lnTo>
                  <a:pt x="403" y="82"/>
                </a:lnTo>
                <a:lnTo>
                  <a:pt x="412" y="65"/>
                </a:lnTo>
                <a:lnTo>
                  <a:pt x="423" y="50"/>
                </a:lnTo>
                <a:lnTo>
                  <a:pt x="436" y="36"/>
                </a:lnTo>
                <a:lnTo>
                  <a:pt x="452" y="24"/>
                </a:lnTo>
                <a:lnTo>
                  <a:pt x="469" y="14"/>
                </a:lnTo>
                <a:lnTo>
                  <a:pt x="486" y="6"/>
                </a:lnTo>
                <a:lnTo>
                  <a:pt x="505" y="1"/>
                </a:lnTo>
                <a:lnTo>
                  <a:pt x="52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943600" y="5943600"/>
            <a:ext cx="1124155" cy="445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Flux:</a:t>
            </a:r>
            <a:endParaRPr lang="en-US" sz="3200" baseline="-25000" dirty="0">
              <a:solidFill>
                <a:srgbClr val="FF0066"/>
              </a:solidFill>
            </a:endParaRPr>
          </a:p>
        </p:txBody>
      </p:sp>
      <p:grpSp>
        <p:nvGrpSpPr>
          <p:cNvPr id="53" name="Group 4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7010400" y="6019800"/>
            <a:ext cx="1514655" cy="426424"/>
            <a:chOff x="4212" y="1092"/>
            <a:chExt cx="5121" cy="1994"/>
          </a:xfrm>
          <a:solidFill>
            <a:srgbClr val="FF0066"/>
          </a:solidFill>
        </p:grpSpPr>
        <p:sp>
          <p:nvSpPr>
            <p:cNvPr id="54" name="Freeform 6"/>
            <p:cNvSpPr>
              <a:spLocks/>
            </p:cNvSpPr>
            <p:nvPr/>
          </p:nvSpPr>
          <p:spPr bwMode="auto">
            <a:xfrm>
              <a:off x="4212" y="1621"/>
              <a:ext cx="1141" cy="1465"/>
            </a:xfrm>
            <a:custGeom>
              <a:avLst/>
              <a:gdLst/>
              <a:ahLst/>
              <a:cxnLst>
                <a:cxn ang="0">
                  <a:pos x="516" y="15"/>
                </a:cxn>
                <a:cxn ang="0">
                  <a:pos x="620" y="86"/>
                </a:cxn>
                <a:cxn ang="0">
                  <a:pos x="693" y="200"/>
                </a:cxn>
                <a:cxn ang="0">
                  <a:pos x="760" y="398"/>
                </a:cxn>
                <a:cxn ang="0">
                  <a:pos x="795" y="583"/>
                </a:cxn>
                <a:cxn ang="0">
                  <a:pos x="800" y="700"/>
                </a:cxn>
                <a:cxn ang="0">
                  <a:pos x="1006" y="199"/>
                </a:cxn>
                <a:cxn ang="0">
                  <a:pos x="1105" y="24"/>
                </a:cxn>
                <a:cxn ang="0">
                  <a:pos x="1133" y="29"/>
                </a:cxn>
                <a:cxn ang="0">
                  <a:pos x="1139" y="52"/>
                </a:cxn>
                <a:cxn ang="0">
                  <a:pos x="1116" y="100"/>
                </a:cxn>
                <a:cxn ang="0">
                  <a:pos x="1072" y="188"/>
                </a:cxn>
                <a:cxn ang="0">
                  <a:pos x="978" y="399"/>
                </a:cxn>
                <a:cxn ang="0">
                  <a:pos x="882" y="637"/>
                </a:cxn>
                <a:cxn ang="0">
                  <a:pos x="805" y="858"/>
                </a:cxn>
                <a:cxn ang="0">
                  <a:pos x="783" y="981"/>
                </a:cxn>
                <a:cxn ang="0">
                  <a:pos x="757" y="1124"/>
                </a:cxn>
                <a:cxn ang="0">
                  <a:pos x="707" y="1333"/>
                </a:cxn>
                <a:cxn ang="0">
                  <a:pos x="674" y="1430"/>
                </a:cxn>
                <a:cxn ang="0">
                  <a:pos x="640" y="1465"/>
                </a:cxn>
                <a:cxn ang="0">
                  <a:pos x="615" y="1440"/>
                </a:cxn>
                <a:cxn ang="0">
                  <a:pos x="620" y="1374"/>
                </a:cxn>
                <a:cxn ang="0">
                  <a:pos x="646" y="1248"/>
                </a:cxn>
                <a:cxn ang="0">
                  <a:pos x="697" y="1042"/>
                </a:cxn>
                <a:cxn ang="0">
                  <a:pos x="735" y="911"/>
                </a:cxn>
                <a:cxn ang="0">
                  <a:pos x="749" y="843"/>
                </a:cxn>
                <a:cxn ang="0">
                  <a:pos x="754" y="693"/>
                </a:cxn>
                <a:cxn ang="0">
                  <a:pos x="742" y="542"/>
                </a:cxn>
                <a:cxn ang="0">
                  <a:pos x="714" y="416"/>
                </a:cxn>
                <a:cxn ang="0">
                  <a:pos x="661" y="301"/>
                </a:cxn>
                <a:cxn ang="0">
                  <a:pos x="575" y="211"/>
                </a:cxn>
                <a:cxn ang="0">
                  <a:pos x="450" y="163"/>
                </a:cxn>
                <a:cxn ang="0">
                  <a:pos x="359" y="163"/>
                </a:cxn>
                <a:cxn ang="0">
                  <a:pos x="282" y="180"/>
                </a:cxn>
                <a:cxn ang="0">
                  <a:pos x="188" y="229"/>
                </a:cxn>
                <a:cxn ang="0">
                  <a:pos x="100" y="323"/>
                </a:cxn>
                <a:cxn ang="0">
                  <a:pos x="51" y="420"/>
                </a:cxn>
                <a:cxn ang="0">
                  <a:pos x="18" y="428"/>
                </a:cxn>
                <a:cxn ang="0">
                  <a:pos x="0" y="406"/>
                </a:cxn>
                <a:cxn ang="0">
                  <a:pos x="18" y="338"/>
                </a:cxn>
                <a:cxn ang="0">
                  <a:pos x="71" y="234"/>
                </a:cxn>
                <a:cxn ang="0">
                  <a:pos x="158" y="124"/>
                </a:cxn>
                <a:cxn ang="0">
                  <a:pos x="277" y="35"/>
                </a:cxn>
                <a:cxn ang="0">
                  <a:pos x="425" y="0"/>
                </a:cxn>
              </a:cxnLst>
              <a:rect l="0" t="0" r="r" b="b"/>
              <a:pathLst>
                <a:path w="1141" h="1465">
                  <a:moveTo>
                    <a:pt x="425" y="0"/>
                  </a:moveTo>
                  <a:lnTo>
                    <a:pt x="473" y="3"/>
                  </a:lnTo>
                  <a:lnTo>
                    <a:pt x="516" y="15"/>
                  </a:lnTo>
                  <a:lnTo>
                    <a:pt x="554" y="32"/>
                  </a:lnTo>
                  <a:lnTo>
                    <a:pt x="589" y="56"/>
                  </a:lnTo>
                  <a:lnTo>
                    <a:pt x="620" y="86"/>
                  </a:lnTo>
                  <a:lnTo>
                    <a:pt x="646" y="120"/>
                  </a:lnTo>
                  <a:lnTo>
                    <a:pt x="671" y="158"/>
                  </a:lnTo>
                  <a:lnTo>
                    <a:pt x="693" y="200"/>
                  </a:lnTo>
                  <a:lnTo>
                    <a:pt x="711" y="245"/>
                  </a:lnTo>
                  <a:lnTo>
                    <a:pt x="739" y="325"/>
                  </a:lnTo>
                  <a:lnTo>
                    <a:pt x="760" y="398"/>
                  </a:lnTo>
                  <a:lnTo>
                    <a:pt x="777" y="466"/>
                  </a:lnTo>
                  <a:lnTo>
                    <a:pt x="787" y="528"/>
                  </a:lnTo>
                  <a:lnTo>
                    <a:pt x="795" y="583"/>
                  </a:lnTo>
                  <a:lnTo>
                    <a:pt x="798" y="631"/>
                  </a:lnTo>
                  <a:lnTo>
                    <a:pt x="800" y="670"/>
                  </a:lnTo>
                  <a:lnTo>
                    <a:pt x="800" y="700"/>
                  </a:lnTo>
                  <a:lnTo>
                    <a:pt x="866" y="530"/>
                  </a:lnTo>
                  <a:lnTo>
                    <a:pt x="933" y="364"/>
                  </a:lnTo>
                  <a:lnTo>
                    <a:pt x="1006" y="199"/>
                  </a:lnTo>
                  <a:lnTo>
                    <a:pt x="1085" y="37"/>
                  </a:lnTo>
                  <a:lnTo>
                    <a:pt x="1095" y="27"/>
                  </a:lnTo>
                  <a:lnTo>
                    <a:pt x="1105" y="24"/>
                  </a:lnTo>
                  <a:lnTo>
                    <a:pt x="1118" y="24"/>
                  </a:lnTo>
                  <a:lnTo>
                    <a:pt x="1125" y="25"/>
                  </a:lnTo>
                  <a:lnTo>
                    <a:pt x="1133" y="29"/>
                  </a:lnTo>
                  <a:lnTo>
                    <a:pt x="1139" y="34"/>
                  </a:lnTo>
                  <a:lnTo>
                    <a:pt x="1141" y="44"/>
                  </a:lnTo>
                  <a:lnTo>
                    <a:pt x="1139" y="52"/>
                  </a:lnTo>
                  <a:lnTo>
                    <a:pt x="1133" y="66"/>
                  </a:lnTo>
                  <a:lnTo>
                    <a:pt x="1125" y="81"/>
                  </a:lnTo>
                  <a:lnTo>
                    <a:pt x="1116" y="100"/>
                  </a:lnTo>
                  <a:lnTo>
                    <a:pt x="1108" y="117"/>
                  </a:lnTo>
                  <a:lnTo>
                    <a:pt x="1100" y="132"/>
                  </a:lnTo>
                  <a:lnTo>
                    <a:pt x="1072" y="188"/>
                  </a:lnTo>
                  <a:lnTo>
                    <a:pt x="1042" y="253"/>
                  </a:lnTo>
                  <a:lnTo>
                    <a:pt x="1011" y="325"/>
                  </a:lnTo>
                  <a:lnTo>
                    <a:pt x="978" y="399"/>
                  </a:lnTo>
                  <a:lnTo>
                    <a:pt x="945" y="477"/>
                  </a:lnTo>
                  <a:lnTo>
                    <a:pt x="912" y="557"/>
                  </a:lnTo>
                  <a:lnTo>
                    <a:pt x="882" y="637"/>
                  </a:lnTo>
                  <a:lnTo>
                    <a:pt x="853" y="716"/>
                  </a:lnTo>
                  <a:lnTo>
                    <a:pt x="828" y="789"/>
                  </a:lnTo>
                  <a:lnTo>
                    <a:pt x="805" y="858"/>
                  </a:lnTo>
                  <a:lnTo>
                    <a:pt x="795" y="904"/>
                  </a:lnTo>
                  <a:lnTo>
                    <a:pt x="788" y="947"/>
                  </a:lnTo>
                  <a:lnTo>
                    <a:pt x="783" y="981"/>
                  </a:lnTo>
                  <a:lnTo>
                    <a:pt x="777" y="1022"/>
                  </a:lnTo>
                  <a:lnTo>
                    <a:pt x="768" y="1069"/>
                  </a:lnTo>
                  <a:lnTo>
                    <a:pt x="757" y="1124"/>
                  </a:lnTo>
                  <a:lnTo>
                    <a:pt x="744" y="1187"/>
                  </a:lnTo>
                  <a:lnTo>
                    <a:pt x="727" y="1256"/>
                  </a:lnTo>
                  <a:lnTo>
                    <a:pt x="707" y="1333"/>
                  </a:lnTo>
                  <a:lnTo>
                    <a:pt x="696" y="1372"/>
                  </a:lnTo>
                  <a:lnTo>
                    <a:pt x="686" y="1404"/>
                  </a:lnTo>
                  <a:lnTo>
                    <a:pt x="674" y="1430"/>
                  </a:lnTo>
                  <a:lnTo>
                    <a:pt x="664" y="1450"/>
                  </a:lnTo>
                  <a:lnTo>
                    <a:pt x="653" y="1462"/>
                  </a:lnTo>
                  <a:lnTo>
                    <a:pt x="640" y="1465"/>
                  </a:lnTo>
                  <a:lnTo>
                    <a:pt x="628" y="1462"/>
                  </a:lnTo>
                  <a:lnTo>
                    <a:pt x="620" y="1454"/>
                  </a:lnTo>
                  <a:lnTo>
                    <a:pt x="615" y="1440"/>
                  </a:lnTo>
                  <a:lnTo>
                    <a:pt x="613" y="1423"/>
                  </a:lnTo>
                  <a:lnTo>
                    <a:pt x="615" y="1403"/>
                  </a:lnTo>
                  <a:lnTo>
                    <a:pt x="620" y="1374"/>
                  </a:lnTo>
                  <a:lnTo>
                    <a:pt x="627" y="1338"/>
                  </a:lnTo>
                  <a:lnTo>
                    <a:pt x="635" y="1295"/>
                  </a:lnTo>
                  <a:lnTo>
                    <a:pt x="646" y="1248"/>
                  </a:lnTo>
                  <a:lnTo>
                    <a:pt x="658" y="1198"/>
                  </a:lnTo>
                  <a:lnTo>
                    <a:pt x="684" y="1093"/>
                  </a:lnTo>
                  <a:lnTo>
                    <a:pt x="697" y="1042"/>
                  </a:lnTo>
                  <a:lnTo>
                    <a:pt x="712" y="991"/>
                  </a:lnTo>
                  <a:lnTo>
                    <a:pt x="726" y="945"/>
                  </a:lnTo>
                  <a:lnTo>
                    <a:pt x="735" y="911"/>
                  </a:lnTo>
                  <a:lnTo>
                    <a:pt x="740" y="891"/>
                  </a:lnTo>
                  <a:lnTo>
                    <a:pt x="745" y="869"/>
                  </a:lnTo>
                  <a:lnTo>
                    <a:pt x="749" y="843"/>
                  </a:lnTo>
                  <a:lnTo>
                    <a:pt x="752" y="811"/>
                  </a:lnTo>
                  <a:lnTo>
                    <a:pt x="754" y="772"/>
                  </a:lnTo>
                  <a:lnTo>
                    <a:pt x="754" y="693"/>
                  </a:lnTo>
                  <a:lnTo>
                    <a:pt x="750" y="622"/>
                  </a:lnTo>
                  <a:lnTo>
                    <a:pt x="747" y="583"/>
                  </a:lnTo>
                  <a:lnTo>
                    <a:pt x="742" y="542"/>
                  </a:lnTo>
                  <a:lnTo>
                    <a:pt x="734" y="500"/>
                  </a:lnTo>
                  <a:lnTo>
                    <a:pt x="726" y="459"/>
                  </a:lnTo>
                  <a:lnTo>
                    <a:pt x="714" y="416"/>
                  </a:lnTo>
                  <a:lnTo>
                    <a:pt x="699" y="375"/>
                  </a:lnTo>
                  <a:lnTo>
                    <a:pt x="681" y="338"/>
                  </a:lnTo>
                  <a:lnTo>
                    <a:pt x="661" y="301"/>
                  </a:lnTo>
                  <a:lnTo>
                    <a:pt x="636" y="267"/>
                  </a:lnTo>
                  <a:lnTo>
                    <a:pt x="608" y="236"/>
                  </a:lnTo>
                  <a:lnTo>
                    <a:pt x="575" y="211"/>
                  </a:lnTo>
                  <a:lnTo>
                    <a:pt x="539" y="188"/>
                  </a:lnTo>
                  <a:lnTo>
                    <a:pt x="498" y="173"/>
                  </a:lnTo>
                  <a:lnTo>
                    <a:pt x="450" y="163"/>
                  </a:lnTo>
                  <a:lnTo>
                    <a:pt x="399" y="160"/>
                  </a:lnTo>
                  <a:lnTo>
                    <a:pt x="378" y="160"/>
                  </a:lnTo>
                  <a:lnTo>
                    <a:pt x="359" y="163"/>
                  </a:lnTo>
                  <a:lnTo>
                    <a:pt x="336" y="166"/>
                  </a:lnTo>
                  <a:lnTo>
                    <a:pt x="310" y="171"/>
                  </a:lnTo>
                  <a:lnTo>
                    <a:pt x="282" y="180"/>
                  </a:lnTo>
                  <a:lnTo>
                    <a:pt x="251" y="192"/>
                  </a:lnTo>
                  <a:lnTo>
                    <a:pt x="219" y="209"/>
                  </a:lnTo>
                  <a:lnTo>
                    <a:pt x="188" y="229"/>
                  </a:lnTo>
                  <a:lnTo>
                    <a:pt x="158" y="255"/>
                  </a:lnTo>
                  <a:lnTo>
                    <a:pt x="128" y="285"/>
                  </a:lnTo>
                  <a:lnTo>
                    <a:pt x="100" y="323"/>
                  </a:lnTo>
                  <a:lnTo>
                    <a:pt x="76" y="369"/>
                  </a:lnTo>
                  <a:lnTo>
                    <a:pt x="56" y="420"/>
                  </a:lnTo>
                  <a:lnTo>
                    <a:pt x="51" y="420"/>
                  </a:lnTo>
                  <a:lnTo>
                    <a:pt x="44" y="430"/>
                  </a:lnTo>
                  <a:lnTo>
                    <a:pt x="30" y="430"/>
                  </a:lnTo>
                  <a:lnTo>
                    <a:pt x="18" y="428"/>
                  </a:lnTo>
                  <a:lnTo>
                    <a:pt x="8" y="425"/>
                  </a:lnTo>
                  <a:lnTo>
                    <a:pt x="2" y="418"/>
                  </a:lnTo>
                  <a:lnTo>
                    <a:pt x="0" y="406"/>
                  </a:lnTo>
                  <a:lnTo>
                    <a:pt x="2" y="389"/>
                  </a:lnTo>
                  <a:lnTo>
                    <a:pt x="8" y="367"/>
                  </a:lnTo>
                  <a:lnTo>
                    <a:pt x="18" y="338"/>
                  </a:lnTo>
                  <a:lnTo>
                    <a:pt x="31" y="306"/>
                  </a:lnTo>
                  <a:lnTo>
                    <a:pt x="49" y="272"/>
                  </a:lnTo>
                  <a:lnTo>
                    <a:pt x="71" y="234"/>
                  </a:lnTo>
                  <a:lnTo>
                    <a:pt x="97" y="197"/>
                  </a:lnTo>
                  <a:lnTo>
                    <a:pt x="125" y="160"/>
                  </a:lnTo>
                  <a:lnTo>
                    <a:pt x="158" y="124"/>
                  </a:lnTo>
                  <a:lnTo>
                    <a:pt x="194" y="90"/>
                  </a:lnTo>
                  <a:lnTo>
                    <a:pt x="234" y="61"/>
                  </a:lnTo>
                  <a:lnTo>
                    <a:pt x="277" y="35"/>
                  </a:lnTo>
                  <a:lnTo>
                    <a:pt x="323" y="17"/>
                  </a:lnTo>
                  <a:lnTo>
                    <a:pt x="373" y="5"/>
                  </a:lnTo>
                  <a:lnTo>
                    <a:pt x="4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>
              <a:off x="6216" y="1401"/>
              <a:ext cx="1080" cy="1291"/>
            </a:xfrm>
            <a:custGeom>
              <a:avLst/>
              <a:gdLst/>
              <a:ahLst/>
              <a:cxnLst>
                <a:cxn ang="0">
                  <a:pos x="1020" y="0"/>
                </a:cxn>
                <a:cxn ang="0">
                  <a:pos x="1050" y="4"/>
                </a:cxn>
                <a:cxn ang="0">
                  <a:pos x="1072" y="16"/>
                </a:cxn>
                <a:cxn ang="0">
                  <a:pos x="1080" y="43"/>
                </a:cxn>
                <a:cxn ang="0">
                  <a:pos x="1072" y="72"/>
                </a:cxn>
                <a:cxn ang="0">
                  <a:pos x="1050" y="85"/>
                </a:cxn>
                <a:cxn ang="0">
                  <a:pos x="1022" y="89"/>
                </a:cxn>
                <a:cxn ang="0">
                  <a:pos x="593" y="94"/>
                </a:cxn>
                <a:cxn ang="0">
                  <a:pos x="453" y="126"/>
                </a:cxn>
                <a:cxn ang="0">
                  <a:pos x="328" y="191"/>
                </a:cxn>
                <a:cxn ang="0">
                  <a:pos x="226" y="281"/>
                </a:cxn>
                <a:cxn ang="0">
                  <a:pos x="146" y="395"/>
                </a:cxn>
                <a:cxn ang="0">
                  <a:pos x="99" y="527"/>
                </a:cxn>
                <a:cxn ang="0">
                  <a:pos x="1020" y="601"/>
                </a:cxn>
                <a:cxn ang="0">
                  <a:pos x="1050" y="604"/>
                </a:cxn>
                <a:cxn ang="0">
                  <a:pos x="1072" y="618"/>
                </a:cxn>
                <a:cxn ang="0">
                  <a:pos x="1080" y="646"/>
                </a:cxn>
                <a:cxn ang="0">
                  <a:pos x="1072" y="675"/>
                </a:cxn>
                <a:cxn ang="0">
                  <a:pos x="1050" y="689"/>
                </a:cxn>
                <a:cxn ang="0">
                  <a:pos x="1022" y="692"/>
                </a:cxn>
                <a:cxn ang="0">
                  <a:pos x="1006" y="691"/>
                </a:cxn>
                <a:cxn ang="0">
                  <a:pos x="99" y="764"/>
                </a:cxn>
                <a:cxn ang="0">
                  <a:pos x="146" y="896"/>
                </a:cxn>
                <a:cxn ang="0">
                  <a:pos x="226" y="1010"/>
                </a:cxn>
                <a:cxn ang="0">
                  <a:pos x="328" y="1100"/>
                </a:cxn>
                <a:cxn ang="0">
                  <a:pos x="453" y="1165"/>
                </a:cxn>
                <a:cxn ang="0">
                  <a:pos x="593" y="1197"/>
                </a:cxn>
                <a:cxn ang="0">
                  <a:pos x="1020" y="1202"/>
                </a:cxn>
                <a:cxn ang="0">
                  <a:pos x="1050" y="1206"/>
                </a:cxn>
                <a:cxn ang="0">
                  <a:pos x="1072" y="1220"/>
                </a:cxn>
                <a:cxn ang="0">
                  <a:pos x="1080" y="1248"/>
                </a:cxn>
                <a:cxn ang="0">
                  <a:pos x="1068" y="1279"/>
                </a:cxn>
                <a:cxn ang="0">
                  <a:pos x="1042" y="1289"/>
                </a:cxn>
                <a:cxn ang="0">
                  <a:pos x="663" y="1291"/>
                </a:cxn>
                <a:cxn ang="0">
                  <a:pos x="498" y="1271"/>
                </a:cxn>
                <a:cxn ang="0">
                  <a:pos x="349" y="1216"/>
                </a:cxn>
                <a:cxn ang="0">
                  <a:pos x="221" y="1129"/>
                </a:cxn>
                <a:cxn ang="0">
                  <a:pos x="117" y="1015"/>
                </a:cxn>
                <a:cxn ang="0">
                  <a:pos x="44" y="879"/>
                </a:cxn>
                <a:cxn ang="0">
                  <a:pos x="5" y="728"/>
                </a:cxn>
                <a:cxn ang="0">
                  <a:pos x="5" y="565"/>
                </a:cxn>
                <a:cxn ang="0">
                  <a:pos x="44" y="412"/>
                </a:cxn>
                <a:cxn ang="0">
                  <a:pos x="117" y="276"/>
                </a:cxn>
                <a:cxn ang="0">
                  <a:pos x="221" y="164"/>
                </a:cxn>
                <a:cxn ang="0">
                  <a:pos x="349" y="75"/>
                </a:cxn>
                <a:cxn ang="0">
                  <a:pos x="498" y="21"/>
                </a:cxn>
                <a:cxn ang="0">
                  <a:pos x="663" y="0"/>
                </a:cxn>
              </a:cxnLst>
              <a:rect l="0" t="0" r="r" b="b"/>
              <a:pathLst>
                <a:path w="1080" h="1291">
                  <a:moveTo>
                    <a:pt x="663" y="0"/>
                  </a:moveTo>
                  <a:lnTo>
                    <a:pt x="1020" y="0"/>
                  </a:lnTo>
                  <a:lnTo>
                    <a:pt x="1037" y="2"/>
                  </a:lnTo>
                  <a:lnTo>
                    <a:pt x="1050" y="4"/>
                  </a:lnTo>
                  <a:lnTo>
                    <a:pt x="1062" y="9"/>
                  </a:lnTo>
                  <a:lnTo>
                    <a:pt x="1072" y="16"/>
                  </a:lnTo>
                  <a:lnTo>
                    <a:pt x="1078" y="28"/>
                  </a:lnTo>
                  <a:lnTo>
                    <a:pt x="1080" y="43"/>
                  </a:lnTo>
                  <a:lnTo>
                    <a:pt x="1078" y="60"/>
                  </a:lnTo>
                  <a:lnTo>
                    <a:pt x="1072" y="72"/>
                  </a:lnTo>
                  <a:lnTo>
                    <a:pt x="1063" y="80"/>
                  </a:lnTo>
                  <a:lnTo>
                    <a:pt x="1050" y="85"/>
                  </a:lnTo>
                  <a:lnTo>
                    <a:pt x="1037" y="87"/>
                  </a:lnTo>
                  <a:lnTo>
                    <a:pt x="1022" y="89"/>
                  </a:lnTo>
                  <a:lnTo>
                    <a:pt x="669" y="89"/>
                  </a:lnTo>
                  <a:lnTo>
                    <a:pt x="593" y="94"/>
                  </a:lnTo>
                  <a:lnTo>
                    <a:pt x="521" y="106"/>
                  </a:lnTo>
                  <a:lnTo>
                    <a:pt x="453" y="126"/>
                  </a:lnTo>
                  <a:lnTo>
                    <a:pt x="389" y="155"/>
                  </a:lnTo>
                  <a:lnTo>
                    <a:pt x="328" y="191"/>
                  </a:lnTo>
                  <a:lnTo>
                    <a:pt x="273" y="233"/>
                  </a:lnTo>
                  <a:lnTo>
                    <a:pt x="226" y="281"/>
                  </a:lnTo>
                  <a:lnTo>
                    <a:pt x="183" y="335"/>
                  </a:lnTo>
                  <a:lnTo>
                    <a:pt x="146" y="395"/>
                  </a:lnTo>
                  <a:lnTo>
                    <a:pt x="118" y="459"/>
                  </a:lnTo>
                  <a:lnTo>
                    <a:pt x="99" y="527"/>
                  </a:lnTo>
                  <a:lnTo>
                    <a:pt x="87" y="601"/>
                  </a:lnTo>
                  <a:lnTo>
                    <a:pt x="1020" y="601"/>
                  </a:lnTo>
                  <a:lnTo>
                    <a:pt x="1037" y="602"/>
                  </a:lnTo>
                  <a:lnTo>
                    <a:pt x="1050" y="604"/>
                  </a:lnTo>
                  <a:lnTo>
                    <a:pt x="1062" y="609"/>
                  </a:lnTo>
                  <a:lnTo>
                    <a:pt x="1072" y="618"/>
                  </a:lnTo>
                  <a:lnTo>
                    <a:pt x="1078" y="629"/>
                  </a:lnTo>
                  <a:lnTo>
                    <a:pt x="1080" y="646"/>
                  </a:lnTo>
                  <a:lnTo>
                    <a:pt x="1078" y="663"/>
                  </a:lnTo>
                  <a:lnTo>
                    <a:pt x="1072" y="675"/>
                  </a:lnTo>
                  <a:lnTo>
                    <a:pt x="1063" y="684"/>
                  </a:lnTo>
                  <a:lnTo>
                    <a:pt x="1050" y="689"/>
                  </a:lnTo>
                  <a:lnTo>
                    <a:pt x="1037" y="691"/>
                  </a:lnTo>
                  <a:lnTo>
                    <a:pt x="1022" y="692"/>
                  </a:lnTo>
                  <a:lnTo>
                    <a:pt x="1006" y="692"/>
                  </a:lnTo>
                  <a:lnTo>
                    <a:pt x="1006" y="691"/>
                  </a:lnTo>
                  <a:lnTo>
                    <a:pt x="87" y="691"/>
                  </a:lnTo>
                  <a:lnTo>
                    <a:pt x="99" y="764"/>
                  </a:lnTo>
                  <a:lnTo>
                    <a:pt x="118" y="832"/>
                  </a:lnTo>
                  <a:lnTo>
                    <a:pt x="146" y="896"/>
                  </a:lnTo>
                  <a:lnTo>
                    <a:pt x="183" y="956"/>
                  </a:lnTo>
                  <a:lnTo>
                    <a:pt x="226" y="1010"/>
                  </a:lnTo>
                  <a:lnTo>
                    <a:pt x="273" y="1058"/>
                  </a:lnTo>
                  <a:lnTo>
                    <a:pt x="328" y="1100"/>
                  </a:lnTo>
                  <a:lnTo>
                    <a:pt x="389" y="1136"/>
                  </a:lnTo>
                  <a:lnTo>
                    <a:pt x="453" y="1165"/>
                  </a:lnTo>
                  <a:lnTo>
                    <a:pt x="521" y="1185"/>
                  </a:lnTo>
                  <a:lnTo>
                    <a:pt x="593" y="1197"/>
                  </a:lnTo>
                  <a:lnTo>
                    <a:pt x="669" y="1202"/>
                  </a:lnTo>
                  <a:lnTo>
                    <a:pt x="1020" y="1202"/>
                  </a:lnTo>
                  <a:lnTo>
                    <a:pt x="1037" y="1204"/>
                  </a:lnTo>
                  <a:lnTo>
                    <a:pt x="1050" y="1206"/>
                  </a:lnTo>
                  <a:lnTo>
                    <a:pt x="1062" y="1211"/>
                  </a:lnTo>
                  <a:lnTo>
                    <a:pt x="1072" y="1220"/>
                  </a:lnTo>
                  <a:lnTo>
                    <a:pt x="1078" y="1231"/>
                  </a:lnTo>
                  <a:lnTo>
                    <a:pt x="1080" y="1248"/>
                  </a:lnTo>
                  <a:lnTo>
                    <a:pt x="1077" y="1267"/>
                  </a:lnTo>
                  <a:lnTo>
                    <a:pt x="1068" y="1279"/>
                  </a:lnTo>
                  <a:lnTo>
                    <a:pt x="1057" y="1286"/>
                  </a:lnTo>
                  <a:lnTo>
                    <a:pt x="1042" y="1289"/>
                  </a:lnTo>
                  <a:lnTo>
                    <a:pt x="1024" y="1291"/>
                  </a:lnTo>
                  <a:lnTo>
                    <a:pt x="663" y="1291"/>
                  </a:lnTo>
                  <a:lnTo>
                    <a:pt x="578" y="1286"/>
                  </a:lnTo>
                  <a:lnTo>
                    <a:pt x="498" y="1271"/>
                  </a:lnTo>
                  <a:lnTo>
                    <a:pt x="420" y="1248"/>
                  </a:lnTo>
                  <a:lnTo>
                    <a:pt x="349" y="1216"/>
                  </a:lnTo>
                  <a:lnTo>
                    <a:pt x="282" y="1175"/>
                  </a:lnTo>
                  <a:lnTo>
                    <a:pt x="221" y="1129"/>
                  </a:lnTo>
                  <a:lnTo>
                    <a:pt x="165" y="1075"/>
                  </a:lnTo>
                  <a:lnTo>
                    <a:pt x="117" y="1015"/>
                  </a:lnTo>
                  <a:lnTo>
                    <a:pt x="77" y="949"/>
                  </a:lnTo>
                  <a:lnTo>
                    <a:pt x="44" y="879"/>
                  </a:lnTo>
                  <a:lnTo>
                    <a:pt x="19" y="806"/>
                  </a:lnTo>
                  <a:lnTo>
                    <a:pt x="5" y="728"/>
                  </a:lnTo>
                  <a:lnTo>
                    <a:pt x="0" y="646"/>
                  </a:lnTo>
                  <a:lnTo>
                    <a:pt x="5" y="565"/>
                  </a:lnTo>
                  <a:lnTo>
                    <a:pt x="19" y="487"/>
                  </a:lnTo>
                  <a:lnTo>
                    <a:pt x="44" y="412"/>
                  </a:lnTo>
                  <a:lnTo>
                    <a:pt x="77" y="342"/>
                  </a:lnTo>
                  <a:lnTo>
                    <a:pt x="117" y="276"/>
                  </a:lnTo>
                  <a:lnTo>
                    <a:pt x="165" y="216"/>
                  </a:lnTo>
                  <a:lnTo>
                    <a:pt x="221" y="164"/>
                  </a:lnTo>
                  <a:lnTo>
                    <a:pt x="282" y="116"/>
                  </a:lnTo>
                  <a:lnTo>
                    <a:pt x="349" y="75"/>
                  </a:lnTo>
                  <a:lnTo>
                    <a:pt x="420" y="43"/>
                  </a:lnTo>
                  <a:lnTo>
                    <a:pt x="498" y="21"/>
                  </a:lnTo>
                  <a:lnTo>
                    <a:pt x="578" y="5"/>
                  </a:lnTo>
                  <a:lnTo>
                    <a:pt x="6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8142" y="1092"/>
              <a:ext cx="1191" cy="1515"/>
            </a:xfrm>
            <a:custGeom>
              <a:avLst/>
              <a:gdLst/>
              <a:ahLst/>
              <a:cxnLst>
                <a:cxn ang="0">
                  <a:pos x="1130" y="0"/>
                </a:cxn>
                <a:cxn ang="0">
                  <a:pos x="1136" y="502"/>
                </a:cxn>
                <a:cxn ang="0">
                  <a:pos x="1118" y="382"/>
                </a:cxn>
                <a:cxn ang="0">
                  <a:pos x="1097" y="282"/>
                </a:cxn>
                <a:cxn ang="0">
                  <a:pos x="1064" y="204"/>
                </a:cxn>
                <a:cxn ang="0">
                  <a:pos x="1017" y="143"/>
                </a:cxn>
                <a:cxn ang="0">
                  <a:pos x="952" y="100"/>
                </a:cxn>
                <a:cxn ang="0">
                  <a:pos x="862" y="75"/>
                </a:cxn>
                <a:cxn ang="0">
                  <a:pos x="745" y="66"/>
                </a:cxn>
                <a:cxn ang="0">
                  <a:pos x="488" y="68"/>
                </a:cxn>
                <a:cxn ang="0">
                  <a:pos x="444" y="76"/>
                </a:cxn>
                <a:cxn ang="0">
                  <a:pos x="422" y="97"/>
                </a:cxn>
                <a:cxn ang="0">
                  <a:pos x="416" y="133"/>
                </a:cxn>
                <a:cxn ang="0">
                  <a:pos x="417" y="1377"/>
                </a:cxn>
                <a:cxn ang="0">
                  <a:pos x="425" y="1406"/>
                </a:cxn>
                <a:cxn ang="0">
                  <a:pos x="448" y="1426"/>
                </a:cxn>
                <a:cxn ang="0">
                  <a:pos x="495" y="1438"/>
                </a:cxn>
                <a:cxn ang="0">
                  <a:pos x="572" y="1445"/>
                </a:cxn>
                <a:cxn ang="0">
                  <a:pos x="694" y="1515"/>
                </a:cxn>
                <a:cxn ang="0">
                  <a:pos x="617" y="1511"/>
                </a:cxn>
                <a:cxn ang="0">
                  <a:pos x="516" y="1510"/>
                </a:cxn>
                <a:cxn ang="0">
                  <a:pos x="188" y="1508"/>
                </a:cxn>
                <a:cxn ang="0">
                  <a:pos x="82" y="1510"/>
                </a:cxn>
                <a:cxn ang="0">
                  <a:pos x="0" y="1515"/>
                </a:cxn>
                <a:cxn ang="0">
                  <a:pos x="96" y="1445"/>
                </a:cxn>
                <a:cxn ang="0">
                  <a:pos x="162" y="1438"/>
                </a:cxn>
                <a:cxn ang="0">
                  <a:pos x="199" y="1423"/>
                </a:cxn>
                <a:cxn ang="0">
                  <a:pos x="218" y="1399"/>
                </a:cxn>
                <a:cxn ang="0">
                  <a:pos x="224" y="1362"/>
                </a:cxn>
                <a:cxn ang="0">
                  <a:pos x="223" y="129"/>
                </a:cxn>
                <a:cxn ang="0">
                  <a:pos x="211" y="99"/>
                </a:cxn>
                <a:cxn ang="0">
                  <a:pos x="185" y="80"/>
                </a:cxn>
                <a:cxn ang="0">
                  <a:pos x="133" y="70"/>
                </a:cxn>
                <a:cxn ang="0">
                  <a:pos x="0" y="66"/>
                </a:cxn>
              </a:cxnLst>
              <a:rect l="0" t="0" r="r" b="b"/>
              <a:pathLst>
                <a:path w="1191" h="1515">
                  <a:moveTo>
                    <a:pt x="0" y="0"/>
                  </a:moveTo>
                  <a:lnTo>
                    <a:pt x="1130" y="0"/>
                  </a:lnTo>
                  <a:lnTo>
                    <a:pt x="1191" y="502"/>
                  </a:lnTo>
                  <a:lnTo>
                    <a:pt x="1136" y="502"/>
                  </a:lnTo>
                  <a:lnTo>
                    <a:pt x="1128" y="439"/>
                  </a:lnTo>
                  <a:lnTo>
                    <a:pt x="1118" y="382"/>
                  </a:lnTo>
                  <a:lnTo>
                    <a:pt x="1108" y="330"/>
                  </a:lnTo>
                  <a:lnTo>
                    <a:pt x="1097" y="282"/>
                  </a:lnTo>
                  <a:lnTo>
                    <a:pt x="1082" y="241"/>
                  </a:lnTo>
                  <a:lnTo>
                    <a:pt x="1064" y="204"/>
                  </a:lnTo>
                  <a:lnTo>
                    <a:pt x="1042" y="170"/>
                  </a:lnTo>
                  <a:lnTo>
                    <a:pt x="1017" y="143"/>
                  </a:lnTo>
                  <a:lnTo>
                    <a:pt x="988" y="119"/>
                  </a:lnTo>
                  <a:lnTo>
                    <a:pt x="952" y="100"/>
                  </a:lnTo>
                  <a:lnTo>
                    <a:pt x="910" y="85"/>
                  </a:lnTo>
                  <a:lnTo>
                    <a:pt x="862" y="75"/>
                  </a:lnTo>
                  <a:lnTo>
                    <a:pt x="808" y="68"/>
                  </a:lnTo>
                  <a:lnTo>
                    <a:pt x="745" y="66"/>
                  </a:lnTo>
                  <a:lnTo>
                    <a:pt x="521" y="66"/>
                  </a:lnTo>
                  <a:lnTo>
                    <a:pt x="488" y="68"/>
                  </a:lnTo>
                  <a:lnTo>
                    <a:pt x="463" y="70"/>
                  </a:lnTo>
                  <a:lnTo>
                    <a:pt x="444" y="76"/>
                  </a:lnTo>
                  <a:lnTo>
                    <a:pt x="432" y="85"/>
                  </a:lnTo>
                  <a:lnTo>
                    <a:pt x="422" y="97"/>
                  </a:lnTo>
                  <a:lnTo>
                    <a:pt x="419" y="112"/>
                  </a:lnTo>
                  <a:lnTo>
                    <a:pt x="416" y="133"/>
                  </a:lnTo>
                  <a:lnTo>
                    <a:pt x="416" y="1360"/>
                  </a:lnTo>
                  <a:lnTo>
                    <a:pt x="417" y="1377"/>
                  </a:lnTo>
                  <a:lnTo>
                    <a:pt x="420" y="1392"/>
                  </a:lnTo>
                  <a:lnTo>
                    <a:pt x="425" y="1406"/>
                  </a:lnTo>
                  <a:lnTo>
                    <a:pt x="435" y="1416"/>
                  </a:lnTo>
                  <a:lnTo>
                    <a:pt x="448" y="1426"/>
                  </a:lnTo>
                  <a:lnTo>
                    <a:pt x="468" y="1433"/>
                  </a:lnTo>
                  <a:lnTo>
                    <a:pt x="495" y="1438"/>
                  </a:lnTo>
                  <a:lnTo>
                    <a:pt x="529" y="1442"/>
                  </a:lnTo>
                  <a:lnTo>
                    <a:pt x="572" y="1445"/>
                  </a:lnTo>
                  <a:lnTo>
                    <a:pt x="694" y="1445"/>
                  </a:lnTo>
                  <a:lnTo>
                    <a:pt x="694" y="1515"/>
                  </a:lnTo>
                  <a:lnTo>
                    <a:pt x="660" y="1513"/>
                  </a:lnTo>
                  <a:lnTo>
                    <a:pt x="617" y="1511"/>
                  </a:lnTo>
                  <a:lnTo>
                    <a:pt x="567" y="1510"/>
                  </a:lnTo>
                  <a:lnTo>
                    <a:pt x="516" y="1510"/>
                  </a:lnTo>
                  <a:lnTo>
                    <a:pt x="463" y="1508"/>
                  </a:lnTo>
                  <a:lnTo>
                    <a:pt x="188" y="1508"/>
                  </a:lnTo>
                  <a:lnTo>
                    <a:pt x="133" y="1510"/>
                  </a:lnTo>
                  <a:lnTo>
                    <a:pt x="82" y="1510"/>
                  </a:lnTo>
                  <a:lnTo>
                    <a:pt x="38" y="1513"/>
                  </a:lnTo>
                  <a:lnTo>
                    <a:pt x="0" y="1515"/>
                  </a:lnTo>
                  <a:lnTo>
                    <a:pt x="0" y="1445"/>
                  </a:lnTo>
                  <a:lnTo>
                    <a:pt x="96" y="1445"/>
                  </a:lnTo>
                  <a:lnTo>
                    <a:pt x="133" y="1442"/>
                  </a:lnTo>
                  <a:lnTo>
                    <a:pt x="162" y="1438"/>
                  </a:lnTo>
                  <a:lnTo>
                    <a:pt x="185" y="1432"/>
                  </a:lnTo>
                  <a:lnTo>
                    <a:pt x="199" y="1423"/>
                  </a:lnTo>
                  <a:lnTo>
                    <a:pt x="211" y="1413"/>
                  </a:lnTo>
                  <a:lnTo>
                    <a:pt x="218" y="1399"/>
                  </a:lnTo>
                  <a:lnTo>
                    <a:pt x="223" y="1382"/>
                  </a:lnTo>
                  <a:lnTo>
                    <a:pt x="224" y="1362"/>
                  </a:lnTo>
                  <a:lnTo>
                    <a:pt x="224" y="150"/>
                  </a:lnTo>
                  <a:lnTo>
                    <a:pt x="223" y="129"/>
                  </a:lnTo>
                  <a:lnTo>
                    <a:pt x="218" y="112"/>
                  </a:lnTo>
                  <a:lnTo>
                    <a:pt x="211" y="99"/>
                  </a:lnTo>
                  <a:lnTo>
                    <a:pt x="199" y="88"/>
                  </a:lnTo>
                  <a:lnTo>
                    <a:pt x="185" y="80"/>
                  </a:lnTo>
                  <a:lnTo>
                    <a:pt x="162" y="73"/>
                  </a:lnTo>
                  <a:lnTo>
                    <a:pt x="133" y="70"/>
                  </a:lnTo>
                  <a:lnTo>
                    <a:pt x="96" y="66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advTm="525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6150" grpId="0" animBg="1"/>
      <p:bldP spid="6155" grpId="0" animBg="1"/>
      <p:bldP spid="57" grpId="0"/>
      <p:bldP spid="46" grpId="0" animBg="1"/>
      <p:bldP spid="47" grpId="0" animBg="1"/>
      <p:bldP spid="50" grpId="0" animBg="1"/>
      <p:bldP spid="51" grpId="0" animBg="1"/>
      <p:bldP spid="5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Supersymmetric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Interfaces</a:t>
            </a:r>
            <a:r>
              <a:rPr lang="en-US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Can 42"/>
          <p:cNvSpPr/>
          <p:nvPr/>
        </p:nvSpPr>
        <p:spPr>
          <a:xfrm rot="5400000">
            <a:off x="4305300" y="-342900"/>
            <a:ext cx="152400" cy="5867400"/>
          </a:xfrm>
          <a:prstGeom prst="can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733800" y="1371600"/>
            <a:ext cx="685799" cy="651060"/>
            <a:chOff x="2512" y="1284"/>
            <a:chExt cx="2369" cy="2249"/>
          </a:xfrm>
        </p:grpSpPr>
        <p:sp>
          <p:nvSpPr>
            <p:cNvPr id="46" name="Freeform 32"/>
            <p:cNvSpPr>
              <a:spLocks/>
            </p:cNvSpPr>
            <p:nvPr/>
          </p:nvSpPr>
          <p:spPr bwMode="auto">
            <a:xfrm>
              <a:off x="2512" y="1284"/>
              <a:ext cx="1400" cy="1580"/>
            </a:xfrm>
            <a:custGeom>
              <a:avLst/>
              <a:gdLst/>
              <a:ahLst/>
              <a:cxnLst>
                <a:cxn ang="0">
                  <a:pos x="469" y="1"/>
                </a:cxn>
                <a:cxn ang="0">
                  <a:pos x="560" y="3"/>
                </a:cxn>
                <a:cxn ang="0">
                  <a:pos x="654" y="6"/>
                </a:cxn>
                <a:cxn ang="0">
                  <a:pos x="752" y="8"/>
                </a:cxn>
                <a:cxn ang="0">
                  <a:pos x="847" y="6"/>
                </a:cxn>
                <a:cxn ang="0">
                  <a:pos x="957" y="3"/>
                </a:cxn>
                <a:cxn ang="0">
                  <a:pos x="1052" y="0"/>
                </a:cxn>
                <a:cxn ang="0">
                  <a:pos x="1091" y="2"/>
                </a:cxn>
                <a:cxn ang="0">
                  <a:pos x="1108" y="11"/>
                </a:cxn>
                <a:cxn ang="0">
                  <a:pos x="1111" y="40"/>
                </a:cxn>
                <a:cxn ang="0">
                  <a:pos x="1094" y="64"/>
                </a:cxn>
                <a:cxn ang="0">
                  <a:pos x="1048" y="69"/>
                </a:cxn>
                <a:cxn ang="0">
                  <a:pos x="923" y="72"/>
                </a:cxn>
                <a:cxn ang="0">
                  <a:pos x="856" y="82"/>
                </a:cxn>
                <a:cxn ang="0">
                  <a:pos x="816" y="100"/>
                </a:cxn>
                <a:cxn ang="0">
                  <a:pos x="794" y="126"/>
                </a:cxn>
                <a:cxn ang="0">
                  <a:pos x="780" y="164"/>
                </a:cxn>
                <a:cxn ang="0">
                  <a:pos x="456" y="1456"/>
                </a:cxn>
                <a:cxn ang="0">
                  <a:pos x="452" y="1475"/>
                </a:cxn>
                <a:cxn ang="0">
                  <a:pos x="456" y="1498"/>
                </a:cxn>
                <a:cxn ang="0">
                  <a:pos x="481" y="1507"/>
                </a:cxn>
                <a:cxn ang="0">
                  <a:pos x="845" y="1501"/>
                </a:cxn>
                <a:cxn ang="0">
                  <a:pos x="966" y="1476"/>
                </a:cxn>
                <a:cxn ang="0">
                  <a:pos x="1063" y="1431"/>
                </a:cxn>
                <a:cxn ang="0">
                  <a:pos x="1140" y="1372"/>
                </a:cxn>
                <a:cxn ang="0">
                  <a:pos x="1203" y="1301"/>
                </a:cxn>
                <a:cxn ang="0">
                  <a:pos x="1252" y="1223"/>
                </a:cxn>
                <a:cxn ang="0">
                  <a:pos x="1291" y="1141"/>
                </a:cxn>
                <a:cxn ang="0">
                  <a:pos x="1334" y="1030"/>
                </a:cxn>
                <a:cxn ang="0">
                  <a:pos x="1352" y="993"/>
                </a:cxn>
                <a:cxn ang="0">
                  <a:pos x="1375" y="983"/>
                </a:cxn>
                <a:cxn ang="0">
                  <a:pos x="1396" y="992"/>
                </a:cxn>
                <a:cxn ang="0">
                  <a:pos x="1400" y="1013"/>
                </a:cxn>
                <a:cxn ang="0">
                  <a:pos x="1396" y="1030"/>
                </a:cxn>
                <a:cxn ang="0">
                  <a:pos x="1206" y="1553"/>
                </a:cxn>
                <a:cxn ang="0">
                  <a:pos x="1189" y="1575"/>
                </a:cxn>
                <a:cxn ang="0">
                  <a:pos x="1156" y="1580"/>
                </a:cxn>
                <a:cxn ang="0">
                  <a:pos x="21" y="1578"/>
                </a:cxn>
                <a:cxn ang="0">
                  <a:pos x="2" y="1564"/>
                </a:cxn>
                <a:cxn ang="0">
                  <a:pos x="4" y="1529"/>
                </a:cxn>
                <a:cxn ang="0">
                  <a:pos x="20" y="1511"/>
                </a:cxn>
                <a:cxn ang="0">
                  <a:pos x="50" y="1507"/>
                </a:cxn>
                <a:cxn ang="0">
                  <a:pos x="158" y="1504"/>
                </a:cxn>
                <a:cxn ang="0">
                  <a:pos x="216" y="1492"/>
                </a:cxn>
                <a:cxn ang="0">
                  <a:pos x="248" y="1470"/>
                </a:cxn>
                <a:cxn ang="0">
                  <a:pos x="265" y="1432"/>
                </a:cxn>
                <a:cxn ang="0">
                  <a:pos x="584" y="157"/>
                </a:cxn>
                <a:cxn ang="0">
                  <a:pos x="593" y="124"/>
                </a:cxn>
                <a:cxn ang="0">
                  <a:pos x="593" y="103"/>
                </a:cxn>
                <a:cxn ang="0">
                  <a:pos x="574" y="83"/>
                </a:cxn>
                <a:cxn ang="0">
                  <a:pos x="532" y="77"/>
                </a:cxn>
                <a:cxn ang="0">
                  <a:pos x="482" y="71"/>
                </a:cxn>
                <a:cxn ang="0">
                  <a:pos x="424" y="69"/>
                </a:cxn>
                <a:cxn ang="0">
                  <a:pos x="390" y="65"/>
                </a:cxn>
                <a:cxn ang="0">
                  <a:pos x="379" y="44"/>
                </a:cxn>
                <a:cxn ang="0">
                  <a:pos x="386" y="13"/>
                </a:cxn>
                <a:cxn ang="0">
                  <a:pos x="403" y="2"/>
                </a:cxn>
              </a:cxnLst>
              <a:rect l="0" t="0" r="r" b="b"/>
              <a:pathLst>
                <a:path w="1400" h="1580">
                  <a:moveTo>
                    <a:pt x="416" y="0"/>
                  </a:moveTo>
                  <a:lnTo>
                    <a:pt x="444" y="0"/>
                  </a:lnTo>
                  <a:lnTo>
                    <a:pt x="469" y="1"/>
                  </a:lnTo>
                  <a:lnTo>
                    <a:pt x="497" y="2"/>
                  </a:lnTo>
                  <a:lnTo>
                    <a:pt x="528" y="3"/>
                  </a:lnTo>
                  <a:lnTo>
                    <a:pt x="560" y="3"/>
                  </a:lnTo>
                  <a:lnTo>
                    <a:pt x="592" y="5"/>
                  </a:lnTo>
                  <a:lnTo>
                    <a:pt x="624" y="6"/>
                  </a:lnTo>
                  <a:lnTo>
                    <a:pt x="654" y="6"/>
                  </a:lnTo>
                  <a:lnTo>
                    <a:pt x="682" y="7"/>
                  </a:lnTo>
                  <a:lnTo>
                    <a:pt x="708" y="8"/>
                  </a:lnTo>
                  <a:lnTo>
                    <a:pt x="752" y="8"/>
                  </a:lnTo>
                  <a:lnTo>
                    <a:pt x="781" y="7"/>
                  </a:lnTo>
                  <a:lnTo>
                    <a:pt x="813" y="6"/>
                  </a:lnTo>
                  <a:lnTo>
                    <a:pt x="847" y="6"/>
                  </a:lnTo>
                  <a:lnTo>
                    <a:pt x="884" y="5"/>
                  </a:lnTo>
                  <a:lnTo>
                    <a:pt x="920" y="3"/>
                  </a:lnTo>
                  <a:lnTo>
                    <a:pt x="957" y="3"/>
                  </a:lnTo>
                  <a:lnTo>
                    <a:pt x="991" y="2"/>
                  </a:lnTo>
                  <a:lnTo>
                    <a:pt x="1023" y="1"/>
                  </a:lnTo>
                  <a:lnTo>
                    <a:pt x="1052" y="0"/>
                  </a:lnTo>
                  <a:lnTo>
                    <a:pt x="1080" y="0"/>
                  </a:lnTo>
                  <a:lnTo>
                    <a:pt x="1085" y="1"/>
                  </a:lnTo>
                  <a:lnTo>
                    <a:pt x="1091" y="2"/>
                  </a:lnTo>
                  <a:lnTo>
                    <a:pt x="1098" y="3"/>
                  </a:lnTo>
                  <a:lnTo>
                    <a:pt x="1103" y="6"/>
                  </a:lnTo>
                  <a:lnTo>
                    <a:pt x="1108" y="11"/>
                  </a:lnTo>
                  <a:lnTo>
                    <a:pt x="1111" y="17"/>
                  </a:lnTo>
                  <a:lnTo>
                    <a:pt x="1112" y="26"/>
                  </a:lnTo>
                  <a:lnTo>
                    <a:pt x="1111" y="40"/>
                  </a:lnTo>
                  <a:lnTo>
                    <a:pt x="1108" y="51"/>
                  </a:lnTo>
                  <a:lnTo>
                    <a:pt x="1102" y="58"/>
                  </a:lnTo>
                  <a:lnTo>
                    <a:pt x="1094" y="64"/>
                  </a:lnTo>
                  <a:lnTo>
                    <a:pt x="1083" y="67"/>
                  </a:lnTo>
                  <a:lnTo>
                    <a:pt x="1067" y="69"/>
                  </a:lnTo>
                  <a:lnTo>
                    <a:pt x="1048" y="69"/>
                  </a:lnTo>
                  <a:lnTo>
                    <a:pt x="986" y="69"/>
                  </a:lnTo>
                  <a:lnTo>
                    <a:pt x="952" y="71"/>
                  </a:lnTo>
                  <a:lnTo>
                    <a:pt x="923" y="72"/>
                  </a:lnTo>
                  <a:lnTo>
                    <a:pt x="897" y="75"/>
                  </a:lnTo>
                  <a:lnTo>
                    <a:pt x="875" y="78"/>
                  </a:lnTo>
                  <a:lnTo>
                    <a:pt x="856" y="82"/>
                  </a:lnTo>
                  <a:lnTo>
                    <a:pt x="840" y="86"/>
                  </a:lnTo>
                  <a:lnTo>
                    <a:pt x="827" y="93"/>
                  </a:lnTo>
                  <a:lnTo>
                    <a:pt x="816" y="100"/>
                  </a:lnTo>
                  <a:lnTo>
                    <a:pt x="807" y="107"/>
                  </a:lnTo>
                  <a:lnTo>
                    <a:pt x="800" y="116"/>
                  </a:lnTo>
                  <a:lnTo>
                    <a:pt x="794" y="126"/>
                  </a:lnTo>
                  <a:lnTo>
                    <a:pt x="789" y="138"/>
                  </a:lnTo>
                  <a:lnTo>
                    <a:pt x="784" y="150"/>
                  </a:lnTo>
                  <a:lnTo>
                    <a:pt x="780" y="164"/>
                  </a:lnTo>
                  <a:lnTo>
                    <a:pt x="777" y="179"/>
                  </a:lnTo>
                  <a:lnTo>
                    <a:pt x="459" y="1446"/>
                  </a:lnTo>
                  <a:lnTo>
                    <a:pt x="456" y="1456"/>
                  </a:lnTo>
                  <a:lnTo>
                    <a:pt x="455" y="1465"/>
                  </a:lnTo>
                  <a:lnTo>
                    <a:pt x="453" y="1471"/>
                  </a:lnTo>
                  <a:lnTo>
                    <a:pt x="452" y="1475"/>
                  </a:lnTo>
                  <a:lnTo>
                    <a:pt x="452" y="1481"/>
                  </a:lnTo>
                  <a:lnTo>
                    <a:pt x="453" y="1491"/>
                  </a:lnTo>
                  <a:lnTo>
                    <a:pt x="456" y="1498"/>
                  </a:lnTo>
                  <a:lnTo>
                    <a:pt x="462" y="1502"/>
                  </a:lnTo>
                  <a:lnTo>
                    <a:pt x="469" y="1505"/>
                  </a:lnTo>
                  <a:lnTo>
                    <a:pt x="481" y="1507"/>
                  </a:lnTo>
                  <a:lnTo>
                    <a:pt x="751" y="1507"/>
                  </a:lnTo>
                  <a:lnTo>
                    <a:pt x="800" y="1505"/>
                  </a:lnTo>
                  <a:lnTo>
                    <a:pt x="845" y="1501"/>
                  </a:lnTo>
                  <a:lnTo>
                    <a:pt x="888" y="1495"/>
                  </a:lnTo>
                  <a:lnTo>
                    <a:pt x="928" y="1487"/>
                  </a:lnTo>
                  <a:lnTo>
                    <a:pt x="966" y="1476"/>
                  </a:lnTo>
                  <a:lnTo>
                    <a:pt x="1000" y="1463"/>
                  </a:lnTo>
                  <a:lnTo>
                    <a:pt x="1032" y="1448"/>
                  </a:lnTo>
                  <a:lnTo>
                    <a:pt x="1063" y="1431"/>
                  </a:lnTo>
                  <a:lnTo>
                    <a:pt x="1091" y="1413"/>
                  </a:lnTo>
                  <a:lnTo>
                    <a:pt x="1116" y="1393"/>
                  </a:lnTo>
                  <a:lnTo>
                    <a:pt x="1140" y="1372"/>
                  </a:lnTo>
                  <a:lnTo>
                    <a:pt x="1163" y="1349"/>
                  </a:lnTo>
                  <a:lnTo>
                    <a:pt x="1183" y="1325"/>
                  </a:lnTo>
                  <a:lnTo>
                    <a:pt x="1203" y="1301"/>
                  </a:lnTo>
                  <a:lnTo>
                    <a:pt x="1220" y="1276"/>
                  </a:lnTo>
                  <a:lnTo>
                    <a:pt x="1236" y="1249"/>
                  </a:lnTo>
                  <a:lnTo>
                    <a:pt x="1252" y="1223"/>
                  </a:lnTo>
                  <a:lnTo>
                    <a:pt x="1266" y="1196"/>
                  </a:lnTo>
                  <a:lnTo>
                    <a:pt x="1279" y="1168"/>
                  </a:lnTo>
                  <a:lnTo>
                    <a:pt x="1291" y="1141"/>
                  </a:lnTo>
                  <a:lnTo>
                    <a:pt x="1313" y="1085"/>
                  </a:lnTo>
                  <a:lnTo>
                    <a:pt x="1324" y="1057"/>
                  </a:lnTo>
                  <a:lnTo>
                    <a:pt x="1334" y="1030"/>
                  </a:lnTo>
                  <a:lnTo>
                    <a:pt x="1341" y="1014"/>
                  </a:lnTo>
                  <a:lnTo>
                    <a:pt x="1347" y="1002"/>
                  </a:lnTo>
                  <a:lnTo>
                    <a:pt x="1352" y="993"/>
                  </a:lnTo>
                  <a:lnTo>
                    <a:pt x="1357" y="987"/>
                  </a:lnTo>
                  <a:lnTo>
                    <a:pt x="1365" y="984"/>
                  </a:lnTo>
                  <a:lnTo>
                    <a:pt x="1375" y="983"/>
                  </a:lnTo>
                  <a:lnTo>
                    <a:pt x="1384" y="984"/>
                  </a:lnTo>
                  <a:lnTo>
                    <a:pt x="1391" y="987"/>
                  </a:lnTo>
                  <a:lnTo>
                    <a:pt x="1396" y="992"/>
                  </a:lnTo>
                  <a:lnTo>
                    <a:pt x="1399" y="997"/>
                  </a:lnTo>
                  <a:lnTo>
                    <a:pt x="1400" y="1003"/>
                  </a:lnTo>
                  <a:lnTo>
                    <a:pt x="1400" y="1013"/>
                  </a:lnTo>
                  <a:lnTo>
                    <a:pt x="1399" y="1016"/>
                  </a:lnTo>
                  <a:lnTo>
                    <a:pt x="1398" y="1022"/>
                  </a:lnTo>
                  <a:lnTo>
                    <a:pt x="1396" y="1030"/>
                  </a:lnTo>
                  <a:lnTo>
                    <a:pt x="1393" y="1041"/>
                  </a:lnTo>
                  <a:lnTo>
                    <a:pt x="1211" y="1540"/>
                  </a:lnTo>
                  <a:lnTo>
                    <a:pt x="1206" y="1553"/>
                  </a:lnTo>
                  <a:lnTo>
                    <a:pt x="1201" y="1563"/>
                  </a:lnTo>
                  <a:lnTo>
                    <a:pt x="1196" y="1570"/>
                  </a:lnTo>
                  <a:lnTo>
                    <a:pt x="1189" y="1575"/>
                  </a:lnTo>
                  <a:lnTo>
                    <a:pt x="1181" y="1578"/>
                  </a:lnTo>
                  <a:lnTo>
                    <a:pt x="1171" y="1579"/>
                  </a:lnTo>
                  <a:lnTo>
                    <a:pt x="1156" y="1580"/>
                  </a:lnTo>
                  <a:lnTo>
                    <a:pt x="46" y="1580"/>
                  </a:lnTo>
                  <a:lnTo>
                    <a:pt x="32" y="1579"/>
                  </a:lnTo>
                  <a:lnTo>
                    <a:pt x="21" y="1578"/>
                  </a:lnTo>
                  <a:lnTo>
                    <a:pt x="12" y="1575"/>
                  </a:lnTo>
                  <a:lnTo>
                    <a:pt x="6" y="1571"/>
                  </a:lnTo>
                  <a:lnTo>
                    <a:pt x="2" y="1564"/>
                  </a:lnTo>
                  <a:lnTo>
                    <a:pt x="0" y="1554"/>
                  </a:lnTo>
                  <a:lnTo>
                    <a:pt x="1" y="1540"/>
                  </a:lnTo>
                  <a:lnTo>
                    <a:pt x="4" y="1529"/>
                  </a:lnTo>
                  <a:lnTo>
                    <a:pt x="7" y="1521"/>
                  </a:lnTo>
                  <a:lnTo>
                    <a:pt x="13" y="1515"/>
                  </a:lnTo>
                  <a:lnTo>
                    <a:pt x="20" y="1511"/>
                  </a:lnTo>
                  <a:lnTo>
                    <a:pt x="28" y="1508"/>
                  </a:lnTo>
                  <a:lnTo>
                    <a:pt x="39" y="1508"/>
                  </a:lnTo>
                  <a:lnTo>
                    <a:pt x="50" y="1507"/>
                  </a:lnTo>
                  <a:lnTo>
                    <a:pt x="99" y="1507"/>
                  </a:lnTo>
                  <a:lnTo>
                    <a:pt x="131" y="1505"/>
                  </a:lnTo>
                  <a:lnTo>
                    <a:pt x="158" y="1504"/>
                  </a:lnTo>
                  <a:lnTo>
                    <a:pt x="181" y="1501"/>
                  </a:lnTo>
                  <a:lnTo>
                    <a:pt x="200" y="1498"/>
                  </a:lnTo>
                  <a:lnTo>
                    <a:pt x="216" y="1492"/>
                  </a:lnTo>
                  <a:lnTo>
                    <a:pt x="229" y="1486"/>
                  </a:lnTo>
                  <a:lnTo>
                    <a:pt x="239" y="1479"/>
                  </a:lnTo>
                  <a:lnTo>
                    <a:pt x="248" y="1470"/>
                  </a:lnTo>
                  <a:lnTo>
                    <a:pt x="255" y="1459"/>
                  </a:lnTo>
                  <a:lnTo>
                    <a:pt x="260" y="1446"/>
                  </a:lnTo>
                  <a:lnTo>
                    <a:pt x="265" y="1432"/>
                  </a:lnTo>
                  <a:lnTo>
                    <a:pt x="269" y="1416"/>
                  </a:lnTo>
                  <a:lnTo>
                    <a:pt x="274" y="1397"/>
                  </a:lnTo>
                  <a:lnTo>
                    <a:pt x="584" y="157"/>
                  </a:lnTo>
                  <a:lnTo>
                    <a:pt x="588" y="142"/>
                  </a:lnTo>
                  <a:lnTo>
                    <a:pt x="591" y="131"/>
                  </a:lnTo>
                  <a:lnTo>
                    <a:pt x="593" y="124"/>
                  </a:lnTo>
                  <a:lnTo>
                    <a:pt x="594" y="118"/>
                  </a:lnTo>
                  <a:lnTo>
                    <a:pt x="595" y="114"/>
                  </a:lnTo>
                  <a:lnTo>
                    <a:pt x="593" y="103"/>
                  </a:lnTo>
                  <a:lnTo>
                    <a:pt x="589" y="94"/>
                  </a:lnTo>
                  <a:lnTo>
                    <a:pt x="583" y="88"/>
                  </a:lnTo>
                  <a:lnTo>
                    <a:pt x="574" y="83"/>
                  </a:lnTo>
                  <a:lnTo>
                    <a:pt x="562" y="80"/>
                  </a:lnTo>
                  <a:lnTo>
                    <a:pt x="548" y="79"/>
                  </a:lnTo>
                  <a:lnTo>
                    <a:pt x="532" y="77"/>
                  </a:lnTo>
                  <a:lnTo>
                    <a:pt x="515" y="74"/>
                  </a:lnTo>
                  <a:lnTo>
                    <a:pt x="498" y="72"/>
                  </a:lnTo>
                  <a:lnTo>
                    <a:pt x="482" y="71"/>
                  </a:lnTo>
                  <a:lnTo>
                    <a:pt x="468" y="70"/>
                  </a:lnTo>
                  <a:lnTo>
                    <a:pt x="455" y="69"/>
                  </a:lnTo>
                  <a:lnTo>
                    <a:pt x="424" y="69"/>
                  </a:lnTo>
                  <a:lnTo>
                    <a:pt x="409" y="69"/>
                  </a:lnTo>
                  <a:lnTo>
                    <a:pt x="399" y="67"/>
                  </a:lnTo>
                  <a:lnTo>
                    <a:pt x="390" y="65"/>
                  </a:lnTo>
                  <a:lnTo>
                    <a:pt x="384" y="60"/>
                  </a:lnTo>
                  <a:lnTo>
                    <a:pt x="380" y="53"/>
                  </a:lnTo>
                  <a:lnTo>
                    <a:pt x="379" y="44"/>
                  </a:lnTo>
                  <a:lnTo>
                    <a:pt x="380" y="31"/>
                  </a:lnTo>
                  <a:lnTo>
                    <a:pt x="382" y="20"/>
                  </a:lnTo>
                  <a:lnTo>
                    <a:pt x="386" y="13"/>
                  </a:lnTo>
                  <a:lnTo>
                    <a:pt x="392" y="8"/>
                  </a:lnTo>
                  <a:lnTo>
                    <a:pt x="397" y="4"/>
                  </a:lnTo>
                  <a:lnTo>
                    <a:pt x="403" y="2"/>
                  </a:lnTo>
                  <a:lnTo>
                    <a:pt x="410" y="1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3"/>
            <p:cNvSpPr>
              <a:spLocks noEditPoints="1"/>
            </p:cNvSpPr>
            <p:nvPr/>
          </p:nvSpPr>
          <p:spPr bwMode="auto">
            <a:xfrm>
              <a:off x="4122" y="2056"/>
              <a:ext cx="759" cy="1477"/>
            </a:xfrm>
            <a:custGeom>
              <a:avLst/>
              <a:gdLst/>
              <a:ahLst/>
              <a:cxnLst>
                <a:cxn ang="0">
                  <a:pos x="537" y="189"/>
                </a:cxn>
                <a:cxn ang="0">
                  <a:pos x="562" y="199"/>
                </a:cxn>
                <a:cxn ang="0">
                  <a:pos x="663" y="195"/>
                </a:cxn>
                <a:cxn ang="0">
                  <a:pos x="682" y="185"/>
                </a:cxn>
                <a:cxn ang="0">
                  <a:pos x="642" y="178"/>
                </a:cxn>
                <a:cxn ang="0">
                  <a:pos x="488" y="1"/>
                </a:cxn>
                <a:cxn ang="0">
                  <a:pos x="503" y="30"/>
                </a:cxn>
                <a:cxn ang="0">
                  <a:pos x="498" y="48"/>
                </a:cxn>
                <a:cxn ang="0">
                  <a:pos x="492" y="91"/>
                </a:cxn>
                <a:cxn ang="0">
                  <a:pos x="500" y="139"/>
                </a:cxn>
                <a:cxn ang="0">
                  <a:pos x="552" y="137"/>
                </a:cxn>
                <a:cxn ang="0">
                  <a:pos x="678" y="136"/>
                </a:cxn>
                <a:cxn ang="0">
                  <a:pos x="735" y="150"/>
                </a:cxn>
                <a:cxn ang="0">
                  <a:pos x="759" y="185"/>
                </a:cxn>
                <a:cxn ang="0">
                  <a:pos x="732" y="224"/>
                </a:cxn>
                <a:cxn ang="0">
                  <a:pos x="671" y="241"/>
                </a:cxn>
                <a:cxn ang="0">
                  <a:pos x="581" y="244"/>
                </a:cxn>
                <a:cxn ang="0">
                  <a:pos x="517" y="232"/>
                </a:cxn>
                <a:cxn ang="0">
                  <a:pos x="415" y="258"/>
                </a:cxn>
                <a:cxn ang="0">
                  <a:pos x="278" y="393"/>
                </a:cxn>
                <a:cxn ang="0">
                  <a:pos x="168" y="567"/>
                </a:cxn>
                <a:cxn ang="0">
                  <a:pos x="112" y="760"/>
                </a:cxn>
                <a:cxn ang="0">
                  <a:pos x="123" y="902"/>
                </a:cxn>
                <a:cxn ang="0">
                  <a:pos x="181" y="996"/>
                </a:cxn>
                <a:cxn ang="0">
                  <a:pos x="244" y="1036"/>
                </a:cxn>
                <a:cxn ang="0">
                  <a:pos x="345" y="1071"/>
                </a:cxn>
                <a:cxn ang="0">
                  <a:pos x="452" y="1103"/>
                </a:cxn>
                <a:cxn ang="0">
                  <a:pos x="511" y="1121"/>
                </a:cxn>
                <a:cxn ang="0">
                  <a:pos x="577" y="1164"/>
                </a:cxn>
                <a:cxn ang="0">
                  <a:pos x="622" y="1249"/>
                </a:cxn>
                <a:cxn ang="0">
                  <a:pos x="613" y="1337"/>
                </a:cxn>
                <a:cxn ang="0">
                  <a:pos x="566" y="1417"/>
                </a:cxn>
                <a:cxn ang="0">
                  <a:pos x="487" y="1469"/>
                </a:cxn>
                <a:cxn ang="0">
                  <a:pos x="392" y="1472"/>
                </a:cxn>
                <a:cxn ang="0">
                  <a:pos x="308" y="1442"/>
                </a:cxn>
                <a:cxn ang="0">
                  <a:pos x="261" y="1405"/>
                </a:cxn>
                <a:cxn ang="0">
                  <a:pos x="263" y="1384"/>
                </a:cxn>
                <a:cxn ang="0">
                  <a:pos x="286" y="1376"/>
                </a:cxn>
                <a:cxn ang="0">
                  <a:pos x="330" y="1402"/>
                </a:cxn>
                <a:cxn ang="0">
                  <a:pos x="421" y="1429"/>
                </a:cxn>
                <a:cxn ang="0">
                  <a:pos x="482" y="1415"/>
                </a:cxn>
                <a:cxn ang="0">
                  <a:pos x="513" y="1364"/>
                </a:cxn>
                <a:cxn ang="0">
                  <a:pos x="512" y="1300"/>
                </a:cxn>
                <a:cxn ang="0">
                  <a:pos x="475" y="1255"/>
                </a:cxn>
                <a:cxn ang="0">
                  <a:pos x="414" y="1230"/>
                </a:cxn>
                <a:cxn ang="0">
                  <a:pos x="291" y="1193"/>
                </a:cxn>
                <a:cxn ang="0">
                  <a:pos x="197" y="1160"/>
                </a:cxn>
                <a:cxn ang="0">
                  <a:pos x="138" y="1131"/>
                </a:cxn>
                <a:cxn ang="0">
                  <a:pos x="95" y="1095"/>
                </a:cxn>
                <a:cxn ang="0">
                  <a:pos x="22" y="987"/>
                </a:cxn>
                <a:cxn ang="0">
                  <a:pos x="0" y="862"/>
                </a:cxn>
                <a:cxn ang="0">
                  <a:pos x="41" y="645"/>
                </a:cxn>
                <a:cxn ang="0">
                  <a:pos x="149" y="447"/>
                </a:cxn>
                <a:cxn ang="0">
                  <a:pos x="296" y="283"/>
                </a:cxn>
                <a:cxn ang="0">
                  <a:pos x="456" y="171"/>
                </a:cxn>
                <a:cxn ang="0">
                  <a:pos x="441" y="101"/>
                </a:cxn>
                <a:cxn ang="0">
                  <a:pos x="446" y="34"/>
                </a:cxn>
                <a:cxn ang="0">
                  <a:pos x="468" y="1"/>
                </a:cxn>
              </a:cxnLst>
              <a:rect l="0" t="0" r="r" b="b"/>
              <a:pathLst>
                <a:path w="759" h="1477">
                  <a:moveTo>
                    <a:pt x="593" y="178"/>
                  </a:moveTo>
                  <a:lnTo>
                    <a:pt x="575" y="179"/>
                  </a:lnTo>
                  <a:lnTo>
                    <a:pt x="556" y="182"/>
                  </a:lnTo>
                  <a:lnTo>
                    <a:pt x="537" y="189"/>
                  </a:lnTo>
                  <a:lnTo>
                    <a:pt x="544" y="192"/>
                  </a:lnTo>
                  <a:lnTo>
                    <a:pt x="550" y="195"/>
                  </a:lnTo>
                  <a:lnTo>
                    <a:pt x="555" y="197"/>
                  </a:lnTo>
                  <a:lnTo>
                    <a:pt x="562" y="199"/>
                  </a:lnTo>
                  <a:lnTo>
                    <a:pt x="572" y="199"/>
                  </a:lnTo>
                  <a:lnTo>
                    <a:pt x="623" y="199"/>
                  </a:lnTo>
                  <a:lnTo>
                    <a:pt x="645" y="198"/>
                  </a:lnTo>
                  <a:lnTo>
                    <a:pt x="663" y="195"/>
                  </a:lnTo>
                  <a:lnTo>
                    <a:pt x="679" y="192"/>
                  </a:lnTo>
                  <a:lnTo>
                    <a:pt x="693" y="189"/>
                  </a:lnTo>
                  <a:lnTo>
                    <a:pt x="694" y="189"/>
                  </a:lnTo>
                  <a:lnTo>
                    <a:pt x="682" y="185"/>
                  </a:lnTo>
                  <a:lnTo>
                    <a:pt x="673" y="183"/>
                  </a:lnTo>
                  <a:lnTo>
                    <a:pt x="664" y="182"/>
                  </a:lnTo>
                  <a:lnTo>
                    <a:pt x="653" y="180"/>
                  </a:lnTo>
                  <a:lnTo>
                    <a:pt x="642" y="178"/>
                  </a:lnTo>
                  <a:lnTo>
                    <a:pt x="628" y="178"/>
                  </a:lnTo>
                  <a:lnTo>
                    <a:pt x="593" y="178"/>
                  </a:lnTo>
                  <a:close/>
                  <a:moveTo>
                    <a:pt x="478" y="0"/>
                  </a:moveTo>
                  <a:lnTo>
                    <a:pt x="488" y="1"/>
                  </a:lnTo>
                  <a:lnTo>
                    <a:pt x="496" y="7"/>
                  </a:lnTo>
                  <a:lnTo>
                    <a:pt x="502" y="15"/>
                  </a:lnTo>
                  <a:lnTo>
                    <a:pt x="503" y="25"/>
                  </a:lnTo>
                  <a:lnTo>
                    <a:pt x="503" y="30"/>
                  </a:lnTo>
                  <a:lnTo>
                    <a:pt x="503" y="32"/>
                  </a:lnTo>
                  <a:lnTo>
                    <a:pt x="501" y="34"/>
                  </a:lnTo>
                  <a:lnTo>
                    <a:pt x="499" y="36"/>
                  </a:lnTo>
                  <a:lnTo>
                    <a:pt x="498" y="48"/>
                  </a:lnTo>
                  <a:lnTo>
                    <a:pt x="496" y="61"/>
                  </a:lnTo>
                  <a:lnTo>
                    <a:pt x="494" y="74"/>
                  </a:lnTo>
                  <a:lnTo>
                    <a:pt x="493" y="84"/>
                  </a:lnTo>
                  <a:lnTo>
                    <a:pt x="492" y="91"/>
                  </a:lnTo>
                  <a:lnTo>
                    <a:pt x="493" y="105"/>
                  </a:lnTo>
                  <a:lnTo>
                    <a:pt x="496" y="118"/>
                  </a:lnTo>
                  <a:lnTo>
                    <a:pt x="498" y="130"/>
                  </a:lnTo>
                  <a:lnTo>
                    <a:pt x="500" y="139"/>
                  </a:lnTo>
                  <a:lnTo>
                    <a:pt x="503" y="145"/>
                  </a:lnTo>
                  <a:lnTo>
                    <a:pt x="503" y="149"/>
                  </a:lnTo>
                  <a:lnTo>
                    <a:pt x="529" y="142"/>
                  </a:lnTo>
                  <a:lnTo>
                    <a:pt x="552" y="137"/>
                  </a:lnTo>
                  <a:lnTo>
                    <a:pt x="575" y="135"/>
                  </a:lnTo>
                  <a:lnTo>
                    <a:pt x="595" y="134"/>
                  </a:lnTo>
                  <a:lnTo>
                    <a:pt x="646" y="134"/>
                  </a:lnTo>
                  <a:lnTo>
                    <a:pt x="678" y="136"/>
                  </a:lnTo>
                  <a:lnTo>
                    <a:pt x="695" y="138"/>
                  </a:lnTo>
                  <a:lnTo>
                    <a:pt x="709" y="140"/>
                  </a:lnTo>
                  <a:lnTo>
                    <a:pt x="723" y="144"/>
                  </a:lnTo>
                  <a:lnTo>
                    <a:pt x="735" y="150"/>
                  </a:lnTo>
                  <a:lnTo>
                    <a:pt x="745" y="156"/>
                  </a:lnTo>
                  <a:lnTo>
                    <a:pt x="753" y="164"/>
                  </a:lnTo>
                  <a:lnTo>
                    <a:pt x="758" y="174"/>
                  </a:lnTo>
                  <a:lnTo>
                    <a:pt x="759" y="185"/>
                  </a:lnTo>
                  <a:lnTo>
                    <a:pt x="758" y="198"/>
                  </a:lnTo>
                  <a:lnTo>
                    <a:pt x="751" y="209"/>
                  </a:lnTo>
                  <a:lnTo>
                    <a:pt x="743" y="217"/>
                  </a:lnTo>
                  <a:lnTo>
                    <a:pt x="732" y="224"/>
                  </a:lnTo>
                  <a:lnTo>
                    <a:pt x="719" y="230"/>
                  </a:lnTo>
                  <a:lnTo>
                    <a:pt x="704" y="234"/>
                  </a:lnTo>
                  <a:lnTo>
                    <a:pt x="688" y="238"/>
                  </a:lnTo>
                  <a:lnTo>
                    <a:pt x="671" y="241"/>
                  </a:lnTo>
                  <a:lnTo>
                    <a:pt x="654" y="242"/>
                  </a:lnTo>
                  <a:lnTo>
                    <a:pt x="638" y="243"/>
                  </a:lnTo>
                  <a:lnTo>
                    <a:pt x="622" y="244"/>
                  </a:lnTo>
                  <a:lnTo>
                    <a:pt x="581" y="244"/>
                  </a:lnTo>
                  <a:lnTo>
                    <a:pt x="566" y="243"/>
                  </a:lnTo>
                  <a:lnTo>
                    <a:pt x="550" y="241"/>
                  </a:lnTo>
                  <a:lnTo>
                    <a:pt x="533" y="237"/>
                  </a:lnTo>
                  <a:lnTo>
                    <a:pt x="517" y="232"/>
                  </a:lnTo>
                  <a:lnTo>
                    <a:pt x="500" y="223"/>
                  </a:lnTo>
                  <a:lnTo>
                    <a:pt x="485" y="211"/>
                  </a:lnTo>
                  <a:lnTo>
                    <a:pt x="450" y="232"/>
                  </a:lnTo>
                  <a:lnTo>
                    <a:pt x="415" y="258"/>
                  </a:lnTo>
                  <a:lnTo>
                    <a:pt x="379" y="286"/>
                  </a:lnTo>
                  <a:lnTo>
                    <a:pt x="344" y="319"/>
                  </a:lnTo>
                  <a:lnTo>
                    <a:pt x="310" y="355"/>
                  </a:lnTo>
                  <a:lnTo>
                    <a:pt x="278" y="393"/>
                  </a:lnTo>
                  <a:lnTo>
                    <a:pt x="247" y="434"/>
                  </a:lnTo>
                  <a:lnTo>
                    <a:pt x="218" y="476"/>
                  </a:lnTo>
                  <a:lnTo>
                    <a:pt x="191" y="521"/>
                  </a:lnTo>
                  <a:lnTo>
                    <a:pt x="168" y="567"/>
                  </a:lnTo>
                  <a:lnTo>
                    <a:pt x="149" y="615"/>
                  </a:lnTo>
                  <a:lnTo>
                    <a:pt x="132" y="663"/>
                  </a:lnTo>
                  <a:lnTo>
                    <a:pt x="120" y="711"/>
                  </a:lnTo>
                  <a:lnTo>
                    <a:pt x="112" y="760"/>
                  </a:lnTo>
                  <a:lnTo>
                    <a:pt x="110" y="808"/>
                  </a:lnTo>
                  <a:lnTo>
                    <a:pt x="111" y="841"/>
                  </a:lnTo>
                  <a:lnTo>
                    <a:pt x="115" y="872"/>
                  </a:lnTo>
                  <a:lnTo>
                    <a:pt x="123" y="902"/>
                  </a:lnTo>
                  <a:lnTo>
                    <a:pt x="134" y="930"/>
                  </a:lnTo>
                  <a:lnTo>
                    <a:pt x="149" y="957"/>
                  </a:lnTo>
                  <a:lnTo>
                    <a:pt x="168" y="983"/>
                  </a:lnTo>
                  <a:lnTo>
                    <a:pt x="181" y="996"/>
                  </a:lnTo>
                  <a:lnTo>
                    <a:pt x="195" y="1007"/>
                  </a:lnTo>
                  <a:lnTo>
                    <a:pt x="209" y="1017"/>
                  </a:lnTo>
                  <a:lnTo>
                    <a:pt x="226" y="1028"/>
                  </a:lnTo>
                  <a:lnTo>
                    <a:pt x="244" y="1036"/>
                  </a:lnTo>
                  <a:lnTo>
                    <a:pt x="264" y="1045"/>
                  </a:lnTo>
                  <a:lnTo>
                    <a:pt x="287" y="1052"/>
                  </a:lnTo>
                  <a:lnTo>
                    <a:pt x="314" y="1062"/>
                  </a:lnTo>
                  <a:lnTo>
                    <a:pt x="345" y="1071"/>
                  </a:lnTo>
                  <a:lnTo>
                    <a:pt x="380" y="1081"/>
                  </a:lnTo>
                  <a:lnTo>
                    <a:pt x="397" y="1087"/>
                  </a:lnTo>
                  <a:lnTo>
                    <a:pt x="415" y="1092"/>
                  </a:lnTo>
                  <a:lnTo>
                    <a:pt x="452" y="1103"/>
                  </a:lnTo>
                  <a:lnTo>
                    <a:pt x="470" y="1108"/>
                  </a:lnTo>
                  <a:lnTo>
                    <a:pt x="486" y="1114"/>
                  </a:lnTo>
                  <a:lnTo>
                    <a:pt x="500" y="1118"/>
                  </a:lnTo>
                  <a:lnTo>
                    <a:pt x="511" y="1121"/>
                  </a:lnTo>
                  <a:lnTo>
                    <a:pt x="518" y="1125"/>
                  </a:lnTo>
                  <a:lnTo>
                    <a:pt x="539" y="1135"/>
                  </a:lnTo>
                  <a:lnTo>
                    <a:pt x="559" y="1149"/>
                  </a:lnTo>
                  <a:lnTo>
                    <a:pt x="577" y="1164"/>
                  </a:lnTo>
                  <a:lnTo>
                    <a:pt x="593" y="1183"/>
                  </a:lnTo>
                  <a:lnTo>
                    <a:pt x="606" y="1203"/>
                  </a:lnTo>
                  <a:lnTo>
                    <a:pt x="615" y="1225"/>
                  </a:lnTo>
                  <a:lnTo>
                    <a:pt x="622" y="1249"/>
                  </a:lnTo>
                  <a:lnTo>
                    <a:pt x="624" y="1274"/>
                  </a:lnTo>
                  <a:lnTo>
                    <a:pt x="622" y="1294"/>
                  </a:lnTo>
                  <a:lnTo>
                    <a:pt x="618" y="1316"/>
                  </a:lnTo>
                  <a:lnTo>
                    <a:pt x="613" y="1337"/>
                  </a:lnTo>
                  <a:lnTo>
                    <a:pt x="604" y="1358"/>
                  </a:lnTo>
                  <a:lnTo>
                    <a:pt x="594" y="1378"/>
                  </a:lnTo>
                  <a:lnTo>
                    <a:pt x="580" y="1399"/>
                  </a:lnTo>
                  <a:lnTo>
                    <a:pt x="566" y="1417"/>
                  </a:lnTo>
                  <a:lnTo>
                    <a:pt x="548" y="1434"/>
                  </a:lnTo>
                  <a:lnTo>
                    <a:pt x="530" y="1448"/>
                  </a:lnTo>
                  <a:lnTo>
                    <a:pt x="510" y="1460"/>
                  </a:lnTo>
                  <a:lnTo>
                    <a:pt x="487" y="1469"/>
                  </a:lnTo>
                  <a:lnTo>
                    <a:pt x="464" y="1475"/>
                  </a:lnTo>
                  <a:lnTo>
                    <a:pt x="438" y="1477"/>
                  </a:lnTo>
                  <a:lnTo>
                    <a:pt x="415" y="1475"/>
                  </a:lnTo>
                  <a:lnTo>
                    <a:pt x="392" y="1472"/>
                  </a:lnTo>
                  <a:lnTo>
                    <a:pt x="369" y="1467"/>
                  </a:lnTo>
                  <a:lnTo>
                    <a:pt x="347" y="1459"/>
                  </a:lnTo>
                  <a:lnTo>
                    <a:pt x="327" y="1451"/>
                  </a:lnTo>
                  <a:lnTo>
                    <a:pt x="308" y="1442"/>
                  </a:lnTo>
                  <a:lnTo>
                    <a:pt x="292" y="1433"/>
                  </a:lnTo>
                  <a:lnTo>
                    <a:pt x="278" y="1423"/>
                  </a:lnTo>
                  <a:lnTo>
                    <a:pt x="268" y="1413"/>
                  </a:lnTo>
                  <a:lnTo>
                    <a:pt x="261" y="1405"/>
                  </a:lnTo>
                  <a:lnTo>
                    <a:pt x="259" y="1397"/>
                  </a:lnTo>
                  <a:lnTo>
                    <a:pt x="259" y="1393"/>
                  </a:lnTo>
                  <a:lnTo>
                    <a:pt x="261" y="1389"/>
                  </a:lnTo>
                  <a:lnTo>
                    <a:pt x="263" y="1384"/>
                  </a:lnTo>
                  <a:lnTo>
                    <a:pt x="268" y="1379"/>
                  </a:lnTo>
                  <a:lnTo>
                    <a:pt x="273" y="1376"/>
                  </a:lnTo>
                  <a:lnTo>
                    <a:pt x="281" y="1375"/>
                  </a:lnTo>
                  <a:lnTo>
                    <a:pt x="286" y="1376"/>
                  </a:lnTo>
                  <a:lnTo>
                    <a:pt x="290" y="1378"/>
                  </a:lnTo>
                  <a:lnTo>
                    <a:pt x="296" y="1382"/>
                  </a:lnTo>
                  <a:lnTo>
                    <a:pt x="303" y="1386"/>
                  </a:lnTo>
                  <a:lnTo>
                    <a:pt x="330" y="1402"/>
                  </a:lnTo>
                  <a:lnTo>
                    <a:pt x="356" y="1413"/>
                  </a:lnTo>
                  <a:lnTo>
                    <a:pt x="380" y="1421"/>
                  </a:lnTo>
                  <a:lnTo>
                    <a:pt x="401" y="1427"/>
                  </a:lnTo>
                  <a:lnTo>
                    <a:pt x="421" y="1429"/>
                  </a:lnTo>
                  <a:lnTo>
                    <a:pt x="437" y="1430"/>
                  </a:lnTo>
                  <a:lnTo>
                    <a:pt x="454" y="1428"/>
                  </a:lnTo>
                  <a:lnTo>
                    <a:pt x="469" y="1423"/>
                  </a:lnTo>
                  <a:lnTo>
                    <a:pt x="482" y="1415"/>
                  </a:lnTo>
                  <a:lnTo>
                    <a:pt x="493" y="1405"/>
                  </a:lnTo>
                  <a:lnTo>
                    <a:pt x="502" y="1392"/>
                  </a:lnTo>
                  <a:lnTo>
                    <a:pt x="509" y="1379"/>
                  </a:lnTo>
                  <a:lnTo>
                    <a:pt x="513" y="1364"/>
                  </a:lnTo>
                  <a:lnTo>
                    <a:pt x="517" y="1350"/>
                  </a:lnTo>
                  <a:lnTo>
                    <a:pt x="517" y="1335"/>
                  </a:lnTo>
                  <a:lnTo>
                    <a:pt x="516" y="1316"/>
                  </a:lnTo>
                  <a:lnTo>
                    <a:pt x="512" y="1300"/>
                  </a:lnTo>
                  <a:lnTo>
                    <a:pt x="506" y="1286"/>
                  </a:lnTo>
                  <a:lnTo>
                    <a:pt x="497" y="1274"/>
                  </a:lnTo>
                  <a:lnTo>
                    <a:pt x="486" y="1264"/>
                  </a:lnTo>
                  <a:lnTo>
                    <a:pt x="475" y="1255"/>
                  </a:lnTo>
                  <a:lnTo>
                    <a:pt x="461" y="1247"/>
                  </a:lnTo>
                  <a:lnTo>
                    <a:pt x="446" y="1241"/>
                  </a:lnTo>
                  <a:lnTo>
                    <a:pt x="430" y="1236"/>
                  </a:lnTo>
                  <a:lnTo>
                    <a:pt x="414" y="1230"/>
                  </a:lnTo>
                  <a:lnTo>
                    <a:pt x="398" y="1226"/>
                  </a:lnTo>
                  <a:lnTo>
                    <a:pt x="358" y="1214"/>
                  </a:lnTo>
                  <a:lnTo>
                    <a:pt x="323" y="1202"/>
                  </a:lnTo>
                  <a:lnTo>
                    <a:pt x="291" y="1193"/>
                  </a:lnTo>
                  <a:lnTo>
                    <a:pt x="263" y="1184"/>
                  </a:lnTo>
                  <a:lnTo>
                    <a:pt x="238" y="1175"/>
                  </a:lnTo>
                  <a:lnTo>
                    <a:pt x="216" y="1167"/>
                  </a:lnTo>
                  <a:lnTo>
                    <a:pt x="197" y="1160"/>
                  </a:lnTo>
                  <a:lnTo>
                    <a:pt x="179" y="1153"/>
                  </a:lnTo>
                  <a:lnTo>
                    <a:pt x="164" y="1146"/>
                  </a:lnTo>
                  <a:lnTo>
                    <a:pt x="150" y="1139"/>
                  </a:lnTo>
                  <a:lnTo>
                    <a:pt x="138" y="1131"/>
                  </a:lnTo>
                  <a:lnTo>
                    <a:pt x="126" y="1123"/>
                  </a:lnTo>
                  <a:lnTo>
                    <a:pt x="115" y="1115"/>
                  </a:lnTo>
                  <a:lnTo>
                    <a:pt x="105" y="1105"/>
                  </a:lnTo>
                  <a:lnTo>
                    <a:pt x="95" y="1095"/>
                  </a:lnTo>
                  <a:lnTo>
                    <a:pt x="71" y="1070"/>
                  </a:lnTo>
                  <a:lnTo>
                    <a:pt x="51" y="1044"/>
                  </a:lnTo>
                  <a:lnTo>
                    <a:pt x="34" y="1016"/>
                  </a:lnTo>
                  <a:lnTo>
                    <a:pt x="22" y="987"/>
                  </a:lnTo>
                  <a:lnTo>
                    <a:pt x="12" y="957"/>
                  </a:lnTo>
                  <a:lnTo>
                    <a:pt x="6" y="927"/>
                  </a:lnTo>
                  <a:lnTo>
                    <a:pt x="2" y="895"/>
                  </a:lnTo>
                  <a:lnTo>
                    <a:pt x="0" y="862"/>
                  </a:lnTo>
                  <a:lnTo>
                    <a:pt x="3" y="807"/>
                  </a:lnTo>
                  <a:lnTo>
                    <a:pt x="11" y="752"/>
                  </a:lnTo>
                  <a:lnTo>
                    <a:pt x="24" y="698"/>
                  </a:lnTo>
                  <a:lnTo>
                    <a:pt x="41" y="645"/>
                  </a:lnTo>
                  <a:lnTo>
                    <a:pt x="63" y="593"/>
                  </a:lnTo>
                  <a:lnTo>
                    <a:pt x="89" y="542"/>
                  </a:lnTo>
                  <a:lnTo>
                    <a:pt x="117" y="494"/>
                  </a:lnTo>
                  <a:lnTo>
                    <a:pt x="149" y="447"/>
                  </a:lnTo>
                  <a:lnTo>
                    <a:pt x="183" y="402"/>
                  </a:lnTo>
                  <a:lnTo>
                    <a:pt x="219" y="360"/>
                  </a:lnTo>
                  <a:lnTo>
                    <a:pt x="257" y="320"/>
                  </a:lnTo>
                  <a:lnTo>
                    <a:pt x="296" y="283"/>
                  </a:lnTo>
                  <a:lnTo>
                    <a:pt x="335" y="250"/>
                  </a:lnTo>
                  <a:lnTo>
                    <a:pt x="376" y="220"/>
                  </a:lnTo>
                  <a:lnTo>
                    <a:pt x="416" y="193"/>
                  </a:lnTo>
                  <a:lnTo>
                    <a:pt x="456" y="171"/>
                  </a:lnTo>
                  <a:lnTo>
                    <a:pt x="449" y="151"/>
                  </a:lnTo>
                  <a:lnTo>
                    <a:pt x="444" y="133"/>
                  </a:lnTo>
                  <a:lnTo>
                    <a:pt x="442" y="116"/>
                  </a:lnTo>
                  <a:lnTo>
                    <a:pt x="441" y="101"/>
                  </a:lnTo>
                  <a:lnTo>
                    <a:pt x="441" y="68"/>
                  </a:lnTo>
                  <a:lnTo>
                    <a:pt x="442" y="57"/>
                  </a:lnTo>
                  <a:lnTo>
                    <a:pt x="443" y="46"/>
                  </a:lnTo>
                  <a:lnTo>
                    <a:pt x="446" y="34"/>
                  </a:lnTo>
                  <a:lnTo>
                    <a:pt x="449" y="23"/>
                  </a:lnTo>
                  <a:lnTo>
                    <a:pt x="454" y="14"/>
                  </a:lnTo>
                  <a:lnTo>
                    <a:pt x="460" y="7"/>
                  </a:lnTo>
                  <a:lnTo>
                    <a:pt x="468" y="1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52400" y="2362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UV: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49" name="Freeform 6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1447800" y="1600200"/>
            <a:ext cx="532597" cy="760536"/>
          </a:xfrm>
          <a:custGeom>
            <a:avLst/>
            <a:gdLst/>
            <a:ahLst/>
            <a:cxnLst>
              <a:cxn ang="0">
                <a:pos x="220" y="1566"/>
              </a:cxn>
              <a:cxn ang="0">
                <a:pos x="120" y="1453"/>
              </a:cxn>
              <a:cxn ang="0">
                <a:pos x="182" y="210"/>
              </a:cxn>
              <a:cxn ang="0">
                <a:pos x="97" y="389"/>
              </a:cxn>
              <a:cxn ang="0">
                <a:pos x="111" y="598"/>
              </a:cxn>
              <a:cxn ang="0">
                <a:pos x="259" y="767"/>
              </a:cxn>
              <a:cxn ang="0">
                <a:pos x="493" y="887"/>
              </a:cxn>
              <a:cxn ang="0">
                <a:pos x="713" y="994"/>
              </a:cxn>
              <a:cxn ang="0">
                <a:pos x="896" y="1157"/>
              </a:cxn>
              <a:cxn ang="0">
                <a:pos x="961" y="1383"/>
              </a:cxn>
              <a:cxn ang="0">
                <a:pos x="928" y="1544"/>
              </a:cxn>
              <a:cxn ang="0">
                <a:pos x="1029" y="1468"/>
              </a:cxn>
              <a:cxn ang="0">
                <a:pos x="1115" y="1291"/>
              </a:cxn>
              <a:cxn ang="0">
                <a:pos x="1076" y="1046"/>
              </a:cxn>
              <a:cxn ang="0">
                <a:pos x="898" y="851"/>
              </a:cxn>
              <a:cxn ang="0">
                <a:pos x="653" y="735"/>
              </a:cxn>
              <a:cxn ang="0">
                <a:pos x="417" y="623"/>
              </a:cxn>
              <a:cxn ang="0">
                <a:pos x="243" y="465"/>
              </a:cxn>
              <a:cxn ang="0">
                <a:pos x="208" y="294"/>
              </a:cxn>
              <a:cxn ang="0">
                <a:pos x="1006" y="129"/>
              </a:cxn>
              <a:cxn ang="0">
                <a:pos x="901" y="152"/>
              </a:cxn>
              <a:cxn ang="0">
                <a:pos x="989" y="250"/>
              </a:cxn>
              <a:cxn ang="0">
                <a:pos x="632" y="7"/>
              </a:cxn>
              <a:cxn ang="0">
                <a:pos x="820" y="60"/>
              </a:cxn>
              <a:cxn ang="0">
                <a:pos x="971" y="49"/>
              </a:cxn>
              <a:cxn ang="0">
                <a:pos x="1030" y="4"/>
              </a:cxn>
              <a:cxn ang="0">
                <a:pos x="1084" y="30"/>
              </a:cxn>
              <a:cxn ang="0">
                <a:pos x="1081" y="503"/>
              </a:cxn>
              <a:cxn ang="0">
                <a:pos x="1021" y="516"/>
              </a:cxn>
              <a:cxn ang="0">
                <a:pos x="980" y="400"/>
              </a:cxn>
              <a:cxn ang="0">
                <a:pos x="795" y="178"/>
              </a:cxn>
              <a:cxn ang="0">
                <a:pos x="550" y="87"/>
              </a:cxn>
              <a:cxn ang="0">
                <a:pos x="355" y="159"/>
              </a:cxn>
              <a:cxn ang="0">
                <a:pos x="287" y="331"/>
              </a:cxn>
              <a:cxn ang="0">
                <a:pos x="384" y="500"/>
              </a:cxn>
              <a:cxn ang="0">
                <a:pos x="609" y="624"/>
              </a:cxn>
              <a:cxn ang="0">
                <a:pos x="955" y="790"/>
              </a:cxn>
              <a:cxn ang="0">
                <a:pos x="1152" y="1014"/>
              </a:cxn>
              <a:cxn ang="0">
                <a:pos x="1199" y="1265"/>
              </a:cxn>
              <a:cxn ang="0">
                <a:pos x="1090" y="1518"/>
              </a:cxn>
              <a:cxn ang="0">
                <a:pos x="845" y="1671"/>
              </a:cxn>
              <a:cxn ang="0">
                <a:pos x="549" y="1715"/>
              </a:cxn>
              <a:cxn ang="0">
                <a:pos x="387" y="1688"/>
              </a:cxn>
              <a:cxn ang="0">
                <a:pos x="239" y="1648"/>
              </a:cxn>
              <a:cxn ang="0">
                <a:pos x="103" y="1692"/>
              </a:cxn>
              <a:cxn ang="0">
                <a:pos x="40" y="1707"/>
              </a:cxn>
              <a:cxn ang="0">
                <a:pos x="24" y="1158"/>
              </a:cxn>
              <a:cxn ang="0">
                <a:pos x="65" y="1110"/>
              </a:cxn>
              <a:cxn ang="0">
                <a:pos x="107" y="1179"/>
              </a:cxn>
              <a:cxn ang="0">
                <a:pos x="162" y="1361"/>
              </a:cxn>
              <a:cxn ang="0">
                <a:pos x="353" y="1562"/>
              </a:cxn>
              <a:cxn ang="0">
                <a:pos x="602" y="1629"/>
              </a:cxn>
              <a:cxn ang="0">
                <a:pos x="803" y="1566"/>
              </a:cxn>
              <a:cxn ang="0">
                <a:pos x="876" y="1413"/>
              </a:cxn>
              <a:cxn ang="0">
                <a:pos x="828" y="1207"/>
              </a:cxn>
              <a:cxn ang="0">
                <a:pos x="652" y="1058"/>
              </a:cxn>
              <a:cxn ang="0">
                <a:pos x="438" y="953"/>
              </a:cxn>
              <a:cxn ang="0">
                <a:pos x="150" y="787"/>
              </a:cxn>
              <a:cxn ang="0">
                <a:pos x="17" y="598"/>
              </a:cxn>
              <a:cxn ang="0">
                <a:pos x="12" y="360"/>
              </a:cxn>
              <a:cxn ang="0">
                <a:pos x="150" y="121"/>
              </a:cxn>
              <a:cxn ang="0">
                <a:pos x="418" y="9"/>
              </a:cxn>
            </a:cxnLst>
            <a:rect l="0" t="0" r="r" b="b"/>
            <a:pathLst>
              <a:path w="1201" h="1715">
                <a:moveTo>
                  <a:pt x="107" y="1434"/>
                </a:moveTo>
                <a:lnTo>
                  <a:pt x="107" y="1589"/>
                </a:lnTo>
                <a:lnTo>
                  <a:pt x="125" y="1580"/>
                </a:lnTo>
                <a:lnTo>
                  <a:pt x="143" y="1575"/>
                </a:lnTo>
                <a:lnTo>
                  <a:pt x="162" y="1570"/>
                </a:lnTo>
                <a:lnTo>
                  <a:pt x="181" y="1568"/>
                </a:lnTo>
                <a:lnTo>
                  <a:pt x="201" y="1567"/>
                </a:lnTo>
                <a:lnTo>
                  <a:pt x="220" y="1566"/>
                </a:lnTo>
                <a:lnTo>
                  <a:pt x="202" y="1549"/>
                </a:lnTo>
                <a:lnTo>
                  <a:pt x="185" y="1532"/>
                </a:lnTo>
                <a:lnTo>
                  <a:pt x="171" y="1516"/>
                </a:lnTo>
                <a:lnTo>
                  <a:pt x="157" y="1500"/>
                </a:lnTo>
                <a:lnTo>
                  <a:pt x="146" y="1486"/>
                </a:lnTo>
                <a:lnTo>
                  <a:pt x="135" y="1474"/>
                </a:lnTo>
                <a:lnTo>
                  <a:pt x="127" y="1462"/>
                </a:lnTo>
                <a:lnTo>
                  <a:pt x="120" y="1453"/>
                </a:lnTo>
                <a:lnTo>
                  <a:pt x="114" y="1445"/>
                </a:lnTo>
                <a:lnTo>
                  <a:pt x="110" y="1439"/>
                </a:lnTo>
                <a:lnTo>
                  <a:pt x="108" y="1436"/>
                </a:lnTo>
                <a:lnTo>
                  <a:pt x="107" y="1434"/>
                </a:lnTo>
                <a:close/>
                <a:moveTo>
                  <a:pt x="247" y="160"/>
                </a:moveTo>
                <a:lnTo>
                  <a:pt x="223" y="175"/>
                </a:lnTo>
                <a:lnTo>
                  <a:pt x="201" y="192"/>
                </a:lnTo>
                <a:lnTo>
                  <a:pt x="182" y="210"/>
                </a:lnTo>
                <a:lnTo>
                  <a:pt x="164" y="229"/>
                </a:lnTo>
                <a:lnTo>
                  <a:pt x="149" y="250"/>
                </a:lnTo>
                <a:lnTo>
                  <a:pt x="136" y="272"/>
                </a:lnTo>
                <a:lnTo>
                  <a:pt x="125" y="295"/>
                </a:lnTo>
                <a:lnTo>
                  <a:pt x="116" y="318"/>
                </a:lnTo>
                <a:lnTo>
                  <a:pt x="108" y="342"/>
                </a:lnTo>
                <a:lnTo>
                  <a:pt x="102" y="365"/>
                </a:lnTo>
                <a:lnTo>
                  <a:pt x="97" y="389"/>
                </a:lnTo>
                <a:lnTo>
                  <a:pt x="93" y="413"/>
                </a:lnTo>
                <a:lnTo>
                  <a:pt x="91" y="437"/>
                </a:lnTo>
                <a:lnTo>
                  <a:pt x="90" y="461"/>
                </a:lnTo>
                <a:lnTo>
                  <a:pt x="89" y="483"/>
                </a:lnTo>
                <a:lnTo>
                  <a:pt x="90" y="514"/>
                </a:lnTo>
                <a:lnTo>
                  <a:pt x="95" y="543"/>
                </a:lnTo>
                <a:lnTo>
                  <a:pt x="101" y="571"/>
                </a:lnTo>
                <a:lnTo>
                  <a:pt x="111" y="598"/>
                </a:lnTo>
                <a:lnTo>
                  <a:pt x="122" y="623"/>
                </a:lnTo>
                <a:lnTo>
                  <a:pt x="136" y="647"/>
                </a:lnTo>
                <a:lnTo>
                  <a:pt x="152" y="669"/>
                </a:lnTo>
                <a:lnTo>
                  <a:pt x="170" y="690"/>
                </a:lnTo>
                <a:lnTo>
                  <a:pt x="190" y="711"/>
                </a:lnTo>
                <a:lnTo>
                  <a:pt x="211" y="731"/>
                </a:lnTo>
                <a:lnTo>
                  <a:pt x="234" y="749"/>
                </a:lnTo>
                <a:lnTo>
                  <a:pt x="259" y="767"/>
                </a:lnTo>
                <a:lnTo>
                  <a:pt x="285" y="784"/>
                </a:lnTo>
                <a:lnTo>
                  <a:pt x="312" y="800"/>
                </a:lnTo>
                <a:lnTo>
                  <a:pt x="340" y="815"/>
                </a:lnTo>
                <a:lnTo>
                  <a:pt x="370" y="830"/>
                </a:lnTo>
                <a:lnTo>
                  <a:pt x="400" y="845"/>
                </a:lnTo>
                <a:lnTo>
                  <a:pt x="430" y="860"/>
                </a:lnTo>
                <a:lnTo>
                  <a:pt x="461" y="873"/>
                </a:lnTo>
                <a:lnTo>
                  <a:pt x="493" y="887"/>
                </a:lnTo>
                <a:lnTo>
                  <a:pt x="526" y="901"/>
                </a:lnTo>
                <a:lnTo>
                  <a:pt x="551" y="912"/>
                </a:lnTo>
                <a:lnTo>
                  <a:pt x="578" y="923"/>
                </a:lnTo>
                <a:lnTo>
                  <a:pt x="605" y="936"/>
                </a:lnTo>
                <a:lnTo>
                  <a:pt x="632" y="949"/>
                </a:lnTo>
                <a:lnTo>
                  <a:pt x="659" y="963"/>
                </a:lnTo>
                <a:lnTo>
                  <a:pt x="687" y="978"/>
                </a:lnTo>
                <a:lnTo>
                  <a:pt x="713" y="994"/>
                </a:lnTo>
                <a:lnTo>
                  <a:pt x="740" y="1011"/>
                </a:lnTo>
                <a:lnTo>
                  <a:pt x="765" y="1028"/>
                </a:lnTo>
                <a:lnTo>
                  <a:pt x="790" y="1047"/>
                </a:lnTo>
                <a:lnTo>
                  <a:pt x="814" y="1067"/>
                </a:lnTo>
                <a:lnTo>
                  <a:pt x="837" y="1088"/>
                </a:lnTo>
                <a:lnTo>
                  <a:pt x="858" y="1109"/>
                </a:lnTo>
                <a:lnTo>
                  <a:pt x="878" y="1133"/>
                </a:lnTo>
                <a:lnTo>
                  <a:pt x="896" y="1157"/>
                </a:lnTo>
                <a:lnTo>
                  <a:pt x="912" y="1182"/>
                </a:lnTo>
                <a:lnTo>
                  <a:pt x="926" y="1209"/>
                </a:lnTo>
                <a:lnTo>
                  <a:pt x="939" y="1237"/>
                </a:lnTo>
                <a:lnTo>
                  <a:pt x="949" y="1266"/>
                </a:lnTo>
                <a:lnTo>
                  <a:pt x="956" y="1297"/>
                </a:lnTo>
                <a:lnTo>
                  <a:pt x="960" y="1329"/>
                </a:lnTo>
                <a:lnTo>
                  <a:pt x="961" y="1363"/>
                </a:lnTo>
                <a:lnTo>
                  <a:pt x="961" y="1383"/>
                </a:lnTo>
                <a:lnTo>
                  <a:pt x="960" y="1398"/>
                </a:lnTo>
                <a:lnTo>
                  <a:pt x="959" y="1415"/>
                </a:lnTo>
                <a:lnTo>
                  <a:pt x="957" y="1435"/>
                </a:lnTo>
                <a:lnTo>
                  <a:pt x="954" y="1456"/>
                </a:lnTo>
                <a:lnTo>
                  <a:pt x="950" y="1478"/>
                </a:lnTo>
                <a:lnTo>
                  <a:pt x="944" y="1500"/>
                </a:lnTo>
                <a:lnTo>
                  <a:pt x="937" y="1523"/>
                </a:lnTo>
                <a:lnTo>
                  <a:pt x="928" y="1544"/>
                </a:lnTo>
                <a:lnTo>
                  <a:pt x="928" y="1545"/>
                </a:lnTo>
                <a:lnTo>
                  <a:pt x="941" y="1538"/>
                </a:lnTo>
                <a:lnTo>
                  <a:pt x="954" y="1529"/>
                </a:lnTo>
                <a:lnTo>
                  <a:pt x="969" y="1520"/>
                </a:lnTo>
                <a:lnTo>
                  <a:pt x="984" y="1509"/>
                </a:lnTo>
                <a:lnTo>
                  <a:pt x="999" y="1497"/>
                </a:lnTo>
                <a:lnTo>
                  <a:pt x="1015" y="1483"/>
                </a:lnTo>
                <a:lnTo>
                  <a:pt x="1029" y="1468"/>
                </a:lnTo>
                <a:lnTo>
                  <a:pt x="1044" y="1452"/>
                </a:lnTo>
                <a:lnTo>
                  <a:pt x="1057" y="1434"/>
                </a:lnTo>
                <a:lnTo>
                  <a:pt x="1070" y="1415"/>
                </a:lnTo>
                <a:lnTo>
                  <a:pt x="1082" y="1393"/>
                </a:lnTo>
                <a:lnTo>
                  <a:pt x="1093" y="1370"/>
                </a:lnTo>
                <a:lnTo>
                  <a:pt x="1102" y="1346"/>
                </a:lnTo>
                <a:lnTo>
                  <a:pt x="1109" y="1319"/>
                </a:lnTo>
                <a:lnTo>
                  <a:pt x="1115" y="1291"/>
                </a:lnTo>
                <a:lnTo>
                  <a:pt x="1118" y="1261"/>
                </a:lnTo>
                <a:lnTo>
                  <a:pt x="1120" y="1228"/>
                </a:lnTo>
                <a:lnTo>
                  <a:pt x="1118" y="1195"/>
                </a:lnTo>
                <a:lnTo>
                  <a:pt x="1114" y="1162"/>
                </a:lnTo>
                <a:lnTo>
                  <a:pt x="1109" y="1131"/>
                </a:lnTo>
                <a:lnTo>
                  <a:pt x="1100" y="1101"/>
                </a:lnTo>
                <a:lnTo>
                  <a:pt x="1089" y="1073"/>
                </a:lnTo>
                <a:lnTo>
                  <a:pt x="1076" y="1046"/>
                </a:lnTo>
                <a:lnTo>
                  <a:pt x="1062" y="1020"/>
                </a:lnTo>
                <a:lnTo>
                  <a:pt x="1046" y="994"/>
                </a:lnTo>
                <a:lnTo>
                  <a:pt x="1028" y="971"/>
                </a:lnTo>
                <a:lnTo>
                  <a:pt x="1009" y="947"/>
                </a:lnTo>
                <a:lnTo>
                  <a:pt x="988" y="924"/>
                </a:lnTo>
                <a:lnTo>
                  <a:pt x="959" y="897"/>
                </a:lnTo>
                <a:lnTo>
                  <a:pt x="929" y="872"/>
                </a:lnTo>
                <a:lnTo>
                  <a:pt x="898" y="851"/>
                </a:lnTo>
                <a:lnTo>
                  <a:pt x="866" y="830"/>
                </a:lnTo>
                <a:lnTo>
                  <a:pt x="834" y="813"/>
                </a:lnTo>
                <a:lnTo>
                  <a:pt x="802" y="797"/>
                </a:lnTo>
                <a:lnTo>
                  <a:pt x="771" y="783"/>
                </a:lnTo>
                <a:lnTo>
                  <a:pt x="740" y="769"/>
                </a:lnTo>
                <a:lnTo>
                  <a:pt x="711" y="758"/>
                </a:lnTo>
                <a:lnTo>
                  <a:pt x="683" y="747"/>
                </a:lnTo>
                <a:lnTo>
                  <a:pt x="653" y="735"/>
                </a:lnTo>
                <a:lnTo>
                  <a:pt x="624" y="723"/>
                </a:lnTo>
                <a:lnTo>
                  <a:pt x="594" y="710"/>
                </a:lnTo>
                <a:lnTo>
                  <a:pt x="563" y="697"/>
                </a:lnTo>
                <a:lnTo>
                  <a:pt x="533" y="683"/>
                </a:lnTo>
                <a:lnTo>
                  <a:pt x="503" y="669"/>
                </a:lnTo>
                <a:lnTo>
                  <a:pt x="474" y="654"/>
                </a:lnTo>
                <a:lnTo>
                  <a:pt x="445" y="639"/>
                </a:lnTo>
                <a:lnTo>
                  <a:pt x="417" y="623"/>
                </a:lnTo>
                <a:lnTo>
                  <a:pt x="390" y="606"/>
                </a:lnTo>
                <a:lnTo>
                  <a:pt x="364" y="588"/>
                </a:lnTo>
                <a:lnTo>
                  <a:pt x="339" y="570"/>
                </a:lnTo>
                <a:lnTo>
                  <a:pt x="317" y="550"/>
                </a:lnTo>
                <a:lnTo>
                  <a:pt x="295" y="531"/>
                </a:lnTo>
                <a:lnTo>
                  <a:pt x="276" y="510"/>
                </a:lnTo>
                <a:lnTo>
                  <a:pt x="258" y="487"/>
                </a:lnTo>
                <a:lnTo>
                  <a:pt x="243" y="465"/>
                </a:lnTo>
                <a:lnTo>
                  <a:pt x="230" y="441"/>
                </a:lnTo>
                <a:lnTo>
                  <a:pt x="220" y="416"/>
                </a:lnTo>
                <a:lnTo>
                  <a:pt x="212" y="389"/>
                </a:lnTo>
                <a:lnTo>
                  <a:pt x="208" y="362"/>
                </a:lnTo>
                <a:lnTo>
                  <a:pt x="206" y="333"/>
                </a:lnTo>
                <a:lnTo>
                  <a:pt x="206" y="324"/>
                </a:lnTo>
                <a:lnTo>
                  <a:pt x="207" y="311"/>
                </a:lnTo>
                <a:lnTo>
                  <a:pt x="208" y="294"/>
                </a:lnTo>
                <a:lnTo>
                  <a:pt x="211" y="276"/>
                </a:lnTo>
                <a:lnTo>
                  <a:pt x="215" y="255"/>
                </a:lnTo>
                <a:lnTo>
                  <a:pt x="220" y="232"/>
                </a:lnTo>
                <a:lnTo>
                  <a:pt x="229" y="208"/>
                </a:lnTo>
                <a:lnTo>
                  <a:pt x="239" y="184"/>
                </a:lnTo>
                <a:lnTo>
                  <a:pt x="251" y="160"/>
                </a:lnTo>
                <a:lnTo>
                  <a:pt x="247" y="160"/>
                </a:lnTo>
                <a:close/>
                <a:moveTo>
                  <a:pt x="1006" y="129"/>
                </a:moveTo>
                <a:lnTo>
                  <a:pt x="1003" y="131"/>
                </a:lnTo>
                <a:lnTo>
                  <a:pt x="997" y="134"/>
                </a:lnTo>
                <a:lnTo>
                  <a:pt x="988" y="138"/>
                </a:lnTo>
                <a:lnTo>
                  <a:pt x="976" y="142"/>
                </a:lnTo>
                <a:lnTo>
                  <a:pt x="961" y="146"/>
                </a:lnTo>
                <a:lnTo>
                  <a:pt x="944" y="149"/>
                </a:lnTo>
                <a:lnTo>
                  <a:pt x="924" y="151"/>
                </a:lnTo>
                <a:lnTo>
                  <a:pt x="901" y="152"/>
                </a:lnTo>
                <a:lnTo>
                  <a:pt x="917" y="170"/>
                </a:lnTo>
                <a:lnTo>
                  <a:pt x="932" y="186"/>
                </a:lnTo>
                <a:lnTo>
                  <a:pt x="945" y="200"/>
                </a:lnTo>
                <a:lnTo>
                  <a:pt x="956" y="213"/>
                </a:lnTo>
                <a:lnTo>
                  <a:pt x="966" y="224"/>
                </a:lnTo>
                <a:lnTo>
                  <a:pt x="975" y="234"/>
                </a:lnTo>
                <a:lnTo>
                  <a:pt x="982" y="242"/>
                </a:lnTo>
                <a:lnTo>
                  <a:pt x="989" y="250"/>
                </a:lnTo>
                <a:lnTo>
                  <a:pt x="995" y="258"/>
                </a:lnTo>
                <a:lnTo>
                  <a:pt x="1001" y="265"/>
                </a:lnTo>
                <a:lnTo>
                  <a:pt x="1006" y="272"/>
                </a:lnTo>
                <a:lnTo>
                  <a:pt x="1006" y="129"/>
                </a:lnTo>
                <a:close/>
                <a:moveTo>
                  <a:pt x="546" y="0"/>
                </a:moveTo>
                <a:lnTo>
                  <a:pt x="576" y="1"/>
                </a:lnTo>
                <a:lnTo>
                  <a:pt x="604" y="3"/>
                </a:lnTo>
                <a:lnTo>
                  <a:pt x="632" y="7"/>
                </a:lnTo>
                <a:lnTo>
                  <a:pt x="660" y="12"/>
                </a:lnTo>
                <a:lnTo>
                  <a:pt x="688" y="20"/>
                </a:lnTo>
                <a:lnTo>
                  <a:pt x="718" y="30"/>
                </a:lnTo>
                <a:lnTo>
                  <a:pt x="749" y="42"/>
                </a:lnTo>
                <a:lnTo>
                  <a:pt x="764" y="46"/>
                </a:lnTo>
                <a:lnTo>
                  <a:pt x="780" y="50"/>
                </a:lnTo>
                <a:lnTo>
                  <a:pt x="799" y="55"/>
                </a:lnTo>
                <a:lnTo>
                  <a:pt x="820" y="60"/>
                </a:lnTo>
                <a:lnTo>
                  <a:pt x="842" y="64"/>
                </a:lnTo>
                <a:lnTo>
                  <a:pt x="867" y="67"/>
                </a:lnTo>
                <a:lnTo>
                  <a:pt x="892" y="68"/>
                </a:lnTo>
                <a:lnTo>
                  <a:pt x="911" y="67"/>
                </a:lnTo>
                <a:lnTo>
                  <a:pt x="928" y="64"/>
                </a:lnTo>
                <a:lnTo>
                  <a:pt x="944" y="60"/>
                </a:lnTo>
                <a:lnTo>
                  <a:pt x="958" y="55"/>
                </a:lnTo>
                <a:lnTo>
                  <a:pt x="971" y="49"/>
                </a:lnTo>
                <a:lnTo>
                  <a:pt x="982" y="43"/>
                </a:lnTo>
                <a:lnTo>
                  <a:pt x="992" y="36"/>
                </a:lnTo>
                <a:lnTo>
                  <a:pt x="1001" y="29"/>
                </a:lnTo>
                <a:lnTo>
                  <a:pt x="1009" y="22"/>
                </a:lnTo>
                <a:lnTo>
                  <a:pt x="1013" y="18"/>
                </a:lnTo>
                <a:lnTo>
                  <a:pt x="1018" y="14"/>
                </a:lnTo>
                <a:lnTo>
                  <a:pt x="1023" y="8"/>
                </a:lnTo>
                <a:lnTo>
                  <a:pt x="1030" y="4"/>
                </a:lnTo>
                <a:lnTo>
                  <a:pt x="1038" y="1"/>
                </a:lnTo>
                <a:lnTo>
                  <a:pt x="1047" y="0"/>
                </a:lnTo>
                <a:lnTo>
                  <a:pt x="1057" y="1"/>
                </a:lnTo>
                <a:lnTo>
                  <a:pt x="1065" y="4"/>
                </a:lnTo>
                <a:lnTo>
                  <a:pt x="1072" y="8"/>
                </a:lnTo>
                <a:lnTo>
                  <a:pt x="1078" y="14"/>
                </a:lnTo>
                <a:lnTo>
                  <a:pt x="1081" y="22"/>
                </a:lnTo>
                <a:lnTo>
                  <a:pt x="1084" y="30"/>
                </a:lnTo>
                <a:lnTo>
                  <a:pt x="1086" y="39"/>
                </a:lnTo>
                <a:lnTo>
                  <a:pt x="1088" y="49"/>
                </a:lnTo>
                <a:lnTo>
                  <a:pt x="1088" y="59"/>
                </a:lnTo>
                <a:lnTo>
                  <a:pt x="1088" y="466"/>
                </a:lnTo>
                <a:lnTo>
                  <a:pt x="1088" y="476"/>
                </a:lnTo>
                <a:lnTo>
                  <a:pt x="1086" y="486"/>
                </a:lnTo>
                <a:lnTo>
                  <a:pt x="1084" y="495"/>
                </a:lnTo>
                <a:lnTo>
                  <a:pt x="1081" y="503"/>
                </a:lnTo>
                <a:lnTo>
                  <a:pt x="1078" y="510"/>
                </a:lnTo>
                <a:lnTo>
                  <a:pt x="1072" y="515"/>
                </a:lnTo>
                <a:lnTo>
                  <a:pt x="1065" y="520"/>
                </a:lnTo>
                <a:lnTo>
                  <a:pt x="1057" y="522"/>
                </a:lnTo>
                <a:lnTo>
                  <a:pt x="1047" y="523"/>
                </a:lnTo>
                <a:lnTo>
                  <a:pt x="1036" y="522"/>
                </a:lnTo>
                <a:lnTo>
                  <a:pt x="1028" y="520"/>
                </a:lnTo>
                <a:lnTo>
                  <a:pt x="1021" y="516"/>
                </a:lnTo>
                <a:lnTo>
                  <a:pt x="1016" y="511"/>
                </a:lnTo>
                <a:lnTo>
                  <a:pt x="1012" y="504"/>
                </a:lnTo>
                <a:lnTo>
                  <a:pt x="1009" y="496"/>
                </a:lnTo>
                <a:lnTo>
                  <a:pt x="1006" y="487"/>
                </a:lnTo>
                <a:lnTo>
                  <a:pt x="1003" y="477"/>
                </a:lnTo>
                <a:lnTo>
                  <a:pt x="1001" y="466"/>
                </a:lnTo>
                <a:lnTo>
                  <a:pt x="992" y="433"/>
                </a:lnTo>
                <a:lnTo>
                  <a:pt x="980" y="400"/>
                </a:lnTo>
                <a:lnTo>
                  <a:pt x="964" y="368"/>
                </a:lnTo>
                <a:lnTo>
                  <a:pt x="946" y="336"/>
                </a:lnTo>
                <a:lnTo>
                  <a:pt x="925" y="307"/>
                </a:lnTo>
                <a:lnTo>
                  <a:pt x="903" y="278"/>
                </a:lnTo>
                <a:lnTo>
                  <a:pt x="878" y="250"/>
                </a:lnTo>
                <a:lnTo>
                  <a:pt x="852" y="224"/>
                </a:lnTo>
                <a:lnTo>
                  <a:pt x="824" y="200"/>
                </a:lnTo>
                <a:lnTo>
                  <a:pt x="795" y="178"/>
                </a:lnTo>
                <a:lnTo>
                  <a:pt x="765" y="158"/>
                </a:lnTo>
                <a:lnTo>
                  <a:pt x="734" y="140"/>
                </a:lnTo>
                <a:lnTo>
                  <a:pt x="703" y="124"/>
                </a:lnTo>
                <a:lnTo>
                  <a:pt x="671" y="111"/>
                </a:lnTo>
                <a:lnTo>
                  <a:pt x="641" y="101"/>
                </a:lnTo>
                <a:lnTo>
                  <a:pt x="610" y="93"/>
                </a:lnTo>
                <a:lnTo>
                  <a:pt x="579" y="88"/>
                </a:lnTo>
                <a:lnTo>
                  <a:pt x="550" y="87"/>
                </a:lnTo>
                <a:lnTo>
                  <a:pt x="519" y="88"/>
                </a:lnTo>
                <a:lnTo>
                  <a:pt x="490" y="92"/>
                </a:lnTo>
                <a:lnTo>
                  <a:pt x="463" y="98"/>
                </a:lnTo>
                <a:lnTo>
                  <a:pt x="438" y="106"/>
                </a:lnTo>
                <a:lnTo>
                  <a:pt x="414" y="117"/>
                </a:lnTo>
                <a:lnTo>
                  <a:pt x="393" y="129"/>
                </a:lnTo>
                <a:lnTo>
                  <a:pt x="373" y="143"/>
                </a:lnTo>
                <a:lnTo>
                  <a:pt x="355" y="159"/>
                </a:lnTo>
                <a:lnTo>
                  <a:pt x="339" y="177"/>
                </a:lnTo>
                <a:lnTo>
                  <a:pt x="325" y="196"/>
                </a:lnTo>
                <a:lnTo>
                  <a:pt x="314" y="216"/>
                </a:lnTo>
                <a:lnTo>
                  <a:pt x="304" y="237"/>
                </a:lnTo>
                <a:lnTo>
                  <a:pt x="297" y="259"/>
                </a:lnTo>
                <a:lnTo>
                  <a:pt x="291" y="283"/>
                </a:lnTo>
                <a:lnTo>
                  <a:pt x="288" y="307"/>
                </a:lnTo>
                <a:lnTo>
                  <a:pt x="287" y="331"/>
                </a:lnTo>
                <a:lnTo>
                  <a:pt x="289" y="356"/>
                </a:lnTo>
                <a:lnTo>
                  <a:pt x="294" y="379"/>
                </a:lnTo>
                <a:lnTo>
                  <a:pt x="302" y="401"/>
                </a:lnTo>
                <a:lnTo>
                  <a:pt x="313" y="423"/>
                </a:lnTo>
                <a:lnTo>
                  <a:pt x="327" y="443"/>
                </a:lnTo>
                <a:lnTo>
                  <a:pt x="344" y="462"/>
                </a:lnTo>
                <a:lnTo>
                  <a:pt x="363" y="482"/>
                </a:lnTo>
                <a:lnTo>
                  <a:pt x="384" y="500"/>
                </a:lnTo>
                <a:lnTo>
                  <a:pt x="407" y="517"/>
                </a:lnTo>
                <a:lnTo>
                  <a:pt x="432" y="534"/>
                </a:lnTo>
                <a:lnTo>
                  <a:pt x="459" y="550"/>
                </a:lnTo>
                <a:lnTo>
                  <a:pt x="487" y="566"/>
                </a:lnTo>
                <a:lnTo>
                  <a:pt x="516" y="581"/>
                </a:lnTo>
                <a:lnTo>
                  <a:pt x="546" y="595"/>
                </a:lnTo>
                <a:lnTo>
                  <a:pt x="577" y="610"/>
                </a:lnTo>
                <a:lnTo>
                  <a:pt x="609" y="624"/>
                </a:lnTo>
                <a:lnTo>
                  <a:pt x="673" y="651"/>
                </a:lnTo>
                <a:lnTo>
                  <a:pt x="706" y="664"/>
                </a:lnTo>
                <a:lnTo>
                  <a:pt x="738" y="677"/>
                </a:lnTo>
                <a:lnTo>
                  <a:pt x="788" y="697"/>
                </a:lnTo>
                <a:lnTo>
                  <a:pt x="834" y="719"/>
                </a:lnTo>
                <a:lnTo>
                  <a:pt x="877" y="742"/>
                </a:lnTo>
                <a:lnTo>
                  <a:pt x="918" y="766"/>
                </a:lnTo>
                <a:lnTo>
                  <a:pt x="955" y="790"/>
                </a:lnTo>
                <a:lnTo>
                  <a:pt x="989" y="816"/>
                </a:lnTo>
                <a:lnTo>
                  <a:pt x="1020" y="843"/>
                </a:lnTo>
                <a:lnTo>
                  <a:pt x="1049" y="870"/>
                </a:lnTo>
                <a:lnTo>
                  <a:pt x="1075" y="898"/>
                </a:lnTo>
                <a:lnTo>
                  <a:pt x="1098" y="926"/>
                </a:lnTo>
                <a:lnTo>
                  <a:pt x="1118" y="955"/>
                </a:lnTo>
                <a:lnTo>
                  <a:pt x="1137" y="985"/>
                </a:lnTo>
                <a:lnTo>
                  <a:pt x="1152" y="1014"/>
                </a:lnTo>
                <a:lnTo>
                  <a:pt x="1166" y="1045"/>
                </a:lnTo>
                <a:lnTo>
                  <a:pt x="1177" y="1074"/>
                </a:lnTo>
                <a:lnTo>
                  <a:pt x="1186" y="1105"/>
                </a:lnTo>
                <a:lnTo>
                  <a:pt x="1193" y="1136"/>
                </a:lnTo>
                <a:lnTo>
                  <a:pt x="1197" y="1166"/>
                </a:lnTo>
                <a:lnTo>
                  <a:pt x="1200" y="1196"/>
                </a:lnTo>
                <a:lnTo>
                  <a:pt x="1201" y="1226"/>
                </a:lnTo>
                <a:lnTo>
                  <a:pt x="1199" y="1265"/>
                </a:lnTo>
                <a:lnTo>
                  <a:pt x="1195" y="1301"/>
                </a:lnTo>
                <a:lnTo>
                  <a:pt x="1187" y="1337"/>
                </a:lnTo>
                <a:lnTo>
                  <a:pt x="1177" y="1371"/>
                </a:lnTo>
                <a:lnTo>
                  <a:pt x="1165" y="1404"/>
                </a:lnTo>
                <a:lnTo>
                  <a:pt x="1149" y="1434"/>
                </a:lnTo>
                <a:lnTo>
                  <a:pt x="1132" y="1464"/>
                </a:lnTo>
                <a:lnTo>
                  <a:pt x="1112" y="1492"/>
                </a:lnTo>
                <a:lnTo>
                  <a:pt x="1090" y="1518"/>
                </a:lnTo>
                <a:lnTo>
                  <a:pt x="1065" y="1543"/>
                </a:lnTo>
                <a:lnTo>
                  <a:pt x="1039" y="1566"/>
                </a:lnTo>
                <a:lnTo>
                  <a:pt x="1010" y="1588"/>
                </a:lnTo>
                <a:lnTo>
                  <a:pt x="981" y="1608"/>
                </a:lnTo>
                <a:lnTo>
                  <a:pt x="949" y="1626"/>
                </a:lnTo>
                <a:lnTo>
                  <a:pt x="915" y="1643"/>
                </a:lnTo>
                <a:lnTo>
                  <a:pt x="881" y="1658"/>
                </a:lnTo>
                <a:lnTo>
                  <a:pt x="845" y="1671"/>
                </a:lnTo>
                <a:lnTo>
                  <a:pt x="807" y="1682"/>
                </a:lnTo>
                <a:lnTo>
                  <a:pt x="768" y="1692"/>
                </a:lnTo>
                <a:lnTo>
                  <a:pt x="729" y="1701"/>
                </a:lnTo>
                <a:lnTo>
                  <a:pt x="688" y="1707"/>
                </a:lnTo>
                <a:lnTo>
                  <a:pt x="646" y="1712"/>
                </a:lnTo>
                <a:lnTo>
                  <a:pt x="604" y="1714"/>
                </a:lnTo>
                <a:lnTo>
                  <a:pt x="561" y="1715"/>
                </a:lnTo>
                <a:lnTo>
                  <a:pt x="549" y="1715"/>
                </a:lnTo>
                <a:lnTo>
                  <a:pt x="535" y="1715"/>
                </a:lnTo>
                <a:lnTo>
                  <a:pt x="519" y="1714"/>
                </a:lnTo>
                <a:lnTo>
                  <a:pt x="502" y="1713"/>
                </a:lnTo>
                <a:lnTo>
                  <a:pt x="482" y="1710"/>
                </a:lnTo>
                <a:lnTo>
                  <a:pt x="461" y="1707"/>
                </a:lnTo>
                <a:lnTo>
                  <a:pt x="438" y="1702"/>
                </a:lnTo>
                <a:lnTo>
                  <a:pt x="414" y="1696"/>
                </a:lnTo>
                <a:lnTo>
                  <a:pt x="387" y="1688"/>
                </a:lnTo>
                <a:lnTo>
                  <a:pt x="358" y="1677"/>
                </a:lnTo>
                <a:lnTo>
                  <a:pt x="348" y="1674"/>
                </a:lnTo>
                <a:lnTo>
                  <a:pt x="335" y="1669"/>
                </a:lnTo>
                <a:lnTo>
                  <a:pt x="320" y="1664"/>
                </a:lnTo>
                <a:lnTo>
                  <a:pt x="302" y="1659"/>
                </a:lnTo>
                <a:lnTo>
                  <a:pt x="282" y="1654"/>
                </a:lnTo>
                <a:lnTo>
                  <a:pt x="261" y="1650"/>
                </a:lnTo>
                <a:lnTo>
                  <a:pt x="239" y="1648"/>
                </a:lnTo>
                <a:lnTo>
                  <a:pt x="215" y="1647"/>
                </a:lnTo>
                <a:lnTo>
                  <a:pt x="202" y="1647"/>
                </a:lnTo>
                <a:lnTo>
                  <a:pt x="187" y="1649"/>
                </a:lnTo>
                <a:lnTo>
                  <a:pt x="170" y="1653"/>
                </a:lnTo>
                <a:lnTo>
                  <a:pt x="153" y="1659"/>
                </a:lnTo>
                <a:lnTo>
                  <a:pt x="136" y="1667"/>
                </a:lnTo>
                <a:lnTo>
                  <a:pt x="119" y="1678"/>
                </a:lnTo>
                <a:lnTo>
                  <a:pt x="103" y="1692"/>
                </a:lnTo>
                <a:lnTo>
                  <a:pt x="94" y="1701"/>
                </a:lnTo>
                <a:lnTo>
                  <a:pt x="87" y="1707"/>
                </a:lnTo>
                <a:lnTo>
                  <a:pt x="80" y="1712"/>
                </a:lnTo>
                <a:lnTo>
                  <a:pt x="73" y="1714"/>
                </a:lnTo>
                <a:lnTo>
                  <a:pt x="65" y="1715"/>
                </a:lnTo>
                <a:lnTo>
                  <a:pt x="55" y="1714"/>
                </a:lnTo>
                <a:lnTo>
                  <a:pt x="47" y="1711"/>
                </a:lnTo>
                <a:lnTo>
                  <a:pt x="40" y="1707"/>
                </a:lnTo>
                <a:lnTo>
                  <a:pt x="34" y="1701"/>
                </a:lnTo>
                <a:lnTo>
                  <a:pt x="31" y="1694"/>
                </a:lnTo>
                <a:lnTo>
                  <a:pt x="28" y="1685"/>
                </a:lnTo>
                <a:lnTo>
                  <a:pt x="26" y="1677"/>
                </a:lnTo>
                <a:lnTo>
                  <a:pt x="24" y="1667"/>
                </a:lnTo>
                <a:lnTo>
                  <a:pt x="24" y="1657"/>
                </a:lnTo>
                <a:lnTo>
                  <a:pt x="24" y="1168"/>
                </a:lnTo>
                <a:lnTo>
                  <a:pt x="24" y="1158"/>
                </a:lnTo>
                <a:lnTo>
                  <a:pt x="26" y="1149"/>
                </a:lnTo>
                <a:lnTo>
                  <a:pt x="28" y="1140"/>
                </a:lnTo>
                <a:lnTo>
                  <a:pt x="31" y="1132"/>
                </a:lnTo>
                <a:lnTo>
                  <a:pt x="34" y="1124"/>
                </a:lnTo>
                <a:lnTo>
                  <a:pt x="40" y="1118"/>
                </a:lnTo>
                <a:lnTo>
                  <a:pt x="47" y="1114"/>
                </a:lnTo>
                <a:lnTo>
                  <a:pt x="55" y="1111"/>
                </a:lnTo>
                <a:lnTo>
                  <a:pt x="65" y="1110"/>
                </a:lnTo>
                <a:lnTo>
                  <a:pt x="76" y="1112"/>
                </a:lnTo>
                <a:lnTo>
                  <a:pt x="86" y="1116"/>
                </a:lnTo>
                <a:lnTo>
                  <a:pt x="94" y="1124"/>
                </a:lnTo>
                <a:lnTo>
                  <a:pt x="101" y="1132"/>
                </a:lnTo>
                <a:lnTo>
                  <a:pt x="105" y="1142"/>
                </a:lnTo>
                <a:lnTo>
                  <a:pt x="107" y="1151"/>
                </a:lnTo>
                <a:lnTo>
                  <a:pt x="107" y="1164"/>
                </a:lnTo>
                <a:lnTo>
                  <a:pt x="107" y="1179"/>
                </a:lnTo>
                <a:lnTo>
                  <a:pt x="108" y="1196"/>
                </a:lnTo>
                <a:lnTo>
                  <a:pt x="111" y="1214"/>
                </a:lnTo>
                <a:lnTo>
                  <a:pt x="114" y="1235"/>
                </a:lnTo>
                <a:lnTo>
                  <a:pt x="119" y="1258"/>
                </a:lnTo>
                <a:lnTo>
                  <a:pt x="126" y="1282"/>
                </a:lnTo>
                <a:lnTo>
                  <a:pt x="136" y="1307"/>
                </a:lnTo>
                <a:lnTo>
                  <a:pt x="147" y="1333"/>
                </a:lnTo>
                <a:lnTo>
                  <a:pt x="162" y="1361"/>
                </a:lnTo>
                <a:lnTo>
                  <a:pt x="180" y="1389"/>
                </a:lnTo>
                <a:lnTo>
                  <a:pt x="201" y="1419"/>
                </a:lnTo>
                <a:lnTo>
                  <a:pt x="225" y="1448"/>
                </a:lnTo>
                <a:lnTo>
                  <a:pt x="254" y="1479"/>
                </a:lnTo>
                <a:lnTo>
                  <a:pt x="277" y="1502"/>
                </a:lnTo>
                <a:lnTo>
                  <a:pt x="301" y="1524"/>
                </a:lnTo>
                <a:lnTo>
                  <a:pt x="327" y="1544"/>
                </a:lnTo>
                <a:lnTo>
                  <a:pt x="353" y="1562"/>
                </a:lnTo>
                <a:lnTo>
                  <a:pt x="380" y="1579"/>
                </a:lnTo>
                <a:lnTo>
                  <a:pt x="408" y="1594"/>
                </a:lnTo>
                <a:lnTo>
                  <a:pt x="438" y="1606"/>
                </a:lnTo>
                <a:lnTo>
                  <a:pt x="468" y="1616"/>
                </a:lnTo>
                <a:lnTo>
                  <a:pt x="500" y="1624"/>
                </a:lnTo>
                <a:lnTo>
                  <a:pt x="533" y="1628"/>
                </a:lnTo>
                <a:lnTo>
                  <a:pt x="566" y="1629"/>
                </a:lnTo>
                <a:lnTo>
                  <a:pt x="602" y="1629"/>
                </a:lnTo>
                <a:lnTo>
                  <a:pt x="635" y="1626"/>
                </a:lnTo>
                <a:lnTo>
                  <a:pt x="666" y="1622"/>
                </a:lnTo>
                <a:lnTo>
                  <a:pt x="695" y="1617"/>
                </a:lnTo>
                <a:lnTo>
                  <a:pt x="721" y="1610"/>
                </a:lnTo>
                <a:lnTo>
                  <a:pt x="744" y="1601"/>
                </a:lnTo>
                <a:lnTo>
                  <a:pt x="766" y="1591"/>
                </a:lnTo>
                <a:lnTo>
                  <a:pt x="786" y="1579"/>
                </a:lnTo>
                <a:lnTo>
                  <a:pt x="803" y="1566"/>
                </a:lnTo>
                <a:lnTo>
                  <a:pt x="818" y="1552"/>
                </a:lnTo>
                <a:lnTo>
                  <a:pt x="831" y="1537"/>
                </a:lnTo>
                <a:lnTo>
                  <a:pt x="843" y="1519"/>
                </a:lnTo>
                <a:lnTo>
                  <a:pt x="853" y="1501"/>
                </a:lnTo>
                <a:lnTo>
                  <a:pt x="861" y="1481"/>
                </a:lnTo>
                <a:lnTo>
                  <a:pt x="867" y="1460"/>
                </a:lnTo>
                <a:lnTo>
                  <a:pt x="872" y="1437"/>
                </a:lnTo>
                <a:lnTo>
                  <a:pt x="876" y="1413"/>
                </a:lnTo>
                <a:lnTo>
                  <a:pt x="877" y="1389"/>
                </a:lnTo>
                <a:lnTo>
                  <a:pt x="878" y="1363"/>
                </a:lnTo>
                <a:lnTo>
                  <a:pt x="876" y="1333"/>
                </a:lnTo>
                <a:lnTo>
                  <a:pt x="872" y="1306"/>
                </a:lnTo>
                <a:lnTo>
                  <a:pt x="865" y="1279"/>
                </a:lnTo>
                <a:lnTo>
                  <a:pt x="855" y="1254"/>
                </a:lnTo>
                <a:lnTo>
                  <a:pt x="842" y="1230"/>
                </a:lnTo>
                <a:lnTo>
                  <a:pt x="828" y="1207"/>
                </a:lnTo>
                <a:lnTo>
                  <a:pt x="811" y="1185"/>
                </a:lnTo>
                <a:lnTo>
                  <a:pt x="792" y="1164"/>
                </a:lnTo>
                <a:lnTo>
                  <a:pt x="772" y="1144"/>
                </a:lnTo>
                <a:lnTo>
                  <a:pt x="750" y="1125"/>
                </a:lnTo>
                <a:lnTo>
                  <a:pt x="727" y="1107"/>
                </a:lnTo>
                <a:lnTo>
                  <a:pt x="703" y="1090"/>
                </a:lnTo>
                <a:lnTo>
                  <a:pt x="678" y="1074"/>
                </a:lnTo>
                <a:lnTo>
                  <a:pt x="652" y="1058"/>
                </a:lnTo>
                <a:lnTo>
                  <a:pt x="625" y="1043"/>
                </a:lnTo>
                <a:lnTo>
                  <a:pt x="598" y="1028"/>
                </a:lnTo>
                <a:lnTo>
                  <a:pt x="571" y="1014"/>
                </a:lnTo>
                <a:lnTo>
                  <a:pt x="544" y="1001"/>
                </a:lnTo>
                <a:lnTo>
                  <a:pt x="517" y="989"/>
                </a:lnTo>
                <a:lnTo>
                  <a:pt x="490" y="976"/>
                </a:lnTo>
                <a:lnTo>
                  <a:pt x="464" y="965"/>
                </a:lnTo>
                <a:lnTo>
                  <a:pt x="438" y="953"/>
                </a:lnTo>
                <a:lnTo>
                  <a:pt x="436" y="952"/>
                </a:lnTo>
                <a:lnTo>
                  <a:pt x="383" y="929"/>
                </a:lnTo>
                <a:lnTo>
                  <a:pt x="335" y="905"/>
                </a:lnTo>
                <a:lnTo>
                  <a:pt x="290" y="882"/>
                </a:lnTo>
                <a:lnTo>
                  <a:pt x="250" y="858"/>
                </a:lnTo>
                <a:lnTo>
                  <a:pt x="213" y="835"/>
                </a:lnTo>
                <a:lnTo>
                  <a:pt x="180" y="811"/>
                </a:lnTo>
                <a:lnTo>
                  <a:pt x="150" y="787"/>
                </a:lnTo>
                <a:lnTo>
                  <a:pt x="124" y="764"/>
                </a:lnTo>
                <a:lnTo>
                  <a:pt x="101" y="740"/>
                </a:lnTo>
                <a:lnTo>
                  <a:pt x="80" y="717"/>
                </a:lnTo>
                <a:lnTo>
                  <a:pt x="63" y="693"/>
                </a:lnTo>
                <a:lnTo>
                  <a:pt x="48" y="669"/>
                </a:lnTo>
                <a:lnTo>
                  <a:pt x="35" y="646"/>
                </a:lnTo>
                <a:lnTo>
                  <a:pt x="25" y="622"/>
                </a:lnTo>
                <a:lnTo>
                  <a:pt x="17" y="598"/>
                </a:lnTo>
                <a:lnTo>
                  <a:pt x="10" y="575"/>
                </a:lnTo>
                <a:lnTo>
                  <a:pt x="6" y="552"/>
                </a:lnTo>
                <a:lnTo>
                  <a:pt x="3" y="528"/>
                </a:lnTo>
                <a:lnTo>
                  <a:pt x="1" y="505"/>
                </a:lnTo>
                <a:lnTo>
                  <a:pt x="0" y="482"/>
                </a:lnTo>
                <a:lnTo>
                  <a:pt x="2" y="439"/>
                </a:lnTo>
                <a:lnTo>
                  <a:pt x="6" y="398"/>
                </a:lnTo>
                <a:lnTo>
                  <a:pt x="12" y="360"/>
                </a:lnTo>
                <a:lnTo>
                  <a:pt x="21" y="323"/>
                </a:lnTo>
                <a:lnTo>
                  <a:pt x="33" y="288"/>
                </a:lnTo>
                <a:lnTo>
                  <a:pt x="47" y="255"/>
                </a:lnTo>
                <a:lnTo>
                  <a:pt x="63" y="224"/>
                </a:lnTo>
                <a:lnTo>
                  <a:pt x="82" y="196"/>
                </a:lnTo>
                <a:lnTo>
                  <a:pt x="103" y="169"/>
                </a:lnTo>
                <a:lnTo>
                  <a:pt x="125" y="144"/>
                </a:lnTo>
                <a:lnTo>
                  <a:pt x="150" y="121"/>
                </a:lnTo>
                <a:lnTo>
                  <a:pt x="177" y="100"/>
                </a:lnTo>
                <a:lnTo>
                  <a:pt x="206" y="81"/>
                </a:lnTo>
                <a:lnTo>
                  <a:pt x="237" y="64"/>
                </a:lnTo>
                <a:lnTo>
                  <a:pt x="270" y="49"/>
                </a:lnTo>
                <a:lnTo>
                  <a:pt x="305" y="36"/>
                </a:lnTo>
                <a:lnTo>
                  <a:pt x="341" y="25"/>
                </a:lnTo>
                <a:lnTo>
                  <a:pt x="379" y="16"/>
                </a:lnTo>
                <a:lnTo>
                  <a:pt x="418" y="9"/>
                </a:lnTo>
                <a:lnTo>
                  <a:pt x="460" y="4"/>
                </a:lnTo>
                <a:lnTo>
                  <a:pt x="502" y="1"/>
                </a:lnTo>
                <a:lnTo>
                  <a:pt x="54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9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6553200" y="1524000"/>
            <a:ext cx="701621" cy="760536"/>
            <a:chOff x="3965" y="1061"/>
            <a:chExt cx="1703" cy="1846"/>
          </a:xfrm>
        </p:grpSpPr>
        <p:sp>
          <p:nvSpPr>
            <p:cNvPr id="51" name="Freeform 11"/>
            <p:cNvSpPr>
              <a:spLocks noEditPoints="1"/>
            </p:cNvSpPr>
            <p:nvPr/>
          </p:nvSpPr>
          <p:spPr bwMode="auto">
            <a:xfrm>
              <a:off x="3965" y="1191"/>
              <a:ext cx="1154" cy="1716"/>
            </a:xfrm>
            <a:custGeom>
              <a:avLst/>
              <a:gdLst/>
              <a:ahLst/>
              <a:cxnLst>
                <a:cxn ang="0">
                  <a:pos x="192" y="1546"/>
                </a:cxn>
                <a:cxn ang="0">
                  <a:pos x="106" y="1439"/>
                </a:cxn>
                <a:cxn ang="0">
                  <a:pos x="137" y="256"/>
                </a:cxn>
                <a:cxn ang="0">
                  <a:pos x="85" y="457"/>
                </a:cxn>
                <a:cxn ang="0">
                  <a:pos x="151" y="675"/>
                </a:cxn>
                <a:cxn ang="0">
                  <a:pos x="347" y="825"/>
                </a:cxn>
                <a:cxn ang="0">
                  <a:pos x="585" y="936"/>
                </a:cxn>
                <a:cxn ang="0">
                  <a:pos x="794" y="1076"/>
                </a:cxn>
                <a:cxn ang="0">
                  <a:pos x="917" y="1293"/>
                </a:cxn>
                <a:cxn ang="0">
                  <a:pos x="913" y="1477"/>
                </a:cxn>
                <a:cxn ang="0">
                  <a:pos x="965" y="1491"/>
                </a:cxn>
                <a:cxn ang="0">
                  <a:pos x="1065" y="1322"/>
                </a:cxn>
                <a:cxn ang="0">
                  <a:pos x="1041" y="1057"/>
                </a:cxn>
                <a:cxn ang="0">
                  <a:pos x="862" y="848"/>
                </a:cxn>
                <a:cxn ang="0">
                  <a:pos x="626" y="732"/>
                </a:cxn>
                <a:cxn ang="0">
                  <a:pos x="336" y="576"/>
                </a:cxn>
                <a:cxn ang="0">
                  <a:pos x="204" y="390"/>
                </a:cxn>
                <a:cxn ang="0">
                  <a:pos x="211" y="229"/>
                </a:cxn>
                <a:cxn ang="0">
                  <a:pos x="950" y="137"/>
                </a:cxn>
                <a:cxn ang="0">
                  <a:pos x="908" y="199"/>
                </a:cxn>
                <a:cxn ang="0">
                  <a:pos x="967" y="128"/>
                </a:cxn>
                <a:cxn ang="0">
                  <a:pos x="720" y="42"/>
                </a:cxn>
                <a:cxn ang="0">
                  <a:pos x="878" y="67"/>
                </a:cxn>
                <a:cxn ang="0">
                  <a:pos x="978" y="13"/>
                </a:cxn>
                <a:cxn ang="0">
                  <a:pos x="1037" y="17"/>
                </a:cxn>
                <a:cxn ang="0">
                  <a:pos x="1043" y="490"/>
                </a:cxn>
                <a:cxn ang="0">
                  <a:pos x="986" y="520"/>
                </a:cxn>
                <a:cxn ang="0">
                  <a:pos x="940" y="397"/>
                </a:cxn>
                <a:cxn ang="0">
                  <a:pos x="747" y="166"/>
                </a:cxn>
                <a:cxn ang="0">
                  <a:pos x="497" y="88"/>
                </a:cxn>
                <a:cxn ang="0">
                  <a:pos x="317" y="189"/>
                </a:cxn>
                <a:cxn ang="0">
                  <a:pos x="283" y="382"/>
                </a:cxn>
                <a:cxn ang="0">
                  <a:pos x="428" y="543"/>
                </a:cxn>
                <a:cxn ang="0">
                  <a:pos x="709" y="678"/>
                </a:cxn>
                <a:cxn ang="0">
                  <a:pos x="1019" y="882"/>
                </a:cxn>
                <a:cxn ang="0">
                  <a:pos x="1145" y="1131"/>
                </a:cxn>
                <a:cxn ang="0">
                  <a:pos x="1116" y="1410"/>
                </a:cxn>
                <a:cxn ang="0">
                  <a:pos x="926" y="1619"/>
                </a:cxn>
                <a:cxn ang="0">
                  <a:pos x="624" y="1712"/>
                </a:cxn>
                <a:cxn ang="0">
                  <a:pos x="428" y="1705"/>
                </a:cxn>
                <a:cxn ang="0">
                  <a:pos x="271" y="1655"/>
                </a:cxn>
                <a:cxn ang="0">
                  <a:pos x="130" y="1667"/>
                </a:cxn>
                <a:cxn ang="0">
                  <a:pos x="51" y="1714"/>
                </a:cxn>
                <a:cxn ang="0">
                  <a:pos x="22" y="1177"/>
                </a:cxn>
                <a:cxn ang="0">
                  <a:pos x="62" y="1110"/>
                </a:cxn>
                <a:cxn ang="0">
                  <a:pos x="103" y="1178"/>
                </a:cxn>
                <a:cxn ang="0">
                  <a:pos x="155" y="1360"/>
                </a:cxn>
                <a:cxn ang="0">
                  <a:pos x="350" y="1569"/>
                </a:cxn>
                <a:cxn ang="0">
                  <a:pos x="614" y="1625"/>
                </a:cxn>
                <a:cxn ang="0">
                  <a:pos x="794" y="1542"/>
                </a:cxn>
                <a:cxn ang="0">
                  <a:pos x="845" y="1361"/>
                </a:cxn>
                <a:cxn ang="0">
                  <a:pos x="755" y="1155"/>
                </a:cxn>
                <a:cxn ang="0">
                  <a:pos x="555" y="1017"/>
                </a:cxn>
                <a:cxn ang="0">
                  <a:pos x="272" y="878"/>
                </a:cxn>
                <a:cxn ang="0">
                  <a:pos x="51" y="679"/>
                </a:cxn>
                <a:cxn ang="0">
                  <a:pos x="0" y="481"/>
                </a:cxn>
                <a:cxn ang="0">
                  <a:pos x="85" y="185"/>
                </a:cxn>
                <a:cxn ang="0">
                  <a:pos x="319" y="28"/>
                </a:cxn>
              </a:cxnLst>
              <a:rect l="0" t="0" r="r" b="b"/>
              <a:pathLst>
                <a:path w="1154" h="1716">
                  <a:moveTo>
                    <a:pt x="103" y="1433"/>
                  </a:moveTo>
                  <a:lnTo>
                    <a:pt x="103" y="1587"/>
                  </a:lnTo>
                  <a:lnTo>
                    <a:pt x="120" y="1579"/>
                  </a:lnTo>
                  <a:lnTo>
                    <a:pt x="137" y="1573"/>
                  </a:lnTo>
                  <a:lnTo>
                    <a:pt x="156" y="1569"/>
                  </a:lnTo>
                  <a:lnTo>
                    <a:pt x="175" y="1566"/>
                  </a:lnTo>
                  <a:lnTo>
                    <a:pt x="211" y="1565"/>
                  </a:lnTo>
                  <a:lnTo>
                    <a:pt x="192" y="1546"/>
                  </a:lnTo>
                  <a:lnTo>
                    <a:pt x="175" y="1527"/>
                  </a:lnTo>
                  <a:lnTo>
                    <a:pt x="160" y="1510"/>
                  </a:lnTo>
                  <a:lnTo>
                    <a:pt x="147" y="1493"/>
                  </a:lnTo>
                  <a:lnTo>
                    <a:pt x="135" y="1479"/>
                  </a:lnTo>
                  <a:lnTo>
                    <a:pt x="125" y="1466"/>
                  </a:lnTo>
                  <a:lnTo>
                    <a:pt x="117" y="1454"/>
                  </a:lnTo>
                  <a:lnTo>
                    <a:pt x="111" y="1445"/>
                  </a:lnTo>
                  <a:lnTo>
                    <a:pt x="106" y="1439"/>
                  </a:lnTo>
                  <a:lnTo>
                    <a:pt x="103" y="1434"/>
                  </a:lnTo>
                  <a:lnTo>
                    <a:pt x="103" y="1433"/>
                  </a:lnTo>
                  <a:close/>
                  <a:moveTo>
                    <a:pt x="236" y="158"/>
                  </a:moveTo>
                  <a:lnTo>
                    <a:pt x="211" y="174"/>
                  </a:lnTo>
                  <a:lnTo>
                    <a:pt x="189" y="193"/>
                  </a:lnTo>
                  <a:lnTo>
                    <a:pt x="169" y="212"/>
                  </a:lnTo>
                  <a:lnTo>
                    <a:pt x="152" y="233"/>
                  </a:lnTo>
                  <a:lnTo>
                    <a:pt x="137" y="256"/>
                  </a:lnTo>
                  <a:lnTo>
                    <a:pt x="125" y="280"/>
                  </a:lnTo>
                  <a:lnTo>
                    <a:pt x="114" y="304"/>
                  </a:lnTo>
                  <a:lnTo>
                    <a:pt x="105" y="329"/>
                  </a:lnTo>
                  <a:lnTo>
                    <a:pt x="98" y="355"/>
                  </a:lnTo>
                  <a:lnTo>
                    <a:pt x="93" y="380"/>
                  </a:lnTo>
                  <a:lnTo>
                    <a:pt x="89" y="406"/>
                  </a:lnTo>
                  <a:lnTo>
                    <a:pt x="86" y="432"/>
                  </a:lnTo>
                  <a:lnTo>
                    <a:pt x="85" y="457"/>
                  </a:lnTo>
                  <a:lnTo>
                    <a:pt x="84" y="481"/>
                  </a:lnTo>
                  <a:lnTo>
                    <a:pt x="85" y="514"/>
                  </a:lnTo>
                  <a:lnTo>
                    <a:pt x="90" y="545"/>
                  </a:lnTo>
                  <a:lnTo>
                    <a:pt x="97" y="573"/>
                  </a:lnTo>
                  <a:lnTo>
                    <a:pt x="107" y="601"/>
                  </a:lnTo>
                  <a:lnTo>
                    <a:pt x="120" y="627"/>
                  </a:lnTo>
                  <a:lnTo>
                    <a:pt x="134" y="652"/>
                  </a:lnTo>
                  <a:lnTo>
                    <a:pt x="151" y="675"/>
                  </a:lnTo>
                  <a:lnTo>
                    <a:pt x="169" y="697"/>
                  </a:lnTo>
                  <a:lnTo>
                    <a:pt x="190" y="719"/>
                  </a:lnTo>
                  <a:lnTo>
                    <a:pt x="212" y="738"/>
                  </a:lnTo>
                  <a:lnTo>
                    <a:pt x="237" y="757"/>
                  </a:lnTo>
                  <a:lnTo>
                    <a:pt x="262" y="776"/>
                  </a:lnTo>
                  <a:lnTo>
                    <a:pt x="290" y="793"/>
                  </a:lnTo>
                  <a:lnTo>
                    <a:pt x="318" y="809"/>
                  </a:lnTo>
                  <a:lnTo>
                    <a:pt x="347" y="825"/>
                  </a:lnTo>
                  <a:lnTo>
                    <a:pt x="377" y="841"/>
                  </a:lnTo>
                  <a:lnTo>
                    <a:pt x="408" y="856"/>
                  </a:lnTo>
                  <a:lnTo>
                    <a:pt x="440" y="871"/>
                  </a:lnTo>
                  <a:lnTo>
                    <a:pt x="472" y="885"/>
                  </a:lnTo>
                  <a:lnTo>
                    <a:pt x="504" y="899"/>
                  </a:lnTo>
                  <a:lnTo>
                    <a:pt x="530" y="911"/>
                  </a:lnTo>
                  <a:lnTo>
                    <a:pt x="557" y="923"/>
                  </a:lnTo>
                  <a:lnTo>
                    <a:pt x="585" y="936"/>
                  </a:lnTo>
                  <a:lnTo>
                    <a:pt x="612" y="950"/>
                  </a:lnTo>
                  <a:lnTo>
                    <a:pt x="639" y="965"/>
                  </a:lnTo>
                  <a:lnTo>
                    <a:pt x="667" y="982"/>
                  </a:lnTo>
                  <a:lnTo>
                    <a:pt x="693" y="998"/>
                  </a:lnTo>
                  <a:lnTo>
                    <a:pt x="720" y="1016"/>
                  </a:lnTo>
                  <a:lnTo>
                    <a:pt x="745" y="1035"/>
                  </a:lnTo>
                  <a:lnTo>
                    <a:pt x="770" y="1055"/>
                  </a:lnTo>
                  <a:lnTo>
                    <a:pt x="794" y="1076"/>
                  </a:lnTo>
                  <a:lnTo>
                    <a:pt x="816" y="1099"/>
                  </a:lnTo>
                  <a:lnTo>
                    <a:pt x="836" y="1122"/>
                  </a:lnTo>
                  <a:lnTo>
                    <a:pt x="855" y="1147"/>
                  </a:lnTo>
                  <a:lnTo>
                    <a:pt x="872" y="1173"/>
                  </a:lnTo>
                  <a:lnTo>
                    <a:pt x="887" y="1202"/>
                  </a:lnTo>
                  <a:lnTo>
                    <a:pt x="900" y="1231"/>
                  </a:lnTo>
                  <a:lnTo>
                    <a:pt x="910" y="1261"/>
                  </a:lnTo>
                  <a:lnTo>
                    <a:pt x="917" y="1293"/>
                  </a:lnTo>
                  <a:lnTo>
                    <a:pt x="922" y="1326"/>
                  </a:lnTo>
                  <a:lnTo>
                    <a:pt x="924" y="1362"/>
                  </a:lnTo>
                  <a:lnTo>
                    <a:pt x="924" y="1382"/>
                  </a:lnTo>
                  <a:lnTo>
                    <a:pt x="923" y="1397"/>
                  </a:lnTo>
                  <a:lnTo>
                    <a:pt x="922" y="1414"/>
                  </a:lnTo>
                  <a:lnTo>
                    <a:pt x="920" y="1434"/>
                  </a:lnTo>
                  <a:lnTo>
                    <a:pt x="917" y="1455"/>
                  </a:lnTo>
                  <a:lnTo>
                    <a:pt x="913" y="1477"/>
                  </a:lnTo>
                  <a:lnTo>
                    <a:pt x="907" y="1500"/>
                  </a:lnTo>
                  <a:lnTo>
                    <a:pt x="900" y="1521"/>
                  </a:lnTo>
                  <a:lnTo>
                    <a:pt x="892" y="1542"/>
                  </a:lnTo>
                  <a:lnTo>
                    <a:pt x="905" y="1535"/>
                  </a:lnTo>
                  <a:lnTo>
                    <a:pt x="919" y="1526"/>
                  </a:lnTo>
                  <a:lnTo>
                    <a:pt x="934" y="1516"/>
                  </a:lnTo>
                  <a:lnTo>
                    <a:pt x="950" y="1504"/>
                  </a:lnTo>
                  <a:lnTo>
                    <a:pt x="965" y="1491"/>
                  </a:lnTo>
                  <a:lnTo>
                    <a:pt x="980" y="1475"/>
                  </a:lnTo>
                  <a:lnTo>
                    <a:pt x="995" y="1459"/>
                  </a:lnTo>
                  <a:lnTo>
                    <a:pt x="1010" y="1441"/>
                  </a:lnTo>
                  <a:lnTo>
                    <a:pt x="1023" y="1421"/>
                  </a:lnTo>
                  <a:lnTo>
                    <a:pt x="1036" y="1399"/>
                  </a:lnTo>
                  <a:lnTo>
                    <a:pt x="1047" y="1376"/>
                  </a:lnTo>
                  <a:lnTo>
                    <a:pt x="1057" y="1350"/>
                  </a:lnTo>
                  <a:lnTo>
                    <a:pt x="1065" y="1322"/>
                  </a:lnTo>
                  <a:lnTo>
                    <a:pt x="1071" y="1293"/>
                  </a:lnTo>
                  <a:lnTo>
                    <a:pt x="1075" y="1261"/>
                  </a:lnTo>
                  <a:lnTo>
                    <a:pt x="1076" y="1227"/>
                  </a:lnTo>
                  <a:lnTo>
                    <a:pt x="1075" y="1189"/>
                  </a:lnTo>
                  <a:lnTo>
                    <a:pt x="1070" y="1154"/>
                  </a:lnTo>
                  <a:lnTo>
                    <a:pt x="1063" y="1120"/>
                  </a:lnTo>
                  <a:lnTo>
                    <a:pt x="1053" y="1088"/>
                  </a:lnTo>
                  <a:lnTo>
                    <a:pt x="1041" y="1057"/>
                  </a:lnTo>
                  <a:lnTo>
                    <a:pt x="1027" y="1028"/>
                  </a:lnTo>
                  <a:lnTo>
                    <a:pt x="1010" y="1000"/>
                  </a:lnTo>
                  <a:lnTo>
                    <a:pt x="991" y="973"/>
                  </a:lnTo>
                  <a:lnTo>
                    <a:pt x="971" y="947"/>
                  </a:lnTo>
                  <a:lnTo>
                    <a:pt x="949" y="922"/>
                  </a:lnTo>
                  <a:lnTo>
                    <a:pt x="921" y="895"/>
                  </a:lnTo>
                  <a:lnTo>
                    <a:pt x="892" y="871"/>
                  </a:lnTo>
                  <a:lnTo>
                    <a:pt x="862" y="848"/>
                  </a:lnTo>
                  <a:lnTo>
                    <a:pt x="832" y="829"/>
                  </a:lnTo>
                  <a:lnTo>
                    <a:pt x="801" y="811"/>
                  </a:lnTo>
                  <a:lnTo>
                    <a:pt x="771" y="795"/>
                  </a:lnTo>
                  <a:lnTo>
                    <a:pt x="741" y="780"/>
                  </a:lnTo>
                  <a:lnTo>
                    <a:pt x="712" y="767"/>
                  </a:lnTo>
                  <a:lnTo>
                    <a:pt x="683" y="755"/>
                  </a:lnTo>
                  <a:lnTo>
                    <a:pt x="656" y="745"/>
                  </a:lnTo>
                  <a:lnTo>
                    <a:pt x="626" y="732"/>
                  </a:lnTo>
                  <a:lnTo>
                    <a:pt x="566" y="706"/>
                  </a:lnTo>
                  <a:lnTo>
                    <a:pt x="505" y="677"/>
                  </a:lnTo>
                  <a:lnTo>
                    <a:pt x="475" y="662"/>
                  </a:lnTo>
                  <a:lnTo>
                    <a:pt x="446" y="646"/>
                  </a:lnTo>
                  <a:lnTo>
                    <a:pt x="416" y="630"/>
                  </a:lnTo>
                  <a:lnTo>
                    <a:pt x="389" y="613"/>
                  </a:lnTo>
                  <a:lnTo>
                    <a:pt x="362" y="595"/>
                  </a:lnTo>
                  <a:lnTo>
                    <a:pt x="336" y="576"/>
                  </a:lnTo>
                  <a:lnTo>
                    <a:pt x="312" y="556"/>
                  </a:lnTo>
                  <a:lnTo>
                    <a:pt x="290" y="536"/>
                  </a:lnTo>
                  <a:lnTo>
                    <a:pt x="270" y="514"/>
                  </a:lnTo>
                  <a:lnTo>
                    <a:pt x="252" y="491"/>
                  </a:lnTo>
                  <a:lnTo>
                    <a:pt x="236" y="468"/>
                  </a:lnTo>
                  <a:lnTo>
                    <a:pt x="222" y="443"/>
                  </a:lnTo>
                  <a:lnTo>
                    <a:pt x="211" y="417"/>
                  </a:lnTo>
                  <a:lnTo>
                    <a:pt x="204" y="390"/>
                  </a:lnTo>
                  <a:lnTo>
                    <a:pt x="199" y="361"/>
                  </a:lnTo>
                  <a:lnTo>
                    <a:pt x="197" y="331"/>
                  </a:lnTo>
                  <a:lnTo>
                    <a:pt x="197" y="321"/>
                  </a:lnTo>
                  <a:lnTo>
                    <a:pt x="197" y="308"/>
                  </a:lnTo>
                  <a:lnTo>
                    <a:pt x="199" y="292"/>
                  </a:lnTo>
                  <a:lnTo>
                    <a:pt x="202" y="273"/>
                  </a:lnTo>
                  <a:lnTo>
                    <a:pt x="205" y="252"/>
                  </a:lnTo>
                  <a:lnTo>
                    <a:pt x="211" y="229"/>
                  </a:lnTo>
                  <a:lnTo>
                    <a:pt x="219" y="206"/>
                  </a:lnTo>
                  <a:lnTo>
                    <a:pt x="228" y="182"/>
                  </a:lnTo>
                  <a:lnTo>
                    <a:pt x="240" y="158"/>
                  </a:lnTo>
                  <a:lnTo>
                    <a:pt x="236" y="158"/>
                  </a:lnTo>
                  <a:close/>
                  <a:moveTo>
                    <a:pt x="967" y="128"/>
                  </a:moveTo>
                  <a:lnTo>
                    <a:pt x="964" y="130"/>
                  </a:lnTo>
                  <a:lnTo>
                    <a:pt x="958" y="133"/>
                  </a:lnTo>
                  <a:lnTo>
                    <a:pt x="950" y="137"/>
                  </a:lnTo>
                  <a:lnTo>
                    <a:pt x="938" y="141"/>
                  </a:lnTo>
                  <a:lnTo>
                    <a:pt x="924" y="145"/>
                  </a:lnTo>
                  <a:lnTo>
                    <a:pt x="907" y="147"/>
                  </a:lnTo>
                  <a:lnTo>
                    <a:pt x="888" y="150"/>
                  </a:lnTo>
                  <a:lnTo>
                    <a:pt x="866" y="151"/>
                  </a:lnTo>
                  <a:lnTo>
                    <a:pt x="881" y="169"/>
                  </a:lnTo>
                  <a:lnTo>
                    <a:pt x="895" y="185"/>
                  </a:lnTo>
                  <a:lnTo>
                    <a:pt x="908" y="199"/>
                  </a:lnTo>
                  <a:lnTo>
                    <a:pt x="919" y="212"/>
                  </a:lnTo>
                  <a:lnTo>
                    <a:pt x="929" y="223"/>
                  </a:lnTo>
                  <a:lnTo>
                    <a:pt x="937" y="233"/>
                  </a:lnTo>
                  <a:lnTo>
                    <a:pt x="945" y="241"/>
                  </a:lnTo>
                  <a:lnTo>
                    <a:pt x="951" y="249"/>
                  </a:lnTo>
                  <a:lnTo>
                    <a:pt x="962" y="264"/>
                  </a:lnTo>
                  <a:lnTo>
                    <a:pt x="967" y="271"/>
                  </a:lnTo>
                  <a:lnTo>
                    <a:pt x="967" y="128"/>
                  </a:lnTo>
                  <a:close/>
                  <a:moveTo>
                    <a:pt x="525" y="0"/>
                  </a:moveTo>
                  <a:lnTo>
                    <a:pt x="553" y="1"/>
                  </a:lnTo>
                  <a:lnTo>
                    <a:pt x="581" y="3"/>
                  </a:lnTo>
                  <a:lnTo>
                    <a:pt x="607" y="7"/>
                  </a:lnTo>
                  <a:lnTo>
                    <a:pt x="634" y="13"/>
                  </a:lnTo>
                  <a:lnTo>
                    <a:pt x="662" y="20"/>
                  </a:lnTo>
                  <a:lnTo>
                    <a:pt x="690" y="30"/>
                  </a:lnTo>
                  <a:lnTo>
                    <a:pt x="720" y="42"/>
                  </a:lnTo>
                  <a:lnTo>
                    <a:pt x="734" y="46"/>
                  </a:lnTo>
                  <a:lnTo>
                    <a:pt x="749" y="50"/>
                  </a:lnTo>
                  <a:lnTo>
                    <a:pt x="768" y="55"/>
                  </a:lnTo>
                  <a:lnTo>
                    <a:pt x="788" y="60"/>
                  </a:lnTo>
                  <a:lnTo>
                    <a:pt x="810" y="64"/>
                  </a:lnTo>
                  <a:lnTo>
                    <a:pt x="833" y="67"/>
                  </a:lnTo>
                  <a:lnTo>
                    <a:pt x="857" y="68"/>
                  </a:lnTo>
                  <a:lnTo>
                    <a:pt x="878" y="67"/>
                  </a:lnTo>
                  <a:lnTo>
                    <a:pt x="896" y="63"/>
                  </a:lnTo>
                  <a:lnTo>
                    <a:pt x="912" y="59"/>
                  </a:lnTo>
                  <a:lnTo>
                    <a:pt x="927" y="52"/>
                  </a:lnTo>
                  <a:lnTo>
                    <a:pt x="940" y="46"/>
                  </a:lnTo>
                  <a:lnTo>
                    <a:pt x="951" y="38"/>
                  </a:lnTo>
                  <a:lnTo>
                    <a:pt x="960" y="30"/>
                  </a:lnTo>
                  <a:lnTo>
                    <a:pt x="969" y="23"/>
                  </a:lnTo>
                  <a:lnTo>
                    <a:pt x="978" y="13"/>
                  </a:lnTo>
                  <a:lnTo>
                    <a:pt x="984" y="9"/>
                  </a:lnTo>
                  <a:lnTo>
                    <a:pt x="990" y="4"/>
                  </a:lnTo>
                  <a:lnTo>
                    <a:pt x="997" y="2"/>
                  </a:lnTo>
                  <a:lnTo>
                    <a:pt x="1006" y="0"/>
                  </a:lnTo>
                  <a:lnTo>
                    <a:pt x="1017" y="2"/>
                  </a:lnTo>
                  <a:lnTo>
                    <a:pt x="1025" y="5"/>
                  </a:lnTo>
                  <a:lnTo>
                    <a:pt x="1032" y="10"/>
                  </a:lnTo>
                  <a:lnTo>
                    <a:pt x="1037" y="17"/>
                  </a:lnTo>
                  <a:lnTo>
                    <a:pt x="1041" y="26"/>
                  </a:lnTo>
                  <a:lnTo>
                    <a:pt x="1043" y="35"/>
                  </a:lnTo>
                  <a:lnTo>
                    <a:pt x="1044" y="46"/>
                  </a:lnTo>
                  <a:lnTo>
                    <a:pt x="1046" y="68"/>
                  </a:lnTo>
                  <a:lnTo>
                    <a:pt x="1046" y="457"/>
                  </a:lnTo>
                  <a:lnTo>
                    <a:pt x="1045" y="468"/>
                  </a:lnTo>
                  <a:lnTo>
                    <a:pt x="1044" y="480"/>
                  </a:lnTo>
                  <a:lnTo>
                    <a:pt x="1043" y="490"/>
                  </a:lnTo>
                  <a:lnTo>
                    <a:pt x="1041" y="499"/>
                  </a:lnTo>
                  <a:lnTo>
                    <a:pt x="1037" y="508"/>
                  </a:lnTo>
                  <a:lnTo>
                    <a:pt x="1032" y="514"/>
                  </a:lnTo>
                  <a:lnTo>
                    <a:pt x="1025" y="519"/>
                  </a:lnTo>
                  <a:lnTo>
                    <a:pt x="1017" y="522"/>
                  </a:lnTo>
                  <a:lnTo>
                    <a:pt x="1006" y="524"/>
                  </a:lnTo>
                  <a:lnTo>
                    <a:pt x="995" y="522"/>
                  </a:lnTo>
                  <a:lnTo>
                    <a:pt x="986" y="520"/>
                  </a:lnTo>
                  <a:lnTo>
                    <a:pt x="979" y="514"/>
                  </a:lnTo>
                  <a:lnTo>
                    <a:pt x="974" y="508"/>
                  </a:lnTo>
                  <a:lnTo>
                    <a:pt x="970" y="500"/>
                  </a:lnTo>
                  <a:lnTo>
                    <a:pt x="967" y="490"/>
                  </a:lnTo>
                  <a:lnTo>
                    <a:pt x="965" y="480"/>
                  </a:lnTo>
                  <a:lnTo>
                    <a:pt x="962" y="467"/>
                  </a:lnTo>
                  <a:lnTo>
                    <a:pt x="953" y="432"/>
                  </a:lnTo>
                  <a:lnTo>
                    <a:pt x="940" y="397"/>
                  </a:lnTo>
                  <a:lnTo>
                    <a:pt x="924" y="363"/>
                  </a:lnTo>
                  <a:lnTo>
                    <a:pt x="905" y="330"/>
                  </a:lnTo>
                  <a:lnTo>
                    <a:pt x="883" y="298"/>
                  </a:lnTo>
                  <a:lnTo>
                    <a:pt x="859" y="268"/>
                  </a:lnTo>
                  <a:lnTo>
                    <a:pt x="833" y="240"/>
                  </a:lnTo>
                  <a:lnTo>
                    <a:pt x="806" y="213"/>
                  </a:lnTo>
                  <a:lnTo>
                    <a:pt x="777" y="189"/>
                  </a:lnTo>
                  <a:lnTo>
                    <a:pt x="747" y="166"/>
                  </a:lnTo>
                  <a:lnTo>
                    <a:pt x="716" y="147"/>
                  </a:lnTo>
                  <a:lnTo>
                    <a:pt x="684" y="129"/>
                  </a:lnTo>
                  <a:lnTo>
                    <a:pt x="653" y="114"/>
                  </a:lnTo>
                  <a:lnTo>
                    <a:pt x="621" y="103"/>
                  </a:lnTo>
                  <a:lnTo>
                    <a:pt x="589" y="94"/>
                  </a:lnTo>
                  <a:lnTo>
                    <a:pt x="558" y="89"/>
                  </a:lnTo>
                  <a:lnTo>
                    <a:pt x="528" y="87"/>
                  </a:lnTo>
                  <a:lnTo>
                    <a:pt x="497" y="88"/>
                  </a:lnTo>
                  <a:lnTo>
                    <a:pt x="467" y="93"/>
                  </a:lnTo>
                  <a:lnTo>
                    <a:pt x="439" y="99"/>
                  </a:lnTo>
                  <a:lnTo>
                    <a:pt x="414" y="109"/>
                  </a:lnTo>
                  <a:lnTo>
                    <a:pt x="390" y="121"/>
                  </a:lnTo>
                  <a:lnTo>
                    <a:pt x="368" y="135"/>
                  </a:lnTo>
                  <a:lnTo>
                    <a:pt x="350" y="151"/>
                  </a:lnTo>
                  <a:lnTo>
                    <a:pt x="332" y="169"/>
                  </a:lnTo>
                  <a:lnTo>
                    <a:pt x="317" y="189"/>
                  </a:lnTo>
                  <a:lnTo>
                    <a:pt x="305" y="210"/>
                  </a:lnTo>
                  <a:lnTo>
                    <a:pt x="294" y="232"/>
                  </a:lnTo>
                  <a:lnTo>
                    <a:pt x="286" y="256"/>
                  </a:lnTo>
                  <a:lnTo>
                    <a:pt x="280" y="280"/>
                  </a:lnTo>
                  <a:lnTo>
                    <a:pt x="276" y="306"/>
                  </a:lnTo>
                  <a:lnTo>
                    <a:pt x="275" y="332"/>
                  </a:lnTo>
                  <a:lnTo>
                    <a:pt x="277" y="357"/>
                  </a:lnTo>
                  <a:lnTo>
                    <a:pt x="283" y="382"/>
                  </a:lnTo>
                  <a:lnTo>
                    <a:pt x="291" y="405"/>
                  </a:lnTo>
                  <a:lnTo>
                    <a:pt x="303" y="428"/>
                  </a:lnTo>
                  <a:lnTo>
                    <a:pt x="318" y="449"/>
                  </a:lnTo>
                  <a:lnTo>
                    <a:pt x="336" y="469"/>
                  </a:lnTo>
                  <a:lnTo>
                    <a:pt x="355" y="489"/>
                  </a:lnTo>
                  <a:lnTo>
                    <a:pt x="377" y="508"/>
                  </a:lnTo>
                  <a:lnTo>
                    <a:pt x="402" y="525"/>
                  </a:lnTo>
                  <a:lnTo>
                    <a:pt x="428" y="543"/>
                  </a:lnTo>
                  <a:lnTo>
                    <a:pt x="456" y="560"/>
                  </a:lnTo>
                  <a:lnTo>
                    <a:pt x="485" y="576"/>
                  </a:lnTo>
                  <a:lnTo>
                    <a:pt x="515" y="592"/>
                  </a:lnTo>
                  <a:lnTo>
                    <a:pt x="547" y="607"/>
                  </a:lnTo>
                  <a:lnTo>
                    <a:pt x="578" y="621"/>
                  </a:lnTo>
                  <a:lnTo>
                    <a:pt x="611" y="636"/>
                  </a:lnTo>
                  <a:lnTo>
                    <a:pt x="643" y="650"/>
                  </a:lnTo>
                  <a:lnTo>
                    <a:pt x="709" y="678"/>
                  </a:lnTo>
                  <a:lnTo>
                    <a:pt x="760" y="699"/>
                  </a:lnTo>
                  <a:lnTo>
                    <a:pt x="806" y="722"/>
                  </a:lnTo>
                  <a:lnTo>
                    <a:pt x="850" y="746"/>
                  </a:lnTo>
                  <a:lnTo>
                    <a:pt x="890" y="771"/>
                  </a:lnTo>
                  <a:lnTo>
                    <a:pt x="927" y="797"/>
                  </a:lnTo>
                  <a:lnTo>
                    <a:pt x="960" y="825"/>
                  </a:lnTo>
                  <a:lnTo>
                    <a:pt x="991" y="853"/>
                  </a:lnTo>
                  <a:lnTo>
                    <a:pt x="1019" y="882"/>
                  </a:lnTo>
                  <a:lnTo>
                    <a:pt x="1044" y="911"/>
                  </a:lnTo>
                  <a:lnTo>
                    <a:pt x="1066" y="942"/>
                  </a:lnTo>
                  <a:lnTo>
                    <a:pt x="1085" y="973"/>
                  </a:lnTo>
                  <a:lnTo>
                    <a:pt x="1103" y="1004"/>
                  </a:lnTo>
                  <a:lnTo>
                    <a:pt x="1116" y="1036"/>
                  </a:lnTo>
                  <a:lnTo>
                    <a:pt x="1128" y="1067"/>
                  </a:lnTo>
                  <a:lnTo>
                    <a:pt x="1138" y="1099"/>
                  </a:lnTo>
                  <a:lnTo>
                    <a:pt x="1145" y="1131"/>
                  </a:lnTo>
                  <a:lnTo>
                    <a:pt x="1151" y="1163"/>
                  </a:lnTo>
                  <a:lnTo>
                    <a:pt x="1153" y="1195"/>
                  </a:lnTo>
                  <a:lnTo>
                    <a:pt x="1154" y="1227"/>
                  </a:lnTo>
                  <a:lnTo>
                    <a:pt x="1152" y="1267"/>
                  </a:lnTo>
                  <a:lnTo>
                    <a:pt x="1148" y="1305"/>
                  </a:lnTo>
                  <a:lnTo>
                    <a:pt x="1140" y="1342"/>
                  </a:lnTo>
                  <a:lnTo>
                    <a:pt x="1130" y="1377"/>
                  </a:lnTo>
                  <a:lnTo>
                    <a:pt x="1116" y="1410"/>
                  </a:lnTo>
                  <a:lnTo>
                    <a:pt x="1101" y="1443"/>
                  </a:lnTo>
                  <a:lnTo>
                    <a:pt x="1082" y="1473"/>
                  </a:lnTo>
                  <a:lnTo>
                    <a:pt x="1061" y="1502"/>
                  </a:lnTo>
                  <a:lnTo>
                    <a:pt x="1039" y="1529"/>
                  </a:lnTo>
                  <a:lnTo>
                    <a:pt x="1013" y="1554"/>
                  </a:lnTo>
                  <a:lnTo>
                    <a:pt x="986" y="1577"/>
                  </a:lnTo>
                  <a:lnTo>
                    <a:pt x="957" y="1599"/>
                  </a:lnTo>
                  <a:lnTo>
                    <a:pt x="926" y="1619"/>
                  </a:lnTo>
                  <a:lnTo>
                    <a:pt x="893" y="1637"/>
                  </a:lnTo>
                  <a:lnTo>
                    <a:pt x="858" y="1653"/>
                  </a:lnTo>
                  <a:lnTo>
                    <a:pt x="823" y="1668"/>
                  </a:lnTo>
                  <a:lnTo>
                    <a:pt x="785" y="1680"/>
                  </a:lnTo>
                  <a:lnTo>
                    <a:pt x="747" y="1691"/>
                  </a:lnTo>
                  <a:lnTo>
                    <a:pt x="707" y="1700"/>
                  </a:lnTo>
                  <a:lnTo>
                    <a:pt x="666" y="1707"/>
                  </a:lnTo>
                  <a:lnTo>
                    <a:pt x="624" y="1712"/>
                  </a:lnTo>
                  <a:lnTo>
                    <a:pt x="582" y="1714"/>
                  </a:lnTo>
                  <a:lnTo>
                    <a:pt x="539" y="1716"/>
                  </a:lnTo>
                  <a:lnTo>
                    <a:pt x="526" y="1716"/>
                  </a:lnTo>
                  <a:lnTo>
                    <a:pt x="511" y="1715"/>
                  </a:lnTo>
                  <a:lnTo>
                    <a:pt x="494" y="1714"/>
                  </a:lnTo>
                  <a:lnTo>
                    <a:pt x="474" y="1712"/>
                  </a:lnTo>
                  <a:lnTo>
                    <a:pt x="452" y="1709"/>
                  </a:lnTo>
                  <a:lnTo>
                    <a:pt x="428" y="1705"/>
                  </a:lnTo>
                  <a:lnTo>
                    <a:pt x="403" y="1698"/>
                  </a:lnTo>
                  <a:lnTo>
                    <a:pt x="374" y="1689"/>
                  </a:lnTo>
                  <a:lnTo>
                    <a:pt x="344" y="1678"/>
                  </a:lnTo>
                  <a:lnTo>
                    <a:pt x="334" y="1674"/>
                  </a:lnTo>
                  <a:lnTo>
                    <a:pt x="322" y="1670"/>
                  </a:lnTo>
                  <a:lnTo>
                    <a:pt x="307" y="1665"/>
                  </a:lnTo>
                  <a:lnTo>
                    <a:pt x="290" y="1660"/>
                  </a:lnTo>
                  <a:lnTo>
                    <a:pt x="271" y="1655"/>
                  </a:lnTo>
                  <a:lnTo>
                    <a:pt x="251" y="1651"/>
                  </a:lnTo>
                  <a:lnTo>
                    <a:pt x="229" y="1648"/>
                  </a:lnTo>
                  <a:lnTo>
                    <a:pt x="207" y="1647"/>
                  </a:lnTo>
                  <a:lnTo>
                    <a:pt x="193" y="1648"/>
                  </a:lnTo>
                  <a:lnTo>
                    <a:pt x="179" y="1650"/>
                  </a:lnTo>
                  <a:lnTo>
                    <a:pt x="163" y="1653"/>
                  </a:lnTo>
                  <a:lnTo>
                    <a:pt x="147" y="1659"/>
                  </a:lnTo>
                  <a:lnTo>
                    <a:pt x="130" y="1667"/>
                  </a:lnTo>
                  <a:lnTo>
                    <a:pt x="114" y="1678"/>
                  </a:lnTo>
                  <a:lnTo>
                    <a:pt x="98" y="1693"/>
                  </a:lnTo>
                  <a:lnTo>
                    <a:pt x="90" y="1701"/>
                  </a:lnTo>
                  <a:lnTo>
                    <a:pt x="84" y="1707"/>
                  </a:lnTo>
                  <a:lnTo>
                    <a:pt x="77" y="1711"/>
                  </a:lnTo>
                  <a:lnTo>
                    <a:pt x="70" y="1714"/>
                  </a:lnTo>
                  <a:lnTo>
                    <a:pt x="62" y="1715"/>
                  </a:lnTo>
                  <a:lnTo>
                    <a:pt x="51" y="1714"/>
                  </a:lnTo>
                  <a:lnTo>
                    <a:pt x="42" y="1711"/>
                  </a:lnTo>
                  <a:lnTo>
                    <a:pt x="36" y="1705"/>
                  </a:lnTo>
                  <a:lnTo>
                    <a:pt x="31" y="1698"/>
                  </a:lnTo>
                  <a:lnTo>
                    <a:pt x="27" y="1690"/>
                  </a:lnTo>
                  <a:lnTo>
                    <a:pt x="25" y="1680"/>
                  </a:lnTo>
                  <a:lnTo>
                    <a:pt x="24" y="1670"/>
                  </a:lnTo>
                  <a:lnTo>
                    <a:pt x="22" y="1647"/>
                  </a:lnTo>
                  <a:lnTo>
                    <a:pt x="22" y="1177"/>
                  </a:lnTo>
                  <a:lnTo>
                    <a:pt x="24" y="1155"/>
                  </a:lnTo>
                  <a:lnTo>
                    <a:pt x="25" y="1145"/>
                  </a:lnTo>
                  <a:lnTo>
                    <a:pt x="27" y="1135"/>
                  </a:lnTo>
                  <a:lnTo>
                    <a:pt x="31" y="1127"/>
                  </a:lnTo>
                  <a:lnTo>
                    <a:pt x="36" y="1120"/>
                  </a:lnTo>
                  <a:lnTo>
                    <a:pt x="42" y="1114"/>
                  </a:lnTo>
                  <a:lnTo>
                    <a:pt x="51" y="1111"/>
                  </a:lnTo>
                  <a:lnTo>
                    <a:pt x="62" y="1110"/>
                  </a:lnTo>
                  <a:lnTo>
                    <a:pt x="72" y="1112"/>
                  </a:lnTo>
                  <a:lnTo>
                    <a:pt x="82" y="1116"/>
                  </a:lnTo>
                  <a:lnTo>
                    <a:pt x="90" y="1124"/>
                  </a:lnTo>
                  <a:lnTo>
                    <a:pt x="96" y="1132"/>
                  </a:lnTo>
                  <a:lnTo>
                    <a:pt x="101" y="1141"/>
                  </a:lnTo>
                  <a:lnTo>
                    <a:pt x="102" y="1151"/>
                  </a:lnTo>
                  <a:lnTo>
                    <a:pt x="102" y="1164"/>
                  </a:lnTo>
                  <a:lnTo>
                    <a:pt x="103" y="1178"/>
                  </a:lnTo>
                  <a:lnTo>
                    <a:pt x="104" y="1195"/>
                  </a:lnTo>
                  <a:lnTo>
                    <a:pt x="106" y="1214"/>
                  </a:lnTo>
                  <a:lnTo>
                    <a:pt x="109" y="1235"/>
                  </a:lnTo>
                  <a:lnTo>
                    <a:pt x="115" y="1257"/>
                  </a:lnTo>
                  <a:lnTo>
                    <a:pt x="121" y="1281"/>
                  </a:lnTo>
                  <a:lnTo>
                    <a:pt x="130" y="1306"/>
                  </a:lnTo>
                  <a:lnTo>
                    <a:pt x="141" y="1332"/>
                  </a:lnTo>
                  <a:lnTo>
                    <a:pt x="155" y="1360"/>
                  </a:lnTo>
                  <a:lnTo>
                    <a:pt x="172" y="1389"/>
                  </a:lnTo>
                  <a:lnTo>
                    <a:pt x="192" y="1418"/>
                  </a:lnTo>
                  <a:lnTo>
                    <a:pt x="216" y="1448"/>
                  </a:lnTo>
                  <a:lnTo>
                    <a:pt x="243" y="1478"/>
                  </a:lnTo>
                  <a:lnTo>
                    <a:pt x="268" y="1503"/>
                  </a:lnTo>
                  <a:lnTo>
                    <a:pt x="294" y="1527"/>
                  </a:lnTo>
                  <a:lnTo>
                    <a:pt x="321" y="1549"/>
                  </a:lnTo>
                  <a:lnTo>
                    <a:pt x="350" y="1569"/>
                  </a:lnTo>
                  <a:lnTo>
                    <a:pt x="379" y="1586"/>
                  </a:lnTo>
                  <a:lnTo>
                    <a:pt x="410" y="1600"/>
                  </a:lnTo>
                  <a:lnTo>
                    <a:pt x="442" y="1612"/>
                  </a:lnTo>
                  <a:lnTo>
                    <a:pt x="475" y="1621"/>
                  </a:lnTo>
                  <a:lnTo>
                    <a:pt x="509" y="1626"/>
                  </a:lnTo>
                  <a:lnTo>
                    <a:pt x="544" y="1628"/>
                  </a:lnTo>
                  <a:lnTo>
                    <a:pt x="581" y="1628"/>
                  </a:lnTo>
                  <a:lnTo>
                    <a:pt x="614" y="1625"/>
                  </a:lnTo>
                  <a:lnTo>
                    <a:pt x="646" y="1621"/>
                  </a:lnTo>
                  <a:lnTo>
                    <a:pt x="674" y="1614"/>
                  </a:lnTo>
                  <a:lnTo>
                    <a:pt x="700" y="1606"/>
                  </a:lnTo>
                  <a:lnTo>
                    <a:pt x="724" y="1597"/>
                  </a:lnTo>
                  <a:lnTo>
                    <a:pt x="744" y="1586"/>
                  </a:lnTo>
                  <a:lnTo>
                    <a:pt x="763" y="1573"/>
                  </a:lnTo>
                  <a:lnTo>
                    <a:pt x="780" y="1558"/>
                  </a:lnTo>
                  <a:lnTo>
                    <a:pt x="794" y="1542"/>
                  </a:lnTo>
                  <a:lnTo>
                    <a:pt x="807" y="1525"/>
                  </a:lnTo>
                  <a:lnTo>
                    <a:pt x="818" y="1506"/>
                  </a:lnTo>
                  <a:lnTo>
                    <a:pt x="826" y="1485"/>
                  </a:lnTo>
                  <a:lnTo>
                    <a:pt x="833" y="1463"/>
                  </a:lnTo>
                  <a:lnTo>
                    <a:pt x="838" y="1440"/>
                  </a:lnTo>
                  <a:lnTo>
                    <a:pt x="842" y="1415"/>
                  </a:lnTo>
                  <a:lnTo>
                    <a:pt x="844" y="1389"/>
                  </a:lnTo>
                  <a:lnTo>
                    <a:pt x="845" y="1361"/>
                  </a:lnTo>
                  <a:lnTo>
                    <a:pt x="843" y="1331"/>
                  </a:lnTo>
                  <a:lnTo>
                    <a:pt x="838" y="1302"/>
                  </a:lnTo>
                  <a:lnTo>
                    <a:pt x="831" y="1275"/>
                  </a:lnTo>
                  <a:lnTo>
                    <a:pt x="820" y="1248"/>
                  </a:lnTo>
                  <a:lnTo>
                    <a:pt x="807" y="1223"/>
                  </a:lnTo>
                  <a:lnTo>
                    <a:pt x="792" y="1199"/>
                  </a:lnTo>
                  <a:lnTo>
                    <a:pt x="774" y="1177"/>
                  </a:lnTo>
                  <a:lnTo>
                    <a:pt x="755" y="1155"/>
                  </a:lnTo>
                  <a:lnTo>
                    <a:pt x="734" y="1135"/>
                  </a:lnTo>
                  <a:lnTo>
                    <a:pt x="712" y="1115"/>
                  </a:lnTo>
                  <a:lnTo>
                    <a:pt x="688" y="1097"/>
                  </a:lnTo>
                  <a:lnTo>
                    <a:pt x="662" y="1079"/>
                  </a:lnTo>
                  <a:lnTo>
                    <a:pt x="636" y="1062"/>
                  </a:lnTo>
                  <a:lnTo>
                    <a:pt x="610" y="1046"/>
                  </a:lnTo>
                  <a:lnTo>
                    <a:pt x="583" y="1031"/>
                  </a:lnTo>
                  <a:lnTo>
                    <a:pt x="555" y="1017"/>
                  </a:lnTo>
                  <a:lnTo>
                    <a:pt x="528" y="1002"/>
                  </a:lnTo>
                  <a:lnTo>
                    <a:pt x="473" y="976"/>
                  </a:lnTo>
                  <a:lnTo>
                    <a:pt x="447" y="963"/>
                  </a:lnTo>
                  <a:lnTo>
                    <a:pt x="421" y="952"/>
                  </a:lnTo>
                  <a:lnTo>
                    <a:pt x="419" y="952"/>
                  </a:lnTo>
                  <a:lnTo>
                    <a:pt x="365" y="927"/>
                  </a:lnTo>
                  <a:lnTo>
                    <a:pt x="317" y="902"/>
                  </a:lnTo>
                  <a:lnTo>
                    <a:pt x="272" y="878"/>
                  </a:lnTo>
                  <a:lnTo>
                    <a:pt x="231" y="853"/>
                  </a:lnTo>
                  <a:lnTo>
                    <a:pt x="195" y="829"/>
                  </a:lnTo>
                  <a:lnTo>
                    <a:pt x="163" y="804"/>
                  </a:lnTo>
                  <a:lnTo>
                    <a:pt x="134" y="779"/>
                  </a:lnTo>
                  <a:lnTo>
                    <a:pt x="108" y="754"/>
                  </a:lnTo>
                  <a:lnTo>
                    <a:pt x="86" y="729"/>
                  </a:lnTo>
                  <a:lnTo>
                    <a:pt x="67" y="704"/>
                  </a:lnTo>
                  <a:lnTo>
                    <a:pt x="51" y="679"/>
                  </a:lnTo>
                  <a:lnTo>
                    <a:pt x="37" y="654"/>
                  </a:lnTo>
                  <a:lnTo>
                    <a:pt x="26" y="629"/>
                  </a:lnTo>
                  <a:lnTo>
                    <a:pt x="17" y="604"/>
                  </a:lnTo>
                  <a:lnTo>
                    <a:pt x="10" y="580"/>
                  </a:lnTo>
                  <a:lnTo>
                    <a:pt x="5" y="555"/>
                  </a:lnTo>
                  <a:lnTo>
                    <a:pt x="2" y="531"/>
                  </a:lnTo>
                  <a:lnTo>
                    <a:pt x="0" y="506"/>
                  </a:lnTo>
                  <a:lnTo>
                    <a:pt x="0" y="481"/>
                  </a:lnTo>
                  <a:lnTo>
                    <a:pt x="1" y="437"/>
                  </a:lnTo>
                  <a:lnTo>
                    <a:pt x="5" y="394"/>
                  </a:lnTo>
                  <a:lnTo>
                    <a:pt x="12" y="354"/>
                  </a:lnTo>
                  <a:lnTo>
                    <a:pt x="22" y="316"/>
                  </a:lnTo>
                  <a:lnTo>
                    <a:pt x="34" y="280"/>
                  </a:lnTo>
                  <a:lnTo>
                    <a:pt x="48" y="246"/>
                  </a:lnTo>
                  <a:lnTo>
                    <a:pt x="66" y="215"/>
                  </a:lnTo>
                  <a:lnTo>
                    <a:pt x="85" y="185"/>
                  </a:lnTo>
                  <a:lnTo>
                    <a:pt x="107" y="158"/>
                  </a:lnTo>
                  <a:lnTo>
                    <a:pt x="131" y="133"/>
                  </a:lnTo>
                  <a:lnTo>
                    <a:pt x="157" y="110"/>
                  </a:lnTo>
                  <a:lnTo>
                    <a:pt x="185" y="89"/>
                  </a:lnTo>
                  <a:lnTo>
                    <a:pt x="216" y="70"/>
                  </a:lnTo>
                  <a:lnTo>
                    <a:pt x="248" y="54"/>
                  </a:lnTo>
                  <a:lnTo>
                    <a:pt x="283" y="40"/>
                  </a:lnTo>
                  <a:lnTo>
                    <a:pt x="319" y="28"/>
                  </a:lnTo>
                  <a:lnTo>
                    <a:pt x="356" y="18"/>
                  </a:lnTo>
                  <a:lnTo>
                    <a:pt x="396" y="10"/>
                  </a:lnTo>
                  <a:lnTo>
                    <a:pt x="437" y="5"/>
                  </a:lnTo>
                  <a:lnTo>
                    <a:pt x="480" y="2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auto">
            <a:xfrm>
              <a:off x="5260" y="1061"/>
              <a:ext cx="408" cy="881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327" y="2"/>
                </a:cxn>
                <a:cxn ang="0">
                  <a:pos x="343" y="6"/>
                </a:cxn>
                <a:cxn ang="0">
                  <a:pos x="358" y="13"/>
                </a:cxn>
                <a:cxn ang="0">
                  <a:pos x="372" y="22"/>
                </a:cxn>
                <a:cxn ang="0">
                  <a:pos x="384" y="33"/>
                </a:cxn>
                <a:cxn ang="0">
                  <a:pos x="394" y="46"/>
                </a:cxn>
                <a:cxn ang="0">
                  <a:pos x="402" y="61"/>
                </a:cxn>
                <a:cxn ang="0">
                  <a:pos x="406" y="77"/>
                </a:cxn>
                <a:cxn ang="0">
                  <a:pos x="408" y="94"/>
                </a:cxn>
                <a:cxn ang="0">
                  <a:pos x="408" y="100"/>
                </a:cxn>
                <a:cxn ang="0">
                  <a:pos x="407" y="107"/>
                </a:cxn>
                <a:cxn ang="0">
                  <a:pos x="405" y="115"/>
                </a:cxn>
                <a:cxn ang="0">
                  <a:pos x="403" y="125"/>
                </a:cxn>
                <a:cxn ang="0">
                  <a:pos x="399" y="137"/>
                </a:cxn>
                <a:cxn ang="0">
                  <a:pos x="394" y="151"/>
                </a:cxn>
                <a:cxn ang="0">
                  <a:pos x="394" y="151"/>
                </a:cxn>
                <a:cxn ang="0">
                  <a:pos x="87" y="850"/>
                </a:cxn>
                <a:cxn ang="0">
                  <a:pos x="82" y="862"/>
                </a:cxn>
                <a:cxn ang="0">
                  <a:pos x="78" y="870"/>
                </a:cxn>
                <a:cxn ang="0">
                  <a:pos x="74" y="875"/>
                </a:cxn>
                <a:cxn ang="0">
                  <a:pos x="70" y="879"/>
                </a:cxn>
                <a:cxn ang="0">
                  <a:pos x="67" y="880"/>
                </a:cxn>
                <a:cxn ang="0">
                  <a:pos x="61" y="881"/>
                </a:cxn>
                <a:cxn ang="0">
                  <a:pos x="56" y="880"/>
                </a:cxn>
                <a:cxn ang="0">
                  <a:pos x="49" y="878"/>
                </a:cxn>
                <a:cxn ang="0">
                  <a:pos x="41" y="875"/>
                </a:cxn>
                <a:cxn ang="0">
                  <a:pos x="31" y="871"/>
                </a:cxn>
                <a:cxn ang="0">
                  <a:pos x="22" y="867"/>
                </a:cxn>
                <a:cxn ang="0">
                  <a:pos x="13" y="862"/>
                </a:cxn>
                <a:cxn ang="0">
                  <a:pos x="6" y="856"/>
                </a:cxn>
                <a:cxn ang="0">
                  <a:pos x="1" y="850"/>
                </a:cxn>
                <a:cxn ang="0">
                  <a:pos x="0" y="843"/>
                </a:cxn>
                <a:cxn ang="0">
                  <a:pos x="0" y="840"/>
                </a:cxn>
                <a:cxn ang="0">
                  <a:pos x="1" y="835"/>
                </a:cxn>
                <a:cxn ang="0">
                  <a:pos x="1" y="828"/>
                </a:cxn>
                <a:cxn ang="0">
                  <a:pos x="3" y="822"/>
                </a:cxn>
                <a:cxn ang="0">
                  <a:pos x="5" y="816"/>
                </a:cxn>
                <a:cxn ang="0">
                  <a:pos x="7" y="813"/>
                </a:cxn>
                <a:cxn ang="0">
                  <a:pos x="220" y="83"/>
                </a:cxn>
                <a:cxn ang="0">
                  <a:pos x="223" y="74"/>
                </a:cxn>
                <a:cxn ang="0">
                  <a:pos x="227" y="65"/>
                </a:cxn>
                <a:cxn ang="0">
                  <a:pos x="231" y="55"/>
                </a:cxn>
                <a:cxn ang="0">
                  <a:pos x="236" y="45"/>
                </a:cxn>
                <a:cxn ang="0">
                  <a:pos x="243" y="35"/>
                </a:cxn>
                <a:cxn ang="0">
                  <a:pos x="250" y="26"/>
                </a:cxn>
                <a:cxn ang="0">
                  <a:pos x="259" y="17"/>
                </a:cxn>
                <a:cxn ang="0">
                  <a:pos x="269" y="11"/>
                </a:cxn>
                <a:cxn ang="0">
                  <a:pos x="281" y="5"/>
                </a:cxn>
                <a:cxn ang="0">
                  <a:pos x="295" y="2"/>
                </a:cxn>
                <a:cxn ang="0">
                  <a:pos x="310" y="0"/>
                </a:cxn>
              </a:cxnLst>
              <a:rect l="0" t="0" r="r" b="b"/>
              <a:pathLst>
                <a:path w="408" h="881">
                  <a:moveTo>
                    <a:pt x="310" y="0"/>
                  </a:moveTo>
                  <a:lnTo>
                    <a:pt x="327" y="2"/>
                  </a:lnTo>
                  <a:lnTo>
                    <a:pt x="343" y="6"/>
                  </a:lnTo>
                  <a:lnTo>
                    <a:pt x="358" y="13"/>
                  </a:lnTo>
                  <a:lnTo>
                    <a:pt x="372" y="22"/>
                  </a:lnTo>
                  <a:lnTo>
                    <a:pt x="384" y="33"/>
                  </a:lnTo>
                  <a:lnTo>
                    <a:pt x="394" y="46"/>
                  </a:lnTo>
                  <a:lnTo>
                    <a:pt x="402" y="61"/>
                  </a:lnTo>
                  <a:lnTo>
                    <a:pt x="406" y="77"/>
                  </a:lnTo>
                  <a:lnTo>
                    <a:pt x="408" y="94"/>
                  </a:lnTo>
                  <a:lnTo>
                    <a:pt x="408" y="100"/>
                  </a:lnTo>
                  <a:lnTo>
                    <a:pt x="407" y="107"/>
                  </a:lnTo>
                  <a:lnTo>
                    <a:pt x="405" y="115"/>
                  </a:lnTo>
                  <a:lnTo>
                    <a:pt x="403" y="125"/>
                  </a:lnTo>
                  <a:lnTo>
                    <a:pt x="399" y="137"/>
                  </a:lnTo>
                  <a:lnTo>
                    <a:pt x="394" y="151"/>
                  </a:lnTo>
                  <a:lnTo>
                    <a:pt x="394" y="151"/>
                  </a:lnTo>
                  <a:lnTo>
                    <a:pt x="87" y="850"/>
                  </a:lnTo>
                  <a:lnTo>
                    <a:pt x="82" y="862"/>
                  </a:lnTo>
                  <a:lnTo>
                    <a:pt x="78" y="870"/>
                  </a:lnTo>
                  <a:lnTo>
                    <a:pt x="74" y="875"/>
                  </a:lnTo>
                  <a:lnTo>
                    <a:pt x="70" y="879"/>
                  </a:lnTo>
                  <a:lnTo>
                    <a:pt x="67" y="880"/>
                  </a:lnTo>
                  <a:lnTo>
                    <a:pt x="61" y="881"/>
                  </a:lnTo>
                  <a:lnTo>
                    <a:pt x="56" y="880"/>
                  </a:lnTo>
                  <a:lnTo>
                    <a:pt x="49" y="878"/>
                  </a:lnTo>
                  <a:lnTo>
                    <a:pt x="41" y="875"/>
                  </a:lnTo>
                  <a:lnTo>
                    <a:pt x="31" y="871"/>
                  </a:lnTo>
                  <a:lnTo>
                    <a:pt x="22" y="867"/>
                  </a:lnTo>
                  <a:lnTo>
                    <a:pt x="13" y="862"/>
                  </a:lnTo>
                  <a:lnTo>
                    <a:pt x="6" y="856"/>
                  </a:lnTo>
                  <a:lnTo>
                    <a:pt x="1" y="850"/>
                  </a:lnTo>
                  <a:lnTo>
                    <a:pt x="0" y="843"/>
                  </a:lnTo>
                  <a:lnTo>
                    <a:pt x="0" y="840"/>
                  </a:lnTo>
                  <a:lnTo>
                    <a:pt x="1" y="835"/>
                  </a:lnTo>
                  <a:lnTo>
                    <a:pt x="1" y="828"/>
                  </a:lnTo>
                  <a:lnTo>
                    <a:pt x="3" y="822"/>
                  </a:lnTo>
                  <a:lnTo>
                    <a:pt x="5" y="816"/>
                  </a:lnTo>
                  <a:lnTo>
                    <a:pt x="7" y="813"/>
                  </a:lnTo>
                  <a:lnTo>
                    <a:pt x="220" y="83"/>
                  </a:lnTo>
                  <a:lnTo>
                    <a:pt x="223" y="74"/>
                  </a:lnTo>
                  <a:lnTo>
                    <a:pt x="227" y="65"/>
                  </a:lnTo>
                  <a:lnTo>
                    <a:pt x="231" y="55"/>
                  </a:lnTo>
                  <a:lnTo>
                    <a:pt x="236" y="45"/>
                  </a:lnTo>
                  <a:lnTo>
                    <a:pt x="243" y="35"/>
                  </a:lnTo>
                  <a:lnTo>
                    <a:pt x="250" y="26"/>
                  </a:lnTo>
                  <a:lnTo>
                    <a:pt x="259" y="17"/>
                  </a:lnTo>
                  <a:lnTo>
                    <a:pt x="269" y="11"/>
                  </a:lnTo>
                  <a:lnTo>
                    <a:pt x="281" y="5"/>
                  </a:lnTo>
                  <a:lnTo>
                    <a:pt x="295" y="2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" name="Can 52"/>
          <p:cNvSpPr/>
          <p:nvPr/>
        </p:nvSpPr>
        <p:spPr>
          <a:xfrm rot="5400000">
            <a:off x="4457700" y="1181100"/>
            <a:ext cx="152400" cy="7086600"/>
          </a:xfrm>
          <a:prstGeom prst="can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53"/>
          <p:cNvGrpSpPr/>
          <p:nvPr/>
        </p:nvGrpSpPr>
        <p:grpSpPr>
          <a:xfrm>
            <a:off x="2971800" y="3276600"/>
            <a:ext cx="2667000" cy="1143000"/>
            <a:chOff x="2667000" y="2743200"/>
            <a:chExt cx="2667000" cy="1143000"/>
          </a:xfrm>
        </p:grpSpPr>
        <p:cxnSp>
          <p:nvCxnSpPr>
            <p:cNvPr id="55" name="Straight Arrow Connector 54"/>
            <p:cNvCxnSpPr/>
            <p:nvPr/>
          </p:nvCxnSpPr>
          <p:spPr>
            <a:xfrm rot="10800000">
              <a:off x="2667000" y="3124200"/>
              <a:ext cx="838200" cy="762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16200000" flipV="1">
              <a:off x="3162300" y="3162300"/>
              <a:ext cx="914400" cy="381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5400000" flipH="1" flipV="1">
              <a:off x="4114800" y="3124200"/>
              <a:ext cx="914400" cy="3048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 flipH="1" flipV="1">
              <a:off x="4648200" y="3124200"/>
              <a:ext cx="762000" cy="6096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5400000" flipH="1" flipV="1">
              <a:off x="3620294" y="3237706"/>
              <a:ext cx="990600" cy="1588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9"/>
          <p:cNvGrpSpPr/>
          <p:nvPr/>
        </p:nvGrpSpPr>
        <p:grpSpPr>
          <a:xfrm flipV="1">
            <a:off x="3124200" y="4953000"/>
            <a:ext cx="2667000" cy="1143000"/>
            <a:chOff x="2667000" y="2743200"/>
            <a:chExt cx="2667000" cy="1143000"/>
          </a:xfrm>
        </p:grpSpPr>
        <p:cxnSp>
          <p:nvCxnSpPr>
            <p:cNvPr id="61" name="Straight Arrow Connector 60"/>
            <p:cNvCxnSpPr/>
            <p:nvPr/>
          </p:nvCxnSpPr>
          <p:spPr>
            <a:xfrm rot="10800000">
              <a:off x="2667000" y="3124200"/>
              <a:ext cx="838200" cy="762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16200000" flipV="1">
              <a:off x="3162300" y="3162300"/>
              <a:ext cx="914400" cy="381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5400000" flipH="1" flipV="1">
              <a:off x="4114800" y="3124200"/>
              <a:ext cx="914400" cy="3048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4648200" y="3124200"/>
              <a:ext cx="762000" cy="6096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5400000" flipH="1" flipV="1">
              <a:off x="3620294" y="3237706"/>
              <a:ext cx="990600" cy="1588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Freeform 6"/>
          <p:cNvSpPr>
            <a:spLocks noChangeAspect="1" noEditPoints="1"/>
          </p:cNvSpPr>
          <p:nvPr>
            <p:custDataLst>
              <p:tags r:id="rId5"/>
            </p:custDataLst>
          </p:nvPr>
        </p:nvSpPr>
        <p:spPr bwMode="auto">
          <a:xfrm>
            <a:off x="1066800" y="3962400"/>
            <a:ext cx="212162" cy="508124"/>
          </a:xfrm>
          <a:custGeom>
            <a:avLst/>
            <a:gdLst/>
            <a:ahLst/>
            <a:cxnLst>
              <a:cxn ang="0">
                <a:pos x="411" y="517"/>
              </a:cxn>
              <a:cxn ang="0">
                <a:pos x="488" y="585"/>
              </a:cxn>
              <a:cxn ang="0">
                <a:pos x="517" y="684"/>
              </a:cxn>
              <a:cxn ang="0">
                <a:pos x="499" y="768"/>
              </a:cxn>
              <a:cxn ang="0">
                <a:pos x="470" y="842"/>
              </a:cxn>
              <a:cxn ang="0">
                <a:pos x="452" y="886"/>
              </a:cxn>
              <a:cxn ang="0">
                <a:pos x="430" y="938"/>
              </a:cxn>
              <a:cxn ang="0">
                <a:pos x="305" y="1261"/>
              </a:cxn>
              <a:cxn ang="0">
                <a:pos x="278" y="1331"/>
              </a:cxn>
              <a:cxn ang="0">
                <a:pos x="269" y="1382"/>
              </a:cxn>
              <a:cxn ang="0">
                <a:pos x="274" y="1447"/>
              </a:cxn>
              <a:cxn ang="0">
                <a:pos x="313" y="1477"/>
              </a:cxn>
              <a:cxn ang="0">
                <a:pos x="405" y="1457"/>
              </a:cxn>
              <a:cxn ang="0">
                <a:pos x="485" y="1381"/>
              </a:cxn>
              <a:cxn ang="0">
                <a:pos x="544" y="1270"/>
              </a:cxn>
              <a:cxn ang="0">
                <a:pos x="579" y="1176"/>
              </a:cxn>
              <a:cxn ang="0">
                <a:pos x="600" y="1157"/>
              </a:cxn>
              <a:cxn ang="0">
                <a:pos x="632" y="1162"/>
              </a:cxn>
              <a:cxn ang="0">
                <a:pos x="637" y="1187"/>
              </a:cxn>
              <a:cxn ang="0">
                <a:pos x="619" y="1245"/>
              </a:cxn>
              <a:cxn ang="0">
                <a:pos x="580" y="1333"/>
              </a:cxn>
              <a:cxn ang="0">
                <a:pos x="519" y="1425"/>
              </a:cxn>
              <a:cxn ang="0">
                <a:pos x="433" y="1499"/>
              </a:cxn>
              <a:cxn ang="0">
                <a:pos x="321" y="1528"/>
              </a:cxn>
              <a:cxn ang="0">
                <a:pos x="207" y="1496"/>
              </a:cxn>
              <a:cxn ang="0">
                <a:pos x="138" y="1411"/>
              </a:cxn>
              <a:cxn ang="0">
                <a:pos x="128" y="1311"/>
              </a:cxn>
              <a:cxn ang="0">
                <a:pos x="158" y="1217"/>
              </a:cxn>
              <a:cxn ang="0">
                <a:pos x="193" y="1127"/>
              </a:cxn>
              <a:cxn ang="0">
                <a:pos x="236" y="1020"/>
              </a:cxn>
              <a:cxn ang="0">
                <a:pos x="293" y="875"/>
              </a:cxn>
              <a:cxn ang="0">
                <a:pos x="333" y="775"/>
              </a:cxn>
              <a:cxn ang="0">
                <a:pos x="354" y="717"/>
              </a:cxn>
              <a:cxn ang="0">
                <a:pos x="373" y="638"/>
              </a:cxn>
              <a:cxn ang="0">
                <a:pos x="365" y="574"/>
              </a:cxn>
              <a:cxn ang="0">
                <a:pos x="339" y="551"/>
              </a:cxn>
              <a:cxn ang="0">
                <a:pos x="298" y="548"/>
              </a:cxn>
              <a:cxn ang="0">
                <a:pos x="222" y="576"/>
              </a:cxn>
              <a:cxn ang="0">
                <a:pos x="146" y="655"/>
              </a:cxn>
              <a:cxn ang="0">
                <a:pos x="80" y="794"/>
              </a:cxn>
              <a:cxn ang="0">
                <a:pos x="53" y="864"/>
              </a:cxn>
              <a:cxn ang="0">
                <a:pos x="20" y="869"/>
              </a:cxn>
              <a:cxn ang="0">
                <a:pos x="1" y="855"/>
              </a:cxn>
              <a:cxn ang="0">
                <a:pos x="6" y="821"/>
              </a:cxn>
              <a:cxn ang="0">
                <a:pos x="33" y="748"/>
              </a:cxn>
              <a:cxn ang="0">
                <a:pos x="81" y="656"/>
              </a:cxn>
              <a:cxn ang="0">
                <a:pos x="153" y="568"/>
              </a:cxn>
              <a:cxn ang="0">
                <a:pos x="250" y="509"/>
              </a:cxn>
              <a:cxn ang="0">
                <a:pos x="615" y="82"/>
              </a:cxn>
              <a:cxn ang="0">
                <a:pos x="569" y="9"/>
              </a:cxn>
              <a:cxn ang="0">
                <a:pos x="611" y="56"/>
              </a:cxn>
              <a:cxn ang="0">
                <a:pos x="603" y="129"/>
              </a:cxn>
              <a:cxn ang="0">
                <a:pos x="545" y="184"/>
              </a:cxn>
              <a:cxn ang="0">
                <a:pos x="471" y="199"/>
              </a:cxn>
              <a:cxn ang="0">
                <a:pos x="412" y="167"/>
              </a:cxn>
              <a:cxn ang="0">
                <a:pos x="398" y="100"/>
              </a:cxn>
              <a:cxn ang="0">
                <a:pos x="452" y="24"/>
              </a:cxn>
            </a:cxnLst>
            <a:rect l="0" t="0" r="r" b="b"/>
            <a:pathLst>
              <a:path w="638" h="1528">
                <a:moveTo>
                  <a:pt x="320" y="498"/>
                </a:moveTo>
                <a:lnTo>
                  <a:pt x="345" y="499"/>
                </a:lnTo>
                <a:lnTo>
                  <a:pt x="368" y="503"/>
                </a:lnTo>
                <a:lnTo>
                  <a:pt x="390" y="509"/>
                </a:lnTo>
                <a:lnTo>
                  <a:pt x="411" y="517"/>
                </a:lnTo>
                <a:lnTo>
                  <a:pt x="430" y="527"/>
                </a:lnTo>
                <a:lnTo>
                  <a:pt x="447" y="540"/>
                </a:lnTo>
                <a:lnTo>
                  <a:pt x="462" y="553"/>
                </a:lnTo>
                <a:lnTo>
                  <a:pt x="476" y="569"/>
                </a:lnTo>
                <a:lnTo>
                  <a:pt x="488" y="585"/>
                </a:lnTo>
                <a:lnTo>
                  <a:pt x="498" y="603"/>
                </a:lnTo>
                <a:lnTo>
                  <a:pt x="506" y="622"/>
                </a:lnTo>
                <a:lnTo>
                  <a:pt x="512" y="642"/>
                </a:lnTo>
                <a:lnTo>
                  <a:pt x="516" y="662"/>
                </a:lnTo>
                <a:lnTo>
                  <a:pt x="517" y="684"/>
                </a:lnTo>
                <a:lnTo>
                  <a:pt x="516" y="702"/>
                </a:lnTo>
                <a:lnTo>
                  <a:pt x="514" y="718"/>
                </a:lnTo>
                <a:lnTo>
                  <a:pt x="511" y="735"/>
                </a:lnTo>
                <a:lnTo>
                  <a:pt x="505" y="751"/>
                </a:lnTo>
                <a:lnTo>
                  <a:pt x="499" y="768"/>
                </a:lnTo>
                <a:lnTo>
                  <a:pt x="492" y="786"/>
                </a:lnTo>
                <a:lnTo>
                  <a:pt x="483" y="805"/>
                </a:lnTo>
                <a:lnTo>
                  <a:pt x="478" y="819"/>
                </a:lnTo>
                <a:lnTo>
                  <a:pt x="473" y="831"/>
                </a:lnTo>
                <a:lnTo>
                  <a:pt x="470" y="842"/>
                </a:lnTo>
                <a:lnTo>
                  <a:pt x="466" y="851"/>
                </a:lnTo>
                <a:lnTo>
                  <a:pt x="462" y="860"/>
                </a:lnTo>
                <a:lnTo>
                  <a:pt x="459" y="868"/>
                </a:lnTo>
                <a:lnTo>
                  <a:pt x="456" y="877"/>
                </a:lnTo>
                <a:lnTo>
                  <a:pt x="452" y="886"/>
                </a:lnTo>
                <a:lnTo>
                  <a:pt x="448" y="897"/>
                </a:lnTo>
                <a:lnTo>
                  <a:pt x="443" y="908"/>
                </a:lnTo>
                <a:lnTo>
                  <a:pt x="437" y="922"/>
                </a:lnTo>
                <a:lnTo>
                  <a:pt x="430" y="937"/>
                </a:lnTo>
                <a:lnTo>
                  <a:pt x="430" y="938"/>
                </a:lnTo>
                <a:lnTo>
                  <a:pt x="339" y="1174"/>
                </a:lnTo>
                <a:lnTo>
                  <a:pt x="329" y="1199"/>
                </a:lnTo>
                <a:lnTo>
                  <a:pt x="320" y="1222"/>
                </a:lnTo>
                <a:lnTo>
                  <a:pt x="312" y="1242"/>
                </a:lnTo>
                <a:lnTo>
                  <a:pt x="305" y="1261"/>
                </a:lnTo>
                <a:lnTo>
                  <a:pt x="298" y="1278"/>
                </a:lnTo>
                <a:lnTo>
                  <a:pt x="292" y="1293"/>
                </a:lnTo>
                <a:lnTo>
                  <a:pt x="287" y="1307"/>
                </a:lnTo>
                <a:lnTo>
                  <a:pt x="283" y="1319"/>
                </a:lnTo>
                <a:lnTo>
                  <a:pt x="278" y="1331"/>
                </a:lnTo>
                <a:lnTo>
                  <a:pt x="275" y="1342"/>
                </a:lnTo>
                <a:lnTo>
                  <a:pt x="273" y="1352"/>
                </a:lnTo>
                <a:lnTo>
                  <a:pt x="271" y="1363"/>
                </a:lnTo>
                <a:lnTo>
                  <a:pt x="269" y="1372"/>
                </a:lnTo>
                <a:lnTo>
                  <a:pt x="269" y="1382"/>
                </a:lnTo>
                <a:lnTo>
                  <a:pt x="268" y="1392"/>
                </a:lnTo>
                <a:lnTo>
                  <a:pt x="268" y="1403"/>
                </a:lnTo>
                <a:lnTo>
                  <a:pt x="268" y="1420"/>
                </a:lnTo>
                <a:lnTo>
                  <a:pt x="270" y="1434"/>
                </a:lnTo>
                <a:lnTo>
                  <a:pt x="274" y="1447"/>
                </a:lnTo>
                <a:lnTo>
                  <a:pt x="279" y="1456"/>
                </a:lnTo>
                <a:lnTo>
                  <a:pt x="285" y="1465"/>
                </a:lnTo>
                <a:lnTo>
                  <a:pt x="293" y="1470"/>
                </a:lnTo>
                <a:lnTo>
                  <a:pt x="302" y="1475"/>
                </a:lnTo>
                <a:lnTo>
                  <a:pt x="313" y="1477"/>
                </a:lnTo>
                <a:lnTo>
                  <a:pt x="325" y="1478"/>
                </a:lnTo>
                <a:lnTo>
                  <a:pt x="346" y="1477"/>
                </a:lnTo>
                <a:lnTo>
                  <a:pt x="367" y="1473"/>
                </a:lnTo>
                <a:lnTo>
                  <a:pt x="387" y="1466"/>
                </a:lnTo>
                <a:lnTo>
                  <a:pt x="405" y="1457"/>
                </a:lnTo>
                <a:lnTo>
                  <a:pt x="423" y="1446"/>
                </a:lnTo>
                <a:lnTo>
                  <a:pt x="440" y="1432"/>
                </a:lnTo>
                <a:lnTo>
                  <a:pt x="456" y="1416"/>
                </a:lnTo>
                <a:lnTo>
                  <a:pt x="471" y="1399"/>
                </a:lnTo>
                <a:lnTo>
                  <a:pt x="485" y="1381"/>
                </a:lnTo>
                <a:lnTo>
                  <a:pt x="499" y="1361"/>
                </a:lnTo>
                <a:lnTo>
                  <a:pt x="512" y="1340"/>
                </a:lnTo>
                <a:lnTo>
                  <a:pt x="523" y="1317"/>
                </a:lnTo>
                <a:lnTo>
                  <a:pt x="534" y="1294"/>
                </a:lnTo>
                <a:lnTo>
                  <a:pt x="544" y="1270"/>
                </a:lnTo>
                <a:lnTo>
                  <a:pt x="554" y="1245"/>
                </a:lnTo>
                <a:lnTo>
                  <a:pt x="562" y="1221"/>
                </a:lnTo>
                <a:lnTo>
                  <a:pt x="570" y="1195"/>
                </a:lnTo>
                <a:lnTo>
                  <a:pt x="575" y="1185"/>
                </a:lnTo>
                <a:lnTo>
                  <a:pt x="579" y="1176"/>
                </a:lnTo>
                <a:lnTo>
                  <a:pt x="583" y="1169"/>
                </a:lnTo>
                <a:lnTo>
                  <a:pt x="586" y="1164"/>
                </a:lnTo>
                <a:lnTo>
                  <a:pt x="590" y="1160"/>
                </a:lnTo>
                <a:lnTo>
                  <a:pt x="595" y="1158"/>
                </a:lnTo>
                <a:lnTo>
                  <a:pt x="600" y="1157"/>
                </a:lnTo>
                <a:lnTo>
                  <a:pt x="608" y="1156"/>
                </a:lnTo>
                <a:lnTo>
                  <a:pt x="615" y="1156"/>
                </a:lnTo>
                <a:lnTo>
                  <a:pt x="624" y="1158"/>
                </a:lnTo>
                <a:lnTo>
                  <a:pt x="628" y="1160"/>
                </a:lnTo>
                <a:lnTo>
                  <a:pt x="632" y="1162"/>
                </a:lnTo>
                <a:lnTo>
                  <a:pt x="635" y="1166"/>
                </a:lnTo>
                <a:lnTo>
                  <a:pt x="637" y="1171"/>
                </a:lnTo>
                <a:lnTo>
                  <a:pt x="638" y="1177"/>
                </a:lnTo>
                <a:lnTo>
                  <a:pt x="638" y="1181"/>
                </a:lnTo>
                <a:lnTo>
                  <a:pt x="637" y="1187"/>
                </a:lnTo>
                <a:lnTo>
                  <a:pt x="635" y="1195"/>
                </a:lnTo>
                <a:lnTo>
                  <a:pt x="632" y="1205"/>
                </a:lnTo>
                <a:lnTo>
                  <a:pt x="628" y="1217"/>
                </a:lnTo>
                <a:lnTo>
                  <a:pt x="624" y="1230"/>
                </a:lnTo>
                <a:lnTo>
                  <a:pt x="619" y="1245"/>
                </a:lnTo>
                <a:lnTo>
                  <a:pt x="613" y="1261"/>
                </a:lnTo>
                <a:lnTo>
                  <a:pt x="606" y="1278"/>
                </a:lnTo>
                <a:lnTo>
                  <a:pt x="599" y="1296"/>
                </a:lnTo>
                <a:lnTo>
                  <a:pt x="590" y="1314"/>
                </a:lnTo>
                <a:lnTo>
                  <a:pt x="580" y="1333"/>
                </a:lnTo>
                <a:lnTo>
                  <a:pt x="570" y="1351"/>
                </a:lnTo>
                <a:lnTo>
                  <a:pt x="559" y="1370"/>
                </a:lnTo>
                <a:lnTo>
                  <a:pt x="546" y="1389"/>
                </a:lnTo>
                <a:lnTo>
                  <a:pt x="533" y="1407"/>
                </a:lnTo>
                <a:lnTo>
                  <a:pt x="519" y="1425"/>
                </a:lnTo>
                <a:lnTo>
                  <a:pt x="504" y="1442"/>
                </a:lnTo>
                <a:lnTo>
                  <a:pt x="487" y="1458"/>
                </a:lnTo>
                <a:lnTo>
                  <a:pt x="471" y="1473"/>
                </a:lnTo>
                <a:lnTo>
                  <a:pt x="452" y="1486"/>
                </a:lnTo>
                <a:lnTo>
                  <a:pt x="433" y="1499"/>
                </a:lnTo>
                <a:lnTo>
                  <a:pt x="413" y="1509"/>
                </a:lnTo>
                <a:lnTo>
                  <a:pt x="392" y="1517"/>
                </a:lnTo>
                <a:lnTo>
                  <a:pt x="369" y="1523"/>
                </a:lnTo>
                <a:lnTo>
                  <a:pt x="346" y="1527"/>
                </a:lnTo>
                <a:lnTo>
                  <a:pt x="321" y="1528"/>
                </a:lnTo>
                <a:lnTo>
                  <a:pt x="295" y="1527"/>
                </a:lnTo>
                <a:lnTo>
                  <a:pt x="271" y="1523"/>
                </a:lnTo>
                <a:lnTo>
                  <a:pt x="248" y="1516"/>
                </a:lnTo>
                <a:lnTo>
                  <a:pt x="227" y="1507"/>
                </a:lnTo>
                <a:lnTo>
                  <a:pt x="207" y="1496"/>
                </a:lnTo>
                <a:lnTo>
                  <a:pt x="189" y="1483"/>
                </a:lnTo>
                <a:lnTo>
                  <a:pt x="172" y="1468"/>
                </a:lnTo>
                <a:lnTo>
                  <a:pt x="159" y="1450"/>
                </a:lnTo>
                <a:lnTo>
                  <a:pt x="147" y="1432"/>
                </a:lnTo>
                <a:lnTo>
                  <a:pt x="138" y="1411"/>
                </a:lnTo>
                <a:lnTo>
                  <a:pt x="130" y="1389"/>
                </a:lnTo>
                <a:lnTo>
                  <a:pt x="126" y="1366"/>
                </a:lnTo>
                <a:lnTo>
                  <a:pt x="125" y="1342"/>
                </a:lnTo>
                <a:lnTo>
                  <a:pt x="126" y="1328"/>
                </a:lnTo>
                <a:lnTo>
                  <a:pt x="128" y="1311"/>
                </a:lnTo>
                <a:lnTo>
                  <a:pt x="132" y="1294"/>
                </a:lnTo>
                <a:lnTo>
                  <a:pt x="137" y="1275"/>
                </a:lnTo>
                <a:lnTo>
                  <a:pt x="143" y="1256"/>
                </a:lnTo>
                <a:lnTo>
                  <a:pt x="150" y="1237"/>
                </a:lnTo>
                <a:lnTo>
                  <a:pt x="158" y="1217"/>
                </a:lnTo>
                <a:lnTo>
                  <a:pt x="165" y="1197"/>
                </a:lnTo>
                <a:lnTo>
                  <a:pt x="173" y="1178"/>
                </a:lnTo>
                <a:lnTo>
                  <a:pt x="181" y="1159"/>
                </a:lnTo>
                <a:lnTo>
                  <a:pt x="187" y="1144"/>
                </a:lnTo>
                <a:lnTo>
                  <a:pt x="193" y="1127"/>
                </a:lnTo>
                <a:lnTo>
                  <a:pt x="201" y="1109"/>
                </a:lnTo>
                <a:lnTo>
                  <a:pt x="209" y="1089"/>
                </a:lnTo>
                <a:lnTo>
                  <a:pt x="218" y="1067"/>
                </a:lnTo>
                <a:lnTo>
                  <a:pt x="227" y="1044"/>
                </a:lnTo>
                <a:lnTo>
                  <a:pt x="236" y="1020"/>
                </a:lnTo>
                <a:lnTo>
                  <a:pt x="255" y="972"/>
                </a:lnTo>
                <a:lnTo>
                  <a:pt x="265" y="947"/>
                </a:lnTo>
                <a:lnTo>
                  <a:pt x="275" y="923"/>
                </a:lnTo>
                <a:lnTo>
                  <a:pt x="284" y="899"/>
                </a:lnTo>
                <a:lnTo>
                  <a:pt x="293" y="875"/>
                </a:lnTo>
                <a:lnTo>
                  <a:pt x="303" y="852"/>
                </a:lnTo>
                <a:lnTo>
                  <a:pt x="311" y="831"/>
                </a:lnTo>
                <a:lnTo>
                  <a:pt x="319" y="810"/>
                </a:lnTo>
                <a:lnTo>
                  <a:pt x="326" y="792"/>
                </a:lnTo>
                <a:lnTo>
                  <a:pt x="333" y="775"/>
                </a:lnTo>
                <a:lnTo>
                  <a:pt x="338" y="760"/>
                </a:lnTo>
                <a:lnTo>
                  <a:pt x="344" y="747"/>
                </a:lnTo>
                <a:lnTo>
                  <a:pt x="347" y="737"/>
                </a:lnTo>
                <a:lnTo>
                  <a:pt x="351" y="728"/>
                </a:lnTo>
                <a:lnTo>
                  <a:pt x="354" y="717"/>
                </a:lnTo>
                <a:lnTo>
                  <a:pt x="359" y="704"/>
                </a:lnTo>
                <a:lnTo>
                  <a:pt x="363" y="689"/>
                </a:lnTo>
                <a:lnTo>
                  <a:pt x="368" y="673"/>
                </a:lnTo>
                <a:lnTo>
                  <a:pt x="371" y="656"/>
                </a:lnTo>
                <a:lnTo>
                  <a:pt x="373" y="638"/>
                </a:lnTo>
                <a:lnTo>
                  <a:pt x="374" y="619"/>
                </a:lnTo>
                <a:lnTo>
                  <a:pt x="373" y="605"/>
                </a:lnTo>
                <a:lnTo>
                  <a:pt x="371" y="593"/>
                </a:lnTo>
                <a:lnTo>
                  <a:pt x="369" y="582"/>
                </a:lnTo>
                <a:lnTo>
                  <a:pt x="365" y="574"/>
                </a:lnTo>
                <a:lnTo>
                  <a:pt x="361" y="567"/>
                </a:lnTo>
                <a:lnTo>
                  <a:pt x="356" y="561"/>
                </a:lnTo>
                <a:lnTo>
                  <a:pt x="351" y="557"/>
                </a:lnTo>
                <a:lnTo>
                  <a:pt x="345" y="554"/>
                </a:lnTo>
                <a:lnTo>
                  <a:pt x="339" y="551"/>
                </a:lnTo>
                <a:lnTo>
                  <a:pt x="334" y="549"/>
                </a:lnTo>
                <a:lnTo>
                  <a:pt x="328" y="548"/>
                </a:lnTo>
                <a:lnTo>
                  <a:pt x="322" y="548"/>
                </a:lnTo>
                <a:lnTo>
                  <a:pt x="313" y="548"/>
                </a:lnTo>
                <a:lnTo>
                  <a:pt x="298" y="548"/>
                </a:lnTo>
                <a:lnTo>
                  <a:pt x="284" y="551"/>
                </a:lnTo>
                <a:lnTo>
                  <a:pt x="268" y="555"/>
                </a:lnTo>
                <a:lnTo>
                  <a:pt x="253" y="560"/>
                </a:lnTo>
                <a:lnTo>
                  <a:pt x="237" y="567"/>
                </a:lnTo>
                <a:lnTo>
                  <a:pt x="222" y="576"/>
                </a:lnTo>
                <a:lnTo>
                  <a:pt x="206" y="588"/>
                </a:lnTo>
                <a:lnTo>
                  <a:pt x="191" y="601"/>
                </a:lnTo>
                <a:lnTo>
                  <a:pt x="176" y="617"/>
                </a:lnTo>
                <a:lnTo>
                  <a:pt x="161" y="634"/>
                </a:lnTo>
                <a:lnTo>
                  <a:pt x="146" y="655"/>
                </a:lnTo>
                <a:lnTo>
                  <a:pt x="132" y="677"/>
                </a:lnTo>
                <a:lnTo>
                  <a:pt x="118" y="702"/>
                </a:lnTo>
                <a:lnTo>
                  <a:pt x="105" y="730"/>
                </a:lnTo>
                <a:lnTo>
                  <a:pt x="92" y="761"/>
                </a:lnTo>
                <a:lnTo>
                  <a:pt x="80" y="794"/>
                </a:lnTo>
                <a:lnTo>
                  <a:pt x="68" y="831"/>
                </a:lnTo>
                <a:lnTo>
                  <a:pt x="64" y="842"/>
                </a:lnTo>
                <a:lnTo>
                  <a:pt x="60" y="851"/>
                </a:lnTo>
                <a:lnTo>
                  <a:pt x="57" y="859"/>
                </a:lnTo>
                <a:lnTo>
                  <a:pt x="53" y="864"/>
                </a:lnTo>
                <a:lnTo>
                  <a:pt x="49" y="867"/>
                </a:lnTo>
                <a:lnTo>
                  <a:pt x="44" y="869"/>
                </a:lnTo>
                <a:lnTo>
                  <a:pt x="38" y="870"/>
                </a:lnTo>
                <a:lnTo>
                  <a:pt x="24" y="870"/>
                </a:lnTo>
                <a:lnTo>
                  <a:pt x="20" y="869"/>
                </a:lnTo>
                <a:lnTo>
                  <a:pt x="16" y="868"/>
                </a:lnTo>
                <a:lnTo>
                  <a:pt x="11" y="866"/>
                </a:lnTo>
                <a:lnTo>
                  <a:pt x="7" y="864"/>
                </a:lnTo>
                <a:lnTo>
                  <a:pt x="3" y="860"/>
                </a:lnTo>
                <a:lnTo>
                  <a:pt x="1" y="855"/>
                </a:lnTo>
                <a:lnTo>
                  <a:pt x="0" y="848"/>
                </a:lnTo>
                <a:lnTo>
                  <a:pt x="0" y="845"/>
                </a:lnTo>
                <a:lnTo>
                  <a:pt x="1" y="839"/>
                </a:lnTo>
                <a:lnTo>
                  <a:pt x="3" y="831"/>
                </a:lnTo>
                <a:lnTo>
                  <a:pt x="6" y="821"/>
                </a:lnTo>
                <a:lnTo>
                  <a:pt x="9" y="809"/>
                </a:lnTo>
                <a:lnTo>
                  <a:pt x="14" y="796"/>
                </a:lnTo>
                <a:lnTo>
                  <a:pt x="19" y="781"/>
                </a:lnTo>
                <a:lnTo>
                  <a:pt x="25" y="765"/>
                </a:lnTo>
                <a:lnTo>
                  <a:pt x="33" y="748"/>
                </a:lnTo>
                <a:lnTo>
                  <a:pt x="40" y="730"/>
                </a:lnTo>
                <a:lnTo>
                  <a:pt x="49" y="712"/>
                </a:lnTo>
                <a:lnTo>
                  <a:pt x="59" y="694"/>
                </a:lnTo>
                <a:lnTo>
                  <a:pt x="69" y="675"/>
                </a:lnTo>
                <a:lnTo>
                  <a:pt x="81" y="656"/>
                </a:lnTo>
                <a:lnTo>
                  <a:pt x="93" y="637"/>
                </a:lnTo>
                <a:lnTo>
                  <a:pt x="107" y="619"/>
                </a:lnTo>
                <a:lnTo>
                  <a:pt x="121" y="601"/>
                </a:lnTo>
                <a:lnTo>
                  <a:pt x="137" y="584"/>
                </a:lnTo>
                <a:lnTo>
                  <a:pt x="153" y="568"/>
                </a:lnTo>
                <a:lnTo>
                  <a:pt x="170" y="553"/>
                </a:lnTo>
                <a:lnTo>
                  <a:pt x="189" y="540"/>
                </a:lnTo>
                <a:lnTo>
                  <a:pt x="208" y="527"/>
                </a:lnTo>
                <a:lnTo>
                  <a:pt x="228" y="517"/>
                </a:lnTo>
                <a:lnTo>
                  <a:pt x="250" y="509"/>
                </a:lnTo>
                <a:lnTo>
                  <a:pt x="272" y="503"/>
                </a:lnTo>
                <a:lnTo>
                  <a:pt x="296" y="499"/>
                </a:lnTo>
                <a:lnTo>
                  <a:pt x="320" y="498"/>
                </a:lnTo>
                <a:close/>
                <a:moveTo>
                  <a:pt x="615" y="82"/>
                </a:moveTo>
                <a:lnTo>
                  <a:pt x="615" y="82"/>
                </a:lnTo>
                <a:lnTo>
                  <a:pt x="615" y="82"/>
                </a:lnTo>
                <a:close/>
                <a:moveTo>
                  <a:pt x="524" y="0"/>
                </a:moveTo>
                <a:lnTo>
                  <a:pt x="541" y="1"/>
                </a:lnTo>
                <a:lnTo>
                  <a:pt x="556" y="4"/>
                </a:lnTo>
                <a:lnTo>
                  <a:pt x="569" y="9"/>
                </a:lnTo>
                <a:lnTo>
                  <a:pt x="581" y="15"/>
                </a:lnTo>
                <a:lnTo>
                  <a:pt x="591" y="24"/>
                </a:lnTo>
                <a:lnTo>
                  <a:pt x="600" y="33"/>
                </a:lnTo>
                <a:lnTo>
                  <a:pt x="606" y="44"/>
                </a:lnTo>
                <a:lnTo>
                  <a:pt x="611" y="56"/>
                </a:lnTo>
                <a:lnTo>
                  <a:pt x="614" y="69"/>
                </a:lnTo>
                <a:lnTo>
                  <a:pt x="615" y="82"/>
                </a:lnTo>
                <a:lnTo>
                  <a:pt x="614" y="98"/>
                </a:lnTo>
                <a:lnTo>
                  <a:pt x="609" y="114"/>
                </a:lnTo>
                <a:lnTo>
                  <a:pt x="603" y="129"/>
                </a:lnTo>
                <a:lnTo>
                  <a:pt x="595" y="143"/>
                </a:lnTo>
                <a:lnTo>
                  <a:pt x="584" y="155"/>
                </a:lnTo>
                <a:lnTo>
                  <a:pt x="572" y="166"/>
                </a:lnTo>
                <a:lnTo>
                  <a:pt x="559" y="176"/>
                </a:lnTo>
                <a:lnTo>
                  <a:pt x="545" y="184"/>
                </a:lnTo>
                <a:lnTo>
                  <a:pt x="531" y="191"/>
                </a:lnTo>
                <a:lnTo>
                  <a:pt x="516" y="196"/>
                </a:lnTo>
                <a:lnTo>
                  <a:pt x="501" y="199"/>
                </a:lnTo>
                <a:lnTo>
                  <a:pt x="487" y="200"/>
                </a:lnTo>
                <a:lnTo>
                  <a:pt x="471" y="199"/>
                </a:lnTo>
                <a:lnTo>
                  <a:pt x="456" y="196"/>
                </a:lnTo>
                <a:lnTo>
                  <a:pt x="442" y="191"/>
                </a:lnTo>
                <a:lnTo>
                  <a:pt x="431" y="184"/>
                </a:lnTo>
                <a:lnTo>
                  <a:pt x="420" y="176"/>
                </a:lnTo>
                <a:lnTo>
                  <a:pt x="412" y="167"/>
                </a:lnTo>
                <a:lnTo>
                  <a:pt x="405" y="156"/>
                </a:lnTo>
                <a:lnTo>
                  <a:pt x="400" y="144"/>
                </a:lnTo>
                <a:lnTo>
                  <a:pt x="397" y="131"/>
                </a:lnTo>
                <a:lnTo>
                  <a:pt x="396" y="118"/>
                </a:lnTo>
                <a:lnTo>
                  <a:pt x="398" y="100"/>
                </a:lnTo>
                <a:lnTo>
                  <a:pt x="403" y="82"/>
                </a:lnTo>
                <a:lnTo>
                  <a:pt x="412" y="65"/>
                </a:lnTo>
                <a:lnTo>
                  <a:pt x="423" y="50"/>
                </a:lnTo>
                <a:lnTo>
                  <a:pt x="436" y="36"/>
                </a:lnTo>
                <a:lnTo>
                  <a:pt x="452" y="24"/>
                </a:lnTo>
                <a:lnTo>
                  <a:pt x="469" y="14"/>
                </a:lnTo>
                <a:lnTo>
                  <a:pt x="486" y="6"/>
                </a:lnTo>
                <a:lnTo>
                  <a:pt x="505" y="1"/>
                </a:lnTo>
                <a:lnTo>
                  <a:pt x="52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15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7543800" y="3962400"/>
            <a:ext cx="393157" cy="508124"/>
            <a:chOff x="4885" y="2546"/>
            <a:chExt cx="1662" cy="2148"/>
          </a:xfrm>
        </p:grpSpPr>
        <p:sp>
          <p:nvSpPr>
            <p:cNvPr id="68" name="Freeform 17"/>
            <p:cNvSpPr>
              <a:spLocks noEditPoints="1"/>
            </p:cNvSpPr>
            <p:nvPr/>
          </p:nvSpPr>
          <p:spPr bwMode="auto">
            <a:xfrm>
              <a:off x="4885" y="2765"/>
              <a:ext cx="981" cy="1929"/>
            </a:xfrm>
            <a:custGeom>
              <a:avLst/>
              <a:gdLst/>
              <a:ahLst/>
              <a:cxnLst>
                <a:cxn ang="0">
                  <a:pos x="750" y="499"/>
                </a:cxn>
                <a:cxn ang="0">
                  <a:pos x="834" y="549"/>
                </a:cxn>
                <a:cxn ang="0">
                  <a:pos x="884" y="636"/>
                </a:cxn>
                <a:cxn ang="0">
                  <a:pos x="890" y="705"/>
                </a:cxn>
                <a:cxn ang="0">
                  <a:pos x="879" y="774"/>
                </a:cxn>
                <a:cxn ang="0">
                  <a:pos x="617" y="1694"/>
                </a:cxn>
                <a:cxn ang="0">
                  <a:pos x="528" y="1801"/>
                </a:cxn>
                <a:cxn ang="0">
                  <a:pos x="418" y="1877"/>
                </a:cxn>
                <a:cxn ang="0">
                  <a:pos x="298" y="1919"/>
                </a:cxn>
                <a:cxn ang="0">
                  <a:pos x="182" y="1928"/>
                </a:cxn>
                <a:cxn ang="0">
                  <a:pos x="82" y="1904"/>
                </a:cxn>
                <a:cxn ang="0">
                  <a:pos x="17" y="1850"/>
                </a:cxn>
                <a:cxn ang="0">
                  <a:pos x="2" y="1771"/>
                </a:cxn>
                <a:cxn ang="0">
                  <a:pos x="35" y="1704"/>
                </a:cxn>
                <a:cxn ang="0">
                  <a:pos x="95" y="1670"/>
                </a:cxn>
                <a:cxn ang="0">
                  <a:pos x="162" y="1670"/>
                </a:cxn>
                <a:cxn ang="0">
                  <a:pos x="205" y="1701"/>
                </a:cxn>
                <a:cxn ang="0">
                  <a:pos x="218" y="1743"/>
                </a:cxn>
                <a:cxn ang="0">
                  <a:pos x="198" y="1805"/>
                </a:cxn>
                <a:cxn ang="0">
                  <a:pos x="135" y="1854"/>
                </a:cxn>
                <a:cxn ang="0">
                  <a:pos x="169" y="1878"/>
                </a:cxn>
                <a:cxn ang="0">
                  <a:pos x="233" y="1878"/>
                </a:cxn>
                <a:cxn ang="0">
                  <a:pos x="348" y="1829"/>
                </a:cxn>
                <a:cxn ang="0">
                  <a:pos x="440" y="1726"/>
                </a:cxn>
                <a:cxn ang="0">
                  <a:pos x="500" y="1585"/>
                </a:cxn>
                <a:cxn ang="0">
                  <a:pos x="732" y="722"/>
                </a:cxn>
                <a:cxn ang="0">
                  <a:pos x="740" y="658"/>
                </a:cxn>
                <a:cxn ang="0">
                  <a:pos x="734" y="583"/>
                </a:cxn>
                <a:cxn ang="0">
                  <a:pos x="708" y="547"/>
                </a:cxn>
                <a:cxn ang="0">
                  <a:pos x="674" y="536"/>
                </a:cxn>
                <a:cxn ang="0">
                  <a:pos x="584" y="553"/>
                </a:cxn>
                <a:cxn ang="0">
                  <a:pos x="487" y="621"/>
                </a:cxn>
                <a:cxn ang="0">
                  <a:pos x="408" y="723"/>
                </a:cxn>
                <a:cxn ang="0">
                  <a:pos x="358" y="821"/>
                </a:cxn>
                <a:cxn ang="0">
                  <a:pos x="340" y="848"/>
                </a:cxn>
                <a:cxn ang="0">
                  <a:pos x="313" y="851"/>
                </a:cxn>
                <a:cxn ang="0">
                  <a:pos x="294" y="842"/>
                </a:cxn>
                <a:cxn ang="0">
                  <a:pos x="293" y="817"/>
                </a:cxn>
                <a:cxn ang="0">
                  <a:pos x="320" y="759"/>
                </a:cxn>
                <a:cxn ang="0">
                  <a:pos x="373" y="674"/>
                </a:cxn>
                <a:cxn ang="0">
                  <a:pos x="450" y="585"/>
                </a:cxn>
                <a:cxn ang="0">
                  <a:pos x="550" y="515"/>
                </a:cxn>
                <a:cxn ang="0">
                  <a:pos x="673" y="487"/>
                </a:cxn>
                <a:cxn ang="0">
                  <a:pos x="890" y="0"/>
                </a:cxn>
                <a:cxn ang="0">
                  <a:pos x="951" y="19"/>
                </a:cxn>
                <a:cxn ang="0">
                  <a:pos x="979" y="67"/>
                </a:cxn>
                <a:cxn ang="0">
                  <a:pos x="962" y="136"/>
                </a:cxn>
                <a:cxn ang="0">
                  <a:pos x="893" y="188"/>
                </a:cxn>
                <a:cxn ang="0">
                  <a:pos x="813" y="189"/>
                </a:cxn>
                <a:cxn ang="0">
                  <a:pos x="769" y="147"/>
                </a:cxn>
                <a:cxn ang="0">
                  <a:pos x="771" y="78"/>
                </a:cxn>
                <a:cxn ang="0">
                  <a:pos x="821" y="21"/>
                </a:cxn>
                <a:cxn ang="0">
                  <a:pos x="890" y="0"/>
                </a:cxn>
              </a:cxnLst>
              <a:rect l="0" t="0" r="r" b="b"/>
              <a:pathLst>
                <a:path w="981" h="1929">
                  <a:moveTo>
                    <a:pt x="673" y="487"/>
                  </a:moveTo>
                  <a:lnTo>
                    <a:pt x="699" y="488"/>
                  </a:lnTo>
                  <a:lnTo>
                    <a:pt x="725" y="492"/>
                  </a:lnTo>
                  <a:lnTo>
                    <a:pt x="750" y="499"/>
                  </a:lnTo>
                  <a:lnTo>
                    <a:pt x="773" y="508"/>
                  </a:lnTo>
                  <a:lnTo>
                    <a:pt x="796" y="519"/>
                  </a:lnTo>
                  <a:lnTo>
                    <a:pt x="816" y="534"/>
                  </a:lnTo>
                  <a:lnTo>
                    <a:pt x="834" y="549"/>
                  </a:lnTo>
                  <a:lnTo>
                    <a:pt x="850" y="568"/>
                  </a:lnTo>
                  <a:lnTo>
                    <a:pt x="864" y="589"/>
                  </a:lnTo>
                  <a:lnTo>
                    <a:pt x="875" y="611"/>
                  </a:lnTo>
                  <a:lnTo>
                    <a:pt x="884" y="636"/>
                  </a:lnTo>
                  <a:lnTo>
                    <a:pt x="889" y="662"/>
                  </a:lnTo>
                  <a:lnTo>
                    <a:pt x="890" y="690"/>
                  </a:lnTo>
                  <a:lnTo>
                    <a:pt x="890" y="696"/>
                  </a:lnTo>
                  <a:lnTo>
                    <a:pt x="890" y="705"/>
                  </a:lnTo>
                  <a:lnTo>
                    <a:pt x="889" y="718"/>
                  </a:lnTo>
                  <a:lnTo>
                    <a:pt x="887" y="734"/>
                  </a:lnTo>
                  <a:lnTo>
                    <a:pt x="884" y="753"/>
                  </a:lnTo>
                  <a:lnTo>
                    <a:pt x="879" y="774"/>
                  </a:lnTo>
                  <a:lnTo>
                    <a:pt x="657" y="1592"/>
                  </a:lnTo>
                  <a:lnTo>
                    <a:pt x="646" y="1628"/>
                  </a:lnTo>
                  <a:lnTo>
                    <a:pt x="633" y="1662"/>
                  </a:lnTo>
                  <a:lnTo>
                    <a:pt x="617" y="1694"/>
                  </a:lnTo>
                  <a:lnTo>
                    <a:pt x="598" y="1724"/>
                  </a:lnTo>
                  <a:lnTo>
                    <a:pt x="576" y="1752"/>
                  </a:lnTo>
                  <a:lnTo>
                    <a:pt x="553" y="1778"/>
                  </a:lnTo>
                  <a:lnTo>
                    <a:pt x="528" y="1801"/>
                  </a:lnTo>
                  <a:lnTo>
                    <a:pt x="502" y="1823"/>
                  </a:lnTo>
                  <a:lnTo>
                    <a:pt x="475" y="1843"/>
                  </a:lnTo>
                  <a:lnTo>
                    <a:pt x="447" y="1861"/>
                  </a:lnTo>
                  <a:lnTo>
                    <a:pt x="418" y="1877"/>
                  </a:lnTo>
                  <a:lnTo>
                    <a:pt x="388" y="1891"/>
                  </a:lnTo>
                  <a:lnTo>
                    <a:pt x="357" y="1902"/>
                  </a:lnTo>
                  <a:lnTo>
                    <a:pt x="327" y="1912"/>
                  </a:lnTo>
                  <a:lnTo>
                    <a:pt x="298" y="1919"/>
                  </a:lnTo>
                  <a:lnTo>
                    <a:pt x="268" y="1925"/>
                  </a:lnTo>
                  <a:lnTo>
                    <a:pt x="239" y="1927"/>
                  </a:lnTo>
                  <a:lnTo>
                    <a:pt x="211" y="1929"/>
                  </a:lnTo>
                  <a:lnTo>
                    <a:pt x="182" y="1928"/>
                  </a:lnTo>
                  <a:lnTo>
                    <a:pt x="155" y="1925"/>
                  </a:lnTo>
                  <a:lnTo>
                    <a:pt x="129" y="1920"/>
                  </a:lnTo>
                  <a:lnTo>
                    <a:pt x="104" y="1913"/>
                  </a:lnTo>
                  <a:lnTo>
                    <a:pt x="82" y="1904"/>
                  </a:lnTo>
                  <a:lnTo>
                    <a:pt x="62" y="1893"/>
                  </a:lnTo>
                  <a:lnTo>
                    <a:pt x="44" y="1880"/>
                  </a:lnTo>
                  <a:lnTo>
                    <a:pt x="29" y="1866"/>
                  </a:lnTo>
                  <a:lnTo>
                    <a:pt x="17" y="1850"/>
                  </a:lnTo>
                  <a:lnTo>
                    <a:pt x="8" y="1833"/>
                  </a:lnTo>
                  <a:lnTo>
                    <a:pt x="3" y="1813"/>
                  </a:lnTo>
                  <a:lnTo>
                    <a:pt x="0" y="1792"/>
                  </a:lnTo>
                  <a:lnTo>
                    <a:pt x="2" y="1771"/>
                  </a:lnTo>
                  <a:lnTo>
                    <a:pt x="7" y="1751"/>
                  </a:lnTo>
                  <a:lnTo>
                    <a:pt x="14" y="1734"/>
                  </a:lnTo>
                  <a:lnTo>
                    <a:pt x="24" y="1718"/>
                  </a:lnTo>
                  <a:lnTo>
                    <a:pt x="35" y="1704"/>
                  </a:lnTo>
                  <a:lnTo>
                    <a:pt x="48" y="1693"/>
                  </a:lnTo>
                  <a:lnTo>
                    <a:pt x="63" y="1683"/>
                  </a:lnTo>
                  <a:lnTo>
                    <a:pt x="79" y="1676"/>
                  </a:lnTo>
                  <a:lnTo>
                    <a:pt x="95" y="1670"/>
                  </a:lnTo>
                  <a:lnTo>
                    <a:pt x="111" y="1667"/>
                  </a:lnTo>
                  <a:lnTo>
                    <a:pt x="128" y="1665"/>
                  </a:lnTo>
                  <a:lnTo>
                    <a:pt x="146" y="1667"/>
                  </a:lnTo>
                  <a:lnTo>
                    <a:pt x="162" y="1670"/>
                  </a:lnTo>
                  <a:lnTo>
                    <a:pt x="176" y="1676"/>
                  </a:lnTo>
                  <a:lnTo>
                    <a:pt x="188" y="1682"/>
                  </a:lnTo>
                  <a:lnTo>
                    <a:pt x="197" y="1691"/>
                  </a:lnTo>
                  <a:lnTo>
                    <a:pt x="205" y="1701"/>
                  </a:lnTo>
                  <a:lnTo>
                    <a:pt x="211" y="1711"/>
                  </a:lnTo>
                  <a:lnTo>
                    <a:pt x="215" y="1722"/>
                  </a:lnTo>
                  <a:lnTo>
                    <a:pt x="217" y="1732"/>
                  </a:lnTo>
                  <a:lnTo>
                    <a:pt x="218" y="1743"/>
                  </a:lnTo>
                  <a:lnTo>
                    <a:pt x="217" y="1759"/>
                  </a:lnTo>
                  <a:lnTo>
                    <a:pt x="213" y="1774"/>
                  </a:lnTo>
                  <a:lnTo>
                    <a:pt x="206" y="1790"/>
                  </a:lnTo>
                  <a:lnTo>
                    <a:pt x="198" y="1805"/>
                  </a:lnTo>
                  <a:lnTo>
                    <a:pt x="186" y="1820"/>
                  </a:lnTo>
                  <a:lnTo>
                    <a:pt x="171" y="1833"/>
                  </a:lnTo>
                  <a:lnTo>
                    <a:pt x="155" y="1845"/>
                  </a:lnTo>
                  <a:lnTo>
                    <a:pt x="135" y="1854"/>
                  </a:lnTo>
                  <a:lnTo>
                    <a:pt x="112" y="1862"/>
                  </a:lnTo>
                  <a:lnTo>
                    <a:pt x="133" y="1869"/>
                  </a:lnTo>
                  <a:lnTo>
                    <a:pt x="152" y="1874"/>
                  </a:lnTo>
                  <a:lnTo>
                    <a:pt x="169" y="1878"/>
                  </a:lnTo>
                  <a:lnTo>
                    <a:pt x="184" y="1879"/>
                  </a:lnTo>
                  <a:lnTo>
                    <a:pt x="196" y="1880"/>
                  </a:lnTo>
                  <a:lnTo>
                    <a:pt x="203" y="1880"/>
                  </a:lnTo>
                  <a:lnTo>
                    <a:pt x="233" y="1878"/>
                  </a:lnTo>
                  <a:lnTo>
                    <a:pt x="264" y="1871"/>
                  </a:lnTo>
                  <a:lnTo>
                    <a:pt x="293" y="1861"/>
                  </a:lnTo>
                  <a:lnTo>
                    <a:pt x="321" y="1846"/>
                  </a:lnTo>
                  <a:lnTo>
                    <a:pt x="348" y="1829"/>
                  </a:lnTo>
                  <a:lnTo>
                    <a:pt x="373" y="1807"/>
                  </a:lnTo>
                  <a:lnTo>
                    <a:pt x="397" y="1783"/>
                  </a:lnTo>
                  <a:lnTo>
                    <a:pt x="419" y="1756"/>
                  </a:lnTo>
                  <a:lnTo>
                    <a:pt x="440" y="1726"/>
                  </a:lnTo>
                  <a:lnTo>
                    <a:pt x="458" y="1694"/>
                  </a:lnTo>
                  <a:lnTo>
                    <a:pt x="475" y="1659"/>
                  </a:lnTo>
                  <a:lnTo>
                    <a:pt x="488" y="1623"/>
                  </a:lnTo>
                  <a:lnTo>
                    <a:pt x="500" y="1585"/>
                  </a:lnTo>
                  <a:lnTo>
                    <a:pt x="500" y="1584"/>
                  </a:lnTo>
                  <a:lnTo>
                    <a:pt x="725" y="753"/>
                  </a:lnTo>
                  <a:lnTo>
                    <a:pt x="729" y="737"/>
                  </a:lnTo>
                  <a:lnTo>
                    <a:pt x="732" y="722"/>
                  </a:lnTo>
                  <a:lnTo>
                    <a:pt x="735" y="708"/>
                  </a:lnTo>
                  <a:lnTo>
                    <a:pt x="737" y="693"/>
                  </a:lnTo>
                  <a:lnTo>
                    <a:pt x="739" y="676"/>
                  </a:lnTo>
                  <a:lnTo>
                    <a:pt x="740" y="658"/>
                  </a:lnTo>
                  <a:lnTo>
                    <a:pt x="740" y="637"/>
                  </a:lnTo>
                  <a:lnTo>
                    <a:pt x="740" y="616"/>
                  </a:lnTo>
                  <a:lnTo>
                    <a:pt x="737" y="598"/>
                  </a:lnTo>
                  <a:lnTo>
                    <a:pt x="734" y="583"/>
                  </a:lnTo>
                  <a:lnTo>
                    <a:pt x="729" y="570"/>
                  </a:lnTo>
                  <a:lnTo>
                    <a:pt x="723" y="560"/>
                  </a:lnTo>
                  <a:lnTo>
                    <a:pt x="716" y="553"/>
                  </a:lnTo>
                  <a:lnTo>
                    <a:pt x="708" y="547"/>
                  </a:lnTo>
                  <a:lnTo>
                    <a:pt x="700" y="542"/>
                  </a:lnTo>
                  <a:lnTo>
                    <a:pt x="692" y="539"/>
                  </a:lnTo>
                  <a:lnTo>
                    <a:pt x="683" y="537"/>
                  </a:lnTo>
                  <a:lnTo>
                    <a:pt x="674" y="536"/>
                  </a:lnTo>
                  <a:lnTo>
                    <a:pt x="665" y="536"/>
                  </a:lnTo>
                  <a:lnTo>
                    <a:pt x="638" y="538"/>
                  </a:lnTo>
                  <a:lnTo>
                    <a:pt x="610" y="544"/>
                  </a:lnTo>
                  <a:lnTo>
                    <a:pt x="584" y="553"/>
                  </a:lnTo>
                  <a:lnTo>
                    <a:pt x="558" y="566"/>
                  </a:lnTo>
                  <a:lnTo>
                    <a:pt x="534" y="582"/>
                  </a:lnTo>
                  <a:lnTo>
                    <a:pt x="509" y="600"/>
                  </a:lnTo>
                  <a:lnTo>
                    <a:pt x="487" y="621"/>
                  </a:lnTo>
                  <a:lnTo>
                    <a:pt x="465" y="644"/>
                  </a:lnTo>
                  <a:lnTo>
                    <a:pt x="445" y="669"/>
                  </a:lnTo>
                  <a:lnTo>
                    <a:pt x="426" y="695"/>
                  </a:lnTo>
                  <a:lnTo>
                    <a:pt x="408" y="723"/>
                  </a:lnTo>
                  <a:lnTo>
                    <a:pt x="392" y="751"/>
                  </a:lnTo>
                  <a:lnTo>
                    <a:pt x="378" y="780"/>
                  </a:lnTo>
                  <a:lnTo>
                    <a:pt x="365" y="809"/>
                  </a:lnTo>
                  <a:lnTo>
                    <a:pt x="358" y="821"/>
                  </a:lnTo>
                  <a:lnTo>
                    <a:pt x="352" y="832"/>
                  </a:lnTo>
                  <a:lnTo>
                    <a:pt x="348" y="839"/>
                  </a:lnTo>
                  <a:lnTo>
                    <a:pt x="344" y="844"/>
                  </a:lnTo>
                  <a:lnTo>
                    <a:pt x="340" y="848"/>
                  </a:lnTo>
                  <a:lnTo>
                    <a:pt x="336" y="850"/>
                  </a:lnTo>
                  <a:lnTo>
                    <a:pt x="332" y="851"/>
                  </a:lnTo>
                  <a:lnTo>
                    <a:pt x="326" y="851"/>
                  </a:lnTo>
                  <a:lnTo>
                    <a:pt x="313" y="851"/>
                  </a:lnTo>
                  <a:lnTo>
                    <a:pt x="308" y="850"/>
                  </a:lnTo>
                  <a:lnTo>
                    <a:pt x="303" y="849"/>
                  </a:lnTo>
                  <a:lnTo>
                    <a:pt x="298" y="846"/>
                  </a:lnTo>
                  <a:lnTo>
                    <a:pt x="294" y="842"/>
                  </a:lnTo>
                  <a:lnTo>
                    <a:pt x="291" y="837"/>
                  </a:lnTo>
                  <a:lnTo>
                    <a:pt x="289" y="830"/>
                  </a:lnTo>
                  <a:lnTo>
                    <a:pt x="290" y="825"/>
                  </a:lnTo>
                  <a:lnTo>
                    <a:pt x="293" y="817"/>
                  </a:lnTo>
                  <a:lnTo>
                    <a:pt x="298" y="806"/>
                  </a:lnTo>
                  <a:lnTo>
                    <a:pt x="303" y="793"/>
                  </a:lnTo>
                  <a:lnTo>
                    <a:pt x="311" y="776"/>
                  </a:lnTo>
                  <a:lnTo>
                    <a:pt x="320" y="759"/>
                  </a:lnTo>
                  <a:lnTo>
                    <a:pt x="330" y="739"/>
                  </a:lnTo>
                  <a:lnTo>
                    <a:pt x="343" y="718"/>
                  </a:lnTo>
                  <a:lnTo>
                    <a:pt x="357" y="696"/>
                  </a:lnTo>
                  <a:lnTo>
                    <a:pt x="373" y="674"/>
                  </a:lnTo>
                  <a:lnTo>
                    <a:pt x="389" y="651"/>
                  </a:lnTo>
                  <a:lnTo>
                    <a:pt x="408" y="628"/>
                  </a:lnTo>
                  <a:lnTo>
                    <a:pt x="428" y="606"/>
                  </a:lnTo>
                  <a:lnTo>
                    <a:pt x="450" y="585"/>
                  </a:lnTo>
                  <a:lnTo>
                    <a:pt x="472" y="565"/>
                  </a:lnTo>
                  <a:lnTo>
                    <a:pt x="497" y="546"/>
                  </a:lnTo>
                  <a:lnTo>
                    <a:pt x="523" y="530"/>
                  </a:lnTo>
                  <a:lnTo>
                    <a:pt x="550" y="515"/>
                  </a:lnTo>
                  <a:lnTo>
                    <a:pt x="579" y="503"/>
                  </a:lnTo>
                  <a:lnTo>
                    <a:pt x="609" y="494"/>
                  </a:lnTo>
                  <a:lnTo>
                    <a:pt x="640" y="489"/>
                  </a:lnTo>
                  <a:lnTo>
                    <a:pt x="673" y="487"/>
                  </a:lnTo>
                  <a:close/>
                  <a:moveTo>
                    <a:pt x="981" y="80"/>
                  </a:moveTo>
                  <a:lnTo>
                    <a:pt x="981" y="81"/>
                  </a:lnTo>
                  <a:lnTo>
                    <a:pt x="981" y="80"/>
                  </a:lnTo>
                  <a:close/>
                  <a:moveTo>
                    <a:pt x="890" y="0"/>
                  </a:moveTo>
                  <a:lnTo>
                    <a:pt x="909" y="1"/>
                  </a:lnTo>
                  <a:lnTo>
                    <a:pt x="925" y="5"/>
                  </a:lnTo>
                  <a:lnTo>
                    <a:pt x="938" y="11"/>
                  </a:lnTo>
                  <a:lnTo>
                    <a:pt x="951" y="19"/>
                  </a:lnTo>
                  <a:lnTo>
                    <a:pt x="962" y="30"/>
                  </a:lnTo>
                  <a:lnTo>
                    <a:pt x="970" y="41"/>
                  </a:lnTo>
                  <a:lnTo>
                    <a:pt x="976" y="53"/>
                  </a:lnTo>
                  <a:lnTo>
                    <a:pt x="979" y="67"/>
                  </a:lnTo>
                  <a:lnTo>
                    <a:pt x="981" y="80"/>
                  </a:lnTo>
                  <a:lnTo>
                    <a:pt x="978" y="100"/>
                  </a:lnTo>
                  <a:lnTo>
                    <a:pt x="972" y="119"/>
                  </a:lnTo>
                  <a:lnTo>
                    <a:pt x="962" y="136"/>
                  </a:lnTo>
                  <a:lnTo>
                    <a:pt x="948" y="153"/>
                  </a:lnTo>
                  <a:lnTo>
                    <a:pt x="932" y="167"/>
                  </a:lnTo>
                  <a:lnTo>
                    <a:pt x="913" y="179"/>
                  </a:lnTo>
                  <a:lnTo>
                    <a:pt x="893" y="188"/>
                  </a:lnTo>
                  <a:lnTo>
                    <a:pt x="871" y="194"/>
                  </a:lnTo>
                  <a:lnTo>
                    <a:pt x="849" y="196"/>
                  </a:lnTo>
                  <a:lnTo>
                    <a:pt x="830" y="194"/>
                  </a:lnTo>
                  <a:lnTo>
                    <a:pt x="813" y="189"/>
                  </a:lnTo>
                  <a:lnTo>
                    <a:pt x="799" y="182"/>
                  </a:lnTo>
                  <a:lnTo>
                    <a:pt x="786" y="172"/>
                  </a:lnTo>
                  <a:lnTo>
                    <a:pt x="776" y="161"/>
                  </a:lnTo>
                  <a:lnTo>
                    <a:pt x="769" y="147"/>
                  </a:lnTo>
                  <a:lnTo>
                    <a:pt x="764" y="132"/>
                  </a:lnTo>
                  <a:lnTo>
                    <a:pt x="763" y="115"/>
                  </a:lnTo>
                  <a:lnTo>
                    <a:pt x="765" y="96"/>
                  </a:lnTo>
                  <a:lnTo>
                    <a:pt x="771" y="78"/>
                  </a:lnTo>
                  <a:lnTo>
                    <a:pt x="780" y="61"/>
                  </a:lnTo>
                  <a:lnTo>
                    <a:pt x="791" y="46"/>
                  </a:lnTo>
                  <a:lnTo>
                    <a:pt x="805" y="32"/>
                  </a:lnTo>
                  <a:lnTo>
                    <a:pt x="821" y="21"/>
                  </a:lnTo>
                  <a:lnTo>
                    <a:pt x="838" y="12"/>
                  </a:lnTo>
                  <a:lnTo>
                    <a:pt x="855" y="5"/>
                  </a:lnTo>
                  <a:lnTo>
                    <a:pt x="873" y="1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8"/>
            <p:cNvSpPr>
              <a:spLocks/>
            </p:cNvSpPr>
            <p:nvPr/>
          </p:nvSpPr>
          <p:spPr bwMode="auto">
            <a:xfrm>
              <a:off x="6124" y="2546"/>
              <a:ext cx="423" cy="820"/>
            </a:xfrm>
            <a:custGeom>
              <a:avLst/>
              <a:gdLst/>
              <a:ahLst/>
              <a:cxnLst>
                <a:cxn ang="0">
                  <a:pos x="322" y="0"/>
                </a:cxn>
                <a:cxn ang="0">
                  <a:pos x="342" y="2"/>
                </a:cxn>
                <a:cxn ang="0">
                  <a:pos x="360" y="6"/>
                </a:cxn>
                <a:cxn ang="0">
                  <a:pos x="378" y="15"/>
                </a:cxn>
                <a:cxn ang="0">
                  <a:pos x="393" y="25"/>
                </a:cxn>
                <a:cxn ang="0">
                  <a:pos x="405" y="38"/>
                </a:cxn>
                <a:cxn ang="0">
                  <a:pos x="415" y="53"/>
                </a:cxn>
                <a:cxn ang="0">
                  <a:pos x="421" y="70"/>
                </a:cxn>
                <a:cxn ang="0">
                  <a:pos x="423" y="87"/>
                </a:cxn>
                <a:cxn ang="0">
                  <a:pos x="423" y="94"/>
                </a:cxn>
                <a:cxn ang="0">
                  <a:pos x="421" y="103"/>
                </a:cxn>
                <a:cxn ang="0">
                  <a:pos x="418" y="113"/>
                </a:cxn>
                <a:cxn ang="0">
                  <a:pos x="414" y="126"/>
                </a:cxn>
                <a:cxn ang="0">
                  <a:pos x="408" y="140"/>
                </a:cxn>
                <a:cxn ang="0">
                  <a:pos x="409" y="140"/>
                </a:cxn>
                <a:cxn ang="0">
                  <a:pos x="90" y="792"/>
                </a:cxn>
                <a:cxn ang="0">
                  <a:pos x="85" y="803"/>
                </a:cxn>
                <a:cxn ang="0">
                  <a:pos x="80" y="810"/>
                </a:cxn>
                <a:cxn ang="0">
                  <a:pos x="77" y="815"/>
                </a:cxn>
                <a:cxn ang="0">
                  <a:pos x="73" y="818"/>
                </a:cxn>
                <a:cxn ang="0">
                  <a:pos x="69" y="819"/>
                </a:cxn>
                <a:cxn ang="0">
                  <a:pos x="64" y="820"/>
                </a:cxn>
                <a:cxn ang="0">
                  <a:pos x="58" y="819"/>
                </a:cxn>
                <a:cxn ang="0">
                  <a:pos x="49" y="817"/>
                </a:cxn>
                <a:cxn ang="0">
                  <a:pos x="38" y="814"/>
                </a:cxn>
                <a:cxn ang="0">
                  <a:pos x="27" y="809"/>
                </a:cxn>
                <a:cxn ang="0">
                  <a:pos x="17" y="804"/>
                </a:cxn>
                <a:cxn ang="0">
                  <a:pos x="8" y="798"/>
                </a:cxn>
                <a:cxn ang="0">
                  <a:pos x="2" y="792"/>
                </a:cxn>
                <a:cxn ang="0">
                  <a:pos x="0" y="785"/>
                </a:cxn>
                <a:cxn ang="0">
                  <a:pos x="0" y="781"/>
                </a:cxn>
                <a:cxn ang="0">
                  <a:pos x="1" y="775"/>
                </a:cxn>
                <a:cxn ang="0">
                  <a:pos x="2" y="768"/>
                </a:cxn>
                <a:cxn ang="0">
                  <a:pos x="5" y="761"/>
                </a:cxn>
                <a:cxn ang="0">
                  <a:pos x="7" y="757"/>
                </a:cxn>
                <a:cxn ang="0">
                  <a:pos x="228" y="77"/>
                </a:cxn>
                <a:cxn ang="0">
                  <a:pos x="231" y="68"/>
                </a:cxn>
                <a:cxn ang="0">
                  <a:pos x="240" y="51"/>
                </a:cxn>
                <a:cxn ang="0">
                  <a:pos x="245" y="41"/>
                </a:cxn>
                <a:cxn ang="0">
                  <a:pos x="252" y="32"/>
                </a:cxn>
                <a:cxn ang="0">
                  <a:pos x="260" y="23"/>
                </a:cxn>
                <a:cxn ang="0">
                  <a:pos x="268" y="16"/>
                </a:cxn>
                <a:cxn ang="0">
                  <a:pos x="279" y="9"/>
                </a:cxn>
                <a:cxn ang="0">
                  <a:pos x="292" y="4"/>
                </a:cxn>
                <a:cxn ang="0">
                  <a:pos x="305" y="1"/>
                </a:cxn>
                <a:cxn ang="0">
                  <a:pos x="322" y="0"/>
                </a:cxn>
              </a:cxnLst>
              <a:rect l="0" t="0" r="r" b="b"/>
              <a:pathLst>
                <a:path w="423" h="820">
                  <a:moveTo>
                    <a:pt x="322" y="0"/>
                  </a:moveTo>
                  <a:lnTo>
                    <a:pt x="342" y="2"/>
                  </a:lnTo>
                  <a:lnTo>
                    <a:pt x="360" y="6"/>
                  </a:lnTo>
                  <a:lnTo>
                    <a:pt x="378" y="15"/>
                  </a:lnTo>
                  <a:lnTo>
                    <a:pt x="393" y="25"/>
                  </a:lnTo>
                  <a:lnTo>
                    <a:pt x="405" y="38"/>
                  </a:lnTo>
                  <a:lnTo>
                    <a:pt x="415" y="53"/>
                  </a:lnTo>
                  <a:lnTo>
                    <a:pt x="421" y="70"/>
                  </a:lnTo>
                  <a:lnTo>
                    <a:pt x="423" y="87"/>
                  </a:lnTo>
                  <a:lnTo>
                    <a:pt x="423" y="94"/>
                  </a:lnTo>
                  <a:lnTo>
                    <a:pt x="421" y="103"/>
                  </a:lnTo>
                  <a:lnTo>
                    <a:pt x="418" y="113"/>
                  </a:lnTo>
                  <a:lnTo>
                    <a:pt x="414" y="126"/>
                  </a:lnTo>
                  <a:lnTo>
                    <a:pt x="408" y="140"/>
                  </a:lnTo>
                  <a:lnTo>
                    <a:pt x="409" y="140"/>
                  </a:lnTo>
                  <a:lnTo>
                    <a:pt x="90" y="792"/>
                  </a:lnTo>
                  <a:lnTo>
                    <a:pt x="85" y="803"/>
                  </a:lnTo>
                  <a:lnTo>
                    <a:pt x="80" y="810"/>
                  </a:lnTo>
                  <a:lnTo>
                    <a:pt x="77" y="815"/>
                  </a:lnTo>
                  <a:lnTo>
                    <a:pt x="73" y="818"/>
                  </a:lnTo>
                  <a:lnTo>
                    <a:pt x="69" y="819"/>
                  </a:lnTo>
                  <a:lnTo>
                    <a:pt x="64" y="820"/>
                  </a:lnTo>
                  <a:lnTo>
                    <a:pt x="58" y="819"/>
                  </a:lnTo>
                  <a:lnTo>
                    <a:pt x="49" y="817"/>
                  </a:lnTo>
                  <a:lnTo>
                    <a:pt x="38" y="814"/>
                  </a:lnTo>
                  <a:lnTo>
                    <a:pt x="27" y="809"/>
                  </a:lnTo>
                  <a:lnTo>
                    <a:pt x="17" y="804"/>
                  </a:lnTo>
                  <a:lnTo>
                    <a:pt x="8" y="798"/>
                  </a:lnTo>
                  <a:lnTo>
                    <a:pt x="2" y="792"/>
                  </a:lnTo>
                  <a:lnTo>
                    <a:pt x="0" y="785"/>
                  </a:lnTo>
                  <a:lnTo>
                    <a:pt x="0" y="781"/>
                  </a:lnTo>
                  <a:lnTo>
                    <a:pt x="1" y="775"/>
                  </a:lnTo>
                  <a:lnTo>
                    <a:pt x="2" y="768"/>
                  </a:lnTo>
                  <a:lnTo>
                    <a:pt x="5" y="761"/>
                  </a:lnTo>
                  <a:lnTo>
                    <a:pt x="7" y="757"/>
                  </a:lnTo>
                  <a:lnTo>
                    <a:pt x="228" y="77"/>
                  </a:lnTo>
                  <a:lnTo>
                    <a:pt x="231" y="68"/>
                  </a:lnTo>
                  <a:lnTo>
                    <a:pt x="240" y="51"/>
                  </a:lnTo>
                  <a:lnTo>
                    <a:pt x="245" y="41"/>
                  </a:lnTo>
                  <a:lnTo>
                    <a:pt x="252" y="32"/>
                  </a:lnTo>
                  <a:lnTo>
                    <a:pt x="260" y="23"/>
                  </a:lnTo>
                  <a:lnTo>
                    <a:pt x="268" y="16"/>
                  </a:lnTo>
                  <a:lnTo>
                    <a:pt x="279" y="9"/>
                  </a:lnTo>
                  <a:lnTo>
                    <a:pt x="292" y="4"/>
                  </a:lnTo>
                  <a:lnTo>
                    <a:pt x="305" y="1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0" name="Oval 69"/>
          <p:cNvSpPr/>
          <p:nvPr/>
        </p:nvSpPr>
        <p:spPr>
          <a:xfrm>
            <a:off x="4267200" y="4495800"/>
            <a:ext cx="457200" cy="457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43"/>
          <p:cNvGrpSpPr/>
          <p:nvPr/>
        </p:nvGrpSpPr>
        <p:grpSpPr>
          <a:xfrm>
            <a:off x="2895600" y="6222118"/>
            <a:ext cx="3294309" cy="635882"/>
            <a:chOff x="5562600" y="6019800"/>
            <a:chExt cx="3294309" cy="635882"/>
          </a:xfrm>
        </p:grpSpPr>
        <p:sp>
          <p:nvSpPr>
            <p:cNvPr id="71" name="TextBox 70"/>
            <p:cNvSpPr txBox="1"/>
            <p:nvPr/>
          </p:nvSpPr>
          <p:spPr>
            <a:xfrm>
              <a:off x="5562600" y="60198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66"/>
                  </a:solidFill>
                </a:rPr>
                <a:t>Flux:</a:t>
              </a:r>
              <a:endParaRPr lang="en-US" sz="3200" baseline="-25000" dirty="0">
                <a:solidFill>
                  <a:srgbClr val="FF0066"/>
                </a:solidFill>
              </a:endParaRPr>
            </a:p>
          </p:txBody>
        </p:sp>
        <p:grpSp>
          <p:nvGrpSpPr>
            <p:cNvPr id="8" name="Group 2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29400" y="6096000"/>
              <a:ext cx="2227509" cy="559682"/>
              <a:chOff x="4353" y="4077"/>
              <a:chExt cx="8935" cy="2245"/>
            </a:xfrm>
            <a:solidFill>
              <a:srgbClr val="FF0066"/>
            </a:solidFill>
          </p:grpSpPr>
          <p:sp>
            <p:nvSpPr>
              <p:cNvPr id="73" name="Freeform 23"/>
              <p:cNvSpPr>
                <a:spLocks/>
              </p:cNvSpPr>
              <p:nvPr/>
            </p:nvSpPr>
            <p:spPr bwMode="auto">
              <a:xfrm>
                <a:off x="4353" y="4628"/>
                <a:ext cx="1134" cy="1524"/>
              </a:xfrm>
              <a:custGeom>
                <a:avLst/>
                <a:gdLst/>
                <a:ahLst/>
                <a:cxnLst>
                  <a:cxn ang="0">
                    <a:pos x="481" y="6"/>
                  </a:cxn>
                  <a:cxn ang="0">
                    <a:pos x="580" y="55"/>
                  </a:cxn>
                  <a:cxn ang="0">
                    <a:pos x="653" y="143"/>
                  </a:cxn>
                  <a:cxn ang="0">
                    <a:pos x="706" y="255"/>
                  </a:cxn>
                  <a:cxn ang="0">
                    <a:pos x="765" y="462"/>
                  </a:cxn>
                  <a:cxn ang="0">
                    <a:pos x="790" y="623"/>
                  </a:cxn>
                  <a:cxn ang="0">
                    <a:pos x="793" y="730"/>
                  </a:cxn>
                  <a:cxn ang="0">
                    <a:pos x="925" y="380"/>
                  </a:cxn>
                  <a:cxn ang="0">
                    <a:pos x="1077" y="39"/>
                  </a:cxn>
                  <a:cxn ang="0">
                    <a:pos x="1094" y="24"/>
                  </a:cxn>
                  <a:cxn ang="0">
                    <a:pos x="1120" y="27"/>
                  </a:cxn>
                  <a:cxn ang="0">
                    <a:pos x="1128" y="33"/>
                  </a:cxn>
                  <a:cxn ang="0">
                    <a:pos x="1134" y="45"/>
                  </a:cxn>
                  <a:cxn ang="0">
                    <a:pos x="1120" y="85"/>
                  </a:cxn>
                  <a:cxn ang="0">
                    <a:pos x="1094" y="137"/>
                  </a:cxn>
                  <a:cxn ang="0">
                    <a:pos x="1021" y="298"/>
                  </a:cxn>
                  <a:cxn ang="0">
                    <a:pos x="940" y="496"/>
                  </a:cxn>
                  <a:cxn ang="0">
                    <a:pos x="864" y="702"/>
                  </a:cxn>
                  <a:cxn ang="0">
                    <a:pos x="802" y="891"/>
                  </a:cxn>
                  <a:cxn ang="0">
                    <a:pos x="776" y="1034"/>
                  </a:cxn>
                  <a:cxn ang="0">
                    <a:pos x="751" y="1177"/>
                  </a:cxn>
                  <a:cxn ang="0">
                    <a:pos x="703" y="1384"/>
                  </a:cxn>
                  <a:cxn ang="0">
                    <a:pos x="672" y="1487"/>
                  </a:cxn>
                  <a:cxn ang="0">
                    <a:pos x="636" y="1524"/>
                  </a:cxn>
                  <a:cxn ang="0">
                    <a:pos x="619" y="1515"/>
                  </a:cxn>
                  <a:cxn ang="0">
                    <a:pos x="608" y="1481"/>
                  </a:cxn>
                  <a:cxn ang="0">
                    <a:pos x="616" y="1414"/>
                  </a:cxn>
                  <a:cxn ang="0">
                    <a:pos x="639" y="1305"/>
                  </a:cxn>
                  <a:cxn ang="0">
                    <a:pos x="670" y="1174"/>
                  </a:cxn>
                  <a:cxn ang="0">
                    <a:pos x="703" y="1043"/>
                  </a:cxn>
                  <a:cxn ang="0">
                    <a:pos x="726" y="961"/>
                  </a:cxn>
                  <a:cxn ang="0">
                    <a:pos x="740" y="906"/>
                  </a:cxn>
                  <a:cxn ang="0">
                    <a:pos x="748" y="818"/>
                  </a:cxn>
                  <a:cxn ang="0">
                    <a:pos x="745" y="663"/>
                  </a:cxn>
                  <a:cxn ang="0">
                    <a:pos x="726" y="502"/>
                  </a:cxn>
                  <a:cxn ang="0">
                    <a:pos x="695" y="392"/>
                  </a:cxn>
                  <a:cxn ang="0">
                    <a:pos x="641" y="295"/>
                  </a:cxn>
                  <a:cxn ang="0">
                    <a:pos x="566" y="216"/>
                  </a:cxn>
                  <a:cxn ang="0">
                    <a:pos x="461" y="173"/>
                  </a:cxn>
                  <a:cxn ang="0">
                    <a:pos x="386" y="167"/>
                  </a:cxn>
                  <a:cxn ang="0">
                    <a:pos x="338" y="173"/>
                  </a:cxn>
                  <a:cxn ang="0">
                    <a:pos x="270" y="192"/>
                  </a:cxn>
                  <a:cxn ang="0">
                    <a:pos x="191" y="237"/>
                  </a:cxn>
                  <a:cxn ang="0">
                    <a:pos x="116" y="316"/>
                  </a:cxn>
                  <a:cxn ang="0">
                    <a:pos x="56" y="438"/>
                  </a:cxn>
                  <a:cxn ang="0">
                    <a:pos x="45" y="447"/>
                  </a:cxn>
                  <a:cxn ang="0">
                    <a:pos x="14" y="444"/>
                  </a:cxn>
                  <a:cxn ang="0">
                    <a:pos x="0" y="423"/>
                  </a:cxn>
                  <a:cxn ang="0">
                    <a:pos x="14" y="359"/>
                  </a:cxn>
                  <a:cxn ang="0">
                    <a:pos x="59" y="265"/>
                  </a:cxn>
                  <a:cxn ang="0">
                    <a:pos x="130" y="158"/>
                  </a:cxn>
                  <a:cxn ang="0">
                    <a:pos x="228" y="67"/>
                  </a:cxn>
                  <a:cxn ang="0">
                    <a:pos x="352" y="9"/>
                  </a:cxn>
                </a:cxnLst>
                <a:rect l="0" t="0" r="r" b="b"/>
                <a:pathLst>
                  <a:path w="1134" h="1524">
                    <a:moveTo>
                      <a:pt x="422" y="0"/>
                    </a:moveTo>
                    <a:lnTo>
                      <a:pt x="481" y="6"/>
                    </a:lnTo>
                    <a:lnTo>
                      <a:pt x="535" y="24"/>
                    </a:lnTo>
                    <a:lnTo>
                      <a:pt x="580" y="55"/>
                    </a:lnTo>
                    <a:lnTo>
                      <a:pt x="619" y="94"/>
                    </a:lnTo>
                    <a:lnTo>
                      <a:pt x="653" y="143"/>
                    </a:lnTo>
                    <a:lnTo>
                      <a:pt x="684" y="198"/>
                    </a:lnTo>
                    <a:lnTo>
                      <a:pt x="706" y="255"/>
                    </a:lnTo>
                    <a:lnTo>
                      <a:pt x="743" y="365"/>
                    </a:lnTo>
                    <a:lnTo>
                      <a:pt x="765" y="462"/>
                    </a:lnTo>
                    <a:lnTo>
                      <a:pt x="782" y="550"/>
                    </a:lnTo>
                    <a:lnTo>
                      <a:pt x="790" y="623"/>
                    </a:lnTo>
                    <a:lnTo>
                      <a:pt x="793" y="684"/>
                    </a:lnTo>
                    <a:lnTo>
                      <a:pt x="793" y="730"/>
                    </a:lnTo>
                    <a:lnTo>
                      <a:pt x="858" y="553"/>
                    </a:lnTo>
                    <a:lnTo>
                      <a:pt x="925" y="380"/>
                    </a:lnTo>
                    <a:lnTo>
                      <a:pt x="999" y="207"/>
                    </a:lnTo>
                    <a:lnTo>
                      <a:pt x="1077" y="39"/>
                    </a:lnTo>
                    <a:lnTo>
                      <a:pt x="1089" y="27"/>
                    </a:lnTo>
                    <a:lnTo>
                      <a:pt x="1094" y="24"/>
                    </a:lnTo>
                    <a:lnTo>
                      <a:pt x="1114" y="24"/>
                    </a:lnTo>
                    <a:lnTo>
                      <a:pt x="1120" y="27"/>
                    </a:lnTo>
                    <a:lnTo>
                      <a:pt x="1125" y="27"/>
                    </a:lnTo>
                    <a:lnTo>
                      <a:pt x="1128" y="33"/>
                    </a:lnTo>
                    <a:lnTo>
                      <a:pt x="1134" y="36"/>
                    </a:lnTo>
                    <a:lnTo>
                      <a:pt x="1134" y="45"/>
                    </a:lnTo>
                    <a:lnTo>
                      <a:pt x="1131" y="61"/>
                    </a:lnTo>
                    <a:lnTo>
                      <a:pt x="1120" y="85"/>
                    </a:lnTo>
                    <a:lnTo>
                      <a:pt x="1105" y="112"/>
                    </a:lnTo>
                    <a:lnTo>
                      <a:pt x="1094" y="137"/>
                    </a:lnTo>
                    <a:lnTo>
                      <a:pt x="1060" y="213"/>
                    </a:lnTo>
                    <a:lnTo>
                      <a:pt x="1021" y="298"/>
                    </a:lnTo>
                    <a:lnTo>
                      <a:pt x="982" y="395"/>
                    </a:lnTo>
                    <a:lnTo>
                      <a:pt x="940" y="496"/>
                    </a:lnTo>
                    <a:lnTo>
                      <a:pt x="900" y="599"/>
                    </a:lnTo>
                    <a:lnTo>
                      <a:pt x="864" y="702"/>
                    </a:lnTo>
                    <a:lnTo>
                      <a:pt x="830" y="800"/>
                    </a:lnTo>
                    <a:lnTo>
                      <a:pt x="802" y="891"/>
                    </a:lnTo>
                    <a:lnTo>
                      <a:pt x="785" y="982"/>
                    </a:lnTo>
                    <a:lnTo>
                      <a:pt x="776" y="1034"/>
                    </a:lnTo>
                    <a:lnTo>
                      <a:pt x="765" y="1098"/>
                    </a:lnTo>
                    <a:lnTo>
                      <a:pt x="751" y="1177"/>
                    </a:lnTo>
                    <a:lnTo>
                      <a:pt x="731" y="1274"/>
                    </a:lnTo>
                    <a:lnTo>
                      <a:pt x="703" y="1384"/>
                    </a:lnTo>
                    <a:lnTo>
                      <a:pt x="686" y="1442"/>
                    </a:lnTo>
                    <a:lnTo>
                      <a:pt x="672" y="1487"/>
                    </a:lnTo>
                    <a:lnTo>
                      <a:pt x="655" y="1515"/>
                    </a:lnTo>
                    <a:lnTo>
                      <a:pt x="636" y="1524"/>
                    </a:lnTo>
                    <a:lnTo>
                      <a:pt x="627" y="1521"/>
                    </a:lnTo>
                    <a:lnTo>
                      <a:pt x="619" y="1515"/>
                    </a:lnTo>
                    <a:lnTo>
                      <a:pt x="608" y="1496"/>
                    </a:lnTo>
                    <a:lnTo>
                      <a:pt x="608" y="1481"/>
                    </a:lnTo>
                    <a:lnTo>
                      <a:pt x="610" y="1454"/>
                    </a:lnTo>
                    <a:lnTo>
                      <a:pt x="616" y="1414"/>
                    </a:lnTo>
                    <a:lnTo>
                      <a:pt x="627" y="1366"/>
                    </a:lnTo>
                    <a:lnTo>
                      <a:pt x="639" y="1305"/>
                    </a:lnTo>
                    <a:lnTo>
                      <a:pt x="653" y="1241"/>
                    </a:lnTo>
                    <a:lnTo>
                      <a:pt x="670" y="1174"/>
                    </a:lnTo>
                    <a:lnTo>
                      <a:pt x="686" y="1110"/>
                    </a:lnTo>
                    <a:lnTo>
                      <a:pt x="703" y="1043"/>
                    </a:lnTo>
                    <a:lnTo>
                      <a:pt x="720" y="985"/>
                    </a:lnTo>
                    <a:lnTo>
                      <a:pt x="726" y="961"/>
                    </a:lnTo>
                    <a:lnTo>
                      <a:pt x="734" y="937"/>
                    </a:lnTo>
                    <a:lnTo>
                      <a:pt x="740" y="906"/>
                    </a:lnTo>
                    <a:lnTo>
                      <a:pt x="745" y="867"/>
                    </a:lnTo>
                    <a:lnTo>
                      <a:pt x="748" y="818"/>
                    </a:lnTo>
                    <a:lnTo>
                      <a:pt x="748" y="712"/>
                    </a:lnTo>
                    <a:lnTo>
                      <a:pt x="745" y="663"/>
                    </a:lnTo>
                    <a:lnTo>
                      <a:pt x="743" y="611"/>
                    </a:lnTo>
                    <a:lnTo>
                      <a:pt x="726" y="502"/>
                    </a:lnTo>
                    <a:lnTo>
                      <a:pt x="712" y="447"/>
                    </a:lnTo>
                    <a:lnTo>
                      <a:pt x="695" y="392"/>
                    </a:lnTo>
                    <a:lnTo>
                      <a:pt x="670" y="341"/>
                    </a:lnTo>
                    <a:lnTo>
                      <a:pt x="641" y="295"/>
                    </a:lnTo>
                    <a:lnTo>
                      <a:pt x="608" y="252"/>
                    </a:lnTo>
                    <a:lnTo>
                      <a:pt x="566" y="216"/>
                    </a:lnTo>
                    <a:lnTo>
                      <a:pt x="518" y="192"/>
                    </a:lnTo>
                    <a:lnTo>
                      <a:pt x="461" y="173"/>
                    </a:lnTo>
                    <a:lnTo>
                      <a:pt x="397" y="167"/>
                    </a:lnTo>
                    <a:lnTo>
                      <a:pt x="386" y="167"/>
                    </a:lnTo>
                    <a:lnTo>
                      <a:pt x="366" y="170"/>
                    </a:lnTo>
                    <a:lnTo>
                      <a:pt x="338" y="173"/>
                    </a:lnTo>
                    <a:lnTo>
                      <a:pt x="307" y="179"/>
                    </a:lnTo>
                    <a:lnTo>
                      <a:pt x="270" y="192"/>
                    </a:lnTo>
                    <a:lnTo>
                      <a:pt x="231" y="210"/>
                    </a:lnTo>
                    <a:lnTo>
                      <a:pt x="191" y="237"/>
                    </a:lnTo>
                    <a:lnTo>
                      <a:pt x="152" y="271"/>
                    </a:lnTo>
                    <a:lnTo>
                      <a:pt x="116" y="316"/>
                    </a:lnTo>
                    <a:lnTo>
                      <a:pt x="82" y="371"/>
                    </a:lnTo>
                    <a:lnTo>
                      <a:pt x="56" y="438"/>
                    </a:lnTo>
                    <a:lnTo>
                      <a:pt x="51" y="435"/>
                    </a:lnTo>
                    <a:lnTo>
                      <a:pt x="45" y="447"/>
                    </a:lnTo>
                    <a:lnTo>
                      <a:pt x="28" y="447"/>
                    </a:lnTo>
                    <a:lnTo>
                      <a:pt x="14" y="444"/>
                    </a:lnTo>
                    <a:lnTo>
                      <a:pt x="3" y="438"/>
                    </a:lnTo>
                    <a:lnTo>
                      <a:pt x="0" y="423"/>
                    </a:lnTo>
                    <a:lnTo>
                      <a:pt x="3" y="398"/>
                    </a:lnTo>
                    <a:lnTo>
                      <a:pt x="14" y="359"/>
                    </a:lnTo>
                    <a:lnTo>
                      <a:pt x="34" y="316"/>
                    </a:lnTo>
                    <a:lnTo>
                      <a:pt x="59" y="265"/>
                    </a:lnTo>
                    <a:lnTo>
                      <a:pt x="90" y="213"/>
                    </a:lnTo>
                    <a:lnTo>
                      <a:pt x="130" y="158"/>
                    </a:lnTo>
                    <a:lnTo>
                      <a:pt x="177" y="109"/>
                    </a:lnTo>
                    <a:lnTo>
                      <a:pt x="228" y="67"/>
                    </a:lnTo>
                    <a:lnTo>
                      <a:pt x="287" y="30"/>
                    </a:lnTo>
                    <a:lnTo>
                      <a:pt x="352" y="9"/>
                    </a:lnTo>
                    <a:lnTo>
                      <a:pt x="4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4"/>
              <p:cNvSpPr>
                <a:spLocks noEditPoints="1"/>
              </p:cNvSpPr>
              <p:nvPr/>
            </p:nvSpPr>
            <p:spPr bwMode="auto">
              <a:xfrm>
                <a:off x="5506" y="4902"/>
                <a:ext cx="464" cy="1101"/>
              </a:xfrm>
              <a:custGeom>
                <a:avLst/>
                <a:gdLst/>
                <a:ahLst/>
                <a:cxnLst>
                  <a:cxn ang="0">
                    <a:pos x="267" y="368"/>
                  </a:cxn>
                  <a:cxn ang="0">
                    <a:pos x="335" y="419"/>
                  </a:cxn>
                  <a:cxn ang="0">
                    <a:pos x="363" y="501"/>
                  </a:cxn>
                  <a:cxn ang="0">
                    <a:pos x="357" y="553"/>
                  </a:cxn>
                  <a:cxn ang="0">
                    <a:pos x="332" y="632"/>
                  </a:cxn>
                  <a:cxn ang="0">
                    <a:pos x="293" y="739"/>
                  </a:cxn>
                  <a:cxn ang="0">
                    <a:pos x="234" y="891"/>
                  </a:cxn>
                  <a:cxn ang="0">
                    <a:pos x="211" y="997"/>
                  </a:cxn>
                  <a:cxn ang="0">
                    <a:pos x="217" y="1040"/>
                  </a:cxn>
                  <a:cxn ang="0">
                    <a:pos x="248" y="1055"/>
                  </a:cxn>
                  <a:cxn ang="0">
                    <a:pos x="321" y="1022"/>
                  </a:cxn>
                  <a:cxn ang="0">
                    <a:pos x="386" y="924"/>
                  </a:cxn>
                  <a:cxn ang="0">
                    <a:pos x="414" y="848"/>
                  </a:cxn>
                  <a:cxn ang="0">
                    <a:pos x="419" y="839"/>
                  </a:cxn>
                  <a:cxn ang="0">
                    <a:pos x="433" y="830"/>
                  </a:cxn>
                  <a:cxn ang="0">
                    <a:pos x="453" y="833"/>
                  </a:cxn>
                  <a:cxn ang="0">
                    <a:pos x="464" y="842"/>
                  </a:cxn>
                  <a:cxn ang="0">
                    <a:pos x="462" y="866"/>
                  </a:cxn>
                  <a:cxn ang="0">
                    <a:pos x="442" y="927"/>
                  </a:cxn>
                  <a:cxn ang="0">
                    <a:pos x="400" y="1003"/>
                  </a:cxn>
                  <a:cxn ang="0">
                    <a:pos x="335" y="1073"/>
                  </a:cxn>
                  <a:cxn ang="0">
                    <a:pos x="245" y="1101"/>
                  </a:cxn>
                  <a:cxn ang="0">
                    <a:pos x="158" y="1073"/>
                  </a:cxn>
                  <a:cxn ang="0">
                    <a:pos x="107" y="1003"/>
                  </a:cxn>
                  <a:cxn ang="0">
                    <a:pos x="104" y="924"/>
                  </a:cxn>
                  <a:cxn ang="0">
                    <a:pos x="208" y="629"/>
                  </a:cxn>
                  <a:cxn ang="0">
                    <a:pos x="239" y="550"/>
                  </a:cxn>
                  <a:cxn ang="0">
                    <a:pos x="253" y="501"/>
                  </a:cxn>
                  <a:cxn ang="0">
                    <a:pos x="256" y="465"/>
                  </a:cxn>
                  <a:cxn ang="0">
                    <a:pos x="245" y="419"/>
                  </a:cxn>
                  <a:cxn ang="0">
                    <a:pos x="220" y="407"/>
                  </a:cxn>
                  <a:cxn ang="0">
                    <a:pos x="161" y="428"/>
                  </a:cxn>
                  <a:cxn ang="0">
                    <a:pos x="104" y="492"/>
                  </a:cxn>
                  <a:cxn ang="0">
                    <a:pos x="57" y="608"/>
                  </a:cxn>
                  <a:cxn ang="0">
                    <a:pos x="51" y="623"/>
                  </a:cxn>
                  <a:cxn ang="0">
                    <a:pos x="40" y="632"/>
                  </a:cxn>
                  <a:cxn ang="0">
                    <a:pos x="14" y="629"/>
                  </a:cxn>
                  <a:cxn ang="0">
                    <a:pos x="0" y="620"/>
                  </a:cxn>
                  <a:cxn ang="0">
                    <a:pos x="3" y="596"/>
                  </a:cxn>
                  <a:cxn ang="0">
                    <a:pos x="23" y="535"/>
                  </a:cxn>
                  <a:cxn ang="0">
                    <a:pos x="68" y="456"/>
                  </a:cxn>
                  <a:cxn ang="0">
                    <a:pos x="132" y="389"/>
                  </a:cxn>
                  <a:cxn ang="0">
                    <a:pos x="222" y="362"/>
                  </a:cxn>
                  <a:cxn ang="0">
                    <a:pos x="383" y="3"/>
                  </a:cxn>
                  <a:cxn ang="0">
                    <a:pos x="414" y="30"/>
                  </a:cxn>
                  <a:cxn ang="0">
                    <a:pos x="422" y="60"/>
                  </a:cxn>
                  <a:cxn ang="0">
                    <a:pos x="417" y="97"/>
                  </a:cxn>
                  <a:cxn ang="0">
                    <a:pos x="369" y="146"/>
                  </a:cxn>
                  <a:cxn ang="0">
                    <a:pos x="310" y="149"/>
                  </a:cxn>
                  <a:cxn ang="0">
                    <a:pos x="279" y="112"/>
                  </a:cxn>
                  <a:cxn ang="0">
                    <a:pos x="284" y="54"/>
                  </a:cxn>
                  <a:cxn ang="0">
                    <a:pos x="329" y="6"/>
                  </a:cxn>
                </a:cxnLst>
                <a:rect l="0" t="0" r="r" b="b"/>
                <a:pathLst>
                  <a:path w="464" h="1101">
                    <a:moveTo>
                      <a:pt x="222" y="362"/>
                    </a:moveTo>
                    <a:lnTo>
                      <a:pt x="267" y="368"/>
                    </a:lnTo>
                    <a:lnTo>
                      <a:pt x="307" y="389"/>
                    </a:lnTo>
                    <a:lnTo>
                      <a:pt x="335" y="419"/>
                    </a:lnTo>
                    <a:lnTo>
                      <a:pt x="355" y="459"/>
                    </a:lnTo>
                    <a:lnTo>
                      <a:pt x="363" y="501"/>
                    </a:lnTo>
                    <a:lnTo>
                      <a:pt x="360" y="529"/>
                    </a:lnTo>
                    <a:lnTo>
                      <a:pt x="357" y="553"/>
                    </a:lnTo>
                    <a:lnTo>
                      <a:pt x="352" y="568"/>
                    </a:lnTo>
                    <a:lnTo>
                      <a:pt x="332" y="632"/>
                    </a:lnTo>
                    <a:lnTo>
                      <a:pt x="304" y="705"/>
                    </a:lnTo>
                    <a:lnTo>
                      <a:pt x="293" y="739"/>
                    </a:lnTo>
                    <a:lnTo>
                      <a:pt x="284" y="760"/>
                    </a:lnTo>
                    <a:lnTo>
                      <a:pt x="234" y="891"/>
                    </a:lnTo>
                    <a:lnTo>
                      <a:pt x="217" y="946"/>
                    </a:lnTo>
                    <a:lnTo>
                      <a:pt x="211" y="997"/>
                    </a:lnTo>
                    <a:lnTo>
                      <a:pt x="211" y="1022"/>
                    </a:lnTo>
                    <a:lnTo>
                      <a:pt x="217" y="1040"/>
                    </a:lnTo>
                    <a:lnTo>
                      <a:pt x="228" y="1052"/>
                    </a:lnTo>
                    <a:lnTo>
                      <a:pt x="248" y="1055"/>
                    </a:lnTo>
                    <a:lnTo>
                      <a:pt x="284" y="1046"/>
                    </a:lnTo>
                    <a:lnTo>
                      <a:pt x="321" y="1022"/>
                    </a:lnTo>
                    <a:lnTo>
                      <a:pt x="357" y="982"/>
                    </a:lnTo>
                    <a:lnTo>
                      <a:pt x="386" y="924"/>
                    </a:lnTo>
                    <a:lnTo>
                      <a:pt x="411" y="854"/>
                    </a:lnTo>
                    <a:lnTo>
                      <a:pt x="414" y="848"/>
                    </a:lnTo>
                    <a:lnTo>
                      <a:pt x="417" y="845"/>
                    </a:lnTo>
                    <a:lnTo>
                      <a:pt x="419" y="839"/>
                    </a:lnTo>
                    <a:lnTo>
                      <a:pt x="422" y="836"/>
                    </a:lnTo>
                    <a:lnTo>
                      <a:pt x="433" y="830"/>
                    </a:lnTo>
                    <a:lnTo>
                      <a:pt x="447" y="830"/>
                    </a:lnTo>
                    <a:lnTo>
                      <a:pt x="453" y="833"/>
                    </a:lnTo>
                    <a:lnTo>
                      <a:pt x="456" y="833"/>
                    </a:lnTo>
                    <a:lnTo>
                      <a:pt x="464" y="842"/>
                    </a:lnTo>
                    <a:lnTo>
                      <a:pt x="464" y="851"/>
                    </a:lnTo>
                    <a:lnTo>
                      <a:pt x="462" y="866"/>
                    </a:lnTo>
                    <a:lnTo>
                      <a:pt x="453" y="894"/>
                    </a:lnTo>
                    <a:lnTo>
                      <a:pt x="442" y="927"/>
                    </a:lnTo>
                    <a:lnTo>
                      <a:pt x="422" y="964"/>
                    </a:lnTo>
                    <a:lnTo>
                      <a:pt x="400" y="1003"/>
                    </a:lnTo>
                    <a:lnTo>
                      <a:pt x="369" y="1043"/>
                    </a:lnTo>
                    <a:lnTo>
                      <a:pt x="335" y="1073"/>
                    </a:lnTo>
                    <a:lnTo>
                      <a:pt x="293" y="1092"/>
                    </a:lnTo>
                    <a:lnTo>
                      <a:pt x="245" y="1101"/>
                    </a:lnTo>
                    <a:lnTo>
                      <a:pt x="197" y="1095"/>
                    </a:lnTo>
                    <a:lnTo>
                      <a:pt x="158" y="1073"/>
                    </a:lnTo>
                    <a:lnTo>
                      <a:pt x="127" y="1043"/>
                    </a:lnTo>
                    <a:lnTo>
                      <a:pt x="107" y="1003"/>
                    </a:lnTo>
                    <a:lnTo>
                      <a:pt x="99" y="961"/>
                    </a:lnTo>
                    <a:lnTo>
                      <a:pt x="104" y="924"/>
                    </a:lnTo>
                    <a:lnTo>
                      <a:pt x="113" y="891"/>
                    </a:lnTo>
                    <a:lnTo>
                      <a:pt x="208" y="629"/>
                    </a:lnTo>
                    <a:lnTo>
                      <a:pt x="225" y="584"/>
                    </a:lnTo>
                    <a:lnTo>
                      <a:pt x="239" y="550"/>
                    </a:lnTo>
                    <a:lnTo>
                      <a:pt x="248" y="523"/>
                    </a:lnTo>
                    <a:lnTo>
                      <a:pt x="253" y="501"/>
                    </a:lnTo>
                    <a:lnTo>
                      <a:pt x="256" y="483"/>
                    </a:lnTo>
                    <a:lnTo>
                      <a:pt x="256" y="465"/>
                    </a:lnTo>
                    <a:lnTo>
                      <a:pt x="253" y="438"/>
                    </a:lnTo>
                    <a:lnTo>
                      <a:pt x="245" y="419"/>
                    </a:lnTo>
                    <a:lnTo>
                      <a:pt x="234" y="410"/>
                    </a:lnTo>
                    <a:lnTo>
                      <a:pt x="220" y="407"/>
                    </a:lnTo>
                    <a:lnTo>
                      <a:pt x="189" y="413"/>
                    </a:lnTo>
                    <a:lnTo>
                      <a:pt x="161" y="428"/>
                    </a:lnTo>
                    <a:lnTo>
                      <a:pt x="130" y="453"/>
                    </a:lnTo>
                    <a:lnTo>
                      <a:pt x="104" y="492"/>
                    </a:lnTo>
                    <a:lnTo>
                      <a:pt x="79" y="544"/>
                    </a:lnTo>
                    <a:lnTo>
                      <a:pt x="57" y="608"/>
                    </a:lnTo>
                    <a:lnTo>
                      <a:pt x="54" y="617"/>
                    </a:lnTo>
                    <a:lnTo>
                      <a:pt x="51" y="623"/>
                    </a:lnTo>
                    <a:lnTo>
                      <a:pt x="45" y="629"/>
                    </a:lnTo>
                    <a:lnTo>
                      <a:pt x="40" y="632"/>
                    </a:lnTo>
                    <a:lnTo>
                      <a:pt x="20" y="632"/>
                    </a:lnTo>
                    <a:lnTo>
                      <a:pt x="14" y="629"/>
                    </a:lnTo>
                    <a:lnTo>
                      <a:pt x="9" y="629"/>
                    </a:lnTo>
                    <a:lnTo>
                      <a:pt x="0" y="620"/>
                    </a:lnTo>
                    <a:lnTo>
                      <a:pt x="0" y="611"/>
                    </a:lnTo>
                    <a:lnTo>
                      <a:pt x="3" y="596"/>
                    </a:lnTo>
                    <a:lnTo>
                      <a:pt x="12" y="568"/>
                    </a:lnTo>
                    <a:lnTo>
                      <a:pt x="23" y="535"/>
                    </a:lnTo>
                    <a:lnTo>
                      <a:pt x="42" y="495"/>
                    </a:lnTo>
                    <a:lnTo>
                      <a:pt x="68" y="456"/>
                    </a:lnTo>
                    <a:lnTo>
                      <a:pt x="99" y="419"/>
                    </a:lnTo>
                    <a:lnTo>
                      <a:pt x="132" y="389"/>
                    </a:lnTo>
                    <a:lnTo>
                      <a:pt x="175" y="371"/>
                    </a:lnTo>
                    <a:lnTo>
                      <a:pt x="222" y="362"/>
                    </a:lnTo>
                    <a:close/>
                    <a:moveTo>
                      <a:pt x="360" y="0"/>
                    </a:moveTo>
                    <a:lnTo>
                      <a:pt x="383" y="3"/>
                    </a:lnTo>
                    <a:lnTo>
                      <a:pt x="402" y="15"/>
                    </a:lnTo>
                    <a:lnTo>
                      <a:pt x="414" y="30"/>
                    </a:lnTo>
                    <a:lnTo>
                      <a:pt x="419" y="45"/>
                    </a:lnTo>
                    <a:lnTo>
                      <a:pt x="422" y="60"/>
                    </a:lnTo>
                    <a:lnTo>
                      <a:pt x="422" y="64"/>
                    </a:lnTo>
                    <a:lnTo>
                      <a:pt x="417" y="97"/>
                    </a:lnTo>
                    <a:lnTo>
                      <a:pt x="397" y="124"/>
                    </a:lnTo>
                    <a:lnTo>
                      <a:pt x="369" y="146"/>
                    </a:lnTo>
                    <a:lnTo>
                      <a:pt x="338" y="155"/>
                    </a:lnTo>
                    <a:lnTo>
                      <a:pt x="310" y="149"/>
                    </a:lnTo>
                    <a:lnTo>
                      <a:pt x="290" y="133"/>
                    </a:lnTo>
                    <a:lnTo>
                      <a:pt x="279" y="112"/>
                    </a:lnTo>
                    <a:lnTo>
                      <a:pt x="276" y="88"/>
                    </a:lnTo>
                    <a:lnTo>
                      <a:pt x="284" y="54"/>
                    </a:lnTo>
                    <a:lnTo>
                      <a:pt x="304" y="24"/>
                    </a:lnTo>
                    <a:lnTo>
                      <a:pt x="329" y="6"/>
                    </a:lnTo>
                    <a:lnTo>
                      <a:pt x="3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5"/>
              <p:cNvSpPr>
                <a:spLocks noEditPoints="1"/>
              </p:cNvSpPr>
              <p:nvPr/>
            </p:nvSpPr>
            <p:spPr bwMode="auto">
              <a:xfrm>
                <a:off x="6032" y="4902"/>
                <a:ext cx="667" cy="1420"/>
              </a:xfrm>
              <a:custGeom>
                <a:avLst/>
                <a:gdLst/>
                <a:ahLst/>
                <a:cxnLst>
                  <a:cxn ang="0">
                    <a:pos x="492" y="371"/>
                  </a:cxn>
                  <a:cxn ang="0">
                    <a:pos x="563" y="407"/>
                  </a:cxn>
                  <a:cxn ang="0">
                    <a:pos x="605" y="474"/>
                  </a:cxn>
                  <a:cxn ang="0">
                    <a:pos x="608" y="547"/>
                  </a:cxn>
                  <a:cxn ang="0">
                    <a:pos x="467" y="1162"/>
                  </a:cxn>
                  <a:cxn ang="0">
                    <a:pos x="419" y="1274"/>
                  </a:cxn>
                  <a:cxn ang="0">
                    <a:pos x="346" y="1353"/>
                  </a:cxn>
                  <a:cxn ang="0">
                    <a:pos x="262" y="1399"/>
                  </a:cxn>
                  <a:cxn ang="0">
                    <a:pos x="186" y="1417"/>
                  </a:cxn>
                  <a:cxn ang="0">
                    <a:pos x="101" y="1414"/>
                  </a:cxn>
                  <a:cxn ang="0">
                    <a:pos x="28" y="1381"/>
                  </a:cxn>
                  <a:cxn ang="0">
                    <a:pos x="0" y="1314"/>
                  </a:cxn>
                  <a:cxn ang="0">
                    <a:pos x="26" y="1247"/>
                  </a:cxn>
                  <a:cxn ang="0">
                    <a:pos x="87" y="1219"/>
                  </a:cxn>
                  <a:cxn ang="0">
                    <a:pos x="127" y="1235"/>
                  </a:cxn>
                  <a:cxn ang="0">
                    <a:pos x="144" y="1280"/>
                  </a:cxn>
                  <a:cxn ang="0">
                    <a:pos x="132" y="1320"/>
                  </a:cxn>
                  <a:cxn ang="0">
                    <a:pos x="93" y="1359"/>
                  </a:cxn>
                  <a:cxn ang="0">
                    <a:pos x="146" y="1371"/>
                  </a:cxn>
                  <a:cxn ang="0">
                    <a:pos x="234" y="1344"/>
                  </a:cxn>
                  <a:cxn ang="0">
                    <a:pos x="304" y="1268"/>
                  </a:cxn>
                  <a:cxn ang="0">
                    <a:pos x="343" y="1165"/>
                  </a:cxn>
                  <a:cxn ang="0">
                    <a:pos x="492" y="514"/>
                  </a:cxn>
                  <a:cxn ang="0">
                    <a:pos x="492" y="453"/>
                  </a:cxn>
                  <a:cxn ang="0">
                    <a:pos x="467" y="413"/>
                  </a:cxn>
                  <a:cxn ang="0">
                    <a:pos x="400" y="416"/>
                  </a:cxn>
                  <a:cxn ang="0">
                    <a:pos x="321" y="471"/>
                  </a:cxn>
                  <a:cxn ang="0">
                    <a:pos x="262" y="556"/>
                  </a:cxn>
                  <a:cxn ang="0">
                    <a:pos x="231" y="626"/>
                  </a:cxn>
                  <a:cxn ang="0">
                    <a:pos x="222" y="632"/>
                  </a:cxn>
                  <a:cxn ang="0">
                    <a:pos x="200" y="635"/>
                  </a:cxn>
                  <a:cxn ang="0">
                    <a:pos x="189" y="632"/>
                  </a:cxn>
                  <a:cxn ang="0">
                    <a:pos x="180" y="614"/>
                  </a:cxn>
                  <a:cxn ang="0">
                    <a:pos x="194" y="571"/>
                  </a:cxn>
                  <a:cxn ang="0">
                    <a:pos x="236" y="501"/>
                  </a:cxn>
                  <a:cxn ang="0">
                    <a:pos x="304" y="422"/>
                  </a:cxn>
                  <a:cxn ang="0">
                    <a:pos x="394" y="374"/>
                  </a:cxn>
                  <a:cxn ang="0">
                    <a:pos x="605" y="0"/>
                  </a:cxn>
                  <a:cxn ang="0">
                    <a:pos x="653" y="18"/>
                  </a:cxn>
                  <a:cxn ang="0">
                    <a:pos x="667" y="60"/>
                  </a:cxn>
                  <a:cxn ang="0">
                    <a:pos x="658" y="97"/>
                  </a:cxn>
                  <a:cxn ang="0">
                    <a:pos x="613" y="149"/>
                  </a:cxn>
                  <a:cxn ang="0">
                    <a:pos x="560" y="152"/>
                  </a:cxn>
                  <a:cxn ang="0">
                    <a:pos x="529" y="124"/>
                  </a:cxn>
                  <a:cxn ang="0">
                    <a:pos x="520" y="88"/>
                  </a:cxn>
                  <a:cxn ang="0">
                    <a:pos x="546" y="27"/>
                  </a:cxn>
                  <a:cxn ang="0">
                    <a:pos x="605" y="0"/>
                  </a:cxn>
                </a:cxnLst>
                <a:rect l="0" t="0" r="r" b="b"/>
                <a:pathLst>
                  <a:path w="667" h="1420">
                    <a:moveTo>
                      <a:pt x="447" y="365"/>
                    </a:moveTo>
                    <a:lnTo>
                      <a:pt x="492" y="371"/>
                    </a:lnTo>
                    <a:lnTo>
                      <a:pt x="532" y="383"/>
                    </a:lnTo>
                    <a:lnTo>
                      <a:pt x="563" y="407"/>
                    </a:lnTo>
                    <a:lnTo>
                      <a:pt x="588" y="438"/>
                    </a:lnTo>
                    <a:lnTo>
                      <a:pt x="605" y="474"/>
                    </a:lnTo>
                    <a:lnTo>
                      <a:pt x="610" y="517"/>
                    </a:lnTo>
                    <a:lnTo>
                      <a:pt x="608" y="547"/>
                    </a:lnTo>
                    <a:lnTo>
                      <a:pt x="605" y="574"/>
                    </a:lnTo>
                    <a:lnTo>
                      <a:pt x="467" y="1162"/>
                    </a:lnTo>
                    <a:lnTo>
                      <a:pt x="447" y="1222"/>
                    </a:lnTo>
                    <a:lnTo>
                      <a:pt x="419" y="1274"/>
                    </a:lnTo>
                    <a:lnTo>
                      <a:pt x="385" y="1317"/>
                    </a:lnTo>
                    <a:lnTo>
                      <a:pt x="346" y="1353"/>
                    </a:lnTo>
                    <a:lnTo>
                      <a:pt x="304" y="1378"/>
                    </a:lnTo>
                    <a:lnTo>
                      <a:pt x="262" y="1399"/>
                    </a:lnTo>
                    <a:lnTo>
                      <a:pt x="222" y="1411"/>
                    </a:lnTo>
                    <a:lnTo>
                      <a:pt x="186" y="1417"/>
                    </a:lnTo>
                    <a:lnTo>
                      <a:pt x="152" y="1420"/>
                    </a:lnTo>
                    <a:lnTo>
                      <a:pt x="101" y="1414"/>
                    </a:lnTo>
                    <a:lnTo>
                      <a:pt x="59" y="1402"/>
                    </a:lnTo>
                    <a:lnTo>
                      <a:pt x="28" y="1381"/>
                    </a:lnTo>
                    <a:lnTo>
                      <a:pt x="9" y="1350"/>
                    </a:lnTo>
                    <a:lnTo>
                      <a:pt x="0" y="1314"/>
                    </a:lnTo>
                    <a:lnTo>
                      <a:pt x="6" y="1277"/>
                    </a:lnTo>
                    <a:lnTo>
                      <a:pt x="26" y="1247"/>
                    </a:lnTo>
                    <a:lnTo>
                      <a:pt x="54" y="1225"/>
                    </a:lnTo>
                    <a:lnTo>
                      <a:pt x="87" y="1219"/>
                    </a:lnTo>
                    <a:lnTo>
                      <a:pt x="107" y="1222"/>
                    </a:lnTo>
                    <a:lnTo>
                      <a:pt x="127" y="1235"/>
                    </a:lnTo>
                    <a:lnTo>
                      <a:pt x="138" y="1253"/>
                    </a:lnTo>
                    <a:lnTo>
                      <a:pt x="144" y="1280"/>
                    </a:lnTo>
                    <a:lnTo>
                      <a:pt x="141" y="1298"/>
                    </a:lnTo>
                    <a:lnTo>
                      <a:pt x="132" y="1320"/>
                    </a:lnTo>
                    <a:lnTo>
                      <a:pt x="118" y="1341"/>
                    </a:lnTo>
                    <a:lnTo>
                      <a:pt x="93" y="1359"/>
                    </a:lnTo>
                    <a:lnTo>
                      <a:pt x="118" y="1368"/>
                    </a:lnTo>
                    <a:lnTo>
                      <a:pt x="146" y="1371"/>
                    </a:lnTo>
                    <a:lnTo>
                      <a:pt x="191" y="1365"/>
                    </a:lnTo>
                    <a:lnTo>
                      <a:pt x="234" y="1344"/>
                    </a:lnTo>
                    <a:lnTo>
                      <a:pt x="270" y="1311"/>
                    </a:lnTo>
                    <a:lnTo>
                      <a:pt x="304" y="1268"/>
                    </a:lnTo>
                    <a:lnTo>
                      <a:pt x="326" y="1219"/>
                    </a:lnTo>
                    <a:lnTo>
                      <a:pt x="343" y="1165"/>
                    </a:lnTo>
                    <a:lnTo>
                      <a:pt x="492" y="538"/>
                    </a:lnTo>
                    <a:lnTo>
                      <a:pt x="492" y="514"/>
                    </a:lnTo>
                    <a:lnTo>
                      <a:pt x="495" y="486"/>
                    </a:lnTo>
                    <a:lnTo>
                      <a:pt x="492" y="453"/>
                    </a:lnTo>
                    <a:lnTo>
                      <a:pt x="484" y="428"/>
                    </a:lnTo>
                    <a:lnTo>
                      <a:pt x="467" y="413"/>
                    </a:lnTo>
                    <a:lnTo>
                      <a:pt x="445" y="407"/>
                    </a:lnTo>
                    <a:lnTo>
                      <a:pt x="400" y="416"/>
                    </a:lnTo>
                    <a:lnTo>
                      <a:pt x="360" y="438"/>
                    </a:lnTo>
                    <a:lnTo>
                      <a:pt x="321" y="471"/>
                    </a:lnTo>
                    <a:lnTo>
                      <a:pt x="290" y="511"/>
                    </a:lnTo>
                    <a:lnTo>
                      <a:pt x="262" y="556"/>
                    </a:lnTo>
                    <a:lnTo>
                      <a:pt x="234" y="617"/>
                    </a:lnTo>
                    <a:lnTo>
                      <a:pt x="231" y="626"/>
                    </a:lnTo>
                    <a:lnTo>
                      <a:pt x="225" y="629"/>
                    </a:lnTo>
                    <a:lnTo>
                      <a:pt x="222" y="632"/>
                    </a:lnTo>
                    <a:lnTo>
                      <a:pt x="217" y="635"/>
                    </a:lnTo>
                    <a:lnTo>
                      <a:pt x="200" y="635"/>
                    </a:lnTo>
                    <a:lnTo>
                      <a:pt x="194" y="632"/>
                    </a:lnTo>
                    <a:lnTo>
                      <a:pt x="189" y="632"/>
                    </a:lnTo>
                    <a:lnTo>
                      <a:pt x="180" y="623"/>
                    </a:lnTo>
                    <a:lnTo>
                      <a:pt x="180" y="614"/>
                    </a:lnTo>
                    <a:lnTo>
                      <a:pt x="183" y="599"/>
                    </a:lnTo>
                    <a:lnTo>
                      <a:pt x="194" y="571"/>
                    </a:lnTo>
                    <a:lnTo>
                      <a:pt x="211" y="538"/>
                    </a:lnTo>
                    <a:lnTo>
                      <a:pt x="236" y="501"/>
                    </a:lnTo>
                    <a:lnTo>
                      <a:pt x="267" y="462"/>
                    </a:lnTo>
                    <a:lnTo>
                      <a:pt x="304" y="422"/>
                    </a:lnTo>
                    <a:lnTo>
                      <a:pt x="346" y="392"/>
                    </a:lnTo>
                    <a:lnTo>
                      <a:pt x="394" y="374"/>
                    </a:lnTo>
                    <a:lnTo>
                      <a:pt x="447" y="365"/>
                    </a:lnTo>
                    <a:close/>
                    <a:moveTo>
                      <a:pt x="605" y="0"/>
                    </a:moveTo>
                    <a:lnTo>
                      <a:pt x="633" y="6"/>
                    </a:lnTo>
                    <a:lnTo>
                      <a:pt x="653" y="18"/>
                    </a:lnTo>
                    <a:lnTo>
                      <a:pt x="664" y="39"/>
                    </a:lnTo>
                    <a:lnTo>
                      <a:pt x="667" y="60"/>
                    </a:lnTo>
                    <a:lnTo>
                      <a:pt x="667" y="64"/>
                    </a:lnTo>
                    <a:lnTo>
                      <a:pt x="658" y="97"/>
                    </a:lnTo>
                    <a:lnTo>
                      <a:pt x="639" y="127"/>
                    </a:lnTo>
                    <a:lnTo>
                      <a:pt x="613" y="149"/>
                    </a:lnTo>
                    <a:lnTo>
                      <a:pt x="582" y="155"/>
                    </a:lnTo>
                    <a:lnTo>
                      <a:pt x="560" y="152"/>
                    </a:lnTo>
                    <a:lnTo>
                      <a:pt x="540" y="140"/>
                    </a:lnTo>
                    <a:lnTo>
                      <a:pt x="529" y="124"/>
                    </a:lnTo>
                    <a:lnTo>
                      <a:pt x="523" y="106"/>
                    </a:lnTo>
                    <a:lnTo>
                      <a:pt x="520" y="88"/>
                    </a:lnTo>
                    <a:lnTo>
                      <a:pt x="526" y="54"/>
                    </a:lnTo>
                    <a:lnTo>
                      <a:pt x="546" y="27"/>
                    </a:lnTo>
                    <a:lnTo>
                      <a:pt x="574" y="6"/>
                    </a:lnTo>
                    <a:lnTo>
                      <a:pt x="60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6"/>
              <p:cNvSpPr>
                <a:spLocks/>
              </p:cNvSpPr>
              <p:nvPr/>
            </p:nvSpPr>
            <p:spPr bwMode="auto">
              <a:xfrm>
                <a:off x="6907" y="4902"/>
                <a:ext cx="295" cy="596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253" y="6"/>
                  </a:cxn>
                  <a:cxn ang="0">
                    <a:pos x="275" y="18"/>
                  </a:cxn>
                  <a:cxn ang="0">
                    <a:pos x="290" y="39"/>
                  </a:cxn>
                  <a:cxn ang="0">
                    <a:pos x="295" y="70"/>
                  </a:cxn>
                  <a:cxn ang="0">
                    <a:pos x="295" y="79"/>
                  </a:cxn>
                  <a:cxn ang="0">
                    <a:pos x="292" y="85"/>
                  </a:cxn>
                  <a:cxn ang="0">
                    <a:pos x="290" y="94"/>
                  </a:cxn>
                  <a:cxn ang="0">
                    <a:pos x="287" y="100"/>
                  </a:cxn>
                  <a:cxn ang="0">
                    <a:pos x="284" y="103"/>
                  </a:cxn>
                  <a:cxn ang="0">
                    <a:pos x="284" y="106"/>
                  </a:cxn>
                  <a:cxn ang="0">
                    <a:pos x="65" y="578"/>
                  </a:cxn>
                  <a:cxn ang="0">
                    <a:pos x="59" y="587"/>
                  </a:cxn>
                  <a:cxn ang="0">
                    <a:pos x="56" y="593"/>
                  </a:cxn>
                  <a:cxn ang="0">
                    <a:pos x="50" y="596"/>
                  </a:cxn>
                  <a:cxn ang="0">
                    <a:pos x="48" y="596"/>
                  </a:cxn>
                  <a:cxn ang="0">
                    <a:pos x="22" y="587"/>
                  </a:cxn>
                  <a:cxn ang="0">
                    <a:pos x="8" y="578"/>
                  </a:cxn>
                  <a:cxn ang="0">
                    <a:pos x="0" y="565"/>
                  </a:cxn>
                  <a:cxn ang="0">
                    <a:pos x="0" y="556"/>
                  </a:cxn>
                  <a:cxn ang="0">
                    <a:pos x="3" y="547"/>
                  </a:cxn>
                  <a:cxn ang="0">
                    <a:pos x="169" y="51"/>
                  </a:cxn>
                  <a:cxn ang="0">
                    <a:pos x="180" y="27"/>
                  </a:cxn>
                  <a:cxn ang="0">
                    <a:pos x="191" y="15"/>
                  </a:cxn>
                  <a:cxn ang="0">
                    <a:pos x="208" y="3"/>
                  </a:cxn>
                  <a:cxn ang="0">
                    <a:pos x="230" y="0"/>
                  </a:cxn>
                </a:cxnLst>
                <a:rect l="0" t="0" r="r" b="b"/>
                <a:pathLst>
                  <a:path w="295" h="596">
                    <a:moveTo>
                      <a:pt x="230" y="0"/>
                    </a:moveTo>
                    <a:lnTo>
                      <a:pt x="253" y="6"/>
                    </a:lnTo>
                    <a:lnTo>
                      <a:pt x="275" y="18"/>
                    </a:lnTo>
                    <a:lnTo>
                      <a:pt x="290" y="39"/>
                    </a:lnTo>
                    <a:lnTo>
                      <a:pt x="295" y="70"/>
                    </a:lnTo>
                    <a:lnTo>
                      <a:pt x="295" y="79"/>
                    </a:lnTo>
                    <a:lnTo>
                      <a:pt x="292" y="85"/>
                    </a:lnTo>
                    <a:lnTo>
                      <a:pt x="290" y="94"/>
                    </a:lnTo>
                    <a:lnTo>
                      <a:pt x="287" y="100"/>
                    </a:lnTo>
                    <a:lnTo>
                      <a:pt x="284" y="103"/>
                    </a:lnTo>
                    <a:lnTo>
                      <a:pt x="284" y="106"/>
                    </a:lnTo>
                    <a:lnTo>
                      <a:pt x="65" y="578"/>
                    </a:lnTo>
                    <a:lnTo>
                      <a:pt x="59" y="587"/>
                    </a:lnTo>
                    <a:lnTo>
                      <a:pt x="56" y="593"/>
                    </a:lnTo>
                    <a:lnTo>
                      <a:pt x="50" y="596"/>
                    </a:lnTo>
                    <a:lnTo>
                      <a:pt x="48" y="596"/>
                    </a:lnTo>
                    <a:lnTo>
                      <a:pt x="22" y="587"/>
                    </a:lnTo>
                    <a:lnTo>
                      <a:pt x="8" y="578"/>
                    </a:lnTo>
                    <a:lnTo>
                      <a:pt x="0" y="565"/>
                    </a:lnTo>
                    <a:lnTo>
                      <a:pt x="0" y="556"/>
                    </a:lnTo>
                    <a:lnTo>
                      <a:pt x="3" y="547"/>
                    </a:lnTo>
                    <a:lnTo>
                      <a:pt x="169" y="51"/>
                    </a:lnTo>
                    <a:lnTo>
                      <a:pt x="180" y="27"/>
                    </a:lnTo>
                    <a:lnTo>
                      <a:pt x="191" y="15"/>
                    </a:lnTo>
                    <a:lnTo>
                      <a:pt x="208" y="3"/>
                    </a:lnTo>
                    <a:lnTo>
                      <a:pt x="2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7"/>
              <p:cNvSpPr>
                <a:spLocks/>
              </p:cNvSpPr>
              <p:nvPr/>
            </p:nvSpPr>
            <p:spPr bwMode="auto">
              <a:xfrm>
                <a:off x="8307" y="4397"/>
                <a:ext cx="1072" cy="1344"/>
              </a:xfrm>
              <a:custGeom>
                <a:avLst/>
                <a:gdLst/>
                <a:ahLst/>
                <a:cxnLst>
                  <a:cxn ang="0">
                    <a:pos x="1021" y="0"/>
                  </a:cxn>
                  <a:cxn ang="0">
                    <a:pos x="1058" y="9"/>
                  </a:cxn>
                  <a:cxn ang="0">
                    <a:pos x="1072" y="42"/>
                  </a:cxn>
                  <a:cxn ang="0">
                    <a:pos x="1058" y="82"/>
                  </a:cxn>
                  <a:cxn ang="0">
                    <a:pos x="1021" y="91"/>
                  </a:cxn>
                  <a:cxn ang="0">
                    <a:pos x="566" y="100"/>
                  </a:cxn>
                  <a:cxn ang="0">
                    <a:pos x="386" y="161"/>
                  </a:cxn>
                  <a:cxn ang="0">
                    <a:pos x="239" y="273"/>
                  </a:cxn>
                  <a:cxn ang="0">
                    <a:pos x="135" y="432"/>
                  </a:cxn>
                  <a:cxn ang="0">
                    <a:pos x="88" y="623"/>
                  </a:cxn>
                  <a:cxn ang="0">
                    <a:pos x="1041" y="626"/>
                  </a:cxn>
                  <a:cxn ang="0">
                    <a:pos x="1069" y="648"/>
                  </a:cxn>
                  <a:cxn ang="0">
                    <a:pos x="1069" y="696"/>
                  </a:cxn>
                  <a:cxn ang="0">
                    <a:pos x="1041" y="718"/>
                  </a:cxn>
                  <a:cxn ang="0">
                    <a:pos x="88" y="721"/>
                  </a:cxn>
                  <a:cxn ang="0">
                    <a:pos x="135" y="912"/>
                  </a:cxn>
                  <a:cxn ang="0">
                    <a:pos x="239" y="1070"/>
                  </a:cxn>
                  <a:cxn ang="0">
                    <a:pos x="386" y="1183"/>
                  </a:cxn>
                  <a:cxn ang="0">
                    <a:pos x="566" y="1244"/>
                  </a:cxn>
                  <a:cxn ang="0">
                    <a:pos x="1021" y="1253"/>
                  </a:cxn>
                  <a:cxn ang="0">
                    <a:pos x="1058" y="1262"/>
                  </a:cxn>
                  <a:cxn ang="0">
                    <a:pos x="1072" y="1302"/>
                  </a:cxn>
                  <a:cxn ang="0">
                    <a:pos x="1058" y="1335"/>
                  </a:cxn>
                  <a:cxn ang="0">
                    <a:pos x="1021" y="1344"/>
                  </a:cxn>
                  <a:cxn ang="0">
                    <a:pos x="552" y="1335"/>
                  </a:cxn>
                  <a:cxn ang="0">
                    <a:pos x="355" y="1268"/>
                  </a:cxn>
                  <a:cxn ang="0">
                    <a:pos x="192" y="1146"/>
                  </a:cxn>
                  <a:cxn ang="0">
                    <a:pos x="74" y="982"/>
                  </a:cxn>
                  <a:cxn ang="0">
                    <a:pos x="9" y="781"/>
                  </a:cxn>
                  <a:cxn ang="0">
                    <a:pos x="9" y="562"/>
                  </a:cxn>
                  <a:cxn ang="0">
                    <a:pos x="74" y="362"/>
                  </a:cxn>
                  <a:cxn ang="0">
                    <a:pos x="192" y="194"/>
                  </a:cxn>
                  <a:cxn ang="0">
                    <a:pos x="355" y="73"/>
                  </a:cxn>
                  <a:cxn ang="0">
                    <a:pos x="552" y="9"/>
                  </a:cxn>
                </a:cxnLst>
                <a:rect l="0" t="0" r="r" b="b"/>
                <a:pathLst>
                  <a:path w="1072" h="1344">
                    <a:moveTo>
                      <a:pt x="658" y="0"/>
                    </a:moveTo>
                    <a:lnTo>
                      <a:pt x="1021" y="0"/>
                    </a:lnTo>
                    <a:lnTo>
                      <a:pt x="1041" y="3"/>
                    </a:lnTo>
                    <a:lnTo>
                      <a:pt x="1058" y="9"/>
                    </a:lnTo>
                    <a:lnTo>
                      <a:pt x="1069" y="21"/>
                    </a:lnTo>
                    <a:lnTo>
                      <a:pt x="1072" y="42"/>
                    </a:lnTo>
                    <a:lnTo>
                      <a:pt x="1069" y="67"/>
                    </a:lnTo>
                    <a:lnTo>
                      <a:pt x="1058" y="82"/>
                    </a:lnTo>
                    <a:lnTo>
                      <a:pt x="1041" y="88"/>
                    </a:lnTo>
                    <a:lnTo>
                      <a:pt x="1021" y="91"/>
                    </a:lnTo>
                    <a:lnTo>
                      <a:pt x="664" y="91"/>
                    </a:lnTo>
                    <a:lnTo>
                      <a:pt x="566" y="100"/>
                    </a:lnTo>
                    <a:lnTo>
                      <a:pt x="473" y="121"/>
                    </a:lnTo>
                    <a:lnTo>
                      <a:pt x="386" y="161"/>
                    </a:lnTo>
                    <a:lnTo>
                      <a:pt x="307" y="210"/>
                    </a:lnTo>
                    <a:lnTo>
                      <a:pt x="239" y="273"/>
                    </a:lnTo>
                    <a:lnTo>
                      <a:pt x="183" y="346"/>
                    </a:lnTo>
                    <a:lnTo>
                      <a:pt x="135" y="432"/>
                    </a:lnTo>
                    <a:lnTo>
                      <a:pt x="104" y="523"/>
                    </a:lnTo>
                    <a:lnTo>
                      <a:pt x="88" y="623"/>
                    </a:lnTo>
                    <a:lnTo>
                      <a:pt x="1021" y="623"/>
                    </a:lnTo>
                    <a:lnTo>
                      <a:pt x="1041" y="626"/>
                    </a:lnTo>
                    <a:lnTo>
                      <a:pt x="1058" y="632"/>
                    </a:lnTo>
                    <a:lnTo>
                      <a:pt x="1069" y="648"/>
                    </a:lnTo>
                    <a:lnTo>
                      <a:pt x="1072" y="672"/>
                    </a:lnTo>
                    <a:lnTo>
                      <a:pt x="1069" y="696"/>
                    </a:lnTo>
                    <a:lnTo>
                      <a:pt x="1058" y="711"/>
                    </a:lnTo>
                    <a:lnTo>
                      <a:pt x="1041" y="718"/>
                    </a:lnTo>
                    <a:lnTo>
                      <a:pt x="1021" y="721"/>
                    </a:lnTo>
                    <a:lnTo>
                      <a:pt x="88" y="721"/>
                    </a:lnTo>
                    <a:lnTo>
                      <a:pt x="104" y="821"/>
                    </a:lnTo>
                    <a:lnTo>
                      <a:pt x="135" y="912"/>
                    </a:lnTo>
                    <a:lnTo>
                      <a:pt x="183" y="997"/>
                    </a:lnTo>
                    <a:lnTo>
                      <a:pt x="239" y="1070"/>
                    </a:lnTo>
                    <a:lnTo>
                      <a:pt x="307" y="1134"/>
                    </a:lnTo>
                    <a:lnTo>
                      <a:pt x="386" y="1183"/>
                    </a:lnTo>
                    <a:lnTo>
                      <a:pt x="473" y="1222"/>
                    </a:lnTo>
                    <a:lnTo>
                      <a:pt x="566" y="1244"/>
                    </a:lnTo>
                    <a:lnTo>
                      <a:pt x="664" y="1253"/>
                    </a:lnTo>
                    <a:lnTo>
                      <a:pt x="1021" y="1253"/>
                    </a:lnTo>
                    <a:lnTo>
                      <a:pt x="1041" y="1256"/>
                    </a:lnTo>
                    <a:lnTo>
                      <a:pt x="1058" y="1262"/>
                    </a:lnTo>
                    <a:lnTo>
                      <a:pt x="1069" y="1277"/>
                    </a:lnTo>
                    <a:lnTo>
                      <a:pt x="1072" y="1302"/>
                    </a:lnTo>
                    <a:lnTo>
                      <a:pt x="1069" y="1323"/>
                    </a:lnTo>
                    <a:lnTo>
                      <a:pt x="1058" y="1335"/>
                    </a:lnTo>
                    <a:lnTo>
                      <a:pt x="1041" y="1341"/>
                    </a:lnTo>
                    <a:lnTo>
                      <a:pt x="1021" y="1344"/>
                    </a:lnTo>
                    <a:lnTo>
                      <a:pt x="658" y="1344"/>
                    </a:lnTo>
                    <a:lnTo>
                      <a:pt x="552" y="1335"/>
                    </a:lnTo>
                    <a:lnTo>
                      <a:pt x="448" y="1311"/>
                    </a:lnTo>
                    <a:lnTo>
                      <a:pt x="355" y="1268"/>
                    </a:lnTo>
                    <a:lnTo>
                      <a:pt x="268" y="1213"/>
                    </a:lnTo>
                    <a:lnTo>
                      <a:pt x="192" y="1146"/>
                    </a:lnTo>
                    <a:lnTo>
                      <a:pt x="127" y="1067"/>
                    </a:lnTo>
                    <a:lnTo>
                      <a:pt x="74" y="982"/>
                    </a:lnTo>
                    <a:lnTo>
                      <a:pt x="34" y="885"/>
                    </a:lnTo>
                    <a:lnTo>
                      <a:pt x="9" y="781"/>
                    </a:lnTo>
                    <a:lnTo>
                      <a:pt x="0" y="672"/>
                    </a:lnTo>
                    <a:lnTo>
                      <a:pt x="9" y="562"/>
                    </a:lnTo>
                    <a:lnTo>
                      <a:pt x="34" y="459"/>
                    </a:lnTo>
                    <a:lnTo>
                      <a:pt x="74" y="362"/>
                    </a:lnTo>
                    <a:lnTo>
                      <a:pt x="127" y="273"/>
                    </a:lnTo>
                    <a:lnTo>
                      <a:pt x="192" y="194"/>
                    </a:lnTo>
                    <a:lnTo>
                      <a:pt x="268" y="127"/>
                    </a:lnTo>
                    <a:lnTo>
                      <a:pt x="355" y="73"/>
                    </a:lnTo>
                    <a:lnTo>
                      <a:pt x="448" y="33"/>
                    </a:lnTo>
                    <a:lnTo>
                      <a:pt x="552" y="9"/>
                    </a:lnTo>
                    <a:lnTo>
                      <a:pt x="6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8"/>
              <p:cNvSpPr>
                <a:spLocks/>
              </p:cNvSpPr>
              <p:nvPr/>
            </p:nvSpPr>
            <p:spPr bwMode="auto">
              <a:xfrm>
                <a:off x="10248" y="4077"/>
                <a:ext cx="1178" cy="15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19" y="0"/>
                  </a:cxn>
                  <a:cxn ang="0">
                    <a:pos x="1116" y="3"/>
                  </a:cxn>
                  <a:cxn ang="0">
                    <a:pos x="1178" y="523"/>
                  </a:cxn>
                  <a:cxn ang="0">
                    <a:pos x="1125" y="523"/>
                  </a:cxn>
                  <a:cxn ang="0">
                    <a:pos x="1114" y="441"/>
                  </a:cxn>
                  <a:cxn ang="0">
                    <a:pos x="1102" y="368"/>
                  </a:cxn>
                  <a:cxn ang="0">
                    <a:pos x="1088" y="304"/>
                  </a:cxn>
                  <a:cxn ang="0">
                    <a:pos x="1069" y="250"/>
                  </a:cxn>
                  <a:cxn ang="0">
                    <a:pos x="1046" y="201"/>
                  </a:cxn>
                  <a:cxn ang="0">
                    <a:pos x="1015" y="162"/>
                  </a:cxn>
                  <a:cxn ang="0">
                    <a:pos x="979" y="128"/>
                  </a:cxn>
                  <a:cxn ang="0">
                    <a:pos x="934" y="101"/>
                  </a:cxn>
                  <a:cxn ang="0">
                    <a:pos x="880" y="85"/>
                  </a:cxn>
                  <a:cxn ang="0">
                    <a:pos x="813" y="73"/>
                  </a:cxn>
                  <a:cxn ang="0">
                    <a:pos x="737" y="70"/>
                  </a:cxn>
                  <a:cxn ang="0">
                    <a:pos x="515" y="70"/>
                  </a:cxn>
                  <a:cxn ang="0">
                    <a:pos x="472" y="73"/>
                  </a:cxn>
                  <a:cxn ang="0">
                    <a:pos x="444" y="76"/>
                  </a:cxn>
                  <a:cxn ang="0">
                    <a:pos x="425" y="89"/>
                  </a:cxn>
                  <a:cxn ang="0">
                    <a:pos x="416" y="107"/>
                  </a:cxn>
                  <a:cxn ang="0">
                    <a:pos x="410" y="131"/>
                  </a:cxn>
                  <a:cxn ang="0">
                    <a:pos x="410" y="1421"/>
                  </a:cxn>
                  <a:cxn ang="0">
                    <a:pos x="413" y="1445"/>
                  </a:cxn>
                  <a:cxn ang="0">
                    <a:pos x="422" y="1463"/>
                  </a:cxn>
                  <a:cxn ang="0">
                    <a:pos x="436" y="1479"/>
                  </a:cxn>
                  <a:cxn ang="0">
                    <a:pos x="461" y="1488"/>
                  </a:cxn>
                  <a:cxn ang="0">
                    <a:pos x="498" y="1497"/>
                  </a:cxn>
                  <a:cxn ang="0">
                    <a:pos x="548" y="1503"/>
                  </a:cxn>
                  <a:cxn ang="0">
                    <a:pos x="686" y="1503"/>
                  </a:cxn>
                  <a:cxn ang="0">
                    <a:pos x="686" y="1576"/>
                  </a:cxn>
                  <a:cxn ang="0">
                    <a:pos x="638" y="1573"/>
                  </a:cxn>
                  <a:cxn ang="0">
                    <a:pos x="579" y="1573"/>
                  </a:cxn>
                  <a:cxn ang="0">
                    <a:pos x="512" y="1570"/>
                  </a:cxn>
                  <a:cxn ang="0">
                    <a:pos x="160" y="1570"/>
                  </a:cxn>
                  <a:cxn ang="0">
                    <a:pos x="98" y="1573"/>
                  </a:cxn>
                  <a:cxn ang="0">
                    <a:pos x="45" y="1573"/>
                  </a:cxn>
                  <a:cxn ang="0">
                    <a:pos x="0" y="1576"/>
                  </a:cxn>
                  <a:cxn ang="0">
                    <a:pos x="0" y="1503"/>
                  </a:cxn>
                  <a:cxn ang="0">
                    <a:pos x="50" y="1503"/>
                  </a:cxn>
                  <a:cxn ang="0">
                    <a:pos x="112" y="1500"/>
                  </a:cxn>
                  <a:cxn ang="0">
                    <a:pos x="157" y="1497"/>
                  </a:cxn>
                  <a:cxn ang="0">
                    <a:pos x="188" y="1488"/>
                  </a:cxn>
                  <a:cxn ang="0">
                    <a:pos x="208" y="1472"/>
                  </a:cxn>
                  <a:cxn ang="0">
                    <a:pos x="216" y="1451"/>
                  </a:cxn>
                  <a:cxn ang="0">
                    <a:pos x="222" y="1427"/>
                  </a:cxn>
                  <a:cxn ang="0">
                    <a:pos x="222" y="146"/>
                  </a:cxn>
                  <a:cxn ang="0">
                    <a:pos x="216" y="122"/>
                  </a:cxn>
                  <a:cxn ang="0">
                    <a:pos x="208" y="101"/>
                  </a:cxn>
                  <a:cxn ang="0">
                    <a:pos x="188" y="85"/>
                  </a:cxn>
                  <a:cxn ang="0">
                    <a:pos x="157" y="76"/>
                  </a:cxn>
                  <a:cxn ang="0">
                    <a:pos x="112" y="73"/>
                  </a:cxn>
                  <a:cxn ang="0">
                    <a:pos x="50" y="70"/>
                  </a:cxn>
                  <a:cxn ang="0">
                    <a:pos x="0" y="70"/>
                  </a:cxn>
                  <a:cxn ang="0">
                    <a:pos x="0" y="0"/>
                  </a:cxn>
                </a:cxnLst>
                <a:rect l="0" t="0" r="r" b="b"/>
                <a:pathLst>
                  <a:path w="1178" h="1576">
                    <a:moveTo>
                      <a:pt x="0" y="0"/>
                    </a:moveTo>
                    <a:lnTo>
                      <a:pt x="1119" y="0"/>
                    </a:lnTo>
                    <a:lnTo>
                      <a:pt x="1116" y="3"/>
                    </a:lnTo>
                    <a:lnTo>
                      <a:pt x="1178" y="523"/>
                    </a:lnTo>
                    <a:lnTo>
                      <a:pt x="1125" y="523"/>
                    </a:lnTo>
                    <a:lnTo>
                      <a:pt x="1114" y="441"/>
                    </a:lnTo>
                    <a:lnTo>
                      <a:pt x="1102" y="368"/>
                    </a:lnTo>
                    <a:lnTo>
                      <a:pt x="1088" y="304"/>
                    </a:lnTo>
                    <a:lnTo>
                      <a:pt x="1069" y="250"/>
                    </a:lnTo>
                    <a:lnTo>
                      <a:pt x="1046" y="201"/>
                    </a:lnTo>
                    <a:lnTo>
                      <a:pt x="1015" y="162"/>
                    </a:lnTo>
                    <a:lnTo>
                      <a:pt x="979" y="128"/>
                    </a:lnTo>
                    <a:lnTo>
                      <a:pt x="934" y="101"/>
                    </a:lnTo>
                    <a:lnTo>
                      <a:pt x="880" y="85"/>
                    </a:lnTo>
                    <a:lnTo>
                      <a:pt x="813" y="73"/>
                    </a:lnTo>
                    <a:lnTo>
                      <a:pt x="737" y="70"/>
                    </a:lnTo>
                    <a:lnTo>
                      <a:pt x="515" y="70"/>
                    </a:lnTo>
                    <a:lnTo>
                      <a:pt x="472" y="73"/>
                    </a:lnTo>
                    <a:lnTo>
                      <a:pt x="444" y="76"/>
                    </a:lnTo>
                    <a:lnTo>
                      <a:pt x="425" y="89"/>
                    </a:lnTo>
                    <a:lnTo>
                      <a:pt x="416" y="107"/>
                    </a:lnTo>
                    <a:lnTo>
                      <a:pt x="410" y="131"/>
                    </a:lnTo>
                    <a:lnTo>
                      <a:pt x="410" y="1421"/>
                    </a:lnTo>
                    <a:lnTo>
                      <a:pt x="413" y="1445"/>
                    </a:lnTo>
                    <a:lnTo>
                      <a:pt x="422" y="1463"/>
                    </a:lnTo>
                    <a:lnTo>
                      <a:pt x="436" y="1479"/>
                    </a:lnTo>
                    <a:lnTo>
                      <a:pt x="461" y="1488"/>
                    </a:lnTo>
                    <a:lnTo>
                      <a:pt x="498" y="1497"/>
                    </a:lnTo>
                    <a:lnTo>
                      <a:pt x="548" y="1503"/>
                    </a:lnTo>
                    <a:lnTo>
                      <a:pt x="686" y="1503"/>
                    </a:lnTo>
                    <a:lnTo>
                      <a:pt x="686" y="1576"/>
                    </a:lnTo>
                    <a:lnTo>
                      <a:pt x="638" y="1573"/>
                    </a:lnTo>
                    <a:lnTo>
                      <a:pt x="579" y="1573"/>
                    </a:lnTo>
                    <a:lnTo>
                      <a:pt x="512" y="1570"/>
                    </a:lnTo>
                    <a:lnTo>
                      <a:pt x="160" y="1570"/>
                    </a:lnTo>
                    <a:lnTo>
                      <a:pt x="98" y="1573"/>
                    </a:lnTo>
                    <a:lnTo>
                      <a:pt x="45" y="1573"/>
                    </a:lnTo>
                    <a:lnTo>
                      <a:pt x="0" y="1576"/>
                    </a:lnTo>
                    <a:lnTo>
                      <a:pt x="0" y="1503"/>
                    </a:lnTo>
                    <a:lnTo>
                      <a:pt x="50" y="1503"/>
                    </a:lnTo>
                    <a:lnTo>
                      <a:pt x="112" y="1500"/>
                    </a:lnTo>
                    <a:lnTo>
                      <a:pt x="157" y="1497"/>
                    </a:lnTo>
                    <a:lnTo>
                      <a:pt x="188" y="1488"/>
                    </a:lnTo>
                    <a:lnTo>
                      <a:pt x="208" y="1472"/>
                    </a:lnTo>
                    <a:lnTo>
                      <a:pt x="216" y="1451"/>
                    </a:lnTo>
                    <a:lnTo>
                      <a:pt x="222" y="1427"/>
                    </a:lnTo>
                    <a:lnTo>
                      <a:pt x="222" y="146"/>
                    </a:lnTo>
                    <a:lnTo>
                      <a:pt x="216" y="122"/>
                    </a:lnTo>
                    <a:lnTo>
                      <a:pt x="208" y="101"/>
                    </a:lnTo>
                    <a:lnTo>
                      <a:pt x="188" y="85"/>
                    </a:lnTo>
                    <a:lnTo>
                      <a:pt x="157" y="76"/>
                    </a:lnTo>
                    <a:lnTo>
                      <a:pt x="112" y="73"/>
                    </a:lnTo>
                    <a:lnTo>
                      <a:pt x="50" y="70"/>
                    </a:lnTo>
                    <a:lnTo>
                      <a:pt x="0" y="7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9"/>
              <p:cNvSpPr>
                <a:spLocks noEditPoints="1"/>
              </p:cNvSpPr>
              <p:nvPr/>
            </p:nvSpPr>
            <p:spPr bwMode="auto">
              <a:xfrm>
                <a:off x="11592" y="4902"/>
                <a:ext cx="464" cy="1101"/>
              </a:xfrm>
              <a:custGeom>
                <a:avLst/>
                <a:gdLst/>
                <a:ahLst/>
                <a:cxnLst>
                  <a:cxn ang="0">
                    <a:pos x="267" y="368"/>
                  </a:cxn>
                  <a:cxn ang="0">
                    <a:pos x="335" y="419"/>
                  </a:cxn>
                  <a:cxn ang="0">
                    <a:pos x="363" y="501"/>
                  </a:cxn>
                  <a:cxn ang="0">
                    <a:pos x="357" y="553"/>
                  </a:cxn>
                  <a:cxn ang="0">
                    <a:pos x="332" y="632"/>
                  </a:cxn>
                  <a:cxn ang="0">
                    <a:pos x="293" y="739"/>
                  </a:cxn>
                  <a:cxn ang="0">
                    <a:pos x="234" y="891"/>
                  </a:cxn>
                  <a:cxn ang="0">
                    <a:pos x="211" y="997"/>
                  </a:cxn>
                  <a:cxn ang="0">
                    <a:pos x="217" y="1040"/>
                  </a:cxn>
                  <a:cxn ang="0">
                    <a:pos x="248" y="1055"/>
                  </a:cxn>
                  <a:cxn ang="0">
                    <a:pos x="321" y="1022"/>
                  </a:cxn>
                  <a:cxn ang="0">
                    <a:pos x="385" y="924"/>
                  </a:cxn>
                  <a:cxn ang="0">
                    <a:pos x="414" y="848"/>
                  </a:cxn>
                  <a:cxn ang="0">
                    <a:pos x="419" y="839"/>
                  </a:cxn>
                  <a:cxn ang="0">
                    <a:pos x="433" y="830"/>
                  </a:cxn>
                  <a:cxn ang="0">
                    <a:pos x="453" y="833"/>
                  </a:cxn>
                  <a:cxn ang="0">
                    <a:pos x="464" y="842"/>
                  </a:cxn>
                  <a:cxn ang="0">
                    <a:pos x="461" y="866"/>
                  </a:cxn>
                  <a:cxn ang="0">
                    <a:pos x="442" y="927"/>
                  </a:cxn>
                  <a:cxn ang="0">
                    <a:pos x="400" y="1003"/>
                  </a:cxn>
                  <a:cxn ang="0">
                    <a:pos x="335" y="1073"/>
                  </a:cxn>
                  <a:cxn ang="0">
                    <a:pos x="245" y="1101"/>
                  </a:cxn>
                  <a:cxn ang="0">
                    <a:pos x="158" y="1073"/>
                  </a:cxn>
                  <a:cxn ang="0">
                    <a:pos x="107" y="1003"/>
                  </a:cxn>
                  <a:cxn ang="0">
                    <a:pos x="104" y="924"/>
                  </a:cxn>
                  <a:cxn ang="0">
                    <a:pos x="208" y="629"/>
                  </a:cxn>
                  <a:cxn ang="0">
                    <a:pos x="239" y="550"/>
                  </a:cxn>
                  <a:cxn ang="0">
                    <a:pos x="253" y="501"/>
                  </a:cxn>
                  <a:cxn ang="0">
                    <a:pos x="256" y="465"/>
                  </a:cxn>
                  <a:cxn ang="0">
                    <a:pos x="248" y="419"/>
                  </a:cxn>
                  <a:cxn ang="0">
                    <a:pos x="220" y="407"/>
                  </a:cxn>
                  <a:cxn ang="0">
                    <a:pos x="160" y="428"/>
                  </a:cxn>
                  <a:cxn ang="0">
                    <a:pos x="104" y="492"/>
                  </a:cxn>
                  <a:cxn ang="0">
                    <a:pos x="56" y="608"/>
                  </a:cxn>
                  <a:cxn ang="0">
                    <a:pos x="51" y="623"/>
                  </a:cxn>
                  <a:cxn ang="0">
                    <a:pos x="40" y="632"/>
                  </a:cxn>
                  <a:cxn ang="0">
                    <a:pos x="14" y="629"/>
                  </a:cxn>
                  <a:cxn ang="0">
                    <a:pos x="0" y="620"/>
                  </a:cxn>
                  <a:cxn ang="0">
                    <a:pos x="3" y="596"/>
                  </a:cxn>
                  <a:cxn ang="0">
                    <a:pos x="23" y="535"/>
                  </a:cxn>
                  <a:cxn ang="0">
                    <a:pos x="68" y="456"/>
                  </a:cxn>
                  <a:cxn ang="0">
                    <a:pos x="132" y="389"/>
                  </a:cxn>
                  <a:cxn ang="0">
                    <a:pos x="222" y="362"/>
                  </a:cxn>
                  <a:cxn ang="0">
                    <a:pos x="383" y="3"/>
                  </a:cxn>
                  <a:cxn ang="0">
                    <a:pos x="414" y="30"/>
                  </a:cxn>
                  <a:cxn ang="0">
                    <a:pos x="422" y="60"/>
                  </a:cxn>
                  <a:cxn ang="0">
                    <a:pos x="416" y="97"/>
                  </a:cxn>
                  <a:cxn ang="0">
                    <a:pos x="369" y="146"/>
                  </a:cxn>
                  <a:cxn ang="0">
                    <a:pos x="310" y="149"/>
                  </a:cxn>
                  <a:cxn ang="0">
                    <a:pos x="279" y="112"/>
                  </a:cxn>
                  <a:cxn ang="0">
                    <a:pos x="284" y="54"/>
                  </a:cxn>
                  <a:cxn ang="0">
                    <a:pos x="329" y="6"/>
                  </a:cxn>
                </a:cxnLst>
                <a:rect l="0" t="0" r="r" b="b"/>
                <a:pathLst>
                  <a:path w="464" h="1101">
                    <a:moveTo>
                      <a:pt x="222" y="362"/>
                    </a:moveTo>
                    <a:lnTo>
                      <a:pt x="267" y="368"/>
                    </a:lnTo>
                    <a:lnTo>
                      <a:pt x="307" y="389"/>
                    </a:lnTo>
                    <a:lnTo>
                      <a:pt x="335" y="419"/>
                    </a:lnTo>
                    <a:lnTo>
                      <a:pt x="355" y="459"/>
                    </a:lnTo>
                    <a:lnTo>
                      <a:pt x="363" y="501"/>
                    </a:lnTo>
                    <a:lnTo>
                      <a:pt x="360" y="529"/>
                    </a:lnTo>
                    <a:lnTo>
                      <a:pt x="357" y="553"/>
                    </a:lnTo>
                    <a:lnTo>
                      <a:pt x="352" y="568"/>
                    </a:lnTo>
                    <a:lnTo>
                      <a:pt x="332" y="632"/>
                    </a:lnTo>
                    <a:lnTo>
                      <a:pt x="304" y="705"/>
                    </a:lnTo>
                    <a:lnTo>
                      <a:pt x="293" y="739"/>
                    </a:lnTo>
                    <a:lnTo>
                      <a:pt x="284" y="760"/>
                    </a:lnTo>
                    <a:lnTo>
                      <a:pt x="234" y="891"/>
                    </a:lnTo>
                    <a:lnTo>
                      <a:pt x="220" y="946"/>
                    </a:lnTo>
                    <a:lnTo>
                      <a:pt x="211" y="997"/>
                    </a:lnTo>
                    <a:lnTo>
                      <a:pt x="211" y="1022"/>
                    </a:lnTo>
                    <a:lnTo>
                      <a:pt x="217" y="1040"/>
                    </a:lnTo>
                    <a:lnTo>
                      <a:pt x="228" y="1052"/>
                    </a:lnTo>
                    <a:lnTo>
                      <a:pt x="248" y="1055"/>
                    </a:lnTo>
                    <a:lnTo>
                      <a:pt x="284" y="1046"/>
                    </a:lnTo>
                    <a:lnTo>
                      <a:pt x="321" y="1022"/>
                    </a:lnTo>
                    <a:lnTo>
                      <a:pt x="357" y="982"/>
                    </a:lnTo>
                    <a:lnTo>
                      <a:pt x="385" y="924"/>
                    </a:lnTo>
                    <a:lnTo>
                      <a:pt x="411" y="854"/>
                    </a:lnTo>
                    <a:lnTo>
                      <a:pt x="414" y="848"/>
                    </a:lnTo>
                    <a:lnTo>
                      <a:pt x="416" y="845"/>
                    </a:lnTo>
                    <a:lnTo>
                      <a:pt x="419" y="839"/>
                    </a:lnTo>
                    <a:lnTo>
                      <a:pt x="422" y="836"/>
                    </a:lnTo>
                    <a:lnTo>
                      <a:pt x="433" y="830"/>
                    </a:lnTo>
                    <a:lnTo>
                      <a:pt x="447" y="830"/>
                    </a:lnTo>
                    <a:lnTo>
                      <a:pt x="453" y="833"/>
                    </a:lnTo>
                    <a:lnTo>
                      <a:pt x="456" y="833"/>
                    </a:lnTo>
                    <a:lnTo>
                      <a:pt x="464" y="842"/>
                    </a:lnTo>
                    <a:lnTo>
                      <a:pt x="464" y="851"/>
                    </a:lnTo>
                    <a:lnTo>
                      <a:pt x="461" y="866"/>
                    </a:lnTo>
                    <a:lnTo>
                      <a:pt x="453" y="894"/>
                    </a:lnTo>
                    <a:lnTo>
                      <a:pt x="442" y="927"/>
                    </a:lnTo>
                    <a:lnTo>
                      <a:pt x="422" y="964"/>
                    </a:lnTo>
                    <a:lnTo>
                      <a:pt x="400" y="1003"/>
                    </a:lnTo>
                    <a:lnTo>
                      <a:pt x="369" y="1043"/>
                    </a:lnTo>
                    <a:lnTo>
                      <a:pt x="335" y="1073"/>
                    </a:lnTo>
                    <a:lnTo>
                      <a:pt x="293" y="1092"/>
                    </a:lnTo>
                    <a:lnTo>
                      <a:pt x="245" y="1101"/>
                    </a:lnTo>
                    <a:lnTo>
                      <a:pt x="197" y="1095"/>
                    </a:lnTo>
                    <a:lnTo>
                      <a:pt x="158" y="1073"/>
                    </a:lnTo>
                    <a:lnTo>
                      <a:pt x="127" y="1043"/>
                    </a:lnTo>
                    <a:lnTo>
                      <a:pt x="107" y="1003"/>
                    </a:lnTo>
                    <a:lnTo>
                      <a:pt x="99" y="961"/>
                    </a:lnTo>
                    <a:lnTo>
                      <a:pt x="104" y="924"/>
                    </a:lnTo>
                    <a:lnTo>
                      <a:pt x="113" y="891"/>
                    </a:lnTo>
                    <a:lnTo>
                      <a:pt x="208" y="629"/>
                    </a:lnTo>
                    <a:lnTo>
                      <a:pt x="225" y="584"/>
                    </a:lnTo>
                    <a:lnTo>
                      <a:pt x="239" y="550"/>
                    </a:lnTo>
                    <a:lnTo>
                      <a:pt x="248" y="523"/>
                    </a:lnTo>
                    <a:lnTo>
                      <a:pt x="253" y="501"/>
                    </a:lnTo>
                    <a:lnTo>
                      <a:pt x="256" y="483"/>
                    </a:lnTo>
                    <a:lnTo>
                      <a:pt x="256" y="465"/>
                    </a:lnTo>
                    <a:lnTo>
                      <a:pt x="253" y="438"/>
                    </a:lnTo>
                    <a:lnTo>
                      <a:pt x="248" y="419"/>
                    </a:lnTo>
                    <a:lnTo>
                      <a:pt x="234" y="410"/>
                    </a:lnTo>
                    <a:lnTo>
                      <a:pt x="220" y="407"/>
                    </a:lnTo>
                    <a:lnTo>
                      <a:pt x="189" y="413"/>
                    </a:lnTo>
                    <a:lnTo>
                      <a:pt x="160" y="428"/>
                    </a:lnTo>
                    <a:lnTo>
                      <a:pt x="130" y="453"/>
                    </a:lnTo>
                    <a:lnTo>
                      <a:pt x="104" y="492"/>
                    </a:lnTo>
                    <a:lnTo>
                      <a:pt x="79" y="544"/>
                    </a:lnTo>
                    <a:lnTo>
                      <a:pt x="56" y="608"/>
                    </a:lnTo>
                    <a:lnTo>
                      <a:pt x="54" y="617"/>
                    </a:lnTo>
                    <a:lnTo>
                      <a:pt x="51" y="623"/>
                    </a:lnTo>
                    <a:lnTo>
                      <a:pt x="45" y="629"/>
                    </a:lnTo>
                    <a:lnTo>
                      <a:pt x="40" y="632"/>
                    </a:lnTo>
                    <a:lnTo>
                      <a:pt x="20" y="632"/>
                    </a:lnTo>
                    <a:lnTo>
                      <a:pt x="14" y="629"/>
                    </a:lnTo>
                    <a:lnTo>
                      <a:pt x="9" y="629"/>
                    </a:lnTo>
                    <a:lnTo>
                      <a:pt x="0" y="620"/>
                    </a:lnTo>
                    <a:lnTo>
                      <a:pt x="0" y="611"/>
                    </a:lnTo>
                    <a:lnTo>
                      <a:pt x="3" y="596"/>
                    </a:lnTo>
                    <a:lnTo>
                      <a:pt x="11" y="568"/>
                    </a:lnTo>
                    <a:lnTo>
                      <a:pt x="23" y="535"/>
                    </a:lnTo>
                    <a:lnTo>
                      <a:pt x="42" y="495"/>
                    </a:lnTo>
                    <a:lnTo>
                      <a:pt x="68" y="456"/>
                    </a:lnTo>
                    <a:lnTo>
                      <a:pt x="99" y="419"/>
                    </a:lnTo>
                    <a:lnTo>
                      <a:pt x="132" y="389"/>
                    </a:lnTo>
                    <a:lnTo>
                      <a:pt x="175" y="371"/>
                    </a:lnTo>
                    <a:lnTo>
                      <a:pt x="222" y="362"/>
                    </a:lnTo>
                    <a:close/>
                    <a:moveTo>
                      <a:pt x="360" y="0"/>
                    </a:moveTo>
                    <a:lnTo>
                      <a:pt x="383" y="3"/>
                    </a:lnTo>
                    <a:lnTo>
                      <a:pt x="402" y="15"/>
                    </a:lnTo>
                    <a:lnTo>
                      <a:pt x="414" y="30"/>
                    </a:lnTo>
                    <a:lnTo>
                      <a:pt x="419" y="45"/>
                    </a:lnTo>
                    <a:lnTo>
                      <a:pt x="422" y="60"/>
                    </a:lnTo>
                    <a:lnTo>
                      <a:pt x="422" y="64"/>
                    </a:lnTo>
                    <a:lnTo>
                      <a:pt x="416" y="97"/>
                    </a:lnTo>
                    <a:lnTo>
                      <a:pt x="397" y="124"/>
                    </a:lnTo>
                    <a:lnTo>
                      <a:pt x="369" y="146"/>
                    </a:lnTo>
                    <a:lnTo>
                      <a:pt x="338" y="155"/>
                    </a:lnTo>
                    <a:lnTo>
                      <a:pt x="310" y="149"/>
                    </a:lnTo>
                    <a:lnTo>
                      <a:pt x="290" y="133"/>
                    </a:lnTo>
                    <a:lnTo>
                      <a:pt x="279" y="112"/>
                    </a:lnTo>
                    <a:lnTo>
                      <a:pt x="276" y="88"/>
                    </a:lnTo>
                    <a:lnTo>
                      <a:pt x="284" y="54"/>
                    </a:lnTo>
                    <a:lnTo>
                      <a:pt x="304" y="24"/>
                    </a:lnTo>
                    <a:lnTo>
                      <a:pt x="329" y="6"/>
                    </a:lnTo>
                    <a:lnTo>
                      <a:pt x="3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30"/>
              <p:cNvSpPr>
                <a:spLocks noEditPoints="1"/>
              </p:cNvSpPr>
              <p:nvPr/>
            </p:nvSpPr>
            <p:spPr bwMode="auto">
              <a:xfrm>
                <a:off x="12118" y="4902"/>
                <a:ext cx="667" cy="1420"/>
              </a:xfrm>
              <a:custGeom>
                <a:avLst/>
                <a:gdLst/>
                <a:ahLst/>
                <a:cxnLst>
                  <a:cxn ang="0">
                    <a:pos x="492" y="371"/>
                  </a:cxn>
                  <a:cxn ang="0">
                    <a:pos x="563" y="407"/>
                  </a:cxn>
                  <a:cxn ang="0">
                    <a:pos x="605" y="474"/>
                  </a:cxn>
                  <a:cxn ang="0">
                    <a:pos x="608" y="547"/>
                  </a:cxn>
                  <a:cxn ang="0">
                    <a:pos x="467" y="1162"/>
                  </a:cxn>
                  <a:cxn ang="0">
                    <a:pos x="419" y="1274"/>
                  </a:cxn>
                  <a:cxn ang="0">
                    <a:pos x="346" y="1353"/>
                  </a:cxn>
                  <a:cxn ang="0">
                    <a:pos x="262" y="1399"/>
                  </a:cxn>
                  <a:cxn ang="0">
                    <a:pos x="186" y="1417"/>
                  </a:cxn>
                  <a:cxn ang="0">
                    <a:pos x="101" y="1414"/>
                  </a:cxn>
                  <a:cxn ang="0">
                    <a:pos x="28" y="1381"/>
                  </a:cxn>
                  <a:cxn ang="0">
                    <a:pos x="0" y="1314"/>
                  </a:cxn>
                  <a:cxn ang="0">
                    <a:pos x="25" y="1247"/>
                  </a:cxn>
                  <a:cxn ang="0">
                    <a:pos x="87" y="1219"/>
                  </a:cxn>
                  <a:cxn ang="0">
                    <a:pos x="127" y="1235"/>
                  </a:cxn>
                  <a:cxn ang="0">
                    <a:pos x="144" y="1280"/>
                  </a:cxn>
                  <a:cxn ang="0">
                    <a:pos x="132" y="1320"/>
                  </a:cxn>
                  <a:cxn ang="0">
                    <a:pos x="93" y="1359"/>
                  </a:cxn>
                  <a:cxn ang="0">
                    <a:pos x="146" y="1371"/>
                  </a:cxn>
                  <a:cxn ang="0">
                    <a:pos x="234" y="1344"/>
                  </a:cxn>
                  <a:cxn ang="0">
                    <a:pos x="304" y="1268"/>
                  </a:cxn>
                  <a:cxn ang="0">
                    <a:pos x="343" y="1165"/>
                  </a:cxn>
                  <a:cxn ang="0">
                    <a:pos x="495" y="514"/>
                  </a:cxn>
                  <a:cxn ang="0">
                    <a:pos x="492" y="453"/>
                  </a:cxn>
                  <a:cxn ang="0">
                    <a:pos x="467" y="413"/>
                  </a:cxn>
                  <a:cxn ang="0">
                    <a:pos x="399" y="416"/>
                  </a:cxn>
                  <a:cxn ang="0">
                    <a:pos x="321" y="471"/>
                  </a:cxn>
                  <a:cxn ang="0">
                    <a:pos x="262" y="556"/>
                  </a:cxn>
                  <a:cxn ang="0">
                    <a:pos x="231" y="626"/>
                  </a:cxn>
                  <a:cxn ang="0">
                    <a:pos x="222" y="632"/>
                  </a:cxn>
                  <a:cxn ang="0">
                    <a:pos x="200" y="635"/>
                  </a:cxn>
                  <a:cxn ang="0">
                    <a:pos x="189" y="632"/>
                  </a:cxn>
                  <a:cxn ang="0">
                    <a:pos x="180" y="614"/>
                  </a:cxn>
                  <a:cxn ang="0">
                    <a:pos x="194" y="571"/>
                  </a:cxn>
                  <a:cxn ang="0">
                    <a:pos x="236" y="501"/>
                  </a:cxn>
                  <a:cxn ang="0">
                    <a:pos x="304" y="422"/>
                  </a:cxn>
                  <a:cxn ang="0">
                    <a:pos x="394" y="374"/>
                  </a:cxn>
                  <a:cxn ang="0">
                    <a:pos x="605" y="0"/>
                  </a:cxn>
                  <a:cxn ang="0">
                    <a:pos x="653" y="18"/>
                  </a:cxn>
                  <a:cxn ang="0">
                    <a:pos x="667" y="60"/>
                  </a:cxn>
                  <a:cxn ang="0">
                    <a:pos x="658" y="97"/>
                  </a:cxn>
                  <a:cxn ang="0">
                    <a:pos x="613" y="149"/>
                  </a:cxn>
                  <a:cxn ang="0">
                    <a:pos x="560" y="152"/>
                  </a:cxn>
                  <a:cxn ang="0">
                    <a:pos x="529" y="124"/>
                  </a:cxn>
                  <a:cxn ang="0">
                    <a:pos x="520" y="88"/>
                  </a:cxn>
                  <a:cxn ang="0">
                    <a:pos x="546" y="27"/>
                  </a:cxn>
                  <a:cxn ang="0">
                    <a:pos x="605" y="0"/>
                  </a:cxn>
                </a:cxnLst>
                <a:rect l="0" t="0" r="r" b="b"/>
                <a:pathLst>
                  <a:path w="667" h="1420">
                    <a:moveTo>
                      <a:pt x="447" y="365"/>
                    </a:moveTo>
                    <a:lnTo>
                      <a:pt x="492" y="371"/>
                    </a:lnTo>
                    <a:lnTo>
                      <a:pt x="532" y="383"/>
                    </a:lnTo>
                    <a:lnTo>
                      <a:pt x="563" y="407"/>
                    </a:lnTo>
                    <a:lnTo>
                      <a:pt x="588" y="438"/>
                    </a:lnTo>
                    <a:lnTo>
                      <a:pt x="605" y="474"/>
                    </a:lnTo>
                    <a:lnTo>
                      <a:pt x="610" y="517"/>
                    </a:lnTo>
                    <a:lnTo>
                      <a:pt x="608" y="547"/>
                    </a:lnTo>
                    <a:lnTo>
                      <a:pt x="605" y="574"/>
                    </a:lnTo>
                    <a:lnTo>
                      <a:pt x="467" y="1162"/>
                    </a:lnTo>
                    <a:lnTo>
                      <a:pt x="447" y="1222"/>
                    </a:lnTo>
                    <a:lnTo>
                      <a:pt x="419" y="1274"/>
                    </a:lnTo>
                    <a:lnTo>
                      <a:pt x="385" y="1317"/>
                    </a:lnTo>
                    <a:lnTo>
                      <a:pt x="346" y="1353"/>
                    </a:lnTo>
                    <a:lnTo>
                      <a:pt x="304" y="1378"/>
                    </a:lnTo>
                    <a:lnTo>
                      <a:pt x="262" y="1399"/>
                    </a:lnTo>
                    <a:lnTo>
                      <a:pt x="222" y="1411"/>
                    </a:lnTo>
                    <a:lnTo>
                      <a:pt x="186" y="1417"/>
                    </a:lnTo>
                    <a:lnTo>
                      <a:pt x="152" y="1420"/>
                    </a:lnTo>
                    <a:lnTo>
                      <a:pt x="101" y="1414"/>
                    </a:lnTo>
                    <a:lnTo>
                      <a:pt x="59" y="1402"/>
                    </a:lnTo>
                    <a:lnTo>
                      <a:pt x="28" y="1381"/>
                    </a:lnTo>
                    <a:lnTo>
                      <a:pt x="9" y="1350"/>
                    </a:lnTo>
                    <a:lnTo>
                      <a:pt x="0" y="1314"/>
                    </a:lnTo>
                    <a:lnTo>
                      <a:pt x="6" y="1277"/>
                    </a:lnTo>
                    <a:lnTo>
                      <a:pt x="25" y="1247"/>
                    </a:lnTo>
                    <a:lnTo>
                      <a:pt x="54" y="1225"/>
                    </a:lnTo>
                    <a:lnTo>
                      <a:pt x="87" y="1219"/>
                    </a:lnTo>
                    <a:lnTo>
                      <a:pt x="107" y="1222"/>
                    </a:lnTo>
                    <a:lnTo>
                      <a:pt x="127" y="1235"/>
                    </a:lnTo>
                    <a:lnTo>
                      <a:pt x="138" y="1253"/>
                    </a:lnTo>
                    <a:lnTo>
                      <a:pt x="144" y="1280"/>
                    </a:lnTo>
                    <a:lnTo>
                      <a:pt x="141" y="1298"/>
                    </a:lnTo>
                    <a:lnTo>
                      <a:pt x="132" y="1320"/>
                    </a:lnTo>
                    <a:lnTo>
                      <a:pt x="118" y="1341"/>
                    </a:lnTo>
                    <a:lnTo>
                      <a:pt x="93" y="1359"/>
                    </a:lnTo>
                    <a:lnTo>
                      <a:pt x="118" y="1368"/>
                    </a:lnTo>
                    <a:lnTo>
                      <a:pt x="146" y="1371"/>
                    </a:lnTo>
                    <a:lnTo>
                      <a:pt x="191" y="1365"/>
                    </a:lnTo>
                    <a:lnTo>
                      <a:pt x="234" y="1344"/>
                    </a:lnTo>
                    <a:lnTo>
                      <a:pt x="270" y="1311"/>
                    </a:lnTo>
                    <a:lnTo>
                      <a:pt x="304" y="1268"/>
                    </a:lnTo>
                    <a:lnTo>
                      <a:pt x="326" y="1219"/>
                    </a:lnTo>
                    <a:lnTo>
                      <a:pt x="343" y="1165"/>
                    </a:lnTo>
                    <a:lnTo>
                      <a:pt x="492" y="538"/>
                    </a:lnTo>
                    <a:lnTo>
                      <a:pt x="495" y="514"/>
                    </a:lnTo>
                    <a:lnTo>
                      <a:pt x="495" y="486"/>
                    </a:lnTo>
                    <a:lnTo>
                      <a:pt x="492" y="453"/>
                    </a:lnTo>
                    <a:lnTo>
                      <a:pt x="484" y="428"/>
                    </a:lnTo>
                    <a:lnTo>
                      <a:pt x="467" y="413"/>
                    </a:lnTo>
                    <a:lnTo>
                      <a:pt x="444" y="407"/>
                    </a:lnTo>
                    <a:lnTo>
                      <a:pt x="399" y="416"/>
                    </a:lnTo>
                    <a:lnTo>
                      <a:pt x="360" y="438"/>
                    </a:lnTo>
                    <a:lnTo>
                      <a:pt x="321" y="471"/>
                    </a:lnTo>
                    <a:lnTo>
                      <a:pt x="290" y="511"/>
                    </a:lnTo>
                    <a:lnTo>
                      <a:pt x="262" y="556"/>
                    </a:lnTo>
                    <a:lnTo>
                      <a:pt x="234" y="617"/>
                    </a:lnTo>
                    <a:lnTo>
                      <a:pt x="231" y="626"/>
                    </a:lnTo>
                    <a:lnTo>
                      <a:pt x="225" y="629"/>
                    </a:lnTo>
                    <a:lnTo>
                      <a:pt x="222" y="632"/>
                    </a:lnTo>
                    <a:lnTo>
                      <a:pt x="217" y="635"/>
                    </a:lnTo>
                    <a:lnTo>
                      <a:pt x="200" y="635"/>
                    </a:lnTo>
                    <a:lnTo>
                      <a:pt x="194" y="632"/>
                    </a:lnTo>
                    <a:lnTo>
                      <a:pt x="189" y="632"/>
                    </a:lnTo>
                    <a:lnTo>
                      <a:pt x="180" y="623"/>
                    </a:lnTo>
                    <a:lnTo>
                      <a:pt x="180" y="614"/>
                    </a:lnTo>
                    <a:lnTo>
                      <a:pt x="183" y="599"/>
                    </a:lnTo>
                    <a:lnTo>
                      <a:pt x="194" y="571"/>
                    </a:lnTo>
                    <a:lnTo>
                      <a:pt x="211" y="538"/>
                    </a:lnTo>
                    <a:lnTo>
                      <a:pt x="236" y="501"/>
                    </a:lnTo>
                    <a:lnTo>
                      <a:pt x="267" y="462"/>
                    </a:lnTo>
                    <a:lnTo>
                      <a:pt x="304" y="422"/>
                    </a:lnTo>
                    <a:lnTo>
                      <a:pt x="346" y="392"/>
                    </a:lnTo>
                    <a:lnTo>
                      <a:pt x="394" y="374"/>
                    </a:lnTo>
                    <a:lnTo>
                      <a:pt x="447" y="365"/>
                    </a:lnTo>
                    <a:close/>
                    <a:moveTo>
                      <a:pt x="605" y="0"/>
                    </a:moveTo>
                    <a:lnTo>
                      <a:pt x="633" y="6"/>
                    </a:lnTo>
                    <a:lnTo>
                      <a:pt x="653" y="18"/>
                    </a:lnTo>
                    <a:lnTo>
                      <a:pt x="664" y="39"/>
                    </a:lnTo>
                    <a:lnTo>
                      <a:pt x="667" y="60"/>
                    </a:lnTo>
                    <a:lnTo>
                      <a:pt x="667" y="64"/>
                    </a:lnTo>
                    <a:lnTo>
                      <a:pt x="658" y="97"/>
                    </a:lnTo>
                    <a:lnTo>
                      <a:pt x="638" y="127"/>
                    </a:lnTo>
                    <a:lnTo>
                      <a:pt x="613" y="149"/>
                    </a:lnTo>
                    <a:lnTo>
                      <a:pt x="582" y="155"/>
                    </a:lnTo>
                    <a:lnTo>
                      <a:pt x="560" y="152"/>
                    </a:lnTo>
                    <a:lnTo>
                      <a:pt x="540" y="140"/>
                    </a:lnTo>
                    <a:lnTo>
                      <a:pt x="529" y="124"/>
                    </a:lnTo>
                    <a:lnTo>
                      <a:pt x="523" y="106"/>
                    </a:lnTo>
                    <a:lnTo>
                      <a:pt x="520" y="88"/>
                    </a:lnTo>
                    <a:lnTo>
                      <a:pt x="526" y="54"/>
                    </a:lnTo>
                    <a:lnTo>
                      <a:pt x="546" y="27"/>
                    </a:lnTo>
                    <a:lnTo>
                      <a:pt x="574" y="6"/>
                    </a:lnTo>
                    <a:lnTo>
                      <a:pt x="60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31"/>
              <p:cNvSpPr>
                <a:spLocks/>
              </p:cNvSpPr>
              <p:nvPr/>
            </p:nvSpPr>
            <p:spPr bwMode="auto">
              <a:xfrm>
                <a:off x="12993" y="4902"/>
                <a:ext cx="295" cy="596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253" y="6"/>
                  </a:cxn>
                  <a:cxn ang="0">
                    <a:pos x="275" y="18"/>
                  </a:cxn>
                  <a:cxn ang="0">
                    <a:pos x="289" y="39"/>
                  </a:cxn>
                  <a:cxn ang="0">
                    <a:pos x="295" y="70"/>
                  </a:cxn>
                  <a:cxn ang="0">
                    <a:pos x="295" y="79"/>
                  </a:cxn>
                  <a:cxn ang="0">
                    <a:pos x="292" y="85"/>
                  </a:cxn>
                  <a:cxn ang="0">
                    <a:pos x="289" y="94"/>
                  </a:cxn>
                  <a:cxn ang="0">
                    <a:pos x="287" y="100"/>
                  </a:cxn>
                  <a:cxn ang="0">
                    <a:pos x="284" y="103"/>
                  </a:cxn>
                  <a:cxn ang="0">
                    <a:pos x="284" y="106"/>
                  </a:cxn>
                  <a:cxn ang="0">
                    <a:pos x="64" y="578"/>
                  </a:cxn>
                  <a:cxn ang="0">
                    <a:pos x="62" y="587"/>
                  </a:cxn>
                  <a:cxn ang="0">
                    <a:pos x="53" y="596"/>
                  </a:cxn>
                  <a:cxn ang="0">
                    <a:pos x="48" y="596"/>
                  </a:cxn>
                  <a:cxn ang="0">
                    <a:pos x="22" y="587"/>
                  </a:cxn>
                  <a:cxn ang="0">
                    <a:pos x="8" y="578"/>
                  </a:cxn>
                  <a:cxn ang="0">
                    <a:pos x="0" y="565"/>
                  </a:cxn>
                  <a:cxn ang="0">
                    <a:pos x="0" y="556"/>
                  </a:cxn>
                  <a:cxn ang="0">
                    <a:pos x="3" y="547"/>
                  </a:cxn>
                  <a:cxn ang="0">
                    <a:pos x="168" y="51"/>
                  </a:cxn>
                  <a:cxn ang="0">
                    <a:pos x="180" y="27"/>
                  </a:cxn>
                  <a:cxn ang="0">
                    <a:pos x="191" y="15"/>
                  </a:cxn>
                  <a:cxn ang="0">
                    <a:pos x="208" y="3"/>
                  </a:cxn>
                  <a:cxn ang="0">
                    <a:pos x="230" y="0"/>
                  </a:cxn>
                </a:cxnLst>
                <a:rect l="0" t="0" r="r" b="b"/>
                <a:pathLst>
                  <a:path w="295" h="596">
                    <a:moveTo>
                      <a:pt x="230" y="0"/>
                    </a:moveTo>
                    <a:lnTo>
                      <a:pt x="253" y="6"/>
                    </a:lnTo>
                    <a:lnTo>
                      <a:pt x="275" y="18"/>
                    </a:lnTo>
                    <a:lnTo>
                      <a:pt x="289" y="39"/>
                    </a:lnTo>
                    <a:lnTo>
                      <a:pt x="295" y="70"/>
                    </a:lnTo>
                    <a:lnTo>
                      <a:pt x="295" y="79"/>
                    </a:lnTo>
                    <a:lnTo>
                      <a:pt x="292" y="85"/>
                    </a:lnTo>
                    <a:lnTo>
                      <a:pt x="289" y="94"/>
                    </a:lnTo>
                    <a:lnTo>
                      <a:pt x="287" y="100"/>
                    </a:lnTo>
                    <a:lnTo>
                      <a:pt x="284" y="103"/>
                    </a:lnTo>
                    <a:lnTo>
                      <a:pt x="284" y="106"/>
                    </a:lnTo>
                    <a:lnTo>
                      <a:pt x="64" y="578"/>
                    </a:lnTo>
                    <a:lnTo>
                      <a:pt x="62" y="587"/>
                    </a:lnTo>
                    <a:lnTo>
                      <a:pt x="53" y="596"/>
                    </a:lnTo>
                    <a:lnTo>
                      <a:pt x="48" y="596"/>
                    </a:lnTo>
                    <a:lnTo>
                      <a:pt x="22" y="587"/>
                    </a:lnTo>
                    <a:lnTo>
                      <a:pt x="8" y="578"/>
                    </a:lnTo>
                    <a:lnTo>
                      <a:pt x="0" y="565"/>
                    </a:lnTo>
                    <a:lnTo>
                      <a:pt x="0" y="556"/>
                    </a:lnTo>
                    <a:lnTo>
                      <a:pt x="3" y="547"/>
                    </a:lnTo>
                    <a:lnTo>
                      <a:pt x="168" y="51"/>
                    </a:lnTo>
                    <a:lnTo>
                      <a:pt x="180" y="27"/>
                    </a:lnTo>
                    <a:lnTo>
                      <a:pt x="191" y="15"/>
                    </a:lnTo>
                    <a:lnTo>
                      <a:pt x="208" y="3"/>
                    </a:lnTo>
                    <a:lnTo>
                      <a:pt x="2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2133600"/>
            <a:ext cx="177338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48600" y="1371600"/>
            <a:ext cx="1295400" cy="150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extBox 83"/>
          <p:cNvSpPr txBox="1"/>
          <p:nvPr/>
        </p:nvSpPr>
        <p:spPr>
          <a:xfrm>
            <a:off x="0" y="4419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IR: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388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6" grpId="0" animBg="1"/>
      <p:bldP spid="70" grpId="0" animBg="1"/>
      <p:bldP spid="8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Susy</a:t>
            </a:r>
            <a:r>
              <a:rPr lang="en-US" dirty="0" smtClean="0"/>
              <a:t> interfaces for S[</a:t>
            </a:r>
            <a:r>
              <a:rPr lang="en-US" dirty="0" err="1" smtClean="0">
                <a:latin typeface="eufm5"/>
              </a:rPr>
              <a:t>g</a:t>
            </a:r>
            <a:r>
              <a:rPr lang="en-US" dirty="0" err="1" smtClean="0"/>
              <a:t>,C,m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57200" y="1295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FF"/>
                </a:solidFill>
              </a:rPr>
              <a:t>Interfaces between  </a:t>
            </a:r>
            <a:r>
              <a:rPr lang="en-US" sz="2800" dirty="0" err="1" smtClean="0">
                <a:solidFill>
                  <a:srgbClr val="0066FF"/>
                </a:solidFill>
                <a:latin typeface="Mathematica7" pitchFamily="2" charset="0"/>
                <a:ea typeface="Mathematica7" pitchFamily="2" charset="0"/>
              </a:rPr>
              <a:t>S</a:t>
            </a:r>
            <a:r>
              <a:rPr lang="en-US" sz="2800" baseline="-25000" dirty="0" err="1" smtClean="0">
                <a:solidFill>
                  <a:srgbClr val="0066FF"/>
                </a:solidFill>
              </a:rPr>
              <a:t>z</a:t>
            </a:r>
            <a:r>
              <a:rPr lang="en-US" sz="2800" dirty="0" smtClean="0">
                <a:solidFill>
                  <a:srgbClr val="0066FF"/>
                </a:solidFill>
              </a:rPr>
              <a:t> and  </a:t>
            </a:r>
            <a:r>
              <a:rPr lang="en-US" sz="2800" dirty="0" err="1" smtClean="0">
                <a:solidFill>
                  <a:srgbClr val="0066FF"/>
                </a:solidFill>
                <a:latin typeface="Mathematica7" pitchFamily="2" charset="0"/>
                <a:ea typeface="Mathematica7" pitchFamily="2" charset="0"/>
              </a:rPr>
              <a:t>S</a:t>
            </a:r>
            <a:r>
              <a:rPr lang="en-US" sz="2800" baseline="-25000" dirty="0" err="1" smtClean="0">
                <a:solidFill>
                  <a:srgbClr val="0066FF"/>
                </a:solidFill>
              </a:rPr>
              <a:t>z</a:t>
            </a:r>
            <a:r>
              <a:rPr lang="en-US" sz="2800" baseline="-25000" dirty="0" smtClean="0">
                <a:solidFill>
                  <a:srgbClr val="0066FF"/>
                </a:solidFill>
              </a:rPr>
              <a:t>’</a:t>
            </a:r>
            <a:r>
              <a:rPr lang="en-US" sz="2800" dirty="0" smtClean="0">
                <a:solidFill>
                  <a:srgbClr val="0066FF"/>
                </a:solidFill>
              </a:rPr>
              <a:t>  are  labeled by </a:t>
            </a:r>
            <a:r>
              <a:rPr lang="en-US" sz="2800" u="sng" dirty="0" smtClean="0">
                <a:solidFill>
                  <a:srgbClr val="0066FF"/>
                </a:solidFill>
              </a:rPr>
              <a:t>open paths</a:t>
            </a:r>
            <a:r>
              <a:rPr lang="en-US" sz="2800" dirty="0" smtClean="0">
                <a:solidFill>
                  <a:srgbClr val="0066FF"/>
                </a:solidFill>
              </a:rPr>
              <a:t> </a:t>
            </a:r>
            <a:r>
              <a:rPr lang="en-US" sz="2800" dirty="0" smtClean="0">
                <a:solidFill>
                  <a:srgbClr val="0066FF"/>
                </a:solidFill>
                <a:sym typeface="Symbol"/>
              </a:rPr>
              <a:t>  </a:t>
            </a:r>
            <a:r>
              <a:rPr lang="en-US" sz="2800" u="sng" dirty="0" smtClean="0">
                <a:solidFill>
                  <a:srgbClr val="0066FF"/>
                </a:solidFill>
                <a:sym typeface="Symbol"/>
              </a:rPr>
              <a:t>on C</a:t>
            </a:r>
            <a:r>
              <a:rPr lang="en-US" sz="2800" dirty="0" smtClean="0">
                <a:solidFill>
                  <a:srgbClr val="0066FF"/>
                </a:solidFill>
                <a:sym typeface="Symbol"/>
              </a:rPr>
              <a:t> between z and z’:</a:t>
            </a:r>
            <a:endParaRPr lang="en-US" sz="2800" dirty="0">
              <a:solidFill>
                <a:srgbClr val="0066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4260" y="4465935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IR: </a:t>
            </a:r>
            <a:r>
              <a:rPr lang="en-US" sz="3200" i="1" u="sng" dirty="0" smtClean="0">
                <a:solidFill>
                  <a:srgbClr val="FF0000"/>
                </a:solidFill>
              </a:rPr>
              <a:t>Framed</a:t>
            </a:r>
            <a:r>
              <a:rPr lang="en-US" sz="3200" dirty="0" smtClean="0">
                <a:solidFill>
                  <a:srgbClr val="FF0000"/>
                </a:solidFill>
              </a:rPr>
              <a:t> BPS states are graded by </a:t>
            </a:r>
            <a:r>
              <a:rPr lang="en-US" sz="3200" u="sng" dirty="0" smtClean="0">
                <a:solidFill>
                  <a:srgbClr val="FF0000"/>
                </a:solidFill>
              </a:rPr>
              <a:t>open paths </a:t>
            </a:r>
            <a:r>
              <a:rPr lang="en-US" sz="3200" dirty="0" smtClean="0">
                <a:solidFill>
                  <a:srgbClr val="FF0000"/>
                </a:solidFill>
                <a:sym typeface="Symbol"/>
              </a:rPr>
              <a:t></a:t>
            </a:r>
            <a:r>
              <a:rPr lang="en-US" sz="3200" baseline="-25000" dirty="0" err="1" smtClean="0">
                <a:solidFill>
                  <a:srgbClr val="FF0000"/>
                </a:solidFill>
                <a:sym typeface="Symbol"/>
              </a:rPr>
              <a:t>ij</a:t>
            </a:r>
            <a:r>
              <a:rPr lang="en-US" sz="3200" baseline="-25000" dirty="0" smtClean="0">
                <a:solidFill>
                  <a:srgbClr val="FF0000"/>
                </a:solidFill>
                <a:sym typeface="Symbol"/>
              </a:rPr>
              <a:t>’</a:t>
            </a:r>
            <a:r>
              <a:rPr lang="en-US" sz="3200" baseline="-25000" dirty="0" smtClean="0">
                <a:solidFill>
                  <a:srgbClr val="FF0000"/>
                </a:solidFill>
              </a:rPr>
              <a:t> </a:t>
            </a:r>
            <a:r>
              <a:rPr lang="en-US" sz="3200" u="sng" dirty="0" smtClean="0">
                <a:solidFill>
                  <a:srgbClr val="FF0000"/>
                </a:solidFill>
              </a:rPr>
              <a:t>on </a:t>
            </a:r>
            <a:r>
              <a:rPr lang="en-US" sz="3200" u="sng" dirty="0" smtClean="0">
                <a:solidFill>
                  <a:srgbClr val="FF0000"/>
                </a:solidFill>
                <a:sym typeface="Symbol"/>
              </a:rPr>
              <a:t></a:t>
            </a:r>
            <a:r>
              <a:rPr lang="en-US" sz="3200" dirty="0" smtClean="0">
                <a:solidFill>
                  <a:srgbClr val="FF0000"/>
                </a:solidFill>
              </a:rPr>
              <a:t> with endpoints over z and z’ 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3" name="Group 59"/>
          <p:cNvGrpSpPr/>
          <p:nvPr/>
        </p:nvGrpSpPr>
        <p:grpSpPr>
          <a:xfrm>
            <a:off x="501070" y="2468875"/>
            <a:ext cx="5715000" cy="1828800"/>
            <a:chOff x="2057400" y="2362200"/>
            <a:chExt cx="5724300" cy="2006280"/>
          </a:xfrm>
        </p:grpSpPr>
        <p:grpSp>
          <p:nvGrpSpPr>
            <p:cNvPr id="5" name="Group 53"/>
            <p:cNvGrpSpPr/>
            <p:nvPr/>
          </p:nvGrpSpPr>
          <p:grpSpPr>
            <a:xfrm>
              <a:off x="2057400" y="2362200"/>
              <a:ext cx="5724300" cy="2006280"/>
              <a:chOff x="2209800" y="1600200"/>
              <a:chExt cx="5724300" cy="200628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209800" y="1600200"/>
                <a:ext cx="4724400" cy="1905000"/>
                <a:chOff x="2438400" y="1981200"/>
                <a:chExt cx="3124200" cy="1295400"/>
              </a:xfrm>
            </p:grpSpPr>
            <p:pic>
              <p:nvPicPr>
                <p:cNvPr id="4" name="Picture 3" descr="GenusThreeCurveC.gif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2438400" y="1981200"/>
                  <a:ext cx="3124200" cy="1295400"/>
                </a:xfrm>
                <a:prstGeom prst="rect">
                  <a:avLst/>
                </a:prstGeom>
              </p:spPr>
            </p:pic>
            <p:sp>
              <p:nvSpPr>
                <p:cNvPr id="6" name="Freeform 5"/>
                <p:cNvSpPr/>
                <p:nvPr/>
              </p:nvSpPr>
              <p:spPr>
                <a:xfrm>
                  <a:off x="4506686" y="2560320"/>
                  <a:ext cx="653143" cy="336918"/>
                </a:xfrm>
                <a:custGeom>
                  <a:avLst/>
                  <a:gdLst>
                    <a:gd name="connsiteX0" fmla="*/ 0 w 653143"/>
                    <a:gd name="connsiteY0" fmla="*/ 0 h 336918"/>
                    <a:gd name="connsiteX1" fmla="*/ 365760 w 653143"/>
                    <a:gd name="connsiteY1" fmla="*/ 13063 h 336918"/>
                    <a:gd name="connsiteX2" fmla="*/ 444137 w 653143"/>
                    <a:gd name="connsiteY2" fmla="*/ 39189 h 336918"/>
                    <a:gd name="connsiteX3" fmla="*/ 522514 w 653143"/>
                    <a:gd name="connsiteY3" fmla="*/ 65314 h 336918"/>
                    <a:gd name="connsiteX4" fmla="*/ 561703 w 653143"/>
                    <a:gd name="connsiteY4" fmla="*/ 78377 h 336918"/>
                    <a:gd name="connsiteX5" fmla="*/ 600891 w 653143"/>
                    <a:gd name="connsiteY5" fmla="*/ 91440 h 336918"/>
                    <a:gd name="connsiteX6" fmla="*/ 640080 w 653143"/>
                    <a:gd name="connsiteY6" fmla="*/ 169817 h 336918"/>
                    <a:gd name="connsiteX7" fmla="*/ 653143 w 653143"/>
                    <a:gd name="connsiteY7" fmla="*/ 209006 h 336918"/>
                    <a:gd name="connsiteX8" fmla="*/ 548640 w 653143"/>
                    <a:gd name="connsiteY8" fmla="*/ 274320 h 336918"/>
                    <a:gd name="connsiteX9" fmla="*/ 509451 w 653143"/>
                    <a:gd name="connsiteY9" fmla="*/ 300446 h 336918"/>
                    <a:gd name="connsiteX10" fmla="*/ 248194 w 653143"/>
                    <a:gd name="connsiteY10" fmla="*/ 313509 h 336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143" h="336918">
                      <a:moveTo>
                        <a:pt x="0" y="0"/>
                      </a:moveTo>
                      <a:cubicBezTo>
                        <a:pt x="121920" y="4354"/>
                        <a:pt x="244234" y="2340"/>
                        <a:pt x="365760" y="13063"/>
                      </a:cubicBezTo>
                      <a:cubicBezTo>
                        <a:pt x="393192" y="15484"/>
                        <a:pt x="418011" y="30481"/>
                        <a:pt x="444137" y="39189"/>
                      </a:cubicBezTo>
                      <a:lnTo>
                        <a:pt x="522514" y="65314"/>
                      </a:lnTo>
                      <a:lnTo>
                        <a:pt x="561703" y="78377"/>
                      </a:lnTo>
                      <a:lnTo>
                        <a:pt x="600891" y="91440"/>
                      </a:lnTo>
                      <a:cubicBezTo>
                        <a:pt x="633725" y="189943"/>
                        <a:pt x="589434" y="68526"/>
                        <a:pt x="640080" y="169817"/>
                      </a:cubicBezTo>
                      <a:cubicBezTo>
                        <a:pt x="646238" y="182133"/>
                        <a:pt x="648789" y="195943"/>
                        <a:pt x="653143" y="209006"/>
                      </a:cubicBezTo>
                      <a:cubicBezTo>
                        <a:pt x="611741" y="271108"/>
                        <a:pt x="641911" y="243229"/>
                        <a:pt x="548640" y="274320"/>
                      </a:cubicBezTo>
                      <a:cubicBezTo>
                        <a:pt x="533746" y="279285"/>
                        <a:pt x="523493" y="293425"/>
                        <a:pt x="509451" y="300446"/>
                      </a:cubicBezTo>
                      <a:cubicBezTo>
                        <a:pt x="436509" y="336918"/>
                        <a:pt x="287973" y="313509"/>
                        <a:pt x="248194" y="313509"/>
                      </a:cubicBezTo>
                    </a:path>
                  </a:pathLst>
                </a:custGeom>
                <a:ln w="5715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rot="5400000">
                <a:off x="5372100" y="1790700"/>
                <a:ext cx="609600" cy="5334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10800000">
                <a:off x="5791200" y="2971800"/>
                <a:ext cx="1295400" cy="3810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9"/>
              <p:cNvGrpSpPr>
                <a:grpSpLocks noChangeAspect="1"/>
              </p:cNvGrpSpPr>
              <p:nvPr>
                <p:custDataLst>
                  <p:tags r:id="rId5"/>
                </p:custDataLst>
              </p:nvPr>
            </p:nvGrpSpPr>
            <p:grpSpPr bwMode="auto">
              <a:xfrm>
                <a:off x="7162800" y="3200400"/>
                <a:ext cx="347247" cy="406080"/>
                <a:chOff x="4488" y="1926"/>
                <a:chExt cx="1570" cy="1836"/>
              </a:xfrm>
            </p:grpSpPr>
            <p:sp>
              <p:nvSpPr>
                <p:cNvPr id="3083" name="Freeform 11"/>
                <p:cNvSpPr>
                  <a:spLocks/>
                </p:cNvSpPr>
                <p:nvPr/>
              </p:nvSpPr>
              <p:spPr bwMode="auto">
                <a:xfrm>
                  <a:off x="4488" y="2682"/>
                  <a:ext cx="967" cy="1080"/>
                </a:xfrm>
                <a:custGeom>
                  <a:avLst/>
                  <a:gdLst/>
                  <a:ahLst/>
                  <a:cxnLst>
                    <a:cxn ang="0">
                      <a:pos x="534" y="17"/>
                    </a:cxn>
                    <a:cxn ang="0">
                      <a:pos x="599" y="73"/>
                    </a:cxn>
                    <a:cxn ang="0">
                      <a:pos x="662" y="146"/>
                    </a:cxn>
                    <a:cxn ang="0">
                      <a:pos x="722" y="178"/>
                    </a:cxn>
                    <a:cxn ang="0">
                      <a:pos x="791" y="165"/>
                    </a:cxn>
                    <a:cxn ang="0">
                      <a:pos x="861" y="99"/>
                    </a:cxn>
                    <a:cxn ang="0">
                      <a:pos x="919" y="9"/>
                    </a:cxn>
                    <a:cxn ang="0">
                      <a:pos x="945" y="0"/>
                    </a:cxn>
                    <a:cxn ang="0">
                      <a:pos x="966" y="15"/>
                    </a:cxn>
                    <a:cxn ang="0">
                      <a:pos x="960" y="41"/>
                    </a:cxn>
                    <a:cxn ang="0">
                      <a:pos x="926" y="100"/>
                    </a:cxn>
                    <a:cxn ang="0">
                      <a:pos x="854" y="199"/>
                    </a:cxn>
                    <a:cxn ang="0">
                      <a:pos x="733" y="338"/>
                    </a:cxn>
                    <a:cxn ang="0">
                      <a:pos x="643" y="427"/>
                    </a:cxn>
                    <a:cxn ang="0">
                      <a:pos x="565" y="501"/>
                    </a:cxn>
                    <a:cxn ang="0">
                      <a:pos x="502" y="560"/>
                    </a:cxn>
                    <a:cxn ang="0">
                      <a:pos x="476" y="585"/>
                    </a:cxn>
                    <a:cxn ang="0">
                      <a:pos x="358" y="695"/>
                    </a:cxn>
                    <a:cxn ang="0">
                      <a:pos x="256" y="800"/>
                    </a:cxn>
                    <a:cxn ang="0">
                      <a:pos x="238" y="849"/>
                    </a:cxn>
                    <a:cxn ang="0">
                      <a:pos x="298" y="849"/>
                    </a:cxn>
                    <a:cxn ang="0">
                      <a:pos x="381" y="871"/>
                    </a:cxn>
                    <a:cxn ang="0">
                      <a:pos x="508" y="914"/>
                    </a:cxn>
                    <a:cxn ang="0">
                      <a:pos x="608" y="914"/>
                    </a:cxn>
                    <a:cxn ang="0">
                      <a:pos x="699" y="882"/>
                    </a:cxn>
                    <a:cxn ang="0">
                      <a:pos x="786" y="811"/>
                    </a:cxn>
                    <a:cxn ang="0">
                      <a:pos x="839" y="712"/>
                    </a:cxn>
                    <a:cxn ang="0">
                      <a:pos x="867" y="690"/>
                    </a:cxn>
                    <a:cxn ang="0">
                      <a:pos x="895" y="707"/>
                    </a:cxn>
                    <a:cxn ang="0">
                      <a:pos x="884" y="765"/>
                    </a:cxn>
                    <a:cxn ang="0">
                      <a:pos x="838" y="865"/>
                    </a:cxn>
                    <a:cxn ang="0">
                      <a:pos x="758" y="973"/>
                    </a:cxn>
                    <a:cxn ang="0">
                      <a:pos x="646" y="1056"/>
                    </a:cxn>
                    <a:cxn ang="0">
                      <a:pos x="517" y="1079"/>
                    </a:cxn>
                    <a:cxn ang="0">
                      <a:pos x="432" y="1037"/>
                    </a:cxn>
                    <a:cxn ang="0">
                      <a:pos x="363" y="957"/>
                    </a:cxn>
                    <a:cxn ang="0">
                      <a:pos x="307" y="910"/>
                    </a:cxn>
                    <a:cxn ang="0">
                      <a:pos x="237" y="902"/>
                    </a:cxn>
                    <a:cxn ang="0">
                      <a:pos x="135" y="960"/>
                    </a:cxn>
                    <a:cxn ang="0">
                      <a:pos x="59" y="1060"/>
                    </a:cxn>
                    <a:cxn ang="0">
                      <a:pos x="36" y="1080"/>
                    </a:cxn>
                    <a:cxn ang="0">
                      <a:pos x="13" y="1077"/>
                    </a:cxn>
                    <a:cxn ang="0">
                      <a:pos x="1" y="1053"/>
                    </a:cxn>
                    <a:cxn ang="0">
                      <a:pos x="30" y="998"/>
                    </a:cxn>
                    <a:cxn ang="0">
                      <a:pos x="101" y="900"/>
                    </a:cxn>
                    <a:cxn ang="0">
                      <a:pos x="210" y="770"/>
                    </a:cxn>
                    <a:cxn ang="0">
                      <a:pos x="469" y="518"/>
                    </a:cxn>
                    <a:cxn ang="0">
                      <a:pos x="548" y="447"/>
                    </a:cxn>
                    <a:cxn ang="0">
                      <a:pos x="681" y="318"/>
                    </a:cxn>
                    <a:cxn ang="0">
                      <a:pos x="760" y="232"/>
                    </a:cxn>
                    <a:cxn ang="0">
                      <a:pos x="670" y="224"/>
                    </a:cxn>
                    <a:cxn ang="0">
                      <a:pos x="584" y="195"/>
                    </a:cxn>
                    <a:cxn ang="0">
                      <a:pos x="441" y="161"/>
                    </a:cxn>
                    <a:cxn ang="0">
                      <a:pos x="388" y="165"/>
                    </a:cxn>
                    <a:cxn ang="0">
                      <a:pos x="317" y="190"/>
                    </a:cxn>
                    <a:cxn ang="0">
                      <a:pos x="255" y="252"/>
                    </a:cxn>
                    <a:cxn ang="0">
                      <a:pos x="234" y="290"/>
                    </a:cxn>
                    <a:cxn ang="0">
                      <a:pos x="200" y="292"/>
                    </a:cxn>
                    <a:cxn ang="0">
                      <a:pos x="190" y="261"/>
                    </a:cxn>
                    <a:cxn ang="0">
                      <a:pos x="217" y="190"/>
                    </a:cxn>
                    <a:cxn ang="0">
                      <a:pos x="278" y="98"/>
                    </a:cxn>
                    <a:cxn ang="0">
                      <a:pos x="371" y="23"/>
                    </a:cxn>
                  </a:cxnLst>
                  <a:rect l="0" t="0" r="r" b="b"/>
                  <a:pathLst>
                    <a:path w="967" h="1080">
                      <a:moveTo>
                        <a:pt x="466" y="0"/>
                      </a:moveTo>
                      <a:lnTo>
                        <a:pt x="485" y="1"/>
                      </a:lnTo>
                      <a:lnTo>
                        <a:pt x="503" y="4"/>
                      </a:lnTo>
                      <a:lnTo>
                        <a:pt x="519" y="9"/>
                      </a:lnTo>
                      <a:lnTo>
                        <a:pt x="534" y="17"/>
                      </a:lnTo>
                      <a:lnTo>
                        <a:pt x="548" y="26"/>
                      </a:lnTo>
                      <a:lnTo>
                        <a:pt x="561" y="36"/>
                      </a:lnTo>
                      <a:lnTo>
                        <a:pt x="574" y="47"/>
                      </a:lnTo>
                      <a:lnTo>
                        <a:pt x="586" y="60"/>
                      </a:lnTo>
                      <a:lnTo>
                        <a:pt x="599" y="73"/>
                      </a:lnTo>
                      <a:lnTo>
                        <a:pt x="623" y="101"/>
                      </a:lnTo>
                      <a:lnTo>
                        <a:pt x="632" y="113"/>
                      </a:lnTo>
                      <a:lnTo>
                        <a:pt x="642" y="125"/>
                      </a:lnTo>
                      <a:lnTo>
                        <a:pt x="652" y="136"/>
                      </a:lnTo>
                      <a:lnTo>
                        <a:pt x="662" y="146"/>
                      </a:lnTo>
                      <a:lnTo>
                        <a:pt x="672" y="156"/>
                      </a:lnTo>
                      <a:lnTo>
                        <a:pt x="683" y="164"/>
                      </a:lnTo>
                      <a:lnTo>
                        <a:pt x="695" y="170"/>
                      </a:lnTo>
                      <a:lnTo>
                        <a:pt x="708" y="175"/>
                      </a:lnTo>
                      <a:lnTo>
                        <a:pt x="722" y="178"/>
                      </a:lnTo>
                      <a:lnTo>
                        <a:pt x="738" y="179"/>
                      </a:lnTo>
                      <a:lnTo>
                        <a:pt x="751" y="179"/>
                      </a:lnTo>
                      <a:lnTo>
                        <a:pt x="764" y="176"/>
                      </a:lnTo>
                      <a:lnTo>
                        <a:pt x="778" y="172"/>
                      </a:lnTo>
                      <a:lnTo>
                        <a:pt x="791" y="165"/>
                      </a:lnTo>
                      <a:lnTo>
                        <a:pt x="804" y="157"/>
                      </a:lnTo>
                      <a:lnTo>
                        <a:pt x="818" y="146"/>
                      </a:lnTo>
                      <a:lnTo>
                        <a:pt x="832" y="133"/>
                      </a:lnTo>
                      <a:lnTo>
                        <a:pt x="847" y="117"/>
                      </a:lnTo>
                      <a:lnTo>
                        <a:pt x="861" y="99"/>
                      </a:lnTo>
                      <a:lnTo>
                        <a:pt x="877" y="78"/>
                      </a:lnTo>
                      <a:lnTo>
                        <a:pt x="893" y="53"/>
                      </a:lnTo>
                      <a:lnTo>
                        <a:pt x="909" y="26"/>
                      </a:lnTo>
                      <a:lnTo>
                        <a:pt x="914" y="16"/>
                      </a:lnTo>
                      <a:lnTo>
                        <a:pt x="919" y="9"/>
                      </a:lnTo>
                      <a:lnTo>
                        <a:pt x="924" y="4"/>
                      </a:lnTo>
                      <a:lnTo>
                        <a:pt x="930" y="1"/>
                      </a:lnTo>
                      <a:lnTo>
                        <a:pt x="935" y="0"/>
                      </a:lnTo>
                      <a:lnTo>
                        <a:pt x="942" y="0"/>
                      </a:lnTo>
                      <a:lnTo>
                        <a:pt x="945" y="0"/>
                      </a:lnTo>
                      <a:lnTo>
                        <a:pt x="953" y="1"/>
                      </a:lnTo>
                      <a:lnTo>
                        <a:pt x="957" y="2"/>
                      </a:lnTo>
                      <a:lnTo>
                        <a:pt x="961" y="5"/>
                      </a:lnTo>
                      <a:lnTo>
                        <a:pt x="964" y="9"/>
                      </a:lnTo>
                      <a:lnTo>
                        <a:pt x="966" y="15"/>
                      </a:lnTo>
                      <a:lnTo>
                        <a:pt x="967" y="22"/>
                      </a:lnTo>
                      <a:lnTo>
                        <a:pt x="966" y="25"/>
                      </a:lnTo>
                      <a:lnTo>
                        <a:pt x="965" y="29"/>
                      </a:lnTo>
                      <a:lnTo>
                        <a:pt x="963" y="34"/>
                      </a:lnTo>
                      <a:lnTo>
                        <a:pt x="960" y="41"/>
                      </a:lnTo>
                      <a:lnTo>
                        <a:pt x="956" y="50"/>
                      </a:lnTo>
                      <a:lnTo>
                        <a:pt x="950" y="60"/>
                      </a:lnTo>
                      <a:lnTo>
                        <a:pt x="943" y="72"/>
                      </a:lnTo>
                      <a:lnTo>
                        <a:pt x="936" y="85"/>
                      </a:lnTo>
                      <a:lnTo>
                        <a:pt x="926" y="100"/>
                      </a:lnTo>
                      <a:lnTo>
                        <a:pt x="915" y="116"/>
                      </a:lnTo>
                      <a:lnTo>
                        <a:pt x="902" y="135"/>
                      </a:lnTo>
                      <a:lnTo>
                        <a:pt x="888" y="154"/>
                      </a:lnTo>
                      <a:lnTo>
                        <a:pt x="872" y="175"/>
                      </a:lnTo>
                      <a:lnTo>
                        <a:pt x="854" y="199"/>
                      </a:lnTo>
                      <a:lnTo>
                        <a:pt x="834" y="223"/>
                      </a:lnTo>
                      <a:lnTo>
                        <a:pt x="812" y="249"/>
                      </a:lnTo>
                      <a:lnTo>
                        <a:pt x="788" y="277"/>
                      </a:lnTo>
                      <a:lnTo>
                        <a:pt x="761" y="307"/>
                      </a:lnTo>
                      <a:lnTo>
                        <a:pt x="733" y="338"/>
                      </a:lnTo>
                      <a:lnTo>
                        <a:pt x="701" y="371"/>
                      </a:lnTo>
                      <a:lnTo>
                        <a:pt x="688" y="384"/>
                      </a:lnTo>
                      <a:lnTo>
                        <a:pt x="674" y="398"/>
                      </a:lnTo>
                      <a:lnTo>
                        <a:pt x="659" y="413"/>
                      </a:lnTo>
                      <a:lnTo>
                        <a:pt x="643" y="427"/>
                      </a:lnTo>
                      <a:lnTo>
                        <a:pt x="627" y="443"/>
                      </a:lnTo>
                      <a:lnTo>
                        <a:pt x="611" y="457"/>
                      </a:lnTo>
                      <a:lnTo>
                        <a:pt x="596" y="472"/>
                      </a:lnTo>
                      <a:lnTo>
                        <a:pt x="580" y="487"/>
                      </a:lnTo>
                      <a:lnTo>
                        <a:pt x="565" y="501"/>
                      </a:lnTo>
                      <a:lnTo>
                        <a:pt x="551" y="514"/>
                      </a:lnTo>
                      <a:lnTo>
                        <a:pt x="537" y="527"/>
                      </a:lnTo>
                      <a:lnTo>
                        <a:pt x="524" y="539"/>
                      </a:lnTo>
                      <a:lnTo>
                        <a:pt x="512" y="550"/>
                      </a:lnTo>
                      <a:lnTo>
                        <a:pt x="502" y="560"/>
                      </a:lnTo>
                      <a:lnTo>
                        <a:pt x="493" y="568"/>
                      </a:lnTo>
                      <a:lnTo>
                        <a:pt x="486" y="575"/>
                      </a:lnTo>
                      <a:lnTo>
                        <a:pt x="480" y="580"/>
                      </a:lnTo>
                      <a:lnTo>
                        <a:pt x="477" y="584"/>
                      </a:lnTo>
                      <a:lnTo>
                        <a:pt x="476" y="585"/>
                      </a:lnTo>
                      <a:lnTo>
                        <a:pt x="442" y="616"/>
                      </a:lnTo>
                      <a:lnTo>
                        <a:pt x="426" y="630"/>
                      </a:lnTo>
                      <a:lnTo>
                        <a:pt x="393" y="662"/>
                      </a:lnTo>
                      <a:lnTo>
                        <a:pt x="375" y="678"/>
                      </a:lnTo>
                      <a:lnTo>
                        <a:pt x="358" y="695"/>
                      </a:lnTo>
                      <a:lnTo>
                        <a:pt x="339" y="713"/>
                      </a:lnTo>
                      <a:lnTo>
                        <a:pt x="320" y="733"/>
                      </a:lnTo>
                      <a:lnTo>
                        <a:pt x="300" y="754"/>
                      </a:lnTo>
                      <a:lnTo>
                        <a:pt x="279" y="776"/>
                      </a:lnTo>
                      <a:lnTo>
                        <a:pt x="256" y="800"/>
                      </a:lnTo>
                      <a:lnTo>
                        <a:pt x="233" y="827"/>
                      </a:lnTo>
                      <a:lnTo>
                        <a:pt x="207" y="856"/>
                      </a:lnTo>
                      <a:lnTo>
                        <a:pt x="207" y="855"/>
                      </a:lnTo>
                      <a:lnTo>
                        <a:pt x="216" y="852"/>
                      </a:lnTo>
                      <a:lnTo>
                        <a:pt x="238" y="849"/>
                      </a:lnTo>
                      <a:lnTo>
                        <a:pt x="249" y="848"/>
                      </a:lnTo>
                      <a:lnTo>
                        <a:pt x="258" y="847"/>
                      </a:lnTo>
                      <a:lnTo>
                        <a:pt x="268" y="847"/>
                      </a:lnTo>
                      <a:lnTo>
                        <a:pt x="283" y="848"/>
                      </a:lnTo>
                      <a:lnTo>
                        <a:pt x="298" y="849"/>
                      </a:lnTo>
                      <a:lnTo>
                        <a:pt x="313" y="851"/>
                      </a:lnTo>
                      <a:lnTo>
                        <a:pt x="329" y="854"/>
                      </a:lnTo>
                      <a:lnTo>
                        <a:pt x="345" y="859"/>
                      </a:lnTo>
                      <a:lnTo>
                        <a:pt x="362" y="864"/>
                      </a:lnTo>
                      <a:lnTo>
                        <a:pt x="381" y="871"/>
                      </a:lnTo>
                      <a:lnTo>
                        <a:pt x="402" y="879"/>
                      </a:lnTo>
                      <a:lnTo>
                        <a:pt x="426" y="889"/>
                      </a:lnTo>
                      <a:lnTo>
                        <a:pt x="455" y="899"/>
                      </a:lnTo>
                      <a:lnTo>
                        <a:pt x="482" y="908"/>
                      </a:lnTo>
                      <a:lnTo>
                        <a:pt x="508" y="914"/>
                      </a:lnTo>
                      <a:lnTo>
                        <a:pt x="535" y="918"/>
                      </a:lnTo>
                      <a:lnTo>
                        <a:pt x="562" y="919"/>
                      </a:lnTo>
                      <a:lnTo>
                        <a:pt x="576" y="918"/>
                      </a:lnTo>
                      <a:lnTo>
                        <a:pt x="592" y="917"/>
                      </a:lnTo>
                      <a:lnTo>
                        <a:pt x="608" y="914"/>
                      </a:lnTo>
                      <a:lnTo>
                        <a:pt x="625" y="911"/>
                      </a:lnTo>
                      <a:lnTo>
                        <a:pt x="644" y="906"/>
                      </a:lnTo>
                      <a:lnTo>
                        <a:pt x="662" y="899"/>
                      </a:lnTo>
                      <a:lnTo>
                        <a:pt x="680" y="892"/>
                      </a:lnTo>
                      <a:lnTo>
                        <a:pt x="699" y="882"/>
                      </a:lnTo>
                      <a:lnTo>
                        <a:pt x="718" y="871"/>
                      </a:lnTo>
                      <a:lnTo>
                        <a:pt x="735" y="859"/>
                      </a:lnTo>
                      <a:lnTo>
                        <a:pt x="753" y="845"/>
                      </a:lnTo>
                      <a:lnTo>
                        <a:pt x="770" y="829"/>
                      </a:lnTo>
                      <a:lnTo>
                        <a:pt x="786" y="811"/>
                      </a:lnTo>
                      <a:lnTo>
                        <a:pt x="800" y="791"/>
                      </a:lnTo>
                      <a:lnTo>
                        <a:pt x="814" y="770"/>
                      </a:lnTo>
                      <a:lnTo>
                        <a:pt x="825" y="746"/>
                      </a:lnTo>
                      <a:lnTo>
                        <a:pt x="835" y="720"/>
                      </a:lnTo>
                      <a:lnTo>
                        <a:pt x="839" y="712"/>
                      </a:lnTo>
                      <a:lnTo>
                        <a:pt x="843" y="705"/>
                      </a:lnTo>
                      <a:lnTo>
                        <a:pt x="847" y="699"/>
                      </a:lnTo>
                      <a:lnTo>
                        <a:pt x="853" y="694"/>
                      </a:lnTo>
                      <a:lnTo>
                        <a:pt x="859" y="691"/>
                      </a:lnTo>
                      <a:lnTo>
                        <a:pt x="867" y="690"/>
                      </a:lnTo>
                      <a:lnTo>
                        <a:pt x="876" y="691"/>
                      </a:lnTo>
                      <a:lnTo>
                        <a:pt x="883" y="693"/>
                      </a:lnTo>
                      <a:lnTo>
                        <a:pt x="888" y="697"/>
                      </a:lnTo>
                      <a:lnTo>
                        <a:pt x="893" y="701"/>
                      </a:lnTo>
                      <a:lnTo>
                        <a:pt x="895" y="707"/>
                      </a:lnTo>
                      <a:lnTo>
                        <a:pt x="896" y="712"/>
                      </a:lnTo>
                      <a:lnTo>
                        <a:pt x="896" y="722"/>
                      </a:lnTo>
                      <a:lnTo>
                        <a:pt x="893" y="734"/>
                      </a:lnTo>
                      <a:lnTo>
                        <a:pt x="889" y="748"/>
                      </a:lnTo>
                      <a:lnTo>
                        <a:pt x="884" y="765"/>
                      </a:lnTo>
                      <a:lnTo>
                        <a:pt x="878" y="783"/>
                      </a:lnTo>
                      <a:lnTo>
                        <a:pt x="869" y="802"/>
                      </a:lnTo>
                      <a:lnTo>
                        <a:pt x="861" y="822"/>
                      </a:lnTo>
                      <a:lnTo>
                        <a:pt x="849" y="843"/>
                      </a:lnTo>
                      <a:lnTo>
                        <a:pt x="838" y="865"/>
                      </a:lnTo>
                      <a:lnTo>
                        <a:pt x="824" y="887"/>
                      </a:lnTo>
                      <a:lnTo>
                        <a:pt x="809" y="909"/>
                      </a:lnTo>
                      <a:lnTo>
                        <a:pt x="793" y="931"/>
                      </a:lnTo>
                      <a:lnTo>
                        <a:pt x="776" y="953"/>
                      </a:lnTo>
                      <a:lnTo>
                        <a:pt x="758" y="973"/>
                      </a:lnTo>
                      <a:lnTo>
                        <a:pt x="738" y="993"/>
                      </a:lnTo>
                      <a:lnTo>
                        <a:pt x="717" y="1011"/>
                      </a:lnTo>
                      <a:lnTo>
                        <a:pt x="694" y="1028"/>
                      </a:lnTo>
                      <a:lnTo>
                        <a:pt x="671" y="1043"/>
                      </a:lnTo>
                      <a:lnTo>
                        <a:pt x="646" y="1056"/>
                      </a:lnTo>
                      <a:lnTo>
                        <a:pt x="621" y="1066"/>
                      </a:lnTo>
                      <a:lnTo>
                        <a:pt x="594" y="1074"/>
                      </a:lnTo>
                      <a:lnTo>
                        <a:pt x="566" y="1079"/>
                      </a:lnTo>
                      <a:lnTo>
                        <a:pt x="537" y="1080"/>
                      </a:lnTo>
                      <a:lnTo>
                        <a:pt x="517" y="1079"/>
                      </a:lnTo>
                      <a:lnTo>
                        <a:pt x="497" y="1075"/>
                      </a:lnTo>
                      <a:lnTo>
                        <a:pt x="480" y="1069"/>
                      </a:lnTo>
                      <a:lnTo>
                        <a:pt x="463" y="1060"/>
                      </a:lnTo>
                      <a:lnTo>
                        <a:pt x="447" y="1049"/>
                      </a:lnTo>
                      <a:lnTo>
                        <a:pt x="432" y="1037"/>
                      </a:lnTo>
                      <a:lnTo>
                        <a:pt x="418" y="1023"/>
                      </a:lnTo>
                      <a:lnTo>
                        <a:pt x="404" y="1007"/>
                      </a:lnTo>
                      <a:lnTo>
                        <a:pt x="390" y="990"/>
                      </a:lnTo>
                      <a:lnTo>
                        <a:pt x="375" y="973"/>
                      </a:lnTo>
                      <a:lnTo>
                        <a:pt x="363" y="957"/>
                      </a:lnTo>
                      <a:lnTo>
                        <a:pt x="350" y="945"/>
                      </a:lnTo>
                      <a:lnTo>
                        <a:pt x="339" y="933"/>
                      </a:lnTo>
                      <a:lnTo>
                        <a:pt x="328" y="924"/>
                      </a:lnTo>
                      <a:lnTo>
                        <a:pt x="318" y="916"/>
                      </a:lnTo>
                      <a:lnTo>
                        <a:pt x="307" y="910"/>
                      </a:lnTo>
                      <a:lnTo>
                        <a:pt x="296" y="905"/>
                      </a:lnTo>
                      <a:lnTo>
                        <a:pt x="285" y="902"/>
                      </a:lnTo>
                      <a:lnTo>
                        <a:pt x="272" y="900"/>
                      </a:lnTo>
                      <a:lnTo>
                        <a:pt x="258" y="900"/>
                      </a:lnTo>
                      <a:lnTo>
                        <a:pt x="237" y="902"/>
                      </a:lnTo>
                      <a:lnTo>
                        <a:pt x="216" y="907"/>
                      </a:lnTo>
                      <a:lnTo>
                        <a:pt x="195" y="916"/>
                      </a:lnTo>
                      <a:lnTo>
                        <a:pt x="175" y="928"/>
                      </a:lnTo>
                      <a:lnTo>
                        <a:pt x="155" y="943"/>
                      </a:lnTo>
                      <a:lnTo>
                        <a:pt x="135" y="960"/>
                      </a:lnTo>
                      <a:lnTo>
                        <a:pt x="117" y="980"/>
                      </a:lnTo>
                      <a:lnTo>
                        <a:pt x="98" y="1001"/>
                      </a:lnTo>
                      <a:lnTo>
                        <a:pt x="81" y="1025"/>
                      </a:lnTo>
                      <a:lnTo>
                        <a:pt x="64" y="1050"/>
                      </a:lnTo>
                      <a:lnTo>
                        <a:pt x="59" y="1060"/>
                      </a:lnTo>
                      <a:lnTo>
                        <a:pt x="54" y="1067"/>
                      </a:lnTo>
                      <a:lnTo>
                        <a:pt x="50" y="1073"/>
                      </a:lnTo>
                      <a:lnTo>
                        <a:pt x="46" y="1077"/>
                      </a:lnTo>
                      <a:lnTo>
                        <a:pt x="41" y="1079"/>
                      </a:lnTo>
                      <a:lnTo>
                        <a:pt x="36" y="1080"/>
                      </a:lnTo>
                      <a:lnTo>
                        <a:pt x="29" y="1080"/>
                      </a:lnTo>
                      <a:lnTo>
                        <a:pt x="27" y="1080"/>
                      </a:lnTo>
                      <a:lnTo>
                        <a:pt x="23" y="1080"/>
                      </a:lnTo>
                      <a:lnTo>
                        <a:pt x="18" y="1079"/>
                      </a:lnTo>
                      <a:lnTo>
                        <a:pt x="13" y="1077"/>
                      </a:lnTo>
                      <a:lnTo>
                        <a:pt x="8" y="1074"/>
                      </a:lnTo>
                      <a:lnTo>
                        <a:pt x="4" y="1071"/>
                      </a:lnTo>
                      <a:lnTo>
                        <a:pt x="1" y="1065"/>
                      </a:lnTo>
                      <a:lnTo>
                        <a:pt x="0" y="1058"/>
                      </a:lnTo>
                      <a:lnTo>
                        <a:pt x="1" y="1053"/>
                      </a:lnTo>
                      <a:lnTo>
                        <a:pt x="3" y="1047"/>
                      </a:lnTo>
                      <a:lnTo>
                        <a:pt x="8" y="1037"/>
                      </a:lnTo>
                      <a:lnTo>
                        <a:pt x="13" y="1026"/>
                      </a:lnTo>
                      <a:lnTo>
                        <a:pt x="21" y="1013"/>
                      </a:lnTo>
                      <a:lnTo>
                        <a:pt x="30" y="998"/>
                      </a:lnTo>
                      <a:lnTo>
                        <a:pt x="41" y="982"/>
                      </a:lnTo>
                      <a:lnTo>
                        <a:pt x="53" y="963"/>
                      </a:lnTo>
                      <a:lnTo>
                        <a:pt x="68" y="943"/>
                      </a:lnTo>
                      <a:lnTo>
                        <a:pt x="83" y="922"/>
                      </a:lnTo>
                      <a:lnTo>
                        <a:pt x="101" y="900"/>
                      </a:lnTo>
                      <a:lnTo>
                        <a:pt x="120" y="876"/>
                      </a:lnTo>
                      <a:lnTo>
                        <a:pt x="140" y="851"/>
                      </a:lnTo>
                      <a:lnTo>
                        <a:pt x="162" y="825"/>
                      </a:lnTo>
                      <a:lnTo>
                        <a:pt x="185" y="798"/>
                      </a:lnTo>
                      <a:lnTo>
                        <a:pt x="210" y="770"/>
                      </a:lnTo>
                      <a:lnTo>
                        <a:pt x="236" y="743"/>
                      </a:lnTo>
                      <a:lnTo>
                        <a:pt x="441" y="543"/>
                      </a:lnTo>
                      <a:lnTo>
                        <a:pt x="448" y="537"/>
                      </a:lnTo>
                      <a:lnTo>
                        <a:pt x="458" y="528"/>
                      </a:lnTo>
                      <a:lnTo>
                        <a:pt x="469" y="518"/>
                      </a:lnTo>
                      <a:lnTo>
                        <a:pt x="482" y="506"/>
                      </a:lnTo>
                      <a:lnTo>
                        <a:pt x="497" y="493"/>
                      </a:lnTo>
                      <a:lnTo>
                        <a:pt x="513" y="479"/>
                      </a:lnTo>
                      <a:lnTo>
                        <a:pt x="530" y="463"/>
                      </a:lnTo>
                      <a:lnTo>
                        <a:pt x="548" y="447"/>
                      </a:lnTo>
                      <a:lnTo>
                        <a:pt x="566" y="429"/>
                      </a:lnTo>
                      <a:lnTo>
                        <a:pt x="605" y="393"/>
                      </a:lnTo>
                      <a:lnTo>
                        <a:pt x="624" y="374"/>
                      </a:lnTo>
                      <a:lnTo>
                        <a:pt x="644" y="355"/>
                      </a:lnTo>
                      <a:lnTo>
                        <a:pt x="681" y="318"/>
                      </a:lnTo>
                      <a:lnTo>
                        <a:pt x="699" y="299"/>
                      </a:lnTo>
                      <a:lnTo>
                        <a:pt x="716" y="281"/>
                      </a:lnTo>
                      <a:lnTo>
                        <a:pt x="732" y="264"/>
                      </a:lnTo>
                      <a:lnTo>
                        <a:pt x="747" y="248"/>
                      </a:lnTo>
                      <a:lnTo>
                        <a:pt x="760" y="232"/>
                      </a:lnTo>
                      <a:lnTo>
                        <a:pt x="732" y="232"/>
                      </a:lnTo>
                      <a:lnTo>
                        <a:pt x="719" y="231"/>
                      </a:lnTo>
                      <a:lnTo>
                        <a:pt x="707" y="231"/>
                      </a:lnTo>
                      <a:lnTo>
                        <a:pt x="683" y="227"/>
                      </a:lnTo>
                      <a:lnTo>
                        <a:pt x="670" y="224"/>
                      </a:lnTo>
                      <a:lnTo>
                        <a:pt x="656" y="221"/>
                      </a:lnTo>
                      <a:lnTo>
                        <a:pt x="641" y="216"/>
                      </a:lnTo>
                      <a:lnTo>
                        <a:pt x="624" y="210"/>
                      </a:lnTo>
                      <a:lnTo>
                        <a:pt x="605" y="203"/>
                      </a:lnTo>
                      <a:lnTo>
                        <a:pt x="584" y="195"/>
                      </a:lnTo>
                      <a:lnTo>
                        <a:pt x="553" y="184"/>
                      </a:lnTo>
                      <a:lnTo>
                        <a:pt x="523" y="175"/>
                      </a:lnTo>
                      <a:lnTo>
                        <a:pt x="496" y="167"/>
                      </a:lnTo>
                      <a:lnTo>
                        <a:pt x="468" y="163"/>
                      </a:lnTo>
                      <a:lnTo>
                        <a:pt x="441" y="161"/>
                      </a:lnTo>
                      <a:lnTo>
                        <a:pt x="430" y="161"/>
                      </a:lnTo>
                      <a:lnTo>
                        <a:pt x="422" y="161"/>
                      </a:lnTo>
                      <a:lnTo>
                        <a:pt x="412" y="162"/>
                      </a:lnTo>
                      <a:lnTo>
                        <a:pt x="400" y="164"/>
                      </a:lnTo>
                      <a:lnTo>
                        <a:pt x="388" y="165"/>
                      </a:lnTo>
                      <a:lnTo>
                        <a:pt x="374" y="168"/>
                      </a:lnTo>
                      <a:lnTo>
                        <a:pt x="360" y="172"/>
                      </a:lnTo>
                      <a:lnTo>
                        <a:pt x="346" y="177"/>
                      </a:lnTo>
                      <a:lnTo>
                        <a:pt x="332" y="183"/>
                      </a:lnTo>
                      <a:lnTo>
                        <a:pt x="317" y="190"/>
                      </a:lnTo>
                      <a:lnTo>
                        <a:pt x="303" y="199"/>
                      </a:lnTo>
                      <a:lnTo>
                        <a:pt x="289" y="210"/>
                      </a:lnTo>
                      <a:lnTo>
                        <a:pt x="277" y="221"/>
                      </a:lnTo>
                      <a:lnTo>
                        <a:pt x="265" y="235"/>
                      </a:lnTo>
                      <a:lnTo>
                        <a:pt x="255" y="252"/>
                      </a:lnTo>
                      <a:lnTo>
                        <a:pt x="247" y="270"/>
                      </a:lnTo>
                      <a:lnTo>
                        <a:pt x="244" y="276"/>
                      </a:lnTo>
                      <a:lnTo>
                        <a:pt x="241" y="281"/>
                      </a:lnTo>
                      <a:lnTo>
                        <a:pt x="238" y="287"/>
                      </a:lnTo>
                      <a:lnTo>
                        <a:pt x="234" y="290"/>
                      </a:lnTo>
                      <a:lnTo>
                        <a:pt x="229" y="294"/>
                      </a:lnTo>
                      <a:lnTo>
                        <a:pt x="223" y="295"/>
                      </a:lnTo>
                      <a:lnTo>
                        <a:pt x="215" y="296"/>
                      </a:lnTo>
                      <a:lnTo>
                        <a:pt x="207" y="295"/>
                      </a:lnTo>
                      <a:lnTo>
                        <a:pt x="200" y="292"/>
                      </a:lnTo>
                      <a:lnTo>
                        <a:pt x="195" y="288"/>
                      </a:lnTo>
                      <a:lnTo>
                        <a:pt x="192" y="283"/>
                      </a:lnTo>
                      <a:lnTo>
                        <a:pt x="190" y="277"/>
                      </a:lnTo>
                      <a:lnTo>
                        <a:pt x="190" y="270"/>
                      </a:lnTo>
                      <a:lnTo>
                        <a:pt x="190" y="261"/>
                      </a:lnTo>
                      <a:lnTo>
                        <a:pt x="193" y="250"/>
                      </a:lnTo>
                      <a:lnTo>
                        <a:pt x="196" y="238"/>
                      </a:lnTo>
                      <a:lnTo>
                        <a:pt x="202" y="223"/>
                      </a:lnTo>
                      <a:lnTo>
                        <a:pt x="209" y="207"/>
                      </a:lnTo>
                      <a:lnTo>
                        <a:pt x="217" y="190"/>
                      </a:lnTo>
                      <a:lnTo>
                        <a:pt x="226" y="172"/>
                      </a:lnTo>
                      <a:lnTo>
                        <a:pt x="238" y="153"/>
                      </a:lnTo>
                      <a:lnTo>
                        <a:pt x="250" y="135"/>
                      </a:lnTo>
                      <a:lnTo>
                        <a:pt x="263" y="116"/>
                      </a:lnTo>
                      <a:lnTo>
                        <a:pt x="278" y="98"/>
                      </a:lnTo>
                      <a:lnTo>
                        <a:pt x="294" y="80"/>
                      </a:lnTo>
                      <a:lnTo>
                        <a:pt x="312" y="64"/>
                      </a:lnTo>
                      <a:lnTo>
                        <a:pt x="330" y="48"/>
                      </a:lnTo>
                      <a:lnTo>
                        <a:pt x="350" y="35"/>
                      </a:lnTo>
                      <a:lnTo>
                        <a:pt x="371" y="23"/>
                      </a:lnTo>
                      <a:lnTo>
                        <a:pt x="393" y="13"/>
                      </a:lnTo>
                      <a:lnTo>
                        <a:pt x="416" y="6"/>
                      </a:lnTo>
                      <a:lnTo>
                        <a:pt x="441" y="1"/>
                      </a:lnTo>
                      <a:lnTo>
                        <a:pt x="4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4" name="Freeform 12"/>
                <p:cNvSpPr>
                  <a:spLocks/>
                </p:cNvSpPr>
                <p:nvPr/>
              </p:nvSpPr>
              <p:spPr bwMode="auto">
                <a:xfrm>
                  <a:off x="5653" y="1926"/>
                  <a:ext cx="405" cy="878"/>
                </a:xfrm>
                <a:custGeom>
                  <a:avLst/>
                  <a:gdLst/>
                  <a:ahLst/>
                  <a:cxnLst>
                    <a:cxn ang="0">
                      <a:pos x="309" y="0"/>
                    </a:cxn>
                    <a:cxn ang="0">
                      <a:pos x="325" y="1"/>
                    </a:cxn>
                    <a:cxn ang="0">
                      <a:pos x="341" y="5"/>
                    </a:cxn>
                    <a:cxn ang="0">
                      <a:pos x="356" y="12"/>
                    </a:cxn>
                    <a:cxn ang="0">
                      <a:pos x="370" y="22"/>
                    </a:cxn>
                    <a:cxn ang="0">
                      <a:pos x="381" y="33"/>
                    </a:cxn>
                    <a:cxn ang="0">
                      <a:pos x="391" y="46"/>
                    </a:cxn>
                    <a:cxn ang="0">
                      <a:pos x="399" y="60"/>
                    </a:cxn>
                    <a:cxn ang="0">
                      <a:pos x="404" y="77"/>
                    </a:cxn>
                    <a:cxn ang="0">
                      <a:pos x="405" y="93"/>
                    </a:cxn>
                    <a:cxn ang="0">
                      <a:pos x="405" y="99"/>
                    </a:cxn>
                    <a:cxn ang="0">
                      <a:pos x="404" y="106"/>
                    </a:cxn>
                    <a:cxn ang="0">
                      <a:pos x="402" y="114"/>
                    </a:cxn>
                    <a:cxn ang="0">
                      <a:pos x="399" y="124"/>
                    </a:cxn>
                    <a:cxn ang="0">
                      <a:pos x="396" y="136"/>
                    </a:cxn>
                    <a:cxn ang="0">
                      <a:pos x="391" y="150"/>
                    </a:cxn>
                    <a:cxn ang="0">
                      <a:pos x="86" y="848"/>
                    </a:cxn>
                    <a:cxn ang="0">
                      <a:pos x="82" y="858"/>
                    </a:cxn>
                    <a:cxn ang="0">
                      <a:pos x="78" y="866"/>
                    </a:cxn>
                    <a:cxn ang="0">
                      <a:pos x="75" y="871"/>
                    </a:cxn>
                    <a:cxn ang="0">
                      <a:pos x="72" y="875"/>
                    </a:cxn>
                    <a:cxn ang="0">
                      <a:pos x="69" y="877"/>
                    </a:cxn>
                    <a:cxn ang="0">
                      <a:pos x="61" y="878"/>
                    </a:cxn>
                    <a:cxn ang="0">
                      <a:pos x="56" y="878"/>
                    </a:cxn>
                    <a:cxn ang="0">
                      <a:pos x="49" y="876"/>
                    </a:cxn>
                    <a:cxn ang="0">
                      <a:pos x="40" y="873"/>
                    </a:cxn>
                    <a:cxn ang="0">
                      <a:pos x="32" y="869"/>
                    </a:cxn>
                    <a:cxn ang="0">
                      <a:pos x="22" y="864"/>
                    </a:cxn>
                    <a:cxn ang="0">
                      <a:pos x="14" y="859"/>
                    </a:cxn>
                    <a:cxn ang="0">
                      <a:pos x="7" y="853"/>
                    </a:cxn>
                    <a:cxn ang="0">
                      <a:pos x="2" y="848"/>
                    </a:cxn>
                    <a:cxn ang="0">
                      <a:pos x="0" y="841"/>
                    </a:cxn>
                    <a:cxn ang="0">
                      <a:pos x="0" y="838"/>
                    </a:cxn>
                    <a:cxn ang="0">
                      <a:pos x="2" y="832"/>
                    </a:cxn>
                    <a:cxn ang="0">
                      <a:pos x="3" y="826"/>
                    </a:cxn>
                    <a:cxn ang="0">
                      <a:pos x="4" y="820"/>
                    </a:cxn>
                    <a:cxn ang="0">
                      <a:pos x="6" y="814"/>
                    </a:cxn>
                    <a:cxn ang="0">
                      <a:pos x="8" y="811"/>
                    </a:cxn>
                    <a:cxn ang="0">
                      <a:pos x="219" y="82"/>
                    </a:cxn>
                    <a:cxn ang="0">
                      <a:pos x="222" y="74"/>
                    </a:cxn>
                    <a:cxn ang="0">
                      <a:pos x="225" y="65"/>
                    </a:cxn>
                    <a:cxn ang="0">
                      <a:pos x="229" y="57"/>
                    </a:cxn>
                    <a:cxn ang="0">
                      <a:pos x="233" y="47"/>
                    </a:cxn>
                    <a:cxn ang="0">
                      <a:pos x="239" y="38"/>
                    </a:cxn>
                    <a:cxn ang="0">
                      <a:pos x="245" y="29"/>
                    </a:cxn>
                    <a:cxn ang="0">
                      <a:pos x="252" y="22"/>
                    </a:cxn>
                    <a:cxn ang="0">
                      <a:pos x="261" y="14"/>
                    </a:cxn>
                    <a:cxn ang="0">
                      <a:pos x="271" y="8"/>
                    </a:cxn>
                    <a:cxn ang="0">
                      <a:pos x="282" y="4"/>
                    </a:cxn>
                    <a:cxn ang="0">
                      <a:pos x="294" y="1"/>
                    </a:cxn>
                    <a:cxn ang="0">
                      <a:pos x="309" y="0"/>
                    </a:cxn>
                  </a:cxnLst>
                  <a:rect l="0" t="0" r="r" b="b"/>
                  <a:pathLst>
                    <a:path w="405" h="878">
                      <a:moveTo>
                        <a:pt x="309" y="0"/>
                      </a:moveTo>
                      <a:lnTo>
                        <a:pt x="325" y="1"/>
                      </a:lnTo>
                      <a:lnTo>
                        <a:pt x="341" y="5"/>
                      </a:lnTo>
                      <a:lnTo>
                        <a:pt x="356" y="12"/>
                      </a:lnTo>
                      <a:lnTo>
                        <a:pt x="370" y="22"/>
                      </a:lnTo>
                      <a:lnTo>
                        <a:pt x="381" y="33"/>
                      </a:lnTo>
                      <a:lnTo>
                        <a:pt x="391" y="46"/>
                      </a:lnTo>
                      <a:lnTo>
                        <a:pt x="399" y="60"/>
                      </a:lnTo>
                      <a:lnTo>
                        <a:pt x="404" y="77"/>
                      </a:lnTo>
                      <a:lnTo>
                        <a:pt x="405" y="93"/>
                      </a:lnTo>
                      <a:lnTo>
                        <a:pt x="405" y="99"/>
                      </a:lnTo>
                      <a:lnTo>
                        <a:pt x="404" y="106"/>
                      </a:lnTo>
                      <a:lnTo>
                        <a:pt x="402" y="114"/>
                      </a:lnTo>
                      <a:lnTo>
                        <a:pt x="399" y="124"/>
                      </a:lnTo>
                      <a:lnTo>
                        <a:pt x="396" y="136"/>
                      </a:lnTo>
                      <a:lnTo>
                        <a:pt x="391" y="150"/>
                      </a:lnTo>
                      <a:lnTo>
                        <a:pt x="86" y="848"/>
                      </a:lnTo>
                      <a:lnTo>
                        <a:pt x="82" y="858"/>
                      </a:lnTo>
                      <a:lnTo>
                        <a:pt x="78" y="866"/>
                      </a:lnTo>
                      <a:lnTo>
                        <a:pt x="75" y="871"/>
                      </a:lnTo>
                      <a:lnTo>
                        <a:pt x="72" y="875"/>
                      </a:lnTo>
                      <a:lnTo>
                        <a:pt x="69" y="877"/>
                      </a:lnTo>
                      <a:lnTo>
                        <a:pt x="61" y="878"/>
                      </a:lnTo>
                      <a:lnTo>
                        <a:pt x="56" y="878"/>
                      </a:lnTo>
                      <a:lnTo>
                        <a:pt x="49" y="876"/>
                      </a:lnTo>
                      <a:lnTo>
                        <a:pt x="40" y="873"/>
                      </a:lnTo>
                      <a:lnTo>
                        <a:pt x="32" y="869"/>
                      </a:lnTo>
                      <a:lnTo>
                        <a:pt x="22" y="864"/>
                      </a:lnTo>
                      <a:lnTo>
                        <a:pt x="14" y="859"/>
                      </a:lnTo>
                      <a:lnTo>
                        <a:pt x="7" y="853"/>
                      </a:lnTo>
                      <a:lnTo>
                        <a:pt x="2" y="848"/>
                      </a:lnTo>
                      <a:lnTo>
                        <a:pt x="0" y="841"/>
                      </a:lnTo>
                      <a:lnTo>
                        <a:pt x="0" y="838"/>
                      </a:lnTo>
                      <a:lnTo>
                        <a:pt x="2" y="832"/>
                      </a:lnTo>
                      <a:lnTo>
                        <a:pt x="3" y="826"/>
                      </a:lnTo>
                      <a:lnTo>
                        <a:pt x="4" y="820"/>
                      </a:lnTo>
                      <a:lnTo>
                        <a:pt x="6" y="814"/>
                      </a:lnTo>
                      <a:lnTo>
                        <a:pt x="8" y="811"/>
                      </a:lnTo>
                      <a:lnTo>
                        <a:pt x="219" y="82"/>
                      </a:lnTo>
                      <a:lnTo>
                        <a:pt x="222" y="74"/>
                      </a:lnTo>
                      <a:lnTo>
                        <a:pt x="225" y="65"/>
                      </a:lnTo>
                      <a:lnTo>
                        <a:pt x="229" y="57"/>
                      </a:lnTo>
                      <a:lnTo>
                        <a:pt x="233" y="47"/>
                      </a:lnTo>
                      <a:lnTo>
                        <a:pt x="239" y="38"/>
                      </a:lnTo>
                      <a:lnTo>
                        <a:pt x="245" y="29"/>
                      </a:lnTo>
                      <a:lnTo>
                        <a:pt x="252" y="22"/>
                      </a:lnTo>
                      <a:lnTo>
                        <a:pt x="261" y="14"/>
                      </a:lnTo>
                      <a:lnTo>
                        <a:pt x="271" y="8"/>
                      </a:lnTo>
                      <a:lnTo>
                        <a:pt x="282" y="4"/>
                      </a:lnTo>
                      <a:lnTo>
                        <a:pt x="294" y="1"/>
                      </a:lnTo>
                      <a:lnTo>
                        <a:pt x="3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31" name="Straight Arrow Connector 30"/>
              <p:cNvCxnSpPr/>
              <p:nvPr/>
            </p:nvCxnSpPr>
            <p:spPr>
              <a:xfrm rot="10800000" flipV="1">
                <a:off x="6400800" y="2362200"/>
                <a:ext cx="1066800" cy="3048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89" name="Freeform 17"/>
              <p:cNvSpPr>
                <a:spLocks noChangeAspect="1" noEditPoint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543800" y="2133600"/>
                <a:ext cx="390300" cy="457200"/>
              </a:xfrm>
              <a:custGeom>
                <a:avLst/>
                <a:gdLst/>
                <a:ahLst/>
                <a:cxnLst>
                  <a:cxn ang="0">
                    <a:pos x="113" y="1061"/>
                  </a:cxn>
                  <a:cxn ang="0">
                    <a:pos x="67" y="1266"/>
                  </a:cxn>
                  <a:cxn ang="0">
                    <a:pos x="63" y="1389"/>
                  </a:cxn>
                  <a:cxn ang="0">
                    <a:pos x="95" y="1455"/>
                  </a:cxn>
                  <a:cxn ang="0">
                    <a:pos x="199" y="1467"/>
                  </a:cxn>
                  <a:cxn ang="0">
                    <a:pos x="322" y="1362"/>
                  </a:cxn>
                  <a:cxn ang="0">
                    <a:pos x="365" y="1199"/>
                  </a:cxn>
                  <a:cxn ang="0">
                    <a:pos x="410" y="0"/>
                  </a:cxn>
                  <a:cxn ang="0">
                    <a:pos x="440" y="22"/>
                  </a:cxn>
                  <a:cxn ang="0">
                    <a:pos x="406" y="51"/>
                  </a:cxn>
                  <a:cxn ang="0">
                    <a:pos x="269" y="145"/>
                  </a:cxn>
                  <a:cxn ang="0">
                    <a:pos x="168" y="337"/>
                  </a:cxn>
                  <a:cxn ang="0">
                    <a:pos x="128" y="549"/>
                  </a:cxn>
                  <a:cxn ang="0">
                    <a:pos x="142" y="640"/>
                  </a:cxn>
                  <a:cxn ang="0">
                    <a:pos x="275" y="551"/>
                  </a:cxn>
                  <a:cxn ang="0">
                    <a:pos x="498" y="296"/>
                  </a:cxn>
                  <a:cxn ang="0">
                    <a:pos x="717" y="156"/>
                  </a:cxn>
                  <a:cxn ang="0">
                    <a:pos x="911" y="102"/>
                  </a:cxn>
                  <a:cxn ang="0">
                    <a:pos x="1090" y="114"/>
                  </a:cxn>
                  <a:cxn ang="0">
                    <a:pos x="1227" y="213"/>
                  </a:cxn>
                  <a:cxn ang="0">
                    <a:pos x="1294" y="367"/>
                  </a:cxn>
                  <a:cxn ang="0">
                    <a:pos x="1277" y="600"/>
                  </a:cxn>
                  <a:cxn ang="0">
                    <a:pos x="1140" y="850"/>
                  </a:cxn>
                  <a:cxn ang="0">
                    <a:pos x="925" y="1017"/>
                  </a:cxn>
                  <a:cxn ang="0">
                    <a:pos x="702" y="1054"/>
                  </a:cxn>
                  <a:cxn ang="0">
                    <a:pos x="577" y="986"/>
                  </a:cxn>
                  <a:cxn ang="0">
                    <a:pos x="534" y="864"/>
                  </a:cxn>
                  <a:cxn ang="0">
                    <a:pos x="545" y="800"/>
                  </a:cxn>
                  <a:cxn ang="0">
                    <a:pos x="601" y="764"/>
                  </a:cxn>
                  <a:cxn ang="0">
                    <a:pos x="643" y="790"/>
                  </a:cxn>
                  <a:cxn ang="0">
                    <a:pos x="640" y="831"/>
                  </a:cxn>
                  <a:cxn ang="0">
                    <a:pos x="595" y="880"/>
                  </a:cxn>
                  <a:cxn ang="0">
                    <a:pos x="640" y="972"/>
                  </a:cxn>
                  <a:cxn ang="0">
                    <a:pos x="717" y="1005"/>
                  </a:cxn>
                  <a:cxn ang="0">
                    <a:pos x="816" y="996"/>
                  </a:cxn>
                  <a:cxn ang="0">
                    <a:pos x="956" y="903"/>
                  </a:cxn>
                  <a:cxn ang="0">
                    <a:pos x="1069" y="729"/>
                  </a:cxn>
                  <a:cxn ang="0">
                    <a:pos x="1132" y="529"/>
                  </a:cxn>
                  <a:cxn ang="0">
                    <a:pos x="1154" y="351"/>
                  </a:cxn>
                  <a:cxn ang="0">
                    <a:pos x="1124" y="232"/>
                  </a:cxn>
                  <a:cxn ang="0">
                    <a:pos x="1036" y="156"/>
                  </a:cxn>
                  <a:cxn ang="0">
                    <a:pos x="904" y="153"/>
                  </a:cxn>
                  <a:cxn ang="0">
                    <a:pos x="736" y="202"/>
                  </a:cxn>
                  <a:cxn ang="0">
                    <a:pos x="539" y="328"/>
                  </a:cxn>
                  <a:cxn ang="0">
                    <a:pos x="336" y="561"/>
                  </a:cxn>
                  <a:cxn ang="0">
                    <a:pos x="243" y="777"/>
                  </a:cxn>
                  <a:cxn ang="0">
                    <a:pos x="328" y="884"/>
                  </a:cxn>
                  <a:cxn ang="0">
                    <a:pos x="412" y="988"/>
                  </a:cxn>
                  <a:cxn ang="0">
                    <a:pos x="465" y="1077"/>
                  </a:cxn>
                  <a:cxn ang="0">
                    <a:pos x="468" y="1209"/>
                  </a:cxn>
                  <a:cxn ang="0">
                    <a:pos x="376" y="1405"/>
                  </a:cxn>
                  <a:cxn ang="0">
                    <a:pos x="211" y="1517"/>
                  </a:cxn>
                  <a:cxn ang="0">
                    <a:pos x="69" y="1501"/>
                  </a:cxn>
                  <a:cxn ang="0">
                    <a:pos x="8" y="1411"/>
                  </a:cxn>
                  <a:cxn ang="0">
                    <a:pos x="4" y="1279"/>
                  </a:cxn>
                  <a:cxn ang="0">
                    <a:pos x="45" y="1082"/>
                  </a:cxn>
                  <a:cxn ang="0">
                    <a:pos x="107" y="878"/>
                  </a:cxn>
                  <a:cxn ang="0">
                    <a:pos x="53" y="771"/>
                  </a:cxn>
                  <a:cxn ang="0">
                    <a:pos x="19" y="637"/>
                  </a:cxn>
                  <a:cxn ang="0">
                    <a:pos x="55" y="389"/>
                  </a:cxn>
                  <a:cxn ang="0">
                    <a:pos x="169" y="165"/>
                  </a:cxn>
                  <a:cxn ang="0">
                    <a:pos x="321" y="25"/>
                  </a:cxn>
                </a:cxnLst>
                <a:rect l="0" t="0" r="r" b="b"/>
                <a:pathLst>
                  <a:path w="1301" h="1524">
                    <a:moveTo>
                      <a:pt x="158" y="907"/>
                    </a:moveTo>
                    <a:lnTo>
                      <a:pt x="152" y="929"/>
                    </a:lnTo>
                    <a:lnTo>
                      <a:pt x="145" y="952"/>
                    </a:lnTo>
                    <a:lnTo>
                      <a:pt x="137" y="977"/>
                    </a:lnTo>
                    <a:lnTo>
                      <a:pt x="129" y="1004"/>
                    </a:lnTo>
                    <a:lnTo>
                      <a:pt x="121" y="1032"/>
                    </a:lnTo>
                    <a:lnTo>
                      <a:pt x="113" y="1061"/>
                    </a:lnTo>
                    <a:lnTo>
                      <a:pt x="105" y="1090"/>
                    </a:lnTo>
                    <a:lnTo>
                      <a:pt x="97" y="1120"/>
                    </a:lnTo>
                    <a:lnTo>
                      <a:pt x="89" y="1150"/>
                    </a:lnTo>
                    <a:lnTo>
                      <a:pt x="83" y="1180"/>
                    </a:lnTo>
                    <a:lnTo>
                      <a:pt x="77" y="1210"/>
                    </a:lnTo>
                    <a:lnTo>
                      <a:pt x="72" y="1238"/>
                    </a:lnTo>
                    <a:lnTo>
                      <a:pt x="67" y="1266"/>
                    </a:lnTo>
                    <a:lnTo>
                      <a:pt x="63" y="1293"/>
                    </a:lnTo>
                    <a:lnTo>
                      <a:pt x="61" y="1318"/>
                    </a:lnTo>
                    <a:lnTo>
                      <a:pt x="61" y="1341"/>
                    </a:lnTo>
                    <a:lnTo>
                      <a:pt x="61" y="1359"/>
                    </a:lnTo>
                    <a:lnTo>
                      <a:pt x="61" y="1369"/>
                    </a:lnTo>
                    <a:lnTo>
                      <a:pt x="62" y="1379"/>
                    </a:lnTo>
                    <a:lnTo>
                      <a:pt x="63" y="1389"/>
                    </a:lnTo>
                    <a:lnTo>
                      <a:pt x="65" y="1400"/>
                    </a:lnTo>
                    <a:lnTo>
                      <a:pt x="68" y="1410"/>
                    </a:lnTo>
                    <a:lnTo>
                      <a:pt x="71" y="1420"/>
                    </a:lnTo>
                    <a:lnTo>
                      <a:pt x="75" y="1430"/>
                    </a:lnTo>
                    <a:lnTo>
                      <a:pt x="81" y="1439"/>
                    </a:lnTo>
                    <a:lnTo>
                      <a:pt x="87" y="1447"/>
                    </a:lnTo>
                    <a:lnTo>
                      <a:pt x="95" y="1455"/>
                    </a:lnTo>
                    <a:lnTo>
                      <a:pt x="104" y="1461"/>
                    </a:lnTo>
                    <a:lnTo>
                      <a:pt x="116" y="1467"/>
                    </a:lnTo>
                    <a:lnTo>
                      <a:pt x="128" y="1470"/>
                    </a:lnTo>
                    <a:lnTo>
                      <a:pt x="142" y="1473"/>
                    </a:lnTo>
                    <a:lnTo>
                      <a:pt x="158" y="1474"/>
                    </a:lnTo>
                    <a:lnTo>
                      <a:pt x="179" y="1472"/>
                    </a:lnTo>
                    <a:lnTo>
                      <a:pt x="199" y="1467"/>
                    </a:lnTo>
                    <a:lnTo>
                      <a:pt x="219" y="1459"/>
                    </a:lnTo>
                    <a:lnTo>
                      <a:pt x="239" y="1449"/>
                    </a:lnTo>
                    <a:lnTo>
                      <a:pt x="257" y="1435"/>
                    </a:lnTo>
                    <a:lnTo>
                      <a:pt x="275" y="1420"/>
                    </a:lnTo>
                    <a:lnTo>
                      <a:pt x="292" y="1403"/>
                    </a:lnTo>
                    <a:lnTo>
                      <a:pt x="307" y="1383"/>
                    </a:lnTo>
                    <a:lnTo>
                      <a:pt x="322" y="1362"/>
                    </a:lnTo>
                    <a:lnTo>
                      <a:pt x="334" y="1340"/>
                    </a:lnTo>
                    <a:lnTo>
                      <a:pt x="345" y="1317"/>
                    </a:lnTo>
                    <a:lnTo>
                      <a:pt x="353" y="1292"/>
                    </a:lnTo>
                    <a:lnTo>
                      <a:pt x="360" y="1267"/>
                    </a:lnTo>
                    <a:lnTo>
                      <a:pt x="364" y="1242"/>
                    </a:lnTo>
                    <a:lnTo>
                      <a:pt x="365" y="1216"/>
                    </a:lnTo>
                    <a:lnTo>
                      <a:pt x="365" y="1199"/>
                    </a:lnTo>
                    <a:lnTo>
                      <a:pt x="362" y="1183"/>
                    </a:lnTo>
                    <a:lnTo>
                      <a:pt x="358" y="1168"/>
                    </a:lnTo>
                    <a:lnTo>
                      <a:pt x="353" y="1153"/>
                    </a:lnTo>
                    <a:lnTo>
                      <a:pt x="345" y="1138"/>
                    </a:lnTo>
                    <a:lnTo>
                      <a:pt x="335" y="1123"/>
                    </a:lnTo>
                    <a:lnTo>
                      <a:pt x="158" y="907"/>
                    </a:lnTo>
                    <a:close/>
                    <a:moveTo>
                      <a:pt x="410" y="0"/>
                    </a:moveTo>
                    <a:lnTo>
                      <a:pt x="416" y="0"/>
                    </a:lnTo>
                    <a:lnTo>
                      <a:pt x="425" y="2"/>
                    </a:lnTo>
                    <a:lnTo>
                      <a:pt x="429" y="4"/>
                    </a:lnTo>
                    <a:lnTo>
                      <a:pt x="434" y="7"/>
                    </a:lnTo>
                    <a:lnTo>
                      <a:pt x="437" y="11"/>
                    </a:lnTo>
                    <a:lnTo>
                      <a:pt x="439" y="16"/>
                    </a:lnTo>
                    <a:lnTo>
                      <a:pt x="440" y="22"/>
                    </a:lnTo>
                    <a:lnTo>
                      <a:pt x="439" y="29"/>
                    </a:lnTo>
                    <a:lnTo>
                      <a:pt x="437" y="35"/>
                    </a:lnTo>
                    <a:lnTo>
                      <a:pt x="435" y="40"/>
                    </a:lnTo>
                    <a:lnTo>
                      <a:pt x="430" y="43"/>
                    </a:lnTo>
                    <a:lnTo>
                      <a:pt x="426" y="46"/>
                    </a:lnTo>
                    <a:lnTo>
                      <a:pt x="416" y="49"/>
                    </a:lnTo>
                    <a:lnTo>
                      <a:pt x="406" y="51"/>
                    </a:lnTo>
                    <a:lnTo>
                      <a:pt x="385" y="55"/>
                    </a:lnTo>
                    <a:lnTo>
                      <a:pt x="365" y="63"/>
                    </a:lnTo>
                    <a:lnTo>
                      <a:pt x="344" y="74"/>
                    </a:lnTo>
                    <a:lnTo>
                      <a:pt x="325" y="89"/>
                    </a:lnTo>
                    <a:lnTo>
                      <a:pt x="305" y="105"/>
                    </a:lnTo>
                    <a:lnTo>
                      <a:pt x="287" y="124"/>
                    </a:lnTo>
                    <a:lnTo>
                      <a:pt x="269" y="145"/>
                    </a:lnTo>
                    <a:lnTo>
                      <a:pt x="251" y="169"/>
                    </a:lnTo>
                    <a:lnTo>
                      <a:pt x="235" y="194"/>
                    </a:lnTo>
                    <a:lnTo>
                      <a:pt x="219" y="220"/>
                    </a:lnTo>
                    <a:lnTo>
                      <a:pt x="205" y="248"/>
                    </a:lnTo>
                    <a:lnTo>
                      <a:pt x="191" y="277"/>
                    </a:lnTo>
                    <a:lnTo>
                      <a:pt x="179" y="307"/>
                    </a:lnTo>
                    <a:lnTo>
                      <a:pt x="168" y="337"/>
                    </a:lnTo>
                    <a:lnTo>
                      <a:pt x="157" y="368"/>
                    </a:lnTo>
                    <a:lnTo>
                      <a:pt x="149" y="398"/>
                    </a:lnTo>
                    <a:lnTo>
                      <a:pt x="141" y="430"/>
                    </a:lnTo>
                    <a:lnTo>
                      <a:pt x="135" y="460"/>
                    </a:lnTo>
                    <a:lnTo>
                      <a:pt x="131" y="490"/>
                    </a:lnTo>
                    <a:lnTo>
                      <a:pt x="129" y="520"/>
                    </a:lnTo>
                    <a:lnTo>
                      <a:pt x="128" y="549"/>
                    </a:lnTo>
                    <a:lnTo>
                      <a:pt x="128" y="558"/>
                    </a:lnTo>
                    <a:lnTo>
                      <a:pt x="128" y="568"/>
                    </a:lnTo>
                    <a:lnTo>
                      <a:pt x="129" y="581"/>
                    </a:lnTo>
                    <a:lnTo>
                      <a:pt x="130" y="595"/>
                    </a:lnTo>
                    <a:lnTo>
                      <a:pt x="133" y="609"/>
                    </a:lnTo>
                    <a:lnTo>
                      <a:pt x="137" y="624"/>
                    </a:lnTo>
                    <a:lnTo>
                      <a:pt x="142" y="640"/>
                    </a:lnTo>
                    <a:lnTo>
                      <a:pt x="149" y="656"/>
                    </a:lnTo>
                    <a:lnTo>
                      <a:pt x="158" y="672"/>
                    </a:lnTo>
                    <a:lnTo>
                      <a:pt x="170" y="688"/>
                    </a:lnTo>
                    <a:lnTo>
                      <a:pt x="184" y="703"/>
                    </a:lnTo>
                    <a:lnTo>
                      <a:pt x="214" y="649"/>
                    </a:lnTo>
                    <a:lnTo>
                      <a:pt x="244" y="598"/>
                    </a:lnTo>
                    <a:lnTo>
                      <a:pt x="275" y="551"/>
                    </a:lnTo>
                    <a:lnTo>
                      <a:pt x="306" y="507"/>
                    </a:lnTo>
                    <a:lnTo>
                      <a:pt x="338" y="465"/>
                    </a:lnTo>
                    <a:lnTo>
                      <a:pt x="370" y="426"/>
                    </a:lnTo>
                    <a:lnTo>
                      <a:pt x="402" y="389"/>
                    </a:lnTo>
                    <a:lnTo>
                      <a:pt x="434" y="356"/>
                    </a:lnTo>
                    <a:lnTo>
                      <a:pt x="466" y="325"/>
                    </a:lnTo>
                    <a:lnTo>
                      <a:pt x="498" y="296"/>
                    </a:lnTo>
                    <a:lnTo>
                      <a:pt x="530" y="270"/>
                    </a:lnTo>
                    <a:lnTo>
                      <a:pt x="562" y="245"/>
                    </a:lnTo>
                    <a:lnTo>
                      <a:pt x="594" y="223"/>
                    </a:lnTo>
                    <a:lnTo>
                      <a:pt x="625" y="204"/>
                    </a:lnTo>
                    <a:lnTo>
                      <a:pt x="656" y="186"/>
                    </a:lnTo>
                    <a:lnTo>
                      <a:pt x="687" y="170"/>
                    </a:lnTo>
                    <a:lnTo>
                      <a:pt x="717" y="156"/>
                    </a:lnTo>
                    <a:lnTo>
                      <a:pt x="747" y="144"/>
                    </a:lnTo>
                    <a:lnTo>
                      <a:pt x="776" y="133"/>
                    </a:lnTo>
                    <a:lnTo>
                      <a:pt x="805" y="124"/>
                    </a:lnTo>
                    <a:lnTo>
                      <a:pt x="833" y="116"/>
                    </a:lnTo>
                    <a:lnTo>
                      <a:pt x="860" y="110"/>
                    </a:lnTo>
                    <a:lnTo>
                      <a:pt x="886" y="105"/>
                    </a:lnTo>
                    <a:lnTo>
                      <a:pt x="911" y="102"/>
                    </a:lnTo>
                    <a:lnTo>
                      <a:pt x="936" y="99"/>
                    </a:lnTo>
                    <a:lnTo>
                      <a:pt x="959" y="98"/>
                    </a:lnTo>
                    <a:lnTo>
                      <a:pt x="981" y="97"/>
                    </a:lnTo>
                    <a:lnTo>
                      <a:pt x="1011" y="98"/>
                    </a:lnTo>
                    <a:lnTo>
                      <a:pt x="1038" y="102"/>
                    </a:lnTo>
                    <a:lnTo>
                      <a:pt x="1065" y="107"/>
                    </a:lnTo>
                    <a:lnTo>
                      <a:pt x="1090" y="114"/>
                    </a:lnTo>
                    <a:lnTo>
                      <a:pt x="1114" y="124"/>
                    </a:lnTo>
                    <a:lnTo>
                      <a:pt x="1136" y="135"/>
                    </a:lnTo>
                    <a:lnTo>
                      <a:pt x="1157" y="147"/>
                    </a:lnTo>
                    <a:lnTo>
                      <a:pt x="1177" y="162"/>
                    </a:lnTo>
                    <a:lnTo>
                      <a:pt x="1195" y="178"/>
                    </a:lnTo>
                    <a:lnTo>
                      <a:pt x="1212" y="195"/>
                    </a:lnTo>
                    <a:lnTo>
                      <a:pt x="1227" y="213"/>
                    </a:lnTo>
                    <a:lnTo>
                      <a:pt x="1241" y="232"/>
                    </a:lnTo>
                    <a:lnTo>
                      <a:pt x="1254" y="253"/>
                    </a:lnTo>
                    <a:lnTo>
                      <a:pt x="1264" y="274"/>
                    </a:lnTo>
                    <a:lnTo>
                      <a:pt x="1274" y="296"/>
                    </a:lnTo>
                    <a:lnTo>
                      <a:pt x="1282" y="319"/>
                    </a:lnTo>
                    <a:lnTo>
                      <a:pt x="1289" y="343"/>
                    </a:lnTo>
                    <a:lnTo>
                      <a:pt x="1294" y="367"/>
                    </a:lnTo>
                    <a:lnTo>
                      <a:pt x="1298" y="392"/>
                    </a:lnTo>
                    <a:lnTo>
                      <a:pt x="1300" y="416"/>
                    </a:lnTo>
                    <a:lnTo>
                      <a:pt x="1301" y="441"/>
                    </a:lnTo>
                    <a:lnTo>
                      <a:pt x="1299" y="482"/>
                    </a:lnTo>
                    <a:lnTo>
                      <a:pt x="1295" y="522"/>
                    </a:lnTo>
                    <a:lnTo>
                      <a:pt x="1287" y="561"/>
                    </a:lnTo>
                    <a:lnTo>
                      <a:pt x="1277" y="600"/>
                    </a:lnTo>
                    <a:lnTo>
                      <a:pt x="1264" y="639"/>
                    </a:lnTo>
                    <a:lnTo>
                      <a:pt x="1249" y="677"/>
                    </a:lnTo>
                    <a:lnTo>
                      <a:pt x="1231" y="714"/>
                    </a:lnTo>
                    <a:lnTo>
                      <a:pt x="1211" y="750"/>
                    </a:lnTo>
                    <a:lnTo>
                      <a:pt x="1189" y="784"/>
                    </a:lnTo>
                    <a:lnTo>
                      <a:pt x="1165" y="818"/>
                    </a:lnTo>
                    <a:lnTo>
                      <a:pt x="1140" y="850"/>
                    </a:lnTo>
                    <a:lnTo>
                      <a:pt x="1113" y="880"/>
                    </a:lnTo>
                    <a:lnTo>
                      <a:pt x="1084" y="908"/>
                    </a:lnTo>
                    <a:lnTo>
                      <a:pt x="1054" y="935"/>
                    </a:lnTo>
                    <a:lnTo>
                      <a:pt x="1024" y="959"/>
                    </a:lnTo>
                    <a:lnTo>
                      <a:pt x="991" y="981"/>
                    </a:lnTo>
                    <a:lnTo>
                      <a:pt x="959" y="1000"/>
                    </a:lnTo>
                    <a:lnTo>
                      <a:pt x="925" y="1017"/>
                    </a:lnTo>
                    <a:lnTo>
                      <a:pt x="891" y="1032"/>
                    </a:lnTo>
                    <a:lnTo>
                      <a:pt x="857" y="1043"/>
                    </a:lnTo>
                    <a:lnTo>
                      <a:pt x="822" y="1051"/>
                    </a:lnTo>
                    <a:lnTo>
                      <a:pt x="787" y="1056"/>
                    </a:lnTo>
                    <a:lnTo>
                      <a:pt x="752" y="1058"/>
                    </a:lnTo>
                    <a:lnTo>
                      <a:pt x="726" y="1057"/>
                    </a:lnTo>
                    <a:lnTo>
                      <a:pt x="702" y="1054"/>
                    </a:lnTo>
                    <a:lnTo>
                      <a:pt x="680" y="1049"/>
                    </a:lnTo>
                    <a:lnTo>
                      <a:pt x="659" y="1042"/>
                    </a:lnTo>
                    <a:lnTo>
                      <a:pt x="640" y="1034"/>
                    </a:lnTo>
                    <a:lnTo>
                      <a:pt x="622" y="1024"/>
                    </a:lnTo>
                    <a:lnTo>
                      <a:pt x="606" y="1013"/>
                    </a:lnTo>
                    <a:lnTo>
                      <a:pt x="591" y="1000"/>
                    </a:lnTo>
                    <a:lnTo>
                      <a:pt x="577" y="986"/>
                    </a:lnTo>
                    <a:lnTo>
                      <a:pt x="566" y="971"/>
                    </a:lnTo>
                    <a:lnTo>
                      <a:pt x="556" y="955"/>
                    </a:lnTo>
                    <a:lnTo>
                      <a:pt x="548" y="938"/>
                    </a:lnTo>
                    <a:lnTo>
                      <a:pt x="542" y="921"/>
                    </a:lnTo>
                    <a:lnTo>
                      <a:pt x="537" y="903"/>
                    </a:lnTo>
                    <a:lnTo>
                      <a:pt x="535" y="884"/>
                    </a:lnTo>
                    <a:lnTo>
                      <a:pt x="534" y="864"/>
                    </a:lnTo>
                    <a:lnTo>
                      <a:pt x="534" y="856"/>
                    </a:lnTo>
                    <a:lnTo>
                      <a:pt x="534" y="847"/>
                    </a:lnTo>
                    <a:lnTo>
                      <a:pt x="535" y="838"/>
                    </a:lnTo>
                    <a:lnTo>
                      <a:pt x="537" y="829"/>
                    </a:lnTo>
                    <a:lnTo>
                      <a:pt x="539" y="819"/>
                    </a:lnTo>
                    <a:lnTo>
                      <a:pt x="541" y="810"/>
                    </a:lnTo>
                    <a:lnTo>
                      <a:pt x="545" y="800"/>
                    </a:lnTo>
                    <a:lnTo>
                      <a:pt x="549" y="792"/>
                    </a:lnTo>
                    <a:lnTo>
                      <a:pt x="555" y="784"/>
                    </a:lnTo>
                    <a:lnTo>
                      <a:pt x="562" y="778"/>
                    </a:lnTo>
                    <a:lnTo>
                      <a:pt x="569" y="772"/>
                    </a:lnTo>
                    <a:lnTo>
                      <a:pt x="578" y="768"/>
                    </a:lnTo>
                    <a:lnTo>
                      <a:pt x="589" y="765"/>
                    </a:lnTo>
                    <a:lnTo>
                      <a:pt x="601" y="764"/>
                    </a:lnTo>
                    <a:lnTo>
                      <a:pt x="612" y="765"/>
                    </a:lnTo>
                    <a:lnTo>
                      <a:pt x="620" y="767"/>
                    </a:lnTo>
                    <a:lnTo>
                      <a:pt x="627" y="770"/>
                    </a:lnTo>
                    <a:lnTo>
                      <a:pt x="633" y="775"/>
                    </a:lnTo>
                    <a:lnTo>
                      <a:pt x="638" y="779"/>
                    </a:lnTo>
                    <a:lnTo>
                      <a:pt x="641" y="785"/>
                    </a:lnTo>
                    <a:lnTo>
                      <a:pt x="643" y="790"/>
                    </a:lnTo>
                    <a:lnTo>
                      <a:pt x="645" y="795"/>
                    </a:lnTo>
                    <a:lnTo>
                      <a:pt x="646" y="798"/>
                    </a:lnTo>
                    <a:lnTo>
                      <a:pt x="646" y="801"/>
                    </a:lnTo>
                    <a:lnTo>
                      <a:pt x="646" y="809"/>
                    </a:lnTo>
                    <a:lnTo>
                      <a:pt x="644" y="819"/>
                    </a:lnTo>
                    <a:lnTo>
                      <a:pt x="643" y="825"/>
                    </a:lnTo>
                    <a:lnTo>
                      <a:pt x="640" y="831"/>
                    </a:lnTo>
                    <a:lnTo>
                      <a:pt x="636" y="837"/>
                    </a:lnTo>
                    <a:lnTo>
                      <a:pt x="630" y="843"/>
                    </a:lnTo>
                    <a:lnTo>
                      <a:pt x="624" y="848"/>
                    </a:lnTo>
                    <a:lnTo>
                      <a:pt x="616" y="853"/>
                    </a:lnTo>
                    <a:lnTo>
                      <a:pt x="606" y="857"/>
                    </a:lnTo>
                    <a:lnTo>
                      <a:pt x="594" y="861"/>
                    </a:lnTo>
                    <a:lnTo>
                      <a:pt x="595" y="880"/>
                    </a:lnTo>
                    <a:lnTo>
                      <a:pt x="597" y="898"/>
                    </a:lnTo>
                    <a:lnTo>
                      <a:pt x="601" y="914"/>
                    </a:lnTo>
                    <a:lnTo>
                      <a:pt x="607" y="928"/>
                    </a:lnTo>
                    <a:lnTo>
                      <a:pt x="614" y="941"/>
                    </a:lnTo>
                    <a:lnTo>
                      <a:pt x="621" y="953"/>
                    </a:lnTo>
                    <a:lnTo>
                      <a:pt x="630" y="963"/>
                    </a:lnTo>
                    <a:lnTo>
                      <a:pt x="640" y="972"/>
                    </a:lnTo>
                    <a:lnTo>
                      <a:pt x="650" y="980"/>
                    </a:lnTo>
                    <a:lnTo>
                      <a:pt x="661" y="987"/>
                    </a:lnTo>
                    <a:lnTo>
                      <a:pt x="672" y="992"/>
                    </a:lnTo>
                    <a:lnTo>
                      <a:pt x="683" y="996"/>
                    </a:lnTo>
                    <a:lnTo>
                      <a:pt x="694" y="1000"/>
                    </a:lnTo>
                    <a:lnTo>
                      <a:pt x="706" y="1003"/>
                    </a:lnTo>
                    <a:lnTo>
                      <a:pt x="717" y="1005"/>
                    </a:lnTo>
                    <a:lnTo>
                      <a:pt x="728" y="1007"/>
                    </a:lnTo>
                    <a:lnTo>
                      <a:pt x="738" y="1008"/>
                    </a:lnTo>
                    <a:lnTo>
                      <a:pt x="748" y="1008"/>
                    </a:lnTo>
                    <a:lnTo>
                      <a:pt x="763" y="1007"/>
                    </a:lnTo>
                    <a:lnTo>
                      <a:pt x="780" y="1005"/>
                    </a:lnTo>
                    <a:lnTo>
                      <a:pt x="797" y="1001"/>
                    </a:lnTo>
                    <a:lnTo>
                      <a:pt x="816" y="996"/>
                    </a:lnTo>
                    <a:lnTo>
                      <a:pt x="835" y="989"/>
                    </a:lnTo>
                    <a:lnTo>
                      <a:pt x="854" y="980"/>
                    </a:lnTo>
                    <a:lnTo>
                      <a:pt x="874" y="970"/>
                    </a:lnTo>
                    <a:lnTo>
                      <a:pt x="894" y="957"/>
                    </a:lnTo>
                    <a:lnTo>
                      <a:pt x="915" y="941"/>
                    </a:lnTo>
                    <a:lnTo>
                      <a:pt x="936" y="923"/>
                    </a:lnTo>
                    <a:lnTo>
                      <a:pt x="956" y="903"/>
                    </a:lnTo>
                    <a:lnTo>
                      <a:pt x="977" y="880"/>
                    </a:lnTo>
                    <a:lnTo>
                      <a:pt x="998" y="853"/>
                    </a:lnTo>
                    <a:lnTo>
                      <a:pt x="1017" y="825"/>
                    </a:lnTo>
                    <a:lnTo>
                      <a:pt x="1037" y="793"/>
                    </a:lnTo>
                    <a:lnTo>
                      <a:pt x="1048" y="774"/>
                    </a:lnTo>
                    <a:lnTo>
                      <a:pt x="1059" y="753"/>
                    </a:lnTo>
                    <a:lnTo>
                      <a:pt x="1069" y="729"/>
                    </a:lnTo>
                    <a:lnTo>
                      <a:pt x="1080" y="704"/>
                    </a:lnTo>
                    <a:lnTo>
                      <a:pt x="1089" y="676"/>
                    </a:lnTo>
                    <a:lnTo>
                      <a:pt x="1099" y="648"/>
                    </a:lnTo>
                    <a:lnTo>
                      <a:pt x="1108" y="619"/>
                    </a:lnTo>
                    <a:lnTo>
                      <a:pt x="1117" y="589"/>
                    </a:lnTo>
                    <a:lnTo>
                      <a:pt x="1125" y="560"/>
                    </a:lnTo>
                    <a:lnTo>
                      <a:pt x="1132" y="529"/>
                    </a:lnTo>
                    <a:lnTo>
                      <a:pt x="1138" y="500"/>
                    </a:lnTo>
                    <a:lnTo>
                      <a:pt x="1144" y="471"/>
                    </a:lnTo>
                    <a:lnTo>
                      <a:pt x="1148" y="443"/>
                    </a:lnTo>
                    <a:lnTo>
                      <a:pt x="1152" y="417"/>
                    </a:lnTo>
                    <a:lnTo>
                      <a:pt x="1154" y="393"/>
                    </a:lnTo>
                    <a:lnTo>
                      <a:pt x="1154" y="370"/>
                    </a:lnTo>
                    <a:lnTo>
                      <a:pt x="1154" y="351"/>
                    </a:lnTo>
                    <a:lnTo>
                      <a:pt x="1153" y="333"/>
                    </a:lnTo>
                    <a:lnTo>
                      <a:pt x="1150" y="315"/>
                    </a:lnTo>
                    <a:lnTo>
                      <a:pt x="1147" y="297"/>
                    </a:lnTo>
                    <a:lnTo>
                      <a:pt x="1143" y="280"/>
                    </a:lnTo>
                    <a:lnTo>
                      <a:pt x="1138" y="263"/>
                    </a:lnTo>
                    <a:lnTo>
                      <a:pt x="1131" y="247"/>
                    </a:lnTo>
                    <a:lnTo>
                      <a:pt x="1124" y="232"/>
                    </a:lnTo>
                    <a:lnTo>
                      <a:pt x="1115" y="217"/>
                    </a:lnTo>
                    <a:lnTo>
                      <a:pt x="1105" y="204"/>
                    </a:lnTo>
                    <a:lnTo>
                      <a:pt x="1094" y="191"/>
                    </a:lnTo>
                    <a:lnTo>
                      <a:pt x="1082" y="180"/>
                    </a:lnTo>
                    <a:lnTo>
                      <a:pt x="1068" y="171"/>
                    </a:lnTo>
                    <a:lnTo>
                      <a:pt x="1053" y="162"/>
                    </a:lnTo>
                    <a:lnTo>
                      <a:pt x="1036" y="156"/>
                    </a:lnTo>
                    <a:lnTo>
                      <a:pt x="1018" y="151"/>
                    </a:lnTo>
                    <a:lnTo>
                      <a:pt x="999" y="148"/>
                    </a:lnTo>
                    <a:lnTo>
                      <a:pt x="978" y="147"/>
                    </a:lnTo>
                    <a:lnTo>
                      <a:pt x="961" y="148"/>
                    </a:lnTo>
                    <a:lnTo>
                      <a:pt x="943" y="149"/>
                    </a:lnTo>
                    <a:lnTo>
                      <a:pt x="924" y="150"/>
                    </a:lnTo>
                    <a:lnTo>
                      <a:pt x="904" y="153"/>
                    </a:lnTo>
                    <a:lnTo>
                      <a:pt x="883" y="157"/>
                    </a:lnTo>
                    <a:lnTo>
                      <a:pt x="860" y="161"/>
                    </a:lnTo>
                    <a:lnTo>
                      <a:pt x="837" y="167"/>
                    </a:lnTo>
                    <a:lnTo>
                      <a:pt x="813" y="174"/>
                    </a:lnTo>
                    <a:lnTo>
                      <a:pt x="788" y="182"/>
                    </a:lnTo>
                    <a:lnTo>
                      <a:pt x="762" y="192"/>
                    </a:lnTo>
                    <a:lnTo>
                      <a:pt x="736" y="202"/>
                    </a:lnTo>
                    <a:lnTo>
                      <a:pt x="709" y="215"/>
                    </a:lnTo>
                    <a:lnTo>
                      <a:pt x="682" y="230"/>
                    </a:lnTo>
                    <a:lnTo>
                      <a:pt x="654" y="246"/>
                    </a:lnTo>
                    <a:lnTo>
                      <a:pt x="625" y="263"/>
                    </a:lnTo>
                    <a:lnTo>
                      <a:pt x="597" y="283"/>
                    </a:lnTo>
                    <a:lnTo>
                      <a:pt x="568" y="305"/>
                    </a:lnTo>
                    <a:lnTo>
                      <a:pt x="539" y="328"/>
                    </a:lnTo>
                    <a:lnTo>
                      <a:pt x="510" y="355"/>
                    </a:lnTo>
                    <a:lnTo>
                      <a:pt x="480" y="383"/>
                    </a:lnTo>
                    <a:lnTo>
                      <a:pt x="451" y="414"/>
                    </a:lnTo>
                    <a:lnTo>
                      <a:pt x="422" y="446"/>
                    </a:lnTo>
                    <a:lnTo>
                      <a:pt x="393" y="482"/>
                    </a:lnTo>
                    <a:lnTo>
                      <a:pt x="364" y="520"/>
                    </a:lnTo>
                    <a:lnTo>
                      <a:pt x="336" y="561"/>
                    </a:lnTo>
                    <a:lnTo>
                      <a:pt x="307" y="605"/>
                    </a:lnTo>
                    <a:lnTo>
                      <a:pt x="280" y="651"/>
                    </a:lnTo>
                    <a:lnTo>
                      <a:pt x="252" y="701"/>
                    </a:lnTo>
                    <a:lnTo>
                      <a:pt x="226" y="753"/>
                    </a:lnTo>
                    <a:lnTo>
                      <a:pt x="225" y="753"/>
                    </a:lnTo>
                    <a:lnTo>
                      <a:pt x="233" y="764"/>
                    </a:lnTo>
                    <a:lnTo>
                      <a:pt x="243" y="777"/>
                    </a:lnTo>
                    <a:lnTo>
                      <a:pt x="253" y="790"/>
                    </a:lnTo>
                    <a:lnTo>
                      <a:pt x="265" y="805"/>
                    </a:lnTo>
                    <a:lnTo>
                      <a:pt x="277" y="820"/>
                    </a:lnTo>
                    <a:lnTo>
                      <a:pt x="290" y="836"/>
                    </a:lnTo>
                    <a:lnTo>
                      <a:pt x="303" y="852"/>
                    </a:lnTo>
                    <a:lnTo>
                      <a:pt x="316" y="868"/>
                    </a:lnTo>
                    <a:lnTo>
                      <a:pt x="328" y="884"/>
                    </a:lnTo>
                    <a:lnTo>
                      <a:pt x="340" y="899"/>
                    </a:lnTo>
                    <a:lnTo>
                      <a:pt x="351" y="913"/>
                    </a:lnTo>
                    <a:lnTo>
                      <a:pt x="361" y="925"/>
                    </a:lnTo>
                    <a:lnTo>
                      <a:pt x="368" y="936"/>
                    </a:lnTo>
                    <a:lnTo>
                      <a:pt x="385" y="955"/>
                    </a:lnTo>
                    <a:lnTo>
                      <a:pt x="399" y="973"/>
                    </a:lnTo>
                    <a:lnTo>
                      <a:pt x="412" y="988"/>
                    </a:lnTo>
                    <a:lnTo>
                      <a:pt x="424" y="1003"/>
                    </a:lnTo>
                    <a:lnTo>
                      <a:pt x="434" y="1016"/>
                    </a:lnTo>
                    <a:lnTo>
                      <a:pt x="443" y="1029"/>
                    </a:lnTo>
                    <a:lnTo>
                      <a:pt x="450" y="1041"/>
                    </a:lnTo>
                    <a:lnTo>
                      <a:pt x="456" y="1053"/>
                    </a:lnTo>
                    <a:lnTo>
                      <a:pt x="461" y="1065"/>
                    </a:lnTo>
                    <a:lnTo>
                      <a:pt x="465" y="1077"/>
                    </a:lnTo>
                    <a:lnTo>
                      <a:pt x="468" y="1089"/>
                    </a:lnTo>
                    <a:lnTo>
                      <a:pt x="471" y="1103"/>
                    </a:lnTo>
                    <a:lnTo>
                      <a:pt x="472" y="1116"/>
                    </a:lnTo>
                    <a:lnTo>
                      <a:pt x="473" y="1131"/>
                    </a:lnTo>
                    <a:lnTo>
                      <a:pt x="473" y="1148"/>
                    </a:lnTo>
                    <a:lnTo>
                      <a:pt x="472" y="1178"/>
                    </a:lnTo>
                    <a:lnTo>
                      <a:pt x="468" y="1209"/>
                    </a:lnTo>
                    <a:lnTo>
                      <a:pt x="461" y="1239"/>
                    </a:lnTo>
                    <a:lnTo>
                      <a:pt x="452" y="1269"/>
                    </a:lnTo>
                    <a:lnTo>
                      <a:pt x="441" y="1298"/>
                    </a:lnTo>
                    <a:lnTo>
                      <a:pt x="427" y="1327"/>
                    </a:lnTo>
                    <a:lnTo>
                      <a:pt x="412" y="1354"/>
                    </a:lnTo>
                    <a:lnTo>
                      <a:pt x="395" y="1380"/>
                    </a:lnTo>
                    <a:lnTo>
                      <a:pt x="376" y="1405"/>
                    </a:lnTo>
                    <a:lnTo>
                      <a:pt x="356" y="1427"/>
                    </a:lnTo>
                    <a:lnTo>
                      <a:pt x="334" y="1448"/>
                    </a:lnTo>
                    <a:lnTo>
                      <a:pt x="311" y="1467"/>
                    </a:lnTo>
                    <a:lnTo>
                      <a:pt x="288" y="1484"/>
                    </a:lnTo>
                    <a:lnTo>
                      <a:pt x="263" y="1498"/>
                    </a:lnTo>
                    <a:lnTo>
                      <a:pt x="237" y="1509"/>
                    </a:lnTo>
                    <a:lnTo>
                      <a:pt x="211" y="1517"/>
                    </a:lnTo>
                    <a:lnTo>
                      <a:pt x="184" y="1522"/>
                    </a:lnTo>
                    <a:lnTo>
                      <a:pt x="157" y="1524"/>
                    </a:lnTo>
                    <a:lnTo>
                      <a:pt x="136" y="1523"/>
                    </a:lnTo>
                    <a:lnTo>
                      <a:pt x="117" y="1520"/>
                    </a:lnTo>
                    <a:lnTo>
                      <a:pt x="100" y="1515"/>
                    </a:lnTo>
                    <a:lnTo>
                      <a:pt x="84" y="1509"/>
                    </a:lnTo>
                    <a:lnTo>
                      <a:pt x="69" y="1501"/>
                    </a:lnTo>
                    <a:lnTo>
                      <a:pt x="56" y="1492"/>
                    </a:lnTo>
                    <a:lnTo>
                      <a:pt x="45" y="1481"/>
                    </a:lnTo>
                    <a:lnTo>
                      <a:pt x="35" y="1469"/>
                    </a:lnTo>
                    <a:lnTo>
                      <a:pt x="26" y="1456"/>
                    </a:lnTo>
                    <a:lnTo>
                      <a:pt x="19" y="1441"/>
                    </a:lnTo>
                    <a:lnTo>
                      <a:pt x="13" y="1426"/>
                    </a:lnTo>
                    <a:lnTo>
                      <a:pt x="8" y="1411"/>
                    </a:lnTo>
                    <a:lnTo>
                      <a:pt x="4" y="1394"/>
                    </a:lnTo>
                    <a:lnTo>
                      <a:pt x="2" y="1377"/>
                    </a:lnTo>
                    <a:lnTo>
                      <a:pt x="0" y="1359"/>
                    </a:lnTo>
                    <a:lnTo>
                      <a:pt x="0" y="1341"/>
                    </a:lnTo>
                    <a:lnTo>
                      <a:pt x="0" y="1323"/>
                    </a:lnTo>
                    <a:lnTo>
                      <a:pt x="2" y="1302"/>
                    </a:lnTo>
                    <a:lnTo>
                      <a:pt x="4" y="1279"/>
                    </a:lnTo>
                    <a:lnTo>
                      <a:pt x="8" y="1254"/>
                    </a:lnTo>
                    <a:lnTo>
                      <a:pt x="12" y="1228"/>
                    </a:lnTo>
                    <a:lnTo>
                      <a:pt x="18" y="1200"/>
                    </a:lnTo>
                    <a:lnTo>
                      <a:pt x="23" y="1172"/>
                    </a:lnTo>
                    <a:lnTo>
                      <a:pt x="30" y="1142"/>
                    </a:lnTo>
                    <a:lnTo>
                      <a:pt x="37" y="1112"/>
                    </a:lnTo>
                    <a:lnTo>
                      <a:pt x="45" y="1082"/>
                    </a:lnTo>
                    <a:lnTo>
                      <a:pt x="52" y="1051"/>
                    </a:lnTo>
                    <a:lnTo>
                      <a:pt x="61" y="1020"/>
                    </a:lnTo>
                    <a:lnTo>
                      <a:pt x="70" y="990"/>
                    </a:lnTo>
                    <a:lnTo>
                      <a:pt x="79" y="961"/>
                    </a:lnTo>
                    <a:lnTo>
                      <a:pt x="88" y="932"/>
                    </a:lnTo>
                    <a:lnTo>
                      <a:pt x="97" y="905"/>
                    </a:lnTo>
                    <a:lnTo>
                      <a:pt x="107" y="878"/>
                    </a:lnTo>
                    <a:lnTo>
                      <a:pt x="116" y="853"/>
                    </a:lnTo>
                    <a:lnTo>
                      <a:pt x="104" y="839"/>
                    </a:lnTo>
                    <a:lnTo>
                      <a:pt x="92" y="825"/>
                    </a:lnTo>
                    <a:lnTo>
                      <a:pt x="81" y="812"/>
                    </a:lnTo>
                    <a:lnTo>
                      <a:pt x="71" y="798"/>
                    </a:lnTo>
                    <a:lnTo>
                      <a:pt x="61" y="785"/>
                    </a:lnTo>
                    <a:lnTo>
                      <a:pt x="53" y="771"/>
                    </a:lnTo>
                    <a:lnTo>
                      <a:pt x="45" y="756"/>
                    </a:lnTo>
                    <a:lnTo>
                      <a:pt x="38" y="740"/>
                    </a:lnTo>
                    <a:lnTo>
                      <a:pt x="32" y="723"/>
                    </a:lnTo>
                    <a:lnTo>
                      <a:pt x="27" y="704"/>
                    </a:lnTo>
                    <a:lnTo>
                      <a:pt x="24" y="684"/>
                    </a:lnTo>
                    <a:lnTo>
                      <a:pt x="21" y="661"/>
                    </a:lnTo>
                    <a:lnTo>
                      <a:pt x="19" y="637"/>
                    </a:lnTo>
                    <a:lnTo>
                      <a:pt x="19" y="610"/>
                    </a:lnTo>
                    <a:lnTo>
                      <a:pt x="20" y="573"/>
                    </a:lnTo>
                    <a:lnTo>
                      <a:pt x="23" y="535"/>
                    </a:lnTo>
                    <a:lnTo>
                      <a:pt x="28" y="498"/>
                    </a:lnTo>
                    <a:lnTo>
                      <a:pt x="35" y="461"/>
                    </a:lnTo>
                    <a:lnTo>
                      <a:pt x="45" y="425"/>
                    </a:lnTo>
                    <a:lnTo>
                      <a:pt x="55" y="389"/>
                    </a:lnTo>
                    <a:lnTo>
                      <a:pt x="68" y="354"/>
                    </a:lnTo>
                    <a:lnTo>
                      <a:pt x="81" y="320"/>
                    </a:lnTo>
                    <a:lnTo>
                      <a:pt x="97" y="286"/>
                    </a:lnTo>
                    <a:lnTo>
                      <a:pt x="113" y="254"/>
                    </a:lnTo>
                    <a:lnTo>
                      <a:pt x="131" y="223"/>
                    </a:lnTo>
                    <a:lnTo>
                      <a:pt x="149" y="194"/>
                    </a:lnTo>
                    <a:lnTo>
                      <a:pt x="169" y="165"/>
                    </a:lnTo>
                    <a:lnTo>
                      <a:pt x="189" y="139"/>
                    </a:lnTo>
                    <a:lnTo>
                      <a:pt x="210" y="115"/>
                    </a:lnTo>
                    <a:lnTo>
                      <a:pt x="231" y="92"/>
                    </a:lnTo>
                    <a:lnTo>
                      <a:pt x="253" y="72"/>
                    </a:lnTo>
                    <a:lnTo>
                      <a:pt x="275" y="54"/>
                    </a:lnTo>
                    <a:lnTo>
                      <a:pt x="298" y="38"/>
                    </a:lnTo>
                    <a:lnTo>
                      <a:pt x="321" y="25"/>
                    </a:lnTo>
                    <a:lnTo>
                      <a:pt x="343" y="15"/>
                    </a:lnTo>
                    <a:lnTo>
                      <a:pt x="366" y="7"/>
                    </a:lnTo>
                    <a:lnTo>
                      <a:pt x="388" y="2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78" name="Freeform 6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5943600" y="2362200"/>
              <a:ext cx="228600" cy="243137"/>
            </a:xfrm>
            <a:custGeom>
              <a:avLst/>
              <a:gdLst/>
              <a:ahLst/>
              <a:cxnLst>
                <a:cxn ang="0">
                  <a:pos x="611" y="25"/>
                </a:cxn>
                <a:cxn ang="0">
                  <a:pos x="688" y="97"/>
                </a:cxn>
                <a:cxn ang="0">
                  <a:pos x="754" y="167"/>
                </a:cxn>
                <a:cxn ang="0">
                  <a:pos x="840" y="192"/>
                </a:cxn>
                <a:cxn ang="0">
                  <a:pos x="924" y="152"/>
                </a:cxn>
                <a:cxn ang="0">
                  <a:pos x="1021" y="28"/>
                </a:cxn>
                <a:cxn ang="0">
                  <a:pos x="1057" y="0"/>
                </a:cxn>
                <a:cxn ang="0">
                  <a:pos x="1085" y="18"/>
                </a:cxn>
                <a:cxn ang="0">
                  <a:pos x="1074" y="52"/>
                </a:cxn>
                <a:cxn ang="0">
                  <a:pos x="1021" y="132"/>
                </a:cxn>
                <a:cxn ang="0">
                  <a:pos x="911" y="267"/>
                </a:cxn>
                <a:cxn ang="0">
                  <a:pos x="763" y="420"/>
                </a:cxn>
                <a:cxn ang="0">
                  <a:pos x="667" y="507"/>
                </a:cxn>
                <a:cxn ang="0">
                  <a:pos x="580" y="584"/>
                </a:cxn>
                <a:cxn ang="0">
                  <a:pos x="535" y="625"/>
                </a:cxn>
                <a:cxn ang="0">
                  <a:pos x="426" y="720"/>
                </a:cxn>
                <a:cxn ang="0">
                  <a:pos x="278" y="865"/>
                </a:cxn>
                <a:cxn ang="0">
                  <a:pos x="269" y="908"/>
                </a:cxn>
                <a:cxn ang="0">
                  <a:pos x="340" y="908"/>
                </a:cxn>
                <a:cxn ang="0">
                  <a:pos x="440" y="936"/>
                </a:cxn>
                <a:cxn ang="0">
                  <a:pos x="588" y="980"/>
                </a:cxn>
                <a:cxn ang="0">
                  <a:pos x="703" y="973"/>
                </a:cxn>
                <a:cxn ang="0">
                  <a:pos x="819" y="922"/>
                </a:cxn>
                <a:cxn ang="0">
                  <a:pos x="918" y="814"/>
                </a:cxn>
                <a:cxn ang="0">
                  <a:pos x="960" y="740"/>
                </a:cxn>
                <a:cxn ang="0">
                  <a:pos x="1002" y="752"/>
                </a:cxn>
                <a:cxn ang="0">
                  <a:pos x="992" y="817"/>
                </a:cxn>
                <a:cxn ang="0">
                  <a:pos x="932" y="937"/>
                </a:cxn>
                <a:cxn ang="0">
                  <a:pos x="826" y="1062"/>
                </a:cxn>
                <a:cxn ang="0">
                  <a:pos x="678" y="1145"/>
                </a:cxn>
                <a:cxn ang="0">
                  <a:pos x="538" y="1142"/>
                </a:cxn>
                <a:cxn ang="0">
                  <a:pos x="449" y="1072"/>
                </a:cxn>
                <a:cxn ang="0">
                  <a:pos x="371" y="990"/>
                </a:cxn>
                <a:cxn ang="0">
                  <a:pos x="302" y="962"/>
                </a:cxn>
                <a:cxn ang="0">
                  <a:pos x="173" y="1008"/>
                </a:cxn>
                <a:cxn ang="0">
                  <a:pos x="67" y="1131"/>
                </a:cxn>
                <a:cxn ang="0">
                  <a:pos x="38" y="1154"/>
                </a:cxn>
                <a:cxn ang="0">
                  <a:pos x="5" y="1145"/>
                </a:cxn>
                <a:cxn ang="0">
                  <a:pos x="10" y="1106"/>
                </a:cxn>
                <a:cxn ang="0">
                  <a:pos x="74" y="1011"/>
                </a:cxn>
                <a:cxn ang="0">
                  <a:pos x="196" y="866"/>
                </a:cxn>
                <a:cxn ang="0">
                  <a:pos x="518" y="561"/>
                </a:cxn>
                <a:cxn ang="0">
                  <a:pos x="614" y="478"/>
                </a:cxn>
                <a:cxn ang="0">
                  <a:pos x="752" y="353"/>
                </a:cxn>
                <a:cxn ang="0">
                  <a:pos x="852" y="249"/>
                </a:cxn>
                <a:cxn ang="0">
                  <a:pos x="736" y="237"/>
                </a:cxn>
                <a:cxn ang="0">
                  <a:pos x="606" y="193"/>
                </a:cxn>
                <a:cxn ang="0">
                  <a:pos x="478" y="173"/>
                </a:cxn>
                <a:cxn ang="0">
                  <a:pos x="402" y="185"/>
                </a:cxn>
                <a:cxn ang="0">
                  <a:pos x="314" y="234"/>
                </a:cxn>
                <a:cxn ang="0">
                  <a:pos x="268" y="305"/>
                </a:cxn>
                <a:cxn ang="0">
                  <a:pos x="226" y="314"/>
                </a:cxn>
                <a:cxn ang="0">
                  <a:pos x="215" y="273"/>
                </a:cxn>
                <a:cxn ang="0">
                  <a:pos x="256" y="181"/>
                </a:cxn>
                <a:cxn ang="0">
                  <a:pos x="345" y="73"/>
                </a:cxn>
                <a:cxn ang="0">
                  <a:pos x="477" y="5"/>
                </a:cxn>
              </a:cxnLst>
              <a:rect l="0" t="0" r="r" b="b"/>
              <a:pathLst>
                <a:path w="1085" h="1154">
                  <a:moveTo>
                    <a:pt x="522" y="0"/>
                  </a:moveTo>
                  <a:lnTo>
                    <a:pt x="540" y="1"/>
                  </a:lnTo>
                  <a:lnTo>
                    <a:pt x="556" y="3"/>
                  </a:lnTo>
                  <a:lnTo>
                    <a:pt x="571" y="7"/>
                  </a:lnTo>
                  <a:lnTo>
                    <a:pt x="585" y="12"/>
                  </a:lnTo>
                  <a:lnTo>
                    <a:pt x="598" y="18"/>
                  </a:lnTo>
                  <a:lnTo>
                    <a:pt x="611" y="25"/>
                  </a:lnTo>
                  <a:lnTo>
                    <a:pt x="622" y="33"/>
                  </a:lnTo>
                  <a:lnTo>
                    <a:pt x="634" y="42"/>
                  </a:lnTo>
                  <a:lnTo>
                    <a:pt x="645" y="52"/>
                  </a:lnTo>
                  <a:lnTo>
                    <a:pt x="656" y="62"/>
                  </a:lnTo>
                  <a:lnTo>
                    <a:pt x="666" y="74"/>
                  </a:lnTo>
                  <a:lnTo>
                    <a:pt x="677" y="85"/>
                  </a:lnTo>
                  <a:lnTo>
                    <a:pt x="688" y="97"/>
                  </a:lnTo>
                  <a:lnTo>
                    <a:pt x="699" y="109"/>
                  </a:lnTo>
                  <a:lnTo>
                    <a:pt x="708" y="120"/>
                  </a:lnTo>
                  <a:lnTo>
                    <a:pt x="717" y="130"/>
                  </a:lnTo>
                  <a:lnTo>
                    <a:pt x="726" y="140"/>
                  </a:lnTo>
                  <a:lnTo>
                    <a:pt x="735" y="150"/>
                  </a:lnTo>
                  <a:lnTo>
                    <a:pt x="745" y="159"/>
                  </a:lnTo>
                  <a:lnTo>
                    <a:pt x="754" y="167"/>
                  </a:lnTo>
                  <a:lnTo>
                    <a:pt x="765" y="174"/>
                  </a:lnTo>
                  <a:lnTo>
                    <a:pt x="776" y="181"/>
                  </a:lnTo>
                  <a:lnTo>
                    <a:pt x="787" y="186"/>
                  </a:lnTo>
                  <a:lnTo>
                    <a:pt x="800" y="190"/>
                  </a:lnTo>
                  <a:lnTo>
                    <a:pt x="813" y="192"/>
                  </a:lnTo>
                  <a:lnTo>
                    <a:pt x="828" y="193"/>
                  </a:lnTo>
                  <a:lnTo>
                    <a:pt x="840" y="192"/>
                  </a:lnTo>
                  <a:lnTo>
                    <a:pt x="852" y="190"/>
                  </a:lnTo>
                  <a:lnTo>
                    <a:pt x="863" y="188"/>
                  </a:lnTo>
                  <a:lnTo>
                    <a:pt x="876" y="183"/>
                  </a:lnTo>
                  <a:lnTo>
                    <a:pt x="888" y="178"/>
                  </a:lnTo>
                  <a:lnTo>
                    <a:pt x="900" y="171"/>
                  </a:lnTo>
                  <a:lnTo>
                    <a:pt x="912" y="162"/>
                  </a:lnTo>
                  <a:lnTo>
                    <a:pt x="924" y="152"/>
                  </a:lnTo>
                  <a:lnTo>
                    <a:pt x="937" y="140"/>
                  </a:lnTo>
                  <a:lnTo>
                    <a:pt x="950" y="126"/>
                  </a:lnTo>
                  <a:lnTo>
                    <a:pt x="963" y="111"/>
                  </a:lnTo>
                  <a:lnTo>
                    <a:pt x="977" y="93"/>
                  </a:lnTo>
                  <a:lnTo>
                    <a:pt x="991" y="74"/>
                  </a:lnTo>
                  <a:lnTo>
                    <a:pt x="1005" y="52"/>
                  </a:lnTo>
                  <a:lnTo>
                    <a:pt x="1021" y="28"/>
                  </a:lnTo>
                  <a:lnTo>
                    <a:pt x="1026" y="19"/>
                  </a:lnTo>
                  <a:lnTo>
                    <a:pt x="1030" y="12"/>
                  </a:lnTo>
                  <a:lnTo>
                    <a:pt x="1035" y="7"/>
                  </a:lnTo>
                  <a:lnTo>
                    <a:pt x="1040" y="4"/>
                  </a:lnTo>
                  <a:lnTo>
                    <a:pt x="1045" y="2"/>
                  </a:lnTo>
                  <a:lnTo>
                    <a:pt x="1050" y="1"/>
                  </a:lnTo>
                  <a:lnTo>
                    <a:pt x="1057" y="0"/>
                  </a:lnTo>
                  <a:lnTo>
                    <a:pt x="1063" y="0"/>
                  </a:lnTo>
                  <a:lnTo>
                    <a:pt x="1070" y="2"/>
                  </a:lnTo>
                  <a:lnTo>
                    <a:pt x="1074" y="3"/>
                  </a:lnTo>
                  <a:lnTo>
                    <a:pt x="1078" y="5"/>
                  </a:lnTo>
                  <a:lnTo>
                    <a:pt x="1080" y="8"/>
                  </a:lnTo>
                  <a:lnTo>
                    <a:pt x="1083" y="13"/>
                  </a:lnTo>
                  <a:lnTo>
                    <a:pt x="1085" y="18"/>
                  </a:lnTo>
                  <a:lnTo>
                    <a:pt x="1085" y="24"/>
                  </a:lnTo>
                  <a:lnTo>
                    <a:pt x="1085" y="26"/>
                  </a:lnTo>
                  <a:lnTo>
                    <a:pt x="1084" y="29"/>
                  </a:lnTo>
                  <a:lnTo>
                    <a:pt x="1082" y="33"/>
                  </a:lnTo>
                  <a:lnTo>
                    <a:pt x="1080" y="38"/>
                  </a:lnTo>
                  <a:lnTo>
                    <a:pt x="1077" y="45"/>
                  </a:lnTo>
                  <a:lnTo>
                    <a:pt x="1074" y="52"/>
                  </a:lnTo>
                  <a:lnTo>
                    <a:pt x="1069" y="60"/>
                  </a:lnTo>
                  <a:lnTo>
                    <a:pt x="1064" y="69"/>
                  </a:lnTo>
                  <a:lnTo>
                    <a:pt x="1057" y="80"/>
                  </a:lnTo>
                  <a:lnTo>
                    <a:pt x="1050" y="92"/>
                  </a:lnTo>
                  <a:lnTo>
                    <a:pt x="1041" y="104"/>
                  </a:lnTo>
                  <a:lnTo>
                    <a:pt x="1032" y="118"/>
                  </a:lnTo>
                  <a:lnTo>
                    <a:pt x="1021" y="132"/>
                  </a:lnTo>
                  <a:lnTo>
                    <a:pt x="1009" y="148"/>
                  </a:lnTo>
                  <a:lnTo>
                    <a:pt x="996" y="166"/>
                  </a:lnTo>
                  <a:lnTo>
                    <a:pt x="982" y="184"/>
                  </a:lnTo>
                  <a:lnTo>
                    <a:pt x="966" y="203"/>
                  </a:lnTo>
                  <a:lnTo>
                    <a:pt x="950" y="223"/>
                  </a:lnTo>
                  <a:lnTo>
                    <a:pt x="931" y="244"/>
                  </a:lnTo>
                  <a:lnTo>
                    <a:pt x="911" y="267"/>
                  </a:lnTo>
                  <a:lnTo>
                    <a:pt x="890" y="291"/>
                  </a:lnTo>
                  <a:lnTo>
                    <a:pt x="867" y="316"/>
                  </a:lnTo>
                  <a:lnTo>
                    <a:pt x="842" y="342"/>
                  </a:lnTo>
                  <a:lnTo>
                    <a:pt x="815" y="369"/>
                  </a:lnTo>
                  <a:lnTo>
                    <a:pt x="787" y="397"/>
                  </a:lnTo>
                  <a:lnTo>
                    <a:pt x="776" y="408"/>
                  </a:lnTo>
                  <a:lnTo>
                    <a:pt x="763" y="420"/>
                  </a:lnTo>
                  <a:lnTo>
                    <a:pt x="750" y="432"/>
                  </a:lnTo>
                  <a:lnTo>
                    <a:pt x="737" y="445"/>
                  </a:lnTo>
                  <a:lnTo>
                    <a:pt x="723" y="457"/>
                  </a:lnTo>
                  <a:lnTo>
                    <a:pt x="709" y="470"/>
                  </a:lnTo>
                  <a:lnTo>
                    <a:pt x="695" y="482"/>
                  </a:lnTo>
                  <a:lnTo>
                    <a:pt x="681" y="495"/>
                  </a:lnTo>
                  <a:lnTo>
                    <a:pt x="667" y="507"/>
                  </a:lnTo>
                  <a:lnTo>
                    <a:pt x="653" y="519"/>
                  </a:lnTo>
                  <a:lnTo>
                    <a:pt x="639" y="531"/>
                  </a:lnTo>
                  <a:lnTo>
                    <a:pt x="626" y="543"/>
                  </a:lnTo>
                  <a:lnTo>
                    <a:pt x="614" y="554"/>
                  </a:lnTo>
                  <a:lnTo>
                    <a:pt x="601" y="565"/>
                  </a:lnTo>
                  <a:lnTo>
                    <a:pt x="590" y="575"/>
                  </a:lnTo>
                  <a:lnTo>
                    <a:pt x="580" y="584"/>
                  </a:lnTo>
                  <a:lnTo>
                    <a:pt x="570" y="593"/>
                  </a:lnTo>
                  <a:lnTo>
                    <a:pt x="561" y="600"/>
                  </a:lnTo>
                  <a:lnTo>
                    <a:pt x="553" y="607"/>
                  </a:lnTo>
                  <a:lnTo>
                    <a:pt x="547" y="613"/>
                  </a:lnTo>
                  <a:lnTo>
                    <a:pt x="541" y="618"/>
                  </a:lnTo>
                  <a:lnTo>
                    <a:pt x="537" y="622"/>
                  </a:lnTo>
                  <a:lnTo>
                    <a:pt x="535" y="625"/>
                  </a:lnTo>
                  <a:lnTo>
                    <a:pt x="534" y="626"/>
                  </a:lnTo>
                  <a:lnTo>
                    <a:pt x="519" y="639"/>
                  </a:lnTo>
                  <a:lnTo>
                    <a:pt x="504" y="652"/>
                  </a:lnTo>
                  <a:lnTo>
                    <a:pt x="488" y="665"/>
                  </a:lnTo>
                  <a:lnTo>
                    <a:pt x="473" y="679"/>
                  </a:lnTo>
                  <a:lnTo>
                    <a:pt x="441" y="706"/>
                  </a:lnTo>
                  <a:lnTo>
                    <a:pt x="426" y="720"/>
                  </a:lnTo>
                  <a:lnTo>
                    <a:pt x="410" y="735"/>
                  </a:lnTo>
                  <a:lnTo>
                    <a:pt x="393" y="751"/>
                  </a:lnTo>
                  <a:lnTo>
                    <a:pt x="376" y="767"/>
                  </a:lnTo>
                  <a:lnTo>
                    <a:pt x="358" y="784"/>
                  </a:lnTo>
                  <a:lnTo>
                    <a:pt x="320" y="822"/>
                  </a:lnTo>
                  <a:lnTo>
                    <a:pt x="300" y="843"/>
                  </a:lnTo>
                  <a:lnTo>
                    <a:pt x="278" y="865"/>
                  </a:lnTo>
                  <a:lnTo>
                    <a:pt x="256" y="889"/>
                  </a:lnTo>
                  <a:lnTo>
                    <a:pt x="232" y="914"/>
                  </a:lnTo>
                  <a:lnTo>
                    <a:pt x="233" y="914"/>
                  </a:lnTo>
                  <a:lnTo>
                    <a:pt x="241" y="912"/>
                  </a:lnTo>
                  <a:lnTo>
                    <a:pt x="250" y="910"/>
                  </a:lnTo>
                  <a:lnTo>
                    <a:pt x="259" y="908"/>
                  </a:lnTo>
                  <a:lnTo>
                    <a:pt x="269" y="908"/>
                  </a:lnTo>
                  <a:lnTo>
                    <a:pt x="278" y="907"/>
                  </a:lnTo>
                  <a:lnTo>
                    <a:pt x="287" y="906"/>
                  </a:lnTo>
                  <a:lnTo>
                    <a:pt x="294" y="906"/>
                  </a:lnTo>
                  <a:lnTo>
                    <a:pt x="301" y="906"/>
                  </a:lnTo>
                  <a:lnTo>
                    <a:pt x="314" y="906"/>
                  </a:lnTo>
                  <a:lnTo>
                    <a:pt x="327" y="907"/>
                  </a:lnTo>
                  <a:lnTo>
                    <a:pt x="340" y="908"/>
                  </a:lnTo>
                  <a:lnTo>
                    <a:pt x="352" y="910"/>
                  </a:lnTo>
                  <a:lnTo>
                    <a:pt x="365" y="913"/>
                  </a:lnTo>
                  <a:lnTo>
                    <a:pt x="378" y="916"/>
                  </a:lnTo>
                  <a:lnTo>
                    <a:pt x="392" y="920"/>
                  </a:lnTo>
                  <a:lnTo>
                    <a:pt x="407" y="925"/>
                  </a:lnTo>
                  <a:lnTo>
                    <a:pt x="423" y="930"/>
                  </a:lnTo>
                  <a:lnTo>
                    <a:pt x="440" y="936"/>
                  </a:lnTo>
                  <a:lnTo>
                    <a:pt x="458" y="943"/>
                  </a:lnTo>
                  <a:lnTo>
                    <a:pt x="479" y="950"/>
                  </a:lnTo>
                  <a:lnTo>
                    <a:pt x="502" y="959"/>
                  </a:lnTo>
                  <a:lnTo>
                    <a:pt x="525" y="966"/>
                  </a:lnTo>
                  <a:lnTo>
                    <a:pt x="546" y="971"/>
                  </a:lnTo>
                  <a:lnTo>
                    <a:pt x="567" y="976"/>
                  </a:lnTo>
                  <a:lnTo>
                    <a:pt x="588" y="980"/>
                  </a:lnTo>
                  <a:lnTo>
                    <a:pt x="610" y="981"/>
                  </a:lnTo>
                  <a:lnTo>
                    <a:pt x="631" y="982"/>
                  </a:lnTo>
                  <a:lnTo>
                    <a:pt x="644" y="982"/>
                  </a:lnTo>
                  <a:lnTo>
                    <a:pt x="658" y="981"/>
                  </a:lnTo>
                  <a:lnTo>
                    <a:pt x="672" y="979"/>
                  </a:lnTo>
                  <a:lnTo>
                    <a:pt x="687" y="976"/>
                  </a:lnTo>
                  <a:lnTo>
                    <a:pt x="703" y="973"/>
                  </a:lnTo>
                  <a:lnTo>
                    <a:pt x="719" y="969"/>
                  </a:lnTo>
                  <a:lnTo>
                    <a:pt x="736" y="964"/>
                  </a:lnTo>
                  <a:lnTo>
                    <a:pt x="752" y="958"/>
                  </a:lnTo>
                  <a:lnTo>
                    <a:pt x="769" y="950"/>
                  </a:lnTo>
                  <a:lnTo>
                    <a:pt x="786" y="942"/>
                  </a:lnTo>
                  <a:lnTo>
                    <a:pt x="803" y="933"/>
                  </a:lnTo>
                  <a:lnTo>
                    <a:pt x="819" y="922"/>
                  </a:lnTo>
                  <a:lnTo>
                    <a:pt x="835" y="911"/>
                  </a:lnTo>
                  <a:lnTo>
                    <a:pt x="851" y="898"/>
                  </a:lnTo>
                  <a:lnTo>
                    <a:pt x="866" y="884"/>
                  </a:lnTo>
                  <a:lnTo>
                    <a:pt x="881" y="869"/>
                  </a:lnTo>
                  <a:lnTo>
                    <a:pt x="894" y="852"/>
                  </a:lnTo>
                  <a:lnTo>
                    <a:pt x="906" y="833"/>
                  </a:lnTo>
                  <a:lnTo>
                    <a:pt x="918" y="814"/>
                  </a:lnTo>
                  <a:lnTo>
                    <a:pt x="928" y="793"/>
                  </a:lnTo>
                  <a:lnTo>
                    <a:pt x="937" y="770"/>
                  </a:lnTo>
                  <a:lnTo>
                    <a:pt x="943" y="758"/>
                  </a:lnTo>
                  <a:lnTo>
                    <a:pt x="947" y="753"/>
                  </a:lnTo>
                  <a:lnTo>
                    <a:pt x="950" y="748"/>
                  </a:lnTo>
                  <a:lnTo>
                    <a:pt x="955" y="744"/>
                  </a:lnTo>
                  <a:lnTo>
                    <a:pt x="960" y="740"/>
                  </a:lnTo>
                  <a:lnTo>
                    <a:pt x="966" y="738"/>
                  </a:lnTo>
                  <a:lnTo>
                    <a:pt x="973" y="738"/>
                  </a:lnTo>
                  <a:lnTo>
                    <a:pt x="981" y="738"/>
                  </a:lnTo>
                  <a:lnTo>
                    <a:pt x="988" y="740"/>
                  </a:lnTo>
                  <a:lnTo>
                    <a:pt x="994" y="744"/>
                  </a:lnTo>
                  <a:lnTo>
                    <a:pt x="999" y="747"/>
                  </a:lnTo>
                  <a:lnTo>
                    <a:pt x="1002" y="752"/>
                  </a:lnTo>
                  <a:lnTo>
                    <a:pt x="1004" y="757"/>
                  </a:lnTo>
                  <a:lnTo>
                    <a:pt x="1005" y="762"/>
                  </a:lnTo>
                  <a:lnTo>
                    <a:pt x="1005" y="770"/>
                  </a:lnTo>
                  <a:lnTo>
                    <a:pt x="1003" y="779"/>
                  </a:lnTo>
                  <a:lnTo>
                    <a:pt x="1000" y="791"/>
                  </a:lnTo>
                  <a:lnTo>
                    <a:pt x="996" y="803"/>
                  </a:lnTo>
                  <a:lnTo>
                    <a:pt x="992" y="817"/>
                  </a:lnTo>
                  <a:lnTo>
                    <a:pt x="986" y="832"/>
                  </a:lnTo>
                  <a:lnTo>
                    <a:pt x="980" y="848"/>
                  </a:lnTo>
                  <a:lnTo>
                    <a:pt x="972" y="864"/>
                  </a:lnTo>
                  <a:lnTo>
                    <a:pt x="963" y="882"/>
                  </a:lnTo>
                  <a:lnTo>
                    <a:pt x="954" y="900"/>
                  </a:lnTo>
                  <a:lnTo>
                    <a:pt x="943" y="918"/>
                  </a:lnTo>
                  <a:lnTo>
                    <a:pt x="932" y="937"/>
                  </a:lnTo>
                  <a:lnTo>
                    <a:pt x="919" y="955"/>
                  </a:lnTo>
                  <a:lnTo>
                    <a:pt x="906" y="974"/>
                  </a:lnTo>
                  <a:lnTo>
                    <a:pt x="892" y="993"/>
                  </a:lnTo>
                  <a:lnTo>
                    <a:pt x="876" y="1011"/>
                  </a:lnTo>
                  <a:lnTo>
                    <a:pt x="860" y="1029"/>
                  </a:lnTo>
                  <a:lnTo>
                    <a:pt x="844" y="1046"/>
                  </a:lnTo>
                  <a:lnTo>
                    <a:pt x="826" y="1062"/>
                  </a:lnTo>
                  <a:lnTo>
                    <a:pt x="807" y="1078"/>
                  </a:lnTo>
                  <a:lnTo>
                    <a:pt x="787" y="1093"/>
                  </a:lnTo>
                  <a:lnTo>
                    <a:pt x="767" y="1106"/>
                  </a:lnTo>
                  <a:lnTo>
                    <a:pt x="746" y="1118"/>
                  </a:lnTo>
                  <a:lnTo>
                    <a:pt x="724" y="1128"/>
                  </a:lnTo>
                  <a:lnTo>
                    <a:pt x="701" y="1137"/>
                  </a:lnTo>
                  <a:lnTo>
                    <a:pt x="678" y="1145"/>
                  </a:lnTo>
                  <a:lnTo>
                    <a:pt x="654" y="1150"/>
                  </a:lnTo>
                  <a:lnTo>
                    <a:pt x="628" y="1153"/>
                  </a:lnTo>
                  <a:lnTo>
                    <a:pt x="603" y="1154"/>
                  </a:lnTo>
                  <a:lnTo>
                    <a:pt x="585" y="1154"/>
                  </a:lnTo>
                  <a:lnTo>
                    <a:pt x="568" y="1151"/>
                  </a:lnTo>
                  <a:lnTo>
                    <a:pt x="553" y="1147"/>
                  </a:lnTo>
                  <a:lnTo>
                    <a:pt x="538" y="1142"/>
                  </a:lnTo>
                  <a:lnTo>
                    <a:pt x="523" y="1135"/>
                  </a:lnTo>
                  <a:lnTo>
                    <a:pt x="510" y="1127"/>
                  </a:lnTo>
                  <a:lnTo>
                    <a:pt x="497" y="1118"/>
                  </a:lnTo>
                  <a:lnTo>
                    <a:pt x="484" y="1108"/>
                  </a:lnTo>
                  <a:lnTo>
                    <a:pt x="472" y="1097"/>
                  </a:lnTo>
                  <a:lnTo>
                    <a:pt x="461" y="1085"/>
                  </a:lnTo>
                  <a:lnTo>
                    <a:pt x="449" y="1072"/>
                  </a:lnTo>
                  <a:lnTo>
                    <a:pt x="438" y="1058"/>
                  </a:lnTo>
                  <a:lnTo>
                    <a:pt x="425" y="1043"/>
                  </a:lnTo>
                  <a:lnTo>
                    <a:pt x="413" y="1030"/>
                  </a:lnTo>
                  <a:lnTo>
                    <a:pt x="401" y="1018"/>
                  </a:lnTo>
                  <a:lnTo>
                    <a:pt x="391" y="1008"/>
                  </a:lnTo>
                  <a:lnTo>
                    <a:pt x="381" y="998"/>
                  </a:lnTo>
                  <a:lnTo>
                    <a:pt x="371" y="990"/>
                  </a:lnTo>
                  <a:lnTo>
                    <a:pt x="362" y="983"/>
                  </a:lnTo>
                  <a:lnTo>
                    <a:pt x="353" y="977"/>
                  </a:lnTo>
                  <a:lnTo>
                    <a:pt x="344" y="973"/>
                  </a:lnTo>
                  <a:lnTo>
                    <a:pt x="334" y="969"/>
                  </a:lnTo>
                  <a:lnTo>
                    <a:pt x="324" y="966"/>
                  </a:lnTo>
                  <a:lnTo>
                    <a:pt x="313" y="964"/>
                  </a:lnTo>
                  <a:lnTo>
                    <a:pt x="302" y="962"/>
                  </a:lnTo>
                  <a:lnTo>
                    <a:pt x="289" y="962"/>
                  </a:lnTo>
                  <a:lnTo>
                    <a:pt x="269" y="964"/>
                  </a:lnTo>
                  <a:lnTo>
                    <a:pt x="250" y="967"/>
                  </a:lnTo>
                  <a:lnTo>
                    <a:pt x="230" y="974"/>
                  </a:lnTo>
                  <a:lnTo>
                    <a:pt x="211" y="983"/>
                  </a:lnTo>
                  <a:lnTo>
                    <a:pt x="191" y="994"/>
                  </a:lnTo>
                  <a:lnTo>
                    <a:pt x="173" y="1008"/>
                  </a:lnTo>
                  <a:lnTo>
                    <a:pt x="155" y="1023"/>
                  </a:lnTo>
                  <a:lnTo>
                    <a:pt x="137" y="1040"/>
                  </a:lnTo>
                  <a:lnTo>
                    <a:pt x="120" y="1058"/>
                  </a:lnTo>
                  <a:lnTo>
                    <a:pt x="103" y="1078"/>
                  </a:lnTo>
                  <a:lnTo>
                    <a:pt x="87" y="1100"/>
                  </a:lnTo>
                  <a:lnTo>
                    <a:pt x="72" y="1122"/>
                  </a:lnTo>
                  <a:lnTo>
                    <a:pt x="67" y="1131"/>
                  </a:lnTo>
                  <a:lnTo>
                    <a:pt x="63" y="1138"/>
                  </a:lnTo>
                  <a:lnTo>
                    <a:pt x="59" y="1143"/>
                  </a:lnTo>
                  <a:lnTo>
                    <a:pt x="55" y="1147"/>
                  </a:lnTo>
                  <a:lnTo>
                    <a:pt x="51" y="1150"/>
                  </a:lnTo>
                  <a:lnTo>
                    <a:pt x="48" y="1152"/>
                  </a:lnTo>
                  <a:lnTo>
                    <a:pt x="43" y="1154"/>
                  </a:lnTo>
                  <a:lnTo>
                    <a:pt x="38" y="1154"/>
                  </a:lnTo>
                  <a:lnTo>
                    <a:pt x="28" y="1154"/>
                  </a:lnTo>
                  <a:lnTo>
                    <a:pt x="25" y="1154"/>
                  </a:lnTo>
                  <a:lnTo>
                    <a:pt x="21" y="1153"/>
                  </a:lnTo>
                  <a:lnTo>
                    <a:pt x="17" y="1152"/>
                  </a:lnTo>
                  <a:lnTo>
                    <a:pt x="12" y="1151"/>
                  </a:lnTo>
                  <a:lnTo>
                    <a:pt x="9" y="1148"/>
                  </a:lnTo>
                  <a:lnTo>
                    <a:pt x="5" y="1145"/>
                  </a:lnTo>
                  <a:lnTo>
                    <a:pt x="2" y="1141"/>
                  </a:lnTo>
                  <a:lnTo>
                    <a:pt x="1" y="1136"/>
                  </a:lnTo>
                  <a:lnTo>
                    <a:pt x="0" y="1130"/>
                  </a:lnTo>
                  <a:lnTo>
                    <a:pt x="1" y="1126"/>
                  </a:lnTo>
                  <a:lnTo>
                    <a:pt x="2" y="1121"/>
                  </a:lnTo>
                  <a:lnTo>
                    <a:pt x="5" y="1114"/>
                  </a:lnTo>
                  <a:lnTo>
                    <a:pt x="10" y="1106"/>
                  </a:lnTo>
                  <a:lnTo>
                    <a:pt x="16" y="1096"/>
                  </a:lnTo>
                  <a:lnTo>
                    <a:pt x="22" y="1085"/>
                  </a:lnTo>
                  <a:lnTo>
                    <a:pt x="30" y="1072"/>
                  </a:lnTo>
                  <a:lnTo>
                    <a:pt x="39" y="1059"/>
                  </a:lnTo>
                  <a:lnTo>
                    <a:pt x="50" y="1044"/>
                  </a:lnTo>
                  <a:lnTo>
                    <a:pt x="62" y="1028"/>
                  </a:lnTo>
                  <a:lnTo>
                    <a:pt x="74" y="1011"/>
                  </a:lnTo>
                  <a:lnTo>
                    <a:pt x="88" y="992"/>
                  </a:lnTo>
                  <a:lnTo>
                    <a:pt x="103" y="973"/>
                  </a:lnTo>
                  <a:lnTo>
                    <a:pt x="119" y="953"/>
                  </a:lnTo>
                  <a:lnTo>
                    <a:pt x="137" y="932"/>
                  </a:lnTo>
                  <a:lnTo>
                    <a:pt x="156" y="911"/>
                  </a:lnTo>
                  <a:lnTo>
                    <a:pt x="175" y="889"/>
                  </a:lnTo>
                  <a:lnTo>
                    <a:pt x="196" y="866"/>
                  </a:lnTo>
                  <a:lnTo>
                    <a:pt x="218" y="842"/>
                  </a:lnTo>
                  <a:lnTo>
                    <a:pt x="241" y="818"/>
                  </a:lnTo>
                  <a:lnTo>
                    <a:pt x="265" y="794"/>
                  </a:lnTo>
                  <a:lnTo>
                    <a:pt x="494" y="581"/>
                  </a:lnTo>
                  <a:lnTo>
                    <a:pt x="501" y="576"/>
                  </a:lnTo>
                  <a:lnTo>
                    <a:pt x="509" y="569"/>
                  </a:lnTo>
                  <a:lnTo>
                    <a:pt x="518" y="561"/>
                  </a:lnTo>
                  <a:lnTo>
                    <a:pt x="529" y="552"/>
                  </a:lnTo>
                  <a:lnTo>
                    <a:pt x="541" y="542"/>
                  </a:lnTo>
                  <a:lnTo>
                    <a:pt x="554" y="531"/>
                  </a:lnTo>
                  <a:lnTo>
                    <a:pt x="568" y="519"/>
                  </a:lnTo>
                  <a:lnTo>
                    <a:pt x="583" y="506"/>
                  </a:lnTo>
                  <a:lnTo>
                    <a:pt x="598" y="492"/>
                  </a:lnTo>
                  <a:lnTo>
                    <a:pt x="614" y="478"/>
                  </a:lnTo>
                  <a:lnTo>
                    <a:pt x="631" y="463"/>
                  </a:lnTo>
                  <a:lnTo>
                    <a:pt x="665" y="433"/>
                  </a:lnTo>
                  <a:lnTo>
                    <a:pt x="682" y="417"/>
                  </a:lnTo>
                  <a:lnTo>
                    <a:pt x="700" y="401"/>
                  </a:lnTo>
                  <a:lnTo>
                    <a:pt x="718" y="385"/>
                  </a:lnTo>
                  <a:lnTo>
                    <a:pt x="735" y="369"/>
                  </a:lnTo>
                  <a:lnTo>
                    <a:pt x="752" y="353"/>
                  </a:lnTo>
                  <a:lnTo>
                    <a:pt x="768" y="337"/>
                  </a:lnTo>
                  <a:lnTo>
                    <a:pt x="784" y="321"/>
                  </a:lnTo>
                  <a:lnTo>
                    <a:pt x="799" y="306"/>
                  </a:lnTo>
                  <a:lnTo>
                    <a:pt x="814" y="291"/>
                  </a:lnTo>
                  <a:lnTo>
                    <a:pt x="828" y="276"/>
                  </a:lnTo>
                  <a:lnTo>
                    <a:pt x="840" y="262"/>
                  </a:lnTo>
                  <a:lnTo>
                    <a:pt x="852" y="249"/>
                  </a:lnTo>
                  <a:lnTo>
                    <a:pt x="826" y="249"/>
                  </a:lnTo>
                  <a:lnTo>
                    <a:pt x="804" y="248"/>
                  </a:lnTo>
                  <a:lnTo>
                    <a:pt x="793" y="247"/>
                  </a:lnTo>
                  <a:lnTo>
                    <a:pt x="771" y="245"/>
                  </a:lnTo>
                  <a:lnTo>
                    <a:pt x="760" y="242"/>
                  </a:lnTo>
                  <a:lnTo>
                    <a:pt x="748" y="240"/>
                  </a:lnTo>
                  <a:lnTo>
                    <a:pt x="736" y="237"/>
                  </a:lnTo>
                  <a:lnTo>
                    <a:pt x="722" y="233"/>
                  </a:lnTo>
                  <a:lnTo>
                    <a:pt x="707" y="228"/>
                  </a:lnTo>
                  <a:lnTo>
                    <a:pt x="691" y="223"/>
                  </a:lnTo>
                  <a:lnTo>
                    <a:pt x="674" y="216"/>
                  </a:lnTo>
                  <a:lnTo>
                    <a:pt x="655" y="209"/>
                  </a:lnTo>
                  <a:lnTo>
                    <a:pt x="629" y="200"/>
                  </a:lnTo>
                  <a:lnTo>
                    <a:pt x="606" y="193"/>
                  </a:lnTo>
                  <a:lnTo>
                    <a:pt x="583" y="186"/>
                  </a:lnTo>
                  <a:lnTo>
                    <a:pt x="560" y="180"/>
                  </a:lnTo>
                  <a:lnTo>
                    <a:pt x="538" y="176"/>
                  </a:lnTo>
                  <a:lnTo>
                    <a:pt x="516" y="173"/>
                  </a:lnTo>
                  <a:lnTo>
                    <a:pt x="494" y="173"/>
                  </a:lnTo>
                  <a:lnTo>
                    <a:pt x="485" y="173"/>
                  </a:lnTo>
                  <a:lnTo>
                    <a:pt x="478" y="173"/>
                  </a:lnTo>
                  <a:lnTo>
                    <a:pt x="470" y="173"/>
                  </a:lnTo>
                  <a:lnTo>
                    <a:pt x="461" y="174"/>
                  </a:lnTo>
                  <a:lnTo>
                    <a:pt x="450" y="175"/>
                  </a:lnTo>
                  <a:lnTo>
                    <a:pt x="440" y="177"/>
                  </a:lnTo>
                  <a:lnTo>
                    <a:pt x="427" y="179"/>
                  </a:lnTo>
                  <a:lnTo>
                    <a:pt x="415" y="182"/>
                  </a:lnTo>
                  <a:lnTo>
                    <a:pt x="402" y="185"/>
                  </a:lnTo>
                  <a:lnTo>
                    <a:pt x="389" y="189"/>
                  </a:lnTo>
                  <a:lnTo>
                    <a:pt x="376" y="194"/>
                  </a:lnTo>
                  <a:lnTo>
                    <a:pt x="363" y="200"/>
                  </a:lnTo>
                  <a:lnTo>
                    <a:pt x="350" y="207"/>
                  </a:lnTo>
                  <a:lnTo>
                    <a:pt x="337" y="215"/>
                  </a:lnTo>
                  <a:lnTo>
                    <a:pt x="325" y="224"/>
                  </a:lnTo>
                  <a:lnTo>
                    <a:pt x="314" y="234"/>
                  </a:lnTo>
                  <a:lnTo>
                    <a:pt x="303" y="246"/>
                  </a:lnTo>
                  <a:lnTo>
                    <a:pt x="293" y="258"/>
                  </a:lnTo>
                  <a:lnTo>
                    <a:pt x="284" y="273"/>
                  </a:lnTo>
                  <a:lnTo>
                    <a:pt x="277" y="289"/>
                  </a:lnTo>
                  <a:lnTo>
                    <a:pt x="274" y="295"/>
                  </a:lnTo>
                  <a:lnTo>
                    <a:pt x="271" y="300"/>
                  </a:lnTo>
                  <a:lnTo>
                    <a:pt x="268" y="305"/>
                  </a:lnTo>
                  <a:lnTo>
                    <a:pt x="265" y="309"/>
                  </a:lnTo>
                  <a:lnTo>
                    <a:pt x="261" y="312"/>
                  </a:lnTo>
                  <a:lnTo>
                    <a:pt x="255" y="315"/>
                  </a:lnTo>
                  <a:lnTo>
                    <a:pt x="249" y="316"/>
                  </a:lnTo>
                  <a:lnTo>
                    <a:pt x="241" y="317"/>
                  </a:lnTo>
                  <a:lnTo>
                    <a:pt x="233" y="316"/>
                  </a:lnTo>
                  <a:lnTo>
                    <a:pt x="226" y="314"/>
                  </a:lnTo>
                  <a:lnTo>
                    <a:pt x="221" y="311"/>
                  </a:lnTo>
                  <a:lnTo>
                    <a:pt x="217" y="307"/>
                  </a:lnTo>
                  <a:lnTo>
                    <a:pt x="214" y="302"/>
                  </a:lnTo>
                  <a:lnTo>
                    <a:pt x="213" y="295"/>
                  </a:lnTo>
                  <a:lnTo>
                    <a:pt x="213" y="289"/>
                  </a:lnTo>
                  <a:lnTo>
                    <a:pt x="213" y="282"/>
                  </a:lnTo>
                  <a:lnTo>
                    <a:pt x="215" y="273"/>
                  </a:lnTo>
                  <a:lnTo>
                    <a:pt x="218" y="263"/>
                  </a:lnTo>
                  <a:lnTo>
                    <a:pt x="221" y="251"/>
                  </a:lnTo>
                  <a:lnTo>
                    <a:pt x="226" y="239"/>
                  </a:lnTo>
                  <a:lnTo>
                    <a:pt x="232" y="225"/>
                  </a:lnTo>
                  <a:lnTo>
                    <a:pt x="239" y="211"/>
                  </a:lnTo>
                  <a:lnTo>
                    <a:pt x="247" y="196"/>
                  </a:lnTo>
                  <a:lnTo>
                    <a:pt x="256" y="181"/>
                  </a:lnTo>
                  <a:lnTo>
                    <a:pt x="266" y="165"/>
                  </a:lnTo>
                  <a:lnTo>
                    <a:pt x="277" y="149"/>
                  </a:lnTo>
                  <a:lnTo>
                    <a:pt x="289" y="133"/>
                  </a:lnTo>
                  <a:lnTo>
                    <a:pt x="301" y="117"/>
                  </a:lnTo>
                  <a:lnTo>
                    <a:pt x="315" y="102"/>
                  </a:lnTo>
                  <a:lnTo>
                    <a:pt x="330" y="87"/>
                  </a:lnTo>
                  <a:lnTo>
                    <a:pt x="345" y="73"/>
                  </a:lnTo>
                  <a:lnTo>
                    <a:pt x="362" y="59"/>
                  </a:lnTo>
                  <a:lnTo>
                    <a:pt x="379" y="47"/>
                  </a:lnTo>
                  <a:lnTo>
                    <a:pt x="397" y="35"/>
                  </a:lnTo>
                  <a:lnTo>
                    <a:pt x="416" y="25"/>
                  </a:lnTo>
                  <a:lnTo>
                    <a:pt x="436" y="17"/>
                  </a:lnTo>
                  <a:lnTo>
                    <a:pt x="456" y="10"/>
                  </a:lnTo>
                  <a:lnTo>
                    <a:pt x="477" y="5"/>
                  </a:lnTo>
                  <a:lnTo>
                    <a:pt x="500" y="1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105400" y="3124200"/>
              <a:ext cx="228600" cy="2286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410200" y="3581400"/>
              <a:ext cx="228600" cy="2286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29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16285" y="5810110"/>
            <a:ext cx="7739229" cy="812160"/>
            <a:chOff x="652" y="3710"/>
            <a:chExt cx="23013" cy="2415"/>
          </a:xfrm>
          <a:solidFill>
            <a:srgbClr val="C00000"/>
          </a:solidFill>
        </p:grpSpPr>
        <p:sp>
          <p:nvSpPr>
            <p:cNvPr id="85" name="Freeform 31"/>
            <p:cNvSpPr>
              <a:spLocks/>
            </p:cNvSpPr>
            <p:nvPr/>
          </p:nvSpPr>
          <p:spPr bwMode="auto">
            <a:xfrm>
              <a:off x="652" y="3879"/>
              <a:ext cx="1177" cy="15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3" y="0"/>
                </a:cxn>
                <a:cxn ang="0">
                  <a:pos x="1113" y="8"/>
                </a:cxn>
                <a:cxn ang="0">
                  <a:pos x="1177" y="531"/>
                </a:cxn>
                <a:cxn ang="0">
                  <a:pos x="1120" y="531"/>
                </a:cxn>
                <a:cxn ang="0">
                  <a:pos x="1106" y="408"/>
                </a:cxn>
                <a:cxn ang="0">
                  <a:pos x="1085" y="300"/>
                </a:cxn>
                <a:cxn ang="0">
                  <a:pos x="1049" y="223"/>
                </a:cxn>
                <a:cxn ang="0">
                  <a:pos x="1007" y="154"/>
                </a:cxn>
                <a:cxn ang="0">
                  <a:pos x="943" y="115"/>
                </a:cxn>
                <a:cxn ang="0">
                  <a:pos x="851" y="84"/>
                </a:cxn>
                <a:cxn ang="0">
                  <a:pos x="737" y="77"/>
                </a:cxn>
                <a:cxn ang="0">
                  <a:pos x="482" y="77"/>
                </a:cxn>
                <a:cxn ang="0">
                  <a:pos x="454" y="84"/>
                </a:cxn>
                <a:cxn ang="0">
                  <a:pos x="432" y="92"/>
                </a:cxn>
                <a:cxn ang="0">
                  <a:pos x="418" y="100"/>
                </a:cxn>
                <a:cxn ang="0">
                  <a:pos x="418" y="115"/>
                </a:cxn>
                <a:cxn ang="0">
                  <a:pos x="411" y="138"/>
                </a:cxn>
                <a:cxn ang="0">
                  <a:pos x="411" y="1431"/>
                </a:cxn>
                <a:cxn ang="0">
                  <a:pos x="425" y="1461"/>
                </a:cxn>
                <a:cxn ang="0">
                  <a:pos x="454" y="1484"/>
                </a:cxn>
                <a:cxn ang="0">
                  <a:pos x="517" y="1500"/>
                </a:cxn>
                <a:cxn ang="0">
                  <a:pos x="688" y="1500"/>
                </a:cxn>
                <a:cxn ang="0">
                  <a:pos x="688" y="1569"/>
                </a:cxn>
                <a:cxn ang="0">
                  <a:pos x="610" y="1561"/>
                </a:cxn>
                <a:cxn ang="0">
                  <a:pos x="71" y="1561"/>
                </a:cxn>
                <a:cxn ang="0">
                  <a:pos x="0" y="1569"/>
                </a:cxn>
                <a:cxn ang="0">
                  <a:pos x="0" y="1500"/>
                </a:cxn>
                <a:cxn ang="0">
                  <a:pos x="127" y="1500"/>
                </a:cxn>
                <a:cxn ang="0">
                  <a:pos x="177" y="1484"/>
                </a:cxn>
                <a:cxn ang="0">
                  <a:pos x="205" y="1469"/>
                </a:cxn>
                <a:cxn ang="0">
                  <a:pos x="220" y="1438"/>
                </a:cxn>
                <a:cxn ang="0">
                  <a:pos x="220" y="131"/>
                </a:cxn>
                <a:cxn ang="0">
                  <a:pos x="205" y="100"/>
                </a:cxn>
                <a:cxn ang="0">
                  <a:pos x="177" y="84"/>
                </a:cxn>
                <a:cxn ang="0">
                  <a:pos x="127" y="69"/>
                </a:cxn>
                <a:cxn ang="0">
                  <a:pos x="0" y="69"/>
                </a:cxn>
                <a:cxn ang="0">
                  <a:pos x="0" y="0"/>
                </a:cxn>
              </a:cxnLst>
              <a:rect l="0" t="0" r="r" b="b"/>
              <a:pathLst>
                <a:path w="1177" h="1569">
                  <a:moveTo>
                    <a:pt x="0" y="0"/>
                  </a:moveTo>
                  <a:lnTo>
                    <a:pt x="1113" y="0"/>
                  </a:lnTo>
                  <a:lnTo>
                    <a:pt x="1113" y="8"/>
                  </a:lnTo>
                  <a:lnTo>
                    <a:pt x="1177" y="531"/>
                  </a:lnTo>
                  <a:lnTo>
                    <a:pt x="1120" y="531"/>
                  </a:lnTo>
                  <a:lnTo>
                    <a:pt x="1106" y="408"/>
                  </a:lnTo>
                  <a:lnTo>
                    <a:pt x="1085" y="300"/>
                  </a:lnTo>
                  <a:lnTo>
                    <a:pt x="1049" y="223"/>
                  </a:lnTo>
                  <a:lnTo>
                    <a:pt x="1007" y="154"/>
                  </a:lnTo>
                  <a:lnTo>
                    <a:pt x="943" y="115"/>
                  </a:lnTo>
                  <a:lnTo>
                    <a:pt x="851" y="84"/>
                  </a:lnTo>
                  <a:lnTo>
                    <a:pt x="737" y="77"/>
                  </a:lnTo>
                  <a:lnTo>
                    <a:pt x="482" y="77"/>
                  </a:lnTo>
                  <a:lnTo>
                    <a:pt x="454" y="84"/>
                  </a:lnTo>
                  <a:lnTo>
                    <a:pt x="432" y="92"/>
                  </a:lnTo>
                  <a:lnTo>
                    <a:pt x="418" y="100"/>
                  </a:lnTo>
                  <a:lnTo>
                    <a:pt x="418" y="115"/>
                  </a:lnTo>
                  <a:lnTo>
                    <a:pt x="411" y="138"/>
                  </a:lnTo>
                  <a:lnTo>
                    <a:pt x="411" y="1431"/>
                  </a:lnTo>
                  <a:lnTo>
                    <a:pt x="425" y="1461"/>
                  </a:lnTo>
                  <a:lnTo>
                    <a:pt x="454" y="1484"/>
                  </a:lnTo>
                  <a:lnTo>
                    <a:pt x="517" y="1500"/>
                  </a:lnTo>
                  <a:lnTo>
                    <a:pt x="688" y="1500"/>
                  </a:lnTo>
                  <a:lnTo>
                    <a:pt x="688" y="1569"/>
                  </a:lnTo>
                  <a:lnTo>
                    <a:pt x="610" y="1561"/>
                  </a:lnTo>
                  <a:lnTo>
                    <a:pt x="71" y="1561"/>
                  </a:lnTo>
                  <a:lnTo>
                    <a:pt x="0" y="1569"/>
                  </a:lnTo>
                  <a:lnTo>
                    <a:pt x="0" y="1500"/>
                  </a:lnTo>
                  <a:lnTo>
                    <a:pt x="127" y="1500"/>
                  </a:lnTo>
                  <a:lnTo>
                    <a:pt x="177" y="1484"/>
                  </a:lnTo>
                  <a:lnTo>
                    <a:pt x="205" y="1469"/>
                  </a:lnTo>
                  <a:lnTo>
                    <a:pt x="220" y="1438"/>
                  </a:lnTo>
                  <a:lnTo>
                    <a:pt x="220" y="131"/>
                  </a:lnTo>
                  <a:lnTo>
                    <a:pt x="205" y="100"/>
                  </a:lnTo>
                  <a:lnTo>
                    <a:pt x="177" y="84"/>
                  </a:lnTo>
                  <a:lnTo>
                    <a:pt x="127" y="69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32"/>
            <p:cNvSpPr>
              <a:spLocks noEditPoints="1"/>
            </p:cNvSpPr>
            <p:nvPr/>
          </p:nvSpPr>
          <p:spPr bwMode="auto">
            <a:xfrm>
              <a:off x="1985" y="4702"/>
              <a:ext cx="461" cy="1100"/>
            </a:xfrm>
            <a:custGeom>
              <a:avLst/>
              <a:gdLst/>
              <a:ahLst/>
              <a:cxnLst>
                <a:cxn ang="0">
                  <a:pos x="290" y="369"/>
                </a:cxn>
                <a:cxn ang="0">
                  <a:pos x="361" y="492"/>
                </a:cxn>
                <a:cxn ang="0">
                  <a:pos x="354" y="531"/>
                </a:cxn>
                <a:cxn ang="0">
                  <a:pos x="333" y="615"/>
                </a:cxn>
                <a:cxn ang="0">
                  <a:pos x="297" y="723"/>
                </a:cxn>
                <a:cxn ang="0">
                  <a:pos x="255" y="823"/>
                </a:cxn>
                <a:cxn ang="0">
                  <a:pos x="220" y="923"/>
                </a:cxn>
                <a:cxn ang="0">
                  <a:pos x="212" y="1015"/>
                </a:cxn>
                <a:cxn ang="0">
                  <a:pos x="234" y="1054"/>
                </a:cxn>
                <a:cxn ang="0">
                  <a:pos x="297" y="1038"/>
                </a:cxn>
                <a:cxn ang="0">
                  <a:pos x="383" y="938"/>
                </a:cxn>
                <a:cxn ang="0">
                  <a:pos x="418" y="846"/>
                </a:cxn>
                <a:cxn ang="0">
                  <a:pos x="425" y="831"/>
                </a:cxn>
                <a:cxn ang="0">
                  <a:pos x="461" y="846"/>
                </a:cxn>
                <a:cxn ang="0">
                  <a:pos x="453" y="877"/>
                </a:cxn>
                <a:cxn ang="0">
                  <a:pos x="404" y="985"/>
                </a:cxn>
                <a:cxn ang="0">
                  <a:pos x="312" y="1085"/>
                </a:cxn>
                <a:cxn ang="0">
                  <a:pos x="170" y="1085"/>
                </a:cxn>
                <a:cxn ang="0">
                  <a:pos x="99" y="961"/>
                </a:cxn>
                <a:cxn ang="0">
                  <a:pos x="113" y="892"/>
                </a:cxn>
                <a:cxn ang="0">
                  <a:pos x="205" y="623"/>
                </a:cxn>
                <a:cxn ang="0">
                  <a:pos x="248" y="523"/>
                </a:cxn>
                <a:cxn ang="0">
                  <a:pos x="255" y="438"/>
                </a:cxn>
                <a:cxn ang="0">
                  <a:pos x="234" y="400"/>
                </a:cxn>
                <a:cxn ang="0">
                  <a:pos x="177" y="415"/>
                </a:cxn>
                <a:cxn ang="0">
                  <a:pos x="92" y="508"/>
                </a:cxn>
                <a:cxn ang="0">
                  <a:pos x="49" y="608"/>
                </a:cxn>
                <a:cxn ang="0">
                  <a:pos x="42" y="623"/>
                </a:cxn>
                <a:cxn ang="0">
                  <a:pos x="0" y="608"/>
                </a:cxn>
                <a:cxn ang="0">
                  <a:pos x="7" y="577"/>
                </a:cxn>
                <a:cxn ang="0">
                  <a:pos x="56" y="469"/>
                </a:cxn>
                <a:cxn ang="0">
                  <a:pos x="149" y="369"/>
                </a:cxn>
                <a:cxn ang="0">
                  <a:pos x="361" y="0"/>
                </a:cxn>
                <a:cxn ang="0">
                  <a:pos x="397" y="8"/>
                </a:cxn>
                <a:cxn ang="0">
                  <a:pos x="418" y="38"/>
                </a:cxn>
                <a:cxn ang="0">
                  <a:pos x="425" y="62"/>
                </a:cxn>
                <a:cxn ang="0">
                  <a:pos x="411" y="115"/>
                </a:cxn>
                <a:cxn ang="0">
                  <a:pos x="368" y="146"/>
                </a:cxn>
                <a:cxn ang="0">
                  <a:pos x="297" y="138"/>
                </a:cxn>
                <a:cxn ang="0">
                  <a:pos x="276" y="100"/>
                </a:cxn>
                <a:cxn ang="0">
                  <a:pos x="290" y="38"/>
                </a:cxn>
                <a:cxn ang="0">
                  <a:pos x="333" y="8"/>
                </a:cxn>
              </a:cxnLst>
              <a:rect l="0" t="0" r="r" b="b"/>
              <a:pathLst>
                <a:path w="461" h="1100">
                  <a:moveTo>
                    <a:pt x="220" y="354"/>
                  </a:moveTo>
                  <a:lnTo>
                    <a:pt x="290" y="369"/>
                  </a:lnTo>
                  <a:lnTo>
                    <a:pt x="340" y="423"/>
                  </a:lnTo>
                  <a:lnTo>
                    <a:pt x="361" y="492"/>
                  </a:lnTo>
                  <a:lnTo>
                    <a:pt x="361" y="508"/>
                  </a:lnTo>
                  <a:lnTo>
                    <a:pt x="354" y="531"/>
                  </a:lnTo>
                  <a:lnTo>
                    <a:pt x="354" y="546"/>
                  </a:lnTo>
                  <a:lnTo>
                    <a:pt x="333" y="615"/>
                  </a:lnTo>
                  <a:lnTo>
                    <a:pt x="312" y="669"/>
                  </a:lnTo>
                  <a:lnTo>
                    <a:pt x="297" y="723"/>
                  </a:lnTo>
                  <a:lnTo>
                    <a:pt x="283" y="754"/>
                  </a:lnTo>
                  <a:lnTo>
                    <a:pt x="255" y="823"/>
                  </a:lnTo>
                  <a:lnTo>
                    <a:pt x="234" y="885"/>
                  </a:lnTo>
                  <a:lnTo>
                    <a:pt x="220" y="923"/>
                  </a:lnTo>
                  <a:lnTo>
                    <a:pt x="212" y="954"/>
                  </a:lnTo>
                  <a:lnTo>
                    <a:pt x="212" y="1015"/>
                  </a:lnTo>
                  <a:lnTo>
                    <a:pt x="227" y="1046"/>
                  </a:lnTo>
                  <a:lnTo>
                    <a:pt x="234" y="1054"/>
                  </a:lnTo>
                  <a:lnTo>
                    <a:pt x="248" y="1054"/>
                  </a:lnTo>
                  <a:lnTo>
                    <a:pt x="297" y="1038"/>
                  </a:lnTo>
                  <a:lnTo>
                    <a:pt x="340" y="1000"/>
                  </a:lnTo>
                  <a:lnTo>
                    <a:pt x="383" y="938"/>
                  </a:lnTo>
                  <a:lnTo>
                    <a:pt x="411" y="854"/>
                  </a:lnTo>
                  <a:lnTo>
                    <a:pt x="418" y="846"/>
                  </a:lnTo>
                  <a:lnTo>
                    <a:pt x="418" y="838"/>
                  </a:lnTo>
                  <a:lnTo>
                    <a:pt x="425" y="831"/>
                  </a:lnTo>
                  <a:lnTo>
                    <a:pt x="446" y="831"/>
                  </a:lnTo>
                  <a:lnTo>
                    <a:pt x="461" y="846"/>
                  </a:lnTo>
                  <a:lnTo>
                    <a:pt x="461" y="854"/>
                  </a:lnTo>
                  <a:lnTo>
                    <a:pt x="453" y="877"/>
                  </a:lnTo>
                  <a:lnTo>
                    <a:pt x="439" y="931"/>
                  </a:lnTo>
                  <a:lnTo>
                    <a:pt x="404" y="985"/>
                  </a:lnTo>
                  <a:lnTo>
                    <a:pt x="361" y="1038"/>
                  </a:lnTo>
                  <a:lnTo>
                    <a:pt x="312" y="1085"/>
                  </a:lnTo>
                  <a:lnTo>
                    <a:pt x="241" y="1100"/>
                  </a:lnTo>
                  <a:lnTo>
                    <a:pt x="170" y="1085"/>
                  </a:lnTo>
                  <a:lnTo>
                    <a:pt x="120" y="1031"/>
                  </a:lnTo>
                  <a:lnTo>
                    <a:pt x="99" y="961"/>
                  </a:lnTo>
                  <a:lnTo>
                    <a:pt x="106" y="931"/>
                  </a:lnTo>
                  <a:lnTo>
                    <a:pt x="113" y="892"/>
                  </a:lnTo>
                  <a:lnTo>
                    <a:pt x="113" y="885"/>
                  </a:lnTo>
                  <a:lnTo>
                    <a:pt x="205" y="623"/>
                  </a:lnTo>
                  <a:lnTo>
                    <a:pt x="234" y="561"/>
                  </a:lnTo>
                  <a:lnTo>
                    <a:pt x="248" y="523"/>
                  </a:lnTo>
                  <a:lnTo>
                    <a:pt x="255" y="492"/>
                  </a:lnTo>
                  <a:lnTo>
                    <a:pt x="255" y="438"/>
                  </a:lnTo>
                  <a:lnTo>
                    <a:pt x="241" y="408"/>
                  </a:lnTo>
                  <a:lnTo>
                    <a:pt x="234" y="400"/>
                  </a:lnTo>
                  <a:lnTo>
                    <a:pt x="220" y="400"/>
                  </a:lnTo>
                  <a:lnTo>
                    <a:pt x="177" y="415"/>
                  </a:lnTo>
                  <a:lnTo>
                    <a:pt x="134" y="446"/>
                  </a:lnTo>
                  <a:lnTo>
                    <a:pt x="92" y="508"/>
                  </a:lnTo>
                  <a:lnTo>
                    <a:pt x="56" y="600"/>
                  </a:lnTo>
                  <a:lnTo>
                    <a:pt x="49" y="608"/>
                  </a:lnTo>
                  <a:lnTo>
                    <a:pt x="49" y="615"/>
                  </a:lnTo>
                  <a:lnTo>
                    <a:pt x="42" y="623"/>
                  </a:lnTo>
                  <a:lnTo>
                    <a:pt x="14" y="623"/>
                  </a:lnTo>
                  <a:lnTo>
                    <a:pt x="0" y="608"/>
                  </a:lnTo>
                  <a:lnTo>
                    <a:pt x="0" y="600"/>
                  </a:lnTo>
                  <a:lnTo>
                    <a:pt x="7" y="577"/>
                  </a:lnTo>
                  <a:lnTo>
                    <a:pt x="21" y="523"/>
                  </a:lnTo>
                  <a:lnTo>
                    <a:pt x="56" y="469"/>
                  </a:lnTo>
                  <a:lnTo>
                    <a:pt x="99" y="415"/>
                  </a:lnTo>
                  <a:lnTo>
                    <a:pt x="149" y="369"/>
                  </a:lnTo>
                  <a:lnTo>
                    <a:pt x="220" y="354"/>
                  </a:lnTo>
                  <a:close/>
                  <a:moveTo>
                    <a:pt x="361" y="0"/>
                  </a:moveTo>
                  <a:lnTo>
                    <a:pt x="383" y="0"/>
                  </a:lnTo>
                  <a:lnTo>
                    <a:pt x="397" y="8"/>
                  </a:lnTo>
                  <a:lnTo>
                    <a:pt x="411" y="23"/>
                  </a:lnTo>
                  <a:lnTo>
                    <a:pt x="418" y="38"/>
                  </a:lnTo>
                  <a:lnTo>
                    <a:pt x="425" y="46"/>
                  </a:lnTo>
                  <a:lnTo>
                    <a:pt x="425" y="62"/>
                  </a:lnTo>
                  <a:lnTo>
                    <a:pt x="418" y="92"/>
                  </a:lnTo>
                  <a:lnTo>
                    <a:pt x="411" y="115"/>
                  </a:lnTo>
                  <a:lnTo>
                    <a:pt x="390" y="138"/>
                  </a:lnTo>
                  <a:lnTo>
                    <a:pt x="368" y="146"/>
                  </a:lnTo>
                  <a:lnTo>
                    <a:pt x="340" y="154"/>
                  </a:lnTo>
                  <a:lnTo>
                    <a:pt x="297" y="138"/>
                  </a:lnTo>
                  <a:lnTo>
                    <a:pt x="283" y="123"/>
                  </a:lnTo>
                  <a:lnTo>
                    <a:pt x="276" y="100"/>
                  </a:lnTo>
                  <a:lnTo>
                    <a:pt x="276" y="85"/>
                  </a:lnTo>
                  <a:lnTo>
                    <a:pt x="290" y="38"/>
                  </a:lnTo>
                  <a:lnTo>
                    <a:pt x="312" y="15"/>
                  </a:lnTo>
                  <a:lnTo>
                    <a:pt x="333" y="8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33"/>
            <p:cNvSpPr>
              <a:spLocks noEditPoints="1"/>
            </p:cNvSpPr>
            <p:nvPr/>
          </p:nvSpPr>
          <p:spPr bwMode="auto">
            <a:xfrm>
              <a:off x="2509" y="4702"/>
              <a:ext cx="667" cy="1423"/>
            </a:xfrm>
            <a:custGeom>
              <a:avLst/>
              <a:gdLst/>
              <a:ahLst/>
              <a:cxnLst>
                <a:cxn ang="0">
                  <a:pos x="504" y="369"/>
                </a:cxn>
                <a:cxn ang="0">
                  <a:pos x="589" y="454"/>
                </a:cxn>
                <a:cxn ang="0">
                  <a:pos x="603" y="538"/>
                </a:cxn>
                <a:cxn ang="0">
                  <a:pos x="596" y="577"/>
                </a:cxn>
                <a:cxn ang="0">
                  <a:pos x="426" y="1254"/>
                </a:cxn>
                <a:cxn ang="0">
                  <a:pos x="319" y="1369"/>
                </a:cxn>
                <a:cxn ang="0">
                  <a:pos x="199" y="1415"/>
                </a:cxn>
                <a:cxn ang="0">
                  <a:pos x="93" y="1415"/>
                </a:cxn>
                <a:cxn ang="0">
                  <a:pos x="15" y="1362"/>
                </a:cxn>
                <a:cxn ang="0">
                  <a:pos x="7" y="1285"/>
                </a:cxn>
                <a:cxn ang="0">
                  <a:pos x="36" y="1238"/>
                </a:cxn>
                <a:cxn ang="0">
                  <a:pos x="85" y="1223"/>
                </a:cxn>
                <a:cxn ang="0">
                  <a:pos x="121" y="1231"/>
                </a:cxn>
                <a:cxn ang="0">
                  <a:pos x="142" y="1262"/>
                </a:cxn>
                <a:cxn ang="0">
                  <a:pos x="135" y="1323"/>
                </a:cxn>
                <a:cxn ang="0">
                  <a:pos x="114" y="1354"/>
                </a:cxn>
                <a:cxn ang="0">
                  <a:pos x="114" y="1369"/>
                </a:cxn>
                <a:cxn ang="0">
                  <a:pos x="213" y="1354"/>
                </a:cxn>
                <a:cxn ang="0">
                  <a:pos x="312" y="1246"/>
                </a:cxn>
                <a:cxn ang="0">
                  <a:pos x="341" y="1154"/>
                </a:cxn>
                <a:cxn ang="0">
                  <a:pos x="490" y="454"/>
                </a:cxn>
                <a:cxn ang="0">
                  <a:pos x="475" y="415"/>
                </a:cxn>
                <a:cxn ang="0">
                  <a:pos x="440" y="400"/>
                </a:cxn>
                <a:cxn ang="0">
                  <a:pos x="312" y="469"/>
                </a:cxn>
                <a:cxn ang="0">
                  <a:pos x="234" y="600"/>
                </a:cxn>
                <a:cxn ang="0">
                  <a:pos x="192" y="631"/>
                </a:cxn>
                <a:cxn ang="0">
                  <a:pos x="178" y="608"/>
                </a:cxn>
                <a:cxn ang="0">
                  <a:pos x="206" y="531"/>
                </a:cxn>
                <a:cxn ang="0">
                  <a:pos x="298" y="423"/>
                </a:cxn>
                <a:cxn ang="0">
                  <a:pos x="440" y="361"/>
                </a:cxn>
                <a:cxn ang="0">
                  <a:pos x="624" y="0"/>
                </a:cxn>
                <a:cxn ang="0">
                  <a:pos x="660" y="23"/>
                </a:cxn>
                <a:cxn ang="0">
                  <a:pos x="667" y="62"/>
                </a:cxn>
                <a:cxn ang="0">
                  <a:pos x="653" y="115"/>
                </a:cxn>
                <a:cxn ang="0">
                  <a:pos x="610" y="146"/>
                </a:cxn>
                <a:cxn ang="0">
                  <a:pos x="560" y="154"/>
                </a:cxn>
                <a:cxn ang="0">
                  <a:pos x="532" y="131"/>
                </a:cxn>
                <a:cxn ang="0">
                  <a:pos x="518" y="85"/>
                </a:cxn>
                <a:cxn ang="0">
                  <a:pos x="553" y="15"/>
                </a:cxn>
                <a:cxn ang="0">
                  <a:pos x="603" y="0"/>
                </a:cxn>
              </a:cxnLst>
              <a:rect l="0" t="0" r="r" b="b"/>
              <a:pathLst>
                <a:path w="667" h="1423">
                  <a:moveTo>
                    <a:pt x="440" y="361"/>
                  </a:moveTo>
                  <a:lnTo>
                    <a:pt x="504" y="369"/>
                  </a:lnTo>
                  <a:lnTo>
                    <a:pt x="553" y="408"/>
                  </a:lnTo>
                  <a:lnTo>
                    <a:pt x="589" y="454"/>
                  </a:lnTo>
                  <a:lnTo>
                    <a:pt x="603" y="515"/>
                  </a:lnTo>
                  <a:lnTo>
                    <a:pt x="603" y="538"/>
                  </a:lnTo>
                  <a:lnTo>
                    <a:pt x="596" y="554"/>
                  </a:lnTo>
                  <a:lnTo>
                    <a:pt x="596" y="577"/>
                  </a:lnTo>
                  <a:lnTo>
                    <a:pt x="461" y="1161"/>
                  </a:lnTo>
                  <a:lnTo>
                    <a:pt x="426" y="1254"/>
                  </a:lnTo>
                  <a:lnTo>
                    <a:pt x="376" y="1315"/>
                  </a:lnTo>
                  <a:lnTo>
                    <a:pt x="319" y="1369"/>
                  </a:lnTo>
                  <a:lnTo>
                    <a:pt x="263" y="1400"/>
                  </a:lnTo>
                  <a:lnTo>
                    <a:pt x="199" y="1415"/>
                  </a:lnTo>
                  <a:lnTo>
                    <a:pt x="149" y="1423"/>
                  </a:lnTo>
                  <a:lnTo>
                    <a:pt x="93" y="1415"/>
                  </a:lnTo>
                  <a:lnTo>
                    <a:pt x="43" y="1392"/>
                  </a:lnTo>
                  <a:lnTo>
                    <a:pt x="15" y="1362"/>
                  </a:lnTo>
                  <a:lnTo>
                    <a:pt x="0" y="1315"/>
                  </a:lnTo>
                  <a:lnTo>
                    <a:pt x="7" y="1285"/>
                  </a:lnTo>
                  <a:lnTo>
                    <a:pt x="15" y="1262"/>
                  </a:lnTo>
                  <a:lnTo>
                    <a:pt x="36" y="1238"/>
                  </a:lnTo>
                  <a:lnTo>
                    <a:pt x="57" y="1231"/>
                  </a:lnTo>
                  <a:lnTo>
                    <a:pt x="85" y="1223"/>
                  </a:lnTo>
                  <a:lnTo>
                    <a:pt x="100" y="1223"/>
                  </a:lnTo>
                  <a:lnTo>
                    <a:pt x="121" y="1231"/>
                  </a:lnTo>
                  <a:lnTo>
                    <a:pt x="128" y="1246"/>
                  </a:lnTo>
                  <a:lnTo>
                    <a:pt x="142" y="1262"/>
                  </a:lnTo>
                  <a:lnTo>
                    <a:pt x="142" y="1308"/>
                  </a:lnTo>
                  <a:lnTo>
                    <a:pt x="135" y="1323"/>
                  </a:lnTo>
                  <a:lnTo>
                    <a:pt x="121" y="1338"/>
                  </a:lnTo>
                  <a:lnTo>
                    <a:pt x="114" y="1354"/>
                  </a:lnTo>
                  <a:lnTo>
                    <a:pt x="93" y="1362"/>
                  </a:lnTo>
                  <a:lnTo>
                    <a:pt x="114" y="1369"/>
                  </a:lnTo>
                  <a:lnTo>
                    <a:pt x="149" y="1369"/>
                  </a:lnTo>
                  <a:lnTo>
                    <a:pt x="213" y="1354"/>
                  </a:lnTo>
                  <a:lnTo>
                    <a:pt x="270" y="1308"/>
                  </a:lnTo>
                  <a:lnTo>
                    <a:pt x="312" y="1246"/>
                  </a:lnTo>
                  <a:lnTo>
                    <a:pt x="341" y="1161"/>
                  </a:lnTo>
                  <a:lnTo>
                    <a:pt x="341" y="1154"/>
                  </a:lnTo>
                  <a:lnTo>
                    <a:pt x="490" y="531"/>
                  </a:lnTo>
                  <a:lnTo>
                    <a:pt x="490" y="454"/>
                  </a:lnTo>
                  <a:lnTo>
                    <a:pt x="482" y="431"/>
                  </a:lnTo>
                  <a:lnTo>
                    <a:pt x="475" y="415"/>
                  </a:lnTo>
                  <a:lnTo>
                    <a:pt x="461" y="400"/>
                  </a:lnTo>
                  <a:lnTo>
                    <a:pt x="440" y="400"/>
                  </a:lnTo>
                  <a:lnTo>
                    <a:pt x="376" y="415"/>
                  </a:lnTo>
                  <a:lnTo>
                    <a:pt x="312" y="469"/>
                  </a:lnTo>
                  <a:lnTo>
                    <a:pt x="270" y="531"/>
                  </a:lnTo>
                  <a:lnTo>
                    <a:pt x="234" y="600"/>
                  </a:lnTo>
                  <a:lnTo>
                    <a:pt x="220" y="631"/>
                  </a:lnTo>
                  <a:lnTo>
                    <a:pt x="192" y="631"/>
                  </a:lnTo>
                  <a:lnTo>
                    <a:pt x="178" y="615"/>
                  </a:lnTo>
                  <a:lnTo>
                    <a:pt x="178" y="608"/>
                  </a:lnTo>
                  <a:lnTo>
                    <a:pt x="185" y="585"/>
                  </a:lnTo>
                  <a:lnTo>
                    <a:pt x="206" y="531"/>
                  </a:lnTo>
                  <a:lnTo>
                    <a:pt x="241" y="477"/>
                  </a:lnTo>
                  <a:lnTo>
                    <a:pt x="298" y="423"/>
                  </a:lnTo>
                  <a:lnTo>
                    <a:pt x="362" y="377"/>
                  </a:lnTo>
                  <a:lnTo>
                    <a:pt x="440" y="361"/>
                  </a:lnTo>
                  <a:close/>
                  <a:moveTo>
                    <a:pt x="603" y="0"/>
                  </a:moveTo>
                  <a:lnTo>
                    <a:pt x="624" y="0"/>
                  </a:lnTo>
                  <a:lnTo>
                    <a:pt x="646" y="15"/>
                  </a:lnTo>
                  <a:lnTo>
                    <a:pt x="660" y="23"/>
                  </a:lnTo>
                  <a:lnTo>
                    <a:pt x="667" y="46"/>
                  </a:lnTo>
                  <a:lnTo>
                    <a:pt x="667" y="62"/>
                  </a:lnTo>
                  <a:lnTo>
                    <a:pt x="660" y="92"/>
                  </a:lnTo>
                  <a:lnTo>
                    <a:pt x="653" y="115"/>
                  </a:lnTo>
                  <a:lnTo>
                    <a:pt x="631" y="138"/>
                  </a:lnTo>
                  <a:lnTo>
                    <a:pt x="610" y="146"/>
                  </a:lnTo>
                  <a:lnTo>
                    <a:pt x="582" y="154"/>
                  </a:lnTo>
                  <a:lnTo>
                    <a:pt x="560" y="154"/>
                  </a:lnTo>
                  <a:lnTo>
                    <a:pt x="546" y="146"/>
                  </a:lnTo>
                  <a:lnTo>
                    <a:pt x="532" y="131"/>
                  </a:lnTo>
                  <a:lnTo>
                    <a:pt x="518" y="100"/>
                  </a:lnTo>
                  <a:lnTo>
                    <a:pt x="518" y="85"/>
                  </a:lnTo>
                  <a:lnTo>
                    <a:pt x="532" y="38"/>
                  </a:lnTo>
                  <a:lnTo>
                    <a:pt x="553" y="15"/>
                  </a:lnTo>
                  <a:lnTo>
                    <a:pt x="575" y="8"/>
                  </a:lnTo>
                  <a:lnTo>
                    <a:pt x="6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4"/>
            <p:cNvSpPr>
              <a:spLocks/>
            </p:cNvSpPr>
            <p:nvPr/>
          </p:nvSpPr>
          <p:spPr bwMode="auto">
            <a:xfrm>
              <a:off x="3381" y="4702"/>
              <a:ext cx="291" cy="592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241" y="0"/>
                </a:cxn>
                <a:cxn ang="0">
                  <a:pos x="263" y="8"/>
                </a:cxn>
                <a:cxn ang="0">
                  <a:pos x="277" y="23"/>
                </a:cxn>
                <a:cxn ang="0">
                  <a:pos x="291" y="69"/>
                </a:cxn>
                <a:cxn ang="0">
                  <a:pos x="291" y="85"/>
                </a:cxn>
                <a:cxn ang="0">
                  <a:pos x="284" y="92"/>
                </a:cxn>
                <a:cxn ang="0">
                  <a:pos x="284" y="108"/>
                </a:cxn>
                <a:cxn ang="0">
                  <a:pos x="64" y="577"/>
                </a:cxn>
                <a:cxn ang="0">
                  <a:pos x="57" y="585"/>
                </a:cxn>
                <a:cxn ang="0">
                  <a:pos x="57" y="592"/>
                </a:cxn>
                <a:cxn ang="0">
                  <a:pos x="43" y="592"/>
                </a:cxn>
                <a:cxn ang="0">
                  <a:pos x="15" y="577"/>
                </a:cxn>
                <a:cxn ang="0">
                  <a:pos x="0" y="561"/>
                </a:cxn>
                <a:cxn ang="0">
                  <a:pos x="0" y="546"/>
                </a:cxn>
                <a:cxn ang="0">
                  <a:pos x="163" y="54"/>
                </a:cxn>
                <a:cxn ang="0">
                  <a:pos x="171" y="46"/>
                </a:cxn>
                <a:cxn ang="0">
                  <a:pos x="171" y="31"/>
                </a:cxn>
                <a:cxn ang="0">
                  <a:pos x="185" y="23"/>
                </a:cxn>
                <a:cxn ang="0">
                  <a:pos x="192" y="8"/>
                </a:cxn>
                <a:cxn ang="0">
                  <a:pos x="206" y="0"/>
                </a:cxn>
              </a:cxnLst>
              <a:rect l="0" t="0" r="r" b="b"/>
              <a:pathLst>
                <a:path w="291" h="592">
                  <a:moveTo>
                    <a:pt x="206" y="0"/>
                  </a:moveTo>
                  <a:lnTo>
                    <a:pt x="241" y="0"/>
                  </a:lnTo>
                  <a:lnTo>
                    <a:pt x="263" y="8"/>
                  </a:lnTo>
                  <a:lnTo>
                    <a:pt x="277" y="23"/>
                  </a:lnTo>
                  <a:lnTo>
                    <a:pt x="291" y="69"/>
                  </a:lnTo>
                  <a:lnTo>
                    <a:pt x="291" y="85"/>
                  </a:lnTo>
                  <a:lnTo>
                    <a:pt x="284" y="92"/>
                  </a:lnTo>
                  <a:lnTo>
                    <a:pt x="284" y="108"/>
                  </a:lnTo>
                  <a:lnTo>
                    <a:pt x="64" y="577"/>
                  </a:lnTo>
                  <a:lnTo>
                    <a:pt x="57" y="585"/>
                  </a:lnTo>
                  <a:lnTo>
                    <a:pt x="57" y="592"/>
                  </a:lnTo>
                  <a:lnTo>
                    <a:pt x="43" y="592"/>
                  </a:lnTo>
                  <a:lnTo>
                    <a:pt x="15" y="577"/>
                  </a:lnTo>
                  <a:lnTo>
                    <a:pt x="0" y="561"/>
                  </a:lnTo>
                  <a:lnTo>
                    <a:pt x="0" y="546"/>
                  </a:lnTo>
                  <a:lnTo>
                    <a:pt x="163" y="54"/>
                  </a:lnTo>
                  <a:lnTo>
                    <a:pt x="171" y="46"/>
                  </a:lnTo>
                  <a:lnTo>
                    <a:pt x="171" y="31"/>
                  </a:lnTo>
                  <a:lnTo>
                    <a:pt x="185" y="23"/>
                  </a:lnTo>
                  <a:lnTo>
                    <a:pt x="192" y="8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5"/>
            <p:cNvSpPr>
              <a:spLocks/>
            </p:cNvSpPr>
            <p:nvPr/>
          </p:nvSpPr>
          <p:spPr bwMode="auto">
            <a:xfrm>
              <a:off x="4778" y="4202"/>
              <a:ext cx="1298" cy="1338"/>
            </a:xfrm>
            <a:custGeom>
              <a:avLst/>
              <a:gdLst/>
              <a:ahLst/>
              <a:cxnLst>
                <a:cxn ang="0">
                  <a:pos x="652" y="0"/>
                </a:cxn>
                <a:cxn ang="0">
                  <a:pos x="1269" y="0"/>
                </a:cxn>
                <a:cxn ang="0">
                  <a:pos x="1276" y="8"/>
                </a:cxn>
                <a:cxn ang="0">
                  <a:pos x="1290" y="15"/>
                </a:cxn>
                <a:cxn ang="0">
                  <a:pos x="1298" y="31"/>
                </a:cxn>
                <a:cxn ang="0">
                  <a:pos x="1298" y="69"/>
                </a:cxn>
                <a:cxn ang="0">
                  <a:pos x="1290" y="77"/>
                </a:cxn>
                <a:cxn ang="0">
                  <a:pos x="1262" y="92"/>
                </a:cxn>
                <a:cxn ang="0">
                  <a:pos x="659" y="92"/>
                </a:cxn>
                <a:cxn ang="0">
                  <a:pos x="525" y="108"/>
                </a:cxn>
                <a:cxn ang="0">
                  <a:pos x="397" y="154"/>
                </a:cxn>
                <a:cxn ang="0">
                  <a:pos x="291" y="223"/>
                </a:cxn>
                <a:cxn ang="0">
                  <a:pos x="206" y="315"/>
                </a:cxn>
                <a:cxn ang="0">
                  <a:pos x="142" y="423"/>
                </a:cxn>
                <a:cxn ang="0">
                  <a:pos x="99" y="538"/>
                </a:cxn>
                <a:cxn ang="0">
                  <a:pos x="85" y="669"/>
                </a:cxn>
                <a:cxn ang="0">
                  <a:pos x="99" y="800"/>
                </a:cxn>
                <a:cxn ang="0">
                  <a:pos x="142" y="915"/>
                </a:cxn>
                <a:cxn ang="0">
                  <a:pos x="206" y="1023"/>
                </a:cxn>
                <a:cxn ang="0">
                  <a:pos x="291" y="1115"/>
                </a:cxn>
                <a:cxn ang="0">
                  <a:pos x="397" y="1185"/>
                </a:cxn>
                <a:cxn ang="0">
                  <a:pos x="525" y="1231"/>
                </a:cxn>
                <a:cxn ang="0">
                  <a:pos x="659" y="1246"/>
                </a:cxn>
                <a:cxn ang="0">
                  <a:pos x="1269" y="1246"/>
                </a:cxn>
                <a:cxn ang="0">
                  <a:pos x="1276" y="1254"/>
                </a:cxn>
                <a:cxn ang="0">
                  <a:pos x="1290" y="1261"/>
                </a:cxn>
                <a:cxn ang="0">
                  <a:pos x="1298" y="1277"/>
                </a:cxn>
                <a:cxn ang="0">
                  <a:pos x="1298" y="1315"/>
                </a:cxn>
                <a:cxn ang="0">
                  <a:pos x="1290" y="1323"/>
                </a:cxn>
                <a:cxn ang="0">
                  <a:pos x="1262" y="1338"/>
                </a:cxn>
                <a:cxn ang="0">
                  <a:pos x="652" y="1338"/>
                </a:cxn>
                <a:cxn ang="0">
                  <a:pos x="503" y="1323"/>
                </a:cxn>
                <a:cxn ang="0">
                  <a:pos x="362" y="1269"/>
                </a:cxn>
                <a:cxn ang="0">
                  <a:pos x="241" y="1192"/>
                </a:cxn>
                <a:cxn ang="0">
                  <a:pos x="142" y="1085"/>
                </a:cxn>
                <a:cxn ang="0">
                  <a:pos x="64" y="961"/>
                </a:cxn>
                <a:cxn ang="0">
                  <a:pos x="14" y="823"/>
                </a:cxn>
                <a:cxn ang="0">
                  <a:pos x="0" y="669"/>
                </a:cxn>
                <a:cxn ang="0">
                  <a:pos x="14" y="515"/>
                </a:cxn>
                <a:cxn ang="0">
                  <a:pos x="64" y="377"/>
                </a:cxn>
                <a:cxn ang="0">
                  <a:pos x="142" y="254"/>
                </a:cxn>
                <a:cxn ang="0">
                  <a:pos x="241" y="146"/>
                </a:cxn>
                <a:cxn ang="0">
                  <a:pos x="362" y="69"/>
                </a:cxn>
                <a:cxn ang="0">
                  <a:pos x="503" y="15"/>
                </a:cxn>
                <a:cxn ang="0">
                  <a:pos x="652" y="0"/>
                </a:cxn>
              </a:cxnLst>
              <a:rect l="0" t="0" r="r" b="b"/>
              <a:pathLst>
                <a:path w="1298" h="1338">
                  <a:moveTo>
                    <a:pt x="652" y="0"/>
                  </a:moveTo>
                  <a:lnTo>
                    <a:pt x="1269" y="0"/>
                  </a:lnTo>
                  <a:lnTo>
                    <a:pt x="1276" y="8"/>
                  </a:lnTo>
                  <a:lnTo>
                    <a:pt x="1290" y="15"/>
                  </a:lnTo>
                  <a:lnTo>
                    <a:pt x="1298" y="31"/>
                  </a:lnTo>
                  <a:lnTo>
                    <a:pt x="1298" y="69"/>
                  </a:lnTo>
                  <a:lnTo>
                    <a:pt x="1290" y="77"/>
                  </a:lnTo>
                  <a:lnTo>
                    <a:pt x="1262" y="92"/>
                  </a:lnTo>
                  <a:lnTo>
                    <a:pt x="659" y="92"/>
                  </a:lnTo>
                  <a:lnTo>
                    <a:pt x="525" y="108"/>
                  </a:lnTo>
                  <a:lnTo>
                    <a:pt x="397" y="154"/>
                  </a:lnTo>
                  <a:lnTo>
                    <a:pt x="291" y="223"/>
                  </a:lnTo>
                  <a:lnTo>
                    <a:pt x="206" y="315"/>
                  </a:lnTo>
                  <a:lnTo>
                    <a:pt x="142" y="423"/>
                  </a:lnTo>
                  <a:lnTo>
                    <a:pt x="99" y="538"/>
                  </a:lnTo>
                  <a:lnTo>
                    <a:pt x="85" y="669"/>
                  </a:lnTo>
                  <a:lnTo>
                    <a:pt x="99" y="800"/>
                  </a:lnTo>
                  <a:lnTo>
                    <a:pt x="142" y="915"/>
                  </a:lnTo>
                  <a:lnTo>
                    <a:pt x="206" y="1023"/>
                  </a:lnTo>
                  <a:lnTo>
                    <a:pt x="291" y="1115"/>
                  </a:lnTo>
                  <a:lnTo>
                    <a:pt x="397" y="1185"/>
                  </a:lnTo>
                  <a:lnTo>
                    <a:pt x="525" y="1231"/>
                  </a:lnTo>
                  <a:lnTo>
                    <a:pt x="659" y="1246"/>
                  </a:lnTo>
                  <a:lnTo>
                    <a:pt x="1269" y="1246"/>
                  </a:lnTo>
                  <a:lnTo>
                    <a:pt x="1276" y="1254"/>
                  </a:lnTo>
                  <a:lnTo>
                    <a:pt x="1290" y="1261"/>
                  </a:lnTo>
                  <a:lnTo>
                    <a:pt x="1298" y="1277"/>
                  </a:lnTo>
                  <a:lnTo>
                    <a:pt x="1298" y="1315"/>
                  </a:lnTo>
                  <a:lnTo>
                    <a:pt x="1290" y="1323"/>
                  </a:lnTo>
                  <a:lnTo>
                    <a:pt x="1262" y="1338"/>
                  </a:lnTo>
                  <a:lnTo>
                    <a:pt x="652" y="1338"/>
                  </a:lnTo>
                  <a:lnTo>
                    <a:pt x="503" y="1323"/>
                  </a:lnTo>
                  <a:lnTo>
                    <a:pt x="362" y="1269"/>
                  </a:lnTo>
                  <a:lnTo>
                    <a:pt x="241" y="1192"/>
                  </a:lnTo>
                  <a:lnTo>
                    <a:pt x="142" y="1085"/>
                  </a:lnTo>
                  <a:lnTo>
                    <a:pt x="64" y="961"/>
                  </a:lnTo>
                  <a:lnTo>
                    <a:pt x="14" y="823"/>
                  </a:lnTo>
                  <a:lnTo>
                    <a:pt x="0" y="669"/>
                  </a:lnTo>
                  <a:lnTo>
                    <a:pt x="14" y="515"/>
                  </a:lnTo>
                  <a:lnTo>
                    <a:pt x="64" y="377"/>
                  </a:lnTo>
                  <a:lnTo>
                    <a:pt x="142" y="254"/>
                  </a:lnTo>
                  <a:lnTo>
                    <a:pt x="241" y="146"/>
                  </a:lnTo>
                  <a:lnTo>
                    <a:pt x="362" y="69"/>
                  </a:lnTo>
                  <a:lnTo>
                    <a:pt x="503" y="15"/>
                  </a:lnTo>
                  <a:lnTo>
                    <a:pt x="6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6"/>
            <p:cNvSpPr>
              <a:spLocks/>
            </p:cNvSpPr>
            <p:nvPr/>
          </p:nvSpPr>
          <p:spPr bwMode="auto">
            <a:xfrm>
              <a:off x="6962" y="3871"/>
              <a:ext cx="1779" cy="1585"/>
            </a:xfrm>
            <a:custGeom>
              <a:avLst/>
              <a:gdLst/>
              <a:ahLst/>
              <a:cxnLst>
                <a:cxn ang="0">
                  <a:pos x="1340" y="0"/>
                </a:cxn>
                <a:cxn ang="0">
                  <a:pos x="1538" y="8"/>
                </a:cxn>
                <a:cxn ang="0">
                  <a:pos x="1765" y="0"/>
                </a:cxn>
                <a:cxn ang="0">
                  <a:pos x="1779" y="46"/>
                </a:cxn>
                <a:cxn ang="0">
                  <a:pos x="1758" y="69"/>
                </a:cxn>
                <a:cxn ang="0">
                  <a:pos x="1588" y="85"/>
                </a:cxn>
                <a:cxn ang="0">
                  <a:pos x="1545" y="131"/>
                </a:cxn>
                <a:cxn ang="0">
                  <a:pos x="1538" y="185"/>
                </a:cxn>
                <a:cxn ang="0">
                  <a:pos x="1240" y="1446"/>
                </a:cxn>
                <a:cxn ang="0">
                  <a:pos x="1248" y="1492"/>
                </a:cxn>
                <a:cxn ang="0">
                  <a:pos x="1318" y="1508"/>
                </a:cxn>
                <a:cxn ang="0">
                  <a:pos x="1432" y="1516"/>
                </a:cxn>
                <a:cxn ang="0">
                  <a:pos x="1439" y="1554"/>
                </a:cxn>
                <a:cxn ang="0">
                  <a:pos x="1070" y="1577"/>
                </a:cxn>
                <a:cxn ang="0">
                  <a:pos x="843" y="1585"/>
                </a:cxn>
                <a:cxn ang="0">
                  <a:pos x="829" y="1539"/>
                </a:cxn>
                <a:cxn ang="0">
                  <a:pos x="843" y="1516"/>
                </a:cxn>
                <a:cxn ang="0">
                  <a:pos x="1014" y="1508"/>
                </a:cxn>
                <a:cxn ang="0">
                  <a:pos x="1070" y="1439"/>
                </a:cxn>
                <a:cxn ang="0">
                  <a:pos x="1127" y="1185"/>
                </a:cxn>
                <a:cxn ang="0">
                  <a:pos x="1219" y="800"/>
                </a:cxn>
                <a:cxn ang="0">
                  <a:pos x="425" y="1431"/>
                </a:cxn>
                <a:cxn ang="0">
                  <a:pos x="418" y="1454"/>
                </a:cxn>
                <a:cxn ang="0">
                  <a:pos x="432" y="1492"/>
                </a:cxn>
                <a:cxn ang="0">
                  <a:pos x="503" y="1508"/>
                </a:cxn>
                <a:cxn ang="0">
                  <a:pos x="617" y="1516"/>
                </a:cxn>
                <a:cxn ang="0">
                  <a:pos x="602" y="1569"/>
                </a:cxn>
                <a:cxn ang="0">
                  <a:pos x="241" y="1577"/>
                </a:cxn>
                <a:cxn ang="0">
                  <a:pos x="14" y="1585"/>
                </a:cxn>
                <a:cxn ang="0">
                  <a:pos x="0" y="1539"/>
                </a:cxn>
                <a:cxn ang="0">
                  <a:pos x="28" y="1516"/>
                </a:cxn>
                <a:cxn ang="0">
                  <a:pos x="191" y="1508"/>
                </a:cxn>
                <a:cxn ang="0">
                  <a:pos x="234" y="1454"/>
                </a:cxn>
                <a:cxn ang="0">
                  <a:pos x="531" y="169"/>
                </a:cxn>
                <a:cxn ang="0">
                  <a:pos x="539" y="108"/>
                </a:cxn>
                <a:cxn ang="0">
                  <a:pos x="503" y="85"/>
                </a:cxn>
                <a:cxn ang="0">
                  <a:pos x="453" y="77"/>
                </a:cxn>
                <a:cxn ang="0">
                  <a:pos x="340" y="69"/>
                </a:cxn>
                <a:cxn ang="0">
                  <a:pos x="354" y="16"/>
                </a:cxn>
                <a:cxn ang="0">
                  <a:pos x="517" y="8"/>
                </a:cxn>
                <a:cxn ang="0">
                  <a:pos x="716" y="16"/>
                </a:cxn>
                <a:cxn ang="0">
                  <a:pos x="943" y="8"/>
                </a:cxn>
                <a:cxn ang="0">
                  <a:pos x="957" y="54"/>
                </a:cxn>
                <a:cxn ang="0">
                  <a:pos x="936" y="77"/>
                </a:cxn>
                <a:cxn ang="0">
                  <a:pos x="758" y="92"/>
                </a:cxn>
                <a:cxn ang="0">
                  <a:pos x="716" y="139"/>
                </a:cxn>
                <a:cxn ang="0">
                  <a:pos x="581" y="723"/>
                </a:cxn>
                <a:cxn ang="0">
                  <a:pos x="1361" y="162"/>
                </a:cxn>
                <a:cxn ang="0">
                  <a:pos x="1368" y="100"/>
                </a:cxn>
                <a:cxn ang="0">
                  <a:pos x="1347" y="85"/>
                </a:cxn>
                <a:cxn ang="0">
                  <a:pos x="1283" y="77"/>
                </a:cxn>
                <a:cxn ang="0">
                  <a:pos x="1184" y="69"/>
                </a:cxn>
                <a:cxn ang="0">
                  <a:pos x="1162" y="54"/>
                </a:cxn>
                <a:cxn ang="0">
                  <a:pos x="1177" y="8"/>
                </a:cxn>
              </a:cxnLst>
              <a:rect l="0" t="0" r="r" b="b"/>
              <a:pathLst>
                <a:path w="1779" h="1585">
                  <a:moveTo>
                    <a:pt x="1191" y="0"/>
                  </a:moveTo>
                  <a:lnTo>
                    <a:pt x="1340" y="0"/>
                  </a:lnTo>
                  <a:lnTo>
                    <a:pt x="1418" y="8"/>
                  </a:lnTo>
                  <a:lnTo>
                    <a:pt x="1538" y="8"/>
                  </a:lnTo>
                  <a:lnTo>
                    <a:pt x="1616" y="0"/>
                  </a:lnTo>
                  <a:lnTo>
                    <a:pt x="1765" y="0"/>
                  </a:lnTo>
                  <a:lnTo>
                    <a:pt x="1779" y="16"/>
                  </a:lnTo>
                  <a:lnTo>
                    <a:pt x="1779" y="46"/>
                  </a:lnTo>
                  <a:lnTo>
                    <a:pt x="1772" y="62"/>
                  </a:lnTo>
                  <a:lnTo>
                    <a:pt x="1758" y="69"/>
                  </a:lnTo>
                  <a:lnTo>
                    <a:pt x="1630" y="69"/>
                  </a:lnTo>
                  <a:lnTo>
                    <a:pt x="1588" y="85"/>
                  </a:lnTo>
                  <a:lnTo>
                    <a:pt x="1559" y="100"/>
                  </a:lnTo>
                  <a:lnTo>
                    <a:pt x="1545" y="131"/>
                  </a:lnTo>
                  <a:lnTo>
                    <a:pt x="1531" y="177"/>
                  </a:lnTo>
                  <a:lnTo>
                    <a:pt x="1538" y="185"/>
                  </a:lnTo>
                  <a:lnTo>
                    <a:pt x="1248" y="1431"/>
                  </a:lnTo>
                  <a:lnTo>
                    <a:pt x="1240" y="1446"/>
                  </a:lnTo>
                  <a:lnTo>
                    <a:pt x="1240" y="1469"/>
                  </a:lnTo>
                  <a:lnTo>
                    <a:pt x="1248" y="1492"/>
                  </a:lnTo>
                  <a:lnTo>
                    <a:pt x="1276" y="1500"/>
                  </a:lnTo>
                  <a:lnTo>
                    <a:pt x="1318" y="1508"/>
                  </a:lnTo>
                  <a:lnTo>
                    <a:pt x="1418" y="1508"/>
                  </a:lnTo>
                  <a:lnTo>
                    <a:pt x="1432" y="1516"/>
                  </a:lnTo>
                  <a:lnTo>
                    <a:pt x="1439" y="1523"/>
                  </a:lnTo>
                  <a:lnTo>
                    <a:pt x="1439" y="1554"/>
                  </a:lnTo>
                  <a:lnTo>
                    <a:pt x="1418" y="1577"/>
                  </a:lnTo>
                  <a:lnTo>
                    <a:pt x="1070" y="1577"/>
                  </a:lnTo>
                  <a:lnTo>
                    <a:pt x="992" y="1585"/>
                  </a:lnTo>
                  <a:lnTo>
                    <a:pt x="843" y="1585"/>
                  </a:lnTo>
                  <a:lnTo>
                    <a:pt x="829" y="1569"/>
                  </a:lnTo>
                  <a:lnTo>
                    <a:pt x="829" y="1539"/>
                  </a:lnTo>
                  <a:lnTo>
                    <a:pt x="836" y="1523"/>
                  </a:lnTo>
                  <a:lnTo>
                    <a:pt x="843" y="1516"/>
                  </a:lnTo>
                  <a:lnTo>
                    <a:pt x="957" y="1516"/>
                  </a:lnTo>
                  <a:lnTo>
                    <a:pt x="1014" y="1508"/>
                  </a:lnTo>
                  <a:lnTo>
                    <a:pt x="1049" y="1485"/>
                  </a:lnTo>
                  <a:lnTo>
                    <a:pt x="1070" y="1439"/>
                  </a:lnTo>
                  <a:lnTo>
                    <a:pt x="1077" y="1400"/>
                  </a:lnTo>
                  <a:lnTo>
                    <a:pt x="1127" y="1185"/>
                  </a:lnTo>
                  <a:lnTo>
                    <a:pt x="1170" y="1008"/>
                  </a:lnTo>
                  <a:lnTo>
                    <a:pt x="1219" y="800"/>
                  </a:lnTo>
                  <a:lnTo>
                    <a:pt x="567" y="800"/>
                  </a:lnTo>
                  <a:lnTo>
                    <a:pt x="425" y="1431"/>
                  </a:lnTo>
                  <a:lnTo>
                    <a:pt x="425" y="1446"/>
                  </a:lnTo>
                  <a:lnTo>
                    <a:pt x="418" y="1454"/>
                  </a:lnTo>
                  <a:lnTo>
                    <a:pt x="418" y="1469"/>
                  </a:lnTo>
                  <a:lnTo>
                    <a:pt x="432" y="1492"/>
                  </a:lnTo>
                  <a:lnTo>
                    <a:pt x="461" y="1500"/>
                  </a:lnTo>
                  <a:lnTo>
                    <a:pt x="503" y="1508"/>
                  </a:lnTo>
                  <a:lnTo>
                    <a:pt x="602" y="1508"/>
                  </a:lnTo>
                  <a:lnTo>
                    <a:pt x="617" y="1516"/>
                  </a:lnTo>
                  <a:lnTo>
                    <a:pt x="617" y="1554"/>
                  </a:lnTo>
                  <a:lnTo>
                    <a:pt x="602" y="1569"/>
                  </a:lnTo>
                  <a:lnTo>
                    <a:pt x="588" y="1577"/>
                  </a:lnTo>
                  <a:lnTo>
                    <a:pt x="241" y="1577"/>
                  </a:lnTo>
                  <a:lnTo>
                    <a:pt x="163" y="1585"/>
                  </a:lnTo>
                  <a:lnTo>
                    <a:pt x="14" y="1585"/>
                  </a:lnTo>
                  <a:lnTo>
                    <a:pt x="0" y="1569"/>
                  </a:lnTo>
                  <a:lnTo>
                    <a:pt x="0" y="1539"/>
                  </a:lnTo>
                  <a:lnTo>
                    <a:pt x="14" y="1523"/>
                  </a:lnTo>
                  <a:lnTo>
                    <a:pt x="28" y="1516"/>
                  </a:lnTo>
                  <a:lnTo>
                    <a:pt x="134" y="1516"/>
                  </a:lnTo>
                  <a:lnTo>
                    <a:pt x="191" y="1508"/>
                  </a:lnTo>
                  <a:lnTo>
                    <a:pt x="219" y="1485"/>
                  </a:lnTo>
                  <a:lnTo>
                    <a:pt x="234" y="1454"/>
                  </a:lnTo>
                  <a:lnTo>
                    <a:pt x="248" y="1408"/>
                  </a:lnTo>
                  <a:lnTo>
                    <a:pt x="531" y="169"/>
                  </a:lnTo>
                  <a:lnTo>
                    <a:pt x="539" y="154"/>
                  </a:lnTo>
                  <a:lnTo>
                    <a:pt x="539" y="108"/>
                  </a:lnTo>
                  <a:lnTo>
                    <a:pt x="531" y="100"/>
                  </a:lnTo>
                  <a:lnTo>
                    <a:pt x="503" y="85"/>
                  </a:lnTo>
                  <a:lnTo>
                    <a:pt x="482" y="85"/>
                  </a:lnTo>
                  <a:lnTo>
                    <a:pt x="453" y="77"/>
                  </a:lnTo>
                  <a:lnTo>
                    <a:pt x="354" y="77"/>
                  </a:lnTo>
                  <a:lnTo>
                    <a:pt x="340" y="69"/>
                  </a:lnTo>
                  <a:lnTo>
                    <a:pt x="340" y="31"/>
                  </a:lnTo>
                  <a:lnTo>
                    <a:pt x="354" y="16"/>
                  </a:lnTo>
                  <a:lnTo>
                    <a:pt x="368" y="8"/>
                  </a:lnTo>
                  <a:lnTo>
                    <a:pt x="517" y="8"/>
                  </a:lnTo>
                  <a:lnTo>
                    <a:pt x="595" y="16"/>
                  </a:lnTo>
                  <a:lnTo>
                    <a:pt x="716" y="16"/>
                  </a:lnTo>
                  <a:lnTo>
                    <a:pt x="794" y="8"/>
                  </a:lnTo>
                  <a:lnTo>
                    <a:pt x="943" y="8"/>
                  </a:lnTo>
                  <a:lnTo>
                    <a:pt x="957" y="23"/>
                  </a:lnTo>
                  <a:lnTo>
                    <a:pt x="957" y="54"/>
                  </a:lnTo>
                  <a:lnTo>
                    <a:pt x="950" y="69"/>
                  </a:lnTo>
                  <a:lnTo>
                    <a:pt x="936" y="77"/>
                  </a:lnTo>
                  <a:lnTo>
                    <a:pt x="808" y="77"/>
                  </a:lnTo>
                  <a:lnTo>
                    <a:pt x="758" y="92"/>
                  </a:lnTo>
                  <a:lnTo>
                    <a:pt x="730" y="108"/>
                  </a:lnTo>
                  <a:lnTo>
                    <a:pt x="716" y="139"/>
                  </a:lnTo>
                  <a:lnTo>
                    <a:pt x="702" y="185"/>
                  </a:lnTo>
                  <a:lnTo>
                    <a:pt x="581" y="723"/>
                  </a:lnTo>
                  <a:lnTo>
                    <a:pt x="1233" y="723"/>
                  </a:lnTo>
                  <a:lnTo>
                    <a:pt x="1361" y="162"/>
                  </a:lnTo>
                  <a:lnTo>
                    <a:pt x="1368" y="146"/>
                  </a:lnTo>
                  <a:lnTo>
                    <a:pt x="1368" y="100"/>
                  </a:lnTo>
                  <a:lnTo>
                    <a:pt x="1361" y="92"/>
                  </a:lnTo>
                  <a:lnTo>
                    <a:pt x="1347" y="85"/>
                  </a:lnTo>
                  <a:lnTo>
                    <a:pt x="1325" y="77"/>
                  </a:lnTo>
                  <a:lnTo>
                    <a:pt x="1283" y="77"/>
                  </a:lnTo>
                  <a:lnTo>
                    <a:pt x="1262" y="69"/>
                  </a:lnTo>
                  <a:lnTo>
                    <a:pt x="1184" y="69"/>
                  </a:lnTo>
                  <a:lnTo>
                    <a:pt x="1170" y="62"/>
                  </a:lnTo>
                  <a:lnTo>
                    <a:pt x="1162" y="54"/>
                  </a:lnTo>
                  <a:lnTo>
                    <a:pt x="1162" y="23"/>
                  </a:lnTo>
                  <a:lnTo>
                    <a:pt x="1177" y="8"/>
                  </a:lnTo>
                  <a:lnTo>
                    <a:pt x="1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7"/>
            <p:cNvSpPr>
              <a:spLocks/>
            </p:cNvSpPr>
            <p:nvPr/>
          </p:nvSpPr>
          <p:spPr bwMode="auto">
            <a:xfrm>
              <a:off x="8798" y="4702"/>
              <a:ext cx="553" cy="1092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333" y="0"/>
                </a:cxn>
                <a:cxn ang="0">
                  <a:pos x="347" y="8"/>
                </a:cxn>
                <a:cxn ang="0">
                  <a:pos x="347" y="985"/>
                </a:cxn>
                <a:cxn ang="0">
                  <a:pos x="354" y="1008"/>
                </a:cxn>
                <a:cxn ang="0">
                  <a:pos x="383" y="1015"/>
                </a:cxn>
                <a:cxn ang="0">
                  <a:pos x="425" y="1031"/>
                </a:cxn>
                <a:cxn ang="0">
                  <a:pos x="553" y="1031"/>
                </a:cxn>
                <a:cxn ang="0">
                  <a:pos x="553" y="1092"/>
                </a:cxn>
                <a:cxn ang="0">
                  <a:pos x="461" y="1092"/>
                </a:cxn>
                <a:cxn ang="0">
                  <a:pos x="390" y="1085"/>
                </a:cxn>
                <a:cxn ang="0">
                  <a:pos x="170" y="1085"/>
                </a:cxn>
                <a:cxn ang="0">
                  <a:pos x="106" y="1092"/>
                </a:cxn>
                <a:cxn ang="0">
                  <a:pos x="14" y="1092"/>
                </a:cxn>
                <a:cxn ang="0">
                  <a:pos x="14" y="1031"/>
                </a:cxn>
                <a:cxn ang="0">
                  <a:pos x="142" y="1031"/>
                </a:cxn>
                <a:cxn ang="0">
                  <a:pos x="184" y="1015"/>
                </a:cxn>
                <a:cxn ang="0">
                  <a:pos x="213" y="1008"/>
                </a:cxn>
                <a:cxn ang="0">
                  <a:pos x="220" y="985"/>
                </a:cxn>
                <a:cxn ang="0">
                  <a:pos x="220" y="123"/>
                </a:cxn>
                <a:cxn ang="0">
                  <a:pos x="135" y="154"/>
                </a:cxn>
                <a:cxn ang="0">
                  <a:pos x="57" y="169"/>
                </a:cxn>
                <a:cxn ang="0">
                  <a:pos x="0" y="169"/>
                </a:cxn>
                <a:cxn ang="0">
                  <a:pos x="0" y="108"/>
                </a:cxn>
                <a:cxn ang="0">
                  <a:pos x="64" y="108"/>
                </a:cxn>
                <a:cxn ang="0">
                  <a:pos x="135" y="92"/>
                </a:cxn>
                <a:cxn ang="0">
                  <a:pos x="220" y="62"/>
                </a:cxn>
                <a:cxn ang="0">
                  <a:pos x="298" y="0"/>
                </a:cxn>
              </a:cxnLst>
              <a:rect l="0" t="0" r="r" b="b"/>
              <a:pathLst>
                <a:path w="553" h="1092">
                  <a:moveTo>
                    <a:pt x="298" y="0"/>
                  </a:moveTo>
                  <a:lnTo>
                    <a:pt x="333" y="0"/>
                  </a:lnTo>
                  <a:lnTo>
                    <a:pt x="347" y="8"/>
                  </a:lnTo>
                  <a:lnTo>
                    <a:pt x="347" y="985"/>
                  </a:lnTo>
                  <a:lnTo>
                    <a:pt x="354" y="1008"/>
                  </a:lnTo>
                  <a:lnTo>
                    <a:pt x="383" y="1015"/>
                  </a:lnTo>
                  <a:lnTo>
                    <a:pt x="425" y="1031"/>
                  </a:lnTo>
                  <a:lnTo>
                    <a:pt x="553" y="1031"/>
                  </a:lnTo>
                  <a:lnTo>
                    <a:pt x="553" y="1092"/>
                  </a:lnTo>
                  <a:lnTo>
                    <a:pt x="461" y="1092"/>
                  </a:lnTo>
                  <a:lnTo>
                    <a:pt x="390" y="1085"/>
                  </a:lnTo>
                  <a:lnTo>
                    <a:pt x="170" y="1085"/>
                  </a:lnTo>
                  <a:lnTo>
                    <a:pt x="106" y="1092"/>
                  </a:lnTo>
                  <a:lnTo>
                    <a:pt x="14" y="1092"/>
                  </a:lnTo>
                  <a:lnTo>
                    <a:pt x="14" y="1031"/>
                  </a:lnTo>
                  <a:lnTo>
                    <a:pt x="142" y="1031"/>
                  </a:lnTo>
                  <a:lnTo>
                    <a:pt x="184" y="1015"/>
                  </a:lnTo>
                  <a:lnTo>
                    <a:pt x="213" y="1008"/>
                  </a:lnTo>
                  <a:lnTo>
                    <a:pt x="220" y="985"/>
                  </a:lnTo>
                  <a:lnTo>
                    <a:pt x="220" y="123"/>
                  </a:lnTo>
                  <a:lnTo>
                    <a:pt x="135" y="154"/>
                  </a:lnTo>
                  <a:lnTo>
                    <a:pt x="57" y="169"/>
                  </a:lnTo>
                  <a:lnTo>
                    <a:pt x="0" y="169"/>
                  </a:lnTo>
                  <a:lnTo>
                    <a:pt x="0" y="108"/>
                  </a:lnTo>
                  <a:lnTo>
                    <a:pt x="64" y="108"/>
                  </a:lnTo>
                  <a:lnTo>
                    <a:pt x="135" y="92"/>
                  </a:lnTo>
                  <a:lnTo>
                    <a:pt x="220" y="62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8"/>
            <p:cNvSpPr>
              <a:spLocks/>
            </p:cNvSpPr>
            <p:nvPr/>
          </p:nvSpPr>
          <p:spPr bwMode="auto">
            <a:xfrm>
              <a:off x="9805" y="3717"/>
              <a:ext cx="496" cy="2323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89" y="0"/>
                </a:cxn>
                <a:cxn ang="0">
                  <a:pos x="496" y="8"/>
                </a:cxn>
                <a:cxn ang="0">
                  <a:pos x="496" y="31"/>
                </a:cxn>
                <a:cxn ang="0">
                  <a:pos x="468" y="62"/>
                </a:cxn>
                <a:cxn ang="0">
                  <a:pos x="354" y="216"/>
                </a:cxn>
                <a:cxn ang="0">
                  <a:pos x="262" y="385"/>
                </a:cxn>
                <a:cxn ang="0">
                  <a:pos x="198" y="562"/>
                </a:cxn>
                <a:cxn ang="0">
                  <a:pos x="156" y="754"/>
                </a:cxn>
                <a:cxn ang="0">
                  <a:pos x="134" y="954"/>
                </a:cxn>
                <a:cxn ang="0">
                  <a:pos x="127" y="1154"/>
                </a:cxn>
                <a:cxn ang="0">
                  <a:pos x="134" y="1308"/>
                </a:cxn>
                <a:cxn ang="0">
                  <a:pos x="149" y="1470"/>
                </a:cxn>
                <a:cxn ang="0">
                  <a:pos x="177" y="1639"/>
                </a:cxn>
                <a:cxn ang="0">
                  <a:pos x="219" y="1800"/>
                </a:cxn>
                <a:cxn ang="0">
                  <a:pos x="276" y="1954"/>
                </a:cxn>
                <a:cxn ang="0">
                  <a:pos x="354" y="2108"/>
                </a:cxn>
                <a:cxn ang="0">
                  <a:pos x="461" y="2239"/>
                </a:cxn>
                <a:cxn ang="0">
                  <a:pos x="489" y="2270"/>
                </a:cxn>
                <a:cxn ang="0">
                  <a:pos x="489" y="2277"/>
                </a:cxn>
                <a:cxn ang="0">
                  <a:pos x="496" y="2285"/>
                </a:cxn>
                <a:cxn ang="0">
                  <a:pos x="496" y="2316"/>
                </a:cxn>
                <a:cxn ang="0">
                  <a:pos x="489" y="2323"/>
                </a:cxn>
                <a:cxn ang="0">
                  <a:pos x="475" y="2323"/>
                </a:cxn>
                <a:cxn ang="0">
                  <a:pos x="453" y="2308"/>
                </a:cxn>
                <a:cxn ang="0">
                  <a:pos x="404" y="2270"/>
                </a:cxn>
                <a:cxn ang="0">
                  <a:pos x="347" y="2208"/>
                </a:cxn>
                <a:cxn ang="0">
                  <a:pos x="283" y="2123"/>
                </a:cxn>
                <a:cxn ang="0">
                  <a:pos x="212" y="2016"/>
                </a:cxn>
                <a:cxn ang="0">
                  <a:pos x="141" y="1885"/>
                </a:cxn>
                <a:cxn ang="0">
                  <a:pos x="71" y="1685"/>
                </a:cxn>
                <a:cxn ang="0">
                  <a:pos x="28" y="1493"/>
                </a:cxn>
                <a:cxn ang="0">
                  <a:pos x="7" y="1316"/>
                </a:cxn>
                <a:cxn ang="0">
                  <a:pos x="0" y="1162"/>
                </a:cxn>
                <a:cxn ang="0">
                  <a:pos x="7" y="1008"/>
                </a:cxn>
                <a:cxn ang="0">
                  <a:pos x="28" y="831"/>
                </a:cxn>
                <a:cxn ang="0">
                  <a:pos x="71" y="647"/>
                </a:cxn>
                <a:cxn ang="0">
                  <a:pos x="134" y="454"/>
                </a:cxn>
                <a:cxn ang="0">
                  <a:pos x="205" y="316"/>
                </a:cxn>
                <a:cxn ang="0">
                  <a:pos x="276" y="200"/>
                </a:cxn>
                <a:cxn ang="0">
                  <a:pos x="347" y="116"/>
                </a:cxn>
                <a:cxn ang="0">
                  <a:pos x="404" y="54"/>
                </a:cxn>
                <a:cxn ang="0">
                  <a:pos x="453" y="16"/>
                </a:cxn>
                <a:cxn ang="0">
                  <a:pos x="475" y="0"/>
                </a:cxn>
              </a:cxnLst>
              <a:rect l="0" t="0" r="r" b="b"/>
              <a:pathLst>
                <a:path w="496" h="2323">
                  <a:moveTo>
                    <a:pt x="475" y="0"/>
                  </a:moveTo>
                  <a:lnTo>
                    <a:pt x="489" y="0"/>
                  </a:lnTo>
                  <a:lnTo>
                    <a:pt x="496" y="8"/>
                  </a:lnTo>
                  <a:lnTo>
                    <a:pt x="496" y="31"/>
                  </a:lnTo>
                  <a:lnTo>
                    <a:pt x="468" y="62"/>
                  </a:lnTo>
                  <a:lnTo>
                    <a:pt x="354" y="216"/>
                  </a:lnTo>
                  <a:lnTo>
                    <a:pt x="262" y="385"/>
                  </a:lnTo>
                  <a:lnTo>
                    <a:pt x="198" y="562"/>
                  </a:lnTo>
                  <a:lnTo>
                    <a:pt x="156" y="754"/>
                  </a:lnTo>
                  <a:lnTo>
                    <a:pt x="134" y="954"/>
                  </a:lnTo>
                  <a:lnTo>
                    <a:pt x="127" y="1154"/>
                  </a:lnTo>
                  <a:lnTo>
                    <a:pt x="134" y="1308"/>
                  </a:lnTo>
                  <a:lnTo>
                    <a:pt x="149" y="1470"/>
                  </a:lnTo>
                  <a:lnTo>
                    <a:pt x="177" y="1639"/>
                  </a:lnTo>
                  <a:lnTo>
                    <a:pt x="219" y="1800"/>
                  </a:lnTo>
                  <a:lnTo>
                    <a:pt x="276" y="1954"/>
                  </a:lnTo>
                  <a:lnTo>
                    <a:pt x="354" y="2108"/>
                  </a:lnTo>
                  <a:lnTo>
                    <a:pt x="461" y="2239"/>
                  </a:lnTo>
                  <a:lnTo>
                    <a:pt x="489" y="2270"/>
                  </a:lnTo>
                  <a:lnTo>
                    <a:pt x="489" y="2277"/>
                  </a:lnTo>
                  <a:lnTo>
                    <a:pt x="496" y="2285"/>
                  </a:lnTo>
                  <a:lnTo>
                    <a:pt x="496" y="2316"/>
                  </a:lnTo>
                  <a:lnTo>
                    <a:pt x="489" y="2323"/>
                  </a:lnTo>
                  <a:lnTo>
                    <a:pt x="475" y="2323"/>
                  </a:lnTo>
                  <a:lnTo>
                    <a:pt x="453" y="2308"/>
                  </a:lnTo>
                  <a:lnTo>
                    <a:pt x="404" y="2270"/>
                  </a:lnTo>
                  <a:lnTo>
                    <a:pt x="347" y="2208"/>
                  </a:lnTo>
                  <a:lnTo>
                    <a:pt x="283" y="2123"/>
                  </a:lnTo>
                  <a:lnTo>
                    <a:pt x="212" y="2016"/>
                  </a:lnTo>
                  <a:lnTo>
                    <a:pt x="141" y="1885"/>
                  </a:lnTo>
                  <a:lnTo>
                    <a:pt x="71" y="1685"/>
                  </a:lnTo>
                  <a:lnTo>
                    <a:pt x="28" y="1493"/>
                  </a:lnTo>
                  <a:lnTo>
                    <a:pt x="7" y="1316"/>
                  </a:lnTo>
                  <a:lnTo>
                    <a:pt x="0" y="1162"/>
                  </a:lnTo>
                  <a:lnTo>
                    <a:pt x="7" y="1008"/>
                  </a:lnTo>
                  <a:lnTo>
                    <a:pt x="28" y="831"/>
                  </a:lnTo>
                  <a:lnTo>
                    <a:pt x="71" y="647"/>
                  </a:lnTo>
                  <a:lnTo>
                    <a:pt x="134" y="454"/>
                  </a:lnTo>
                  <a:lnTo>
                    <a:pt x="205" y="316"/>
                  </a:lnTo>
                  <a:lnTo>
                    <a:pt x="276" y="200"/>
                  </a:lnTo>
                  <a:lnTo>
                    <a:pt x="347" y="116"/>
                  </a:lnTo>
                  <a:lnTo>
                    <a:pt x="404" y="54"/>
                  </a:lnTo>
                  <a:lnTo>
                    <a:pt x="453" y="16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39"/>
            <p:cNvSpPr>
              <a:spLocks/>
            </p:cNvSpPr>
            <p:nvPr/>
          </p:nvSpPr>
          <p:spPr bwMode="auto">
            <a:xfrm>
              <a:off x="10549" y="3879"/>
              <a:ext cx="1305" cy="157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241" y="0"/>
                </a:cxn>
                <a:cxn ang="0">
                  <a:pos x="1298" y="523"/>
                </a:cxn>
                <a:cxn ang="0">
                  <a:pos x="1248" y="523"/>
                </a:cxn>
                <a:cxn ang="0">
                  <a:pos x="1220" y="361"/>
                </a:cxn>
                <a:cxn ang="0">
                  <a:pos x="1177" y="238"/>
                </a:cxn>
                <a:cxn ang="0">
                  <a:pos x="1113" y="154"/>
                </a:cxn>
                <a:cxn ang="0">
                  <a:pos x="1021" y="108"/>
                </a:cxn>
                <a:cxn ang="0">
                  <a:pos x="901" y="77"/>
                </a:cxn>
                <a:cxn ang="0">
                  <a:pos x="737" y="69"/>
                </a:cxn>
                <a:cxn ang="0">
                  <a:pos x="241" y="69"/>
                </a:cxn>
                <a:cxn ang="0">
                  <a:pos x="674" y="754"/>
                </a:cxn>
                <a:cxn ang="0">
                  <a:pos x="688" y="769"/>
                </a:cxn>
                <a:cxn ang="0">
                  <a:pos x="688" y="800"/>
                </a:cxn>
                <a:cxn ang="0">
                  <a:pos x="667" y="823"/>
                </a:cxn>
                <a:cxn ang="0">
                  <a:pos x="688" y="823"/>
                </a:cxn>
                <a:cxn ang="0">
                  <a:pos x="149" y="1477"/>
                </a:cxn>
                <a:cxn ang="0">
                  <a:pos x="737" y="1477"/>
                </a:cxn>
                <a:cxn ang="0">
                  <a:pos x="872" y="1469"/>
                </a:cxn>
                <a:cxn ang="0">
                  <a:pos x="978" y="1454"/>
                </a:cxn>
                <a:cxn ang="0">
                  <a:pos x="1071" y="1423"/>
                </a:cxn>
                <a:cxn ang="0">
                  <a:pos x="1142" y="1369"/>
                </a:cxn>
                <a:cxn ang="0">
                  <a:pos x="1191" y="1284"/>
                </a:cxn>
                <a:cxn ang="0">
                  <a:pos x="1234" y="1177"/>
                </a:cxn>
                <a:cxn ang="0">
                  <a:pos x="1255" y="1031"/>
                </a:cxn>
                <a:cxn ang="0">
                  <a:pos x="1305" y="1031"/>
                </a:cxn>
                <a:cxn ang="0">
                  <a:pos x="1248" y="1577"/>
                </a:cxn>
                <a:cxn ang="0">
                  <a:pos x="28" y="1577"/>
                </a:cxn>
                <a:cxn ang="0">
                  <a:pos x="14" y="1569"/>
                </a:cxn>
                <a:cxn ang="0">
                  <a:pos x="7" y="1561"/>
                </a:cxn>
                <a:cxn ang="0">
                  <a:pos x="7" y="1538"/>
                </a:cxn>
                <a:cxn ang="0">
                  <a:pos x="28" y="1515"/>
                </a:cxn>
                <a:cxn ang="0">
                  <a:pos x="532" y="892"/>
                </a:cxn>
                <a:cxn ang="0">
                  <a:pos x="0" y="54"/>
                </a:cxn>
                <a:cxn ang="0">
                  <a:pos x="0" y="31"/>
                </a:cxn>
                <a:cxn ang="0">
                  <a:pos x="14" y="0"/>
                </a:cxn>
              </a:cxnLst>
              <a:rect l="0" t="0" r="r" b="b"/>
              <a:pathLst>
                <a:path w="1305" h="1577">
                  <a:moveTo>
                    <a:pt x="14" y="0"/>
                  </a:moveTo>
                  <a:lnTo>
                    <a:pt x="1241" y="0"/>
                  </a:lnTo>
                  <a:lnTo>
                    <a:pt x="1298" y="523"/>
                  </a:lnTo>
                  <a:lnTo>
                    <a:pt x="1248" y="523"/>
                  </a:lnTo>
                  <a:lnTo>
                    <a:pt x="1220" y="361"/>
                  </a:lnTo>
                  <a:lnTo>
                    <a:pt x="1177" y="238"/>
                  </a:lnTo>
                  <a:lnTo>
                    <a:pt x="1113" y="154"/>
                  </a:lnTo>
                  <a:lnTo>
                    <a:pt x="1021" y="108"/>
                  </a:lnTo>
                  <a:lnTo>
                    <a:pt x="901" y="77"/>
                  </a:lnTo>
                  <a:lnTo>
                    <a:pt x="737" y="69"/>
                  </a:lnTo>
                  <a:lnTo>
                    <a:pt x="241" y="69"/>
                  </a:lnTo>
                  <a:lnTo>
                    <a:pt x="674" y="754"/>
                  </a:lnTo>
                  <a:lnTo>
                    <a:pt x="688" y="769"/>
                  </a:lnTo>
                  <a:lnTo>
                    <a:pt x="688" y="800"/>
                  </a:lnTo>
                  <a:lnTo>
                    <a:pt x="667" y="823"/>
                  </a:lnTo>
                  <a:lnTo>
                    <a:pt x="688" y="823"/>
                  </a:lnTo>
                  <a:lnTo>
                    <a:pt x="149" y="1477"/>
                  </a:lnTo>
                  <a:lnTo>
                    <a:pt x="737" y="1477"/>
                  </a:lnTo>
                  <a:lnTo>
                    <a:pt x="872" y="1469"/>
                  </a:lnTo>
                  <a:lnTo>
                    <a:pt x="978" y="1454"/>
                  </a:lnTo>
                  <a:lnTo>
                    <a:pt x="1071" y="1423"/>
                  </a:lnTo>
                  <a:lnTo>
                    <a:pt x="1142" y="1369"/>
                  </a:lnTo>
                  <a:lnTo>
                    <a:pt x="1191" y="1284"/>
                  </a:lnTo>
                  <a:lnTo>
                    <a:pt x="1234" y="1177"/>
                  </a:lnTo>
                  <a:lnTo>
                    <a:pt x="1255" y="1031"/>
                  </a:lnTo>
                  <a:lnTo>
                    <a:pt x="1305" y="1031"/>
                  </a:lnTo>
                  <a:lnTo>
                    <a:pt x="1248" y="1577"/>
                  </a:lnTo>
                  <a:lnTo>
                    <a:pt x="28" y="1577"/>
                  </a:lnTo>
                  <a:lnTo>
                    <a:pt x="14" y="1569"/>
                  </a:lnTo>
                  <a:lnTo>
                    <a:pt x="7" y="1561"/>
                  </a:lnTo>
                  <a:lnTo>
                    <a:pt x="7" y="1538"/>
                  </a:lnTo>
                  <a:lnTo>
                    <a:pt x="28" y="1515"/>
                  </a:lnTo>
                  <a:lnTo>
                    <a:pt x="532" y="892"/>
                  </a:lnTo>
                  <a:lnTo>
                    <a:pt x="0" y="54"/>
                  </a:lnTo>
                  <a:lnTo>
                    <a:pt x="0" y="3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40"/>
            <p:cNvSpPr>
              <a:spLocks/>
            </p:cNvSpPr>
            <p:nvPr/>
          </p:nvSpPr>
          <p:spPr bwMode="auto">
            <a:xfrm>
              <a:off x="12144" y="5210"/>
              <a:ext cx="248" cy="692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70" y="15"/>
                </a:cxn>
                <a:cxn ang="0">
                  <a:pos x="213" y="61"/>
                </a:cxn>
                <a:cxn ang="0">
                  <a:pos x="241" y="138"/>
                </a:cxn>
                <a:cxn ang="0">
                  <a:pos x="248" y="238"/>
                </a:cxn>
                <a:cxn ang="0">
                  <a:pos x="241" y="238"/>
                </a:cxn>
                <a:cxn ang="0">
                  <a:pos x="227" y="369"/>
                </a:cxn>
                <a:cxn ang="0">
                  <a:pos x="199" y="477"/>
                </a:cxn>
                <a:cxn ang="0">
                  <a:pos x="156" y="569"/>
                </a:cxn>
                <a:cxn ang="0">
                  <a:pos x="107" y="638"/>
                </a:cxn>
                <a:cxn ang="0">
                  <a:pos x="71" y="677"/>
                </a:cxn>
                <a:cxn ang="0">
                  <a:pos x="50" y="692"/>
                </a:cxn>
                <a:cxn ang="0">
                  <a:pos x="36" y="692"/>
                </a:cxn>
                <a:cxn ang="0">
                  <a:pos x="29" y="684"/>
                </a:cxn>
                <a:cxn ang="0">
                  <a:pos x="29" y="653"/>
                </a:cxn>
                <a:cxn ang="0">
                  <a:pos x="50" y="630"/>
                </a:cxn>
                <a:cxn ang="0">
                  <a:pos x="99" y="561"/>
                </a:cxn>
                <a:cxn ang="0">
                  <a:pos x="149" y="469"/>
                </a:cxn>
                <a:cxn ang="0">
                  <a:pos x="177" y="361"/>
                </a:cxn>
                <a:cxn ang="0">
                  <a:pos x="192" y="238"/>
                </a:cxn>
                <a:cxn ang="0">
                  <a:pos x="192" y="207"/>
                </a:cxn>
                <a:cxn ang="0">
                  <a:pos x="170" y="230"/>
                </a:cxn>
                <a:cxn ang="0">
                  <a:pos x="128" y="246"/>
                </a:cxn>
                <a:cxn ang="0">
                  <a:pos x="114" y="246"/>
                </a:cxn>
                <a:cxn ang="0">
                  <a:pos x="64" y="238"/>
                </a:cxn>
                <a:cxn ang="0">
                  <a:pos x="29" y="207"/>
                </a:cxn>
                <a:cxn ang="0">
                  <a:pos x="7" y="169"/>
                </a:cxn>
                <a:cxn ang="0">
                  <a:pos x="0" y="123"/>
                </a:cxn>
                <a:cxn ang="0">
                  <a:pos x="7" y="77"/>
                </a:cxn>
                <a:cxn ang="0">
                  <a:pos x="29" y="38"/>
                </a:cxn>
                <a:cxn ang="0">
                  <a:pos x="64" y="7"/>
                </a:cxn>
                <a:cxn ang="0">
                  <a:pos x="114" y="0"/>
                </a:cxn>
              </a:cxnLst>
              <a:rect l="0" t="0" r="r" b="b"/>
              <a:pathLst>
                <a:path w="248" h="692">
                  <a:moveTo>
                    <a:pt x="114" y="0"/>
                  </a:moveTo>
                  <a:lnTo>
                    <a:pt x="170" y="15"/>
                  </a:lnTo>
                  <a:lnTo>
                    <a:pt x="213" y="61"/>
                  </a:lnTo>
                  <a:lnTo>
                    <a:pt x="241" y="138"/>
                  </a:lnTo>
                  <a:lnTo>
                    <a:pt x="248" y="238"/>
                  </a:lnTo>
                  <a:lnTo>
                    <a:pt x="241" y="238"/>
                  </a:lnTo>
                  <a:lnTo>
                    <a:pt x="227" y="369"/>
                  </a:lnTo>
                  <a:lnTo>
                    <a:pt x="199" y="477"/>
                  </a:lnTo>
                  <a:lnTo>
                    <a:pt x="156" y="569"/>
                  </a:lnTo>
                  <a:lnTo>
                    <a:pt x="107" y="638"/>
                  </a:lnTo>
                  <a:lnTo>
                    <a:pt x="71" y="677"/>
                  </a:lnTo>
                  <a:lnTo>
                    <a:pt x="50" y="692"/>
                  </a:lnTo>
                  <a:lnTo>
                    <a:pt x="36" y="692"/>
                  </a:lnTo>
                  <a:lnTo>
                    <a:pt x="29" y="684"/>
                  </a:lnTo>
                  <a:lnTo>
                    <a:pt x="29" y="653"/>
                  </a:lnTo>
                  <a:lnTo>
                    <a:pt x="50" y="630"/>
                  </a:lnTo>
                  <a:lnTo>
                    <a:pt x="99" y="561"/>
                  </a:lnTo>
                  <a:lnTo>
                    <a:pt x="149" y="469"/>
                  </a:lnTo>
                  <a:lnTo>
                    <a:pt x="177" y="361"/>
                  </a:lnTo>
                  <a:lnTo>
                    <a:pt x="192" y="238"/>
                  </a:lnTo>
                  <a:lnTo>
                    <a:pt x="192" y="207"/>
                  </a:lnTo>
                  <a:lnTo>
                    <a:pt x="170" y="230"/>
                  </a:lnTo>
                  <a:lnTo>
                    <a:pt x="128" y="246"/>
                  </a:lnTo>
                  <a:lnTo>
                    <a:pt x="114" y="246"/>
                  </a:lnTo>
                  <a:lnTo>
                    <a:pt x="64" y="238"/>
                  </a:lnTo>
                  <a:lnTo>
                    <a:pt x="29" y="207"/>
                  </a:lnTo>
                  <a:lnTo>
                    <a:pt x="7" y="169"/>
                  </a:lnTo>
                  <a:lnTo>
                    <a:pt x="0" y="123"/>
                  </a:lnTo>
                  <a:lnTo>
                    <a:pt x="7" y="77"/>
                  </a:lnTo>
                  <a:lnTo>
                    <a:pt x="29" y="38"/>
                  </a:lnTo>
                  <a:lnTo>
                    <a:pt x="64" y="7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41"/>
            <p:cNvSpPr>
              <a:spLocks/>
            </p:cNvSpPr>
            <p:nvPr/>
          </p:nvSpPr>
          <p:spPr bwMode="auto">
            <a:xfrm>
              <a:off x="13073" y="3717"/>
              <a:ext cx="766" cy="2316"/>
            </a:xfrm>
            <a:custGeom>
              <a:avLst/>
              <a:gdLst/>
              <a:ahLst/>
              <a:cxnLst>
                <a:cxn ang="0">
                  <a:pos x="752" y="0"/>
                </a:cxn>
                <a:cxn ang="0">
                  <a:pos x="759" y="31"/>
                </a:cxn>
                <a:cxn ang="0">
                  <a:pos x="737" y="46"/>
                </a:cxn>
                <a:cxn ang="0">
                  <a:pos x="560" y="100"/>
                </a:cxn>
                <a:cxn ang="0">
                  <a:pos x="468" y="208"/>
                </a:cxn>
                <a:cxn ang="0">
                  <a:pos x="447" y="308"/>
                </a:cxn>
                <a:cxn ang="0">
                  <a:pos x="440" y="954"/>
                </a:cxn>
                <a:cxn ang="0">
                  <a:pos x="362" y="1077"/>
                </a:cxn>
                <a:cxn ang="0">
                  <a:pos x="199" y="1170"/>
                </a:cxn>
                <a:cxn ang="0">
                  <a:pos x="369" y="1262"/>
                </a:cxn>
                <a:cxn ang="0">
                  <a:pos x="440" y="1354"/>
                </a:cxn>
                <a:cxn ang="0">
                  <a:pos x="454" y="2046"/>
                </a:cxn>
                <a:cxn ang="0">
                  <a:pos x="461" y="2070"/>
                </a:cxn>
                <a:cxn ang="0">
                  <a:pos x="553" y="2208"/>
                </a:cxn>
                <a:cxn ang="0">
                  <a:pos x="730" y="2270"/>
                </a:cxn>
                <a:cxn ang="0">
                  <a:pos x="766" y="2277"/>
                </a:cxn>
                <a:cxn ang="0">
                  <a:pos x="759" y="2308"/>
                </a:cxn>
                <a:cxn ang="0">
                  <a:pos x="723" y="2316"/>
                </a:cxn>
                <a:cxn ang="0">
                  <a:pos x="567" y="2293"/>
                </a:cxn>
                <a:cxn ang="0">
                  <a:pos x="411" y="2223"/>
                </a:cxn>
                <a:cxn ang="0">
                  <a:pos x="326" y="2093"/>
                </a:cxn>
                <a:cxn ang="0">
                  <a:pos x="312" y="1408"/>
                </a:cxn>
                <a:cxn ang="0">
                  <a:pos x="305" y="1385"/>
                </a:cxn>
                <a:cxn ang="0">
                  <a:pos x="213" y="1239"/>
                </a:cxn>
                <a:cxn ang="0">
                  <a:pos x="35" y="1177"/>
                </a:cxn>
                <a:cxn ang="0">
                  <a:pos x="0" y="1170"/>
                </a:cxn>
                <a:cxn ang="0">
                  <a:pos x="7" y="1131"/>
                </a:cxn>
                <a:cxn ang="0">
                  <a:pos x="149" y="1108"/>
                </a:cxn>
                <a:cxn ang="0">
                  <a:pos x="269" y="1000"/>
                </a:cxn>
                <a:cxn ang="0">
                  <a:pos x="305" y="885"/>
                </a:cxn>
                <a:cxn ang="0">
                  <a:pos x="319" y="216"/>
                </a:cxn>
                <a:cxn ang="0">
                  <a:pos x="432" y="85"/>
                </a:cxn>
                <a:cxn ang="0">
                  <a:pos x="610" y="8"/>
                </a:cxn>
              </a:cxnLst>
              <a:rect l="0" t="0" r="r" b="b"/>
              <a:pathLst>
                <a:path w="766" h="2316">
                  <a:moveTo>
                    <a:pt x="716" y="0"/>
                  </a:moveTo>
                  <a:lnTo>
                    <a:pt x="752" y="0"/>
                  </a:lnTo>
                  <a:lnTo>
                    <a:pt x="759" y="8"/>
                  </a:lnTo>
                  <a:lnTo>
                    <a:pt x="759" y="31"/>
                  </a:lnTo>
                  <a:lnTo>
                    <a:pt x="744" y="46"/>
                  </a:lnTo>
                  <a:lnTo>
                    <a:pt x="737" y="46"/>
                  </a:lnTo>
                  <a:lnTo>
                    <a:pt x="638" y="70"/>
                  </a:lnTo>
                  <a:lnTo>
                    <a:pt x="560" y="100"/>
                  </a:lnTo>
                  <a:lnTo>
                    <a:pt x="503" y="154"/>
                  </a:lnTo>
                  <a:lnTo>
                    <a:pt x="468" y="208"/>
                  </a:lnTo>
                  <a:lnTo>
                    <a:pt x="454" y="262"/>
                  </a:lnTo>
                  <a:lnTo>
                    <a:pt x="447" y="308"/>
                  </a:lnTo>
                  <a:lnTo>
                    <a:pt x="447" y="877"/>
                  </a:lnTo>
                  <a:lnTo>
                    <a:pt x="440" y="954"/>
                  </a:lnTo>
                  <a:lnTo>
                    <a:pt x="411" y="1023"/>
                  </a:lnTo>
                  <a:lnTo>
                    <a:pt x="362" y="1077"/>
                  </a:lnTo>
                  <a:lnTo>
                    <a:pt x="291" y="1131"/>
                  </a:lnTo>
                  <a:lnTo>
                    <a:pt x="199" y="1170"/>
                  </a:lnTo>
                  <a:lnTo>
                    <a:pt x="291" y="1200"/>
                  </a:lnTo>
                  <a:lnTo>
                    <a:pt x="369" y="1262"/>
                  </a:lnTo>
                  <a:lnTo>
                    <a:pt x="411" y="1308"/>
                  </a:lnTo>
                  <a:lnTo>
                    <a:pt x="440" y="1354"/>
                  </a:lnTo>
                  <a:lnTo>
                    <a:pt x="454" y="1408"/>
                  </a:lnTo>
                  <a:lnTo>
                    <a:pt x="454" y="2046"/>
                  </a:lnTo>
                  <a:lnTo>
                    <a:pt x="461" y="2062"/>
                  </a:lnTo>
                  <a:lnTo>
                    <a:pt x="461" y="2070"/>
                  </a:lnTo>
                  <a:lnTo>
                    <a:pt x="496" y="2146"/>
                  </a:lnTo>
                  <a:lnTo>
                    <a:pt x="553" y="2208"/>
                  </a:lnTo>
                  <a:lnTo>
                    <a:pt x="638" y="2254"/>
                  </a:lnTo>
                  <a:lnTo>
                    <a:pt x="730" y="2270"/>
                  </a:lnTo>
                  <a:lnTo>
                    <a:pt x="759" y="2270"/>
                  </a:lnTo>
                  <a:lnTo>
                    <a:pt x="766" y="2277"/>
                  </a:lnTo>
                  <a:lnTo>
                    <a:pt x="766" y="2300"/>
                  </a:lnTo>
                  <a:lnTo>
                    <a:pt x="759" y="2308"/>
                  </a:lnTo>
                  <a:lnTo>
                    <a:pt x="744" y="2316"/>
                  </a:lnTo>
                  <a:lnTo>
                    <a:pt x="723" y="2316"/>
                  </a:lnTo>
                  <a:lnTo>
                    <a:pt x="652" y="2308"/>
                  </a:lnTo>
                  <a:lnTo>
                    <a:pt x="567" y="2293"/>
                  </a:lnTo>
                  <a:lnTo>
                    <a:pt x="482" y="2270"/>
                  </a:lnTo>
                  <a:lnTo>
                    <a:pt x="411" y="2223"/>
                  </a:lnTo>
                  <a:lnTo>
                    <a:pt x="354" y="2154"/>
                  </a:lnTo>
                  <a:lnTo>
                    <a:pt x="326" y="2093"/>
                  </a:lnTo>
                  <a:lnTo>
                    <a:pt x="312" y="2031"/>
                  </a:lnTo>
                  <a:lnTo>
                    <a:pt x="312" y="1408"/>
                  </a:lnTo>
                  <a:lnTo>
                    <a:pt x="305" y="1393"/>
                  </a:lnTo>
                  <a:lnTo>
                    <a:pt x="305" y="1385"/>
                  </a:lnTo>
                  <a:lnTo>
                    <a:pt x="276" y="1308"/>
                  </a:lnTo>
                  <a:lnTo>
                    <a:pt x="213" y="1239"/>
                  </a:lnTo>
                  <a:lnTo>
                    <a:pt x="135" y="1200"/>
                  </a:lnTo>
                  <a:lnTo>
                    <a:pt x="35" y="1177"/>
                  </a:lnTo>
                  <a:lnTo>
                    <a:pt x="7" y="1177"/>
                  </a:lnTo>
                  <a:lnTo>
                    <a:pt x="0" y="1170"/>
                  </a:lnTo>
                  <a:lnTo>
                    <a:pt x="0" y="1139"/>
                  </a:lnTo>
                  <a:lnTo>
                    <a:pt x="7" y="1131"/>
                  </a:lnTo>
                  <a:lnTo>
                    <a:pt x="78" y="1131"/>
                  </a:lnTo>
                  <a:lnTo>
                    <a:pt x="149" y="1108"/>
                  </a:lnTo>
                  <a:lnTo>
                    <a:pt x="220" y="1062"/>
                  </a:lnTo>
                  <a:lnTo>
                    <a:pt x="269" y="1000"/>
                  </a:lnTo>
                  <a:lnTo>
                    <a:pt x="298" y="947"/>
                  </a:lnTo>
                  <a:lnTo>
                    <a:pt x="305" y="885"/>
                  </a:lnTo>
                  <a:lnTo>
                    <a:pt x="305" y="293"/>
                  </a:lnTo>
                  <a:lnTo>
                    <a:pt x="319" y="216"/>
                  </a:lnTo>
                  <a:lnTo>
                    <a:pt x="362" y="139"/>
                  </a:lnTo>
                  <a:lnTo>
                    <a:pt x="432" y="85"/>
                  </a:lnTo>
                  <a:lnTo>
                    <a:pt x="518" y="39"/>
                  </a:lnTo>
                  <a:lnTo>
                    <a:pt x="610" y="8"/>
                  </a:lnTo>
                  <a:lnTo>
                    <a:pt x="7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42"/>
            <p:cNvSpPr>
              <a:spLocks/>
            </p:cNvSpPr>
            <p:nvPr/>
          </p:nvSpPr>
          <p:spPr bwMode="auto">
            <a:xfrm>
              <a:off x="14058" y="4440"/>
              <a:ext cx="1064" cy="1039"/>
            </a:xfrm>
            <a:custGeom>
              <a:avLst/>
              <a:gdLst/>
              <a:ahLst/>
              <a:cxnLst>
                <a:cxn ang="0">
                  <a:pos x="454" y="0"/>
                </a:cxn>
                <a:cxn ang="0">
                  <a:pos x="553" y="47"/>
                </a:cxn>
                <a:cxn ang="0">
                  <a:pos x="639" y="177"/>
                </a:cxn>
                <a:cxn ang="0">
                  <a:pos x="695" y="93"/>
                </a:cxn>
                <a:cxn ang="0">
                  <a:pos x="802" y="16"/>
                </a:cxn>
                <a:cxn ang="0">
                  <a:pos x="965" y="16"/>
                </a:cxn>
                <a:cxn ang="0">
                  <a:pos x="1050" y="93"/>
                </a:cxn>
                <a:cxn ang="0">
                  <a:pos x="1050" y="208"/>
                </a:cxn>
                <a:cxn ang="0">
                  <a:pos x="986" y="277"/>
                </a:cxn>
                <a:cxn ang="0">
                  <a:pos x="915" y="285"/>
                </a:cxn>
                <a:cxn ang="0">
                  <a:pos x="873" y="247"/>
                </a:cxn>
                <a:cxn ang="0">
                  <a:pos x="865" y="208"/>
                </a:cxn>
                <a:cxn ang="0">
                  <a:pos x="915" y="100"/>
                </a:cxn>
                <a:cxn ang="0">
                  <a:pos x="943" y="62"/>
                </a:cxn>
                <a:cxn ang="0">
                  <a:pos x="894" y="47"/>
                </a:cxn>
                <a:cxn ang="0">
                  <a:pos x="802" y="62"/>
                </a:cxn>
                <a:cxn ang="0">
                  <a:pos x="709" y="154"/>
                </a:cxn>
                <a:cxn ang="0">
                  <a:pos x="660" y="277"/>
                </a:cxn>
                <a:cxn ang="0">
                  <a:pos x="646" y="316"/>
                </a:cxn>
                <a:cxn ang="0">
                  <a:pos x="553" y="716"/>
                </a:cxn>
                <a:cxn ang="0">
                  <a:pos x="539" y="831"/>
                </a:cxn>
                <a:cxn ang="0">
                  <a:pos x="568" y="939"/>
                </a:cxn>
                <a:cxn ang="0">
                  <a:pos x="660" y="985"/>
                </a:cxn>
                <a:cxn ang="0">
                  <a:pos x="752" y="962"/>
                </a:cxn>
                <a:cxn ang="0">
                  <a:pos x="851" y="870"/>
                </a:cxn>
                <a:cxn ang="0">
                  <a:pos x="943" y="685"/>
                </a:cxn>
                <a:cxn ang="0">
                  <a:pos x="950" y="670"/>
                </a:cxn>
                <a:cxn ang="0">
                  <a:pos x="986" y="662"/>
                </a:cxn>
                <a:cxn ang="0">
                  <a:pos x="1000" y="685"/>
                </a:cxn>
                <a:cxn ang="0">
                  <a:pos x="972" y="777"/>
                </a:cxn>
                <a:cxn ang="0">
                  <a:pos x="887" y="916"/>
                </a:cxn>
                <a:cxn ang="0">
                  <a:pos x="745" y="1023"/>
                </a:cxn>
                <a:cxn ang="0">
                  <a:pos x="575" y="1023"/>
                </a:cxn>
                <a:cxn ang="0">
                  <a:pos x="454" y="923"/>
                </a:cxn>
                <a:cxn ang="0">
                  <a:pos x="383" y="931"/>
                </a:cxn>
                <a:cxn ang="0">
                  <a:pos x="277" y="1023"/>
                </a:cxn>
                <a:cxn ang="0">
                  <a:pos x="142" y="1031"/>
                </a:cxn>
                <a:cxn ang="0">
                  <a:pos x="43" y="985"/>
                </a:cxn>
                <a:cxn ang="0">
                  <a:pos x="0" y="885"/>
                </a:cxn>
                <a:cxn ang="0">
                  <a:pos x="64" y="770"/>
                </a:cxn>
                <a:cxn ang="0">
                  <a:pos x="135" y="754"/>
                </a:cxn>
                <a:cxn ang="0">
                  <a:pos x="164" y="762"/>
                </a:cxn>
                <a:cxn ang="0">
                  <a:pos x="199" y="808"/>
                </a:cxn>
                <a:cxn ang="0">
                  <a:pos x="185" y="893"/>
                </a:cxn>
                <a:cxn ang="0">
                  <a:pos x="100" y="962"/>
                </a:cxn>
                <a:cxn ang="0">
                  <a:pos x="164" y="993"/>
                </a:cxn>
                <a:cxn ang="0">
                  <a:pos x="270" y="977"/>
                </a:cxn>
                <a:cxn ang="0">
                  <a:pos x="369" y="847"/>
                </a:cxn>
                <a:cxn ang="0">
                  <a:pos x="447" y="577"/>
                </a:cxn>
                <a:cxn ang="0">
                  <a:pos x="504" y="339"/>
                </a:cxn>
                <a:cxn ang="0">
                  <a:pos x="525" y="208"/>
                </a:cxn>
                <a:cxn ang="0">
                  <a:pos x="497" y="100"/>
                </a:cxn>
                <a:cxn ang="0">
                  <a:pos x="433" y="54"/>
                </a:cxn>
                <a:cxn ang="0">
                  <a:pos x="362" y="62"/>
                </a:cxn>
                <a:cxn ang="0">
                  <a:pos x="263" y="108"/>
                </a:cxn>
                <a:cxn ang="0">
                  <a:pos x="164" y="247"/>
                </a:cxn>
                <a:cxn ang="0">
                  <a:pos x="114" y="370"/>
                </a:cxn>
                <a:cxn ang="0">
                  <a:pos x="78" y="377"/>
                </a:cxn>
                <a:cxn ang="0">
                  <a:pos x="64" y="354"/>
                </a:cxn>
                <a:cxn ang="0">
                  <a:pos x="93" y="262"/>
                </a:cxn>
                <a:cxn ang="0">
                  <a:pos x="178" y="124"/>
                </a:cxn>
                <a:cxn ang="0">
                  <a:pos x="320" y="16"/>
                </a:cxn>
              </a:cxnLst>
              <a:rect l="0" t="0" r="r" b="b"/>
              <a:pathLst>
                <a:path w="1064" h="1039">
                  <a:moveTo>
                    <a:pt x="412" y="0"/>
                  </a:moveTo>
                  <a:lnTo>
                    <a:pt x="454" y="0"/>
                  </a:lnTo>
                  <a:lnTo>
                    <a:pt x="504" y="16"/>
                  </a:lnTo>
                  <a:lnTo>
                    <a:pt x="553" y="47"/>
                  </a:lnTo>
                  <a:lnTo>
                    <a:pt x="603" y="100"/>
                  </a:lnTo>
                  <a:lnTo>
                    <a:pt x="639" y="177"/>
                  </a:lnTo>
                  <a:lnTo>
                    <a:pt x="660" y="139"/>
                  </a:lnTo>
                  <a:lnTo>
                    <a:pt x="695" y="93"/>
                  </a:lnTo>
                  <a:lnTo>
                    <a:pt x="745" y="47"/>
                  </a:lnTo>
                  <a:lnTo>
                    <a:pt x="802" y="16"/>
                  </a:lnTo>
                  <a:lnTo>
                    <a:pt x="865" y="0"/>
                  </a:lnTo>
                  <a:lnTo>
                    <a:pt x="965" y="16"/>
                  </a:lnTo>
                  <a:lnTo>
                    <a:pt x="1014" y="47"/>
                  </a:lnTo>
                  <a:lnTo>
                    <a:pt x="1050" y="93"/>
                  </a:lnTo>
                  <a:lnTo>
                    <a:pt x="1064" y="154"/>
                  </a:lnTo>
                  <a:lnTo>
                    <a:pt x="1050" y="208"/>
                  </a:lnTo>
                  <a:lnTo>
                    <a:pt x="1021" y="254"/>
                  </a:lnTo>
                  <a:lnTo>
                    <a:pt x="986" y="277"/>
                  </a:lnTo>
                  <a:lnTo>
                    <a:pt x="943" y="285"/>
                  </a:lnTo>
                  <a:lnTo>
                    <a:pt x="915" y="285"/>
                  </a:lnTo>
                  <a:lnTo>
                    <a:pt x="901" y="277"/>
                  </a:lnTo>
                  <a:lnTo>
                    <a:pt x="873" y="247"/>
                  </a:lnTo>
                  <a:lnTo>
                    <a:pt x="865" y="224"/>
                  </a:lnTo>
                  <a:lnTo>
                    <a:pt x="865" y="208"/>
                  </a:lnTo>
                  <a:lnTo>
                    <a:pt x="880" y="147"/>
                  </a:lnTo>
                  <a:lnTo>
                    <a:pt x="915" y="100"/>
                  </a:lnTo>
                  <a:lnTo>
                    <a:pt x="972" y="77"/>
                  </a:lnTo>
                  <a:lnTo>
                    <a:pt x="943" y="62"/>
                  </a:lnTo>
                  <a:lnTo>
                    <a:pt x="915" y="54"/>
                  </a:lnTo>
                  <a:lnTo>
                    <a:pt x="894" y="47"/>
                  </a:lnTo>
                  <a:lnTo>
                    <a:pt x="865" y="47"/>
                  </a:lnTo>
                  <a:lnTo>
                    <a:pt x="802" y="62"/>
                  </a:lnTo>
                  <a:lnTo>
                    <a:pt x="745" y="100"/>
                  </a:lnTo>
                  <a:lnTo>
                    <a:pt x="709" y="154"/>
                  </a:lnTo>
                  <a:lnTo>
                    <a:pt x="681" y="216"/>
                  </a:lnTo>
                  <a:lnTo>
                    <a:pt x="660" y="277"/>
                  </a:lnTo>
                  <a:lnTo>
                    <a:pt x="653" y="316"/>
                  </a:lnTo>
                  <a:lnTo>
                    <a:pt x="646" y="316"/>
                  </a:lnTo>
                  <a:lnTo>
                    <a:pt x="575" y="631"/>
                  </a:lnTo>
                  <a:lnTo>
                    <a:pt x="553" y="716"/>
                  </a:lnTo>
                  <a:lnTo>
                    <a:pt x="546" y="777"/>
                  </a:lnTo>
                  <a:lnTo>
                    <a:pt x="539" y="831"/>
                  </a:lnTo>
                  <a:lnTo>
                    <a:pt x="546" y="893"/>
                  </a:lnTo>
                  <a:lnTo>
                    <a:pt x="568" y="939"/>
                  </a:lnTo>
                  <a:lnTo>
                    <a:pt x="603" y="970"/>
                  </a:lnTo>
                  <a:lnTo>
                    <a:pt x="660" y="985"/>
                  </a:lnTo>
                  <a:lnTo>
                    <a:pt x="702" y="977"/>
                  </a:lnTo>
                  <a:lnTo>
                    <a:pt x="752" y="962"/>
                  </a:lnTo>
                  <a:lnTo>
                    <a:pt x="802" y="931"/>
                  </a:lnTo>
                  <a:lnTo>
                    <a:pt x="851" y="870"/>
                  </a:lnTo>
                  <a:lnTo>
                    <a:pt x="901" y="793"/>
                  </a:lnTo>
                  <a:lnTo>
                    <a:pt x="943" y="685"/>
                  </a:lnTo>
                  <a:lnTo>
                    <a:pt x="950" y="677"/>
                  </a:lnTo>
                  <a:lnTo>
                    <a:pt x="950" y="670"/>
                  </a:lnTo>
                  <a:lnTo>
                    <a:pt x="958" y="662"/>
                  </a:lnTo>
                  <a:lnTo>
                    <a:pt x="986" y="662"/>
                  </a:lnTo>
                  <a:lnTo>
                    <a:pt x="1000" y="677"/>
                  </a:lnTo>
                  <a:lnTo>
                    <a:pt x="1000" y="685"/>
                  </a:lnTo>
                  <a:lnTo>
                    <a:pt x="993" y="723"/>
                  </a:lnTo>
                  <a:lnTo>
                    <a:pt x="972" y="777"/>
                  </a:lnTo>
                  <a:lnTo>
                    <a:pt x="936" y="847"/>
                  </a:lnTo>
                  <a:lnTo>
                    <a:pt x="887" y="916"/>
                  </a:lnTo>
                  <a:lnTo>
                    <a:pt x="823" y="977"/>
                  </a:lnTo>
                  <a:lnTo>
                    <a:pt x="745" y="1023"/>
                  </a:lnTo>
                  <a:lnTo>
                    <a:pt x="660" y="1039"/>
                  </a:lnTo>
                  <a:lnTo>
                    <a:pt x="575" y="1023"/>
                  </a:lnTo>
                  <a:lnTo>
                    <a:pt x="504" y="985"/>
                  </a:lnTo>
                  <a:lnTo>
                    <a:pt x="454" y="923"/>
                  </a:lnTo>
                  <a:lnTo>
                    <a:pt x="426" y="862"/>
                  </a:lnTo>
                  <a:lnTo>
                    <a:pt x="383" y="931"/>
                  </a:lnTo>
                  <a:lnTo>
                    <a:pt x="341" y="977"/>
                  </a:lnTo>
                  <a:lnTo>
                    <a:pt x="277" y="1023"/>
                  </a:lnTo>
                  <a:lnTo>
                    <a:pt x="199" y="1039"/>
                  </a:lnTo>
                  <a:lnTo>
                    <a:pt x="142" y="1031"/>
                  </a:lnTo>
                  <a:lnTo>
                    <a:pt x="93" y="1016"/>
                  </a:lnTo>
                  <a:lnTo>
                    <a:pt x="43" y="985"/>
                  </a:lnTo>
                  <a:lnTo>
                    <a:pt x="15" y="939"/>
                  </a:lnTo>
                  <a:lnTo>
                    <a:pt x="0" y="885"/>
                  </a:lnTo>
                  <a:lnTo>
                    <a:pt x="15" y="823"/>
                  </a:lnTo>
                  <a:lnTo>
                    <a:pt x="64" y="770"/>
                  </a:lnTo>
                  <a:lnTo>
                    <a:pt x="121" y="754"/>
                  </a:lnTo>
                  <a:lnTo>
                    <a:pt x="135" y="754"/>
                  </a:lnTo>
                  <a:lnTo>
                    <a:pt x="149" y="762"/>
                  </a:lnTo>
                  <a:lnTo>
                    <a:pt x="164" y="762"/>
                  </a:lnTo>
                  <a:lnTo>
                    <a:pt x="192" y="793"/>
                  </a:lnTo>
                  <a:lnTo>
                    <a:pt x="199" y="808"/>
                  </a:lnTo>
                  <a:lnTo>
                    <a:pt x="199" y="831"/>
                  </a:lnTo>
                  <a:lnTo>
                    <a:pt x="185" y="893"/>
                  </a:lnTo>
                  <a:lnTo>
                    <a:pt x="149" y="939"/>
                  </a:lnTo>
                  <a:lnTo>
                    <a:pt x="100" y="962"/>
                  </a:lnTo>
                  <a:lnTo>
                    <a:pt x="135" y="977"/>
                  </a:lnTo>
                  <a:lnTo>
                    <a:pt x="164" y="993"/>
                  </a:lnTo>
                  <a:lnTo>
                    <a:pt x="206" y="993"/>
                  </a:lnTo>
                  <a:lnTo>
                    <a:pt x="270" y="977"/>
                  </a:lnTo>
                  <a:lnTo>
                    <a:pt x="327" y="923"/>
                  </a:lnTo>
                  <a:lnTo>
                    <a:pt x="369" y="847"/>
                  </a:lnTo>
                  <a:lnTo>
                    <a:pt x="405" y="754"/>
                  </a:lnTo>
                  <a:lnTo>
                    <a:pt x="447" y="577"/>
                  </a:lnTo>
                  <a:lnTo>
                    <a:pt x="483" y="439"/>
                  </a:lnTo>
                  <a:lnTo>
                    <a:pt x="504" y="339"/>
                  </a:lnTo>
                  <a:lnTo>
                    <a:pt x="518" y="262"/>
                  </a:lnTo>
                  <a:lnTo>
                    <a:pt x="525" y="208"/>
                  </a:lnTo>
                  <a:lnTo>
                    <a:pt x="518" y="139"/>
                  </a:lnTo>
                  <a:lnTo>
                    <a:pt x="497" y="100"/>
                  </a:lnTo>
                  <a:lnTo>
                    <a:pt x="468" y="70"/>
                  </a:lnTo>
                  <a:lnTo>
                    <a:pt x="433" y="54"/>
                  </a:lnTo>
                  <a:lnTo>
                    <a:pt x="405" y="54"/>
                  </a:lnTo>
                  <a:lnTo>
                    <a:pt x="362" y="62"/>
                  </a:lnTo>
                  <a:lnTo>
                    <a:pt x="312" y="77"/>
                  </a:lnTo>
                  <a:lnTo>
                    <a:pt x="263" y="108"/>
                  </a:lnTo>
                  <a:lnTo>
                    <a:pt x="213" y="170"/>
                  </a:lnTo>
                  <a:lnTo>
                    <a:pt x="164" y="247"/>
                  </a:lnTo>
                  <a:lnTo>
                    <a:pt x="121" y="354"/>
                  </a:lnTo>
                  <a:lnTo>
                    <a:pt x="114" y="370"/>
                  </a:lnTo>
                  <a:lnTo>
                    <a:pt x="107" y="377"/>
                  </a:lnTo>
                  <a:lnTo>
                    <a:pt x="78" y="377"/>
                  </a:lnTo>
                  <a:lnTo>
                    <a:pt x="64" y="362"/>
                  </a:lnTo>
                  <a:lnTo>
                    <a:pt x="64" y="354"/>
                  </a:lnTo>
                  <a:lnTo>
                    <a:pt x="71" y="316"/>
                  </a:lnTo>
                  <a:lnTo>
                    <a:pt x="93" y="262"/>
                  </a:lnTo>
                  <a:lnTo>
                    <a:pt x="128" y="193"/>
                  </a:lnTo>
                  <a:lnTo>
                    <a:pt x="178" y="124"/>
                  </a:lnTo>
                  <a:lnTo>
                    <a:pt x="242" y="62"/>
                  </a:lnTo>
                  <a:lnTo>
                    <a:pt x="320" y="16"/>
                  </a:lnTo>
                  <a:lnTo>
                    <a:pt x="4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43"/>
            <p:cNvSpPr>
              <a:spLocks noEditPoints="1"/>
            </p:cNvSpPr>
            <p:nvPr/>
          </p:nvSpPr>
          <p:spPr bwMode="auto">
            <a:xfrm>
              <a:off x="15278" y="4702"/>
              <a:ext cx="461" cy="1100"/>
            </a:xfrm>
            <a:custGeom>
              <a:avLst/>
              <a:gdLst/>
              <a:ahLst/>
              <a:cxnLst>
                <a:cxn ang="0">
                  <a:pos x="291" y="369"/>
                </a:cxn>
                <a:cxn ang="0">
                  <a:pos x="361" y="492"/>
                </a:cxn>
                <a:cxn ang="0">
                  <a:pos x="354" y="531"/>
                </a:cxn>
                <a:cxn ang="0">
                  <a:pos x="333" y="615"/>
                </a:cxn>
                <a:cxn ang="0">
                  <a:pos x="298" y="723"/>
                </a:cxn>
                <a:cxn ang="0">
                  <a:pos x="262" y="823"/>
                </a:cxn>
                <a:cxn ang="0">
                  <a:pos x="220" y="923"/>
                </a:cxn>
                <a:cxn ang="0">
                  <a:pos x="213" y="1015"/>
                </a:cxn>
                <a:cxn ang="0">
                  <a:pos x="234" y="1054"/>
                </a:cxn>
                <a:cxn ang="0">
                  <a:pos x="298" y="1038"/>
                </a:cxn>
                <a:cxn ang="0">
                  <a:pos x="383" y="938"/>
                </a:cxn>
                <a:cxn ang="0">
                  <a:pos x="418" y="846"/>
                </a:cxn>
                <a:cxn ang="0">
                  <a:pos x="425" y="831"/>
                </a:cxn>
                <a:cxn ang="0">
                  <a:pos x="461" y="846"/>
                </a:cxn>
                <a:cxn ang="0">
                  <a:pos x="454" y="877"/>
                </a:cxn>
                <a:cxn ang="0">
                  <a:pos x="404" y="985"/>
                </a:cxn>
                <a:cxn ang="0">
                  <a:pos x="312" y="1085"/>
                </a:cxn>
                <a:cxn ang="0">
                  <a:pos x="170" y="1085"/>
                </a:cxn>
                <a:cxn ang="0">
                  <a:pos x="99" y="961"/>
                </a:cxn>
                <a:cxn ang="0">
                  <a:pos x="113" y="892"/>
                </a:cxn>
                <a:cxn ang="0">
                  <a:pos x="206" y="623"/>
                </a:cxn>
                <a:cxn ang="0">
                  <a:pos x="248" y="523"/>
                </a:cxn>
                <a:cxn ang="0">
                  <a:pos x="255" y="438"/>
                </a:cxn>
                <a:cxn ang="0">
                  <a:pos x="234" y="400"/>
                </a:cxn>
                <a:cxn ang="0">
                  <a:pos x="177" y="415"/>
                </a:cxn>
                <a:cxn ang="0">
                  <a:pos x="92" y="508"/>
                </a:cxn>
                <a:cxn ang="0">
                  <a:pos x="50" y="608"/>
                </a:cxn>
                <a:cxn ang="0">
                  <a:pos x="42" y="623"/>
                </a:cxn>
                <a:cxn ang="0">
                  <a:pos x="0" y="608"/>
                </a:cxn>
                <a:cxn ang="0">
                  <a:pos x="7" y="577"/>
                </a:cxn>
                <a:cxn ang="0">
                  <a:pos x="57" y="469"/>
                </a:cxn>
                <a:cxn ang="0">
                  <a:pos x="149" y="369"/>
                </a:cxn>
                <a:cxn ang="0">
                  <a:pos x="354" y="0"/>
                </a:cxn>
                <a:cxn ang="0">
                  <a:pos x="390" y="8"/>
                </a:cxn>
                <a:cxn ang="0">
                  <a:pos x="411" y="38"/>
                </a:cxn>
                <a:cxn ang="0">
                  <a:pos x="418" y="62"/>
                </a:cxn>
                <a:cxn ang="0">
                  <a:pos x="404" y="115"/>
                </a:cxn>
                <a:cxn ang="0">
                  <a:pos x="361" y="146"/>
                </a:cxn>
                <a:cxn ang="0">
                  <a:pos x="291" y="138"/>
                </a:cxn>
                <a:cxn ang="0">
                  <a:pos x="269" y="100"/>
                </a:cxn>
                <a:cxn ang="0">
                  <a:pos x="283" y="38"/>
                </a:cxn>
                <a:cxn ang="0">
                  <a:pos x="326" y="8"/>
                </a:cxn>
              </a:cxnLst>
              <a:rect l="0" t="0" r="r" b="b"/>
              <a:pathLst>
                <a:path w="461" h="1100">
                  <a:moveTo>
                    <a:pt x="220" y="354"/>
                  </a:moveTo>
                  <a:lnTo>
                    <a:pt x="291" y="369"/>
                  </a:lnTo>
                  <a:lnTo>
                    <a:pt x="340" y="423"/>
                  </a:lnTo>
                  <a:lnTo>
                    <a:pt x="361" y="492"/>
                  </a:lnTo>
                  <a:lnTo>
                    <a:pt x="361" y="508"/>
                  </a:lnTo>
                  <a:lnTo>
                    <a:pt x="354" y="531"/>
                  </a:lnTo>
                  <a:lnTo>
                    <a:pt x="354" y="546"/>
                  </a:lnTo>
                  <a:lnTo>
                    <a:pt x="333" y="615"/>
                  </a:lnTo>
                  <a:lnTo>
                    <a:pt x="312" y="669"/>
                  </a:lnTo>
                  <a:lnTo>
                    <a:pt x="298" y="723"/>
                  </a:lnTo>
                  <a:lnTo>
                    <a:pt x="283" y="754"/>
                  </a:lnTo>
                  <a:lnTo>
                    <a:pt x="262" y="823"/>
                  </a:lnTo>
                  <a:lnTo>
                    <a:pt x="234" y="885"/>
                  </a:lnTo>
                  <a:lnTo>
                    <a:pt x="220" y="923"/>
                  </a:lnTo>
                  <a:lnTo>
                    <a:pt x="213" y="954"/>
                  </a:lnTo>
                  <a:lnTo>
                    <a:pt x="213" y="1015"/>
                  </a:lnTo>
                  <a:lnTo>
                    <a:pt x="227" y="1046"/>
                  </a:lnTo>
                  <a:lnTo>
                    <a:pt x="234" y="1054"/>
                  </a:lnTo>
                  <a:lnTo>
                    <a:pt x="248" y="1054"/>
                  </a:lnTo>
                  <a:lnTo>
                    <a:pt x="298" y="1038"/>
                  </a:lnTo>
                  <a:lnTo>
                    <a:pt x="340" y="1000"/>
                  </a:lnTo>
                  <a:lnTo>
                    <a:pt x="383" y="938"/>
                  </a:lnTo>
                  <a:lnTo>
                    <a:pt x="411" y="854"/>
                  </a:lnTo>
                  <a:lnTo>
                    <a:pt x="418" y="846"/>
                  </a:lnTo>
                  <a:lnTo>
                    <a:pt x="418" y="838"/>
                  </a:lnTo>
                  <a:lnTo>
                    <a:pt x="425" y="831"/>
                  </a:lnTo>
                  <a:lnTo>
                    <a:pt x="447" y="831"/>
                  </a:lnTo>
                  <a:lnTo>
                    <a:pt x="461" y="846"/>
                  </a:lnTo>
                  <a:lnTo>
                    <a:pt x="461" y="854"/>
                  </a:lnTo>
                  <a:lnTo>
                    <a:pt x="454" y="877"/>
                  </a:lnTo>
                  <a:lnTo>
                    <a:pt x="439" y="931"/>
                  </a:lnTo>
                  <a:lnTo>
                    <a:pt x="404" y="985"/>
                  </a:lnTo>
                  <a:lnTo>
                    <a:pt x="361" y="1038"/>
                  </a:lnTo>
                  <a:lnTo>
                    <a:pt x="312" y="1085"/>
                  </a:lnTo>
                  <a:lnTo>
                    <a:pt x="241" y="1100"/>
                  </a:lnTo>
                  <a:lnTo>
                    <a:pt x="170" y="1085"/>
                  </a:lnTo>
                  <a:lnTo>
                    <a:pt x="120" y="1031"/>
                  </a:lnTo>
                  <a:lnTo>
                    <a:pt x="99" y="961"/>
                  </a:lnTo>
                  <a:lnTo>
                    <a:pt x="106" y="931"/>
                  </a:lnTo>
                  <a:lnTo>
                    <a:pt x="113" y="892"/>
                  </a:lnTo>
                  <a:lnTo>
                    <a:pt x="113" y="885"/>
                  </a:lnTo>
                  <a:lnTo>
                    <a:pt x="206" y="623"/>
                  </a:lnTo>
                  <a:lnTo>
                    <a:pt x="234" y="561"/>
                  </a:lnTo>
                  <a:lnTo>
                    <a:pt x="248" y="523"/>
                  </a:lnTo>
                  <a:lnTo>
                    <a:pt x="255" y="492"/>
                  </a:lnTo>
                  <a:lnTo>
                    <a:pt x="255" y="438"/>
                  </a:lnTo>
                  <a:lnTo>
                    <a:pt x="241" y="408"/>
                  </a:lnTo>
                  <a:lnTo>
                    <a:pt x="234" y="400"/>
                  </a:lnTo>
                  <a:lnTo>
                    <a:pt x="220" y="400"/>
                  </a:lnTo>
                  <a:lnTo>
                    <a:pt x="177" y="415"/>
                  </a:lnTo>
                  <a:lnTo>
                    <a:pt x="135" y="446"/>
                  </a:lnTo>
                  <a:lnTo>
                    <a:pt x="92" y="508"/>
                  </a:lnTo>
                  <a:lnTo>
                    <a:pt x="57" y="600"/>
                  </a:lnTo>
                  <a:lnTo>
                    <a:pt x="50" y="608"/>
                  </a:lnTo>
                  <a:lnTo>
                    <a:pt x="50" y="615"/>
                  </a:lnTo>
                  <a:lnTo>
                    <a:pt x="42" y="623"/>
                  </a:lnTo>
                  <a:lnTo>
                    <a:pt x="14" y="623"/>
                  </a:lnTo>
                  <a:lnTo>
                    <a:pt x="0" y="608"/>
                  </a:lnTo>
                  <a:lnTo>
                    <a:pt x="0" y="600"/>
                  </a:lnTo>
                  <a:lnTo>
                    <a:pt x="7" y="577"/>
                  </a:lnTo>
                  <a:lnTo>
                    <a:pt x="21" y="523"/>
                  </a:lnTo>
                  <a:lnTo>
                    <a:pt x="57" y="469"/>
                  </a:lnTo>
                  <a:lnTo>
                    <a:pt x="99" y="415"/>
                  </a:lnTo>
                  <a:lnTo>
                    <a:pt x="149" y="369"/>
                  </a:lnTo>
                  <a:lnTo>
                    <a:pt x="220" y="354"/>
                  </a:lnTo>
                  <a:close/>
                  <a:moveTo>
                    <a:pt x="354" y="0"/>
                  </a:moveTo>
                  <a:lnTo>
                    <a:pt x="376" y="0"/>
                  </a:lnTo>
                  <a:lnTo>
                    <a:pt x="390" y="8"/>
                  </a:lnTo>
                  <a:lnTo>
                    <a:pt x="404" y="23"/>
                  </a:lnTo>
                  <a:lnTo>
                    <a:pt x="411" y="38"/>
                  </a:lnTo>
                  <a:lnTo>
                    <a:pt x="418" y="46"/>
                  </a:lnTo>
                  <a:lnTo>
                    <a:pt x="418" y="62"/>
                  </a:lnTo>
                  <a:lnTo>
                    <a:pt x="411" y="92"/>
                  </a:lnTo>
                  <a:lnTo>
                    <a:pt x="404" y="115"/>
                  </a:lnTo>
                  <a:lnTo>
                    <a:pt x="383" y="138"/>
                  </a:lnTo>
                  <a:lnTo>
                    <a:pt x="361" y="146"/>
                  </a:lnTo>
                  <a:lnTo>
                    <a:pt x="333" y="154"/>
                  </a:lnTo>
                  <a:lnTo>
                    <a:pt x="291" y="138"/>
                  </a:lnTo>
                  <a:lnTo>
                    <a:pt x="276" y="123"/>
                  </a:lnTo>
                  <a:lnTo>
                    <a:pt x="269" y="100"/>
                  </a:lnTo>
                  <a:lnTo>
                    <a:pt x="269" y="85"/>
                  </a:lnTo>
                  <a:lnTo>
                    <a:pt x="283" y="38"/>
                  </a:lnTo>
                  <a:lnTo>
                    <a:pt x="305" y="15"/>
                  </a:lnTo>
                  <a:lnTo>
                    <a:pt x="326" y="8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44"/>
            <p:cNvSpPr>
              <a:spLocks/>
            </p:cNvSpPr>
            <p:nvPr/>
          </p:nvSpPr>
          <p:spPr bwMode="auto">
            <a:xfrm>
              <a:off x="16114" y="5210"/>
              <a:ext cx="249" cy="692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71" y="15"/>
                </a:cxn>
                <a:cxn ang="0">
                  <a:pos x="213" y="61"/>
                </a:cxn>
                <a:cxn ang="0">
                  <a:pos x="242" y="138"/>
                </a:cxn>
                <a:cxn ang="0">
                  <a:pos x="249" y="238"/>
                </a:cxn>
                <a:cxn ang="0">
                  <a:pos x="242" y="238"/>
                </a:cxn>
                <a:cxn ang="0">
                  <a:pos x="227" y="369"/>
                </a:cxn>
                <a:cxn ang="0">
                  <a:pos x="199" y="477"/>
                </a:cxn>
                <a:cxn ang="0">
                  <a:pos x="156" y="569"/>
                </a:cxn>
                <a:cxn ang="0">
                  <a:pos x="107" y="638"/>
                </a:cxn>
                <a:cxn ang="0">
                  <a:pos x="71" y="677"/>
                </a:cxn>
                <a:cxn ang="0">
                  <a:pos x="50" y="692"/>
                </a:cxn>
                <a:cxn ang="0">
                  <a:pos x="36" y="692"/>
                </a:cxn>
                <a:cxn ang="0">
                  <a:pos x="29" y="684"/>
                </a:cxn>
                <a:cxn ang="0">
                  <a:pos x="29" y="653"/>
                </a:cxn>
                <a:cxn ang="0">
                  <a:pos x="50" y="630"/>
                </a:cxn>
                <a:cxn ang="0">
                  <a:pos x="100" y="561"/>
                </a:cxn>
                <a:cxn ang="0">
                  <a:pos x="149" y="469"/>
                </a:cxn>
                <a:cxn ang="0">
                  <a:pos x="178" y="361"/>
                </a:cxn>
                <a:cxn ang="0">
                  <a:pos x="192" y="238"/>
                </a:cxn>
                <a:cxn ang="0">
                  <a:pos x="192" y="207"/>
                </a:cxn>
                <a:cxn ang="0">
                  <a:pos x="171" y="230"/>
                </a:cxn>
                <a:cxn ang="0">
                  <a:pos x="128" y="246"/>
                </a:cxn>
                <a:cxn ang="0">
                  <a:pos x="114" y="246"/>
                </a:cxn>
                <a:cxn ang="0">
                  <a:pos x="64" y="238"/>
                </a:cxn>
                <a:cxn ang="0">
                  <a:pos x="29" y="207"/>
                </a:cxn>
                <a:cxn ang="0">
                  <a:pos x="8" y="169"/>
                </a:cxn>
                <a:cxn ang="0">
                  <a:pos x="0" y="123"/>
                </a:cxn>
                <a:cxn ang="0">
                  <a:pos x="8" y="77"/>
                </a:cxn>
                <a:cxn ang="0">
                  <a:pos x="29" y="38"/>
                </a:cxn>
                <a:cxn ang="0">
                  <a:pos x="64" y="7"/>
                </a:cxn>
                <a:cxn ang="0">
                  <a:pos x="114" y="0"/>
                </a:cxn>
              </a:cxnLst>
              <a:rect l="0" t="0" r="r" b="b"/>
              <a:pathLst>
                <a:path w="249" h="692">
                  <a:moveTo>
                    <a:pt x="114" y="0"/>
                  </a:moveTo>
                  <a:lnTo>
                    <a:pt x="171" y="15"/>
                  </a:lnTo>
                  <a:lnTo>
                    <a:pt x="213" y="61"/>
                  </a:lnTo>
                  <a:lnTo>
                    <a:pt x="242" y="138"/>
                  </a:lnTo>
                  <a:lnTo>
                    <a:pt x="249" y="238"/>
                  </a:lnTo>
                  <a:lnTo>
                    <a:pt x="242" y="238"/>
                  </a:lnTo>
                  <a:lnTo>
                    <a:pt x="227" y="369"/>
                  </a:lnTo>
                  <a:lnTo>
                    <a:pt x="199" y="477"/>
                  </a:lnTo>
                  <a:lnTo>
                    <a:pt x="156" y="569"/>
                  </a:lnTo>
                  <a:lnTo>
                    <a:pt x="107" y="638"/>
                  </a:lnTo>
                  <a:lnTo>
                    <a:pt x="71" y="677"/>
                  </a:lnTo>
                  <a:lnTo>
                    <a:pt x="50" y="692"/>
                  </a:lnTo>
                  <a:lnTo>
                    <a:pt x="36" y="692"/>
                  </a:lnTo>
                  <a:lnTo>
                    <a:pt x="29" y="684"/>
                  </a:lnTo>
                  <a:lnTo>
                    <a:pt x="29" y="653"/>
                  </a:lnTo>
                  <a:lnTo>
                    <a:pt x="50" y="630"/>
                  </a:lnTo>
                  <a:lnTo>
                    <a:pt x="100" y="561"/>
                  </a:lnTo>
                  <a:lnTo>
                    <a:pt x="149" y="469"/>
                  </a:lnTo>
                  <a:lnTo>
                    <a:pt x="178" y="361"/>
                  </a:lnTo>
                  <a:lnTo>
                    <a:pt x="192" y="238"/>
                  </a:lnTo>
                  <a:lnTo>
                    <a:pt x="192" y="207"/>
                  </a:lnTo>
                  <a:lnTo>
                    <a:pt x="171" y="230"/>
                  </a:lnTo>
                  <a:lnTo>
                    <a:pt x="128" y="246"/>
                  </a:lnTo>
                  <a:lnTo>
                    <a:pt x="114" y="246"/>
                  </a:lnTo>
                  <a:lnTo>
                    <a:pt x="64" y="238"/>
                  </a:lnTo>
                  <a:lnTo>
                    <a:pt x="29" y="207"/>
                  </a:lnTo>
                  <a:lnTo>
                    <a:pt x="8" y="169"/>
                  </a:lnTo>
                  <a:lnTo>
                    <a:pt x="0" y="123"/>
                  </a:lnTo>
                  <a:lnTo>
                    <a:pt x="8" y="77"/>
                  </a:lnTo>
                  <a:lnTo>
                    <a:pt x="29" y="38"/>
                  </a:lnTo>
                  <a:lnTo>
                    <a:pt x="64" y="7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45"/>
            <p:cNvSpPr>
              <a:spLocks/>
            </p:cNvSpPr>
            <p:nvPr/>
          </p:nvSpPr>
          <p:spPr bwMode="auto">
            <a:xfrm>
              <a:off x="16944" y="4440"/>
              <a:ext cx="1063" cy="1039"/>
            </a:xfrm>
            <a:custGeom>
              <a:avLst/>
              <a:gdLst/>
              <a:ahLst/>
              <a:cxnLst>
                <a:cxn ang="0">
                  <a:pos x="454" y="0"/>
                </a:cxn>
                <a:cxn ang="0">
                  <a:pos x="553" y="47"/>
                </a:cxn>
                <a:cxn ang="0">
                  <a:pos x="638" y="177"/>
                </a:cxn>
                <a:cxn ang="0">
                  <a:pos x="695" y="93"/>
                </a:cxn>
                <a:cxn ang="0">
                  <a:pos x="801" y="16"/>
                </a:cxn>
                <a:cxn ang="0">
                  <a:pos x="964" y="16"/>
                </a:cxn>
                <a:cxn ang="0">
                  <a:pos x="1049" y="93"/>
                </a:cxn>
                <a:cxn ang="0">
                  <a:pos x="1049" y="208"/>
                </a:cxn>
                <a:cxn ang="0">
                  <a:pos x="985" y="277"/>
                </a:cxn>
                <a:cxn ang="0">
                  <a:pos x="915" y="285"/>
                </a:cxn>
                <a:cxn ang="0">
                  <a:pos x="872" y="247"/>
                </a:cxn>
                <a:cxn ang="0">
                  <a:pos x="865" y="208"/>
                </a:cxn>
                <a:cxn ang="0">
                  <a:pos x="915" y="100"/>
                </a:cxn>
                <a:cxn ang="0">
                  <a:pos x="943" y="62"/>
                </a:cxn>
                <a:cxn ang="0">
                  <a:pos x="893" y="47"/>
                </a:cxn>
                <a:cxn ang="0">
                  <a:pos x="801" y="62"/>
                </a:cxn>
                <a:cxn ang="0">
                  <a:pos x="709" y="154"/>
                </a:cxn>
                <a:cxn ang="0">
                  <a:pos x="659" y="277"/>
                </a:cxn>
                <a:cxn ang="0">
                  <a:pos x="645" y="316"/>
                </a:cxn>
                <a:cxn ang="0">
                  <a:pos x="553" y="716"/>
                </a:cxn>
                <a:cxn ang="0">
                  <a:pos x="539" y="831"/>
                </a:cxn>
                <a:cxn ang="0">
                  <a:pos x="567" y="939"/>
                </a:cxn>
                <a:cxn ang="0">
                  <a:pos x="659" y="985"/>
                </a:cxn>
                <a:cxn ang="0">
                  <a:pos x="751" y="962"/>
                </a:cxn>
                <a:cxn ang="0">
                  <a:pos x="851" y="870"/>
                </a:cxn>
                <a:cxn ang="0">
                  <a:pos x="943" y="685"/>
                </a:cxn>
                <a:cxn ang="0">
                  <a:pos x="950" y="670"/>
                </a:cxn>
                <a:cxn ang="0">
                  <a:pos x="985" y="662"/>
                </a:cxn>
                <a:cxn ang="0">
                  <a:pos x="1000" y="685"/>
                </a:cxn>
                <a:cxn ang="0">
                  <a:pos x="971" y="777"/>
                </a:cxn>
                <a:cxn ang="0">
                  <a:pos x="886" y="916"/>
                </a:cxn>
                <a:cxn ang="0">
                  <a:pos x="744" y="1023"/>
                </a:cxn>
                <a:cxn ang="0">
                  <a:pos x="574" y="1023"/>
                </a:cxn>
                <a:cxn ang="0">
                  <a:pos x="454" y="923"/>
                </a:cxn>
                <a:cxn ang="0">
                  <a:pos x="383" y="931"/>
                </a:cxn>
                <a:cxn ang="0">
                  <a:pos x="276" y="1023"/>
                </a:cxn>
                <a:cxn ang="0">
                  <a:pos x="142" y="1031"/>
                </a:cxn>
                <a:cxn ang="0">
                  <a:pos x="43" y="985"/>
                </a:cxn>
                <a:cxn ang="0">
                  <a:pos x="0" y="885"/>
                </a:cxn>
                <a:cxn ang="0">
                  <a:pos x="64" y="770"/>
                </a:cxn>
                <a:cxn ang="0">
                  <a:pos x="135" y="754"/>
                </a:cxn>
                <a:cxn ang="0">
                  <a:pos x="163" y="762"/>
                </a:cxn>
                <a:cxn ang="0">
                  <a:pos x="198" y="808"/>
                </a:cxn>
                <a:cxn ang="0">
                  <a:pos x="184" y="893"/>
                </a:cxn>
                <a:cxn ang="0">
                  <a:pos x="99" y="962"/>
                </a:cxn>
                <a:cxn ang="0">
                  <a:pos x="163" y="993"/>
                </a:cxn>
                <a:cxn ang="0">
                  <a:pos x="269" y="977"/>
                </a:cxn>
                <a:cxn ang="0">
                  <a:pos x="369" y="847"/>
                </a:cxn>
                <a:cxn ang="0">
                  <a:pos x="447" y="577"/>
                </a:cxn>
                <a:cxn ang="0">
                  <a:pos x="503" y="339"/>
                </a:cxn>
                <a:cxn ang="0">
                  <a:pos x="525" y="208"/>
                </a:cxn>
                <a:cxn ang="0">
                  <a:pos x="496" y="100"/>
                </a:cxn>
                <a:cxn ang="0">
                  <a:pos x="432" y="54"/>
                </a:cxn>
                <a:cxn ang="0">
                  <a:pos x="362" y="62"/>
                </a:cxn>
                <a:cxn ang="0">
                  <a:pos x="262" y="108"/>
                </a:cxn>
                <a:cxn ang="0">
                  <a:pos x="163" y="247"/>
                </a:cxn>
                <a:cxn ang="0">
                  <a:pos x="113" y="370"/>
                </a:cxn>
                <a:cxn ang="0">
                  <a:pos x="78" y="377"/>
                </a:cxn>
                <a:cxn ang="0">
                  <a:pos x="64" y="354"/>
                </a:cxn>
                <a:cxn ang="0">
                  <a:pos x="92" y="262"/>
                </a:cxn>
                <a:cxn ang="0">
                  <a:pos x="177" y="124"/>
                </a:cxn>
                <a:cxn ang="0">
                  <a:pos x="319" y="16"/>
                </a:cxn>
              </a:cxnLst>
              <a:rect l="0" t="0" r="r" b="b"/>
              <a:pathLst>
                <a:path w="1063" h="1039">
                  <a:moveTo>
                    <a:pt x="411" y="0"/>
                  </a:moveTo>
                  <a:lnTo>
                    <a:pt x="454" y="0"/>
                  </a:lnTo>
                  <a:lnTo>
                    <a:pt x="503" y="16"/>
                  </a:lnTo>
                  <a:lnTo>
                    <a:pt x="553" y="47"/>
                  </a:lnTo>
                  <a:lnTo>
                    <a:pt x="603" y="100"/>
                  </a:lnTo>
                  <a:lnTo>
                    <a:pt x="638" y="177"/>
                  </a:lnTo>
                  <a:lnTo>
                    <a:pt x="659" y="139"/>
                  </a:lnTo>
                  <a:lnTo>
                    <a:pt x="695" y="93"/>
                  </a:lnTo>
                  <a:lnTo>
                    <a:pt x="744" y="47"/>
                  </a:lnTo>
                  <a:lnTo>
                    <a:pt x="801" y="16"/>
                  </a:lnTo>
                  <a:lnTo>
                    <a:pt x="865" y="0"/>
                  </a:lnTo>
                  <a:lnTo>
                    <a:pt x="964" y="16"/>
                  </a:lnTo>
                  <a:lnTo>
                    <a:pt x="1014" y="47"/>
                  </a:lnTo>
                  <a:lnTo>
                    <a:pt x="1049" y="93"/>
                  </a:lnTo>
                  <a:lnTo>
                    <a:pt x="1063" y="154"/>
                  </a:lnTo>
                  <a:lnTo>
                    <a:pt x="1049" y="208"/>
                  </a:lnTo>
                  <a:lnTo>
                    <a:pt x="1021" y="254"/>
                  </a:lnTo>
                  <a:lnTo>
                    <a:pt x="985" y="277"/>
                  </a:lnTo>
                  <a:lnTo>
                    <a:pt x="943" y="285"/>
                  </a:lnTo>
                  <a:lnTo>
                    <a:pt x="915" y="285"/>
                  </a:lnTo>
                  <a:lnTo>
                    <a:pt x="900" y="277"/>
                  </a:lnTo>
                  <a:lnTo>
                    <a:pt x="872" y="247"/>
                  </a:lnTo>
                  <a:lnTo>
                    <a:pt x="865" y="224"/>
                  </a:lnTo>
                  <a:lnTo>
                    <a:pt x="865" y="208"/>
                  </a:lnTo>
                  <a:lnTo>
                    <a:pt x="879" y="147"/>
                  </a:lnTo>
                  <a:lnTo>
                    <a:pt x="915" y="100"/>
                  </a:lnTo>
                  <a:lnTo>
                    <a:pt x="971" y="77"/>
                  </a:lnTo>
                  <a:lnTo>
                    <a:pt x="943" y="62"/>
                  </a:lnTo>
                  <a:lnTo>
                    <a:pt x="915" y="54"/>
                  </a:lnTo>
                  <a:lnTo>
                    <a:pt x="893" y="47"/>
                  </a:lnTo>
                  <a:lnTo>
                    <a:pt x="865" y="47"/>
                  </a:lnTo>
                  <a:lnTo>
                    <a:pt x="801" y="62"/>
                  </a:lnTo>
                  <a:lnTo>
                    <a:pt x="744" y="100"/>
                  </a:lnTo>
                  <a:lnTo>
                    <a:pt x="709" y="154"/>
                  </a:lnTo>
                  <a:lnTo>
                    <a:pt x="681" y="216"/>
                  </a:lnTo>
                  <a:lnTo>
                    <a:pt x="659" y="277"/>
                  </a:lnTo>
                  <a:lnTo>
                    <a:pt x="652" y="316"/>
                  </a:lnTo>
                  <a:lnTo>
                    <a:pt x="645" y="316"/>
                  </a:lnTo>
                  <a:lnTo>
                    <a:pt x="574" y="631"/>
                  </a:lnTo>
                  <a:lnTo>
                    <a:pt x="553" y="716"/>
                  </a:lnTo>
                  <a:lnTo>
                    <a:pt x="546" y="777"/>
                  </a:lnTo>
                  <a:lnTo>
                    <a:pt x="539" y="831"/>
                  </a:lnTo>
                  <a:lnTo>
                    <a:pt x="546" y="893"/>
                  </a:lnTo>
                  <a:lnTo>
                    <a:pt x="567" y="939"/>
                  </a:lnTo>
                  <a:lnTo>
                    <a:pt x="603" y="970"/>
                  </a:lnTo>
                  <a:lnTo>
                    <a:pt x="659" y="985"/>
                  </a:lnTo>
                  <a:lnTo>
                    <a:pt x="702" y="977"/>
                  </a:lnTo>
                  <a:lnTo>
                    <a:pt x="751" y="962"/>
                  </a:lnTo>
                  <a:lnTo>
                    <a:pt x="801" y="931"/>
                  </a:lnTo>
                  <a:lnTo>
                    <a:pt x="851" y="870"/>
                  </a:lnTo>
                  <a:lnTo>
                    <a:pt x="900" y="793"/>
                  </a:lnTo>
                  <a:lnTo>
                    <a:pt x="943" y="685"/>
                  </a:lnTo>
                  <a:lnTo>
                    <a:pt x="950" y="677"/>
                  </a:lnTo>
                  <a:lnTo>
                    <a:pt x="950" y="670"/>
                  </a:lnTo>
                  <a:lnTo>
                    <a:pt x="957" y="662"/>
                  </a:lnTo>
                  <a:lnTo>
                    <a:pt x="985" y="662"/>
                  </a:lnTo>
                  <a:lnTo>
                    <a:pt x="1000" y="677"/>
                  </a:lnTo>
                  <a:lnTo>
                    <a:pt x="1000" y="685"/>
                  </a:lnTo>
                  <a:lnTo>
                    <a:pt x="993" y="723"/>
                  </a:lnTo>
                  <a:lnTo>
                    <a:pt x="971" y="777"/>
                  </a:lnTo>
                  <a:lnTo>
                    <a:pt x="936" y="847"/>
                  </a:lnTo>
                  <a:lnTo>
                    <a:pt x="886" y="916"/>
                  </a:lnTo>
                  <a:lnTo>
                    <a:pt x="822" y="977"/>
                  </a:lnTo>
                  <a:lnTo>
                    <a:pt x="744" y="1023"/>
                  </a:lnTo>
                  <a:lnTo>
                    <a:pt x="659" y="1039"/>
                  </a:lnTo>
                  <a:lnTo>
                    <a:pt x="574" y="1023"/>
                  </a:lnTo>
                  <a:lnTo>
                    <a:pt x="503" y="985"/>
                  </a:lnTo>
                  <a:lnTo>
                    <a:pt x="454" y="923"/>
                  </a:lnTo>
                  <a:lnTo>
                    <a:pt x="425" y="862"/>
                  </a:lnTo>
                  <a:lnTo>
                    <a:pt x="383" y="931"/>
                  </a:lnTo>
                  <a:lnTo>
                    <a:pt x="340" y="977"/>
                  </a:lnTo>
                  <a:lnTo>
                    <a:pt x="276" y="1023"/>
                  </a:lnTo>
                  <a:lnTo>
                    <a:pt x="198" y="1039"/>
                  </a:lnTo>
                  <a:lnTo>
                    <a:pt x="142" y="1031"/>
                  </a:lnTo>
                  <a:lnTo>
                    <a:pt x="92" y="1016"/>
                  </a:lnTo>
                  <a:lnTo>
                    <a:pt x="43" y="985"/>
                  </a:lnTo>
                  <a:lnTo>
                    <a:pt x="14" y="939"/>
                  </a:lnTo>
                  <a:lnTo>
                    <a:pt x="0" y="885"/>
                  </a:lnTo>
                  <a:lnTo>
                    <a:pt x="14" y="823"/>
                  </a:lnTo>
                  <a:lnTo>
                    <a:pt x="64" y="770"/>
                  </a:lnTo>
                  <a:lnTo>
                    <a:pt x="121" y="754"/>
                  </a:lnTo>
                  <a:lnTo>
                    <a:pt x="135" y="754"/>
                  </a:lnTo>
                  <a:lnTo>
                    <a:pt x="149" y="762"/>
                  </a:lnTo>
                  <a:lnTo>
                    <a:pt x="163" y="762"/>
                  </a:lnTo>
                  <a:lnTo>
                    <a:pt x="191" y="793"/>
                  </a:lnTo>
                  <a:lnTo>
                    <a:pt x="198" y="808"/>
                  </a:lnTo>
                  <a:lnTo>
                    <a:pt x="198" y="831"/>
                  </a:lnTo>
                  <a:lnTo>
                    <a:pt x="184" y="893"/>
                  </a:lnTo>
                  <a:lnTo>
                    <a:pt x="149" y="939"/>
                  </a:lnTo>
                  <a:lnTo>
                    <a:pt x="99" y="962"/>
                  </a:lnTo>
                  <a:lnTo>
                    <a:pt x="135" y="977"/>
                  </a:lnTo>
                  <a:lnTo>
                    <a:pt x="163" y="993"/>
                  </a:lnTo>
                  <a:lnTo>
                    <a:pt x="206" y="993"/>
                  </a:lnTo>
                  <a:lnTo>
                    <a:pt x="269" y="977"/>
                  </a:lnTo>
                  <a:lnTo>
                    <a:pt x="326" y="923"/>
                  </a:lnTo>
                  <a:lnTo>
                    <a:pt x="369" y="847"/>
                  </a:lnTo>
                  <a:lnTo>
                    <a:pt x="404" y="754"/>
                  </a:lnTo>
                  <a:lnTo>
                    <a:pt x="447" y="577"/>
                  </a:lnTo>
                  <a:lnTo>
                    <a:pt x="482" y="439"/>
                  </a:lnTo>
                  <a:lnTo>
                    <a:pt x="503" y="339"/>
                  </a:lnTo>
                  <a:lnTo>
                    <a:pt x="518" y="262"/>
                  </a:lnTo>
                  <a:lnTo>
                    <a:pt x="525" y="208"/>
                  </a:lnTo>
                  <a:lnTo>
                    <a:pt x="518" y="139"/>
                  </a:lnTo>
                  <a:lnTo>
                    <a:pt x="496" y="100"/>
                  </a:lnTo>
                  <a:lnTo>
                    <a:pt x="468" y="70"/>
                  </a:lnTo>
                  <a:lnTo>
                    <a:pt x="432" y="54"/>
                  </a:lnTo>
                  <a:lnTo>
                    <a:pt x="404" y="54"/>
                  </a:lnTo>
                  <a:lnTo>
                    <a:pt x="362" y="62"/>
                  </a:lnTo>
                  <a:lnTo>
                    <a:pt x="312" y="77"/>
                  </a:lnTo>
                  <a:lnTo>
                    <a:pt x="262" y="108"/>
                  </a:lnTo>
                  <a:lnTo>
                    <a:pt x="213" y="170"/>
                  </a:lnTo>
                  <a:lnTo>
                    <a:pt x="163" y="247"/>
                  </a:lnTo>
                  <a:lnTo>
                    <a:pt x="121" y="354"/>
                  </a:lnTo>
                  <a:lnTo>
                    <a:pt x="113" y="370"/>
                  </a:lnTo>
                  <a:lnTo>
                    <a:pt x="106" y="377"/>
                  </a:lnTo>
                  <a:lnTo>
                    <a:pt x="78" y="377"/>
                  </a:lnTo>
                  <a:lnTo>
                    <a:pt x="64" y="362"/>
                  </a:lnTo>
                  <a:lnTo>
                    <a:pt x="64" y="354"/>
                  </a:lnTo>
                  <a:lnTo>
                    <a:pt x="71" y="316"/>
                  </a:lnTo>
                  <a:lnTo>
                    <a:pt x="92" y="262"/>
                  </a:lnTo>
                  <a:lnTo>
                    <a:pt x="128" y="193"/>
                  </a:lnTo>
                  <a:lnTo>
                    <a:pt x="177" y="124"/>
                  </a:lnTo>
                  <a:lnTo>
                    <a:pt x="241" y="62"/>
                  </a:lnTo>
                  <a:lnTo>
                    <a:pt x="319" y="16"/>
                  </a:lnTo>
                  <a:lnTo>
                    <a:pt x="4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46"/>
            <p:cNvSpPr>
              <a:spLocks noEditPoints="1"/>
            </p:cNvSpPr>
            <p:nvPr/>
          </p:nvSpPr>
          <p:spPr bwMode="auto">
            <a:xfrm>
              <a:off x="18093" y="4702"/>
              <a:ext cx="666" cy="1423"/>
            </a:xfrm>
            <a:custGeom>
              <a:avLst/>
              <a:gdLst/>
              <a:ahLst/>
              <a:cxnLst>
                <a:cxn ang="0">
                  <a:pos x="503" y="369"/>
                </a:cxn>
                <a:cxn ang="0">
                  <a:pos x="588" y="454"/>
                </a:cxn>
                <a:cxn ang="0">
                  <a:pos x="602" y="554"/>
                </a:cxn>
                <a:cxn ang="0">
                  <a:pos x="595" y="577"/>
                </a:cxn>
                <a:cxn ang="0">
                  <a:pos x="425" y="1254"/>
                </a:cxn>
                <a:cxn ang="0">
                  <a:pos x="319" y="1369"/>
                </a:cxn>
                <a:cxn ang="0">
                  <a:pos x="198" y="1415"/>
                </a:cxn>
                <a:cxn ang="0">
                  <a:pos x="92" y="1415"/>
                </a:cxn>
                <a:cxn ang="0">
                  <a:pos x="14" y="1362"/>
                </a:cxn>
                <a:cxn ang="0">
                  <a:pos x="7" y="1285"/>
                </a:cxn>
                <a:cxn ang="0">
                  <a:pos x="35" y="1238"/>
                </a:cxn>
                <a:cxn ang="0">
                  <a:pos x="85" y="1223"/>
                </a:cxn>
                <a:cxn ang="0">
                  <a:pos x="120" y="1231"/>
                </a:cxn>
                <a:cxn ang="0">
                  <a:pos x="141" y="1262"/>
                </a:cxn>
                <a:cxn ang="0">
                  <a:pos x="134" y="1323"/>
                </a:cxn>
                <a:cxn ang="0">
                  <a:pos x="113" y="1354"/>
                </a:cxn>
                <a:cxn ang="0">
                  <a:pos x="113" y="1369"/>
                </a:cxn>
                <a:cxn ang="0">
                  <a:pos x="212" y="1354"/>
                </a:cxn>
                <a:cxn ang="0">
                  <a:pos x="311" y="1246"/>
                </a:cxn>
                <a:cxn ang="0">
                  <a:pos x="340" y="1154"/>
                </a:cxn>
                <a:cxn ang="0">
                  <a:pos x="489" y="454"/>
                </a:cxn>
                <a:cxn ang="0">
                  <a:pos x="475" y="415"/>
                </a:cxn>
                <a:cxn ang="0">
                  <a:pos x="439" y="400"/>
                </a:cxn>
                <a:cxn ang="0">
                  <a:pos x="319" y="469"/>
                </a:cxn>
                <a:cxn ang="0">
                  <a:pos x="233" y="600"/>
                </a:cxn>
                <a:cxn ang="0">
                  <a:pos x="191" y="631"/>
                </a:cxn>
                <a:cxn ang="0">
                  <a:pos x="177" y="608"/>
                </a:cxn>
                <a:cxn ang="0">
                  <a:pos x="205" y="531"/>
                </a:cxn>
                <a:cxn ang="0">
                  <a:pos x="297" y="423"/>
                </a:cxn>
                <a:cxn ang="0">
                  <a:pos x="439" y="361"/>
                </a:cxn>
                <a:cxn ang="0">
                  <a:pos x="623" y="0"/>
                </a:cxn>
                <a:cxn ang="0">
                  <a:pos x="659" y="23"/>
                </a:cxn>
                <a:cxn ang="0">
                  <a:pos x="666" y="62"/>
                </a:cxn>
                <a:cxn ang="0">
                  <a:pos x="652" y="115"/>
                </a:cxn>
                <a:cxn ang="0">
                  <a:pos x="609" y="146"/>
                </a:cxn>
                <a:cxn ang="0">
                  <a:pos x="560" y="154"/>
                </a:cxn>
                <a:cxn ang="0">
                  <a:pos x="531" y="131"/>
                </a:cxn>
                <a:cxn ang="0">
                  <a:pos x="517" y="85"/>
                </a:cxn>
                <a:cxn ang="0">
                  <a:pos x="553" y="15"/>
                </a:cxn>
                <a:cxn ang="0">
                  <a:pos x="602" y="0"/>
                </a:cxn>
              </a:cxnLst>
              <a:rect l="0" t="0" r="r" b="b"/>
              <a:pathLst>
                <a:path w="666" h="1423">
                  <a:moveTo>
                    <a:pt x="439" y="361"/>
                  </a:moveTo>
                  <a:lnTo>
                    <a:pt x="503" y="369"/>
                  </a:lnTo>
                  <a:lnTo>
                    <a:pt x="553" y="408"/>
                  </a:lnTo>
                  <a:lnTo>
                    <a:pt x="588" y="454"/>
                  </a:lnTo>
                  <a:lnTo>
                    <a:pt x="602" y="515"/>
                  </a:lnTo>
                  <a:lnTo>
                    <a:pt x="602" y="554"/>
                  </a:lnTo>
                  <a:lnTo>
                    <a:pt x="595" y="561"/>
                  </a:lnTo>
                  <a:lnTo>
                    <a:pt x="595" y="577"/>
                  </a:lnTo>
                  <a:lnTo>
                    <a:pt x="460" y="1161"/>
                  </a:lnTo>
                  <a:lnTo>
                    <a:pt x="425" y="1254"/>
                  </a:lnTo>
                  <a:lnTo>
                    <a:pt x="375" y="1315"/>
                  </a:lnTo>
                  <a:lnTo>
                    <a:pt x="319" y="1369"/>
                  </a:lnTo>
                  <a:lnTo>
                    <a:pt x="262" y="1400"/>
                  </a:lnTo>
                  <a:lnTo>
                    <a:pt x="198" y="1415"/>
                  </a:lnTo>
                  <a:lnTo>
                    <a:pt x="148" y="1423"/>
                  </a:lnTo>
                  <a:lnTo>
                    <a:pt x="92" y="1415"/>
                  </a:lnTo>
                  <a:lnTo>
                    <a:pt x="42" y="1392"/>
                  </a:lnTo>
                  <a:lnTo>
                    <a:pt x="14" y="1362"/>
                  </a:lnTo>
                  <a:lnTo>
                    <a:pt x="0" y="1315"/>
                  </a:lnTo>
                  <a:lnTo>
                    <a:pt x="7" y="1285"/>
                  </a:lnTo>
                  <a:lnTo>
                    <a:pt x="14" y="1262"/>
                  </a:lnTo>
                  <a:lnTo>
                    <a:pt x="35" y="1238"/>
                  </a:lnTo>
                  <a:lnTo>
                    <a:pt x="56" y="1231"/>
                  </a:lnTo>
                  <a:lnTo>
                    <a:pt x="85" y="1223"/>
                  </a:lnTo>
                  <a:lnTo>
                    <a:pt x="99" y="1223"/>
                  </a:lnTo>
                  <a:lnTo>
                    <a:pt x="120" y="1231"/>
                  </a:lnTo>
                  <a:lnTo>
                    <a:pt x="127" y="1246"/>
                  </a:lnTo>
                  <a:lnTo>
                    <a:pt x="141" y="1262"/>
                  </a:lnTo>
                  <a:lnTo>
                    <a:pt x="141" y="1308"/>
                  </a:lnTo>
                  <a:lnTo>
                    <a:pt x="134" y="1323"/>
                  </a:lnTo>
                  <a:lnTo>
                    <a:pt x="120" y="1338"/>
                  </a:lnTo>
                  <a:lnTo>
                    <a:pt x="113" y="1354"/>
                  </a:lnTo>
                  <a:lnTo>
                    <a:pt x="92" y="1362"/>
                  </a:lnTo>
                  <a:lnTo>
                    <a:pt x="113" y="1369"/>
                  </a:lnTo>
                  <a:lnTo>
                    <a:pt x="148" y="1369"/>
                  </a:lnTo>
                  <a:lnTo>
                    <a:pt x="212" y="1354"/>
                  </a:lnTo>
                  <a:lnTo>
                    <a:pt x="269" y="1308"/>
                  </a:lnTo>
                  <a:lnTo>
                    <a:pt x="311" y="1246"/>
                  </a:lnTo>
                  <a:lnTo>
                    <a:pt x="340" y="1161"/>
                  </a:lnTo>
                  <a:lnTo>
                    <a:pt x="340" y="1154"/>
                  </a:lnTo>
                  <a:lnTo>
                    <a:pt x="489" y="531"/>
                  </a:lnTo>
                  <a:lnTo>
                    <a:pt x="489" y="454"/>
                  </a:lnTo>
                  <a:lnTo>
                    <a:pt x="482" y="431"/>
                  </a:lnTo>
                  <a:lnTo>
                    <a:pt x="475" y="415"/>
                  </a:lnTo>
                  <a:lnTo>
                    <a:pt x="460" y="400"/>
                  </a:lnTo>
                  <a:lnTo>
                    <a:pt x="439" y="400"/>
                  </a:lnTo>
                  <a:lnTo>
                    <a:pt x="375" y="415"/>
                  </a:lnTo>
                  <a:lnTo>
                    <a:pt x="319" y="469"/>
                  </a:lnTo>
                  <a:lnTo>
                    <a:pt x="269" y="531"/>
                  </a:lnTo>
                  <a:lnTo>
                    <a:pt x="233" y="600"/>
                  </a:lnTo>
                  <a:lnTo>
                    <a:pt x="219" y="631"/>
                  </a:lnTo>
                  <a:lnTo>
                    <a:pt x="191" y="631"/>
                  </a:lnTo>
                  <a:lnTo>
                    <a:pt x="177" y="615"/>
                  </a:lnTo>
                  <a:lnTo>
                    <a:pt x="177" y="608"/>
                  </a:lnTo>
                  <a:lnTo>
                    <a:pt x="184" y="585"/>
                  </a:lnTo>
                  <a:lnTo>
                    <a:pt x="205" y="531"/>
                  </a:lnTo>
                  <a:lnTo>
                    <a:pt x="248" y="477"/>
                  </a:lnTo>
                  <a:lnTo>
                    <a:pt x="297" y="423"/>
                  </a:lnTo>
                  <a:lnTo>
                    <a:pt x="361" y="377"/>
                  </a:lnTo>
                  <a:lnTo>
                    <a:pt x="439" y="361"/>
                  </a:lnTo>
                  <a:close/>
                  <a:moveTo>
                    <a:pt x="602" y="0"/>
                  </a:moveTo>
                  <a:lnTo>
                    <a:pt x="623" y="0"/>
                  </a:lnTo>
                  <a:lnTo>
                    <a:pt x="645" y="15"/>
                  </a:lnTo>
                  <a:lnTo>
                    <a:pt x="659" y="23"/>
                  </a:lnTo>
                  <a:lnTo>
                    <a:pt x="666" y="46"/>
                  </a:lnTo>
                  <a:lnTo>
                    <a:pt x="666" y="62"/>
                  </a:lnTo>
                  <a:lnTo>
                    <a:pt x="659" y="92"/>
                  </a:lnTo>
                  <a:lnTo>
                    <a:pt x="652" y="115"/>
                  </a:lnTo>
                  <a:lnTo>
                    <a:pt x="631" y="138"/>
                  </a:lnTo>
                  <a:lnTo>
                    <a:pt x="609" y="146"/>
                  </a:lnTo>
                  <a:lnTo>
                    <a:pt x="581" y="154"/>
                  </a:lnTo>
                  <a:lnTo>
                    <a:pt x="560" y="154"/>
                  </a:lnTo>
                  <a:lnTo>
                    <a:pt x="545" y="146"/>
                  </a:lnTo>
                  <a:lnTo>
                    <a:pt x="531" y="131"/>
                  </a:lnTo>
                  <a:lnTo>
                    <a:pt x="517" y="100"/>
                  </a:lnTo>
                  <a:lnTo>
                    <a:pt x="517" y="85"/>
                  </a:lnTo>
                  <a:lnTo>
                    <a:pt x="531" y="38"/>
                  </a:lnTo>
                  <a:lnTo>
                    <a:pt x="553" y="15"/>
                  </a:lnTo>
                  <a:lnTo>
                    <a:pt x="574" y="8"/>
                  </a:lnTo>
                  <a:lnTo>
                    <a:pt x="6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47"/>
            <p:cNvSpPr>
              <a:spLocks/>
            </p:cNvSpPr>
            <p:nvPr/>
          </p:nvSpPr>
          <p:spPr bwMode="auto">
            <a:xfrm>
              <a:off x="18957" y="4702"/>
              <a:ext cx="291" cy="592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242" y="0"/>
                </a:cxn>
                <a:cxn ang="0">
                  <a:pos x="263" y="8"/>
                </a:cxn>
                <a:cxn ang="0">
                  <a:pos x="277" y="23"/>
                </a:cxn>
                <a:cxn ang="0">
                  <a:pos x="291" y="69"/>
                </a:cxn>
                <a:cxn ang="0">
                  <a:pos x="291" y="92"/>
                </a:cxn>
                <a:cxn ang="0">
                  <a:pos x="284" y="100"/>
                </a:cxn>
                <a:cxn ang="0">
                  <a:pos x="284" y="108"/>
                </a:cxn>
                <a:cxn ang="0">
                  <a:pos x="64" y="577"/>
                </a:cxn>
                <a:cxn ang="0">
                  <a:pos x="57" y="585"/>
                </a:cxn>
                <a:cxn ang="0">
                  <a:pos x="57" y="592"/>
                </a:cxn>
                <a:cxn ang="0">
                  <a:pos x="43" y="592"/>
                </a:cxn>
                <a:cxn ang="0">
                  <a:pos x="15" y="577"/>
                </a:cxn>
                <a:cxn ang="0">
                  <a:pos x="0" y="561"/>
                </a:cxn>
                <a:cxn ang="0">
                  <a:pos x="0" y="546"/>
                </a:cxn>
                <a:cxn ang="0">
                  <a:pos x="164" y="54"/>
                </a:cxn>
                <a:cxn ang="0">
                  <a:pos x="171" y="46"/>
                </a:cxn>
                <a:cxn ang="0">
                  <a:pos x="171" y="31"/>
                </a:cxn>
                <a:cxn ang="0">
                  <a:pos x="185" y="23"/>
                </a:cxn>
                <a:cxn ang="0">
                  <a:pos x="192" y="8"/>
                </a:cxn>
                <a:cxn ang="0">
                  <a:pos x="206" y="0"/>
                </a:cxn>
              </a:cxnLst>
              <a:rect l="0" t="0" r="r" b="b"/>
              <a:pathLst>
                <a:path w="291" h="592">
                  <a:moveTo>
                    <a:pt x="206" y="0"/>
                  </a:moveTo>
                  <a:lnTo>
                    <a:pt x="242" y="0"/>
                  </a:lnTo>
                  <a:lnTo>
                    <a:pt x="263" y="8"/>
                  </a:lnTo>
                  <a:lnTo>
                    <a:pt x="277" y="23"/>
                  </a:lnTo>
                  <a:lnTo>
                    <a:pt x="291" y="69"/>
                  </a:lnTo>
                  <a:lnTo>
                    <a:pt x="291" y="92"/>
                  </a:lnTo>
                  <a:lnTo>
                    <a:pt x="284" y="100"/>
                  </a:lnTo>
                  <a:lnTo>
                    <a:pt x="284" y="108"/>
                  </a:lnTo>
                  <a:lnTo>
                    <a:pt x="64" y="577"/>
                  </a:lnTo>
                  <a:lnTo>
                    <a:pt x="57" y="585"/>
                  </a:lnTo>
                  <a:lnTo>
                    <a:pt x="57" y="592"/>
                  </a:lnTo>
                  <a:lnTo>
                    <a:pt x="43" y="592"/>
                  </a:lnTo>
                  <a:lnTo>
                    <a:pt x="15" y="577"/>
                  </a:lnTo>
                  <a:lnTo>
                    <a:pt x="0" y="561"/>
                  </a:lnTo>
                  <a:lnTo>
                    <a:pt x="0" y="546"/>
                  </a:lnTo>
                  <a:lnTo>
                    <a:pt x="164" y="54"/>
                  </a:lnTo>
                  <a:lnTo>
                    <a:pt x="171" y="46"/>
                  </a:lnTo>
                  <a:lnTo>
                    <a:pt x="171" y="31"/>
                  </a:lnTo>
                  <a:lnTo>
                    <a:pt x="185" y="23"/>
                  </a:lnTo>
                  <a:lnTo>
                    <a:pt x="192" y="8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48"/>
            <p:cNvSpPr>
              <a:spLocks/>
            </p:cNvSpPr>
            <p:nvPr/>
          </p:nvSpPr>
          <p:spPr bwMode="auto">
            <a:xfrm>
              <a:off x="19730" y="3710"/>
              <a:ext cx="759" cy="231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192" y="23"/>
                </a:cxn>
                <a:cxn ang="0">
                  <a:pos x="348" y="92"/>
                </a:cxn>
                <a:cxn ang="0">
                  <a:pos x="433" y="223"/>
                </a:cxn>
                <a:cxn ang="0">
                  <a:pos x="447" y="907"/>
                </a:cxn>
                <a:cxn ang="0">
                  <a:pos x="454" y="930"/>
                </a:cxn>
                <a:cxn ang="0">
                  <a:pos x="546" y="1077"/>
                </a:cxn>
                <a:cxn ang="0">
                  <a:pos x="723" y="1138"/>
                </a:cxn>
                <a:cxn ang="0">
                  <a:pos x="759" y="1146"/>
                </a:cxn>
                <a:cxn ang="0">
                  <a:pos x="745" y="1184"/>
                </a:cxn>
                <a:cxn ang="0">
                  <a:pos x="610" y="1207"/>
                </a:cxn>
                <a:cxn ang="0">
                  <a:pos x="489" y="1315"/>
                </a:cxn>
                <a:cxn ang="0">
                  <a:pos x="454" y="1430"/>
                </a:cxn>
                <a:cxn ang="0">
                  <a:pos x="440" y="2107"/>
                </a:cxn>
                <a:cxn ang="0">
                  <a:pos x="326" y="2238"/>
                </a:cxn>
                <a:cxn ang="0">
                  <a:pos x="149" y="2307"/>
                </a:cxn>
                <a:cxn ang="0">
                  <a:pos x="29" y="2315"/>
                </a:cxn>
                <a:cxn ang="0">
                  <a:pos x="7" y="2300"/>
                </a:cxn>
                <a:cxn ang="0">
                  <a:pos x="14" y="2269"/>
                </a:cxn>
                <a:cxn ang="0">
                  <a:pos x="128" y="2254"/>
                </a:cxn>
                <a:cxn ang="0">
                  <a:pos x="263" y="2169"/>
                </a:cxn>
                <a:cxn ang="0">
                  <a:pos x="312" y="2061"/>
                </a:cxn>
                <a:cxn ang="0">
                  <a:pos x="319" y="1438"/>
                </a:cxn>
                <a:cxn ang="0">
                  <a:pos x="355" y="1292"/>
                </a:cxn>
                <a:cxn ang="0">
                  <a:pos x="475" y="1184"/>
                </a:cxn>
                <a:cxn ang="0">
                  <a:pos x="504" y="1123"/>
                </a:cxn>
                <a:cxn ang="0">
                  <a:pos x="397" y="1054"/>
                </a:cxn>
                <a:cxn ang="0">
                  <a:pos x="326" y="961"/>
                </a:cxn>
                <a:cxn ang="0">
                  <a:pos x="312" y="269"/>
                </a:cxn>
                <a:cxn ang="0">
                  <a:pos x="305" y="246"/>
                </a:cxn>
                <a:cxn ang="0">
                  <a:pos x="213" y="107"/>
                </a:cxn>
                <a:cxn ang="0">
                  <a:pos x="36" y="46"/>
                </a:cxn>
                <a:cxn ang="0">
                  <a:pos x="0" y="38"/>
                </a:cxn>
                <a:cxn ang="0">
                  <a:pos x="7" y="7"/>
                </a:cxn>
              </a:cxnLst>
              <a:rect l="0" t="0" r="r" b="b"/>
              <a:pathLst>
                <a:path w="759" h="2315">
                  <a:moveTo>
                    <a:pt x="22" y="0"/>
                  </a:moveTo>
                  <a:lnTo>
                    <a:pt x="43" y="0"/>
                  </a:lnTo>
                  <a:lnTo>
                    <a:pt x="107" y="7"/>
                  </a:lnTo>
                  <a:lnTo>
                    <a:pt x="192" y="23"/>
                  </a:lnTo>
                  <a:lnTo>
                    <a:pt x="277" y="46"/>
                  </a:lnTo>
                  <a:lnTo>
                    <a:pt x="348" y="92"/>
                  </a:lnTo>
                  <a:lnTo>
                    <a:pt x="404" y="161"/>
                  </a:lnTo>
                  <a:lnTo>
                    <a:pt x="433" y="223"/>
                  </a:lnTo>
                  <a:lnTo>
                    <a:pt x="447" y="284"/>
                  </a:lnTo>
                  <a:lnTo>
                    <a:pt x="447" y="907"/>
                  </a:lnTo>
                  <a:lnTo>
                    <a:pt x="454" y="923"/>
                  </a:lnTo>
                  <a:lnTo>
                    <a:pt x="454" y="930"/>
                  </a:lnTo>
                  <a:lnTo>
                    <a:pt x="482" y="1007"/>
                  </a:lnTo>
                  <a:lnTo>
                    <a:pt x="546" y="1077"/>
                  </a:lnTo>
                  <a:lnTo>
                    <a:pt x="624" y="1115"/>
                  </a:lnTo>
                  <a:lnTo>
                    <a:pt x="723" y="1138"/>
                  </a:lnTo>
                  <a:lnTo>
                    <a:pt x="752" y="1138"/>
                  </a:lnTo>
                  <a:lnTo>
                    <a:pt x="759" y="1146"/>
                  </a:lnTo>
                  <a:lnTo>
                    <a:pt x="759" y="1169"/>
                  </a:lnTo>
                  <a:lnTo>
                    <a:pt x="745" y="1184"/>
                  </a:lnTo>
                  <a:lnTo>
                    <a:pt x="681" y="1184"/>
                  </a:lnTo>
                  <a:lnTo>
                    <a:pt x="610" y="1207"/>
                  </a:lnTo>
                  <a:lnTo>
                    <a:pt x="539" y="1253"/>
                  </a:lnTo>
                  <a:lnTo>
                    <a:pt x="489" y="1315"/>
                  </a:lnTo>
                  <a:lnTo>
                    <a:pt x="468" y="1369"/>
                  </a:lnTo>
                  <a:lnTo>
                    <a:pt x="454" y="1430"/>
                  </a:lnTo>
                  <a:lnTo>
                    <a:pt x="454" y="2023"/>
                  </a:lnTo>
                  <a:lnTo>
                    <a:pt x="440" y="2107"/>
                  </a:lnTo>
                  <a:lnTo>
                    <a:pt x="397" y="2177"/>
                  </a:lnTo>
                  <a:lnTo>
                    <a:pt x="326" y="2238"/>
                  </a:lnTo>
                  <a:lnTo>
                    <a:pt x="248" y="2277"/>
                  </a:lnTo>
                  <a:lnTo>
                    <a:pt x="149" y="2307"/>
                  </a:lnTo>
                  <a:lnTo>
                    <a:pt x="50" y="2315"/>
                  </a:lnTo>
                  <a:lnTo>
                    <a:pt x="29" y="2315"/>
                  </a:lnTo>
                  <a:lnTo>
                    <a:pt x="14" y="2307"/>
                  </a:lnTo>
                  <a:lnTo>
                    <a:pt x="7" y="2300"/>
                  </a:lnTo>
                  <a:lnTo>
                    <a:pt x="7" y="2277"/>
                  </a:lnTo>
                  <a:lnTo>
                    <a:pt x="14" y="2269"/>
                  </a:lnTo>
                  <a:lnTo>
                    <a:pt x="29" y="2269"/>
                  </a:lnTo>
                  <a:lnTo>
                    <a:pt x="128" y="2254"/>
                  </a:lnTo>
                  <a:lnTo>
                    <a:pt x="206" y="2215"/>
                  </a:lnTo>
                  <a:lnTo>
                    <a:pt x="263" y="2169"/>
                  </a:lnTo>
                  <a:lnTo>
                    <a:pt x="298" y="2115"/>
                  </a:lnTo>
                  <a:lnTo>
                    <a:pt x="312" y="2061"/>
                  </a:lnTo>
                  <a:lnTo>
                    <a:pt x="319" y="2007"/>
                  </a:lnTo>
                  <a:lnTo>
                    <a:pt x="319" y="1438"/>
                  </a:lnTo>
                  <a:lnTo>
                    <a:pt x="326" y="1361"/>
                  </a:lnTo>
                  <a:lnTo>
                    <a:pt x="355" y="1292"/>
                  </a:lnTo>
                  <a:lnTo>
                    <a:pt x="404" y="1238"/>
                  </a:lnTo>
                  <a:lnTo>
                    <a:pt x="475" y="1184"/>
                  </a:lnTo>
                  <a:lnTo>
                    <a:pt x="567" y="1146"/>
                  </a:lnTo>
                  <a:lnTo>
                    <a:pt x="504" y="1123"/>
                  </a:lnTo>
                  <a:lnTo>
                    <a:pt x="447" y="1100"/>
                  </a:lnTo>
                  <a:lnTo>
                    <a:pt x="397" y="1054"/>
                  </a:lnTo>
                  <a:lnTo>
                    <a:pt x="355" y="1007"/>
                  </a:lnTo>
                  <a:lnTo>
                    <a:pt x="326" y="961"/>
                  </a:lnTo>
                  <a:lnTo>
                    <a:pt x="312" y="907"/>
                  </a:lnTo>
                  <a:lnTo>
                    <a:pt x="312" y="269"/>
                  </a:lnTo>
                  <a:lnTo>
                    <a:pt x="305" y="253"/>
                  </a:lnTo>
                  <a:lnTo>
                    <a:pt x="305" y="246"/>
                  </a:lnTo>
                  <a:lnTo>
                    <a:pt x="270" y="169"/>
                  </a:lnTo>
                  <a:lnTo>
                    <a:pt x="213" y="107"/>
                  </a:lnTo>
                  <a:lnTo>
                    <a:pt x="128" y="61"/>
                  </a:lnTo>
                  <a:lnTo>
                    <a:pt x="36" y="46"/>
                  </a:lnTo>
                  <a:lnTo>
                    <a:pt x="7" y="46"/>
                  </a:lnTo>
                  <a:lnTo>
                    <a:pt x="0" y="38"/>
                  </a:lnTo>
                  <a:lnTo>
                    <a:pt x="0" y="15"/>
                  </a:lnTo>
                  <a:lnTo>
                    <a:pt x="7" y="7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49"/>
            <p:cNvSpPr>
              <a:spLocks noEditPoints="1"/>
            </p:cNvSpPr>
            <p:nvPr/>
          </p:nvSpPr>
          <p:spPr bwMode="auto">
            <a:xfrm>
              <a:off x="20850" y="4456"/>
              <a:ext cx="234" cy="1438"/>
            </a:xfrm>
            <a:custGeom>
              <a:avLst/>
              <a:gdLst/>
              <a:ahLst/>
              <a:cxnLst>
                <a:cxn ang="0">
                  <a:pos x="114" y="746"/>
                </a:cxn>
                <a:cxn ang="0">
                  <a:pos x="163" y="761"/>
                </a:cxn>
                <a:cxn ang="0">
                  <a:pos x="199" y="792"/>
                </a:cxn>
                <a:cxn ang="0">
                  <a:pos x="220" y="838"/>
                </a:cxn>
                <a:cxn ang="0">
                  <a:pos x="234" y="946"/>
                </a:cxn>
                <a:cxn ang="0">
                  <a:pos x="234" y="984"/>
                </a:cxn>
                <a:cxn ang="0">
                  <a:pos x="220" y="1115"/>
                </a:cxn>
                <a:cxn ang="0">
                  <a:pos x="192" y="1223"/>
                </a:cxn>
                <a:cxn ang="0">
                  <a:pos x="156" y="1315"/>
                </a:cxn>
                <a:cxn ang="0">
                  <a:pos x="114" y="1377"/>
                </a:cxn>
                <a:cxn ang="0">
                  <a:pos x="78" y="1423"/>
                </a:cxn>
                <a:cxn ang="0">
                  <a:pos x="57" y="1438"/>
                </a:cxn>
                <a:cxn ang="0">
                  <a:pos x="43" y="1438"/>
                </a:cxn>
                <a:cxn ang="0">
                  <a:pos x="36" y="1431"/>
                </a:cxn>
                <a:cxn ang="0">
                  <a:pos x="36" y="1407"/>
                </a:cxn>
                <a:cxn ang="0">
                  <a:pos x="43" y="1400"/>
                </a:cxn>
                <a:cxn ang="0">
                  <a:pos x="50" y="1384"/>
                </a:cxn>
                <a:cxn ang="0">
                  <a:pos x="128" y="1261"/>
                </a:cxn>
                <a:cxn ang="0">
                  <a:pos x="171" y="1138"/>
                </a:cxn>
                <a:cxn ang="0">
                  <a:pos x="185" y="1038"/>
                </a:cxn>
                <a:cxn ang="0">
                  <a:pos x="185" y="969"/>
                </a:cxn>
                <a:cxn ang="0">
                  <a:pos x="163" y="984"/>
                </a:cxn>
                <a:cxn ang="0">
                  <a:pos x="142" y="992"/>
                </a:cxn>
                <a:cxn ang="0">
                  <a:pos x="114" y="992"/>
                </a:cxn>
                <a:cxn ang="0">
                  <a:pos x="64" y="984"/>
                </a:cxn>
                <a:cxn ang="0">
                  <a:pos x="29" y="954"/>
                </a:cxn>
                <a:cxn ang="0">
                  <a:pos x="8" y="915"/>
                </a:cxn>
                <a:cxn ang="0">
                  <a:pos x="0" y="869"/>
                </a:cxn>
                <a:cxn ang="0">
                  <a:pos x="8" y="823"/>
                </a:cxn>
                <a:cxn ang="0">
                  <a:pos x="29" y="784"/>
                </a:cxn>
                <a:cxn ang="0">
                  <a:pos x="64" y="754"/>
                </a:cxn>
                <a:cxn ang="0">
                  <a:pos x="114" y="746"/>
                </a:cxn>
                <a:cxn ang="0">
                  <a:pos x="114" y="0"/>
                </a:cxn>
                <a:cxn ang="0">
                  <a:pos x="171" y="15"/>
                </a:cxn>
                <a:cxn ang="0">
                  <a:pos x="213" y="61"/>
                </a:cxn>
                <a:cxn ang="0">
                  <a:pos x="227" y="123"/>
                </a:cxn>
                <a:cxn ang="0">
                  <a:pos x="213" y="184"/>
                </a:cxn>
                <a:cxn ang="0">
                  <a:pos x="171" y="231"/>
                </a:cxn>
                <a:cxn ang="0">
                  <a:pos x="114" y="246"/>
                </a:cxn>
                <a:cxn ang="0">
                  <a:pos x="57" y="231"/>
                </a:cxn>
                <a:cxn ang="0">
                  <a:pos x="15" y="184"/>
                </a:cxn>
                <a:cxn ang="0">
                  <a:pos x="0" y="123"/>
                </a:cxn>
                <a:cxn ang="0">
                  <a:pos x="15" y="61"/>
                </a:cxn>
                <a:cxn ang="0">
                  <a:pos x="57" y="15"/>
                </a:cxn>
                <a:cxn ang="0">
                  <a:pos x="114" y="0"/>
                </a:cxn>
              </a:cxnLst>
              <a:rect l="0" t="0" r="r" b="b"/>
              <a:pathLst>
                <a:path w="234" h="1438">
                  <a:moveTo>
                    <a:pt x="114" y="746"/>
                  </a:moveTo>
                  <a:lnTo>
                    <a:pt x="163" y="761"/>
                  </a:lnTo>
                  <a:lnTo>
                    <a:pt x="199" y="792"/>
                  </a:lnTo>
                  <a:lnTo>
                    <a:pt x="220" y="838"/>
                  </a:lnTo>
                  <a:lnTo>
                    <a:pt x="234" y="946"/>
                  </a:lnTo>
                  <a:lnTo>
                    <a:pt x="234" y="984"/>
                  </a:lnTo>
                  <a:lnTo>
                    <a:pt x="220" y="1115"/>
                  </a:lnTo>
                  <a:lnTo>
                    <a:pt x="192" y="1223"/>
                  </a:lnTo>
                  <a:lnTo>
                    <a:pt x="156" y="1315"/>
                  </a:lnTo>
                  <a:lnTo>
                    <a:pt x="114" y="1377"/>
                  </a:lnTo>
                  <a:lnTo>
                    <a:pt x="78" y="1423"/>
                  </a:lnTo>
                  <a:lnTo>
                    <a:pt x="57" y="1438"/>
                  </a:lnTo>
                  <a:lnTo>
                    <a:pt x="43" y="1438"/>
                  </a:lnTo>
                  <a:lnTo>
                    <a:pt x="36" y="1431"/>
                  </a:lnTo>
                  <a:lnTo>
                    <a:pt x="36" y="1407"/>
                  </a:lnTo>
                  <a:lnTo>
                    <a:pt x="43" y="1400"/>
                  </a:lnTo>
                  <a:lnTo>
                    <a:pt x="50" y="1384"/>
                  </a:lnTo>
                  <a:lnTo>
                    <a:pt x="128" y="1261"/>
                  </a:lnTo>
                  <a:lnTo>
                    <a:pt x="171" y="1138"/>
                  </a:lnTo>
                  <a:lnTo>
                    <a:pt x="185" y="1038"/>
                  </a:lnTo>
                  <a:lnTo>
                    <a:pt x="185" y="969"/>
                  </a:lnTo>
                  <a:lnTo>
                    <a:pt x="163" y="984"/>
                  </a:lnTo>
                  <a:lnTo>
                    <a:pt x="142" y="992"/>
                  </a:lnTo>
                  <a:lnTo>
                    <a:pt x="114" y="992"/>
                  </a:lnTo>
                  <a:lnTo>
                    <a:pt x="64" y="984"/>
                  </a:lnTo>
                  <a:lnTo>
                    <a:pt x="29" y="954"/>
                  </a:lnTo>
                  <a:lnTo>
                    <a:pt x="8" y="915"/>
                  </a:lnTo>
                  <a:lnTo>
                    <a:pt x="0" y="869"/>
                  </a:lnTo>
                  <a:lnTo>
                    <a:pt x="8" y="823"/>
                  </a:lnTo>
                  <a:lnTo>
                    <a:pt x="29" y="784"/>
                  </a:lnTo>
                  <a:lnTo>
                    <a:pt x="64" y="754"/>
                  </a:lnTo>
                  <a:lnTo>
                    <a:pt x="114" y="746"/>
                  </a:lnTo>
                  <a:close/>
                  <a:moveTo>
                    <a:pt x="114" y="0"/>
                  </a:moveTo>
                  <a:lnTo>
                    <a:pt x="171" y="15"/>
                  </a:lnTo>
                  <a:lnTo>
                    <a:pt x="213" y="61"/>
                  </a:lnTo>
                  <a:lnTo>
                    <a:pt x="227" y="123"/>
                  </a:lnTo>
                  <a:lnTo>
                    <a:pt x="213" y="184"/>
                  </a:lnTo>
                  <a:lnTo>
                    <a:pt x="171" y="231"/>
                  </a:lnTo>
                  <a:lnTo>
                    <a:pt x="114" y="246"/>
                  </a:lnTo>
                  <a:lnTo>
                    <a:pt x="57" y="231"/>
                  </a:lnTo>
                  <a:lnTo>
                    <a:pt x="15" y="184"/>
                  </a:lnTo>
                  <a:lnTo>
                    <a:pt x="0" y="123"/>
                  </a:lnTo>
                  <a:lnTo>
                    <a:pt x="15" y="61"/>
                  </a:lnTo>
                  <a:lnTo>
                    <a:pt x="57" y="15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0"/>
            <p:cNvSpPr>
              <a:spLocks noEditPoints="1"/>
            </p:cNvSpPr>
            <p:nvPr/>
          </p:nvSpPr>
          <p:spPr bwMode="auto">
            <a:xfrm>
              <a:off x="21673" y="3871"/>
              <a:ext cx="1297" cy="1592"/>
            </a:xfrm>
            <a:custGeom>
              <a:avLst/>
              <a:gdLst/>
              <a:ahLst/>
              <a:cxnLst>
                <a:cxn ang="0">
                  <a:pos x="1120" y="1439"/>
                </a:cxn>
                <a:cxn ang="0">
                  <a:pos x="1177" y="1500"/>
                </a:cxn>
                <a:cxn ang="0">
                  <a:pos x="1198" y="1385"/>
                </a:cxn>
                <a:cxn ang="0">
                  <a:pos x="914" y="77"/>
                </a:cxn>
                <a:cxn ang="0">
                  <a:pos x="326" y="1500"/>
                </a:cxn>
                <a:cxn ang="0">
                  <a:pos x="914" y="77"/>
                </a:cxn>
                <a:cxn ang="0">
                  <a:pos x="184" y="177"/>
                </a:cxn>
                <a:cxn ang="0">
                  <a:pos x="305" y="77"/>
                </a:cxn>
                <a:cxn ang="0">
                  <a:pos x="135" y="0"/>
                </a:cxn>
                <a:cxn ang="0">
                  <a:pos x="1212" y="8"/>
                </a:cxn>
                <a:cxn ang="0">
                  <a:pos x="1233" y="23"/>
                </a:cxn>
                <a:cxn ang="0">
                  <a:pos x="1226" y="62"/>
                </a:cxn>
                <a:cxn ang="0">
                  <a:pos x="1219" y="85"/>
                </a:cxn>
                <a:cxn ang="0">
                  <a:pos x="716" y="1508"/>
                </a:cxn>
                <a:cxn ang="0">
                  <a:pos x="943" y="1462"/>
                </a:cxn>
                <a:cxn ang="0">
                  <a:pos x="1099" y="1339"/>
                </a:cxn>
                <a:cxn ang="0">
                  <a:pos x="1198" y="1185"/>
                </a:cxn>
                <a:cxn ang="0">
                  <a:pos x="1226" y="1069"/>
                </a:cxn>
                <a:cxn ang="0">
                  <a:pos x="1248" y="1031"/>
                </a:cxn>
                <a:cxn ang="0">
                  <a:pos x="1283" y="1039"/>
                </a:cxn>
                <a:cxn ang="0">
                  <a:pos x="1297" y="1069"/>
                </a:cxn>
                <a:cxn ang="0">
                  <a:pos x="1241" y="1554"/>
                </a:cxn>
                <a:cxn ang="0">
                  <a:pos x="1212" y="1592"/>
                </a:cxn>
                <a:cxn ang="0">
                  <a:pos x="21" y="1585"/>
                </a:cxn>
                <a:cxn ang="0">
                  <a:pos x="0" y="1569"/>
                </a:cxn>
                <a:cxn ang="0">
                  <a:pos x="7" y="1539"/>
                </a:cxn>
                <a:cxn ang="0">
                  <a:pos x="822" y="92"/>
                </a:cxn>
                <a:cxn ang="0">
                  <a:pos x="496" y="108"/>
                </a:cxn>
                <a:cxn ang="0">
                  <a:pos x="305" y="185"/>
                </a:cxn>
                <a:cxn ang="0">
                  <a:pos x="184" y="316"/>
                </a:cxn>
                <a:cxn ang="0">
                  <a:pos x="149" y="431"/>
                </a:cxn>
                <a:cxn ang="0">
                  <a:pos x="135" y="454"/>
                </a:cxn>
                <a:cxn ang="0">
                  <a:pos x="99" y="462"/>
                </a:cxn>
                <a:cxn ang="0">
                  <a:pos x="71" y="416"/>
                </a:cxn>
                <a:cxn ang="0">
                  <a:pos x="106" y="69"/>
                </a:cxn>
                <a:cxn ang="0">
                  <a:pos x="120" y="8"/>
                </a:cxn>
              </a:cxnLst>
              <a:rect l="0" t="0" r="r" b="b"/>
              <a:pathLst>
                <a:path w="1297" h="1592">
                  <a:moveTo>
                    <a:pt x="1198" y="1346"/>
                  </a:moveTo>
                  <a:lnTo>
                    <a:pt x="1120" y="1439"/>
                  </a:lnTo>
                  <a:lnTo>
                    <a:pt x="1035" y="1500"/>
                  </a:lnTo>
                  <a:lnTo>
                    <a:pt x="1177" y="1500"/>
                  </a:lnTo>
                  <a:lnTo>
                    <a:pt x="1191" y="1431"/>
                  </a:lnTo>
                  <a:lnTo>
                    <a:pt x="1198" y="1385"/>
                  </a:lnTo>
                  <a:lnTo>
                    <a:pt x="1198" y="1346"/>
                  </a:lnTo>
                  <a:close/>
                  <a:moveTo>
                    <a:pt x="914" y="77"/>
                  </a:moveTo>
                  <a:lnTo>
                    <a:pt x="106" y="1500"/>
                  </a:lnTo>
                  <a:lnTo>
                    <a:pt x="326" y="1500"/>
                  </a:lnTo>
                  <a:lnTo>
                    <a:pt x="1134" y="77"/>
                  </a:lnTo>
                  <a:lnTo>
                    <a:pt x="914" y="77"/>
                  </a:lnTo>
                  <a:close/>
                  <a:moveTo>
                    <a:pt x="191" y="77"/>
                  </a:moveTo>
                  <a:lnTo>
                    <a:pt x="184" y="177"/>
                  </a:lnTo>
                  <a:lnTo>
                    <a:pt x="234" y="131"/>
                  </a:lnTo>
                  <a:lnTo>
                    <a:pt x="305" y="77"/>
                  </a:lnTo>
                  <a:lnTo>
                    <a:pt x="191" y="77"/>
                  </a:lnTo>
                  <a:close/>
                  <a:moveTo>
                    <a:pt x="135" y="0"/>
                  </a:moveTo>
                  <a:lnTo>
                    <a:pt x="1198" y="0"/>
                  </a:lnTo>
                  <a:lnTo>
                    <a:pt x="1212" y="8"/>
                  </a:lnTo>
                  <a:lnTo>
                    <a:pt x="1226" y="8"/>
                  </a:lnTo>
                  <a:lnTo>
                    <a:pt x="1233" y="23"/>
                  </a:lnTo>
                  <a:lnTo>
                    <a:pt x="1233" y="54"/>
                  </a:lnTo>
                  <a:lnTo>
                    <a:pt x="1226" y="62"/>
                  </a:lnTo>
                  <a:lnTo>
                    <a:pt x="1219" y="77"/>
                  </a:lnTo>
                  <a:lnTo>
                    <a:pt x="1219" y="85"/>
                  </a:lnTo>
                  <a:lnTo>
                    <a:pt x="411" y="1508"/>
                  </a:lnTo>
                  <a:lnTo>
                    <a:pt x="716" y="1508"/>
                  </a:lnTo>
                  <a:lnTo>
                    <a:pt x="836" y="1492"/>
                  </a:lnTo>
                  <a:lnTo>
                    <a:pt x="943" y="1462"/>
                  </a:lnTo>
                  <a:lnTo>
                    <a:pt x="1028" y="1408"/>
                  </a:lnTo>
                  <a:lnTo>
                    <a:pt x="1099" y="1339"/>
                  </a:lnTo>
                  <a:lnTo>
                    <a:pt x="1155" y="1262"/>
                  </a:lnTo>
                  <a:lnTo>
                    <a:pt x="1198" y="1185"/>
                  </a:lnTo>
                  <a:lnTo>
                    <a:pt x="1219" y="1100"/>
                  </a:lnTo>
                  <a:lnTo>
                    <a:pt x="1226" y="1069"/>
                  </a:lnTo>
                  <a:lnTo>
                    <a:pt x="1233" y="1046"/>
                  </a:lnTo>
                  <a:lnTo>
                    <a:pt x="1248" y="1031"/>
                  </a:lnTo>
                  <a:lnTo>
                    <a:pt x="1276" y="1031"/>
                  </a:lnTo>
                  <a:lnTo>
                    <a:pt x="1283" y="1039"/>
                  </a:lnTo>
                  <a:lnTo>
                    <a:pt x="1297" y="1046"/>
                  </a:lnTo>
                  <a:lnTo>
                    <a:pt x="1297" y="1069"/>
                  </a:lnTo>
                  <a:lnTo>
                    <a:pt x="1241" y="1523"/>
                  </a:lnTo>
                  <a:lnTo>
                    <a:pt x="1241" y="1554"/>
                  </a:lnTo>
                  <a:lnTo>
                    <a:pt x="1226" y="1585"/>
                  </a:lnTo>
                  <a:lnTo>
                    <a:pt x="1212" y="1592"/>
                  </a:lnTo>
                  <a:lnTo>
                    <a:pt x="35" y="1592"/>
                  </a:lnTo>
                  <a:lnTo>
                    <a:pt x="21" y="1585"/>
                  </a:lnTo>
                  <a:lnTo>
                    <a:pt x="7" y="1585"/>
                  </a:lnTo>
                  <a:lnTo>
                    <a:pt x="0" y="1569"/>
                  </a:lnTo>
                  <a:lnTo>
                    <a:pt x="0" y="1546"/>
                  </a:lnTo>
                  <a:lnTo>
                    <a:pt x="7" y="1539"/>
                  </a:lnTo>
                  <a:lnTo>
                    <a:pt x="21" y="1508"/>
                  </a:lnTo>
                  <a:lnTo>
                    <a:pt x="822" y="92"/>
                  </a:lnTo>
                  <a:lnTo>
                    <a:pt x="581" y="92"/>
                  </a:lnTo>
                  <a:lnTo>
                    <a:pt x="496" y="108"/>
                  </a:lnTo>
                  <a:lnTo>
                    <a:pt x="397" y="131"/>
                  </a:lnTo>
                  <a:lnTo>
                    <a:pt x="305" y="185"/>
                  </a:lnTo>
                  <a:lnTo>
                    <a:pt x="227" y="254"/>
                  </a:lnTo>
                  <a:lnTo>
                    <a:pt x="184" y="316"/>
                  </a:lnTo>
                  <a:lnTo>
                    <a:pt x="156" y="377"/>
                  </a:lnTo>
                  <a:lnTo>
                    <a:pt x="149" y="431"/>
                  </a:lnTo>
                  <a:lnTo>
                    <a:pt x="142" y="439"/>
                  </a:lnTo>
                  <a:lnTo>
                    <a:pt x="135" y="454"/>
                  </a:lnTo>
                  <a:lnTo>
                    <a:pt x="127" y="462"/>
                  </a:lnTo>
                  <a:lnTo>
                    <a:pt x="99" y="462"/>
                  </a:lnTo>
                  <a:lnTo>
                    <a:pt x="78" y="439"/>
                  </a:lnTo>
                  <a:lnTo>
                    <a:pt x="71" y="416"/>
                  </a:lnTo>
                  <a:lnTo>
                    <a:pt x="78" y="385"/>
                  </a:lnTo>
                  <a:lnTo>
                    <a:pt x="106" y="69"/>
                  </a:lnTo>
                  <a:lnTo>
                    <a:pt x="106" y="39"/>
                  </a:lnTo>
                  <a:lnTo>
                    <a:pt x="120" y="8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51"/>
            <p:cNvSpPr>
              <a:spLocks/>
            </p:cNvSpPr>
            <p:nvPr/>
          </p:nvSpPr>
          <p:spPr bwMode="auto">
            <a:xfrm>
              <a:off x="23162" y="3710"/>
              <a:ext cx="503" cy="230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" y="0"/>
                </a:cxn>
                <a:cxn ang="0">
                  <a:pos x="42" y="15"/>
                </a:cxn>
                <a:cxn ang="0">
                  <a:pos x="92" y="53"/>
                </a:cxn>
                <a:cxn ang="0">
                  <a:pos x="149" y="115"/>
                </a:cxn>
                <a:cxn ang="0">
                  <a:pos x="212" y="200"/>
                </a:cxn>
                <a:cxn ang="0">
                  <a:pos x="283" y="307"/>
                </a:cxn>
                <a:cxn ang="0">
                  <a:pos x="354" y="438"/>
                </a:cxn>
                <a:cxn ang="0">
                  <a:pos x="425" y="638"/>
                </a:cxn>
                <a:cxn ang="0">
                  <a:pos x="468" y="830"/>
                </a:cxn>
                <a:cxn ang="0">
                  <a:pos x="489" y="1007"/>
                </a:cxn>
                <a:cxn ang="0">
                  <a:pos x="496" y="1161"/>
                </a:cxn>
                <a:cxn ang="0">
                  <a:pos x="503" y="1146"/>
                </a:cxn>
                <a:cxn ang="0">
                  <a:pos x="496" y="1300"/>
                </a:cxn>
                <a:cxn ang="0">
                  <a:pos x="475" y="1477"/>
                </a:cxn>
                <a:cxn ang="0">
                  <a:pos x="432" y="1661"/>
                </a:cxn>
                <a:cxn ang="0">
                  <a:pos x="368" y="1853"/>
                </a:cxn>
                <a:cxn ang="0">
                  <a:pos x="297" y="1992"/>
                </a:cxn>
                <a:cxn ang="0">
                  <a:pos x="227" y="2107"/>
                </a:cxn>
                <a:cxn ang="0">
                  <a:pos x="156" y="2192"/>
                </a:cxn>
                <a:cxn ang="0">
                  <a:pos x="99" y="2254"/>
                </a:cxn>
                <a:cxn ang="0">
                  <a:pos x="49" y="2292"/>
                </a:cxn>
                <a:cxn ang="0">
                  <a:pos x="28" y="2307"/>
                </a:cxn>
                <a:cxn ang="0">
                  <a:pos x="21" y="2307"/>
                </a:cxn>
                <a:cxn ang="0">
                  <a:pos x="7" y="2292"/>
                </a:cxn>
                <a:cxn ang="0">
                  <a:pos x="7" y="2277"/>
                </a:cxn>
                <a:cxn ang="0">
                  <a:pos x="35" y="2246"/>
                </a:cxn>
                <a:cxn ang="0">
                  <a:pos x="149" y="2092"/>
                </a:cxn>
                <a:cxn ang="0">
                  <a:pos x="241" y="1923"/>
                </a:cxn>
                <a:cxn ang="0">
                  <a:pos x="305" y="1746"/>
                </a:cxn>
                <a:cxn ang="0">
                  <a:pos x="347" y="1553"/>
                </a:cxn>
                <a:cxn ang="0">
                  <a:pos x="368" y="1353"/>
                </a:cxn>
                <a:cxn ang="0">
                  <a:pos x="375" y="1154"/>
                </a:cxn>
                <a:cxn ang="0">
                  <a:pos x="361" y="884"/>
                </a:cxn>
                <a:cxn ang="0">
                  <a:pos x="319" y="638"/>
                </a:cxn>
                <a:cxn ang="0">
                  <a:pos x="255" y="415"/>
                </a:cxn>
                <a:cxn ang="0">
                  <a:pos x="156" y="230"/>
                </a:cxn>
                <a:cxn ang="0">
                  <a:pos x="42" y="77"/>
                </a:cxn>
                <a:cxn ang="0">
                  <a:pos x="14" y="46"/>
                </a:cxn>
                <a:cxn ang="0">
                  <a:pos x="7" y="30"/>
                </a:cxn>
                <a:cxn ang="0">
                  <a:pos x="0" y="23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503" h="2307">
                  <a:moveTo>
                    <a:pt x="7" y="0"/>
                  </a:moveTo>
                  <a:lnTo>
                    <a:pt x="21" y="0"/>
                  </a:lnTo>
                  <a:lnTo>
                    <a:pt x="42" y="15"/>
                  </a:lnTo>
                  <a:lnTo>
                    <a:pt x="92" y="53"/>
                  </a:lnTo>
                  <a:lnTo>
                    <a:pt x="149" y="115"/>
                  </a:lnTo>
                  <a:lnTo>
                    <a:pt x="212" y="200"/>
                  </a:lnTo>
                  <a:lnTo>
                    <a:pt x="283" y="307"/>
                  </a:lnTo>
                  <a:lnTo>
                    <a:pt x="354" y="438"/>
                  </a:lnTo>
                  <a:lnTo>
                    <a:pt x="425" y="638"/>
                  </a:lnTo>
                  <a:lnTo>
                    <a:pt x="468" y="830"/>
                  </a:lnTo>
                  <a:lnTo>
                    <a:pt x="489" y="1007"/>
                  </a:lnTo>
                  <a:lnTo>
                    <a:pt x="496" y="1161"/>
                  </a:lnTo>
                  <a:lnTo>
                    <a:pt x="503" y="1146"/>
                  </a:lnTo>
                  <a:lnTo>
                    <a:pt x="496" y="1300"/>
                  </a:lnTo>
                  <a:lnTo>
                    <a:pt x="475" y="1477"/>
                  </a:lnTo>
                  <a:lnTo>
                    <a:pt x="432" y="1661"/>
                  </a:lnTo>
                  <a:lnTo>
                    <a:pt x="368" y="1853"/>
                  </a:lnTo>
                  <a:lnTo>
                    <a:pt x="297" y="1992"/>
                  </a:lnTo>
                  <a:lnTo>
                    <a:pt x="227" y="2107"/>
                  </a:lnTo>
                  <a:lnTo>
                    <a:pt x="156" y="2192"/>
                  </a:lnTo>
                  <a:lnTo>
                    <a:pt x="99" y="2254"/>
                  </a:lnTo>
                  <a:lnTo>
                    <a:pt x="49" y="2292"/>
                  </a:lnTo>
                  <a:lnTo>
                    <a:pt x="28" y="2307"/>
                  </a:lnTo>
                  <a:lnTo>
                    <a:pt x="21" y="2307"/>
                  </a:lnTo>
                  <a:lnTo>
                    <a:pt x="7" y="2292"/>
                  </a:lnTo>
                  <a:lnTo>
                    <a:pt x="7" y="2277"/>
                  </a:lnTo>
                  <a:lnTo>
                    <a:pt x="35" y="2246"/>
                  </a:lnTo>
                  <a:lnTo>
                    <a:pt x="149" y="2092"/>
                  </a:lnTo>
                  <a:lnTo>
                    <a:pt x="241" y="1923"/>
                  </a:lnTo>
                  <a:lnTo>
                    <a:pt x="305" y="1746"/>
                  </a:lnTo>
                  <a:lnTo>
                    <a:pt x="347" y="1553"/>
                  </a:lnTo>
                  <a:lnTo>
                    <a:pt x="368" y="1353"/>
                  </a:lnTo>
                  <a:lnTo>
                    <a:pt x="375" y="1154"/>
                  </a:lnTo>
                  <a:lnTo>
                    <a:pt x="361" y="884"/>
                  </a:lnTo>
                  <a:lnTo>
                    <a:pt x="319" y="638"/>
                  </a:lnTo>
                  <a:lnTo>
                    <a:pt x="255" y="415"/>
                  </a:lnTo>
                  <a:lnTo>
                    <a:pt x="156" y="230"/>
                  </a:lnTo>
                  <a:lnTo>
                    <a:pt x="42" y="77"/>
                  </a:lnTo>
                  <a:lnTo>
                    <a:pt x="14" y="46"/>
                  </a:lnTo>
                  <a:lnTo>
                    <a:pt x="7" y="30"/>
                  </a:lnTo>
                  <a:lnTo>
                    <a:pt x="0" y="23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0" y="273771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UV: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81937" name="Group 17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7298755" y="3352190"/>
            <a:ext cx="1627978" cy="460678"/>
            <a:chOff x="4272" y="1898"/>
            <a:chExt cx="8294" cy="2347"/>
          </a:xfrm>
          <a:solidFill>
            <a:srgbClr val="0000FF"/>
          </a:solidFill>
        </p:grpSpPr>
        <p:sp>
          <p:nvSpPr>
            <p:cNvPr id="81939" name="Freeform 19"/>
            <p:cNvSpPr>
              <a:spLocks/>
            </p:cNvSpPr>
            <p:nvPr/>
          </p:nvSpPr>
          <p:spPr bwMode="auto">
            <a:xfrm>
              <a:off x="4272" y="1898"/>
              <a:ext cx="1316" cy="1542"/>
            </a:xfrm>
            <a:custGeom>
              <a:avLst/>
              <a:gdLst/>
              <a:ahLst/>
              <a:cxnLst>
                <a:cxn ang="0">
                  <a:pos x="437" y="0"/>
                </a:cxn>
                <a:cxn ang="0">
                  <a:pos x="540" y="3"/>
                </a:cxn>
                <a:cxn ang="0">
                  <a:pos x="644" y="8"/>
                </a:cxn>
                <a:cxn ang="0">
                  <a:pos x="785" y="5"/>
                </a:cxn>
                <a:cxn ang="0">
                  <a:pos x="912" y="3"/>
                </a:cxn>
                <a:cxn ang="0">
                  <a:pos x="1020" y="0"/>
                </a:cxn>
                <a:cxn ang="0">
                  <a:pos x="1033" y="3"/>
                </a:cxn>
                <a:cxn ang="0">
                  <a:pos x="1043" y="11"/>
                </a:cxn>
                <a:cxn ang="0">
                  <a:pos x="1045" y="26"/>
                </a:cxn>
                <a:cxn ang="0">
                  <a:pos x="1035" y="60"/>
                </a:cxn>
                <a:cxn ang="0">
                  <a:pos x="995" y="68"/>
                </a:cxn>
                <a:cxn ang="0">
                  <a:pos x="853" y="73"/>
                </a:cxn>
                <a:cxn ang="0">
                  <a:pos x="788" y="86"/>
                </a:cxn>
                <a:cxn ang="0">
                  <a:pos x="752" y="113"/>
                </a:cxn>
                <a:cxn ang="0">
                  <a:pos x="737" y="149"/>
                </a:cxn>
                <a:cxn ang="0">
                  <a:pos x="732" y="178"/>
                </a:cxn>
                <a:cxn ang="0">
                  <a:pos x="432" y="1422"/>
                </a:cxn>
                <a:cxn ang="0">
                  <a:pos x="427" y="1456"/>
                </a:cxn>
                <a:cxn ang="0">
                  <a:pos x="444" y="1469"/>
                </a:cxn>
                <a:cxn ang="0">
                  <a:pos x="707" y="1471"/>
                </a:cxn>
                <a:cxn ang="0">
                  <a:pos x="861" y="1453"/>
                </a:cxn>
                <a:cxn ang="0">
                  <a:pos x="982" y="1409"/>
                </a:cxn>
                <a:cxn ang="0">
                  <a:pos x="1073" y="1338"/>
                </a:cxn>
                <a:cxn ang="0">
                  <a:pos x="1144" y="1252"/>
                </a:cxn>
                <a:cxn ang="0">
                  <a:pos x="1197" y="1155"/>
                </a:cxn>
                <a:cxn ang="0">
                  <a:pos x="1255" y="1006"/>
                </a:cxn>
                <a:cxn ang="0">
                  <a:pos x="1273" y="970"/>
                </a:cxn>
                <a:cxn ang="0">
                  <a:pos x="1293" y="959"/>
                </a:cxn>
                <a:cxn ang="0">
                  <a:pos x="1306" y="962"/>
                </a:cxn>
                <a:cxn ang="0">
                  <a:pos x="1316" y="975"/>
                </a:cxn>
                <a:cxn ang="0">
                  <a:pos x="1313" y="998"/>
                </a:cxn>
                <a:cxn ang="0">
                  <a:pos x="1308" y="1017"/>
                </a:cxn>
                <a:cxn ang="0">
                  <a:pos x="1126" y="1526"/>
                </a:cxn>
                <a:cxn ang="0">
                  <a:pos x="1098" y="1542"/>
                </a:cxn>
                <a:cxn ang="0">
                  <a:pos x="15" y="1539"/>
                </a:cxn>
                <a:cxn ang="0">
                  <a:pos x="0" y="1516"/>
                </a:cxn>
                <a:cxn ang="0">
                  <a:pos x="10" y="1479"/>
                </a:cxn>
                <a:cxn ang="0">
                  <a:pos x="38" y="1469"/>
                </a:cxn>
                <a:cxn ang="0">
                  <a:pos x="159" y="1463"/>
                </a:cxn>
                <a:cxn ang="0">
                  <a:pos x="214" y="1448"/>
                </a:cxn>
                <a:cxn ang="0">
                  <a:pos x="242" y="1416"/>
                </a:cxn>
                <a:cxn ang="0">
                  <a:pos x="257" y="1362"/>
                </a:cxn>
                <a:cxn ang="0">
                  <a:pos x="553" y="131"/>
                </a:cxn>
                <a:cxn ang="0">
                  <a:pos x="558" y="110"/>
                </a:cxn>
                <a:cxn ang="0">
                  <a:pos x="543" y="81"/>
                </a:cxn>
                <a:cxn ang="0">
                  <a:pos x="500" y="73"/>
                </a:cxn>
                <a:cxn ang="0">
                  <a:pos x="444" y="66"/>
                </a:cxn>
                <a:cxn ang="0">
                  <a:pos x="368" y="63"/>
                </a:cxn>
                <a:cxn ang="0">
                  <a:pos x="356" y="42"/>
                </a:cxn>
                <a:cxn ang="0">
                  <a:pos x="366" y="8"/>
                </a:cxn>
                <a:cxn ang="0">
                  <a:pos x="386" y="0"/>
                </a:cxn>
              </a:cxnLst>
              <a:rect l="0" t="0" r="r" b="b"/>
              <a:pathLst>
                <a:path w="1316" h="1542">
                  <a:moveTo>
                    <a:pt x="386" y="0"/>
                  </a:moveTo>
                  <a:lnTo>
                    <a:pt x="437" y="0"/>
                  </a:lnTo>
                  <a:lnTo>
                    <a:pt x="485" y="3"/>
                  </a:lnTo>
                  <a:lnTo>
                    <a:pt x="540" y="3"/>
                  </a:lnTo>
                  <a:lnTo>
                    <a:pt x="596" y="5"/>
                  </a:lnTo>
                  <a:lnTo>
                    <a:pt x="644" y="8"/>
                  </a:lnTo>
                  <a:lnTo>
                    <a:pt x="730" y="8"/>
                  </a:lnTo>
                  <a:lnTo>
                    <a:pt x="785" y="5"/>
                  </a:lnTo>
                  <a:lnTo>
                    <a:pt x="848" y="3"/>
                  </a:lnTo>
                  <a:lnTo>
                    <a:pt x="912" y="3"/>
                  </a:lnTo>
                  <a:lnTo>
                    <a:pt x="967" y="0"/>
                  </a:lnTo>
                  <a:lnTo>
                    <a:pt x="1020" y="0"/>
                  </a:lnTo>
                  <a:lnTo>
                    <a:pt x="1028" y="3"/>
                  </a:lnTo>
                  <a:lnTo>
                    <a:pt x="1033" y="3"/>
                  </a:lnTo>
                  <a:lnTo>
                    <a:pt x="1038" y="5"/>
                  </a:lnTo>
                  <a:lnTo>
                    <a:pt x="1043" y="11"/>
                  </a:lnTo>
                  <a:lnTo>
                    <a:pt x="1045" y="18"/>
                  </a:lnTo>
                  <a:lnTo>
                    <a:pt x="1045" y="26"/>
                  </a:lnTo>
                  <a:lnTo>
                    <a:pt x="1043" y="47"/>
                  </a:lnTo>
                  <a:lnTo>
                    <a:pt x="1035" y="60"/>
                  </a:lnTo>
                  <a:lnTo>
                    <a:pt x="1020" y="66"/>
                  </a:lnTo>
                  <a:lnTo>
                    <a:pt x="995" y="68"/>
                  </a:lnTo>
                  <a:lnTo>
                    <a:pt x="901" y="68"/>
                  </a:lnTo>
                  <a:lnTo>
                    <a:pt x="853" y="73"/>
                  </a:lnTo>
                  <a:lnTo>
                    <a:pt x="816" y="79"/>
                  </a:lnTo>
                  <a:lnTo>
                    <a:pt x="788" y="86"/>
                  </a:lnTo>
                  <a:lnTo>
                    <a:pt x="768" y="97"/>
                  </a:lnTo>
                  <a:lnTo>
                    <a:pt x="752" y="113"/>
                  </a:lnTo>
                  <a:lnTo>
                    <a:pt x="745" y="128"/>
                  </a:lnTo>
                  <a:lnTo>
                    <a:pt x="737" y="149"/>
                  </a:lnTo>
                  <a:lnTo>
                    <a:pt x="730" y="175"/>
                  </a:lnTo>
                  <a:lnTo>
                    <a:pt x="732" y="178"/>
                  </a:lnTo>
                  <a:lnTo>
                    <a:pt x="437" y="1398"/>
                  </a:lnTo>
                  <a:lnTo>
                    <a:pt x="432" y="1422"/>
                  </a:lnTo>
                  <a:lnTo>
                    <a:pt x="427" y="1435"/>
                  </a:lnTo>
                  <a:lnTo>
                    <a:pt x="427" y="1456"/>
                  </a:lnTo>
                  <a:lnTo>
                    <a:pt x="437" y="1466"/>
                  </a:lnTo>
                  <a:lnTo>
                    <a:pt x="444" y="1469"/>
                  </a:lnTo>
                  <a:lnTo>
                    <a:pt x="454" y="1471"/>
                  </a:lnTo>
                  <a:lnTo>
                    <a:pt x="707" y="1471"/>
                  </a:lnTo>
                  <a:lnTo>
                    <a:pt x="788" y="1466"/>
                  </a:lnTo>
                  <a:lnTo>
                    <a:pt x="861" y="1453"/>
                  </a:lnTo>
                  <a:lnTo>
                    <a:pt x="927" y="1435"/>
                  </a:lnTo>
                  <a:lnTo>
                    <a:pt x="982" y="1409"/>
                  </a:lnTo>
                  <a:lnTo>
                    <a:pt x="1033" y="1375"/>
                  </a:lnTo>
                  <a:lnTo>
                    <a:pt x="1073" y="1338"/>
                  </a:lnTo>
                  <a:lnTo>
                    <a:pt x="1111" y="1296"/>
                  </a:lnTo>
                  <a:lnTo>
                    <a:pt x="1144" y="1252"/>
                  </a:lnTo>
                  <a:lnTo>
                    <a:pt x="1172" y="1205"/>
                  </a:lnTo>
                  <a:lnTo>
                    <a:pt x="1197" y="1155"/>
                  </a:lnTo>
                  <a:lnTo>
                    <a:pt x="1237" y="1056"/>
                  </a:lnTo>
                  <a:lnTo>
                    <a:pt x="1255" y="1006"/>
                  </a:lnTo>
                  <a:lnTo>
                    <a:pt x="1265" y="983"/>
                  </a:lnTo>
                  <a:lnTo>
                    <a:pt x="1273" y="970"/>
                  </a:lnTo>
                  <a:lnTo>
                    <a:pt x="1280" y="962"/>
                  </a:lnTo>
                  <a:lnTo>
                    <a:pt x="1293" y="959"/>
                  </a:lnTo>
                  <a:lnTo>
                    <a:pt x="1300" y="959"/>
                  </a:lnTo>
                  <a:lnTo>
                    <a:pt x="1306" y="962"/>
                  </a:lnTo>
                  <a:lnTo>
                    <a:pt x="1313" y="970"/>
                  </a:lnTo>
                  <a:lnTo>
                    <a:pt x="1316" y="975"/>
                  </a:lnTo>
                  <a:lnTo>
                    <a:pt x="1316" y="993"/>
                  </a:lnTo>
                  <a:lnTo>
                    <a:pt x="1313" y="998"/>
                  </a:lnTo>
                  <a:lnTo>
                    <a:pt x="1311" y="1006"/>
                  </a:lnTo>
                  <a:lnTo>
                    <a:pt x="1308" y="1017"/>
                  </a:lnTo>
                  <a:lnTo>
                    <a:pt x="1136" y="1503"/>
                  </a:lnTo>
                  <a:lnTo>
                    <a:pt x="1126" y="1526"/>
                  </a:lnTo>
                  <a:lnTo>
                    <a:pt x="1116" y="1537"/>
                  </a:lnTo>
                  <a:lnTo>
                    <a:pt x="1098" y="1542"/>
                  </a:lnTo>
                  <a:lnTo>
                    <a:pt x="33" y="1542"/>
                  </a:lnTo>
                  <a:lnTo>
                    <a:pt x="15" y="1539"/>
                  </a:lnTo>
                  <a:lnTo>
                    <a:pt x="2" y="1531"/>
                  </a:lnTo>
                  <a:lnTo>
                    <a:pt x="0" y="1516"/>
                  </a:lnTo>
                  <a:lnTo>
                    <a:pt x="2" y="1492"/>
                  </a:lnTo>
                  <a:lnTo>
                    <a:pt x="10" y="1479"/>
                  </a:lnTo>
                  <a:lnTo>
                    <a:pt x="20" y="1471"/>
                  </a:lnTo>
                  <a:lnTo>
                    <a:pt x="38" y="1469"/>
                  </a:lnTo>
                  <a:lnTo>
                    <a:pt x="116" y="1469"/>
                  </a:lnTo>
                  <a:lnTo>
                    <a:pt x="159" y="1463"/>
                  </a:lnTo>
                  <a:lnTo>
                    <a:pt x="192" y="1458"/>
                  </a:lnTo>
                  <a:lnTo>
                    <a:pt x="214" y="1448"/>
                  </a:lnTo>
                  <a:lnTo>
                    <a:pt x="230" y="1435"/>
                  </a:lnTo>
                  <a:lnTo>
                    <a:pt x="242" y="1416"/>
                  </a:lnTo>
                  <a:lnTo>
                    <a:pt x="250" y="1393"/>
                  </a:lnTo>
                  <a:lnTo>
                    <a:pt x="257" y="1362"/>
                  </a:lnTo>
                  <a:lnTo>
                    <a:pt x="548" y="152"/>
                  </a:lnTo>
                  <a:lnTo>
                    <a:pt x="553" y="131"/>
                  </a:lnTo>
                  <a:lnTo>
                    <a:pt x="558" y="118"/>
                  </a:lnTo>
                  <a:lnTo>
                    <a:pt x="558" y="110"/>
                  </a:lnTo>
                  <a:lnTo>
                    <a:pt x="555" y="92"/>
                  </a:lnTo>
                  <a:lnTo>
                    <a:pt x="543" y="81"/>
                  </a:lnTo>
                  <a:lnTo>
                    <a:pt x="525" y="76"/>
                  </a:lnTo>
                  <a:lnTo>
                    <a:pt x="500" y="73"/>
                  </a:lnTo>
                  <a:lnTo>
                    <a:pt x="472" y="68"/>
                  </a:lnTo>
                  <a:lnTo>
                    <a:pt x="444" y="66"/>
                  </a:lnTo>
                  <a:lnTo>
                    <a:pt x="389" y="66"/>
                  </a:lnTo>
                  <a:lnTo>
                    <a:pt x="368" y="63"/>
                  </a:lnTo>
                  <a:lnTo>
                    <a:pt x="358" y="55"/>
                  </a:lnTo>
                  <a:lnTo>
                    <a:pt x="356" y="42"/>
                  </a:lnTo>
                  <a:lnTo>
                    <a:pt x="358" y="21"/>
                  </a:lnTo>
                  <a:lnTo>
                    <a:pt x="366" y="8"/>
                  </a:lnTo>
                  <a:lnTo>
                    <a:pt x="374" y="3"/>
                  </a:lnTo>
                  <a:lnTo>
                    <a:pt x="3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0" name="Freeform 20"/>
            <p:cNvSpPr>
              <a:spLocks noEditPoints="1"/>
            </p:cNvSpPr>
            <p:nvPr/>
          </p:nvSpPr>
          <p:spPr bwMode="auto">
            <a:xfrm>
              <a:off x="5785" y="2729"/>
              <a:ext cx="714" cy="1443"/>
            </a:xfrm>
            <a:custGeom>
              <a:avLst/>
              <a:gdLst/>
              <a:ahLst/>
              <a:cxnLst>
                <a:cxn ang="0">
                  <a:pos x="515" y="194"/>
                </a:cxn>
                <a:cxn ang="0">
                  <a:pos x="598" y="199"/>
                </a:cxn>
                <a:cxn ang="0">
                  <a:pos x="634" y="183"/>
                </a:cxn>
                <a:cxn ang="0">
                  <a:pos x="540" y="178"/>
                </a:cxn>
                <a:cxn ang="0">
                  <a:pos x="464" y="5"/>
                </a:cxn>
                <a:cxn ang="0">
                  <a:pos x="474" y="34"/>
                </a:cxn>
                <a:cxn ang="0">
                  <a:pos x="464" y="76"/>
                </a:cxn>
                <a:cxn ang="0">
                  <a:pos x="469" y="128"/>
                </a:cxn>
                <a:cxn ang="0">
                  <a:pos x="515" y="136"/>
                </a:cxn>
                <a:cxn ang="0">
                  <a:pos x="656" y="136"/>
                </a:cxn>
                <a:cxn ang="0">
                  <a:pos x="709" y="165"/>
                </a:cxn>
                <a:cxn ang="0">
                  <a:pos x="692" y="220"/>
                </a:cxn>
                <a:cxn ang="0">
                  <a:pos x="611" y="238"/>
                </a:cxn>
                <a:cxn ang="0">
                  <a:pos x="510" y="235"/>
                </a:cxn>
                <a:cxn ang="0">
                  <a:pos x="459" y="209"/>
                </a:cxn>
                <a:cxn ang="0">
                  <a:pos x="336" y="306"/>
                </a:cxn>
                <a:cxn ang="0">
                  <a:pos x="174" y="525"/>
                </a:cxn>
                <a:cxn ang="0">
                  <a:pos x="106" y="789"/>
                </a:cxn>
                <a:cxn ang="0">
                  <a:pos x="136" y="920"/>
                </a:cxn>
                <a:cxn ang="0">
                  <a:pos x="207" y="996"/>
                </a:cxn>
                <a:cxn ang="0">
                  <a:pos x="308" y="1040"/>
                </a:cxn>
                <a:cxn ang="0">
                  <a:pos x="421" y="1074"/>
                </a:cxn>
                <a:cxn ang="0">
                  <a:pos x="548" y="1142"/>
                </a:cxn>
                <a:cxn ang="0">
                  <a:pos x="588" y="1244"/>
                </a:cxn>
                <a:cxn ang="0">
                  <a:pos x="553" y="1359"/>
                </a:cxn>
                <a:cxn ang="0">
                  <a:pos x="457" y="1437"/>
                </a:cxn>
                <a:cxn ang="0">
                  <a:pos x="333" y="1427"/>
                </a:cxn>
                <a:cxn ang="0">
                  <a:pos x="252" y="1380"/>
                </a:cxn>
                <a:cxn ang="0">
                  <a:pos x="247" y="1356"/>
                </a:cxn>
                <a:cxn ang="0">
                  <a:pos x="257" y="1343"/>
                </a:cxn>
                <a:cxn ang="0">
                  <a:pos x="277" y="1348"/>
                </a:cxn>
                <a:cxn ang="0">
                  <a:pos x="378" y="1393"/>
                </a:cxn>
                <a:cxn ang="0">
                  <a:pos x="462" y="1375"/>
                </a:cxn>
                <a:cxn ang="0">
                  <a:pos x="487" y="1304"/>
                </a:cxn>
                <a:cxn ang="0">
                  <a:pos x="452" y="1228"/>
                </a:cxn>
                <a:cxn ang="0">
                  <a:pos x="373" y="1197"/>
                </a:cxn>
                <a:cxn ang="0">
                  <a:pos x="209" y="1142"/>
                </a:cxn>
                <a:cxn ang="0">
                  <a:pos x="126" y="1103"/>
                </a:cxn>
                <a:cxn ang="0">
                  <a:pos x="48" y="1019"/>
                </a:cxn>
                <a:cxn ang="0">
                  <a:pos x="0" y="842"/>
                </a:cxn>
                <a:cxn ang="0">
                  <a:pos x="68" y="562"/>
                </a:cxn>
                <a:cxn ang="0">
                  <a:pos x="229" y="327"/>
                </a:cxn>
                <a:cxn ang="0">
                  <a:pos x="429" y="167"/>
                </a:cxn>
                <a:cxn ang="0">
                  <a:pos x="416" y="71"/>
                </a:cxn>
                <a:cxn ang="0">
                  <a:pos x="437" y="5"/>
                </a:cxn>
              </a:cxnLst>
              <a:rect l="0" t="0" r="r" b="b"/>
              <a:pathLst>
                <a:path w="714" h="1443">
                  <a:moveTo>
                    <a:pt x="540" y="178"/>
                  </a:moveTo>
                  <a:lnTo>
                    <a:pt x="505" y="188"/>
                  </a:lnTo>
                  <a:lnTo>
                    <a:pt x="515" y="194"/>
                  </a:lnTo>
                  <a:lnTo>
                    <a:pt x="525" y="196"/>
                  </a:lnTo>
                  <a:lnTo>
                    <a:pt x="540" y="199"/>
                  </a:lnTo>
                  <a:lnTo>
                    <a:pt x="598" y="199"/>
                  </a:lnTo>
                  <a:lnTo>
                    <a:pt x="629" y="194"/>
                  </a:lnTo>
                  <a:lnTo>
                    <a:pt x="651" y="188"/>
                  </a:lnTo>
                  <a:lnTo>
                    <a:pt x="634" y="183"/>
                  </a:lnTo>
                  <a:lnTo>
                    <a:pt x="618" y="180"/>
                  </a:lnTo>
                  <a:lnTo>
                    <a:pt x="601" y="178"/>
                  </a:lnTo>
                  <a:lnTo>
                    <a:pt x="540" y="178"/>
                  </a:lnTo>
                  <a:close/>
                  <a:moveTo>
                    <a:pt x="452" y="0"/>
                  </a:moveTo>
                  <a:lnTo>
                    <a:pt x="459" y="3"/>
                  </a:lnTo>
                  <a:lnTo>
                    <a:pt x="464" y="5"/>
                  </a:lnTo>
                  <a:lnTo>
                    <a:pt x="469" y="11"/>
                  </a:lnTo>
                  <a:lnTo>
                    <a:pt x="474" y="18"/>
                  </a:lnTo>
                  <a:lnTo>
                    <a:pt x="474" y="34"/>
                  </a:lnTo>
                  <a:lnTo>
                    <a:pt x="472" y="37"/>
                  </a:lnTo>
                  <a:lnTo>
                    <a:pt x="467" y="55"/>
                  </a:lnTo>
                  <a:lnTo>
                    <a:pt x="464" y="76"/>
                  </a:lnTo>
                  <a:lnTo>
                    <a:pt x="464" y="89"/>
                  </a:lnTo>
                  <a:lnTo>
                    <a:pt x="467" y="110"/>
                  </a:lnTo>
                  <a:lnTo>
                    <a:pt x="469" y="128"/>
                  </a:lnTo>
                  <a:lnTo>
                    <a:pt x="472" y="141"/>
                  </a:lnTo>
                  <a:lnTo>
                    <a:pt x="474" y="146"/>
                  </a:lnTo>
                  <a:lnTo>
                    <a:pt x="515" y="136"/>
                  </a:lnTo>
                  <a:lnTo>
                    <a:pt x="548" y="133"/>
                  </a:lnTo>
                  <a:lnTo>
                    <a:pt x="631" y="133"/>
                  </a:lnTo>
                  <a:lnTo>
                    <a:pt x="656" y="136"/>
                  </a:lnTo>
                  <a:lnTo>
                    <a:pt x="679" y="144"/>
                  </a:lnTo>
                  <a:lnTo>
                    <a:pt x="697" y="152"/>
                  </a:lnTo>
                  <a:lnTo>
                    <a:pt x="709" y="165"/>
                  </a:lnTo>
                  <a:lnTo>
                    <a:pt x="714" y="183"/>
                  </a:lnTo>
                  <a:lnTo>
                    <a:pt x="709" y="204"/>
                  </a:lnTo>
                  <a:lnTo>
                    <a:pt x="692" y="220"/>
                  </a:lnTo>
                  <a:lnTo>
                    <a:pt x="669" y="230"/>
                  </a:lnTo>
                  <a:lnTo>
                    <a:pt x="641" y="235"/>
                  </a:lnTo>
                  <a:lnTo>
                    <a:pt x="611" y="238"/>
                  </a:lnTo>
                  <a:lnTo>
                    <a:pt x="583" y="241"/>
                  </a:lnTo>
                  <a:lnTo>
                    <a:pt x="538" y="241"/>
                  </a:lnTo>
                  <a:lnTo>
                    <a:pt x="510" y="235"/>
                  </a:lnTo>
                  <a:lnTo>
                    <a:pt x="482" y="227"/>
                  </a:lnTo>
                  <a:lnTo>
                    <a:pt x="457" y="209"/>
                  </a:lnTo>
                  <a:lnTo>
                    <a:pt x="459" y="209"/>
                  </a:lnTo>
                  <a:lnTo>
                    <a:pt x="457" y="209"/>
                  </a:lnTo>
                  <a:lnTo>
                    <a:pt x="396" y="251"/>
                  </a:lnTo>
                  <a:lnTo>
                    <a:pt x="336" y="306"/>
                  </a:lnTo>
                  <a:lnTo>
                    <a:pt x="275" y="371"/>
                  </a:lnTo>
                  <a:lnTo>
                    <a:pt x="222" y="444"/>
                  </a:lnTo>
                  <a:lnTo>
                    <a:pt x="174" y="525"/>
                  </a:lnTo>
                  <a:lnTo>
                    <a:pt x="139" y="612"/>
                  </a:lnTo>
                  <a:lnTo>
                    <a:pt x="113" y="700"/>
                  </a:lnTo>
                  <a:lnTo>
                    <a:pt x="106" y="789"/>
                  </a:lnTo>
                  <a:lnTo>
                    <a:pt x="108" y="836"/>
                  </a:lnTo>
                  <a:lnTo>
                    <a:pt x="118" y="881"/>
                  </a:lnTo>
                  <a:lnTo>
                    <a:pt x="136" y="920"/>
                  </a:lnTo>
                  <a:lnTo>
                    <a:pt x="161" y="959"/>
                  </a:lnTo>
                  <a:lnTo>
                    <a:pt x="184" y="980"/>
                  </a:lnTo>
                  <a:lnTo>
                    <a:pt x="207" y="996"/>
                  </a:lnTo>
                  <a:lnTo>
                    <a:pt x="235" y="1011"/>
                  </a:lnTo>
                  <a:lnTo>
                    <a:pt x="267" y="1024"/>
                  </a:lnTo>
                  <a:lnTo>
                    <a:pt x="308" y="1040"/>
                  </a:lnTo>
                  <a:lnTo>
                    <a:pt x="361" y="1056"/>
                  </a:lnTo>
                  <a:lnTo>
                    <a:pt x="389" y="1064"/>
                  </a:lnTo>
                  <a:lnTo>
                    <a:pt x="421" y="1074"/>
                  </a:lnTo>
                  <a:lnTo>
                    <a:pt x="490" y="1098"/>
                  </a:lnTo>
                  <a:lnTo>
                    <a:pt x="520" y="1116"/>
                  </a:lnTo>
                  <a:lnTo>
                    <a:pt x="548" y="1142"/>
                  </a:lnTo>
                  <a:lnTo>
                    <a:pt x="568" y="1171"/>
                  </a:lnTo>
                  <a:lnTo>
                    <a:pt x="583" y="1205"/>
                  </a:lnTo>
                  <a:lnTo>
                    <a:pt x="588" y="1244"/>
                  </a:lnTo>
                  <a:lnTo>
                    <a:pt x="583" y="1283"/>
                  </a:lnTo>
                  <a:lnTo>
                    <a:pt x="573" y="1320"/>
                  </a:lnTo>
                  <a:lnTo>
                    <a:pt x="553" y="1359"/>
                  </a:lnTo>
                  <a:lnTo>
                    <a:pt x="528" y="1390"/>
                  </a:lnTo>
                  <a:lnTo>
                    <a:pt x="495" y="1419"/>
                  </a:lnTo>
                  <a:lnTo>
                    <a:pt x="457" y="1437"/>
                  </a:lnTo>
                  <a:lnTo>
                    <a:pt x="414" y="1443"/>
                  </a:lnTo>
                  <a:lnTo>
                    <a:pt x="373" y="1437"/>
                  </a:lnTo>
                  <a:lnTo>
                    <a:pt x="333" y="1427"/>
                  </a:lnTo>
                  <a:lnTo>
                    <a:pt x="298" y="1414"/>
                  </a:lnTo>
                  <a:lnTo>
                    <a:pt x="270" y="1395"/>
                  </a:lnTo>
                  <a:lnTo>
                    <a:pt x="252" y="1380"/>
                  </a:lnTo>
                  <a:lnTo>
                    <a:pt x="245" y="1364"/>
                  </a:lnTo>
                  <a:lnTo>
                    <a:pt x="245" y="1359"/>
                  </a:lnTo>
                  <a:lnTo>
                    <a:pt x="247" y="1356"/>
                  </a:lnTo>
                  <a:lnTo>
                    <a:pt x="247" y="1351"/>
                  </a:lnTo>
                  <a:lnTo>
                    <a:pt x="252" y="1346"/>
                  </a:lnTo>
                  <a:lnTo>
                    <a:pt x="257" y="1343"/>
                  </a:lnTo>
                  <a:lnTo>
                    <a:pt x="270" y="1343"/>
                  </a:lnTo>
                  <a:lnTo>
                    <a:pt x="275" y="1346"/>
                  </a:lnTo>
                  <a:lnTo>
                    <a:pt x="277" y="1348"/>
                  </a:lnTo>
                  <a:lnTo>
                    <a:pt x="285" y="1354"/>
                  </a:lnTo>
                  <a:lnTo>
                    <a:pt x="333" y="1380"/>
                  </a:lnTo>
                  <a:lnTo>
                    <a:pt x="378" y="1393"/>
                  </a:lnTo>
                  <a:lnTo>
                    <a:pt x="411" y="1395"/>
                  </a:lnTo>
                  <a:lnTo>
                    <a:pt x="439" y="1390"/>
                  </a:lnTo>
                  <a:lnTo>
                    <a:pt x="462" y="1375"/>
                  </a:lnTo>
                  <a:lnTo>
                    <a:pt x="474" y="1354"/>
                  </a:lnTo>
                  <a:lnTo>
                    <a:pt x="485" y="1330"/>
                  </a:lnTo>
                  <a:lnTo>
                    <a:pt x="487" y="1304"/>
                  </a:lnTo>
                  <a:lnTo>
                    <a:pt x="482" y="1273"/>
                  </a:lnTo>
                  <a:lnTo>
                    <a:pt x="469" y="1247"/>
                  </a:lnTo>
                  <a:lnTo>
                    <a:pt x="452" y="1228"/>
                  </a:lnTo>
                  <a:lnTo>
                    <a:pt x="429" y="1215"/>
                  </a:lnTo>
                  <a:lnTo>
                    <a:pt x="401" y="1205"/>
                  </a:lnTo>
                  <a:lnTo>
                    <a:pt x="373" y="1197"/>
                  </a:lnTo>
                  <a:lnTo>
                    <a:pt x="308" y="1176"/>
                  </a:lnTo>
                  <a:lnTo>
                    <a:pt x="252" y="1158"/>
                  </a:lnTo>
                  <a:lnTo>
                    <a:pt x="209" y="1142"/>
                  </a:lnTo>
                  <a:lnTo>
                    <a:pt x="174" y="1129"/>
                  </a:lnTo>
                  <a:lnTo>
                    <a:pt x="149" y="1116"/>
                  </a:lnTo>
                  <a:lnTo>
                    <a:pt x="126" y="1103"/>
                  </a:lnTo>
                  <a:lnTo>
                    <a:pt x="106" y="1087"/>
                  </a:lnTo>
                  <a:lnTo>
                    <a:pt x="88" y="1069"/>
                  </a:lnTo>
                  <a:lnTo>
                    <a:pt x="48" y="1019"/>
                  </a:lnTo>
                  <a:lnTo>
                    <a:pt x="20" y="964"/>
                  </a:lnTo>
                  <a:lnTo>
                    <a:pt x="5" y="904"/>
                  </a:lnTo>
                  <a:lnTo>
                    <a:pt x="0" y="842"/>
                  </a:lnTo>
                  <a:lnTo>
                    <a:pt x="7" y="747"/>
                  </a:lnTo>
                  <a:lnTo>
                    <a:pt x="30" y="653"/>
                  </a:lnTo>
                  <a:lnTo>
                    <a:pt x="68" y="562"/>
                  </a:lnTo>
                  <a:lnTo>
                    <a:pt x="113" y="478"/>
                  </a:lnTo>
                  <a:lnTo>
                    <a:pt x="169" y="397"/>
                  </a:lnTo>
                  <a:lnTo>
                    <a:pt x="229" y="327"/>
                  </a:lnTo>
                  <a:lnTo>
                    <a:pt x="295" y="261"/>
                  </a:lnTo>
                  <a:lnTo>
                    <a:pt x="361" y="209"/>
                  </a:lnTo>
                  <a:lnTo>
                    <a:pt x="429" y="167"/>
                  </a:lnTo>
                  <a:lnTo>
                    <a:pt x="419" y="136"/>
                  </a:lnTo>
                  <a:lnTo>
                    <a:pt x="416" y="110"/>
                  </a:lnTo>
                  <a:lnTo>
                    <a:pt x="416" y="71"/>
                  </a:lnTo>
                  <a:lnTo>
                    <a:pt x="421" y="34"/>
                  </a:lnTo>
                  <a:lnTo>
                    <a:pt x="426" y="16"/>
                  </a:lnTo>
                  <a:lnTo>
                    <a:pt x="437" y="5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1" name="Freeform 21"/>
            <p:cNvSpPr>
              <a:spLocks/>
            </p:cNvSpPr>
            <p:nvPr/>
          </p:nvSpPr>
          <p:spPr bwMode="auto">
            <a:xfrm>
              <a:off x="6752" y="3659"/>
              <a:ext cx="197" cy="494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21" y="6"/>
                </a:cxn>
                <a:cxn ang="0">
                  <a:pos x="149" y="24"/>
                </a:cxn>
                <a:cxn ang="0">
                  <a:pos x="169" y="50"/>
                </a:cxn>
                <a:cxn ang="0">
                  <a:pos x="184" y="87"/>
                </a:cxn>
                <a:cxn ang="0">
                  <a:pos x="194" y="128"/>
                </a:cxn>
                <a:cxn ang="0">
                  <a:pos x="197" y="175"/>
                </a:cxn>
                <a:cxn ang="0">
                  <a:pos x="192" y="236"/>
                </a:cxn>
                <a:cxn ang="0">
                  <a:pos x="179" y="293"/>
                </a:cxn>
                <a:cxn ang="0">
                  <a:pos x="162" y="343"/>
                </a:cxn>
                <a:cxn ang="0">
                  <a:pos x="139" y="387"/>
                </a:cxn>
                <a:cxn ang="0">
                  <a:pos x="116" y="424"/>
                </a:cxn>
                <a:cxn ang="0">
                  <a:pos x="91" y="455"/>
                </a:cxn>
                <a:cxn ang="0">
                  <a:pos x="71" y="476"/>
                </a:cxn>
                <a:cxn ang="0">
                  <a:pos x="53" y="489"/>
                </a:cxn>
                <a:cxn ang="0">
                  <a:pos x="43" y="494"/>
                </a:cxn>
                <a:cxn ang="0">
                  <a:pos x="28" y="489"/>
                </a:cxn>
                <a:cxn ang="0">
                  <a:pos x="23" y="473"/>
                </a:cxn>
                <a:cxn ang="0">
                  <a:pos x="23" y="465"/>
                </a:cxn>
                <a:cxn ang="0">
                  <a:pos x="25" y="463"/>
                </a:cxn>
                <a:cxn ang="0">
                  <a:pos x="28" y="458"/>
                </a:cxn>
                <a:cxn ang="0">
                  <a:pos x="33" y="452"/>
                </a:cxn>
                <a:cxn ang="0">
                  <a:pos x="78" y="403"/>
                </a:cxn>
                <a:cxn ang="0">
                  <a:pos x="114" y="351"/>
                </a:cxn>
                <a:cxn ang="0">
                  <a:pos x="134" y="303"/>
                </a:cxn>
                <a:cxn ang="0">
                  <a:pos x="146" y="254"/>
                </a:cxn>
                <a:cxn ang="0">
                  <a:pos x="152" y="207"/>
                </a:cxn>
                <a:cxn ang="0">
                  <a:pos x="154" y="162"/>
                </a:cxn>
                <a:cxn ang="0">
                  <a:pos x="154" y="157"/>
                </a:cxn>
                <a:cxn ang="0">
                  <a:pos x="149" y="162"/>
                </a:cxn>
                <a:cxn ang="0">
                  <a:pos x="136" y="170"/>
                </a:cxn>
                <a:cxn ang="0">
                  <a:pos x="119" y="178"/>
                </a:cxn>
                <a:cxn ang="0">
                  <a:pos x="93" y="183"/>
                </a:cxn>
                <a:cxn ang="0">
                  <a:pos x="63" y="178"/>
                </a:cxn>
                <a:cxn ang="0">
                  <a:pos x="35" y="165"/>
                </a:cxn>
                <a:cxn ang="0">
                  <a:pos x="18" y="147"/>
                </a:cxn>
                <a:cxn ang="0">
                  <a:pos x="5" y="121"/>
                </a:cxn>
                <a:cxn ang="0">
                  <a:pos x="0" y="92"/>
                </a:cxn>
                <a:cxn ang="0">
                  <a:pos x="8" y="58"/>
                </a:cxn>
                <a:cxn ang="0">
                  <a:pos x="25" y="26"/>
                </a:cxn>
                <a:cxn ang="0">
                  <a:pos x="53" y="8"/>
                </a:cxn>
                <a:cxn ang="0">
                  <a:pos x="88" y="0"/>
                </a:cxn>
              </a:cxnLst>
              <a:rect l="0" t="0" r="r" b="b"/>
              <a:pathLst>
                <a:path w="197" h="494">
                  <a:moveTo>
                    <a:pt x="88" y="0"/>
                  </a:moveTo>
                  <a:lnTo>
                    <a:pt x="121" y="6"/>
                  </a:lnTo>
                  <a:lnTo>
                    <a:pt x="149" y="24"/>
                  </a:lnTo>
                  <a:lnTo>
                    <a:pt x="169" y="50"/>
                  </a:lnTo>
                  <a:lnTo>
                    <a:pt x="184" y="87"/>
                  </a:lnTo>
                  <a:lnTo>
                    <a:pt x="194" y="128"/>
                  </a:lnTo>
                  <a:lnTo>
                    <a:pt x="197" y="175"/>
                  </a:lnTo>
                  <a:lnTo>
                    <a:pt x="192" y="236"/>
                  </a:lnTo>
                  <a:lnTo>
                    <a:pt x="179" y="293"/>
                  </a:lnTo>
                  <a:lnTo>
                    <a:pt x="162" y="343"/>
                  </a:lnTo>
                  <a:lnTo>
                    <a:pt x="139" y="387"/>
                  </a:lnTo>
                  <a:lnTo>
                    <a:pt x="116" y="424"/>
                  </a:lnTo>
                  <a:lnTo>
                    <a:pt x="91" y="455"/>
                  </a:lnTo>
                  <a:lnTo>
                    <a:pt x="71" y="476"/>
                  </a:lnTo>
                  <a:lnTo>
                    <a:pt x="53" y="489"/>
                  </a:lnTo>
                  <a:lnTo>
                    <a:pt x="43" y="494"/>
                  </a:lnTo>
                  <a:lnTo>
                    <a:pt x="28" y="489"/>
                  </a:lnTo>
                  <a:lnTo>
                    <a:pt x="23" y="473"/>
                  </a:lnTo>
                  <a:lnTo>
                    <a:pt x="23" y="465"/>
                  </a:lnTo>
                  <a:lnTo>
                    <a:pt x="25" y="463"/>
                  </a:lnTo>
                  <a:lnTo>
                    <a:pt x="28" y="458"/>
                  </a:lnTo>
                  <a:lnTo>
                    <a:pt x="33" y="452"/>
                  </a:lnTo>
                  <a:lnTo>
                    <a:pt x="78" y="403"/>
                  </a:lnTo>
                  <a:lnTo>
                    <a:pt x="114" y="351"/>
                  </a:lnTo>
                  <a:lnTo>
                    <a:pt x="134" y="303"/>
                  </a:lnTo>
                  <a:lnTo>
                    <a:pt x="146" y="254"/>
                  </a:lnTo>
                  <a:lnTo>
                    <a:pt x="152" y="207"/>
                  </a:lnTo>
                  <a:lnTo>
                    <a:pt x="154" y="162"/>
                  </a:lnTo>
                  <a:lnTo>
                    <a:pt x="154" y="157"/>
                  </a:lnTo>
                  <a:lnTo>
                    <a:pt x="149" y="162"/>
                  </a:lnTo>
                  <a:lnTo>
                    <a:pt x="136" y="170"/>
                  </a:lnTo>
                  <a:lnTo>
                    <a:pt x="119" y="178"/>
                  </a:lnTo>
                  <a:lnTo>
                    <a:pt x="93" y="183"/>
                  </a:lnTo>
                  <a:lnTo>
                    <a:pt x="63" y="178"/>
                  </a:lnTo>
                  <a:lnTo>
                    <a:pt x="35" y="165"/>
                  </a:lnTo>
                  <a:lnTo>
                    <a:pt x="18" y="147"/>
                  </a:lnTo>
                  <a:lnTo>
                    <a:pt x="5" y="121"/>
                  </a:lnTo>
                  <a:lnTo>
                    <a:pt x="0" y="92"/>
                  </a:lnTo>
                  <a:lnTo>
                    <a:pt x="8" y="58"/>
                  </a:lnTo>
                  <a:lnTo>
                    <a:pt x="25" y="26"/>
                  </a:lnTo>
                  <a:lnTo>
                    <a:pt x="53" y="8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2" name="Freeform 22"/>
            <p:cNvSpPr>
              <a:spLocks/>
            </p:cNvSpPr>
            <p:nvPr/>
          </p:nvSpPr>
          <p:spPr bwMode="auto">
            <a:xfrm>
              <a:off x="7169" y="2755"/>
              <a:ext cx="1222" cy="1168"/>
            </a:xfrm>
            <a:custGeom>
              <a:avLst/>
              <a:gdLst/>
              <a:ahLst/>
              <a:cxnLst>
                <a:cxn ang="0">
                  <a:pos x="831" y="0"/>
                </a:cxn>
                <a:cxn ang="0">
                  <a:pos x="924" y="11"/>
                </a:cxn>
                <a:cxn ang="0">
                  <a:pos x="1020" y="34"/>
                </a:cxn>
                <a:cxn ang="0">
                  <a:pos x="1109" y="71"/>
                </a:cxn>
                <a:cxn ang="0">
                  <a:pos x="1177" y="128"/>
                </a:cxn>
                <a:cxn ang="0">
                  <a:pos x="1217" y="204"/>
                </a:cxn>
                <a:cxn ang="0">
                  <a:pos x="1220" y="285"/>
                </a:cxn>
                <a:cxn ang="0">
                  <a:pos x="1194" y="374"/>
                </a:cxn>
                <a:cxn ang="0">
                  <a:pos x="1126" y="484"/>
                </a:cxn>
                <a:cxn ang="0">
                  <a:pos x="1002" y="599"/>
                </a:cxn>
                <a:cxn ang="0">
                  <a:pos x="848" y="685"/>
                </a:cxn>
                <a:cxn ang="0">
                  <a:pos x="679" y="742"/>
                </a:cxn>
                <a:cxn ang="0">
                  <a:pos x="520" y="761"/>
                </a:cxn>
                <a:cxn ang="0">
                  <a:pos x="497" y="758"/>
                </a:cxn>
                <a:cxn ang="0">
                  <a:pos x="490" y="753"/>
                </a:cxn>
                <a:cxn ang="0">
                  <a:pos x="492" y="735"/>
                </a:cxn>
                <a:cxn ang="0">
                  <a:pos x="528" y="698"/>
                </a:cxn>
                <a:cxn ang="0">
                  <a:pos x="576" y="669"/>
                </a:cxn>
                <a:cxn ang="0">
                  <a:pos x="613" y="661"/>
                </a:cxn>
                <a:cxn ang="0">
                  <a:pos x="714" y="656"/>
                </a:cxn>
                <a:cxn ang="0">
                  <a:pos x="848" y="620"/>
                </a:cxn>
                <a:cxn ang="0">
                  <a:pos x="952" y="562"/>
                </a:cxn>
                <a:cxn ang="0">
                  <a:pos x="1023" y="486"/>
                </a:cxn>
                <a:cxn ang="0">
                  <a:pos x="1066" y="405"/>
                </a:cxn>
                <a:cxn ang="0">
                  <a:pos x="1078" y="322"/>
                </a:cxn>
                <a:cxn ang="0">
                  <a:pos x="1058" y="238"/>
                </a:cxn>
                <a:cxn ang="0">
                  <a:pos x="1005" y="178"/>
                </a:cxn>
                <a:cxn ang="0">
                  <a:pos x="932" y="139"/>
                </a:cxn>
                <a:cxn ang="0">
                  <a:pos x="848" y="113"/>
                </a:cxn>
                <a:cxn ang="0">
                  <a:pos x="765" y="100"/>
                </a:cxn>
                <a:cxn ang="0">
                  <a:pos x="694" y="94"/>
                </a:cxn>
                <a:cxn ang="0">
                  <a:pos x="563" y="144"/>
                </a:cxn>
                <a:cxn ang="0">
                  <a:pos x="543" y="290"/>
                </a:cxn>
                <a:cxn ang="0">
                  <a:pos x="507" y="489"/>
                </a:cxn>
                <a:cxn ang="0">
                  <a:pos x="444" y="729"/>
                </a:cxn>
                <a:cxn ang="0">
                  <a:pos x="379" y="928"/>
                </a:cxn>
                <a:cxn ang="0">
                  <a:pos x="341" y="1027"/>
                </a:cxn>
                <a:cxn ang="0">
                  <a:pos x="318" y="1087"/>
                </a:cxn>
                <a:cxn ang="0">
                  <a:pos x="293" y="1121"/>
                </a:cxn>
                <a:cxn ang="0">
                  <a:pos x="237" y="1155"/>
                </a:cxn>
                <a:cxn ang="0">
                  <a:pos x="189" y="1168"/>
                </a:cxn>
                <a:cxn ang="0">
                  <a:pos x="179" y="1166"/>
                </a:cxn>
                <a:cxn ang="0">
                  <a:pos x="171" y="1160"/>
                </a:cxn>
                <a:cxn ang="0">
                  <a:pos x="182" y="1126"/>
                </a:cxn>
                <a:cxn ang="0">
                  <a:pos x="320" y="724"/>
                </a:cxn>
                <a:cxn ang="0">
                  <a:pos x="409" y="306"/>
                </a:cxn>
                <a:cxn ang="0">
                  <a:pos x="363" y="100"/>
                </a:cxn>
                <a:cxn ang="0">
                  <a:pos x="262" y="118"/>
                </a:cxn>
                <a:cxn ang="0">
                  <a:pos x="199" y="141"/>
                </a:cxn>
                <a:cxn ang="0">
                  <a:pos x="166" y="173"/>
                </a:cxn>
                <a:cxn ang="0">
                  <a:pos x="141" y="228"/>
                </a:cxn>
                <a:cxn ang="0">
                  <a:pos x="106" y="277"/>
                </a:cxn>
                <a:cxn ang="0">
                  <a:pos x="58" y="306"/>
                </a:cxn>
                <a:cxn ang="0">
                  <a:pos x="17" y="316"/>
                </a:cxn>
                <a:cxn ang="0">
                  <a:pos x="7" y="314"/>
                </a:cxn>
                <a:cxn ang="0">
                  <a:pos x="0" y="309"/>
                </a:cxn>
                <a:cxn ang="0">
                  <a:pos x="2" y="290"/>
                </a:cxn>
                <a:cxn ang="0">
                  <a:pos x="25" y="235"/>
                </a:cxn>
                <a:cxn ang="0">
                  <a:pos x="83" y="160"/>
                </a:cxn>
                <a:cxn ang="0">
                  <a:pos x="192" y="81"/>
                </a:cxn>
                <a:cxn ang="0">
                  <a:pos x="353" y="21"/>
                </a:cxn>
                <a:cxn ang="0">
                  <a:pos x="492" y="3"/>
                </a:cxn>
              </a:cxnLst>
              <a:rect l="0" t="0" r="r" b="b"/>
              <a:pathLst>
                <a:path w="1222" h="1168">
                  <a:moveTo>
                    <a:pt x="545" y="0"/>
                  </a:moveTo>
                  <a:lnTo>
                    <a:pt x="831" y="0"/>
                  </a:lnTo>
                  <a:lnTo>
                    <a:pt x="876" y="6"/>
                  </a:lnTo>
                  <a:lnTo>
                    <a:pt x="924" y="11"/>
                  </a:lnTo>
                  <a:lnTo>
                    <a:pt x="972" y="21"/>
                  </a:lnTo>
                  <a:lnTo>
                    <a:pt x="1020" y="34"/>
                  </a:lnTo>
                  <a:lnTo>
                    <a:pt x="1066" y="50"/>
                  </a:lnTo>
                  <a:lnTo>
                    <a:pt x="1109" y="71"/>
                  </a:lnTo>
                  <a:lnTo>
                    <a:pt x="1146" y="97"/>
                  </a:lnTo>
                  <a:lnTo>
                    <a:pt x="1177" y="128"/>
                  </a:lnTo>
                  <a:lnTo>
                    <a:pt x="1202" y="162"/>
                  </a:lnTo>
                  <a:lnTo>
                    <a:pt x="1217" y="204"/>
                  </a:lnTo>
                  <a:lnTo>
                    <a:pt x="1222" y="251"/>
                  </a:lnTo>
                  <a:lnTo>
                    <a:pt x="1220" y="285"/>
                  </a:lnTo>
                  <a:lnTo>
                    <a:pt x="1212" y="327"/>
                  </a:lnTo>
                  <a:lnTo>
                    <a:pt x="1194" y="374"/>
                  </a:lnTo>
                  <a:lnTo>
                    <a:pt x="1167" y="426"/>
                  </a:lnTo>
                  <a:lnTo>
                    <a:pt x="1126" y="484"/>
                  </a:lnTo>
                  <a:lnTo>
                    <a:pt x="1073" y="541"/>
                  </a:lnTo>
                  <a:lnTo>
                    <a:pt x="1002" y="599"/>
                  </a:lnTo>
                  <a:lnTo>
                    <a:pt x="929" y="646"/>
                  </a:lnTo>
                  <a:lnTo>
                    <a:pt x="848" y="685"/>
                  </a:lnTo>
                  <a:lnTo>
                    <a:pt x="765" y="719"/>
                  </a:lnTo>
                  <a:lnTo>
                    <a:pt x="679" y="742"/>
                  </a:lnTo>
                  <a:lnTo>
                    <a:pt x="596" y="755"/>
                  </a:lnTo>
                  <a:lnTo>
                    <a:pt x="520" y="761"/>
                  </a:lnTo>
                  <a:lnTo>
                    <a:pt x="502" y="761"/>
                  </a:lnTo>
                  <a:lnTo>
                    <a:pt x="497" y="758"/>
                  </a:lnTo>
                  <a:lnTo>
                    <a:pt x="492" y="758"/>
                  </a:lnTo>
                  <a:lnTo>
                    <a:pt x="490" y="753"/>
                  </a:lnTo>
                  <a:lnTo>
                    <a:pt x="490" y="748"/>
                  </a:lnTo>
                  <a:lnTo>
                    <a:pt x="492" y="735"/>
                  </a:lnTo>
                  <a:lnTo>
                    <a:pt x="505" y="719"/>
                  </a:lnTo>
                  <a:lnTo>
                    <a:pt x="528" y="698"/>
                  </a:lnTo>
                  <a:lnTo>
                    <a:pt x="553" y="682"/>
                  </a:lnTo>
                  <a:lnTo>
                    <a:pt x="576" y="669"/>
                  </a:lnTo>
                  <a:lnTo>
                    <a:pt x="596" y="664"/>
                  </a:lnTo>
                  <a:lnTo>
                    <a:pt x="613" y="661"/>
                  </a:lnTo>
                  <a:lnTo>
                    <a:pt x="634" y="661"/>
                  </a:lnTo>
                  <a:lnTo>
                    <a:pt x="714" y="656"/>
                  </a:lnTo>
                  <a:lnTo>
                    <a:pt x="785" y="640"/>
                  </a:lnTo>
                  <a:lnTo>
                    <a:pt x="848" y="620"/>
                  </a:lnTo>
                  <a:lnTo>
                    <a:pt x="904" y="593"/>
                  </a:lnTo>
                  <a:lnTo>
                    <a:pt x="952" y="562"/>
                  </a:lnTo>
                  <a:lnTo>
                    <a:pt x="992" y="525"/>
                  </a:lnTo>
                  <a:lnTo>
                    <a:pt x="1023" y="486"/>
                  </a:lnTo>
                  <a:lnTo>
                    <a:pt x="1048" y="444"/>
                  </a:lnTo>
                  <a:lnTo>
                    <a:pt x="1066" y="405"/>
                  </a:lnTo>
                  <a:lnTo>
                    <a:pt x="1076" y="363"/>
                  </a:lnTo>
                  <a:lnTo>
                    <a:pt x="1078" y="322"/>
                  </a:lnTo>
                  <a:lnTo>
                    <a:pt x="1073" y="277"/>
                  </a:lnTo>
                  <a:lnTo>
                    <a:pt x="1058" y="238"/>
                  </a:lnTo>
                  <a:lnTo>
                    <a:pt x="1035" y="207"/>
                  </a:lnTo>
                  <a:lnTo>
                    <a:pt x="1005" y="178"/>
                  </a:lnTo>
                  <a:lnTo>
                    <a:pt x="972" y="157"/>
                  </a:lnTo>
                  <a:lnTo>
                    <a:pt x="932" y="139"/>
                  </a:lnTo>
                  <a:lnTo>
                    <a:pt x="891" y="123"/>
                  </a:lnTo>
                  <a:lnTo>
                    <a:pt x="848" y="113"/>
                  </a:lnTo>
                  <a:lnTo>
                    <a:pt x="805" y="105"/>
                  </a:lnTo>
                  <a:lnTo>
                    <a:pt x="765" y="100"/>
                  </a:lnTo>
                  <a:lnTo>
                    <a:pt x="727" y="97"/>
                  </a:lnTo>
                  <a:lnTo>
                    <a:pt x="694" y="94"/>
                  </a:lnTo>
                  <a:lnTo>
                    <a:pt x="571" y="94"/>
                  </a:lnTo>
                  <a:lnTo>
                    <a:pt x="563" y="144"/>
                  </a:lnTo>
                  <a:lnTo>
                    <a:pt x="555" y="209"/>
                  </a:lnTo>
                  <a:lnTo>
                    <a:pt x="543" y="290"/>
                  </a:lnTo>
                  <a:lnTo>
                    <a:pt x="528" y="384"/>
                  </a:lnTo>
                  <a:lnTo>
                    <a:pt x="507" y="489"/>
                  </a:lnTo>
                  <a:lnTo>
                    <a:pt x="480" y="604"/>
                  </a:lnTo>
                  <a:lnTo>
                    <a:pt x="444" y="729"/>
                  </a:lnTo>
                  <a:lnTo>
                    <a:pt x="401" y="863"/>
                  </a:lnTo>
                  <a:lnTo>
                    <a:pt x="379" y="928"/>
                  </a:lnTo>
                  <a:lnTo>
                    <a:pt x="358" y="983"/>
                  </a:lnTo>
                  <a:lnTo>
                    <a:pt x="341" y="1027"/>
                  </a:lnTo>
                  <a:lnTo>
                    <a:pt x="326" y="1064"/>
                  </a:lnTo>
                  <a:lnTo>
                    <a:pt x="318" y="1087"/>
                  </a:lnTo>
                  <a:lnTo>
                    <a:pt x="313" y="1098"/>
                  </a:lnTo>
                  <a:lnTo>
                    <a:pt x="293" y="1121"/>
                  </a:lnTo>
                  <a:lnTo>
                    <a:pt x="265" y="1140"/>
                  </a:lnTo>
                  <a:lnTo>
                    <a:pt x="237" y="1155"/>
                  </a:lnTo>
                  <a:lnTo>
                    <a:pt x="212" y="1166"/>
                  </a:lnTo>
                  <a:lnTo>
                    <a:pt x="189" y="1168"/>
                  </a:lnTo>
                  <a:lnTo>
                    <a:pt x="184" y="1168"/>
                  </a:lnTo>
                  <a:lnTo>
                    <a:pt x="179" y="1166"/>
                  </a:lnTo>
                  <a:lnTo>
                    <a:pt x="177" y="1163"/>
                  </a:lnTo>
                  <a:lnTo>
                    <a:pt x="171" y="1160"/>
                  </a:lnTo>
                  <a:lnTo>
                    <a:pt x="171" y="1147"/>
                  </a:lnTo>
                  <a:lnTo>
                    <a:pt x="182" y="1126"/>
                  </a:lnTo>
                  <a:lnTo>
                    <a:pt x="257" y="928"/>
                  </a:lnTo>
                  <a:lnTo>
                    <a:pt x="320" y="724"/>
                  </a:lnTo>
                  <a:lnTo>
                    <a:pt x="374" y="518"/>
                  </a:lnTo>
                  <a:lnTo>
                    <a:pt x="409" y="306"/>
                  </a:lnTo>
                  <a:lnTo>
                    <a:pt x="432" y="94"/>
                  </a:lnTo>
                  <a:lnTo>
                    <a:pt x="363" y="100"/>
                  </a:lnTo>
                  <a:lnTo>
                    <a:pt x="308" y="107"/>
                  </a:lnTo>
                  <a:lnTo>
                    <a:pt x="262" y="118"/>
                  </a:lnTo>
                  <a:lnTo>
                    <a:pt x="227" y="128"/>
                  </a:lnTo>
                  <a:lnTo>
                    <a:pt x="199" y="141"/>
                  </a:lnTo>
                  <a:lnTo>
                    <a:pt x="179" y="157"/>
                  </a:lnTo>
                  <a:lnTo>
                    <a:pt x="166" y="173"/>
                  </a:lnTo>
                  <a:lnTo>
                    <a:pt x="146" y="209"/>
                  </a:lnTo>
                  <a:lnTo>
                    <a:pt x="141" y="228"/>
                  </a:lnTo>
                  <a:lnTo>
                    <a:pt x="129" y="254"/>
                  </a:lnTo>
                  <a:lnTo>
                    <a:pt x="106" y="277"/>
                  </a:lnTo>
                  <a:lnTo>
                    <a:pt x="83" y="293"/>
                  </a:lnTo>
                  <a:lnTo>
                    <a:pt x="58" y="306"/>
                  </a:lnTo>
                  <a:lnTo>
                    <a:pt x="35" y="314"/>
                  </a:lnTo>
                  <a:lnTo>
                    <a:pt x="17" y="316"/>
                  </a:lnTo>
                  <a:lnTo>
                    <a:pt x="12" y="316"/>
                  </a:lnTo>
                  <a:lnTo>
                    <a:pt x="7" y="314"/>
                  </a:lnTo>
                  <a:lnTo>
                    <a:pt x="5" y="311"/>
                  </a:lnTo>
                  <a:lnTo>
                    <a:pt x="0" y="309"/>
                  </a:lnTo>
                  <a:lnTo>
                    <a:pt x="0" y="303"/>
                  </a:lnTo>
                  <a:lnTo>
                    <a:pt x="2" y="290"/>
                  </a:lnTo>
                  <a:lnTo>
                    <a:pt x="10" y="267"/>
                  </a:lnTo>
                  <a:lnTo>
                    <a:pt x="25" y="235"/>
                  </a:lnTo>
                  <a:lnTo>
                    <a:pt x="48" y="199"/>
                  </a:lnTo>
                  <a:lnTo>
                    <a:pt x="83" y="160"/>
                  </a:lnTo>
                  <a:lnTo>
                    <a:pt x="131" y="120"/>
                  </a:lnTo>
                  <a:lnTo>
                    <a:pt x="192" y="81"/>
                  </a:lnTo>
                  <a:lnTo>
                    <a:pt x="272" y="45"/>
                  </a:lnTo>
                  <a:lnTo>
                    <a:pt x="353" y="21"/>
                  </a:lnTo>
                  <a:lnTo>
                    <a:pt x="427" y="8"/>
                  </a:lnTo>
                  <a:lnTo>
                    <a:pt x="492" y="3"/>
                  </a:lnTo>
                  <a:lnTo>
                    <a:pt x="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3" name="Freeform 23"/>
            <p:cNvSpPr>
              <a:spLocks/>
            </p:cNvSpPr>
            <p:nvPr/>
          </p:nvSpPr>
          <p:spPr bwMode="auto">
            <a:xfrm>
              <a:off x="8651" y="2648"/>
              <a:ext cx="402" cy="1594"/>
            </a:xfrm>
            <a:custGeom>
              <a:avLst/>
              <a:gdLst/>
              <a:ahLst/>
              <a:cxnLst>
                <a:cxn ang="0">
                  <a:pos x="372" y="0"/>
                </a:cxn>
                <a:cxn ang="0">
                  <a:pos x="384" y="0"/>
                </a:cxn>
                <a:cxn ang="0">
                  <a:pos x="389" y="3"/>
                </a:cxn>
                <a:cxn ang="0">
                  <a:pos x="394" y="3"/>
                </a:cxn>
                <a:cxn ang="0">
                  <a:pos x="397" y="8"/>
                </a:cxn>
                <a:cxn ang="0">
                  <a:pos x="402" y="11"/>
                </a:cxn>
                <a:cxn ang="0">
                  <a:pos x="402" y="24"/>
                </a:cxn>
                <a:cxn ang="0">
                  <a:pos x="397" y="34"/>
                </a:cxn>
                <a:cxn ang="0">
                  <a:pos x="392" y="37"/>
                </a:cxn>
                <a:cxn ang="0">
                  <a:pos x="356" y="71"/>
                </a:cxn>
                <a:cxn ang="0">
                  <a:pos x="321" y="113"/>
                </a:cxn>
                <a:cxn ang="0">
                  <a:pos x="286" y="157"/>
                </a:cxn>
                <a:cxn ang="0">
                  <a:pos x="250" y="209"/>
                </a:cxn>
                <a:cxn ang="0">
                  <a:pos x="215" y="269"/>
                </a:cxn>
                <a:cxn ang="0">
                  <a:pos x="185" y="335"/>
                </a:cxn>
                <a:cxn ang="0">
                  <a:pos x="159" y="410"/>
                </a:cxn>
                <a:cxn ang="0">
                  <a:pos x="137" y="491"/>
                </a:cxn>
                <a:cxn ang="0">
                  <a:pos x="119" y="585"/>
                </a:cxn>
                <a:cxn ang="0">
                  <a:pos x="109" y="687"/>
                </a:cxn>
                <a:cxn ang="0">
                  <a:pos x="104" y="800"/>
                </a:cxn>
                <a:cxn ang="0">
                  <a:pos x="106" y="907"/>
                </a:cxn>
                <a:cxn ang="0">
                  <a:pos x="119" y="1011"/>
                </a:cxn>
                <a:cxn ang="0">
                  <a:pos x="139" y="1113"/>
                </a:cxn>
                <a:cxn ang="0">
                  <a:pos x="169" y="1213"/>
                </a:cxn>
                <a:cxn ang="0">
                  <a:pos x="207" y="1307"/>
                </a:cxn>
                <a:cxn ang="0">
                  <a:pos x="255" y="1395"/>
                </a:cxn>
                <a:cxn ang="0">
                  <a:pos x="313" y="1476"/>
                </a:cxn>
                <a:cxn ang="0">
                  <a:pos x="384" y="1552"/>
                </a:cxn>
                <a:cxn ang="0">
                  <a:pos x="392" y="1557"/>
                </a:cxn>
                <a:cxn ang="0">
                  <a:pos x="399" y="1565"/>
                </a:cxn>
                <a:cxn ang="0">
                  <a:pos x="402" y="1571"/>
                </a:cxn>
                <a:cxn ang="0">
                  <a:pos x="402" y="1584"/>
                </a:cxn>
                <a:cxn ang="0">
                  <a:pos x="397" y="1586"/>
                </a:cxn>
                <a:cxn ang="0">
                  <a:pos x="394" y="1591"/>
                </a:cxn>
                <a:cxn ang="0">
                  <a:pos x="389" y="1591"/>
                </a:cxn>
                <a:cxn ang="0">
                  <a:pos x="384" y="1594"/>
                </a:cxn>
                <a:cxn ang="0">
                  <a:pos x="372" y="1594"/>
                </a:cxn>
                <a:cxn ang="0">
                  <a:pos x="293" y="1531"/>
                </a:cxn>
                <a:cxn ang="0">
                  <a:pos x="228" y="1461"/>
                </a:cxn>
                <a:cxn ang="0">
                  <a:pos x="172" y="1390"/>
                </a:cxn>
                <a:cxn ang="0">
                  <a:pos x="124" y="1314"/>
                </a:cxn>
                <a:cxn ang="0">
                  <a:pos x="86" y="1236"/>
                </a:cxn>
                <a:cxn ang="0">
                  <a:pos x="58" y="1158"/>
                </a:cxn>
                <a:cxn ang="0">
                  <a:pos x="36" y="1082"/>
                </a:cxn>
                <a:cxn ang="0">
                  <a:pos x="18" y="1006"/>
                </a:cxn>
                <a:cxn ang="0">
                  <a:pos x="8" y="930"/>
                </a:cxn>
                <a:cxn ang="0">
                  <a:pos x="3" y="862"/>
                </a:cxn>
                <a:cxn ang="0">
                  <a:pos x="0" y="797"/>
                </a:cxn>
                <a:cxn ang="0">
                  <a:pos x="3" y="729"/>
                </a:cxn>
                <a:cxn ang="0">
                  <a:pos x="8" y="656"/>
                </a:cxn>
                <a:cxn ang="0">
                  <a:pos x="20" y="580"/>
                </a:cxn>
                <a:cxn ang="0">
                  <a:pos x="38" y="504"/>
                </a:cxn>
                <a:cxn ang="0">
                  <a:pos x="61" y="426"/>
                </a:cxn>
                <a:cxn ang="0">
                  <a:pos x="91" y="348"/>
                </a:cxn>
                <a:cxn ang="0">
                  <a:pos x="129" y="272"/>
                </a:cxn>
                <a:cxn ang="0">
                  <a:pos x="177" y="199"/>
                </a:cxn>
                <a:cxn ang="0">
                  <a:pos x="230" y="128"/>
                </a:cxn>
                <a:cxn ang="0">
                  <a:pos x="296" y="63"/>
                </a:cxn>
                <a:cxn ang="0">
                  <a:pos x="372" y="3"/>
                </a:cxn>
                <a:cxn ang="0">
                  <a:pos x="372" y="0"/>
                </a:cxn>
              </a:cxnLst>
              <a:rect l="0" t="0" r="r" b="b"/>
              <a:pathLst>
                <a:path w="402" h="1594">
                  <a:moveTo>
                    <a:pt x="372" y="0"/>
                  </a:moveTo>
                  <a:lnTo>
                    <a:pt x="384" y="0"/>
                  </a:lnTo>
                  <a:lnTo>
                    <a:pt x="389" y="3"/>
                  </a:lnTo>
                  <a:lnTo>
                    <a:pt x="394" y="3"/>
                  </a:lnTo>
                  <a:lnTo>
                    <a:pt x="397" y="8"/>
                  </a:lnTo>
                  <a:lnTo>
                    <a:pt x="402" y="11"/>
                  </a:lnTo>
                  <a:lnTo>
                    <a:pt x="402" y="24"/>
                  </a:lnTo>
                  <a:lnTo>
                    <a:pt x="397" y="34"/>
                  </a:lnTo>
                  <a:lnTo>
                    <a:pt x="392" y="37"/>
                  </a:lnTo>
                  <a:lnTo>
                    <a:pt x="356" y="71"/>
                  </a:lnTo>
                  <a:lnTo>
                    <a:pt x="321" y="113"/>
                  </a:lnTo>
                  <a:lnTo>
                    <a:pt x="286" y="157"/>
                  </a:lnTo>
                  <a:lnTo>
                    <a:pt x="250" y="209"/>
                  </a:lnTo>
                  <a:lnTo>
                    <a:pt x="215" y="269"/>
                  </a:lnTo>
                  <a:lnTo>
                    <a:pt x="185" y="335"/>
                  </a:lnTo>
                  <a:lnTo>
                    <a:pt x="159" y="410"/>
                  </a:lnTo>
                  <a:lnTo>
                    <a:pt x="137" y="491"/>
                  </a:lnTo>
                  <a:lnTo>
                    <a:pt x="119" y="585"/>
                  </a:lnTo>
                  <a:lnTo>
                    <a:pt x="109" y="687"/>
                  </a:lnTo>
                  <a:lnTo>
                    <a:pt x="104" y="800"/>
                  </a:lnTo>
                  <a:lnTo>
                    <a:pt x="106" y="907"/>
                  </a:lnTo>
                  <a:lnTo>
                    <a:pt x="119" y="1011"/>
                  </a:lnTo>
                  <a:lnTo>
                    <a:pt x="139" y="1113"/>
                  </a:lnTo>
                  <a:lnTo>
                    <a:pt x="169" y="1213"/>
                  </a:lnTo>
                  <a:lnTo>
                    <a:pt x="207" y="1307"/>
                  </a:lnTo>
                  <a:lnTo>
                    <a:pt x="255" y="1395"/>
                  </a:lnTo>
                  <a:lnTo>
                    <a:pt x="313" y="1476"/>
                  </a:lnTo>
                  <a:lnTo>
                    <a:pt x="384" y="1552"/>
                  </a:lnTo>
                  <a:lnTo>
                    <a:pt x="392" y="1557"/>
                  </a:lnTo>
                  <a:lnTo>
                    <a:pt x="399" y="1565"/>
                  </a:lnTo>
                  <a:lnTo>
                    <a:pt x="402" y="1571"/>
                  </a:lnTo>
                  <a:lnTo>
                    <a:pt x="402" y="1584"/>
                  </a:lnTo>
                  <a:lnTo>
                    <a:pt x="397" y="1586"/>
                  </a:lnTo>
                  <a:lnTo>
                    <a:pt x="394" y="1591"/>
                  </a:lnTo>
                  <a:lnTo>
                    <a:pt x="389" y="1591"/>
                  </a:lnTo>
                  <a:lnTo>
                    <a:pt x="384" y="1594"/>
                  </a:lnTo>
                  <a:lnTo>
                    <a:pt x="372" y="1594"/>
                  </a:lnTo>
                  <a:lnTo>
                    <a:pt x="293" y="1531"/>
                  </a:lnTo>
                  <a:lnTo>
                    <a:pt x="228" y="1461"/>
                  </a:lnTo>
                  <a:lnTo>
                    <a:pt x="172" y="1390"/>
                  </a:lnTo>
                  <a:lnTo>
                    <a:pt x="124" y="1314"/>
                  </a:lnTo>
                  <a:lnTo>
                    <a:pt x="86" y="1236"/>
                  </a:lnTo>
                  <a:lnTo>
                    <a:pt x="58" y="1158"/>
                  </a:lnTo>
                  <a:lnTo>
                    <a:pt x="36" y="1082"/>
                  </a:lnTo>
                  <a:lnTo>
                    <a:pt x="18" y="1006"/>
                  </a:lnTo>
                  <a:lnTo>
                    <a:pt x="8" y="930"/>
                  </a:lnTo>
                  <a:lnTo>
                    <a:pt x="3" y="862"/>
                  </a:lnTo>
                  <a:lnTo>
                    <a:pt x="0" y="797"/>
                  </a:lnTo>
                  <a:lnTo>
                    <a:pt x="3" y="729"/>
                  </a:lnTo>
                  <a:lnTo>
                    <a:pt x="8" y="656"/>
                  </a:lnTo>
                  <a:lnTo>
                    <a:pt x="20" y="580"/>
                  </a:lnTo>
                  <a:lnTo>
                    <a:pt x="38" y="504"/>
                  </a:lnTo>
                  <a:lnTo>
                    <a:pt x="61" y="426"/>
                  </a:lnTo>
                  <a:lnTo>
                    <a:pt x="91" y="348"/>
                  </a:lnTo>
                  <a:lnTo>
                    <a:pt x="129" y="272"/>
                  </a:lnTo>
                  <a:lnTo>
                    <a:pt x="177" y="199"/>
                  </a:lnTo>
                  <a:lnTo>
                    <a:pt x="230" y="128"/>
                  </a:lnTo>
                  <a:lnTo>
                    <a:pt x="296" y="63"/>
                  </a:lnTo>
                  <a:lnTo>
                    <a:pt x="372" y="3"/>
                  </a:lnTo>
                  <a:lnTo>
                    <a:pt x="3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4" name="Freeform 24"/>
            <p:cNvSpPr>
              <a:spLocks/>
            </p:cNvSpPr>
            <p:nvPr/>
          </p:nvSpPr>
          <p:spPr bwMode="auto">
            <a:xfrm>
              <a:off x="9247" y="3142"/>
              <a:ext cx="718" cy="719"/>
            </a:xfrm>
            <a:custGeom>
              <a:avLst/>
              <a:gdLst/>
              <a:ahLst/>
              <a:cxnLst>
                <a:cxn ang="0">
                  <a:pos x="379" y="8"/>
                </a:cxn>
                <a:cxn ang="0">
                  <a:pos x="460" y="63"/>
                </a:cxn>
                <a:cxn ang="0">
                  <a:pos x="521" y="107"/>
                </a:cxn>
                <a:cxn ang="0">
                  <a:pos x="569" y="110"/>
                </a:cxn>
                <a:cxn ang="0">
                  <a:pos x="634" y="52"/>
                </a:cxn>
                <a:cxn ang="0">
                  <a:pos x="677" y="0"/>
                </a:cxn>
                <a:cxn ang="0">
                  <a:pos x="710" y="3"/>
                </a:cxn>
                <a:cxn ang="0">
                  <a:pos x="718" y="18"/>
                </a:cxn>
                <a:cxn ang="0">
                  <a:pos x="677" y="86"/>
                </a:cxn>
                <a:cxn ang="0">
                  <a:pos x="564" y="214"/>
                </a:cxn>
                <a:cxn ang="0">
                  <a:pos x="445" y="319"/>
                </a:cxn>
                <a:cxn ang="0">
                  <a:pos x="372" y="384"/>
                </a:cxn>
                <a:cxn ang="0">
                  <a:pos x="260" y="478"/>
                </a:cxn>
                <a:cxn ang="0">
                  <a:pos x="200" y="533"/>
                </a:cxn>
                <a:cxn ang="0">
                  <a:pos x="235" y="564"/>
                </a:cxn>
                <a:cxn ang="0">
                  <a:pos x="316" y="577"/>
                </a:cxn>
                <a:cxn ang="0">
                  <a:pos x="463" y="593"/>
                </a:cxn>
                <a:cxn ang="0">
                  <a:pos x="576" y="543"/>
                </a:cxn>
                <a:cxn ang="0">
                  <a:pos x="629" y="462"/>
                </a:cxn>
                <a:cxn ang="0">
                  <a:pos x="644" y="452"/>
                </a:cxn>
                <a:cxn ang="0">
                  <a:pos x="670" y="455"/>
                </a:cxn>
                <a:cxn ang="0">
                  <a:pos x="677" y="473"/>
                </a:cxn>
                <a:cxn ang="0">
                  <a:pos x="644" y="562"/>
                </a:cxn>
                <a:cxn ang="0">
                  <a:pos x="551" y="666"/>
                </a:cxn>
                <a:cxn ang="0">
                  <a:pos x="409" y="719"/>
                </a:cxn>
                <a:cxn ang="0">
                  <a:pos x="316" y="679"/>
                </a:cxn>
                <a:cxn ang="0">
                  <a:pos x="240" y="617"/>
                </a:cxn>
                <a:cxn ang="0">
                  <a:pos x="197" y="609"/>
                </a:cxn>
                <a:cxn ang="0">
                  <a:pos x="89" y="666"/>
                </a:cxn>
                <a:cxn ang="0">
                  <a:pos x="48" y="716"/>
                </a:cxn>
                <a:cxn ang="0">
                  <a:pos x="13" y="716"/>
                </a:cxn>
                <a:cxn ang="0">
                  <a:pos x="0" y="708"/>
                </a:cxn>
                <a:cxn ang="0">
                  <a:pos x="15" y="666"/>
                </a:cxn>
                <a:cxn ang="0">
                  <a:pos x="99" y="567"/>
                </a:cxn>
                <a:cxn ang="0">
                  <a:pos x="190" y="473"/>
                </a:cxn>
                <a:cxn ang="0">
                  <a:pos x="286" y="392"/>
                </a:cxn>
                <a:cxn ang="0">
                  <a:pos x="422" y="274"/>
                </a:cxn>
                <a:cxn ang="0">
                  <a:pos x="500" y="204"/>
                </a:cxn>
                <a:cxn ang="0">
                  <a:pos x="516" y="157"/>
                </a:cxn>
                <a:cxn ang="0">
                  <a:pos x="452" y="146"/>
                </a:cxn>
                <a:cxn ang="0">
                  <a:pos x="319" y="125"/>
                </a:cxn>
                <a:cxn ang="0">
                  <a:pos x="248" y="136"/>
                </a:cxn>
                <a:cxn ang="0">
                  <a:pos x="182" y="183"/>
                </a:cxn>
                <a:cxn ang="0">
                  <a:pos x="170" y="204"/>
                </a:cxn>
                <a:cxn ang="0">
                  <a:pos x="142" y="204"/>
                </a:cxn>
                <a:cxn ang="0">
                  <a:pos x="132" y="185"/>
                </a:cxn>
                <a:cxn ang="0">
                  <a:pos x="164" y="107"/>
                </a:cxn>
                <a:cxn ang="0">
                  <a:pos x="253" y="23"/>
                </a:cxn>
              </a:cxnLst>
              <a:rect l="0" t="0" r="r" b="b"/>
              <a:pathLst>
                <a:path w="718" h="719">
                  <a:moveTo>
                    <a:pt x="336" y="0"/>
                  </a:moveTo>
                  <a:lnTo>
                    <a:pt x="356" y="3"/>
                  </a:lnTo>
                  <a:lnTo>
                    <a:pt x="379" y="8"/>
                  </a:lnTo>
                  <a:lnTo>
                    <a:pt x="402" y="18"/>
                  </a:lnTo>
                  <a:lnTo>
                    <a:pt x="430" y="37"/>
                  </a:lnTo>
                  <a:lnTo>
                    <a:pt x="460" y="63"/>
                  </a:lnTo>
                  <a:lnTo>
                    <a:pt x="485" y="86"/>
                  </a:lnTo>
                  <a:lnTo>
                    <a:pt x="505" y="99"/>
                  </a:lnTo>
                  <a:lnTo>
                    <a:pt x="521" y="107"/>
                  </a:lnTo>
                  <a:lnTo>
                    <a:pt x="536" y="112"/>
                  </a:lnTo>
                  <a:lnTo>
                    <a:pt x="546" y="112"/>
                  </a:lnTo>
                  <a:lnTo>
                    <a:pt x="569" y="110"/>
                  </a:lnTo>
                  <a:lnTo>
                    <a:pt x="589" y="99"/>
                  </a:lnTo>
                  <a:lnTo>
                    <a:pt x="612" y="78"/>
                  </a:lnTo>
                  <a:lnTo>
                    <a:pt x="634" y="52"/>
                  </a:lnTo>
                  <a:lnTo>
                    <a:pt x="662" y="13"/>
                  </a:lnTo>
                  <a:lnTo>
                    <a:pt x="672" y="3"/>
                  </a:lnTo>
                  <a:lnTo>
                    <a:pt x="677" y="0"/>
                  </a:lnTo>
                  <a:lnTo>
                    <a:pt x="697" y="0"/>
                  </a:lnTo>
                  <a:lnTo>
                    <a:pt x="705" y="3"/>
                  </a:lnTo>
                  <a:lnTo>
                    <a:pt x="710" y="3"/>
                  </a:lnTo>
                  <a:lnTo>
                    <a:pt x="713" y="8"/>
                  </a:lnTo>
                  <a:lnTo>
                    <a:pt x="718" y="10"/>
                  </a:lnTo>
                  <a:lnTo>
                    <a:pt x="718" y="18"/>
                  </a:lnTo>
                  <a:lnTo>
                    <a:pt x="713" y="31"/>
                  </a:lnTo>
                  <a:lnTo>
                    <a:pt x="700" y="55"/>
                  </a:lnTo>
                  <a:lnTo>
                    <a:pt x="677" y="86"/>
                  </a:lnTo>
                  <a:lnTo>
                    <a:pt x="647" y="125"/>
                  </a:lnTo>
                  <a:lnTo>
                    <a:pt x="609" y="167"/>
                  </a:lnTo>
                  <a:lnTo>
                    <a:pt x="564" y="214"/>
                  </a:lnTo>
                  <a:lnTo>
                    <a:pt x="541" y="235"/>
                  </a:lnTo>
                  <a:lnTo>
                    <a:pt x="511" y="261"/>
                  </a:lnTo>
                  <a:lnTo>
                    <a:pt x="445" y="319"/>
                  </a:lnTo>
                  <a:lnTo>
                    <a:pt x="415" y="345"/>
                  </a:lnTo>
                  <a:lnTo>
                    <a:pt x="389" y="368"/>
                  </a:lnTo>
                  <a:lnTo>
                    <a:pt x="372" y="384"/>
                  </a:lnTo>
                  <a:lnTo>
                    <a:pt x="326" y="421"/>
                  </a:lnTo>
                  <a:lnTo>
                    <a:pt x="291" y="452"/>
                  </a:lnTo>
                  <a:lnTo>
                    <a:pt x="260" y="478"/>
                  </a:lnTo>
                  <a:lnTo>
                    <a:pt x="238" y="499"/>
                  </a:lnTo>
                  <a:lnTo>
                    <a:pt x="218" y="517"/>
                  </a:lnTo>
                  <a:lnTo>
                    <a:pt x="200" y="533"/>
                  </a:lnTo>
                  <a:lnTo>
                    <a:pt x="172" y="562"/>
                  </a:lnTo>
                  <a:lnTo>
                    <a:pt x="167" y="564"/>
                  </a:lnTo>
                  <a:lnTo>
                    <a:pt x="235" y="564"/>
                  </a:lnTo>
                  <a:lnTo>
                    <a:pt x="253" y="567"/>
                  </a:lnTo>
                  <a:lnTo>
                    <a:pt x="281" y="572"/>
                  </a:lnTo>
                  <a:lnTo>
                    <a:pt x="316" y="577"/>
                  </a:lnTo>
                  <a:lnTo>
                    <a:pt x="372" y="591"/>
                  </a:lnTo>
                  <a:lnTo>
                    <a:pt x="425" y="596"/>
                  </a:lnTo>
                  <a:lnTo>
                    <a:pt x="463" y="593"/>
                  </a:lnTo>
                  <a:lnTo>
                    <a:pt x="503" y="583"/>
                  </a:lnTo>
                  <a:lnTo>
                    <a:pt x="541" y="567"/>
                  </a:lnTo>
                  <a:lnTo>
                    <a:pt x="576" y="543"/>
                  </a:lnTo>
                  <a:lnTo>
                    <a:pt x="604" y="515"/>
                  </a:lnTo>
                  <a:lnTo>
                    <a:pt x="624" y="478"/>
                  </a:lnTo>
                  <a:lnTo>
                    <a:pt x="629" y="462"/>
                  </a:lnTo>
                  <a:lnTo>
                    <a:pt x="632" y="457"/>
                  </a:lnTo>
                  <a:lnTo>
                    <a:pt x="637" y="455"/>
                  </a:lnTo>
                  <a:lnTo>
                    <a:pt x="644" y="452"/>
                  </a:lnTo>
                  <a:lnTo>
                    <a:pt x="660" y="452"/>
                  </a:lnTo>
                  <a:lnTo>
                    <a:pt x="665" y="455"/>
                  </a:lnTo>
                  <a:lnTo>
                    <a:pt x="670" y="455"/>
                  </a:lnTo>
                  <a:lnTo>
                    <a:pt x="675" y="460"/>
                  </a:lnTo>
                  <a:lnTo>
                    <a:pt x="677" y="465"/>
                  </a:lnTo>
                  <a:lnTo>
                    <a:pt x="677" y="473"/>
                  </a:lnTo>
                  <a:lnTo>
                    <a:pt x="675" y="496"/>
                  </a:lnTo>
                  <a:lnTo>
                    <a:pt x="662" y="525"/>
                  </a:lnTo>
                  <a:lnTo>
                    <a:pt x="644" y="562"/>
                  </a:lnTo>
                  <a:lnTo>
                    <a:pt x="619" y="598"/>
                  </a:lnTo>
                  <a:lnTo>
                    <a:pt x="589" y="635"/>
                  </a:lnTo>
                  <a:lnTo>
                    <a:pt x="551" y="666"/>
                  </a:lnTo>
                  <a:lnTo>
                    <a:pt x="511" y="695"/>
                  </a:lnTo>
                  <a:lnTo>
                    <a:pt x="463" y="711"/>
                  </a:lnTo>
                  <a:lnTo>
                    <a:pt x="409" y="719"/>
                  </a:lnTo>
                  <a:lnTo>
                    <a:pt x="377" y="713"/>
                  </a:lnTo>
                  <a:lnTo>
                    <a:pt x="346" y="703"/>
                  </a:lnTo>
                  <a:lnTo>
                    <a:pt x="316" y="679"/>
                  </a:lnTo>
                  <a:lnTo>
                    <a:pt x="283" y="648"/>
                  </a:lnTo>
                  <a:lnTo>
                    <a:pt x="258" y="630"/>
                  </a:lnTo>
                  <a:lnTo>
                    <a:pt x="240" y="617"/>
                  </a:lnTo>
                  <a:lnTo>
                    <a:pt x="223" y="611"/>
                  </a:lnTo>
                  <a:lnTo>
                    <a:pt x="210" y="609"/>
                  </a:lnTo>
                  <a:lnTo>
                    <a:pt x="197" y="609"/>
                  </a:lnTo>
                  <a:lnTo>
                    <a:pt x="159" y="617"/>
                  </a:lnTo>
                  <a:lnTo>
                    <a:pt x="122" y="635"/>
                  </a:lnTo>
                  <a:lnTo>
                    <a:pt x="89" y="666"/>
                  </a:lnTo>
                  <a:lnTo>
                    <a:pt x="56" y="705"/>
                  </a:lnTo>
                  <a:lnTo>
                    <a:pt x="51" y="711"/>
                  </a:lnTo>
                  <a:lnTo>
                    <a:pt x="48" y="716"/>
                  </a:lnTo>
                  <a:lnTo>
                    <a:pt x="43" y="719"/>
                  </a:lnTo>
                  <a:lnTo>
                    <a:pt x="21" y="719"/>
                  </a:lnTo>
                  <a:lnTo>
                    <a:pt x="13" y="716"/>
                  </a:lnTo>
                  <a:lnTo>
                    <a:pt x="8" y="716"/>
                  </a:lnTo>
                  <a:lnTo>
                    <a:pt x="5" y="711"/>
                  </a:lnTo>
                  <a:lnTo>
                    <a:pt x="0" y="708"/>
                  </a:lnTo>
                  <a:lnTo>
                    <a:pt x="0" y="700"/>
                  </a:lnTo>
                  <a:lnTo>
                    <a:pt x="5" y="687"/>
                  </a:lnTo>
                  <a:lnTo>
                    <a:pt x="15" y="666"/>
                  </a:lnTo>
                  <a:lnTo>
                    <a:pt x="36" y="640"/>
                  </a:lnTo>
                  <a:lnTo>
                    <a:pt x="63" y="606"/>
                  </a:lnTo>
                  <a:lnTo>
                    <a:pt x="99" y="567"/>
                  </a:lnTo>
                  <a:lnTo>
                    <a:pt x="154" y="510"/>
                  </a:lnTo>
                  <a:lnTo>
                    <a:pt x="170" y="491"/>
                  </a:lnTo>
                  <a:lnTo>
                    <a:pt x="190" y="473"/>
                  </a:lnTo>
                  <a:lnTo>
                    <a:pt x="215" y="449"/>
                  </a:lnTo>
                  <a:lnTo>
                    <a:pt x="248" y="423"/>
                  </a:lnTo>
                  <a:lnTo>
                    <a:pt x="286" y="392"/>
                  </a:lnTo>
                  <a:lnTo>
                    <a:pt x="331" y="353"/>
                  </a:lnTo>
                  <a:lnTo>
                    <a:pt x="382" y="311"/>
                  </a:lnTo>
                  <a:lnTo>
                    <a:pt x="422" y="274"/>
                  </a:lnTo>
                  <a:lnTo>
                    <a:pt x="455" y="246"/>
                  </a:lnTo>
                  <a:lnTo>
                    <a:pt x="480" y="225"/>
                  </a:lnTo>
                  <a:lnTo>
                    <a:pt x="500" y="204"/>
                  </a:lnTo>
                  <a:lnTo>
                    <a:pt x="518" y="188"/>
                  </a:lnTo>
                  <a:lnTo>
                    <a:pt x="548" y="157"/>
                  </a:lnTo>
                  <a:lnTo>
                    <a:pt x="516" y="157"/>
                  </a:lnTo>
                  <a:lnTo>
                    <a:pt x="500" y="154"/>
                  </a:lnTo>
                  <a:lnTo>
                    <a:pt x="480" y="152"/>
                  </a:lnTo>
                  <a:lnTo>
                    <a:pt x="452" y="146"/>
                  </a:lnTo>
                  <a:lnTo>
                    <a:pt x="389" y="133"/>
                  </a:lnTo>
                  <a:lnTo>
                    <a:pt x="354" y="128"/>
                  </a:lnTo>
                  <a:lnTo>
                    <a:pt x="319" y="125"/>
                  </a:lnTo>
                  <a:lnTo>
                    <a:pt x="301" y="125"/>
                  </a:lnTo>
                  <a:lnTo>
                    <a:pt x="276" y="128"/>
                  </a:lnTo>
                  <a:lnTo>
                    <a:pt x="248" y="136"/>
                  </a:lnTo>
                  <a:lnTo>
                    <a:pt x="223" y="144"/>
                  </a:lnTo>
                  <a:lnTo>
                    <a:pt x="197" y="159"/>
                  </a:lnTo>
                  <a:lnTo>
                    <a:pt x="182" y="183"/>
                  </a:lnTo>
                  <a:lnTo>
                    <a:pt x="180" y="191"/>
                  </a:lnTo>
                  <a:lnTo>
                    <a:pt x="175" y="201"/>
                  </a:lnTo>
                  <a:lnTo>
                    <a:pt x="170" y="204"/>
                  </a:lnTo>
                  <a:lnTo>
                    <a:pt x="162" y="206"/>
                  </a:lnTo>
                  <a:lnTo>
                    <a:pt x="149" y="206"/>
                  </a:lnTo>
                  <a:lnTo>
                    <a:pt x="142" y="204"/>
                  </a:lnTo>
                  <a:lnTo>
                    <a:pt x="137" y="199"/>
                  </a:lnTo>
                  <a:lnTo>
                    <a:pt x="134" y="193"/>
                  </a:lnTo>
                  <a:lnTo>
                    <a:pt x="132" y="185"/>
                  </a:lnTo>
                  <a:lnTo>
                    <a:pt x="134" y="165"/>
                  </a:lnTo>
                  <a:lnTo>
                    <a:pt x="147" y="136"/>
                  </a:lnTo>
                  <a:lnTo>
                    <a:pt x="164" y="107"/>
                  </a:lnTo>
                  <a:lnTo>
                    <a:pt x="187" y="76"/>
                  </a:lnTo>
                  <a:lnTo>
                    <a:pt x="218" y="47"/>
                  </a:lnTo>
                  <a:lnTo>
                    <a:pt x="253" y="23"/>
                  </a:lnTo>
                  <a:lnTo>
                    <a:pt x="291" y="5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5" name="Freeform 25"/>
            <p:cNvSpPr>
              <a:spLocks/>
            </p:cNvSpPr>
            <p:nvPr/>
          </p:nvSpPr>
          <p:spPr bwMode="auto">
            <a:xfrm>
              <a:off x="10225" y="3659"/>
              <a:ext cx="197" cy="494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21" y="6"/>
                </a:cxn>
                <a:cxn ang="0">
                  <a:pos x="149" y="24"/>
                </a:cxn>
                <a:cxn ang="0">
                  <a:pos x="169" y="50"/>
                </a:cxn>
                <a:cxn ang="0">
                  <a:pos x="184" y="87"/>
                </a:cxn>
                <a:cxn ang="0">
                  <a:pos x="194" y="128"/>
                </a:cxn>
                <a:cxn ang="0">
                  <a:pos x="197" y="175"/>
                </a:cxn>
                <a:cxn ang="0">
                  <a:pos x="192" y="236"/>
                </a:cxn>
                <a:cxn ang="0">
                  <a:pos x="179" y="293"/>
                </a:cxn>
                <a:cxn ang="0">
                  <a:pos x="161" y="343"/>
                </a:cxn>
                <a:cxn ang="0">
                  <a:pos x="139" y="387"/>
                </a:cxn>
                <a:cxn ang="0">
                  <a:pos x="116" y="424"/>
                </a:cxn>
                <a:cxn ang="0">
                  <a:pos x="91" y="455"/>
                </a:cxn>
                <a:cxn ang="0">
                  <a:pos x="70" y="476"/>
                </a:cxn>
                <a:cxn ang="0">
                  <a:pos x="53" y="489"/>
                </a:cxn>
                <a:cxn ang="0">
                  <a:pos x="43" y="494"/>
                </a:cxn>
                <a:cxn ang="0">
                  <a:pos x="35" y="492"/>
                </a:cxn>
                <a:cxn ang="0">
                  <a:pos x="30" y="489"/>
                </a:cxn>
                <a:cxn ang="0">
                  <a:pos x="25" y="481"/>
                </a:cxn>
                <a:cxn ang="0">
                  <a:pos x="23" y="473"/>
                </a:cxn>
                <a:cxn ang="0">
                  <a:pos x="23" y="465"/>
                </a:cxn>
                <a:cxn ang="0">
                  <a:pos x="25" y="463"/>
                </a:cxn>
                <a:cxn ang="0">
                  <a:pos x="28" y="458"/>
                </a:cxn>
                <a:cxn ang="0">
                  <a:pos x="33" y="452"/>
                </a:cxn>
                <a:cxn ang="0">
                  <a:pos x="78" y="403"/>
                </a:cxn>
                <a:cxn ang="0">
                  <a:pos x="113" y="351"/>
                </a:cxn>
                <a:cxn ang="0">
                  <a:pos x="134" y="303"/>
                </a:cxn>
                <a:cxn ang="0">
                  <a:pos x="146" y="254"/>
                </a:cxn>
                <a:cxn ang="0">
                  <a:pos x="151" y="207"/>
                </a:cxn>
                <a:cxn ang="0">
                  <a:pos x="154" y="162"/>
                </a:cxn>
                <a:cxn ang="0">
                  <a:pos x="154" y="157"/>
                </a:cxn>
                <a:cxn ang="0">
                  <a:pos x="149" y="162"/>
                </a:cxn>
                <a:cxn ang="0">
                  <a:pos x="136" y="170"/>
                </a:cxn>
                <a:cxn ang="0">
                  <a:pos x="118" y="178"/>
                </a:cxn>
                <a:cxn ang="0">
                  <a:pos x="93" y="183"/>
                </a:cxn>
                <a:cxn ang="0">
                  <a:pos x="63" y="178"/>
                </a:cxn>
                <a:cxn ang="0">
                  <a:pos x="35" y="165"/>
                </a:cxn>
                <a:cxn ang="0">
                  <a:pos x="17" y="147"/>
                </a:cxn>
                <a:cxn ang="0">
                  <a:pos x="5" y="121"/>
                </a:cxn>
                <a:cxn ang="0">
                  <a:pos x="0" y="92"/>
                </a:cxn>
                <a:cxn ang="0">
                  <a:pos x="7" y="58"/>
                </a:cxn>
                <a:cxn ang="0">
                  <a:pos x="25" y="26"/>
                </a:cxn>
                <a:cxn ang="0">
                  <a:pos x="53" y="8"/>
                </a:cxn>
                <a:cxn ang="0">
                  <a:pos x="88" y="0"/>
                </a:cxn>
              </a:cxnLst>
              <a:rect l="0" t="0" r="r" b="b"/>
              <a:pathLst>
                <a:path w="197" h="494">
                  <a:moveTo>
                    <a:pt x="88" y="0"/>
                  </a:moveTo>
                  <a:lnTo>
                    <a:pt x="121" y="6"/>
                  </a:lnTo>
                  <a:lnTo>
                    <a:pt x="149" y="24"/>
                  </a:lnTo>
                  <a:lnTo>
                    <a:pt x="169" y="50"/>
                  </a:lnTo>
                  <a:lnTo>
                    <a:pt x="184" y="87"/>
                  </a:lnTo>
                  <a:lnTo>
                    <a:pt x="194" y="128"/>
                  </a:lnTo>
                  <a:lnTo>
                    <a:pt x="197" y="175"/>
                  </a:lnTo>
                  <a:lnTo>
                    <a:pt x="192" y="236"/>
                  </a:lnTo>
                  <a:lnTo>
                    <a:pt x="179" y="293"/>
                  </a:lnTo>
                  <a:lnTo>
                    <a:pt x="161" y="343"/>
                  </a:lnTo>
                  <a:lnTo>
                    <a:pt x="139" y="387"/>
                  </a:lnTo>
                  <a:lnTo>
                    <a:pt x="116" y="424"/>
                  </a:lnTo>
                  <a:lnTo>
                    <a:pt x="91" y="455"/>
                  </a:lnTo>
                  <a:lnTo>
                    <a:pt x="70" y="476"/>
                  </a:lnTo>
                  <a:lnTo>
                    <a:pt x="53" y="489"/>
                  </a:lnTo>
                  <a:lnTo>
                    <a:pt x="43" y="494"/>
                  </a:lnTo>
                  <a:lnTo>
                    <a:pt x="35" y="492"/>
                  </a:lnTo>
                  <a:lnTo>
                    <a:pt x="30" y="489"/>
                  </a:lnTo>
                  <a:lnTo>
                    <a:pt x="25" y="481"/>
                  </a:lnTo>
                  <a:lnTo>
                    <a:pt x="23" y="473"/>
                  </a:lnTo>
                  <a:lnTo>
                    <a:pt x="23" y="465"/>
                  </a:lnTo>
                  <a:lnTo>
                    <a:pt x="25" y="463"/>
                  </a:lnTo>
                  <a:lnTo>
                    <a:pt x="28" y="458"/>
                  </a:lnTo>
                  <a:lnTo>
                    <a:pt x="33" y="452"/>
                  </a:lnTo>
                  <a:lnTo>
                    <a:pt x="78" y="403"/>
                  </a:lnTo>
                  <a:lnTo>
                    <a:pt x="113" y="351"/>
                  </a:lnTo>
                  <a:lnTo>
                    <a:pt x="134" y="303"/>
                  </a:lnTo>
                  <a:lnTo>
                    <a:pt x="146" y="254"/>
                  </a:lnTo>
                  <a:lnTo>
                    <a:pt x="151" y="207"/>
                  </a:lnTo>
                  <a:lnTo>
                    <a:pt x="154" y="162"/>
                  </a:lnTo>
                  <a:lnTo>
                    <a:pt x="154" y="157"/>
                  </a:lnTo>
                  <a:lnTo>
                    <a:pt x="149" y="162"/>
                  </a:lnTo>
                  <a:lnTo>
                    <a:pt x="136" y="170"/>
                  </a:lnTo>
                  <a:lnTo>
                    <a:pt x="118" y="178"/>
                  </a:lnTo>
                  <a:lnTo>
                    <a:pt x="93" y="183"/>
                  </a:lnTo>
                  <a:lnTo>
                    <a:pt x="63" y="178"/>
                  </a:lnTo>
                  <a:lnTo>
                    <a:pt x="35" y="165"/>
                  </a:lnTo>
                  <a:lnTo>
                    <a:pt x="17" y="147"/>
                  </a:lnTo>
                  <a:lnTo>
                    <a:pt x="5" y="121"/>
                  </a:lnTo>
                  <a:lnTo>
                    <a:pt x="0" y="92"/>
                  </a:lnTo>
                  <a:lnTo>
                    <a:pt x="7" y="58"/>
                  </a:lnTo>
                  <a:lnTo>
                    <a:pt x="25" y="26"/>
                  </a:lnTo>
                  <a:lnTo>
                    <a:pt x="53" y="8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6" name="Freeform 26"/>
            <p:cNvSpPr>
              <a:spLocks/>
            </p:cNvSpPr>
            <p:nvPr/>
          </p:nvSpPr>
          <p:spPr bwMode="auto">
            <a:xfrm>
              <a:off x="10674" y="3142"/>
              <a:ext cx="713" cy="719"/>
            </a:xfrm>
            <a:custGeom>
              <a:avLst/>
              <a:gdLst/>
              <a:ahLst/>
              <a:cxnLst>
                <a:cxn ang="0">
                  <a:pos x="374" y="8"/>
                </a:cxn>
                <a:cxn ang="0">
                  <a:pos x="455" y="63"/>
                </a:cxn>
                <a:cxn ang="0">
                  <a:pos x="516" y="107"/>
                </a:cxn>
                <a:cxn ang="0">
                  <a:pos x="564" y="110"/>
                </a:cxn>
                <a:cxn ang="0">
                  <a:pos x="629" y="52"/>
                </a:cxn>
                <a:cxn ang="0">
                  <a:pos x="672" y="0"/>
                </a:cxn>
                <a:cxn ang="0">
                  <a:pos x="705" y="3"/>
                </a:cxn>
                <a:cxn ang="0">
                  <a:pos x="713" y="18"/>
                </a:cxn>
                <a:cxn ang="0">
                  <a:pos x="672" y="86"/>
                </a:cxn>
                <a:cxn ang="0">
                  <a:pos x="559" y="214"/>
                </a:cxn>
                <a:cxn ang="0">
                  <a:pos x="440" y="319"/>
                </a:cxn>
                <a:cxn ang="0">
                  <a:pos x="367" y="384"/>
                </a:cxn>
                <a:cxn ang="0">
                  <a:pos x="255" y="478"/>
                </a:cxn>
                <a:cxn ang="0">
                  <a:pos x="195" y="533"/>
                </a:cxn>
                <a:cxn ang="0">
                  <a:pos x="235" y="564"/>
                </a:cxn>
                <a:cxn ang="0">
                  <a:pos x="319" y="577"/>
                </a:cxn>
                <a:cxn ang="0">
                  <a:pos x="465" y="593"/>
                </a:cxn>
                <a:cxn ang="0">
                  <a:pos x="579" y="543"/>
                </a:cxn>
                <a:cxn ang="0">
                  <a:pos x="632" y="462"/>
                </a:cxn>
                <a:cxn ang="0">
                  <a:pos x="662" y="452"/>
                </a:cxn>
                <a:cxn ang="0">
                  <a:pos x="675" y="460"/>
                </a:cxn>
                <a:cxn ang="0">
                  <a:pos x="675" y="496"/>
                </a:cxn>
                <a:cxn ang="0">
                  <a:pos x="619" y="598"/>
                </a:cxn>
                <a:cxn ang="0">
                  <a:pos x="511" y="695"/>
                </a:cxn>
                <a:cxn ang="0">
                  <a:pos x="377" y="713"/>
                </a:cxn>
                <a:cxn ang="0">
                  <a:pos x="283" y="648"/>
                </a:cxn>
                <a:cxn ang="0">
                  <a:pos x="223" y="611"/>
                </a:cxn>
                <a:cxn ang="0">
                  <a:pos x="159" y="617"/>
                </a:cxn>
                <a:cxn ang="0">
                  <a:pos x="56" y="705"/>
                </a:cxn>
                <a:cxn ang="0">
                  <a:pos x="43" y="719"/>
                </a:cxn>
                <a:cxn ang="0">
                  <a:pos x="8" y="716"/>
                </a:cxn>
                <a:cxn ang="0">
                  <a:pos x="0" y="700"/>
                </a:cxn>
                <a:cxn ang="0">
                  <a:pos x="36" y="640"/>
                </a:cxn>
                <a:cxn ang="0">
                  <a:pos x="154" y="510"/>
                </a:cxn>
                <a:cxn ang="0">
                  <a:pos x="215" y="449"/>
                </a:cxn>
                <a:cxn ang="0">
                  <a:pos x="331" y="353"/>
                </a:cxn>
                <a:cxn ang="0">
                  <a:pos x="452" y="246"/>
                </a:cxn>
                <a:cxn ang="0">
                  <a:pos x="516" y="188"/>
                </a:cxn>
                <a:cxn ang="0">
                  <a:pos x="498" y="154"/>
                </a:cxn>
                <a:cxn ang="0">
                  <a:pos x="387" y="133"/>
                </a:cxn>
                <a:cxn ang="0">
                  <a:pos x="298" y="125"/>
                </a:cxn>
                <a:cxn ang="0">
                  <a:pos x="220" y="144"/>
                </a:cxn>
                <a:cxn ang="0">
                  <a:pos x="177" y="191"/>
                </a:cxn>
                <a:cxn ang="0">
                  <a:pos x="159" y="206"/>
                </a:cxn>
                <a:cxn ang="0">
                  <a:pos x="132" y="199"/>
                </a:cxn>
                <a:cxn ang="0">
                  <a:pos x="129" y="165"/>
                </a:cxn>
                <a:cxn ang="0">
                  <a:pos x="182" y="76"/>
                </a:cxn>
                <a:cxn ang="0">
                  <a:pos x="286" y="5"/>
                </a:cxn>
              </a:cxnLst>
              <a:rect l="0" t="0" r="r" b="b"/>
              <a:pathLst>
                <a:path w="713" h="719">
                  <a:moveTo>
                    <a:pt x="331" y="0"/>
                  </a:moveTo>
                  <a:lnTo>
                    <a:pt x="351" y="3"/>
                  </a:lnTo>
                  <a:lnTo>
                    <a:pt x="374" y="8"/>
                  </a:lnTo>
                  <a:lnTo>
                    <a:pt x="397" y="18"/>
                  </a:lnTo>
                  <a:lnTo>
                    <a:pt x="425" y="37"/>
                  </a:lnTo>
                  <a:lnTo>
                    <a:pt x="455" y="63"/>
                  </a:lnTo>
                  <a:lnTo>
                    <a:pt x="480" y="86"/>
                  </a:lnTo>
                  <a:lnTo>
                    <a:pt x="500" y="99"/>
                  </a:lnTo>
                  <a:lnTo>
                    <a:pt x="516" y="107"/>
                  </a:lnTo>
                  <a:lnTo>
                    <a:pt x="531" y="112"/>
                  </a:lnTo>
                  <a:lnTo>
                    <a:pt x="541" y="112"/>
                  </a:lnTo>
                  <a:lnTo>
                    <a:pt x="564" y="110"/>
                  </a:lnTo>
                  <a:lnTo>
                    <a:pt x="584" y="99"/>
                  </a:lnTo>
                  <a:lnTo>
                    <a:pt x="607" y="78"/>
                  </a:lnTo>
                  <a:lnTo>
                    <a:pt x="629" y="52"/>
                  </a:lnTo>
                  <a:lnTo>
                    <a:pt x="657" y="13"/>
                  </a:lnTo>
                  <a:lnTo>
                    <a:pt x="667" y="3"/>
                  </a:lnTo>
                  <a:lnTo>
                    <a:pt x="672" y="0"/>
                  </a:lnTo>
                  <a:lnTo>
                    <a:pt x="692" y="0"/>
                  </a:lnTo>
                  <a:lnTo>
                    <a:pt x="700" y="3"/>
                  </a:lnTo>
                  <a:lnTo>
                    <a:pt x="705" y="3"/>
                  </a:lnTo>
                  <a:lnTo>
                    <a:pt x="708" y="8"/>
                  </a:lnTo>
                  <a:lnTo>
                    <a:pt x="713" y="10"/>
                  </a:lnTo>
                  <a:lnTo>
                    <a:pt x="713" y="18"/>
                  </a:lnTo>
                  <a:lnTo>
                    <a:pt x="708" y="31"/>
                  </a:lnTo>
                  <a:lnTo>
                    <a:pt x="695" y="55"/>
                  </a:lnTo>
                  <a:lnTo>
                    <a:pt x="672" y="86"/>
                  </a:lnTo>
                  <a:lnTo>
                    <a:pt x="642" y="125"/>
                  </a:lnTo>
                  <a:lnTo>
                    <a:pt x="604" y="167"/>
                  </a:lnTo>
                  <a:lnTo>
                    <a:pt x="559" y="214"/>
                  </a:lnTo>
                  <a:lnTo>
                    <a:pt x="536" y="235"/>
                  </a:lnTo>
                  <a:lnTo>
                    <a:pt x="505" y="261"/>
                  </a:lnTo>
                  <a:lnTo>
                    <a:pt x="440" y="319"/>
                  </a:lnTo>
                  <a:lnTo>
                    <a:pt x="410" y="345"/>
                  </a:lnTo>
                  <a:lnTo>
                    <a:pt x="384" y="368"/>
                  </a:lnTo>
                  <a:lnTo>
                    <a:pt x="367" y="384"/>
                  </a:lnTo>
                  <a:lnTo>
                    <a:pt x="321" y="421"/>
                  </a:lnTo>
                  <a:lnTo>
                    <a:pt x="286" y="452"/>
                  </a:lnTo>
                  <a:lnTo>
                    <a:pt x="255" y="478"/>
                  </a:lnTo>
                  <a:lnTo>
                    <a:pt x="233" y="499"/>
                  </a:lnTo>
                  <a:lnTo>
                    <a:pt x="213" y="517"/>
                  </a:lnTo>
                  <a:lnTo>
                    <a:pt x="195" y="533"/>
                  </a:lnTo>
                  <a:lnTo>
                    <a:pt x="167" y="562"/>
                  </a:lnTo>
                  <a:lnTo>
                    <a:pt x="170" y="564"/>
                  </a:lnTo>
                  <a:lnTo>
                    <a:pt x="235" y="564"/>
                  </a:lnTo>
                  <a:lnTo>
                    <a:pt x="255" y="567"/>
                  </a:lnTo>
                  <a:lnTo>
                    <a:pt x="281" y="572"/>
                  </a:lnTo>
                  <a:lnTo>
                    <a:pt x="319" y="577"/>
                  </a:lnTo>
                  <a:lnTo>
                    <a:pt x="374" y="591"/>
                  </a:lnTo>
                  <a:lnTo>
                    <a:pt x="427" y="596"/>
                  </a:lnTo>
                  <a:lnTo>
                    <a:pt x="465" y="593"/>
                  </a:lnTo>
                  <a:lnTo>
                    <a:pt x="505" y="583"/>
                  </a:lnTo>
                  <a:lnTo>
                    <a:pt x="543" y="567"/>
                  </a:lnTo>
                  <a:lnTo>
                    <a:pt x="579" y="543"/>
                  </a:lnTo>
                  <a:lnTo>
                    <a:pt x="607" y="515"/>
                  </a:lnTo>
                  <a:lnTo>
                    <a:pt x="627" y="478"/>
                  </a:lnTo>
                  <a:lnTo>
                    <a:pt x="632" y="462"/>
                  </a:lnTo>
                  <a:lnTo>
                    <a:pt x="634" y="457"/>
                  </a:lnTo>
                  <a:lnTo>
                    <a:pt x="644" y="452"/>
                  </a:lnTo>
                  <a:lnTo>
                    <a:pt x="662" y="452"/>
                  </a:lnTo>
                  <a:lnTo>
                    <a:pt x="665" y="455"/>
                  </a:lnTo>
                  <a:lnTo>
                    <a:pt x="670" y="455"/>
                  </a:lnTo>
                  <a:lnTo>
                    <a:pt x="675" y="460"/>
                  </a:lnTo>
                  <a:lnTo>
                    <a:pt x="677" y="465"/>
                  </a:lnTo>
                  <a:lnTo>
                    <a:pt x="677" y="473"/>
                  </a:lnTo>
                  <a:lnTo>
                    <a:pt x="675" y="496"/>
                  </a:lnTo>
                  <a:lnTo>
                    <a:pt x="662" y="525"/>
                  </a:lnTo>
                  <a:lnTo>
                    <a:pt x="644" y="562"/>
                  </a:lnTo>
                  <a:lnTo>
                    <a:pt x="619" y="598"/>
                  </a:lnTo>
                  <a:lnTo>
                    <a:pt x="589" y="635"/>
                  </a:lnTo>
                  <a:lnTo>
                    <a:pt x="551" y="666"/>
                  </a:lnTo>
                  <a:lnTo>
                    <a:pt x="511" y="695"/>
                  </a:lnTo>
                  <a:lnTo>
                    <a:pt x="463" y="711"/>
                  </a:lnTo>
                  <a:lnTo>
                    <a:pt x="410" y="719"/>
                  </a:lnTo>
                  <a:lnTo>
                    <a:pt x="377" y="713"/>
                  </a:lnTo>
                  <a:lnTo>
                    <a:pt x="346" y="703"/>
                  </a:lnTo>
                  <a:lnTo>
                    <a:pt x="316" y="679"/>
                  </a:lnTo>
                  <a:lnTo>
                    <a:pt x="283" y="648"/>
                  </a:lnTo>
                  <a:lnTo>
                    <a:pt x="258" y="630"/>
                  </a:lnTo>
                  <a:lnTo>
                    <a:pt x="240" y="617"/>
                  </a:lnTo>
                  <a:lnTo>
                    <a:pt x="223" y="611"/>
                  </a:lnTo>
                  <a:lnTo>
                    <a:pt x="210" y="609"/>
                  </a:lnTo>
                  <a:lnTo>
                    <a:pt x="197" y="609"/>
                  </a:lnTo>
                  <a:lnTo>
                    <a:pt x="159" y="617"/>
                  </a:lnTo>
                  <a:lnTo>
                    <a:pt x="122" y="635"/>
                  </a:lnTo>
                  <a:lnTo>
                    <a:pt x="89" y="666"/>
                  </a:lnTo>
                  <a:lnTo>
                    <a:pt x="56" y="705"/>
                  </a:lnTo>
                  <a:lnTo>
                    <a:pt x="51" y="711"/>
                  </a:lnTo>
                  <a:lnTo>
                    <a:pt x="48" y="716"/>
                  </a:lnTo>
                  <a:lnTo>
                    <a:pt x="43" y="719"/>
                  </a:lnTo>
                  <a:lnTo>
                    <a:pt x="21" y="719"/>
                  </a:lnTo>
                  <a:lnTo>
                    <a:pt x="13" y="716"/>
                  </a:lnTo>
                  <a:lnTo>
                    <a:pt x="8" y="716"/>
                  </a:lnTo>
                  <a:lnTo>
                    <a:pt x="5" y="711"/>
                  </a:lnTo>
                  <a:lnTo>
                    <a:pt x="0" y="708"/>
                  </a:lnTo>
                  <a:lnTo>
                    <a:pt x="0" y="700"/>
                  </a:lnTo>
                  <a:lnTo>
                    <a:pt x="5" y="687"/>
                  </a:lnTo>
                  <a:lnTo>
                    <a:pt x="16" y="666"/>
                  </a:lnTo>
                  <a:lnTo>
                    <a:pt x="36" y="640"/>
                  </a:lnTo>
                  <a:lnTo>
                    <a:pt x="63" y="606"/>
                  </a:lnTo>
                  <a:lnTo>
                    <a:pt x="99" y="567"/>
                  </a:lnTo>
                  <a:lnTo>
                    <a:pt x="154" y="510"/>
                  </a:lnTo>
                  <a:lnTo>
                    <a:pt x="170" y="491"/>
                  </a:lnTo>
                  <a:lnTo>
                    <a:pt x="190" y="473"/>
                  </a:lnTo>
                  <a:lnTo>
                    <a:pt x="215" y="449"/>
                  </a:lnTo>
                  <a:lnTo>
                    <a:pt x="245" y="423"/>
                  </a:lnTo>
                  <a:lnTo>
                    <a:pt x="283" y="392"/>
                  </a:lnTo>
                  <a:lnTo>
                    <a:pt x="331" y="353"/>
                  </a:lnTo>
                  <a:lnTo>
                    <a:pt x="382" y="311"/>
                  </a:lnTo>
                  <a:lnTo>
                    <a:pt x="422" y="274"/>
                  </a:lnTo>
                  <a:lnTo>
                    <a:pt x="452" y="246"/>
                  </a:lnTo>
                  <a:lnTo>
                    <a:pt x="478" y="225"/>
                  </a:lnTo>
                  <a:lnTo>
                    <a:pt x="498" y="204"/>
                  </a:lnTo>
                  <a:lnTo>
                    <a:pt x="516" y="188"/>
                  </a:lnTo>
                  <a:lnTo>
                    <a:pt x="546" y="157"/>
                  </a:lnTo>
                  <a:lnTo>
                    <a:pt x="513" y="157"/>
                  </a:lnTo>
                  <a:lnTo>
                    <a:pt x="498" y="154"/>
                  </a:lnTo>
                  <a:lnTo>
                    <a:pt x="478" y="152"/>
                  </a:lnTo>
                  <a:lnTo>
                    <a:pt x="450" y="146"/>
                  </a:lnTo>
                  <a:lnTo>
                    <a:pt x="387" y="133"/>
                  </a:lnTo>
                  <a:lnTo>
                    <a:pt x="351" y="128"/>
                  </a:lnTo>
                  <a:lnTo>
                    <a:pt x="316" y="125"/>
                  </a:lnTo>
                  <a:lnTo>
                    <a:pt x="298" y="125"/>
                  </a:lnTo>
                  <a:lnTo>
                    <a:pt x="273" y="128"/>
                  </a:lnTo>
                  <a:lnTo>
                    <a:pt x="245" y="136"/>
                  </a:lnTo>
                  <a:lnTo>
                    <a:pt x="220" y="144"/>
                  </a:lnTo>
                  <a:lnTo>
                    <a:pt x="195" y="159"/>
                  </a:lnTo>
                  <a:lnTo>
                    <a:pt x="180" y="183"/>
                  </a:lnTo>
                  <a:lnTo>
                    <a:pt x="177" y="191"/>
                  </a:lnTo>
                  <a:lnTo>
                    <a:pt x="172" y="201"/>
                  </a:lnTo>
                  <a:lnTo>
                    <a:pt x="167" y="204"/>
                  </a:lnTo>
                  <a:lnTo>
                    <a:pt x="159" y="206"/>
                  </a:lnTo>
                  <a:lnTo>
                    <a:pt x="144" y="206"/>
                  </a:lnTo>
                  <a:lnTo>
                    <a:pt x="137" y="204"/>
                  </a:lnTo>
                  <a:lnTo>
                    <a:pt x="132" y="199"/>
                  </a:lnTo>
                  <a:lnTo>
                    <a:pt x="129" y="193"/>
                  </a:lnTo>
                  <a:lnTo>
                    <a:pt x="127" y="185"/>
                  </a:lnTo>
                  <a:lnTo>
                    <a:pt x="129" y="165"/>
                  </a:lnTo>
                  <a:lnTo>
                    <a:pt x="142" y="136"/>
                  </a:lnTo>
                  <a:lnTo>
                    <a:pt x="159" y="107"/>
                  </a:lnTo>
                  <a:lnTo>
                    <a:pt x="182" y="76"/>
                  </a:lnTo>
                  <a:lnTo>
                    <a:pt x="213" y="47"/>
                  </a:lnTo>
                  <a:lnTo>
                    <a:pt x="248" y="23"/>
                  </a:lnTo>
                  <a:lnTo>
                    <a:pt x="286" y="5"/>
                  </a:lnTo>
                  <a:lnTo>
                    <a:pt x="3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7" name="Freeform 27"/>
            <p:cNvSpPr>
              <a:spLocks/>
            </p:cNvSpPr>
            <p:nvPr/>
          </p:nvSpPr>
          <p:spPr bwMode="auto">
            <a:xfrm>
              <a:off x="11579" y="2761"/>
              <a:ext cx="295" cy="58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252" y="5"/>
                </a:cxn>
                <a:cxn ang="0">
                  <a:pos x="275" y="18"/>
                </a:cxn>
                <a:cxn ang="0">
                  <a:pos x="290" y="39"/>
                </a:cxn>
                <a:cxn ang="0">
                  <a:pos x="295" y="67"/>
                </a:cxn>
                <a:cxn ang="0">
                  <a:pos x="295" y="75"/>
                </a:cxn>
                <a:cxn ang="0">
                  <a:pos x="293" y="81"/>
                </a:cxn>
                <a:cxn ang="0">
                  <a:pos x="290" y="88"/>
                </a:cxn>
                <a:cxn ang="0">
                  <a:pos x="290" y="94"/>
                </a:cxn>
                <a:cxn ang="0">
                  <a:pos x="285" y="104"/>
                </a:cxn>
                <a:cxn ang="0">
                  <a:pos x="287" y="104"/>
                </a:cxn>
                <a:cxn ang="0">
                  <a:pos x="65" y="561"/>
                </a:cxn>
                <a:cxn ang="0">
                  <a:pos x="60" y="569"/>
                </a:cxn>
                <a:cxn ang="0">
                  <a:pos x="58" y="574"/>
                </a:cxn>
                <a:cxn ang="0">
                  <a:pos x="53" y="580"/>
                </a:cxn>
                <a:cxn ang="0">
                  <a:pos x="48" y="580"/>
                </a:cxn>
                <a:cxn ang="0">
                  <a:pos x="40" y="577"/>
                </a:cxn>
                <a:cxn ang="0">
                  <a:pos x="22" y="572"/>
                </a:cxn>
                <a:cxn ang="0">
                  <a:pos x="7" y="564"/>
                </a:cxn>
                <a:cxn ang="0">
                  <a:pos x="0" y="551"/>
                </a:cxn>
                <a:cxn ang="0">
                  <a:pos x="0" y="540"/>
                </a:cxn>
                <a:cxn ang="0">
                  <a:pos x="2" y="533"/>
                </a:cxn>
                <a:cxn ang="0">
                  <a:pos x="169" y="49"/>
                </a:cxn>
                <a:cxn ang="0">
                  <a:pos x="171" y="39"/>
                </a:cxn>
                <a:cxn ang="0">
                  <a:pos x="179" y="26"/>
                </a:cxn>
                <a:cxn ang="0">
                  <a:pos x="189" y="13"/>
                </a:cxn>
                <a:cxn ang="0">
                  <a:pos x="207" y="2"/>
                </a:cxn>
                <a:cxn ang="0">
                  <a:pos x="229" y="0"/>
                </a:cxn>
              </a:cxnLst>
              <a:rect l="0" t="0" r="r" b="b"/>
              <a:pathLst>
                <a:path w="295" h="580">
                  <a:moveTo>
                    <a:pt x="229" y="0"/>
                  </a:moveTo>
                  <a:lnTo>
                    <a:pt x="252" y="5"/>
                  </a:lnTo>
                  <a:lnTo>
                    <a:pt x="275" y="18"/>
                  </a:lnTo>
                  <a:lnTo>
                    <a:pt x="290" y="39"/>
                  </a:lnTo>
                  <a:lnTo>
                    <a:pt x="295" y="67"/>
                  </a:lnTo>
                  <a:lnTo>
                    <a:pt x="295" y="75"/>
                  </a:lnTo>
                  <a:lnTo>
                    <a:pt x="293" y="81"/>
                  </a:lnTo>
                  <a:lnTo>
                    <a:pt x="290" y="88"/>
                  </a:lnTo>
                  <a:lnTo>
                    <a:pt x="290" y="94"/>
                  </a:lnTo>
                  <a:lnTo>
                    <a:pt x="285" y="104"/>
                  </a:lnTo>
                  <a:lnTo>
                    <a:pt x="287" y="104"/>
                  </a:lnTo>
                  <a:lnTo>
                    <a:pt x="65" y="561"/>
                  </a:lnTo>
                  <a:lnTo>
                    <a:pt x="60" y="569"/>
                  </a:lnTo>
                  <a:lnTo>
                    <a:pt x="58" y="574"/>
                  </a:lnTo>
                  <a:lnTo>
                    <a:pt x="53" y="580"/>
                  </a:lnTo>
                  <a:lnTo>
                    <a:pt x="48" y="580"/>
                  </a:lnTo>
                  <a:lnTo>
                    <a:pt x="40" y="577"/>
                  </a:lnTo>
                  <a:lnTo>
                    <a:pt x="22" y="572"/>
                  </a:lnTo>
                  <a:lnTo>
                    <a:pt x="7" y="564"/>
                  </a:lnTo>
                  <a:lnTo>
                    <a:pt x="0" y="551"/>
                  </a:lnTo>
                  <a:lnTo>
                    <a:pt x="0" y="540"/>
                  </a:lnTo>
                  <a:lnTo>
                    <a:pt x="2" y="533"/>
                  </a:lnTo>
                  <a:lnTo>
                    <a:pt x="169" y="49"/>
                  </a:lnTo>
                  <a:lnTo>
                    <a:pt x="171" y="39"/>
                  </a:lnTo>
                  <a:lnTo>
                    <a:pt x="179" y="26"/>
                  </a:lnTo>
                  <a:lnTo>
                    <a:pt x="189" y="13"/>
                  </a:lnTo>
                  <a:lnTo>
                    <a:pt x="207" y="2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8" name="Freeform 28"/>
            <p:cNvSpPr>
              <a:spLocks/>
            </p:cNvSpPr>
            <p:nvPr/>
          </p:nvSpPr>
          <p:spPr bwMode="auto">
            <a:xfrm>
              <a:off x="12165" y="2651"/>
              <a:ext cx="401" cy="159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2" y="0"/>
                </a:cxn>
                <a:cxn ang="0">
                  <a:pos x="30" y="2"/>
                </a:cxn>
                <a:cxn ang="0">
                  <a:pos x="108" y="65"/>
                </a:cxn>
                <a:cxn ang="0">
                  <a:pos x="174" y="136"/>
                </a:cxn>
                <a:cxn ang="0">
                  <a:pos x="229" y="206"/>
                </a:cxn>
                <a:cxn ang="0">
                  <a:pos x="277" y="282"/>
                </a:cxn>
                <a:cxn ang="0">
                  <a:pos x="315" y="360"/>
                </a:cxn>
                <a:cxn ang="0">
                  <a:pos x="343" y="439"/>
                </a:cxn>
                <a:cxn ang="0">
                  <a:pos x="366" y="514"/>
                </a:cxn>
                <a:cxn ang="0">
                  <a:pos x="383" y="590"/>
                </a:cxn>
                <a:cxn ang="0">
                  <a:pos x="394" y="666"/>
                </a:cxn>
                <a:cxn ang="0">
                  <a:pos x="399" y="734"/>
                </a:cxn>
                <a:cxn ang="0">
                  <a:pos x="401" y="799"/>
                </a:cxn>
                <a:cxn ang="0">
                  <a:pos x="396" y="909"/>
                </a:cxn>
                <a:cxn ang="0">
                  <a:pos x="381" y="1014"/>
                </a:cxn>
                <a:cxn ang="0">
                  <a:pos x="358" y="1113"/>
                </a:cxn>
                <a:cxn ang="0">
                  <a:pos x="325" y="1204"/>
                </a:cxn>
                <a:cxn ang="0">
                  <a:pos x="287" y="1288"/>
                </a:cxn>
                <a:cxn ang="0">
                  <a:pos x="252" y="1351"/>
                </a:cxn>
                <a:cxn ang="0">
                  <a:pos x="214" y="1406"/>
                </a:cxn>
                <a:cxn ang="0">
                  <a:pos x="176" y="1455"/>
                </a:cxn>
                <a:cxn ang="0">
                  <a:pos x="138" y="1497"/>
                </a:cxn>
                <a:cxn ang="0">
                  <a:pos x="106" y="1531"/>
                </a:cxn>
                <a:cxn ang="0">
                  <a:pos x="73" y="1560"/>
                </a:cxn>
                <a:cxn ang="0">
                  <a:pos x="48" y="1578"/>
                </a:cxn>
                <a:cxn ang="0">
                  <a:pos x="30" y="1588"/>
                </a:cxn>
                <a:cxn ang="0">
                  <a:pos x="20" y="1594"/>
                </a:cxn>
                <a:cxn ang="0">
                  <a:pos x="12" y="1594"/>
                </a:cxn>
                <a:cxn ang="0">
                  <a:pos x="2" y="1588"/>
                </a:cxn>
                <a:cxn ang="0">
                  <a:pos x="2" y="1583"/>
                </a:cxn>
                <a:cxn ang="0">
                  <a:pos x="0" y="1581"/>
                </a:cxn>
                <a:cxn ang="0">
                  <a:pos x="0" y="1568"/>
                </a:cxn>
                <a:cxn ang="0">
                  <a:pos x="2" y="1565"/>
                </a:cxn>
                <a:cxn ang="0">
                  <a:pos x="5" y="1560"/>
                </a:cxn>
                <a:cxn ang="0">
                  <a:pos x="88" y="1473"/>
                </a:cxn>
                <a:cxn ang="0">
                  <a:pos x="141" y="1400"/>
                </a:cxn>
                <a:cxn ang="0">
                  <a:pos x="186" y="1322"/>
                </a:cxn>
                <a:cxn ang="0">
                  <a:pos x="224" y="1233"/>
                </a:cxn>
                <a:cxn ang="0">
                  <a:pos x="255" y="1134"/>
                </a:cxn>
                <a:cxn ang="0">
                  <a:pos x="277" y="1029"/>
                </a:cxn>
                <a:cxn ang="0">
                  <a:pos x="290" y="914"/>
                </a:cxn>
                <a:cxn ang="0">
                  <a:pos x="295" y="794"/>
                </a:cxn>
                <a:cxn ang="0">
                  <a:pos x="293" y="687"/>
                </a:cxn>
                <a:cxn ang="0">
                  <a:pos x="282" y="588"/>
                </a:cxn>
                <a:cxn ang="0">
                  <a:pos x="265" y="499"/>
                </a:cxn>
                <a:cxn ang="0">
                  <a:pos x="245" y="418"/>
                </a:cxn>
                <a:cxn ang="0">
                  <a:pos x="219" y="345"/>
                </a:cxn>
                <a:cxn ang="0">
                  <a:pos x="189" y="277"/>
                </a:cxn>
                <a:cxn ang="0">
                  <a:pos x="159" y="219"/>
                </a:cxn>
                <a:cxn ang="0">
                  <a:pos x="123" y="167"/>
                </a:cxn>
                <a:cxn ang="0">
                  <a:pos x="88" y="120"/>
                </a:cxn>
                <a:cxn ang="0">
                  <a:pos x="53" y="78"/>
                </a:cxn>
                <a:cxn ang="0">
                  <a:pos x="15" y="42"/>
                </a:cxn>
                <a:cxn ang="0">
                  <a:pos x="10" y="34"/>
                </a:cxn>
                <a:cxn ang="0">
                  <a:pos x="5" y="29"/>
                </a:cxn>
                <a:cxn ang="0">
                  <a:pos x="2" y="23"/>
                </a:cxn>
                <a:cxn ang="0">
                  <a:pos x="2" y="10"/>
                </a:cxn>
                <a:cxn ang="0">
                  <a:pos x="7" y="8"/>
                </a:cxn>
                <a:cxn ang="0">
                  <a:pos x="10" y="2"/>
                </a:cxn>
                <a:cxn ang="0">
                  <a:pos x="15" y="2"/>
                </a:cxn>
                <a:cxn ang="0">
                  <a:pos x="20" y="0"/>
                </a:cxn>
              </a:cxnLst>
              <a:rect l="0" t="0" r="r" b="b"/>
              <a:pathLst>
                <a:path w="401" h="1594">
                  <a:moveTo>
                    <a:pt x="20" y="0"/>
                  </a:moveTo>
                  <a:lnTo>
                    <a:pt x="32" y="0"/>
                  </a:lnTo>
                  <a:lnTo>
                    <a:pt x="30" y="2"/>
                  </a:lnTo>
                  <a:lnTo>
                    <a:pt x="108" y="65"/>
                  </a:lnTo>
                  <a:lnTo>
                    <a:pt x="174" y="136"/>
                  </a:lnTo>
                  <a:lnTo>
                    <a:pt x="229" y="206"/>
                  </a:lnTo>
                  <a:lnTo>
                    <a:pt x="277" y="282"/>
                  </a:lnTo>
                  <a:lnTo>
                    <a:pt x="315" y="360"/>
                  </a:lnTo>
                  <a:lnTo>
                    <a:pt x="343" y="439"/>
                  </a:lnTo>
                  <a:lnTo>
                    <a:pt x="366" y="514"/>
                  </a:lnTo>
                  <a:lnTo>
                    <a:pt x="383" y="590"/>
                  </a:lnTo>
                  <a:lnTo>
                    <a:pt x="394" y="666"/>
                  </a:lnTo>
                  <a:lnTo>
                    <a:pt x="399" y="734"/>
                  </a:lnTo>
                  <a:lnTo>
                    <a:pt x="401" y="799"/>
                  </a:lnTo>
                  <a:lnTo>
                    <a:pt x="396" y="909"/>
                  </a:lnTo>
                  <a:lnTo>
                    <a:pt x="381" y="1014"/>
                  </a:lnTo>
                  <a:lnTo>
                    <a:pt x="358" y="1113"/>
                  </a:lnTo>
                  <a:lnTo>
                    <a:pt x="325" y="1204"/>
                  </a:lnTo>
                  <a:lnTo>
                    <a:pt x="287" y="1288"/>
                  </a:lnTo>
                  <a:lnTo>
                    <a:pt x="252" y="1351"/>
                  </a:lnTo>
                  <a:lnTo>
                    <a:pt x="214" y="1406"/>
                  </a:lnTo>
                  <a:lnTo>
                    <a:pt x="176" y="1455"/>
                  </a:lnTo>
                  <a:lnTo>
                    <a:pt x="138" y="1497"/>
                  </a:lnTo>
                  <a:lnTo>
                    <a:pt x="106" y="1531"/>
                  </a:lnTo>
                  <a:lnTo>
                    <a:pt x="73" y="1560"/>
                  </a:lnTo>
                  <a:lnTo>
                    <a:pt x="48" y="1578"/>
                  </a:lnTo>
                  <a:lnTo>
                    <a:pt x="30" y="1588"/>
                  </a:lnTo>
                  <a:lnTo>
                    <a:pt x="20" y="1594"/>
                  </a:lnTo>
                  <a:lnTo>
                    <a:pt x="12" y="1594"/>
                  </a:lnTo>
                  <a:lnTo>
                    <a:pt x="2" y="1588"/>
                  </a:lnTo>
                  <a:lnTo>
                    <a:pt x="2" y="1583"/>
                  </a:lnTo>
                  <a:lnTo>
                    <a:pt x="0" y="1581"/>
                  </a:lnTo>
                  <a:lnTo>
                    <a:pt x="0" y="1568"/>
                  </a:lnTo>
                  <a:lnTo>
                    <a:pt x="2" y="1565"/>
                  </a:lnTo>
                  <a:lnTo>
                    <a:pt x="5" y="1560"/>
                  </a:lnTo>
                  <a:lnTo>
                    <a:pt x="88" y="1473"/>
                  </a:lnTo>
                  <a:lnTo>
                    <a:pt x="141" y="1400"/>
                  </a:lnTo>
                  <a:lnTo>
                    <a:pt x="186" y="1322"/>
                  </a:lnTo>
                  <a:lnTo>
                    <a:pt x="224" y="1233"/>
                  </a:lnTo>
                  <a:lnTo>
                    <a:pt x="255" y="1134"/>
                  </a:lnTo>
                  <a:lnTo>
                    <a:pt x="277" y="1029"/>
                  </a:lnTo>
                  <a:lnTo>
                    <a:pt x="290" y="914"/>
                  </a:lnTo>
                  <a:lnTo>
                    <a:pt x="295" y="794"/>
                  </a:lnTo>
                  <a:lnTo>
                    <a:pt x="293" y="687"/>
                  </a:lnTo>
                  <a:lnTo>
                    <a:pt x="282" y="588"/>
                  </a:lnTo>
                  <a:lnTo>
                    <a:pt x="265" y="499"/>
                  </a:lnTo>
                  <a:lnTo>
                    <a:pt x="245" y="418"/>
                  </a:lnTo>
                  <a:lnTo>
                    <a:pt x="219" y="345"/>
                  </a:lnTo>
                  <a:lnTo>
                    <a:pt x="189" y="277"/>
                  </a:lnTo>
                  <a:lnTo>
                    <a:pt x="159" y="219"/>
                  </a:lnTo>
                  <a:lnTo>
                    <a:pt x="123" y="167"/>
                  </a:lnTo>
                  <a:lnTo>
                    <a:pt x="88" y="120"/>
                  </a:lnTo>
                  <a:lnTo>
                    <a:pt x="53" y="78"/>
                  </a:lnTo>
                  <a:lnTo>
                    <a:pt x="15" y="42"/>
                  </a:lnTo>
                  <a:lnTo>
                    <a:pt x="10" y="34"/>
                  </a:lnTo>
                  <a:lnTo>
                    <a:pt x="5" y="29"/>
                  </a:lnTo>
                  <a:lnTo>
                    <a:pt x="2" y="23"/>
                  </a:lnTo>
                  <a:lnTo>
                    <a:pt x="2" y="10"/>
                  </a:lnTo>
                  <a:lnTo>
                    <a:pt x="7" y="8"/>
                  </a:lnTo>
                  <a:lnTo>
                    <a:pt x="10" y="2"/>
                  </a:lnTo>
                  <a:lnTo>
                    <a:pt x="15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" name="Right Arrow 72"/>
          <p:cNvSpPr/>
          <p:nvPr/>
        </p:nvSpPr>
        <p:spPr>
          <a:xfrm>
            <a:off x="6415440" y="3275380"/>
            <a:ext cx="691290" cy="499265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81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7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2D/4D Wall-Crossing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96814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Studying WC as functions of z, and interpreting  </a:t>
            </a:r>
            <a:r>
              <a:rPr lang="en-US" sz="2400" dirty="0" smtClean="0">
                <a:solidFill>
                  <a:srgbClr val="00B050"/>
                </a:solidFill>
                <a:sym typeface="Mathematica5"/>
              </a:rPr>
              <a:t></a:t>
            </a:r>
            <a:r>
              <a:rPr lang="en-US" sz="2400" dirty="0" smtClean="0">
                <a:solidFill>
                  <a:srgbClr val="00B050"/>
                </a:solidFill>
              </a:rPr>
              <a:t>(</a:t>
            </a:r>
            <a:r>
              <a:rPr lang="en-US" sz="2400" dirty="0" err="1" smtClean="0">
                <a:solidFill>
                  <a:srgbClr val="00B050"/>
                </a:solidFill>
              </a:rPr>
              <a:t>z,z</a:t>
            </a:r>
            <a:r>
              <a:rPr lang="en-US" sz="2400" dirty="0" smtClean="0">
                <a:solidFill>
                  <a:srgbClr val="00B050"/>
                </a:solidFill>
              </a:rPr>
              <a:t>’) as a Janus configuration makes contact with the new  work of </a:t>
            </a:r>
            <a:r>
              <a:rPr lang="en-US" sz="2400" dirty="0" err="1" smtClean="0">
                <a:solidFill>
                  <a:srgbClr val="00B050"/>
                </a:solidFill>
              </a:rPr>
              <a:t>Gaiotto</a:t>
            </a:r>
            <a:r>
              <a:rPr lang="en-US" sz="2400" dirty="0" smtClean="0">
                <a:solidFill>
                  <a:srgbClr val="00B050"/>
                </a:solidFill>
              </a:rPr>
              <a:t>  &amp; Witten, and gives some nice new perspectives on old work of 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Hori, </a:t>
            </a:r>
            <a:r>
              <a:rPr lang="en-US" sz="2400" dirty="0" err="1" smtClean="0">
                <a:solidFill>
                  <a:srgbClr val="00B050"/>
                </a:solidFill>
              </a:rPr>
              <a:t>Iqbal</a:t>
            </a:r>
            <a:r>
              <a:rPr lang="en-US" sz="2400" dirty="0" smtClean="0">
                <a:solidFill>
                  <a:srgbClr val="00B050"/>
                </a:solidFill>
              </a:rPr>
              <a:t>, &amp; </a:t>
            </a:r>
            <a:r>
              <a:rPr lang="en-US" sz="2400" dirty="0" err="1" smtClean="0">
                <a:solidFill>
                  <a:srgbClr val="00B050"/>
                </a:solidFill>
              </a:rPr>
              <a:t>Vafa</a:t>
            </a:r>
            <a:r>
              <a:rPr lang="en-US" sz="2400" dirty="0" smtClean="0">
                <a:solidFill>
                  <a:srgbClr val="00B050"/>
                </a:solidFill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657671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Finally, very recently, GMN used  the study of framed BPS states  to give an algorithm for computing the BPS spectrum  of A</a:t>
            </a:r>
            <a:r>
              <a:rPr lang="en-US" sz="2400" baseline="-25000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rgbClr val="FF0000"/>
                </a:solidFill>
              </a:rPr>
              <a:t>  theories of class S  in a certain region of the Coulomb branch.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3830" y="1547155"/>
            <a:ext cx="89501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Consistency of WC for framed BPS indices implies a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generalization of  the KSWCF: ``2d/4d WCF’’  (GMN 2011). </a:t>
            </a:r>
          </a:p>
        </p:txBody>
      </p:sp>
      <p:grpSp>
        <p:nvGrpSpPr>
          <p:cNvPr id="10" name="Group 59"/>
          <p:cNvGrpSpPr/>
          <p:nvPr/>
        </p:nvGrpSpPr>
        <p:grpSpPr>
          <a:xfrm>
            <a:off x="2920584" y="4312314"/>
            <a:ext cx="3494855" cy="1190555"/>
            <a:chOff x="2057400" y="2362200"/>
            <a:chExt cx="5724300" cy="2006280"/>
          </a:xfrm>
        </p:grpSpPr>
        <p:grpSp>
          <p:nvGrpSpPr>
            <p:cNvPr id="11" name="Group 53"/>
            <p:cNvGrpSpPr/>
            <p:nvPr/>
          </p:nvGrpSpPr>
          <p:grpSpPr>
            <a:xfrm>
              <a:off x="2057400" y="2362200"/>
              <a:ext cx="5724300" cy="2006282"/>
              <a:chOff x="2209800" y="1600200"/>
              <a:chExt cx="5724300" cy="200628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2209800" y="1600200"/>
                <a:ext cx="4724400" cy="1905000"/>
                <a:chOff x="2438400" y="1981200"/>
                <a:chExt cx="3124200" cy="1295400"/>
              </a:xfrm>
            </p:grpSpPr>
            <p:pic>
              <p:nvPicPr>
                <p:cNvPr id="23" name="Picture 3" descr="GenusThreeCurveC.gif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2438400" y="1981200"/>
                  <a:ext cx="3124200" cy="1295400"/>
                </a:xfrm>
                <a:prstGeom prst="rect">
                  <a:avLst/>
                </a:prstGeom>
              </p:spPr>
            </p:pic>
            <p:sp>
              <p:nvSpPr>
                <p:cNvPr id="24" name="Freeform 23"/>
                <p:cNvSpPr/>
                <p:nvPr/>
              </p:nvSpPr>
              <p:spPr>
                <a:xfrm>
                  <a:off x="4506686" y="2560320"/>
                  <a:ext cx="653143" cy="336918"/>
                </a:xfrm>
                <a:custGeom>
                  <a:avLst/>
                  <a:gdLst>
                    <a:gd name="connsiteX0" fmla="*/ 0 w 653143"/>
                    <a:gd name="connsiteY0" fmla="*/ 0 h 336918"/>
                    <a:gd name="connsiteX1" fmla="*/ 365760 w 653143"/>
                    <a:gd name="connsiteY1" fmla="*/ 13063 h 336918"/>
                    <a:gd name="connsiteX2" fmla="*/ 444137 w 653143"/>
                    <a:gd name="connsiteY2" fmla="*/ 39189 h 336918"/>
                    <a:gd name="connsiteX3" fmla="*/ 522514 w 653143"/>
                    <a:gd name="connsiteY3" fmla="*/ 65314 h 336918"/>
                    <a:gd name="connsiteX4" fmla="*/ 561703 w 653143"/>
                    <a:gd name="connsiteY4" fmla="*/ 78377 h 336918"/>
                    <a:gd name="connsiteX5" fmla="*/ 600891 w 653143"/>
                    <a:gd name="connsiteY5" fmla="*/ 91440 h 336918"/>
                    <a:gd name="connsiteX6" fmla="*/ 640080 w 653143"/>
                    <a:gd name="connsiteY6" fmla="*/ 169817 h 336918"/>
                    <a:gd name="connsiteX7" fmla="*/ 653143 w 653143"/>
                    <a:gd name="connsiteY7" fmla="*/ 209006 h 336918"/>
                    <a:gd name="connsiteX8" fmla="*/ 548640 w 653143"/>
                    <a:gd name="connsiteY8" fmla="*/ 274320 h 336918"/>
                    <a:gd name="connsiteX9" fmla="*/ 509451 w 653143"/>
                    <a:gd name="connsiteY9" fmla="*/ 300446 h 336918"/>
                    <a:gd name="connsiteX10" fmla="*/ 248194 w 653143"/>
                    <a:gd name="connsiteY10" fmla="*/ 313509 h 336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143" h="336918">
                      <a:moveTo>
                        <a:pt x="0" y="0"/>
                      </a:moveTo>
                      <a:cubicBezTo>
                        <a:pt x="121920" y="4354"/>
                        <a:pt x="244234" y="2340"/>
                        <a:pt x="365760" y="13063"/>
                      </a:cubicBezTo>
                      <a:cubicBezTo>
                        <a:pt x="393192" y="15484"/>
                        <a:pt x="418011" y="30481"/>
                        <a:pt x="444137" y="39189"/>
                      </a:cubicBezTo>
                      <a:lnTo>
                        <a:pt x="522514" y="65314"/>
                      </a:lnTo>
                      <a:lnTo>
                        <a:pt x="561703" y="78377"/>
                      </a:lnTo>
                      <a:lnTo>
                        <a:pt x="600891" y="91440"/>
                      </a:lnTo>
                      <a:cubicBezTo>
                        <a:pt x="633725" y="189943"/>
                        <a:pt x="589434" y="68526"/>
                        <a:pt x="640080" y="169817"/>
                      </a:cubicBezTo>
                      <a:cubicBezTo>
                        <a:pt x="646238" y="182133"/>
                        <a:pt x="648789" y="195943"/>
                        <a:pt x="653143" y="209006"/>
                      </a:cubicBezTo>
                      <a:cubicBezTo>
                        <a:pt x="611741" y="271108"/>
                        <a:pt x="641911" y="243229"/>
                        <a:pt x="548640" y="274320"/>
                      </a:cubicBezTo>
                      <a:cubicBezTo>
                        <a:pt x="533746" y="279285"/>
                        <a:pt x="523493" y="293425"/>
                        <a:pt x="509451" y="300446"/>
                      </a:cubicBezTo>
                      <a:cubicBezTo>
                        <a:pt x="436509" y="336918"/>
                        <a:pt x="287973" y="313509"/>
                        <a:pt x="248194" y="313509"/>
                      </a:cubicBezTo>
                    </a:path>
                  </a:pathLst>
                </a:custGeom>
                <a:ln w="5715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6" name="Straight Arrow Connector 15"/>
              <p:cNvCxnSpPr/>
              <p:nvPr/>
            </p:nvCxnSpPr>
            <p:spPr>
              <a:xfrm rot="5400000">
                <a:off x="5372100" y="1790700"/>
                <a:ext cx="609600" cy="5334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10800000">
                <a:off x="5791200" y="2971800"/>
                <a:ext cx="1295400" cy="3810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oup 17"/>
              <p:cNvGrpSpPr>
                <a:grpSpLocks noChangeAspect="1"/>
              </p:cNvGrpSpPr>
              <p:nvPr>
                <p:custDataLst>
                  <p:tags r:id="rId2"/>
                </p:custDataLst>
              </p:nvPr>
            </p:nvGrpSpPr>
            <p:grpSpPr bwMode="auto">
              <a:xfrm>
                <a:off x="7162803" y="3200401"/>
                <a:ext cx="347248" cy="406081"/>
                <a:chOff x="4488" y="1926"/>
                <a:chExt cx="1570" cy="1836"/>
              </a:xfrm>
            </p:grpSpPr>
            <p:sp>
              <p:nvSpPr>
                <p:cNvPr id="21" name="Freeform 11"/>
                <p:cNvSpPr>
                  <a:spLocks/>
                </p:cNvSpPr>
                <p:nvPr/>
              </p:nvSpPr>
              <p:spPr bwMode="auto">
                <a:xfrm>
                  <a:off x="4488" y="2682"/>
                  <a:ext cx="967" cy="1080"/>
                </a:xfrm>
                <a:custGeom>
                  <a:avLst/>
                  <a:gdLst/>
                  <a:ahLst/>
                  <a:cxnLst>
                    <a:cxn ang="0">
                      <a:pos x="534" y="17"/>
                    </a:cxn>
                    <a:cxn ang="0">
                      <a:pos x="599" y="73"/>
                    </a:cxn>
                    <a:cxn ang="0">
                      <a:pos x="662" y="146"/>
                    </a:cxn>
                    <a:cxn ang="0">
                      <a:pos x="722" y="178"/>
                    </a:cxn>
                    <a:cxn ang="0">
                      <a:pos x="791" y="165"/>
                    </a:cxn>
                    <a:cxn ang="0">
                      <a:pos x="861" y="99"/>
                    </a:cxn>
                    <a:cxn ang="0">
                      <a:pos x="919" y="9"/>
                    </a:cxn>
                    <a:cxn ang="0">
                      <a:pos x="945" y="0"/>
                    </a:cxn>
                    <a:cxn ang="0">
                      <a:pos x="966" y="15"/>
                    </a:cxn>
                    <a:cxn ang="0">
                      <a:pos x="960" y="41"/>
                    </a:cxn>
                    <a:cxn ang="0">
                      <a:pos x="926" y="100"/>
                    </a:cxn>
                    <a:cxn ang="0">
                      <a:pos x="854" y="199"/>
                    </a:cxn>
                    <a:cxn ang="0">
                      <a:pos x="733" y="338"/>
                    </a:cxn>
                    <a:cxn ang="0">
                      <a:pos x="643" y="427"/>
                    </a:cxn>
                    <a:cxn ang="0">
                      <a:pos x="565" y="501"/>
                    </a:cxn>
                    <a:cxn ang="0">
                      <a:pos x="502" y="560"/>
                    </a:cxn>
                    <a:cxn ang="0">
                      <a:pos x="476" y="585"/>
                    </a:cxn>
                    <a:cxn ang="0">
                      <a:pos x="358" y="695"/>
                    </a:cxn>
                    <a:cxn ang="0">
                      <a:pos x="256" y="800"/>
                    </a:cxn>
                    <a:cxn ang="0">
                      <a:pos x="238" y="849"/>
                    </a:cxn>
                    <a:cxn ang="0">
                      <a:pos x="298" y="849"/>
                    </a:cxn>
                    <a:cxn ang="0">
                      <a:pos x="381" y="871"/>
                    </a:cxn>
                    <a:cxn ang="0">
                      <a:pos x="508" y="914"/>
                    </a:cxn>
                    <a:cxn ang="0">
                      <a:pos x="608" y="914"/>
                    </a:cxn>
                    <a:cxn ang="0">
                      <a:pos x="699" y="882"/>
                    </a:cxn>
                    <a:cxn ang="0">
                      <a:pos x="786" y="811"/>
                    </a:cxn>
                    <a:cxn ang="0">
                      <a:pos x="839" y="712"/>
                    </a:cxn>
                    <a:cxn ang="0">
                      <a:pos x="867" y="690"/>
                    </a:cxn>
                    <a:cxn ang="0">
                      <a:pos x="895" y="707"/>
                    </a:cxn>
                    <a:cxn ang="0">
                      <a:pos x="884" y="765"/>
                    </a:cxn>
                    <a:cxn ang="0">
                      <a:pos x="838" y="865"/>
                    </a:cxn>
                    <a:cxn ang="0">
                      <a:pos x="758" y="973"/>
                    </a:cxn>
                    <a:cxn ang="0">
                      <a:pos x="646" y="1056"/>
                    </a:cxn>
                    <a:cxn ang="0">
                      <a:pos x="517" y="1079"/>
                    </a:cxn>
                    <a:cxn ang="0">
                      <a:pos x="432" y="1037"/>
                    </a:cxn>
                    <a:cxn ang="0">
                      <a:pos x="363" y="957"/>
                    </a:cxn>
                    <a:cxn ang="0">
                      <a:pos x="307" y="910"/>
                    </a:cxn>
                    <a:cxn ang="0">
                      <a:pos x="237" y="902"/>
                    </a:cxn>
                    <a:cxn ang="0">
                      <a:pos x="135" y="960"/>
                    </a:cxn>
                    <a:cxn ang="0">
                      <a:pos x="59" y="1060"/>
                    </a:cxn>
                    <a:cxn ang="0">
                      <a:pos x="36" y="1080"/>
                    </a:cxn>
                    <a:cxn ang="0">
                      <a:pos x="13" y="1077"/>
                    </a:cxn>
                    <a:cxn ang="0">
                      <a:pos x="1" y="1053"/>
                    </a:cxn>
                    <a:cxn ang="0">
                      <a:pos x="30" y="998"/>
                    </a:cxn>
                    <a:cxn ang="0">
                      <a:pos x="101" y="900"/>
                    </a:cxn>
                    <a:cxn ang="0">
                      <a:pos x="210" y="770"/>
                    </a:cxn>
                    <a:cxn ang="0">
                      <a:pos x="469" y="518"/>
                    </a:cxn>
                    <a:cxn ang="0">
                      <a:pos x="548" y="447"/>
                    </a:cxn>
                    <a:cxn ang="0">
                      <a:pos x="681" y="318"/>
                    </a:cxn>
                    <a:cxn ang="0">
                      <a:pos x="760" y="232"/>
                    </a:cxn>
                    <a:cxn ang="0">
                      <a:pos x="670" y="224"/>
                    </a:cxn>
                    <a:cxn ang="0">
                      <a:pos x="584" y="195"/>
                    </a:cxn>
                    <a:cxn ang="0">
                      <a:pos x="441" y="161"/>
                    </a:cxn>
                    <a:cxn ang="0">
                      <a:pos x="388" y="165"/>
                    </a:cxn>
                    <a:cxn ang="0">
                      <a:pos x="317" y="190"/>
                    </a:cxn>
                    <a:cxn ang="0">
                      <a:pos x="255" y="252"/>
                    </a:cxn>
                    <a:cxn ang="0">
                      <a:pos x="234" y="290"/>
                    </a:cxn>
                    <a:cxn ang="0">
                      <a:pos x="200" y="292"/>
                    </a:cxn>
                    <a:cxn ang="0">
                      <a:pos x="190" y="261"/>
                    </a:cxn>
                    <a:cxn ang="0">
                      <a:pos x="217" y="190"/>
                    </a:cxn>
                    <a:cxn ang="0">
                      <a:pos x="278" y="98"/>
                    </a:cxn>
                    <a:cxn ang="0">
                      <a:pos x="371" y="23"/>
                    </a:cxn>
                  </a:cxnLst>
                  <a:rect l="0" t="0" r="r" b="b"/>
                  <a:pathLst>
                    <a:path w="967" h="1080">
                      <a:moveTo>
                        <a:pt x="466" y="0"/>
                      </a:moveTo>
                      <a:lnTo>
                        <a:pt x="485" y="1"/>
                      </a:lnTo>
                      <a:lnTo>
                        <a:pt x="503" y="4"/>
                      </a:lnTo>
                      <a:lnTo>
                        <a:pt x="519" y="9"/>
                      </a:lnTo>
                      <a:lnTo>
                        <a:pt x="534" y="17"/>
                      </a:lnTo>
                      <a:lnTo>
                        <a:pt x="548" y="26"/>
                      </a:lnTo>
                      <a:lnTo>
                        <a:pt x="561" y="36"/>
                      </a:lnTo>
                      <a:lnTo>
                        <a:pt x="574" y="47"/>
                      </a:lnTo>
                      <a:lnTo>
                        <a:pt x="586" y="60"/>
                      </a:lnTo>
                      <a:lnTo>
                        <a:pt x="599" y="73"/>
                      </a:lnTo>
                      <a:lnTo>
                        <a:pt x="623" y="101"/>
                      </a:lnTo>
                      <a:lnTo>
                        <a:pt x="632" y="113"/>
                      </a:lnTo>
                      <a:lnTo>
                        <a:pt x="642" y="125"/>
                      </a:lnTo>
                      <a:lnTo>
                        <a:pt x="652" y="136"/>
                      </a:lnTo>
                      <a:lnTo>
                        <a:pt x="662" y="146"/>
                      </a:lnTo>
                      <a:lnTo>
                        <a:pt x="672" y="156"/>
                      </a:lnTo>
                      <a:lnTo>
                        <a:pt x="683" y="164"/>
                      </a:lnTo>
                      <a:lnTo>
                        <a:pt x="695" y="170"/>
                      </a:lnTo>
                      <a:lnTo>
                        <a:pt x="708" y="175"/>
                      </a:lnTo>
                      <a:lnTo>
                        <a:pt x="722" y="178"/>
                      </a:lnTo>
                      <a:lnTo>
                        <a:pt x="738" y="179"/>
                      </a:lnTo>
                      <a:lnTo>
                        <a:pt x="751" y="179"/>
                      </a:lnTo>
                      <a:lnTo>
                        <a:pt x="764" y="176"/>
                      </a:lnTo>
                      <a:lnTo>
                        <a:pt x="778" y="172"/>
                      </a:lnTo>
                      <a:lnTo>
                        <a:pt x="791" y="165"/>
                      </a:lnTo>
                      <a:lnTo>
                        <a:pt x="804" y="157"/>
                      </a:lnTo>
                      <a:lnTo>
                        <a:pt x="818" y="146"/>
                      </a:lnTo>
                      <a:lnTo>
                        <a:pt x="832" y="133"/>
                      </a:lnTo>
                      <a:lnTo>
                        <a:pt x="847" y="117"/>
                      </a:lnTo>
                      <a:lnTo>
                        <a:pt x="861" y="99"/>
                      </a:lnTo>
                      <a:lnTo>
                        <a:pt x="877" y="78"/>
                      </a:lnTo>
                      <a:lnTo>
                        <a:pt x="893" y="53"/>
                      </a:lnTo>
                      <a:lnTo>
                        <a:pt x="909" y="26"/>
                      </a:lnTo>
                      <a:lnTo>
                        <a:pt x="914" y="16"/>
                      </a:lnTo>
                      <a:lnTo>
                        <a:pt x="919" y="9"/>
                      </a:lnTo>
                      <a:lnTo>
                        <a:pt x="924" y="4"/>
                      </a:lnTo>
                      <a:lnTo>
                        <a:pt x="930" y="1"/>
                      </a:lnTo>
                      <a:lnTo>
                        <a:pt x="935" y="0"/>
                      </a:lnTo>
                      <a:lnTo>
                        <a:pt x="942" y="0"/>
                      </a:lnTo>
                      <a:lnTo>
                        <a:pt x="945" y="0"/>
                      </a:lnTo>
                      <a:lnTo>
                        <a:pt x="953" y="1"/>
                      </a:lnTo>
                      <a:lnTo>
                        <a:pt x="957" y="2"/>
                      </a:lnTo>
                      <a:lnTo>
                        <a:pt x="961" y="5"/>
                      </a:lnTo>
                      <a:lnTo>
                        <a:pt x="964" y="9"/>
                      </a:lnTo>
                      <a:lnTo>
                        <a:pt x="966" y="15"/>
                      </a:lnTo>
                      <a:lnTo>
                        <a:pt x="967" y="22"/>
                      </a:lnTo>
                      <a:lnTo>
                        <a:pt x="966" y="25"/>
                      </a:lnTo>
                      <a:lnTo>
                        <a:pt x="965" y="29"/>
                      </a:lnTo>
                      <a:lnTo>
                        <a:pt x="963" y="34"/>
                      </a:lnTo>
                      <a:lnTo>
                        <a:pt x="960" y="41"/>
                      </a:lnTo>
                      <a:lnTo>
                        <a:pt x="956" y="50"/>
                      </a:lnTo>
                      <a:lnTo>
                        <a:pt x="950" y="60"/>
                      </a:lnTo>
                      <a:lnTo>
                        <a:pt x="943" y="72"/>
                      </a:lnTo>
                      <a:lnTo>
                        <a:pt x="936" y="85"/>
                      </a:lnTo>
                      <a:lnTo>
                        <a:pt x="926" y="100"/>
                      </a:lnTo>
                      <a:lnTo>
                        <a:pt x="915" y="116"/>
                      </a:lnTo>
                      <a:lnTo>
                        <a:pt x="902" y="135"/>
                      </a:lnTo>
                      <a:lnTo>
                        <a:pt x="888" y="154"/>
                      </a:lnTo>
                      <a:lnTo>
                        <a:pt x="872" y="175"/>
                      </a:lnTo>
                      <a:lnTo>
                        <a:pt x="854" y="199"/>
                      </a:lnTo>
                      <a:lnTo>
                        <a:pt x="834" y="223"/>
                      </a:lnTo>
                      <a:lnTo>
                        <a:pt x="812" y="249"/>
                      </a:lnTo>
                      <a:lnTo>
                        <a:pt x="788" y="277"/>
                      </a:lnTo>
                      <a:lnTo>
                        <a:pt x="761" y="307"/>
                      </a:lnTo>
                      <a:lnTo>
                        <a:pt x="733" y="338"/>
                      </a:lnTo>
                      <a:lnTo>
                        <a:pt x="701" y="371"/>
                      </a:lnTo>
                      <a:lnTo>
                        <a:pt x="688" y="384"/>
                      </a:lnTo>
                      <a:lnTo>
                        <a:pt x="674" y="398"/>
                      </a:lnTo>
                      <a:lnTo>
                        <a:pt x="659" y="413"/>
                      </a:lnTo>
                      <a:lnTo>
                        <a:pt x="643" y="427"/>
                      </a:lnTo>
                      <a:lnTo>
                        <a:pt x="627" y="443"/>
                      </a:lnTo>
                      <a:lnTo>
                        <a:pt x="611" y="457"/>
                      </a:lnTo>
                      <a:lnTo>
                        <a:pt x="596" y="472"/>
                      </a:lnTo>
                      <a:lnTo>
                        <a:pt x="580" y="487"/>
                      </a:lnTo>
                      <a:lnTo>
                        <a:pt x="565" y="501"/>
                      </a:lnTo>
                      <a:lnTo>
                        <a:pt x="551" y="514"/>
                      </a:lnTo>
                      <a:lnTo>
                        <a:pt x="537" y="527"/>
                      </a:lnTo>
                      <a:lnTo>
                        <a:pt x="524" y="539"/>
                      </a:lnTo>
                      <a:lnTo>
                        <a:pt x="512" y="550"/>
                      </a:lnTo>
                      <a:lnTo>
                        <a:pt x="502" y="560"/>
                      </a:lnTo>
                      <a:lnTo>
                        <a:pt x="493" y="568"/>
                      </a:lnTo>
                      <a:lnTo>
                        <a:pt x="486" y="575"/>
                      </a:lnTo>
                      <a:lnTo>
                        <a:pt x="480" y="580"/>
                      </a:lnTo>
                      <a:lnTo>
                        <a:pt x="477" y="584"/>
                      </a:lnTo>
                      <a:lnTo>
                        <a:pt x="476" y="585"/>
                      </a:lnTo>
                      <a:lnTo>
                        <a:pt x="442" y="616"/>
                      </a:lnTo>
                      <a:lnTo>
                        <a:pt x="426" y="630"/>
                      </a:lnTo>
                      <a:lnTo>
                        <a:pt x="393" y="662"/>
                      </a:lnTo>
                      <a:lnTo>
                        <a:pt x="375" y="678"/>
                      </a:lnTo>
                      <a:lnTo>
                        <a:pt x="358" y="695"/>
                      </a:lnTo>
                      <a:lnTo>
                        <a:pt x="339" y="713"/>
                      </a:lnTo>
                      <a:lnTo>
                        <a:pt x="320" y="733"/>
                      </a:lnTo>
                      <a:lnTo>
                        <a:pt x="300" y="754"/>
                      </a:lnTo>
                      <a:lnTo>
                        <a:pt x="279" y="776"/>
                      </a:lnTo>
                      <a:lnTo>
                        <a:pt x="256" y="800"/>
                      </a:lnTo>
                      <a:lnTo>
                        <a:pt x="233" y="827"/>
                      </a:lnTo>
                      <a:lnTo>
                        <a:pt x="207" y="856"/>
                      </a:lnTo>
                      <a:lnTo>
                        <a:pt x="207" y="855"/>
                      </a:lnTo>
                      <a:lnTo>
                        <a:pt x="216" y="852"/>
                      </a:lnTo>
                      <a:lnTo>
                        <a:pt x="238" y="849"/>
                      </a:lnTo>
                      <a:lnTo>
                        <a:pt x="249" y="848"/>
                      </a:lnTo>
                      <a:lnTo>
                        <a:pt x="258" y="847"/>
                      </a:lnTo>
                      <a:lnTo>
                        <a:pt x="268" y="847"/>
                      </a:lnTo>
                      <a:lnTo>
                        <a:pt x="283" y="848"/>
                      </a:lnTo>
                      <a:lnTo>
                        <a:pt x="298" y="849"/>
                      </a:lnTo>
                      <a:lnTo>
                        <a:pt x="313" y="851"/>
                      </a:lnTo>
                      <a:lnTo>
                        <a:pt x="329" y="854"/>
                      </a:lnTo>
                      <a:lnTo>
                        <a:pt x="345" y="859"/>
                      </a:lnTo>
                      <a:lnTo>
                        <a:pt x="362" y="864"/>
                      </a:lnTo>
                      <a:lnTo>
                        <a:pt x="381" y="871"/>
                      </a:lnTo>
                      <a:lnTo>
                        <a:pt x="402" y="879"/>
                      </a:lnTo>
                      <a:lnTo>
                        <a:pt x="426" y="889"/>
                      </a:lnTo>
                      <a:lnTo>
                        <a:pt x="455" y="899"/>
                      </a:lnTo>
                      <a:lnTo>
                        <a:pt x="482" y="908"/>
                      </a:lnTo>
                      <a:lnTo>
                        <a:pt x="508" y="914"/>
                      </a:lnTo>
                      <a:lnTo>
                        <a:pt x="535" y="918"/>
                      </a:lnTo>
                      <a:lnTo>
                        <a:pt x="562" y="919"/>
                      </a:lnTo>
                      <a:lnTo>
                        <a:pt x="576" y="918"/>
                      </a:lnTo>
                      <a:lnTo>
                        <a:pt x="592" y="917"/>
                      </a:lnTo>
                      <a:lnTo>
                        <a:pt x="608" y="914"/>
                      </a:lnTo>
                      <a:lnTo>
                        <a:pt x="625" y="911"/>
                      </a:lnTo>
                      <a:lnTo>
                        <a:pt x="644" y="906"/>
                      </a:lnTo>
                      <a:lnTo>
                        <a:pt x="662" y="899"/>
                      </a:lnTo>
                      <a:lnTo>
                        <a:pt x="680" y="892"/>
                      </a:lnTo>
                      <a:lnTo>
                        <a:pt x="699" y="882"/>
                      </a:lnTo>
                      <a:lnTo>
                        <a:pt x="718" y="871"/>
                      </a:lnTo>
                      <a:lnTo>
                        <a:pt x="735" y="859"/>
                      </a:lnTo>
                      <a:lnTo>
                        <a:pt x="753" y="845"/>
                      </a:lnTo>
                      <a:lnTo>
                        <a:pt x="770" y="829"/>
                      </a:lnTo>
                      <a:lnTo>
                        <a:pt x="786" y="811"/>
                      </a:lnTo>
                      <a:lnTo>
                        <a:pt x="800" y="791"/>
                      </a:lnTo>
                      <a:lnTo>
                        <a:pt x="814" y="770"/>
                      </a:lnTo>
                      <a:lnTo>
                        <a:pt x="825" y="746"/>
                      </a:lnTo>
                      <a:lnTo>
                        <a:pt x="835" y="720"/>
                      </a:lnTo>
                      <a:lnTo>
                        <a:pt x="839" y="712"/>
                      </a:lnTo>
                      <a:lnTo>
                        <a:pt x="843" y="705"/>
                      </a:lnTo>
                      <a:lnTo>
                        <a:pt x="847" y="699"/>
                      </a:lnTo>
                      <a:lnTo>
                        <a:pt x="853" y="694"/>
                      </a:lnTo>
                      <a:lnTo>
                        <a:pt x="859" y="691"/>
                      </a:lnTo>
                      <a:lnTo>
                        <a:pt x="867" y="690"/>
                      </a:lnTo>
                      <a:lnTo>
                        <a:pt x="876" y="691"/>
                      </a:lnTo>
                      <a:lnTo>
                        <a:pt x="883" y="693"/>
                      </a:lnTo>
                      <a:lnTo>
                        <a:pt x="888" y="697"/>
                      </a:lnTo>
                      <a:lnTo>
                        <a:pt x="893" y="701"/>
                      </a:lnTo>
                      <a:lnTo>
                        <a:pt x="895" y="707"/>
                      </a:lnTo>
                      <a:lnTo>
                        <a:pt x="896" y="712"/>
                      </a:lnTo>
                      <a:lnTo>
                        <a:pt x="896" y="722"/>
                      </a:lnTo>
                      <a:lnTo>
                        <a:pt x="893" y="734"/>
                      </a:lnTo>
                      <a:lnTo>
                        <a:pt x="889" y="748"/>
                      </a:lnTo>
                      <a:lnTo>
                        <a:pt x="884" y="765"/>
                      </a:lnTo>
                      <a:lnTo>
                        <a:pt x="878" y="783"/>
                      </a:lnTo>
                      <a:lnTo>
                        <a:pt x="869" y="802"/>
                      </a:lnTo>
                      <a:lnTo>
                        <a:pt x="861" y="822"/>
                      </a:lnTo>
                      <a:lnTo>
                        <a:pt x="849" y="843"/>
                      </a:lnTo>
                      <a:lnTo>
                        <a:pt x="838" y="865"/>
                      </a:lnTo>
                      <a:lnTo>
                        <a:pt x="824" y="887"/>
                      </a:lnTo>
                      <a:lnTo>
                        <a:pt x="809" y="909"/>
                      </a:lnTo>
                      <a:lnTo>
                        <a:pt x="793" y="931"/>
                      </a:lnTo>
                      <a:lnTo>
                        <a:pt x="776" y="953"/>
                      </a:lnTo>
                      <a:lnTo>
                        <a:pt x="758" y="973"/>
                      </a:lnTo>
                      <a:lnTo>
                        <a:pt x="738" y="993"/>
                      </a:lnTo>
                      <a:lnTo>
                        <a:pt x="717" y="1011"/>
                      </a:lnTo>
                      <a:lnTo>
                        <a:pt x="694" y="1028"/>
                      </a:lnTo>
                      <a:lnTo>
                        <a:pt x="671" y="1043"/>
                      </a:lnTo>
                      <a:lnTo>
                        <a:pt x="646" y="1056"/>
                      </a:lnTo>
                      <a:lnTo>
                        <a:pt x="621" y="1066"/>
                      </a:lnTo>
                      <a:lnTo>
                        <a:pt x="594" y="1074"/>
                      </a:lnTo>
                      <a:lnTo>
                        <a:pt x="566" y="1079"/>
                      </a:lnTo>
                      <a:lnTo>
                        <a:pt x="537" y="1080"/>
                      </a:lnTo>
                      <a:lnTo>
                        <a:pt x="517" y="1079"/>
                      </a:lnTo>
                      <a:lnTo>
                        <a:pt x="497" y="1075"/>
                      </a:lnTo>
                      <a:lnTo>
                        <a:pt x="480" y="1069"/>
                      </a:lnTo>
                      <a:lnTo>
                        <a:pt x="463" y="1060"/>
                      </a:lnTo>
                      <a:lnTo>
                        <a:pt x="447" y="1049"/>
                      </a:lnTo>
                      <a:lnTo>
                        <a:pt x="432" y="1037"/>
                      </a:lnTo>
                      <a:lnTo>
                        <a:pt x="418" y="1023"/>
                      </a:lnTo>
                      <a:lnTo>
                        <a:pt x="404" y="1007"/>
                      </a:lnTo>
                      <a:lnTo>
                        <a:pt x="390" y="990"/>
                      </a:lnTo>
                      <a:lnTo>
                        <a:pt x="375" y="973"/>
                      </a:lnTo>
                      <a:lnTo>
                        <a:pt x="363" y="957"/>
                      </a:lnTo>
                      <a:lnTo>
                        <a:pt x="350" y="945"/>
                      </a:lnTo>
                      <a:lnTo>
                        <a:pt x="339" y="933"/>
                      </a:lnTo>
                      <a:lnTo>
                        <a:pt x="328" y="924"/>
                      </a:lnTo>
                      <a:lnTo>
                        <a:pt x="318" y="916"/>
                      </a:lnTo>
                      <a:lnTo>
                        <a:pt x="307" y="910"/>
                      </a:lnTo>
                      <a:lnTo>
                        <a:pt x="296" y="905"/>
                      </a:lnTo>
                      <a:lnTo>
                        <a:pt x="285" y="902"/>
                      </a:lnTo>
                      <a:lnTo>
                        <a:pt x="272" y="900"/>
                      </a:lnTo>
                      <a:lnTo>
                        <a:pt x="258" y="900"/>
                      </a:lnTo>
                      <a:lnTo>
                        <a:pt x="237" y="902"/>
                      </a:lnTo>
                      <a:lnTo>
                        <a:pt x="216" y="907"/>
                      </a:lnTo>
                      <a:lnTo>
                        <a:pt x="195" y="916"/>
                      </a:lnTo>
                      <a:lnTo>
                        <a:pt x="175" y="928"/>
                      </a:lnTo>
                      <a:lnTo>
                        <a:pt x="155" y="943"/>
                      </a:lnTo>
                      <a:lnTo>
                        <a:pt x="135" y="960"/>
                      </a:lnTo>
                      <a:lnTo>
                        <a:pt x="117" y="980"/>
                      </a:lnTo>
                      <a:lnTo>
                        <a:pt x="98" y="1001"/>
                      </a:lnTo>
                      <a:lnTo>
                        <a:pt x="81" y="1025"/>
                      </a:lnTo>
                      <a:lnTo>
                        <a:pt x="64" y="1050"/>
                      </a:lnTo>
                      <a:lnTo>
                        <a:pt x="59" y="1060"/>
                      </a:lnTo>
                      <a:lnTo>
                        <a:pt x="54" y="1067"/>
                      </a:lnTo>
                      <a:lnTo>
                        <a:pt x="50" y="1073"/>
                      </a:lnTo>
                      <a:lnTo>
                        <a:pt x="46" y="1077"/>
                      </a:lnTo>
                      <a:lnTo>
                        <a:pt x="41" y="1079"/>
                      </a:lnTo>
                      <a:lnTo>
                        <a:pt x="36" y="1080"/>
                      </a:lnTo>
                      <a:lnTo>
                        <a:pt x="29" y="1080"/>
                      </a:lnTo>
                      <a:lnTo>
                        <a:pt x="27" y="1080"/>
                      </a:lnTo>
                      <a:lnTo>
                        <a:pt x="23" y="1080"/>
                      </a:lnTo>
                      <a:lnTo>
                        <a:pt x="18" y="1079"/>
                      </a:lnTo>
                      <a:lnTo>
                        <a:pt x="13" y="1077"/>
                      </a:lnTo>
                      <a:lnTo>
                        <a:pt x="8" y="1074"/>
                      </a:lnTo>
                      <a:lnTo>
                        <a:pt x="4" y="1071"/>
                      </a:lnTo>
                      <a:lnTo>
                        <a:pt x="1" y="1065"/>
                      </a:lnTo>
                      <a:lnTo>
                        <a:pt x="0" y="1058"/>
                      </a:lnTo>
                      <a:lnTo>
                        <a:pt x="1" y="1053"/>
                      </a:lnTo>
                      <a:lnTo>
                        <a:pt x="3" y="1047"/>
                      </a:lnTo>
                      <a:lnTo>
                        <a:pt x="8" y="1037"/>
                      </a:lnTo>
                      <a:lnTo>
                        <a:pt x="13" y="1026"/>
                      </a:lnTo>
                      <a:lnTo>
                        <a:pt x="21" y="1013"/>
                      </a:lnTo>
                      <a:lnTo>
                        <a:pt x="30" y="998"/>
                      </a:lnTo>
                      <a:lnTo>
                        <a:pt x="41" y="982"/>
                      </a:lnTo>
                      <a:lnTo>
                        <a:pt x="53" y="963"/>
                      </a:lnTo>
                      <a:lnTo>
                        <a:pt x="68" y="943"/>
                      </a:lnTo>
                      <a:lnTo>
                        <a:pt x="83" y="922"/>
                      </a:lnTo>
                      <a:lnTo>
                        <a:pt x="101" y="900"/>
                      </a:lnTo>
                      <a:lnTo>
                        <a:pt x="120" y="876"/>
                      </a:lnTo>
                      <a:lnTo>
                        <a:pt x="140" y="851"/>
                      </a:lnTo>
                      <a:lnTo>
                        <a:pt x="162" y="825"/>
                      </a:lnTo>
                      <a:lnTo>
                        <a:pt x="185" y="798"/>
                      </a:lnTo>
                      <a:lnTo>
                        <a:pt x="210" y="770"/>
                      </a:lnTo>
                      <a:lnTo>
                        <a:pt x="236" y="743"/>
                      </a:lnTo>
                      <a:lnTo>
                        <a:pt x="441" y="543"/>
                      </a:lnTo>
                      <a:lnTo>
                        <a:pt x="448" y="537"/>
                      </a:lnTo>
                      <a:lnTo>
                        <a:pt x="458" y="528"/>
                      </a:lnTo>
                      <a:lnTo>
                        <a:pt x="469" y="518"/>
                      </a:lnTo>
                      <a:lnTo>
                        <a:pt x="482" y="506"/>
                      </a:lnTo>
                      <a:lnTo>
                        <a:pt x="497" y="493"/>
                      </a:lnTo>
                      <a:lnTo>
                        <a:pt x="513" y="479"/>
                      </a:lnTo>
                      <a:lnTo>
                        <a:pt x="530" y="463"/>
                      </a:lnTo>
                      <a:lnTo>
                        <a:pt x="548" y="447"/>
                      </a:lnTo>
                      <a:lnTo>
                        <a:pt x="566" y="429"/>
                      </a:lnTo>
                      <a:lnTo>
                        <a:pt x="605" y="393"/>
                      </a:lnTo>
                      <a:lnTo>
                        <a:pt x="624" y="374"/>
                      </a:lnTo>
                      <a:lnTo>
                        <a:pt x="644" y="355"/>
                      </a:lnTo>
                      <a:lnTo>
                        <a:pt x="681" y="318"/>
                      </a:lnTo>
                      <a:lnTo>
                        <a:pt x="699" y="299"/>
                      </a:lnTo>
                      <a:lnTo>
                        <a:pt x="716" y="281"/>
                      </a:lnTo>
                      <a:lnTo>
                        <a:pt x="732" y="264"/>
                      </a:lnTo>
                      <a:lnTo>
                        <a:pt x="747" y="248"/>
                      </a:lnTo>
                      <a:lnTo>
                        <a:pt x="760" y="232"/>
                      </a:lnTo>
                      <a:lnTo>
                        <a:pt x="732" y="232"/>
                      </a:lnTo>
                      <a:lnTo>
                        <a:pt x="719" y="231"/>
                      </a:lnTo>
                      <a:lnTo>
                        <a:pt x="707" y="231"/>
                      </a:lnTo>
                      <a:lnTo>
                        <a:pt x="683" y="227"/>
                      </a:lnTo>
                      <a:lnTo>
                        <a:pt x="670" y="224"/>
                      </a:lnTo>
                      <a:lnTo>
                        <a:pt x="656" y="221"/>
                      </a:lnTo>
                      <a:lnTo>
                        <a:pt x="641" y="216"/>
                      </a:lnTo>
                      <a:lnTo>
                        <a:pt x="624" y="210"/>
                      </a:lnTo>
                      <a:lnTo>
                        <a:pt x="605" y="203"/>
                      </a:lnTo>
                      <a:lnTo>
                        <a:pt x="584" y="195"/>
                      </a:lnTo>
                      <a:lnTo>
                        <a:pt x="553" y="184"/>
                      </a:lnTo>
                      <a:lnTo>
                        <a:pt x="523" y="175"/>
                      </a:lnTo>
                      <a:lnTo>
                        <a:pt x="496" y="167"/>
                      </a:lnTo>
                      <a:lnTo>
                        <a:pt x="468" y="163"/>
                      </a:lnTo>
                      <a:lnTo>
                        <a:pt x="441" y="161"/>
                      </a:lnTo>
                      <a:lnTo>
                        <a:pt x="430" y="161"/>
                      </a:lnTo>
                      <a:lnTo>
                        <a:pt x="422" y="161"/>
                      </a:lnTo>
                      <a:lnTo>
                        <a:pt x="412" y="162"/>
                      </a:lnTo>
                      <a:lnTo>
                        <a:pt x="400" y="164"/>
                      </a:lnTo>
                      <a:lnTo>
                        <a:pt x="388" y="165"/>
                      </a:lnTo>
                      <a:lnTo>
                        <a:pt x="374" y="168"/>
                      </a:lnTo>
                      <a:lnTo>
                        <a:pt x="360" y="172"/>
                      </a:lnTo>
                      <a:lnTo>
                        <a:pt x="346" y="177"/>
                      </a:lnTo>
                      <a:lnTo>
                        <a:pt x="332" y="183"/>
                      </a:lnTo>
                      <a:lnTo>
                        <a:pt x="317" y="190"/>
                      </a:lnTo>
                      <a:lnTo>
                        <a:pt x="303" y="199"/>
                      </a:lnTo>
                      <a:lnTo>
                        <a:pt x="289" y="210"/>
                      </a:lnTo>
                      <a:lnTo>
                        <a:pt x="277" y="221"/>
                      </a:lnTo>
                      <a:lnTo>
                        <a:pt x="265" y="235"/>
                      </a:lnTo>
                      <a:lnTo>
                        <a:pt x="255" y="252"/>
                      </a:lnTo>
                      <a:lnTo>
                        <a:pt x="247" y="270"/>
                      </a:lnTo>
                      <a:lnTo>
                        <a:pt x="244" y="276"/>
                      </a:lnTo>
                      <a:lnTo>
                        <a:pt x="241" y="281"/>
                      </a:lnTo>
                      <a:lnTo>
                        <a:pt x="238" y="287"/>
                      </a:lnTo>
                      <a:lnTo>
                        <a:pt x="234" y="290"/>
                      </a:lnTo>
                      <a:lnTo>
                        <a:pt x="229" y="294"/>
                      </a:lnTo>
                      <a:lnTo>
                        <a:pt x="223" y="295"/>
                      </a:lnTo>
                      <a:lnTo>
                        <a:pt x="215" y="296"/>
                      </a:lnTo>
                      <a:lnTo>
                        <a:pt x="207" y="295"/>
                      </a:lnTo>
                      <a:lnTo>
                        <a:pt x="200" y="292"/>
                      </a:lnTo>
                      <a:lnTo>
                        <a:pt x="195" y="288"/>
                      </a:lnTo>
                      <a:lnTo>
                        <a:pt x="192" y="283"/>
                      </a:lnTo>
                      <a:lnTo>
                        <a:pt x="190" y="277"/>
                      </a:lnTo>
                      <a:lnTo>
                        <a:pt x="190" y="270"/>
                      </a:lnTo>
                      <a:lnTo>
                        <a:pt x="190" y="261"/>
                      </a:lnTo>
                      <a:lnTo>
                        <a:pt x="193" y="250"/>
                      </a:lnTo>
                      <a:lnTo>
                        <a:pt x="196" y="238"/>
                      </a:lnTo>
                      <a:lnTo>
                        <a:pt x="202" y="223"/>
                      </a:lnTo>
                      <a:lnTo>
                        <a:pt x="209" y="207"/>
                      </a:lnTo>
                      <a:lnTo>
                        <a:pt x="217" y="190"/>
                      </a:lnTo>
                      <a:lnTo>
                        <a:pt x="226" y="172"/>
                      </a:lnTo>
                      <a:lnTo>
                        <a:pt x="238" y="153"/>
                      </a:lnTo>
                      <a:lnTo>
                        <a:pt x="250" y="135"/>
                      </a:lnTo>
                      <a:lnTo>
                        <a:pt x="263" y="116"/>
                      </a:lnTo>
                      <a:lnTo>
                        <a:pt x="278" y="98"/>
                      </a:lnTo>
                      <a:lnTo>
                        <a:pt x="294" y="80"/>
                      </a:lnTo>
                      <a:lnTo>
                        <a:pt x="312" y="64"/>
                      </a:lnTo>
                      <a:lnTo>
                        <a:pt x="330" y="48"/>
                      </a:lnTo>
                      <a:lnTo>
                        <a:pt x="350" y="35"/>
                      </a:lnTo>
                      <a:lnTo>
                        <a:pt x="371" y="23"/>
                      </a:lnTo>
                      <a:lnTo>
                        <a:pt x="393" y="13"/>
                      </a:lnTo>
                      <a:lnTo>
                        <a:pt x="416" y="6"/>
                      </a:lnTo>
                      <a:lnTo>
                        <a:pt x="441" y="1"/>
                      </a:lnTo>
                      <a:lnTo>
                        <a:pt x="4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2"/>
                <p:cNvSpPr>
                  <a:spLocks/>
                </p:cNvSpPr>
                <p:nvPr/>
              </p:nvSpPr>
              <p:spPr bwMode="auto">
                <a:xfrm>
                  <a:off x="5653" y="1926"/>
                  <a:ext cx="405" cy="878"/>
                </a:xfrm>
                <a:custGeom>
                  <a:avLst/>
                  <a:gdLst/>
                  <a:ahLst/>
                  <a:cxnLst>
                    <a:cxn ang="0">
                      <a:pos x="309" y="0"/>
                    </a:cxn>
                    <a:cxn ang="0">
                      <a:pos x="325" y="1"/>
                    </a:cxn>
                    <a:cxn ang="0">
                      <a:pos x="341" y="5"/>
                    </a:cxn>
                    <a:cxn ang="0">
                      <a:pos x="356" y="12"/>
                    </a:cxn>
                    <a:cxn ang="0">
                      <a:pos x="370" y="22"/>
                    </a:cxn>
                    <a:cxn ang="0">
                      <a:pos x="381" y="33"/>
                    </a:cxn>
                    <a:cxn ang="0">
                      <a:pos x="391" y="46"/>
                    </a:cxn>
                    <a:cxn ang="0">
                      <a:pos x="399" y="60"/>
                    </a:cxn>
                    <a:cxn ang="0">
                      <a:pos x="404" y="77"/>
                    </a:cxn>
                    <a:cxn ang="0">
                      <a:pos x="405" y="93"/>
                    </a:cxn>
                    <a:cxn ang="0">
                      <a:pos x="405" y="99"/>
                    </a:cxn>
                    <a:cxn ang="0">
                      <a:pos x="404" y="106"/>
                    </a:cxn>
                    <a:cxn ang="0">
                      <a:pos x="402" y="114"/>
                    </a:cxn>
                    <a:cxn ang="0">
                      <a:pos x="399" y="124"/>
                    </a:cxn>
                    <a:cxn ang="0">
                      <a:pos x="396" y="136"/>
                    </a:cxn>
                    <a:cxn ang="0">
                      <a:pos x="391" y="150"/>
                    </a:cxn>
                    <a:cxn ang="0">
                      <a:pos x="86" y="848"/>
                    </a:cxn>
                    <a:cxn ang="0">
                      <a:pos x="82" y="858"/>
                    </a:cxn>
                    <a:cxn ang="0">
                      <a:pos x="78" y="866"/>
                    </a:cxn>
                    <a:cxn ang="0">
                      <a:pos x="75" y="871"/>
                    </a:cxn>
                    <a:cxn ang="0">
                      <a:pos x="72" y="875"/>
                    </a:cxn>
                    <a:cxn ang="0">
                      <a:pos x="69" y="877"/>
                    </a:cxn>
                    <a:cxn ang="0">
                      <a:pos x="61" y="878"/>
                    </a:cxn>
                    <a:cxn ang="0">
                      <a:pos x="56" y="878"/>
                    </a:cxn>
                    <a:cxn ang="0">
                      <a:pos x="49" y="876"/>
                    </a:cxn>
                    <a:cxn ang="0">
                      <a:pos x="40" y="873"/>
                    </a:cxn>
                    <a:cxn ang="0">
                      <a:pos x="32" y="869"/>
                    </a:cxn>
                    <a:cxn ang="0">
                      <a:pos x="22" y="864"/>
                    </a:cxn>
                    <a:cxn ang="0">
                      <a:pos x="14" y="859"/>
                    </a:cxn>
                    <a:cxn ang="0">
                      <a:pos x="7" y="853"/>
                    </a:cxn>
                    <a:cxn ang="0">
                      <a:pos x="2" y="848"/>
                    </a:cxn>
                    <a:cxn ang="0">
                      <a:pos x="0" y="841"/>
                    </a:cxn>
                    <a:cxn ang="0">
                      <a:pos x="0" y="838"/>
                    </a:cxn>
                    <a:cxn ang="0">
                      <a:pos x="2" y="832"/>
                    </a:cxn>
                    <a:cxn ang="0">
                      <a:pos x="3" y="826"/>
                    </a:cxn>
                    <a:cxn ang="0">
                      <a:pos x="4" y="820"/>
                    </a:cxn>
                    <a:cxn ang="0">
                      <a:pos x="6" y="814"/>
                    </a:cxn>
                    <a:cxn ang="0">
                      <a:pos x="8" y="811"/>
                    </a:cxn>
                    <a:cxn ang="0">
                      <a:pos x="219" y="82"/>
                    </a:cxn>
                    <a:cxn ang="0">
                      <a:pos x="222" y="74"/>
                    </a:cxn>
                    <a:cxn ang="0">
                      <a:pos x="225" y="65"/>
                    </a:cxn>
                    <a:cxn ang="0">
                      <a:pos x="229" y="57"/>
                    </a:cxn>
                    <a:cxn ang="0">
                      <a:pos x="233" y="47"/>
                    </a:cxn>
                    <a:cxn ang="0">
                      <a:pos x="239" y="38"/>
                    </a:cxn>
                    <a:cxn ang="0">
                      <a:pos x="245" y="29"/>
                    </a:cxn>
                    <a:cxn ang="0">
                      <a:pos x="252" y="22"/>
                    </a:cxn>
                    <a:cxn ang="0">
                      <a:pos x="261" y="14"/>
                    </a:cxn>
                    <a:cxn ang="0">
                      <a:pos x="271" y="8"/>
                    </a:cxn>
                    <a:cxn ang="0">
                      <a:pos x="282" y="4"/>
                    </a:cxn>
                    <a:cxn ang="0">
                      <a:pos x="294" y="1"/>
                    </a:cxn>
                    <a:cxn ang="0">
                      <a:pos x="309" y="0"/>
                    </a:cxn>
                  </a:cxnLst>
                  <a:rect l="0" t="0" r="r" b="b"/>
                  <a:pathLst>
                    <a:path w="405" h="878">
                      <a:moveTo>
                        <a:pt x="309" y="0"/>
                      </a:moveTo>
                      <a:lnTo>
                        <a:pt x="325" y="1"/>
                      </a:lnTo>
                      <a:lnTo>
                        <a:pt x="341" y="5"/>
                      </a:lnTo>
                      <a:lnTo>
                        <a:pt x="356" y="12"/>
                      </a:lnTo>
                      <a:lnTo>
                        <a:pt x="370" y="22"/>
                      </a:lnTo>
                      <a:lnTo>
                        <a:pt x="381" y="33"/>
                      </a:lnTo>
                      <a:lnTo>
                        <a:pt x="391" y="46"/>
                      </a:lnTo>
                      <a:lnTo>
                        <a:pt x="399" y="60"/>
                      </a:lnTo>
                      <a:lnTo>
                        <a:pt x="404" y="77"/>
                      </a:lnTo>
                      <a:lnTo>
                        <a:pt x="405" y="93"/>
                      </a:lnTo>
                      <a:lnTo>
                        <a:pt x="405" y="99"/>
                      </a:lnTo>
                      <a:lnTo>
                        <a:pt x="404" y="106"/>
                      </a:lnTo>
                      <a:lnTo>
                        <a:pt x="402" y="114"/>
                      </a:lnTo>
                      <a:lnTo>
                        <a:pt x="399" y="124"/>
                      </a:lnTo>
                      <a:lnTo>
                        <a:pt x="396" y="136"/>
                      </a:lnTo>
                      <a:lnTo>
                        <a:pt x="391" y="150"/>
                      </a:lnTo>
                      <a:lnTo>
                        <a:pt x="86" y="848"/>
                      </a:lnTo>
                      <a:lnTo>
                        <a:pt x="82" y="858"/>
                      </a:lnTo>
                      <a:lnTo>
                        <a:pt x="78" y="866"/>
                      </a:lnTo>
                      <a:lnTo>
                        <a:pt x="75" y="871"/>
                      </a:lnTo>
                      <a:lnTo>
                        <a:pt x="72" y="875"/>
                      </a:lnTo>
                      <a:lnTo>
                        <a:pt x="69" y="877"/>
                      </a:lnTo>
                      <a:lnTo>
                        <a:pt x="61" y="878"/>
                      </a:lnTo>
                      <a:lnTo>
                        <a:pt x="56" y="878"/>
                      </a:lnTo>
                      <a:lnTo>
                        <a:pt x="49" y="876"/>
                      </a:lnTo>
                      <a:lnTo>
                        <a:pt x="40" y="873"/>
                      </a:lnTo>
                      <a:lnTo>
                        <a:pt x="32" y="869"/>
                      </a:lnTo>
                      <a:lnTo>
                        <a:pt x="22" y="864"/>
                      </a:lnTo>
                      <a:lnTo>
                        <a:pt x="14" y="859"/>
                      </a:lnTo>
                      <a:lnTo>
                        <a:pt x="7" y="853"/>
                      </a:lnTo>
                      <a:lnTo>
                        <a:pt x="2" y="848"/>
                      </a:lnTo>
                      <a:lnTo>
                        <a:pt x="0" y="841"/>
                      </a:lnTo>
                      <a:lnTo>
                        <a:pt x="0" y="838"/>
                      </a:lnTo>
                      <a:lnTo>
                        <a:pt x="2" y="832"/>
                      </a:lnTo>
                      <a:lnTo>
                        <a:pt x="3" y="826"/>
                      </a:lnTo>
                      <a:lnTo>
                        <a:pt x="4" y="820"/>
                      </a:lnTo>
                      <a:lnTo>
                        <a:pt x="6" y="814"/>
                      </a:lnTo>
                      <a:lnTo>
                        <a:pt x="8" y="811"/>
                      </a:lnTo>
                      <a:lnTo>
                        <a:pt x="219" y="82"/>
                      </a:lnTo>
                      <a:lnTo>
                        <a:pt x="222" y="74"/>
                      </a:lnTo>
                      <a:lnTo>
                        <a:pt x="225" y="65"/>
                      </a:lnTo>
                      <a:lnTo>
                        <a:pt x="229" y="57"/>
                      </a:lnTo>
                      <a:lnTo>
                        <a:pt x="233" y="47"/>
                      </a:lnTo>
                      <a:lnTo>
                        <a:pt x="239" y="38"/>
                      </a:lnTo>
                      <a:lnTo>
                        <a:pt x="245" y="29"/>
                      </a:lnTo>
                      <a:lnTo>
                        <a:pt x="252" y="22"/>
                      </a:lnTo>
                      <a:lnTo>
                        <a:pt x="261" y="14"/>
                      </a:lnTo>
                      <a:lnTo>
                        <a:pt x="271" y="8"/>
                      </a:lnTo>
                      <a:lnTo>
                        <a:pt x="282" y="4"/>
                      </a:lnTo>
                      <a:lnTo>
                        <a:pt x="294" y="1"/>
                      </a:lnTo>
                      <a:lnTo>
                        <a:pt x="3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9" name="Straight Arrow Connector 18"/>
              <p:cNvCxnSpPr/>
              <p:nvPr/>
            </p:nvCxnSpPr>
            <p:spPr>
              <a:xfrm rot="10800000" flipV="1">
                <a:off x="6400800" y="2362200"/>
                <a:ext cx="1066800" cy="3048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Freeform 17"/>
              <p:cNvSpPr>
                <a:spLocks noChangeAspect="1" noEditPoint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7543800" y="2133600"/>
                <a:ext cx="390300" cy="457200"/>
              </a:xfrm>
              <a:custGeom>
                <a:avLst/>
                <a:gdLst/>
                <a:ahLst/>
                <a:cxnLst>
                  <a:cxn ang="0">
                    <a:pos x="113" y="1061"/>
                  </a:cxn>
                  <a:cxn ang="0">
                    <a:pos x="67" y="1266"/>
                  </a:cxn>
                  <a:cxn ang="0">
                    <a:pos x="63" y="1389"/>
                  </a:cxn>
                  <a:cxn ang="0">
                    <a:pos x="95" y="1455"/>
                  </a:cxn>
                  <a:cxn ang="0">
                    <a:pos x="199" y="1467"/>
                  </a:cxn>
                  <a:cxn ang="0">
                    <a:pos x="322" y="1362"/>
                  </a:cxn>
                  <a:cxn ang="0">
                    <a:pos x="365" y="1199"/>
                  </a:cxn>
                  <a:cxn ang="0">
                    <a:pos x="410" y="0"/>
                  </a:cxn>
                  <a:cxn ang="0">
                    <a:pos x="440" y="22"/>
                  </a:cxn>
                  <a:cxn ang="0">
                    <a:pos x="406" y="51"/>
                  </a:cxn>
                  <a:cxn ang="0">
                    <a:pos x="269" y="145"/>
                  </a:cxn>
                  <a:cxn ang="0">
                    <a:pos x="168" y="337"/>
                  </a:cxn>
                  <a:cxn ang="0">
                    <a:pos x="128" y="549"/>
                  </a:cxn>
                  <a:cxn ang="0">
                    <a:pos x="142" y="640"/>
                  </a:cxn>
                  <a:cxn ang="0">
                    <a:pos x="275" y="551"/>
                  </a:cxn>
                  <a:cxn ang="0">
                    <a:pos x="498" y="296"/>
                  </a:cxn>
                  <a:cxn ang="0">
                    <a:pos x="717" y="156"/>
                  </a:cxn>
                  <a:cxn ang="0">
                    <a:pos x="911" y="102"/>
                  </a:cxn>
                  <a:cxn ang="0">
                    <a:pos x="1090" y="114"/>
                  </a:cxn>
                  <a:cxn ang="0">
                    <a:pos x="1227" y="213"/>
                  </a:cxn>
                  <a:cxn ang="0">
                    <a:pos x="1294" y="367"/>
                  </a:cxn>
                  <a:cxn ang="0">
                    <a:pos x="1277" y="600"/>
                  </a:cxn>
                  <a:cxn ang="0">
                    <a:pos x="1140" y="850"/>
                  </a:cxn>
                  <a:cxn ang="0">
                    <a:pos x="925" y="1017"/>
                  </a:cxn>
                  <a:cxn ang="0">
                    <a:pos x="702" y="1054"/>
                  </a:cxn>
                  <a:cxn ang="0">
                    <a:pos x="577" y="986"/>
                  </a:cxn>
                  <a:cxn ang="0">
                    <a:pos x="534" y="864"/>
                  </a:cxn>
                  <a:cxn ang="0">
                    <a:pos x="545" y="800"/>
                  </a:cxn>
                  <a:cxn ang="0">
                    <a:pos x="601" y="764"/>
                  </a:cxn>
                  <a:cxn ang="0">
                    <a:pos x="643" y="790"/>
                  </a:cxn>
                  <a:cxn ang="0">
                    <a:pos x="640" y="831"/>
                  </a:cxn>
                  <a:cxn ang="0">
                    <a:pos x="595" y="880"/>
                  </a:cxn>
                  <a:cxn ang="0">
                    <a:pos x="640" y="972"/>
                  </a:cxn>
                  <a:cxn ang="0">
                    <a:pos x="717" y="1005"/>
                  </a:cxn>
                  <a:cxn ang="0">
                    <a:pos x="816" y="996"/>
                  </a:cxn>
                  <a:cxn ang="0">
                    <a:pos x="956" y="903"/>
                  </a:cxn>
                  <a:cxn ang="0">
                    <a:pos x="1069" y="729"/>
                  </a:cxn>
                  <a:cxn ang="0">
                    <a:pos x="1132" y="529"/>
                  </a:cxn>
                  <a:cxn ang="0">
                    <a:pos x="1154" y="351"/>
                  </a:cxn>
                  <a:cxn ang="0">
                    <a:pos x="1124" y="232"/>
                  </a:cxn>
                  <a:cxn ang="0">
                    <a:pos x="1036" y="156"/>
                  </a:cxn>
                  <a:cxn ang="0">
                    <a:pos x="904" y="153"/>
                  </a:cxn>
                  <a:cxn ang="0">
                    <a:pos x="736" y="202"/>
                  </a:cxn>
                  <a:cxn ang="0">
                    <a:pos x="539" y="328"/>
                  </a:cxn>
                  <a:cxn ang="0">
                    <a:pos x="336" y="561"/>
                  </a:cxn>
                  <a:cxn ang="0">
                    <a:pos x="243" y="777"/>
                  </a:cxn>
                  <a:cxn ang="0">
                    <a:pos x="328" y="884"/>
                  </a:cxn>
                  <a:cxn ang="0">
                    <a:pos x="412" y="988"/>
                  </a:cxn>
                  <a:cxn ang="0">
                    <a:pos x="465" y="1077"/>
                  </a:cxn>
                  <a:cxn ang="0">
                    <a:pos x="468" y="1209"/>
                  </a:cxn>
                  <a:cxn ang="0">
                    <a:pos x="376" y="1405"/>
                  </a:cxn>
                  <a:cxn ang="0">
                    <a:pos x="211" y="1517"/>
                  </a:cxn>
                  <a:cxn ang="0">
                    <a:pos x="69" y="1501"/>
                  </a:cxn>
                  <a:cxn ang="0">
                    <a:pos x="8" y="1411"/>
                  </a:cxn>
                  <a:cxn ang="0">
                    <a:pos x="4" y="1279"/>
                  </a:cxn>
                  <a:cxn ang="0">
                    <a:pos x="45" y="1082"/>
                  </a:cxn>
                  <a:cxn ang="0">
                    <a:pos x="107" y="878"/>
                  </a:cxn>
                  <a:cxn ang="0">
                    <a:pos x="53" y="771"/>
                  </a:cxn>
                  <a:cxn ang="0">
                    <a:pos x="19" y="637"/>
                  </a:cxn>
                  <a:cxn ang="0">
                    <a:pos x="55" y="389"/>
                  </a:cxn>
                  <a:cxn ang="0">
                    <a:pos x="169" y="165"/>
                  </a:cxn>
                  <a:cxn ang="0">
                    <a:pos x="321" y="25"/>
                  </a:cxn>
                </a:cxnLst>
                <a:rect l="0" t="0" r="r" b="b"/>
                <a:pathLst>
                  <a:path w="1301" h="1524">
                    <a:moveTo>
                      <a:pt x="158" y="907"/>
                    </a:moveTo>
                    <a:lnTo>
                      <a:pt x="152" y="929"/>
                    </a:lnTo>
                    <a:lnTo>
                      <a:pt x="145" y="952"/>
                    </a:lnTo>
                    <a:lnTo>
                      <a:pt x="137" y="977"/>
                    </a:lnTo>
                    <a:lnTo>
                      <a:pt x="129" y="1004"/>
                    </a:lnTo>
                    <a:lnTo>
                      <a:pt x="121" y="1032"/>
                    </a:lnTo>
                    <a:lnTo>
                      <a:pt x="113" y="1061"/>
                    </a:lnTo>
                    <a:lnTo>
                      <a:pt x="105" y="1090"/>
                    </a:lnTo>
                    <a:lnTo>
                      <a:pt x="97" y="1120"/>
                    </a:lnTo>
                    <a:lnTo>
                      <a:pt x="89" y="1150"/>
                    </a:lnTo>
                    <a:lnTo>
                      <a:pt x="83" y="1180"/>
                    </a:lnTo>
                    <a:lnTo>
                      <a:pt x="77" y="1210"/>
                    </a:lnTo>
                    <a:lnTo>
                      <a:pt x="72" y="1238"/>
                    </a:lnTo>
                    <a:lnTo>
                      <a:pt x="67" y="1266"/>
                    </a:lnTo>
                    <a:lnTo>
                      <a:pt x="63" y="1293"/>
                    </a:lnTo>
                    <a:lnTo>
                      <a:pt x="61" y="1318"/>
                    </a:lnTo>
                    <a:lnTo>
                      <a:pt x="61" y="1341"/>
                    </a:lnTo>
                    <a:lnTo>
                      <a:pt x="61" y="1359"/>
                    </a:lnTo>
                    <a:lnTo>
                      <a:pt x="61" y="1369"/>
                    </a:lnTo>
                    <a:lnTo>
                      <a:pt x="62" y="1379"/>
                    </a:lnTo>
                    <a:lnTo>
                      <a:pt x="63" y="1389"/>
                    </a:lnTo>
                    <a:lnTo>
                      <a:pt x="65" y="1400"/>
                    </a:lnTo>
                    <a:lnTo>
                      <a:pt x="68" y="1410"/>
                    </a:lnTo>
                    <a:lnTo>
                      <a:pt x="71" y="1420"/>
                    </a:lnTo>
                    <a:lnTo>
                      <a:pt x="75" y="1430"/>
                    </a:lnTo>
                    <a:lnTo>
                      <a:pt x="81" y="1439"/>
                    </a:lnTo>
                    <a:lnTo>
                      <a:pt x="87" y="1447"/>
                    </a:lnTo>
                    <a:lnTo>
                      <a:pt x="95" y="1455"/>
                    </a:lnTo>
                    <a:lnTo>
                      <a:pt x="104" y="1461"/>
                    </a:lnTo>
                    <a:lnTo>
                      <a:pt x="116" y="1467"/>
                    </a:lnTo>
                    <a:lnTo>
                      <a:pt x="128" y="1470"/>
                    </a:lnTo>
                    <a:lnTo>
                      <a:pt x="142" y="1473"/>
                    </a:lnTo>
                    <a:lnTo>
                      <a:pt x="158" y="1474"/>
                    </a:lnTo>
                    <a:lnTo>
                      <a:pt x="179" y="1472"/>
                    </a:lnTo>
                    <a:lnTo>
                      <a:pt x="199" y="1467"/>
                    </a:lnTo>
                    <a:lnTo>
                      <a:pt x="219" y="1459"/>
                    </a:lnTo>
                    <a:lnTo>
                      <a:pt x="239" y="1449"/>
                    </a:lnTo>
                    <a:lnTo>
                      <a:pt x="257" y="1435"/>
                    </a:lnTo>
                    <a:lnTo>
                      <a:pt x="275" y="1420"/>
                    </a:lnTo>
                    <a:lnTo>
                      <a:pt x="292" y="1403"/>
                    </a:lnTo>
                    <a:lnTo>
                      <a:pt x="307" y="1383"/>
                    </a:lnTo>
                    <a:lnTo>
                      <a:pt x="322" y="1362"/>
                    </a:lnTo>
                    <a:lnTo>
                      <a:pt x="334" y="1340"/>
                    </a:lnTo>
                    <a:lnTo>
                      <a:pt x="345" y="1317"/>
                    </a:lnTo>
                    <a:lnTo>
                      <a:pt x="353" y="1292"/>
                    </a:lnTo>
                    <a:lnTo>
                      <a:pt x="360" y="1267"/>
                    </a:lnTo>
                    <a:lnTo>
                      <a:pt x="364" y="1242"/>
                    </a:lnTo>
                    <a:lnTo>
                      <a:pt x="365" y="1216"/>
                    </a:lnTo>
                    <a:lnTo>
                      <a:pt x="365" y="1199"/>
                    </a:lnTo>
                    <a:lnTo>
                      <a:pt x="362" y="1183"/>
                    </a:lnTo>
                    <a:lnTo>
                      <a:pt x="358" y="1168"/>
                    </a:lnTo>
                    <a:lnTo>
                      <a:pt x="353" y="1153"/>
                    </a:lnTo>
                    <a:lnTo>
                      <a:pt x="345" y="1138"/>
                    </a:lnTo>
                    <a:lnTo>
                      <a:pt x="335" y="1123"/>
                    </a:lnTo>
                    <a:lnTo>
                      <a:pt x="158" y="907"/>
                    </a:lnTo>
                    <a:close/>
                    <a:moveTo>
                      <a:pt x="410" y="0"/>
                    </a:moveTo>
                    <a:lnTo>
                      <a:pt x="416" y="0"/>
                    </a:lnTo>
                    <a:lnTo>
                      <a:pt x="425" y="2"/>
                    </a:lnTo>
                    <a:lnTo>
                      <a:pt x="429" y="4"/>
                    </a:lnTo>
                    <a:lnTo>
                      <a:pt x="434" y="7"/>
                    </a:lnTo>
                    <a:lnTo>
                      <a:pt x="437" y="11"/>
                    </a:lnTo>
                    <a:lnTo>
                      <a:pt x="439" y="16"/>
                    </a:lnTo>
                    <a:lnTo>
                      <a:pt x="440" y="22"/>
                    </a:lnTo>
                    <a:lnTo>
                      <a:pt x="439" y="29"/>
                    </a:lnTo>
                    <a:lnTo>
                      <a:pt x="437" y="35"/>
                    </a:lnTo>
                    <a:lnTo>
                      <a:pt x="435" y="40"/>
                    </a:lnTo>
                    <a:lnTo>
                      <a:pt x="430" y="43"/>
                    </a:lnTo>
                    <a:lnTo>
                      <a:pt x="426" y="46"/>
                    </a:lnTo>
                    <a:lnTo>
                      <a:pt x="416" y="49"/>
                    </a:lnTo>
                    <a:lnTo>
                      <a:pt x="406" y="51"/>
                    </a:lnTo>
                    <a:lnTo>
                      <a:pt x="385" y="55"/>
                    </a:lnTo>
                    <a:lnTo>
                      <a:pt x="365" y="63"/>
                    </a:lnTo>
                    <a:lnTo>
                      <a:pt x="344" y="74"/>
                    </a:lnTo>
                    <a:lnTo>
                      <a:pt x="325" y="89"/>
                    </a:lnTo>
                    <a:lnTo>
                      <a:pt x="305" y="105"/>
                    </a:lnTo>
                    <a:lnTo>
                      <a:pt x="287" y="124"/>
                    </a:lnTo>
                    <a:lnTo>
                      <a:pt x="269" y="145"/>
                    </a:lnTo>
                    <a:lnTo>
                      <a:pt x="251" y="169"/>
                    </a:lnTo>
                    <a:lnTo>
                      <a:pt x="235" y="194"/>
                    </a:lnTo>
                    <a:lnTo>
                      <a:pt x="219" y="220"/>
                    </a:lnTo>
                    <a:lnTo>
                      <a:pt x="205" y="248"/>
                    </a:lnTo>
                    <a:lnTo>
                      <a:pt x="191" y="277"/>
                    </a:lnTo>
                    <a:lnTo>
                      <a:pt x="179" y="307"/>
                    </a:lnTo>
                    <a:lnTo>
                      <a:pt x="168" y="337"/>
                    </a:lnTo>
                    <a:lnTo>
                      <a:pt x="157" y="368"/>
                    </a:lnTo>
                    <a:lnTo>
                      <a:pt x="149" y="398"/>
                    </a:lnTo>
                    <a:lnTo>
                      <a:pt x="141" y="430"/>
                    </a:lnTo>
                    <a:lnTo>
                      <a:pt x="135" y="460"/>
                    </a:lnTo>
                    <a:lnTo>
                      <a:pt x="131" y="490"/>
                    </a:lnTo>
                    <a:lnTo>
                      <a:pt x="129" y="520"/>
                    </a:lnTo>
                    <a:lnTo>
                      <a:pt x="128" y="549"/>
                    </a:lnTo>
                    <a:lnTo>
                      <a:pt x="128" y="558"/>
                    </a:lnTo>
                    <a:lnTo>
                      <a:pt x="128" y="568"/>
                    </a:lnTo>
                    <a:lnTo>
                      <a:pt x="129" y="581"/>
                    </a:lnTo>
                    <a:lnTo>
                      <a:pt x="130" y="595"/>
                    </a:lnTo>
                    <a:lnTo>
                      <a:pt x="133" y="609"/>
                    </a:lnTo>
                    <a:lnTo>
                      <a:pt x="137" y="624"/>
                    </a:lnTo>
                    <a:lnTo>
                      <a:pt x="142" y="640"/>
                    </a:lnTo>
                    <a:lnTo>
                      <a:pt x="149" y="656"/>
                    </a:lnTo>
                    <a:lnTo>
                      <a:pt x="158" y="672"/>
                    </a:lnTo>
                    <a:lnTo>
                      <a:pt x="170" y="688"/>
                    </a:lnTo>
                    <a:lnTo>
                      <a:pt x="184" y="703"/>
                    </a:lnTo>
                    <a:lnTo>
                      <a:pt x="214" y="649"/>
                    </a:lnTo>
                    <a:lnTo>
                      <a:pt x="244" y="598"/>
                    </a:lnTo>
                    <a:lnTo>
                      <a:pt x="275" y="551"/>
                    </a:lnTo>
                    <a:lnTo>
                      <a:pt x="306" y="507"/>
                    </a:lnTo>
                    <a:lnTo>
                      <a:pt x="338" y="465"/>
                    </a:lnTo>
                    <a:lnTo>
                      <a:pt x="370" y="426"/>
                    </a:lnTo>
                    <a:lnTo>
                      <a:pt x="402" y="389"/>
                    </a:lnTo>
                    <a:lnTo>
                      <a:pt x="434" y="356"/>
                    </a:lnTo>
                    <a:lnTo>
                      <a:pt x="466" y="325"/>
                    </a:lnTo>
                    <a:lnTo>
                      <a:pt x="498" y="296"/>
                    </a:lnTo>
                    <a:lnTo>
                      <a:pt x="530" y="270"/>
                    </a:lnTo>
                    <a:lnTo>
                      <a:pt x="562" y="245"/>
                    </a:lnTo>
                    <a:lnTo>
                      <a:pt x="594" y="223"/>
                    </a:lnTo>
                    <a:lnTo>
                      <a:pt x="625" y="204"/>
                    </a:lnTo>
                    <a:lnTo>
                      <a:pt x="656" y="186"/>
                    </a:lnTo>
                    <a:lnTo>
                      <a:pt x="687" y="170"/>
                    </a:lnTo>
                    <a:lnTo>
                      <a:pt x="717" y="156"/>
                    </a:lnTo>
                    <a:lnTo>
                      <a:pt x="747" y="144"/>
                    </a:lnTo>
                    <a:lnTo>
                      <a:pt x="776" y="133"/>
                    </a:lnTo>
                    <a:lnTo>
                      <a:pt x="805" y="124"/>
                    </a:lnTo>
                    <a:lnTo>
                      <a:pt x="833" y="116"/>
                    </a:lnTo>
                    <a:lnTo>
                      <a:pt x="860" y="110"/>
                    </a:lnTo>
                    <a:lnTo>
                      <a:pt x="886" y="105"/>
                    </a:lnTo>
                    <a:lnTo>
                      <a:pt x="911" y="102"/>
                    </a:lnTo>
                    <a:lnTo>
                      <a:pt x="936" y="99"/>
                    </a:lnTo>
                    <a:lnTo>
                      <a:pt x="959" y="98"/>
                    </a:lnTo>
                    <a:lnTo>
                      <a:pt x="981" y="97"/>
                    </a:lnTo>
                    <a:lnTo>
                      <a:pt x="1011" y="98"/>
                    </a:lnTo>
                    <a:lnTo>
                      <a:pt x="1038" y="102"/>
                    </a:lnTo>
                    <a:lnTo>
                      <a:pt x="1065" y="107"/>
                    </a:lnTo>
                    <a:lnTo>
                      <a:pt x="1090" y="114"/>
                    </a:lnTo>
                    <a:lnTo>
                      <a:pt x="1114" y="124"/>
                    </a:lnTo>
                    <a:lnTo>
                      <a:pt x="1136" y="135"/>
                    </a:lnTo>
                    <a:lnTo>
                      <a:pt x="1157" y="147"/>
                    </a:lnTo>
                    <a:lnTo>
                      <a:pt x="1177" y="162"/>
                    </a:lnTo>
                    <a:lnTo>
                      <a:pt x="1195" y="178"/>
                    </a:lnTo>
                    <a:lnTo>
                      <a:pt x="1212" y="195"/>
                    </a:lnTo>
                    <a:lnTo>
                      <a:pt x="1227" y="213"/>
                    </a:lnTo>
                    <a:lnTo>
                      <a:pt x="1241" y="232"/>
                    </a:lnTo>
                    <a:lnTo>
                      <a:pt x="1254" y="253"/>
                    </a:lnTo>
                    <a:lnTo>
                      <a:pt x="1264" y="274"/>
                    </a:lnTo>
                    <a:lnTo>
                      <a:pt x="1274" y="296"/>
                    </a:lnTo>
                    <a:lnTo>
                      <a:pt x="1282" y="319"/>
                    </a:lnTo>
                    <a:lnTo>
                      <a:pt x="1289" y="343"/>
                    </a:lnTo>
                    <a:lnTo>
                      <a:pt x="1294" y="367"/>
                    </a:lnTo>
                    <a:lnTo>
                      <a:pt x="1298" y="392"/>
                    </a:lnTo>
                    <a:lnTo>
                      <a:pt x="1300" y="416"/>
                    </a:lnTo>
                    <a:lnTo>
                      <a:pt x="1301" y="441"/>
                    </a:lnTo>
                    <a:lnTo>
                      <a:pt x="1299" y="482"/>
                    </a:lnTo>
                    <a:lnTo>
                      <a:pt x="1295" y="522"/>
                    </a:lnTo>
                    <a:lnTo>
                      <a:pt x="1287" y="561"/>
                    </a:lnTo>
                    <a:lnTo>
                      <a:pt x="1277" y="600"/>
                    </a:lnTo>
                    <a:lnTo>
                      <a:pt x="1264" y="639"/>
                    </a:lnTo>
                    <a:lnTo>
                      <a:pt x="1249" y="677"/>
                    </a:lnTo>
                    <a:lnTo>
                      <a:pt x="1231" y="714"/>
                    </a:lnTo>
                    <a:lnTo>
                      <a:pt x="1211" y="750"/>
                    </a:lnTo>
                    <a:lnTo>
                      <a:pt x="1189" y="784"/>
                    </a:lnTo>
                    <a:lnTo>
                      <a:pt x="1165" y="818"/>
                    </a:lnTo>
                    <a:lnTo>
                      <a:pt x="1140" y="850"/>
                    </a:lnTo>
                    <a:lnTo>
                      <a:pt x="1113" y="880"/>
                    </a:lnTo>
                    <a:lnTo>
                      <a:pt x="1084" y="908"/>
                    </a:lnTo>
                    <a:lnTo>
                      <a:pt x="1054" y="935"/>
                    </a:lnTo>
                    <a:lnTo>
                      <a:pt x="1024" y="959"/>
                    </a:lnTo>
                    <a:lnTo>
                      <a:pt x="991" y="981"/>
                    </a:lnTo>
                    <a:lnTo>
                      <a:pt x="959" y="1000"/>
                    </a:lnTo>
                    <a:lnTo>
                      <a:pt x="925" y="1017"/>
                    </a:lnTo>
                    <a:lnTo>
                      <a:pt x="891" y="1032"/>
                    </a:lnTo>
                    <a:lnTo>
                      <a:pt x="857" y="1043"/>
                    </a:lnTo>
                    <a:lnTo>
                      <a:pt x="822" y="1051"/>
                    </a:lnTo>
                    <a:lnTo>
                      <a:pt x="787" y="1056"/>
                    </a:lnTo>
                    <a:lnTo>
                      <a:pt x="752" y="1058"/>
                    </a:lnTo>
                    <a:lnTo>
                      <a:pt x="726" y="1057"/>
                    </a:lnTo>
                    <a:lnTo>
                      <a:pt x="702" y="1054"/>
                    </a:lnTo>
                    <a:lnTo>
                      <a:pt x="680" y="1049"/>
                    </a:lnTo>
                    <a:lnTo>
                      <a:pt x="659" y="1042"/>
                    </a:lnTo>
                    <a:lnTo>
                      <a:pt x="640" y="1034"/>
                    </a:lnTo>
                    <a:lnTo>
                      <a:pt x="622" y="1024"/>
                    </a:lnTo>
                    <a:lnTo>
                      <a:pt x="606" y="1013"/>
                    </a:lnTo>
                    <a:lnTo>
                      <a:pt x="591" y="1000"/>
                    </a:lnTo>
                    <a:lnTo>
                      <a:pt x="577" y="986"/>
                    </a:lnTo>
                    <a:lnTo>
                      <a:pt x="566" y="971"/>
                    </a:lnTo>
                    <a:lnTo>
                      <a:pt x="556" y="955"/>
                    </a:lnTo>
                    <a:lnTo>
                      <a:pt x="548" y="938"/>
                    </a:lnTo>
                    <a:lnTo>
                      <a:pt x="542" y="921"/>
                    </a:lnTo>
                    <a:lnTo>
                      <a:pt x="537" y="903"/>
                    </a:lnTo>
                    <a:lnTo>
                      <a:pt x="535" y="884"/>
                    </a:lnTo>
                    <a:lnTo>
                      <a:pt x="534" y="864"/>
                    </a:lnTo>
                    <a:lnTo>
                      <a:pt x="534" y="856"/>
                    </a:lnTo>
                    <a:lnTo>
                      <a:pt x="534" y="847"/>
                    </a:lnTo>
                    <a:lnTo>
                      <a:pt x="535" y="838"/>
                    </a:lnTo>
                    <a:lnTo>
                      <a:pt x="537" y="829"/>
                    </a:lnTo>
                    <a:lnTo>
                      <a:pt x="539" y="819"/>
                    </a:lnTo>
                    <a:lnTo>
                      <a:pt x="541" y="810"/>
                    </a:lnTo>
                    <a:lnTo>
                      <a:pt x="545" y="800"/>
                    </a:lnTo>
                    <a:lnTo>
                      <a:pt x="549" y="792"/>
                    </a:lnTo>
                    <a:lnTo>
                      <a:pt x="555" y="784"/>
                    </a:lnTo>
                    <a:lnTo>
                      <a:pt x="562" y="778"/>
                    </a:lnTo>
                    <a:lnTo>
                      <a:pt x="569" y="772"/>
                    </a:lnTo>
                    <a:lnTo>
                      <a:pt x="578" y="768"/>
                    </a:lnTo>
                    <a:lnTo>
                      <a:pt x="589" y="765"/>
                    </a:lnTo>
                    <a:lnTo>
                      <a:pt x="601" y="764"/>
                    </a:lnTo>
                    <a:lnTo>
                      <a:pt x="612" y="765"/>
                    </a:lnTo>
                    <a:lnTo>
                      <a:pt x="620" y="767"/>
                    </a:lnTo>
                    <a:lnTo>
                      <a:pt x="627" y="770"/>
                    </a:lnTo>
                    <a:lnTo>
                      <a:pt x="633" y="775"/>
                    </a:lnTo>
                    <a:lnTo>
                      <a:pt x="638" y="779"/>
                    </a:lnTo>
                    <a:lnTo>
                      <a:pt x="641" y="785"/>
                    </a:lnTo>
                    <a:lnTo>
                      <a:pt x="643" y="790"/>
                    </a:lnTo>
                    <a:lnTo>
                      <a:pt x="645" y="795"/>
                    </a:lnTo>
                    <a:lnTo>
                      <a:pt x="646" y="798"/>
                    </a:lnTo>
                    <a:lnTo>
                      <a:pt x="646" y="801"/>
                    </a:lnTo>
                    <a:lnTo>
                      <a:pt x="646" y="809"/>
                    </a:lnTo>
                    <a:lnTo>
                      <a:pt x="644" y="819"/>
                    </a:lnTo>
                    <a:lnTo>
                      <a:pt x="643" y="825"/>
                    </a:lnTo>
                    <a:lnTo>
                      <a:pt x="640" y="831"/>
                    </a:lnTo>
                    <a:lnTo>
                      <a:pt x="636" y="837"/>
                    </a:lnTo>
                    <a:lnTo>
                      <a:pt x="630" y="843"/>
                    </a:lnTo>
                    <a:lnTo>
                      <a:pt x="624" y="848"/>
                    </a:lnTo>
                    <a:lnTo>
                      <a:pt x="616" y="853"/>
                    </a:lnTo>
                    <a:lnTo>
                      <a:pt x="606" y="857"/>
                    </a:lnTo>
                    <a:lnTo>
                      <a:pt x="594" y="861"/>
                    </a:lnTo>
                    <a:lnTo>
                      <a:pt x="595" y="880"/>
                    </a:lnTo>
                    <a:lnTo>
                      <a:pt x="597" y="898"/>
                    </a:lnTo>
                    <a:lnTo>
                      <a:pt x="601" y="914"/>
                    </a:lnTo>
                    <a:lnTo>
                      <a:pt x="607" y="928"/>
                    </a:lnTo>
                    <a:lnTo>
                      <a:pt x="614" y="941"/>
                    </a:lnTo>
                    <a:lnTo>
                      <a:pt x="621" y="953"/>
                    </a:lnTo>
                    <a:lnTo>
                      <a:pt x="630" y="963"/>
                    </a:lnTo>
                    <a:lnTo>
                      <a:pt x="640" y="972"/>
                    </a:lnTo>
                    <a:lnTo>
                      <a:pt x="650" y="980"/>
                    </a:lnTo>
                    <a:lnTo>
                      <a:pt x="661" y="987"/>
                    </a:lnTo>
                    <a:lnTo>
                      <a:pt x="672" y="992"/>
                    </a:lnTo>
                    <a:lnTo>
                      <a:pt x="683" y="996"/>
                    </a:lnTo>
                    <a:lnTo>
                      <a:pt x="694" y="1000"/>
                    </a:lnTo>
                    <a:lnTo>
                      <a:pt x="706" y="1003"/>
                    </a:lnTo>
                    <a:lnTo>
                      <a:pt x="717" y="1005"/>
                    </a:lnTo>
                    <a:lnTo>
                      <a:pt x="728" y="1007"/>
                    </a:lnTo>
                    <a:lnTo>
                      <a:pt x="738" y="1008"/>
                    </a:lnTo>
                    <a:lnTo>
                      <a:pt x="748" y="1008"/>
                    </a:lnTo>
                    <a:lnTo>
                      <a:pt x="763" y="1007"/>
                    </a:lnTo>
                    <a:lnTo>
                      <a:pt x="780" y="1005"/>
                    </a:lnTo>
                    <a:lnTo>
                      <a:pt x="797" y="1001"/>
                    </a:lnTo>
                    <a:lnTo>
                      <a:pt x="816" y="996"/>
                    </a:lnTo>
                    <a:lnTo>
                      <a:pt x="835" y="989"/>
                    </a:lnTo>
                    <a:lnTo>
                      <a:pt x="854" y="980"/>
                    </a:lnTo>
                    <a:lnTo>
                      <a:pt x="874" y="970"/>
                    </a:lnTo>
                    <a:lnTo>
                      <a:pt x="894" y="957"/>
                    </a:lnTo>
                    <a:lnTo>
                      <a:pt x="915" y="941"/>
                    </a:lnTo>
                    <a:lnTo>
                      <a:pt x="936" y="923"/>
                    </a:lnTo>
                    <a:lnTo>
                      <a:pt x="956" y="903"/>
                    </a:lnTo>
                    <a:lnTo>
                      <a:pt x="977" y="880"/>
                    </a:lnTo>
                    <a:lnTo>
                      <a:pt x="998" y="853"/>
                    </a:lnTo>
                    <a:lnTo>
                      <a:pt x="1017" y="825"/>
                    </a:lnTo>
                    <a:lnTo>
                      <a:pt x="1037" y="793"/>
                    </a:lnTo>
                    <a:lnTo>
                      <a:pt x="1048" y="774"/>
                    </a:lnTo>
                    <a:lnTo>
                      <a:pt x="1059" y="753"/>
                    </a:lnTo>
                    <a:lnTo>
                      <a:pt x="1069" y="729"/>
                    </a:lnTo>
                    <a:lnTo>
                      <a:pt x="1080" y="704"/>
                    </a:lnTo>
                    <a:lnTo>
                      <a:pt x="1089" y="676"/>
                    </a:lnTo>
                    <a:lnTo>
                      <a:pt x="1099" y="648"/>
                    </a:lnTo>
                    <a:lnTo>
                      <a:pt x="1108" y="619"/>
                    </a:lnTo>
                    <a:lnTo>
                      <a:pt x="1117" y="589"/>
                    </a:lnTo>
                    <a:lnTo>
                      <a:pt x="1125" y="560"/>
                    </a:lnTo>
                    <a:lnTo>
                      <a:pt x="1132" y="529"/>
                    </a:lnTo>
                    <a:lnTo>
                      <a:pt x="1138" y="500"/>
                    </a:lnTo>
                    <a:lnTo>
                      <a:pt x="1144" y="471"/>
                    </a:lnTo>
                    <a:lnTo>
                      <a:pt x="1148" y="443"/>
                    </a:lnTo>
                    <a:lnTo>
                      <a:pt x="1152" y="417"/>
                    </a:lnTo>
                    <a:lnTo>
                      <a:pt x="1154" y="393"/>
                    </a:lnTo>
                    <a:lnTo>
                      <a:pt x="1154" y="370"/>
                    </a:lnTo>
                    <a:lnTo>
                      <a:pt x="1154" y="351"/>
                    </a:lnTo>
                    <a:lnTo>
                      <a:pt x="1153" y="333"/>
                    </a:lnTo>
                    <a:lnTo>
                      <a:pt x="1150" y="315"/>
                    </a:lnTo>
                    <a:lnTo>
                      <a:pt x="1147" y="297"/>
                    </a:lnTo>
                    <a:lnTo>
                      <a:pt x="1143" y="280"/>
                    </a:lnTo>
                    <a:lnTo>
                      <a:pt x="1138" y="263"/>
                    </a:lnTo>
                    <a:lnTo>
                      <a:pt x="1131" y="247"/>
                    </a:lnTo>
                    <a:lnTo>
                      <a:pt x="1124" y="232"/>
                    </a:lnTo>
                    <a:lnTo>
                      <a:pt x="1115" y="217"/>
                    </a:lnTo>
                    <a:lnTo>
                      <a:pt x="1105" y="204"/>
                    </a:lnTo>
                    <a:lnTo>
                      <a:pt x="1094" y="191"/>
                    </a:lnTo>
                    <a:lnTo>
                      <a:pt x="1082" y="180"/>
                    </a:lnTo>
                    <a:lnTo>
                      <a:pt x="1068" y="171"/>
                    </a:lnTo>
                    <a:lnTo>
                      <a:pt x="1053" y="162"/>
                    </a:lnTo>
                    <a:lnTo>
                      <a:pt x="1036" y="156"/>
                    </a:lnTo>
                    <a:lnTo>
                      <a:pt x="1018" y="151"/>
                    </a:lnTo>
                    <a:lnTo>
                      <a:pt x="999" y="148"/>
                    </a:lnTo>
                    <a:lnTo>
                      <a:pt x="978" y="147"/>
                    </a:lnTo>
                    <a:lnTo>
                      <a:pt x="961" y="148"/>
                    </a:lnTo>
                    <a:lnTo>
                      <a:pt x="943" y="149"/>
                    </a:lnTo>
                    <a:lnTo>
                      <a:pt x="924" y="150"/>
                    </a:lnTo>
                    <a:lnTo>
                      <a:pt x="904" y="153"/>
                    </a:lnTo>
                    <a:lnTo>
                      <a:pt x="883" y="157"/>
                    </a:lnTo>
                    <a:lnTo>
                      <a:pt x="860" y="161"/>
                    </a:lnTo>
                    <a:lnTo>
                      <a:pt x="837" y="167"/>
                    </a:lnTo>
                    <a:lnTo>
                      <a:pt x="813" y="174"/>
                    </a:lnTo>
                    <a:lnTo>
                      <a:pt x="788" y="182"/>
                    </a:lnTo>
                    <a:lnTo>
                      <a:pt x="762" y="192"/>
                    </a:lnTo>
                    <a:lnTo>
                      <a:pt x="736" y="202"/>
                    </a:lnTo>
                    <a:lnTo>
                      <a:pt x="709" y="215"/>
                    </a:lnTo>
                    <a:lnTo>
                      <a:pt x="682" y="230"/>
                    </a:lnTo>
                    <a:lnTo>
                      <a:pt x="654" y="246"/>
                    </a:lnTo>
                    <a:lnTo>
                      <a:pt x="625" y="263"/>
                    </a:lnTo>
                    <a:lnTo>
                      <a:pt x="597" y="283"/>
                    </a:lnTo>
                    <a:lnTo>
                      <a:pt x="568" y="305"/>
                    </a:lnTo>
                    <a:lnTo>
                      <a:pt x="539" y="328"/>
                    </a:lnTo>
                    <a:lnTo>
                      <a:pt x="510" y="355"/>
                    </a:lnTo>
                    <a:lnTo>
                      <a:pt x="480" y="383"/>
                    </a:lnTo>
                    <a:lnTo>
                      <a:pt x="451" y="414"/>
                    </a:lnTo>
                    <a:lnTo>
                      <a:pt x="422" y="446"/>
                    </a:lnTo>
                    <a:lnTo>
                      <a:pt x="393" y="482"/>
                    </a:lnTo>
                    <a:lnTo>
                      <a:pt x="364" y="520"/>
                    </a:lnTo>
                    <a:lnTo>
                      <a:pt x="336" y="561"/>
                    </a:lnTo>
                    <a:lnTo>
                      <a:pt x="307" y="605"/>
                    </a:lnTo>
                    <a:lnTo>
                      <a:pt x="280" y="651"/>
                    </a:lnTo>
                    <a:lnTo>
                      <a:pt x="252" y="701"/>
                    </a:lnTo>
                    <a:lnTo>
                      <a:pt x="226" y="753"/>
                    </a:lnTo>
                    <a:lnTo>
                      <a:pt x="225" y="753"/>
                    </a:lnTo>
                    <a:lnTo>
                      <a:pt x="233" y="764"/>
                    </a:lnTo>
                    <a:lnTo>
                      <a:pt x="243" y="777"/>
                    </a:lnTo>
                    <a:lnTo>
                      <a:pt x="253" y="790"/>
                    </a:lnTo>
                    <a:lnTo>
                      <a:pt x="265" y="805"/>
                    </a:lnTo>
                    <a:lnTo>
                      <a:pt x="277" y="820"/>
                    </a:lnTo>
                    <a:lnTo>
                      <a:pt x="290" y="836"/>
                    </a:lnTo>
                    <a:lnTo>
                      <a:pt x="303" y="852"/>
                    </a:lnTo>
                    <a:lnTo>
                      <a:pt x="316" y="868"/>
                    </a:lnTo>
                    <a:lnTo>
                      <a:pt x="328" y="884"/>
                    </a:lnTo>
                    <a:lnTo>
                      <a:pt x="340" y="899"/>
                    </a:lnTo>
                    <a:lnTo>
                      <a:pt x="351" y="913"/>
                    </a:lnTo>
                    <a:lnTo>
                      <a:pt x="361" y="925"/>
                    </a:lnTo>
                    <a:lnTo>
                      <a:pt x="368" y="936"/>
                    </a:lnTo>
                    <a:lnTo>
                      <a:pt x="385" y="955"/>
                    </a:lnTo>
                    <a:lnTo>
                      <a:pt x="399" y="973"/>
                    </a:lnTo>
                    <a:lnTo>
                      <a:pt x="412" y="988"/>
                    </a:lnTo>
                    <a:lnTo>
                      <a:pt x="424" y="1003"/>
                    </a:lnTo>
                    <a:lnTo>
                      <a:pt x="434" y="1016"/>
                    </a:lnTo>
                    <a:lnTo>
                      <a:pt x="443" y="1029"/>
                    </a:lnTo>
                    <a:lnTo>
                      <a:pt x="450" y="1041"/>
                    </a:lnTo>
                    <a:lnTo>
                      <a:pt x="456" y="1053"/>
                    </a:lnTo>
                    <a:lnTo>
                      <a:pt x="461" y="1065"/>
                    </a:lnTo>
                    <a:lnTo>
                      <a:pt x="465" y="1077"/>
                    </a:lnTo>
                    <a:lnTo>
                      <a:pt x="468" y="1089"/>
                    </a:lnTo>
                    <a:lnTo>
                      <a:pt x="471" y="1103"/>
                    </a:lnTo>
                    <a:lnTo>
                      <a:pt x="472" y="1116"/>
                    </a:lnTo>
                    <a:lnTo>
                      <a:pt x="473" y="1131"/>
                    </a:lnTo>
                    <a:lnTo>
                      <a:pt x="473" y="1148"/>
                    </a:lnTo>
                    <a:lnTo>
                      <a:pt x="472" y="1178"/>
                    </a:lnTo>
                    <a:lnTo>
                      <a:pt x="468" y="1209"/>
                    </a:lnTo>
                    <a:lnTo>
                      <a:pt x="461" y="1239"/>
                    </a:lnTo>
                    <a:lnTo>
                      <a:pt x="452" y="1269"/>
                    </a:lnTo>
                    <a:lnTo>
                      <a:pt x="441" y="1298"/>
                    </a:lnTo>
                    <a:lnTo>
                      <a:pt x="427" y="1327"/>
                    </a:lnTo>
                    <a:lnTo>
                      <a:pt x="412" y="1354"/>
                    </a:lnTo>
                    <a:lnTo>
                      <a:pt x="395" y="1380"/>
                    </a:lnTo>
                    <a:lnTo>
                      <a:pt x="376" y="1405"/>
                    </a:lnTo>
                    <a:lnTo>
                      <a:pt x="356" y="1427"/>
                    </a:lnTo>
                    <a:lnTo>
                      <a:pt x="334" y="1448"/>
                    </a:lnTo>
                    <a:lnTo>
                      <a:pt x="311" y="1467"/>
                    </a:lnTo>
                    <a:lnTo>
                      <a:pt x="288" y="1484"/>
                    </a:lnTo>
                    <a:lnTo>
                      <a:pt x="263" y="1498"/>
                    </a:lnTo>
                    <a:lnTo>
                      <a:pt x="237" y="1509"/>
                    </a:lnTo>
                    <a:lnTo>
                      <a:pt x="211" y="1517"/>
                    </a:lnTo>
                    <a:lnTo>
                      <a:pt x="184" y="1522"/>
                    </a:lnTo>
                    <a:lnTo>
                      <a:pt x="157" y="1524"/>
                    </a:lnTo>
                    <a:lnTo>
                      <a:pt x="136" y="1523"/>
                    </a:lnTo>
                    <a:lnTo>
                      <a:pt x="117" y="1520"/>
                    </a:lnTo>
                    <a:lnTo>
                      <a:pt x="100" y="1515"/>
                    </a:lnTo>
                    <a:lnTo>
                      <a:pt x="84" y="1509"/>
                    </a:lnTo>
                    <a:lnTo>
                      <a:pt x="69" y="1501"/>
                    </a:lnTo>
                    <a:lnTo>
                      <a:pt x="56" y="1492"/>
                    </a:lnTo>
                    <a:lnTo>
                      <a:pt x="45" y="1481"/>
                    </a:lnTo>
                    <a:lnTo>
                      <a:pt x="35" y="1469"/>
                    </a:lnTo>
                    <a:lnTo>
                      <a:pt x="26" y="1456"/>
                    </a:lnTo>
                    <a:lnTo>
                      <a:pt x="19" y="1441"/>
                    </a:lnTo>
                    <a:lnTo>
                      <a:pt x="13" y="1426"/>
                    </a:lnTo>
                    <a:lnTo>
                      <a:pt x="8" y="1411"/>
                    </a:lnTo>
                    <a:lnTo>
                      <a:pt x="4" y="1394"/>
                    </a:lnTo>
                    <a:lnTo>
                      <a:pt x="2" y="1377"/>
                    </a:lnTo>
                    <a:lnTo>
                      <a:pt x="0" y="1359"/>
                    </a:lnTo>
                    <a:lnTo>
                      <a:pt x="0" y="1341"/>
                    </a:lnTo>
                    <a:lnTo>
                      <a:pt x="0" y="1323"/>
                    </a:lnTo>
                    <a:lnTo>
                      <a:pt x="2" y="1302"/>
                    </a:lnTo>
                    <a:lnTo>
                      <a:pt x="4" y="1279"/>
                    </a:lnTo>
                    <a:lnTo>
                      <a:pt x="8" y="1254"/>
                    </a:lnTo>
                    <a:lnTo>
                      <a:pt x="12" y="1228"/>
                    </a:lnTo>
                    <a:lnTo>
                      <a:pt x="18" y="1200"/>
                    </a:lnTo>
                    <a:lnTo>
                      <a:pt x="23" y="1172"/>
                    </a:lnTo>
                    <a:lnTo>
                      <a:pt x="30" y="1142"/>
                    </a:lnTo>
                    <a:lnTo>
                      <a:pt x="37" y="1112"/>
                    </a:lnTo>
                    <a:lnTo>
                      <a:pt x="45" y="1082"/>
                    </a:lnTo>
                    <a:lnTo>
                      <a:pt x="52" y="1051"/>
                    </a:lnTo>
                    <a:lnTo>
                      <a:pt x="61" y="1020"/>
                    </a:lnTo>
                    <a:lnTo>
                      <a:pt x="70" y="990"/>
                    </a:lnTo>
                    <a:lnTo>
                      <a:pt x="79" y="961"/>
                    </a:lnTo>
                    <a:lnTo>
                      <a:pt x="88" y="932"/>
                    </a:lnTo>
                    <a:lnTo>
                      <a:pt x="97" y="905"/>
                    </a:lnTo>
                    <a:lnTo>
                      <a:pt x="107" y="878"/>
                    </a:lnTo>
                    <a:lnTo>
                      <a:pt x="116" y="853"/>
                    </a:lnTo>
                    <a:lnTo>
                      <a:pt x="104" y="839"/>
                    </a:lnTo>
                    <a:lnTo>
                      <a:pt x="92" y="825"/>
                    </a:lnTo>
                    <a:lnTo>
                      <a:pt x="81" y="812"/>
                    </a:lnTo>
                    <a:lnTo>
                      <a:pt x="71" y="798"/>
                    </a:lnTo>
                    <a:lnTo>
                      <a:pt x="61" y="785"/>
                    </a:lnTo>
                    <a:lnTo>
                      <a:pt x="53" y="771"/>
                    </a:lnTo>
                    <a:lnTo>
                      <a:pt x="45" y="756"/>
                    </a:lnTo>
                    <a:lnTo>
                      <a:pt x="38" y="740"/>
                    </a:lnTo>
                    <a:lnTo>
                      <a:pt x="32" y="723"/>
                    </a:lnTo>
                    <a:lnTo>
                      <a:pt x="27" y="704"/>
                    </a:lnTo>
                    <a:lnTo>
                      <a:pt x="24" y="684"/>
                    </a:lnTo>
                    <a:lnTo>
                      <a:pt x="21" y="661"/>
                    </a:lnTo>
                    <a:lnTo>
                      <a:pt x="19" y="637"/>
                    </a:lnTo>
                    <a:lnTo>
                      <a:pt x="19" y="610"/>
                    </a:lnTo>
                    <a:lnTo>
                      <a:pt x="20" y="573"/>
                    </a:lnTo>
                    <a:lnTo>
                      <a:pt x="23" y="535"/>
                    </a:lnTo>
                    <a:lnTo>
                      <a:pt x="28" y="498"/>
                    </a:lnTo>
                    <a:lnTo>
                      <a:pt x="35" y="461"/>
                    </a:lnTo>
                    <a:lnTo>
                      <a:pt x="45" y="425"/>
                    </a:lnTo>
                    <a:lnTo>
                      <a:pt x="55" y="389"/>
                    </a:lnTo>
                    <a:lnTo>
                      <a:pt x="68" y="354"/>
                    </a:lnTo>
                    <a:lnTo>
                      <a:pt x="81" y="320"/>
                    </a:lnTo>
                    <a:lnTo>
                      <a:pt x="97" y="286"/>
                    </a:lnTo>
                    <a:lnTo>
                      <a:pt x="113" y="254"/>
                    </a:lnTo>
                    <a:lnTo>
                      <a:pt x="131" y="223"/>
                    </a:lnTo>
                    <a:lnTo>
                      <a:pt x="149" y="194"/>
                    </a:lnTo>
                    <a:lnTo>
                      <a:pt x="169" y="165"/>
                    </a:lnTo>
                    <a:lnTo>
                      <a:pt x="189" y="139"/>
                    </a:lnTo>
                    <a:lnTo>
                      <a:pt x="210" y="115"/>
                    </a:lnTo>
                    <a:lnTo>
                      <a:pt x="231" y="92"/>
                    </a:lnTo>
                    <a:lnTo>
                      <a:pt x="253" y="72"/>
                    </a:lnTo>
                    <a:lnTo>
                      <a:pt x="275" y="54"/>
                    </a:lnTo>
                    <a:lnTo>
                      <a:pt x="298" y="38"/>
                    </a:lnTo>
                    <a:lnTo>
                      <a:pt x="321" y="25"/>
                    </a:lnTo>
                    <a:lnTo>
                      <a:pt x="343" y="15"/>
                    </a:lnTo>
                    <a:lnTo>
                      <a:pt x="366" y="7"/>
                    </a:lnTo>
                    <a:lnTo>
                      <a:pt x="388" y="2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6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 bwMode="auto">
            <a:xfrm>
              <a:off x="5943600" y="2362200"/>
              <a:ext cx="228600" cy="243137"/>
            </a:xfrm>
            <a:custGeom>
              <a:avLst/>
              <a:gdLst/>
              <a:ahLst/>
              <a:cxnLst>
                <a:cxn ang="0">
                  <a:pos x="611" y="25"/>
                </a:cxn>
                <a:cxn ang="0">
                  <a:pos x="688" y="97"/>
                </a:cxn>
                <a:cxn ang="0">
                  <a:pos x="754" y="167"/>
                </a:cxn>
                <a:cxn ang="0">
                  <a:pos x="840" y="192"/>
                </a:cxn>
                <a:cxn ang="0">
                  <a:pos x="924" y="152"/>
                </a:cxn>
                <a:cxn ang="0">
                  <a:pos x="1021" y="28"/>
                </a:cxn>
                <a:cxn ang="0">
                  <a:pos x="1057" y="0"/>
                </a:cxn>
                <a:cxn ang="0">
                  <a:pos x="1085" y="18"/>
                </a:cxn>
                <a:cxn ang="0">
                  <a:pos x="1074" y="52"/>
                </a:cxn>
                <a:cxn ang="0">
                  <a:pos x="1021" y="132"/>
                </a:cxn>
                <a:cxn ang="0">
                  <a:pos x="911" y="267"/>
                </a:cxn>
                <a:cxn ang="0">
                  <a:pos x="763" y="420"/>
                </a:cxn>
                <a:cxn ang="0">
                  <a:pos x="667" y="507"/>
                </a:cxn>
                <a:cxn ang="0">
                  <a:pos x="580" y="584"/>
                </a:cxn>
                <a:cxn ang="0">
                  <a:pos x="535" y="625"/>
                </a:cxn>
                <a:cxn ang="0">
                  <a:pos x="426" y="720"/>
                </a:cxn>
                <a:cxn ang="0">
                  <a:pos x="278" y="865"/>
                </a:cxn>
                <a:cxn ang="0">
                  <a:pos x="269" y="908"/>
                </a:cxn>
                <a:cxn ang="0">
                  <a:pos x="340" y="908"/>
                </a:cxn>
                <a:cxn ang="0">
                  <a:pos x="440" y="936"/>
                </a:cxn>
                <a:cxn ang="0">
                  <a:pos x="588" y="980"/>
                </a:cxn>
                <a:cxn ang="0">
                  <a:pos x="703" y="973"/>
                </a:cxn>
                <a:cxn ang="0">
                  <a:pos x="819" y="922"/>
                </a:cxn>
                <a:cxn ang="0">
                  <a:pos x="918" y="814"/>
                </a:cxn>
                <a:cxn ang="0">
                  <a:pos x="960" y="740"/>
                </a:cxn>
                <a:cxn ang="0">
                  <a:pos x="1002" y="752"/>
                </a:cxn>
                <a:cxn ang="0">
                  <a:pos x="992" y="817"/>
                </a:cxn>
                <a:cxn ang="0">
                  <a:pos x="932" y="937"/>
                </a:cxn>
                <a:cxn ang="0">
                  <a:pos x="826" y="1062"/>
                </a:cxn>
                <a:cxn ang="0">
                  <a:pos x="678" y="1145"/>
                </a:cxn>
                <a:cxn ang="0">
                  <a:pos x="538" y="1142"/>
                </a:cxn>
                <a:cxn ang="0">
                  <a:pos x="449" y="1072"/>
                </a:cxn>
                <a:cxn ang="0">
                  <a:pos x="371" y="990"/>
                </a:cxn>
                <a:cxn ang="0">
                  <a:pos x="302" y="962"/>
                </a:cxn>
                <a:cxn ang="0">
                  <a:pos x="173" y="1008"/>
                </a:cxn>
                <a:cxn ang="0">
                  <a:pos x="67" y="1131"/>
                </a:cxn>
                <a:cxn ang="0">
                  <a:pos x="38" y="1154"/>
                </a:cxn>
                <a:cxn ang="0">
                  <a:pos x="5" y="1145"/>
                </a:cxn>
                <a:cxn ang="0">
                  <a:pos x="10" y="1106"/>
                </a:cxn>
                <a:cxn ang="0">
                  <a:pos x="74" y="1011"/>
                </a:cxn>
                <a:cxn ang="0">
                  <a:pos x="196" y="866"/>
                </a:cxn>
                <a:cxn ang="0">
                  <a:pos x="518" y="561"/>
                </a:cxn>
                <a:cxn ang="0">
                  <a:pos x="614" y="478"/>
                </a:cxn>
                <a:cxn ang="0">
                  <a:pos x="752" y="353"/>
                </a:cxn>
                <a:cxn ang="0">
                  <a:pos x="852" y="249"/>
                </a:cxn>
                <a:cxn ang="0">
                  <a:pos x="736" y="237"/>
                </a:cxn>
                <a:cxn ang="0">
                  <a:pos x="606" y="193"/>
                </a:cxn>
                <a:cxn ang="0">
                  <a:pos x="478" y="173"/>
                </a:cxn>
                <a:cxn ang="0">
                  <a:pos x="402" y="185"/>
                </a:cxn>
                <a:cxn ang="0">
                  <a:pos x="314" y="234"/>
                </a:cxn>
                <a:cxn ang="0">
                  <a:pos x="268" y="305"/>
                </a:cxn>
                <a:cxn ang="0">
                  <a:pos x="226" y="314"/>
                </a:cxn>
                <a:cxn ang="0">
                  <a:pos x="215" y="273"/>
                </a:cxn>
                <a:cxn ang="0">
                  <a:pos x="256" y="181"/>
                </a:cxn>
                <a:cxn ang="0">
                  <a:pos x="345" y="73"/>
                </a:cxn>
                <a:cxn ang="0">
                  <a:pos x="477" y="5"/>
                </a:cxn>
              </a:cxnLst>
              <a:rect l="0" t="0" r="r" b="b"/>
              <a:pathLst>
                <a:path w="1085" h="1154">
                  <a:moveTo>
                    <a:pt x="522" y="0"/>
                  </a:moveTo>
                  <a:lnTo>
                    <a:pt x="540" y="1"/>
                  </a:lnTo>
                  <a:lnTo>
                    <a:pt x="556" y="3"/>
                  </a:lnTo>
                  <a:lnTo>
                    <a:pt x="571" y="7"/>
                  </a:lnTo>
                  <a:lnTo>
                    <a:pt x="585" y="12"/>
                  </a:lnTo>
                  <a:lnTo>
                    <a:pt x="598" y="18"/>
                  </a:lnTo>
                  <a:lnTo>
                    <a:pt x="611" y="25"/>
                  </a:lnTo>
                  <a:lnTo>
                    <a:pt x="622" y="33"/>
                  </a:lnTo>
                  <a:lnTo>
                    <a:pt x="634" y="42"/>
                  </a:lnTo>
                  <a:lnTo>
                    <a:pt x="645" y="52"/>
                  </a:lnTo>
                  <a:lnTo>
                    <a:pt x="656" y="62"/>
                  </a:lnTo>
                  <a:lnTo>
                    <a:pt x="666" y="74"/>
                  </a:lnTo>
                  <a:lnTo>
                    <a:pt x="677" y="85"/>
                  </a:lnTo>
                  <a:lnTo>
                    <a:pt x="688" y="97"/>
                  </a:lnTo>
                  <a:lnTo>
                    <a:pt x="699" y="109"/>
                  </a:lnTo>
                  <a:lnTo>
                    <a:pt x="708" y="120"/>
                  </a:lnTo>
                  <a:lnTo>
                    <a:pt x="717" y="130"/>
                  </a:lnTo>
                  <a:lnTo>
                    <a:pt x="726" y="140"/>
                  </a:lnTo>
                  <a:lnTo>
                    <a:pt x="735" y="150"/>
                  </a:lnTo>
                  <a:lnTo>
                    <a:pt x="745" y="159"/>
                  </a:lnTo>
                  <a:lnTo>
                    <a:pt x="754" y="167"/>
                  </a:lnTo>
                  <a:lnTo>
                    <a:pt x="765" y="174"/>
                  </a:lnTo>
                  <a:lnTo>
                    <a:pt x="776" y="181"/>
                  </a:lnTo>
                  <a:lnTo>
                    <a:pt x="787" y="186"/>
                  </a:lnTo>
                  <a:lnTo>
                    <a:pt x="800" y="190"/>
                  </a:lnTo>
                  <a:lnTo>
                    <a:pt x="813" y="192"/>
                  </a:lnTo>
                  <a:lnTo>
                    <a:pt x="828" y="193"/>
                  </a:lnTo>
                  <a:lnTo>
                    <a:pt x="840" y="192"/>
                  </a:lnTo>
                  <a:lnTo>
                    <a:pt x="852" y="190"/>
                  </a:lnTo>
                  <a:lnTo>
                    <a:pt x="863" y="188"/>
                  </a:lnTo>
                  <a:lnTo>
                    <a:pt x="876" y="183"/>
                  </a:lnTo>
                  <a:lnTo>
                    <a:pt x="888" y="178"/>
                  </a:lnTo>
                  <a:lnTo>
                    <a:pt x="900" y="171"/>
                  </a:lnTo>
                  <a:lnTo>
                    <a:pt x="912" y="162"/>
                  </a:lnTo>
                  <a:lnTo>
                    <a:pt x="924" y="152"/>
                  </a:lnTo>
                  <a:lnTo>
                    <a:pt x="937" y="140"/>
                  </a:lnTo>
                  <a:lnTo>
                    <a:pt x="950" y="126"/>
                  </a:lnTo>
                  <a:lnTo>
                    <a:pt x="963" y="111"/>
                  </a:lnTo>
                  <a:lnTo>
                    <a:pt x="977" y="93"/>
                  </a:lnTo>
                  <a:lnTo>
                    <a:pt x="991" y="74"/>
                  </a:lnTo>
                  <a:lnTo>
                    <a:pt x="1005" y="52"/>
                  </a:lnTo>
                  <a:lnTo>
                    <a:pt x="1021" y="28"/>
                  </a:lnTo>
                  <a:lnTo>
                    <a:pt x="1026" y="19"/>
                  </a:lnTo>
                  <a:lnTo>
                    <a:pt x="1030" y="12"/>
                  </a:lnTo>
                  <a:lnTo>
                    <a:pt x="1035" y="7"/>
                  </a:lnTo>
                  <a:lnTo>
                    <a:pt x="1040" y="4"/>
                  </a:lnTo>
                  <a:lnTo>
                    <a:pt x="1045" y="2"/>
                  </a:lnTo>
                  <a:lnTo>
                    <a:pt x="1050" y="1"/>
                  </a:lnTo>
                  <a:lnTo>
                    <a:pt x="1057" y="0"/>
                  </a:lnTo>
                  <a:lnTo>
                    <a:pt x="1063" y="0"/>
                  </a:lnTo>
                  <a:lnTo>
                    <a:pt x="1070" y="2"/>
                  </a:lnTo>
                  <a:lnTo>
                    <a:pt x="1074" y="3"/>
                  </a:lnTo>
                  <a:lnTo>
                    <a:pt x="1078" y="5"/>
                  </a:lnTo>
                  <a:lnTo>
                    <a:pt x="1080" y="8"/>
                  </a:lnTo>
                  <a:lnTo>
                    <a:pt x="1083" y="13"/>
                  </a:lnTo>
                  <a:lnTo>
                    <a:pt x="1085" y="18"/>
                  </a:lnTo>
                  <a:lnTo>
                    <a:pt x="1085" y="24"/>
                  </a:lnTo>
                  <a:lnTo>
                    <a:pt x="1085" y="26"/>
                  </a:lnTo>
                  <a:lnTo>
                    <a:pt x="1084" y="29"/>
                  </a:lnTo>
                  <a:lnTo>
                    <a:pt x="1082" y="33"/>
                  </a:lnTo>
                  <a:lnTo>
                    <a:pt x="1080" y="38"/>
                  </a:lnTo>
                  <a:lnTo>
                    <a:pt x="1077" y="45"/>
                  </a:lnTo>
                  <a:lnTo>
                    <a:pt x="1074" y="52"/>
                  </a:lnTo>
                  <a:lnTo>
                    <a:pt x="1069" y="60"/>
                  </a:lnTo>
                  <a:lnTo>
                    <a:pt x="1064" y="69"/>
                  </a:lnTo>
                  <a:lnTo>
                    <a:pt x="1057" y="80"/>
                  </a:lnTo>
                  <a:lnTo>
                    <a:pt x="1050" y="92"/>
                  </a:lnTo>
                  <a:lnTo>
                    <a:pt x="1041" y="104"/>
                  </a:lnTo>
                  <a:lnTo>
                    <a:pt x="1032" y="118"/>
                  </a:lnTo>
                  <a:lnTo>
                    <a:pt x="1021" y="132"/>
                  </a:lnTo>
                  <a:lnTo>
                    <a:pt x="1009" y="148"/>
                  </a:lnTo>
                  <a:lnTo>
                    <a:pt x="996" y="166"/>
                  </a:lnTo>
                  <a:lnTo>
                    <a:pt x="982" y="184"/>
                  </a:lnTo>
                  <a:lnTo>
                    <a:pt x="966" y="203"/>
                  </a:lnTo>
                  <a:lnTo>
                    <a:pt x="950" y="223"/>
                  </a:lnTo>
                  <a:lnTo>
                    <a:pt x="931" y="244"/>
                  </a:lnTo>
                  <a:lnTo>
                    <a:pt x="911" y="267"/>
                  </a:lnTo>
                  <a:lnTo>
                    <a:pt x="890" y="291"/>
                  </a:lnTo>
                  <a:lnTo>
                    <a:pt x="867" y="316"/>
                  </a:lnTo>
                  <a:lnTo>
                    <a:pt x="842" y="342"/>
                  </a:lnTo>
                  <a:lnTo>
                    <a:pt x="815" y="369"/>
                  </a:lnTo>
                  <a:lnTo>
                    <a:pt x="787" y="397"/>
                  </a:lnTo>
                  <a:lnTo>
                    <a:pt x="776" y="408"/>
                  </a:lnTo>
                  <a:lnTo>
                    <a:pt x="763" y="420"/>
                  </a:lnTo>
                  <a:lnTo>
                    <a:pt x="750" y="432"/>
                  </a:lnTo>
                  <a:lnTo>
                    <a:pt x="737" y="445"/>
                  </a:lnTo>
                  <a:lnTo>
                    <a:pt x="723" y="457"/>
                  </a:lnTo>
                  <a:lnTo>
                    <a:pt x="709" y="470"/>
                  </a:lnTo>
                  <a:lnTo>
                    <a:pt x="695" y="482"/>
                  </a:lnTo>
                  <a:lnTo>
                    <a:pt x="681" y="495"/>
                  </a:lnTo>
                  <a:lnTo>
                    <a:pt x="667" y="507"/>
                  </a:lnTo>
                  <a:lnTo>
                    <a:pt x="653" y="519"/>
                  </a:lnTo>
                  <a:lnTo>
                    <a:pt x="639" y="531"/>
                  </a:lnTo>
                  <a:lnTo>
                    <a:pt x="626" y="543"/>
                  </a:lnTo>
                  <a:lnTo>
                    <a:pt x="614" y="554"/>
                  </a:lnTo>
                  <a:lnTo>
                    <a:pt x="601" y="565"/>
                  </a:lnTo>
                  <a:lnTo>
                    <a:pt x="590" y="575"/>
                  </a:lnTo>
                  <a:lnTo>
                    <a:pt x="580" y="584"/>
                  </a:lnTo>
                  <a:lnTo>
                    <a:pt x="570" y="593"/>
                  </a:lnTo>
                  <a:lnTo>
                    <a:pt x="561" y="600"/>
                  </a:lnTo>
                  <a:lnTo>
                    <a:pt x="553" y="607"/>
                  </a:lnTo>
                  <a:lnTo>
                    <a:pt x="547" y="613"/>
                  </a:lnTo>
                  <a:lnTo>
                    <a:pt x="541" y="618"/>
                  </a:lnTo>
                  <a:lnTo>
                    <a:pt x="537" y="622"/>
                  </a:lnTo>
                  <a:lnTo>
                    <a:pt x="535" y="625"/>
                  </a:lnTo>
                  <a:lnTo>
                    <a:pt x="534" y="626"/>
                  </a:lnTo>
                  <a:lnTo>
                    <a:pt x="519" y="639"/>
                  </a:lnTo>
                  <a:lnTo>
                    <a:pt x="504" y="652"/>
                  </a:lnTo>
                  <a:lnTo>
                    <a:pt x="488" y="665"/>
                  </a:lnTo>
                  <a:lnTo>
                    <a:pt x="473" y="679"/>
                  </a:lnTo>
                  <a:lnTo>
                    <a:pt x="441" y="706"/>
                  </a:lnTo>
                  <a:lnTo>
                    <a:pt x="426" y="720"/>
                  </a:lnTo>
                  <a:lnTo>
                    <a:pt x="410" y="735"/>
                  </a:lnTo>
                  <a:lnTo>
                    <a:pt x="393" y="751"/>
                  </a:lnTo>
                  <a:lnTo>
                    <a:pt x="376" y="767"/>
                  </a:lnTo>
                  <a:lnTo>
                    <a:pt x="358" y="784"/>
                  </a:lnTo>
                  <a:lnTo>
                    <a:pt x="320" y="822"/>
                  </a:lnTo>
                  <a:lnTo>
                    <a:pt x="300" y="843"/>
                  </a:lnTo>
                  <a:lnTo>
                    <a:pt x="278" y="865"/>
                  </a:lnTo>
                  <a:lnTo>
                    <a:pt x="256" y="889"/>
                  </a:lnTo>
                  <a:lnTo>
                    <a:pt x="232" y="914"/>
                  </a:lnTo>
                  <a:lnTo>
                    <a:pt x="233" y="914"/>
                  </a:lnTo>
                  <a:lnTo>
                    <a:pt x="241" y="912"/>
                  </a:lnTo>
                  <a:lnTo>
                    <a:pt x="250" y="910"/>
                  </a:lnTo>
                  <a:lnTo>
                    <a:pt x="259" y="908"/>
                  </a:lnTo>
                  <a:lnTo>
                    <a:pt x="269" y="908"/>
                  </a:lnTo>
                  <a:lnTo>
                    <a:pt x="278" y="907"/>
                  </a:lnTo>
                  <a:lnTo>
                    <a:pt x="287" y="906"/>
                  </a:lnTo>
                  <a:lnTo>
                    <a:pt x="294" y="906"/>
                  </a:lnTo>
                  <a:lnTo>
                    <a:pt x="301" y="906"/>
                  </a:lnTo>
                  <a:lnTo>
                    <a:pt x="314" y="906"/>
                  </a:lnTo>
                  <a:lnTo>
                    <a:pt x="327" y="907"/>
                  </a:lnTo>
                  <a:lnTo>
                    <a:pt x="340" y="908"/>
                  </a:lnTo>
                  <a:lnTo>
                    <a:pt x="352" y="910"/>
                  </a:lnTo>
                  <a:lnTo>
                    <a:pt x="365" y="913"/>
                  </a:lnTo>
                  <a:lnTo>
                    <a:pt x="378" y="916"/>
                  </a:lnTo>
                  <a:lnTo>
                    <a:pt x="392" y="920"/>
                  </a:lnTo>
                  <a:lnTo>
                    <a:pt x="407" y="925"/>
                  </a:lnTo>
                  <a:lnTo>
                    <a:pt x="423" y="930"/>
                  </a:lnTo>
                  <a:lnTo>
                    <a:pt x="440" y="936"/>
                  </a:lnTo>
                  <a:lnTo>
                    <a:pt x="458" y="943"/>
                  </a:lnTo>
                  <a:lnTo>
                    <a:pt x="479" y="950"/>
                  </a:lnTo>
                  <a:lnTo>
                    <a:pt x="502" y="959"/>
                  </a:lnTo>
                  <a:lnTo>
                    <a:pt x="525" y="966"/>
                  </a:lnTo>
                  <a:lnTo>
                    <a:pt x="546" y="971"/>
                  </a:lnTo>
                  <a:lnTo>
                    <a:pt x="567" y="976"/>
                  </a:lnTo>
                  <a:lnTo>
                    <a:pt x="588" y="980"/>
                  </a:lnTo>
                  <a:lnTo>
                    <a:pt x="610" y="981"/>
                  </a:lnTo>
                  <a:lnTo>
                    <a:pt x="631" y="982"/>
                  </a:lnTo>
                  <a:lnTo>
                    <a:pt x="644" y="982"/>
                  </a:lnTo>
                  <a:lnTo>
                    <a:pt x="658" y="981"/>
                  </a:lnTo>
                  <a:lnTo>
                    <a:pt x="672" y="979"/>
                  </a:lnTo>
                  <a:lnTo>
                    <a:pt x="687" y="976"/>
                  </a:lnTo>
                  <a:lnTo>
                    <a:pt x="703" y="973"/>
                  </a:lnTo>
                  <a:lnTo>
                    <a:pt x="719" y="969"/>
                  </a:lnTo>
                  <a:lnTo>
                    <a:pt x="736" y="964"/>
                  </a:lnTo>
                  <a:lnTo>
                    <a:pt x="752" y="958"/>
                  </a:lnTo>
                  <a:lnTo>
                    <a:pt x="769" y="950"/>
                  </a:lnTo>
                  <a:lnTo>
                    <a:pt x="786" y="942"/>
                  </a:lnTo>
                  <a:lnTo>
                    <a:pt x="803" y="933"/>
                  </a:lnTo>
                  <a:lnTo>
                    <a:pt x="819" y="922"/>
                  </a:lnTo>
                  <a:lnTo>
                    <a:pt x="835" y="911"/>
                  </a:lnTo>
                  <a:lnTo>
                    <a:pt x="851" y="898"/>
                  </a:lnTo>
                  <a:lnTo>
                    <a:pt x="866" y="884"/>
                  </a:lnTo>
                  <a:lnTo>
                    <a:pt x="881" y="869"/>
                  </a:lnTo>
                  <a:lnTo>
                    <a:pt x="894" y="852"/>
                  </a:lnTo>
                  <a:lnTo>
                    <a:pt x="906" y="833"/>
                  </a:lnTo>
                  <a:lnTo>
                    <a:pt x="918" y="814"/>
                  </a:lnTo>
                  <a:lnTo>
                    <a:pt x="928" y="793"/>
                  </a:lnTo>
                  <a:lnTo>
                    <a:pt x="937" y="770"/>
                  </a:lnTo>
                  <a:lnTo>
                    <a:pt x="943" y="758"/>
                  </a:lnTo>
                  <a:lnTo>
                    <a:pt x="947" y="753"/>
                  </a:lnTo>
                  <a:lnTo>
                    <a:pt x="950" y="748"/>
                  </a:lnTo>
                  <a:lnTo>
                    <a:pt x="955" y="744"/>
                  </a:lnTo>
                  <a:lnTo>
                    <a:pt x="960" y="740"/>
                  </a:lnTo>
                  <a:lnTo>
                    <a:pt x="966" y="738"/>
                  </a:lnTo>
                  <a:lnTo>
                    <a:pt x="973" y="738"/>
                  </a:lnTo>
                  <a:lnTo>
                    <a:pt x="981" y="738"/>
                  </a:lnTo>
                  <a:lnTo>
                    <a:pt x="988" y="740"/>
                  </a:lnTo>
                  <a:lnTo>
                    <a:pt x="994" y="744"/>
                  </a:lnTo>
                  <a:lnTo>
                    <a:pt x="999" y="747"/>
                  </a:lnTo>
                  <a:lnTo>
                    <a:pt x="1002" y="752"/>
                  </a:lnTo>
                  <a:lnTo>
                    <a:pt x="1004" y="757"/>
                  </a:lnTo>
                  <a:lnTo>
                    <a:pt x="1005" y="762"/>
                  </a:lnTo>
                  <a:lnTo>
                    <a:pt x="1005" y="770"/>
                  </a:lnTo>
                  <a:lnTo>
                    <a:pt x="1003" y="779"/>
                  </a:lnTo>
                  <a:lnTo>
                    <a:pt x="1000" y="791"/>
                  </a:lnTo>
                  <a:lnTo>
                    <a:pt x="996" y="803"/>
                  </a:lnTo>
                  <a:lnTo>
                    <a:pt x="992" y="817"/>
                  </a:lnTo>
                  <a:lnTo>
                    <a:pt x="986" y="832"/>
                  </a:lnTo>
                  <a:lnTo>
                    <a:pt x="980" y="848"/>
                  </a:lnTo>
                  <a:lnTo>
                    <a:pt x="972" y="864"/>
                  </a:lnTo>
                  <a:lnTo>
                    <a:pt x="963" y="882"/>
                  </a:lnTo>
                  <a:lnTo>
                    <a:pt x="954" y="900"/>
                  </a:lnTo>
                  <a:lnTo>
                    <a:pt x="943" y="918"/>
                  </a:lnTo>
                  <a:lnTo>
                    <a:pt x="932" y="937"/>
                  </a:lnTo>
                  <a:lnTo>
                    <a:pt x="919" y="955"/>
                  </a:lnTo>
                  <a:lnTo>
                    <a:pt x="906" y="974"/>
                  </a:lnTo>
                  <a:lnTo>
                    <a:pt x="892" y="993"/>
                  </a:lnTo>
                  <a:lnTo>
                    <a:pt x="876" y="1011"/>
                  </a:lnTo>
                  <a:lnTo>
                    <a:pt x="860" y="1029"/>
                  </a:lnTo>
                  <a:lnTo>
                    <a:pt x="844" y="1046"/>
                  </a:lnTo>
                  <a:lnTo>
                    <a:pt x="826" y="1062"/>
                  </a:lnTo>
                  <a:lnTo>
                    <a:pt x="807" y="1078"/>
                  </a:lnTo>
                  <a:lnTo>
                    <a:pt x="787" y="1093"/>
                  </a:lnTo>
                  <a:lnTo>
                    <a:pt x="767" y="1106"/>
                  </a:lnTo>
                  <a:lnTo>
                    <a:pt x="746" y="1118"/>
                  </a:lnTo>
                  <a:lnTo>
                    <a:pt x="724" y="1128"/>
                  </a:lnTo>
                  <a:lnTo>
                    <a:pt x="701" y="1137"/>
                  </a:lnTo>
                  <a:lnTo>
                    <a:pt x="678" y="1145"/>
                  </a:lnTo>
                  <a:lnTo>
                    <a:pt x="654" y="1150"/>
                  </a:lnTo>
                  <a:lnTo>
                    <a:pt x="628" y="1153"/>
                  </a:lnTo>
                  <a:lnTo>
                    <a:pt x="603" y="1154"/>
                  </a:lnTo>
                  <a:lnTo>
                    <a:pt x="585" y="1154"/>
                  </a:lnTo>
                  <a:lnTo>
                    <a:pt x="568" y="1151"/>
                  </a:lnTo>
                  <a:lnTo>
                    <a:pt x="553" y="1147"/>
                  </a:lnTo>
                  <a:lnTo>
                    <a:pt x="538" y="1142"/>
                  </a:lnTo>
                  <a:lnTo>
                    <a:pt x="523" y="1135"/>
                  </a:lnTo>
                  <a:lnTo>
                    <a:pt x="510" y="1127"/>
                  </a:lnTo>
                  <a:lnTo>
                    <a:pt x="497" y="1118"/>
                  </a:lnTo>
                  <a:lnTo>
                    <a:pt x="484" y="1108"/>
                  </a:lnTo>
                  <a:lnTo>
                    <a:pt x="472" y="1097"/>
                  </a:lnTo>
                  <a:lnTo>
                    <a:pt x="461" y="1085"/>
                  </a:lnTo>
                  <a:lnTo>
                    <a:pt x="449" y="1072"/>
                  </a:lnTo>
                  <a:lnTo>
                    <a:pt x="438" y="1058"/>
                  </a:lnTo>
                  <a:lnTo>
                    <a:pt x="425" y="1043"/>
                  </a:lnTo>
                  <a:lnTo>
                    <a:pt x="413" y="1030"/>
                  </a:lnTo>
                  <a:lnTo>
                    <a:pt x="401" y="1018"/>
                  </a:lnTo>
                  <a:lnTo>
                    <a:pt x="391" y="1008"/>
                  </a:lnTo>
                  <a:lnTo>
                    <a:pt x="381" y="998"/>
                  </a:lnTo>
                  <a:lnTo>
                    <a:pt x="371" y="990"/>
                  </a:lnTo>
                  <a:lnTo>
                    <a:pt x="362" y="983"/>
                  </a:lnTo>
                  <a:lnTo>
                    <a:pt x="353" y="977"/>
                  </a:lnTo>
                  <a:lnTo>
                    <a:pt x="344" y="973"/>
                  </a:lnTo>
                  <a:lnTo>
                    <a:pt x="334" y="969"/>
                  </a:lnTo>
                  <a:lnTo>
                    <a:pt x="324" y="966"/>
                  </a:lnTo>
                  <a:lnTo>
                    <a:pt x="313" y="964"/>
                  </a:lnTo>
                  <a:lnTo>
                    <a:pt x="302" y="962"/>
                  </a:lnTo>
                  <a:lnTo>
                    <a:pt x="289" y="962"/>
                  </a:lnTo>
                  <a:lnTo>
                    <a:pt x="269" y="964"/>
                  </a:lnTo>
                  <a:lnTo>
                    <a:pt x="250" y="967"/>
                  </a:lnTo>
                  <a:lnTo>
                    <a:pt x="230" y="974"/>
                  </a:lnTo>
                  <a:lnTo>
                    <a:pt x="211" y="983"/>
                  </a:lnTo>
                  <a:lnTo>
                    <a:pt x="191" y="994"/>
                  </a:lnTo>
                  <a:lnTo>
                    <a:pt x="173" y="1008"/>
                  </a:lnTo>
                  <a:lnTo>
                    <a:pt x="155" y="1023"/>
                  </a:lnTo>
                  <a:lnTo>
                    <a:pt x="137" y="1040"/>
                  </a:lnTo>
                  <a:lnTo>
                    <a:pt x="120" y="1058"/>
                  </a:lnTo>
                  <a:lnTo>
                    <a:pt x="103" y="1078"/>
                  </a:lnTo>
                  <a:lnTo>
                    <a:pt x="87" y="1100"/>
                  </a:lnTo>
                  <a:lnTo>
                    <a:pt x="72" y="1122"/>
                  </a:lnTo>
                  <a:lnTo>
                    <a:pt x="67" y="1131"/>
                  </a:lnTo>
                  <a:lnTo>
                    <a:pt x="63" y="1138"/>
                  </a:lnTo>
                  <a:lnTo>
                    <a:pt x="59" y="1143"/>
                  </a:lnTo>
                  <a:lnTo>
                    <a:pt x="55" y="1147"/>
                  </a:lnTo>
                  <a:lnTo>
                    <a:pt x="51" y="1150"/>
                  </a:lnTo>
                  <a:lnTo>
                    <a:pt x="48" y="1152"/>
                  </a:lnTo>
                  <a:lnTo>
                    <a:pt x="43" y="1154"/>
                  </a:lnTo>
                  <a:lnTo>
                    <a:pt x="38" y="1154"/>
                  </a:lnTo>
                  <a:lnTo>
                    <a:pt x="28" y="1154"/>
                  </a:lnTo>
                  <a:lnTo>
                    <a:pt x="25" y="1154"/>
                  </a:lnTo>
                  <a:lnTo>
                    <a:pt x="21" y="1153"/>
                  </a:lnTo>
                  <a:lnTo>
                    <a:pt x="17" y="1152"/>
                  </a:lnTo>
                  <a:lnTo>
                    <a:pt x="12" y="1151"/>
                  </a:lnTo>
                  <a:lnTo>
                    <a:pt x="9" y="1148"/>
                  </a:lnTo>
                  <a:lnTo>
                    <a:pt x="5" y="1145"/>
                  </a:lnTo>
                  <a:lnTo>
                    <a:pt x="2" y="1141"/>
                  </a:lnTo>
                  <a:lnTo>
                    <a:pt x="1" y="1136"/>
                  </a:lnTo>
                  <a:lnTo>
                    <a:pt x="0" y="1130"/>
                  </a:lnTo>
                  <a:lnTo>
                    <a:pt x="1" y="1126"/>
                  </a:lnTo>
                  <a:lnTo>
                    <a:pt x="2" y="1121"/>
                  </a:lnTo>
                  <a:lnTo>
                    <a:pt x="5" y="1114"/>
                  </a:lnTo>
                  <a:lnTo>
                    <a:pt x="10" y="1106"/>
                  </a:lnTo>
                  <a:lnTo>
                    <a:pt x="16" y="1096"/>
                  </a:lnTo>
                  <a:lnTo>
                    <a:pt x="22" y="1085"/>
                  </a:lnTo>
                  <a:lnTo>
                    <a:pt x="30" y="1072"/>
                  </a:lnTo>
                  <a:lnTo>
                    <a:pt x="39" y="1059"/>
                  </a:lnTo>
                  <a:lnTo>
                    <a:pt x="50" y="1044"/>
                  </a:lnTo>
                  <a:lnTo>
                    <a:pt x="62" y="1028"/>
                  </a:lnTo>
                  <a:lnTo>
                    <a:pt x="74" y="1011"/>
                  </a:lnTo>
                  <a:lnTo>
                    <a:pt x="88" y="992"/>
                  </a:lnTo>
                  <a:lnTo>
                    <a:pt x="103" y="973"/>
                  </a:lnTo>
                  <a:lnTo>
                    <a:pt x="119" y="953"/>
                  </a:lnTo>
                  <a:lnTo>
                    <a:pt x="137" y="932"/>
                  </a:lnTo>
                  <a:lnTo>
                    <a:pt x="156" y="911"/>
                  </a:lnTo>
                  <a:lnTo>
                    <a:pt x="175" y="889"/>
                  </a:lnTo>
                  <a:lnTo>
                    <a:pt x="196" y="866"/>
                  </a:lnTo>
                  <a:lnTo>
                    <a:pt x="218" y="842"/>
                  </a:lnTo>
                  <a:lnTo>
                    <a:pt x="241" y="818"/>
                  </a:lnTo>
                  <a:lnTo>
                    <a:pt x="265" y="794"/>
                  </a:lnTo>
                  <a:lnTo>
                    <a:pt x="494" y="581"/>
                  </a:lnTo>
                  <a:lnTo>
                    <a:pt x="501" y="576"/>
                  </a:lnTo>
                  <a:lnTo>
                    <a:pt x="509" y="569"/>
                  </a:lnTo>
                  <a:lnTo>
                    <a:pt x="518" y="561"/>
                  </a:lnTo>
                  <a:lnTo>
                    <a:pt x="529" y="552"/>
                  </a:lnTo>
                  <a:lnTo>
                    <a:pt x="541" y="542"/>
                  </a:lnTo>
                  <a:lnTo>
                    <a:pt x="554" y="531"/>
                  </a:lnTo>
                  <a:lnTo>
                    <a:pt x="568" y="519"/>
                  </a:lnTo>
                  <a:lnTo>
                    <a:pt x="583" y="506"/>
                  </a:lnTo>
                  <a:lnTo>
                    <a:pt x="598" y="492"/>
                  </a:lnTo>
                  <a:lnTo>
                    <a:pt x="614" y="478"/>
                  </a:lnTo>
                  <a:lnTo>
                    <a:pt x="631" y="463"/>
                  </a:lnTo>
                  <a:lnTo>
                    <a:pt x="665" y="433"/>
                  </a:lnTo>
                  <a:lnTo>
                    <a:pt x="682" y="417"/>
                  </a:lnTo>
                  <a:lnTo>
                    <a:pt x="700" y="401"/>
                  </a:lnTo>
                  <a:lnTo>
                    <a:pt x="718" y="385"/>
                  </a:lnTo>
                  <a:lnTo>
                    <a:pt x="735" y="369"/>
                  </a:lnTo>
                  <a:lnTo>
                    <a:pt x="752" y="353"/>
                  </a:lnTo>
                  <a:lnTo>
                    <a:pt x="768" y="337"/>
                  </a:lnTo>
                  <a:lnTo>
                    <a:pt x="784" y="321"/>
                  </a:lnTo>
                  <a:lnTo>
                    <a:pt x="799" y="306"/>
                  </a:lnTo>
                  <a:lnTo>
                    <a:pt x="814" y="291"/>
                  </a:lnTo>
                  <a:lnTo>
                    <a:pt x="828" y="276"/>
                  </a:lnTo>
                  <a:lnTo>
                    <a:pt x="840" y="262"/>
                  </a:lnTo>
                  <a:lnTo>
                    <a:pt x="852" y="249"/>
                  </a:lnTo>
                  <a:lnTo>
                    <a:pt x="826" y="249"/>
                  </a:lnTo>
                  <a:lnTo>
                    <a:pt x="804" y="248"/>
                  </a:lnTo>
                  <a:lnTo>
                    <a:pt x="793" y="247"/>
                  </a:lnTo>
                  <a:lnTo>
                    <a:pt x="771" y="245"/>
                  </a:lnTo>
                  <a:lnTo>
                    <a:pt x="760" y="242"/>
                  </a:lnTo>
                  <a:lnTo>
                    <a:pt x="748" y="240"/>
                  </a:lnTo>
                  <a:lnTo>
                    <a:pt x="736" y="237"/>
                  </a:lnTo>
                  <a:lnTo>
                    <a:pt x="722" y="233"/>
                  </a:lnTo>
                  <a:lnTo>
                    <a:pt x="707" y="228"/>
                  </a:lnTo>
                  <a:lnTo>
                    <a:pt x="691" y="223"/>
                  </a:lnTo>
                  <a:lnTo>
                    <a:pt x="674" y="216"/>
                  </a:lnTo>
                  <a:lnTo>
                    <a:pt x="655" y="209"/>
                  </a:lnTo>
                  <a:lnTo>
                    <a:pt x="629" y="200"/>
                  </a:lnTo>
                  <a:lnTo>
                    <a:pt x="606" y="193"/>
                  </a:lnTo>
                  <a:lnTo>
                    <a:pt x="583" y="186"/>
                  </a:lnTo>
                  <a:lnTo>
                    <a:pt x="560" y="180"/>
                  </a:lnTo>
                  <a:lnTo>
                    <a:pt x="538" y="176"/>
                  </a:lnTo>
                  <a:lnTo>
                    <a:pt x="516" y="173"/>
                  </a:lnTo>
                  <a:lnTo>
                    <a:pt x="494" y="173"/>
                  </a:lnTo>
                  <a:lnTo>
                    <a:pt x="485" y="173"/>
                  </a:lnTo>
                  <a:lnTo>
                    <a:pt x="478" y="173"/>
                  </a:lnTo>
                  <a:lnTo>
                    <a:pt x="470" y="173"/>
                  </a:lnTo>
                  <a:lnTo>
                    <a:pt x="461" y="174"/>
                  </a:lnTo>
                  <a:lnTo>
                    <a:pt x="450" y="175"/>
                  </a:lnTo>
                  <a:lnTo>
                    <a:pt x="440" y="177"/>
                  </a:lnTo>
                  <a:lnTo>
                    <a:pt x="427" y="179"/>
                  </a:lnTo>
                  <a:lnTo>
                    <a:pt x="415" y="182"/>
                  </a:lnTo>
                  <a:lnTo>
                    <a:pt x="402" y="185"/>
                  </a:lnTo>
                  <a:lnTo>
                    <a:pt x="389" y="189"/>
                  </a:lnTo>
                  <a:lnTo>
                    <a:pt x="376" y="194"/>
                  </a:lnTo>
                  <a:lnTo>
                    <a:pt x="363" y="200"/>
                  </a:lnTo>
                  <a:lnTo>
                    <a:pt x="350" y="207"/>
                  </a:lnTo>
                  <a:lnTo>
                    <a:pt x="337" y="215"/>
                  </a:lnTo>
                  <a:lnTo>
                    <a:pt x="325" y="224"/>
                  </a:lnTo>
                  <a:lnTo>
                    <a:pt x="314" y="234"/>
                  </a:lnTo>
                  <a:lnTo>
                    <a:pt x="303" y="246"/>
                  </a:lnTo>
                  <a:lnTo>
                    <a:pt x="293" y="258"/>
                  </a:lnTo>
                  <a:lnTo>
                    <a:pt x="284" y="273"/>
                  </a:lnTo>
                  <a:lnTo>
                    <a:pt x="277" y="289"/>
                  </a:lnTo>
                  <a:lnTo>
                    <a:pt x="274" y="295"/>
                  </a:lnTo>
                  <a:lnTo>
                    <a:pt x="271" y="300"/>
                  </a:lnTo>
                  <a:lnTo>
                    <a:pt x="268" y="305"/>
                  </a:lnTo>
                  <a:lnTo>
                    <a:pt x="265" y="309"/>
                  </a:lnTo>
                  <a:lnTo>
                    <a:pt x="261" y="312"/>
                  </a:lnTo>
                  <a:lnTo>
                    <a:pt x="255" y="315"/>
                  </a:lnTo>
                  <a:lnTo>
                    <a:pt x="249" y="316"/>
                  </a:lnTo>
                  <a:lnTo>
                    <a:pt x="241" y="317"/>
                  </a:lnTo>
                  <a:lnTo>
                    <a:pt x="233" y="316"/>
                  </a:lnTo>
                  <a:lnTo>
                    <a:pt x="226" y="314"/>
                  </a:lnTo>
                  <a:lnTo>
                    <a:pt x="221" y="311"/>
                  </a:lnTo>
                  <a:lnTo>
                    <a:pt x="217" y="307"/>
                  </a:lnTo>
                  <a:lnTo>
                    <a:pt x="214" y="302"/>
                  </a:lnTo>
                  <a:lnTo>
                    <a:pt x="213" y="295"/>
                  </a:lnTo>
                  <a:lnTo>
                    <a:pt x="213" y="289"/>
                  </a:lnTo>
                  <a:lnTo>
                    <a:pt x="213" y="282"/>
                  </a:lnTo>
                  <a:lnTo>
                    <a:pt x="215" y="273"/>
                  </a:lnTo>
                  <a:lnTo>
                    <a:pt x="218" y="263"/>
                  </a:lnTo>
                  <a:lnTo>
                    <a:pt x="221" y="251"/>
                  </a:lnTo>
                  <a:lnTo>
                    <a:pt x="226" y="239"/>
                  </a:lnTo>
                  <a:lnTo>
                    <a:pt x="232" y="225"/>
                  </a:lnTo>
                  <a:lnTo>
                    <a:pt x="239" y="211"/>
                  </a:lnTo>
                  <a:lnTo>
                    <a:pt x="247" y="196"/>
                  </a:lnTo>
                  <a:lnTo>
                    <a:pt x="256" y="181"/>
                  </a:lnTo>
                  <a:lnTo>
                    <a:pt x="266" y="165"/>
                  </a:lnTo>
                  <a:lnTo>
                    <a:pt x="277" y="149"/>
                  </a:lnTo>
                  <a:lnTo>
                    <a:pt x="289" y="133"/>
                  </a:lnTo>
                  <a:lnTo>
                    <a:pt x="301" y="117"/>
                  </a:lnTo>
                  <a:lnTo>
                    <a:pt x="315" y="102"/>
                  </a:lnTo>
                  <a:lnTo>
                    <a:pt x="330" y="87"/>
                  </a:lnTo>
                  <a:lnTo>
                    <a:pt x="345" y="73"/>
                  </a:lnTo>
                  <a:lnTo>
                    <a:pt x="362" y="59"/>
                  </a:lnTo>
                  <a:lnTo>
                    <a:pt x="379" y="47"/>
                  </a:lnTo>
                  <a:lnTo>
                    <a:pt x="397" y="35"/>
                  </a:lnTo>
                  <a:lnTo>
                    <a:pt x="416" y="25"/>
                  </a:lnTo>
                  <a:lnTo>
                    <a:pt x="436" y="17"/>
                  </a:lnTo>
                  <a:lnTo>
                    <a:pt x="456" y="10"/>
                  </a:lnTo>
                  <a:lnTo>
                    <a:pt x="477" y="5"/>
                  </a:lnTo>
                  <a:lnTo>
                    <a:pt x="500" y="1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105400" y="3124200"/>
              <a:ext cx="228600" cy="2286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410200" y="3581400"/>
              <a:ext cx="228600" cy="2286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advTm="55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Introduction: </a:t>
            </a:r>
            <a:r>
              <a:rPr lang="en-US" sz="2800" dirty="0" err="1" smtClean="0">
                <a:solidFill>
                  <a:srgbClr val="FF0000"/>
                </a:solidFill>
              </a:rPr>
              <a:t>Abelian</a:t>
            </a:r>
            <a:r>
              <a:rPr lang="en-US" sz="2800" dirty="0" smtClean="0">
                <a:solidFill>
                  <a:srgbClr val="FF0000"/>
                </a:solidFill>
              </a:rPr>
              <a:t> &amp; </a:t>
            </a:r>
            <a:r>
              <a:rPr lang="en-US" sz="2800" dirty="0" err="1" smtClean="0">
                <a:solidFill>
                  <a:srgbClr val="FF0000"/>
                </a:solidFill>
              </a:rPr>
              <a:t>Nonabelian</a:t>
            </a:r>
            <a:r>
              <a:rPr lang="en-US" sz="2800" dirty="0" smtClean="0">
                <a:solidFill>
                  <a:srgbClr val="FF0000"/>
                </a:solidFill>
              </a:rPr>
              <a:t> (2,0) Theories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905" y="173918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Extended Topological Field Theory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46715" y="2353660"/>
            <a:ext cx="672087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Characteristic properties of S[</a:t>
            </a:r>
            <a:r>
              <a:rPr lang="en-US" sz="2800" dirty="0" smtClean="0">
                <a:solidFill>
                  <a:srgbClr val="FF0000"/>
                </a:solidFill>
                <a:latin typeface="eufb5" pitchFamily="34" charset="0"/>
              </a:rPr>
              <a:t>g]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310" y="2968140"/>
            <a:ext cx="672087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Theories of class 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715" y="3544215"/>
            <a:ext cx="672087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BPS States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5120" y="4120290"/>
            <a:ext cx="672087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Line defects and framed BPS States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120" y="4619555"/>
            <a:ext cx="672087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Surface defects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6716" y="5157225"/>
            <a:ext cx="361007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Hyperkahler</a:t>
            </a:r>
            <a:r>
              <a:rPr lang="en-US" sz="2800" dirty="0" smtClean="0">
                <a:solidFill>
                  <a:srgbClr val="FFFF00"/>
                </a:solidFill>
              </a:rPr>
              <a:t> geometry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5120" y="5694895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N=2, d=4 Geography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846715" y="6155755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Egregious Omissions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7450" y="185439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5855" y="246887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85855" y="312176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24260" y="369783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4260" y="423550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24260" y="473477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24260" y="527244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24260" y="58485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24260" y="627097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rot="10800000" flipH="1" flipV="1">
            <a:off x="769905" y="2000790"/>
            <a:ext cx="5376700" cy="456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key papers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447800"/>
            <a:ext cx="7010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E. Witten,  The five-</a:t>
            </a:r>
            <a:r>
              <a:rPr lang="en-US" dirty="0" err="1" smtClean="0"/>
              <a:t>brane</a:t>
            </a:r>
            <a:r>
              <a:rPr lang="en-US" dirty="0" smtClean="0"/>
              <a:t> partition function 1996;  Duality Relations 1999; Geometric </a:t>
            </a:r>
            <a:r>
              <a:rPr lang="en-US" dirty="0" err="1" smtClean="0"/>
              <a:t>Langlands</a:t>
            </a:r>
            <a:r>
              <a:rPr lang="en-US" dirty="0" smtClean="0"/>
              <a:t> from Six Dimensions, 2009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M. Hopkins and I. Singer, Quadratic Functions in Geometry, Topology and M-Theory, 2002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Dolan and </a:t>
            </a:r>
            <a:r>
              <a:rPr lang="en-US" dirty="0" err="1" smtClean="0"/>
              <a:t>Nappi</a:t>
            </a:r>
            <a:r>
              <a:rPr lang="en-US" dirty="0" smtClean="0"/>
              <a:t>,  1998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M. </a:t>
            </a:r>
            <a:r>
              <a:rPr lang="en-US" dirty="0" err="1" smtClean="0"/>
              <a:t>Henningson</a:t>
            </a:r>
            <a:r>
              <a:rPr lang="en-US" dirty="0" smtClean="0"/>
              <a:t>, et. al.  2000-2010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E. </a:t>
            </a:r>
            <a:r>
              <a:rPr lang="en-US" dirty="0" err="1" smtClean="0"/>
              <a:t>Diaconescu</a:t>
            </a:r>
            <a:r>
              <a:rPr lang="en-US" dirty="0" smtClean="0"/>
              <a:t>, D. Freed, G. Moore 2003; G. Moore, Strings 2004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D. Freed, G. Moore, and G. Segal;  D. </a:t>
            </a:r>
            <a:r>
              <a:rPr lang="en-US" dirty="0" err="1" smtClean="0"/>
              <a:t>Belov</a:t>
            </a:r>
            <a:r>
              <a:rPr lang="en-US" dirty="0" smtClean="0"/>
              <a:t> &amp; G. Moore 2006 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S. </a:t>
            </a:r>
            <a:r>
              <a:rPr lang="en-US" dirty="0" err="1" smtClean="0"/>
              <a:t>Monnier</a:t>
            </a:r>
            <a:r>
              <a:rPr lang="en-US" dirty="0" smtClean="0"/>
              <a:t>, 2010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N. </a:t>
            </a:r>
            <a:r>
              <a:rPr lang="en-US" dirty="0" err="1" smtClean="0"/>
              <a:t>Seiberg</a:t>
            </a:r>
            <a:r>
              <a:rPr lang="en-US" dirty="0" smtClean="0"/>
              <a:t> and W. Taylor, 2011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Applications to </a:t>
            </a:r>
            <a:r>
              <a:rPr lang="en-US" dirty="0" err="1" smtClean="0"/>
              <a:t>Alexandrov</a:t>
            </a:r>
            <a:r>
              <a:rPr lang="en-US" dirty="0" smtClean="0"/>
              <a:t>, </a:t>
            </a:r>
            <a:r>
              <a:rPr lang="en-US" dirty="0" err="1" smtClean="0"/>
              <a:t>Persson</a:t>
            </a:r>
            <a:r>
              <a:rPr lang="en-US" dirty="0" smtClean="0"/>
              <a:t>, </a:t>
            </a:r>
            <a:r>
              <a:rPr lang="en-US" dirty="0" err="1" smtClean="0"/>
              <a:t>Pioline</a:t>
            </a:r>
            <a:r>
              <a:rPr lang="en-US" dirty="0" smtClean="0"/>
              <a:t>, </a:t>
            </a:r>
            <a:r>
              <a:rPr lang="en-US" dirty="0" err="1" smtClean="0"/>
              <a:t>Vandoren</a:t>
            </a:r>
            <a:r>
              <a:rPr lang="en-US" dirty="0" smtClean="0"/>
              <a:t> on </a:t>
            </a:r>
            <a:r>
              <a:rPr lang="en-US" dirty="0" err="1" smtClean="0"/>
              <a:t>Sugra</a:t>
            </a:r>
            <a:r>
              <a:rPr lang="en-US" dirty="0" smtClean="0"/>
              <a:t> HMs.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67700" y="1201510"/>
            <a:ext cx="3955715" cy="806505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7880" y="5080415"/>
            <a:ext cx="3016363" cy="684953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9905" y="5694895"/>
            <a:ext cx="3648475" cy="684953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>
            <a:off x="0" y="6386184"/>
            <a:ext cx="808310" cy="471815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411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www.allposters.com/IMAGES/FIP/HI-00120-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45" y="1201510"/>
            <a:ext cx="8450905" cy="58733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Coulomb branch </a:t>
            </a:r>
            <a:r>
              <a:rPr lang="en-US" dirty="0" err="1" smtClean="0"/>
              <a:t>Hyperkahler</a:t>
            </a:r>
            <a:r>
              <a:rPr lang="en-US" dirty="0" smtClean="0"/>
              <a:t> Geometry   - A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3124200"/>
            <a:ext cx="701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French Script MT" pitchFamily="66" charset="0"/>
                <a:sym typeface="Mathematica5"/>
              </a:rPr>
              <a:t></a:t>
            </a:r>
            <a:r>
              <a:rPr lang="en-US" sz="2800" baseline="-25000" dirty="0" smtClean="0">
                <a:solidFill>
                  <a:srgbClr val="FF0000"/>
                </a:solidFill>
                <a:sym typeface="Symbol"/>
              </a:rPr>
              <a:t></a:t>
            </a:r>
            <a:r>
              <a:rPr lang="en-US" sz="2800" dirty="0" smtClean="0">
                <a:solidFill>
                  <a:srgbClr val="FF0000"/>
                </a:solidFill>
              </a:rPr>
              <a:t>  define a  system of </a:t>
            </a:r>
            <a:r>
              <a:rPr lang="en-US" sz="2800" dirty="0" err="1" smtClean="0">
                <a:solidFill>
                  <a:srgbClr val="FF0000"/>
                </a:solidFill>
              </a:rPr>
              <a:t>holomorphic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Darboux</a:t>
            </a:r>
            <a:r>
              <a:rPr lang="en-US" sz="2800" dirty="0" smtClean="0">
                <a:solidFill>
                  <a:srgbClr val="FF0000"/>
                </a:solidFill>
              </a:rPr>
              <a:t> coordinates for SW </a:t>
            </a:r>
            <a:r>
              <a:rPr lang="en-US" sz="2800" dirty="0" err="1" smtClean="0">
                <a:solidFill>
                  <a:srgbClr val="FF0000"/>
                </a:solidFill>
              </a:rPr>
              <a:t>moduli</a:t>
            </a:r>
            <a:r>
              <a:rPr lang="en-US" sz="2800" dirty="0" smtClean="0">
                <a:solidFill>
                  <a:srgbClr val="FF0000"/>
                </a:solidFill>
              </a:rPr>
              <a:t> spaces. They can be constructed from a TBA-like integral equation.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4800600"/>
            <a:ext cx="6858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8D22AE"/>
                </a:solidFill>
              </a:rPr>
              <a:t>From these coordinates we can construct the HK metric on </a:t>
            </a:r>
            <a:r>
              <a:rPr lang="en-US" sz="2800" dirty="0" smtClean="0">
                <a:solidFill>
                  <a:srgbClr val="8D22AE"/>
                </a:solidFill>
                <a:latin typeface="French Script MT" pitchFamily="66" charset="0"/>
                <a:sym typeface="Mathematica5"/>
              </a:rPr>
              <a:t></a:t>
            </a:r>
            <a:r>
              <a:rPr lang="en-US" sz="2800" dirty="0" smtClean="0">
                <a:solidFill>
                  <a:srgbClr val="8D22AE"/>
                </a:solidFill>
              </a:rPr>
              <a:t>. </a:t>
            </a:r>
            <a:endParaRPr lang="en-US" sz="2800" dirty="0">
              <a:solidFill>
                <a:srgbClr val="8D22A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75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1. 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3124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2.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953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D22AE"/>
                </a:solidFill>
              </a:rPr>
              <a:t>3.</a:t>
            </a:r>
            <a:r>
              <a:rPr lang="en-US" sz="4000" dirty="0" smtClean="0">
                <a:solidFill>
                  <a:srgbClr val="6600FF"/>
                </a:solidFill>
              </a:rPr>
              <a:t> </a:t>
            </a:r>
            <a:endParaRPr lang="en-US" sz="4000" dirty="0">
              <a:solidFill>
                <a:srgbClr val="6600FF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6200" y="76200"/>
            <a:ext cx="914400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0" y="0"/>
            <a:ext cx="106680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 8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62000" y="60960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1-instanton  confirmed via direct computation:  Chen, </a:t>
            </a:r>
            <a:r>
              <a:rPr lang="en-US" sz="2400" dirty="0" err="1" smtClean="0">
                <a:solidFill>
                  <a:srgbClr val="C00000"/>
                </a:solidFill>
              </a:rPr>
              <a:t>Dorey</a:t>
            </a:r>
            <a:r>
              <a:rPr lang="en-US" sz="2400" dirty="0" smtClean="0">
                <a:solidFill>
                  <a:srgbClr val="C00000"/>
                </a:solidFill>
              </a:rPr>
              <a:t>, &amp; </a:t>
            </a:r>
            <a:r>
              <a:rPr lang="en-US" sz="2400" dirty="0" err="1" smtClean="0">
                <a:solidFill>
                  <a:srgbClr val="C00000"/>
                </a:solidFill>
              </a:rPr>
              <a:t>Petunin</a:t>
            </a:r>
            <a:r>
              <a:rPr lang="en-US" sz="2400" dirty="0" smtClean="0">
                <a:solidFill>
                  <a:srgbClr val="C00000"/>
                </a:solidFill>
              </a:rPr>
              <a:t> 2010;2011;  Multi-</a:t>
            </a:r>
            <a:r>
              <a:rPr lang="en-US" sz="2400" dirty="0" err="1" smtClean="0">
                <a:solidFill>
                  <a:srgbClr val="C00000"/>
                </a:solidFill>
              </a:rPr>
              <a:t>instanton</a:t>
            </a:r>
            <a:r>
              <a:rPr lang="en-US" sz="2400" dirty="0" smtClean="0">
                <a:solidFill>
                  <a:srgbClr val="C00000"/>
                </a:solidFill>
              </a:rPr>
              <a:t>? 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73761" name="Group 3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2000" y="1905000"/>
            <a:ext cx="7924800" cy="724147"/>
            <a:chOff x="839" y="1268"/>
            <a:chExt cx="32032" cy="2927"/>
          </a:xfrm>
          <a:solidFill>
            <a:srgbClr val="0000FF"/>
          </a:solidFill>
        </p:grpSpPr>
        <p:sp>
          <p:nvSpPr>
            <p:cNvPr id="73763" name="Freeform 35"/>
            <p:cNvSpPr>
              <a:spLocks/>
            </p:cNvSpPr>
            <p:nvPr/>
          </p:nvSpPr>
          <p:spPr bwMode="auto">
            <a:xfrm>
              <a:off x="839" y="1446"/>
              <a:ext cx="470" cy="2287"/>
            </a:xfrm>
            <a:custGeom>
              <a:avLst/>
              <a:gdLst/>
              <a:ahLst/>
              <a:cxnLst>
                <a:cxn ang="0">
                  <a:pos x="421" y="0"/>
                </a:cxn>
                <a:cxn ang="0">
                  <a:pos x="431" y="0"/>
                </a:cxn>
                <a:cxn ang="0">
                  <a:pos x="451" y="10"/>
                </a:cxn>
                <a:cxn ang="0">
                  <a:pos x="461" y="21"/>
                </a:cxn>
                <a:cxn ang="0">
                  <a:pos x="470" y="42"/>
                </a:cxn>
                <a:cxn ang="0">
                  <a:pos x="470" y="63"/>
                </a:cxn>
                <a:cxn ang="0">
                  <a:pos x="461" y="84"/>
                </a:cxn>
                <a:cxn ang="0">
                  <a:pos x="461" y="105"/>
                </a:cxn>
                <a:cxn ang="0">
                  <a:pos x="78" y="1154"/>
                </a:cxn>
                <a:cxn ang="0">
                  <a:pos x="461" y="2214"/>
                </a:cxn>
                <a:cxn ang="0">
                  <a:pos x="470" y="2225"/>
                </a:cxn>
                <a:cxn ang="0">
                  <a:pos x="470" y="2245"/>
                </a:cxn>
                <a:cxn ang="0">
                  <a:pos x="461" y="2266"/>
                </a:cxn>
                <a:cxn ang="0">
                  <a:pos x="451" y="2277"/>
                </a:cxn>
                <a:cxn ang="0">
                  <a:pos x="431" y="2287"/>
                </a:cxn>
                <a:cxn ang="0">
                  <a:pos x="412" y="2287"/>
                </a:cxn>
                <a:cxn ang="0">
                  <a:pos x="402" y="2266"/>
                </a:cxn>
                <a:cxn ang="0">
                  <a:pos x="392" y="2256"/>
                </a:cxn>
                <a:cxn ang="0">
                  <a:pos x="382" y="2235"/>
                </a:cxn>
                <a:cxn ang="0">
                  <a:pos x="10" y="1186"/>
                </a:cxn>
                <a:cxn ang="0">
                  <a:pos x="0" y="1165"/>
                </a:cxn>
                <a:cxn ang="0">
                  <a:pos x="0" y="1123"/>
                </a:cxn>
                <a:cxn ang="0">
                  <a:pos x="10" y="1112"/>
                </a:cxn>
                <a:cxn ang="0">
                  <a:pos x="10" y="1102"/>
                </a:cxn>
                <a:cxn ang="0">
                  <a:pos x="382" y="52"/>
                </a:cxn>
                <a:cxn ang="0">
                  <a:pos x="402" y="10"/>
                </a:cxn>
                <a:cxn ang="0">
                  <a:pos x="421" y="0"/>
                </a:cxn>
              </a:cxnLst>
              <a:rect l="0" t="0" r="r" b="b"/>
              <a:pathLst>
                <a:path w="470" h="2287">
                  <a:moveTo>
                    <a:pt x="421" y="0"/>
                  </a:moveTo>
                  <a:lnTo>
                    <a:pt x="431" y="0"/>
                  </a:lnTo>
                  <a:lnTo>
                    <a:pt x="451" y="10"/>
                  </a:lnTo>
                  <a:lnTo>
                    <a:pt x="461" y="21"/>
                  </a:lnTo>
                  <a:lnTo>
                    <a:pt x="470" y="42"/>
                  </a:lnTo>
                  <a:lnTo>
                    <a:pt x="470" y="63"/>
                  </a:lnTo>
                  <a:lnTo>
                    <a:pt x="461" y="84"/>
                  </a:lnTo>
                  <a:lnTo>
                    <a:pt x="461" y="105"/>
                  </a:lnTo>
                  <a:lnTo>
                    <a:pt x="78" y="1154"/>
                  </a:lnTo>
                  <a:lnTo>
                    <a:pt x="461" y="2214"/>
                  </a:lnTo>
                  <a:lnTo>
                    <a:pt x="470" y="2225"/>
                  </a:lnTo>
                  <a:lnTo>
                    <a:pt x="470" y="2245"/>
                  </a:lnTo>
                  <a:lnTo>
                    <a:pt x="461" y="2266"/>
                  </a:lnTo>
                  <a:lnTo>
                    <a:pt x="451" y="2277"/>
                  </a:lnTo>
                  <a:lnTo>
                    <a:pt x="431" y="2287"/>
                  </a:lnTo>
                  <a:lnTo>
                    <a:pt x="412" y="2287"/>
                  </a:lnTo>
                  <a:lnTo>
                    <a:pt x="402" y="2266"/>
                  </a:lnTo>
                  <a:lnTo>
                    <a:pt x="392" y="2256"/>
                  </a:lnTo>
                  <a:lnTo>
                    <a:pt x="382" y="2235"/>
                  </a:lnTo>
                  <a:lnTo>
                    <a:pt x="10" y="1186"/>
                  </a:lnTo>
                  <a:lnTo>
                    <a:pt x="0" y="1165"/>
                  </a:lnTo>
                  <a:lnTo>
                    <a:pt x="0" y="1123"/>
                  </a:lnTo>
                  <a:lnTo>
                    <a:pt x="10" y="1112"/>
                  </a:lnTo>
                  <a:lnTo>
                    <a:pt x="10" y="1102"/>
                  </a:lnTo>
                  <a:lnTo>
                    <a:pt x="382" y="52"/>
                  </a:lnTo>
                  <a:lnTo>
                    <a:pt x="402" y="10"/>
                  </a:lnTo>
                  <a:lnTo>
                    <a:pt x="4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64" name="Freeform 36"/>
            <p:cNvSpPr>
              <a:spLocks/>
            </p:cNvSpPr>
            <p:nvPr/>
          </p:nvSpPr>
          <p:spPr bwMode="auto">
            <a:xfrm>
              <a:off x="1515" y="1603"/>
              <a:ext cx="1295" cy="1532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471" y="0"/>
                </a:cxn>
                <a:cxn ang="0">
                  <a:pos x="579" y="11"/>
                </a:cxn>
                <a:cxn ang="0">
                  <a:pos x="736" y="11"/>
                </a:cxn>
                <a:cxn ang="0">
                  <a:pos x="824" y="0"/>
                </a:cxn>
                <a:cxn ang="0">
                  <a:pos x="1000" y="0"/>
                </a:cxn>
                <a:cxn ang="0">
                  <a:pos x="1010" y="11"/>
                </a:cxn>
                <a:cxn ang="0">
                  <a:pos x="1010" y="42"/>
                </a:cxn>
                <a:cxn ang="0">
                  <a:pos x="1000" y="53"/>
                </a:cxn>
                <a:cxn ang="0">
                  <a:pos x="981" y="63"/>
                </a:cxn>
                <a:cxn ang="0">
                  <a:pos x="814" y="63"/>
                </a:cxn>
                <a:cxn ang="0">
                  <a:pos x="755" y="84"/>
                </a:cxn>
                <a:cxn ang="0">
                  <a:pos x="726" y="116"/>
                </a:cxn>
                <a:cxn ang="0">
                  <a:pos x="706" y="168"/>
                </a:cxn>
                <a:cxn ang="0">
                  <a:pos x="716" y="158"/>
                </a:cxn>
                <a:cxn ang="0">
                  <a:pos x="432" y="1385"/>
                </a:cxn>
                <a:cxn ang="0">
                  <a:pos x="422" y="1406"/>
                </a:cxn>
                <a:cxn ang="0">
                  <a:pos x="422" y="1448"/>
                </a:cxn>
                <a:cxn ang="0">
                  <a:pos x="432" y="1459"/>
                </a:cxn>
                <a:cxn ang="0">
                  <a:pos x="696" y="1459"/>
                </a:cxn>
                <a:cxn ang="0">
                  <a:pos x="844" y="1448"/>
                </a:cxn>
                <a:cxn ang="0">
                  <a:pos x="951" y="1406"/>
                </a:cxn>
                <a:cxn ang="0">
                  <a:pos x="1040" y="1343"/>
                </a:cxn>
                <a:cxn ang="0">
                  <a:pos x="1108" y="1259"/>
                </a:cxn>
                <a:cxn ang="0">
                  <a:pos x="1157" y="1176"/>
                </a:cxn>
                <a:cxn ang="0">
                  <a:pos x="1236" y="987"/>
                </a:cxn>
                <a:cxn ang="0">
                  <a:pos x="1245" y="966"/>
                </a:cxn>
                <a:cxn ang="0">
                  <a:pos x="1265" y="945"/>
                </a:cxn>
                <a:cxn ang="0">
                  <a:pos x="1285" y="945"/>
                </a:cxn>
                <a:cxn ang="0">
                  <a:pos x="1295" y="955"/>
                </a:cxn>
                <a:cxn ang="0">
                  <a:pos x="1295" y="976"/>
                </a:cxn>
                <a:cxn ang="0">
                  <a:pos x="1285" y="997"/>
                </a:cxn>
                <a:cxn ang="0">
                  <a:pos x="1118" y="1490"/>
                </a:cxn>
                <a:cxn ang="0">
                  <a:pos x="1108" y="1511"/>
                </a:cxn>
                <a:cxn ang="0">
                  <a:pos x="1089" y="1532"/>
                </a:cxn>
                <a:cxn ang="0">
                  <a:pos x="10" y="1532"/>
                </a:cxn>
                <a:cxn ang="0">
                  <a:pos x="0" y="1522"/>
                </a:cxn>
                <a:cxn ang="0">
                  <a:pos x="0" y="1490"/>
                </a:cxn>
                <a:cxn ang="0">
                  <a:pos x="20" y="1469"/>
                </a:cxn>
                <a:cxn ang="0">
                  <a:pos x="157" y="1469"/>
                </a:cxn>
                <a:cxn ang="0">
                  <a:pos x="216" y="1448"/>
                </a:cxn>
                <a:cxn ang="0">
                  <a:pos x="236" y="1417"/>
                </a:cxn>
                <a:cxn ang="0">
                  <a:pos x="255" y="1364"/>
                </a:cxn>
                <a:cxn ang="0">
                  <a:pos x="540" y="147"/>
                </a:cxn>
                <a:cxn ang="0">
                  <a:pos x="549" y="126"/>
                </a:cxn>
                <a:cxn ang="0">
                  <a:pos x="549" y="95"/>
                </a:cxn>
                <a:cxn ang="0">
                  <a:pos x="530" y="84"/>
                </a:cxn>
                <a:cxn ang="0">
                  <a:pos x="520" y="74"/>
                </a:cxn>
                <a:cxn ang="0">
                  <a:pos x="491" y="74"/>
                </a:cxn>
                <a:cxn ang="0">
                  <a:pos x="461" y="63"/>
                </a:cxn>
                <a:cxn ang="0">
                  <a:pos x="353" y="63"/>
                </a:cxn>
                <a:cxn ang="0">
                  <a:pos x="343" y="53"/>
                </a:cxn>
                <a:cxn ang="0">
                  <a:pos x="343" y="21"/>
                </a:cxn>
                <a:cxn ang="0">
                  <a:pos x="363" y="0"/>
                </a:cxn>
              </a:cxnLst>
              <a:rect l="0" t="0" r="r" b="b"/>
              <a:pathLst>
                <a:path w="1295" h="1532">
                  <a:moveTo>
                    <a:pt x="363" y="0"/>
                  </a:moveTo>
                  <a:lnTo>
                    <a:pt x="471" y="0"/>
                  </a:lnTo>
                  <a:lnTo>
                    <a:pt x="579" y="11"/>
                  </a:lnTo>
                  <a:lnTo>
                    <a:pt x="736" y="11"/>
                  </a:lnTo>
                  <a:lnTo>
                    <a:pt x="824" y="0"/>
                  </a:lnTo>
                  <a:lnTo>
                    <a:pt x="1000" y="0"/>
                  </a:lnTo>
                  <a:lnTo>
                    <a:pt x="1010" y="11"/>
                  </a:lnTo>
                  <a:lnTo>
                    <a:pt x="1010" y="42"/>
                  </a:lnTo>
                  <a:lnTo>
                    <a:pt x="1000" y="53"/>
                  </a:lnTo>
                  <a:lnTo>
                    <a:pt x="981" y="63"/>
                  </a:lnTo>
                  <a:lnTo>
                    <a:pt x="814" y="63"/>
                  </a:lnTo>
                  <a:lnTo>
                    <a:pt x="755" y="84"/>
                  </a:lnTo>
                  <a:lnTo>
                    <a:pt x="726" y="116"/>
                  </a:lnTo>
                  <a:lnTo>
                    <a:pt x="706" y="168"/>
                  </a:lnTo>
                  <a:lnTo>
                    <a:pt x="716" y="158"/>
                  </a:lnTo>
                  <a:lnTo>
                    <a:pt x="432" y="1385"/>
                  </a:lnTo>
                  <a:lnTo>
                    <a:pt x="422" y="1406"/>
                  </a:lnTo>
                  <a:lnTo>
                    <a:pt x="422" y="1448"/>
                  </a:lnTo>
                  <a:lnTo>
                    <a:pt x="432" y="1459"/>
                  </a:lnTo>
                  <a:lnTo>
                    <a:pt x="696" y="1459"/>
                  </a:lnTo>
                  <a:lnTo>
                    <a:pt x="844" y="1448"/>
                  </a:lnTo>
                  <a:lnTo>
                    <a:pt x="951" y="1406"/>
                  </a:lnTo>
                  <a:lnTo>
                    <a:pt x="1040" y="1343"/>
                  </a:lnTo>
                  <a:lnTo>
                    <a:pt x="1108" y="1259"/>
                  </a:lnTo>
                  <a:lnTo>
                    <a:pt x="1157" y="1176"/>
                  </a:lnTo>
                  <a:lnTo>
                    <a:pt x="1236" y="987"/>
                  </a:lnTo>
                  <a:lnTo>
                    <a:pt x="1245" y="966"/>
                  </a:lnTo>
                  <a:lnTo>
                    <a:pt x="1265" y="945"/>
                  </a:lnTo>
                  <a:lnTo>
                    <a:pt x="1285" y="945"/>
                  </a:lnTo>
                  <a:lnTo>
                    <a:pt x="1295" y="955"/>
                  </a:lnTo>
                  <a:lnTo>
                    <a:pt x="1295" y="976"/>
                  </a:lnTo>
                  <a:lnTo>
                    <a:pt x="1285" y="997"/>
                  </a:lnTo>
                  <a:lnTo>
                    <a:pt x="1118" y="1490"/>
                  </a:lnTo>
                  <a:lnTo>
                    <a:pt x="1108" y="1511"/>
                  </a:lnTo>
                  <a:lnTo>
                    <a:pt x="1089" y="1532"/>
                  </a:lnTo>
                  <a:lnTo>
                    <a:pt x="10" y="1532"/>
                  </a:lnTo>
                  <a:lnTo>
                    <a:pt x="0" y="1522"/>
                  </a:lnTo>
                  <a:lnTo>
                    <a:pt x="0" y="1490"/>
                  </a:lnTo>
                  <a:lnTo>
                    <a:pt x="20" y="1469"/>
                  </a:lnTo>
                  <a:lnTo>
                    <a:pt x="157" y="1469"/>
                  </a:lnTo>
                  <a:lnTo>
                    <a:pt x="216" y="1448"/>
                  </a:lnTo>
                  <a:lnTo>
                    <a:pt x="236" y="1417"/>
                  </a:lnTo>
                  <a:lnTo>
                    <a:pt x="255" y="1364"/>
                  </a:lnTo>
                  <a:lnTo>
                    <a:pt x="540" y="147"/>
                  </a:lnTo>
                  <a:lnTo>
                    <a:pt x="549" y="126"/>
                  </a:lnTo>
                  <a:lnTo>
                    <a:pt x="549" y="95"/>
                  </a:lnTo>
                  <a:lnTo>
                    <a:pt x="530" y="84"/>
                  </a:lnTo>
                  <a:lnTo>
                    <a:pt x="520" y="74"/>
                  </a:lnTo>
                  <a:lnTo>
                    <a:pt x="491" y="74"/>
                  </a:lnTo>
                  <a:lnTo>
                    <a:pt x="461" y="63"/>
                  </a:lnTo>
                  <a:lnTo>
                    <a:pt x="353" y="63"/>
                  </a:lnTo>
                  <a:lnTo>
                    <a:pt x="343" y="53"/>
                  </a:lnTo>
                  <a:lnTo>
                    <a:pt x="343" y="21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65" name="Freeform 37"/>
            <p:cNvSpPr>
              <a:spLocks noEditPoints="1"/>
            </p:cNvSpPr>
            <p:nvPr/>
          </p:nvSpPr>
          <p:spPr bwMode="auto">
            <a:xfrm>
              <a:off x="2986" y="2359"/>
              <a:ext cx="696" cy="1458"/>
            </a:xfrm>
            <a:custGeom>
              <a:avLst/>
              <a:gdLst/>
              <a:ahLst/>
              <a:cxnLst>
                <a:cxn ang="0">
                  <a:pos x="490" y="178"/>
                </a:cxn>
                <a:cxn ang="0">
                  <a:pos x="618" y="189"/>
                </a:cxn>
                <a:cxn ang="0">
                  <a:pos x="618" y="168"/>
                </a:cxn>
                <a:cxn ang="0">
                  <a:pos x="431" y="0"/>
                </a:cxn>
                <a:cxn ang="0">
                  <a:pos x="461" y="21"/>
                </a:cxn>
                <a:cxn ang="0">
                  <a:pos x="451" y="63"/>
                </a:cxn>
                <a:cxn ang="0">
                  <a:pos x="461" y="126"/>
                </a:cxn>
                <a:cxn ang="0">
                  <a:pos x="500" y="126"/>
                </a:cxn>
                <a:cxn ang="0">
                  <a:pos x="696" y="157"/>
                </a:cxn>
                <a:cxn ang="0">
                  <a:pos x="686" y="199"/>
                </a:cxn>
                <a:cxn ang="0">
                  <a:pos x="657" y="220"/>
                </a:cxn>
                <a:cxn ang="0">
                  <a:pos x="500" y="231"/>
                </a:cxn>
                <a:cxn ang="0">
                  <a:pos x="451" y="199"/>
                </a:cxn>
                <a:cxn ang="0">
                  <a:pos x="324" y="315"/>
                </a:cxn>
                <a:cxn ang="0">
                  <a:pos x="127" y="629"/>
                </a:cxn>
                <a:cxn ang="0">
                  <a:pos x="108" y="892"/>
                </a:cxn>
                <a:cxn ang="0">
                  <a:pos x="186" y="1007"/>
                </a:cxn>
                <a:cxn ang="0">
                  <a:pos x="343" y="1070"/>
                </a:cxn>
                <a:cxn ang="0">
                  <a:pos x="431" y="1091"/>
                </a:cxn>
                <a:cxn ang="0">
                  <a:pos x="471" y="1112"/>
                </a:cxn>
                <a:cxn ang="0">
                  <a:pos x="569" y="1217"/>
                </a:cxn>
                <a:cxn ang="0">
                  <a:pos x="559" y="1322"/>
                </a:cxn>
                <a:cxn ang="0">
                  <a:pos x="471" y="1437"/>
                </a:cxn>
                <a:cxn ang="0">
                  <a:pos x="343" y="1448"/>
                </a:cxn>
                <a:cxn ang="0">
                  <a:pos x="235" y="1374"/>
                </a:cxn>
                <a:cxn ang="0">
                  <a:pos x="245" y="1353"/>
                </a:cxn>
                <a:cxn ang="0">
                  <a:pos x="275" y="1364"/>
                </a:cxn>
                <a:cxn ang="0">
                  <a:pos x="373" y="1406"/>
                </a:cxn>
                <a:cxn ang="0">
                  <a:pos x="431" y="1395"/>
                </a:cxn>
                <a:cxn ang="0">
                  <a:pos x="461" y="1364"/>
                </a:cxn>
                <a:cxn ang="0">
                  <a:pos x="471" y="1280"/>
                </a:cxn>
                <a:cxn ang="0">
                  <a:pos x="441" y="1238"/>
                </a:cxn>
                <a:cxn ang="0">
                  <a:pos x="392" y="1217"/>
                </a:cxn>
                <a:cxn ang="0">
                  <a:pos x="176" y="1144"/>
                </a:cxn>
                <a:cxn ang="0">
                  <a:pos x="88" y="1081"/>
                </a:cxn>
                <a:cxn ang="0">
                  <a:pos x="10" y="934"/>
                </a:cxn>
                <a:cxn ang="0">
                  <a:pos x="29" y="671"/>
                </a:cxn>
                <a:cxn ang="0">
                  <a:pos x="186" y="367"/>
                </a:cxn>
                <a:cxn ang="0">
                  <a:pos x="422" y="168"/>
                </a:cxn>
                <a:cxn ang="0">
                  <a:pos x="412" y="31"/>
                </a:cxn>
                <a:cxn ang="0">
                  <a:pos x="431" y="0"/>
                </a:cxn>
              </a:cxnLst>
              <a:rect l="0" t="0" r="r" b="b"/>
              <a:pathLst>
                <a:path w="696" h="1458">
                  <a:moveTo>
                    <a:pt x="510" y="168"/>
                  </a:moveTo>
                  <a:lnTo>
                    <a:pt x="490" y="178"/>
                  </a:lnTo>
                  <a:lnTo>
                    <a:pt x="500" y="189"/>
                  </a:lnTo>
                  <a:lnTo>
                    <a:pt x="618" y="189"/>
                  </a:lnTo>
                  <a:lnTo>
                    <a:pt x="637" y="178"/>
                  </a:lnTo>
                  <a:lnTo>
                    <a:pt x="618" y="168"/>
                  </a:lnTo>
                  <a:lnTo>
                    <a:pt x="510" y="168"/>
                  </a:lnTo>
                  <a:close/>
                  <a:moveTo>
                    <a:pt x="431" y="0"/>
                  </a:moveTo>
                  <a:lnTo>
                    <a:pt x="441" y="0"/>
                  </a:lnTo>
                  <a:lnTo>
                    <a:pt x="461" y="21"/>
                  </a:lnTo>
                  <a:lnTo>
                    <a:pt x="461" y="31"/>
                  </a:lnTo>
                  <a:lnTo>
                    <a:pt x="451" y="63"/>
                  </a:lnTo>
                  <a:lnTo>
                    <a:pt x="451" y="115"/>
                  </a:lnTo>
                  <a:lnTo>
                    <a:pt x="461" y="126"/>
                  </a:lnTo>
                  <a:lnTo>
                    <a:pt x="461" y="136"/>
                  </a:lnTo>
                  <a:lnTo>
                    <a:pt x="500" y="126"/>
                  </a:lnTo>
                  <a:lnTo>
                    <a:pt x="637" y="126"/>
                  </a:lnTo>
                  <a:lnTo>
                    <a:pt x="696" y="157"/>
                  </a:lnTo>
                  <a:lnTo>
                    <a:pt x="696" y="178"/>
                  </a:lnTo>
                  <a:lnTo>
                    <a:pt x="686" y="199"/>
                  </a:lnTo>
                  <a:lnTo>
                    <a:pt x="677" y="210"/>
                  </a:lnTo>
                  <a:lnTo>
                    <a:pt x="657" y="220"/>
                  </a:lnTo>
                  <a:lnTo>
                    <a:pt x="628" y="231"/>
                  </a:lnTo>
                  <a:lnTo>
                    <a:pt x="500" y="231"/>
                  </a:lnTo>
                  <a:lnTo>
                    <a:pt x="471" y="220"/>
                  </a:lnTo>
                  <a:lnTo>
                    <a:pt x="451" y="199"/>
                  </a:lnTo>
                  <a:lnTo>
                    <a:pt x="441" y="220"/>
                  </a:lnTo>
                  <a:lnTo>
                    <a:pt x="324" y="315"/>
                  </a:lnTo>
                  <a:lnTo>
                    <a:pt x="206" y="462"/>
                  </a:lnTo>
                  <a:lnTo>
                    <a:pt x="127" y="629"/>
                  </a:lnTo>
                  <a:lnTo>
                    <a:pt x="98" y="808"/>
                  </a:lnTo>
                  <a:lnTo>
                    <a:pt x="108" y="892"/>
                  </a:lnTo>
                  <a:lnTo>
                    <a:pt x="147" y="976"/>
                  </a:lnTo>
                  <a:lnTo>
                    <a:pt x="186" y="1007"/>
                  </a:lnTo>
                  <a:lnTo>
                    <a:pt x="245" y="1039"/>
                  </a:lnTo>
                  <a:lnTo>
                    <a:pt x="343" y="1070"/>
                  </a:lnTo>
                  <a:lnTo>
                    <a:pt x="402" y="1091"/>
                  </a:lnTo>
                  <a:lnTo>
                    <a:pt x="431" y="1091"/>
                  </a:lnTo>
                  <a:lnTo>
                    <a:pt x="461" y="1102"/>
                  </a:lnTo>
                  <a:lnTo>
                    <a:pt x="471" y="1112"/>
                  </a:lnTo>
                  <a:lnTo>
                    <a:pt x="529" y="1154"/>
                  </a:lnTo>
                  <a:lnTo>
                    <a:pt x="569" y="1217"/>
                  </a:lnTo>
                  <a:lnTo>
                    <a:pt x="569" y="1259"/>
                  </a:lnTo>
                  <a:lnTo>
                    <a:pt x="559" y="1322"/>
                  </a:lnTo>
                  <a:lnTo>
                    <a:pt x="529" y="1395"/>
                  </a:lnTo>
                  <a:lnTo>
                    <a:pt x="471" y="1437"/>
                  </a:lnTo>
                  <a:lnTo>
                    <a:pt x="402" y="1458"/>
                  </a:lnTo>
                  <a:lnTo>
                    <a:pt x="343" y="1448"/>
                  </a:lnTo>
                  <a:lnTo>
                    <a:pt x="284" y="1427"/>
                  </a:lnTo>
                  <a:lnTo>
                    <a:pt x="235" y="1374"/>
                  </a:lnTo>
                  <a:lnTo>
                    <a:pt x="235" y="1364"/>
                  </a:lnTo>
                  <a:lnTo>
                    <a:pt x="245" y="1353"/>
                  </a:lnTo>
                  <a:lnTo>
                    <a:pt x="265" y="1353"/>
                  </a:lnTo>
                  <a:lnTo>
                    <a:pt x="275" y="1364"/>
                  </a:lnTo>
                  <a:lnTo>
                    <a:pt x="314" y="1385"/>
                  </a:lnTo>
                  <a:lnTo>
                    <a:pt x="373" y="1406"/>
                  </a:lnTo>
                  <a:lnTo>
                    <a:pt x="402" y="1406"/>
                  </a:lnTo>
                  <a:lnTo>
                    <a:pt x="431" y="1395"/>
                  </a:lnTo>
                  <a:lnTo>
                    <a:pt x="451" y="1385"/>
                  </a:lnTo>
                  <a:lnTo>
                    <a:pt x="461" y="1364"/>
                  </a:lnTo>
                  <a:lnTo>
                    <a:pt x="471" y="1332"/>
                  </a:lnTo>
                  <a:lnTo>
                    <a:pt x="471" y="1280"/>
                  </a:lnTo>
                  <a:lnTo>
                    <a:pt x="451" y="1259"/>
                  </a:lnTo>
                  <a:lnTo>
                    <a:pt x="441" y="1238"/>
                  </a:lnTo>
                  <a:lnTo>
                    <a:pt x="422" y="1217"/>
                  </a:lnTo>
                  <a:lnTo>
                    <a:pt x="392" y="1217"/>
                  </a:lnTo>
                  <a:lnTo>
                    <a:pt x="245" y="1165"/>
                  </a:lnTo>
                  <a:lnTo>
                    <a:pt x="176" y="1144"/>
                  </a:lnTo>
                  <a:lnTo>
                    <a:pt x="127" y="1112"/>
                  </a:lnTo>
                  <a:lnTo>
                    <a:pt x="88" y="1081"/>
                  </a:lnTo>
                  <a:lnTo>
                    <a:pt x="39" y="1007"/>
                  </a:lnTo>
                  <a:lnTo>
                    <a:pt x="10" y="934"/>
                  </a:lnTo>
                  <a:lnTo>
                    <a:pt x="0" y="850"/>
                  </a:lnTo>
                  <a:lnTo>
                    <a:pt x="29" y="671"/>
                  </a:lnTo>
                  <a:lnTo>
                    <a:pt x="88" y="514"/>
                  </a:lnTo>
                  <a:lnTo>
                    <a:pt x="186" y="367"/>
                  </a:lnTo>
                  <a:lnTo>
                    <a:pt x="304" y="252"/>
                  </a:lnTo>
                  <a:lnTo>
                    <a:pt x="422" y="168"/>
                  </a:lnTo>
                  <a:lnTo>
                    <a:pt x="412" y="126"/>
                  </a:lnTo>
                  <a:lnTo>
                    <a:pt x="412" y="31"/>
                  </a:lnTo>
                  <a:lnTo>
                    <a:pt x="422" y="21"/>
                  </a:lnTo>
                  <a:lnTo>
                    <a:pt x="4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66" name="Freeform 38"/>
            <p:cNvSpPr>
              <a:spLocks/>
            </p:cNvSpPr>
            <p:nvPr/>
          </p:nvSpPr>
          <p:spPr bwMode="auto">
            <a:xfrm>
              <a:off x="3927" y="3293"/>
              <a:ext cx="196" cy="503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47" y="21"/>
                </a:cxn>
                <a:cxn ang="0">
                  <a:pos x="187" y="84"/>
                </a:cxn>
                <a:cxn ang="0">
                  <a:pos x="196" y="178"/>
                </a:cxn>
                <a:cxn ang="0">
                  <a:pos x="187" y="294"/>
                </a:cxn>
                <a:cxn ang="0">
                  <a:pos x="147" y="378"/>
                </a:cxn>
                <a:cxn ang="0">
                  <a:pos x="108" y="451"/>
                </a:cxn>
                <a:cxn ang="0">
                  <a:pos x="69" y="493"/>
                </a:cxn>
                <a:cxn ang="0">
                  <a:pos x="49" y="503"/>
                </a:cxn>
                <a:cxn ang="0">
                  <a:pos x="30" y="482"/>
                </a:cxn>
                <a:cxn ang="0">
                  <a:pos x="30" y="472"/>
                </a:cxn>
                <a:cxn ang="0">
                  <a:pos x="39" y="461"/>
                </a:cxn>
                <a:cxn ang="0">
                  <a:pos x="118" y="357"/>
                </a:cxn>
                <a:cxn ang="0">
                  <a:pos x="147" y="262"/>
                </a:cxn>
                <a:cxn ang="0">
                  <a:pos x="157" y="168"/>
                </a:cxn>
                <a:cxn ang="0">
                  <a:pos x="138" y="168"/>
                </a:cxn>
                <a:cxn ang="0">
                  <a:pos x="128" y="178"/>
                </a:cxn>
                <a:cxn ang="0">
                  <a:pos x="108" y="189"/>
                </a:cxn>
                <a:cxn ang="0">
                  <a:pos x="89" y="189"/>
                </a:cxn>
                <a:cxn ang="0">
                  <a:pos x="49" y="178"/>
                </a:cxn>
                <a:cxn ang="0">
                  <a:pos x="10" y="136"/>
                </a:cxn>
                <a:cxn ang="0">
                  <a:pos x="0" y="94"/>
                </a:cxn>
                <a:cxn ang="0">
                  <a:pos x="10" y="52"/>
                </a:cxn>
                <a:cxn ang="0">
                  <a:pos x="49" y="10"/>
                </a:cxn>
                <a:cxn ang="0">
                  <a:pos x="89" y="0"/>
                </a:cxn>
              </a:cxnLst>
              <a:rect l="0" t="0" r="r" b="b"/>
              <a:pathLst>
                <a:path w="196" h="503">
                  <a:moveTo>
                    <a:pt x="89" y="0"/>
                  </a:moveTo>
                  <a:lnTo>
                    <a:pt x="147" y="21"/>
                  </a:lnTo>
                  <a:lnTo>
                    <a:pt x="187" y="84"/>
                  </a:lnTo>
                  <a:lnTo>
                    <a:pt x="196" y="178"/>
                  </a:lnTo>
                  <a:lnTo>
                    <a:pt x="187" y="294"/>
                  </a:lnTo>
                  <a:lnTo>
                    <a:pt x="147" y="378"/>
                  </a:lnTo>
                  <a:lnTo>
                    <a:pt x="108" y="451"/>
                  </a:lnTo>
                  <a:lnTo>
                    <a:pt x="69" y="493"/>
                  </a:lnTo>
                  <a:lnTo>
                    <a:pt x="49" y="503"/>
                  </a:lnTo>
                  <a:lnTo>
                    <a:pt x="30" y="482"/>
                  </a:lnTo>
                  <a:lnTo>
                    <a:pt x="30" y="472"/>
                  </a:lnTo>
                  <a:lnTo>
                    <a:pt x="39" y="461"/>
                  </a:lnTo>
                  <a:lnTo>
                    <a:pt x="118" y="357"/>
                  </a:lnTo>
                  <a:lnTo>
                    <a:pt x="147" y="262"/>
                  </a:lnTo>
                  <a:lnTo>
                    <a:pt x="157" y="168"/>
                  </a:lnTo>
                  <a:lnTo>
                    <a:pt x="138" y="168"/>
                  </a:lnTo>
                  <a:lnTo>
                    <a:pt x="128" y="178"/>
                  </a:lnTo>
                  <a:lnTo>
                    <a:pt x="108" y="189"/>
                  </a:lnTo>
                  <a:lnTo>
                    <a:pt x="89" y="189"/>
                  </a:lnTo>
                  <a:lnTo>
                    <a:pt x="49" y="178"/>
                  </a:lnTo>
                  <a:lnTo>
                    <a:pt x="10" y="136"/>
                  </a:lnTo>
                  <a:lnTo>
                    <a:pt x="0" y="94"/>
                  </a:lnTo>
                  <a:lnTo>
                    <a:pt x="10" y="52"/>
                  </a:lnTo>
                  <a:lnTo>
                    <a:pt x="49" y="10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67" name="Freeform 39"/>
            <p:cNvSpPr>
              <a:spLocks noEditPoints="1"/>
            </p:cNvSpPr>
            <p:nvPr/>
          </p:nvSpPr>
          <p:spPr bwMode="auto">
            <a:xfrm>
              <a:off x="4427" y="2779"/>
              <a:ext cx="912" cy="1070"/>
            </a:xfrm>
            <a:custGeom>
              <a:avLst/>
              <a:gdLst/>
              <a:ahLst/>
              <a:cxnLst>
                <a:cxn ang="0">
                  <a:pos x="98" y="671"/>
                </a:cxn>
                <a:cxn ang="0">
                  <a:pos x="69" y="829"/>
                </a:cxn>
                <a:cxn ang="0">
                  <a:pos x="59" y="933"/>
                </a:cxn>
                <a:cxn ang="0">
                  <a:pos x="89" y="975"/>
                </a:cxn>
                <a:cxn ang="0">
                  <a:pos x="128" y="996"/>
                </a:cxn>
                <a:cxn ang="0">
                  <a:pos x="236" y="912"/>
                </a:cxn>
                <a:cxn ang="0">
                  <a:pos x="255" y="797"/>
                </a:cxn>
                <a:cxn ang="0">
                  <a:pos x="236" y="766"/>
                </a:cxn>
                <a:cxn ang="0">
                  <a:pos x="108" y="619"/>
                </a:cxn>
                <a:cxn ang="0">
                  <a:pos x="275" y="0"/>
                </a:cxn>
                <a:cxn ang="0">
                  <a:pos x="285" y="31"/>
                </a:cxn>
                <a:cxn ang="0">
                  <a:pos x="265" y="42"/>
                </a:cxn>
                <a:cxn ang="0">
                  <a:pos x="138" y="157"/>
                </a:cxn>
                <a:cxn ang="0">
                  <a:pos x="89" y="367"/>
                </a:cxn>
                <a:cxn ang="0">
                  <a:pos x="98" y="419"/>
                </a:cxn>
                <a:cxn ang="0">
                  <a:pos x="128" y="472"/>
                </a:cxn>
                <a:cxn ang="0">
                  <a:pos x="373" y="167"/>
                </a:cxn>
                <a:cxn ang="0">
                  <a:pos x="677" y="52"/>
                </a:cxn>
                <a:cxn ang="0">
                  <a:pos x="844" y="115"/>
                </a:cxn>
                <a:cxn ang="0">
                  <a:pos x="912" y="304"/>
                </a:cxn>
                <a:cxn ang="0">
                  <a:pos x="834" y="545"/>
                </a:cxn>
                <a:cxn ang="0">
                  <a:pos x="647" y="703"/>
                </a:cxn>
                <a:cxn ang="0">
                  <a:pos x="451" y="703"/>
                </a:cxn>
                <a:cxn ang="0">
                  <a:pos x="383" y="587"/>
                </a:cxn>
                <a:cxn ang="0">
                  <a:pos x="392" y="545"/>
                </a:cxn>
                <a:cxn ang="0">
                  <a:pos x="412" y="514"/>
                </a:cxn>
                <a:cxn ang="0">
                  <a:pos x="461" y="524"/>
                </a:cxn>
                <a:cxn ang="0">
                  <a:pos x="451" y="577"/>
                </a:cxn>
                <a:cxn ang="0">
                  <a:pos x="451" y="650"/>
                </a:cxn>
                <a:cxn ang="0">
                  <a:pos x="500" y="682"/>
                </a:cxn>
                <a:cxn ang="0">
                  <a:pos x="589" y="671"/>
                </a:cxn>
                <a:cxn ang="0">
                  <a:pos x="716" y="545"/>
                </a:cxn>
                <a:cxn ang="0">
                  <a:pos x="785" y="335"/>
                </a:cxn>
                <a:cxn ang="0">
                  <a:pos x="794" y="209"/>
                </a:cxn>
                <a:cxn ang="0">
                  <a:pos x="765" y="136"/>
                </a:cxn>
                <a:cxn ang="0">
                  <a:pos x="667" y="94"/>
                </a:cxn>
                <a:cxn ang="0">
                  <a:pos x="392" y="199"/>
                </a:cxn>
                <a:cxn ang="0">
                  <a:pos x="157" y="503"/>
                </a:cxn>
                <a:cxn ang="0">
                  <a:pos x="177" y="545"/>
                </a:cxn>
                <a:cxn ang="0">
                  <a:pos x="216" y="598"/>
                </a:cxn>
                <a:cxn ang="0">
                  <a:pos x="285" y="682"/>
                </a:cxn>
                <a:cxn ang="0">
                  <a:pos x="334" y="776"/>
                </a:cxn>
                <a:cxn ang="0">
                  <a:pos x="314" y="902"/>
                </a:cxn>
                <a:cxn ang="0">
                  <a:pos x="196" y="1049"/>
                </a:cxn>
                <a:cxn ang="0">
                  <a:pos x="59" y="1059"/>
                </a:cxn>
                <a:cxn ang="0">
                  <a:pos x="10" y="975"/>
                </a:cxn>
                <a:cxn ang="0">
                  <a:pos x="0" y="902"/>
                </a:cxn>
                <a:cxn ang="0">
                  <a:pos x="40" y="692"/>
                </a:cxn>
                <a:cxn ang="0">
                  <a:pos x="40" y="566"/>
                </a:cxn>
                <a:cxn ang="0">
                  <a:pos x="0" y="430"/>
                </a:cxn>
                <a:cxn ang="0">
                  <a:pos x="59" y="178"/>
                </a:cxn>
                <a:cxn ang="0">
                  <a:pos x="196" y="21"/>
                </a:cxn>
              </a:cxnLst>
              <a:rect l="0" t="0" r="r" b="b"/>
              <a:pathLst>
                <a:path w="912" h="1070">
                  <a:moveTo>
                    <a:pt x="108" y="619"/>
                  </a:moveTo>
                  <a:lnTo>
                    <a:pt x="98" y="671"/>
                  </a:lnTo>
                  <a:lnTo>
                    <a:pt x="79" y="745"/>
                  </a:lnTo>
                  <a:lnTo>
                    <a:pt x="69" y="829"/>
                  </a:lnTo>
                  <a:lnTo>
                    <a:pt x="59" y="892"/>
                  </a:lnTo>
                  <a:lnTo>
                    <a:pt x="59" y="933"/>
                  </a:lnTo>
                  <a:lnTo>
                    <a:pt x="69" y="965"/>
                  </a:lnTo>
                  <a:lnTo>
                    <a:pt x="89" y="975"/>
                  </a:lnTo>
                  <a:lnTo>
                    <a:pt x="108" y="996"/>
                  </a:lnTo>
                  <a:lnTo>
                    <a:pt x="128" y="996"/>
                  </a:lnTo>
                  <a:lnTo>
                    <a:pt x="187" y="975"/>
                  </a:lnTo>
                  <a:lnTo>
                    <a:pt x="236" y="912"/>
                  </a:lnTo>
                  <a:lnTo>
                    <a:pt x="255" y="829"/>
                  </a:lnTo>
                  <a:lnTo>
                    <a:pt x="255" y="797"/>
                  </a:lnTo>
                  <a:lnTo>
                    <a:pt x="245" y="776"/>
                  </a:lnTo>
                  <a:lnTo>
                    <a:pt x="236" y="766"/>
                  </a:lnTo>
                  <a:lnTo>
                    <a:pt x="196" y="713"/>
                  </a:lnTo>
                  <a:lnTo>
                    <a:pt x="108" y="619"/>
                  </a:lnTo>
                  <a:close/>
                  <a:moveTo>
                    <a:pt x="265" y="0"/>
                  </a:moveTo>
                  <a:lnTo>
                    <a:pt x="275" y="0"/>
                  </a:lnTo>
                  <a:lnTo>
                    <a:pt x="285" y="10"/>
                  </a:lnTo>
                  <a:lnTo>
                    <a:pt x="285" y="31"/>
                  </a:lnTo>
                  <a:lnTo>
                    <a:pt x="275" y="42"/>
                  </a:lnTo>
                  <a:lnTo>
                    <a:pt x="265" y="42"/>
                  </a:lnTo>
                  <a:lnTo>
                    <a:pt x="196" y="83"/>
                  </a:lnTo>
                  <a:lnTo>
                    <a:pt x="138" y="157"/>
                  </a:lnTo>
                  <a:lnTo>
                    <a:pt x="98" y="262"/>
                  </a:lnTo>
                  <a:lnTo>
                    <a:pt x="89" y="367"/>
                  </a:lnTo>
                  <a:lnTo>
                    <a:pt x="89" y="388"/>
                  </a:lnTo>
                  <a:lnTo>
                    <a:pt x="98" y="419"/>
                  </a:lnTo>
                  <a:lnTo>
                    <a:pt x="108" y="440"/>
                  </a:lnTo>
                  <a:lnTo>
                    <a:pt x="128" y="472"/>
                  </a:lnTo>
                  <a:lnTo>
                    <a:pt x="236" y="304"/>
                  </a:lnTo>
                  <a:lnTo>
                    <a:pt x="373" y="167"/>
                  </a:lnTo>
                  <a:lnTo>
                    <a:pt x="520" y="83"/>
                  </a:lnTo>
                  <a:lnTo>
                    <a:pt x="677" y="52"/>
                  </a:lnTo>
                  <a:lnTo>
                    <a:pt x="775" y="73"/>
                  </a:lnTo>
                  <a:lnTo>
                    <a:pt x="844" y="115"/>
                  </a:lnTo>
                  <a:lnTo>
                    <a:pt x="893" y="199"/>
                  </a:lnTo>
                  <a:lnTo>
                    <a:pt x="912" y="304"/>
                  </a:lnTo>
                  <a:lnTo>
                    <a:pt x="893" y="430"/>
                  </a:lnTo>
                  <a:lnTo>
                    <a:pt x="834" y="545"/>
                  </a:lnTo>
                  <a:lnTo>
                    <a:pt x="745" y="640"/>
                  </a:lnTo>
                  <a:lnTo>
                    <a:pt x="647" y="703"/>
                  </a:lnTo>
                  <a:lnTo>
                    <a:pt x="540" y="724"/>
                  </a:lnTo>
                  <a:lnTo>
                    <a:pt x="451" y="703"/>
                  </a:lnTo>
                  <a:lnTo>
                    <a:pt x="402" y="661"/>
                  </a:lnTo>
                  <a:lnTo>
                    <a:pt x="383" y="587"/>
                  </a:lnTo>
                  <a:lnTo>
                    <a:pt x="383" y="566"/>
                  </a:lnTo>
                  <a:lnTo>
                    <a:pt x="392" y="545"/>
                  </a:lnTo>
                  <a:lnTo>
                    <a:pt x="402" y="535"/>
                  </a:lnTo>
                  <a:lnTo>
                    <a:pt x="412" y="514"/>
                  </a:lnTo>
                  <a:lnTo>
                    <a:pt x="451" y="514"/>
                  </a:lnTo>
                  <a:lnTo>
                    <a:pt x="461" y="524"/>
                  </a:lnTo>
                  <a:lnTo>
                    <a:pt x="461" y="556"/>
                  </a:lnTo>
                  <a:lnTo>
                    <a:pt x="451" y="577"/>
                  </a:lnTo>
                  <a:lnTo>
                    <a:pt x="432" y="587"/>
                  </a:lnTo>
                  <a:lnTo>
                    <a:pt x="451" y="650"/>
                  </a:lnTo>
                  <a:lnTo>
                    <a:pt x="471" y="671"/>
                  </a:lnTo>
                  <a:lnTo>
                    <a:pt x="500" y="682"/>
                  </a:lnTo>
                  <a:lnTo>
                    <a:pt x="530" y="682"/>
                  </a:lnTo>
                  <a:lnTo>
                    <a:pt x="589" y="671"/>
                  </a:lnTo>
                  <a:lnTo>
                    <a:pt x="657" y="629"/>
                  </a:lnTo>
                  <a:lnTo>
                    <a:pt x="716" y="545"/>
                  </a:lnTo>
                  <a:lnTo>
                    <a:pt x="755" y="451"/>
                  </a:lnTo>
                  <a:lnTo>
                    <a:pt x="785" y="335"/>
                  </a:lnTo>
                  <a:lnTo>
                    <a:pt x="794" y="251"/>
                  </a:lnTo>
                  <a:lnTo>
                    <a:pt x="794" y="209"/>
                  </a:lnTo>
                  <a:lnTo>
                    <a:pt x="785" y="167"/>
                  </a:lnTo>
                  <a:lnTo>
                    <a:pt x="765" y="136"/>
                  </a:lnTo>
                  <a:lnTo>
                    <a:pt x="706" y="94"/>
                  </a:lnTo>
                  <a:lnTo>
                    <a:pt x="667" y="94"/>
                  </a:lnTo>
                  <a:lnTo>
                    <a:pt x="530" y="125"/>
                  </a:lnTo>
                  <a:lnTo>
                    <a:pt x="392" y="199"/>
                  </a:lnTo>
                  <a:lnTo>
                    <a:pt x="265" y="325"/>
                  </a:lnTo>
                  <a:lnTo>
                    <a:pt x="157" y="503"/>
                  </a:lnTo>
                  <a:lnTo>
                    <a:pt x="157" y="524"/>
                  </a:lnTo>
                  <a:lnTo>
                    <a:pt x="177" y="545"/>
                  </a:lnTo>
                  <a:lnTo>
                    <a:pt x="196" y="577"/>
                  </a:lnTo>
                  <a:lnTo>
                    <a:pt x="216" y="598"/>
                  </a:lnTo>
                  <a:lnTo>
                    <a:pt x="236" y="629"/>
                  </a:lnTo>
                  <a:lnTo>
                    <a:pt x="285" y="682"/>
                  </a:lnTo>
                  <a:lnTo>
                    <a:pt x="304" y="713"/>
                  </a:lnTo>
                  <a:lnTo>
                    <a:pt x="334" y="776"/>
                  </a:lnTo>
                  <a:lnTo>
                    <a:pt x="334" y="808"/>
                  </a:lnTo>
                  <a:lnTo>
                    <a:pt x="314" y="902"/>
                  </a:lnTo>
                  <a:lnTo>
                    <a:pt x="265" y="986"/>
                  </a:lnTo>
                  <a:lnTo>
                    <a:pt x="196" y="1049"/>
                  </a:lnTo>
                  <a:lnTo>
                    <a:pt x="118" y="1070"/>
                  </a:lnTo>
                  <a:lnTo>
                    <a:pt x="59" y="1059"/>
                  </a:lnTo>
                  <a:lnTo>
                    <a:pt x="30" y="1017"/>
                  </a:lnTo>
                  <a:lnTo>
                    <a:pt x="10" y="975"/>
                  </a:lnTo>
                  <a:lnTo>
                    <a:pt x="0" y="933"/>
                  </a:lnTo>
                  <a:lnTo>
                    <a:pt x="0" y="902"/>
                  </a:lnTo>
                  <a:lnTo>
                    <a:pt x="10" y="797"/>
                  </a:lnTo>
                  <a:lnTo>
                    <a:pt x="40" y="692"/>
                  </a:lnTo>
                  <a:lnTo>
                    <a:pt x="59" y="598"/>
                  </a:lnTo>
                  <a:lnTo>
                    <a:pt x="40" y="566"/>
                  </a:lnTo>
                  <a:lnTo>
                    <a:pt x="10" y="514"/>
                  </a:lnTo>
                  <a:lnTo>
                    <a:pt x="0" y="430"/>
                  </a:lnTo>
                  <a:lnTo>
                    <a:pt x="20" y="304"/>
                  </a:lnTo>
                  <a:lnTo>
                    <a:pt x="59" y="178"/>
                  </a:lnTo>
                  <a:lnTo>
                    <a:pt x="118" y="83"/>
                  </a:lnTo>
                  <a:lnTo>
                    <a:pt x="196" y="21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68" name="Freeform 40"/>
            <p:cNvSpPr>
              <a:spLocks/>
            </p:cNvSpPr>
            <p:nvPr/>
          </p:nvSpPr>
          <p:spPr bwMode="auto">
            <a:xfrm>
              <a:off x="5584" y="1435"/>
              <a:ext cx="471" cy="226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59" y="0"/>
                </a:cxn>
                <a:cxn ang="0">
                  <a:pos x="69" y="11"/>
                </a:cxn>
                <a:cxn ang="0">
                  <a:pos x="89" y="53"/>
                </a:cxn>
                <a:cxn ang="0">
                  <a:pos x="461" y="1102"/>
                </a:cxn>
                <a:cxn ang="0">
                  <a:pos x="471" y="1123"/>
                </a:cxn>
                <a:cxn ang="0">
                  <a:pos x="471" y="1165"/>
                </a:cxn>
                <a:cxn ang="0">
                  <a:pos x="461" y="1186"/>
                </a:cxn>
                <a:cxn ang="0">
                  <a:pos x="461" y="1176"/>
                </a:cxn>
                <a:cxn ang="0">
                  <a:pos x="79" y="2225"/>
                </a:cxn>
                <a:cxn ang="0">
                  <a:pos x="79" y="2236"/>
                </a:cxn>
                <a:cxn ang="0">
                  <a:pos x="69" y="2256"/>
                </a:cxn>
                <a:cxn ang="0">
                  <a:pos x="59" y="2267"/>
                </a:cxn>
                <a:cxn ang="0">
                  <a:pos x="39" y="2267"/>
                </a:cxn>
                <a:cxn ang="0">
                  <a:pos x="20" y="2256"/>
                </a:cxn>
                <a:cxn ang="0">
                  <a:pos x="10" y="2246"/>
                </a:cxn>
                <a:cxn ang="0">
                  <a:pos x="0" y="2225"/>
                </a:cxn>
                <a:cxn ang="0">
                  <a:pos x="0" y="2204"/>
                </a:cxn>
                <a:cxn ang="0">
                  <a:pos x="10" y="2183"/>
                </a:cxn>
                <a:cxn ang="0">
                  <a:pos x="392" y="1134"/>
                </a:cxn>
                <a:cxn ang="0">
                  <a:pos x="10" y="74"/>
                </a:cxn>
                <a:cxn ang="0">
                  <a:pos x="0" y="63"/>
                </a:cxn>
                <a:cxn ang="0">
                  <a:pos x="0" y="42"/>
                </a:cxn>
                <a:cxn ang="0">
                  <a:pos x="10" y="21"/>
                </a:cxn>
                <a:cxn ang="0">
                  <a:pos x="20" y="11"/>
                </a:cxn>
                <a:cxn ang="0">
                  <a:pos x="39" y="0"/>
                </a:cxn>
              </a:cxnLst>
              <a:rect l="0" t="0" r="r" b="b"/>
              <a:pathLst>
                <a:path w="471" h="2267">
                  <a:moveTo>
                    <a:pt x="39" y="0"/>
                  </a:moveTo>
                  <a:lnTo>
                    <a:pt x="59" y="0"/>
                  </a:lnTo>
                  <a:lnTo>
                    <a:pt x="69" y="11"/>
                  </a:lnTo>
                  <a:lnTo>
                    <a:pt x="89" y="53"/>
                  </a:lnTo>
                  <a:lnTo>
                    <a:pt x="461" y="1102"/>
                  </a:lnTo>
                  <a:lnTo>
                    <a:pt x="471" y="1123"/>
                  </a:lnTo>
                  <a:lnTo>
                    <a:pt x="471" y="1165"/>
                  </a:lnTo>
                  <a:lnTo>
                    <a:pt x="461" y="1186"/>
                  </a:lnTo>
                  <a:lnTo>
                    <a:pt x="461" y="1176"/>
                  </a:lnTo>
                  <a:lnTo>
                    <a:pt x="79" y="2225"/>
                  </a:lnTo>
                  <a:lnTo>
                    <a:pt x="79" y="2236"/>
                  </a:lnTo>
                  <a:lnTo>
                    <a:pt x="69" y="2256"/>
                  </a:lnTo>
                  <a:lnTo>
                    <a:pt x="59" y="2267"/>
                  </a:lnTo>
                  <a:lnTo>
                    <a:pt x="39" y="2267"/>
                  </a:lnTo>
                  <a:lnTo>
                    <a:pt x="20" y="2256"/>
                  </a:lnTo>
                  <a:lnTo>
                    <a:pt x="10" y="2246"/>
                  </a:lnTo>
                  <a:lnTo>
                    <a:pt x="0" y="2225"/>
                  </a:lnTo>
                  <a:lnTo>
                    <a:pt x="0" y="2204"/>
                  </a:lnTo>
                  <a:lnTo>
                    <a:pt x="10" y="2183"/>
                  </a:lnTo>
                  <a:lnTo>
                    <a:pt x="392" y="1134"/>
                  </a:lnTo>
                  <a:lnTo>
                    <a:pt x="10" y="74"/>
                  </a:lnTo>
                  <a:lnTo>
                    <a:pt x="0" y="63"/>
                  </a:lnTo>
                  <a:lnTo>
                    <a:pt x="0" y="42"/>
                  </a:lnTo>
                  <a:lnTo>
                    <a:pt x="10" y="21"/>
                  </a:lnTo>
                  <a:lnTo>
                    <a:pt x="20" y="11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69" name="Freeform 41"/>
            <p:cNvSpPr>
              <a:spLocks/>
            </p:cNvSpPr>
            <p:nvPr/>
          </p:nvSpPr>
          <p:spPr bwMode="auto">
            <a:xfrm>
              <a:off x="6398" y="2789"/>
              <a:ext cx="1363" cy="735"/>
            </a:xfrm>
            <a:custGeom>
              <a:avLst/>
              <a:gdLst/>
              <a:ahLst/>
              <a:cxnLst>
                <a:cxn ang="0">
                  <a:pos x="265" y="32"/>
                </a:cxn>
                <a:cxn ang="0">
                  <a:pos x="363" y="94"/>
                </a:cxn>
                <a:cxn ang="0">
                  <a:pos x="579" y="0"/>
                </a:cxn>
                <a:cxn ang="0">
                  <a:pos x="755" y="73"/>
                </a:cxn>
                <a:cxn ang="0">
                  <a:pos x="873" y="53"/>
                </a:cxn>
                <a:cxn ang="0">
                  <a:pos x="1088" y="0"/>
                </a:cxn>
                <a:cxn ang="0">
                  <a:pos x="1216" y="105"/>
                </a:cxn>
                <a:cxn ang="0">
                  <a:pos x="1216" y="262"/>
                </a:cxn>
                <a:cxn ang="0">
                  <a:pos x="1147" y="493"/>
                </a:cxn>
                <a:cxn ang="0">
                  <a:pos x="1118" y="640"/>
                </a:cxn>
                <a:cxn ang="0">
                  <a:pos x="1157" y="672"/>
                </a:cxn>
                <a:cxn ang="0">
                  <a:pos x="1314" y="472"/>
                </a:cxn>
                <a:cxn ang="0">
                  <a:pos x="1363" y="462"/>
                </a:cxn>
                <a:cxn ang="0">
                  <a:pos x="1284" y="630"/>
                </a:cxn>
                <a:cxn ang="0">
                  <a:pos x="1108" y="714"/>
                </a:cxn>
                <a:cxn ang="0">
                  <a:pos x="1020" y="651"/>
                </a:cxn>
                <a:cxn ang="0">
                  <a:pos x="1000" y="535"/>
                </a:cxn>
                <a:cxn ang="0">
                  <a:pos x="1049" y="420"/>
                </a:cxn>
                <a:cxn ang="0">
                  <a:pos x="1108" y="147"/>
                </a:cxn>
                <a:cxn ang="0">
                  <a:pos x="1049" y="32"/>
                </a:cxn>
                <a:cxn ang="0">
                  <a:pos x="873" y="84"/>
                </a:cxn>
                <a:cxn ang="0">
                  <a:pos x="765" y="231"/>
                </a:cxn>
                <a:cxn ang="0">
                  <a:pos x="706" y="378"/>
                </a:cxn>
                <a:cxn ang="0">
                  <a:pos x="677" y="504"/>
                </a:cxn>
                <a:cxn ang="0">
                  <a:pos x="647" y="672"/>
                </a:cxn>
                <a:cxn ang="0">
                  <a:pos x="559" y="714"/>
                </a:cxn>
                <a:cxn ang="0">
                  <a:pos x="539" y="619"/>
                </a:cxn>
                <a:cxn ang="0">
                  <a:pos x="569" y="588"/>
                </a:cxn>
                <a:cxn ang="0">
                  <a:pos x="657" y="231"/>
                </a:cxn>
                <a:cxn ang="0">
                  <a:pos x="618" y="63"/>
                </a:cxn>
                <a:cxn ang="0">
                  <a:pos x="471" y="73"/>
                </a:cxn>
                <a:cxn ang="0">
                  <a:pos x="324" y="231"/>
                </a:cxn>
                <a:cxn ang="0">
                  <a:pos x="284" y="346"/>
                </a:cxn>
                <a:cxn ang="0">
                  <a:pos x="255" y="483"/>
                </a:cxn>
                <a:cxn ang="0">
                  <a:pos x="206" y="693"/>
                </a:cxn>
                <a:cxn ang="0">
                  <a:pos x="118" y="735"/>
                </a:cxn>
                <a:cxn ang="0">
                  <a:pos x="98" y="661"/>
                </a:cxn>
                <a:cxn ang="0">
                  <a:pos x="157" y="409"/>
                </a:cxn>
                <a:cxn ang="0">
                  <a:pos x="186" y="262"/>
                </a:cxn>
                <a:cxn ang="0">
                  <a:pos x="216" y="157"/>
                </a:cxn>
                <a:cxn ang="0">
                  <a:pos x="186" y="42"/>
                </a:cxn>
                <a:cxn ang="0">
                  <a:pos x="79" y="136"/>
                </a:cxn>
                <a:cxn ang="0">
                  <a:pos x="49" y="262"/>
                </a:cxn>
                <a:cxn ang="0">
                  <a:pos x="0" y="231"/>
                </a:cxn>
                <a:cxn ang="0">
                  <a:pos x="20" y="147"/>
                </a:cxn>
                <a:cxn ang="0">
                  <a:pos x="59" y="63"/>
                </a:cxn>
                <a:cxn ang="0">
                  <a:pos x="167" y="0"/>
                </a:cxn>
              </a:cxnLst>
              <a:rect l="0" t="0" r="r" b="b"/>
              <a:pathLst>
                <a:path w="1363" h="735">
                  <a:moveTo>
                    <a:pt x="167" y="0"/>
                  </a:moveTo>
                  <a:lnTo>
                    <a:pt x="216" y="11"/>
                  </a:lnTo>
                  <a:lnTo>
                    <a:pt x="265" y="32"/>
                  </a:lnTo>
                  <a:lnTo>
                    <a:pt x="304" y="73"/>
                  </a:lnTo>
                  <a:lnTo>
                    <a:pt x="324" y="147"/>
                  </a:lnTo>
                  <a:lnTo>
                    <a:pt x="363" y="94"/>
                  </a:lnTo>
                  <a:lnTo>
                    <a:pt x="422" y="53"/>
                  </a:lnTo>
                  <a:lnTo>
                    <a:pt x="490" y="11"/>
                  </a:lnTo>
                  <a:lnTo>
                    <a:pt x="579" y="0"/>
                  </a:lnTo>
                  <a:lnTo>
                    <a:pt x="637" y="11"/>
                  </a:lnTo>
                  <a:lnTo>
                    <a:pt x="706" y="32"/>
                  </a:lnTo>
                  <a:lnTo>
                    <a:pt x="755" y="73"/>
                  </a:lnTo>
                  <a:lnTo>
                    <a:pt x="775" y="157"/>
                  </a:lnTo>
                  <a:lnTo>
                    <a:pt x="814" y="105"/>
                  </a:lnTo>
                  <a:lnTo>
                    <a:pt x="873" y="53"/>
                  </a:lnTo>
                  <a:lnTo>
                    <a:pt x="941" y="21"/>
                  </a:lnTo>
                  <a:lnTo>
                    <a:pt x="1039" y="0"/>
                  </a:lnTo>
                  <a:lnTo>
                    <a:pt x="1088" y="0"/>
                  </a:lnTo>
                  <a:lnTo>
                    <a:pt x="1118" y="11"/>
                  </a:lnTo>
                  <a:lnTo>
                    <a:pt x="1177" y="42"/>
                  </a:lnTo>
                  <a:lnTo>
                    <a:pt x="1216" y="105"/>
                  </a:lnTo>
                  <a:lnTo>
                    <a:pt x="1226" y="136"/>
                  </a:lnTo>
                  <a:lnTo>
                    <a:pt x="1226" y="178"/>
                  </a:lnTo>
                  <a:lnTo>
                    <a:pt x="1216" y="262"/>
                  </a:lnTo>
                  <a:lnTo>
                    <a:pt x="1196" y="357"/>
                  </a:lnTo>
                  <a:lnTo>
                    <a:pt x="1167" y="430"/>
                  </a:lnTo>
                  <a:lnTo>
                    <a:pt x="1147" y="493"/>
                  </a:lnTo>
                  <a:lnTo>
                    <a:pt x="1137" y="535"/>
                  </a:lnTo>
                  <a:lnTo>
                    <a:pt x="1118" y="577"/>
                  </a:lnTo>
                  <a:lnTo>
                    <a:pt x="1118" y="640"/>
                  </a:lnTo>
                  <a:lnTo>
                    <a:pt x="1128" y="661"/>
                  </a:lnTo>
                  <a:lnTo>
                    <a:pt x="1137" y="672"/>
                  </a:lnTo>
                  <a:lnTo>
                    <a:pt x="1157" y="672"/>
                  </a:lnTo>
                  <a:lnTo>
                    <a:pt x="1216" y="651"/>
                  </a:lnTo>
                  <a:lnTo>
                    <a:pt x="1275" y="577"/>
                  </a:lnTo>
                  <a:lnTo>
                    <a:pt x="1314" y="472"/>
                  </a:lnTo>
                  <a:lnTo>
                    <a:pt x="1334" y="451"/>
                  </a:lnTo>
                  <a:lnTo>
                    <a:pt x="1353" y="451"/>
                  </a:lnTo>
                  <a:lnTo>
                    <a:pt x="1363" y="462"/>
                  </a:lnTo>
                  <a:lnTo>
                    <a:pt x="1363" y="472"/>
                  </a:lnTo>
                  <a:lnTo>
                    <a:pt x="1334" y="567"/>
                  </a:lnTo>
                  <a:lnTo>
                    <a:pt x="1284" y="630"/>
                  </a:lnTo>
                  <a:lnTo>
                    <a:pt x="1226" y="693"/>
                  </a:lnTo>
                  <a:lnTo>
                    <a:pt x="1147" y="714"/>
                  </a:lnTo>
                  <a:lnTo>
                    <a:pt x="1108" y="714"/>
                  </a:lnTo>
                  <a:lnTo>
                    <a:pt x="1079" y="693"/>
                  </a:lnTo>
                  <a:lnTo>
                    <a:pt x="1039" y="682"/>
                  </a:lnTo>
                  <a:lnTo>
                    <a:pt x="1020" y="651"/>
                  </a:lnTo>
                  <a:lnTo>
                    <a:pt x="1010" y="619"/>
                  </a:lnTo>
                  <a:lnTo>
                    <a:pt x="1000" y="577"/>
                  </a:lnTo>
                  <a:lnTo>
                    <a:pt x="1000" y="535"/>
                  </a:lnTo>
                  <a:lnTo>
                    <a:pt x="1010" y="525"/>
                  </a:lnTo>
                  <a:lnTo>
                    <a:pt x="1020" y="493"/>
                  </a:lnTo>
                  <a:lnTo>
                    <a:pt x="1049" y="420"/>
                  </a:lnTo>
                  <a:lnTo>
                    <a:pt x="1079" y="325"/>
                  </a:lnTo>
                  <a:lnTo>
                    <a:pt x="1098" y="231"/>
                  </a:lnTo>
                  <a:lnTo>
                    <a:pt x="1108" y="147"/>
                  </a:lnTo>
                  <a:lnTo>
                    <a:pt x="1108" y="105"/>
                  </a:lnTo>
                  <a:lnTo>
                    <a:pt x="1079" y="42"/>
                  </a:lnTo>
                  <a:lnTo>
                    <a:pt x="1049" y="32"/>
                  </a:lnTo>
                  <a:lnTo>
                    <a:pt x="1020" y="32"/>
                  </a:lnTo>
                  <a:lnTo>
                    <a:pt x="941" y="42"/>
                  </a:lnTo>
                  <a:lnTo>
                    <a:pt x="873" y="84"/>
                  </a:lnTo>
                  <a:lnTo>
                    <a:pt x="814" y="136"/>
                  </a:lnTo>
                  <a:lnTo>
                    <a:pt x="775" y="199"/>
                  </a:lnTo>
                  <a:lnTo>
                    <a:pt x="765" y="231"/>
                  </a:lnTo>
                  <a:lnTo>
                    <a:pt x="735" y="294"/>
                  </a:lnTo>
                  <a:lnTo>
                    <a:pt x="726" y="325"/>
                  </a:lnTo>
                  <a:lnTo>
                    <a:pt x="706" y="378"/>
                  </a:lnTo>
                  <a:lnTo>
                    <a:pt x="696" y="430"/>
                  </a:lnTo>
                  <a:lnTo>
                    <a:pt x="686" y="462"/>
                  </a:lnTo>
                  <a:lnTo>
                    <a:pt x="677" y="504"/>
                  </a:lnTo>
                  <a:lnTo>
                    <a:pt x="677" y="546"/>
                  </a:lnTo>
                  <a:lnTo>
                    <a:pt x="647" y="640"/>
                  </a:lnTo>
                  <a:lnTo>
                    <a:pt x="647" y="672"/>
                  </a:lnTo>
                  <a:lnTo>
                    <a:pt x="618" y="703"/>
                  </a:lnTo>
                  <a:lnTo>
                    <a:pt x="598" y="714"/>
                  </a:lnTo>
                  <a:lnTo>
                    <a:pt x="559" y="714"/>
                  </a:lnTo>
                  <a:lnTo>
                    <a:pt x="530" y="682"/>
                  </a:lnTo>
                  <a:lnTo>
                    <a:pt x="530" y="651"/>
                  </a:lnTo>
                  <a:lnTo>
                    <a:pt x="539" y="619"/>
                  </a:lnTo>
                  <a:lnTo>
                    <a:pt x="539" y="598"/>
                  </a:lnTo>
                  <a:lnTo>
                    <a:pt x="549" y="567"/>
                  </a:lnTo>
                  <a:lnTo>
                    <a:pt x="569" y="588"/>
                  </a:lnTo>
                  <a:lnTo>
                    <a:pt x="628" y="315"/>
                  </a:lnTo>
                  <a:lnTo>
                    <a:pt x="637" y="273"/>
                  </a:lnTo>
                  <a:lnTo>
                    <a:pt x="657" y="231"/>
                  </a:lnTo>
                  <a:lnTo>
                    <a:pt x="657" y="115"/>
                  </a:lnTo>
                  <a:lnTo>
                    <a:pt x="647" y="94"/>
                  </a:lnTo>
                  <a:lnTo>
                    <a:pt x="618" y="63"/>
                  </a:lnTo>
                  <a:lnTo>
                    <a:pt x="598" y="53"/>
                  </a:lnTo>
                  <a:lnTo>
                    <a:pt x="569" y="53"/>
                  </a:lnTo>
                  <a:lnTo>
                    <a:pt x="471" y="73"/>
                  </a:lnTo>
                  <a:lnTo>
                    <a:pt x="392" y="136"/>
                  </a:lnTo>
                  <a:lnTo>
                    <a:pt x="343" y="199"/>
                  </a:lnTo>
                  <a:lnTo>
                    <a:pt x="324" y="231"/>
                  </a:lnTo>
                  <a:lnTo>
                    <a:pt x="314" y="262"/>
                  </a:lnTo>
                  <a:lnTo>
                    <a:pt x="304" y="283"/>
                  </a:lnTo>
                  <a:lnTo>
                    <a:pt x="284" y="346"/>
                  </a:lnTo>
                  <a:lnTo>
                    <a:pt x="265" y="399"/>
                  </a:lnTo>
                  <a:lnTo>
                    <a:pt x="255" y="451"/>
                  </a:lnTo>
                  <a:lnTo>
                    <a:pt x="255" y="483"/>
                  </a:lnTo>
                  <a:lnTo>
                    <a:pt x="235" y="567"/>
                  </a:lnTo>
                  <a:lnTo>
                    <a:pt x="206" y="661"/>
                  </a:lnTo>
                  <a:lnTo>
                    <a:pt x="206" y="693"/>
                  </a:lnTo>
                  <a:lnTo>
                    <a:pt x="177" y="724"/>
                  </a:lnTo>
                  <a:lnTo>
                    <a:pt x="157" y="735"/>
                  </a:lnTo>
                  <a:lnTo>
                    <a:pt x="118" y="735"/>
                  </a:lnTo>
                  <a:lnTo>
                    <a:pt x="88" y="703"/>
                  </a:lnTo>
                  <a:lnTo>
                    <a:pt x="88" y="672"/>
                  </a:lnTo>
                  <a:lnTo>
                    <a:pt x="98" y="661"/>
                  </a:lnTo>
                  <a:lnTo>
                    <a:pt x="98" y="640"/>
                  </a:lnTo>
                  <a:lnTo>
                    <a:pt x="108" y="619"/>
                  </a:lnTo>
                  <a:lnTo>
                    <a:pt x="157" y="409"/>
                  </a:lnTo>
                  <a:lnTo>
                    <a:pt x="167" y="357"/>
                  </a:lnTo>
                  <a:lnTo>
                    <a:pt x="177" y="315"/>
                  </a:lnTo>
                  <a:lnTo>
                    <a:pt x="186" y="262"/>
                  </a:lnTo>
                  <a:lnTo>
                    <a:pt x="196" y="231"/>
                  </a:lnTo>
                  <a:lnTo>
                    <a:pt x="206" y="189"/>
                  </a:lnTo>
                  <a:lnTo>
                    <a:pt x="216" y="157"/>
                  </a:lnTo>
                  <a:lnTo>
                    <a:pt x="216" y="94"/>
                  </a:lnTo>
                  <a:lnTo>
                    <a:pt x="196" y="53"/>
                  </a:lnTo>
                  <a:lnTo>
                    <a:pt x="186" y="42"/>
                  </a:lnTo>
                  <a:lnTo>
                    <a:pt x="167" y="42"/>
                  </a:lnTo>
                  <a:lnTo>
                    <a:pt x="118" y="63"/>
                  </a:lnTo>
                  <a:lnTo>
                    <a:pt x="79" y="136"/>
                  </a:lnTo>
                  <a:lnTo>
                    <a:pt x="59" y="220"/>
                  </a:lnTo>
                  <a:lnTo>
                    <a:pt x="49" y="241"/>
                  </a:lnTo>
                  <a:lnTo>
                    <a:pt x="49" y="262"/>
                  </a:lnTo>
                  <a:lnTo>
                    <a:pt x="10" y="262"/>
                  </a:lnTo>
                  <a:lnTo>
                    <a:pt x="0" y="252"/>
                  </a:lnTo>
                  <a:lnTo>
                    <a:pt x="0" y="231"/>
                  </a:lnTo>
                  <a:lnTo>
                    <a:pt x="10" y="210"/>
                  </a:lnTo>
                  <a:lnTo>
                    <a:pt x="10" y="178"/>
                  </a:lnTo>
                  <a:lnTo>
                    <a:pt x="20" y="147"/>
                  </a:lnTo>
                  <a:lnTo>
                    <a:pt x="39" y="115"/>
                  </a:lnTo>
                  <a:lnTo>
                    <a:pt x="49" y="84"/>
                  </a:lnTo>
                  <a:lnTo>
                    <a:pt x="59" y="63"/>
                  </a:lnTo>
                  <a:lnTo>
                    <a:pt x="79" y="42"/>
                  </a:lnTo>
                  <a:lnTo>
                    <a:pt x="108" y="21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70" name="Freeform 42"/>
            <p:cNvSpPr>
              <a:spLocks/>
            </p:cNvSpPr>
            <p:nvPr/>
          </p:nvSpPr>
          <p:spPr bwMode="auto">
            <a:xfrm>
              <a:off x="7967" y="2558"/>
              <a:ext cx="833" cy="1050"/>
            </a:xfrm>
            <a:custGeom>
              <a:avLst/>
              <a:gdLst/>
              <a:ahLst/>
              <a:cxnLst>
                <a:cxn ang="0">
                  <a:pos x="510" y="0"/>
                </a:cxn>
                <a:cxn ang="0">
                  <a:pos x="804" y="0"/>
                </a:cxn>
                <a:cxn ang="0">
                  <a:pos x="814" y="11"/>
                </a:cxn>
                <a:cxn ang="0">
                  <a:pos x="833" y="21"/>
                </a:cxn>
                <a:cxn ang="0">
                  <a:pos x="833" y="53"/>
                </a:cxn>
                <a:cxn ang="0">
                  <a:pos x="814" y="63"/>
                </a:cxn>
                <a:cxn ang="0">
                  <a:pos x="804" y="74"/>
                </a:cxn>
                <a:cxn ang="0">
                  <a:pos x="519" y="74"/>
                </a:cxn>
                <a:cxn ang="0">
                  <a:pos x="382" y="95"/>
                </a:cxn>
                <a:cxn ang="0">
                  <a:pos x="265" y="147"/>
                </a:cxn>
                <a:cxn ang="0">
                  <a:pos x="176" y="242"/>
                </a:cxn>
                <a:cxn ang="0">
                  <a:pos x="108" y="346"/>
                </a:cxn>
                <a:cxn ang="0">
                  <a:pos x="78" y="483"/>
                </a:cxn>
                <a:cxn ang="0">
                  <a:pos x="804" y="483"/>
                </a:cxn>
                <a:cxn ang="0">
                  <a:pos x="814" y="493"/>
                </a:cxn>
                <a:cxn ang="0">
                  <a:pos x="833" y="504"/>
                </a:cxn>
                <a:cxn ang="0">
                  <a:pos x="833" y="535"/>
                </a:cxn>
                <a:cxn ang="0">
                  <a:pos x="814" y="546"/>
                </a:cxn>
                <a:cxn ang="0">
                  <a:pos x="804" y="556"/>
                </a:cxn>
                <a:cxn ang="0">
                  <a:pos x="78" y="556"/>
                </a:cxn>
                <a:cxn ang="0">
                  <a:pos x="108" y="693"/>
                </a:cxn>
                <a:cxn ang="0">
                  <a:pos x="176" y="808"/>
                </a:cxn>
                <a:cxn ang="0">
                  <a:pos x="265" y="892"/>
                </a:cxn>
                <a:cxn ang="0">
                  <a:pos x="382" y="945"/>
                </a:cxn>
                <a:cxn ang="0">
                  <a:pos x="519" y="966"/>
                </a:cxn>
                <a:cxn ang="0">
                  <a:pos x="804" y="966"/>
                </a:cxn>
                <a:cxn ang="0">
                  <a:pos x="814" y="976"/>
                </a:cxn>
                <a:cxn ang="0">
                  <a:pos x="833" y="987"/>
                </a:cxn>
                <a:cxn ang="0">
                  <a:pos x="833" y="1029"/>
                </a:cxn>
                <a:cxn ang="0">
                  <a:pos x="814" y="1039"/>
                </a:cxn>
                <a:cxn ang="0">
                  <a:pos x="804" y="1050"/>
                </a:cxn>
                <a:cxn ang="0">
                  <a:pos x="510" y="1050"/>
                </a:cxn>
                <a:cxn ang="0">
                  <a:pos x="353" y="1018"/>
                </a:cxn>
                <a:cxn ang="0">
                  <a:pos x="216" y="945"/>
                </a:cxn>
                <a:cxn ang="0">
                  <a:pos x="98" y="840"/>
                </a:cxn>
                <a:cxn ang="0">
                  <a:pos x="29" y="693"/>
                </a:cxn>
                <a:cxn ang="0">
                  <a:pos x="0" y="525"/>
                </a:cxn>
                <a:cxn ang="0">
                  <a:pos x="29" y="357"/>
                </a:cxn>
                <a:cxn ang="0">
                  <a:pos x="98" y="221"/>
                </a:cxn>
                <a:cxn ang="0">
                  <a:pos x="206" y="105"/>
                </a:cxn>
                <a:cxn ang="0">
                  <a:pos x="343" y="32"/>
                </a:cxn>
                <a:cxn ang="0">
                  <a:pos x="510" y="0"/>
                </a:cxn>
              </a:cxnLst>
              <a:rect l="0" t="0" r="r" b="b"/>
              <a:pathLst>
                <a:path w="833" h="1050">
                  <a:moveTo>
                    <a:pt x="510" y="0"/>
                  </a:moveTo>
                  <a:lnTo>
                    <a:pt x="804" y="0"/>
                  </a:lnTo>
                  <a:lnTo>
                    <a:pt x="814" y="11"/>
                  </a:lnTo>
                  <a:lnTo>
                    <a:pt x="833" y="21"/>
                  </a:lnTo>
                  <a:lnTo>
                    <a:pt x="833" y="53"/>
                  </a:lnTo>
                  <a:lnTo>
                    <a:pt x="814" y="63"/>
                  </a:lnTo>
                  <a:lnTo>
                    <a:pt x="804" y="74"/>
                  </a:lnTo>
                  <a:lnTo>
                    <a:pt x="519" y="74"/>
                  </a:lnTo>
                  <a:lnTo>
                    <a:pt x="382" y="95"/>
                  </a:lnTo>
                  <a:lnTo>
                    <a:pt x="265" y="147"/>
                  </a:lnTo>
                  <a:lnTo>
                    <a:pt x="176" y="242"/>
                  </a:lnTo>
                  <a:lnTo>
                    <a:pt x="108" y="346"/>
                  </a:lnTo>
                  <a:lnTo>
                    <a:pt x="78" y="483"/>
                  </a:lnTo>
                  <a:lnTo>
                    <a:pt x="804" y="483"/>
                  </a:lnTo>
                  <a:lnTo>
                    <a:pt x="814" y="493"/>
                  </a:lnTo>
                  <a:lnTo>
                    <a:pt x="833" y="504"/>
                  </a:lnTo>
                  <a:lnTo>
                    <a:pt x="833" y="535"/>
                  </a:lnTo>
                  <a:lnTo>
                    <a:pt x="814" y="546"/>
                  </a:lnTo>
                  <a:lnTo>
                    <a:pt x="804" y="556"/>
                  </a:lnTo>
                  <a:lnTo>
                    <a:pt x="78" y="556"/>
                  </a:lnTo>
                  <a:lnTo>
                    <a:pt x="108" y="693"/>
                  </a:lnTo>
                  <a:lnTo>
                    <a:pt x="176" y="808"/>
                  </a:lnTo>
                  <a:lnTo>
                    <a:pt x="265" y="892"/>
                  </a:lnTo>
                  <a:lnTo>
                    <a:pt x="382" y="945"/>
                  </a:lnTo>
                  <a:lnTo>
                    <a:pt x="519" y="966"/>
                  </a:lnTo>
                  <a:lnTo>
                    <a:pt x="804" y="966"/>
                  </a:lnTo>
                  <a:lnTo>
                    <a:pt x="814" y="976"/>
                  </a:lnTo>
                  <a:lnTo>
                    <a:pt x="833" y="987"/>
                  </a:lnTo>
                  <a:lnTo>
                    <a:pt x="833" y="1029"/>
                  </a:lnTo>
                  <a:lnTo>
                    <a:pt x="814" y="1039"/>
                  </a:lnTo>
                  <a:lnTo>
                    <a:pt x="804" y="1050"/>
                  </a:lnTo>
                  <a:lnTo>
                    <a:pt x="510" y="1050"/>
                  </a:lnTo>
                  <a:lnTo>
                    <a:pt x="353" y="1018"/>
                  </a:lnTo>
                  <a:lnTo>
                    <a:pt x="216" y="945"/>
                  </a:lnTo>
                  <a:lnTo>
                    <a:pt x="98" y="840"/>
                  </a:lnTo>
                  <a:lnTo>
                    <a:pt x="29" y="693"/>
                  </a:lnTo>
                  <a:lnTo>
                    <a:pt x="0" y="525"/>
                  </a:lnTo>
                  <a:lnTo>
                    <a:pt x="29" y="357"/>
                  </a:lnTo>
                  <a:lnTo>
                    <a:pt x="98" y="221"/>
                  </a:lnTo>
                  <a:lnTo>
                    <a:pt x="206" y="105"/>
                  </a:lnTo>
                  <a:lnTo>
                    <a:pt x="343" y="32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71" name="Freeform 43"/>
            <p:cNvSpPr>
              <a:spLocks/>
            </p:cNvSpPr>
            <p:nvPr/>
          </p:nvSpPr>
          <p:spPr bwMode="auto">
            <a:xfrm>
              <a:off x="9026" y="2327"/>
              <a:ext cx="1823" cy="1218"/>
            </a:xfrm>
            <a:custGeom>
              <a:avLst/>
              <a:gdLst/>
              <a:ahLst/>
              <a:cxnLst>
                <a:cxn ang="0">
                  <a:pos x="657" y="0"/>
                </a:cxn>
                <a:cxn ang="0">
                  <a:pos x="666" y="42"/>
                </a:cxn>
                <a:cxn ang="0">
                  <a:pos x="725" y="294"/>
                </a:cxn>
                <a:cxn ang="0">
                  <a:pos x="863" y="735"/>
                </a:cxn>
                <a:cxn ang="0">
                  <a:pos x="1010" y="840"/>
                </a:cxn>
                <a:cxn ang="0">
                  <a:pos x="1147" y="714"/>
                </a:cxn>
                <a:cxn ang="0">
                  <a:pos x="1480" y="336"/>
                </a:cxn>
                <a:cxn ang="0">
                  <a:pos x="1765" y="11"/>
                </a:cxn>
                <a:cxn ang="0">
                  <a:pos x="1784" y="53"/>
                </a:cxn>
                <a:cxn ang="0">
                  <a:pos x="1774" y="74"/>
                </a:cxn>
                <a:cxn ang="0">
                  <a:pos x="1716" y="410"/>
                </a:cxn>
                <a:cxn ang="0">
                  <a:pos x="1686" y="766"/>
                </a:cxn>
                <a:cxn ang="0">
                  <a:pos x="1676" y="976"/>
                </a:cxn>
                <a:cxn ang="0">
                  <a:pos x="1696" y="1039"/>
                </a:cxn>
                <a:cxn ang="0">
                  <a:pos x="1706" y="1081"/>
                </a:cxn>
                <a:cxn ang="0">
                  <a:pos x="1745" y="1092"/>
                </a:cxn>
                <a:cxn ang="0">
                  <a:pos x="1774" y="1081"/>
                </a:cxn>
                <a:cxn ang="0">
                  <a:pos x="1823" y="1071"/>
                </a:cxn>
                <a:cxn ang="0">
                  <a:pos x="1804" y="1113"/>
                </a:cxn>
                <a:cxn ang="0">
                  <a:pos x="1686" y="1186"/>
                </a:cxn>
                <a:cxn ang="0">
                  <a:pos x="1598" y="1197"/>
                </a:cxn>
                <a:cxn ang="0">
                  <a:pos x="1559" y="1165"/>
                </a:cxn>
                <a:cxn ang="0">
                  <a:pos x="1549" y="1134"/>
                </a:cxn>
                <a:cxn ang="0">
                  <a:pos x="1539" y="1081"/>
                </a:cxn>
                <a:cxn ang="0">
                  <a:pos x="1549" y="850"/>
                </a:cxn>
                <a:cxn ang="0">
                  <a:pos x="1598" y="410"/>
                </a:cxn>
                <a:cxn ang="0">
                  <a:pos x="1588" y="347"/>
                </a:cxn>
                <a:cxn ang="0">
                  <a:pos x="1539" y="399"/>
                </a:cxn>
                <a:cxn ang="0">
                  <a:pos x="1490" y="462"/>
                </a:cxn>
                <a:cxn ang="0">
                  <a:pos x="1470" y="462"/>
                </a:cxn>
                <a:cxn ang="0">
                  <a:pos x="970" y="1018"/>
                </a:cxn>
                <a:cxn ang="0">
                  <a:pos x="892" y="1081"/>
                </a:cxn>
                <a:cxn ang="0">
                  <a:pos x="863" y="1060"/>
                </a:cxn>
                <a:cxn ang="0">
                  <a:pos x="833" y="1008"/>
                </a:cxn>
                <a:cxn ang="0">
                  <a:pos x="804" y="955"/>
                </a:cxn>
                <a:cxn ang="0">
                  <a:pos x="617" y="431"/>
                </a:cxn>
                <a:cxn ang="0">
                  <a:pos x="539" y="410"/>
                </a:cxn>
                <a:cxn ang="0">
                  <a:pos x="451" y="714"/>
                </a:cxn>
                <a:cxn ang="0">
                  <a:pos x="382" y="903"/>
                </a:cxn>
                <a:cxn ang="0">
                  <a:pos x="313" y="1039"/>
                </a:cxn>
                <a:cxn ang="0">
                  <a:pos x="206" y="1186"/>
                </a:cxn>
                <a:cxn ang="0">
                  <a:pos x="117" y="1218"/>
                </a:cxn>
                <a:cxn ang="0">
                  <a:pos x="49" y="1197"/>
                </a:cxn>
                <a:cxn ang="0">
                  <a:pos x="10" y="1165"/>
                </a:cxn>
                <a:cxn ang="0">
                  <a:pos x="0" y="1102"/>
                </a:cxn>
                <a:cxn ang="0">
                  <a:pos x="29" y="1039"/>
                </a:cxn>
                <a:cxn ang="0">
                  <a:pos x="59" y="1008"/>
                </a:cxn>
                <a:cxn ang="0">
                  <a:pos x="98" y="1039"/>
                </a:cxn>
                <a:cxn ang="0">
                  <a:pos x="157" y="1050"/>
                </a:cxn>
                <a:cxn ang="0">
                  <a:pos x="196" y="1060"/>
                </a:cxn>
                <a:cxn ang="0">
                  <a:pos x="245" y="1039"/>
                </a:cxn>
                <a:cxn ang="0">
                  <a:pos x="274" y="987"/>
                </a:cxn>
                <a:cxn ang="0">
                  <a:pos x="304" y="924"/>
                </a:cxn>
                <a:cxn ang="0">
                  <a:pos x="402" y="672"/>
                </a:cxn>
                <a:cxn ang="0">
                  <a:pos x="529" y="189"/>
                </a:cxn>
                <a:cxn ang="0">
                  <a:pos x="549" y="63"/>
                </a:cxn>
                <a:cxn ang="0">
                  <a:pos x="608" y="11"/>
                </a:cxn>
              </a:cxnLst>
              <a:rect l="0" t="0" r="r" b="b"/>
              <a:pathLst>
                <a:path w="1823" h="1218">
                  <a:moveTo>
                    <a:pt x="637" y="0"/>
                  </a:moveTo>
                  <a:lnTo>
                    <a:pt x="657" y="0"/>
                  </a:lnTo>
                  <a:lnTo>
                    <a:pt x="666" y="11"/>
                  </a:lnTo>
                  <a:lnTo>
                    <a:pt x="666" y="42"/>
                  </a:lnTo>
                  <a:lnTo>
                    <a:pt x="676" y="63"/>
                  </a:lnTo>
                  <a:lnTo>
                    <a:pt x="725" y="294"/>
                  </a:lnTo>
                  <a:lnTo>
                    <a:pt x="794" y="525"/>
                  </a:lnTo>
                  <a:lnTo>
                    <a:pt x="863" y="735"/>
                  </a:lnTo>
                  <a:lnTo>
                    <a:pt x="941" y="913"/>
                  </a:lnTo>
                  <a:lnTo>
                    <a:pt x="1010" y="840"/>
                  </a:lnTo>
                  <a:lnTo>
                    <a:pt x="1078" y="787"/>
                  </a:lnTo>
                  <a:lnTo>
                    <a:pt x="1147" y="714"/>
                  </a:lnTo>
                  <a:lnTo>
                    <a:pt x="1225" y="619"/>
                  </a:lnTo>
                  <a:lnTo>
                    <a:pt x="1480" y="336"/>
                  </a:lnTo>
                  <a:lnTo>
                    <a:pt x="1735" y="42"/>
                  </a:lnTo>
                  <a:lnTo>
                    <a:pt x="1765" y="11"/>
                  </a:lnTo>
                  <a:lnTo>
                    <a:pt x="1784" y="11"/>
                  </a:lnTo>
                  <a:lnTo>
                    <a:pt x="1784" y="53"/>
                  </a:lnTo>
                  <a:lnTo>
                    <a:pt x="1774" y="63"/>
                  </a:lnTo>
                  <a:lnTo>
                    <a:pt x="1774" y="74"/>
                  </a:lnTo>
                  <a:lnTo>
                    <a:pt x="1745" y="231"/>
                  </a:lnTo>
                  <a:lnTo>
                    <a:pt x="1716" y="410"/>
                  </a:lnTo>
                  <a:lnTo>
                    <a:pt x="1696" y="598"/>
                  </a:lnTo>
                  <a:lnTo>
                    <a:pt x="1686" y="766"/>
                  </a:lnTo>
                  <a:lnTo>
                    <a:pt x="1676" y="892"/>
                  </a:lnTo>
                  <a:lnTo>
                    <a:pt x="1676" y="976"/>
                  </a:lnTo>
                  <a:lnTo>
                    <a:pt x="1686" y="1018"/>
                  </a:lnTo>
                  <a:lnTo>
                    <a:pt x="1696" y="1039"/>
                  </a:lnTo>
                  <a:lnTo>
                    <a:pt x="1696" y="1060"/>
                  </a:lnTo>
                  <a:lnTo>
                    <a:pt x="1706" y="1081"/>
                  </a:lnTo>
                  <a:lnTo>
                    <a:pt x="1716" y="1092"/>
                  </a:lnTo>
                  <a:lnTo>
                    <a:pt x="1745" y="1092"/>
                  </a:lnTo>
                  <a:lnTo>
                    <a:pt x="1755" y="1081"/>
                  </a:lnTo>
                  <a:lnTo>
                    <a:pt x="1774" y="1081"/>
                  </a:lnTo>
                  <a:lnTo>
                    <a:pt x="1794" y="1071"/>
                  </a:lnTo>
                  <a:lnTo>
                    <a:pt x="1823" y="1071"/>
                  </a:lnTo>
                  <a:lnTo>
                    <a:pt x="1823" y="1081"/>
                  </a:lnTo>
                  <a:lnTo>
                    <a:pt x="1804" y="1113"/>
                  </a:lnTo>
                  <a:lnTo>
                    <a:pt x="1755" y="1155"/>
                  </a:lnTo>
                  <a:lnTo>
                    <a:pt x="1686" y="1186"/>
                  </a:lnTo>
                  <a:lnTo>
                    <a:pt x="1627" y="1197"/>
                  </a:lnTo>
                  <a:lnTo>
                    <a:pt x="1598" y="1197"/>
                  </a:lnTo>
                  <a:lnTo>
                    <a:pt x="1578" y="1186"/>
                  </a:lnTo>
                  <a:lnTo>
                    <a:pt x="1559" y="1165"/>
                  </a:lnTo>
                  <a:lnTo>
                    <a:pt x="1559" y="1155"/>
                  </a:lnTo>
                  <a:lnTo>
                    <a:pt x="1549" y="1134"/>
                  </a:lnTo>
                  <a:lnTo>
                    <a:pt x="1549" y="1123"/>
                  </a:lnTo>
                  <a:lnTo>
                    <a:pt x="1539" y="1081"/>
                  </a:lnTo>
                  <a:lnTo>
                    <a:pt x="1539" y="976"/>
                  </a:lnTo>
                  <a:lnTo>
                    <a:pt x="1549" y="850"/>
                  </a:lnTo>
                  <a:lnTo>
                    <a:pt x="1559" y="703"/>
                  </a:lnTo>
                  <a:lnTo>
                    <a:pt x="1598" y="410"/>
                  </a:lnTo>
                  <a:lnTo>
                    <a:pt x="1608" y="326"/>
                  </a:lnTo>
                  <a:lnTo>
                    <a:pt x="1588" y="347"/>
                  </a:lnTo>
                  <a:lnTo>
                    <a:pt x="1569" y="378"/>
                  </a:lnTo>
                  <a:lnTo>
                    <a:pt x="1539" y="399"/>
                  </a:lnTo>
                  <a:lnTo>
                    <a:pt x="1510" y="431"/>
                  </a:lnTo>
                  <a:lnTo>
                    <a:pt x="1490" y="462"/>
                  </a:lnTo>
                  <a:lnTo>
                    <a:pt x="1470" y="483"/>
                  </a:lnTo>
                  <a:lnTo>
                    <a:pt x="1470" y="462"/>
                  </a:lnTo>
                  <a:lnTo>
                    <a:pt x="1284" y="682"/>
                  </a:lnTo>
                  <a:lnTo>
                    <a:pt x="970" y="1018"/>
                  </a:lnTo>
                  <a:lnTo>
                    <a:pt x="921" y="1060"/>
                  </a:lnTo>
                  <a:lnTo>
                    <a:pt x="892" y="1081"/>
                  </a:lnTo>
                  <a:lnTo>
                    <a:pt x="882" y="1071"/>
                  </a:lnTo>
                  <a:lnTo>
                    <a:pt x="863" y="1060"/>
                  </a:lnTo>
                  <a:lnTo>
                    <a:pt x="853" y="1039"/>
                  </a:lnTo>
                  <a:lnTo>
                    <a:pt x="833" y="1008"/>
                  </a:lnTo>
                  <a:lnTo>
                    <a:pt x="823" y="987"/>
                  </a:lnTo>
                  <a:lnTo>
                    <a:pt x="804" y="955"/>
                  </a:lnTo>
                  <a:lnTo>
                    <a:pt x="735" y="808"/>
                  </a:lnTo>
                  <a:lnTo>
                    <a:pt x="617" y="431"/>
                  </a:lnTo>
                  <a:lnTo>
                    <a:pt x="578" y="252"/>
                  </a:lnTo>
                  <a:lnTo>
                    <a:pt x="539" y="410"/>
                  </a:lnTo>
                  <a:lnTo>
                    <a:pt x="500" y="577"/>
                  </a:lnTo>
                  <a:lnTo>
                    <a:pt x="451" y="714"/>
                  </a:lnTo>
                  <a:lnTo>
                    <a:pt x="412" y="829"/>
                  </a:lnTo>
                  <a:lnTo>
                    <a:pt x="382" y="903"/>
                  </a:lnTo>
                  <a:lnTo>
                    <a:pt x="353" y="955"/>
                  </a:lnTo>
                  <a:lnTo>
                    <a:pt x="313" y="1039"/>
                  </a:lnTo>
                  <a:lnTo>
                    <a:pt x="264" y="1123"/>
                  </a:lnTo>
                  <a:lnTo>
                    <a:pt x="206" y="1186"/>
                  </a:lnTo>
                  <a:lnTo>
                    <a:pt x="147" y="1218"/>
                  </a:lnTo>
                  <a:lnTo>
                    <a:pt x="117" y="1218"/>
                  </a:lnTo>
                  <a:lnTo>
                    <a:pt x="88" y="1207"/>
                  </a:lnTo>
                  <a:lnTo>
                    <a:pt x="49" y="1197"/>
                  </a:lnTo>
                  <a:lnTo>
                    <a:pt x="29" y="1176"/>
                  </a:lnTo>
                  <a:lnTo>
                    <a:pt x="10" y="1165"/>
                  </a:lnTo>
                  <a:lnTo>
                    <a:pt x="0" y="1155"/>
                  </a:lnTo>
                  <a:lnTo>
                    <a:pt x="0" y="1102"/>
                  </a:lnTo>
                  <a:lnTo>
                    <a:pt x="10" y="1071"/>
                  </a:lnTo>
                  <a:lnTo>
                    <a:pt x="29" y="1039"/>
                  </a:lnTo>
                  <a:lnTo>
                    <a:pt x="39" y="1018"/>
                  </a:lnTo>
                  <a:lnTo>
                    <a:pt x="59" y="1008"/>
                  </a:lnTo>
                  <a:lnTo>
                    <a:pt x="68" y="1018"/>
                  </a:lnTo>
                  <a:lnTo>
                    <a:pt x="98" y="1039"/>
                  </a:lnTo>
                  <a:lnTo>
                    <a:pt x="127" y="1050"/>
                  </a:lnTo>
                  <a:lnTo>
                    <a:pt x="157" y="1050"/>
                  </a:lnTo>
                  <a:lnTo>
                    <a:pt x="176" y="1060"/>
                  </a:lnTo>
                  <a:lnTo>
                    <a:pt x="196" y="1060"/>
                  </a:lnTo>
                  <a:lnTo>
                    <a:pt x="215" y="1050"/>
                  </a:lnTo>
                  <a:lnTo>
                    <a:pt x="245" y="1039"/>
                  </a:lnTo>
                  <a:lnTo>
                    <a:pt x="264" y="1008"/>
                  </a:lnTo>
                  <a:lnTo>
                    <a:pt x="274" y="987"/>
                  </a:lnTo>
                  <a:lnTo>
                    <a:pt x="294" y="955"/>
                  </a:lnTo>
                  <a:lnTo>
                    <a:pt x="304" y="924"/>
                  </a:lnTo>
                  <a:lnTo>
                    <a:pt x="313" y="903"/>
                  </a:lnTo>
                  <a:lnTo>
                    <a:pt x="402" y="672"/>
                  </a:lnTo>
                  <a:lnTo>
                    <a:pt x="461" y="483"/>
                  </a:lnTo>
                  <a:lnTo>
                    <a:pt x="529" y="189"/>
                  </a:lnTo>
                  <a:lnTo>
                    <a:pt x="539" y="84"/>
                  </a:lnTo>
                  <a:lnTo>
                    <a:pt x="549" y="63"/>
                  </a:lnTo>
                  <a:lnTo>
                    <a:pt x="588" y="21"/>
                  </a:lnTo>
                  <a:lnTo>
                    <a:pt x="608" y="11"/>
                  </a:lnTo>
                  <a:lnTo>
                    <a:pt x="6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72" name="Freeform 44"/>
            <p:cNvSpPr>
              <a:spLocks noEditPoints="1"/>
            </p:cNvSpPr>
            <p:nvPr/>
          </p:nvSpPr>
          <p:spPr bwMode="auto">
            <a:xfrm>
              <a:off x="11810" y="2317"/>
              <a:ext cx="1412" cy="525"/>
            </a:xfrm>
            <a:custGeom>
              <a:avLst/>
              <a:gdLst/>
              <a:ahLst/>
              <a:cxnLst>
                <a:cxn ang="0">
                  <a:pos x="30" y="441"/>
                </a:cxn>
                <a:cxn ang="0">
                  <a:pos x="1383" y="441"/>
                </a:cxn>
                <a:cxn ang="0">
                  <a:pos x="1393" y="451"/>
                </a:cxn>
                <a:cxn ang="0">
                  <a:pos x="1412" y="462"/>
                </a:cxn>
                <a:cxn ang="0">
                  <a:pos x="1412" y="504"/>
                </a:cxn>
                <a:cxn ang="0">
                  <a:pos x="1393" y="514"/>
                </a:cxn>
                <a:cxn ang="0">
                  <a:pos x="1383" y="525"/>
                </a:cxn>
                <a:cxn ang="0">
                  <a:pos x="30" y="525"/>
                </a:cxn>
                <a:cxn ang="0">
                  <a:pos x="20" y="514"/>
                </a:cxn>
                <a:cxn ang="0">
                  <a:pos x="0" y="504"/>
                </a:cxn>
                <a:cxn ang="0">
                  <a:pos x="0" y="462"/>
                </a:cxn>
                <a:cxn ang="0">
                  <a:pos x="20" y="451"/>
                </a:cxn>
                <a:cxn ang="0">
                  <a:pos x="30" y="441"/>
                </a:cxn>
                <a:cxn ang="0">
                  <a:pos x="30" y="0"/>
                </a:cxn>
                <a:cxn ang="0">
                  <a:pos x="1383" y="0"/>
                </a:cxn>
                <a:cxn ang="0">
                  <a:pos x="1393" y="10"/>
                </a:cxn>
                <a:cxn ang="0">
                  <a:pos x="1412" y="21"/>
                </a:cxn>
                <a:cxn ang="0">
                  <a:pos x="1412" y="63"/>
                </a:cxn>
                <a:cxn ang="0">
                  <a:pos x="1393" y="73"/>
                </a:cxn>
                <a:cxn ang="0">
                  <a:pos x="1383" y="84"/>
                </a:cxn>
                <a:cxn ang="0">
                  <a:pos x="30" y="84"/>
                </a:cxn>
                <a:cxn ang="0">
                  <a:pos x="20" y="73"/>
                </a:cxn>
                <a:cxn ang="0">
                  <a:pos x="0" y="63"/>
                </a:cxn>
                <a:cxn ang="0">
                  <a:pos x="0" y="21"/>
                </a:cxn>
                <a:cxn ang="0">
                  <a:pos x="20" y="10"/>
                </a:cxn>
                <a:cxn ang="0">
                  <a:pos x="30" y="0"/>
                </a:cxn>
              </a:cxnLst>
              <a:rect l="0" t="0" r="r" b="b"/>
              <a:pathLst>
                <a:path w="1412" h="525">
                  <a:moveTo>
                    <a:pt x="30" y="441"/>
                  </a:moveTo>
                  <a:lnTo>
                    <a:pt x="1383" y="441"/>
                  </a:lnTo>
                  <a:lnTo>
                    <a:pt x="1393" y="451"/>
                  </a:lnTo>
                  <a:lnTo>
                    <a:pt x="1412" y="462"/>
                  </a:lnTo>
                  <a:lnTo>
                    <a:pt x="1412" y="504"/>
                  </a:lnTo>
                  <a:lnTo>
                    <a:pt x="1393" y="514"/>
                  </a:lnTo>
                  <a:lnTo>
                    <a:pt x="1383" y="525"/>
                  </a:lnTo>
                  <a:lnTo>
                    <a:pt x="30" y="525"/>
                  </a:lnTo>
                  <a:lnTo>
                    <a:pt x="20" y="514"/>
                  </a:lnTo>
                  <a:lnTo>
                    <a:pt x="0" y="504"/>
                  </a:lnTo>
                  <a:lnTo>
                    <a:pt x="0" y="462"/>
                  </a:lnTo>
                  <a:lnTo>
                    <a:pt x="20" y="451"/>
                  </a:lnTo>
                  <a:lnTo>
                    <a:pt x="30" y="441"/>
                  </a:lnTo>
                  <a:close/>
                  <a:moveTo>
                    <a:pt x="30" y="0"/>
                  </a:moveTo>
                  <a:lnTo>
                    <a:pt x="1383" y="0"/>
                  </a:lnTo>
                  <a:lnTo>
                    <a:pt x="1393" y="10"/>
                  </a:lnTo>
                  <a:lnTo>
                    <a:pt x="1412" y="21"/>
                  </a:lnTo>
                  <a:lnTo>
                    <a:pt x="1412" y="63"/>
                  </a:lnTo>
                  <a:lnTo>
                    <a:pt x="1393" y="73"/>
                  </a:lnTo>
                  <a:lnTo>
                    <a:pt x="1383" y="84"/>
                  </a:lnTo>
                  <a:lnTo>
                    <a:pt x="30" y="84"/>
                  </a:lnTo>
                  <a:lnTo>
                    <a:pt x="20" y="73"/>
                  </a:lnTo>
                  <a:lnTo>
                    <a:pt x="0" y="63"/>
                  </a:lnTo>
                  <a:lnTo>
                    <a:pt x="0" y="21"/>
                  </a:lnTo>
                  <a:lnTo>
                    <a:pt x="20" y="1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73" name="Freeform 45"/>
            <p:cNvSpPr>
              <a:spLocks/>
            </p:cNvSpPr>
            <p:nvPr/>
          </p:nvSpPr>
          <p:spPr bwMode="auto">
            <a:xfrm>
              <a:off x="14026" y="1446"/>
              <a:ext cx="2030" cy="227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24" y="0"/>
                </a:cxn>
                <a:cxn ang="0">
                  <a:pos x="2010" y="535"/>
                </a:cxn>
                <a:cxn ang="0">
                  <a:pos x="1961" y="535"/>
                </a:cxn>
                <a:cxn ang="0">
                  <a:pos x="1892" y="399"/>
                </a:cxn>
                <a:cxn ang="0">
                  <a:pos x="1794" y="294"/>
                </a:cxn>
                <a:cxn ang="0">
                  <a:pos x="1687" y="210"/>
                </a:cxn>
                <a:cxn ang="0">
                  <a:pos x="1559" y="157"/>
                </a:cxn>
                <a:cxn ang="0">
                  <a:pos x="1432" y="126"/>
                </a:cxn>
                <a:cxn ang="0">
                  <a:pos x="1294" y="105"/>
                </a:cxn>
                <a:cxn ang="0">
                  <a:pos x="1177" y="94"/>
                </a:cxn>
                <a:cxn ang="0">
                  <a:pos x="235" y="94"/>
                </a:cxn>
                <a:cxn ang="0">
                  <a:pos x="932" y="1112"/>
                </a:cxn>
                <a:cxn ang="0">
                  <a:pos x="951" y="1133"/>
                </a:cxn>
                <a:cxn ang="0">
                  <a:pos x="951" y="1154"/>
                </a:cxn>
                <a:cxn ang="0">
                  <a:pos x="932" y="1175"/>
                </a:cxn>
                <a:cxn ang="0">
                  <a:pos x="196" y="2151"/>
                </a:cxn>
                <a:cxn ang="0">
                  <a:pos x="1108" y="2151"/>
                </a:cxn>
                <a:cxn ang="0">
                  <a:pos x="1275" y="2141"/>
                </a:cxn>
                <a:cxn ang="0">
                  <a:pos x="1412" y="2130"/>
                </a:cxn>
                <a:cxn ang="0">
                  <a:pos x="1500" y="2120"/>
                </a:cxn>
                <a:cxn ang="0">
                  <a:pos x="1569" y="2099"/>
                </a:cxn>
                <a:cxn ang="0">
                  <a:pos x="1598" y="2088"/>
                </a:cxn>
                <a:cxn ang="0">
                  <a:pos x="1726" y="2025"/>
                </a:cxn>
                <a:cxn ang="0">
                  <a:pos x="1843" y="1941"/>
                </a:cxn>
                <a:cxn ang="0">
                  <a:pos x="1922" y="1836"/>
                </a:cxn>
                <a:cxn ang="0">
                  <a:pos x="1981" y="1710"/>
                </a:cxn>
                <a:cxn ang="0">
                  <a:pos x="2030" y="1710"/>
                </a:cxn>
                <a:cxn ang="0">
                  <a:pos x="1843" y="2277"/>
                </a:cxn>
                <a:cxn ang="0">
                  <a:pos x="30" y="2277"/>
                </a:cxn>
                <a:cxn ang="0">
                  <a:pos x="20" y="2266"/>
                </a:cxn>
                <a:cxn ang="0">
                  <a:pos x="20" y="2245"/>
                </a:cxn>
                <a:cxn ang="0">
                  <a:pos x="39" y="2225"/>
                </a:cxn>
                <a:cxn ang="0">
                  <a:pos x="794" y="1217"/>
                </a:cxn>
                <a:cxn ang="0">
                  <a:pos x="775" y="1217"/>
                </a:cxn>
                <a:cxn ang="0">
                  <a:pos x="0" y="73"/>
                </a:cxn>
                <a:cxn ang="0">
                  <a:pos x="0" y="21"/>
                </a:cxn>
                <a:cxn ang="0">
                  <a:pos x="10" y="0"/>
                </a:cxn>
              </a:cxnLst>
              <a:rect l="0" t="0" r="r" b="b"/>
              <a:pathLst>
                <a:path w="2030" h="2277">
                  <a:moveTo>
                    <a:pt x="10" y="0"/>
                  </a:moveTo>
                  <a:lnTo>
                    <a:pt x="1824" y="0"/>
                  </a:lnTo>
                  <a:lnTo>
                    <a:pt x="2010" y="535"/>
                  </a:lnTo>
                  <a:lnTo>
                    <a:pt x="1961" y="535"/>
                  </a:lnTo>
                  <a:lnTo>
                    <a:pt x="1892" y="399"/>
                  </a:lnTo>
                  <a:lnTo>
                    <a:pt x="1794" y="294"/>
                  </a:lnTo>
                  <a:lnTo>
                    <a:pt x="1687" y="210"/>
                  </a:lnTo>
                  <a:lnTo>
                    <a:pt x="1559" y="157"/>
                  </a:lnTo>
                  <a:lnTo>
                    <a:pt x="1432" y="126"/>
                  </a:lnTo>
                  <a:lnTo>
                    <a:pt x="1294" y="105"/>
                  </a:lnTo>
                  <a:lnTo>
                    <a:pt x="1177" y="94"/>
                  </a:lnTo>
                  <a:lnTo>
                    <a:pt x="235" y="94"/>
                  </a:lnTo>
                  <a:lnTo>
                    <a:pt x="932" y="1112"/>
                  </a:lnTo>
                  <a:lnTo>
                    <a:pt x="951" y="1133"/>
                  </a:lnTo>
                  <a:lnTo>
                    <a:pt x="951" y="1154"/>
                  </a:lnTo>
                  <a:lnTo>
                    <a:pt x="932" y="1175"/>
                  </a:lnTo>
                  <a:lnTo>
                    <a:pt x="196" y="2151"/>
                  </a:lnTo>
                  <a:lnTo>
                    <a:pt x="1108" y="2151"/>
                  </a:lnTo>
                  <a:lnTo>
                    <a:pt x="1275" y="2141"/>
                  </a:lnTo>
                  <a:lnTo>
                    <a:pt x="1412" y="2130"/>
                  </a:lnTo>
                  <a:lnTo>
                    <a:pt x="1500" y="2120"/>
                  </a:lnTo>
                  <a:lnTo>
                    <a:pt x="1569" y="2099"/>
                  </a:lnTo>
                  <a:lnTo>
                    <a:pt x="1598" y="2088"/>
                  </a:lnTo>
                  <a:lnTo>
                    <a:pt x="1726" y="2025"/>
                  </a:lnTo>
                  <a:lnTo>
                    <a:pt x="1843" y="1941"/>
                  </a:lnTo>
                  <a:lnTo>
                    <a:pt x="1922" y="1836"/>
                  </a:lnTo>
                  <a:lnTo>
                    <a:pt x="1981" y="1710"/>
                  </a:lnTo>
                  <a:lnTo>
                    <a:pt x="2030" y="1710"/>
                  </a:lnTo>
                  <a:lnTo>
                    <a:pt x="1843" y="2277"/>
                  </a:lnTo>
                  <a:lnTo>
                    <a:pt x="30" y="2277"/>
                  </a:lnTo>
                  <a:lnTo>
                    <a:pt x="20" y="2266"/>
                  </a:lnTo>
                  <a:lnTo>
                    <a:pt x="20" y="2245"/>
                  </a:lnTo>
                  <a:lnTo>
                    <a:pt x="39" y="2225"/>
                  </a:lnTo>
                  <a:lnTo>
                    <a:pt x="794" y="1217"/>
                  </a:lnTo>
                  <a:lnTo>
                    <a:pt x="775" y="1217"/>
                  </a:lnTo>
                  <a:lnTo>
                    <a:pt x="0" y="73"/>
                  </a:lnTo>
                  <a:lnTo>
                    <a:pt x="0" y="2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74" name="Freeform 46"/>
            <p:cNvSpPr>
              <a:spLocks/>
            </p:cNvSpPr>
            <p:nvPr/>
          </p:nvSpPr>
          <p:spPr bwMode="auto">
            <a:xfrm>
              <a:off x="16242" y="3135"/>
              <a:ext cx="882" cy="1060"/>
            </a:xfrm>
            <a:custGeom>
              <a:avLst/>
              <a:gdLst/>
              <a:ahLst/>
              <a:cxnLst>
                <a:cxn ang="0">
                  <a:pos x="412" y="21"/>
                </a:cxn>
                <a:cxn ang="0">
                  <a:pos x="529" y="158"/>
                </a:cxn>
                <a:cxn ang="0">
                  <a:pos x="598" y="347"/>
                </a:cxn>
                <a:cxn ang="0">
                  <a:pos x="618" y="483"/>
                </a:cxn>
                <a:cxn ang="0">
                  <a:pos x="696" y="368"/>
                </a:cxn>
                <a:cxn ang="0">
                  <a:pos x="784" y="147"/>
                </a:cxn>
                <a:cxn ang="0">
                  <a:pos x="843" y="32"/>
                </a:cxn>
                <a:cxn ang="0">
                  <a:pos x="873" y="21"/>
                </a:cxn>
                <a:cxn ang="0">
                  <a:pos x="882" y="53"/>
                </a:cxn>
                <a:cxn ang="0">
                  <a:pos x="873" y="63"/>
                </a:cxn>
                <a:cxn ang="0">
                  <a:pos x="784" y="231"/>
                </a:cxn>
                <a:cxn ang="0">
                  <a:pos x="745" y="336"/>
                </a:cxn>
                <a:cxn ang="0">
                  <a:pos x="686" y="473"/>
                </a:cxn>
                <a:cxn ang="0">
                  <a:pos x="637" y="630"/>
                </a:cxn>
                <a:cxn ang="0">
                  <a:pos x="598" y="798"/>
                </a:cxn>
                <a:cxn ang="0">
                  <a:pos x="569" y="976"/>
                </a:cxn>
                <a:cxn ang="0">
                  <a:pos x="549" y="1039"/>
                </a:cxn>
                <a:cxn ang="0">
                  <a:pos x="510" y="1060"/>
                </a:cxn>
                <a:cxn ang="0">
                  <a:pos x="490" y="1029"/>
                </a:cxn>
                <a:cxn ang="0">
                  <a:pos x="500" y="966"/>
                </a:cxn>
                <a:cxn ang="0">
                  <a:pos x="539" y="777"/>
                </a:cxn>
                <a:cxn ang="0">
                  <a:pos x="569" y="661"/>
                </a:cxn>
                <a:cxn ang="0">
                  <a:pos x="579" y="473"/>
                </a:cxn>
                <a:cxn ang="0">
                  <a:pos x="529" y="284"/>
                </a:cxn>
                <a:cxn ang="0">
                  <a:pos x="412" y="158"/>
                </a:cxn>
                <a:cxn ang="0">
                  <a:pos x="226" y="147"/>
                </a:cxn>
                <a:cxn ang="0">
                  <a:pos x="98" y="221"/>
                </a:cxn>
                <a:cxn ang="0">
                  <a:pos x="49" y="305"/>
                </a:cxn>
                <a:cxn ang="0">
                  <a:pos x="10" y="315"/>
                </a:cxn>
                <a:cxn ang="0">
                  <a:pos x="0" y="294"/>
                </a:cxn>
                <a:cxn ang="0">
                  <a:pos x="39" y="179"/>
                </a:cxn>
                <a:cxn ang="0">
                  <a:pos x="157" y="53"/>
                </a:cxn>
                <a:cxn ang="0">
                  <a:pos x="314" y="0"/>
                </a:cxn>
              </a:cxnLst>
              <a:rect l="0" t="0" r="r" b="b"/>
              <a:pathLst>
                <a:path w="882" h="1060">
                  <a:moveTo>
                    <a:pt x="314" y="0"/>
                  </a:moveTo>
                  <a:lnTo>
                    <a:pt x="412" y="21"/>
                  </a:lnTo>
                  <a:lnTo>
                    <a:pt x="480" y="84"/>
                  </a:lnTo>
                  <a:lnTo>
                    <a:pt x="529" y="158"/>
                  </a:lnTo>
                  <a:lnTo>
                    <a:pt x="569" y="252"/>
                  </a:lnTo>
                  <a:lnTo>
                    <a:pt x="598" y="347"/>
                  </a:lnTo>
                  <a:lnTo>
                    <a:pt x="598" y="431"/>
                  </a:lnTo>
                  <a:lnTo>
                    <a:pt x="618" y="483"/>
                  </a:lnTo>
                  <a:lnTo>
                    <a:pt x="647" y="494"/>
                  </a:lnTo>
                  <a:lnTo>
                    <a:pt x="696" y="368"/>
                  </a:lnTo>
                  <a:lnTo>
                    <a:pt x="735" y="252"/>
                  </a:lnTo>
                  <a:lnTo>
                    <a:pt x="784" y="147"/>
                  </a:lnTo>
                  <a:lnTo>
                    <a:pt x="824" y="74"/>
                  </a:lnTo>
                  <a:lnTo>
                    <a:pt x="843" y="32"/>
                  </a:lnTo>
                  <a:lnTo>
                    <a:pt x="843" y="21"/>
                  </a:lnTo>
                  <a:lnTo>
                    <a:pt x="873" y="21"/>
                  </a:lnTo>
                  <a:lnTo>
                    <a:pt x="882" y="32"/>
                  </a:lnTo>
                  <a:lnTo>
                    <a:pt x="882" y="53"/>
                  </a:lnTo>
                  <a:lnTo>
                    <a:pt x="873" y="53"/>
                  </a:lnTo>
                  <a:lnTo>
                    <a:pt x="873" y="63"/>
                  </a:lnTo>
                  <a:lnTo>
                    <a:pt x="824" y="158"/>
                  </a:lnTo>
                  <a:lnTo>
                    <a:pt x="784" y="231"/>
                  </a:lnTo>
                  <a:lnTo>
                    <a:pt x="765" y="294"/>
                  </a:lnTo>
                  <a:lnTo>
                    <a:pt x="745" y="336"/>
                  </a:lnTo>
                  <a:lnTo>
                    <a:pt x="726" y="399"/>
                  </a:lnTo>
                  <a:lnTo>
                    <a:pt x="686" y="473"/>
                  </a:lnTo>
                  <a:lnTo>
                    <a:pt x="657" y="556"/>
                  </a:lnTo>
                  <a:lnTo>
                    <a:pt x="637" y="630"/>
                  </a:lnTo>
                  <a:lnTo>
                    <a:pt x="627" y="682"/>
                  </a:lnTo>
                  <a:lnTo>
                    <a:pt x="598" y="798"/>
                  </a:lnTo>
                  <a:lnTo>
                    <a:pt x="588" y="903"/>
                  </a:lnTo>
                  <a:lnTo>
                    <a:pt x="569" y="976"/>
                  </a:lnTo>
                  <a:lnTo>
                    <a:pt x="559" y="1018"/>
                  </a:lnTo>
                  <a:lnTo>
                    <a:pt x="549" y="1039"/>
                  </a:lnTo>
                  <a:lnTo>
                    <a:pt x="529" y="1060"/>
                  </a:lnTo>
                  <a:lnTo>
                    <a:pt x="510" y="1060"/>
                  </a:lnTo>
                  <a:lnTo>
                    <a:pt x="500" y="1050"/>
                  </a:lnTo>
                  <a:lnTo>
                    <a:pt x="490" y="1029"/>
                  </a:lnTo>
                  <a:lnTo>
                    <a:pt x="490" y="1018"/>
                  </a:lnTo>
                  <a:lnTo>
                    <a:pt x="500" y="966"/>
                  </a:lnTo>
                  <a:lnTo>
                    <a:pt x="520" y="882"/>
                  </a:lnTo>
                  <a:lnTo>
                    <a:pt x="539" y="777"/>
                  </a:lnTo>
                  <a:lnTo>
                    <a:pt x="569" y="672"/>
                  </a:lnTo>
                  <a:lnTo>
                    <a:pt x="569" y="661"/>
                  </a:lnTo>
                  <a:lnTo>
                    <a:pt x="579" y="651"/>
                  </a:lnTo>
                  <a:lnTo>
                    <a:pt x="579" y="473"/>
                  </a:lnTo>
                  <a:lnTo>
                    <a:pt x="559" y="378"/>
                  </a:lnTo>
                  <a:lnTo>
                    <a:pt x="529" y="284"/>
                  </a:lnTo>
                  <a:lnTo>
                    <a:pt x="480" y="210"/>
                  </a:lnTo>
                  <a:lnTo>
                    <a:pt x="412" y="158"/>
                  </a:lnTo>
                  <a:lnTo>
                    <a:pt x="304" y="137"/>
                  </a:lnTo>
                  <a:lnTo>
                    <a:pt x="226" y="147"/>
                  </a:lnTo>
                  <a:lnTo>
                    <a:pt x="157" y="179"/>
                  </a:lnTo>
                  <a:lnTo>
                    <a:pt x="98" y="221"/>
                  </a:lnTo>
                  <a:lnTo>
                    <a:pt x="59" y="284"/>
                  </a:lnTo>
                  <a:lnTo>
                    <a:pt x="49" y="305"/>
                  </a:lnTo>
                  <a:lnTo>
                    <a:pt x="49" y="315"/>
                  </a:lnTo>
                  <a:lnTo>
                    <a:pt x="10" y="315"/>
                  </a:lnTo>
                  <a:lnTo>
                    <a:pt x="0" y="305"/>
                  </a:lnTo>
                  <a:lnTo>
                    <a:pt x="0" y="294"/>
                  </a:lnTo>
                  <a:lnTo>
                    <a:pt x="10" y="252"/>
                  </a:lnTo>
                  <a:lnTo>
                    <a:pt x="39" y="179"/>
                  </a:lnTo>
                  <a:lnTo>
                    <a:pt x="108" y="95"/>
                  </a:lnTo>
                  <a:lnTo>
                    <a:pt x="157" y="53"/>
                  </a:lnTo>
                  <a:lnTo>
                    <a:pt x="226" y="11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75" name="Rectangle 47"/>
            <p:cNvSpPr>
              <a:spLocks noChangeArrowheads="1"/>
            </p:cNvSpPr>
            <p:nvPr/>
          </p:nvSpPr>
          <p:spPr bwMode="auto">
            <a:xfrm>
              <a:off x="17595" y="1268"/>
              <a:ext cx="1539" cy="10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76" name="Freeform 48"/>
            <p:cNvSpPr>
              <a:spLocks/>
            </p:cNvSpPr>
            <p:nvPr/>
          </p:nvSpPr>
          <p:spPr bwMode="auto">
            <a:xfrm>
              <a:off x="17732" y="1540"/>
              <a:ext cx="1344" cy="1616"/>
            </a:xfrm>
            <a:custGeom>
              <a:avLst/>
              <a:gdLst/>
              <a:ahLst/>
              <a:cxnLst>
                <a:cxn ang="0">
                  <a:pos x="844" y="21"/>
                </a:cxn>
                <a:cxn ang="0">
                  <a:pos x="1128" y="168"/>
                </a:cxn>
                <a:cxn ang="0">
                  <a:pos x="1295" y="420"/>
                </a:cxn>
                <a:cxn ang="0">
                  <a:pos x="1295" y="703"/>
                </a:cxn>
                <a:cxn ang="0">
                  <a:pos x="1196" y="945"/>
                </a:cxn>
                <a:cxn ang="0">
                  <a:pos x="1010" y="1270"/>
                </a:cxn>
                <a:cxn ang="0">
                  <a:pos x="1187" y="1459"/>
                </a:cxn>
                <a:cxn ang="0">
                  <a:pos x="1226" y="1448"/>
                </a:cxn>
                <a:cxn ang="0">
                  <a:pos x="1246" y="1406"/>
                </a:cxn>
                <a:cxn ang="0">
                  <a:pos x="1334" y="1239"/>
                </a:cxn>
                <a:cxn ang="0">
                  <a:pos x="1275" y="1616"/>
                </a:cxn>
                <a:cxn ang="0">
                  <a:pos x="883" y="1595"/>
                </a:cxn>
                <a:cxn ang="0">
                  <a:pos x="893" y="1448"/>
                </a:cxn>
                <a:cxn ang="0">
                  <a:pos x="981" y="1113"/>
                </a:cxn>
                <a:cxn ang="0">
                  <a:pos x="1079" y="745"/>
                </a:cxn>
                <a:cxn ang="0">
                  <a:pos x="1079" y="410"/>
                </a:cxn>
                <a:cxn ang="0">
                  <a:pos x="961" y="179"/>
                </a:cxn>
                <a:cxn ang="0">
                  <a:pos x="775" y="63"/>
                </a:cxn>
                <a:cxn ang="0">
                  <a:pos x="569" y="63"/>
                </a:cxn>
                <a:cxn ang="0">
                  <a:pos x="383" y="179"/>
                </a:cxn>
                <a:cxn ang="0">
                  <a:pos x="255" y="410"/>
                </a:cxn>
                <a:cxn ang="0">
                  <a:pos x="255" y="745"/>
                </a:cxn>
                <a:cxn ang="0">
                  <a:pos x="343" y="1060"/>
                </a:cxn>
                <a:cxn ang="0">
                  <a:pos x="422" y="1302"/>
                </a:cxn>
                <a:cxn ang="0">
                  <a:pos x="461" y="1564"/>
                </a:cxn>
                <a:cxn ang="0">
                  <a:pos x="451" y="1606"/>
                </a:cxn>
                <a:cxn ang="0">
                  <a:pos x="0" y="1239"/>
                </a:cxn>
                <a:cxn ang="0">
                  <a:pos x="89" y="1406"/>
                </a:cxn>
                <a:cxn ang="0">
                  <a:pos x="118" y="1448"/>
                </a:cxn>
                <a:cxn ang="0">
                  <a:pos x="392" y="1459"/>
                </a:cxn>
                <a:cxn ang="0">
                  <a:pos x="294" y="1197"/>
                </a:cxn>
                <a:cxn ang="0">
                  <a:pos x="118" y="903"/>
                </a:cxn>
                <a:cxn ang="0">
                  <a:pos x="20" y="567"/>
                </a:cxn>
                <a:cxn ang="0">
                  <a:pos x="108" y="284"/>
                </a:cxn>
                <a:cxn ang="0">
                  <a:pos x="334" y="84"/>
                </a:cxn>
                <a:cxn ang="0">
                  <a:pos x="667" y="0"/>
                </a:cxn>
              </a:cxnLst>
              <a:rect l="0" t="0" r="r" b="b"/>
              <a:pathLst>
                <a:path w="1344" h="1616">
                  <a:moveTo>
                    <a:pt x="667" y="0"/>
                  </a:moveTo>
                  <a:lnTo>
                    <a:pt x="844" y="21"/>
                  </a:lnTo>
                  <a:lnTo>
                    <a:pt x="1000" y="74"/>
                  </a:lnTo>
                  <a:lnTo>
                    <a:pt x="1128" y="168"/>
                  </a:lnTo>
                  <a:lnTo>
                    <a:pt x="1226" y="284"/>
                  </a:lnTo>
                  <a:lnTo>
                    <a:pt x="1295" y="420"/>
                  </a:lnTo>
                  <a:lnTo>
                    <a:pt x="1314" y="567"/>
                  </a:lnTo>
                  <a:lnTo>
                    <a:pt x="1295" y="703"/>
                  </a:lnTo>
                  <a:lnTo>
                    <a:pt x="1255" y="829"/>
                  </a:lnTo>
                  <a:lnTo>
                    <a:pt x="1196" y="945"/>
                  </a:lnTo>
                  <a:lnTo>
                    <a:pt x="1128" y="1071"/>
                  </a:lnTo>
                  <a:lnTo>
                    <a:pt x="1010" y="1270"/>
                  </a:lnTo>
                  <a:lnTo>
                    <a:pt x="942" y="1459"/>
                  </a:lnTo>
                  <a:lnTo>
                    <a:pt x="1187" y="1459"/>
                  </a:lnTo>
                  <a:lnTo>
                    <a:pt x="1206" y="1448"/>
                  </a:lnTo>
                  <a:lnTo>
                    <a:pt x="1226" y="1448"/>
                  </a:lnTo>
                  <a:lnTo>
                    <a:pt x="1246" y="1427"/>
                  </a:lnTo>
                  <a:lnTo>
                    <a:pt x="1246" y="1406"/>
                  </a:lnTo>
                  <a:lnTo>
                    <a:pt x="1285" y="1239"/>
                  </a:lnTo>
                  <a:lnTo>
                    <a:pt x="1334" y="1239"/>
                  </a:lnTo>
                  <a:lnTo>
                    <a:pt x="1344" y="1249"/>
                  </a:lnTo>
                  <a:lnTo>
                    <a:pt x="1275" y="1616"/>
                  </a:lnTo>
                  <a:lnTo>
                    <a:pt x="893" y="1616"/>
                  </a:lnTo>
                  <a:lnTo>
                    <a:pt x="883" y="1595"/>
                  </a:lnTo>
                  <a:lnTo>
                    <a:pt x="883" y="1574"/>
                  </a:lnTo>
                  <a:lnTo>
                    <a:pt x="893" y="1448"/>
                  </a:lnTo>
                  <a:lnTo>
                    <a:pt x="951" y="1197"/>
                  </a:lnTo>
                  <a:lnTo>
                    <a:pt x="981" y="1113"/>
                  </a:lnTo>
                  <a:lnTo>
                    <a:pt x="1040" y="924"/>
                  </a:lnTo>
                  <a:lnTo>
                    <a:pt x="1079" y="745"/>
                  </a:lnTo>
                  <a:lnTo>
                    <a:pt x="1098" y="578"/>
                  </a:lnTo>
                  <a:lnTo>
                    <a:pt x="1079" y="410"/>
                  </a:lnTo>
                  <a:lnTo>
                    <a:pt x="1030" y="284"/>
                  </a:lnTo>
                  <a:lnTo>
                    <a:pt x="961" y="179"/>
                  </a:lnTo>
                  <a:lnTo>
                    <a:pt x="873" y="105"/>
                  </a:lnTo>
                  <a:lnTo>
                    <a:pt x="775" y="63"/>
                  </a:lnTo>
                  <a:lnTo>
                    <a:pt x="667" y="53"/>
                  </a:lnTo>
                  <a:lnTo>
                    <a:pt x="569" y="63"/>
                  </a:lnTo>
                  <a:lnTo>
                    <a:pt x="471" y="105"/>
                  </a:lnTo>
                  <a:lnTo>
                    <a:pt x="383" y="179"/>
                  </a:lnTo>
                  <a:lnTo>
                    <a:pt x="304" y="273"/>
                  </a:lnTo>
                  <a:lnTo>
                    <a:pt x="255" y="410"/>
                  </a:lnTo>
                  <a:lnTo>
                    <a:pt x="236" y="578"/>
                  </a:lnTo>
                  <a:lnTo>
                    <a:pt x="255" y="745"/>
                  </a:lnTo>
                  <a:lnTo>
                    <a:pt x="294" y="913"/>
                  </a:lnTo>
                  <a:lnTo>
                    <a:pt x="343" y="1060"/>
                  </a:lnTo>
                  <a:lnTo>
                    <a:pt x="383" y="1176"/>
                  </a:lnTo>
                  <a:lnTo>
                    <a:pt x="422" y="1302"/>
                  </a:lnTo>
                  <a:lnTo>
                    <a:pt x="451" y="1438"/>
                  </a:lnTo>
                  <a:lnTo>
                    <a:pt x="461" y="1564"/>
                  </a:lnTo>
                  <a:lnTo>
                    <a:pt x="461" y="1585"/>
                  </a:lnTo>
                  <a:lnTo>
                    <a:pt x="451" y="1606"/>
                  </a:lnTo>
                  <a:lnTo>
                    <a:pt x="69" y="1606"/>
                  </a:lnTo>
                  <a:lnTo>
                    <a:pt x="0" y="1239"/>
                  </a:lnTo>
                  <a:lnTo>
                    <a:pt x="49" y="1239"/>
                  </a:lnTo>
                  <a:lnTo>
                    <a:pt x="89" y="1406"/>
                  </a:lnTo>
                  <a:lnTo>
                    <a:pt x="89" y="1417"/>
                  </a:lnTo>
                  <a:lnTo>
                    <a:pt x="118" y="1448"/>
                  </a:lnTo>
                  <a:lnTo>
                    <a:pt x="147" y="1459"/>
                  </a:lnTo>
                  <a:lnTo>
                    <a:pt x="392" y="1459"/>
                  </a:lnTo>
                  <a:lnTo>
                    <a:pt x="353" y="1333"/>
                  </a:lnTo>
                  <a:lnTo>
                    <a:pt x="294" y="1197"/>
                  </a:lnTo>
                  <a:lnTo>
                    <a:pt x="206" y="1071"/>
                  </a:lnTo>
                  <a:lnTo>
                    <a:pt x="118" y="903"/>
                  </a:lnTo>
                  <a:lnTo>
                    <a:pt x="49" y="735"/>
                  </a:lnTo>
                  <a:lnTo>
                    <a:pt x="20" y="567"/>
                  </a:lnTo>
                  <a:lnTo>
                    <a:pt x="40" y="420"/>
                  </a:lnTo>
                  <a:lnTo>
                    <a:pt x="108" y="284"/>
                  </a:lnTo>
                  <a:lnTo>
                    <a:pt x="206" y="168"/>
                  </a:lnTo>
                  <a:lnTo>
                    <a:pt x="334" y="84"/>
                  </a:lnTo>
                  <a:lnTo>
                    <a:pt x="491" y="21"/>
                  </a:lnTo>
                  <a:lnTo>
                    <a:pt x="6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77" name="Rectangle 49"/>
            <p:cNvSpPr>
              <a:spLocks noChangeArrowheads="1"/>
            </p:cNvSpPr>
            <p:nvPr/>
          </p:nvSpPr>
          <p:spPr bwMode="auto">
            <a:xfrm>
              <a:off x="17595" y="3335"/>
              <a:ext cx="1539" cy="10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78" name="Freeform 50"/>
            <p:cNvSpPr>
              <a:spLocks/>
            </p:cNvSpPr>
            <p:nvPr/>
          </p:nvSpPr>
          <p:spPr bwMode="auto">
            <a:xfrm>
              <a:off x="19389" y="1446"/>
              <a:ext cx="491" cy="2277"/>
            </a:xfrm>
            <a:custGeom>
              <a:avLst/>
              <a:gdLst/>
              <a:ahLst/>
              <a:cxnLst>
                <a:cxn ang="0">
                  <a:pos x="471" y="0"/>
                </a:cxn>
                <a:cxn ang="0">
                  <a:pos x="481" y="0"/>
                </a:cxn>
                <a:cxn ang="0">
                  <a:pos x="491" y="10"/>
                </a:cxn>
                <a:cxn ang="0">
                  <a:pos x="491" y="31"/>
                </a:cxn>
                <a:cxn ang="0">
                  <a:pos x="481" y="42"/>
                </a:cxn>
                <a:cxn ang="0">
                  <a:pos x="461" y="52"/>
                </a:cxn>
                <a:cxn ang="0">
                  <a:pos x="324" y="241"/>
                </a:cxn>
                <a:cxn ang="0">
                  <a:pos x="226" y="441"/>
                </a:cxn>
                <a:cxn ang="0">
                  <a:pos x="167" y="661"/>
                </a:cxn>
                <a:cxn ang="0">
                  <a:pos x="128" y="892"/>
                </a:cxn>
                <a:cxn ang="0">
                  <a:pos x="118" y="1133"/>
                </a:cxn>
                <a:cxn ang="0">
                  <a:pos x="128" y="1354"/>
                </a:cxn>
                <a:cxn ang="0">
                  <a:pos x="157" y="1574"/>
                </a:cxn>
                <a:cxn ang="0">
                  <a:pos x="216" y="1805"/>
                </a:cxn>
                <a:cxn ang="0">
                  <a:pos x="314" y="2015"/>
                </a:cxn>
                <a:cxn ang="0">
                  <a:pos x="451" y="2204"/>
                </a:cxn>
                <a:cxn ang="0">
                  <a:pos x="491" y="2245"/>
                </a:cxn>
                <a:cxn ang="0">
                  <a:pos x="491" y="2256"/>
                </a:cxn>
                <a:cxn ang="0">
                  <a:pos x="471" y="2277"/>
                </a:cxn>
                <a:cxn ang="0">
                  <a:pos x="442" y="2256"/>
                </a:cxn>
                <a:cxn ang="0">
                  <a:pos x="383" y="2204"/>
                </a:cxn>
                <a:cxn ang="0">
                  <a:pos x="304" y="2120"/>
                </a:cxn>
                <a:cxn ang="0">
                  <a:pos x="216" y="2004"/>
                </a:cxn>
                <a:cxn ang="0">
                  <a:pos x="138" y="1847"/>
                </a:cxn>
                <a:cxn ang="0">
                  <a:pos x="49" y="1584"/>
                </a:cxn>
                <a:cxn ang="0">
                  <a:pos x="10" y="1343"/>
                </a:cxn>
                <a:cxn ang="0">
                  <a:pos x="0" y="1133"/>
                </a:cxn>
                <a:cxn ang="0">
                  <a:pos x="10" y="923"/>
                </a:cxn>
                <a:cxn ang="0">
                  <a:pos x="49" y="692"/>
                </a:cxn>
                <a:cxn ang="0">
                  <a:pos x="138" y="441"/>
                </a:cxn>
                <a:cxn ang="0">
                  <a:pos x="216" y="283"/>
                </a:cxn>
                <a:cxn ang="0">
                  <a:pos x="304" y="168"/>
                </a:cxn>
                <a:cxn ang="0">
                  <a:pos x="383" y="73"/>
                </a:cxn>
                <a:cxn ang="0">
                  <a:pos x="442" y="21"/>
                </a:cxn>
                <a:cxn ang="0">
                  <a:pos x="471" y="0"/>
                </a:cxn>
              </a:cxnLst>
              <a:rect l="0" t="0" r="r" b="b"/>
              <a:pathLst>
                <a:path w="491" h="2277">
                  <a:moveTo>
                    <a:pt x="471" y="0"/>
                  </a:moveTo>
                  <a:lnTo>
                    <a:pt x="481" y="0"/>
                  </a:lnTo>
                  <a:lnTo>
                    <a:pt x="491" y="10"/>
                  </a:lnTo>
                  <a:lnTo>
                    <a:pt x="491" y="31"/>
                  </a:lnTo>
                  <a:lnTo>
                    <a:pt x="481" y="42"/>
                  </a:lnTo>
                  <a:lnTo>
                    <a:pt x="461" y="52"/>
                  </a:lnTo>
                  <a:lnTo>
                    <a:pt x="324" y="241"/>
                  </a:lnTo>
                  <a:lnTo>
                    <a:pt x="226" y="441"/>
                  </a:lnTo>
                  <a:lnTo>
                    <a:pt x="167" y="661"/>
                  </a:lnTo>
                  <a:lnTo>
                    <a:pt x="128" y="892"/>
                  </a:lnTo>
                  <a:lnTo>
                    <a:pt x="118" y="1133"/>
                  </a:lnTo>
                  <a:lnTo>
                    <a:pt x="128" y="1354"/>
                  </a:lnTo>
                  <a:lnTo>
                    <a:pt x="157" y="1574"/>
                  </a:lnTo>
                  <a:lnTo>
                    <a:pt x="216" y="1805"/>
                  </a:lnTo>
                  <a:lnTo>
                    <a:pt x="314" y="2015"/>
                  </a:lnTo>
                  <a:lnTo>
                    <a:pt x="451" y="2204"/>
                  </a:lnTo>
                  <a:lnTo>
                    <a:pt x="491" y="2245"/>
                  </a:lnTo>
                  <a:lnTo>
                    <a:pt x="491" y="2256"/>
                  </a:lnTo>
                  <a:lnTo>
                    <a:pt x="471" y="2277"/>
                  </a:lnTo>
                  <a:lnTo>
                    <a:pt x="442" y="2256"/>
                  </a:lnTo>
                  <a:lnTo>
                    <a:pt x="383" y="2204"/>
                  </a:lnTo>
                  <a:lnTo>
                    <a:pt x="304" y="2120"/>
                  </a:lnTo>
                  <a:lnTo>
                    <a:pt x="216" y="2004"/>
                  </a:lnTo>
                  <a:lnTo>
                    <a:pt x="138" y="1847"/>
                  </a:lnTo>
                  <a:lnTo>
                    <a:pt x="49" y="1584"/>
                  </a:lnTo>
                  <a:lnTo>
                    <a:pt x="10" y="1343"/>
                  </a:lnTo>
                  <a:lnTo>
                    <a:pt x="0" y="1133"/>
                  </a:lnTo>
                  <a:lnTo>
                    <a:pt x="10" y="923"/>
                  </a:lnTo>
                  <a:lnTo>
                    <a:pt x="49" y="692"/>
                  </a:lnTo>
                  <a:lnTo>
                    <a:pt x="138" y="441"/>
                  </a:lnTo>
                  <a:lnTo>
                    <a:pt x="216" y="283"/>
                  </a:lnTo>
                  <a:lnTo>
                    <a:pt x="304" y="168"/>
                  </a:lnTo>
                  <a:lnTo>
                    <a:pt x="383" y="73"/>
                  </a:lnTo>
                  <a:lnTo>
                    <a:pt x="442" y="21"/>
                  </a:lnTo>
                  <a:lnTo>
                    <a:pt x="4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79" name="Freeform 51"/>
            <p:cNvSpPr>
              <a:spLocks/>
            </p:cNvSpPr>
            <p:nvPr/>
          </p:nvSpPr>
          <p:spPr bwMode="auto">
            <a:xfrm>
              <a:off x="20085" y="1603"/>
              <a:ext cx="1295" cy="1532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471" y="0"/>
                </a:cxn>
                <a:cxn ang="0">
                  <a:pos x="579" y="11"/>
                </a:cxn>
                <a:cxn ang="0">
                  <a:pos x="736" y="11"/>
                </a:cxn>
                <a:cxn ang="0">
                  <a:pos x="824" y="0"/>
                </a:cxn>
                <a:cxn ang="0">
                  <a:pos x="1001" y="0"/>
                </a:cxn>
                <a:cxn ang="0">
                  <a:pos x="1010" y="11"/>
                </a:cxn>
                <a:cxn ang="0">
                  <a:pos x="1010" y="42"/>
                </a:cxn>
                <a:cxn ang="0">
                  <a:pos x="1001" y="53"/>
                </a:cxn>
                <a:cxn ang="0">
                  <a:pos x="981" y="63"/>
                </a:cxn>
                <a:cxn ang="0">
                  <a:pos x="814" y="63"/>
                </a:cxn>
                <a:cxn ang="0">
                  <a:pos x="755" y="84"/>
                </a:cxn>
                <a:cxn ang="0">
                  <a:pos x="726" y="116"/>
                </a:cxn>
                <a:cxn ang="0">
                  <a:pos x="706" y="168"/>
                </a:cxn>
                <a:cxn ang="0">
                  <a:pos x="716" y="158"/>
                </a:cxn>
                <a:cxn ang="0">
                  <a:pos x="432" y="1385"/>
                </a:cxn>
                <a:cxn ang="0">
                  <a:pos x="422" y="1406"/>
                </a:cxn>
                <a:cxn ang="0">
                  <a:pos x="422" y="1448"/>
                </a:cxn>
                <a:cxn ang="0">
                  <a:pos x="432" y="1459"/>
                </a:cxn>
                <a:cxn ang="0">
                  <a:pos x="697" y="1459"/>
                </a:cxn>
                <a:cxn ang="0">
                  <a:pos x="844" y="1448"/>
                </a:cxn>
                <a:cxn ang="0">
                  <a:pos x="952" y="1406"/>
                </a:cxn>
                <a:cxn ang="0">
                  <a:pos x="1040" y="1343"/>
                </a:cxn>
                <a:cxn ang="0">
                  <a:pos x="1108" y="1259"/>
                </a:cxn>
                <a:cxn ang="0">
                  <a:pos x="1157" y="1176"/>
                </a:cxn>
                <a:cxn ang="0">
                  <a:pos x="1236" y="987"/>
                </a:cxn>
                <a:cxn ang="0">
                  <a:pos x="1246" y="966"/>
                </a:cxn>
                <a:cxn ang="0">
                  <a:pos x="1265" y="945"/>
                </a:cxn>
                <a:cxn ang="0">
                  <a:pos x="1285" y="945"/>
                </a:cxn>
                <a:cxn ang="0">
                  <a:pos x="1295" y="955"/>
                </a:cxn>
                <a:cxn ang="0">
                  <a:pos x="1295" y="976"/>
                </a:cxn>
                <a:cxn ang="0">
                  <a:pos x="1285" y="997"/>
                </a:cxn>
                <a:cxn ang="0">
                  <a:pos x="1118" y="1490"/>
                </a:cxn>
                <a:cxn ang="0">
                  <a:pos x="1108" y="1511"/>
                </a:cxn>
                <a:cxn ang="0">
                  <a:pos x="1089" y="1532"/>
                </a:cxn>
                <a:cxn ang="0">
                  <a:pos x="20" y="1532"/>
                </a:cxn>
                <a:cxn ang="0">
                  <a:pos x="0" y="1522"/>
                </a:cxn>
                <a:cxn ang="0">
                  <a:pos x="0" y="1490"/>
                </a:cxn>
                <a:cxn ang="0">
                  <a:pos x="20" y="1469"/>
                </a:cxn>
                <a:cxn ang="0">
                  <a:pos x="157" y="1469"/>
                </a:cxn>
                <a:cxn ang="0">
                  <a:pos x="216" y="1448"/>
                </a:cxn>
                <a:cxn ang="0">
                  <a:pos x="236" y="1417"/>
                </a:cxn>
                <a:cxn ang="0">
                  <a:pos x="255" y="1364"/>
                </a:cxn>
                <a:cxn ang="0">
                  <a:pos x="540" y="147"/>
                </a:cxn>
                <a:cxn ang="0">
                  <a:pos x="550" y="126"/>
                </a:cxn>
                <a:cxn ang="0">
                  <a:pos x="550" y="95"/>
                </a:cxn>
                <a:cxn ang="0">
                  <a:pos x="540" y="84"/>
                </a:cxn>
                <a:cxn ang="0">
                  <a:pos x="520" y="74"/>
                </a:cxn>
                <a:cxn ang="0">
                  <a:pos x="491" y="74"/>
                </a:cxn>
                <a:cxn ang="0">
                  <a:pos x="461" y="63"/>
                </a:cxn>
                <a:cxn ang="0">
                  <a:pos x="363" y="63"/>
                </a:cxn>
                <a:cxn ang="0">
                  <a:pos x="344" y="53"/>
                </a:cxn>
                <a:cxn ang="0">
                  <a:pos x="344" y="21"/>
                </a:cxn>
                <a:cxn ang="0">
                  <a:pos x="363" y="0"/>
                </a:cxn>
              </a:cxnLst>
              <a:rect l="0" t="0" r="r" b="b"/>
              <a:pathLst>
                <a:path w="1295" h="1532">
                  <a:moveTo>
                    <a:pt x="363" y="0"/>
                  </a:moveTo>
                  <a:lnTo>
                    <a:pt x="471" y="0"/>
                  </a:lnTo>
                  <a:lnTo>
                    <a:pt x="579" y="11"/>
                  </a:lnTo>
                  <a:lnTo>
                    <a:pt x="736" y="11"/>
                  </a:lnTo>
                  <a:lnTo>
                    <a:pt x="824" y="0"/>
                  </a:lnTo>
                  <a:lnTo>
                    <a:pt x="1001" y="0"/>
                  </a:lnTo>
                  <a:lnTo>
                    <a:pt x="1010" y="11"/>
                  </a:lnTo>
                  <a:lnTo>
                    <a:pt x="1010" y="42"/>
                  </a:lnTo>
                  <a:lnTo>
                    <a:pt x="1001" y="53"/>
                  </a:lnTo>
                  <a:lnTo>
                    <a:pt x="981" y="63"/>
                  </a:lnTo>
                  <a:lnTo>
                    <a:pt x="814" y="63"/>
                  </a:lnTo>
                  <a:lnTo>
                    <a:pt x="755" y="84"/>
                  </a:lnTo>
                  <a:lnTo>
                    <a:pt x="726" y="116"/>
                  </a:lnTo>
                  <a:lnTo>
                    <a:pt x="706" y="168"/>
                  </a:lnTo>
                  <a:lnTo>
                    <a:pt x="716" y="158"/>
                  </a:lnTo>
                  <a:lnTo>
                    <a:pt x="432" y="1385"/>
                  </a:lnTo>
                  <a:lnTo>
                    <a:pt x="422" y="1406"/>
                  </a:lnTo>
                  <a:lnTo>
                    <a:pt x="422" y="1448"/>
                  </a:lnTo>
                  <a:lnTo>
                    <a:pt x="432" y="1459"/>
                  </a:lnTo>
                  <a:lnTo>
                    <a:pt x="697" y="1459"/>
                  </a:lnTo>
                  <a:lnTo>
                    <a:pt x="844" y="1448"/>
                  </a:lnTo>
                  <a:lnTo>
                    <a:pt x="952" y="1406"/>
                  </a:lnTo>
                  <a:lnTo>
                    <a:pt x="1040" y="1343"/>
                  </a:lnTo>
                  <a:lnTo>
                    <a:pt x="1108" y="1259"/>
                  </a:lnTo>
                  <a:lnTo>
                    <a:pt x="1157" y="1176"/>
                  </a:lnTo>
                  <a:lnTo>
                    <a:pt x="1236" y="987"/>
                  </a:lnTo>
                  <a:lnTo>
                    <a:pt x="1246" y="966"/>
                  </a:lnTo>
                  <a:lnTo>
                    <a:pt x="1265" y="945"/>
                  </a:lnTo>
                  <a:lnTo>
                    <a:pt x="1285" y="945"/>
                  </a:lnTo>
                  <a:lnTo>
                    <a:pt x="1295" y="955"/>
                  </a:lnTo>
                  <a:lnTo>
                    <a:pt x="1295" y="976"/>
                  </a:lnTo>
                  <a:lnTo>
                    <a:pt x="1285" y="997"/>
                  </a:lnTo>
                  <a:lnTo>
                    <a:pt x="1118" y="1490"/>
                  </a:lnTo>
                  <a:lnTo>
                    <a:pt x="1108" y="1511"/>
                  </a:lnTo>
                  <a:lnTo>
                    <a:pt x="1089" y="1532"/>
                  </a:lnTo>
                  <a:lnTo>
                    <a:pt x="20" y="1532"/>
                  </a:lnTo>
                  <a:lnTo>
                    <a:pt x="0" y="1522"/>
                  </a:lnTo>
                  <a:lnTo>
                    <a:pt x="0" y="1490"/>
                  </a:lnTo>
                  <a:lnTo>
                    <a:pt x="20" y="1469"/>
                  </a:lnTo>
                  <a:lnTo>
                    <a:pt x="157" y="1469"/>
                  </a:lnTo>
                  <a:lnTo>
                    <a:pt x="216" y="1448"/>
                  </a:lnTo>
                  <a:lnTo>
                    <a:pt x="236" y="1417"/>
                  </a:lnTo>
                  <a:lnTo>
                    <a:pt x="255" y="1364"/>
                  </a:lnTo>
                  <a:lnTo>
                    <a:pt x="540" y="147"/>
                  </a:lnTo>
                  <a:lnTo>
                    <a:pt x="550" y="126"/>
                  </a:lnTo>
                  <a:lnTo>
                    <a:pt x="550" y="95"/>
                  </a:lnTo>
                  <a:lnTo>
                    <a:pt x="540" y="84"/>
                  </a:lnTo>
                  <a:lnTo>
                    <a:pt x="520" y="74"/>
                  </a:lnTo>
                  <a:lnTo>
                    <a:pt x="491" y="74"/>
                  </a:lnTo>
                  <a:lnTo>
                    <a:pt x="461" y="63"/>
                  </a:lnTo>
                  <a:lnTo>
                    <a:pt x="363" y="63"/>
                  </a:lnTo>
                  <a:lnTo>
                    <a:pt x="344" y="53"/>
                  </a:lnTo>
                  <a:lnTo>
                    <a:pt x="344" y="21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80" name="Freeform 52"/>
            <p:cNvSpPr>
              <a:spLocks noEditPoints="1"/>
            </p:cNvSpPr>
            <p:nvPr/>
          </p:nvSpPr>
          <p:spPr bwMode="auto">
            <a:xfrm>
              <a:off x="21546" y="2359"/>
              <a:ext cx="696" cy="1458"/>
            </a:xfrm>
            <a:custGeom>
              <a:avLst/>
              <a:gdLst/>
              <a:ahLst/>
              <a:cxnLst>
                <a:cxn ang="0">
                  <a:pos x="500" y="178"/>
                </a:cxn>
                <a:cxn ang="0">
                  <a:pos x="628" y="189"/>
                </a:cxn>
                <a:cxn ang="0">
                  <a:pos x="628" y="168"/>
                </a:cxn>
                <a:cxn ang="0">
                  <a:pos x="432" y="0"/>
                </a:cxn>
                <a:cxn ang="0">
                  <a:pos x="461" y="21"/>
                </a:cxn>
                <a:cxn ang="0">
                  <a:pos x="451" y="63"/>
                </a:cxn>
                <a:cxn ang="0">
                  <a:pos x="461" y="115"/>
                </a:cxn>
                <a:cxn ang="0">
                  <a:pos x="500" y="126"/>
                </a:cxn>
                <a:cxn ang="0">
                  <a:pos x="696" y="157"/>
                </a:cxn>
                <a:cxn ang="0">
                  <a:pos x="687" y="199"/>
                </a:cxn>
                <a:cxn ang="0">
                  <a:pos x="657" y="220"/>
                </a:cxn>
                <a:cxn ang="0">
                  <a:pos x="500" y="231"/>
                </a:cxn>
                <a:cxn ang="0">
                  <a:pos x="451" y="199"/>
                </a:cxn>
                <a:cxn ang="0">
                  <a:pos x="314" y="315"/>
                </a:cxn>
                <a:cxn ang="0">
                  <a:pos x="118" y="629"/>
                </a:cxn>
                <a:cxn ang="0">
                  <a:pos x="98" y="892"/>
                </a:cxn>
                <a:cxn ang="0">
                  <a:pos x="177" y="1007"/>
                </a:cxn>
                <a:cxn ang="0">
                  <a:pos x="334" y="1070"/>
                </a:cxn>
                <a:cxn ang="0">
                  <a:pos x="422" y="1091"/>
                </a:cxn>
                <a:cxn ang="0">
                  <a:pos x="461" y="1112"/>
                </a:cxn>
                <a:cxn ang="0">
                  <a:pos x="559" y="1217"/>
                </a:cxn>
                <a:cxn ang="0">
                  <a:pos x="549" y="1322"/>
                </a:cxn>
                <a:cxn ang="0">
                  <a:pos x="461" y="1437"/>
                </a:cxn>
                <a:cxn ang="0">
                  <a:pos x="334" y="1448"/>
                </a:cxn>
                <a:cxn ang="0">
                  <a:pos x="245" y="1395"/>
                </a:cxn>
                <a:cxn ang="0">
                  <a:pos x="226" y="1364"/>
                </a:cxn>
                <a:cxn ang="0">
                  <a:pos x="255" y="1353"/>
                </a:cxn>
                <a:cxn ang="0">
                  <a:pos x="304" y="1385"/>
                </a:cxn>
                <a:cxn ang="0">
                  <a:pos x="422" y="1406"/>
                </a:cxn>
                <a:cxn ang="0">
                  <a:pos x="471" y="1332"/>
                </a:cxn>
                <a:cxn ang="0">
                  <a:pos x="451" y="1259"/>
                </a:cxn>
                <a:cxn ang="0">
                  <a:pos x="422" y="1217"/>
                </a:cxn>
                <a:cxn ang="0">
                  <a:pos x="245" y="1165"/>
                </a:cxn>
                <a:cxn ang="0">
                  <a:pos x="128" y="1112"/>
                </a:cxn>
                <a:cxn ang="0">
                  <a:pos x="40" y="1007"/>
                </a:cxn>
                <a:cxn ang="0">
                  <a:pos x="0" y="850"/>
                </a:cxn>
                <a:cxn ang="0">
                  <a:pos x="89" y="514"/>
                </a:cxn>
                <a:cxn ang="0">
                  <a:pos x="304" y="252"/>
                </a:cxn>
                <a:cxn ang="0">
                  <a:pos x="412" y="126"/>
                </a:cxn>
                <a:cxn ang="0">
                  <a:pos x="422" y="21"/>
                </a:cxn>
              </a:cxnLst>
              <a:rect l="0" t="0" r="r" b="b"/>
              <a:pathLst>
                <a:path w="696" h="1458">
                  <a:moveTo>
                    <a:pt x="520" y="168"/>
                  </a:moveTo>
                  <a:lnTo>
                    <a:pt x="500" y="178"/>
                  </a:lnTo>
                  <a:lnTo>
                    <a:pt x="510" y="189"/>
                  </a:lnTo>
                  <a:lnTo>
                    <a:pt x="628" y="189"/>
                  </a:lnTo>
                  <a:lnTo>
                    <a:pt x="647" y="178"/>
                  </a:lnTo>
                  <a:lnTo>
                    <a:pt x="628" y="168"/>
                  </a:lnTo>
                  <a:lnTo>
                    <a:pt x="520" y="168"/>
                  </a:lnTo>
                  <a:close/>
                  <a:moveTo>
                    <a:pt x="432" y="0"/>
                  </a:moveTo>
                  <a:lnTo>
                    <a:pt x="442" y="0"/>
                  </a:lnTo>
                  <a:lnTo>
                    <a:pt x="461" y="21"/>
                  </a:lnTo>
                  <a:lnTo>
                    <a:pt x="461" y="31"/>
                  </a:lnTo>
                  <a:lnTo>
                    <a:pt x="451" y="63"/>
                  </a:lnTo>
                  <a:lnTo>
                    <a:pt x="451" y="105"/>
                  </a:lnTo>
                  <a:lnTo>
                    <a:pt x="461" y="115"/>
                  </a:lnTo>
                  <a:lnTo>
                    <a:pt x="461" y="136"/>
                  </a:lnTo>
                  <a:lnTo>
                    <a:pt x="500" y="126"/>
                  </a:lnTo>
                  <a:lnTo>
                    <a:pt x="638" y="126"/>
                  </a:lnTo>
                  <a:lnTo>
                    <a:pt x="696" y="157"/>
                  </a:lnTo>
                  <a:lnTo>
                    <a:pt x="696" y="178"/>
                  </a:lnTo>
                  <a:lnTo>
                    <a:pt x="687" y="199"/>
                  </a:lnTo>
                  <a:lnTo>
                    <a:pt x="677" y="210"/>
                  </a:lnTo>
                  <a:lnTo>
                    <a:pt x="657" y="220"/>
                  </a:lnTo>
                  <a:lnTo>
                    <a:pt x="628" y="231"/>
                  </a:lnTo>
                  <a:lnTo>
                    <a:pt x="500" y="231"/>
                  </a:lnTo>
                  <a:lnTo>
                    <a:pt x="481" y="220"/>
                  </a:lnTo>
                  <a:lnTo>
                    <a:pt x="451" y="199"/>
                  </a:lnTo>
                  <a:lnTo>
                    <a:pt x="432" y="220"/>
                  </a:lnTo>
                  <a:lnTo>
                    <a:pt x="314" y="315"/>
                  </a:lnTo>
                  <a:lnTo>
                    <a:pt x="206" y="462"/>
                  </a:lnTo>
                  <a:lnTo>
                    <a:pt x="118" y="629"/>
                  </a:lnTo>
                  <a:lnTo>
                    <a:pt x="89" y="808"/>
                  </a:lnTo>
                  <a:lnTo>
                    <a:pt x="98" y="892"/>
                  </a:lnTo>
                  <a:lnTo>
                    <a:pt x="138" y="976"/>
                  </a:lnTo>
                  <a:lnTo>
                    <a:pt x="177" y="1007"/>
                  </a:lnTo>
                  <a:lnTo>
                    <a:pt x="236" y="1039"/>
                  </a:lnTo>
                  <a:lnTo>
                    <a:pt x="334" y="1070"/>
                  </a:lnTo>
                  <a:lnTo>
                    <a:pt x="393" y="1091"/>
                  </a:lnTo>
                  <a:lnTo>
                    <a:pt x="422" y="1091"/>
                  </a:lnTo>
                  <a:lnTo>
                    <a:pt x="451" y="1102"/>
                  </a:lnTo>
                  <a:lnTo>
                    <a:pt x="461" y="1112"/>
                  </a:lnTo>
                  <a:lnTo>
                    <a:pt x="520" y="1154"/>
                  </a:lnTo>
                  <a:lnTo>
                    <a:pt x="559" y="1217"/>
                  </a:lnTo>
                  <a:lnTo>
                    <a:pt x="559" y="1259"/>
                  </a:lnTo>
                  <a:lnTo>
                    <a:pt x="549" y="1322"/>
                  </a:lnTo>
                  <a:lnTo>
                    <a:pt x="520" y="1395"/>
                  </a:lnTo>
                  <a:lnTo>
                    <a:pt x="461" y="1437"/>
                  </a:lnTo>
                  <a:lnTo>
                    <a:pt x="393" y="1458"/>
                  </a:lnTo>
                  <a:lnTo>
                    <a:pt x="334" y="1448"/>
                  </a:lnTo>
                  <a:lnTo>
                    <a:pt x="285" y="1427"/>
                  </a:lnTo>
                  <a:lnTo>
                    <a:pt x="245" y="1395"/>
                  </a:lnTo>
                  <a:lnTo>
                    <a:pt x="226" y="1374"/>
                  </a:lnTo>
                  <a:lnTo>
                    <a:pt x="226" y="1364"/>
                  </a:lnTo>
                  <a:lnTo>
                    <a:pt x="236" y="1353"/>
                  </a:lnTo>
                  <a:lnTo>
                    <a:pt x="255" y="1353"/>
                  </a:lnTo>
                  <a:lnTo>
                    <a:pt x="265" y="1364"/>
                  </a:lnTo>
                  <a:lnTo>
                    <a:pt x="304" y="1385"/>
                  </a:lnTo>
                  <a:lnTo>
                    <a:pt x="363" y="1406"/>
                  </a:lnTo>
                  <a:lnTo>
                    <a:pt x="422" y="1406"/>
                  </a:lnTo>
                  <a:lnTo>
                    <a:pt x="442" y="1395"/>
                  </a:lnTo>
                  <a:lnTo>
                    <a:pt x="471" y="1332"/>
                  </a:lnTo>
                  <a:lnTo>
                    <a:pt x="471" y="1280"/>
                  </a:lnTo>
                  <a:lnTo>
                    <a:pt x="451" y="1259"/>
                  </a:lnTo>
                  <a:lnTo>
                    <a:pt x="442" y="1238"/>
                  </a:lnTo>
                  <a:lnTo>
                    <a:pt x="422" y="1217"/>
                  </a:lnTo>
                  <a:lnTo>
                    <a:pt x="393" y="1217"/>
                  </a:lnTo>
                  <a:lnTo>
                    <a:pt x="245" y="1165"/>
                  </a:lnTo>
                  <a:lnTo>
                    <a:pt x="177" y="1144"/>
                  </a:lnTo>
                  <a:lnTo>
                    <a:pt x="128" y="1112"/>
                  </a:lnTo>
                  <a:lnTo>
                    <a:pt x="89" y="1081"/>
                  </a:lnTo>
                  <a:lnTo>
                    <a:pt x="40" y="1007"/>
                  </a:lnTo>
                  <a:lnTo>
                    <a:pt x="10" y="934"/>
                  </a:lnTo>
                  <a:lnTo>
                    <a:pt x="0" y="850"/>
                  </a:lnTo>
                  <a:lnTo>
                    <a:pt x="30" y="671"/>
                  </a:lnTo>
                  <a:lnTo>
                    <a:pt x="89" y="514"/>
                  </a:lnTo>
                  <a:lnTo>
                    <a:pt x="187" y="367"/>
                  </a:lnTo>
                  <a:lnTo>
                    <a:pt x="304" y="252"/>
                  </a:lnTo>
                  <a:lnTo>
                    <a:pt x="422" y="168"/>
                  </a:lnTo>
                  <a:lnTo>
                    <a:pt x="412" y="126"/>
                  </a:lnTo>
                  <a:lnTo>
                    <a:pt x="412" y="31"/>
                  </a:lnTo>
                  <a:lnTo>
                    <a:pt x="422" y="21"/>
                  </a:lnTo>
                  <a:lnTo>
                    <a:pt x="4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81" name="Freeform 53"/>
            <p:cNvSpPr>
              <a:spLocks/>
            </p:cNvSpPr>
            <p:nvPr/>
          </p:nvSpPr>
          <p:spPr bwMode="auto">
            <a:xfrm>
              <a:off x="22488" y="3293"/>
              <a:ext cx="196" cy="503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47" y="21"/>
                </a:cxn>
                <a:cxn ang="0">
                  <a:pos x="186" y="84"/>
                </a:cxn>
                <a:cxn ang="0">
                  <a:pos x="196" y="178"/>
                </a:cxn>
                <a:cxn ang="0">
                  <a:pos x="186" y="294"/>
                </a:cxn>
                <a:cxn ang="0">
                  <a:pos x="147" y="378"/>
                </a:cxn>
                <a:cxn ang="0">
                  <a:pos x="107" y="451"/>
                </a:cxn>
                <a:cxn ang="0">
                  <a:pos x="68" y="493"/>
                </a:cxn>
                <a:cxn ang="0">
                  <a:pos x="49" y="503"/>
                </a:cxn>
                <a:cxn ang="0">
                  <a:pos x="29" y="482"/>
                </a:cxn>
                <a:cxn ang="0">
                  <a:pos x="29" y="472"/>
                </a:cxn>
                <a:cxn ang="0">
                  <a:pos x="39" y="461"/>
                </a:cxn>
                <a:cxn ang="0">
                  <a:pos x="117" y="357"/>
                </a:cxn>
                <a:cxn ang="0">
                  <a:pos x="147" y="262"/>
                </a:cxn>
                <a:cxn ang="0">
                  <a:pos x="156" y="168"/>
                </a:cxn>
                <a:cxn ang="0">
                  <a:pos x="137" y="168"/>
                </a:cxn>
                <a:cxn ang="0">
                  <a:pos x="127" y="178"/>
                </a:cxn>
                <a:cxn ang="0">
                  <a:pos x="107" y="189"/>
                </a:cxn>
                <a:cxn ang="0">
                  <a:pos x="88" y="189"/>
                </a:cxn>
                <a:cxn ang="0">
                  <a:pos x="49" y="178"/>
                </a:cxn>
                <a:cxn ang="0">
                  <a:pos x="9" y="136"/>
                </a:cxn>
                <a:cxn ang="0">
                  <a:pos x="0" y="94"/>
                </a:cxn>
                <a:cxn ang="0">
                  <a:pos x="9" y="52"/>
                </a:cxn>
                <a:cxn ang="0">
                  <a:pos x="49" y="10"/>
                </a:cxn>
                <a:cxn ang="0">
                  <a:pos x="88" y="0"/>
                </a:cxn>
              </a:cxnLst>
              <a:rect l="0" t="0" r="r" b="b"/>
              <a:pathLst>
                <a:path w="196" h="503">
                  <a:moveTo>
                    <a:pt x="88" y="0"/>
                  </a:moveTo>
                  <a:lnTo>
                    <a:pt x="147" y="21"/>
                  </a:lnTo>
                  <a:lnTo>
                    <a:pt x="186" y="84"/>
                  </a:lnTo>
                  <a:lnTo>
                    <a:pt x="196" y="178"/>
                  </a:lnTo>
                  <a:lnTo>
                    <a:pt x="186" y="294"/>
                  </a:lnTo>
                  <a:lnTo>
                    <a:pt x="147" y="378"/>
                  </a:lnTo>
                  <a:lnTo>
                    <a:pt x="107" y="451"/>
                  </a:lnTo>
                  <a:lnTo>
                    <a:pt x="68" y="493"/>
                  </a:lnTo>
                  <a:lnTo>
                    <a:pt x="49" y="503"/>
                  </a:lnTo>
                  <a:lnTo>
                    <a:pt x="29" y="482"/>
                  </a:lnTo>
                  <a:lnTo>
                    <a:pt x="29" y="472"/>
                  </a:lnTo>
                  <a:lnTo>
                    <a:pt x="39" y="461"/>
                  </a:lnTo>
                  <a:lnTo>
                    <a:pt x="117" y="357"/>
                  </a:lnTo>
                  <a:lnTo>
                    <a:pt x="147" y="262"/>
                  </a:lnTo>
                  <a:lnTo>
                    <a:pt x="156" y="168"/>
                  </a:lnTo>
                  <a:lnTo>
                    <a:pt x="137" y="168"/>
                  </a:lnTo>
                  <a:lnTo>
                    <a:pt x="127" y="178"/>
                  </a:lnTo>
                  <a:lnTo>
                    <a:pt x="107" y="189"/>
                  </a:lnTo>
                  <a:lnTo>
                    <a:pt x="88" y="189"/>
                  </a:lnTo>
                  <a:lnTo>
                    <a:pt x="49" y="178"/>
                  </a:lnTo>
                  <a:lnTo>
                    <a:pt x="9" y="136"/>
                  </a:lnTo>
                  <a:lnTo>
                    <a:pt x="0" y="94"/>
                  </a:lnTo>
                  <a:lnTo>
                    <a:pt x="9" y="52"/>
                  </a:lnTo>
                  <a:lnTo>
                    <a:pt x="49" y="10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82" name="Freeform 54"/>
            <p:cNvSpPr>
              <a:spLocks noEditPoints="1"/>
            </p:cNvSpPr>
            <p:nvPr/>
          </p:nvSpPr>
          <p:spPr bwMode="auto">
            <a:xfrm>
              <a:off x="22988" y="2779"/>
              <a:ext cx="911" cy="1070"/>
            </a:xfrm>
            <a:custGeom>
              <a:avLst/>
              <a:gdLst/>
              <a:ahLst/>
              <a:cxnLst>
                <a:cxn ang="0">
                  <a:pos x="98" y="671"/>
                </a:cxn>
                <a:cxn ang="0">
                  <a:pos x="68" y="829"/>
                </a:cxn>
                <a:cxn ang="0">
                  <a:pos x="58" y="933"/>
                </a:cxn>
                <a:cxn ang="0">
                  <a:pos x="88" y="975"/>
                </a:cxn>
                <a:cxn ang="0">
                  <a:pos x="127" y="996"/>
                </a:cxn>
                <a:cxn ang="0">
                  <a:pos x="235" y="912"/>
                </a:cxn>
                <a:cxn ang="0">
                  <a:pos x="255" y="797"/>
                </a:cxn>
                <a:cxn ang="0">
                  <a:pos x="235" y="766"/>
                </a:cxn>
                <a:cxn ang="0">
                  <a:pos x="108" y="619"/>
                </a:cxn>
                <a:cxn ang="0">
                  <a:pos x="274" y="0"/>
                </a:cxn>
                <a:cxn ang="0">
                  <a:pos x="284" y="31"/>
                </a:cxn>
                <a:cxn ang="0">
                  <a:pos x="264" y="42"/>
                </a:cxn>
                <a:cxn ang="0">
                  <a:pos x="137" y="157"/>
                </a:cxn>
                <a:cxn ang="0">
                  <a:pos x="88" y="367"/>
                </a:cxn>
                <a:cxn ang="0">
                  <a:pos x="98" y="419"/>
                </a:cxn>
                <a:cxn ang="0">
                  <a:pos x="127" y="472"/>
                </a:cxn>
                <a:cxn ang="0">
                  <a:pos x="372" y="167"/>
                </a:cxn>
                <a:cxn ang="0">
                  <a:pos x="676" y="52"/>
                </a:cxn>
                <a:cxn ang="0">
                  <a:pos x="843" y="115"/>
                </a:cxn>
                <a:cxn ang="0">
                  <a:pos x="911" y="304"/>
                </a:cxn>
                <a:cxn ang="0">
                  <a:pos x="833" y="545"/>
                </a:cxn>
                <a:cxn ang="0">
                  <a:pos x="647" y="703"/>
                </a:cxn>
                <a:cxn ang="0">
                  <a:pos x="451" y="703"/>
                </a:cxn>
                <a:cxn ang="0">
                  <a:pos x="382" y="587"/>
                </a:cxn>
                <a:cxn ang="0">
                  <a:pos x="392" y="545"/>
                </a:cxn>
                <a:cxn ang="0">
                  <a:pos x="411" y="514"/>
                </a:cxn>
                <a:cxn ang="0">
                  <a:pos x="460" y="524"/>
                </a:cxn>
                <a:cxn ang="0">
                  <a:pos x="451" y="577"/>
                </a:cxn>
                <a:cxn ang="0">
                  <a:pos x="451" y="650"/>
                </a:cxn>
                <a:cxn ang="0">
                  <a:pos x="500" y="682"/>
                </a:cxn>
                <a:cxn ang="0">
                  <a:pos x="588" y="671"/>
                </a:cxn>
                <a:cxn ang="0">
                  <a:pos x="715" y="545"/>
                </a:cxn>
                <a:cxn ang="0">
                  <a:pos x="784" y="335"/>
                </a:cxn>
                <a:cxn ang="0">
                  <a:pos x="794" y="209"/>
                </a:cxn>
                <a:cxn ang="0">
                  <a:pos x="764" y="136"/>
                </a:cxn>
                <a:cxn ang="0">
                  <a:pos x="666" y="94"/>
                </a:cxn>
                <a:cxn ang="0">
                  <a:pos x="392" y="199"/>
                </a:cxn>
                <a:cxn ang="0">
                  <a:pos x="157" y="503"/>
                </a:cxn>
                <a:cxn ang="0">
                  <a:pos x="176" y="545"/>
                </a:cxn>
                <a:cxn ang="0">
                  <a:pos x="215" y="598"/>
                </a:cxn>
                <a:cxn ang="0">
                  <a:pos x="284" y="682"/>
                </a:cxn>
                <a:cxn ang="0">
                  <a:pos x="333" y="776"/>
                </a:cxn>
                <a:cxn ang="0">
                  <a:pos x="313" y="902"/>
                </a:cxn>
                <a:cxn ang="0">
                  <a:pos x="196" y="1049"/>
                </a:cxn>
                <a:cxn ang="0">
                  <a:pos x="58" y="1059"/>
                </a:cxn>
                <a:cxn ang="0">
                  <a:pos x="9" y="975"/>
                </a:cxn>
                <a:cxn ang="0">
                  <a:pos x="0" y="902"/>
                </a:cxn>
                <a:cxn ang="0">
                  <a:pos x="39" y="692"/>
                </a:cxn>
                <a:cxn ang="0">
                  <a:pos x="39" y="566"/>
                </a:cxn>
                <a:cxn ang="0">
                  <a:pos x="0" y="430"/>
                </a:cxn>
                <a:cxn ang="0">
                  <a:pos x="58" y="178"/>
                </a:cxn>
                <a:cxn ang="0">
                  <a:pos x="196" y="21"/>
                </a:cxn>
              </a:cxnLst>
              <a:rect l="0" t="0" r="r" b="b"/>
              <a:pathLst>
                <a:path w="911" h="1070">
                  <a:moveTo>
                    <a:pt x="108" y="619"/>
                  </a:moveTo>
                  <a:lnTo>
                    <a:pt x="98" y="671"/>
                  </a:lnTo>
                  <a:lnTo>
                    <a:pt x="78" y="745"/>
                  </a:lnTo>
                  <a:lnTo>
                    <a:pt x="68" y="829"/>
                  </a:lnTo>
                  <a:lnTo>
                    <a:pt x="58" y="892"/>
                  </a:lnTo>
                  <a:lnTo>
                    <a:pt x="58" y="933"/>
                  </a:lnTo>
                  <a:lnTo>
                    <a:pt x="68" y="965"/>
                  </a:lnTo>
                  <a:lnTo>
                    <a:pt x="88" y="975"/>
                  </a:lnTo>
                  <a:lnTo>
                    <a:pt x="108" y="996"/>
                  </a:lnTo>
                  <a:lnTo>
                    <a:pt x="127" y="996"/>
                  </a:lnTo>
                  <a:lnTo>
                    <a:pt x="186" y="975"/>
                  </a:lnTo>
                  <a:lnTo>
                    <a:pt x="235" y="912"/>
                  </a:lnTo>
                  <a:lnTo>
                    <a:pt x="255" y="829"/>
                  </a:lnTo>
                  <a:lnTo>
                    <a:pt x="255" y="797"/>
                  </a:lnTo>
                  <a:lnTo>
                    <a:pt x="245" y="776"/>
                  </a:lnTo>
                  <a:lnTo>
                    <a:pt x="235" y="766"/>
                  </a:lnTo>
                  <a:lnTo>
                    <a:pt x="196" y="713"/>
                  </a:lnTo>
                  <a:lnTo>
                    <a:pt x="108" y="619"/>
                  </a:lnTo>
                  <a:close/>
                  <a:moveTo>
                    <a:pt x="264" y="0"/>
                  </a:moveTo>
                  <a:lnTo>
                    <a:pt x="274" y="0"/>
                  </a:lnTo>
                  <a:lnTo>
                    <a:pt x="284" y="10"/>
                  </a:lnTo>
                  <a:lnTo>
                    <a:pt x="284" y="31"/>
                  </a:lnTo>
                  <a:lnTo>
                    <a:pt x="274" y="42"/>
                  </a:lnTo>
                  <a:lnTo>
                    <a:pt x="264" y="42"/>
                  </a:lnTo>
                  <a:lnTo>
                    <a:pt x="196" y="83"/>
                  </a:lnTo>
                  <a:lnTo>
                    <a:pt x="137" y="157"/>
                  </a:lnTo>
                  <a:lnTo>
                    <a:pt x="98" y="262"/>
                  </a:lnTo>
                  <a:lnTo>
                    <a:pt x="88" y="367"/>
                  </a:lnTo>
                  <a:lnTo>
                    <a:pt x="88" y="388"/>
                  </a:lnTo>
                  <a:lnTo>
                    <a:pt x="98" y="419"/>
                  </a:lnTo>
                  <a:lnTo>
                    <a:pt x="108" y="440"/>
                  </a:lnTo>
                  <a:lnTo>
                    <a:pt x="127" y="472"/>
                  </a:lnTo>
                  <a:lnTo>
                    <a:pt x="235" y="304"/>
                  </a:lnTo>
                  <a:lnTo>
                    <a:pt x="372" y="167"/>
                  </a:lnTo>
                  <a:lnTo>
                    <a:pt x="519" y="83"/>
                  </a:lnTo>
                  <a:lnTo>
                    <a:pt x="676" y="52"/>
                  </a:lnTo>
                  <a:lnTo>
                    <a:pt x="774" y="73"/>
                  </a:lnTo>
                  <a:lnTo>
                    <a:pt x="843" y="115"/>
                  </a:lnTo>
                  <a:lnTo>
                    <a:pt x="892" y="199"/>
                  </a:lnTo>
                  <a:lnTo>
                    <a:pt x="911" y="304"/>
                  </a:lnTo>
                  <a:lnTo>
                    <a:pt x="892" y="430"/>
                  </a:lnTo>
                  <a:lnTo>
                    <a:pt x="833" y="545"/>
                  </a:lnTo>
                  <a:lnTo>
                    <a:pt x="745" y="640"/>
                  </a:lnTo>
                  <a:lnTo>
                    <a:pt x="647" y="703"/>
                  </a:lnTo>
                  <a:lnTo>
                    <a:pt x="539" y="724"/>
                  </a:lnTo>
                  <a:lnTo>
                    <a:pt x="451" y="703"/>
                  </a:lnTo>
                  <a:lnTo>
                    <a:pt x="402" y="661"/>
                  </a:lnTo>
                  <a:lnTo>
                    <a:pt x="382" y="587"/>
                  </a:lnTo>
                  <a:lnTo>
                    <a:pt x="382" y="566"/>
                  </a:lnTo>
                  <a:lnTo>
                    <a:pt x="392" y="545"/>
                  </a:lnTo>
                  <a:lnTo>
                    <a:pt x="402" y="535"/>
                  </a:lnTo>
                  <a:lnTo>
                    <a:pt x="411" y="514"/>
                  </a:lnTo>
                  <a:lnTo>
                    <a:pt x="451" y="514"/>
                  </a:lnTo>
                  <a:lnTo>
                    <a:pt x="460" y="524"/>
                  </a:lnTo>
                  <a:lnTo>
                    <a:pt x="460" y="556"/>
                  </a:lnTo>
                  <a:lnTo>
                    <a:pt x="451" y="577"/>
                  </a:lnTo>
                  <a:lnTo>
                    <a:pt x="431" y="587"/>
                  </a:lnTo>
                  <a:lnTo>
                    <a:pt x="451" y="650"/>
                  </a:lnTo>
                  <a:lnTo>
                    <a:pt x="470" y="671"/>
                  </a:lnTo>
                  <a:lnTo>
                    <a:pt x="500" y="682"/>
                  </a:lnTo>
                  <a:lnTo>
                    <a:pt x="529" y="682"/>
                  </a:lnTo>
                  <a:lnTo>
                    <a:pt x="588" y="671"/>
                  </a:lnTo>
                  <a:lnTo>
                    <a:pt x="657" y="629"/>
                  </a:lnTo>
                  <a:lnTo>
                    <a:pt x="715" y="545"/>
                  </a:lnTo>
                  <a:lnTo>
                    <a:pt x="755" y="451"/>
                  </a:lnTo>
                  <a:lnTo>
                    <a:pt x="784" y="335"/>
                  </a:lnTo>
                  <a:lnTo>
                    <a:pt x="794" y="251"/>
                  </a:lnTo>
                  <a:lnTo>
                    <a:pt x="794" y="209"/>
                  </a:lnTo>
                  <a:lnTo>
                    <a:pt x="784" y="167"/>
                  </a:lnTo>
                  <a:lnTo>
                    <a:pt x="764" y="136"/>
                  </a:lnTo>
                  <a:lnTo>
                    <a:pt x="706" y="94"/>
                  </a:lnTo>
                  <a:lnTo>
                    <a:pt x="666" y="94"/>
                  </a:lnTo>
                  <a:lnTo>
                    <a:pt x="529" y="125"/>
                  </a:lnTo>
                  <a:lnTo>
                    <a:pt x="392" y="199"/>
                  </a:lnTo>
                  <a:lnTo>
                    <a:pt x="264" y="325"/>
                  </a:lnTo>
                  <a:lnTo>
                    <a:pt x="157" y="503"/>
                  </a:lnTo>
                  <a:lnTo>
                    <a:pt x="157" y="524"/>
                  </a:lnTo>
                  <a:lnTo>
                    <a:pt x="176" y="545"/>
                  </a:lnTo>
                  <a:lnTo>
                    <a:pt x="196" y="577"/>
                  </a:lnTo>
                  <a:lnTo>
                    <a:pt x="215" y="598"/>
                  </a:lnTo>
                  <a:lnTo>
                    <a:pt x="235" y="629"/>
                  </a:lnTo>
                  <a:lnTo>
                    <a:pt x="284" y="682"/>
                  </a:lnTo>
                  <a:lnTo>
                    <a:pt x="304" y="713"/>
                  </a:lnTo>
                  <a:lnTo>
                    <a:pt x="333" y="776"/>
                  </a:lnTo>
                  <a:lnTo>
                    <a:pt x="333" y="808"/>
                  </a:lnTo>
                  <a:lnTo>
                    <a:pt x="313" y="902"/>
                  </a:lnTo>
                  <a:lnTo>
                    <a:pt x="264" y="986"/>
                  </a:lnTo>
                  <a:lnTo>
                    <a:pt x="196" y="1049"/>
                  </a:lnTo>
                  <a:lnTo>
                    <a:pt x="117" y="1070"/>
                  </a:lnTo>
                  <a:lnTo>
                    <a:pt x="58" y="1059"/>
                  </a:lnTo>
                  <a:lnTo>
                    <a:pt x="29" y="1017"/>
                  </a:lnTo>
                  <a:lnTo>
                    <a:pt x="9" y="975"/>
                  </a:lnTo>
                  <a:lnTo>
                    <a:pt x="0" y="933"/>
                  </a:lnTo>
                  <a:lnTo>
                    <a:pt x="0" y="902"/>
                  </a:lnTo>
                  <a:lnTo>
                    <a:pt x="9" y="797"/>
                  </a:lnTo>
                  <a:lnTo>
                    <a:pt x="39" y="692"/>
                  </a:lnTo>
                  <a:lnTo>
                    <a:pt x="58" y="598"/>
                  </a:lnTo>
                  <a:lnTo>
                    <a:pt x="39" y="566"/>
                  </a:lnTo>
                  <a:lnTo>
                    <a:pt x="9" y="514"/>
                  </a:lnTo>
                  <a:lnTo>
                    <a:pt x="0" y="430"/>
                  </a:lnTo>
                  <a:lnTo>
                    <a:pt x="19" y="304"/>
                  </a:lnTo>
                  <a:lnTo>
                    <a:pt x="58" y="178"/>
                  </a:lnTo>
                  <a:lnTo>
                    <a:pt x="117" y="83"/>
                  </a:lnTo>
                  <a:lnTo>
                    <a:pt x="196" y="21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83" name="Freeform 55"/>
            <p:cNvSpPr>
              <a:spLocks/>
            </p:cNvSpPr>
            <p:nvPr/>
          </p:nvSpPr>
          <p:spPr bwMode="auto">
            <a:xfrm>
              <a:off x="24203" y="2904"/>
              <a:ext cx="255" cy="67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118" y="0"/>
                </a:cxn>
                <a:cxn ang="0">
                  <a:pos x="177" y="21"/>
                </a:cxn>
                <a:cxn ang="0">
                  <a:pos x="216" y="63"/>
                </a:cxn>
                <a:cxn ang="0">
                  <a:pos x="246" y="147"/>
                </a:cxn>
                <a:cxn ang="0">
                  <a:pos x="255" y="242"/>
                </a:cxn>
                <a:cxn ang="0">
                  <a:pos x="246" y="231"/>
                </a:cxn>
                <a:cxn ang="0">
                  <a:pos x="226" y="378"/>
                </a:cxn>
                <a:cxn ang="0">
                  <a:pos x="187" y="504"/>
                </a:cxn>
                <a:cxn ang="0">
                  <a:pos x="128" y="588"/>
                </a:cxn>
                <a:cxn ang="0">
                  <a:pos x="79" y="651"/>
                </a:cxn>
                <a:cxn ang="0">
                  <a:pos x="49" y="672"/>
                </a:cxn>
                <a:cxn ang="0">
                  <a:pos x="30" y="651"/>
                </a:cxn>
                <a:cxn ang="0">
                  <a:pos x="30" y="641"/>
                </a:cxn>
                <a:cxn ang="0">
                  <a:pos x="49" y="620"/>
                </a:cxn>
                <a:cxn ang="0">
                  <a:pos x="118" y="515"/>
                </a:cxn>
                <a:cxn ang="0">
                  <a:pos x="177" y="389"/>
                </a:cxn>
                <a:cxn ang="0">
                  <a:pos x="197" y="231"/>
                </a:cxn>
                <a:cxn ang="0">
                  <a:pos x="197" y="200"/>
                </a:cxn>
                <a:cxn ang="0">
                  <a:pos x="167" y="231"/>
                </a:cxn>
                <a:cxn ang="0">
                  <a:pos x="138" y="242"/>
                </a:cxn>
                <a:cxn ang="0">
                  <a:pos x="79" y="242"/>
                </a:cxn>
                <a:cxn ang="0">
                  <a:pos x="49" y="221"/>
                </a:cxn>
                <a:cxn ang="0">
                  <a:pos x="10" y="179"/>
                </a:cxn>
                <a:cxn ang="0">
                  <a:pos x="0" y="147"/>
                </a:cxn>
                <a:cxn ang="0">
                  <a:pos x="0" y="84"/>
                </a:cxn>
                <a:cxn ang="0">
                  <a:pos x="10" y="53"/>
                </a:cxn>
                <a:cxn ang="0">
                  <a:pos x="30" y="32"/>
                </a:cxn>
                <a:cxn ang="0">
                  <a:pos x="49" y="21"/>
                </a:cxn>
                <a:cxn ang="0">
                  <a:pos x="79" y="0"/>
                </a:cxn>
              </a:cxnLst>
              <a:rect l="0" t="0" r="r" b="b"/>
              <a:pathLst>
                <a:path w="255" h="672">
                  <a:moveTo>
                    <a:pt x="79" y="0"/>
                  </a:moveTo>
                  <a:lnTo>
                    <a:pt x="118" y="0"/>
                  </a:lnTo>
                  <a:lnTo>
                    <a:pt x="177" y="21"/>
                  </a:lnTo>
                  <a:lnTo>
                    <a:pt x="216" y="63"/>
                  </a:lnTo>
                  <a:lnTo>
                    <a:pt x="246" y="147"/>
                  </a:lnTo>
                  <a:lnTo>
                    <a:pt x="255" y="242"/>
                  </a:lnTo>
                  <a:lnTo>
                    <a:pt x="246" y="231"/>
                  </a:lnTo>
                  <a:lnTo>
                    <a:pt x="226" y="378"/>
                  </a:lnTo>
                  <a:lnTo>
                    <a:pt x="187" y="504"/>
                  </a:lnTo>
                  <a:lnTo>
                    <a:pt x="128" y="588"/>
                  </a:lnTo>
                  <a:lnTo>
                    <a:pt x="79" y="651"/>
                  </a:lnTo>
                  <a:lnTo>
                    <a:pt x="49" y="672"/>
                  </a:lnTo>
                  <a:lnTo>
                    <a:pt x="30" y="651"/>
                  </a:lnTo>
                  <a:lnTo>
                    <a:pt x="30" y="641"/>
                  </a:lnTo>
                  <a:lnTo>
                    <a:pt x="49" y="620"/>
                  </a:lnTo>
                  <a:lnTo>
                    <a:pt x="118" y="515"/>
                  </a:lnTo>
                  <a:lnTo>
                    <a:pt x="177" y="389"/>
                  </a:lnTo>
                  <a:lnTo>
                    <a:pt x="197" y="231"/>
                  </a:lnTo>
                  <a:lnTo>
                    <a:pt x="197" y="200"/>
                  </a:lnTo>
                  <a:lnTo>
                    <a:pt x="167" y="231"/>
                  </a:lnTo>
                  <a:lnTo>
                    <a:pt x="138" y="242"/>
                  </a:lnTo>
                  <a:lnTo>
                    <a:pt x="79" y="242"/>
                  </a:lnTo>
                  <a:lnTo>
                    <a:pt x="49" y="221"/>
                  </a:lnTo>
                  <a:lnTo>
                    <a:pt x="10" y="179"/>
                  </a:lnTo>
                  <a:lnTo>
                    <a:pt x="0" y="147"/>
                  </a:lnTo>
                  <a:lnTo>
                    <a:pt x="0" y="84"/>
                  </a:lnTo>
                  <a:lnTo>
                    <a:pt x="10" y="53"/>
                  </a:lnTo>
                  <a:lnTo>
                    <a:pt x="30" y="32"/>
                  </a:lnTo>
                  <a:lnTo>
                    <a:pt x="49" y="21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84" name="Freeform 56"/>
            <p:cNvSpPr>
              <a:spLocks/>
            </p:cNvSpPr>
            <p:nvPr/>
          </p:nvSpPr>
          <p:spPr bwMode="auto">
            <a:xfrm>
              <a:off x="25007" y="2138"/>
              <a:ext cx="1138" cy="1512"/>
            </a:xfrm>
            <a:custGeom>
              <a:avLst/>
              <a:gdLst/>
              <a:ahLst/>
              <a:cxnLst>
                <a:cxn ang="0">
                  <a:pos x="520" y="21"/>
                </a:cxn>
                <a:cxn ang="0">
                  <a:pos x="657" y="158"/>
                </a:cxn>
                <a:cxn ang="0">
                  <a:pos x="755" y="410"/>
                </a:cxn>
                <a:cxn ang="0">
                  <a:pos x="795" y="641"/>
                </a:cxn>
                <a:cxn ang="0">
                  <a:pos x="932" y="368"/>
                </a:cxn>
                <a:cxn ang="0">
                  <a:pos x="1099" y="21"/>
                </a:cxn>
                <a:cxn ang="0">
                  <a:pos x="1138" y="32"/>
                </a:cxn>
                <a:cxn ang="0">
                  <a:pos x="1099" y="137"/>
                </a:cxn>
                <a:cxn ang="0">
                  <a:pos x="942" y="494"/>
                </a:cxn>
                <a:cxn ang="0">
                  <a:pos x="785" y="945"/>
                </a:cxn>
                <a:cxn ang="0">
                  <a:pos x="775" y="1071"/>
                </a:cxn>
                <a:cxn ang="0">
                  <a:pos x="706" y="1375"/>
                </a:cxn>
                <a:cxn ang="0">
                  <a:pos x="677" y="1459"/>
                </a:cxn>
                <a:cxn ang="0">
                  <a:pos x="657" y="1501"/>
                </a:cxn>
                <a:cxn ang="0">
                  <a:pos x="628" y="1512"/>
                </a:cxn>
                <a:cxn ang="0">
                  <a:pos x="608" y="1480"/>
                </a:cxn>
                <a:cxn ang="0">
                  <a:pos x="618" y="1417"/>
                </a:cxn>
                <a:cxn ang="0">
                  <a:pos x="657" y="1218"/>
                </a:cxn>
                <a:cxn ang="0">
                  <a:pos x="716" y="987"/>
                </a:cxn>
                <a:cxn ang="0">
                  <a:pos x="746" y="861"/>
                </a:cxn>
                <a:cxn ang="0">
                  <a:pos x="736" y="588"/>
                </a:cxn>
                <a:cxn ang="0">
                  <a:pos x="687" y="399"/>
                </a:cxn>
                <a:cxn ang="0">
                  <a:pos x="589" y="242"/>
                </a:cxn>
                <a:cxn ang="0">
                  <a:pos x="393" y="179"/>
                </a:cxn>
                <a:cxn ang="0">
                  <a:pos x="314" y="189"/>
                </a:cxn>
                <a:cxn ang="0">
                  <a:pos x="177" y="252"/>
                </a:cxn>
                <a:cxn ang="0">
                  <a:pos x="59" y="441"/>
                </a:cxn>
                <a:cxn ang="0">
                  <a:pos x="40" y="441"/>
                </a:cxn>
                <a:cxn ang="0">
                  <a:pos x="0" y="431"/>
                </a:cxn>
                <a:cxn ang="0">
                  <a:pos x="10" y="368"/>
                </a:cxn>
                <a:cxn ang="0">
                  <a:pos x="108" y="179"/>
                </a:cxn>
                <a:cxn ang="0">
                  <a:pos x="295" y="21"/>
                </a:cxn>
              </a:cxnLst>
              <a:rect l="0" t="0" r="r" b="b"/>
              <a:pathLst>
                <a:path w="1138" h="1512">
                  <a:moveTo>
                    <a:pt x="422" y="0"/>
                  </a:moveTo>
                  <a:lnTo>
                    <a:pt x="520" y="21"/>
                  </a:lnTo>
                  <a:lnTo>
                    <a:pt x="599" y="74"/>
                  </a:lnTo>
                  <a:lnTo>
                    <a:pt x="657" y="158"/>
                  </a:lnTo>
                  <a:lnTo>
                    <a:pt x="706" y="252"/>
                  </a:lnTo>
                  <a:lnTo>
                    <a:pt x="755" y="410"/>
                  </a:lnTo>
                  <a:lnTo>
                    <a:pt x="785" y="536"/>
                  </a:lnTo>
                  <a:lnTo>
                    <a:pt x="795" y="641"/>
                  </a:lnTo>
                  <a:lnTo>
                    <a:pt x="795" y="714"/>
                  </a:lnTo>
                  <a:lnTo>
                    <a:pt x="932" y="368"/>
                  </a:lnTo>
                  <a:lnTo>
                    <a:pt x="1079" y="32"/>
                  </a:lnTo>
                  <a:lnTo>
                    <a:pt x="1099" y="21"/>
                  </a:lnTo>
                  <a:lnTo>
                    <a:pt x="1128" y="21"/>
                  </a:lnTo>
                  <a:lnTo>
                    <a:pt x="1138" y="32"/>
                  </a:lnTo>
                  <a:lnTo>
                    <a:pt x="1138" y="53"/>
                  </a:lnTo>
                  <a:lnTo>
                    <a:pt x="1099" y="137"/>
                  </a:lnTo>
                  <a:lnTo>
                    <a:pt x="1030" y="294"/>
                  </a:lnTo>
                  <a:lnTo>
                    <a:pt x="942" y="494"/>
                  </a:lnTo>
                  <a:lnTo>
                    <a:pt x="863" y="693"/>
                  </a:lnTo>
                  <a:lnTo>
                    <a:pt x="785" y="945"/>
                  </a:lnTo>
                  <a:lnTo>
                    <a:pt x="785" y="976"/>
                  </a:lnTo>
                  <a:lnTo>
                    <a:pt x="775" y="1071"/>
                  </a:lnTo>
                  <a:lnTo>
                    <a:pt x="746" y="1207"/>
                  </a:lnTo>
                  <a:lnTo>
                    <a:pt x="706" y="1375"/>
                  </a:lnTo>
                  <a:lnTo>
                    <a:pt x="687" y="1417"/>
                  </a:lnTo>
                  <a:lnTo>
                    <a:pt x="677" y="1459"/>
                  </a:lnTo>
                  <a:lnTo>
                    <a:pt x="667" y="1491"/>
                  </a:lnTo>
                  <a:lnTo>
                    <a:pt x="657" y="1501"/>
                  </a:lnTo>
                  <a:lnTo>
                    <a:pt x="638" y="1512"/>
                  </a:lnTo>
                  <a:lnTo>
                    <a:pt x="628" y="1512"/>
                  </a:lnTo>
                  <a:lnTo>
                    <a:pt x="618" y="1501"/>
                  </a:lnTo>
                  <a:lnTo>
                    <a:pt x="608" y="1480"/>
                  </a:lnTo>
                  <a:lnTo>
                    <a:pt x="608" y="1470"/>
                  </a:lnTo>
                  <a:lnTo>
                    <a:pt x="618" y="1417"/>
                  </a:lnTo>
                  <a:lnTo>
                    <a:pt x="628" y="1323"/>
                  </a:lnTo>
                  <a:lnTo>
                    <a:pt x="657" y="1218"/>
                  </a:lnTo>
                  <a:lnTo>
                    <a:pt x="687" y="1092"/>
                  </a:lnTo>
                  <a:lnTo>
                    <a:pt x="716" y="987"/>
                  </a:lnTo>
                  <a:lnTo>
                    <a:pt x="736" y="934"/>
                  </a:lnTo>
                  <a:lnTo>
                    <a:pt x="746" y="861"/>
                  </a:lnTo>
                  <a:lnTo>
                    <a:pt x="746" y="683"/>
                  </a:lnTo>
                  <a:lnTo>
                    <a:pt x="736" y="588"/>
                  </a:lnTo>
                  <a:lnTo>
                    <a:pt x="716" y="494"/>
                  </a:lnTo>
                  <a:lnTo>
                    <a:pt x="687" y="399"/>
                  </a:lnTo>
                  <a:lnTo>
                    <a:pt x="648" y="315"/>
                  </a:lnTo>
                  <a:lnTo>
                    <a:pt x="589" y="242"/>
                  </a:lnTo>
                  <a:lnTo>
                    <a:pt x="500" y="200"/>
                  </a:lnTo>
                  <a:lnTo>
                    <a:pt x="393" y="179"/>
                  </a:lnTo>
                  <a:lnTo>
                    <a:pt x="363" y="179"/>
                  </a:lnTo>
                  <a:lnTo>
                    <a:pt x="314" y="189"/>
                  </a:lnTo>
                  <a:lnTo>
                    <a:pt x="255" y="210"/>
                  </a:lnTo>
                  <a:lnTo>
                    <a:pt x="177" y="252"/>
                  </a:lnTo>
                  <a:lnTo>
                    <a:pt x="118" y="326"/>
                  </a:lnTo>
                  <a:lnTo>
                    <a:pt x="59" y="441"/>
                  </a:lnTo>
                  <a:lnTo>
                    <a:pt x="49" y="431"/>
                  </a:lnTo>
                  <a:lnTo>
                    <a:pt x="40" y="441"/>
                  </a:lnTo>
                  <a:lnTo>
                    <a:pt x="10" y="441"/>
                  </a:lnTo>
                  <a:lnTo>
                    <a:pt x="0" y="431"/>
                  </a:lnTo>
                  <a:lnTo>
                    <a:pt x="0" y="420"/>
                  </a:lnTo>
                  <a:lnTo>
                    <a:pt x="10" y="368"/>
                  </a:lnTo>
                  <a:lnTo>
                    <a:pt x="49" y="284"/>
                  </a:lnTo>
                  <a:lnTo>
                    <a:pt x="108" y="179"/>
                  </a:lnTo>
                  <a:lnTo>
                    <a:pt x="197" y="95"/>
                  </a:lnTo>
                  <a:lnTo>
                    <a:pt x="295" y="21"/>
                  </a:lnTo>
                  <a:lnTo>
                    <a:pt x="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85" name="Freeform 57"/>
            <p:cNvSpPr>
              <a:spLocks/>
            </p:cNvSpPr>
            <p:nvPr/>
          </p:nvSpPr>
          <p:spPr bwMode="auto">
            <a:xfrm>
              <a:off x="26341" y="1435"/>
              <a:ext cx="490" cy="22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9" y="21"/>
                </a:cxn>
                <a:cxn ang="0">
                  <a:pos x="108" y="74"/>
                </a:cxn>
                <a:cxn ang="0">
                  <a:pos x="186" y="158"/>
                </a:cxn>
                <a:cxn ang="0">
                  <a:pos x="274" y="273"/>
                </a:cxn>
                <a:cxn ang="0">
                  <a:pos x="353" y="431"/>
                </a:cxn>
                <a:cxn ang="0">
                  <a:pos x="441" y="693"/>
                </a:cxn>
                <a:cxn ang="0">
                  <a:pos x="480" y="934"/>
                </a:cxn>
                <a:cxn ang="0">
                  <a:pos x="490" y="1144"/>
                </a:cxn>
                <a:cxn ang="0">
                  <a:pos x="480" y="1354"/>
                </a:cxn>
                <a:cxn ang="0">
                  <a:pos x="441" y="1585"/>
                </a:cxn>
                <a:cxn ang="0">
                  <a:pos x="353" y="1837"/>
                </a:cxn>
                <a:cxn ang="0">
                  <a:pos x="274" y="1994"/>
                </a:cxn>
                <a:cxn ang="0">
                  <a:pos x="186" y="2110"/>
                </a:cxn>
                <a:cxn ang="0">
                  <a:pos x="108" y="2204"/>
                </a:cxn>
                <a:cxn ang="0">
                  <a:pos x="49" y="2256"/>
                </a:cxn>
                <a:cxn ang="0">
                  <a:pos x="19" y="2277"/>
                </a:cxn>
                <a:cxn ang="0">
                  <a:pos x="0" y="2256"/>
                </a:cxn>
                <a:cxn ang="0">
                  <a:pos x="0" y="2236"/>
                </a:cxn>
                <a:cxn ang="0">
                  <a:pos x="10" y="2225"/>
                </a:cxn>
                <a:cxn ang="0">
                  <a:pos x="29" y="2215"/>
                </a:cxn>
                <a:cxn ang="0">
                  <a:pos x="167" y="2026"/>
                </a:cxn>
                <a:cxn ang="0">
                  <a:pos x="265" y="1816"/>
                </a:cxn>
                <a:cxn ang="0">
                  <a:pos x="323" y="1595"/>
                </a:cxn>
                <a:cxn ang="0">
                  <a:pos x="363" y="1365"/>
                </a:cxn>
                <a:cxn ang="0">
                  <a:pos x="372" y="1134"/>
                </a:cxn>
                <a:cxn ang="0">
                  <a:pos x="363" y="861"/>
                </a:cxn>
                <a:cxn ang="0">
                  <a:pos x="314" y="620"/>
                </a:cxn>
                <a:cxn ang="0">
                  <a:pos x="245" y="410"/>
                </a:cxn>
                <a:cxn ang="0">
                  <a:pos x="157" y="23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0" y="21"/>
                </a:cxn>
                <a:cxn ang="0">
                  <a:pos x="19" y="0"/>
                </a:cxn>
              </a:cxnLst>
              <a:rect l="0" t="0" r="r" b="b"/>
              <a:pathLst>
                <a:path w="490" h="2277">
                  <a:moveTo>
                    <a:pt x="19" y="0"/>
                  </a:moveTo>
                  <a:lnTo>
                    <a:pt x="49" y="21"/>
                  </a:lnTo>
                  <a:lnTo>
                    <a:pt x="108" y="74"/>
                  </a:lnTo>
                  <a:lnTo>
                    <a:pt x="186" y="158"/>
                  </a:lnTo>
                  <a:lnTo>
                    <a:pt x="274" y="273"/>
                  </a:lnTo>
                  <a:lnTo>
                    <a:pt x="353" y="431"/>
                  </a:lnTo>
                  <a:lnTo>
                    <a:pt x="441" y="693"/>
                  </a:lnTo>
                  <a:lnTo>
                    <a:pt x="480" y="934"/>
                  </a:lnTo>
                  <a:lnTo>
                    <a:pt x="490" y="1144"/>
                  </a:lnTo>
                  <a:lnTo>
                    <a:pt x="480" y="1354"/>
                  </a:lnTo>
                  <a:lnTo>
                    <a:pt x="441" y="1585"/>
                  </a:lnTo>
                  <a:lnTo>
                    <a:pt x="353" y="1837"/>
                  </a:lnTo>
                  <a:lnTo>
                    <a:pt x="274" y="1994"/>
                  </a:lnTo>
                  <a:lnTo>
                    <a:pt x="186" y="2110"/>
                  </a:lnTo>
                  <a:lnTo>
                    <a:pt x="108" y="2204"/>
                  </a:lnTo>
                  <a:lnTo>
                    <a:pt x="49" y="2256"/>
                  </a:lnTo>
                  <a:lnTo>
                    <a:pt x="19" y="2277"/>
                  </a:lnTo>
                  <a:lnTo>
                    <a:pt x="0" y="2256"/>
                  </a:lnTo>
                  <a:lnTo>
                    <a:pt x="0" y="2236"/>
                  </a:lnTo>
                  <a:lnTo>
                    <a:pt x="10" y="2225"/>
                  </a:lnTo>
                  <a:lnTo>
                    <a:pt x="29" y="2215"/>
                  </a:lnTo>
                  <a:lnTo>
                    <a:pt x="167" y="2026"/>
                  </a:lnTo>
                  <a:lnTo>
                    <a:pt x="265" y="1816"/>
                  </a:lnTo>
                  <a:lnTo>
                    <a:pt x="323" y="1595"/>
                  </a:lnTo>
                  <a:lnTo>
                    <a:pt x="363" y="1365"/>
                  </a:lnTo>
                  <a:lnTo>
                    <a:pt x="372" y="1134"/>
                  </a:lnTo>
                  <a:lnTo>
                    <a:pt x="363" y="861"/>
                  </a:lnTo>
                  <a:lnTo>
                    <a:pt x="314" y="620"/>
                  </a:lnTo>
                  <a:lnTo>
                    <a:pt x="245" y="410"/>
                  </a:lnTo>
                  <a:lnTo>
                    <a:pt x="157" y="231"/>
                  </a:lnTo>
                  <a:lnTo>
                    <a:pt x="39" y="74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86" name="Freeform 58"/>
            <p:cNvSpPr>
              <a:spLocks/>
            </p:cNvSpPr>
            <p:nvPr/>
          </p:nvSpPr>
          <p:spPr bwMode="auto">
            <a:xfrm>
              <a:off x="27106" y="1593"/>
              <a:ext cx="1461" cy="1868"/>
            </a:xfrm>
            <a:custGeom>
              <a:avLst/>
              <a:gdLst/>
              <a:ahLst/>
              <a:cxnLst>
                <a:cxn ang="0">
                  <a:pos x="480" y="21"/>
                </a:cxn>
                <a:cxn ang="0">
                  <a:pos x="657" y="178"/>
                </a:cxn>
                <a:cxn ang="0">
                  <a:pos x="755" y="441"/>
                </a:cxn>
                <a:cxn ang="0">
                  <a:pos x="804" y="724"/>
                </a:cxn>
                <a:cxn ang="0">
                  <a:pos x="813" y="1238"/>
                </a:cxn>
                <a:cxn ang="0">
                  <a:pos x="804" y="1343"/>
                </a:cxn>
                <a:cxn ang="0">
                  <a:pos x="1157" y="892"/>
                </a:cxn>
                <a:cxn ang="0">
                  <a:pos x="1333" y="556"/>
                </a:cxn>
                <a:cxn ang="0">
                  <a:pos x="1372" y="378"/>
                </a:cxn>
                <a:cxn ang="0">
                  <a:pos x="1343" y="262"/>
                </a:cxn>
                <a:cxn ang="0">
                  <a:pos x="1215" y="189"/>
                </a:cxn>
                <a:cxn ang="0">
                  <a:pos x="1186" y="178"/>
                </a:cxn>
                <a:cxn ang="0">
                  <a:pos x="1176" y="136"/>
                </a:cxn>
                <a:cxn ang="0">
                  <a:pos x="1186" y="84"/>
                </a:cxn>
                <a:cxn ang="0">
                  <a:pos x="1215" y="31"/>
                </a:cxn>
                <a:cxn ang="0">
                  <a:pos x="1304" y="21"/>
                </a:cxn>
                <a:cxn ang="0">
                  <a:pos x="1412" y="94"/>
                </a:cxn>
                <a:cxn ang="0">
                  <a:pos x="1461" y="273"/>
                </a:cxn>
                <a:cxn ang="0">
                  <a:pos x="1431" y="430"/>
                </a:cxn>
                <a:cxn ang="0">
                  <a:pos x="1333" y="713"/>
                </a:cxn>
                <a:cxn ang="0">
                  <a:pos x="1117" y="1081"/>
                </a:cxn>
                <a:cxn ang="0">
                  <a:pos x="872" y="1406"/>
                </a:cxn>
                <a:cxn ang="0">
                  <a:pos x="666" y="1616"/>
                </a:cxn>
                <a:cxn ang="0">
                  <a:pos x="441" y="1794"/>
                </a:cxn>
                <a:cxn ang="0">
                  <a:pos x="264" y="1868"/>
                </a:cxn>
                <a:cxn ang="0">
                  <a:pos x="88" y="1805"/>
                </a:cxn>
                <a:cxn ang="0">
                  <a:pos x="9" y="1668"/>
                </a:cxn>
                <a:cxn ang="0">
                  <a:pos x="0" y="1574"/>
                </a:cxn>
                <a:cxn ang="0">
                  <a:pos x="58" y="1469"/>
                </a:cxn>
                <a:cxn ang="0">
                  <a:pos x="78" y="1500"/>
                </a:cxn>
                <a:cxn ang="0">
                  <a:pos x="176" y="1647"/>
                </a:cxn>
                <a:cxn ang="0">
                  <a:pos x="284" y="1689"/>
                </a:cxn>
                <a:cxn ang="0">
                  <a:pos x="372" y="1679"/>
                </a:cxn>
                <a:cxn ang="0">
                  <a:pos x="519" y="1595"/>
                </a:cxn>
                <a:cxn ang="0">
                  <a:pos x="617" y="1500"/>
                </a:cxn>
                <a:cxn ang="0">
                  <a:pos x="647" y="1490"/>
                </a:cxn>
                <a:cxn ang="0">
                  <a:pos x="657" y="1343"/>
                </a:cxn>
                <a:cxn ang="0">
                  <a:pos x="637" y="745"/>
                </a:cxn>
                <a:cxn ang="0">
                  <a:pos x="549" y="367"/>
                </a:cxn>
                <a:cxn ang="0">
                  <a:pos x="362" y="147"/>
                </a:cxn>
                <a:cxn ang="0">
                  <a:pos x="206" y="147"/>
                </a:cxn>
                <a:cxn ang="0">
                  <a:pos x="117" y="189"/>
                </a:cxn>
                <a:cxn ang="0">
                  <a:pos x="88" y="178"/>
                </a:cxn>
                <a:cxn ang="0">
                  <a:pos x="98" y="136"/>
                </a:cxn>
                <a:cxn ang="0">
                  <a:pos x="206" y="52"/>
                </a:cxn>
                <a:cxn ang="0">
                  <a:pos x="362" y="0"/>
                </a:cxn>
              </a:cxnLst>
              <a:rect l="0" t="0" r="r" b="b"/>
              <a:pathLst>
                <a:path w="1461" h="1868">
                  <a:moveTo>
                    <a:pt x="362" y="0"/>
                  </a:moveTo>
                  <a:lnTo>
                    <a:pt x="480" y="21"/>
                  </a:lnTo>
                  <a:lnTo>
                    <a:pt x="578" y="84"/>
                  </a:lnTo>
                  <a:lnTo>
                    <a:pt x="657" y="178"/>
                  </a:lnTo>
                  <a:lnTo>
                    <a:pt x="715" y="304"/>
                  </a:lnTo>
                  <a:lnTo>
                    <a:pt x="755" y="441"/>
                  </a:lnTo>
                  <a:lnTo>
                    <a:pt x="784" y="587"/>
                  </a:lnTo>
                  <a:lnTo>
                    <a:pt x="804" y="724"/>
                  </a:lnTo>
                  <a:lnTo>
                    <a:pt x="813" y="860"/>
                  </a:lnTo>
                  <a:lnTo>
                    <a:pt x="813" y="1238"/>
                  </a:lnTo>
                  <a:lnTo>
                    <a:pt x="804" y="1332"/>
                  </a:lnTo>
                  <a:lnTo>
                    <a:pt x="804" y="1343"/>
                  </a:lnTo>
                  <a:lnTo>
                    <a:pt x="1010" y="1102"/>
                  </a:lnTo>
                  <a:lnTo>
                    <a:pt x="1157" y="892"/>
                  </a:lnTo>
                  <a:lnTo>
                    <a:pt x="1264" y="703"/>
                  </a:lnTo>
                  <a:lnTo>
                    <a:pt x="1333" y="556"/>
                  </a:lnTo>
                  <a:lnTo>
                    <a:pt x="1363" y="441"/>
                  </a:lnTo>
                  <a:lnTo>
                    <a:pt x="1372" y="378"/>
                  </a:lnTo>
                  <a:lnTo>
                    <a:pt x="1363" y="325"/>
                  </a:lnTo>
                  <a:lnTo>
                    <a:pt x="1343" y="262"/>
                  </a:lnTo>
                  <a:lnTo>
                    <a:pt x="1294" y="220"/>
                  </a:lnTo>
                  <a:lnTo>
                    <a:pt x="1215" y="189"/>
                  </a:lnTo>
                  <a:lnTo>
                    <a:pt x="1196" y="178"/>
                  </a:lnTo>
                  <a:lnTo>
                    <a:pt x="1186" y="178"/>
                  </a:lnTo>
                  <a:lnTo>
                    <a:pt x="1176" y="168"/>
                  </a:lnTo>
                  <a:lnTo>
                    <a:pt x="1176" y="136"/>
                  </a:lnTo>
                  <a:lnTo>
                    <a:pt x="1186" y="115"/>
                  </a:lnTo>
                  <a:lnTo>
                    <a:pt x="1186" y="84"/>
                  </a:lnTo>
                  <a:lnTo>
                    <a:pt x="1196" y="52"/>
                  </a:lnTo>
                  <a:lnTo>
                    <a:pt x="1215" y="31"/>
                  </a:lnTo>
                  <a:lnTo>
                    <a:pt x="1255" y="10"/>
                  </a:lnTo>
                  <a:lnTo>
                    <a:pt x="1304" y="21"/>
                  </a:lnTo>
                  <a:lnTo>
                    <a:pt x="1363" y="42"/>
                  </a:lnTo>
                  <a:lnTo>
                    <a:pt x="1412" y="94"/>
                  </a:lnTo>
                  <a:lnTo>
                    <a:pt x="1451" y="168"/>
                  </a:lnTo>
                  <a:lnTo>
                    <a:pt x="1461" y="273"/>
                  </a:lnTo>
                  <a:lnTo>
                    <a:pt x="1451" y="336"/>
                  </a:lnTo>
                  <a:lnTo>
                    <a:pt x="1431" y="430"/>
                  </a:lnTo>
                  <a:lnTo>
                    <a:pt x="1392" y="556"/>
                  </a:lnTo>
                  <a:lnTo>
                    <a:pt x="1333" y="713"/>
                  </a:lnTo>
                  <a:lnTo>
                    <a:pt x="1245" y="892"/>
                  </a:lnTo>
                  <a:lnTo>
                    <a:pt x="1117" y="1081"/>
                  </a:lnTo>
                  <a:lnTo>
                    <a:pt x="961" y="1301"/>
                  </a:lnTo>
                  <a:lnTo>
                    <a:pt x="872" y="1406"/>
                  </a:lnTo>
                  <a:lnTo>
                    <a:pt x="774" y="1511"/>
                  </a:lnTo>
                  <a:lnTo>
                    <a:pt x="666" y="1616"/>
                  </a:lnTo>
                  <a:lnTo>
                    <a:pt x="549" y="1721"/>
                  </a:lnTo>
                  <a:lnTo>
                    <a:pt x="441" y="1794"/>
                  </a:lnTo>
                  <a:lnTo>
                    <a:pt x="343" y="1847"/>
                  </a:lnTo>
                  <a:lnTo>
                    <a:pt x="264" y="1868"/>
                  </a:lnTo>
                  <a:lnTo>
                    <a:pt x="166" y="1847"/>
                  </a:lnTo>
                  <a:lnTo>
                    <a:pt x="88" y="1805"/>
                  </a:lnTo>
                  <a:lnTo>
                    <a:pt x="39" y="1742"/>
                  </a:lnTo>
                  <a:lnTo>
                    <a:pt x="9" y="1668"/>
                  </a:lnTo>
                  <a:lnTo>
                    <a:pt x="0" y="1605"/>
                  </a:lnTo>
                  <a:lnTo>
                    <a:pt x="0" y="1574"/>
                  </a:lnTo>
                  <a:lnTo>
                    <a:pt x="19" y="1511"/>
                  </a:lnTo>
                  <a:lnTo>
                    <a:pt x="58" y="1469"/>
                  </a:lnTo>
                  <a:lnTo>
                    <a:pt x="78" y="1490"/>
                  </a:lnTo>
                  <a:lnTo>
                    <a:pt x="78" y="1500"/>
                  </a:lnTo>
                  <a:lnTo>
                    <a:pt x="117" y="1595"/>
                  </a:lnTo>
                  <a:lnTo>
                    <a:pt x="176" y="1647"/>
                  </a:lnTo>
                  <a:lnTo>
                    <a:pt x="235" y="1679"/>
                  </a:lnTo>
                  <a:lnTo>
                    <a:pt x="284" y="1689"/>
                  </a:lnTo>
                  <a:lnTo>
                    <a:pt x="313" y="1689"/>
                  </a:lnTo>
                  <a:lnTo>
                    <a:pt x="372" y="1679"/>
                  </a:lnTo>
                  <a:lnTo>
                    <a:pt x="441" y="1637"/>
                  </a:lnTo>
                  <a:lnTo>
                    <a:pt x="519" y="1595"/>
                  </a:lnTo>
                  <a:lnTo>
                    <a:pt x="578" y="1542"/>
                  </a:lnTo>
                  <a:lnTo>
                    <a:pt x="617" y="1500"/>
                  </a:lnTo>
                  <a:lnTo>
                    <a:pt x="637" y="1490"/>
                  </a:lnTo>
                  <a:lnTo>
                    <a:pt x="647" y="1490"/>
                  </a:lnTo>
                  <a:lnTo>
                    <a:pt x="647" y="1427"/>
                  </a:lnTo>
                  <a:lnTo>
                    <a:pt x="657" y="1343"/>
                  </a:lnTo>
                  <a:lnTo>
                    <a:pt x="657" y="944"/>
                  </a:lnTo>
                  <a:lnTo>
                    <a:pt x="637" y="745"/>
                  </a:lnTo>
                  <a:lnTo>
                    <a:pt x="608" y="556"/>
                  </a:lnTo>
                  <a:lnTo>
                    <a:pt x="549" y="367"/>
                  </a:lnTo>
                  <a:lnTo>
                    <a:pt x="470" y="220"/>
                  </a:lnTo>
                  <a:lnTo>
                    <a:pt x="362" y="147"/>
                  </a:lnTo>
                  <a:lnTo>
                    <a:pt x="235" y="115"/>
                  </a:lnTo>
                  <a:lnTo>
                    <a:pt x="206" y="147"/>
                  </a:lnTo>
                  <a:lnTo>
                    <a:pt x="176" y="168"/>
                  </a:lnTo>
                  <a:lnTo>
                    <a:pt x="117" y="189"/>
                  </a:lnTo>
                  <a:lnTo>
                    <a:pt x="98" y="189"/>
                  </a:lnTo>
                  <a:lnTo>
                    <a:pt x="88" y="178"/>
                  </a:lnTo>
                  <a:lnTo>
                    <a:pt x="88" y="168"/>
                  </a:lnTo>
                  <a:lnTo>
                    <a:pt x="98" y="136"/>
                  </a:lnTo>
                  <a:lnTo>
                    <a:pt x="147" y="94"/>
                  </a:lnTo>
                  <a:lnTo>
                    <a:pt x="206" y="52"/>
                  </a:lnTo>
                  <a:lnTo>
                    <a:pt x="274" y="10"/>
                  </a:lnTo>
                  <a:lnTo>
                    <a:pt x="3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87" name="Freeform 59"/>
            <p:cNvSpPr>
              <a:spLocks/>
            </p:cNvSpPr>
            <p:nvPr/>
          </p:nvSpPr>
          <p:spPr bwMode="auto">
            <a:xfrm>
              <a:off x="28508" y="2768"/>
              <a:ext cx="882" cy="1060"/>
            </a:xfrm>
            <a:custGeom>
              <a:avLst/>
              <a:gdLst/>
              <a:ahLst/>
              <a:cxnLst>
                <a:cxn ang="0">
                  <a:pos x="412" y="21"/>
                </a:cxn>
                <a:cxn ang="0">
                  <a:pos x="529" y="157"/>
                </a:cxn>
                <a:cxn ang="0">
                  <a:pos x="598" y="346"/>
                </a:cxn>
                <a:cxn ang="0">
                  <a:pos x="617" y="483"/>
                </a:cxn>
                <a:cxn ang="0">
                  <a:pos x="696" y="367"/>
                </a:cxn>
                <a:cxn ang="0">
                  <a:pos x="784" y="147"/>
                </a:cxn>
                <a:cxn ang="0">
                  <a:pos x="843" y="32"/>
                </a:cxn>
                <a:cxn ang="0">
                  <a:pos x="872" y="21"/>
                </a:cxn>
                <a:cxn ang="0">
                  <a:pos x="882" y="53"/>
                </a:cxn>
                <a:cxn ang="0">
                  <a:pos x="872" y="63"/>
                </a:cxn>
                <a:cxn ang="0">
                  <a:pos x="784" y="231"/>
                </a:cxn>
                <a:cxn ang="0">
                  <a:pos x="745" y="336"/>
                </a:cxn>
                <a:cxn ang="0">
                  <a:pos x="686" y="472"/>
                </a:cxn>
                <a:cxn ang="0">
                  <a:pos x="637" y="630"/>
                </a:cxn>
                <a:cxn ang="0">
                  <a:pos x="608" y="798"/>
                </a:cxn>
                <a:cxn ang="0">
                  <a:pos x="568" y="976"/>
                </a:cxn>
                <a:cxn ang="0">
                  <a:pos x="549" y="1039"/>
                </a:cxn>
                <a:cxn ang="0">
                  <a:pos x="510" y="1060"/>
                </a:cxn>
                <a:cxn ang="0">
                  <a:pos x="490" y="1028"/>
                </a:cxn>
                <a:cxn ang="0">
                  <a:pos x="500" y="965"/>
                </a:cxn>
                <a:cxn ang="0">
                  <a:pos x="539" y="777"/>
                </a:cxn>
                <a:cxn ang="0">
                  <a:pos x="578" y="651"/>
                </a:cxn>
                <a:cxn ang="0">
                  <a:pos x="559" y="378"/>
                </a:cxn>
                <a:cxn ang="0">
                  <a:pos x="480" y="210"/>
                </a:cxn>
                <a:cxn ang="0">
                  <a:pos x="304" y="136"/>
                </a:cxn>
                <a:cxn ang="0">
                  <a:pos x="157" y="178"/>
                </a:cxn>
                <a:cxn ang="0">
                  <a:pos x="59" y="283"/>
                </a:cxn>
                <a:cxn ang="0">
                  <a:pos x="49" y="315"/>
                </a:cxn>
                <a:cxn ang="0">
                  <a:pos x="0" y="304"/>
                </a:cxn>
                <a:cxn ang="0">
                  <a:pos x="10" y="252"/>
                </a:cxn>
                <a:cxn ang="0">
                  <a:pos x="108" y="94"/>
                </a:cxn>
                <a:cxn ang="0">
                  <a:pos x="225" y="11"/>
                </a:cxn>
              </a:cxnLst>
              <a:rect l="0" t="0" r="r" b="b"/>
              <a:pathLst>
                <a:path w="882" h="1060">
                  <a:moveTo>
                    <a:pt x="313" y="0"/>
                  </a:moveTo>
                  <a:lnTo>
                    <a:pt x="412" y="21"/>
                  </a:lnTo>
                  <a:lnTo>
                    <a:pt x="480" y="84"/>
                  </a:lnTo>
                  <a:lnTo>
                    <a:pt x="529" y="157"/>
                  </a:lnTo>
                  <a:lnTo>
                    <a:pt x="568" y="252"/>
                  </a:lnTo>
                  <a:lnTo>
                    <a:pt x="598" y="346"/>
                  </a:lnTo>
                  <a:lnTo>
                    <a:pt x="608" y="430"/>
                  </a:lnTo>
                  <a:lnTo>
                    <a:pt x="617" y="483"/>
                  </a:lnTo>
                  <a:lnTo>
                    <a:pt x="647" y="493"/>
                  </a:lnTo>
                  <a:lnTo>
                    <a:pt x="696" y="367"/>
                  </a:lnTo>
                  <a:lnTo>
                    <a:pt x="735" y="252"/>
                  </a:lnTo>
                  <a:lnTo>
                    <a:pt x="784" y="147"/>
                  </a:lnTo>
                  <a:lnTo>
                    <a:pt x="823" y="74"/>
                  </a:lnTo>
                  <a:lnTo>
                    <a:pt x="843" y="32"/>
                  </a:lnTo>
                  <a:lnTo>
                    <a:pt x="843" y="21"/>
                  </a:lnTo>
                  <a:lnTo>
                    <a:pt x="872" y="21"/>
                  </a:lnTo>
                  <a:lnTo>
                    <a:pt x="882" y="32"/>
                  </a:lnTo>
                  <a:lnTo>
                    <a:pt x="882" y="53"/>
                  </a:lnTo>
                  <a:lnTo>
                    <a:pt x="872" y="53"/>
                  </a:lnTo>
                  <a:lnTo>
                    <a:pt x="872" y="63"/>
                  </a:lnTo>
                  <a:lnTo>
                    <a:pt x="823" y="157"/>
                  </a:lnTo>
                  <a:lnTo>
                    <a:pt x="784" y="231"/>
                  </a:lnTo>
                  <a:lnTo>
                    <a:pt x="765" y="294"/>
                  </a:lnTo>
                  <a:lnTo>
                    <a:pt x="745" y="336"/>
                  </a:lnTo>
                  <a:lnTo>
                    <a:pt x="725" y="399"/>
                  </a:lnTo>
                  <a:lnTo>
                    <a:pt x="686" y="472"/>
                  </a:lnTo>
                  <a:lnTo>
                    <a:pt x="657" y="556"/>
                  </a:lnTo>
                  <a:lnTo>
                    <a:pt x="637" y="630"/>
                  </a:lnTo>
                  <a:lnTo>
                    <a:pt x="627" y="682"/>
                  </a:lnTo>
                  <a:lnTo>
                    <a:pt x="608" y="798"/>
                  </a:lnTo>
                  <a:lnTo>
                    <a:pt x="588" y="903"/>
                  </a:lnTo>
                  <a:lnTo>
                    <a:pt x="568" y="976"/>
                  </a:lnTo>
                  <a:lnTo>
                    <a:pt x="559" y="1018"/>
                  </a:lnTo>
                  <a:lnTo>
                    <a:pt x="549" y="1039"/>
                  </a:lnTo>
                  <a:lnTo>
                    <a:pt x="529" y="1060"/>
                  </a:lnTo>
                  <a:lnTo>
                    <a:pt x="510" y="1060"/>
                  </a:lnTo>
                  <a:lnTo>
                    <a:pt x="500" y="1049"/>
                  </a:lnTo>
                  <a:lnTo>
                    <a:pt x="490" y="1028"/>
                  </a:lnTo>
                  <a:lnTo>
                    <a:pt x="490" y="1018"/>
                  </a:lnTo>
                  <a:lnTo>
                    <a:pt x="500" y="965"/>
                  </a:lnTo>
                  <a:lnTo>
                    <a:pt x="519" y="882"/>
                  </a:lnTo>
                  <a:lnTo>
                    <a:pt x="539" y="777"/>
                  </a:lnTo>
                  <a:lnTo>
                    <a:pt x="568" y="672"/>
                  </a:lnTo>
                  <a:lnTo>
                    <a:pt x="578" y="651"/>
                  </a:lnTo>
                  <a:lnTo>
                    <a:pt x="578" y="472"/>
                  </a:lnTo>
                  <a:lnTo>
                    <a:pt x="559" y="378"/>
                  </a:lnTo>
                  <a:lnTo>
                    <a:pt x="529" y="283"/>
                  </a:lnTo>
                  <a:lnTo>
                    <a:pt x="480" y="210"/>
                  </a:lnTo>
                  <a:lnTo>
                    <a:pt x="412" y="157"/>
                  </a:lnTo>
                  <a:lnTo>
                    <a:pt x="304" y="136"/>
                  </a:lnTo>
                  <a:lnTo>
                    <a:pt x="225" y="147"/>
                  </a:lnTo>
                  <a:lnTo>
                    <a:pt x="157" y="178"/>
                  </a:lnTo>
                  <a:lnTo>
                    <a:pt x="98" y="220"/>
                  </a:lnTo>
                  <a:lnTo>
                    <a:pt x="59" y="283"/>
                  </a:lnTo>
                  <a:lnTo>
                    <a:pt x="49" y="304"/>
                  </a:lnTo>
                  <a:lnTo>
                    <a:pt x="49" y="315"/>
                  </a:lnTo>
                  <a:lnTo>
                    <a:pt x="10" y="315"/>
                  </a:lnTo>
                  <a:lnTo>
                    <a:pt x="0" y="304"/>
                  </a:lnTo>
                  <a:lnTo>
                    <a:pt x="0" y="294"/>
                  </a:lnTo>
                  <a:lnTo>
                    <a:pt x="10" y="252"/>
                  </a:lnTo>
                  <a:lnTo>
                    <a:pt x="39" y="178"/>
                  </a:lnTo>
                  <a:lnTo>
                    <a:pt x="108" y="94"/>
                  </a:lnTo>
                  <a:lnTo>
                    <a:pt x="157" y="53"/>
                  </a:lnTo>
                  <a:lnTo>
                    <a:pt x="225" y="1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88" name="Freeform 60"/>
            <p:cNvSpPr>
              <a:spLocks/>
            </p:cNvSpPr>
            <p:nvPr/>
          </p:nvSpPr>
          <p:spPr bwMode="auto">
            <a:xfrm>
              <a:off x="29773" y="1446"/>
              <a:ext cx="490" cy="2277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480" y="0"/>
                </a:cxn>
                <a:cxn ang="0">
                  <a:pos x="490" y="10"/>
                </a:cxn>
                <a:cxn ang="0">
                  <a:pos x="490" y="31"/>
                </a:cxn>
                <a:cxn ang="0">
                  <a:pos x="480" y="42"/>
                </a:cxn>
                <a:cxn ang="0">
                  <a:pos x="460" y="52"/>
                </a:cxn>
                <a:cxn ang="0">
                  <a:pos x="323" y="241"/>
                </a:cxn>
                <a:cxn ang="0">
                  <a:pos x="225" y="441"/>
                </a:cxn>
                <a:cxn ang="0">
                  <a:pos x="166" y="661"/>
                </a:cxn>
                <a:cxn ang="0">
                  <a:pos x="127" y="892"/>
                </a:cxn>
                <a:cxn ang="0">
                  <a:pos x="117" y="1133"/>
                </a:cxn>
                <a:cxn ang="0">
                  <a:pos x="127" y="1354"/>
                </a:cxn>
                <a:cxn ang="0">
                  <a:pos x="156" y="1574"/>
                </a:cxn>
                <a:cxn ang="0">
                  <a:pos x="215" y="1805"/>
                </a:cxn>
                <a:cxn ang="0">
                  <a:pos x="313" y="2015"/>
                </a:cxn>
                <a:cxn ang="0">
                  <a:pos x="451" y="2204"/>
                </a:cxn>
                <a:cxn ang="0">
                  <a:pos x="490" y="2245"/>
                </a:cxn>
                <a:cxn ang="0">
                  <a:pos x="490" y="2256"/>
                </a:cxn>
                <a:cxn ang="0">
                  <a:pos x="470" y="2277"/>
                </a:cxn>
                <a:cxn ang="0">
                  <a:pos x="441" y="2256"/>
                </a:cxn>
                <a:cxn ang="0">
                  <a:pos x="382" y="2204"/>
                </a:cxn>
                <a:cxn ang="0">
                  <a:pos x="303" y="2120"/>
                </a:cxn>
                <a:cxn ang="0">
                  <a:pos x="215" y="2004"/>
                </a:cxn>
                <a:cxn ang="0">
                  <a:pos x="137" y="1847"/>
                </a:cxn>
                <a:cxn ang="0">
                  <a:pos x="49" y="1584"/>
                </a:cxn>
                <a:cxn ang="0">
                  <a:pos x="9" y="1343"/>
                </a:cxn>
                <a:cxn ang="0">
                  <a:pos x="0" y="1133"/>
                </a:cxn>
                <a:cxn ang="0">
                  <a:pos x="9" y="923"/>
                </a:cxn>
                <a:cxn ang="0">
                  <a:pos x="49" y="692"/>
                </a:cxn>
                <a:cxn ang="0">
                  <a:pos x="137" y="441"/>
                </a:cxn>
                <a:cxn ang="0">
                  <a:pos x="215" y="283"/>
                </a:cxn>
                <a:cxn ang="0">
                  <a:pos x="303" y="168"/>
                </a:cxn>
                <a:cxn ang="0">
                  <a:pos x="382" y="73"/>
                </a:cxn>
                <a:cxn ang="0">
                  <a:pos x="441" y="21"/>
                </a:cxn>
                <a:cxn ang="0">
                  <a:pos x="470" y="0"/>
                </a:cxn>
              </a:cxnLst>
              <a:rect l="0" t="0" r="r" b="b"/>
              <a:pathLst>
                <a:path w="490" h="2277">
                  <a:moveTo>
                    <a:pt x="470" y="0"/>
                  </a:moveTo>
                  <a:lnTo>
                    <a:pt x="480" y="0"/>
                  </a:lnTo>
                  <a:lnTo>
                    <a:pt x="490" y="10"/>
                  </a:lnTo>
                  <a:lnTo>
                    <a:pt x="490" y="31"/>
                  </a:lnTo>
                  <a:lnTo>
                    <a:pt x="480" y="42"/>
                  </a:lnTo>
                  <a:lnTo>
                    <a:pt x="460" y="52"/>
                  </a:lnTo>
                  <a:lnTo>
                    <a:pt x="323" y="241"/>
                  </a:lnTo>
                  <a:lnTo>
                    <a:pt x="225" y="441"/>
                  </a:lnTo>
                  <a:lnTo>
                    <a:pt x="166" y="661"/>
                  </a:lnTo>
                  <a:lnTo>
                    <a:pt x="127" y="892"/>
                  </a:lnTo>
                  <a:lnTo>
                    <a:pt x="117" y="1133"/>
                  </a:lnTo>
                  <a:lnTo>
                    <a:pt x="127" y="1354"/>
                  </a:lnTo>
                  <a:lnTo>
                    <a:pt x="156" y="1574"/>
                  </a:lnTo>
                  <a:lnTo>
                    <a:pt x="215" y="1805"/>
                  </a:lnTo>
                  <a:lnTo>
                    <a:pt x="313" y="2015"/>
                  </a:lnTo>
                  <a:lnTo>
                    <a:pt x="451" y="2204"/>
                  </a:lnTo>
                  <a:lnTo>
                    <a:pt x="490" y="2245"/>
                  </a:lnTo>
                  <a:lnTo>
                    <a:pt x="490" y="2256"/>
                  </a:lnTo>
                  <a:lnTo>
                    <a:pt x="470" y="2277"/>
                  </a:lnTo>
                  <a:lnTo>
                    <a:pt x="441" y="2256"/>
                  </a:lnTo>
                  <a:lnTo>
                    <a:pt x="382" y="2204"/>
                  </a:lnTo>
                  <a:lnTo>
                    <a:pt x="303" y="2120"/>
                  </a:lnTo>
                  <a:lnTo>
                    <a:pt x="215" y="2004"/>
                  </a:lnTo>
                  <a:lnTo>
                    <a:pt x="137" y="1847"/>
                  </a:lnTo>
                  <a:lnTo>
                    <a:pt x="49" y="1584"/>
                  </a:lnTo>
                  <a:lnTo>
                    <a:pt x="9" y="1343"/>
                  </a:lnTo>
                  <a:lnTo>
                    <a:pt x="0" y="1133"/>
                  </a:lnTo>
                  <a:lnTo>
                    <a:pt x="9" y="923"/>
                  </a:lnTo>
                  <a:lnTo>
                    <a:pt x="49" y="692"/>
                  </a:lnTo>
                  <a:lnTo>
                    <a:pt x="137" y="441"/>
                  </a:lnTo>
                  <a:lnTo>
                    <a:pt x="215" y="283"/>
                  </a:lnTo>
                  <a:lnTo>
                    <a:pt x="303" y="168"/>
                  </a:lnTo>
                  <a:lnTo>
                    <a:pt x="382" y="73"/>
                  </a:lnTo>
                  <a:lnTo>
                    <a:pt x="441" y="21"/>
                  </a:lnTo>
                  <a:lnTo>
                    <a:pt x="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89" name="Freeform 61"/>
            <p:cNvSpPr>
              <a:spLocks/>
            </p:cNvSpPr>
            <p:nvPr/>
          </p:nvSpPr>
          <p:spPr bwMode="auto">
            <a:xfrm>
              <a:off x="30439" y="2170"/>
              <a:ext cx="1755" cy="1018"/>
            </a:xfrm>
            <a:custGeom>
              <a:avLst/>
              <a:gdLst/>
              <a:ahLst/>
              <a:cxnLst>
                <a:cxn ang="0">
                  <a:pos x="353" y="52"/>
                </a:cxn>
                <a:cxn ang="0">
                  <a:pos x="451" y="157"/>
                </a:cxn>
                <a:cxn ang="0">
                  <a:pos x="657" y="10"/>
                </a:cxn>
                <a:cxn ang="0">
                  <a:pos x="873" y="21"/>
                </a:cxn>
                <a:cxn ang="0">
                  <a:pos x="981" y="136"/>
                </a:cxn>
                <a:cxn ang="0">
                  <a:pos x="1069" y="136"/>
                </a:cxn>
                <a:cxn ang="0">
                  <a:pos x="1353" y="0"/>
                </a:cxn>
                <a:cxn ang="0">
                  <a:pos x="1579" y="136"/>
                </a:cxn>
                <a:cxn ang="0">
                  <a:pos x="1569" y="441"/>
                </a:cxn>
                <a:cxn ang="0">
                  <a:pos x="1471" y="745"/>
                </a:cxn>
                <a:cxn ang="0">
                  <a:pos x="1432" y="860"/>
                </a:cxn>
                <a:cxn ang="0">
                  <a:pos x="1461" y="976"/>
                </a:cxn>
                <a:cxn ang="0">
                  <a:pos x="1618" y="881"/>
                </a:cxn>
                <a:cxn ang="0">
                  <a:pos x="1706" y="672"/>
                </a:cxn>
                <a:cxn ang="0">
                  <a:pos x="1746" y="651"/>
                </a:cxn>
                <a:cxn ang="0">
                  <a:pos x="1726" y="766"/>
                </a:cxn>
                <a:cxn ang="0">
                  <a:pos x="1569" y="997"/>
                </a:cxn>
                <a:cxn ang="0">
                  <a:pos x="1324" y="923"/>
                </a:cxn>
                <a:cxn ang="0">
                  <a:pos x="1334" y="703"/>
                </a:cxn>
                <a:cxn ang="0">
                  <a:pos x="1451" y="304"/>
                </a:cxn>
                <a:cxn ang="0">
                  <a:pos x="1442" y="94"/>
                </a:cxn>
                <a:cxn ang="0">
                  <a:pos x="1344" y="31"/>
                </a:cxn>
                <a:cxn ang="0">
                  <a:pos x="1079" y="168"/>
                </a:cxn>
                <a:cxn ang="0">
                  <a:pos x="991" y="336"/>
                </a:cxn>
                <a:cxn ang="0">
                  <a:pos x="912" y="661"/>
                </a:cxn>
                <a:cxn ang="0">
                  <a:pos x="834" y="976"/>
                </a:cxn>
                <a:cxn ang="0">
                  <a:pos x="745" y="1007"/>
                </a:cxn>
                <a:cxn ang="0">
                  <a:pos x="706" y="944"/>
                </a:cxn>
                <a:cxn ang="0">
                  <a:pos x="716" y="892"/>
                </a:cxn>
                <a:cxn ang="0">
                  <a:pos x="736" y="808"/>
                </a:cxn>
                <a:cxn ang="0">
                  <a:pos x="853" y="283"/>
                </a:cxn>
                <a:cxn ang="0">
                  <a:pos x="843" y="94"/>
                </a:cxn>
                <a:cxn ang="0">
                  <a:pos x="785" y="31"/>
                </a:cxn>
                <a:cxn ang="0">
                  <a:pos x="549" y="105"/>
                </a:cxn>
                <a:cxn ang="0">
                  <a:pos x="402" y="315"/>
                </a:cxn>
                <a:cxn ang="0">
                  <a:pos x="383" y="378"/>
                </a:cxn>
                <a:cxn ang="0">
                  <a:pos x="353" y="504"/>
                </a:cxn>
                <a:cxn ang="0">
                  <a:pos x="265" y="892"/>
                </a:cxn>
                <a:cxn ang="0">
                  <a:pos x="226" y="986"/>
                </a:cxn>
                <a:cxn ang="0">
                  <a:pos x="147" y="1018"/>
                </a:cxn>
                <a:cxn ang="0">
                  <a:pos x="108" y="955"/>
                </a:cxn>
                <a:cxn ang="0">
                  <a:pos x="118" y="871"/>
                </a:cxn>
                <a:cxn ang="0">
                  <a:pos x="265" y="336"/>
                </a:cxn>
                <a:cxn ang="0">
                  <a:pos x="294" y="105"/>
                </a:cxn>
                <a:cxn ang="0">
                  <a:pos x="245" y="42"/>
                </a:cxn>
                <a:cxn ang="0">
                  <a:pos x="138" y="115"/>
                </a:cxn>
                <a:cxn ang="0">
                  <a:pos x="49" y="357"/>
                </a:cxn>
                <a:cxn ang="0">
                  <a:pos x="0" y="357"/>
                </a:cxn>
                <a:cxn ang="0">
                  <a:pos x="20" y="262"/>
                </a:cxn>
                <a:cxn ang="0">
                  <a:pos x="89" y="94"/>
                </a:cxn>
                <a:cxn ang="0">
                  <a:pos x="226" y="0"/>
                </a:cxn>
              </a:cxnLst>
              <a:rect l="0" t="0" r="r" b="b"/>
              <a:pathLst>
                <a:path w="1755" h="1018">
                  <a:moveTo>
                    <a:pt x="226" y="0"/>
                  </a:moveTo>
                  <a:lnTo>
                    <a:pt x="294" y="10"/>
                  </a:lnTo>
                  <a:lnTo>
                    <a:pt x="353" y="52"/>
                  </a:lnTo>
                  <a:lnTo>
                    <a:pt x="402" y="115"/>
                  </a:lnTo>
                  <a:lnTo>
                    <a:pt x="422" y="199"/>
                  </a:lnTo>
                  <a:lnTo>
                    <a:pt x="451" y="157"/>
                  </a:lnTo>
                  <a:lnTo>
                    <a:pt x="500" y="105"/>
                  </a:lnTo>
                  <a:lnTo>
                    <a:pt x="569" y="52"/>
                  </a:lnTo>
                  <a:lnTo>
                    <a:pt x="657" y="10"/>
                  </a:lnTo>
                  <a:lnTo>
                    <a:pt x="755" y="0"/>
                  </a:lnTo>
                  <a:lnTo>
                    <a:pt x="814" y="0"/>
                  </a:lnTo>
                  <a:lnTo>
                    <a:pt x="873" y="21"/>
                  </a:lnTo>
                  <a:lnTo>
                    <a:pt x="932" y="63"/>
                  </a:lnTo>
                  <a:lnTo>
                    <a:pt x="961" y="94"/>
                  </a:lnTo>
                  <a:lnTo>
                    <a:pt x="981" y="136"/>
                  </a:lnTo>
                  <a:lnTo>
                    <a:pt x="1000" y="199"/>
                  </a:lnTo>
                  <a:lnTo>
                    <a:pt x="1000" y="220"/>
                  </a:lnTo>
                  <a:lnTo>
                    <a:pt x="1069" y="136"/>
                  </a:lnTo>
                  <a:lnTo>
                    <a:pt x="1147" y="63"/>
                  </a:lnTo>
                  <a:lnTo>
                    <a:pt x="1245" y="21"/>
                  </a:lnTo>
                  <a:lnTo>
                    <a:pt x="1353" y="0"/>
                  </a:lnTo>
                  <a:lnTo>
                    <a:pt x="1461" y="21"/>
                  </a:lnTo>
                  <a:lnTo>
                    <a:pt x="1540" y="63"/>
                  </a:lnTo>
                  <a:lnTo>
                    <a:pt x="1579" y="136"/>
                  </a:lnTo>
                  <a:lnTo>
                    <a:pt x="1598" y="241"/>
                  </a:lnTo>
                  <a:lnTo>
                    <a:pt x="1589" y="336"/>
                  </a:lnTo>
                  <a:lnTo>
                    <a:pt x="1569" y="441"/>
                  </a:lnTo>
                  <a:lnTo>
                    <a:pt x="1530" y="556"/>
                  </a:lnTo>
                  <a:lnTo>
                    <a:pt x="1500" y="661"/>
                  </a:lnTo>
                  <a:lnTo>
                    <a:pt x="1471" y="745"/>
                  </a:lnTo>
                  <a:lnTo>
                    <a:pt x="1461" y="776"/>
                  </a:lnTo>
                  <a:lnTo>
                    <a:pt x="1442" y="818"/>
                  </a:lnTo>
                  <a:lnTo>
                    <a:pt x="1432" y="860"/>
                  </a:lnTo>
                  <a:lnTo>
                    <a:pt x="1432" y="934"/>
                  </a:lnTo>
                  <a:lnTo>
                    <a:pt x="1442" y="955"/>
                  </a:lnTo>
                  <a:lnTo>
                    <a:pt x="1461" y="976"/>
                  </a:lnTo>
                  <a:lnTo>
                    <a:pt x="1481" y="976"/>
                  </a:lnTo>
                  <a:lnTo>
                    <a:pt x="1559" y="944"/>
                  </a:lnTo>
                  <a:lnTo>
                    <a:pt x="1618" y="881"/>
                  </a:lnTo>
                  <a:lnTo>
                    <a:pt x="1667" y="787"/>
                  </a:lnTo>
                  <a:lnTo>
                    <a:pt x="1696" y="692"/>
                  </a:lnTo>
                  <a:lnTo>
                    <a:pt x="1706" y="672"/>
                  </a:lnTo>
                  <a:lnTo>
                    <a:pt x="1706" y="661"/>
                  </a:lnTo>
                  <a:lnTo>
                    <a:pt x="1716" y="651"/>
                  </a:lnTo>
                  <a:lnTo>
                    <a:pt x="1746" y="651"/>
                  </a:lnTo>
                  <a:lnTo>
                    <a:pt x="1755" y="661"/>
                  </a:lnTo>
                  <a:lnTo>
                    <a:pt x="1755" y="672"/>
                  </a:lnTo>
                  <a:lnTo>
                    <a:pt x="1726" y="766"/>
                  </a:lnTo>
                  <a:lnTo>
                    <a:pt x="1696" y="850"/>
                  </a:lnTo>
                  <a:lnTo>
                    <a:pt x="1638" y="934"/>
                  </a:lnTo>
                  <a:lnTo>
                    <a:pt x="1569" y="997"/>
                  </a:lnTo>
                  <a:lnTo>
                    <a:pt x="1481" y="1018"/>
                  </a:lnTo>
                  <a:lnTo>
                    <a:pt x="1393" y="997"/>
                  </a:lnTo>
                  <a:lnTo>
                    <a:pt x="1324" y="923"/>
                  </a:lnTo>
                  <a:lnTo>
                    <a:pt x="1304" y="829"/>
                  </a:lnTo>
                  <a:lnTo>
                    <a:pt x="1304" y="797"/>
                  </a:lnTo>
                  <a:lnTo>
                    <a:pt x="1334" y="703"/>
                  </a:lnTo>
                  <a:lnTo>
                    <a:pt x="1373" y="588"/>
                  </a:lnTo>
                  <a:lnTo>
                    <a:pt x="1412" y="451"/>
                  </a:lnTo>
                  <a:lnTo>
                    <a:pt x="1451" y="304"/>
                  </a:lnTo>
                  <a:lnTo>
                    <a:pt x="1461" y="189"/>
                  </a:lnTo>
                  <a:lnTo>
                    <a:pt x="1461" y="157"/>
                  </a:lnTo>
                  <a:lnTo>
                    <a:pt x="1442" y="94"/>
                  </a:lnTo>
                  <a:lnTo>
                    <a:pt x="1432" y="73"/>
                  </a:lnTo>
                  <a:lnTo>
                    <a:pt x="1373" y="31"/>
                  </a:lnTo>
                  <a:lnTo>
                    <a:pt x="1344" y="31"/>
                  </a:lnTo>
                  <a:lnTo>
                    <a:pt x="1236" y="52"/>
                  </a:lnTo>
                  <a:lnTo>
                    <a:pt x="1147" y="105"/>
                  </a:lnTo>
                  <a:lnTo>
                    <a:pt x="1079" y="168"/>
                  </a:lnTo>
                  <a:lnTo>
                    <a:pt x="1030" y="241"/>
                  </a:lnTo>
                  <a:lnTo>
                    <a:pt x="1000" y="304"/>
                  </a:lnTo>
                  <a:lnTo>
                    <a:pt x="991" y="336"/>
                  </a:lnTo>
                  <a:lnTo>
                    <a:pt x="971" y="409"/>
                  </a:lnTo>
                  <a:lnTo>
                    <a:pt x="942" y="525"/>
                  </a:lnTo>
                  <a:lnTo>
                    <a:pt x="912" y="661"/>
                  </a:lnTo>
                  <a:lnTo>
                    <a:pt x="883" y="787"/>
                  </a:lnTo>
                  <a:lnTo>
                    <a:pt x="863" y="881"/>
                  </a:lnTo>
                  <a:lnTo>
                    <a:pt x="834" y="976"/>
                  </a:lnTo>
                  <a:lnTo>
                    <a:pt x="814" y="986"/>
                  </a:lnTo>
                  <a:lnTo>
                    <a:pt x="794" y="1007"/>
                  </a:lnTo>
                  <a:lnTo>
                    <a:pt x="745" y="1007"/>
                  </a:lnTo>
                  <a:lnTo>
                    <a:pt x="726" y="997"/>
                  </a:lnTo>
                  <a:lnTo>
                    <a:pt x="716" y="976"/>
                  </a:lnTo>
                  <a:lnTo>
                    <a:pt x="706" y="944"/>
                  </a:lnTo>
                  <a:lnTo>
                    <a:pt x="706" y="934"/>
                  </a:lnTo>
                  <a:lnTo>
                    <a:pt x="716" y="913"/>
                  </a:lnTo>
                  <a:lnTo>
                    <a:pt x="716" y="892"/>
                  </a:lnTo>
                  <a:lnTo>
                    <a:pt x="726" y="860"/>
                  </a:lnTo>
                  <a:lnTo>
                    <a:pt x="726" y="829"/>
                  </a:lnTo>
                  <a:lnTo>
                    <a:pt x="736" y="808"/>
                  </a:lnTo>
                  <a:lnTo>
                    <a:pt x="775" y="640"/>
                  </a:lnTo>
                  <a:lnTo>
                    <a:pt x="834" y="378"/>
                  </a:lnTo>
                  <a:lnTo>
                    <a:pt x="853" y="283"/>
                  </a:lnTo>
                  <a:lnTo>
                    <a:pt x="863" y="189"/>
                  </a:lnTo>
                  <a:lnTo>
                    <a:pt x="863" y="157"/>
                  </a:lnTo>
                  <a:lnTo>
                    <a:pt x="843" y="94"/>
                  </a:lnTo>
                  <a:lnTo>
                    <a:pt x="834" y="73"/>
                  </a:lnTo>
                  <a:lnTo>
                    <a:pt x="814" y="52"/>
                  </a:lnTo>
                  <a:lnTo>
                    <a:pt x="785" y="31"/>
                  </a:lnTo>
                  <a:lnTo>
                    <a:pt x="745" y="31"/>
                  </a:lnTo>
                  <a:lnTo>
                    <a:pt x="638" y="52"/>
                  </a:lnTo>
                  <a:lnTo>
                    <a:pt x="549" y="105"/>
                  </a:lnTo>
                  <a:lnTo>
                    <a:pt x="481" y="178"/>
                  </a:lnTo>
                  <a:lnTo>
                    <a:pt x="432" y="262"/>
                  </a:lnTo>
                  <a:lnTo>
                    <a:pt x="402" y="315"/>
                  </a:lnTo>
                  <a:lnTo>
                    <a:pt x="402" y="325"/>
                  </a:lnTo>
                  <a:lnTo>
                    <a:pt x="392" y="346"/>
                  </a:lnTo>
                  <a:lnTo>
                    <a:pt x="383" y="378"/>
                  </a:lnTo>
                  <a:lnTo>
                    <a:pt x="383" y="409"/>
                  </a:lnTo>
                  <a:lnTo>
                    <a:pt x="373" y="430"/>
                  </a:lnTo>
                  <a:lnTo>
                    <a:pt x="353" y="504"/>
                  </a:lnTo>
                  <a:lnTo>
                    <a:pt x="334" y="588"/>
                  </a:lnTo>
                  <a:lnTo>
                    <a:pt x="285" y="787"/>
                  </a:lnTo>
                  <a:lnTo>
                    <a:pt x="265" y="892"/>
                  </a:lnTo>
                  <a:lnTo>
                    <a:pt x="245" y="934"/>
                  </a:lnTo>
                  <a:lnTo>
                    <a:pt x="245" y="955"/>
                  </a:lnTo>
                  <a:lnTo>
                    <a:pt x="226" y="986"/>
                  </a:lnTo>
                  <a:lnTo>
                    <a:pt x="206" y="1007"/>
                  </a:lnTo>
                  <a:lnTo>
                    <a:pt x="187" y="1018"/>
                  </a:lnTo>
                  <a:lnTo>
                    <a:pt x="147" y="1018"/>
                  </a:lnTo>
                  <a:lnTo>
                    <a:pt x="128" y="1007"/>
                  </a:lnTo>
                  <a:lnTo>
                    <a:pt x="118" y="986"/>
                  </a:lnTo>
                  <a:lnTo>
                    <a:pt x="108" y="955"/>
                  </a:lnTo>
                  <a:lnTo>
                    <a:pt x="108" y="923"/>
                  </a:lnTo>
                  <a:lnTo>
                    <a:pt x="118" y="902"/>
                  </a:lnTo>
                  <a:lnTo>
                    <a:pt x="118" y="871"/>
                  </a:lnTo>
                  <a:lnTo>
                    <a:pt x="128" y="850"/>
                  </a:lnTo>
                  <a:lnTo>
                    <a:pt x="138" y="860"/>
                  </a:lnTo>
                  <a:lnTo>
                    <a:pt x="265" y="336"/>
                  </a:lnTo>
                  <a:lnTo>
                    <a:pt x="285" y="252"/>
                  </a:lnTo>
                  <a:lnTo>
                    <a:pt x="294" y="189"/>
                  </a:lnTo>
                  <a:lnTo>
                    <a:pt x="294" y="105"/>
                  </a:lnTo>
                  <a:lnTo>
                    <a:pt x="275" y="63"/>
                  </a:lnTo>
                  <a:lnTo>
                    <a:pt x="265" y="52"/>
                  </a:lnTo>
                  <a:lnTo>
                    <a:pt x="245" y="42"/>
                  </a:lnTo>
                  <a:lnTo>
                    <a:pt x="226" y="42"/>
                  </a:lnTo>
                  <a:lnTo>
                    <a:pt x="177" y="63"/>
                  </a:lnTo>
                  <a:lnTo>
                    <a:pt x="138" y="115"/>
                  </a:lnTo>
                  <a:lnTo>
                    <a:pt x="98" y="199"/>
                  </a:lnTo>
                  <a:lnTo>
                    <a:pt x="69" y="315"/>
                  </a:lnTo>
                  <a:lnTo>
                    <a:pt x="49" y="357"/>
                  </a:lnTo>
                  <a:lnTo>
                    <a:pt x="49" y="367"/>
                  </a:lnTo>
                  <a:lnTo>
                    <a:pt x="10" y="367"/>
                  </a:lnTo>
                  <a:lnTo>
                    <a:pt x="0" y="357"/>
                  </a:lnTo>
                  <a:lnTo>
                    <a:pt x="0" y="346"/>
                  </a:lnTo>
                  <a:lnTo>
                    <a:pt x="10" y="315"/>
                  </a:lnTo>
                  <a:lnTo>
                    <a:pt x="20" y="262"/>
                  </a:lnTo>
                  <a:lnTo>
                    <a:pt x="39" y="189"/>
                  </a:lnTo>
                  <a:lnTo>
                    <a:pt x="69" y="126"/>
                  </a:lnTo>
                  <a:lnTo>
                    <a:pt x="89" y="94"/>
                  </a:lnTo>
                  <a:lnTo>
                    <a:pt x="118" y="52"/>
                  </a:lnTo>
                  <a:lnTo>
                    <a:pt x="167" y="10"/>
                  </a:lnTo>
                  <a:lnTo>
                    <a:pt x="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90" name="Freeform 62"/>
            <p:cNvSpPr>
              <a:spLocks/>
            </p:cNvSpPr>
            <p:nvPr/>
          </p:nvSpPr>
          <p:spPr bwMode="auto">
            <a:xfrm>
              <a:off x="32381" y="1435"/>
              <a:ext cx="490" cy="22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9" y="21"/>
                </a:cxn>
                <a:cxn ang="0">
                  <a:pos x="107" y="74"/>
                </a:cxn>
                <a:cxn ang="0">
                  <a:pos x="186" y="158"/>
                </a:cxn>
                <a:cxn ang="0">
                  <a:pos x="274" y="273"/>
                </a:cxn>
                <a:cxn ang="0">
                  <a:pos x="353" y="431"/>
                </a:cxn>
                <a:cxn ang="0">
                  <a:pos x="441" y="693"/>
                </a:cxn>
                <a:cxn ang="0">
                  <a:pos x="480" y="934"/>
                </a:cxn>
                <a:cxn ang="0">
                  <a:pos x="490" y="1144"/>
                </a:cxn>
                <a:cxn ang="0">
                  <a:pos x="480" y="1354"/>
                </a:cxn>
                <a:cxn ang="0">
                  <a:pos x="441" y="1585"/>
                </a:cxn>
                <a:cxn ang="0">
                  <a:pos x="353" y="1837"/>
                </a:cxn>
                <a:cxn ang="0">
                  <a:pos x="274" y="1994"/>
                </a:cxn>
                <a:cxn ang="0">
                  <a:pos x="186" y="2110"/>
                </a:cxn>
                <a:cxn ang="0">
                  <a:pos x="107" y="2204"/>
                </a:cxn>
                <a:cxn ang="0">
                  <a:pos x="49" y="2256"/>
                </a:cxn>
                <a:cxn ang="0">
                  <a:pos x="19" y="2277"/>
                </a:cxn>
                <a:cxn ang="0">
                  <a:pos x="0" y="2256"/>
                </a:cxn>
                <a:cxn ang="0">
                  <a:pos x="0" y="2236"/>
                </a:cxn>
                <a:cxn ang="0">
                  <a:pos x="9" y="2225"/>
                </a:cxn>
                <a:cxn ang="0">
                  <a:pos x="29" y="2215"/>
                </a:cxn>
                <a:cxn ang="0">
                  <a:pos x="166" y="2026"/>
                </a:cxn>
                <a:cxn ang="0">
                  <a:pos x="264" y="1816"/>
                </a:cxn>
                <a:cxn ang="0">
                  <a:pos x="323" y="1595"/>
                </a:cxn>
                <a:cxn ang="0">
                  <a:pos x="362" y="1365"/>
                </a:cxn>
                <a:cxn ang="0">
                  <a:pos x="372" y="1134"/>
                </a:cxn>
                <a:cxn ang="0">
                  <a:pos x="362" y="861"/>
                </a:cxn>
                <a:cxn ang="0">
                  <a:pos x="313" y="620"/>
                </a:cxn>
                <a:cxn ang="0">
                  <a:pos x="245" y="410"/>
                </a:cxn>
                <a:cxn ang="0">
                  <a:pos x="156" y="23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0" y="21"/>
                </a:cxn>
                <a:cxn ang="0">
                  <a:pos x="19" y="0"/>
                </a:cxn>
              </a:cxnLst>
              <a:rect l="0" t="0" r="r" b="b"/>
              <a:pathLst>
                <a:path w="490" h="2277">
                  <a:moveTo>
                    <a:pt x="19" y="0"/>
                  </a:moveTo>
                  <a:lnTo>
                    <a:pt x="49" y="21"/>
                  </a:lnTo>
                  <a:lnTo>
                    <a:pt x="107" y="74"/>
                  </a:lnTo>
                  <a:lnTo>
                    <a:pt x="186" y="158"/>
                  </a:lnTo>
                  <a:lnTo>
                    <a:pt x="274" y="273"/>
                  </a:lnTo>
                  <a:lnTo>
                    <a:pt x="353" y="431"/>
                  </a:lnTo>
                  <a:lnTo>
                    <a:pt x="441" y="693"/>
                  </a:lnTo>
                  <a:lnTo>
                    <a:pt x="480" y="934"/>
                  </a:lnTo>
                  <a:lnTo>
                    <a:pt x="490" y="1144"/>
                  </a:lnTo>
                  <a:lnTo>
                    <a:pt x="480" y="1354"/>
                  </a:lnTo>
                  <a:lnTo>
                    <a:pt x="441" y="1585"/>
                  </a:lnTo>
                  <a:lnTo>
                    <a:pt x="353" y="1837"/>
                  </a:lnTo>
                  <a:lnTo>
                    <a:pt x="274" y="1994"/>
                  </a:lnTo>
                  <a:lnTo>
                    <a:pt x="186" y="2110"/>
                  </a:lnTo>
                  <a:lnTo>
                    <a:pt x="107" y="2204"/>
                  </a:lnTo>
                  <a:lnTo>
                    <a:pt x="49" y="2256"/>
                  </a:lnTo>
                  <a:lnTo>
                    <a:pt x="19" y="2277"/>
                  </a:lnTo>
                  <a:lnTo>
                    <a:pt x="0" y="2256"/>
                  </a:lnTo>
                  <a:lnTo>
                    <a:pt x="0" y="2236"/>
                  </a:lnTo>
                  <a:lnTo>
                    <a:pt x="9" y="2225"/>
                  </a:lnTo>
                  <a:lnTo>
                    <a:pt x="29" y="2215"/>
                  </a:lnTo>
                  <a:lnTo>
                    <a:pt x="166" y="2026"/>
                  </a:lnTo>
                  <a:lnTo>
                    <a:pt x="264" y="1816"/>
                  </a:lnTo>
                  <a:lnTo>
                    <a:pt x="323" y="1595"/>
                  </a:lnTo>
                  <a:lnTo>
                    <a:pt x="362" y="1365"/>
                  </a:lnTo>
                  <a:lnTo>
                    <a:pt x="372" y="1134"/>
                  </a:lnTo>
                  <a:lnTo>
                    <a:pt x="362" y="861"/>
                  </a:lnTo>
                  <a:lnTo>
                    <a:pt x="313" y="620"/>
                  </a:lnTo>
                  <a:lnTo>
                    <a:pt x="245" y="410"/>
                  </a:lnTo>
                  <a:lnTo>
                    <a:pt x="156" y="231"/>
                  </a:lnTo>
                  <a:lnTo>
                    <a:pt x="39" y="74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0" y="61722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4</a:t>
            </a:r>
            <a:r>
              <a:rPr lang="en-US" sz="2800" dirty="0" smtClean="0">
                <a:solidFill>
                  <a:srgbClr val="C00000"/>
                </a:solidFill>
              </a:rPr>
              <a:t>.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102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7" grpId="0"/>
      <p:bldP spid="29" grpId="0"/>
      <p:bldP spid="30" grpId="0"/>
      <p:bldP spid="64" grpId="0"/>
      <p:bldP spid="9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905" y="1009485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For S[</a:t>
            </a:r>
            <a:r>
              <a:rPr lang="en-US" sz="3200" dirty="0" err="1" smtClean="0">
                <a:solidFill>
                  <a:srgbClr val="FF0066"/>
                </a:solidFill>
              </a:rPr>
              <a:t>su</a:t>
            </a:r>
            <a:r>
              <a:rPr lang="en-US" sz="3200" dirty="0" smtClean="0">
                <a:solidFill>
                  <a:srgbClr val="FF0066"/>
                </a:solidFill>
              </a:rPr>
              <a:t>(2),</a:t>
            </a:r>
            <a:r>
              <a:rPr lang="en-US" sz="3200" dirty="0" err="1" smtClean="0">
                <a:solidFill>
                  <a:srgbClr val="FF0066"/>
                </a:solidFill>
              </a:rPr>
              <a:t>C,m</a:t>
            </a:r>
            <a:r>
              <a:rPr lang="en-US" sz="3200" dirty="0" smtClean="0">
                <a:solidFill>
                  <a:srgbClr val="FF0066"/>
                </a:solidFill>
              </a:rPr>
              <a:t>], </a:t>
            </a:r>
            <a:r>
              <a:rPr lang="en-US" sz="3200" dirty="0" smtClean="0">
                <a:solidFill>
                  <a:srgbClr val="FF0066"/>
                </a:solidFill>
                <a:latin typeface="French Script MT" pitchFamily="66" charset="0"/>
                <a:sym typeface="Mathematica5"/>
              </a:rPr>
              <a:t></a:t>
            </a:r>
            <a:r>
              <a:rPr lang="en-US" sz="3200" baseline="-25000" dirty="0" smtClean="0">
                <a:solidFill>
                  <a:srgbClr val="FF0066"/>
                </a:solidFill>
                <a:sym typeface="Symbol"/>
              </a:rPr>
              <a:t></a:t>
            </a:r>
            <a:r>
              <a:rPr lang="en-US" sz="3200" dirty="0" smtClean="0">
                <a:solidFill>
                  <a:srgbClr val="FF0066"/>
                </a:solidFill>
              </a:rPr>
              <a:t>  turn out to be closely related to the </a:t>
            </a:r>
            <a:r>
              <a:rPr lang="en-US" sz="3200" dirty="0" err="1" smtClean="0">
                <a:solidFill>
                  <a:srgbClr val="FF0066"/>
                </a:solidFill>
              </a:rPr>
              <a:t>Fock-Goncharov</a:t>
            </a:r>
            <a:r>
              <a:rPr lang="en-US" sz="3200" dirty="0" smtClean="0">
                <a:solidFill>
                  <a:srgbClr val="FF0066"/>
                </a:solidFill>
              </a:rPr>
              <a:t> coordinates </a:t>
            </a:r>
          </a:p>
          <a:p>
            <a:r>
              <a:rPr lang="en-US" sz="3200" dirty="0" smtClean="0">
                <a:solidFill>
                  <a:srgbClr val="FF0066"/>
                </a:solidFill>
              </a:rPr>
              <a:t>which appear in the F&amp;G work on quantum </a:t>
            </a:r>
            <a:r>
              <a:rPr lang="en-US" sz="3200" dirty="0" err="1" smtClean="0">
                <a:solidFill>
                  <a:srgbClr val="FF0066"/>
                </a:solidFill>
              </a:rPr>
              <a:t>Teichmuller</a:t>
            </a:r>
            <a:r>
              <a:rPr lang="en-US" sz="3200" dirty="0" smtClean="0">
                <a:solidFill>
                  <a:srgbClr val="FF0066"/>
                </a:solidFill>
              </a:rPr>
              <a:t> theory. 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640" y="89427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66"/>
                </a:solidFill>
              </a:rPr>
              <a:t>5. </a:t>
            </a:r>
            <a:endParaRPr lang="en-US" sz="4000" dirty="0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450" y="412029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9900"/>
                </a:solidFill>
              </a:rPr>
              <a:t> </a:t>
            </a:r>
            <a:endParaRPr lang="en-US" sz="4000" dirty="0">
              <a:solidFill>
                <a:srgbClr val="0099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13" name="Title 1"/>
          <p:cNvSpPr txBox="1">
            <a:spLocks noGrp="1"/>
          </p:cNvSpPr>
          <p:nvPr>
            <p:ph type="title"/>
          </p:nvPr>
        </p:nvSpPr>
        <p:spPr>
          <a:xfrm>
            <a:off x="50107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Coulomb branch HK Geometry   - B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799" y="3210580"/>
            <a:ext cx="7611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For S[</a:t>
            </a:r>
            <a:r>
              <a:rPr lang="en-US" sz="3200" dirty="0" err="1" smtClean="0">
                <a:solidFill>
                  <a:srgbClr val="6600FF"/>
                </a:solidFill>
              </a:rPr>
              <a:t>su</a:t>
            </a:r>
            <a:r>
              <a:rPr lang="en-US" sz="3200" dirty="0" smtClean="0">
                <a:solidFill>
                  <a:srgbClr val="6600FF"/>
                </a:solidFill>
              </a:rPr>
              <a:t>(2),</a:t>
            </a:r>
            <a:r>
              <a:rPr lang="en-US" sz="3200" dirty="0" err="1" smtClean="0">
                <a:solidFill>
                  <a:srgbClr val="6600FF"/>
                </a:solidFill>
              </a:rPr>
              <a:t>C,m</a:t>
            </a:r>
            <a:r>
              <a:rPr lang="en-US" sz="3200" dirty="0" smtClean="0">
                <a:solidFill>
                  <a:srgbClr val="6600FF"/>
                </a:solidFill>
              </a:rPr>
              <a:t>]  the analogous functions:    </a:t>
            </a:r>
            <a:endParaRPr lang="en-US" sz="3200" dirty="0">
              <a:solidFill>
                <a:srgbClr val="6600FF"/>
              </a:solidFill>
            </a:endParaRPr>
          </a:p>
        </p:txBody>
      </p:sp>
      <p:grpSp>
        <p:nvGrpSpPr>
          <p:cNvPr id="1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951640" y="3352190"/>
            <a:ext cx="838200" cy="510478"/>
            <a:chOff x="3867" y="3385"/>
            <a:chExt cx="4059" cy="2472"/>
          </a:xfrm>
          <a:solidFill>
            <a:srgbClr val="6600FF"/>
          </a:solidFill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3867" y="3385"/>
              <a:ext cx="1534" cy="1801"/>
            </a:xfrm>
            <a:custGeom>
              <a:avLst/>
              <a:gdLst/>
              <a:ahLst/>
              <a:cxnLst>
                <a:cxn ang="0">
                  <a:pos x="513" y="26"/>
                </a:cxn>
                <a:cxn ang="0">
                  <a:pos x="653" y="135"/>
                </a:cxn>
                <a:cxn ang="0">
                  <a:pos x="749" y="303"/>
                </a:cxn>
                <a:cxn ang="0">
                  <a:pos x="807" y="502"/>
                </a:cxn>
                <a:cxn ang="0">
                  <a:pos x="837" y="707"/>
                </a:cxn>
                <a:cxn ang="0">
                  <a:pos x="849" y="890"/>
                </a:cxn>
                <a:cxn ang="0">
                  <a:pos x="851" y="1149"/>
                </a:cxn>
                <a:cxn ang="0">
                  <a:pos x="843" y="1289"/>
                </a:cxn>
                <a:cxn ang="0">
                  <a:pos x="1002" y="1125"/>
                </a:cxn>
                <a:cxn ang="0">
                  <a:pos x="1233" y="828"/>
                </a:cxn>
                <a:cxn ang="0">
                  <a:pos x="1369" y="586"/>
                </a:cxn>
                <a:cxn ang="0">
                  <a:pos x="1432" y="419"/>
                </a:cxn>
                <a:cxn ang="0">
                  <a:pos x="1441" y="336"/>
                </a:cxn>
                <a:cxn ang="0">
                  <a:pos x="1417" y="254"/>
                </a:cxn>
                <a:cxn ang="0">
                  <a:pos x="1341" y="186"/>
                </a:cxn>
                <a:cxn ang="0">
                  <a:pos x="1248" y="164"/>
                </a:cxn>
                <a:cxn ang="0">
                  <a:pos x="1236" y="123"/>
                </a:cxn>
                <a:cxn ang="0">
                  <a:pos x="1255" y="57"/>
                </a:cxn>
                <a:cxn ang="0">
                  <a:pos x="1302" y="2"/>
                </a:cxn>
                <a:cxn ang="0">
                  <a:pos x="1390" y="13"/>
                </a:cxn>
                <a:cxn ang="0">
                  <a:pos x="1479" y="79"/>
                </a:cxn>
                <a:cxn ang="0">
                  <a:pos x="1531" y="211"/>
                </a:cxn>
                <a:cxn ang="0">
                  <a:pos x="1524" y="340"/>
                </a:cxn>
                <a:cxn ang="0">
                  <a:pos x="1473" y="521"/>
                </a:cxn>
                <a:cxn ang="0">
                  <a:pos x="1356" y="771"/>
                </a:cxn>
                <a:cxn ang="0">
                  <a:pos x="1150" y="1081"/>
                </a:cxn>
                <a:cxn ang="0">
                  <a:pos x="936" y="1331"/>
                </a:cxn>
                <a:cxn ang="0">
                  <a:pos x="769" y="1495"/>
                </a:cxn>
                <a:cxn ang="0">
                  <a:pos x="540" y="1679"/>
                </a:cxn>
                <a:cxn ang="0">
                  <a:pos x="373" y="1776"/>
                </a:cxn>
                <a:cxn ang="0">
                  <a:pos x="231" y="1798"/>
                </a:cxn>
                <a:cxn ang="0">
                  <a:pos x="101" y="1742"/>
                </a:cxn>
                <a:cxn ang="0">
                  <a:pos x="25" y="1645"/>
                </a:cxn>
                <a:cxn ang="0">
                  <a:pos x="0" y="1548"/>
                </a:cxn>
                <a:cxn ang="0">
                  <a:pos x="25" y="1464"/>
                </a:cxn>
                <a:cxn ang="0">
                  <a:pos x="67" y="1421"/>
                </a:cxn>
                <a:cxn ang="0">
                  <a:pos x="89" y="1449"/>
                </a:cxn>
                <a:cxn ang="0">
                  <a:pos x="153" y="1566"/>
                </a:cxn>
                <a:cxn ang="0">
                  <a:pos x="241" y="1618"/>
                </a:cxn>
                <a:cxn ang="0">
                  <a:pos x="315" y="1633"/>
                </a:cxn>
                <a:cxn ang="0">
                  <a:pos x="407" y="1614"/>
                </a:cxn>
                <a:cxn ang="0">
                  <a:pos x="553" y="1530"/>
                </a:cxn>
                <a:cxn ang="0">
                  <a:pos x="642" y="1464"/>
                </a:cxn>
                <a:cxn ang="0">
                  <a:pos x="671" y="1439"/>
                </a:cxn>
                <a:cxn ang="0">
                  <a:pos x="678" y="1383"/>
                </a:cxn>
                <a:cxn ang="0">
                  <a:pos x="685" y="1239"/>
                </a:cxn>
                <a:cxn ang="0">
                  <a:pos x="685" y="1007"/>
                </a:cxn>
                <a:cxn ang="0">
                  <a:pos x="649" y="623"/>
                </a:cxn>
                <a:cxn ang="0">
                  <a:pos x="561" y="337"/>
                </a:cxn>
                <a:cxn ang="0">
                  <a:pos x="425" y="168"/>
                </a:cxn>
                <a:cxn ang="0">
                  <a:pos x="237" y="111"/>
                </a:cxn>
                <a:cxn ang="0">
                  <a:pos x="147" y="174"/>
                </a:cxn>
                <a:cxn ang="0">
                  <a:pos x="102" y="184"/>
                </a:cxn>
                <a:cxn ang="0">
                  <a:pos x="83" y="166"/>
                </a:cxn>
                <a:cxn ang="0">
                  <a:pos x="124" y="110"/>
                </a:cxn>
                <a:cxn ang="0">
                  <a:pos x="230" y="36"/>
                </a:cxn>
                <a:cxn ang="0">
                  <a:pos x="374" y="0"/>
                </a:cxn>
              </a:cxnLst>
              <a:rect l="0" t="0" r="r" b="b"/>
              <a:pathLst>
                <a:path w="1534" h="1801">
                  <a:moveTo>
                    <a:pt x="374" y="0"/>
                  </a:moveTo>
                  <a:lnTo>
                    <a:pt x="425" y="2"/>
                  </a:lnTo>
                  <a:lnTo>
                    <a:pt x="471" y="12"/>
                  </a:lnTo>
                  <a:lnTo>
                    <a:pt x="513" y="26"/>
                  </a:lnTo>
                  <a:lnTo>
                    <a:pt x="553" y="48"/>
                  </a:lnTo>
                  <a:lnTo>
                    <a:pt x="589" y="72"/>
                  </a:lnTo>
                  <a:lnTo>
                    <a:pt x="623" y="102"/>
                  </a:lnTo>
                  <a:lnTo>
                    <a:pt x="653" y="135"/>
                  </a:lnTo>
                  <a:lnTo>
                    <a:pt x="681" y="173"/>
                  </a:lnTo>
                  <a:lnTo>
                    <a:pt x="705" y="213"/>
                  </a:lnTo>
                  <a:lnTo>
                    <a:pt x="728" y="258"/>
                  </a:lnTo>
                  <a:lnTo>
                    <a:pt x="749" y="303"/>
                  </a:lnTo>
                  <a:lnTo>
                    <a:pt x="766" y="350"/>
                  </a:lnTo>
                  <a:lnTo>
                    <a:pt x="781" y="400"/>
                  </a:lnTo>
                  <a:lnTo>
                    <a:pt x="795" y="450"/>
                  </a:lnTo>
                  <a:lnTo>
                    <a:pt x="807" y="502"/>
                  </a:lnTo>
                  <a:lnTo>
                    <a:pt x="817" y="553"/>
                  </a:lnTo>
                  <a:lnTo>
                    <a:pt x="825" y="605"/>
                  </a:lnTo>
                  <a:lnTo>
                    <a:pt x="832" y="656"/>
                  </a:lnTo>
                  <a:lnTo>
                    <a:pt x="837" y="707"/>
                  </a:lnTo>
                  <a:lnTo>
                    <a:pt x="843" y="755"/>
                  </a:lnTo>
                  <a:lnTo>
                    <a:pt x="845" y="802"/>
                  </a:lnTo>
                  <a:lnTo>
                    <a:pt x="848" y="847"/>
                  </a:lnTo>
                  <a:lnTo>
                    <a:pt x="849" y="890"/>
                  </a:lnTo>
                  <a:lnTo>
                    <a:pt x="851" y="929"/>
                  </a:lnTo>
                  <a:lnTo>
                    <a:pt x="852" y="965"/>
                  </a:lnTo>
                  <a:lnTo>
                    <a:pt x="852" y="1103"/>
                  </a:lnTo>
                  <a:lnTo>
                    <a:pt x="851" y="1149"/>
                  </a:lnTo>
                  <a:lnTo>
                    <a:pt x="851" y="1197"/>
                  </a:lnTo>
                  <a:lnTo>
                    <a:pt x="848" y="1244"/>
                  </a:lnTo>
                  <a:lnTo>
                    <a:pt x="845" y="1286"/>
                  </a:lnTo>
                  <a:lnTo>
                    <a:pt x="843" y="1289"/>
                  </a:lnTo>
                  <a:lnTo>
                    <a:pt x="845" y="1289"/>
                  </a:lnTo>
                  <a:lnTo>
                    <a:pt x="845" y="1286"/>
                  </a:lnTo>
                  <a:lnTo>
                    <a:pt x="926" y="1206"/>
                  </a:lnTo>
                  <a:lnTo>
                    <a:pt x="1002" y="1125"/>
                  </a:lnTo>
                  <a:lnTo>
                    <a:pt x="1070" y="1047"/>
                  </a:lnTo>
                  <a:lnTo>
                    <a:pt x="1131" y="970"/>
                  </a:lnTo>
                  <a:lnTo>
                    <a:pt x="1185" y="898"/>
                  </a:lnTo>
                  <a:lnTo>
                    <a:pt x="1233" y="828"/>
                  </a:lnTo>
                  <a:lnTo>
                    <a:pt x="1275" y="762"/>
                  </a:lnTo>
                  <a:lnTo>
                    <a:pt x="1312" y="699"/>
                  </a:lnTo>
                  <a:lnTo>
                    <a:pt x="1343" y="641"/>
                  </a:lnTo>
                  <a:lnTo>
                    <a:pt x="1369" y="586"/>
                  </a:lnTo>
                  <a:lnTo>
                    <a:pt x="1391" y="537"/>
                  </a:lnTo>
                  <a:lnTo>
                    <a:pt x="1409" y="492"/>
                  </a:lnTo>
                  <a:lnTo>
                    <a:pt x="1421" y="453"/>
                  </a:lnTo>
                  <a:lnTo>
                    <a:pt x="1432" y="419"/>
                  </a:lnTo>
                  <a:lnTo>
                    <a:pt x="1437" y="391"/>
                  </a:lnTo>
                  <a:lnTo>
                    <a:pt x="1441" y="369"/>
                  </a:lnTo>
                  <a:lnTo>
                    <a:pt x="1443" y="353"/>
                  </a:lnTo>
                  <a:lnTo>
                    <a:pt x="1441" y="336"/>
                  </a:lnTo>
                  <a:lnTo>
                    <a:pt x="1439" y="315"/>
                  </a:lnTo>
                  <a:lnTo>
                    <a:pt x="1434" y="295"/>
                  </a:lnTo>
                  <a:lnTo>
                    <a:pt x="1426" y="274"/>
                  </a:lnTo>
                  <a:lnTo>
                    <a:pt x="1417" y="254"/>
                  </a:lnTo>
                  <a:lnTo>
                    <a:pt x="1403" y="235"/>
                  </a:lnTo>
                  <a:lnTo>
                    <a:pt x="1387" y="216"/>
                  </a:lnTo>
                  <a:lnTo>
                    <a:pt x="1366" y="200"/>
                  </a:lnTo>
                  <a:lnTo>
                    <a:pt x="1341" y="186"/>
                  </a:lnTo>
                  <a:lnTo>
                    <a:pt x="1312" y="176"/>
                  </a:lnTo>
                  <a:lnTo>
                    <a:pt x="1278" y="169"/>
                  </a:lnTo>
                  <a:lnTo>
                    <a:pt x="1260" y="168"/>
                  </a:lnTo>
                  <a:lnTo>
                    <a:pt x="1248" y="164"/>
                  </a:lnTo>
                  <a:lnTo>
                    <a:pt x="1240" y="157"/>
                  </a:lnTo>
                  <a:lnTo>
                    <a:pt x="1237" y="147"/>
                  </a:lnTo>
                  <a:lnTo>
                    <a:pt x="1236" y="131"/>
                  </a:lnTo>
                  <a:lnTo>
                    <a:pt x="1236" y="123"/>
                  </a:lnTo>
                  <a:lnTo>
                    <a:pt x="1239" y="110"/>
                  </a:lnTo>
                  <a:lnTo>
                    <a:pt x="1243" y="94"/>
                  </a:lnTo>
                  <a:lnTo>
                    <a:pt x="1248" y="76"/>
                  </a:lnTo>
                  <a:lnTo>
                    <a:pt x="1255" y="57"/>
                  </a:lnTo>
                  <a:lnTo>
                    <a:pt x="1263" y="40"/>
                  </a:lnTo>
                  <a:lnTo>
                    <a:pt x="1274" y="24"/>
                  </a:lnTo>
                  <a:lnTo>
                    <a:pt x="1288" y="12"/>
                  </a:lnTo>
                  <a:lnTo>
                    <a:pt x="1302" y="2"/>
                  </a:lnTo>
                  <a:lnTo>
                    <a:pt x="1320" y="0"/>
                  </a:lnTo>
                  <a:lnTo>
                    <a:pt x="1342" y="1"/>
                  </a:lnTo>
                  <a:lnTo>
                    <a:pt x="1365" y="5"/>
                  </a:lnTo>
                  <a:lnTo>
                    <a:pt x="1390" y="13"/>
                  </a:lnTo>
                  <a:lnTo>
                    <a:pt x="1413" y="24"/>
                  </a:lnTo>
                  <a:lnTo>
                    <a:pt x="1436" y="39"/>
                  </a:lnTo>
                  <a:lnTo>
                    <a:pt x="1459" y="56"/>
                  </a:lnTo>
                  <a:lnTo>
                    <a:pt x="1479" y="79"/>
                  </a:lnTo>
                  <a:lnTo>
                    <a:pt x="1497" y="104"/>
                  </a:lnTo>
                  <a:lnTo>
                    <a:pt x="1512" y="135"/>
                  </a:lnTo>
                  <a:lnTo>
                    <a:pt x="1524" y="172"/>
                  </a:lnTo>
                  <a:lnTo>
                    <a:pt x="1531" y="211"/>
                  </a:lnTo>
                  <a:lnTo>
                    <a:pt x="1534" y="256"/>
                  </a:lnTo>
                  <a:lnTo>
                    <a:pt x="1532" y="279"/>
                  </a:lnTo>
                  <a:lnTo>
                    <a:pt x="1530" y="307"/>
                  </a:lnTo>
                  <a:lnTo>
                    <a:pt x="1524" y="340"/>
                  </a:lnTo>
                  <a:lnTo>
                    <a:pt x="1516" y="379"/>
                  </a:lnTo>
                  <a:lnTo>
                    <a:pt x="1505" y="422"/>
                  </a:lnTo>
                  <a:lnTo>
                    <a:pt x="1490" y="469"/>
                  </a:lnTo>
                  <a:lnTo>
                    <a:pt x="1473" y="521"/>
                  </a:lnTo>
                  <a:lnTo>
                    <a:pt x="1451" y="578"/>
                  </a:lnTo>
                  <a:lnTo>
                    <a:pt x="1424" y="638"/>
                  </a:lnTo>
                  <a:lnTo>
                    <a:pt x="1392" y="703"/>
                  </a:lnTo>
                  <a:lnTo>
                    <a:pt x="1356" y="771"/>
                  </a:lnTo>
                  <a:lnTo>
                    <a:pt x="1313" y="844"/>
                  </a:lnTo>
                  <a:lnTo>
                    <a:pt x="1264" y="919"/>
                  </a:lnTo>
                  <a:lnTo>
                    <a:pt x="1210" y="998"/>
                  </a:lnTo>
                  <a:lnTo>
                    <a:pt x="1150" y="1081"/>
                  </a:lnTo>
                  <a:lnTo>
                    <a:pt x="1082" y="1165"/>
                  </a:lnTo>
                  <a:lnTo>
                    <a:pt x="1007" y="1254"/>
                  </a:lnTo>
                  <a:lnTo>
                    <a:pt x="973" y="1292"/>
                  </a:lnTo>
                  <a:lnTo>
                    <a:pt x="936" y="1331"/>
                  </a:lnTo>
                  <a:lnTo>
                    <a:pt x="897" y="1371"/>
                  </a:lnTo>
                  <a:lnTo>
                    <a:pt x="856" y="1413"/>
                  </a:lnTo>
                  <a:lnTo>
                    <a:pt x="813" y="1453"/>
                  </a:lnTo>
                  <a:lnTo>
                    <a:pt x="769" y="1495"/>
                  </a:lnTo>
                  <a:lnTo>
                    <a:pt x="723" y="1535"/>
                  </a:lnTo>
                  <a:lnTo>
                    <a:pt x="678" y="1574"/>
                  </a:lnTo>
                  <a:lnTo>
                    <a:pt x="585" y="1646"/>
                  </a:lnTo>
                  <a:lnTo>
                    <a:pt x="540" y="1679"/>
                  </a:lnTo>
                  <a:lnTo>
                    <a:pt x="495" y="1708"/>
                  </a:lnTo>
                  <a:lnTo>
                    <a:pt x="453" y="1735"/>
                  </a:lnTo>
                  <a:lnTo>
                    <a:pt x="412" y="1758"/>
                  </a:lnTo>
                  <a:lnTo>
                    <a:pt x="373" y="1776"/>
                  </a:lnTo>
                  <a:lnTo>
                    <a:pt x="336" y="1789"/>
                  </a:lnTo>
                  <a:lnTo>
                    <a:pt x="304" y="1798"/>
                  </a:lnTo>
                  <a:lnTo>
                    <a:pt x="274" y="1801"/>
                  </a:lnTo>
                  <a:lnTo>
                    <a:pt x="231" y="1798"/>
                  </a:lnTo>
                  <a:lnTo>
                    <a:pt x="193" y="1790"/>
                  </a:lnTo>
                  <a:lnTo>
                    <a:pt x="159" y="1778"/>
                  </a:lnTo>
                  <a:lnTo>
                    <a:pt x="128" y="1762"/>
                  </a:lnTo>
                  <a:lnTo>
                    <a:pt x="101" y="1742"/>
                  </a:lnTo>
                  <a:lnTo>
                    <a:pt x="76" y="1720"/>
                  </a:lnTo>
                  <a:lnTo>
                    <a:pt x="56" y="1696"/>
                  </a:lnTo>
                  <a:lnTo>
                    <a:pt x="38" y="1671"/>
                  </a:lnTo>
                  <a:lnTo>
                    <a:pt x="25" y="1645"/>
                  </a:lnTo>
                  <a:lnTo>
                    <a:pt x="14" y="1620"/>
                  </a:lnTo>
                  <a:lnTo>
                    <a:pt x="6" y="1594"/>
                  </a:lnTo>
                  <a:lnTo>
                    <a:pt x="2" y="1570"/>
                  </a:lnTo>
                  <a:lnTo>
                    <a:pt x="0" y="1548"/>
                  </a:lnTo>
                  <a:lnTo>
                    <a:pt x="2" y="1527"/>
                  </a:lnTo>
                  <a:lnTo>
                    <a:pt x="7" y="1505"/>
                  </a:lnTo>
                  <a:lnTo>
                    <a:pt x="15" y="1484"/>
                  </a:lnTo>
                  <a:lnTo>
                    <a:pt x="25" y="1464"/>
                  </a:lnTo>
                  <a:lnTo>
                    <a:pt x="36" y="1446"/>
                  </a:lnTo>
                  <a:lnTo>
                    <a:pt x="46" y="1433"/>
                  </a:lnTo>
                  <a:lnTo>
                    <a:pt x="57" y="1423"/>
                  </a:lnTo>
                  <a:lnTo>
                    <a:pt x="67" y="1421"/>
                  </a:lnTo>
                  <a:lnTo>
                    <a:pt x="76" y="1423"/>
                  </a:lnTo>
                  <a:lnTo>
                    <a:pt x="82" y="1430"/>
                  </a:lnTo>
                  <a:lnTo>
                    <a:pt x="86" y="1439"/>
                  </a:lnTo>
                  <a:lnTo>
                    <a:pt x="89" y="1449"/>
                  </a:lnTo>
                  <a:lnTo>
                    <a:pt x="99" y="1485"/>
                  </a:lnTo>
                  <a:lnTo>
                    <a:pt x="114" y="1517"/>
                  </a:lnTo>
                  <a:lnTo>
                    <a:pt x="132" y="1544"/>
                  </a:lnTo>
                  <a:lnTo>
                    <a:pt x="153" y="1566"/>
                  </a:lnTo>
                  <a:lnTo>
                    <a:pt x="173" y="1585"/>
                  </a:lnTo>
                  <a:lnTo>
                    <a:pt x="196" y="1598"/>
                  </a:lnTo>
                  <a:lnTo>
                    <a:pt x="219" y="1610"/>
                  </a:lnTo>
                  <a:lnTo>
                    <a:pt x="241" y="1618"/>
                  </a:lnTo>
                  <a:lnTo>
                    <a:pt x="263" y="1625"/>
                  </a:lnTo>
                  <a:lnTo>
                    <a:pt x="282" y="1629"/>
                  </a:lnTo>
                  <a:lnTo>
                    <a:pt x="300" y="1632"/>
                  </a:lnTo>
                  <a:lnTo>
                    <a:pt x="315" y="1633"/>
                  </a:lnTo>
                  <a:lnTo>
                    <a:pt x="331" y="1633"/>
                  </a:lnTo>
                  <a:lnTo>
                    <a:pt x="354" y="1630"/>
                  </a:lnTo>
                  <a:lnTo>
                    <a:pt x="380" y="1624"/>
                  </a:lnTo>
                  <a:lnTo>
                    <a:pt x="407" y="1614"/>
                  </a:lnTo>
                  <a:lnTo>
                    <a:pt x="436" y="1601"/>
                  </a:lnTo>
                  <a:lnTo>
                    <a:pt x="466" y="1585"/>
                  </a:lnTo>
                  <a:lnTo>
                    <a:pt x="495" y="1567"/>
                  </a:lnTo>
                  <a:lnTo>
                    <a:pt x="553" y="1530"/>
                  </a:lnTo>
                  <a:lnTo>
                    <a:pt x="579" y="1511"/>
                  </a:lnTo>
                  <a:lnTo>
                    <a:pt x="603" y="1493"/>
                  </a:lnTo>
                  <a:lnTo>
                    <a:pt x="625" y="1477"/>
                  </a:lnTo>
                  <a:lnTo>
                    <a:pt x="642" y="1464"/>
                  </a:lnTo>
                  <a:lnTo>
                    <a:pt x="656" y="1453"/>
                  </a:lnTo>
                  <a:lnTo>
                    <a:pt x="664" y="1445"/>
                  </a:lnTo>
                  <a:lnTo>
                    <a:pt x="668" y="1442"/>
                  </a:lnTo>
                  <a:lnTo>
                    <a:pt x="671" y="1439"/>
                  </a:lnTo>
                  <a:lnTo>
                    <a:pt x="672" y="1431"/>
                  </a:lnTo>
                  <a:lnTo>
                    <a:pt x="675" y="1418"/>
                  </a:lnTo>
                  <a:lnTo>
                    <a:pt x="676" y="1404"/>
                  </a:lnTo>
                  <a:lnTo>
                    <a:pt x="678" y="1383"/>
                  </a:lnTo>
                  <a:lnTo>
                    <a:pt x="679" y="1353"/>
                  </a:lnTo>
                  <a:lnTo>
                    <a:pt x="682" y="1320"/>
                  </a:lnTo>
                  <a:lnTo>
                    <a:pt x="683" y="1281"/>
                  </a:lnTo>
                  <a:lnTo>
                    <a:pt x="685" y="1239"/>
                  </a:lnTo>
                  <a:lnTo>
                    <a:pt x="685" y="1195"/>
                  </a:lnTo>
                  <a:lnTo>
                    <a:pt x="686" y="1150"/>
                  </a:lnTo>
                  <a:lnTo>
                    <a:pt x="686" y="1106"/>
                  </a:lnTo>
                  <a:lnTo>
                    <a:pt x="685" y="1007"/>
                  </a:lnTo>
                  <a:lnTo>
                    <a:pt x="681" y="907"/>
                  </a:lnTo>
                  <a:lnTo>
                    <a:pt x="674" y="810"/>
                  </a:lnTo>
                  <a:lnTo>
                    <a:pt x="663" y="715"/>
                  </a:lnTo>
                  <a:lnTo>
                    <a:pt x="649" y="623"/>
                  </a:lnTo>
                  <a:lnTo>
                    <a:pt x="630" y="535"/>
                  </a:lnTo>
                  <a:lnTo>
                    <a:pt x="610" y="462"/>
                  </a:lnTo>
                  <a:lnTo>
                    <a:pt x="588" y="396"/>
                  </a:lnTo>
                  <a:lnTo>
                    <a:pt x="561" y="337"/>
                  </a:lnTo>
                  <a:lnTo>
                    <a:pt x="532" y="285"/>
                  </a:lnTo>
                  <a:lnTo>
                    <a:pt x="500" y="239"/>
                  </a:lnTo>
                  <a:lnTo>
                    <a:pt x="464" y="200"/>
                  </a:lnTo>
                  <a:lnTo>
                    <a:pt x="425" y="168"/>
                  </a:lnTo>
                  <a:lnTo>
                    <a:pt x="383" y="143"/>
                  </a:lnTo>
                  <a:lnTo>
                    <a:pt x="338" y="126"/>
                  </a:lnTo>
                  <a:lnTo>
                    <a:pt x="289" y="115"/>
                  </a:lnTo>
                  <a:lnTo>
                    <a:pt x="237" y="111"/>
                  </a:lnTo>
                  <a:lnTo>
                    <a:pt x="215" y="134"/>
                  </a:lnTo>
                  <a:lnTo>
                    <a:pt x="192" y="153"/>
                  </a:lnTo>
                  <a:lnTo>
                    <a:pt x="169" y="166"/>
                  </a:lnTo>
                  <a:lnTo>
                    <a:pt x="147" y="174"/>
                  </a:lnTo>
                  <a:lnTo>
                    <a:pt x="129" y="180"/>
                  </a:lnTo>
                  <a:lnTo>
                    <a:pt x="116" y="182"/>
                  </a:lnTo>
                  <a:lnTo>
                    <a:pt x="108" y="184"/>
                  </a:lnTo>
                  <a:lnTo>
                    <a:pt x="102" y="184"/>
                  </a:lnTo>
                  <a:lnTo>
                    <a:pt x="97" y="182"/>
                  </a:lnTo>
                  <a:lnTo>
                    <a:pt x="90" y="180"/>
                  </a:lnTo>
                  <a:lnTo>
                    <a:pt x="85" y="174"/>
                  </a:lnTo>
                  <a:lnTo>
                    <a:pt x="83" y="166"/>
                  </a:lnTo>
                  <a:lnTo>
                    <a:pt x="86" y="157"/>
                  </a:lnTo>
                  <a:lnTo>
                    <a:pt x="94" y="143"/>
                  </a:lnTo>
                  <a:lnTo>
                    <a:pt x="108" y="127"/>
                  </a:lnTo>
                  <a:lnTo>
                    <a:pt x="124" y="110"/>
                  </a:lnTo>
                  <a:lnTo>
                    <a:pt x="146" y="91"/>
                  </a:lnTo>
                  <a:lnTo>
                    <a:pt x="172" y="71"/>
                  </a:lnTo>
                  <a:lnTo>
                    <a:pt x="199" y="53"/>
                  </a:lnTo>
                  <a:lnTo>
                    <a:pt x="230" y="36"/>
                  </a:lnTo>
                  <a:lnTo>
                    <a:pt x="264" y="21"/>
                  </a:lnTo>
                  <a:lnTo>
                    <a:pt x="300" y="10"/>
                  </a:lnTo>
                  <a:lnTo>
                    <a:pt x="336" y="2"/>
                  </a:lnTo>
                  <a:lnTo>
                    <a:pt x="3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5335" y="4522"/>
              <a:ext cx="914" cy="1018"/>
            </a:xfrm>
            <a:custGeom>
              <a:avLst/>
              <a:gdLst/>
              <a:ahLst/>
              <a:cxnLst>
                <a:cxn ang="0">
                  <a:pos x="409" y="12"/>
                </a:cxn>
                <a:cxn ang="0">
                  <a:pos x="499" y="66"/>
                </a:cxn>
                <a:cxn ang="0">
                  <a:pos x="564" y="152"/>
                </a:cxn>
                <a:cxn ang="0">
                  <a:pos x="609" y="251"/>
                </a:cxn>
                <a:cxn ang="0">
                  <a:pos x="641" y="379"/>
                </a:cxn>
                <a:cxn ang="0">
                  <a:pos x="652" y="452"/>
                </a:cxn>
                <a:cxn ang="0">
                  <a:pos x="671" y="422"/>
                </a:cxn>
                <a:cxn ang="0">
                  <a:pos x="752" y="245"/>
                </a:cxn>
                <a:cxn ang="0">
                  <a:pos x="807" y="129"/>
                </a:cxn>
                <a:cxn ang="0">
                  <a:pos x="850" y="47"/>
                </a:cxn>
                <a:cxn ang="0">
                  <a:pos x="873" y="13"/>
                </a:cxn>
                <a:cxn ang="0">
                  <a:pos x="899" y="13"/>
                </a:cxn>
                <a:cxn ang="0">
                  <a:pos x="914" y="30"/>
                </a:cxn>
                <a:cxn ang="0">
                  <a:pos x="881" y="99"/>
                </a:cxn>
                <a:cxn ang="0">
                  <a:pos x="822" y="214"/>
                </a:cxn>
                <a:cxn ang="0">
                  <a:pos x="786" y="290"/>
                </a:cxn>
                <a:cxn ang="0">
                  <a:pos x="757" y="358"/>
                </a:cxn>
                <a:cxn ang="0">
                  <a:pos x="718" y="453"/>
                </a:cxn>
                <a:cxn ang="0">
                  <a:pos x="678" y="554"/>
                </a:cxn>
                <a:cxn ang="0">
                  <a:pos x="654" y="633"/>
                </a:cxn>
                <a:cxn ang="0">
                  <a:pos x="636" y="745"/>
                </a:cxn>
                <a:cxn ang="0">
                  <a:pos x="606" y="874"/>
                </a:cxn>
                <a:cxn ang="0">
                  <a:pos x="579" y="968"/>
                </a:cxn>
                <a:cxn ang="0">
                  <a:pos x="553" y="1011"/>
                </a:cxn>
                <a:cxn ang="0">
                  <a:pos x="535" y="1018"/>
                </a:cxn>
                <a:cxn ang="0">
                  <a:pos x="511" y="1000"/>
                </a:cxn>
                <a:cxn ang="0">
                  <a:pos x="508" y="963"/>
                </a:cxn>
                <a:cxn ang="0">
                  <a:pos x="526" y="877"/>
                </a:cxn>
                <a:cxn ang="0">
                  <a:pos x="557" y="760"/>
                </a:cxn>
                <a:cxn ang="0">
                  <a:pos x="591" y="644"/>
                </a:cxn>
                <a:cxn ang="0">
                  <a:pos x="599" y="612"/>
                </a:cxn>
                <a:cxn ang="0">
                  <a:pos x="602" y="505"/>
                </a:cxn>
                <a:cxn ang="0">
                  <a:pos x="594" y="411"/>
                </a:cxn>
                <a:cxn ang="0">
                  <a:pos x="572" y="315"/>
                </a:cxn>
                <a:cxn ang="0">
                  <a:pos x="530" y="228"/>
                </a:cxn>
                <a:cxn ang="0">
                  <a:pos x="459" y="163"/>
                </a:cxn>
                <a:cxn ang="0">
                  <a:pos x="357" y="128"/>
                </a:cxn>
                <a:cxn ang="0">
                  <a:pos x="235" y="134"/>
                </a:cxn>
                <a:cxn ang="0">
                  <a:pos x="127" y="184"/>
                </a:cxn>
                <a:cxn ang="0">
                  <a:pos x="58" y="270"/>
                </a:cxn>
                <a:cxn ang="0">
                  <a:pos x="40" y="297"/>
                </a:cxn>
                <a:cxn ang="0">
                  <a:pos x="15" y="297"/>
                </a:cxn>
                <a:cxn ang="0">
                  <a:pos x="0" y="281"/>
                </a:cxn>
                <a:cxn ang="0">
                  <a:pos x="11" y="239"/>
                </a:cxn>
                <a:cxn ang="0">
                  <a:pos x="58" y="155"/>
                </a:cxn>
                <a:cxn ang="0">
                  <a:pos x="142" y="69"/>
                </a:cxn>
                <a:cxn ang="0">
                  <a:pos x="247" y="13"/>
                </a:cxn>
              </a:cxnLst>
              <a:rect l="0" t="0" r="r" b="b"/>
              <a:pathLst>
                <a:path w="914" h="1018">
                  <a:moveTo>
                    <a:pt x="334" y="0"/>
                  </a:moveTo>
                  <a:lnTo>
                    <a:pt x="373" y="3"/>
                  </a:lnTo>
                  <a:lnTo>
                    <a:pt x="409" y="12"/>
                  </a:lnTo>
                  <a:lnTo>
                    <a:pt x="443" y="26"/>
                  </a:lnTo>
                  <a:lnTo>
                    <a:pt x="473" y="44"/>
                  </a:lnTo>
                  <a:lnTo>
                    <a:pt x="499" y="66"/>
                  </a:lnTo>
                  <a:lnTo>
                    <a:pt x="523" y="91"/>
                  </a:lnTo>
                  <a:lnTo>
                    <a:pt x="545" y="121"/>
                  </a:lnTo>
                  <a:lnTo>
                    <a:pt x="564" y="152"/>
                  </a:lnTo>
                  <a:lnTo>
                    <a:pt x="582" y="184"/>
                  </a:lnTo>
                  <a:lnTo>
                    <a:pt x="595" y="216"/>
                  </a:lnTo>
                  <a:lnTo>
                    <a:pt x="609" y="251"/>
                  </a:lnTo>
                  <a:lnTo>
                    <a:pt x="620" y="285"/>
                  </a:lnTo>
                  <a:lnTo>
                    <a:pt x="636" y="349"/>
                  </a:lnTo>
                  <a:lnTo>
                    <a:pt x="641" y="379"/>
                  </a:lnTo>
                  <a:lnTo>
                    <a:pt x="647" y="406"/>
                  </a:lnTo>
                  <a:lnTo>
                    <a:pt x="650" y="430"/>
                  </a:lnTo>
                  <a:lnTo>
                    <a:pt x="652" y="452"/>
                  </a:lnTo>
                  <a:lnTo>
                    <a:pt x="654" y="468"/>
                  </a:lnTo>
                  <a:lnTo>
                    <a:pt x="654" y="466"/>
                  </a:lnTo>
                  <a:lnTo>
                    <a:pt x="671" y="422"/>
                  </a:lnTo>
                  <a:lnTo>
                    <a:pt x="690" y="376"/>
                  </a:lnTo>
                  <a:lnTo>
                    <a:pt x="731" y="288"/>
                  </a:lnTo>
                  <a:lnTo>
                    <a:pt x="752" y="245"/>
                  </a:lnTo>
                  <a:lnTo>
                    <a:pt x="771" y="204"/>
                  </a:lnTo>
                  <a:lnTo>
                    <a:pt x="790" y="165"/>
                  </a:lnTo>
                  <a:lnTo>
                    <a:pt x="807" y="129"/>
                  </a:lnTo>
                  <a:lnTo>
                    <a:pt x="824" y="98"/>
                  </a:lnTo>
                  <a:lnTo>
                    <a:pt x="837" y="70"/>
                  </a:lnTo>
                  <a:lnTo>
                    <a:pt x="850" y="47"/>
                  </a:lnTo>
                  <a:lnTo>
                    <a:pt x="859" y="30"/>
                  </a:lnTo>
                  <a:lnTo>
                    <a:pt x="865" y="19"/>
                  </a:lnTo>
                  <a:lnTo>
                    <a:pt x="873" y="13"/>
                  </a:lnTo>
                  <a:lnTo>
                    <a:pt x="882" y="12"/>
                  </a:lnTo>
                  <a:lnTo>
                    <a:pt x="893" y="12"/>
                  </a:lnTo>
                  <a:lnTo>
                    <a:pt x="899" y="13"/>
                  </a:lnTo>
                  <a:lnTo>
                    <a:pt x="905" y="16"/>
                  </a:lnTo>
                  <a:lnTo>
                    <a:pt x="911" y="21"/>
                  </a:lnTo>
                  <a:lnTo>
                    <a:pt x="914" y="30"/>
                  </a:lnTo>
                  <a:lnTo>
                    <a:pt x="912" y="40"/>
                  </a:lnTo>
                  <a:lnTo>
                    <a:pt x="907" y="51"/>
                  </a:lnTo>
                  <a:lnTo>
                    <a:pt x="881" y="99"/>
                  </a:lnTo>
                  <a:lnTo>
                    <a:pt x="859" y="141"/>
                  </a:lnTo>
                  <a:lnTo>
                    <a:pt x="839" y="180"/>
                  </a:lnTo>
                  <a:lnTo>
                    <a:pt x="822" y="214"/>
                  </a:lnTo>
                  <a:lnTo>
                    <a:pt x="809" y="242"/>
                  </a:lnTo>
                  <a:lnTo>
                    <a:pt x="797" y="269"/>
                  </a:lnTo>
                  <a:lnTo>
                    <a:pt x="786" y="290"/>
                  </a:lnTo>
                  <a:lnTo>
                    <a:pt x="777" y="311"/>
                  </a:lnTo>
                  <a:lnTo>
                    <a:pt x="768" y="332"/>
                  </a:lnTo>
                  <a:lnTo>
                    <a:pt x="757" y="358"/>
                  </a:lnTo>
                  <a:lnTo>
                    <a:pt x="745" y="387"/>
                  </a:lnTo>
                  <a:lnTo>
                    <a:pt x="731" y="419"/>
                  </a:lnTo>
                  <a:lnTo>
                    <a:pt x="718" y="453"/>
                  </a:lnTo>
                  <a:lnTo>
                    <a:pt x="704" y="488"/>
                  </a:lnTo>
                  <a:lnTo>
                    <a:pt x="690" y="522"/>
                  </a:lnTo>
                  <a:lnTo>
                    <a:pt x="678" y="554"/>
                  </a:lnTo>
                  <a:lnTo>
                    <a:pt x="669" y="585"/>
                  </a:lnTo>
                  <a:lnTo>
                    <a:pt x="659" y="612"/>
                  </a:lnTo>
                  <a:lnTo>
                    <a:pt x="654" y="633"/>
                  </a:lnTo>
                  <a:lnTo>
                    <a:pt x="651" y="651"/>
                  </a:lnTo>
                  <a:lnTo>
                    <a:pt x="644" y="698"/>
                  </a:lnTo>
                  <a:lnTo>
                    <a:pt x="636" y="745"/>
                  </a:lnTo>
                  <a:lnTo>
                    <a:pt x="626" y="791"/>
                  </a:lnTo>
                  <a:lnTo>
                    <a:pt x="616" y="834"/>
                  </a:lnTo>
                  <a:lnTo>
                    <a:pt x="606" y="874"/>
                  </a:lnTo>
                  <a:lnTo>
                    <a:pt x="596" y="909"/>
                  </a:lnTo>
                  <a:lnTo>
                    <a:pt x="588" y="938"/>
                  </a:lnTo>
                  <a:lnTo>
                    <a:pt x="579" y="968"/>
                  </a:lnTo>
                  <a:lnTo>
                    <a:pt x="569" y="988"/>
                  </a:lnTo>
                  <a:lnTo>
                    <a:pt x="561" y="1003"/>
                  </a:lnTo>
                  <a:lnTo>
                    <a:pt x="553" y="1011"/>
                  </a:lnTo>
                  <a:lnTo>
                    <a:pt x="546" y="1016"/>
                  </a:lnTo>
                  <a:lnTo>
                    <a:pt x="541" y="1018"/>
                  </a:lnTo>
                  <a:lnTo>
                    <a:pt x="535" y="1018"/>
                  </a:lnTo>
                  <a:lnTo>
                    <a:pt x="524" y="1015"/>
                  </a:lnTo>
                  <a:lnTo>
                    <a:pt x="516" y="1010"/>
                  </a:lnTo>
                  <a:lnTo>
                    <a:pt x="511" y="1000"/>
                  </a:lnTo>
                  <a:lnTo>
                    <a:pt x="508" y="991"/>
                  </a:lnTo>
                  <a:lnTo>
                    <a:pt x="507" y="980"/>
                  </a:lnTo>
                  <a:lnTo>
                    <a:pt x="508" y="963"/>
                  </a:lnTo>
                  <a:lnTo>
                    <a:pt x="512" y="938"/>
                  </a:lnTo>
                  <a:lnTo>
                    <a:pt x="518" y="910"/>
                  </a:lnTo>
                  <a:lnTo>
                    <a:pt x="526" y="877"/>
                  </a:lnTo>
                  <a:lnTo>
                    <a:pt x="535" y="839"/>
                  </a:lnTo>
                  <a:lnTo>
                    <a:pt x="546" y="800"/>
                  </a:lnTo>
                  <a:lnTo>
                    <a:pt x="557" y="760"/>
                  </a:lnTo>
                  <a:lnTo>
                    <a:pt x="569" y="721"/>
                  </a:lnTo>
                  <a:lnTo>
                    <a:pt x="580" y="680"/>
                  </a:lnTo>
                  <a:lnTo>
                    <a:pt x="591" y="644"/>
                  </a:lnTo>
                  <a:lnTo>
                    <a:pt x="594" y="636"/>
                  </a:lnTo>
                  <a:lnTo>
                    <a:pt x="596" y="625"/>
                  </a:lnTo>
                  <a:lnTo>
                    <a:pt x="599" y="612"/>
                  </a:lnTo>
                  <a:lnTo>
                    <a:pt x="601" y="593"/>
                  </a:lnTo>
                  <a:lnTo>
                    <a:pt x="602" y="567"/>
                  </a:lnTo>
                  <a:lnTo>
                    <a:pt x="602" y="505"/>
                  </a:lnTo>
                  <a:lnTo>
                    <a:pt x="601" y="475"/>
                  </a:lnTo>
                  <a:lnTo>
                    <a:pt x="598" y="444"/>
                  </a:lnTo>
                  <a:lnTo>
                    <a:pt x="594" y="411"/>
                  </a:lnTo>
                  <a:lnTo>
                    <a:pt x="588" y="379"/>
                  </a:lnTo>
                  <a:lnTo>
                    <a:pt x="582" y="347"/>
                  </a:lnTo>
                  <a:lnTo>
                    <a:pt x="572" y="315"/>
                  </a:lnTo>
                  <a:lnTo>
                    <a:pt x="560" y="285"/>
                  </a:lnTo>
                  <a:lnTo>
                    <a:pt x="546" y="255"/>
                  </a:lnTo>
                  <a:lnTo>
                    <a:pt x="530" y="228"/>
                  </a:lnTo>
                  <a:lnTo>
                    <a:pt x="509" y="203"/>
                  </a:lnTo>
                  <a:lnTo>
                    <a:pt x="486" y="181"/>
                  </a:lnTo>
                  <a:lnTo>
                    <a:pt x="459" y="163"/>
                  </a:lnTo>
                  <a:lnTo>
                    <a:pt x="429" y="146"/>
                  </a:lnTo>
                  <a:lnTo>
                    <a:pt x="395" y="134"/>
                  </a:lnTo>
                  <a:lnTo>
                    <a:pt x="357" y="128"/>
                  </a:lnTo>
                  <a:lnTo>
                    <a:pt x="313" y="125"/>
                  </a:lnTo>
                  <a:lnTo>
                    <a:pt x="274" y="128"/>
                  </a:lnTo>
                  <a:lnTo>
                    <a:pt x="235" y="134"/>
                  </a:lnTo>
                  <a:lnTo>
                    <a:pt x="196" y="148"/>
                  </a:lnTo>
                  <a:lnTo>
                    <a:pt x="160" y="164"/>
                  </a:lnTo>
                  <a:lnTo>
                    <a:pt x="127" y="184"/>
                  </a:lnTo>
                  <a:lnTo>
                    <a:pt x="98" y="210"/>
                  </a:lnTo>
                  <a:lnTo>
                    <a:pt x="74" y="238"/>
                  </a:lnTo>
                  <a:lnTo>
                    <a:pt x="58" y="270"/>
                  </a:lnTo>
                  <a:lnTo>
                    <a:pt x="52" y="285"/>
                  </a:lnTo>
                  <a:lnTo>
                    <a:pt x="47" y="294"/>
                  </a:lnTo>
                  <a:lnTo>
                    <a:pt x="40" y="297"/>
                  </a:lnTo>
                  <a:lnTo>
                    <a:pt x="29" y="298"/>
                  </a:lnTo>
                  <a:lnTo>
                    <a:pt x="24" y="298"/>
                  </a:lnTo>
                  <a:lnTo>
                    <a:pt x="15" y="297"/>
                  </a:lnTo>
                  <a:lnTo>
                    <a:pt x="9" y="294"/>
                  </a:lnTo>
                  <a:lnTo>
                    <a:pt x="3" y="289"/>
                  </a:lnTo>
                  <a:lnTo>
                    <a:pt x="0" y="281"/>
                  </a:lnTo>
                  <a:lnTo>
                    <a:pt x="2" y="274"/>
                  </a:lnTo>
                  <a:lnTo>
                    <a:pt x="5" y="259"/>
                  </a:lnTo>
                  <a:lnTo>
                    <a:pt x="11" y="239"/>
                  </a:lnTo>
                  <a:lnTo>
                    <a:pt x="22" y="214"/>
                  </a:lnTo>
                  <a:lnTo>
                    <a:pt x="37" y="185"/>
                  </a:lnTo>
                  <a:lnTo>
                    <a:pt x="58" y="155"/>
                  </a:lnTo>
                  <a:lnTo>
                    <a:pt x="84" y="122"/>
                  </a:lnTo>
                  <a:lnTo>
                    <a:pt x="116" y="90"/>
                  </a:lnTo>
                  <a:lnTo>
                    <a:pt x="142" y="69"/>
                  </a:lnTo>
                  <a:lnTo>
                    <a:pt x="173" y="48"/>
                  </a:lnTo>
                  <a:lnTo>
                    <a:pt x="209" y="30"/>
                  </a:lnTo>
                  <a:lnTo>
                    <a:pt x="247" y="13"/>
                  </a:lnTo>
                  <a:lnTo>
                    <a:pt x="289" y="4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6327" y="4910"/>
              <a:ext cx="387" cy="735"/>
            </a:xfrm>
            <a:custGeom>
              <a:avLst/>
              <a:gdLst/>
              <a:ahLst/>
              <a:cxnLst>
                <a:cxn ang="0">
                  <a:pos x="239" y="257"/>
                </a:cxn>
                <a:cxn ang="0">
                  <a:pos x="292" y="314"/>
                </a:cxn>
                <a:cxn ang="0">
                  <a:pos x="289" y="376"/>
                </a:cxn>
                <a:cxn ang="0">
                  <a:pos x="267" y="427"/>
                </a:cxn>
                <a:cxn ang="0">
                  <a:pos x="240" y="490"/>
                </a:cxn>
                <a:cxn ang="0">
                  <a:pos x="221" y="537"/>
                </a:cxn>
                <a:cxn ang="0">
                  <a:pos x="203" y="581"/>
                </a:cxn>
                <a:cxn ang="0">
                  <a:pos x="184" y="628"/>
                </a:cxn>
                <a:cxn ang="0">
                  <a:pos x="181" y="671"/>
                </a:cxn>
                <a:cxn ang="0">
                  <a:pos x="201" y="698"/>
                </a:cxn>
                <a:cxn ang="0">
                  <a:pos x="259" y="686"/>
                </a:cxn>
                <a:cxn ang="0">
                  <a:pos x="313" y="628"/>
                </a:cxn>
                <a:cxn ang="0">
                  <a:pos x="342" y="567"/>
                </a:cxn>
                <a:cxn ang="0">
                  <a:pos x="362" y="554"/>
                </a:cxn>
                <a:cxn ang="0">
                  <a:pos x="380" y="557"/>
                </a:cxn>
                <a:cxn ang="0">
                  <a:pos x="386" y="579"/>
                </a:cxn>
                <a:cxn ang="0">
                  <a:pos x="362" y="631"/>
                </a:cxn>
                <a:cxn ang="0">
                  <a:pos x="312" y="692"/>
                </a:cxn>
                <a:cxn ang="0">
                  <a:pos x="237" y="732"/>
                </a:cxn>
                <a:cxn ang="0">
                  <a:pos x="156" y="725"/>
                </a:cxn>
                <a:cxn ang="0">
                  <a:pos x="100" y="684"/>
                </a:cxn>
                <a:cxn ang="0">
                  <a:pos x="92" y="615"/>
                </a:cxn>
                <a:cxn ang="0">
                  <a:pos x="115" y="556"/>
                </a:cxn>
                <a:cxn ang="0">
                  <a:pos x="132" y="518"/>
                </a:cxn>
                <a:cxn ang="0">
                  <a:pos x="160" y="454"/>
                </a:cxn>
                <a:cxn ang="0">
                  <a:pos x="187" y="386"/>
                </a:cxn>
                <a:cxn ang="0">
                  <a:pos x="202" y="342"/>
                </a:cxn>
                <a:cxn ang="0">
                  <a:pos x="202" y="303"/>
                </a:cxn>
                <a:cxn ang="0">
                  <a:pos x="172" y="280"/>
                </a:cxn>
                <a:cxn ang="0">
                  <a:pos x="100" y="314"/>
                </a:cxn>
                <a:cxn ang="0">
                  <a:pos x="45" y="405"/>
                </a:cxn>
                <a:cxn ang="0">
                  <a:pos x="32" y="428"/>
                </a:cxn>
                <a:cxn ang="0">
                  <a:pos x="9" y="427"/>
                </a:cxn>
                <a:cxn ang="0">
                  <a:pos x="0" y="417"/>
                </a:cxn>
                <a:cxn ang="0">
                  <a:pos x="6" y="388"/>
                </a:cxn>
                <a:cxn ang="0">
                  <a:pos x="37" y="329"/>
                </a:cxn>
                <a:cxn ang="0">
                  <a:pos x="94" y="271"/>
                </a:cxn>
                <a:cxn ang="0">
                  <a:pos x="176" y="245"/>
                </a:cxn>
                <a:cxn ang="0">
                  <a:pos x="313" y="10"/>
                </a:cxn>
                <a:cxn ang="0">
                  <a:pos x="334" y="49"/>
                </a:cxn>
                <a:cxn ang="0">
                  <a:pos x="305" y="97"/>
                </a:cxn>
                <a:cxn ang="0">
                  <a:pos x="252" y="109"/>
                </a:cxn>
                <a:cxn ang="0">
                  <a:pos x="221" y="83"/>
                </a:cxn>
                <a:cxn ang="0">
                  <a:pos x="233" y="29"/>
                </a:cxn>
                <a:cxn ang="0">
                  <a:pos x="285" y="0"/>
                </a:cxn>
              </a:cxnLst>
              <a:rect l="0" t="0" r="r" b="b"/>
              <a:pathLst>
                <a:path w="387" h="735">
                  <a:moveTo>
                    <a:pt x="176" y="245"/>
                  </a:moveTo>
                  <a:lnTo>
                    <a:pt x="210" y="248"/>
                  </a:lnTo>
                  <a:lnTo>
                    <a:pt x="239" y="257"/>
                  </a:lnTo>
                  <a:lnTo>
                    <a:pt x="263" y="272"/>
                  </a:lnTo>
                  <a:lnTo>
                    <a:pt x="281" y="292"/>
                  </a:lnTo>
                  <a:lnTo>
                    <a:pt x="292" y="314"/>
                  </a:lnTo>
                  <a:lnTo>
                    <a:pt x="296" y="339"/>
                  </a:lnTo>
                  <a:lnTo>
                    <a:pt x="294" y="358"/>
                  </a:lnTo>
                  <a:lnTo>
                    <a:pt x="289" y="376"/>
                  </a:lnTo>
                  <a:lnTo>
                    <a:pt x="282" y="394"/>
                  </a:lnTo>
                  <a:lnTo>
                    <a:pt x="275" y="409"/>
                  </a:lnTo>
                  <a:lnTo>
                    <a:pt x="267" y="427"/>
                  </a:lnTo>
                  <a:lnTo>
                    <a:pt x="258" y="447"/>
                  </a:lnTo>
                  <a:lnTo>
                    <a:pt x="250" y="468"/>
                  </a:lnTo>
                  <a:lnTo>
                    <a:pt x="240" y="490"/>
                  </a:lnTo>
                  <a:lnTo>
                    <a:pt x="232" y="509"/>
                  </a:lnTo>
                  <a:lnTo>
                    <a:pt x="226" y="525"/>
                  </a:lnTo>
                  <a:lnTo>
                    <a:pt x="221" y="537"/>
                  </a:lnTo>
                  <a:lnTo>
                    <a:pt x="218" y="544"/>
                  </a:lnTo>
                  <a:lnTo>
                    <a:pt x="211" y="561"/>
                  </a:lnTo>
                  <a:lnTo>
                    <a:pt x="203" y="581"/>
                  </a:lnTo>
                  <a:lnTo>
                    <a:pt x="194" y="603"/>
                  </a:lnTo>
                  <a:lnTo>
                    <a:pt x="188" y="616"/>
                  </a:lnTo>
                  <a:lnTo>
                    <a:pt x="184" y="628"/>
                  </a:lnTo>
                  <a:lnTo>
                    <a:pt x="181" y="642"/>
                  </a:lnTo>
                  <a:lnTo>
                    <a:pt x="180" y="658"/>
                  </a:lnTo>
                  <a:lnTo>
                    <a:pt x="181" y="671"/>
                  </a:lnTo>
                  <a:lnTo>
                    <a:pt x="184" y="684"/>
                  </a:lnTo>
                  <a:lnTo>
                    <a:pt x="191" y="692"/>
                  </a:lnTo>
                  <a:lnTo>
                    <a:pt x="201" y="698"/>
                  </a:lnTo>
                  <a:lnTo>
                    <a:pt x="215" y="700"/>
                  </a:lnTo>
                  <a:lnTo>
                    <a:pt x="237" y="696"/>
                  </a:lnTo>
                  <a:lnTo>
                    <a:pt x="259" y="686"/>
                  </a:lnTo>
                  <a:lnTo>
                    <a:pt x="278" y="670"/>
                  </a:lnTo>
                  <a:lnTo>
                    <a:pt x="297" y="651"/>
                  </a:lnTo>
                  <a:lnTo>
                    <a:pt x="313" y="628"/>
                  </a:lnTo>
                  <a:lnTo>
                    <a:pt x="327" y="604"/>
                  </a:lnTo>
                  <a:lnTo>
                    <a:pt x="338" y="579"/>
                  </a:lnTo>
                  <a:lnTo>
                    <a:pt x="342" y="567"/>
                  </a:lnTo>
                  <a:lnTo>
                    <a:pt x="346" y="558"/>
                  </a:lnTo>
                  <a:lnTo>
                    <a:pt x="352" y="556"/>
                  </a:lnTo>
                  <a:lnTo>
                    <a:pt x="362" y="554"/>
                  </a:lnTo>
                  <a:lnTo>
                    <a:pt x="368" y="554"/>
                  </a:lnTo>
                  <a:lnTo>
                    <a:pt x="373" y="556"/>
                  </a:lnTo>
                  <a:lnTo>
                    <a:pt x="380" y="557"/>
                  </a:lnTo>
                  <a:lnTo>
                    <a:pt x="386" y="561"/>
                  </a:lnTo>
                  <a:lnTo>
                    <a:pt x="387" y="568"/>
                  </a:lnTo>
                  <a:lnTo>
                    <a:pt x="386" y="579"/>
                  </a:lnTo>
                  <a:lnTo>
                    <a:pt x="380" y="592"/>
                  </a:lnTo>
                  <a:lnTo>
                    <a:pt x="373" y="611"/>
                  </a:lnTo>
                  <a:lnTo>
                    <a:pt x="362" y="631"/>
                  </a:lnTo>
                  <a:lnTo>
                    <a:pt x="349" y="651"/>
                  </a:lnTo>
                  <a:lnTo>
                    <a:pt x="333" y="673"/>
                  </a:lnTo>
                  <a:lnTo>
                    <a:pt x="312" y="692"/>
                  </a:lnTo>
                  <a:lnTo>
                    <a:pt x="290" y="709"/>
                  </a:lnTo>
                  <a:lnTo>
                    <a:pt x="266" y="722"/>
                  </a:lnTo>
                  <a:lnTo>
                    <a:pt x="237" y="732"/>
                  </a:lnTo>
                  <a:lnTo>
                    <a:pt x="207" y="735"/>
                  </a:lnTo>
                  <a:lnTo>
                    <a:pt x="180" y="732"/>
                  </a:lnTo>
                  <a:lnTo>
                    <a:pt x="156" y="725"/>
                  </a:lnTo>
                  <a:lnTo>
                    <a:pt x="134" y="714"/>
                  </a:lnTo>
                  <a:lnTo>
                    <a:pt x="115" y="701"/>
                  </a:lnTo>
                  <a:lnTo>
                    <a:pt x="100" y="684"/>
                  </a:lnTo>
                  <a:lnTo>
                    <a:pt x="90" y="663"/>
                  </a:lnTo>
                  <a:lnTo>
                    <a:pt x="88" y="640"/>
                  </a:lnTo>
                  <a:lnTo>
                    <a:pt x="92" y="615"/>
                  </a:lnTo>
                  <a:lnTo>
                    <a:pt x="101" y="592"/>
                  </a:lnTo>
                  <a:lnTo>
                    <a:pt x="111" y="564"/>
                  </a:lnTo>
                  <a:lnTo>
                    <a:pt x="115" y="556"/>
                  </a:lnTo>
                  <a:lnTo>
                    <a:pt x="118" y="549"/>
                  </a:lnTo>
                  <a:lnTo>
                    <a:pt x="126" y="533"/>
                  </a:lnTo>
                  <a:lnTo>
                    <a:pt x="132" y="518"/>
                  </a:lnTo>
                  <a:lnTo>
                    <a:pt x="139" y="499"/>
                  </a:lnTo>
                  <a:lnTo>
                    <a:pt x="149" y="478"/>
                  </a:lnTo>
                  <a:lnTo>
                    <a:pt x="160" y="454"/>
                  </a:lnTo>
                  <a:lnTo>
                    <a:pt x="169" y="429"/>
                  </a:lnTo>
                  <a:lnTo>
                    <a:pt x="179" y="407"/>
                  </a:lnTo>
                  <a:lnTo>
                    <a:pt x="187" y="386"/>
                  </a:lnTo>
                  <a:lnTo>
                    <a:pt x="192" y="370"/>
                  </a:lnTo>
                  <a:lnTo>
                    <a:pt x="196" y="359"/>
                  </a:lnTo>
                  <a:lnTo>
                    <a:pt x="202" y="342"/>
                  </a:lnTo>
                  <a:lnTo>
                    <a:pt x="203" y="329"/>
                  </a:lnTo>
                  <a:lnTo>
                    <a:pt x="203" y="322"/>
                  </a:lnTo>
                  <a:lnTo>
                    <a:pt x="202" y="303"/>
                  </a:lnTo>
                  <a:lnTo>
                    <a:pt x="196" y="291"/>
                  </a:lnTo>
                  <a:lnTo>
                    <a:pt x="186" y="283"/>
                  </a:lnTo>
                  <a:lnTo>
                    <a:pt x="172" y="280"/>
                  </a:lnTo>
                  <a:lnTo>
                    <a:pt x="147" y="284"/>
                  </a:lnTo>
                  <a:lnTo>
                    <a:pt x="123" y="295"/>
                  </a:lnTo>
                  <a:lnTo>
                    <a:pt x="100" y="314"/>
                  </a:lnTo>
                  <a:lnTo>
                    <a:pt x="78" y="339"/>
                  </a:lnTo>
                  <a:lnTo>
                    <a:pt x="60" y="369"/>
                  </a:lnTo>
                  <a:lnTo>
                    <a:pt x="45" y="405"/>
                  </a:lnTo>
                  <a:lnTo>
                    <a:pt x="43" y="416"/>
                  </a:lnTo>
                  <a:lnTo>
                    <a:pt x="39" y="424"/>
                  </a:lnTo>
                  <a:lnTo>
                    <a:pt x="32" y="428"/>
                  </a:lnTo>
                  <a:lnTo>
                    <a:pt x="21" y="429"/>
                  </a:lnTo>
                  <a:lnTo>
                    <a:pt x="14" y="429"/>
                  </a:lnTo>
                  <a:lnTo>
                    <a:pt x="9" y="427"/>
                  </a:lnTo>
                  <a:lnTo>
                    <a:pt x="5" y="424"/>
                  </a:lnTo>
                  <a:lnTo>
                    <a:pt x="3" y="421"/>
                  </a:lnTo>
                  <a:lnTo>
                    <a:pt x="0" y="417"/>
                  </a:lnTo>
                  <a:lnTo>
                    <a:pt x="0" y="412"/>
                  </a:lnTo>
                  <a:lnTo>
                    <a:pt x="2" y="401"/>
                  </a:lnTo>
                  <a:lnTo>
                    <a:pt x="6" y="388"/>
                  </a:lnTo>
                  <a:lnTo>
                    <a:pt x="14" y="369"/>
                  </a:lnTo>
                  <a:lnTo>
                    <a:pt x="24" y="349"/>
                  </a:lnTo>
                  <a:lnTo>
                    <a:pt x="37" y="329"/>
                  </a:lnTo>
                  <a:lnTo>
                    <a:pt x="54" y="307"/>
                  </a:lnTo>
                  <a:lnTo>
                    <a:pt x="73" y="288"/>
                  </a:lnTo>
                  <a:lnTo>
                    <a:pt x="94" y="271"/>
                  </a:lnTo>
                  <a:lnTo>
                    <a:pt x="119" y="257"/>
                  </a:lnTo>
                  <a:lnTo>
                    <a:pt x="146" y="248"/>
                  </a:lnTo>
                  <a:lnTo>
                    <a:pt x="176" y="245"/>
                  </a:lnTo>
                  <a:close/>
                  <a:moveTo>
                    <a:pt x="285" y="0"/>
                  </a:moveTo>
                  <a:lnTo>
                    <a:pt x="300" y="3"/>
                  </a:lnTo>
                  <a:lnTo>
                    <a:pt x="313" y="10"/>
                  </a:lnTo>
                  <a:lnTo>
                    <a:pt x="324" y="19"/>
                  </a:lnTo>
                  <a:lnTo>
                    <a:pt x="331" y="33"/>
                  </a:lnTo>
                  <a:lnTo>
                    <a:pt x="334" y="49"/>
                  </a:lnTo>
                  <a:lnTo>
                    <a:pt x="330" y="68"/>
                  </a:lnTo>
                  <a:lnTo>
                    <a:pt x="320" y="84"/>
                  </a:lnTo>
                  <a:lnTo>
                    <a:pt x="305" y="97"/>
                  </a:lnTo>
                  <a:lnTo>
                    <a:pt x="288" y="107"/>
                  </a:lnTo>
                  <a:lnTo>
                    <a:pt x="267" y="111"/>
                  </a:lnTo>
                  <a:lnTo>
                    <a:pt x="252" y="109"/>
                  </a:lnTo>
                  <a:lnTo>
                    <a:pt x="240" y="104"/>
                  </a:lnTo>
                  <a:lnTo>
                    <a:pt x="228" y="96"/>
                  </a:lnTo>
                  <a:lnTo>
                    <a:pt x="221" y="83"/>
                  </a:lnTo>
                  <a:lnTo>
                    <a:pt x="218" y="66"/>
                  </a:lnTo>
                  <a:lnTo>
                    <a:pt x="222" y="46"/>
                  </a:lnTo>
                  <a:lnTo>
                    <a:pt x="233" y="29"/>
                  </a:lnTo>
                  <a:lnTo>
                    <a:pt x="250" y="14"/>
                  </a:lnTo>
                  <a:lnTo>
                    <a:pt x="267" y="5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6861" y="4910"/>
              <a:ext cx="518" cy="947"/>
            </a:xfrm>
            <a:custGeom>
              <a:avLst/>
              <a:gdLst/>
              <a:ahLst/>
              <a:cxnLst>
                <a:cxn ang="0">
                  <a:pos x="376" y="249"/>
                </a:cxn>
                <a:cxn ang="0">
                  <a:pos x="430" y="268"/>
                </a:cxn>
                <a:cxn ang="0">
                  <a:pos x="467" y="302"/>
                </a:cxn>
                <a:cxn ang="0">
                  <a:pos x="480" y="350"/>
                </a:cxn>
                <a:cxn ang="0">
                  <a:pos x="474" y="385"/>
                </a:cxn>
                <a:cxn ang="0">
                  <a:pos x="363" y="809"/>
                </a:cxn>
                <a:cxn ang="0">
                  <a:pos x="327" y="864"/>
                </a:cxn>
                <a:cxn ang="0">
                  <a:pos x="276" y="904"/>
                </a:cxn>
                <a:cxn ang="0">
                  <a:pos x="222" y="930"/>
                </a:cxn>
                <a:cxn ang="0">
                  <a:pos x="169" y="943"/>
                </a:cxn>
                <a:cxn ang="0">
                  <a:pos x="122" y="947"/>
                </a:cxn>
                <a:cxn ang="0">
                  <a:pos x="67" y="940"/>
                </a:cxn>
                <a:cxn ang="0">
                  <a:pos x="24" y="921"/>
                </a:cxn>
                <a:cxn ang="0">
                  <a:pos x="3" y="892"/>
                </a:cxn>
                <a:cxn ang="0">
                  <a:pos x="3" y="852"/>
                </a:cxn>
                <a:cxn ang="0">
                  <a:pos x="27" y="818"/>
                </a:cxn>
                <a:cxn ang="0">
                  <a:pos x="67" y="805"/>
                </a:cxn>
                <a:cxn ang="0">
                  <a:pos x="95" y="811"/>
                </a:cxn>
                <a:cxn ang="0">
                  <a:pos x="110" y="827"/>
                </a:cxn>
                <a:cxn ang="0">
                  <a:pos x="116" y="846"/>
                </a:cxn>
                <a:cxn ang="0">
                  <a:pos x="112" y="869"/>
                </a:cxn>
                <a:cxn ang="0">
                  <a:pos x="95" y="896"/>
                </a:cxn>
                <a:cxn ang="0">
                  <a:pos x="88" y="908"/>
                </a:cxn>
                <a:cxn ang="0">
                  <a:pos x="109" y="912"/>
                </a:cxn>
                <a:cxn ang="0">
                  <a:pos x="151" y="909"/>
                </a:cxn>
                <a:cxn ang="0">
                  <a:pos x="205" y="884"/>
                </a:cxn>
                <a:cxn ang="0">
                  <a:pos x="252" y="838"/>
                </a:cxn>
                <a:cxn ang="0">
                  <a:pos x="280" y="774"/>
                </a:cxn>
                <a:cxn ang="0">
                  <a:pos x="384" y="369"/>
                </a:cxn>
                <a:cxn ang="0">
                  <a:pos x="386" y="331"/>
                </a:cxn>
                <a:cxn ang="0">
                  <a:pos x="382" y="310"/>
                </a:cxn>
                <a:cxn ang="0">
                  <a:pos x="369" y="290"/>
                </a:cxn>
                <a:cxn ang="0">
                  <a:pos x="342" y="281"/>
                </a:cxn>
                <a:cxn ang="0">
                  <a:pos x="307" y="287"/>
                </a:cxn>
                <a:cxn ang="0">
                  <a:pos x="265" y="307"/>
                </a:cxn>
                <a:cxn ang="0">
                  <a:pos x="219" y="347"/>
                </a:cxn>
                <a:cxn ang="0">
                  <a:pos x="177" y="413"/>
                </a:cxn>
                <a:cxn ang="0">
                  <a:pos x="170" y="427"/>
                </a:cxn>
                <a:cxn ang="0">
                  <a:pos x="152" y="431"/>
                </a:cxn>
                <a:cxn ang="0">
                  <a:pos x="143" y="429"/>
                </a:cxn>
                <a:cxn ang="0">
                  <a:pos x="132" y="421"/>
                </a:cxn>
                <a:cxn ang="0">
                  <a:pos x="132" y="405"/>
                </a:cxn>
                <a:cxn ang="0">
                  <a:pos x="148" y="373"/>
                </a:cxn>
                <a:cxn ang="0">
                  <a:pos x="178" y="333"/>
                </a:cxn>
                <a:cxn ang="0">
                  <a:pos x="222" y="291"/>
                </a:cxn>
                <a:cxn ang="0">
                  <a:pos x="278" y="260"/>
                </a:cxn>
                <a:cxn ang="0">
                  <a:pos x="344" y="247"/>
                </a:cxn>
                <a:cxn ang="0">
                  <a:pos x="487" y="3"/>
                </a:cxn>
                <a:cxn ang="0">
                  <a:pos x="510" y="19"/>
                </a:cxn>
                <a:cxn ang="0">
                  <a:pos x="518" y="49"/>
                </a:cxn>
                <a:cxn ang="0">
                  <a:pos x="513" y="65"/>
                </a:cxn>
                <a:cxn ang="0">
                  <a:pos x="488" y="97"/>
                </a:cxn>
                <a:cxn ang="0">
                  <a:pos x="448" y="111"/>
                </a:cxn>
                <a:cxn ang="0">
                  <a:pos x="422" y="103"/>
                </a:cxn>
                <a:cxn ang="0">
                  <a:pos x="405" y="81"/>
                </a:cxn>
                <a:cxn ang="0">
                  <a:pos x="407" y="48"/>
                </a:cxn>
                <a:cxn ang="0">
                  <a:pos x="431" y="15"/>
                </a:cxn>
                <a:cxn ang="0">
                  <a:pos x="469" y="0"/>
                </a:cxn>
              </a:cxnLst>
              <a:rect l="0" t="0" r="r" b="b"/>
              <a:pathLst>
                <a:path w="518" h="947">
                  <a:moveTo>
                    <a:pt x="344" y="247"/>
                  </a:moveTo>
                  <a:lnTo>
                    <a:pt x="376" y="249"/>
                  </a:lnTo>
                  <a:lnTo>
                    <a:pt x="404" y="256"/>
                  </a:lnTo>
                  <a:lnTo>
                    <a:pt x="430" y="268"/>
                  </a:lnTo>
                  <a:lnTo>
                    <a:pt x="450" y="283"/>
                  </a:lnTo>
                  <a:lnTo>
                    <a:pt x="467" y="302"/>
                  </a:lnTo>
                  <a:lnTo>
                    <a:pt x="476" y="325"/>
                  </a:lnTo>
                  <a:lnTo>
                    <a:pt x="480" y="350"/>
                  </a:lnTo>
                  <a:lnTo>
                    <a:pt x="479" y="369"/>
                  </a:lnTo>
                  <a:lnTo>
                    <a:pt x="474" y="385"/>
                  </a:lnTo>
                  <a:lnTo>
                    <a:pt x="376" y="774"/>
                  </a:lnTo>
                  <a:lnTo>
                    <a:pt x="363" y="809"/>
                  </a:lnTo>
                  <a:lnTo>
                    <a:pt x="347" y="838"/>
                  </a:lnTo>
                  <a:lnTo>
                    <a:pt x="327" y="864"/>
                  </a:lnTo>
                  <a:lnTo>
                    <a:pt x="302" y="885"/>
                  </a:lnTo>
                  <a:lnTo>
                    <a:pt x="276" y="904"/>
                  </a:lnTo>
                  <a:lnTo>
                    <a:pt x="249" y="917"/>
                  </a:lnTo>
                  <a:lnTo>
                    <a:pt x="222" y="930"/>
                  </a:lnTo>
                  <a:lnTo>
                    <a:pt x="195" y="938"/>
                  </a:lnTo>
                  <a:lnTo>
                    <a:pt x="169" y="943"/>
                  </a:lnTo>
                  <a:lnTo>
                    <a:pt x="144" y="946"/>
                  </a:lnTo>
                  <a:lnTo>
                    <a:pt x="122" y="947"/>
                  </a:lnTo>
                  <a:lnTo>
                    <a:pt x="92" y="946"/>
                  </a:lnTo>
                  <a:lnTo>
                    <a:pt x="67" y="940"/>
                  </a:lnTo>
                  <a:lnTo>
                    <a:pt x="43" y="932"/>
                  </a:lnTo>
                  <a:lnTo>
                    <a:pt x="24" y="921"/>
                  </a:lnTo>
                  <a:lnTo>
                    <a:pt x="11" y="908"/>
                  </a:lnTo>
                  <a:lnTo>
                    <a:pt x="3" y="892"/>
                  </a:lnTo>
                  <a:lnTo>
                    <a:pt x="0" y="874"/>
                  </a:lnTo>
                  <a:lnTo>
                    <a:pt x="3" y="852"/>
                  </a:lnTo>
                  <a:lnTo>
                    <a:pt x="12" y="833"/>
                  </a:lnTo>
                  <a:lnTo>
                    <a:pt x="27" y="818"/>
                  </a:lnTo>
                  <a:lnTo>
                    <a:pt x="45" y="809"/>
                  </a:lnTo>
                  <a:lnTo>
                    <a:pt x="67" y="805"/>
                  </a:lnTo>
                  <a:lnTo>
                    <a:pt x="83" y="806"/>
                  </a:lnTo>
                  <a:lnTo>
                    <a:pt x="95" y="811"/>
                  </a:lnTo>
                  <a:lnTo>
                    <a:pt x="105" y="819"/>
                  </a:lnTo>
                  <a:lnTo>
                    <a:pt x="110" y="827"/>
                  </a:lnTo>
                  <a:lnTo>
                    <a:pt x="114" y="837"/>
                  </a:lnTo>
                  <a:lnTo>
                    <a:pt x="116" y="846"/>
                  </a:lnTo>
                  <a:lnTo>
                    <a:pt x="114" y="856"/>
                  </a:lnTo>
                  <a:lnTo>
                    <a:pt x="112" y="869"/>
                  </a:lnTo>
                  <a:lnTo>
                    <a:pt x="105" y="882"/>
                  </a:lnTo>
                  <a:lnTo>
                    <a:pt x="95" y="896"/>
                  </a:lnTo>
                  <a:lnTo>
                    <a:pt x="80" y="905"/>
                  </a:lnTo>
                  <a:lnTo>
                    <a:pt x="88" y="908"/>
                  </a:lnTo>
                  <a:lnTo>
                    <a:pt x="98" y="909"/>
                  </a:lnTo>
                  <a:lnTo>
                    <a:pt x="109" y="912"/>
                  </a:lnTo>
                  <a:lnTo>
                    <a:pt x="122" y="912"/>
                  </a:lnTo>
                  <a:lnTo>
                    <a:pt x="151" y="909"/>
                  </a:lnTo>
                  <a:lnTo>
                    <a:pt x="180" y="899"/>
                  </a:lnTo>
                  <a:lnTo>
                    <a:pt x="205" y="884"/>
                  </a:lnTo>
                  <a:lnTo>
                    <a:pt x="230" y="864"/>
                  </a:lnTo>
                  <a:lnTo>
                    <a:pt x="252" y="838"/>
                  </a:lnTo>
                  <a:lnTo>
                    <a:pt x="268" y="807"/>
                  </a:lnTo>
                  <a:lnTo>
                    <a:pt x="280" y="774"/>
                  </a:lnTo>
                  <a:lnTo>
                    <a:pt x="282" y="775"/>
                  </a:lnTo>
                  <a:lnTo>
                    <a:pt x="384" y="369"/>
                  </a:lnTo>
                  <a:lnTo>
                    <a:pt x="386" y="357"/>
                  </a:lnTo>
                  <a:lnTo>
                    <a:pt x="386" y="331"/>
                  </a:lnTo>
                  <a:lnTo>
                    <a:pt x="385" y="322"/>
                  </a:lnTo>
                  <a:lnTo>
                    <a:pt x="382" y="310"/>
                  </a:lnTo>
                  <a:lnTo>
                    <a:pt x="377" y="299"/>
                  </a:lnTo>
                  <a:lnTo>
                    <a:pt x="369" y="290"/>
                  </a:lnTo>
                  <a:lnTo>
                    <a:pt x="358" y="284"/>
                  </a:lnTo>
                  <a:lnTo>
                    <a:pt x="342" y="281"/>
                  </a:lnTo>
                  <a:lnTo>
                    <a:pt x="325" y="283"/>
                  </a:lnTo>
                  <a:lnTo>
                    <a:pt x="307" y="287"/>
                  </a:lnTo>
                  <a:lnTo>
                    <a:pt x="287" y="295"/>
                  </a:lnTo>
                  <a:lnTo>
                    <a:pt x="265" y="307"/>
                  </a:lnTo>
                  <a:lnTo>
                    <a:pt x="242" y="325"/>
                  </a:lnTo>
                  <a:lnTo>
                    <a:pt x="219" y="347"/>
                  </a:lnTo>
                  <a:lnTo>
                    <a:pt x="197" y="377"/>
                  </a:lnTo>
                  <a:lnTo>
                    <a:pt x="177" y="413"/>
                  </a:lnTo>
                  <a:lnTo>
                    <a:pt x="174" y="420"/>
                  </a:lnTo>
                  <a:lnTo>
                    <a:pt x="170" y="427"/>
                  </a:lnTo>
                  <a:lnTo>
                    <a:pt x="163" y="429"/>
                  </a:lnTo>
                  <a:lnTo>
                    <a:pt x="152" y="431"/>
                  </a:lnTo>
                  <a:lnTo>
                    <a:pt x="148" y="431"/>
                  </a:lnTo>
                  <a:lnTo>
                    <a:pt x="143" y="429"/>
                  </a:lnTo>
                  <a:lnTo>
                    <a:pt x="137" y="427"/>
                  </a:lnTo>
                  <a:lnTo>
                    <a:pt x="132" y="421"/>
                  </a:lnTo>
                  <a:lnTo>
                    <a:pt x="131" y="413"/>
                  </a:lnTo>
                  <a:lnTo>
                    <a:pt x="132" y="405"/>
                  </a:lnTo>
                  <a:lnTo>
                    <a:pt x="139" y="390"/>
                  </a:lnTo>
                  <a:lnTo>
                    <a:pt x="148" y="373"/>
                  </a:lnTo>
                  <a:lnTo>
                    <a:pt x="161" y="354"/>
                  </a:lnTo>
                  <a:lnTo>
                    <a:pt x="178" y="333"/>
                  </a:lnTo>
                  <a:lnTo>
                    <a:pt x="197" y="311"/>
                  </a:lnTo>
                  <a:lnTo>
                    <a:pt x="222" y="291"/>
                  </a:lnTo>
                  <a:lnTo>
                    <a:pt x="248" y="273"/>
                  </a:lnTo>
                  <a:lnTo>
                    <a:pt x="278" y="260"/>
                  </a:lnTo>
                  <a:lnTo>
                    <a:pt x="309" y="251"/>
                  </a:lnTo>
                  <a:lnTo>
                    <a:pt x="344" y="247"/>
                  </a:lnTo>
                  <a:close/>
                  <a:moveTo>
                    <a:pt x="469" y="0"/>
                  </a:moveTo>
                  <a:lnTo>
                    <a:pt x="487" y="3"/>
                  </a:lnTo>
                  <a:lnTo>
                    <a:pt x="501" y="10"/>
                  </a:lnTo>
                  <a:lnTo>
                    <a:pt x="510" y="19"/>
                  </a:lnTo>
                  <a:lnTo>
                    <a:pt x="516" y="33"/>
                  </a:lnTo>
                  <a:lnTo>
                    <a:pt x="518" y="49"/>
                  </a:lnTo>
                  <a:lnTo>
                    <a:pt x="517" y="49"/>
                  </a:lnTo>
                  <a:lnTo>
                    <a:pt x="513" y="65"/>
                  </a:lnTo>
                  <a:lnTo>
                    <a:pt x="503" y="83"/>
                  </a:lnTo>
                  <a:lnTo>
                    <a:pt x="488" y="97"/>
                  </a:lnTo>
                  <a:lnTo>
                    <a:pt x="469" y="107"/>
                  </a:lnTo>
                  <a:lnTo>
                    <a:pt x="448" y="111"/>
                  </a:lnTo>
                  <a:lnTo>
                    <a:pt x="434" y="109"/>
                  </a:lnTo>
                  <a:lnTo>
                    <a:pt x="422" y="103"/>
                  </a:lnTo>
                  <a:lnTo>
                    <a:pt x="411" y="95"/>
                  </a:lnTo>
                  <a:lnTo>
                    <a:pt x="405" y="81"/>
                  </a:lnTo>
                  <a:lnTo>
                    <a:pt x="403" y="66"/>
                  </a:lnTo>
                  <a:lnTo>
                    <a:pt x="407" y="48"/>
                  </a:lnTo>
                  <a:lnTo>
                    <a:pt x="416" y="30"/>
                  </a:lnTo>
                  <a:lnTo>
                    <a:pt x="431" y="15"/>
                  </a:lnTo>
                  <a:lnTo>
                    <a:pt x="449" y="5"/>
                  </a:lnTo>
                  <a:lnTo>
                    <a:pt x="4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7622" y="4707"/>
              <a:ext cx="304" cy="567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254" y="2"/>
                </a:cxn>
                <a:cxn ang="0">
                  <a:pos x="269" y="9"/>
                </a:cxn>
                <a:cxn ang="0">
                  <a:pos x="283" y="18"/>
                </a:cxn>
                <a:cxn ang="0">
                  <a:pos x="294" y="31"/>
                </a:cxn>
                <a:cxn ang="0">
                  <a:pos x="302" y="48"/>
                </a:cxn>
                <a:cxn ang="0">
                  <a:pos x="304" y="66"/>
                </a:cxn>
                <a:cxn ang="0">
                  <a:pos x="303" y="76"/>
                </a:cxn>
                <a:cxn ang="0">
                  <a:pos x="300" y="85"/>
                </a:cxn>
                <a:cxn ang="0">
                  <a:pos x="298" y="93"/>
                </a:cxn>
                <a:cxn ang="0">
                  <a:pos x="294" y="101"/>
                </a:cxn>
                <a:cxn ang="0">
                  <a:pos x="295" y="101"/>
                </a:cxn>
                <a:cxn ang="0">
                  <a:pos x="66" y="549"/>
                </a:cxn>
                <a:cxn ang="0">
                  <a:pos x="64" y="556"/>
                </a:cxn>
                <a:cxn ang="0">
                  <a:pos x="58" y="564"/>
                </a:cxn>
                <a:cxn ang="0">
                  <a:pos x="54" y="565"/>
                </a:cxn>
                <a:cxn ang="0">
                  <a:pos x="51" y="567"/>
                </a:cxn>
                <a:cxn ang="0">
                  <a:pos x="49" y="567"/>
                </a:cxn>
                <a:cxn ang="0">
                  <a:pos x="45" y="565"/>
                </a:cxn>
                <a:cxn ang="0">
                  <a:pos x="35" y="562"/>
                </a:cxn>
                <a:cxn ang="0">
                  <a:pos x="23" y="558"/>
                </a:cxn>
                <a:cxn ang="0">
                  <a:pos x="12" y="553"/>
                </a:cxn>
                <a:cxn ang="0">
                  <a:pos x="4" y="546"/>
                </a:cxn>
                <a:cxn ang="0">
                  <a:pos x="0" y="538"/>
                </a:cxn>
                <a:cxn ang="0">
                  <a:pos x="0" y="534"/>
                </a:cxn>
                <a:cxn ang="0">
                  <a:pos x="1" y="532"/>
                </a:cxn>
                <a:cxn ang="0">
                  <a:pos x="4" y="521"/>
                </a:cxn>
                <a:cxn ang="0">
                  <a:pos x="175" y="49"/>
                </a:cxn>
                <a:cxn ang="0">
                  <a:pos x="177" y="42"/>
                </a:cxn>
                <a:cxn ang="0">
                  <a:pos x="181" y="33"/>
                </a:cxn>
                <a:cxn ang="0">
                  <a:pos x="187" y="25"/>
                </a:cxn>
                <a:cxn ang="0">
                  <a:pos x="196" y="15"/>
                </a:cxn>
                <a:cxn ang="0">
                  <a:pos x="206" y="7"/>
                </a:cxn>
                <a:cxn ang="0">
                  <a:pos x="220" y="2"/>
                </a:cxn>
                <a:cxn ang="0">
                  <a:pos x="238" y="0"/>
                </a:cxn>
              </a:cxnLst>
              <a:rect l="0" t="0" r="r" b="b"/>
              <a:pathLst>
                <a:path w="304" h="567">
                  <a:moveTo>
                    <a:pt x="238" y="0"/>
                  </a:moveTo>
                  <a:lnTo>
                    <a:pt x="254" y="2"/>
                  </a:lnTo>
                  <a:lnTo>
                    <a:pt x="269" y="9"/>
                  </a:lnTo>
                  <a:lnTo>
                    <a:pt x="283" y="18"/>
                  </a:lnTo>
                  <a:lnTo>
                    <a:pt x="294" y="31"/>
                  </a:lnTo>
                  <a:lnTo>
                    <a:pt x="302" y="48"/>
                  </a:lnTo>
                  <a:lnTo>
                    <a:pt x="304" y="66"/>
                  </a:lnTo>
                  <a:lnTo>
                    <a:pt x="303" y="76"/>
                  </a:lnTo>
                  <a:lnTo>
                    <a:pt x="300" y="85"/>
                  </a:lnTo>
                  <a:lnTo>
                    <a:pt x="298" y="93"/>
                  </a:lnTo>
                  <a:lnTo>
                    <a:pt x="294" y="101"/>
                  </a:lnTo>
                  <a:lnTo>
                    <a:pt x="295" y="101"/>
                  </a:lnTo>
                  <a:lnTo>
                    <a:pt x="66" y="549"/>
                  </a:lnTo>
                  <a:lnTo>
                    <a:pt x="64" y="556"/>
                  </a:lnTo>
                  <a:lnTo>
                    <a:pt x="58" y="564"/>
                  </a:lnTo>
                  <a:lnTo>
                    <a:pt x="54" y="565"/>
                  </a:lnTo>
                  <a:lnTo>
                    <a:pt x="51" y="567"/>
                  </a:lnTo>
                  <a:lnTo>
                    <a:pt x="49" y="567"/>
                  </a:lnTo>
                  <a:lnTo>
                    <a:pt x="45" y="565"/>
                  </a:lnTo>
                  <a:lnTo>
                    <a:pt x="35" y="562"/>
                  </a:lnTo>
                  <a:lnTo>
                    <a:pt x="23" y="558"/>
                  </a:lnTo>
                  <a:lnTo>
                    <a:pt x="12" y="553"/>
                  </a:lnTo>
                  <a:lnTo>
                    <a:pt x="4" y="546"/>
                  </a:lnTo>
                  <a:lnTo>
                    <a:pt x="0" y="538"/>
                  </a:lnTo>
                  <a:lnTo>
                    <a:pt x="0" y="534"/>
                  </a:lnTo>
                  <a:lnTo>
                    <a:pt x="1" y="532"/>
                  </a:lnTo>
                  <a:lnTo>
                    <a:pt x="4" y="521"/>
                  </a:lnTo>
                  <a:lnTo>
                    <a:pt x="175" y="49"/>
                  </a:lnTo>
                  <a:lnTo>
                    <a:pt x="177" y="42"/>
                  </a:lnTo>
                  <a:lnTo>
                    <a:pt x="181" y="33"/>
                  </a:lnTo>
                  <a:lnTo>
                    <a:pt x="187" y="25"/>
                  </a:lnTo>
                  <a:lnTo>
                    <a:pt x="196" y="15"/>
                  </a:lnTo>
                  <a:lnTo>
                    <a:pt x="206" y="7"/>
                  </a:lnTo>
                  <a:lnTo>
                    <a:pt x="220" y="2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526798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are sections of a bundle over </a:t>
            </a:r>
            <a:r>
              <a:rPr lang="en-US" sz="2800" dirty="0" smtClean="0">
                <a:solidFill>
                  <a:srgbClr val="6600FF"/>
                </a:solidFill>
                <a:latin typeface="French Script MT" pitchFamily="66" charset="0"/>
                <a:sym typeface="Mathematica5"/>
              </a:rPr>
              <a:t></a:t>
            </a:r>
            <a:r>
              <a:rPr lang="en-US" sz="2800" dirty="0" smtClean="0">
                <a:solidFill>
                  <a:srgbClr val="6600FF"/>
                </a:solidFill>
              </a:rPr>
              <a:t>, and allow us moreover to construct hyper-</a:t>
            </a:r>
            <a:r>
              <a:rPr lang="en-US" sz="2800" dirty="0" err="1" smtClean="0">
                <a:solidFill>
                  <a:srgbClr val="6600FF"/>
                </a:solidFill>
              </a:rPr>
              <a:t>holomorphic</a:t>
            </a:r>
            <a:r>
              <a:rPr lang="en-US" sz="2800" dirty="0" smtClean="0">
                <a:solidFill>
                  <a:srgbClr val="6600FF"/>
                </a:solidFill>
              </a:rPr>
              <a:t> connections  (BBB </a:t>
            </a:r>
            <a:r>
              <a:rPr lang="en-US" sz="2800" dirty="0" err="1" smtClean="0">
                <a:solidFill>
                  <a:srgbClr val="6600FF"/>
                </a:solidFill>
              </a:rPr>
              <a:t>branes</a:t>
            </a:r>
            <a:r>
              <a:rPr lang="en-US" sz="2800" dirty="0" smtClean="0">
                <a:solidFill>
                  <a:srgbClr val="6600FF"/>
                </a:solidFill>
              </a:rPr>
              <a:t>). </a:t>
            </a:r>
            <a:endParaRPr lang="en-US" sz="2800" dirty="0">
              <a:solidFill>
                <a:srgbClr val="66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05818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6600FF"/>
                </a:solidFill>
              </a:rPr>
              <a:t>6. </a:t>
            </a:r>
            <a:endParaRPr lang="en-US" sz="4000" dirty="0">
              <a:solidFill>
                <a:srgbClr val="6600FF"/>
              </a:solidFill>
            </a:endParaRPr>
          </a:p>
        </p:txBody>
      </p:sp>
      <p:grpSp>
        <p:nvGrpSpPr>
          <p:cNvPr id="21" name="Group 149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62000" y="4201180"/>
            <a:ext cx="7192958" cy="726482"/>
            <a:chOff x="776" y="1933"/>
            <a:chExt cx="31129" cy="3144"/>
          </a:xfrm>
          <a:solidFill>
            <a:srgbClr val="0000FF"/>
          </a:solidFill>
        </p:grpSpPr>
        <p:sp>
          <p:nvSpPr>
            <p:cNvPr id="22" name="Freeform 151"/>
            <p:cNvSpPr>
              <a:spLocks/>
            </p:cNvSpPr>
            <p:nvPr/>
          </p:nvSpPr>
          <p:spPr bwMode="auto">
            <a:xfrm>
              <a:off x="776" y="2112"/>
              <a:ext cx="486" cy="2221"/>
            </a:xfrm>
            <a:custGeom>
              <a:avLst/>
              <a:gdLst/>
              <a:ahLst/>
              <a:cxnLst>
                <a:cxn ang="0">
                  <a:pos x="429" y="0"/>
                </a:cxn>
                <a:cxn ang="0">
                  <a:pos x="457" y="0"/>
                </a:cxn>
                <a:cxn ang="0">
                  <a:pos x="486" y="29"/>
                </a:cxn>
                <a:cxn ang="0">
                  <a:pos x="486" y="69"/>
                </a:cxn>
                <a:cxn ang="0">
                  <a:pos x="476" y="89"/>
                </a:cxn>
                <a:cxn ang="0">
                  <a:pos x="476" y="69"/>
                </a:cxn>
                <a:cxn ang="0">
                  <a:pos x="95" y="1100"/>
                </a:cxn>
                <a:cxn ang="0">
                  <a:pos x="476" y="2132"/>
                </a:cxn>
                <a:cxn ang="0">
                  <a:pos x="486" y="2152"/>
                </a:cxn>
                <a:cxn ang="0">
                  <a:pos x="486" y="2171"/>
                </a:cxn>
                <a:cxn ang="0">
                  <a:pos x="467" y="2211"/>
                </a:cxn>
                <a:cxn ang="0">
                  <a:pos x="457" y="2221"/>
                </a:cxn>
                <a:cxn ang="0">
                  <a:pos x="419" y="2221"/>
                </a:cxn>
                <a:cxn ang="0">
                  <a:pos x="410" y="2201"/>
                </a:cxn>
                <a:cxn ang="0">
                  <a:pos x="400" y="2191"/>
                </a:cxn>
                <a:cxn ang="0">
                  <a:pos x="391" y="2171"/>
                </a:cxn>
                <a:cxn ang="0">
                  <a:pos x="10" y="1150"/>
                </a:cxn>
                <a:cxn ang="0">
                  <a:pos x="0" y="1130"/>
                </a:cxn>
                <a:cxn ang="0">
                  <a:pos x="0" y="1090"/>
                </a:cxn>
                <a:cxn ang="0">
                  <a:pos x="10" y="1081"/>
                </a:cxn>
                <a:cxn ang="0">
                  <a:pos x="10" y="1071"/>
                </a:cxn>
                <a:cxn ang="0">
                  <a:pos x="391" y="49"/>
                </a:cxn>
                <a:cxn ang="0">
                  <a:pos x="410" y="10"/>
                </a:cxn>
                <a:cxn ang="0">
                  <a:pos x="429" y="0"/>
                </a:cxn>
              </a:cxnLst>
              <a:rect l="0" t="0" r="r" b="b"/>
              <a:pathLst>
                <a:path w="486" h="2221">
                  <a:moveTo>
                    <a:pt x="429" y="0"/>
                  </a:moveTo>
                  <a:lnTo>
                    <a:pt x="457" y="0"/>
                  </a:lnTo>
                  <a:lnTo>
                    <a:pt x="486" y="29"/>
                  </a:lnTo>
                  <a:lnTo>
                    <a:pt x="486" y="69"/>
                  </a:lnTo>
                  <a:lnTo>
                    <a:pt x="476" y="89"/>
                  </a:lnTo>
                  <a:lnTo>
                    <a:pt x="476" y="69"/>
                  </a:lnTo>
                  <a:lnTo>
                    <a:pt x="95" y="1100"/>
                  </a:lnTo>
                  <a:lnTo>
                    <a:pt x="476" y="2132"/>
                  </a:lnTo>
                  <a:lnTo>
                    <a:pt x="486" y="2152"/>
                  </a:lnTo>
                  <a:lnTo>
                    <a:pt x="486" y="2171"/>
                  </a:lnTo>
                  <a:lnTo>
                    <a:pt x="467" y="2211"/>
                  </a:lnTo>
                  <a:lnTo>
                    <a:pt x="457" y="2221"/>
                  </a:lnTo>
                  <a:lnTo>
                    <a:pt x="419" y="2221"/>
                  </a:lnTo>
                  <a:lnTo>
                    <a:pt x="410" y="2201"/>
                  </a:lnTo>
                  <a:lnTo>
                    <a:pt x="400" y="2191"/>
                  </a:lnTo>
                  <a:lnTo>
                    <a:pt x="391" y="2171"/>
                  </a:lnTo>
                  <a:lnTo>
                    <a:pt x="10" y="1150"/>
                  </a:lnTo>
                  <a:lnTo>
                    <a:pt x="0" y="1130"/>
                  </a:lnTo>
                  <a:lnTo>
                    <a:pt x="0" y="1090"/>
                  </a:lnTo>
                  <a:lnTo>
                    <a:pt x="10" y="1081"/>
                  </a:lnTo>
                  <a:lnTo>
                    <a:pt x="10" y="1071"/>
                  </a:lnTo>
                  <a:lnTo>
                    <a:pt x="391" y="49"/>
                  </a:lnTo>
                  <a:lnTo>
                    <a:pt x="410" y="10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2"/>
            <p:cNvSpPr>
              <a:spLocks/>
            </p:cNvSpPr>
            <p:nvPr/>
          </p:nvSpPr>
          <p:spPr bwMode="auto">
            <a:xfrm>
              <a:off x="1452" y="2270"/>
              <a:ext cx="1294" cy="1518"/>
            </a:xfrm>
            <a:custGeom>
              <a:avLst/>
              <a:gdLst/>
              <a:ahLst/>
              <a:cxnLst>
                <a:cxn ang="0">
                  <a:pos x="362" y="0"/>
                </a:cxn>
                <a:cxn ang="0">
                  <a:pos x="466" y="0"/>
                </a:cxn>
                <a:cxn ang="0">
                  <a:pos x="581" y="10"/>
                </a:cxn>
                <a:cxn ang="0">
                  <a:pos x="742" y="10"/>
                </a:cxn>
                <a:cxn ang="0">
                  <a:pos x="828" y="0"/>
                </a:cxn>
                <a:cxn ang="0">
                  <a:pos x="1018" y="0"/>
                </a:cxn>
                <a:cxn ang="0">
                  <a:pos x="1028" y="10"/>
                </a:cxn>
                <a:cxn ang="0">
                  <a:pos x="1028" y="40"/>
                </a:cxn>
                <a:cxn ang="0">
                  <a:pos x="1009" y="60"/>
                </a:cxn>
                <a:cxn ang="0">
                  <a:pos x="856" y="60"/>
                </a:cxn>
                <a:cxn ang="0">
                  <a:pos x="790" y="80"/>
                </a:cxn>
                <a:cxn ang="0">
                  <a:pos x="752" y="99"/>
                </a:cxn>
                <a:cxn ang="0">
                  <a:pos x="733" y="129"/>
                </a:cxn>
                <a:cxn ang="0">
                  <a:pos x="723" y="169"/>
                </a:cxn>
                <a:cxn ang="0">
                  <a:pos x="714" y="189"/>
                </a:cxn>
                <a:cxn ang="0">
                  <a:pos x="428" y="1389"/>
                </a:cxn>
                <a:cxn ang="0">
                  <a:pos x="419" y="1408"/>
                </a:cxn>
                <a:cxn ang="0">
                  <a:pos x="419" y="1448"/>
                </a:cxn>
                <a:cxn ang="0">
                  <a:pos x="428" y="1458"/>
                </a:cxn>
                <a:cxn ang="0">
                  <a:pos x="695" y="1458"/>
                </a:cxn>
                <a:cxn ang="0">
                  <a:pos x="837" y="1448"/>
                </a:cxn>
                <a:cxn ang="0">
                  <a:pos x="952" y="1408"/>
                </a:cxn>
                <a:cxn ang="0">
                  <a:pos x="1037" y="1349"/>
                </a:cxn>
                <a:cxn ang="0">
                  <a:pos x="1104" y="1270"/>
                </a:cxn>
                <a:cxn ang="0">
                  <a:pos x="1161" y="1180"/>
                </a:cxn>
                <a:cxn ang="0">
                  <a:pos x="1237" y="1002"/>
                </a:cxn>
                <a:cxn ang="0">
                  <a:pos x="1256" y="962"/>
                </a:cxn>
                <a:cxn ang="0">
                  <a:pos x="1266" y="952"/>
                </a:cxn>
                <a:cxn ang="0">
                  <a:pos x="1285" y="952"/>
                </a:cxn>
                <a:cxn ang="0">
                  <a:pos x="1294" y="962"/>
                </a:cxn>
                <a:cxn ang="0">
                  <a:pos x="1294" y="982"/>
                </a:cxn>
                <a:cxn ang="0">
                  <a:pos x="1285" y="1002"/>
                </a:cxn>
                <a:cxn ang="0">
                  <a:pos x="1113" y="1478"/>
                </a:cxn>
                <a:cxn ang="0">
                  <a:pos x="1094" y="1518"/>
                </a:cxn>
                <a:cxn ang="0">
                  <a:pos x="10" y="1518"/>
                </a:cxn>
                <a:cxn ang="0">
                  <a:pos x="0" y="1508"/>
                </a:cxn>
                <a:cxn ang="0">
                  <a:pos x="0" y="1478"/>
                </a:cxn>
                <a:cxn ang="0">
                  <a:pos x="10" y="1458"/>
                </a:cxn>
                <a:cxn ang="0">
                  <a:pos x="19" y="1448"/>
                </a:cxn>
                <a:cxn ang="0">
                  <a:pos x="152" y="1448"/>
                </a:cxn>
                <a:cxn ang="0">
                  <a:pos x="209" y="1428"/>
                </a:cxn>
                <a:cxn ang="0">
                  <a:pos x="228" y="1399"/>
                </a:cxn>
                <a:cxn ang="0">
                  <a:pos x="247" y="1339"/>
                </a:cxn>
                <a:cxn ang="0">
                  <a:pos x="533" y="149"/>
                </a:cxn>
                <a:cxn ang="0">
                  <a:pos x="542" y="129"/>
                </a:cxn>
                <a:cxn ang="0">
                  <a:pos x="542" y="90"/>
                </a:cxn>
                <a:cxn ang="0">
                  <a:pos x="523" y="80"/>
                </a:cxn>
                <a:cxn ang="0">
                  <a:pos x="514" y="70"/>
                </a:cxn>
                <a:cxn ang="0">
                  <a:pos x="485" y="70"/>
                </a:cxn>
                <a:cxn ang="0">
                  <a:pos x="457" y="60"/>
                </a:cxn>
                <a:cxn ang="0">
                  <a:pos x="352" y="60"/>
                </a:cxn>
                <a:cxn ang="0">
                  <a:pos x="343" y="50"/>
                </a:cxn>
                <a:cxn ang="0">
                  <a:pos x="343" y="20"/>
                </a:cxn>
                <a:cxn ang="0">
                  <a:pos x="362" y="0"/>
                </a:cxn>
              </a:cxnLst>
              <a:rect l="0" t="0" r="r" b="b"/>
              <a:pathLst>
                <a:path w="1294" h="1518">
                  <a:moveTo>
                    <a:pt x="362" y="0"/>
                  </a:moveTo>
                  <a:lnTo>
                    <a:pt x="466" y="0"/>
                  </a:lnTo>
                  <a:lnTo>
                    <a:pt x="581" y="10"/>
                  </a:lnTo>
                  <a:lnTo>
                    <a:pt x="742" y="10"/>
                  </a:lnTo>
                  <a:lnTo>
                    <a:pt x="828" y="0"/>
                  </a:lnTo>
                  <a:lnTo>
                    <a:pt x="1018" y="0"/>
                  </a:lnTo>
                  <a:lnTo>
                    <a:pt x="1028" y="10"/>
                  </a:lnTo>
                  <a:lnTo>
                    <a:pt x="1028" y="40"/>
                  </a:lnTo>
                  <a:lnTo>
                    <a:pt x="1009" y="60"/>
                  </a:lnTo>
                  <a:lnTo>
                    <a:pt x="856" y="60"/>
                  </a:lnTo>
                  <a:lnTo>
                    <a:pt x="790" y="80"/>
                  </a:lnTo>
                  <a:lnTo>
                    <a:pt x="752" y="99"/>
                  </a:lnTo>
                  <a:lnTo>
                    <a:pt x="733" y="129"/>
                  </a:lnTo>
                  <a:lnTo>
                    <a:pt x="723" y="169"/>
                  </a:lnTo>
                  <a:lnTo>
                    <a:pt x="714" y="189"/>
                  </a:lnTo>
                  <a:lnTo>
                    <a:pt x="428" y="1389"/>
                  </a:lnTo>
                  <a:lnTo>
                    <a:pt x="419" y="1408"/>
                  </a:lnTo>
                  <a:lnTo>
                    <a:pt x="419" y="1448"/>
                  </a:lnTo>
                  <a:lnTo>
                    <a:pt x="428" y="1458"/>
                  </a:lnTo>
                  <a:lnTo>
                    <a:pt x="695" y="1458"/>
                  </a:lnTo>
                  <a:lnTo>
                    <a:pt x="837" y="1448"/>
                  </a:lnTo>
                  <a:lnTo>
                    <a:pt x="952" y="1408"/>
                  </a:lnTo>
                  <a:lnTo>
                    <a:pt x="1037" y="1349"/>
                  </a:lnTo>
                  <a:lnTo>
                    <a:pt x="1104" y="1270"/>
                  </a:lnTo>
                  <a:lnTo>
                    <a:pt x="1161" y="1180"/>
                  </a:lnTo>
                  <a:lnTo>
                    <a:pt x="1237" y="1002"/>
                  </a:lnTo>
                  <a:lnTo>
                    <a:pt x="1256" y="962"/>
                  </a:lnTo>
                  <a:lnTo>
                    <a:pt x="1266" y="952"/>
                  </a:lnTo>
                  <a:lnTo>
                    <a:pt x="1285" y="952"/>
                  </a:lnTo>
                  <a:lnTo>
                    <a:pt x="1294" y="962"/>
                  </a:lnTo>
                  <a:lnTo>
                    <a:pt x="1294" y="982"/>
                  </a:lnTo>
                  <a:lnTo>
                    <a:pt x="1285" y="1002"/>
                  </a:lnTo>
                  <a:lnTo>
                    <a:pt x="1113" y="1478"/>
                  </a:lnTo>
                  <a:lnTo>
                    <a:pt x="1094" y="1518"/>
                  </a:lnTo>
                  <a:lnTo>
                    <a:pt x="10" y="1518"/>
                  </a:lnTo>
                  <a:lnTo>
                    <a:pt x="0" y="1508"/>
                  </a:lnTo>
                  <a:lnTo>
                    <a:pt x="0" y="1478"/>
                  </a:lnTo>
                  <a:lnTo>
                    <a:pt x="10" y="1458"/>
                  </a:lnTo>
                  <a:lnTo>
                    <a:pt x="19" y="1448"/>
                  </a:lnTo>
                  <a:lnTo>
                    <a:pt x="152" y="1448"/>
                  </a:lnTo>
                  <a:lnTo>
                    <a:pt x="209" y="1428"/>
                  </a:lnTo>
                  <a:lnTo>
                    <a:pt x="228" y="1399"/>
                  </a:lnTo>
                  <a:lnTo>
                    <a:pt x="247" y="1339"/>
                  </a:lnTo>
                  <a:lnTo>
                    <a:pt x="533" y="149"/>
                  </a:lnTo>
                  <a:lnTo>
                    <a:pt x="542" y="129"/>
                  </a:lnTo>
                  <a:lnTo>
                    <a:pt x="542" y="90"/>
                  </a:lnTo>
                  <a:lnTo>
                    <a:pt x="523" y="80"/>
                  </a:lnTo>
                  <a:lnTo>
                    <a:pt x="514" y="70"/>
                  </a:lnTo>
                  <a:lnTo>
                    <a:pt x="485" y="70"/>
                  </a:lnTo>
                  <a:lnTo>
                    <a:pt x="457" y="60"/>
                  </a:lnTo>
                  <a:lnTo>
                    <a:pt x="352" y="60"/>
                  </a:lnTo>
                  <a:lnTo>
                    <a:pt x="343" y="50"/>
                  </a:lnTo>
                  <a:lnTo>
                    <a:pt x="343" y="20"/>
                  </a:lnTo>
                  <a:lnTo>
                    <a:pt x="3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3"/>
            <p:cNvSpPr>
              <a:spLocks noEditPoints="1"/>
            </p:cNvSpPr>
            <p:nvPr/>
          </p:nvSpPr>
          <p:spPr bwMode="auto">
            <a:xfrm>
              <a:off x="2937" y="3083"/>
              <a:ext cx="704" cy="1428"/>
            </a:xfrm>
            <a:custGeom>
              <a:avLst/>
              <a:gdLst/>
              <a:ahLst/>
              <a:cxnLst>
                <a:cxn ang="0">
                  <a:pos x="494" y="189"/>
                </a:cxn>
                <a:cxn ang="0">
                  <a:pos x="618" y="199"/>
                </a:cxn>
                <a:cxn ang="0">
                  <a:pos x="618" y="179"/>
                </a:cxn>
                <a:cxn ang="0">
                  <a:pos x="428" y="0"/>
                </a:cxn>
                <a:cxn ang="0">
                  <a:pos x="466" y="20"/>
                </a:cxn>
                <a:cxn ang="0">
                  <a:pos x="456" y="40"/>
                </a:cxn>
                <a:cxn ang="0">
                  <a:pos x="466" y="129"/>
                </a:cxn>
                <a:cxn ang="0">
                  <a:pos x="494" y="129"/>
                </a:cxn>
                <a:cxn ang="0">
                  <a:pos x="704" y="159"/>
                </a:cxn>
                <a:cxn ang="0">
                  <a:pos x="685" y="209"/>
                </a:cxn>
                <a:cxn ang="0">
                  <a:pos x="599" y="238"/>
                </a:cxn>
                <a:cxn ang="0">
                  <a:pos x="475" y="229"/>
                </a:cxn>
                <a:cxn ang="0">
                  <a:pos x="437" y="209"/>
                </a:cxn>
                <a:cxn ang="0">
                  <a:pos x="247" y="387"/>
                </a:cxn>
                <a:cxn ang="0">
                  <a:pos x="114" y="645"/>
                </a:cxn>
                <a:cxn ang="0">
                  <a:pos x="104" y="873"/>
                </a:cxn>
                <a:cxn ang="0">
                  <a:pos x="199" y="992"/>
                </a:cxn>
                <a:cxn ang="0">
                  <a:pos x="352" y="1052"/>
                </a:cxn>
                <a:cxn ang="0">
                  <a:pos x="437" y="1071"/>
                </a:cxn>
                <a:cxn ang="0">
                  <a:pos x="475" y="1091"/>
                </a:cxn>
                <a:cxn ang="0">
                  <a:pos x="552" y="1161"/>
                </a:cxn>
                <a:cxn ang="0">
                  <a:pos x="571" y="1230"/>
                </a:cxn>
                <a:cxn ang="0">
                  <a:pos x="523" y="1359"/>
                </a:cxn>
                <a:cxn ang="0">
                  <a:pos x="399" y="1428"/>
                </a:cxn>
                <a:cxn ang="0">
                  <a:pos x="285" y="1399"/>
                </a:cxn>
                <a:cxn ang="0">
                  <a:pos x="238" y="1339"/>
                </a:cxn>
                <a:cxn ang="0">
                  <a:pos x="266" y="1329"/>
                </a:cxn>
                <a:cxn ang="0">
                  <a:pos x="314" y="1359"/>
                </a:cxn>
                <a:cxn ang="0">
                  <a:pos x="428" y="1379"/>
                </a:cxn>
                <a:cxn ang="0">
                  <a:pos x="475" y="1309"/>
                </a:cxn>
                <a:cxn ang="0">
                  <a:pos x="456" y="1230"/>
                </a:cxn>
                <a:cxn ang="0">
                  <a:pos x="418" y="1200"/>
                </a:cxn>
                <a:cxn ang="0">
                  <a:pos x="266" y="1141"/>
                </a:cxn>
                <a:cxn ang="0">
                  <a:pos x="152" y="1101"/>
                </a:cxn>
                <a:cxn ang="0">
                  <a:pos x="85" y="1052"/>
                </a:cxn>
                <a:cxn ang="0">
                  <a:pos x="9" y="903"/>
                </a:cxn>
                <a:cxn ang="0">
                  <a:pos x="28" y="655"/>
                </a:cxn>
                <a:cxn ang="0">
                  <a:pos x="180" y="357"/>
                </a:cxn>
                <a:cxn ang="0">
                  <a:pos x="418" y="159"/>
                </a:cxn>
                <a:cxn ang="0">
                  <a:pos x="409" y="30"/>
                </a:cxn>
                <a:cxn ang="0">
                  <a:pos x="428" y="0"/>
                </a:cxn>
              </a:cxnLst>
              <a:rect l="0" t="0" r="r" b="b"/>
              <a:pathLst>
                <a:path w="704" h="1428">
                  <a:moveTo>
                    <a:pt x="513" y="179"/>
                  </a:moveTo>
                  <a:lnTo>
                    <a:pt x="494" y="189"/>
                  </a:lnTo>
                  <a:lnTo>
                    <a:pt x="504" y="199"/>
                  </a:lnTo>
                  <a:lnTo>
                    <a:pt x="618" y="199"/>
                  </a:lnTo>
                  <a:lnTo>
                    <a:pt x="637" y="189"/>
                  </a:lnTo>
                  <a:lnTo>
                    <a:pt x="618" y="179"/>
                  </a:lnTo>
                  <a:lnTo>
                    <a:pt x="513" y="179"/>
                  </a:lnTo>
                  <a:close/>
                  <a:moveTo>
                    <a:pt x="428" y="0"/>
                  </a:moveTo>
                  <a:lnTo>
                    <a:pt x="447" y="0"/>
                  </a:lnTo>
                  <a:lnTo>
                    <a:pt x="466" y="20"/>
                  </a:lnTo>
                  <a:lnTo>
                    <a:pt x="466" y="30"/>
                  </a:lnTo>
                  <a:lnTo>
                    <a:pt x="456" y="40"/>
                  </a:lnTo>
                  <a:lnTo>
                    <a:pt x="456" y="119"/>
                  </a:lnTo>
                  <a:lnTo>
                    <a:pt x="466" y="129"/>
                  </a:lnTo>
                  <a:lnTo>
                    <a:pt x="466" y="139"/>
                  </a:lnTo>
                  <a:lnTo>
                    <a:pt x="494" y="129"/>
                  </a:lnTo>
                  <a:lnTo>
                    <a:pt x="647" y="129"/>
                  </a:lnTo>
                  <a:lnTo>
                    <a:pt x="704" y="159"/>
                  </a:lnTo>
                  <a:lnTo>
                    <a:pt x="704" y="179"/>
                  </a:lnTo>
                  <a:lnTo>
                    <a:pt x="685" y="209"/>
                  </a:lnTo>
                  <a:lnTo>
                    <a:pt x="647" y="229"/>
                  </a:lnTo>
                  <a:lnTo>
                    <a:pt x="599" y="238"/>
                  </a:lnTo>
                  <a:lnTo>
                    <a:pt x="494" y="238"/>
                  </a:lnTo>
                  <a:lnTo>
                    <a:pt x="475" y="229"/>
                  </a:lnTo>
                  <a:lnTo>
                    <a:pt x="447" y="209"/>
                  </a:lnTo>
                  <a:lnTo>
                    <a:pt x="437" y="209"/>
                  </a:lnTo>
                  <a:lnTo>
                    <a:pt x="342" y="278"/>
                  </a:lnTo>
                  <a:lnTo>
                    <a:pt x="247" y="387"/>
                  </a:lnTo>
                  <a:lnTo>
                    <a:pt x="171" y="506"/>
                  </a:lnTo>
                  <a:lnTo>
                    <a:pt x="114" y="645"/>
                  </a:lnTo>
                  <a:lnTo>
                    <a:pt x="95" y="784"/>
                  </a:lnTo>
                  <a:lnTo>
                    <a:pt x="104" y="873"/>
                  </a:lnTo>
                  <a:lnTo>
                    <a:pt x="152" y="952"/>
                  </a:lnTo>
                  <a:lnTo>
                    <a:pt x="199" y="992"/>
                  </a:lnTo>
                  <a:lnTo>
                    <a:pt x="257" y="1022"/>
                  </a:lnTo>
                  <a:lnTo>
                    <a:pt x="352" y="1052"/>
                  </a:lnTo>
                  <a:lnTo>
                    <a:pt x="409" y="1071"/>
                  </a:lnTo>
                  <a:lnTo>
                    <a:pt x="437" y="1071"/>
                  </a:lnTo>
                  <a:lnTo>
                    <a:pt x="466" y="1081"/>
                  </a:lnTo>
                  <a:lnTo>
                    <a:pt x="475" y="1091"/>
                  </a:lnTo>
                  <a:lnTo>
                    <a:pt x="533" y="1131"/>
                  </a:lnTo>
                  <a:lnTo>
                    <a:pt x="552" y="1161"/>
                  </a:lnTo>
                  <a:lnTo>
                    <a:pt x="561" y="1190"/>
                  </a:lnTo>
                  <a:lnTo>
                    <a:pt x="571" y="1230"/>
                  </a:lnTo>
                  <a:lnTo>
                    <a:pt x="561" y="1300"/>
                  </a:lnTo>
                  <a:lnTo>
                    <a:pt x="523" y="1359"/>
                  </a:lnTo>
                  <a:lnTo>
                    <a:pt x="466" y="1409"/>
                  </a:lnTo>
                  <a:lnTo>
                    <a:pt x="399" y="1428"/>
                  </a:lnTo>
                  <a:lnTo>
                    <a:pt x="342" y="1419"/>
                  </a:lnTo>
                  <a:lnTo>
                    <a:pt x="285" y="1399"/>
                  </a:lnTo>
                  <a:lnTo>
                    <a:pt x="238" y="1349"/>
                  </a:lnTo>
                  <a:lnTo>
                    <a:pt x="238" y="1339"/>
                  </a:lnTo>
                  <a:lnTo>
                    <a:pt x="247" y="1329"/>
                  </a:lnTo>
                  <a:lnTo>
                    <a:pt x="266" y="1329"/>
                  </a:lnTo>
                  <a:lnTo>
                    <a:pt x="276" y="1339"/>
                  </a:lnTo>
                  <a:lnTo>
                    <a:pt x="314" y="1359"/>
                  </a:lnTo>
                  <a:lnTo>
                    <a:pt x="371" y="1379"/>
                  </a:lnTo>
                  <a:lnTo>
                    <a:pt x="428" y="1379"/>
                  </a:lnTo>
                  <a:lnTo>
                    <a:pt x="447" y="1369"/>
                  </a:lnTo>
                  <a:lnTo>
                    <a:pt x="475" y="1309"/>
                  </a:lnTo>
                  <a:lnTo>
                    <a:pt x="475" y="1260"/>
                  </a:lnTo>
                  <a:lnTo>
                    <a:pt x="456" y="1230"/>
                  </a:lnTo>
                  <a:lnTo>
                    <a:pt x="437" y="1210"/>
                  </a:lnTo>
                  <a:lnTo>
                    <a:pt x="418" y="1200"/>
                  </a:lnTo>
                  <a:lnTo>
                    <a:pt x="361" y="1181"/>
                  </a:lnTo>
                  <a:lnTo>
                    <a:pt x="266" y="1141"/>
                  </a:lnTo>
                  <a:lnTo>
                    <a:pt x="199" y="1121"/>
                  </a:lnTo>
                  <a:lnTo>
                    <a:pt x="152" y="1101"/>
                  </a:lnTo>
                  <a:lnTo>
                    <a:pt x="114" y="1081"/>
                  </a:lnTo>
                  <a:lnTo>
                    <a:pt x="85" y="1052"/>
                  </a:lnTo>
                  <a:lnTo>
                    <a:pt x="38" y="982"/>
                  </a:lnTo>
                  <a:lnTo>
                    <a:pt x="9" y="903"/>
                  </a:lnTo>
                  <a:lnTo>
                    <a:pt x="0" y="824"/>
                  </a:lnTo>
                  <a:lnTo>
                    <a:pt x="28" y="655"/>
                  </a:lnTo>
                  <a:lnTo>
                    <a:pt x="85" y="496"/>
                  </a:lnTo>
                  <a:lnTo>
                    <a:pt x="180" y="357"/>
                  </a:lnTo>
                  <a:lnTo>
                    <a:pt x="295" y="238"/>
                  </a:lnTo>
                  <a:lnTo>
                    <a:pt x="418" y="159"/>
                  </a:lnTo>
                  <a:lnTo>
                    <a:pt x="409" y="119"/>
                  </a:lnTo>
                  <a:lnTo>
                    <a:pt x="409" y="30"/>
                  </a:lnTo>
                  <a:lnTo>
                    <a:pt x="418" y="20"/>
                  </a:lnTo>
                  <a:lnTo>
                    <a:pt x="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4"/>
            <p:cNvSpPr>
              <a:spLocks/>
            </p:cNvSpPr>
            <p:nvPr/>
          </p:nvSpPr>
          <p:spPr bwMode="auto">
            <a:xfrm>
              <a:off x="3898" y="4006"/>
              <a:ext cx="190" cy="486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43" y="20"/>
                </a:cxn>
                <a:cxn ang="0">
                  <a:pos x="181" y="79"/>
                </a:cxn>
                <a:cxn ang="0">
                  <a:pos x="190" y="168"/>
                </a:cxn>
                <a:cxn ang="0">
                  <a:pos x="181" y="277"/>
                </a:cxn>
                <a:cxn ang="0">
                  <a:pos x="143" y="357"/>
                </a:cxn>
                <a:cxn ang="0">
                  <a:pos x="95" y="426"/>
                </a:cxn>
                <a:cxn ang="0">
                  <a:pos x="38" y="486"/>
                </a:cxn>
                <a:cxn ang="0">
                  <a:pos x="19" y="466"/>
                </a:cxn>
                <a:cxn ang="0">
                  <a:pos x="19" y="456"/>
                </a:cxn>
                <a:cxn ang="0">
                  <a:pos x="28" y="446"/>
                </a:cxn>
                <a:cxn ang="0">
                  <a:pos x="104" y="347"/>
                </a:cxn>
                <a:cxn ang="0">
                  <a:pos x="133" y="248"/>
                </a:cxn>
                <a:cxn ang="0">
                  <a:pos x="143" y="168"/>
                </a:cxn>
                <a:cxn ang="0">
                  <a:pos x="152" y="158"/>
                </a:cxn>
                <a:cxn ang="0">
                  <a:pos x="143" y="158"/>
                </a:cxn>
                <a:cxn ang="0">
                  <a:pos x="143" y="168"/>
                </a:cxn>
                <a:cxn ang="0">
                  <a:pos x="133" y="168"/>
                </a:cxn>
                <a:cxn ang="0">
                  <a:pos x="123" y="178"/>
                </a:cxn>
                <a:cxn ang="0">
                  <a:pos x="66" y="178"/>
                </a:cxn>
                <a:cxn ang="0">
                  <a:pos x="38" y="158"/>
                </a:cxn>
                <a:cxn ang="0">
                  <a:pos x="0" y="119"/>
                </a:cxn>
                <a:cxn ang="0">
                  <a:pos x="0" y="89"/>
                </a:cxn>
                <a:cxn ang="0">
                  <a:pos x="9" y="49"/>
                </a:cxn>
                <a:cxn ang="0">
                  <a:pos x="47" y="10"/>
                </a:cxn>
                <a:cxn ang="0">
                  <a:pos x="85" y="0"/>
                </a:cxn>
              </a:cxnLst>
              <a:rect l="0" t="0" r="r" b="b"/>
              <a:pathLst>
                <a:path w="190" h="486">
                  <a:moveTo>
                    <a:pt x="85" y="0"/>
                  </a:moveTo>
                  <a:lnTo>
                    <a:pt x="143" y="20"/>
                  </a:lnTo>
                  <a:lnTo>
                    <a:pt x="181" y="79"/>
                  </a:lnTo>
                  <a:lnTo>
                    <a:pt x="190" y="168"/>
                  </a:lnTo>
                  <a:lnTo>
                    <a:pt x="181" y="277"/>
                  </a:lnTo>
                  <a:lnTo>
                    <a:pt x="143" y="357"/>
                  </a:lnTo>
                  <a:lnTo>
                    <a:pt x="95" y="426"/>
                  </a:lnTo>
                  <a:lnTo>
                    <a:pt x="38" y="486"/>
                  </a:lnTo>
                  <a:lnTo>
                    <a:pt x="19" y="466"/>
                  </a:lnTo>
                  <a:lnTo>
                    <a:pt x="19" y="456"/>
                  </a:lnTo>
                  <a:lnTo>
                    <a:pt x="28" y="446"/>
                  </a:lnTo>
                  <a:lnTo>
                    <a:pt x="104" y="347"/>
                  </a:lnTo>
                  <a:lnTo>
                    <a:pt x="133" y="248"/>
                  </a:lnTo>
                  <a:lnTo>
                    <a:pt x="143" y="168"/>
                  </a:lnTo>
                  <a:lnTo>
                    <a:pt x="152" y="158"/>
                  </a:lnTo>
                  <a:lnTo>
                    <a:pt x="143" y="158"/>
                  </a:lnTo>
                  <a:lnTo>
                    <a:pt x="143" y="168"/>
                  </a:lnTo>
                  <a:lnTo>
                    <a:pt x="133" y="168"/>
                  </a:lnTo>
                  <a:lnTo>
                    <a:pt x="123" y="178"/>
                  </a:lnTo>
                  <a:lnTo>
                    <a:pt x="66" y="178"/>
                  </a:lnTo>
                  <a:lnTo>
                    <a:pt x="38" y="158"/>
                  </a:lnTo>
                  <a:lnTo>
                    <a:pt x="0" y="119"/>
                  </a:lnTo>
                  <a:lnTo>
                    <a:pt x="0" y="89"/>
                  </a:lnTo>
                  <a:lnTo>
                    <a:pt x="9" y="49"/>
                  </a:lnTo>
                  <a:lnTo>
                    <a:pt x="47" y="10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55"/>
            <p:cNvSpPr>
              <a:spLocks/>
            </p:cNvSpPr>
            <p:nvPr/>
          </p:nvSpPr>
          <p:spPr bwMode="auto">
            <a:xfrm>
              <a:off x="4297" y="3113"/>
              <a:ext cx="1200" cy="1151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1047" y="50"/>
                </a:cxn>
                <a:cxn ang="0">
                  <a:pos x="1181" y="159"/>
                </a:cxn>
                <a:cxn ang="0">
                  <a:pos x="1190" y="318"/>
                </a:cxn>
                <a:cxn ang="0">
                  <a:pos x="1095" y="496"/>
                </a:cxn>
                <a:cxn ang="0">
                  <a:pos x="828" y="684"/>
                </a:cxn>
                <a:cxn ang="0">
                  <a:pos x="505" y="754"/>
                </a:cxn>
                <a:cxn ang="0">
                  <a:pos x="476" y="734"/>
                </a:cxn>
                <a:cxn ang="0">
                  <a:pos x="543" y="675"/>
                </a:cxn>
                <a:cxn ang="0">
                  <a:pos x="619" y="655"/>
                </a:cxn>
                <a:cxn ang="0">
                  <a:pos x="866" y="595"/>
                </a:cxn>
                <a:cxn ang="0">
                  <a:pos x="1009" y="466"/>
                </a:cxn>
                <a:cxn ang="0">
                  <a:pos x="1057" y="318"/>
                </a:cxn>
                <a:cxn ang="0">
                  <a:pos x="1000" y="179"/>
                </a:cxn>
                <a:cxn ang="0">
                  <a:pos x="857" y="109"/>
                </a:cxn>
                <a:cxn ang="0">
                  <a:pos x="714" y="89"/>
                </a:cxn>
                <a:cxn ang="0">
                  <a:pos x="552" y="208"/>
                </a:cxn>
                <a:cxn ang="0">
                  <a:pos x="476" y="595"/>
                </a:cxn>
                <a:cxn ang="0">
                  <a:pos x="362" y="942"/>
                </a:cxn>
                <a:cxn ang="0">
                  <a:pos x="324" y="1061"/>
                </a:cxn>
                <a:cxn ang="0">
                  <a:pos x="295" y="1101"/>
                </a:cxn>
                <a:cxn ang="0">
                  <a:pos x="210" y="1151"/>
                </a:cxn>
                <a:cxn ang="0">
                  <a:pos x="172" y="1121"/>
                </a:cxn>
                <a:cxn ang="0">
                  <a:pos x="305" y="774"/>
                </a:cxn>
                <a:cxn ang="0">
                  <a:pos x="429" y="89"/>
                </a:cxn>
                <a:cxn ang="0">
                  <a:pos x="229" y="119"/>
                </a:cxn>
                <a:cxn ang="0">
                  <a:pos x="153" y="179"/>
                </a:cxn>
                <a:cxn ang="0">
                  <a:pos x="124" y="248"/>
                </a:cxn>
                <a:cxn ang="0">
                  <a:pos x="77" y="288"/>
                </a:cxn>
                <a:cxn ang="0">
                  <a:pos x="0" y="308"/>
                </a:cxn>
                <a:cxn ang="0">
                  <a:pos x="10" y="268"/>
                </a:cxn>
                <a:cxn ang="0">
                  <a:pos x="96" y="149"/>
                </a:cxn>
                <a:cxn ang="0">
                  <a:pos x="324" y="30"/>
                </a:cxn>
                <a:cxn ang="0">
                  <a:pos x="533" y="0"/>
                </a:cxn>
              </a:cxnLst>
              <a:rect l="0" t="0" r="r" b="b"/>
              <a:pathLst>
                <a:path w="1200" h="1151">
                  <a:moveTo>
                    <a:pt x="533" y="0"/>
                  </a:moveTo>
                  <a:lnTo>
                    <a:pt x="857" y="0"/>
                  </a:lnTo>
                  <a:lnTo>
                    <a:pt x="952" y="20"/>
                  </a:lnTo>
                  <a:lnTo>
                    <a:pt x="1047" y="50"/>
                  </a:lnTo>
                  <a:lnTo>
                    <a:pt x="1123" y="99"/>
                  </a:lnTo>
                  <a:lnTo>
                    <a:pt x="1181" y="159"/>
                  </a:lnTo>
                  <a:lnTo>
                    <a:pt x="1200" y="248"/>
                  </a:lnTo>
                  <a:lnTo>
                    <a:pt x="1190" y="318"/>
                  </a:lnTo>
                  <a:lnTo>
                    <a:pt x="1161" y="397"/>
                  </a:lnTo>
                  <a:lnTo>
                    <a:pt x="1095" y="496"/>
                  </a:lnTo>
                  <a:lnTo>
                    <a:pt x="981" y="595"/>
                  </a:lnTo>
                  <a:lnTo>
                    <a:pt x="828" y="684"/>
                  </a:lnTo>
                  <a:lnTo>
                    <a:pt x="657" y="734"/>
                  </a:lnTo>
                  <a:lnTo>
                    <a:pt x="505" y="754"/>
                  </a:lnTo>
                  <a:lnTo>
                    <a:pt x="476" y="754"/>
                  </a:lnTo>
                  <a:lnTo>
                    <a:pt x="476" y="734"/>
                  </a:lnTo>
                  <a:lnTo>
                    <a:pt x="514" y="694"/>
                  </a:lnTo>
                  <a:lnTo>
                    <a:pt x="543" y="675"/>
                  </a:lnTo>
                  <a:lnTo>
                    <a:pt x="581" y="655"/>
                  </a:lnTo>
                  <a:lnTo>
                    <a:pt x="619" y="655"/>
                  </a:lnTo>
                  <a:lnTo>
                    <a:pt x="762" y="635"/>
                  </a:lnTo>
                  <a:lnTo>
                    <a:pt x="866" y="595"/>
                  </a:lnTo>
                  <a:lnTo>
                    <a:pt x="952" y="536"/>
                  </a:lnTo>
                  <a:lnTo>
                    <a:pt x="1009" y="466"/>
                  </a:lnTo>
                  <a:lnTo>
                    <a:pt x="1047" y="377"/>
                  </a:lnTo>
                  <a:lnTo>
                    <a:pt x="1057" y="318"/>
                  </a:lnTo>
                  <a:lnTo>
                    <a:pt x="1038" y="238"/>
                  </a:lnTo>
                  <a:lnTo>
                    <a:pt x="1000" y="179"/>
                  </a:lnTo>
                  <a:lnTo>
                    <a:pt x="933" y="139"/>
                  </a:lnTo>
                  <a:lnTo>
                    <a:pt x="857" y="109"/>
                  </a:lnTo>
                  <a:lnTo>
                    <a:pt x="781" y="99"/>
                  </a:lnTo>
                  <a:lnTo>
                    <a:pt x="714" y="89"/>
                  </a:lnTo>
                  <a:lnTo>
                    <a:pt x="562" y="89"/>
                  </a:lnTo>
                  <a:lnTo>
                    <a:pt x="552" y="208"/>
                  </a:lnTo>
                  <a:lnTo>
                    <a:pt x="524" y="377"/>
                  </a:lnTo>
                  <a:lnTo>
                    <a:pt x="476" y="595"/>
                  </a:lnTo>
                  <a:lnTo>
                    <a:pt x="400" y="853"/>
                  </a:lnTo>
                  <a:lnTo>
                    <a:pt x="362" y="942"/>
                  </a:lnTo>
                  <a:lnTo>
                    <a:pt x="343" y="1012"/>
                  </a:lnTo>
                  <a:lnTo>
                    <a:pt x="324" y="1061"/>
                  </a:lnTo>
                  <a:lnTo>
                    <a:pt x="315" y="1081"/>
                  </a:lnTo>
                  <a:lnTo>
                    <a:pt x="295" y="1101"/>
                  </a:lnTo>
                  <a:lnTo>
                    <a:pt x="238" y="1141"/>
                  </a:lnTo>
                  <a:lnTo>
                    <a:pt x="210" y="1151"/>
                  </a:lnTo>
                  <a:lnTo>
                    <a:pt x="172" y="1151"/>
                  </a:lnTo>
                  <a:lnTo>
                    <a:pt x="172" y="1121"/>
                  </a:lnTo>
                  <a:lnTo>
                    <a:pt x="181" y="1111"/>
                  </a:lnTo>
                  <a:lnTo>
                    <a:pt x="305" y="774"/>
                  </a:lnTo>
                  <a:lnTo>
                    <a:pt x="381" y="437"/>
                  </a:lnTo>
                  <a:lnTo>
                    <a:pt x="429" y="89"/>
                  </a:lnTo>
                  <a:lnTo>
                    <a:pt x="305" y="99"/>
                  </a:lnTo>
                  <a:lnTo>
                    <a:pt x="229" y="119"/>
                  </a:lnTo>
                  <a:lnTo>
                    <a:pt x="181" y="149"/>
                  </a:lnTo>
                  <a:lnTo>
                    <a:pt x="153" y="179"/>
                  </a:lnTo>
                  <a:lnTo>
                    <a:pt x="143" y="218"/>
                  </a:lnTo>
                  <a:lnTo>
                    <a:pt x="124" y="248"/>
                  </a:lnTo>
                  <a:lnTo>
                    <a:pt x="105" y="268"/>
                  </a:lnTo>
                  <a:lnTo>
                    <a:pt x="77" y="288"/>
                  </a:lnTo>
                  <a:lnTo>
                    <a:pt x="39" y="308"/>
                  </a:lnTo>
                  <a:lnTo>
                    <a:pt x="0" y="308"/>
                  </a:lnTo>
                  <a:lnTo>
                    <a:pt x="0" y="298"/>
                  </a:lnTo>
                  <a:lnTo>
                    <a:pt x="10" y="268"/>
                  </a:lnTo>
                  <a:lnTo>
                    <a:pt x="39" y="208"/>
                  </a:lnTo>
                  <a:lnTo>
                    <a:pt x="96" y="149"/>
                  </a:lnTo>
                  <a:lnTo>
                    <a:pt x="191" y="80"/>
                  </a:lnTo>
                  <a:lnTo>
                    <a:pt x="324" y="30"/>
                  </a:lnTo>
                  <a:lnTo>
                    <a:pt x="438" y="10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6"/>
            <p:cNvSpPr>
              <a:spLocks/>
            </p:cNvSpPr>
            <p:nvPr/>
          </p:nvSpPr>
          <p:spPr bwMode="auto">
            <a:xfrm>
              <a:off x="5754" y="2994"/>
              <a:ext cx="390" cy="1577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380" y="0"/>
                </a:cxn>
                <a:cxn ang="0">
                  <a:pos x="390" y="10"/>
                </a:cxn>
                <a:cxn ang="0">
                  <a:pos x="390" y="40"/>
                </a:cxn>
                <a:cxn ang="0">
                  <a:pos x="380" y="40"/>
                </a:cxn>
                <a:cxn ang="0">
                  <a:pos x="314" y="109"/>
                </a:cxn>
                <a:cxn ang="0">
                  <a:pos x="247" y="189"/>
                </a:cxn>
                <a:cxn ang="0">
                  <a:pos x="190" y="298"/>
                </a:cxn>
                <a:cxn ang="0">
                  <a:pos x="142" y="437"/>
                </a:cxn>
                <a:cxn ang="0">
                  <a:pos x="104" y="595"/>
                </a:cxn>
                <a:cxn ang="0">
                  <a:pos x="95" y="794"/>
                </a:cxn>
                <a:cxn ang="0">
                  <a:pos x="114" y="1002"/>
                </a:cxn>
                <a:cxn ang="0">
                  <a:pos x="161" y="1200"/>
                </a:cxn>
                <a:cxn ang="0">
                  <a:pos x="247" y="1379"/>
                </a:cxn>
                <a:cxn ang="0">
                  <a:pos x="371" y="1537"/>
                </a:cxn>
                <a:cxn ang="0">
                  <a:pos x="380" y="1547"/>
                </a:cxn>
                <a:cxn ang="0">
                  <a:pos x="390" y="1547"/>
                </a:cxn>
                <a:cxn ang="0">
                  <a:pos x="390" y="1567"/>
                </a:cxn>
                <a:cxn ang="0">
                  <a:pos x="380" y="1577"/>
                </a:cxn>
                <a:cxn ang="0">
                  <a:pos x="361" y="1577"/>
                </a:cxn>
                <a:cxn ang="0">
                  <a:pos x="228" y="1458"/>
                </a:cxn>
                <a:cxn ang="0">
                  <a:pos x="133" y="1329"/>
                </a:cxn>
                <a:cxn ang="0">
                  <a:pos x="66" y="1190"/>
                </a:cxn>
                <a:cxn ang="0">
                  <a:pos x="28" y="1051"/>
                </a:cxn>
                <a:cxn ang="0">
                  <a:pos x="9" y="913"/>
                </a:cxn>
                <a:cxn ang="0">
                  <a:pos x="0" y="794"/>
                </a:cxn>
                <a:cxn ang="0">
                  <a:pos x="9" y="665"/>
                </a:cxn>
                <a:cxn ang="0">
                  <a:pos x="28" y="536"/>
                </a:cxn>
                <a:cxn ang="0">
                  <a:pos x="76" y="387"/>
                </a:cxn>
                <a:cxn ang="0">
                  <a:pos x="142" y="248"/>
                </a:cxn>
                <a:cxn ang="0">
                  <a:pos x="237" y="119"/>
                </a:cxn>
                <a:cxn ang="0">
                  <a:pos x="361" y="10"/>
                </a:cxn>
                <a:cxn ang="0">
                  <a:pos x="361" y="0"/>
                </a:cxn>
              </a:cxnLst>
              <a:rect l="0" t="0" r="r" b="b"/>
              <a:pathLst>
                <a:path w="390" h="1577">
                  <a:moveTo>
                    <a:pt x="361" y="0"/>
                  </a:moveTo>
                  <a:lnTo>
                    <a:pt x="380" y="0"/>
                  </a:lnTo>
                  <a:lnTo>
                    <a:pt x="390" y="10"/>
                  </a:lnTo>
                  <a:lnTo>
                    <a:pt x="390" y="40"/>
                  </a:lnTo>
                  <a:lnTo>
                    <a:pt x="380" y="40"/>
                  </a:lnTo>
                  <a:lnTo>
                    <a:pt x="314" y="109"/>
                  </a:lnTo>
                  <a:lnTo>
                    <a:pt x="247" y="189"/>
                  </a:lnTo>
                  <a:lnTo>
                    <a:pt x="190" y="298"/>
                  </a:lnTo>
                  <a:lnTo>
                    <a:pt x="142" y="437"/>
                  </a:lnTo>
                  <a:lnTo>
                    <a:pt x="104" y="595"/>
                  </a:lnTo>
                  <a:lnTo>
                    <a:pt x="95" y="794"/>
                  </a:lnTo>
                  <a:lnTo>
                    <a:pt x="114" y="1002"/>
                  </a:lnTo>
                  <a:lnTo>
                    <a:pt x="161" y="1200"/>
                  </a:lnTo>
                  <a:lnTo>
                    <a:pt x="247" y="1379"/>
                  </a:lnTo>
                  <a:lnTo>
                    <a:pt x="371" y="1537"/>
                  </a:lnTo>
                  <a:lnTo>
                    <a:pt x="380" y="1547"/>
                  </a:lnTo>
                  <a:lnTo>
                    <a:pt x="390" y="1547"/>
                  </a:lnTo>
                  <a:lnTo>
                    <a:pt x="390" y="1567"/>
                  </a:lnTo>
                  <a:lnTo>
                    <a:pt x="380" y="1577"/>
                  </a:lnTo>
                  <a:lnTo>
                    <a:pt x="361" y="1577"/>
                  </a:lnTo>
                  <a:lnTo>
                    <a:pt x="228" y="1458"/>
                  </a:lnTo>
                  <a:lnTo>
                    <a:pt x="133" y="1329"/>
                  </a:lnTo>
                  <a:lnTo>
                    <a:pt x="66" y="1190"/>
                  </a:lnTo>
                  <a:lnTo>
                    <a:pt x="28" y="1051"/>
                  </a:lnTo>
                  <a:lnTo>
                    <a:pt x="9" y="913"/>
                  </a:lnTo>
                  <a:lnTo>
                    <a:pt x="0" y="794"/>
                  </a:lnTo>
                  <a:lnTo>
                    <a:pt x="9" y="665"/>
                  </a:lnTo>
                  <a:lnTo>
                    <a:pt x="28" y="536"/>
                  </a:lnTo>
                  <a:lnTo>
                    <a:pt x="76" y="387"/>
                  </a:lnTo>
                  <a:lnTo>
                    <a:pt x="142" y="248"/>
                  </a:lnTo>
                  <a:lnTo>
                    <a:pt x="237" y="119"/>
                  </a:lnTo>
                  <a:lnTo>
                    <a:pt x="361" y="10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7"/>
            <p:cNvSpPr>
              <a:spLocks/>
            </p:cNvSpPr>
            <p:nvPr/>
          </p:nvSpPr>
          <p:spPr bwMode="auto">
            <a:xfrm>
              <a:off x="6344" y="3490"/>
              <a:ext cx="694" cy="704"/>
            </a:xfrm>
            <a:custGeom>
              <a:avLst/>
              <a:gdLst/>
              <a:ahLst/>
              <a:cxnLst>
                <a:cxn ang="0">
                  <a:pos x="371" y="0"/>
                </a:cxn>
                <a:cxn ang="0">
                  <a:pos x="409" y="30"/>
                </a:cxn>
                <a:cxn ang="0">
                  <a:pos x="466" y="79"/>
                </a:cxn>
                <a:cxn ang="0">
                  <a:pos x="542" y="109"/>
                </a:cxn>
                <a:cxn ang="0">
                  <a:pos x="590" y="79"/>
                </a:cxn>
                <a:cxn ang="0">
                  <a:pos x="637" y="0"/>
                </a:cxn>
                <a:cxn ang="0">
                  <a:pos x="694" y="20"/>
                </a:cxn>
                <a:cxn ang="0">
                  <a:pos x="656" y="79"/>
                </a:cxn>
                <a:cxn ang="0">
                  <a:pos x="542" y="208"/>
                </a:cxn>
                <a:cxn ang="0">
                  <a:pos x="437" y="298"/>
                </a:cxn>
                <a:cxn ang="0">
                  <a:pos x="352" y="377"/>
                </a:cxn>
                <a:cxn ang="0">
                  <a:pos x="228" y="496"/>
                </a:cxn>
                <a:cxn ang="0">
                  <a:pos x="161" y="555"/>
                </a:cxn>
                <a:cxn ang="0">
                  <a:pos x="285" y="565"/>
                </a:cxn>
                <a:cxn ang="0">
                  <a:pos x="361" y="575"/>
                </a:cxn>
                <a:cxn ang="0">
                  <a:pos x="428" y="585"/>
                </a:cxn>
                <a:cxn ang="0">
                  <a:pos x="571" y="536"/>
                </a:cxn>
                <a:cxn ang="0">
                  <a:pos x="637" y="446"/>
                </a:cxn>
                <a:cxn ang="0">
                  <a:pos x="666" y="456"/>
                </a:cxn>
                <a:cxn ang="0">
                  <a:pos x="656" y="506"/>
                </a:cxn>
                <a:cxn ang="0">
                  <a:pos x="561" y="635"/>
                </a:cxn>
                <a:cxn ang="0">
                  <a:pos x="399" y="704"/>
                </a:cxn>
                <a:cxn ang="0">
                  <a:pos x="333" y="684"/>
                </a:cxn>
                <a:cxn ang="0">
                  <a:pos x="276" y="635"/>
                </a:cxn>
                <a:cxn ang="0">
                  <a:pos x="228" y="605"/>
                </a:cxn>
                <a:cxn ang="0">
                  <a:pos x="190" y="595"/>
                </a:cxn>
                <a:cxn ang="0">
                  <a:pos x="123" y="625"/>
                </a:cxn>
                <a:cxn ang="0">
                  <a:pos x="57" y="694"/>
                </a:cxn>
                <a:cxn ang="0">
                  <a:pos x="9" y="704"/>
                </a:cxn>
                <a:cxn ang="0">
                  <a:pos x="0" y="684"/>
                </a:cxn>
                <a:cxn ang="0">
                  <a:pos x="57" y="585"/>
                </a:cxn>
                <a:cxn ang="0">
                  <a:pos x="152" y="476"/>
                </a:cxn>
                <a:cxn ang="0">
                  <a:pos x="237" y="397"/>
                </a:cxn>
                <a:cxn ang="0">
                  <a:pos x="399" y="268"/>
                </a:cxn>
                <a:cxn ang="0">
                  <a:pos x="523" y="149"/>
                </a:cxn>
                <a:cxn ang="0">
                  <a:pos x="456" y="139"/>
                </a:cxn>
                <a:cxn ang="0">
                  <a:pos x="390" y="129"/>
                </a:cxn>
                <a:cxn ang="0">
                  <a:pos x="323" y="119"/>
                </a:cxn>
                <a:cxn ang="0">
                  <a:pos x="228" y="129"/>
                </a:cxn>
                <a:cxn ang="0">
                  <a:pos x="142" y="198"/>
                </a:cxn>
                <a:cxn ang="0">
                  <a:pos x="114" y="179"/>
                </a:cxn>
                <a:cxn ang="0">
                  <a:pos x="171" y="79"/>
                </a:cxn>
                <a:cxn ang="0">
                  <a:pos x="314" y="0"/>
                </a:cxn>
              </a:cxnLst>
              <a:rect l="0" t="0" r="r" b="b"/>
              <a:pathLst>
                <a:path w="694" h="704">
                  <a:moveTo>
                    <a:pt x="314" y="0"/>
                  </a:moveTo>
                  <a:lnTo>
                    <a:pt x="371" y="0"/>
                  </a:lnTo>
                  <a:lnTo>
                    <a:pt x="390" y="20"/>
                  </a:lnTo>
                  <a:lnTo>
                    <a:pt x="409" y="30"/>
                  </a:lnTo>
                  <a:lnTo>
                    <a:pt x="437" y="60"/>
                  </a:lnTo>
                  <a:lnTo>
                    <a:pt x="466" y="79"/>
                  </a:lnTo>
                  <a:lnTo>
                    <a:pt x="494" y="109"/>
                  </a:lnTo>
                  <a:lnTo>
                    <a:pt x="542" y="109"/>
                  </a:lnTo>
                  <a:lnTo>
                    <a:pt x="571" y="89"/>
                  </a:lnTo>
                  <a:lnTo>
                    <a:pt x="590" y="79"/>
                  </a:lnTo>
                  <a:lnTo>
                    <a:pt x="609" y="50"/>
                  </a:lnTo>
                  <a:lnTo>
                    <a:pt x="637" y="0"/>
                  </a:lnTo>
                  <a:lnTo>
                    <a:pt x="694" y="0"/>
                  </a:lnTo>
                  <a:lnTo>
                    <a:pt x="694" y="20"/>
                  </a:lnTo>
                  <a:lnTo>
                    <a:pt x="685" y="40"/>
                  </a:lnTo>
                  <a:lnTo>
                    <a:pt x="656" y="79"/>
                  </a:lnTo>
                  <a:lnTo>
                    <a:pt x="609" y="139"/>
                  </a:lnTo>
                  <a:lnTo>
                    <a:pt x="542" y="208"/>
                  </a:lnTo>
                  <a:lnTo>
                    <a:pt x="494" y="248"/>
                  </a:lnTo>
                  <a:lnTo>
                    <a:pt x="437" y="298"/>
                  </a:lnTo>
                  <a:lnTo>
                    <a:pt x="390" y="347"/>
                  </a:lnTo>
                  <a:lnTo>
                    <a:pt x="352" y="377"/>
                  </a:lnTo>
                  <a:lnTo>
                    <a:pt x="276" y="446"/>
                  </a:lnTo>
                  <a:lnTo>
                    <a:pt x="228" y="496"/>
                  </a:lnTo>
                  <a:lnTo>
                    <a:pt x="190" y="526"/>
                  </a:lnTo>
                  <a:lnTo>
                    <a:pt x="161" y="555"/>
                  </a:lnTo>
                  <a:lnTo>
                    <a:pt x="266" y="555"/>
                  </a:lnTo>
                  <a:lnTo>
                    <a:pt x="285" y="565"/>
                  </a:lnTo>
                  <a:lnTo>
                    <a:pt x="323" y="565"/>
                  </a:lnTo>
                  <a:lnTo>
                    <a:pt x="361" y="575"/>
                  </a:lnTo>
                  <a:lnTo>
                    <a:pt x="390" y="585"/>
                  </a:lnTo>
                  <a:lnTo>
                    <a:pt x="428" y="585"/>
                  </a:lnTo>
                  <a:lnTo>
                    <a:pt x="504" y="575"/>
                  </a:lnTo>
                  <a:lnTo>
                    <a:pt x="571" y="536"/>
                  </a:lnTo>
                  <a:lnTo>
                    <a:pt x="618" y="466"/>
                  </a:lnTo>
                  <a:lnTo>
                    <a:pt x="637" y="446"/>
                  </a:lnTo>
                  <a:lnTo>
                    <a:pt x="656" y="446"/>
                  </a:lnTo>
                  <a:lnTo>
                    <a:pt x="666" y="456"/>
                  </a:lnTo>
                  <a:lnTo>
                    <a:pt x="666" y="466"/>
                  </a:lnTo>
                  <a:lnTo>
                    <a:pt x="656" y="506"/>
                  </a:lnTo>
                  <a:lnTo>
                    <a:pt x="618" y="575"/>
                  </a:lnTo>
                  <a:lnTo>
                    <a:pt x="561" y="635"/>
                  </a:lnTo>
                  <a:lnTo>
                    <a:pt x="485" y="684"/>
                  </a:lnTo>
                  <a:lnTo>
                    <a:pt x="399" y="704"/>
                  </a:lnTo>
                  <a:lnTo>
                    <a:pt x="371" y="704"/>
                  </a:lnTo>
                  <a:lnTo>
                    <a:pt x="333" y="684"/>
                  </a:lnTo>
                  <a:lnTo>
                    <a:pt x="304" y="664"/>
                  </a:lnTo>
                  <a:lnTo>
                    <a:pt x="276" y="635"/>
                  </a:lnTo>
                  <a:lnTo>
                    <a:pt x="247" y="615"/>
                  </a:lnTo>
                  <a:lnTo>
                    <a:pt x="228" y="605"/>
                  </a:lnTo>
                  <a:lnTo>
                    <a:pt x="218" y="595"/>
                  </a:lnTo>
                  <a:lnTo>
                    <a:pt x="190" y="595"/>
                  </a:lnTo>
                  <a:lnTo>
                    <a:pt x="152" y="605"/>
                  </a:lnTo>
                  <a:lnTo>
                    <a:pt x="123" y="625"/>
                  </a:lnTo>
                  <a:lnTo>
                    <a:pt x="85" y="655"/>
                  </a:lnTo>
                  <a:lnTo>
                    <a:pt x="57" y="694"/>
                  </a:lnTo>
                  <a:lnTo>
                    <a:pt x="47" y="704"/>
                  </a:lnTo>
                  <a:lnTo>
                    <a:pt x="9" y="704"/>
                  </a:lnTo>
                  <a:lnTo>
                    <a:pt x="0" y="694"/>
                  </a:lnTo>
                  <a:lnTo>
                    <a:pt x="0" y="684"/>
                  </a:lnTo>
                  <a:lnTo>
                    <a:pt x="9" y="645"/>
                  </a:lnTo>
                  <a:lnTo>
                    <a:pt x="57" y="585"/>
                  </a:lnTo>
                  <a:lnTo>
                    <a:pt x="133" y="506"/>
                  </a:lnTo>
                  <a:lnTo>
                    <a:pt x="152" y="476"/>
                  </a:lnTo>
                  <a:lnTo>
                    <a:pt x="190" y="446"/>
                  </a:lnTo>
                  <a:lnTo>
                    <a:pt x="237" y="397"/>
                  </a:lnTo>
                  <a:lnTo>
                    <a:pt x="314" y="337"/>
                  </a:lnTo>
                  <a:lnTo>
                    <a:pt x="399" y="268"/>
                  </a:lnTo>
                  <a:lnTo>
                    <a:pt x="456" y="218"/>
                  </a:lnTo>
                  <a:lnTo>
                    <a:pt x="523" y="149"/>
                  </a:lnTo>
                  <a:lnTo>
                    <a:pt x="475" y="149"/>
                  </a:lnTo>
                  <a:lnTo>
                    <a:pt x="456" y="139"/>
                  </a:lnTo>
                  <a:lnTo>
                    <a:pt x="428" y="139"/>
                  </a:lnTo>
                  <a:lnTo>
                    <a:pt x="390" y="129"/>
                  </a:lnTo>
                  <a:lnTo>
                    <a:pt x="352" y="129"/>
                  </a:lnTo>
                  <a:lnTo>
                    <a:pt x="323" y="119"/>
                  </a:lnTo>
                  <a:lnTo>
                    <a:pt x="247" y="119"/>
                  </a:lnTo>
                  <a:lnTo>
                    <a:pt x="228" y="129"/>
                  </a:lnTo>
                  <a:lnTo>
                    <a:pt x="199" y="139"/>
                  </a:lnTo>
                  <a:lnTo>
                    <a:pt x="142" y="198"/>
                  </a:lnTo>
                  <a:lnTo>
                    <a:pt x="133" y="198"/>
                  </a:lnTo>
                  <a:lnTo>
                    <a:pt x="114" y="179"/>
                  </a:lnTo>
                  <a:lnTo>
                    <a:pt x="123" y="139"/>
                  </a:lnTo>
                  <a:lnTo>
                    <a:pt x="171" y="79"/>
                  </a:lnTo>
                  <a:lnTo>
                    <a:pt x="228" y="20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8"/>
            <p:cNvSpPr>
              <a:spLocks/>
            </p:cNvSpPr>
            <p:nvPr/>
          </p:nvSpPr>
          <p:spPr bwMode="auto">
            <a:xfrm>
              <a:off x="7305" y="4006"/>
              <a:ext cx="190" cy="486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42" y="20"/>
                </a:cxn>
                <a:cxn ang="0">
                  <a:pos x="181" y="79"/>
                </a:cxn>
                <a:cxn ang="0">
                  <a:pos x="190" y="168"/>
                </a:cxn>
                <a:cxn ang="0">
                  <a:pos x="181" y="277"/>
                </a:cxn>
                <a:cxn ang="0">
                  <a:pos x="142" y="357"/>
                </a:cxn>
                <a:cxn ang="0">
                  <a:pos x="95" y="426"/>
                </a:cxn>
                <a:cxn ang="0">
                  <a:pos x="38" y="486"/>
                </a:cxn>
                <a:cxn ang="0">
                  <a:pos x="19" y="466"/>
                </a:cxn>
                <a:cxn ang="0">
                  <a:pos x="19" y="456"/>
                </a:cxn>
                <a:cxn ang="0">
                  <a:pos x="28" y="446"/>
                </a:cxn>
                <a:cxn ang="0">
                  <a:pos x="104" y="347"/>
                </a:cxn>
                <a:cxn ang="0">
                  <a:pos x="133" y="248"/>
                </a:cxn>
                <a:cxn ang="0">
                  <a:pos x="142" y="168"/>
                </a:cxn>
                <a:cxn ang="0">
                  <a:pos x="152" y="158"/>
                </a:cxn>
                <a:cxn ang="0">
                  <a:pos x="142" y="158"/>
                </a:cxn>
                <a:cxn ang="0">
                  <a:pos x="142" y="168"/>
                </a:cxn>
                <a:cxn ang="0">
                  <a:pos x="133" y="168"/>
                </a:cxn>
                <a:cxn ang="0">
                  <a:pos x="123" y="178"/>
                </a:cxn>
                <a:cxn ang="0">
                  <a:pos x="66" y="178"/>
                </a:cxn>
                <a:cxn ang="0">
                  <a:pos x="38" y="158"/>
                </a:cxn>
                <a:cxn ang="0">
                  <a:pos x="0" y="119"/>
                </a:cxn>
                <a:cxn ang="0">
                  <a:pos x="0" y="89"/>
                </a:cxn>
                <a:cxn ang="0">
                  <a:pos x="9" y="49"/>
                </a:cxn>
                <a:cxn ang="0">
                  <a:pos x="47" y="10"/>
                </a:cxn>
                <a:cxn ang="0">
                  <a:pos x="85" y="0"/>
                </a:cxn>
              </a:cxnLst>
              <a:rect l="0" t="0" r="r" b="b"/>
              <a:pathLst>
                <a:path w="190" h="486">
                  <a:moveTo>
                    <a:pt x="85" y="0"/>
                  </a:moveTo>
                  <a:lnTo>
                    <a:pt x="142" y="20"/>
                  </a:lnTo>
                  <a:lnTo>
                    <a:pt x="181" y="79"/>
                  </a:lnTo>
                  <a:lnTo>
                    <a:pt x="190" y="168"/>
                  </a:lnTo>
                  <a:lnTo>
                    <a:pt x="181" y="277"/>
                  </a:lnTo>
                  <a:lnTo>
                    <a:pt x="142" y="357"/>
                  </a:lnTo>
                  <a:lnTo>
                    <a:pt x="95" y="426"/>
                  </a:lnTo>
                  <a:lnTo>
                    <a:pt x="38" y="486"/>
                  </a:lnTo>
                  <a:lnTo>
                    <a:pt x="19" y="466"/>
                  </a:lnTo>
                  <a:lnTo>
                    <a:pt x="19" y="456"/>
                  </a:lnTo>
                  <a:lnTo>
                    <a:pt x="28" y="446"/>
                  </a:lnTo>
                  <a:lnTo>
                    <a:pt x="104" y="347"/>
                  </a:lnTo>
                  <a:lnTo>
                    <a:pt x="133" y="248"/>
                  </a:lnTo>
                  <a:lnTo>
                    <a:pt x="142" y="168"/>
                  </a:lnTo>
                  <a:lnTo>
                    <a:pt x="152" y="158"/>
                  </a:lnTo>
                  <a:lnTo>
                    <a:pt x="142" y="158"/>
                  </a:lnTo>
                  <a:lnTo>
                    <a:pt x="142" y="168"/>
                  </a:lnTo>
                  <a:lnTo>
                    <a:pt x="133" y="168"/>
                  </a:lnTo>
                  <a:lnTo>
                    <a:pt x="123" y="178"/>
                  </a:lnTo>
                  <a:lnTo>
                    <a:pt x="66" y="178"/>
                  </a:lnTo>
                  <a:lnTo>
                    <a:pt x="38" y="158"/>
                  </a:lnTo>
                  <a:lnTo>
                    <a:pt x="0" y="119"/>
                  </a:lnTo>
                  <a:lnTo>
                    <a:pt x="0" y="89"/>
                  </a:lnTo>
                  <a:lnTo>
                    <a:pt x="9" y="49"/>
                  </a:lnTo>
                  <a:lnTo>
                    <a:pt x="47" y="10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9"/>
            <p:cNvSpPr>
              <a:spLocks/>
            </p:cNvSpPr>
            <p:nvPr/>
          </p:nvSpPr>
          <p:spPr bwMode="auto">
            <a:xfrm>
              <a:off x="7742" y="3490"/>
              <a:ext cx="695" cy="704"/>
            </a:xfrm>
            <a:custGeom>
              <a:avLst/>
              <a:gdLst/>
              <a:ahLst/>
              <a:cxnLst>
                <a:cxn ang="0">
                  <a:pos x="372" y="0"/>
                </a:cxn>
                <a:cxn ang="0">
                  <a:pos x="410" y="30"/>
                </a:cxn>
                <a:cxn ang="0">
                  <a:pos x="467" y="79"/>
                </a:cxn>
                <a:cxn ang="0">
                  <a:pos x="543" y="109"/>
                </a:cxn>
                <a:cxn ang="0">
                  <a:pos x="591" y="79"/>
                </a:cxn>
                <a:cxn ang="0">
                  <a:pos x="638" y="0"/>
                </a:cxn>
                <a:cxn ang="0">
                  <a:pos x="695" y="20"/>
                </a:cxn>
                <a:cxn ang="0">
                  <a:pos x="657" y="79"/>
                </a:cxn>
                <a:cxn ang="0">
                  <a:pos x="543" y="208"/>
                </a:cxn>
                <a:cxn ang="0">
                  <a:pos x="438" y="298"/>
                </a:cxn>
                <a:cxn ang="0">
                  <a:pos x="353" y="377"/>
                </a:cxn>
                <a:cxn ang="0">
                  <a:pos x="219" y="496"/>
                </a:cxn>
                <a:cxn ang="0">
                  <a:pos x="153" y="555"/>
                </a:cxn>
                <a:cxn ang="0">
                  <a:pos x="276" y="565"/>
                </a:cxn>
                <a:cxn ang="0">
                  <a:pos x="353" y="575"/>
                </a:cxn>
                <a:cxn ang="0">
                  <a:pos x="419" y="585"/>
                </a:cxn>
                <a:cxn ang="0">
                  <a:pos x="571" y="536"/>
                </a:cxn>
                <a:cxn ang="0">
                  <a:pos x="638" y="446"/>
                </a:cxn>
                <a:cxn ang="0">
                  <a:pos x="667" y="456"/>
                </a:cxn>
                <a:cxn ang="0">
                  <a:pos x="657" y="506"/>
                </a:cxn>
                <a:cxn ang="0">
                  <a:pos x="562" y="635"/>
                </a:cxn>
                <a:cxn ang="0">
                  <a:pos x="400" y="704"/>
                </a:cxn>
                <a:cxn ang="0">
                  <a:pos x="334" y="684"/>
                </a:cxn>
                <a:cxn ang="0">
                  <a:pos x="276" y="635"/>
                </a:cxn>
                <a:cxn ang="0">
                  <a:pos x="229" y="605"/>
                </a:cxn>
                <a:cxn ang="0">
                  <a:pos x="191" y="595"/>
                </a:cxn>
                <a:cxn ang="0">
                  <a:pos x="124" y="625"/>
                </a:cxn>
                <a:cxn ang="0">
                  <a:pos x="58" y="694"/>
                </a:cxn>
                <a:cxn ang="0">
                  <a:pos x="10" y="704"/>
                </a:cxn>
                <a:cxn ang="0">
                  <a:pos x="0" y="684"/>
                </a:cxn>
                <a:cxn ang="0">
                  <a:pos x="58" y="585"/>
                </a:cxn>
                <a:cxn ang="0">
                  <a:pos x="153" y="476"/>
                </a:cxn>
                <a:cxn ang="0">
                  <a:pos x="238" y="397"/>
                </a:cxn>
                <a:cxn ang="0">
                  <a:pos x="400" y="268"/>
                </a:cxn>
                <a:cxn ang="0">
                  <a:pos x="524" y="149"/>
                </a:cxn>
                <a:cxn ang="0">
                  <a:pos x="457" y="139"/>
                </a:cxn>
                <a:cxn ang="0">
                  <a:pos x="391" y="129"/>
                </a:cxn>
                <a:cxn ang="0">
                  <a:pos x="324" y="119"/>
                </a:cxn>
                <a:cxn ang="0">
                  <a:pos x="229" y="129"/>
                </a:cxn>
                <a:cxn ang="0">
                  <a:pos x="143" y="198"/>
                </a:cxn>
                <a:cxn ang="0">
                  <a:pos x="115" y="179"/>
                </a:cxn>
                <a:cxn ang="0">
                  <a:pos x="172" y="79"/>
                </a:cxn>
                <a:cxn ang="0">
                  <a:pos x="315" y="0"/>
                </a:cxn>
              </a:cxnLst>
              <a:rect l="0" t="0" r="r" b="b"/>
              <a:pathLst>
                <a:path w="695" h="704">
                  <a:moveTo>
                    <a:pt x="315" y="0"/>
                  </a:moveTo>
                  <a:lnTo>
                    <a:pt x="372" y="0"/>
                  </a:lnTo>
                  <a:lnTo>
                    <a:pt x="391" y="20"/>
                  </a:lnTo>
                  <a:lnTo>
                    <a:pt x="410" y="30"/>
                  </a:lnTo>
                  <a:lnTo>
                    <a:pt x="438" y="60"/>
                  </a:lnTo>
                  <a:lnTo>
                    <a:pt x="467" y="79"/>
                  </a:lnTo>
                  <a:lnTo>
                    <a:pt x="495" y="109"/>
                  </a:lnTo>
                  <a:lnTo>
                    <a:pt x="543" y="109"/>
                  </a:lnTo>
                  <a:lnTo>
                    <a:pt x="571" y="89"/>
                  </a:lnTo>
                  <a:lnTo>
                    <a:pt x="591" y="79"/>
                  </a:lnTo>
                  <a:lnTo>
                    <a:pt x="610" y="50"/>
                  </a:lnTo>
                  <a:lnTo>
                    <a:pt x="638" y="0"/>
                  </a:lnTo>
                  <a:lnTo>
                    <a:pt x="695" y="0"/>
                  </a:lnTo>
                  <a:lnTo>
                    <a:pt x="695" y="20"/>
                  </a:lnTo>
                  <a:lnTo>
                    <a:pt x="686" y="40"/>
                  </a:lnTo>
                  <a:lnTo>
                    <a:pt x="657" y="79"/>
                  </a:lnTo>
                  <a:lnTo>
                    <a:pt x="610" y="139"/>
                  </a:lnTo>
                  <a:lnTo>
                    <a:pt x="543" y="208"/>
                  </a:lnTo>
                  <a:lnTo>
                    <a:pt x="495" y="248"/>
                  </a:lnTo>
                  <a:lnTo>
                    <a:pt x="438" y="298"/>
                  </a:lnTo>
                  <a:lnTo>
                    <a:pt x="391" y="347"/>
                  </a:lnTo>
                  <a:lnTo>
                    <a:pt x="353" y="377"/>
                  </a:lnTo>
                  <a:lnTo>
                    <a:pt x="267" y="446"/>
                  </a:lnTo>
                  <a:lnTo>
                    <a:pt x="219" y="496"/>
                  </a:lnTo>
                  <a:lnTo>
                    <a:pt x="181" y="526"/>
                  </a:lnTo>
                  <a:lnTo>
                    <a:pt x="153" y="555"/>
                  </a:lnTo>
                  <a:lnTo>
                    <a:pt x="257" y="555"/>
                  </a:lnTo>
                  <a:lnTo>
                    <a:pt x="276" y="565"/>
                  </a:lnTo>
                  <a:lnTo>
                    <a:pt x="315" y="565"/>
                  </a:lnTo>
                  <a:lnTo>
                    <a:pt x="353" y="575"/>
                  </a:lnTo>
                  <a:lnTo>
                    <a:pt x="381" y="585"/>
                  </a:lnTo>
                  <a:lnTo>
                    <a:pt x="419" y="585"/>
                  </a:lnTo>
                  <a:lnTo>
                    <a:pt x="495" y="575"/>
                  </a:lnTo>
                  <a:lnTo>
                    <a:pt x="571" y="536"/>
                  </a:lnTo>
                  <a:lnTo>
                    <a:pt x="619" y="466"/>
                  </a:lnTo>
                  <a:lnTo>
                    <a:pt x="638" y="446"/>
                  </a:lnTo>
                  <a:lnTo>
                    <a:pt x="657" y="446"/>
                  </a:lnTo>
                  <a:lnTo>
                    <a:pt x="667" y="456"/>
                  </a:lnTo>
                  <a:lnTo>
                    <a:pt x="667" y="466"/>
                  </a:lnTo>
                  <a:lnTo>
                    <a:pt x="657" y="506"/>
                  </a:lnTo>
                  <a:lnTo>
                    <a:pt x="619" y="575"/>
                  </a:lnTo>
                  <a:lnTo>
                    <a:pt x="562" y="635"/>
                  </a:lnTo>
                  <a:lnTo>
                    <a:pt x="486" y="684"/>
                  </a:lnTo>
                  <a:lnTo>
                    <a:pt x="400" y="704"/>
                  </a:lnTo>
                  <a:lnTo>
                    <a:pt x="372" y="704"/>
                  </a:lnTo>
                  <a:lnTo>
                    <a:pt x="334" y="684"/>
                  </a:lnTo>
                  <a:lnTo>
                    <a:pt x="305" y="664"/>
                  </a:lnTo>
                  <a:lnTo>
                    <a:pt x="276" y="635"/>
                  </a:lnTo>
                  <a:lnTo>
                    <a:pt x="248" y="615"/>
                  </a:lnTo>
                  <a:lnTo>
                    <a:pt x="229" y="605"/>
                  </a:lnTo>
                  <a:lnTo>
                    <a:pt x="219" y="595"/>
                  </a:lnTo>
                  <a:lnTo>
                    <a:pt x="191" y="595"/>
                  </a:lnTo>
                  <a:lnTo>
                    <a:pt x="153" y="605"/>
                  </a:lnTo>
                  <a:lnTo>
                    <a:pt x="124" y="625"/>
                  </a:lnTo>
                  <a:lnTo>
                    <a:pt x="86" y="655"/>
                  </a:lnTo>
                  <a:lnTo>
                    <a:pt x="58" y="694"/>
                  </a:lnTo>
                  <a:lnTo>
                    <a:pt x="48" y="704"/>
                  </a:lnTo>
                  <a:lnTo>
                    <a:pt x="10" y="704"/>
                  </a:lnTo>
                  <a:lnTo>
                    <a:pt x="0" y="694"/>
                  </a:lnTo>
                  <a:lnTo>
                    <a:pt x="0" y="684"/>
                  </a:lnTo>
                  <a:lnTo>
                    <a:pt x="10" y="645"/>
                  </a:lnTo>
                  <a:lnTo>
                    <a:pt x="58" y="585"/>
                  </a:lnTo>
                  <a:lnTo>
                    <a:pt x="134" y="506"/>
                  </a:lnTo>
                  <a:lnTo>
                    <a:pt x="153" y="476"/>
                  </a:lnTo>
                  <a:lnTo>
                    <a:pt x="191" y="446"/>
                  </a:lnTo>
                  <a:lnTo>
                    <a:pt x="238" y="397"/>
                  </a:lnTo>
                  <a:lnTo>
                    <a:pt x="315" y="337"/>
                  </a:lnTo>
                  <a:lnTo>
                    <a:pt x="400" y="268"/>
                  </a:lnTo>
                  <a:lnTo>
                    <a:pt x="457" y="218"/>
                  </a:lnTo>
                  <a:lnTo>
                    <a:pt x="524" y="149"/>
                  </a:lnTo>
                  <a:lnTo>
                    <a:pt x="476" y="149"/>
                  </a:lnTo>
                  <a:lnTo>
                    <a:pt x="457" y="139"/>
                  </a:lnTo>
                  <a:lnTo>
                    <a:pt x="429" y="139"/>
                  </a:lnTo>
                  <a:lnTo>
                    <a:pt x="391" y="129"/>
                  </a:lnTo>
                  <a:lnTo>
                    <a:pt x="353" y="129"/>
                  </a:lnTo>
                  <a:lnTo>
                    <a:pt x="324" y="119"/>
                  </a:lnTo>
                  <a:lnTo>
                    <a:pt x="248" y="119"/>
                  </a:lnTo>
                  <a:lnTo>
                    <a:pt x="229" y="129"/>
                  </a:lnTo>
                  <a:lnTo>
                    <a:pt x="200" y="139"/>
                  </a:lnTo>
                  <a:lnTo>
                    <a:pt x="143" y="198"/>
                  </a:lnTo>
                  <a:lnTo>
                    <a:pt x="134" y="198"/>
                  </a:lnTo>
                  <a:lnTo>
                    <a:pt x="115" y="179"/>
                  </a:lnTo>
                  <a:lnTo>
                    <a:pt x="124" y="139"/>
                  </a:lnTo>
                  <a:lnTo>
                    <a:pt x="172" y="79"/>
                  </a:lnTo>
                  <a:lnTo>
                    <a:pt x="229" y="20"/>
                  </a:lnTo>
                  <a:lnTo>
                    <a:pt x="3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0"/>
            <p:cNvSpPr>
              <a:spLocks/>
            </p:cNvSpPr>
            <p:nvPr/>
          </p:nvSpPr>
          <p:spPr bwMode="auto">
            <a:xfrm>
              <a:off x="8628" y="3103"/>
              <a:ext cx="285" cy="575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218" y="0"/>
                </a:cxn>
                <a:cxn ang="0">
                  <a:pos x="237" y="10"/>
                </a:cxn>
                <a:cxn ang="0">
                  <a:pos x="266" y="20"/>
                </a:cxn>
                <a:cxn ang="0">
                  <a:pos x="276" y="40"/>
                </a:cxn>
                <a:cxn ang="0">
                  <a:pos x="285" y="70"/>
                </a:cxn>
                <a:cxn ang="0">
                  <a:pos x="285" y="80"/>
                </a:cxn>
                <a:cxn ang="0">
                  <a:pos x="276" y="99"/>
                </a:cxn>
                <a:cxn ang="0">
                  <a:pos x="276" y="109"/>
                </a:cxn>
                <a:cxn ang="0">
                  <a:pos x="285" y="99"/>
                </a:cxn>
                <a:cxn ang="0">
                  <a:pos x="66" y="556"/>
                </a:cxn>
                <a:cxn ang="0">
                  <a:pos x="57" y="566"/>
                </a:cxn>
                <a:cxn ang="0">
                  <a:pos x="57" y="575"/>
                </a:cxn>
                <a:cxn ang="0">
                  <a:pos x="28" y="575"/>
                </a:cxn>
                <a:cxn ang="0">
                  <a:pos x="0" y="546"/>
                </a:cxn>
                <a:cxn ang="0">
                  <a:pos x="0" y="526"/>
                </a:cxn>
                <a:cxn ang="0">
                  <a:pos x="161" y="50"/>
                </a:cxn>
                <a:cxn ang="0">
                  <a:pos x="161" y="40"/>
                </a:cxn>
                <a:cxn ang="0">
                  <a:pos x="171" y="30"/>
                </a:cxn>
                <a:cxn ang="0">
                  <a:pos x="180" y="10"/>
                </a:cxn>
                <a:cxn ang="0">
                  <a:pos x="190" y="0"/>
                </a:cxn>
              </a:cxnLst>
              <a:rect l="0" t="0" r="r" b="b"/>
              <a:pathLst>
                <a:path w="285" h="575">
                  <a:moveTo>
                    <a:pt x="190" y="0"/>
                  </a:moveTo>
                  <a:lnTo>
                    <a:pt x="218" y="0"/>
                  </a:lnTo>
                  <a:lnTo>
                    <a:pt x="237" y="10"/>
                  </a:lnTo>
                  <a:lnTo>
                    <a:pt x="266" y="20"/>
                  </a:lnTo>
                  <a:lnTo>
                    <a:pt x="276" y="40"/>
                  </a:lnTo>
                  <a:lnTo>
                    <a:pt x="285" y="70"/>
                  </a:lnTo>
                  <a:lnTo>
                    <a:pt x="285" y="80"/>
                  </a:lnTo>
                  <a:lnTo>
                    <a:pt x="276" y="99"/>
                  </a:lnTo>
                  <a:lnTo>
                    <a:pt x="276" y="109"/>
                  </a:lnTo>
                  <a:lnTo>
                    <a:pt x="285" y="99"/>
                  </a:lnTo>
                  <a:lnTo>
                    <a:pt x="66" y="556"/>
                  </a:lnTo>
                  <a:lnTo>
                    <a:pt x="57" y="566"/>
                  </a:lnTo>
                  <a:lnTo>
                    <a:pt x="57" y="575"/>
                  </a:lnTo>
                  <a:lnTo>
                    <a:pt x="28" y="575"/>
                  </a:lnTo>
                  <a:lnTo>
                    <a:pt x="0" y="546"/>
                  </a:lnTo>
                  <a:lnTo>
                    <a:pt x="0" y="526"/>
                  </a:lnTo>
                  <a:lnTo>
                    <a:pt x="161" y="50"/>
                  </a:lnTo>
                  <a:lnTo>
                    <a:pt x="161" y="40"/>
                  </a:lnTo>
                  <a:lnTo>
                    <a:pt x="171" y="30"/>
                  </a:lnTo>
                  <a:lnTo>
                    <a:pt x="180" y="10"/>
                  </a:lnTo>
                  <a:lnTo>
                    <a:pt x="1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61"/>
            <p:cNvSpPr>
              <a:spLocks/>
            </p:cNvSpPr>
            <p:nvPr/>
          </p:nvSpPr>
          <p:spPr bwMode="auto">
            <a:xfrm>
              <a:off x="9189" y="3004"/>
              <a:ext cx="400" cy="157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0"/>
                </a:cxn>
                <a:cxn ang="0">
                  <a:pos x="38" y="10"/>
                </a:cxn>
                <a:cxn ang="0">
                  <a:pos x="171" y="129"/>
                </a:cxn>
                <a:cxn ang="0">
                  <a:pos x="266" y="258"/>
                </a:cxn>
                <a:cxn ang="0">
                  <a:pos x="333" y="397"/>
                </a:cxn>
                <a:cxn ang="0">
                  <a:pos x="371" y="536"/>
                </a:cxn>
                <a:cxn ang="0">
                  <a:pos x="390" y="674"/>
                </a:cxn>
                <a:cxn ang="0">
                  <a:pos x="400" y="793"/>
                </a:cxn>
                <a:cxn ang="0">
                  <a:pos x="381" y="972"/>
                </a:cxn>
                <a:cxn ang="0">
                  <a:pos x="343" y="1141"/>
                </a:cxn>
                <a:cxn ang="0">
                  <a:pos x="286" y="1279"/>
                </a:cxn>
                <a:cxn ang="0">
                  <a:pos x="219" y="1379"/>
                </a:cxn>
                <a:cxn ang="0">
                  <a:pos x="152" y="1468"/>
                </a:cxn>
                <a:cxn ang="0">
                  <a:pos x="95" y="1527"/>
                </a:cxn>
                <a:cxn ang="0">
                  <a:pos x="48" y="1567"/>
                </a:cxn>
                <a:cxn ang="0">
                  <a:pos x="19" y="1577"/>
                </a:cxn>
                <a:cxn ang="0">
                  <a:pos x="10" y="1577"/>
                </a:cxn>
                <a:cxn ang="0">
                  <a:pos x="0" y="1567"/>
                </a:cxn>
                <a:cxn ang="0">
                  <a:pos x="0" y="1547"/>
                </a:cxn>
                <a:cxn ang="0">
                  <a:pos x="29" y="1517"/>
                </a:cxn>
                <a:cxn ang="0">
                  <a:pos x="143" y="1379"/>
                </a:cxn>
                <a:cxn ang="0">
                  <a:pos x="228" y="1210"/>
                </a:cxn>
                <a:cxn ang="0">
                  <a:pos x="276" y="1012"/>
                </a:cxn>
                <a:cxn ang="0">
                  <a:pos x="295" y="784"/>
                </a:cxn>
                <a:cxn ang="0">
                  <a:pos x="286" y="595"/>
                </a:cxn>
                <a:cxn ang="0">
                  <a:pos x="257" y="436"/>
                </a:cxn>
                <a:cxn ang="0">
                  <a:pos x="209" y="308"/>
                </a:cxn>
                <a:cxn ang="0">
                  <a:pos x="152" y="198"/>
                </a:cxn>
                <a:cxn ang="0">
                  <a:pos x="86" y="109"/>
                </a:cxn>
                <a:cxn ang="0">
                  <a:pos x="10" y="30"/>
                </a:cxn>
                <a:cxn ang="0">
                  <a:pos x="10" y="10"/>
                </a:cxn>
                <a:cxn ang="0">
                  <a:pos x="19" y="0"/>
                </a:cxn>
              </a:cxnLst>
              <a:rect l="0" t="0" r="r" b="b"/>
              <a:pathLst>
                <a:path w="400" h="1577">
                  <a:moveTo>
                    <a:pt x="19" y="0"/>
                  </a:moveTo>
                  <a:lnTo>
                    <a:pt x="38" y="0"/>
                  </a:lnTo>
                  <a:lnTo>
                    <a:pt x="38" y="10"/>
                  </a:lnTo>
                  <a:lnTo>
                    <a:pt x="171" y="129"/>
                  </a:lnTo>
                  <a:lnTo>
                    <a:pt x="266" y="258"/>
                  </a:lnTo>
                  <a:lnTo>
                    <a:pt x="333" y="397"/>
                  </a:lnTo>
                  <a:lnTo>
                    <a:pt x="371" y="536"/>
                  </a:lnTo>
                  <a:lnTo>
                    <a:pt x="390" y="674"/>
                  </a:lnTo>
                  <a:lnTo>
                    <a:pt x="400" y="793"/>
                  </a:lnTo>
                  <a:lnTo>
                    <a:pt x="381" y="972"/>
                  </a:lnTo>
                  <a:lnTo>
                    <a:pt x="343" y="1141"/>
                  </a:lnTo>
                  <a:lnTo>
                    <a:pt x="286" y="1279"/>
                  </a:lnTo>
                  <a:lnTo>
                    <a:pt x="219" y="1379"/>
                  </a:lnTo>
                  <a:lnTo>
                    <a:pt x="152" y="1468"/>
                  </a:lnTo>
                  <a:lnTo>
                    <a:pt x="95" y="1527"/>
                  </a:lnTo>
                  <a:lnTo>
                    <a:pt x="48" y="1567"/>
                  </a:lnTo>
                  <a:lnTo>
                    <a:pt x="19" y="1577"/>
                  </a:lnTo>
                  <a:lnTo>
                    <a:pt x="10" y="1577"/>
                  </a:lnTo>
                  <a:lnTo>
                    <a:pt x="0" y="1567"/>
                  </a:lnTo>
                  <a:lnTo>
                    <a:pt x="0" y="1547"/>
                  </a:lnTo>
                  <a:lnTo>
                    <a:pt x="29" y="1517"/>
                  </a:lnTo>
                  <a:lnTo>
                    <a:pt x="143" y="1379"/>
                  </a:lnTo>
                  <a:lnTo>
                    <a:pt x="228" y="1210"/>
                  </a:lnTo>
                  <a:lnTo>
                    <a:pt x="276" y="1012"/>
                  </a:lnTo>
                  <a:lnTo>
                    <a:pt x="295" y="784"/>
                  </a:lnTo>
                  <a:lnTo>
                    <a:pt x="286" y="595"/>
                  </a:lnTo>
                  <a:lnTo>
                    <a:pt x="257" y="436"/>
                  </a:lnTo>
                  <a:lnTo>
                    <a:pt x="209" y="308"/>
                  </a:lnTo>
                  <a:lnTo>
                    <a:pt x="152" y="198"/>
                  </a:lnTo>
                  <a:lnTo>
                    <a:pt x="86" y="109"/>
                  </a:lnTo>
                  <a:lnTo>
                    <a:pt x="10" y="30"/>
                  </a:lnTo>
                  <a:lnTo>
                    <a:pt x="10" y="1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62"/>
            <p:cNvSpPr>
              <a:spLocks/>
            </p:cNvSpPr>
            <p:nvPr/>
          </p:nvSpPr>
          <p:spPr bwMode="auto">
            <a:xfrm>
              <a:off x="9969" y="2112"/>
              <a:ext cx="486" cy="224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67" y="0"/>
                </a:cxn>
                <a:cxn ang="0">
                  <a:pos x="76" y="10"/>
                </a:cxn>
                <a:cxn ang="0">
                  <a:pos x="96" y="49"/>
                </a:cxn>
                <a:cxn ang="0">
                  <a:pos x="476" y="1071"/>
                </a:cxn>
                <a:cxn ang="0">
                  <a:pos x="486" y="1090"/>
                </a:cxn>
                <a:cxn ang="0">
                  <a:pos x="486" y="1130"/>
                </a:cxn>
                <a:cxn ang="0">
                  <a:pos x="476" y="1150"/>
                </a:cxn>
                <a:cxn ang="0">
                  <a:pos x="476" y="1160"/>
                </a:cxn>
                <a:cxn ang="0">
                  <a:pos x="96" y="2191"/>
                </a:cxn>
                <a:cxn ang="0">
                  <a:pos x="76" y="2231"/>
                </a:cxn>
                <a:cxn ang="0">
                  <a:pos x="67" y="2241"/>
                </a:cxn>
                <a:cxn ang="0">
                  <a:pos x="29" y="2241"/>
                </a:cxn>
                <a:cxn ang="0">
                  <a:pos x="0" y="2211"/>
                </a:cxn>
                <a:cxn ang="0">
                  <a:pos x="0" y="2171"/>
                </a:cxn>
                <a:cxn ang="0">
                  <a:pos x="10" y="2152"/>
                </a:cxn>
                <a:cxn ang="0">
                  <a:pos x="391" y="1120"/>
                </a:cxn>
                <a:cxn ang="0">
                  <a:pos x="10" y="89"/>
                </a:cxn>
                <a:cxn ang="0">
                  <a:pos x="0" y="69"/>
                </a:cxn>
                <a:cxn ang="0">
                  <a:pos x="0" y="29"/>
                </a:cxn>
                <a:cxn ang="0">
                  <a:pos x="29" y="0"/>
                </a:cxn>
              </a:cxnLst>
              <a:rect l="0" t="0" r="r" b="b"/>
              <a:pathLst>
                <a:path w="486" h="2241">
                  <a:moveTo>
                    <a:pt x="29" y="0"/>
                  </a:moveTo>
                  <a:lnTo>
                    <a:pt x="67" y="0"/>
                  </a:lnTo>
                  <a:lnTo>
                    <a:pt x="76" y="10"/>
                  </a:lnTo>
                  <a:lnTo>
                    <a:pt x="96" y="49"/>
                  </a:lnTo>
                  <a:lnTo>
                    <a:pt x="476" y="1071"/>
                  </a:lnTo>
                  <a:lnTo>
                    <a:pt x="486" y="1090"/>
                  </a:lnTo>
                  <a:lnTo>
                    <a:pt x="486" y="1130"/>
                  </a:lnTo>
                  <a:lnTo>
                    <a:pt x="476" y="1150"/>
                  </a:lnTo>
                  <a:lnTo>
                    <a:pt x="476" y="1160"/>
                  </a:lnTo>
                  <a:lnTo>
                    <a:pt x="96" y="2191"/>
                  </a:lnTo>
                  <a:lnTo>
                    <a:pt x="76" y="2231"/>
                  </a:lnTo>
                  <a:lnTo>
                    <a:pt x="67" y="2241"/>
                  </a:lnTo>
                  <a:lnTo>
                    <a:pt x="29" y="2241"/>
                  </a:lnTo>
                  <a:lnTo>
                    <a:pt x="0" y="2211"/>
                  </a:lnTo>
                  <a:lnTo>
                    <a:pt x="0" y="2171"/>
                  </a:lnTo>
                  <a:lnTo>
                    <a:pt x="10" y="2152"/>
                  </a:lnTo>
                  <a:lnTo>
                    <a:pt x="391" y="1120"/>
                  </a:lnTo>
                  <a:lnTo>
                    <a:pt x="10" y="89"/>
                  </a:lnTo>
                  <a:lnTo>
                    <a:pt x="0" y="69"/>
                  </a:lnTo>
                  <a:lnTo>
                    <a:pt x="0" y="2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63"/>
            <p:cNvSpPr>
              <a:spLocks noEditPoints="1"/>
            </p:cNvSpPr>
            <p:nvPr/>
          </p:nvSpPr>
          <p:spPr bwMode="auto">
            <a:xfrm>
              <a:off x="11406" y="2964"/>
              <a:ext cx="1418" cy="526"/>
            </a:xfrm>
            <a:custGeom>
              <a:avLst/>
              <a:gdLst/>
              <a:ahLst/>
              <a:cxnLst>
                <a:cxn ang="0">
                  <a:pos x="38" y="437"/>
                </a:cxn>
                <a:cxn ang="0">
                  <a:pos x="1380" y="437"/>
                </a:cxn>
                <a:cxn ang="0">
                  <a:pos x="1390" y="447"/>
                </a:cxn>
                <a:cxn ang="0">
                  <a:pos x="1409" y="447"/>
                </a:cxn>
                <a:cxn ang="0">
                  <a:pos x="1418" y="467"/>
                </a:cxn>
                <a:cxn ang="0">
                  <a:pos x="1418" y="506"/>
                </a:cxn>
                <a:cxn ang="0">
                  <a:pos x="1399" y="516"/>
                </a:cxn>
                <a:cxn ang="0">
                  <a:pos x="1390" y="526"/>
                </a:cxn>
                <a:cxn ang="0">
                  <a:pos x="29" y="526"/>
                </a:cxn>
                <a:cxn ang="0">
                  <a:pos x="19" y="516"/>
                </a:cxn>
                <a:cxn ang="0">
                  <a:pos x="0" y="506"/>
                </a:cxn>
                <a:cxn ang="0">
                  <a:pos x="0" y="467"/>
                </a:cxn>
                <a:cxn ang="0">
                  <a:pos x="10" y="447"/>
                </a:cxn>
                <a:cxn ang="0">
                  <a:pos x="19" y="447"/>
                </a:cxn>
                <a:cxn ang="0">
                  <a:pos x="38" y="437"/>
                </a:cxn>
                <a:cxn ang="0">
                  <a:pos x="29" y="0"/>
                </a:cxn>
                <a:cxn ang="0">
                  <a:pos x="1390" y="0"/>
                </a:cxn>
                <a:cxn ang="0">
                  <a:pos x="1399" y="10"/>
                </a:cxn>
                <a:cxn ang="0">
                  <a:pos x="1418" y="20"/>
                </a:cxn>
                <a:cxn ang="0">
                  <a:pos x="1418" y="60"/>
                </a:cxn>
                <a:cxn ang="0">
                  <a:pos x="1409" y="80"/>
                </a:cxn>
                <a:cxn ang="0">
                  <a:pos x="1390" y="80"/>
                </a:cxn>
                <a:cxn ang="0">
                  <a:pos x="1380" y="90"/>
                </a:cxn>
                <a:cxn ang="0">
                  <a:pos x="38" y="90"/>
                </a:cxn>
                <a:cxn ang="0">
                  <a:pos x="19" y="80"/>
                </a:cxn>
                <a:cxn ang="0">
                  <a:pos x="10" y="80"/>
                </a:cxn>
                <a:cxn ang="0">
                  <a:pos x="0" y="60"/>
                </a:cxn>
                <a:cxn ang="0">
                  <a:pos x="0" y="20"/>
                </a:cxn>
                <a:cxn ang="0">
                  <a:pos x="19" y="10"/>
                </a:cxn>
                <a:cxn ang="0">
                  <a:pos x="29" y="0"/>
                </a:cxn>
              </a:cxnLst>
              <a:rect l="0" t="0" r="r" b="b"/>
              <a:pathLst>
                <a:path w="1418" h="526">
                  <a:moveTo>
                    <a:pt x="38" y="437"/>
                  </a:moveTo>
                  <a:lnTo>
                    <a:pt x="1380" y="437"/>
                  </a:lnTo>
                  <a:lnTo>
                    <a:pt x="1390" y="447"/>
                  </a:lnTo>
                  <a:lnTo>
                    <a:pt x="1409" y="447"/>
                  </a:lnTo>
                  <a:lnTo>
                    <a:pt x="1418" y="467"/>
                  </a:lnTo>
                  <a:lnTo>
                    <a:pt x="1418" y="506"/>
                  </a:lnTo>
                  <a:lnTo>
                    <a:pt x="1399" y="516"/>
                  </a:lnTo>
                  <a:lnTo>
                    <a:pt x="1390" y="526"/>
                  </a:lnTo>
                  <a:lnTo>
                    <a:pt x="29" y="526"/>
                  </a:lnTo>
                  <a:lnTo>
                    <a:pt x="19" y="516"/>
                  </a:lnTo>
                  <a:lnTo>
                    <a:pt x="0" y="506"/>
                  </a:lnTo>
                  <a:lnTo>
                    <a:pt x="0" y="467"/>
                  </a:lnTo>
                  <a:lnTo>
                    <a:pt x="10" y="447"/>
                  </a:lnTo>
                  <a:lnTo>
                    <a:pt x="19" y="447"/>
                  </a:lnTo>
                  <a:lnTo>
                    <a:pt x="38" y="437"/>
                  </a:lnTo>
                  <a:close/>
                  <a:moveTo>
                    <a:pt x="29" y="0"/>
                  </a:moveTo>
                  <a:lnTo>
                    <a:pt x="1390" y="0"/>
                  </a:lnTo>
                  <a:lnTo>
                    <a:pt x="1399" y="10"/>
                  </a:lnTo>
                  <a:lnTo>
                    <a:pt x="1418" y="20"/>
                  </a:lnTo>
                  <a:lnTo>
                    <a:pt x="1418" y="60"/>
                  </a:lnTo>
                  <a:lnTo>
                    <a:pt x="1409" y="80"/>
                  </a:lnTo>
                  <a:lnTo>
                    <a:pt x="1390" y="80"/>
                  </a:lnTo>
                  <a:lnTo>
                    <a:pt x="1380" y="90"/>
                  </a:lnTo>
                  <a:lnTo>
                    <a:pt x="38" y="90"/>
                  </a:lnTo>
                  <a:lnTo>
                    <a:pt x="19" y="80"/>
                  </a:lnTo>
                  <a:lnTo>
                    <a:pt x="10" y="80"/>
                  </a:lnTo>
                  <a:lnTo>
                    <a:pt x="0" y="60"/>
                  </a:lnTo>
                  <a:lnTo>
                    <a:pt x="0" y="20"/>
                  </a:lnTo>
                  <a:lnTo>
                    <a:pt x="19" y="1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64"/>
            <p:cNvSpPr>
              <a:spLocks/>
            </p:cNvSpPr>
            <p:nvPr/>
          </p:nvSpPr>
          <p:spPr bwMode="auto">
            <a:xfrm>
              <a:off x="13662" y="2122"/>
              <a:ext cx="2017" cy="222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827" y="0"/>
                </a:cxn>
                <a:cxn ang="0">
                  <a:pos x="2008" y="525"/>
                </a:cxn>
                <a:cxn ang="0">
                  <a:pos x="1951" y="525"/>
                </a:cxn>
                <a:cxn ang="0">
                  <a:pos x="1875" y="386"/>
                </a:cxn>
                <a:cxn ang="0">
                  <a:pos x="1779" y="277"/>
                </a:cxn>
                <a:cxn ang="0">
                  <a:pos x="1665" y="208"/>
                </a:cxn>
                <a:cxn ang="0">
                  <a:pos x="1541" y="148"/>
                </a:cxn>
                <a:cxn ang="0">
                  <a:pos x="1408" y="119"/>
                </a:cxn>
                <a:cxn ang="0">
                  <a:pos x="1285" y="99"/>
                </a:cxn>
                <a:cxn ang="0">
                  <a:pos x="1170" y="89"/>
                </a:cxn>
                <a:cxn ang="0">
                  <a:pos x="219" y="89"/>
                </a:cxn>
                <a:cxn ang="0">
                  <a:pos x="913" y="1080"/>
                </a:cxn>
                <a:cxn ang="0">
                  <a:pos x="932" y="1100"/>
                </a:cxn>
                <a:cxn ang="0">
                  <a:pos x="932" y="1130"/>
                </a:cxn>
                <a:cxn ang="0">
                  <a:pos x="913" y="1150"/>
                </a:cxn>
                <a:cxn ang="0">
                  <a:pos x="171" y="2102"/>
                </a:cxn>
                <a:cxn ang="0">
                  <a:pos x="1085" y="2102"/>
                </a:cxn>
                <a:cxn ang="0">
                  <a:pos x="1256" y="2092"/>
                </a:cxn>
                <a:cxn ang="0">
                  <a:pos x="1380" y="2082"/>
                </a:cxn>
                <a:cxn ang="0">
                  <a:pos x="1475" y="2062"/>
                </a:cxn>
                <a:cxn ang="0">
                  <a:pos x="1541" y="2042"/>
                </a:cxn>
                <a:cxn ang="0">
                  <a:pos x="1580" y="2032"/>
                </a:cxn>
                <a:cxn ang="0">
                  <a:pos x="1703" y="1973"/>
                </a:cxn>
                <a:cxn ang="0">
                  <a:pos x="1817" y="1894"/>
                </a:cxn>
                <a:cxn ang="0">
                  <a:pos x="1903" y="1785"/>
                </a:cxn>
                <a:cxn ang="0">
                  <a:pos x="1960" y="1666"/>
                </a:cxn>
                <a:cxn ang="0">
                  <a:pos x="2017" y="1666"/>
                </a:cxn>
                <a:cxn ang="0">
                  <a:pos x="1837" y="2221"/>
                </a:cxn>
                <a:cxn ang="0">
                  <a:pos x="19" y="2221"/>
                </a:cxn>
                <a:cxn ang="0">
                  <a:pos x="9" y="2211"/>
                </a:cxn>
                <a:cxn ang="0">
                  <a:pos x="9" y="2181"/>
                </a:cxn>
                <a:cxn ang="0">
                  <a:pos x="28" y="2161"/>
                </a:cxn>
                <a:cxn ang="0">
                  <a:pos x="790" y="1180"/>
                </a:cxn>
                <a:cxn ang="0">
                  <a:pos x="780" y="1190"/>
                </a:cxn>
                <a:cxn ang="0">
                  <a:pos x="0" y="69"/>
                </a:cxn>
                <a:cxn ang="0">
                  <a:pos x="0" y="19"/>
                </a:cxn>
                <a:cxn ang="0">
                  <a:pos x="9" y="0"/>
                </a:cxn>
              </a:cxnLst>
              <a:rect l="0" t="0" r="r" b="b"/>
              <a:pathLst>
                <a:path w="2017" h="2221">
                  <a:moveTo>
                    <a:pt x="9" y="0"/>
                  </a:moveTo>
                  <a:lnTo>
                    <a:pt x="1827" y="0"/>
                  </a:lnTo>
                  <a:lnTo>
                    <a:pt x="2008" y="525"/>
                  </a:lnTo>
                  <a:lnTo>
                    <a:pt x="1951" y="525"/>
                  </a:lnTo>
                  <a:lnTo>
                    <a:pt x="1875" y="386"/>
                  </a:lnTo>
                  <a:lnTo>
                    <a:pt x="1779" y="277"/>
                  </a:lnTo>
                  <a:lnTo>
                    <a:pt x="1665" y="208"/>
                  </a:lnTo>
                  <a:lnTo>
                    <a:pt x="1541" y="148"/>
                  </a:lnTo>
                  <a:lnTo>
                    <a:pt x="1408" y="119"/>
                  </a:lnTo>
                  <a:lnTo>
                    <a:pt x="1285" y="99"/>
                  </a:lnTo>
                  <a:lnTo>
                    <a:pt x="1170" y="89"/>
                  </a:lnTo>
                  <a:lnTo>
                    <a:pt x="219" y="89"/>
                  </a:lnTo>
                  <a:lnTo>
                    <a:pt x="913" y="1080"/>
                  </a:lnTo>
                  <a:lnTo>
                    <a:pt x="932" y="1100"/>
                  </a:lnTo>
                  <a:lnTo>
                    <a:pt x="932" y="1130"/>
                  </a:lnTo>
                  <a:lnTo>
                    <a:pt x="913" y="1150"/>
                  </a:lnTo>
                  <a:lnTo>
                    <a:pt x="171" y="2102"/>
                  </a:lnTo>
                  <a:lnTo>
                    <a:pt x="1085" y="2102"/>
                  </a:lnTo>
                  <a:lnTo>
                    <a:pt x="1256" y="2092"/>
                  </a:lnTo>
                  <a:lnTo>
                    <a:pt x="1380" y="2082"/>
                  </a:lnTo>
                  <a:lnTo>
                    <a:pt x="1475" y="2062"/>
                  </a:lnTo>
                  <a:lnTo>
                    <a:pt x="1541" y="2042"/>
                  </a:lnTo>
                  <a:lnTo>
                    <a:pt x="1580" y="2032"/>
                  </a:lnTo>
                  <a:lnTo>
                    <a:pt x="1703" y="1973"/>
                  </a:lnTo>
                  <a:lnTo>
                    <a:pt x="1817" y="1894"/>
                  </a:lnTo>
                  <a:lnTo>
                    <a:pt x="1903" y="1785"/>
                  </a:lnTo>
                  <a:lnTo>
                    <a:pt x="1960" y="1666"/>
                  </a:lnTo>
                  <a:lnTo>
                    <a:pt x="2017" y="1666"/>
                  </a:lnTo>
                  <a:lnTo>
                    <a:pt x="1837" y="2221"/>
                  </a:lnTo>
                  <a:lnTo>
                    <a:pt x="19" y="2221"/>
                  </a:lnTo>
                  <a:lnTo>
                    <a:pt x="9" y="2211"/>
                  </a:lnTo>
                  <a:lnTo>
                    <a:pt x="9" y="2181"/>
                  </a:lnTo>
                  <a:lnTo>
                    <a:pt x="28" y="2161"/>
                  </a:lnTo>
                  <a:lnTo>
                    <a:pt x="790" y="1180"/>
                  </a:lnTo>
                  <a:lnTo>
                    <a:pt x="780" y="1190"/>
                  </a:lnTo>
                  <a:lnTo>
                    <a:pt x="0" y="69"/>
                  </a:lnTo>
                  <a:lnTo>
                    <a:pt x="0" y="19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65"/>
            <p:cNvSpPr>
              <a:spLocks/>
            </p:cNvSpPr>
            <p:nvPr/>
          </p:nvSpPr>
          <p:spPr bwMode="auto">
            <a:xfrm>
              <a:off x="15870" y="3758"/>
              <a:ext cx="885" cy="1021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418" y="20"/>
                </a:cxn>
                <a:cxn ang="0">
                  <a:pos x="494" y="79"/>
                </a:cxn>
                <a:cxn ang="0">
                  <a:pos x="542" y="158"/>
                </a:cxn>
                <a:cxn ang="0">
                  <a:pos x="580" y="248"/>
                </a:cxn>
                <a:cxn ang="0">
                  <a:pos x="609" y="347"/>
                </a:cxn>
                <a:cxn ang="0">
                  <a:pos x="618" y="426"/>
                </a:cxn>
                <a:cxn ang="0">
                  <a:pos x="628" y="476"/>
                </a:cxn>
                <a:cxn ang="0">
                  <a:pos x="647" y="476"/>
                </a:cxn>
                <a:cxn ang="0">
                  <a:pos x="742" y="238"/>
                </a:cxn>
                <a:cxn ang="0">
                  <a:pos x="847" y="20"/>
                </a:cxn>
                <a:cxn ang="0">
                  <a:pos x="847" y="10"/>
                </a:cxn>
                <a:cxn ang="0">
                  <a:pos x="875" y="10"/>
                </a:cxn>
                <a:cxn ang="0">
                  <a:pos x="885" y="20"/>
                </a:cxn>
                <a:cxn ang="0">
                  <a:pos x="885" y="39"/>
                </a:cxn>
                <a:cxn ang="0">
                  <a:pos x="875" y="39"/>
                </a:cxn>
                <a:cxn ang="0">
                  <a:pos x="875" y="49"/>
                </a:cxn>
                <a:cxn ang="0">
                  <a:pos x="818" y="158"/>
                </a:cxn>
                <a:cxn ang="0">
                  <a:pos x="780" y="248"/>
                </a:cxn>
                <a:cxn ang="0">
                  <a:pos x="723" y="367"/>
                </a:cxn>
                <a:cxn ang="0">
                  <a:pos x="637" y="605"/>
                </a:cxn>
                <a:cxn ang="0">
                  <a:pos x="628" y="654"/>
                </a:cxn>
                <a:cxn ang="0">
                  <a:pos x="609" y="763"/>
                </a:cxn>
                <a:cxn ang="0">
                  <a:pos x="590" y="863"/>
                </a:cxn>
                <a:cxn ang="0">
                  <a:pos x="561" y="982"/>
                </a:cxn>
                <a:cxn ang="0">
                  <a:pos x="552" y="1001"/>
                </a:cxn>
                <a:cxn ang="0">
                  <a:pos x="533" y="1021"/>
                </a:cxn>
                <a:cxn ang="0">
                  <a:pos x="513" y="1021"/>
                </a:cxn>
                <a:cxn ang="0">
                  <a:pos x="504" y="1011"/>
                </a:cxn>
                <a:cxn ang="0">
                  <a:pos x="494" y="991"/>
                </a:cxn>
                <a:cxn ang="0">
                  <a:pos x="494" y="982"/>
                </a:cxn>
                <a:cxn ang="0">
                  <a:pos x="504" y="932"/>
                </a:cxn>
                <a:cxn ang="0">
                  <a:pos x="523" y="843"/>
                </a:cxn>
                <a:cxn ang="0">
                  <a:pos x="542" y="744"/>
                </a:cxn>
                <a:cxn ang="0">
                  <a:pos x="571" y="644"/>
                </a:cxn>
                <a:cxn ang="0">
                  <a:pos x="571" y="634"/>
                </a:cxn>
                <a:cxn ang="0">
                  <a:pos x="580" y="625"/>
                </a:cxn>
                <a:cxn ang="0">
                  <a:pos x="580" y="456"/>
                </a:cxn>
                <a:cxn ang="0">
                  <a:pos x="571" y="377"/>
                </a:cxn>
                <a:cxn ang="0">
                  <a:pos x="552" y="297"/>
                </a:cxn>
                <a:cxn ang="0">
                  <a:pos x="513" y="228"/>
                </a:cxn>
                <a:cxn ang="0">
                  <a:pos x="466" y="168"/>
                </a:cxn>
                <a:cxn ang="0">
                  <a:pos x="399" y="129"/>
                </a:cxn>
                <a:cxn ang="0">
                  <a:pos x="304" y="119"/>
                </a:cxn>
                <a:cxn ang="0">
                  <a:pos x="200" y="139"/>
                </a:cxn>
                <a:cxn ang="0">
                  <a:pos x="114" y="188"/>
                </a:cxn>
                <a:cxn ang="0">
                  <a:pos x="57" y="268"/>
                </a:cxn>
                <a:cxn ang="0">
                  <a:pos x="47" y="287"/>
                </a:cxn>
                <a:cxn ang="0">
                  <a:pos x="47" y="297"/>
                </a:cxn>
                <a:cxn ang="0">
                  <a:pos x="9" y="297"/>
                </a:cxn>
                <a:cxn ang="0">
                  <a:pos x="0" y="287"/>
                </a:cxn>
                <a:cxn ang="0">
                  <a:pos x="0" y="258"/>
                </a:cxn>
                <a:cxn ang="0">
                  <a:pos x="19" y="218"/>
                </a:cxn>
                <a:cxn ang="0">
                  <a:pos x="57" y="149"/>
                </a:cxn>
                <a:cxn ang="0">
                  <a:pos x="114" y="89"/>
                </a:cxn>
                <a:cxn ang="0">
                  <a:pos x="171" y="49"/>
                </a:cxn>
                <a:cxn ang="0">
                  <a:pos x="238" y="10"/>
                </a:cxn>
                <a:cxn ang="0">
                  <a:pos x="323" y="0"/>
                </a:cxn>
              </a:cxnLst>
              <a:rect l="0" t="0" r="r" b="b"/>
              <a:pathLst>
                <a:path w="885" h="1021">
                  <a:moveTo>
                    <a:pt x="323" y="0"/>
                  </a:moveTo>
                  <a:lnTo>
                    <a:pt x="418" y="20"/>
                  </a:lnTo>
                  <a:lnTo>
                    <a:pt x="494" y="79"/>
                  </a:lnTo>
                  <a:lnTo>
                    <a:pt x="542" y="158"/>
                  </a:lnTo>
                  <a:lnTo>
                    <a:pt x="580" y="248"/>
                  </a:lnTo>
                  <a:lnTo>
                    <a:pt x="609" y="347"/>
                  </a:lnTo>
                  <a:lnTo>
                    <a:pt x="618" y="426"/>
                  </a:lnTo>
                  <a:lnTo>
                    <a:pt x="628" y="476"/>
                  </a:lnTo>
                  <a:lnTo>
                    <a:pt x="647" y="476"/>
                  </a:lnTo>
                  <a:lnTo>
                    <a:pt x="742" y="238"/>
                  </a:lnTo>
                  <a:lnTo>
                    <a:pt x="847" y="20"/>
                  </a:lnTo>
                  <a:lnTo>
                    <a:pt x="847" y="10"/>
                  </a:lnTo>
                  <a:lnTo>
                    <a:pt x="875" y="10"/>
                  </a:lnTo>
                  <a:lnTo>
                    <a:pt x="885" y="20"/>
                  </a:lnTo>
                  <a:lnTo>
                    <a:pt x="885" y="39"/>
                  </a:lnTo>
                  <a:lnTo>
                    <a:pt x="875" y="39"/>
                  </a:lnTo>
                  <a:lnTo>
                    <a:pt x="875" y="49"/>
                  </a:lnTo>
                  <a:lnTo>
                    <a:pt x="818" y="158"/>
                  </a:lnTo>
                  <a:lnTo>
                    <a:pt x="780" y="248"/>
                  </a:lnTo>
                  <a:lnTo>
                    <a:pt x="723" y="367"/>
                  </a:lnTo>
                  <a:lnTo>
                    <a:pt x="637" y="605"/>
                  </a:lnTo>
                  <a:lnTo>
                    <a:pt x="628" y="654"/>
                  </a:lnTo>
                  <a:lnTo>
                    <a:pt x="609" y="763"/>
                  </a:lnTo>
                  <a:lnTo>
                    <a:pt x="590" y="863"/>
                  </a:lnTo>
                  <a:lnTo>
                    <a:pt x="561" y="982"/>
                  </a:lnTo>
                  <a:lnTo>
                    <a:pt x="552" y="1001"/>
                  </a:lnTo>
                  <a:lnTo>
                    <a:pt x="533" y="1021"/>
                  </a:lnTo>
                  <a:lnTo>
                    <a:pt x="513" y="1021"/>
                  </a:lnTo>
                  <a:lnTo>
                    <a:pt x="504" y="1011"/>
                  </a:lnTo>
                  <a:lnTo>
                    <a:pt x="494" y="991"/>
                  </a:lnTo>
                  <a:lnTo>
                    <a:pt x="494" y="982"/>
                  </a:lnTo>
                  <a:lnTo>
                    <a:pt x="504" y="932"/>
                  </a:lnTo>
                  <a:lnTo>
                    <a:pt x="523" y="843"/>
                  </a:lnTo>
                  <a:lnTo>
                    <a:pt x="542" y="744"/>
                  </a:lnTo>
                  <a:lnTo>
                    <a:pt x="571" y="644"/>
                  </a:lnTo>
                  <a:lnTo>
                    <a:pt x="571" y="634"/>
                  </a:lnTo>
                  <a:lnTo>
                    <a:pt x="580" y="625"/>
                  </a:lnTo>
                  <a:lnTo>
                    <a:pt x="580" y="456"/>
                  </a:lnTo>
                  <a:lnTo>
                    <a:pt x="571" y="377"/>
                  </a:lnTo>
                  <a:lnTo>
                    <a:pt x="552" y="297"/>
                  </a:lnTo>
                  <a:lnTo>
                    <a:pt x="513" y="228"/>
                  </a:lnTo>
                  <a:lnTo>
                    <a:pt x="466" y="168"/>
                  </a:lnTo>
                  <a:lnTo>
                    <a:pt x="399" y="129"/>
                  </a:lnTo>
                  <a:lnTo>
                    <a:pt x="304" y="119"/>
                  </a:lnTo>
                  <a:lnTo>
                    <a:pt x="200" y="139"/>
                  </a:lnTo>
                  <a:lnTo>
                    <a:pt x="114" y="188"/>
                  </a:lnTo>
                  <a:lnTo>
                    <a:pt x="57" y="268"/>
                  </a:lnTo>
                  <a:lnTo>
                    <a:pt x="47" y="287"/>
                  </a:lnTo>
                  <a:lnTo>
                    <a:pt x="47" y="297"/>
                  </a:lnTo>
                  <a:lnTo>
                    <a:pt x="9" y="297"/>
                  </a:lnTo>
                  <a:lnTo>
                    <a:pt x="0" y="287"/>
                  </a:lnTo>
                  <a:lnTo>
                    <a:pt x="0" y="258"/>
                  </a:lnTo>
                  <a:lnTo>
                    <a:pt x="19" y="218"/>
                  </a:lnTo>
                  <a:lnTo>
                    <a:pt x="57" y="149"/>
                  </a:lnTo>
                  <a:lnTo>
                    <a:pt x="114" y="89"/>
                  </a:lnTo>
                  <a:lnTo>
                    <a:pt x="171" y="49"/>
                  </a:lnTo>
                  <a:lnTo>
                    <a:pt x="238" y="10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66"/>
            <p:cNvSpPr>
              <a:spLocks noEditPoints="1"/>
            </p:cNvSpPr>
            <p:nvPr/>
          </p:nvSpPr>
          <p:spPr bwMode="auto">
            <a:xfrm>
              <a:off x="16821" y="4125"/>
              <a:ext cx="381" cy="743"/>
            </a:xfrm>
            <a:custGeom>
              <a:avLst/>
              <a:gdLst/>
              <a:ahLst/>
              <a:cxnLst>
                <a:cxn ang="0">
                  <a:pos x="210" y="248"/>
                </a:cxn>
                <a:cxn ang="0">
                  <a:pos x="267" y="277"/>
                </a:cxn>
                <a:cxn ang="0">
                  <a:pos x="286" y="367"/>
                </a:cxn>
                <a:cxn ang="0">
                  <a:pos x="267" y="416"/>
                </a:cxn>
                <a:cxn ang="0">
                  <a:pos x="248" y="466"/>
                </a:cxn>
                <a:cxn ang="0">
                  <a:pos x="219" y="535"/>
                </a:cxn>
                <a:cxn ang="0">
                  <a:pos x="210" y="575"/>
                </a:cxn>
                <a:cxn ang="0">
                  <a:pos x="200" y="605"/>
                </a:cxn>
                <a:cxn ang="0">
                  <a:pos x="191" y="664"/>
                </a:cxn>
                <a:cxn ang="0">
                  <a:pos x="200" y="694"/>
                </a:cxn>
                <a:cxn ang="0">
                  <a:pos x="229" y="704"/>
                </a:cxn>
                <a:cxn ang="0">
                  <a:pos x="324" y="624"/>
                </a:cxn>
                <a:cxn ang="0">
                  <a:pos x="343" y="575"/>
                </a:cxn>
                <a:cxn ang="0">
                  <a:pos x="381" y="565"/>
                </a:cxn>
                <a:cxn ang="0">
                  <a:pos x="371" y="575"/>
                </a:cxn>
                <a:cxn ang="0">
                  <a:pos x="333" y="674"/>
                </a:cxn>
                <a:cxn ang="0">
                  <a:pos x="200" y="743"/>
                </a:cxn>
                <a:cxn ang="0">
                  <a:pos x="105" y="704"/>
                </a:cxn>
                <a:cxn ang="0">
                  <a:pos x="86" y="605"/>
                </a:cxn>
                <a:cxn ang="0">
                  <a:pos x="105" y="575"/>
                </a:cxn>
                <a:cxn ang="0">
                  <a:pos x="114" y="535"/>
                </a:cxn>
                <a:cxn ang="0">
                  <a:pos x="153" y="436"/>
                </a:cxn>
                <a:cxn ang="0">
                  <a:pos x="181" y="357"/>
                </a:cxn>
                <a:cxn ang="0">
                  <a:pos x="191" y="297"/>
                </a:cxn>
                <a:cxn ang="0">
                  <a:pos x="162" y="277"/>
                </a:cxn>
                <a:cxn ang="0">
                  <a:pos x="76" y="327"/>
                </a:cxn>
                <a:cxn ang="0">
                  <a:pos x="38" y="416"/>
                </a:cxn>
                <a:cxn ang="0">
                  <a:pos x="10" y="426"/>
                </a:cxn>
                <a:cxn ang="0">
                  <a:pos x="0" y="406"/>
                </a:cxn>
                <a:cxn ang="0">
                  <a:pos x="48" y="307"/>
                </a:cxn>
                <a:cxn ang="0">
                  <a:pos x="172" y="238"/>
                </a:cxn>
                <a:cxn ang="0">
                  <a:pos x="295" y="0"/>
                </a:cxn>
                <a:cxn ang="0">
                  <a:pos x="324" y="29"/>
                </a:cxn>
                <a:cxn ang="0">
                  <a:pos x="305" y="99"/>
                </a:cxn>
                <a:cxn ang="0">
                  <a:pos x="257" y="119"/>
                </a:cxn>
                <a:cxn ang="0">
                  <a:pos x="219" y="109"/>
                </a:cxn>
                <a:cxn ang="0">
                  <a:pos x="210" y="69"/>
                </a:cxn>
                <a:cxn ang="0">
                  <a:pos x="229" y="20"/>
                </a:cxn>
                <a:cxn ang="0">
                  <a:pos x="276" y="0"/>
                </a:cxn>
              </a:cxnLst>
              <a:rect l="0" t="0" r="r" b="b"/>
              <a:pathLst>
                <a:path w="381" h="743">
                  <a:moveTo>
                    <a:pt x="172" y="238"/>
                  </a:moveTo>
                  <a:lnTo>
                    <a:pt x="210" y="248"/>
                  </a:lnTo>
                  <a:lnTo>
                    <a:pt x="238" y="258"/>
                  </a:lnTo>
                  <a:lnTo>
                    <a:pt x="267" y="277"/>
                  </a:lnTo>
                  <a:lnTo>
                    <a:pt x="286" y="337"/>
                  </a:lnTo>
                  <a:lnTo>
                    <a:pt x="286" y="367"/>
                  </a:lnTo>
                  <a:lnTo>
                    <a:pt x="276" y="396"/>
                  </a:lnTo>
                  <a:lnTo>
                    <a:pt x="267" y="416"/>
                  </a:lnTo>
                  <a:lnTo>
                    <a:pt x="257" y="446"/>
                  </a:lnTo>
                  <a:lnTo>
                    <a:pt x="248" y="466"/>
                  </a:lnTo>
                  <a:lnTo>
                    <a:pt x="238" y="496"/>
                  </a:lnTo>
                  <a:lnTo>
                    <a:pt x="219" y="535"/>
                  </a:lnTo>
                  <a:lnTo>
                    <a:pt x="219" y="555"/>
                  </a:lnTo>
                  <a:lnTo>
                    <a:pt x="210" y="575"/>
                  </a:lnTo>
                  <a:lnTo>
                    <a:pt x="210" y="585"/>
                  </a:lnTo>
                  <a:lnTo>
                    <a:pt x="200" y="605"/>
                  </a:lnTo>
                  <a:lnTo>
                    <a:pt x="200" y="634"/>
                  </a:lnTo>
                  <a:lnTo>
                    <a:pt x="191" y="664"/>
                  </a:lnTo>
                  <a:lnTo>
                    <a:pt x="191" y="674"/>
                  </a:lnTo>
                  <a:lnTo>
                    <a:pt x="200" y="694"/>
                  </a:lnTo>
                  <a:lnTo>
                    <a:pt x="210" y="704"/>
                  </a:lnTo>
                  <a:lnTo>
                    <a:pt x="229" y="704"/>
                  </a:lnTo>
                  <a:lnTo>
                    <a:pt x="286" y="684"/>
                  </a:lnTo>
                  <a:lnTo>
                    <a:pt x="324" y="624"/>
                  </a:lnTo>
                  <a:lnTo>
                    <a:pt x="343" y="585"/>
                  </a:lnTo>
                  <a:lnTo>
                    <a:pt x="343" y="575"/>
                  </a:lnTo>
                  <a:lnTo>
                    <a:pt x="352" y="565"/>
                  </a:lnTo>
                  <a:lnTo>
                    <a:pt x="381" y="565"/>
                  </a:lnTo>
                  <a:lnTo>
                    <a:pt x="381" y="575"/>
                  </a:lnTo>
                  <a:lnTo>
                    <a:pt x="371" y="575"/>
                  </a:lnTo>
                  <a:lnTo>
                    <a:pt x="362" y="615"/>
                  </a:lnTo>
                  <a:lnTo>
                    <a:pt x="333" y="674"/>
                  </a:lnTo>
                  <a:lnTo>
                    <a:pt x="276" y="724"/>
                  </a:lnTo>
                  <a:lnTo>
                    <a:pt x="200" y="743"/>
                  </a:lnTo>
                  <a:lnTo>
                    <a:pt x="162" y="743"/>
                  </a:lnTo>
                  <a:lnTo>
                    <a:pt x="105" y="704"/>
                  </a:lnTo>
                  <a:lnTo>
                    <a:pt x="86" y="644"/>
                  </a:lnTo>
                  <a:lnTo>
                    <a:pt x="86" y="605"/>
                  </a:lnTo>
                  <a:lnTo>
                    <a:pt x="95" y="595"/>
                  </a:lnTo>
                  <a:lnTo>
                    <a:pt x="105" y="575"/>
                  </a:lnTo>
                  <a:lnTo>
                    <a:pt x="105" y="545"/>
                  </a:lnTo>
                  <a:lnTo>
                    <a:pt x="114" y="535"/>
                  </a:lnTo>
                  <a:lnTo>
                    <a:pt x="124" y="496"/>
                  </a:lnTo>
                  <a:lnTo>
                    <a:pt x="153" y="436"/>
                  </a:lnTo>
                  <a:lnTo>
                    <a:pt x="172" y="386"/>
                  </a:lnTo>
                  <a:lnTo>
                    <a:pt x="181" y="357"/>
                  </a:lnTo>
                  <a:lnTo>
                    <a:pt x="191" y="337"/>
                  </a:lnTo>
                  <a:lnTo>
                    <a:pt x="191" y="297"/>
                  </a:lnTo>
                  <a:lnTo>
                    <a:pt x="172" y="277"/>
                  </a:lnTo>
                  <a:lnTo>
                    <a:pt x="162" y="277"/>
                  </a:lnTo>
                  <a:lnTo>
                    <a:pt x="105" y="297"/>
                  </a:lnTo>
                  <a:lnTo>
                    <a:pt x="76" y="327"/>
                  </a:lnTo>
                  <a:lnTo>
                    <a:pt x="38" y="406"/>
                  </a:lnTo>
                  <a:lnTo>
                    <a:pt x="38" y="416"/>
                  </a:lnTo>
                  <a:lnTo>
                    <a:pt x="29" y="426"/>
                  </a:lnTo>
                  <a:lnTo>
                    <a:pt x="10" y="426"/>
                  </a:lnTo>
                  <a:lnTo>
                    <a:pt x="0" y="416"/>
                  </a:lnTo>
                  <a:lnTo>
                    <a:pt x="0" y="406"/>
                  </a:lnTo>
                  <a:lnTo>
                    <a:pt x="10" y="367"/>
                  </a:lnTo>
                  <a:lnTo>
                    <a:pt x="48" y="307"/>
                  </a:lnTo>
                  <a:lnTo>
                    <a:pt x="95" y="258"/>
                  </a:lnTo>
                  <a:lnTo>
                    <a:pt x="172" y="238"/>
                  </a:lnTo>
                  <a:close/>
                  <a:moveTo>
                    <a:pt x="276" y="0"/>
                  </a:moveTo>
                  <a:lnTo>
                    <a:pt x="295" y="0"/>
                  </a:lnTo>
                  <a:lnTo>
                    <a:pt x="314" y="10"/>
                  </a:lnTo>
                  <a:lnTo>
                    <a:pt x="324" y="29"/>
                  </a:lnTo>
                  <a:lnTo>
                    <a:pt x="324" y="59"/>
                  </a:lnTo>
                  <a:lnTo>
                    <a:pt x="305" y="99"/>
                  </a:lnTo>
                  <a:lnTo>
                    <a:pt x="286" y="109"/>
                  </a:lnTo>
                  <a:lnTo>
                    <a:pt x="257" y="119"/>
                  </a:lnTo>
                  <a:lnTo>
                    <a:pt x="238" y="119"/>
                  </a:lnTo>
                  <a:lnTo>
                    <a:pt x="219" y="109"/>
                  </a:lnTo>
                  <a:lnTo>
                    <a:pt x="210" y="89"/>
                  </a:lnTo>
                  <a:lnTo>
                    <a:pt x="210" y="69"/>
                  </a:lnTo>
                  <a:lnTo>
                    <a:pt x="219" y="39"/>
                  </a:lnTo>
                  <a:lnTo>
                    <a:pt x="229" y="20"/>
                  </a:lnTo>
                  <a:lnTo>
                    <a:pt x="257" y="10"/>
                  </a:lnTo>
                  <a:lnTo>
                    <a:pt x="2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67"/>
            <p:cNvSpPr>
              <a:spLocks noEditPoints="1"/>
            </p:cNvSpPr>
            <p:nvPr/>
          </p:nvSpPr>
          <p:spPr bwMode="auto">
            <a:xfrm>
              <a:off x="17345" y="4125"/>
              <a:ext cx="495" cy="952"/>
            </a:xfrm>
            <a:custGeom>
              <a:avLst/>
              <a:gdLst/>
              <a:ahLst/>
              <a:cxnLst>
                <a:cxn ang="0">
                  <a:pos x="371" y="238"/>
                </a:cxn>
                <a:cxn ang="0">
                  <a:pos x="428" y="277"/>
                </a:cxn>
                <a:cxn ang="0">
                  <a:pos x="456" y="337"/>
                </a:cxn>
                <a:cxn ang="0">
                  <a:pos x="447" y="367"/>
                </a:cxn>
                <a:cxn ang="0">
                  <a:pos x="352" y="773"/>
                </a:cxn>
                <a:cxn ang="0">
                  <a:pos x="276" y="892"/>
                </a:cxn>
                <a:cxn ang="0">
                  <a:pos x="161" y="942"/>
                </a:cxn>
                <a:cxn ang="0">
                  <a:pos x="76" y="952"/>
                </a:cxn>
                <a:cxn ang="0">
                  <a:pos x="9" y="912"/>
                </a:cxn>
                <a:cxn ang="0">
                  <a:pos x="9" y="853"/>
                </a:cxn>
                <a:cxn ang="0">
                  <a:pos x="38" y="823"/>
                </a:cxn>
                <a:cxn ang="0">
                  <a:pos x="85" y="813"/>
                </a:cxn>
                <a:cxn ang="0">
                  <a:pos x="114" y="843"/>
                </a:cxn>
                <a:cxn ang="0">
                  <a:pos x="95" y="902"/>
                </a:cxn>
                <a:cxn ang="0">
                  <a:pos x="95" y="922"/>
                </a:cxn>
                <a:cxn ang="0">
                  <a:pos x="180" y="902"/>
                </a:cxn>
                <a:cxn ang="0">
                  <a:pos x="266" y="783"/>
                </a:cxn>
                <a:cxn ang="0">
                  <a:pos x="361" y="357"/>
                </a:cxn>
                <a:cxn ang="0">
                  <a:pos x="352" y="297"/>
                </a:cxn>
                <a:cxn ang="0">
                  <a:pos x="333" y="267"/>
                </a:cxn>
                <a:cxn ang="0">
                  <a:pos x="238" y="287"/>
                </a:cxn>
                <a:cxn ang="0">
                  <a:pos x="152" y="396"/>
                </a:cxn>
                <a:cxn ang="0">
                  <a:pos x="142" y="416"/>
                </a:cxn>
                <a:cxn ang="0">
                  <a:pos x="114" y="406"/>
                </a:cxn>
                <a:cxn ang="0">
                  <a:pos x="123" y="367"/>
                </a:cxn>
                <a:cxn ang="0">
                  <a:pos x="200" y="277"/>
                </a:cxn>
                <a:cxn ang="0">
                  <a:pos x="323" y="228"/>
                </a:cxn>
                <a:cxn ang="0">
                  <a:pos x="466" y="0"/>
                </a:cxn>
                <a:cxn ang="0">
                  <a:pos x="495" y="29"/>
                </a:cxn>
                <a:cxn ang="0">
                  <a:pos x="475" y="99"/>
                </a:cxn>
                <a:cxn ang="0">
                  <a:pos x="428" y="119"/>
                </a:cxn>
                <a:cxn ang="0">
                  <a:pos x="390" y="109"/>
                </a:cxn>
                <a:cxn ang="0">
                  <a:pos x="380" y="69"/>
                </a:cxn>
                <a:cxn ang="0">
                  <a:pos x="399" y="20"/>
                </a:cxn>
                <a:cxn ang="0">
                  <a:pos x="447" y="0"/>
                </a:cxn>
              </a:cxnLst>
              <a:rect l="0" t="0" r="r" b="b"/>
              <a:pathLst>
                <a:path w="495" h="952">
                  <a:moveTo>
                    <a:pt x="323" y="228"/>
                  </a:moveTo>
                  <a:lnTo>
                    <a:pt x="371" y="238"/>
                  </a:lnTo>
                  <a:lnTo>
                    <a:pt x="399" y="248"/>
                  </a:lnTo>
                  <a:lnTo>
                    <a:pt x="428" y="277"/>
                  </a:lnTo>
                  <a:lnTo>
                    <a:pt x="447" y="307"/>
                  </a:lnTo>
                  <a:lnTo>
                    <a:pt x="456" y="337"/>
                  </a:lnTo>
                  <a:lnTo>
                    <a:pt x="456" y="357"/>
                  </a:lnTo>
                  <a:lnTo>
                    <a:pt x="447" y="367"/>
                  </a:lnTo>
                  <a:lnTo>
                    <a:pt x="447" y="377"/>
                  </a:lnTo>
                  <a:lnTo>
                    <a:pt x="352" y="773"/>
                  </a:lnTo>
                  <a:lnTo>
                    <a:pt x="323" y="843"/>
                  </a:lnTo>
                  <a:lnTo>
                    <a:pt x="276" y="892"/>
                  </a:lnTo>
                  <a:lnTo>
                    <a:pt x="219" y="932"/>
                  </a:lnTo>
                  <a:lnTo>
                    <a:pt x="161" y="942"/>
                  </a:lnTo>
                  <a:lnTo>
                    <a:pt x="114" y="952"/>
                  </a:lnTo>
                  <a:lnTo>
                    <a:pt x="76" y="952"/>
                  </a:lnTo>
                  <a:lnTo>
                    <a:pt x="19" y="932"/>
                  </a:lnTo>
                  <a:lnTo>
                    <a:pt x="9" y="912"/>
                  </a:lnTo>
                  <a:lnTo>
                    <a:pt x="0" y="882"/>
                  </a:lnTo>
                  <a:lnTo>
                    <a:pt x="9" y="853"/>
                  </a:lnTo>
                  <a:lnTo>
                    <a:pt x="19" y="833"/>
                  </a:lnTo>
                  <a:lnTo>
                    <a:pt x="38" y="823"/>
                  </a:lnTo>
                  <a:lnTo>
                    <a:pt x="66" y="813"/>
                  </a:lnTo>
                  <a:lnTo>
                    <a:pt x="85" y="813"/>
                  </a:lnTo>
                  <a:lnTo>
                    <a:pt x="104" y="823"/>
                  </a:lnTo>
                  <a:lnTo>
                    <a:pt x="114" y="843"/>
                  </a:lnTo>
                  <a:lnTo>
                    <a:pt x="114" y="862"/>
                  </a:lnTo>
                  <a:lnTo>
                    <a:pt x="95" y="902"/>
                  </a:lnTo>
                  <a:lnTo>
                    <a:pt x="76" y="912"/>
                  </a:lnTo>
                  <a:lnTo>
                    <a:pt x="95" y="922"/>
                  </a:lnTo>
                  <a:lnTo>
                    <a:pt x="114" y="922"/>
                  </a:lnTo>
                  <a:lnTo>
                    <a:pt x="180" y="902"/>
                  </a:lnTo>
                  <a:lnTo>
                    <a:pt x="238" y="853"/>
                  </a:lnTo>
                  <a:lnTo>
                    <a:pt x="266" y="783"/>
                  </a:lnTo>
                  <a:lnTo>
                    <a:pt x="266" y="763"/>
                  </a:lnTo>
                  <a:lnTo>
                    <a:pt x="361" y="357"/>
                  </a:lnTo>
                  <a:lnTo>
                    <a:pt x="361" y="317"/>
                  </a:lnTo>
                  <a:lnTo>
                    <a:pt x="352" y="297"/>
                  </a:lnTo>
                  <a:lnTo>
                    <a:pt x="342" y="287"/>
                  </a:lnTo>
                  <a:lnTo>
                    <a:pt x="333" y="267"/>
                  </a:lnTo>
                  <a:lnTo>
                    <a:pt x="276" y="267"/>
                  </a:lnTo>
                  <a:lnTo>
                    <a:pt x="238" y="287"/>
                  </a:lnTo>
                  <a:lnTo>
                    <a:pt x="190" y="327"/>
                  </a:lnTo>
                  <a:lnTo>
                    <a:pt x="152" y="396"/>
                  </a:lnTo>
                  <a:lnTo>
                    <a:pt x="152" y="406"/>
                  </a:lnTo>
                  <a:lnTo>
                    <a:pt x="142" y="416"/>
                  </a:lnTo>
                  <a:lnTo>
                    <a:pt x="123" y="416"/>
                  </a:lnTo>
                  <a:lnTo>
                    <a:pt x="114" y="406"/>
                  </a:lnTo>
                  <a:lnTo>
                    <a:pt x="114" y="396"/>
                  </a:lnTo>
                  <a:lnTo>
                    <a:pt x="123" y="367"/>
                  </a:lnTo>
                  <a:lnTo>
                    <a:pt x="152" y="327"/>
                  </a:lnTo>
                  <a:lnTo>
                    <a:pt x="200" y="277"/>
                  </a:lnTo>
                  <a:lnTo>
                    <a:pt x="257" y="248"/>
                  </a:lnTo>
                  <a:lnTo>
                    <a:pt x="323" y="228"/>
                  </a:lnTo>
                  <a:close/>
                  <a:moveTo>
                    <a:pt x="447" y="0"/>
                  </a:moveTo>
                  <a:lnTo>
                    <a:pt x="466" y="0"/>
                  </a:lnTo>
                  <a:lnTo>
                    <a:pt x="485" y="10"/>
                  </a:lnTo>
                  <a:lnTo>
                    <a:pt x="495" y="29"/>
                  </a:lnTo>
                  <a:lnTo>
                    <a:pt x="495" y="59"/>
                  </a:lnTo>
                  <a:lnTo>
                    <a:pt x="475" y="99"/>
                  </a:lnTo>
                  <a:lnTo>
                    <a:pt x="456" y="109"/>
                  </a:lnTo>
                  <a:lnTo>
                    <a:pt x="428" y="119"/>
                  </a:lnTo>
                  <a:lnTo>
                    <a:pt x="409" y="119"/>
                  </a:lnTo>
                  <a:lnTo>
                    <a:pt x="390" y="109"/>
                  </a:lnTo>
                  <a:lnTo>
                    <a:pt x="380" y="89"/>
                  </a:lnTo>
                  <a:lnTo>
                    <a:pt x="380" y="69"/>
                  </a:lnTo>
                  <a:lnTo>
                    <a:pt x="390" y="49"/>
                  </a:lnTo>
                  <a:lnTo>
                    <a:pt x="399" y="20"/>
                  </a:lnTo>
                  <a:lnTo>
                    <a:pt x="418" y="10"/>
                  </a:lnTo>
                  <a:lnTo>
                    <a:pt x="4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68"/>
            <p:cNvSpPr>
              <a:spLocks/>
            </p:cNvSpPr>
            <p:nvPr/>
          </p:nvSpPr>
          <p:spPr bwMode="auto">
            <a:xfrm>
              <a:off x="18068" y="3916"/>
              <a:ext cx="285" cy="576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219" y="0"/>
                </a:cxn>
                <a:cxn ang="0">
                  <a:pos x="238" y="10"/>
                </a:cxn>
                <a:cxn ang="0">
                  <a:pos x="266" y="20"/>
                </a:cxn>
                <a:cxn ang="0">
                  <a:pos x="276" y="40"/>
                </a:cxn>
                <a:cxn ang="0">
                  <a:pos x="285" y="70"/>
                </a:cxn>
                <a:cxn ang="0">
                  <a:pos x="285" y="100"/>
                </a:cxn>
                <a:cxn ang="0">
                  <a:pos x="67" y="556"/>
                </a:cxn>
                <a:cxn ang="0">
                  <a:pos x="57" y="566"/>
                </a:cxn>
                <a:cxn ang="0">
                  <a:pos x="57" y="576"/>
                </a:cxn>
                <a:cxn ang="0">
                  <a:pos x="28" y="576"/>
                </a:cxn>
                <a:cxn ang="0">
                  <a:pos x="0" y="546"/>
                </a:cxn>
                <a:cxn ang="0">
                  <a:pos x="0" y="526"/>
                </a:cxn>
                <a:cxn ang="0">
                  <a:pos x="162" y="50"/>
                </a:cxn>
                <a:cxn ang="0">
                  <a:pos x="162" y="40"/>
                </a:cxn>
                <a:cxn ang="0">
                  <a:pos x="171" y="30"/>
                </a:cxn>
                <a:cxn ang="0">
                  <a:pos x="181" y="10"/>
                </a:cxn>
                <a:cxn ang="0">
                  <a:pos x="190" y="0"/>
                </a:cxn>
              </a:cxnLst>
              <a:rect l="0" t="0" r="r" b="b"/>
              <a:pathLst>
                <a:path w="285" h="576">
                  <a:moveTo>
                    <a:pt x="190" y="0"/>
                  </a:moveTo>
                  <a:lnTo>
                    <a:pt x="219" y="0"/>
                  </a:lnTo>
                  <a:lnTo>
                    <a:pt x="238" y="10"/>
                  </a:lnTo>
                  <a:lnTo>
                    <a:pt x="266" y="20"/>
                  </a:lnTo>
                  <a:lnTo>
                    <a:pt x="276" y="40"/>
                  </a:lnTo>
                  <a:lnTo>
                    <a:pt x="285" y="70"/>
                  </a:lnTo>
                  <a:lnTo>
                    <a:pt x="285" y="100"/>
                  </a:lnTo>
                  <a:lnTo>
                    <a:pt x="67" y="556"/>
                  </a:lnTo>
                  <a:lnTo>
                    <a:pt x="57" y="566"/>
                  </a:lnTo>
                  <a:lnTo>
                    <a:pt x="57" y="576"/>
                  </a:lnTo>
                  <a:lnTo>
                    <a:pt x="28" y="576"/>
                  </a:lnTo>
                  <a:lnTo>
                    <a:pt x="0" y="546"/>
                  </a:lnTo>
                  <a:lnTo>
                    <a:pt x="0" y="526"/>
                  </a:lnTo>
                  <a:lnTo>
                    <a:pt x="162" y="50"/>
                  </a:lnTo>
                  <a:lnTo>
                    <a:pt x="162" y="40"/>
                  </a:lnTo>
                  <a:lnTo>
                    <a:pt x="171" y="30"/>
                  </a:lnTo>
                  <a:lnTo>
                    <a:pt x="181" y="10"/>
                  </a:lnTo>
                  <a:lnTo>
                    <a:pt x="1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169"/>
            <p:cNvSpPr>
              <a:spLocks noChangeArrowheads="1"/>
            </p:cNvSpPr>
            <p:nvPr/>
          </p:nvSpPr>
          <p:spPr bwMode="auto">
            <a:xfrm>
              <a:off x="19115" y="1933"/>
              <a:ext cx="1551" cy="1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70"/>
            <p:cNvSpPr>
              <a:spLocks noEditPoints="1"/>
            </p:cNvSpPr>
            <p:nvPr/>
          </p:nvSpPr>
          <p:spPr bwMode="auto">
            <a:xfrm>
              <a:off x="19219" y="2221"/>
              <a:ext cx="1361" cy="1557"/>
            </a:xfrm>
            <a:custGeom>
              <a:avLst/>
              <a:gdLst/>
              <a:ahLst/>
              <a:cxnLst>
                <a:cxn ang="0">
                  <a:pos x="1361" y="1200"/>
                </a:cxn>
                <a:cxn ang="0">
                  <a:pos x="1352" y="1190"/>
                </a:cxn>
                <a:cxn ang="0">
                  <a:pos x="857" y="20"/>
                </a:cxn>
                <a:cxn ang="0">
                  <a:pos x="1142" y="158"/>
                </a:cxn>
                <a:cxn ang="0">
                  <a:pos x="1314" y="406"/>
                </a:cxn>
                <a:cxn ang="0">
                  <a:pos x="1314" y="684"/>
                </a:cxn>
                <a:cxn ang="0">
                  <a:pos x="1219" y="922"/>
                </a:cxn>
                <a:cxn ang="0">
                  <a:pos x="1057" y="1180"/>
                </a:cxn>
                <a:cxn ang="0">
                  <a:pos x="952" y="1418"/>
                </a:cxn>
                <a:cxn ang="0">
                  <a:pos x="1228" y="1408"/>
                </a:cxn>
                <a:cxn ang="0">
                  <a:pos x="1266" y="1378"/>
                </a:cxn>
                <a:cxn ang="0">
                  <a:pos x="1304" y="1200"/>
                </a:cxn>
                <a:cxn ang="0">
                  <a:pos x="1285" y="1547"/>
                </a:cxn>
                <a:cxn ang="0">
                  <a:pos x="895" y="1537"/>
                </a:cxn>
                <a:cxn ang="0">
                  <a:pos x="885" y="1497"/>
                </a:cxn>
                <a:cxn ang="0">
                  <a:pos x="924" y="1259"/>
                </a:cxn>
                <a:cxn ang="0">
                  <a:pos x="1095" y="704"/>
                </a:cxn>
                <a:cxn ang="0">
                  <a:pos x="1095" y="377"/>
                </a:cxn>
                <a:cxn ang="0">
                  <a:pos x="971" y="148"/>
                </a:cxn>
                <a:cxn ang="0">
                  <a:pos x="781" y="39"/>
                </a:cxn>
                <a:cxn ang="0">
                  <a:pos x="581" y="39"/>
                </a:cxn>
                <a:cxn ang="0">
                  <a:pos x="391" y="148"/>
                </a:cxn>
                <a:cxn ang="0">
                  <a:pos x="267" y="377"/>
                </a:cxn>
                <a:cxn ang="0">
                  <a:pos x="267" y="704"/>
                </a:cxn>
                <a:cxn ang="0">
                  <a:pos x="353" y="1011"/>
                </a:cxn>
                <a:cxn ang="0">
                  <a:pos x="448" y="1338"/>
                </a:cxn>
                <a:cxn ang="0">
                  <a:pos x="467" y="1527"/>
                </a:cxn>
                <a:cxn ang="0">
                  <a:pos x="448" y="1557"/>
                </a:cxn>
                <a:cxn ang="0">
                  <a:pos x="0" y="1200"/>
                </a:cxn>
                <a:cxn ang="0">
                  <a:pos x="77" y="1289"/>
                </a:cxn>
                <a:cxn ang="0">
                  <a:pos x="134" y="1408"/>
                </a:cxn>
                <a:cxn ang="0">
                  <a:pos x="410" y="1418"/>
                </a:cxn>
                <a:cxn ang="0">
                  <a:pos x="305" y="1180"/>
                </a:cxn>
                <a:cxn ang="0">
                  <a:pos x="143" y="922"/>
                </a:cxn>
                <a:cxn ang="0">
                  <a:pos x="48" y="684"/>
                </a:cxn>
                <a:cxn ang="0">
                  <a:pos x="48" y="406"/>
                </a:cxn>
                <a:cxn ang="0">
                  <a:pos x="219" y="158"/>
                </a:cxn>
                <a:cxn ang="0">
                  <a:pos x="505" y="20"/>
                </a:cxn>
              </a:cxnLst>
              <a:rect l="0" t="0" r="r" b="b"/>
              <a:pathLst>
                <a:path w="1361" h="1557">
                  <a:moveTo>
                    <a:pt x="1352" y="1190"/>
                  </a:moveTo>
                  <a:lnTo>
                    <a:pt x="1361" y="1200"/>
                  </a:lnTo>
                  <a:lnTo>
                    <a:pt x="1352" y="1200"/>
                  </a:lnTo>
                  <a:lnTo>
                    <a:pt x="1352" y="1190"/>
                  </a:lnTo>
                  <a:close/>
                  <a:moveTo>
                    <a:pt x="686" y="0"/>
                  </a:moveTo>
                  <a:lnTo>
                    <a:pt x="857" y="20"/>
                  </a:lnTo>
                  <a:lnTo>
                    <a:pt x="1019" y="79"/>
                  </a:lnTo>
                  <a:lnTo>
                    <a:pt x="1142" y="158"/>
                  </a:lnTo>
                  <a:lnTo>
                    <a:pt x="1247" y="277"/>
                  </a:lnTo>
                  <a:lnTo>
                    <a:pt x="1314" y="406"/>
                  </a:lnTo>
                  <a:lnTo>
                    <a:pt x="1333" y="555"/>
                  </a:lnTo>
                  <a:lnTo>
                    <a:pt x="1314" y="684"/>
                  </a:lnTo>
                  <a:lnTo>
                    <a:pt x="1276" y="803"/>
                  </a:lnTo>
                  <a:lnTo>
                    <a:pt x="1219" y="922"/>
                  </a:lnTo>
                  <a:lnTo>
                    <a:pt x="1142" y="1041"/>
                  </a:lnTo>
                  <a:lnTo>
                    <a:pt x="1057" y="1180"/>
                  </a:lnTo>
                  <a:lnTo>
                    <a:pt x="990" y="1299"/>
                  </a:lnTo>
                  <a:lnTo>
                    <a:pt x="952" y="1418"/>
                  </a:lnTo>
                  <a:lnTo>
                    <a:pt x="1200" y="1418"/>
                  </a:lnTo>
                  <a:lnTo>
                    <a:pt x="1228" y="1408"/>
                  </a:lnTo>
                  <a:lnTo>
                    <a:pt x="1247" y="1398"/>
                  </a:lnTo>
                  <a:lnTo>
                    <a:pt x="1266" y="1378"/>
                  </a:lnTo>
                  <a:lnTo>
                    <a:pt x="1266" y="1358"/>
                  </a:lnTo>
                  <a:lnTo>
                    <a:pt x="1304" y="1200"/>
                  </a:lnTo>
                  <a:lnTo>
                    <a:pt x="1352" y="1200"/>
                  </a:lnTo>
                  <a:lnTo>
                    <a:pt x="1285" y="1547"/>
                  </a:lnTo>
                  <a:lnTo>
                    <a:pt x="905" y="1547"/>
                  </a:lnTo>
                  <a:lnTo>
                    <a:pt x="895" y="1537"/>
                  </a:lnTo>
                  <a:lnTo>
                    <a:pt x="885" y="1517"/>
                  </a:lnTo>
                  <a:lnTo>
                    <a:pt x="885" y="1497"/>
                  </a:lnTo>
                  <a:lnTo>
                    <a:pt x="895" y="1378"/>
                  </a:lnTo>
                  <a:lnTo>
                    <a:pt x="924" y="1259"/>
                  </a:lnTo>
                  <a:lnTo>
                    <a:pt x="1047" y="872"/>
                  </a:lnTo>
                  <a:lnTo>
                    <a:pt x="1095" y="704"/>
                  </a:lnTo>
                  <a:lnTo>
                    <a:pt x="1114" y="535"/>
                  </a:lnTo>
                  <a:lnTo>
                    <a:pt x="1095" y="377"/>
                  </a:lnTo>
                  <a:lnTo>
                    <a:pt x="1047" y="248"/>
                  </a:lnTo>
                  <a:lnTo>
                    <a:pt x="971" y="148"/>
                  </a:lnTo>
                  <a:lnTo>
                    <a:pt x="885" y="79"/>
                  </a:lnTo>
                  <a:lnTo>
                    <a:pt x="781" y="39"/>
                  </a:lnTo>
                  <a:lnTo>
                    <a:pt x="676" y="29"/>
                  </a:lnTo>
                  <a:lnTo>
                    <a:pt x="581" y="39"/>
                  </a:lnTo>
                  <a:lnTo>
                    <a:pt x="476" y="79"/>
                  </a:lnTo>
                  <a:lnTo>
                    <a:pt x="391" y="148"/>
                  </a:lnTo>
                  <a:lnTo>
                    <a:pt x="314" y="248"/>
                  </a:lnTo>
                  <a:lnTo>
                    <a:pt x="267" y="377"/>
                  </a:lnTo>
                  <a:lnTo>
                    <a:pt x="248" y="535"/>
                  </a:lnTo>
                  <a:lnTo>
                    <a:pt x="267" y="704"/>
                  </a:lnTo>
                  <a:lnTo>
                    <a:pt x="305" y="872"/>
                  </a:lnTo>
                  <a:lnTo>
                    <a:pt x="353" y="1011"/>
                  </a:lnTo>
                  <a:lnTo>
                    <a:pt x="400" y="1170"/>
                  </a:lnTo>
                  <a:lnTo>
                    <a:pt x="448" y="1338"/>
                  </a:lnTo>
                  <a:lnTo>
                    <a:pt x="467" y="1507"/>
                  </a:lnTo>
                  <a:lnTo>
                    <a:pt x="467" y="1527"/>
                  </a:lnTo>
                  <a:lnTo>
                    <a:pt x="457" y="1547"/>
                  </a:lnTo>
                  <a:lnTo>
                    <a:pt x="448" y="1557"/>
                  </a:lnTo>
                  <a:lnTo>
                    <a:pt x="67" y="1557"/>
                  </a:lnTo>
                  <a:lnTo>
                    <a:pt x="0" y="1200"/>
                  </a:lnTo>
                  <a:lnTo>
                    <a:pt x="58" y="1200"/>
                  </a:lnTo>
                  <a:lnTo>
                    <a:pt x="77" y="1289"/>
                  </a:lnTo>
                  <a:lnTo>
                    <a:pt x="96" y="1368"/>
                  </a:lnTo>
                  <a:lnTo>
                    <a:pt x="134" y="1408"/>
                  </a:lnTo>
                  <a:lnTo>
                    <a:pt x="162" y="1418"/>
                  </a:lnTo>
                  <a:lnTo>
                    <a:pt x="410" y="1418"/>
                  </a:lnTo>
                  <a:lnTo>
                    <a:pt x="372" y="1299"/>
                  </a:lnTo>
                  <a:lnTo>
                    <a:pt x="305" y="1180"/>
                  </a:lnTo>
                  <a:lnTo>
                    <a:pt x="219" y="1041"/>
                  </a:lnTo>
                  <a:lnTo>
                    <a:pt x="143" y="922"/>
                  </a:lnTo>
                  <a:lnTo>
                    <a:pt x="86" y="803"/>
                  </a:lnTo>
                  <a:lnTo>
                    <a:pt x="48" y="684"/>
                  </a:lnTo>
                  <a:lnTo>
                    <a:pt x="29" y="555"/>
                  </a:lnTo>
                  <a:lnTo>
                    <a:pt x="48" y="406"/>
                  </a:lnTo>
                  <a:lnTo>
                    <a:pt x="115" y="277"/>
                  </a:lnTo>
                  <a:lnTo>
                    <a:pt x="219" y="158"/>
                  </a:lnTo>
                  <a:lnTo>
                    <a:pt x="353" y="79"/>
                  </a:lnTo>
                  <a:lnTo>
                    <a:pt x="505" y="20"/>
                  </a:lnTo>
                  <a:lnTo>
                    <a:pt x="6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171"/>
            <p:cNvSpPr>
              <a:spLocks noChangeArrowheads="1"/>
            </p:cNvSpPr>
            <p:nvPr/>
          </p:nvSpPr>
          <p:spPr bwMode="auto">
            <a:xfrm>
              <a:off x="19115" y="3956"/>
              <a:ext cx="1551" cy="1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72"/>
            <p:cNvSpPr>
              <a:spLocks/>
            </p:cNvSpPr>
            <p:nvPr/>
          </p:nvSpPr>
          <p:spPr bwMode="auto">
            <a:xfrm>
              <a:off x="20894" y="2122"/>
              <a:ext cx="495" cy="223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486" y="0"/>
                </a:cxn>
                <a:cxn ang="0">
                  <a:pos x="495" y="9"/>
                </a:cxn>
                <a:cxn ang="0">
                  <a:pos x="495" y="39"/>
                </a:cxn>
                <a:cxn ang="0">
                  <a:pos x="486" y="49"/>
                </a:cxn>
                <a:cxn ang="0">
                  <a:pos x="467" y="59"/>
                </a:cxn>
                <a:cxn ang="0">
                  <a:pos x="333" y="238"/>
                </a:cxn>
                <a:cxn ang="0">
                  <a:pos x="229" y="436"/>
                </a:cxn>
                <a:cxn ang="0">
                  <a:pos x="172" y="654"/>
                </a:cxn>
                <a:cxn ang="0">
                  <a:pos x="134" y="882"/>
                </a:cxn>
                <a:cxn ang="0">
                  <a:pos x="124" y="1110"/>
                </a:cxn>
                <a:cxn ang="0">
                  <a:pos x="134" y="1289"/>
                </a:cxn>
                <a:cxn ang="0">
                  <a:pos x="153" y="1467"/>
                </a:cxn>
                <a:cxn ang="0">
                  <a:pos x="191" y="1646"/>
                </a:cxn>
                <a:cxn ang="0">
                  <a:pos x="248" y="1824"/>
                </a:cxn>
                <a:cxn ang="0">
                  <a:pos x="343" y="2003"/>
                </a:cxn>
                <a:cxn ang="0">
                  <a:pos x="457" y="2151"/>
                </a:cxn>
                <a:cxn ang="0">
                  <a:pos x="495" y="2191"/>
                </a:cxn>
                <a:cxn ang="0">
                  <a:pos x="495" y="2211"/>
                </a:cxn>
                <a:cxn ang="0">
                  <a:pos x="476" y="2231"/>
                </a:cxn>
                <a:cxn ang="0">
                  <a:pos x="448" y="2211"/>
                </a:cxn>
                <a:cxn ang="0">
                  <a:pos x="391" y="2161"/>
                </a:cxn>
                <a:cxn ang="0">
                  <a:pos x="305" y="2082"/>
                </a:cxn>
                <a:cxn ang="0">
                  <a:pos x="219" y="1963"/>
                </a:cxn>
                <a:cxn ang="0">
                  <a:pos x="143" y="1814"/>
                </a:cxn>
                <a:cxn ang="0">
                  <a:pos x="67" y="1626"/>
                </a:cxn>
                <a:cxn ang="0">
                  <a:pos x="29" y="1437"/>
                </a:cxn>
                <a:cxn ang="0">
                  <a:pos x="10" y="1269"/>
                </a:cxn>
                <a:cxn ang="0">
                  <a:pos x="0" y="1120"/>
                </a:cxn>
                <a:cxn ang="0">
                  <a:pos x="10" y="912"/>
                </a:cxn>
                <a:cxn ang="0">
                  <a:pos x="48" y="684"/>
                </a:cxn>
                <a:cxn ang="0">
                  <a:pos x="134" y="436"/>
                </a:cxn>
                <a:cxn ang="0">
                  <a:pos x="219" y="277"/>
                </a:cxn>
                <a:cxn ang="0">
                  <a:pos x="305" y="158"/>
                </a:cxn>
                <a:cxn ang="0">
                  <a:pos x="381" y="69"/>
                </a:cxn>
                <a:cxn ang="0">
                  <a:pos x="448" y="19"/>
                </a:cxn>
                <a:cxn ang="0">
                  <a:pos x="476" y="0"/>
                </a:cxn>
              </a:cxnLst>
              <a:rect l="0" t="0" r="r" b="b"/>
              <a:pathLst>
                <a:path w="495" h="2231">
                  <a:moveTo>
                    <a:pt x="476" y="0"/>
                  </a:moveTo>
                  <a:lnTo>
                    <a:pt x="486" y="0"/>
                  </a:lnTo>
                  <a:lnTo>
                    <a:pt x="495" y="9"/>
                  </a:lnTo>
                  <a:lnTo>
                    <a:pt x="495" y="39"/>
                  </a:lnTo>
                  <a:lnTo>
                    <a:pt x="486" y="49"/>
                  </a:lnTo>
                  <a:lnTo>
                    <a:pt x="467" y="59"/>
                  </a:lnTo>
                  <a:lnTo>
                    <a:pt x="333" y="238"/>
                  </a:lnTo>
                  <a:lnTo>
                    <a:pt x="229" y="436"/>
                  </a:lnTo>
                  <a:lnTo>
                    <a:pt x="172" y="654"/>
                  </a:lnTo>
                  <a:lnTo>
                    <a:pt x="134" y="882"/>
                  </a:lnTo>
                  <a:lnTo>
                    <a:pt x="124" y="1110"/>
                  </a:lnTo>
                  <a:lnTo>
                    <a:pt x="134" y="1289"/>
                  </a:lnTo>
                  <a:lnTo>
                    <a:pt x="153" y="1467"/>
                  </a:lnTo>
                  <a:lnTo>
                    <a:pt x="191" y="1646"/>
                  </a:lnTo>
                  <a:lnTo>
                    <a:pt x="248" y="1824"/>
                  </a:lnTo>
                  <a:lnTo>
                    <a:pt x="343" y="2003"/>
                  </a:lnTo>
                  <a:lnTo>
                    <a:pt x="457" y="2151"/>
                  </a:lnTo>
                  <a:lnTo>
                    <a:pt x="495" y="2191"/>
                  </a:lnTo>
                  <a:lnTo>
                    <a:pt x="495" y="2211"/>
                  </a:lnTo>
                  <a:lnTo>
                    <a:pt x="476" y="2231"/>
                  </a:lnTo>
                  <a:lnTo>
                    <a:pt x="448" y="2211"/>
                  </a:lnTo>
                  <a:lnTo>
                    <a:pt x="391" y="2161"/>
                  </a:lnTo>
                  <a:lnTo>
                    <a:pt x="305" y="2082"/>
                  </a:lnTo>
                  <a:lnTo>
                    <a:pt x="219" y="1963"/>
                  </a:lnTo>
                  <a:lnTo>
                    <a:pt x="143" y="1814"/>
                  </a:lnTo>
                  <a:lnTo>
                    <a:pt x="67" y="1626"/>
                  </a:lnTo>
                  <a:lnTo>
                    <a:pt x="29" y="1437"/>
                  </a:lnTo>
                  <a:lnTo>
                    <a:pt x="10" y="1269"/>
                  </a:lnTo>
                  <a:lnTo>
                    <a:pt x="0" y="1120"/>
                  </a:lnTo>
                  <a:lnTo>
                    <a:pt x="10" y="912"/>
                  </a:lnTo>
                  <a:lnTo>
                    <a:pt x="48" y="684"/>
                  </a:lnTo>
                  <a:lnTo>
                    <a:pt x="134" y="436"/>
                  </a:lnTo>
                  <a:lnTo>
                    <a:pt x="219" y="277"/>
                  </a:lnTo>
                  <a:lnTo>
                    <a:pt x="305" y="158"/>
                  </a:lnTo>
                  <a:lnTo>
                    <a:pt x="381" y="69"/>
                  </a:lnTo>
                  <a:lnTo>
                    <a:pt x="448" y="19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73"/>
            <p:cNvSpPr>
              <a:spLocks/>
            </p:cNvSpPr>
            <p:nvPr/>
          </p:nvSpPr>
          <p:spPr bwMode="auto">
            <a:xfrm>
              <a:off x="21570" y="2270"/>
              <a:ext cx="1294" cy="1518"/>
            </a:xfrm>
            <a:custGeom>
              <a:avLst/>
              <a:gdLst/>
              <a:ahLst/>
              <a:cxnLst>
                <a:cxn ang="0">
                  <a:pos x="371" y="0"/>
                </a:cxn>
                <a:cxn ang="0">
                  <a:pos x="476" y="0"/>
                </a:cxn>
                <a:cxn ang="0">
                  <a:pos x="590" y="10"/>
                </a:cxn>
                <a:cxn ang="0">
                  <a:pos x="752" y="10"/>
                </a:cxn>
                <a:cxn ang="0">
                  <a:pos x="838" y="0"/>
                </a:cxn>
                <a:cxn ang="0">
                  <a:pos x="1028" y="0"/>
                </a:cxn>
                <a:cxn ang="0">
                  <a:pos x="1037" y="10"/>
                </a:cxn>
                <a:cxn ang="0">
                  <a:pos x="1037" y="40"/>
                </a:cxn>
                <a:cxn ang="0">
                  <a:pos x="1018" y="60"/>
                </a:cxn>
                <a:cxn ang="0">
                  <a:pos x="866" y="60"/>
                </a:cxn>
                <a:cxn ang="0">
                  <a:pos x="799" y="80"/>
                </a:cxn>
                <a:cxn ang="0">
                  <a:pos x="761" y="99"/>
                </a:cxn>
                <a:cxn ang="0">
                  <a:pos x="742" y="129"/>
                </a:cxn>
                <a:cxn ang="0">
                  <a:pos x="733" y="169"/>
                </a:cxn>
                <a:cxn ang="0">
                  <a:pos x="714" y="189"/>
                </a:cxn>
                <a:cxn ang="0">
                  <a:pos x="428" y="1389"/>
                </a:cxn>
                <a:cxn ang="0">
                  <a:pos x="419" y="1408"/>
                </a:cxn>
                <a:cxn ang="0">
                  <a:pos x="419" y="1448"/>
                </a:cxn>
                <a:cxn ang="0">
                  <a:pos x="428" y="1458"/>
                </a:cxn>
                <a:cxn ang="0">
                  <a:pos x="695" y="1458"/>
                </a:cxn>
                <a:cxn ang="0">
                  <a:pos x="838" y="1448"/>
                </a:cxn>
                <a:cxn ang="0">
                  <a:pos x="952" y="1408"/>
                </a:cxn>
                <a:cxn ang="0">
                  <a:pos x="1037" y="1349"/>
                </a:cxn>
                <a:cxn ang="0">
                  <a:pos x="1104" y="1270"/>
                </a:cxn>
                <a:cxn ang="0">
                  <a:pos x="1161" y="1180"/>
                </a:cxn>
                <a:cxn ang="0">
                  <a:pos x="1237" y="1002"/>
                </a:cxn>
                <a:cxn ang="0">
                  <a:pos x="1256" y="962"/>
                </a:cxn>
                <a:cxn ang="0">
                  <a:pos x="1266" y="952"/>
                </a:cxn>
                <a:cxn ang="0">
                  <a:pos x="1285" y="952"/>
                </a:cxn>
                <a:cxn ang="0">
                  <a:pos x="1294" y="962"/>
                </a:cxn>
                <a:cxn ang="0">
                  <a:pos x="1294" y="982"/>
                </a:cxn>
                <a:cxn ang="0">
                  <a:pos x="1285" y="1002"/>
                </a:cxn>
                <a:cxn ang="0">
                  <a:pos x="1113" y="1478"/>
                </a:cxn>
                <a:cxn ang="0">
                  <a:pos x="1094" y="1518"/>
                </a:cxn>
                <a:cxn ang="0">
                  <a:pos x="19" y="1518"/>
                </a:cxn>
                <a:cxn ang="0">
                  <a:pos x="0" y="1508"/>
                </a:cxn>
                <a:cxn ang="0">
                  <a:pos x="0" y="1478"/>
                </a:cxn>
                <a:cxn ang="0">
                  <a:pos x="10" y="1458"/>
                </a:cxn>
                <a:cxn ang="0">
                  <a:pos x="19" y="1448"/>
                </a:cxn>
                <a:cxn ang="0">
                  <a:pos x="162" y="1448"/>
                </a:cxn>
                <a:cxn ang="0">
                  <a:pos x="219" y="1428"/>
                </a:cxn>
                <a:cxn ang="0">
                  <a:pos x="238" y="1399"/>
                </a:cxn>
                <a:cxn ang="0">
                  <a:pos x="257" y="1339"/>
                </a:cxn>
                <a:cxn ang="0">
                  <a:pos x="542" y="149"/>
                </a:cxn>
                <a:cxn ang="0">
                  <a:pos x="552" y="129"/>
                </a:cxn>
                <a:cxn ang="0">
                  <a:pos x="552" y="90"/>
                </a:cxn>
                <a:cxn ang="0">
                  <a:pos x="542" y="80"/>
                </a:cxn>
                <a:cxn ang="0">
                  <a:pos x="523" y="70"/>
                </a:cxn>
                <a:cxn ang="0">
                  <a:pos x="495" y="70"/>
                </a:cxn>
                <a:cxn ang="0">
                  <a:pos x="466" y="60"/>
                </a:cxn>
                <a:cxn ang="0">
                  <a:pos x="371" y="60"/>
                </a:cxn>
                <a:cxn ang="0">
                  <a:pos x="352" y="50"/>
                </a:cxn>
                <a:cxn ang="0">
                  <a:pos x="352" y="20"/>
                </a:cxn>
                <a:cxn ang="0">
                  <a:pos x="371" y="0"/>
                </a:cxn>
              </a:cxnLst>
              <a:rect l="0" t="0" r="r" b="b"/>
              <a:pathLst>
                <a:path w="1294" h="1518">
                  <a:moveTo>
                    <a:pt x="371" y="0"/>
                  </a:moveTo>
                  <a:lnTo>
                    <a:pt x="476" y="0"/>
                  </a:lnTo>
                  <a:lnTo>
                    <a:pt x="590" y="10"/>
                  </a:lnTo>
                  <a:lnTo>
                    <a:pt x="752" y="10"/>
                  </a:lnTo>
                  <a:lnTo>
                    <a:pt x="838" y="0"/>
                  </a:lnTo>
                  <a:lnTo>
                    <a:pt x="1028" y="0"/>
                  </a:lnTo>
                  <a:lnTo>
                    <a:pt x="1037" y="10"/>
                  </a:lnTo>
                  <a:lnTo>
                    <a:pt x="1037" y="40"/>
                  </a:lnTo>
                  <a:lnTo>
                    <a:pt x="1018" y="60"/>
                  </a:lnTo>
                  <a:lnTo>
                    <a:pt x="866" y="60"/>
                  </a:lnTo>
                  <a:lnTo>
                    <a:pt x="799" y="80"/>
                  </a:lnTo>
                  <a:lnTo>
                    <a:pt x="761" y="99"/>
                  </a:lnTo>
                  <a:lnTo>
                    <a:pt x="742" y="129"/>
                  </a:lnTo>
                  <a:lnTo>
                    <a:pt x="733" y="169"/>
                  </a:lnTo>
                  <a:lnTo>
                    <a:pt x="714" y="189"/>
                  </a:lnTo>
                  <a:lnTo>
                    <a:pt x="428" y="1389"/>
                  </a:lnTo>
                  <a:lnTo>
                    <a:pt x="419" y="1408"/>
                  </a:lnTo>
                  <a:lnTo>
                    <a:pt x="419" y="1448"/>
                  </a:lnTo>
                  <a:lnTo>
                    <a:pt x="428" y="1458"/>
                  </a:lnTo>
                  <a:lnTo>
                    <a:pt x="695" y="1458"/>
                  </a:lnTo>
                  <a:lnTo>
                    <a:pt x="838" y="1448"/>
                  </a:lnTo>
                  <a:lnTo>
                    <a:pt x="952" y="1408"/>
                  </a:lnTo>
                  <a:lnTo>
                    <a:pt x="1037" y="1349"/>
                  </a:lnTo>
                  <a:lnTo>
                    <a:pt x="1104" y="1270"/>
                  </a:lnTo>
                  <a:lnTo>
                    <a:pt x="1161" y="1180"/>
                  </a:lnTo>
                  <a:lnTo>
                    <a:pt x="1237" y="1002"/>
                  </a:lnTo>
                  <a:lnTo>
                    <a:pt x="1256" y="962"/>
                  </a:lnTo>
                  <a:lnTo>
                    <a:pt x="1266" y="952"/>
                  </a:lnTo>
                  <a:lnTo>
                    <a:pt x="1285" y="952"/>
                  </a:lnTo>
                  <a:lnTo>
                    <a:pt x="1294" y="962"/>
                  </a:lnTo>
                  <a:lnTo>
                    <a:pt x="1294" y="982"/>
                  </a:lnTo>
                  <a:lnTo>
                    <a:pt x="1285" y="1002"/>
                  </a:lnTo>
                  <a:lnTo>
                    <a:pt x="1113" y="1478"/>
                  </a:lnTo>
                  <a:lnTo>
                    <a:pt x="1094" y="1518"/>
                  </a:lnTo>
                  <a:lnTo>
                    <a:pt x="19" y="1518"/>
                  </a:lnTo>
                  <a:lnTo>
                    <a:pt x="0" y="1508"/>
                  </a:lnTo>
                  <a:lnTo>
                    <a:pt x="0" y="1478"/>
                  </a:lnTo>
                  <a:lnTo>
                    <a:pt x="10" y="1458"/>
                  </a:lnTo>
                  <a:lnTo>
                    <a:pt x="19" y="1448"/>
                  </a:lnTo>
                  <a:lnTo>
                    <a:pt x="162" y="1448"/>
                  </a:lnTo>
                  <a:lnTo>
                    <a:pt x="219" y="1428"/>
                  </a:lnTo>
                  <a:lnTo>
                    <a:pt x="238" y="1399"/>
                  </a:lnTo>
                  <a:lnTo>
                    <a:pt x="257" y="1339"/>
                  </a:lnTo>
                  <a:lnTo>
                    <a:pt x="542" y="149"/>
                  </a:lnTo>
                  <a:lnTo>
                    <a:pt x="552" y="129"/>
                  </a:lnTo>
                  <a:lnTo>
                    <a:pt x="552" y="90"/>
                  </a:lnTo>
                  <a:lnTo>
                    <a:pt x="542" y="80"/>
                  </a:lnTo>
                  <a:lnTo>
                    <a:pt x="523" y="70"/>
                  </a:lnTo>
                  <a:lnTo>
                    <a:pt x="495" y="70"/>
                  </a:lnTo>
                  <a:lnTo>
                    <a:pt x="466" y="60"/>
                  </a:lnTo>
                  <a:lnTo>
                    <a:pt x="371" y="60"/>
                  </a:lnTo>
                  <a:lnTo>
                    <a:pt x="352" y="50"/>
                  </a:lnTo>
                  <a:lnTo>
                    <a:pt x="352" y="20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74"/>
            <p:cNvSpPr>
              <a:spLocks/>
            </p:cNvSpPr>
            <p:nvPr/>
          </p:nvSpPr>
          <p:spPr bwMode="auto">
            <a:xfrm>
              <a:off x="23159" y="3550"/>
              <a:ext cx="257" cy="664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15" y="0"/>
                </a:cxn>
                <a:cxn ang="0">
                  <a:pos x="172" y="9"/>
                </a:cxn>
                <a:cxn ang="0">
                  <a:pos x="210" y="59"/>
                </a:cxn>
                <a:cxn ang="0">
                  <a:pos x="238" y="128"/>
                </a:cxn>
                <a:cxn ang="0">
                  <a:pos x="248" y="228"/>
                </a:cxn>
                <a:cxn ang="0">
                  <a:pos x="257" y="228"/>
                </a:cxn>
                <a:cxn ang="0">
                  <a:pos x="248" y="357"/>
                </a:cxn>
                <a:cxn ang="0">
                  <a:pos x="210" y="456"/>
                </a:cxn>
                <a:cxn ang="0">
                  <a:pos x="162" y="545"/>
                </a:cxn>
                <a:cxn ang="0">
                  <a:pos x="115" y="614"/>
                </a:cxn>
                <a:cxn ang="0">
                  <a:pos x="76" y="654"/>
                </a:cxn>
                <a:cxn ang="0">
                  <a:pos x="57" y="664"/>
                </a:cxn>
                <a:cxn ang="0">
                  <a:pos x="38" y="644"/>
                </a:cxn>
                <a:cxn ang="0">
                  <a:pos x="38" y="624"/>
                </a:cxn>
                <a:cxn ang="0">
                  <a:pos x="57" y="604"/>
                </a:cxn>
                <a:cxn ang="0">
                  <a:pos x="105" y="535"/>
                </a:cxn>
                <a:cxn ang="0">
                  <a:pos x="153" y="446"/>
                </a:cxn>
                <a:cxn ang="0">
                  <a:pos x="191" y="347"/>
                </a:cxn>
                <a:cxn ang="0">
                  <a:pos x="200" y="228"/>
                </a:cxn>
                <a:cxn ang="0">
                  <a:pos x="200" y="198"/>
                </a:cxn>
                <a:cxn ang="0">
                  <a:pos x="191" y="208"/>
                </a:cxn>
                <a:cxn ang="0">
                  <a:pos x="162" y="228"/>
                </a:cxn>
                <a:cxn ang="0">
                  <a:pos x="134" y="238"/>
                </a:cxn>
                <a:cxn ang="0">
                  <a:pos x="76" y="238"/>
                </a:cxn>
                <a:cxn ang="0">
                  <a:pos x="48" y="218"/>
                </a:cxn>
                <a:cxn ang="0">
                  <a:pos x="10" y="178"/>
                </a:cxn>
                <a:cxn ang="0">
                  <a:pos x="0" y="148"/>
                </a:cxn>
                <a:cxn ang="0">
                  <a:pos x="0" y="89"/>
                </a:cxn>
                <a:cxn ang="0">
                  <a:pos x="10" y="59"/>
                </a:cxn>
                <a:cxn ang="0">
                  <a:pos x="48" y="19"/>
                </a:cxn>
                <a:cxn ang="0">
                  <a:pos x="76" y="0"/>
                </a:cxn>
              </a:cxnLst>
              <a:rect l="0" t="0" r="r" b="b"/>
              <a:pathLst>
                <a:path w="257" h="664">
                  <a:moveTo>
                    <a:pt x="76" y="0"/>
                  </a:moveTo>
                  <a:lnTo>
                    <a:pt x="115" y="0"/>
                  </a:lnTo>
                  <a:lnTo>
                    <a:pt x="172" y="9"/>
                  </a:lnTo>
                  <a:lnTo>
                    <a:pt x="210" y="59"/>
                  </a:lnTo>
                  <a:lnTo>
                    <a:pt x="238" y="128"/>
                  </a:lnTo>
                  <a:lnTo>
                    <a:pt x="248" y="228"/>
                  </a:lnTo>
                  <a:lnTo>
                    <a:pt x="257" y="228"/>
                  </a:lnTo>
                  <a:lnTo>
                    <a:pt x="248" y="357"/>
                  </a:lnTo>
                  <a:lnTo>
                    <a:pt x="210" y="456"/>
                  </a:lnTo>
                  <a:lnTo>
                    <a:pt x="162" y="545"/>
                  </a:lnTo>
                  <a:lnTo>
                    <a:pt x="115" y="614"/>
                  </a:lnTo>
                  <a:lnTo>
                    <a:pt x="76" y="654"/>
                  </a:lnTo>
                  <a:lnTo>
                    <a:pt x="57" y="664"/>
                  </a:lnTo>
                  <a:lnTo>
                    <a:pt x="38" y="644"/>
                  </a:lnTo>
                  <a:lnTo>
                    <a:pt x="38" y="624"/>
                  </a:lnTo>
                  <a:lnTo>
                    <a:pt x="57" y="604"/>
                  </a:lnTo>
                  <a:lnTo>
                    <a:pt x="105" y="535"/>
                  </a:lnTo>
                  <a:lnTo>
                    <a:pt x="153" y="446"/>
                  </a:lnTo>
                  <a:lnTo>
                    <a:pt x="191" y="347"/>
                  </a:lnTo>
                  <a:lnTo>
                    <a:pt x="200" y="228"/>
                  </a:lnTo>
                  <a:lnTo>
                    <a:pt x="200" y="198"/>
                  </a:lnTo>
                  <a:lnTo>
                    <a:pt x="191" y="208"/>
                  </a:lnTo>
                  <a:lnTo>
                    <a:pt x="162" y="228"/>
                  </a:lnTo>
                  <a:lnTo>
                    <a:pt x="134" y="238"/>
                  </a:lnTo>
                  <a:lnTo>
                    <a:pt x="76" y="238"/>
                  </a:lnTo>
                  <a:lnTo>
                    <a:pt x="48" y="218"/>
                  </a:lnTo>
                  <a:lnTo>
                    <a:pt x="10" y="178"/>
                  </a:lnTo>
                  <a:lnTo>
                    <a:pt x="0" y="148"/>
                  </a:lnTo>
                  <a:lnTo>
                    <a:pt x="0" y="89"/>
                  </a:lnTo>
                  <a:lnTo>
                    <a:pt x="10" y="59"/>
                  </a:lnTo>
                  <a:lnTo>
                    <a:pt x="48" y="19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5"/>
            <p:cNvSpPr>
              <a:spLocks/>
            </p:cNvSpPr>
            <p:nvPr/>
          </p:nvSpPr>
          <p:spPr bwMode="auto">
            <a:xfrm>
              <a:off x="23959" y="2786"/>
              <a:ext cx="1132" cy="1478"/>
            </a:xfrm>
            <a:custGeom>
              <a:avLst/>
              <a:gdLst/>
              <a:ahLst/>
              <a:cxnLst>
                <a:cxn ang="0">
                  <a:pos x="418" y="0"/>
                </a:cxn>
                <a:cxn ang="0">
                  <a:pos x="523" y="20"/>
                </a:cxn>
                <a:cxn ang="0">
                  <a:pos x="599" y="69"/>
                </a:cxn>
                <a:cxn ang="0">
                  <a:pos x="656" y="149"/>
                </a:cxn>
                <a:cxn ang="0">
                  <a:pos x="704" y="248"/>
                </a:cxn>
                <a:cxn ang="0">
                  <a:pos x="752" y="397"/>
                </a:cxn>
                <a:cxn ang="0">
                  <a:pos x="780" y="535"/>
                </a:cxn>
                <a:cxn ang="0">
                  <a:pos x="790" y="635"/>
                </a:cxn>
                <a:cxn ang="0">
                  <a:pos x="790" y="704"/>
                </a:cxn>
                <a:cxn ang="0">
                  <a:pos x="923" y="377"/>
                </a:cxn>
                <a:cxn ang="0">
                  <a:pos x="1075" y="50"/>
                </a:cxn>
                <a:cxn ang="0">
                  <a:pos x="1094" y="40"/>
                </a:cxn>
                <a:cxn ang="0">
                  <a:pos x="1123" y="40"/>
                </a:cxn>
                <a:cxn ang="0">
                  <a:pos x="1132" y="50"/>
                </a:cxn>
                <a:cxn ang="0">
                  <a:pos x="1132" y="69"/>
                </a:cxn>
                <a:cxn ang="0">
                  <a:pos x="1018" y="307"/>
                </a:cxn>
                <a:cxn ang="0">
                  <a:pos x="942" y="496"/>
                </a:cxn>
                <a:cxn ang="0">
                  <a:pos x="866" y="694"/>
                </a:cxn>
                <a:cxn ang="0">
                  <a:pos x="799" y="873"/>
                </a:cxn>
                <a:cxn ang="0">
                  <a:pos x="790" y="922"/>
                </a:cxn>
                <a:cxn ang="0">
                  <a:pos x="780" y="962"/>
                </a:cxn>
                <a:cxn ang="0">
                  <a:pos x="771" y="1051"/>
                </a:cxn>
                <a:cxn ang="0">
                  <a:pos x="742" y="1180"/>
                </a:cxn>
                <a:cxn ang="0">
                  <a:pos x="704" y="1349"/>
                </a:cxn>
                <a:cxn ang="0">
                  <a:pos x="685" y="1428"/>
                </a:cxn>
                <a:cxn ang="0">
                  <a:pos x="666" y="1458"/>
                </a:cxn>
                <a:cxn ang="0">
                  <a:pos x="656" y="1468"/>
                </a:cxn>
                <a:cxn ang="0">
                  <a:pos x="637" y="1478"/>
                </a:cxn>
                <a:cxn ang="0">
                  <a:pos x="628" y="1478"/>
                </a:cxn>
                <a:cxn ang="0">
                  <a:pos x="618" y="1468"/>
                </a:cxn>
                <a:cxn ang="0">
                  <a:pos x="609" y="1448"/>
                </a:cxn>
                <a:cxn ang="0">
                  <a:pos x="609" y="1438"/>
                </a:cxn>
                <a:cxn ang="0">
                  <a:pos x="618" y="1378"/>
                </a:cxn>
                <a:cxn ang="0">
                  <a:pos x="637" y="1289"/>
                </a:cxn>
                <a:cxn ang="0">
                  <a:pos x="723" y="962"/>
                </a:cxn>
                <a:cxn ang="0">
                  <a:pos x="742" y="922"/>
                </a:cxn>
                <a:cxn ang="0">
                  <a:pos x="752" y="853"/>
                </a:cxn>
                <a:cxn ang="0">
                  <a:pos x="752" y="664"/>
                </a:cxn>
                <a:cxn ang="0">
                  <a:pos x="742" y="575"/>
                </a:cxn>
                <a:cxn ang="0">
                  <a:pos x="723" y="486"/>
                </a:cxn>
                <a:cxn ang="0">
                  <a:pos x="694" y="397"/>
                </a:cxn>
                <a:cxn ang="0">
                  <a:pos x="656" y="307"/>
                </a:cxn>
                <a:cxn ang="0">
                  <a:pos x="590" y="238"/>
                </a:cxn>
                <a:cxn ang="0">
                  <a:pos x="504" y="198"/>
                </a:cxn>
                <a:cxn ang="0">
                  <a:pos x="399" y="178"/>
                </a:cxn>
                <a:cxn ang="0">
                  <a:pos x="371" y="178"/>
                </a:cxn>
                <a:cxn ang="0">
                  <a:pos x="314" y="188"/>
                </a:cxn>
                <a:cxn ang="0">
                  <a:pos x="247" y="208"/>
                </a:cxn>
                <a:cxn ang="0">
                  <a:pos x="181" y="258"/>
                </a:cxn>
                <a:cxn ang="0">
                  <a:pos x="114" y="327"/>
                </a:cxn>
                <a:cxn ang="0">
                  <a:pos x="57" y="436"/>
                </a:cxn>
                <a:cxn ang="0">
                  <a:pos x="57" y="416"/>
                </a:cxn>
                <a:cxn ang="0">
                  <a:pos x="47" y="426"/>
                </a:cxn>
                <a:cxn ang="0">
                  <a:pos x="9" y="426"/>
                </a:cxn>
                <a:cxn ang="0">
                  <a:pos x="0" y="416"/>
                </a:cxn>
                <a:cxn ang="0">
                  <a:pos x="0" y="407"/>
                </a:cxn>
                <a:cxn ang="0">
                  <a:pos x="9" y="357"/>
                </a:cxn>
                <a:cxn ang="0">
                  <a:pos x="47" y="268"/>
                </a:cxn>
                <a:cxn ang="0">
                  <a:pos x="114" y="178"/>
                </a:cxn>
                <a:cxn ang="0">
                  <a:pos x="190" y="89"/>
                </a:cxn>
                <a:cxn ang="0">
                  <a:pos x="295" y="30"/>
                </a:cxn>
                <a:cxn ang="0">
                  <a:pos x="418" y="0"/>
                </a:cxn>
              </a:cxnLst>
              <a:rect l="0" t="0" r="r" b="b"/>
              <a:pathLst>
                <a:path w="1132" h="1478">
                  <a:moveTo>
                    <a:pt x="418" y="0"/>
                  </a:moveTo>
                  <a:lnTo>
                    <a:pt x="523" y="20"/>
                  </a:lnTo>
                  <a:lnTo>
                    <a:pt x="599" y="69"/>
                  </a:lnTo>
                  <a:lnTo>
                    <a:pt x="656" y="149"/>
                  </a:lnTo>
                  <a:lnTo>
                    <a:pt x="704" y="248"/>
                  </a:lnTo>
                  <a:lnTo>
                    <a:pt x="752" y="397"/>
                  </a:lnTo>
                  <a:lnTo>
                    <a:pt x="780" y="535"/>
                  </a:lnTo>
                  <a:lnTo>
                    <a:pt x="790" y="635"/>
                  </a:lnTo>
                  <a:lnTo>
                    <a:pt x="790" y="704"/>
                  </a:lnTo>
                  <a:lnTo>
                    <a:pt x="923" y="377"/>
                  </a:lnTo>
                  <a:lnTo>
                    <a:pt x="1075" y="50"/>
                  </a:lnTo>
                  <a:lnTo>
                    <a:pt x="1094" y="40"/>
                  </a:lnTo>
                  <a:lnTo>
                    <a:pt x="1123" y="40"/>
                  </a:lnTo>
                  <a:lnTo>
                    <a:pt x="1132" y="50"/>
                  </a:lnTo>
                  <a:lnTo>
                    <a:pt x="1132" y="69"/>
                  </a:lnTo>
                  <a:lnTo>
                    <a:pt x="1018" y="307"/>
                  </a:lnTo>
                  <a:lnTo>
                    <a:pt x="942" y="496"/>
                  </a:lnTo>
                  <a:lnTo>
                    <a:pt x="866" y="694"/>
                  </a:lnTo>
                  <a:lnTo>
                    <a:pt x="799" y="873"/>
                  </a:lnTo>
                  <a:lnTo>
                    <a:pt x="790" y="922"/>
                  </a:lnTo>
                  <a:lnTo>
                    <a:pt x="780" y="962"/>
                  </a:lnTo>
                  <a:lnTo>
                    <a:pt x="771" y="1051"/>
                  </a:lnTo>
                  <a:lnTo>
                    <a:pt x="742" y="1180"/>
                  </a:lnTo>
                  <a:lnTo>
                    <a:pt x="704" y="1349"/>
                  </a:lnTo>
                  <a:lnTo>
                    <a:pt x="685" y="1428"/>
                  </a:lnTo>
                  <a:lnTo>
                    <a:pt x="666" y="1458"/>
                  </a:lnTo>
                  <a:lnTo>
                    <a:pt x="656" y="1468"/>
                  </a:lnTo>
                  <a:lnTo>
                    <a:pt x="637" y="1478"/>
                  </a:lnTo>
                  <a:lnTo>
                    <a:pt x="628" y="1478"/>
                  </a:lnTo>
                  <a:lnTo>
                    <a:pt x="618" y="1468"/>
                  </a:lnTo>
                  <a:lnTo>
                    <a:pt x="609" y="1448"/>
                  </a:lnTo>
                  <a:lnTo>
                    <a:pt x="609" y="1438"/>
                  </a:lnTo>
                  <a:lnTo>
                    <a:pt x="618" y="1378"/>
                  </a:lnTo>
                  <a:lnTo>
                    <a:pt x="637" y="1289"/>
                  </a:lnTo>
                  <a:lnTo>
                    <a:pt x="723" y="962"/>
                  </a:lnTo>
                  <a:lnTo>
                    <a:pt x="742" y="922"/>
                  </a:lnTo>
                  <a:lnTo>
                    <a:pt x="752" y="853"/>
                  </a:lnTo>
                  <a:lnTo>
                    <a:pt x="752" y="664"/>
                  </a:lnTo>
                  <a:lnTo>
                    <a:pt x="742" y="575"/>
                  </a:lnTo>
                  <a:lnTo>
                    <a:pt x="723" y="486"/>
                  </a:lnTo>
                  <a:lnTo>
                    <a:pt x="694" y="397"/>
                  </a:lnTo>
                  <a:lnTo>
                    <a:pt x="656" y="307"/>
                  </a:lnTo>
                  <a:lnTo>
                    <a:pt x="590" y="238"/>
                  </a:lnTo>
                  <a:lnTo>
                    <a:pt x="504" y="198"/>
                  </a:lnTo>
                  <a:lnTo>
                    <a:pt x="399" y="178"/>
                  </a:lnTo>
                  <a:lnTo>
                    <a:pt x="371" y="178"/>
                  </a:lnTo>
                  <a:lnTo>
                    <a:pt x="314" y="188"/>
                  </a:lnTo>
                  <a:lnTo>
                    <a:pt x="247" y="208"/>
                  </a:lnTo>
                  <a:lnTo>
                    <a:pt x="181" y="258"/>
                  </a:lnTo>
                  <a:lnTo>
                    <a:pt x="114" y="327"/>
                  </a:lnTo>
                  <a:lnTo>
                    <a:pt x="57" y="436"/>
                  </a:lnTo>
                  <a:lnTo>
                    <a:pt x="57" y="416"/>
                  </a:lnTo>
                  <a:lnTo>
                    <a:pt x="47" y="426"/>
                  </a:lnTo>
                  <a:lnTo>
                    <a:pt x="9" y="426"/>
                  </a:lnTo>
                  <a:lnTo>
                    <a:pt x="0" y="416"/>
                  </a:lnTo>
                  <a:lnTo>
                    <a:pt x="0" y="407"/>
                  </a:lnTo>
                  <a:lnTo>
                    <a:pt x="9" y="357"/>
                  </a:lnTo>
                  <a:lnTo>
                    <a:pt x="47" y="268"/>
                  </a:lnTo>
                  <a:lnTo>
                    <a:pt x="114" y="178"/>
                  </a:lnTo>
                  <a:lnTo>
                    <a:pt x="190" y="89"/>
                  </a:lnTo>
                  <a:lnTo>
                    <a:pt x="295" y="30"/>
                  </a:lnTo>
                  <a:lnTo>
                    <a:pt x="4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76"/>
            <p:cNvSpPr>
              <a:spLocks noEditPoints="1"/>
            </p:cNvSpPr>
            <p:nvPr/>
          </p:nvSpPr>
          <p:spPr bwMode="auto">
            <a:xfrm>
              <a:off x="25120" y="3064"/>
              <a:ext cx="457" cy="1051"/>
            </a:xfrm>
            <a:custGeom>
              <a:avLst/>
              <a:gdLst/>
              <a:ahLst/>
              <a:cxnLst>
                <a:cxn ang="0">
                  <a:pos x="257" y="337"/>
                </a:cxn>
                <a:cxn ang="0">
                  <a:pos x="323" y="376"/>
                </a:cxn>
                <a:cxn ang="0">
                  <a:pos x="361" y="426"/>
                </a:cxn>
                <a:cxn ang="0">
                  <a:pos x="352" y="505"/>
                </a:cxn>
                <a:cxn ang="0">
                  <a:pos x="333" y="545"/>
                </a:cxn>
                <a:cxn ang="0">
                  <a:pos x="276" y="714"/>
                </a:cxn>
                <a:cxn ang="0">
                  <a:pos x="228" y="843"/>
                </a:cxn>
                <a:cxn ang="0">
                  <a:pos x="209" y="971"/>
                </a:cxn>
                <a:cxn ang="0">
                  <a:pos x="228" y="1001"/>
                </a:cxn>
                <a:cxn ang="0">
                  <a:pos x="304" y="981"/>
                </a:cxn>
                <a:cxn ang="0">
                  <a:pos x="409" y="813"/>
                </a:cxn>
                <a:cxn ang="0">
                  <a:pos x="447" y="793"/>
                </a:cxn>
                <a:cxn ang="0">
                  <a:pos x="457" y="813"/>
                </a:cxn>
                <a:cxn ang="0">
                  <a:pos x="380" y="971"/>
                </a:cxn>
                <a:cxn ang="0">
                  <a:pos x="238" y="1051"/>
                </a:cxn>
                <a:cxn ang="0">
                  <a:pos x="162" y="1031"/>
                </a:cxn>
                <a:cxn ang="0">
                  <a:pos x="95" y="952"/>
                </a:cxn>
                <a:cxn ang="0">
                  <a:pos x="104" y="852"/>
                </a:cxn>
                <a:cxn ang="0">
                  <a:pos x="209" y="605"/>
                </a:cxn>
                <a:cxn ang="0">
                  <a:pos x="257" y="486"/>
                </a:cxn>
                <a:cxn ang="0">
                  <a:pos x="228" y="386"/>
                </a:cxn>
                <a:cxn ang="0">
                  <a:pos x="171" y="396"/>
                </a:cxn>
                <a:cxn ang="0">
                  <a:pos x="95" y="486"/>
                </a:cxn>
                <a:cxn ang="0">
                  <a:pos x="38" y="595"/>
                </a:cxn>
                <a:cxn ang="0">
                  <a:pos x="0" y="585"/>
                </a:cxn>
                <a:cxn ang="0">
                  <a:pos x="28" y="486"/>
                </a:cxn>
                <a:cxn ang="0">
                  <a:pos x="133" y="357"/>
                </a:cxn>
                <a:cxn ang="0">
                  <a:pos x="352" y="0"/>
                </a:cxn>
                <a:cxn ang="0">
                  <a:pos x="399" y="29"/>
                </a:cxn>
                <a:cxn ang="0">
                  <a:pos x="409" y="69"/>
                </a:cxn>
                <a:cxn ang="0">
                  <a:pos x="371" y="119"/>
                </a:cxn>
                <a:cxn ang="0">
                  <a:pos x="323" y="138"/>
                </a:cxn>
                <a:cxn ang="0">
                  <a:pos x="266" y="99"/>
                </a:cxn>
                <a:cxn ang="0">
                  <a:pos x="276" y="49"/>
                </a:cxn>
                <a:cxn ang="0">
                  <a:pos x="352" y="0"/>
                </a:cxn>
              </a:cxnLst>
              <a:rect l="0" t="0" r="r" b="b"/>
              <a:pathLst>
                <a:path w="457" h="1051">
                  <a:moveTo>
                    <a:pt x="219" y="337"/>
                  </a:moveTo>
                  <a:lnTo>
                    <a:pt x="257" y="337"/>
                  </a:lnTo>
                  <a:lnTo>
                    <a:pt x="295" y="357"/>
                  </a:lnTo>
                  <a:lnTo>
                    <a:pt x="323" y="376"/>
                  </a:lnTo>
                  <a:lnTo>
                    <a:pt x="342" y="406"/>
                  </a:lnTo>
                  <a:lnTo>
                    <a:pt x="361" y="426"/>
                  </a:lnTo>
                  <a:lnTo>
                    <a:pt x="361" y="495"/>
                  </a:lnTo>
                  <a:lnTo>
                    <a:pt x="352" y="505"/>
                  </a:lnTo>
                  <a:lnTo>
                    <a:pt x="352" y="515"/>
                  </a:lnTo>
                  <a:lnTo>
                    <a:pt x="333" y="545"/>
                  </a:lnTo>
                  <a:lnTo>
                    <a:pt x="295" y="664"/>
                  </a:lnTo>
                  <a:lnTo>
                    <a:pt x="276" y="714"/>
                  </a:lnTo>
                  <a:lnTo>
                    <a:pt x="266" y="763"/>
                  </a:lnTo>
                  <a:lnTo>
                    <a:pt x="228" y="843"/>
                  </a:lnTo>
                  <a:lnTo>
                    <a:pt x="209" y="902"/>
                  </a:lnTo>
                  <a:lnTo>
                    <a:pt x="209" y="971"/>
                  </a:lnTo>
                  <a:lnTo>
                    <a:pt x="219" y="991"/>
                  </a:lnTo>
                  <a:lnTo>
                    <a:pt x="228" y="1001"/>
                  </a:lnTo>
                  <a:lnTo>
                    <a:pt x="247" y="1001"/>
                  </a:lnTo>
                  <a:lnTo>
                    <a:pt x="304" y="981"/>
                  </a:lnTo>
                  <a:lnTo>
                    <a:pt x="361" y="922"/>
                  </a:lnTo>
                  <a:lnTo>
                    <a:pt x="409" y="813"/>
                  </a:lnTo>
                  <a:lnTo>
                    <a:pt x="428" y="793"/>
                  </a:lnTo>
                  <a:lnTo>
                    <a:pt x="447" y="793"/>
                  </a:lnTo>
                  <a:lnTo>
                    <a:pt x="457" y="803"/>
                  </a:lnTo>
                  <a:lnTo>
                    <a:pt x="457" y="813"/>
                  </a:lnTo>
                  <a:lnTo>
                    <a:pt x="428" y="902"/>
                  </a:lnTo>
                  <a:lnTo>
                    <a:pt x="380" y="971"/>
                  </a:lnTo>
                  <a:lnTo>
                    <a:pt x="323" y="1031"/>
                  </a:lnTo>
                  <a:lnTo>
                    <a:pt x="238" y="1051"/>
                  </a:lnTo>
                  <a:lnTo>
                    <a:pt x="200" y="1051"/>
                  </a:lnTo>
                  <a:lnTo>
                    <a:pt x="162" y="1031"/>
                  </a:lnTo>
                  <a:lnTo>
                    <a:pt x="133" y="1011"/>
                  </a:lnTo>
                  <a:lnTo>
                    <a:pt x="95" y="952"/>
                  </a:lnTo>
                  <a:lnTo>
                    <a:pt x="95" y="882"/>
                  </a:lnTo>
                  <a:lnTo>
                    <a:pt x="104" y="852"/>
                  </a:lnTo>
                  <a:lnTo>
                    <a:pt x="114" y="852"/>
                  </a:lnTo>
                  <a:lnTo>
                    <a:pt x="209" y="605"/>
                  </a:lnTo>
                  <a:lnTo>
                    <a:pt x="238" y="525"/>
                  </a:lnTo>
                  <a:lnTo>
                    <a:pt x="257" y="486"/>
                  </a:lnTo>
                  <a:lnTo>
                    <a:pt x="257" y="416"/>
                  </a:lnTo>
                  <a:lnTo>
                    <a:pt x="228" y="386"/>
                  </a:lnTo>
                  <a:lnTo>
                    <a:pt x="219" y="386"/>
                  </a:lnTo>
                  <a:lnTo>
                    <a:pt x="171" y="396"/>
                  </a:lnTo>
                  <a:lnTo>
                    <a:pt x="133" y="426"/>
                  </a:lnTo>
                  <a:lnTo>
                    <a:pt x="95" y="486"/>
                  </a:lnTo>
                  <a:lnTo>
                    <a:pt x="57" y="575"/>
                  </a:lnTo>
                  <a:lnTo>
                    <a:pt x="38" y="595"/>
                  </a:lnTo>
                  <a:lnTo>
                    <a:pt x="9" y="595"/>
                  </a:lnTo>
                  <a:lnTo>
                    <a:pt x="0" y="585"/>
                  </a:lnTo>
                  <a:lnTo>
                    <a:pt x="0" y="575"/>
                  </a:lnTo>
                  <a:lnTo>
                    <a:pt x="28" y="486"/>
                  </a:lnTo>
                  <a:lnTo>
                    <a:pt x="76" y="416"/>
                  </a:lnTo>
                  <a:lnTo>
                    <a:pt x="133" y="357"/>
                  </a:lnTo>
                  <a:lnTo>
                    <a:pt x="219" y="337"/>
                  </a:lnTo>
                  <a:close/>
                  <a:moveTo>
                    <a:pt x="352" y="0"/>
                  </a:moveTo>
                  <a:lnTo>
                    <a:pt x="371" y="0"/>
                  </a:lnTo>
                  <a:lnTo>
                    <a:pt x="399" y="29"/>
                  </a:lnTo>
                  <a:lnTo>
                    <a:pt x="409" y="49"/>
                  </a:lnTo>
                  <a:lnTo>
                    <a:pt x="409" y="69"/>
                  </a:lnTo>
                  <a:lnTo>
                    <a:pt x="390" y="99"/>
                  </a:lnTo>
                  <a:lnTo>
                    <a:pt x="371" y="119"/>
                  </a:lnTo>
                  <a:lnTo>
                    <a:pt x="352" y="129"/>
                  </a:lnTo>
                  <a:lnTo>
                    <a:pt x="323" y="138"/>
                  </a:lnTo>
                  <a:lnTo>
                    <a:pt x="295" y="129"/>
                  </a:lnTo>
                  <a:lnTo>
                    <a:pt x="266" y="99"/>
                  </a:lnTo>
                  <a:lnTo>
                    <a:pt x="266" y="79"/>
                  </a:lnTo>
                  <a:lnTo>
                    <a:pt x="276" y="49"/>
                  </a:lnTo>
                  <a:lnTo>
                    <a:pt x="295" y="19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77"/>
            <p:cNvSpPr>
              <a:spLocks noEditPoints="1"/>
            </p:cNvSpPr>
            <p:nvPr/>
          </p:nvSpPr>
          <p:spPr bwMode="auto">
            <a:xfrm>
              <a:off x="25634" y="3064"/>
              <a:ext cx="666" cy="1358"/>
            </a:xfrm>
            <a:custGeom>
              <a:avLst/>
              <a:gdLst/>
              <a:ahLst/>
              <a:cxnLst>
                <a:cxn ang="0">
                  <a:pos x="533" y="357"/>
                </a:cxn>
                <a:cxn ang="0">
                  <a:pos x="609" y="486"/>
                </a:cxn>
                <a:cxn ang="0">
                  <a:pos x="599" y="535"/>
                </a:cxn>
                <a:cxn ang="0">
                  <a:pos x="466" y="1110"/>
                </a:cxn>
                <a:cxn ang="0">
                  <a:pos x="361" y="1279"/>
                </a:cxn>
                <a:cxn ang="0">
                  <a:pos x="219" y="1348"/>
                </a:cxn>
                <a:cxn ang="0">
                  <a:pos x="66" y="1348"/>
                </a:cxn>
                <a:cxn ang="0">
                  <a:pos x="0" y="1259"/>
                </a:cxn>
                <a:cxn ang="0">
                  <a:pos x="47" y="1180"/>
                </a:cxn>
                <a:cxn ang="0">
                  <a:pos x="104" y="1170"/>
                </a:cxn>
                <a:cxn ang="0">
                  <a:pos x="142" y="1229"/>
                </a:cxn>
                <a:cxn ang="0">
                  <a:pos x="133" y="1269"/>
                </a:cxn>
                <a:cxn ang="0">
                  <a:pos x="123" y="1319"/>
                </a:cxn>
                <a:cxn ang="0">
                  <a:pos x="238" y="1289"/>
                </a:cxn>
                <a:cxn ang="0">
                  <a:pos x="342" y="1120"/>
                </a:cxn>
                <a:cxn ang="0">
                  <a:pos x="494" y="505"/>
                </a:cxn>
                <a:cxn ang="0">
                  <a:pos x="475" y="386"/>
                </a:cxn>
                <a:cxn ang="0">
                  <a:pos x="447" y="376"/>
                </a:cxn>
                <a:cxn ang="0">
                  <a:pos x="323" y="426"/>
                </a:cxn>
                <a:cxn ang="0">
                  <a:pos x="238" y="565"/>
                </a:cxn>
                <a:cxn ang="0">
                  <a:pos x="228" y="595"/>
                </a:cxn>
                <a:cxn ang="0">
                  <a:pos x="180" y="585"/>
                </a:cxn>
                <a:cxn ang="0">
                  <a:pos x="190" y="545"/>
                </a:cxn>
                <a:cxn ang="0">
                  <a:pos x="276" y="416"/>
                </a:cxn>
                <a:cxn ang="0">
                  <a:pos x="447" y="337"/>
                </a:cxn>
                <a:cxn ang="0">
                  <a:pos x="637" y="10"/>
                </a:cxn>
                <a:cxn ang="0">
                  <a:pos x="666" y="39"/>
                </a:cxn>
                <a:cxn ang="0">
                  <a:pos x="656" y="79"/>
                </a:cxn>
                <a:cxn ang="0">
                  <a:pos x="628" y="119"/>
                </a:cxn>
                <a:cxn ang="0">
                  <a:pos x="580" y="138"/>
                </a:cxn>
                <a:cxn ang="0">
                  <a:pos x="523" y="99"/>
                </a:cxn>
                <a:cxn ang="0">
                  <a:pos x="533" y="49"/>
                </a:cxn>
                <a:cxn ang="0">
                  <a:pos x="571" y="10"/>
                </a:cxn>
              </a:cxnLst>
              <a:rect l="0" t="0" r="r" b="b"/>
              <a:pathLst>
                <a:path w="666" h="1358">
                  <a:moveTo>
                    <a:pt x="447" y="337"/>
                  </a:moveTo>
                  <a:lnTo>
                    <a:pt x="533" y="357"/>
                  </a:lnTo>
                  <a:lnTo>
                    <a:pt x="590" y="406"/>
                  </a:lnTo>
                  <a:lnTo>
                    <a:pt x="609" y="486"/>
                  </a:lnTo>
                  <a:lnTo>
                    <a:pt x="609" y="515"/>
                  </a:lnTo>
                  <a:lnTo>
                    <a:pt x="599" y="535"/>
                  </a:lnTo>
                  <a:lnTo>
                    <a:pt x="599" y="545"/>
                  </a:lnTo>
                  <a:lnTo>
                    <a:pt x="466" y="1110"/>
                  </a:lnTo>
                  <a:lnTo>
                    <a:pt x="428" y="1209"/>
                  </a:lnTo>
                  <a:lnTo>
                    <a:pt x="361" y="1279"/>
                  </a:lnTo>
                  <a:lnTo>
                    <a:pt x="285" y="1328"/>
                  </a:lnTo>
                  <a:lnTo>
                    <a:pt x="219" y="1348"/>
                  </a:lnTo>
                  <a:lnTo>
                    <a:pt x="152" y="1358"/>
                  </a:lnTo>
                  <a:lnTo>
                    <a:pt x="66" y="1348"/>
                  </a:lnTo>
                  <a:lnTo>
                    <a:pt x="19" y="1309"/>
                  </a:lnTo>
                  <a:lnTo>
                    <a:pt x="0" y="1259"/>
                  </a:lnTo>
                  <a:lnTo>
                    <a:pt x="9" y="1219"/>
                  </a:lnTo>
                  <a:lnTo>
                    <a:pt x="47" y="1180"/>
                  </a:lnTo>
                  <a:lnTo>
                    <a:pt x="85" y="1170"/>
                  </a:lnTo>
                  <a:lnTo>
                    <a:pt x="104" y="1170"/>
                  </a:lnTo>
                  <a:lnTo>
                    <a:pt x="133" y="1200"/>
                  </a:lnTo>
                  <a:lnTo>
                    <a:pt x="142" y="1229"/>
                  </a:lnTo>
                  <a:lnTo>
                    <a:pt x="142" y="1249"/>
                  </a:lnTo>
                  <a:lnTo>
                    <a:pt x="133" y="1269"/>
                  </a:lnTo>
                  <a:lnTo>
                    <a:pt x="95" y="1309"/>
                  </a:lnTo>
                  <a:lnTo>
                    <a:pt x="123" y="1319"/>
                  </a:lnTo>
                  <a:lnTo>
                    <a:pt x="152" y="1319"/>
                  </a:lnTo>
                  <a:lnTo>
                    <a:pt x="238" y="1289"/>
                  </a:lnTo>
                  <a:lnTo>
                    <a:pt x="304" y="1219"/>
                  </a:lnTo>
                  <a:lnTo>
                    <a:pt x="342" y="1120"/>
                  </a:lnTo>
                  <a:lnTo>
                    <a:pt x="342" y="1110"/>
                  </a:lnTo>
                  <a:lnTo>
                    <a:pt x="494" y="505"/>
                  </a:lnTo>
                  <a:lnTo>
                    <a:pt x="494" y="426"/>
                  </a:lnTo>
                  <a:lnTo>
                    <a:pt x="475" y="386"/>
                  </a:lnTo>
                  <a:lnTo>
                    <a:pt x="466" y="376"/>
                  </a:lnTo>
                  <a:lnTo>
                    <a:pt x="447" y="376"/>
                  </a:lnTo>
                  <a:lnTo>
                    <a:pt x="380" y="396"/>
                  </a:lnTo>
                  <a:lnTo>
                    <a:pt x="323" y="426"/>
                  </a:lnTo>
                  <a:lnTo>
                    <a:pt x="276" y="495"/>
                  </a:lnTo>
                  <a:lnTo>
                    <a:pt x="238" y="565"/>
                  </a:lnTo>
                  <a:lnTo>
                    <a:pt x="228" y="585"/>
                  </a:lnTo>
                  <a:lnTo>
                    <a:pt x="228" y="595"/>
                  </a:lnTo>
                  <a:lnTo>
                    <a:pt x="190" y="595"/>
                  </a:lnTo>
                  <a:lnTo>
                    <a:pt x="180" y="585"/>
                  </a:lnTo>
                  <a:lnTo>
                    <a:pt x="180" y="575"/>
                  </a:lnTo>
                  <a:lnTo>
                    <a:pt x="190" y="545"/>
                  </a:lnTo>
                  <a:lnTo>
                    <a:pt x="228" y="486"/>
                  </a:lnTo>
                  <a:lnTo>
                    <a:pt x="276" y="416"/>
                  </a:lnTo>
                  <a:lnTo>
                    <a:pt x="352" y="357"/>
                  </a:lnTo>
                  <a:lnTo>
                    <a:pt x="447" y="337"/>
                  </a:lnTo>
                  <a:close/>
                  <a:moveTo>
                    <a:pt x="609" y="0"/>
                  </a:moveTo>
                  <a:lnTo>
                    <a:pt x="637" y="10"/>
                  </a:lnTo>
                  <a:lnTo>
                    <a:pt x="656" y="19"/>
                  </a:lnTo>
                  <a:lnTo>
                    <a:pt x="666" y="39"/>
                  </a:lnTo>
                  <a:lnTo>
                    <a:pt x="666" y="49"/>
                  </a:lnTo>
                  <a:lnTo>
                    <a:pt x="656" y="79"/>
                  </a:lnTo>
                  <a:lnTo>
                    <a:pt x="647" y="99"/>
                  </a:lnTo>
                  <a:lnTo>
                    <a:pt x="628" y="119"/>
                  </a:lnTo>
                  <a:lnTo>
                    <a:pt x="599" y="138"/>
                  </a:lnTo>
                  <a:lnTo>
                    <a:pt x="580" y="138"/>
                  </a:lnTo>
                  <a:lnTo>
                    <a:pt x="552" y="129"/>
                  </a:lnTo>
                  <a:lnTo>
                    <a:pt x="523" y="99"/>
                  </a:lnTo>
                  <a:lnTo>
                    <a:pt x="523" y="79"/>
                  </a:lnTo>
                  <a:lnTo>
                    <a:pt x="533" y="49"/>
                  </a:lnTo>
                  <a:lnTo>
                    <a:pt x="552" y="19"/>
                  </a:lnTo>
                  <a:lnTo>
                    <a:pt x="571" y="10"/>
                  </a:lnTo>
                  <a:lnTo>
                    <a:pt x="6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78"/>
            <p:cNvSpPr>
              <a:spLocks/>
            </p:cNvSpPr>
            <p:nvPr/>
          </p:nvSpPr>
          <p:spPr bwMode="auto">
            <a:xfrm>
              <a:off x="26509" y="3054"/>
              <a:ext cx="286" cy="575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219" y="0"/>
                </a:cxn>
                <a:cxn ang="0">
                  <a:pos x="238" y="10"/>
                </a:cxn>
                <a:cxn ang="0">
                  <a:pos x="267" y="20"/>
                </a:cxn>
                <a:cxn ang="0">
                  <a:pos x="276" y="39"/>
                </a:cxn>
                <a:cxn ang="0">
                  <a:pos x="286" y="69"/>
                </a:cxn>
                <a:cxn ang="0">
                  <a:pos x="286" y="99"/>
                </a:cxn>
                <a:cxn ang="0">
                  <a:pos x="67" y="555"/>
                </a:cxn>
                <a:cxn ang="0">
                  <a:pos x="57" y="565"/>
                </a:cxn>
                <a:cxn ang="0">
                  <a:pos x="57" y="575"/>
                </a:cxn>
                <a:cxn ang="0">
                  <a:pos x="29" y="575"/>
                </a:cxn>
                <a:cxn ang="0">
                  <a:pos x="0" y="545"/>
                </a:cxn>
                <a:cxn ang="0">
                  <a:pos x="0" y="525"/>
                </a:cxn>
                <a:cxn ang="0">
                  <a:pos x="162" y="49"/>
                </a:cxn>
                <a:cxn ang="0">
                  <a:pos x="162" y="39"/>
                </a:cxn>
                <a:cxn ang="0">
                  <a:pos x="171" y="29"/>
                </a:cxn>
                <a:cxn ang="0">
                  <a:pos x="181" y="10"/>
                </a:cxn>
                <a:cxn ang="0">
                  <a:pos x="190" y="0"/>
                </a:cxn>
              </a:cxnLst>
              <a:rect l="0" t="0" r="r" b="b"/>
              <a:pathLst>
                <a:path w="286" h="575">
                  <a:moveTo>
                    <a:pt x="190" y="0"/>
                  </a:moveTo>
                  <a:lnTo>
                    <a:pt x="219" y="0"/>
                  </a:lnTo>
                  <a:lnTo>
                    <a:pt x="238" y="10"/>
                  </a:lnTo>
                  <a:lnTo>
                    <a:pt x="267" y="20"/>
                  </a:lnTo>
                  <a:lnTo>
                    <a:pt x="276" y="39"/>
                  </a:lnTo>
                  <a:lnTo>
                    <a:pt x="286" y="69"/>
                  </a:lnTo>
                  <a:lnTo>
                    <a:pt x="286" y="99"/>
                  </a:lnTo>
                  <a:lnTo>
                    <a:pt x="67" y="555"/>
                  </a:lnTo>
                  <a:lnTo>
                    <a:pt x="57" y="565"/>
                  </a:lnTo>
                  <a:lnTo>
                    <a:pt x="57" y="575"/>
                  </a:lnTo>
                  <a:lnTo>
                    <a:pt x="29" y="575"/>
                  </a:lnTo>
                  <a:lnTo>
                    <a:pt x="0" y="545"/>
                  </a:lnTo>
                  <a:lnTo>
                    <a:pt x="0" y="525"/>
                  </a:lnTo>
                  <a:lnTo>
                    <a:pt x="162" y="49"/>
                  </a:lnTo>
                  <a:lnTo>
                    <a:pt x="162" y="39"/>
                  </a:lnTo>
                  <a:lnTo>
                    <a:pt x="171" y="29"/>
                  </a:lnTo>
                  <a:lnTo>
                    <a:pt x="181" y="10"/>
                  </a:lnTo>
                  <a:lnTo>
                    <a:pt x="1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79"/>
            <p:cNvSpPr>
              <a:spLocks noEditPoints="1"/>
            </p:cNvSpPr>
            <p:nvPr/>
          </p:nvSpPr>
          <p:spPr bwMode="auto">
            <a:xfrm>
              <a:off x="27251" y="2112"/>
              <a:ext cx="495" cy="2221"/>
            </a:xfrm>
            <a:custGeom>
              <a:avLst/>
              <a:gdLst/>
              <a:ahLst/>
              <a:cxnLst>
                <a:cxn ang="0">
                  <a:pos x="495" y="1100"/>
                </a:cxn>
                <a:cxn ang="0">
                  <a:pos x="495" y="1110"/>
                </a:cxn>
                <a:cxn ang="0">
                  <a:pos x="495" y="1100"/>
                </a:cxn>
                <a:cxn ang="0">
                  <a:pos x="19" y="0"/>
                </a:cxn>
                <a:cxn ang="0">
                  <a:pos x="48" y="19"/>
                </a:cxn>
                <a:cxn ang="0">
                  <a:pos x="105" y="69"/>
                </a:cxn>
                <a:cxn ang="0">
                  <a:pos x="191" y="148"/>
                </a:cxn>
                <a:cxn ang="0">
                  <a:pos x="276" y="267"/>
                </a:cxn>
                <a:cxn ang="0">
                  <a:pos x="353" y="416"/>
                </a:cxn>
                <a:cxn ang="0">
                  <a:pos x="448" y="674"/>
                </a:cxn>
                <a:cxn ang="0">
                  <a:pos x="486" y="912"/>
                </a:cxn>
                <a:cxn ang="0">
                  <a:pos x="495" y="1110"/>
                </a:cxn>
                <a:cxn ang="0">
                  <a:pos x="486" y="1309"/>
                </a:cxn>
                <a:cxn ang="0">
                  <a:pos x="448" y="1537"/>
                </a:cxn>
                <a:cxn ang="0">
                  <a:pos x="362" y="1785"/>
                </a:cxn>
                <a:cxn ang="0">
                  <a:pos x="276" y="1943"/>
                </a:cxn>
                <a:cxn ang="0">
                  <a:pos x="191" y="2062"/>
                </a:cxn>
                <a:cxn ang="0">
                  <a:pos x="115" y="2152"/>
                </a:cxn>
                <a:cxn ang="0">
                  <a:pos x="48" y="2201"/>
                </a:cxn>
                <a:cxn ang="0">
                  <a:pos x="19" y="2221"/>
                </a:cxn>
                <a:cxn ang="0">
                  <a:pos x="0" y="2201"/>
                </a:cxn>
                <a:cxn ang="0">
                  <a:pos x="0" y="2181"/>
                </a:cxn>
                <a:cxn ang="0">
                  <a:pos x="10" y="2171"/>
                </a:cxn>
                <a:cxn ang="0">
                  <a:pos x="29" y="2161"/>
                </a:cxn>
                <a:cxn ang="0">
                  <a:pos x="162" y="1983"/>
                </a:cxn>
                <a:cxn ang="0">
                  <a:pos x="267" y="1785"/>
                </a:cxn>
                <a:cxn ang="0">
                  <a:pos x="324" y="1566"/>
                </a:cxn>
                <a:cxn ang="0">
                  <a:pos x="362" y="1338"/>
                </a:cxn>
                <a:cxn ang="0">
                  <a:pos x="372" y="1110"/>
                </a:cxn>
                <a:cxn ang="0">
                  <a:pos x="353" y="843"/>
                </a:cxn>
                <a:cxn ang="0">
                  <a:pos x="314" y="605"/>
                </a:cxn>
                <a:cxn ang="0">
                  <a:pos x="248" y="396"/>
                </a:cxn>
                <a:cxn ang="0">
                  <a:pos x="153" y="218"/>
                </a:cxn>
                <a:cxn ang="0">
                  <a:pos x="39" y="69"/>
                </a:cxn>
                <a:cxn ang="0">
                  <a:pos x="0" y="29"/>
                </a:cxn>
                <a:cxn ang="0">
                  <a:pos x="0" y="19"/>
                </a:cxn>
                <a:cxn ang="0">
                  <a:pos x="19" y="0"/>
                </a:cxn>
              </a:cxnLst>
              <a:rect l="0" t="0" r="r" b="b"/>
              <a:pathLst>
                <a:path w="495" h="2221">
                  <a:moveTo>
                    <a:pt x="495" y="1100"/>
                  </a:moveTo>
                  <a:lnTo>
                    <a:pt x="495" y="1110"/>
                  </a:lnTo>
                  <a:lnTo>
                    <a:pt x="495" y="1100"/>
                  </a:lnTo>
                  <a:close/>
                  <a:moveTo>
                    <a:pt x="19" y="0"/>
                  </a:moveTo>
                  <a:lnTo>
                    <a:pt x="48" y="19"/>
                  </a:lnTo>
                  <a:lnTo>
                    <a:pt x="105" y="69"/>
                  </a:lnTo>
                  <a:lnTo>
                    <a:pt x="191" y="148"/>
                  </a:lnTo>
                  <a:lnTo>
                    <a:pt x="276" y="267"/>
                  </a:lnTo>
                  <a:lnTo>
                    <a:pt x="353" y="416"/>
                  </a:lnTo>
                  <a:lnTo>
                    <a:pt x="448" y="674"/>
                  </a:lnTo>
                  <a:lnTo>
                    <a:pt x="486" y="912"/>
                  </a:lnTo>
                  <a:lnTo>
                    <a:pt x="495" y="1110"/>
                  </a:lnTo>
                  <a:lnTo>
                    <a:pt x="486" y="1309"/>
                  </a:lnTo>
                  <a:lnTo>
                    <a:pt x="448" y="1537"/>
                  </a:lnTo>
                  <a:lnTo>
                    <a:pt x="362" y="1785"/>
                  </a:lnTo>
                  <a:lnTo>
                    <a:pt x="276" y="1943"/>
                  </a:lnTo>
                  <a:lnTo>
                    <a:pt x="191" y="2062"/>
                  </a:lnTo>
                  <a:lnTo>
                    <a:pt x="115" y="2152"/>
                  </a:lnTo>
                  <a:lnTo>
                    <a:pt x="48" y="2201"/>
                  </a:lnTo>
                  <a:lnTo>
                    <a:pt x="19" y="2221"/>
                  </a:lnTo>
                  <a:lnTo>
                    <a:pt x="0" y="2201"/>
                  </a:lnTo>
                  <a:lnTo>
                    <a:pt x="0" y="2181"/>
                  </a:lnTo>
                  <a:lnTo>
                    <a:pt x="10" y="2171"/>
                  </a:lnTo>
                  <a:lnTo>
                    <a:pt x="29" y="2161"/>
                  </a:lnTo>
                  <a:lnTo>
                    <a:pt x="162" y="1983"/>
                  </a:lnTo>
                  <a:lnTo>
                    <a:pt x="267" y="1785"/>
                  </a:lnTo>
                  <a:lnTo>
                    <a:pt x="324" y="1566"/>
                  </a:lnTo>
                  <a:lnTo>
                    <a:pt x="362" y="1338"/>
                  </a:lnTo>
                  <a:lnTo>
                    <a:pt x="372" y="1110"/>
                  </a:lnTo>
                  <a:lnTo>
                    <a:pt x="353" y="843"/>
                  </a:lnTo>
                  <a:lnTo>
                    <a:pt x="314" y="605"/>
                  </a:lnTo>
                  <a:lnTo>
                    <a:pt x="248" y="396"/>
                  </a:lnTo>
                  <a:lnTo>
                    <a:pt x="153" y="218"/>
                  </a:lnTo>
                  <a:lnTo>
                    <a:pt x="39" y="69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80"/>
            <p:cNvSpPr>
              <a:spLocks/>
            </p:cNvSpPr>
            <p:nvPr/>
          </p:nvSpPr>
          <p:spPr bwMode="auto">
            <a:xfrm>
              <a:off x="28032" y="2250"/>
              <a:ext cx="1475" cy="1825"/>
            </a:xfrm>
            <a:custGeom>
              <a:avLst/>
              <a:gdLst/>
              <a:ahLst/>
              <a:cxnLst>
                <a:cxn ang="0">
                  <a:pos x="1323" y="10"/>
                </a:cxn>
                <a:cxn ang="0">
                  <a:pos x="1427" y="90"/>
                </a:cxn>
                <a:cxn ang="0">
                  <a:pos x="1475" y="258"/>
                </a:cxn>
                <a:cxn ang="0">
                  <a:pos x="1446" y="417"/>
                </a:cxn>
                <a:cxn ang="0">
                  <a:pos x="1351" y="695"/>
                </a:cxn>
                <a:cxn ang="0">
                  <a:pos x="1132" y="1062"/>
                </a:cxn>
                <a:cxn ang="0">
                  <a:pos x="875" y="1369"/>
                </a:cxn>
                <a:cxn ang="0">
                  <a:pos x="666" y="1587"/>
                </a:cxn>
                <a:cxn ang="0">
                  <a:pos x="447" y="1756"/>
                </a:cxn>
                <a:cxn ang="0">
                  <a:pos x="266" y="1825"/>
                </a:cxn>
                <a:cxn ang="0">
                  <a:pos x="95" y="1756"/>
                </a:cxn>
                <a:cxn ang="0">
                  <a:pos x="9" y="1627"/>
                </a:cxn>
                <a:cxn ang="0">
                  <a:pos x="0" y="1538"/>
                </a:cxn>
                <a:cxn ang="0">
                  <a:pos x="28" y="1478"/>
                </a:cxn>
                <a:cxn ang="0">
                  <a:pos x="57" y="1448"/>
                </a:cxn>
                <a:cxn ang="0">
                  <a:pos x="85" y="1458"/>
                </a:cxn>
                <a:cxn ang="0">
                  <a:pos x="124" y="1557"/>
                </a:cxn>
                <a:cxn ang="0">
                  <a:pos x="238" y="1647"/>
                </a:cxn>
                <a:cxn ang="0">
                  <a:pos x="314" y="1657"/>
                </a:cxn>
                <a:cxn ang="0">
                  <a:pos x="447" y="1607"/>
                </a:cxn>
                <a:cxn ang="0">
                  <a:pos x="580" y="1518"/>
                </a:cxn>
                <a:cxn ang="0">
                  <a:pos x="637" y="1468"/>
                </a:cxn>
                <a:cxn ang="0">
                  <a:pos x="647" y="1409"/>
                </a:cxn>
                <a:cxn ang="0">
                  <a:pos x="656" y="1131"/>
                </a:cxn>
                <a:cxn ang="0">
                  <a:pos x="599" y="556"/>
                </a:cxn>
                <a:cxn ang="0">
                  <a:pos x="495" y="288"/>
                </a:cxn>
                <a:cxn ang="0">
                  <a:pos x="323" y="149"/>
                </a:cxn>
                <a:cxn ang="0">
                  <a:pos x="190" y="159"/>
                </a:cxn>
                <a:cxn ang="0">
                  <a:pos x="104" y="199"/>
                </a:cxn>
                <a:cxn ang="0">
                  <a:pos x="76" y="189"/>
                </a:cxn>
                <a:cxn ang="0">
                  <a:pos x="85" y="149"/>
                </a:cxn>
                <a:cxn ang="0">
                  <a:pos x="190" y="60"/>
                </a:cxn>
                <a:cxn ang="0">
                  <a:pos x="352" y="10"/>
                </a:cxn>
                <a:cxn ang="0">
                  <a:pos x="571" y="100"/>
                </a:cxn>
                <a:cxn ang="0">
                  <a:pos x="704" y="308"/>
                </a:cxn>
                <a:cxn ang="0">
                  <a:pos x="780" y="586"/>
                </a:cxn>
                <a:cxn ang="0">
                  <a:pos x="809" y="853"/>
                </a:cxn>
                <a:cxn ang="0">
                  <a:pos x="799" y="1319"/>
                </a:cxn>
                <a:cxn ang="0">
                  <a:pos x="1018" y="1071"/>
                </a:cxn>
                <a:cxn ang="0">
                  <a:pos x="1275" y="675"/>
                </a:cxn>
                <a:cxn ang="0">
                  <a:pos x="1380" y="417"/>
                </a:cxn>
                <a:cxn ang="0">
                  <a:pos x="1380" y="298"/>
                </a:cxn>
                <a:cxn ang="0">
                  <a:pos x="1304" y="199"/>
                </a:cxn>
                <a:cxn ang="0">
                  <a:pos x="1208" y="169"/>
                </a:cxn>
                <a:cxn ang="0">
                  <a:pos x="1189" y="119"/>
                </a:cxn>
                <a:cxn ang="0">
                  <a:pos x="1199" y="70"/>
                </a:cxn>
                <a:cxn ang="0">
                  <a:pos x="1227" y="20"/>
                </a:cxn>
              </a:cxnLst>
              <a:rect l="0" t="0" r="r" b="b"/>
              <a:pathLst>
                <a:path w="1475" h="1825">
                  <a:moveTo>
                    <a:pt x="1266" y="0"/>
                  </a:moveTo>
                  <a:lnTo>
                    <a:pt x="1323" y="10"/>
                  </a:lnTo>
                  <a:lnTo>
                    <a:pt x="1380" y="40"/>
                  </a:lnTo>
                  <a:lnTo>
                    <a:pt x="1427" y="90"/>
                  </a:lnTo>
                  <a:lnTo>
                    <a:pt x="1465" y="159"/>
                  </a:lnTo>
                  <a:lnTo>
                    <a:pt x="1475" y="258"/>
                  </a:lnTo>
                  <a:lnTo>
                    <a:pt x="1465" y="328"/>
                  </a:lnTo>
                  <a:lnTo>
                    <a:pt x="1446" y="417"/>
                  </a:lnTo>
                  <a:lnTo>
                    <a:pt x="1408" y="546"/>
                  </a:lnTo>
                  <a:lnTo>
                    <a:pt x="1351" y="695"/>
                  </a:lnTo>
                  <a:lnTo>
                    <a:pt x="1256" y="863"/>
                  </a:lnTo>
                  <a:lnTo>
                    <a:pt x="1132" y="1062"/>
                  </a:lnTo>
                  <a:lnTo>
                    <a:pt x="971" y="1270"/>
                  </a:lnTo>
                  <a:lnTo>
                    <a:pt x="875" y="1369"/>
                  </a:lnTo>
                  <a:lnTo>
                    <a:pt x="780" y="1478"/>
                  </a:lnTo>
                  <a:lnTo>
                    <a:pt x="666" y="1587"/>
                  </a:lnTo>
                  <a:lnTo>
                    <a:pt x="552" y="1676"/>
                  </a:lnTo>
                  <a:lnTo>
                    <a:pt x="447" y="1756"/>
                  </a:lnTo>
                  <a:lnTo>
                    <a:pt x="342" y="1805"/>
                  </a:lnTo>
                  <a:lnTo>
                    <a:pt x="266" y="1825"/>
                  </a:lnTo>
                  <a:lnTo>
                    <a:pt x="162" y="1805"/>
                  </a:lnTo>
                  <a:lnTo>
                    <a:pt x="95" y="1756"/>
                  </a:lnTo>
                  <a:lnTo>
                    <a:pt x="38" y="1696"/>
                  </a:lnTo>
                  <a:lnTo>
                    <a:pt x="9" y="1627"/>
                  </a:lnTo>
                  <a:lnTo>
                    <a:pt x="0" y="1567"/>
                  </a:lnTo>
                  <a:lnTo>
                    <a:pt x="0" y="1538"/>
                  </a:lnTo>
                  <a:lnTo>
                    <a:pt x="9" y="1508"/>
                  </a:lnTo>
                  <a:lnTo>
                    <a:pt x="28" y="1478"/>
                  </a:lnTo>
                  <a:lnTo>
                    <a:pt x="38" y="1458"/>
                  </a:lnTo>
                  <a:lnTo>
                    <a:pt x="57" y="1448"/>
                  </a:lnTo>
                  <a:lnTo>
                    <a:pt x="66" y="1438"/>
                  </a:lnTo>
                  <a:lnTo>
                    <a:pt x="85" y="1458"/>
                  </a:lnTo>
                  <a:lnTo>
                    <a:pt x="85" y="1468"/>
                  </a:lnTo>
                  <a:lnTo>
                    <a:pt x="124" y="1557"/>
                  </a:lnTo>
                  <a:lnTo>
                    <a:pt x="181" y="1617"/>
                  </a:lnTo>
                  <a:lnTo>
                    <a:pt x="238" y="1647"/>
                  </a:lnTo>
                  <a:lnTo>
                    <a:pt x="285" y="1657"/>
                  </a:lnTo>
                  <a:lnTo>
                    <a:pt x="314" y="1657"/>
                  </a:lnTo>
                  <a:lnTo>
                    <a:pt x="371" y="1647"/>
                  </a:lnTo>
                  <a:lnTo>
                    <a:pt x="447" y="1607"/>
                  </a:lnTo>
                  <a:lnTo>
                    <a:pt x="514" y="1567"/>
                  </a:lnTo>
                  <a:lnTo>
                    <a:pt x="580" y="1518"/>
                  </a:lnTo>
                  <a:lnTo>
                    <a:pt x="618" y="1478"/>
                  </a:lnTo>
                  <a:lnTo>
                    <a:pt x="637" y="1468"/>
                  </a:lnTo>
                  <a:lnTo>
                    <a:pt x="647" y="1468"/>
                  </a:lnTo>
                  <a:lnTo>
                    <a:pt x="647" y="1409"/>
                  </a:lnTo>
                  <a:lnTo>
                    <a:pt x="656" y="1329"/>
                  </a:lnTo>
                  <a:lnTo>
                    <a:pt x="656" y="1131"/>
                  </a:lnTo>
                  <a:lnTo>
                    <a:pt x="647" y="833"/>
                  </a:lnTo>
                  <a:lnTo>
                    <a:pt x="599" y="556"/>
                  </a:lnTo>
                  <a:lnTo>
                    <a:pt x="552" y="407"/>
                  </a:lnTo>
                  <a:lnTo>
                    <a:pt x="495" y="288"/>
                  </a:lnTo>
                  <a:lnTo>
                    <a:pt x="419" y="199"/>
                  </a:lnTo>
                  <a:lnTo>
                    <a:pt x="323" y="149"/>
                  </a:lnTo>
                  <a:lnTo>
                    <a:pt x="219" y="129"/>
                  </a:lnTo>
                  <a:lnTo>
                    <a:pt x="190" y="159"/>
                  </a:lnTo>
                  <a:lnTo>
                    <a:pt x="162" y="179"/>
                  </a:lnTo>
                  <a:lnTo>
                    <a:pt x="104" y="199"/>
                  </a:lnTo>
                  <a:lnTo>
                    <a:pt x="85" y="199"/>
                  </a:lnTo>
                  <a:lnTo>
                    <a:pt x="76" y="189"/>
                  </a:lnTo>
                  <a:lnTo>
                    <a:pt x="76" y="179"/>
                  </a:lnTo>
                  <a:lnTo>
                    <a:pt x="85" y="149"/>
                  </a:lnTo>
                  <a:lnTo>
                    <a:pt x="133" y="110"/>
                  </a:lnTo>
                  <a:lnTo>
                    <a:pt x="190" y="60"/>
                  </a:lnTo>
                  <a:lnTo>
                    <a:pt x="266" y="20"/>
                  </a:lnTo>
                  <a:lnTo>
                    <a:pt x="352" y="10"/>
                  </a:lnTo>
                  <a:lnTo>
                    <a:pt x="476" y="30"/>
                  </a:lnTo>
                  <a:lnTo>
                    <a:pt x="571" y="100"/>
                  </a:lnTo>
                  <a:lnTo>
                    <a:pt x="647" y="189"/>
                  </a:lnTo>
                  <a:lnTo>
                    <a:pt x="704" y="308"/>
                  </a:lnTo>
                  <a:lnTo>
                    <a:pt x="752" y="437"/>
                  </a:lnTo>
                  <a:lnTo>
                    <a:pt x="780" y="586"/>
                  </a:lnTo>
                  <a:lnTo>
                    <a:pt x="799" y="724"/>
                  </a:lnTo>
                  <a:lnTo>
                    <a:pt x="809" y="853"/>
                  </a:lnTo>
                  <a:lnTo>
                    <a:pt x="809" y="1181"/>
                  </a:lnTo>
                  <a:lnTo>
                    <a:pt x="799" y="1319"/>
                  </a:lnTo>
                  <a:lnTo>
                    <a:pt x="818" y="1300"/>
                  </a:lnTo>
                  <a:lnTo>
                    <a:pt x="1018" y="1071"/>
                  </a:lnTo>
                  <a:lnTo>
                    <a:pt x="1170" y="863"/>
                  </a:lnTo>
                  <a:lnTo>
                    <a:pt x="1275" y="675"/>
                  </a:lnTo>
                  <a:lnTo>
                    <a:pt x="1342" y="526"/>
                  </a:lnTo>
                  <a:lnTo>
                    <a:pt x="1380" y="417"/>
                  </a:lnTo>
                  <a:lnTo>
                    <a:pt x="1389" y="357"/>
                  </a:lnTo>
                  <a:lnTo>
                    <a:pt x="1380" y="298"/>
                  </a:lnTo>
                  <a:lnTo>
                    <a:pt x="1351" y="248"/>
                  </a:lnTo>
                  <a:lnTo>
                    <a:pt x="1304" y="199"/>
                  </a:lnTo>
                  <a:lnTo>
                    <a:pt x="1227" y="169"/>
                  </a:lnTo>
                  <a:lnTo>
                    <a:pt x="1208" y="169"/>
                  </a:lnTo>
                  <a:lnTo>
                    <a:pt x="1189" y="149"/>
                  </a:lnTo>
                  <a:lnTo>
                    <a:pt x="1189" y="119"/>
                  </a:lnTo>
                  <a:lnTo>
                    <a:pt x="1199" y="100"/>
                  </a:lnTo>
                  <a:lnTo>
                    <a:pt x="1199" y="70"/>
                  </a:lnTo>
                  <a:lnTo>
                    <a:pt x="1208" y="40"/>
                  </a:lnTo>
                  <a:lnTo>
                    <a:pt x="1227" y="20"/>
                  </a:lnTo>
                  <a:lnTo>
                    <a:pt x="1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81"/>
            <p:cNvSpPr>
              <a:spLocks/>
            </p:cNvSpPr>
            <p:nvPr/>
          </p:nvSpPr>
          <p:spPr bwMode="auto">
            <a:xfrm>
              <a:off x="29421" y="3411"/>
              <a:ext cx="885" cy="1021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419" y="20"/>
                </a:cxn>
                <a:cxn ang="0">
                  <a:pos x="495" y="79"/>
                </a:cxn>
                <a:cxn ang="0">
                  <a:pos x="543" y="158"/>
                </a:cxn>
                <a:cxn ang="0">
                  <a:pos x="581" y="248"/>
                </a:cxn>
                <a:cxn ang="0">
                  <a:pos x="609" y="347"/>
                </a:cxn>
                <a:cxn ang="0">
                  <a:pos x="619" y="426"/>
                </a:cxn>
                <a:cxn ang="0">
                  <a:pos x="628" y="476"/>
                </a:cxn>
                <a:cxn ang="0">
                  <a:pos x="647" y="476"/>
                </a:cxn>
                <a:cxn ang="0">
                  <a:pos x="743" y="238"/>
                </a:cxn>
                <a:cxn ang="0">
                  <a:pos x="847" y="20"/>
                </a:cxn>
                <a:cxn ang="0">
                  <a:pos x="847" y="10"/>
                </a:cxn>
                <a:cxn ang="0">
                  <a:pos x="876" y="10"/>
                </a:cxn>
                <a:cxn ang="0">
                  <a:pos x="885" y="20"/>
                </a:cxn>
                <a:cxn ang="0">
                  <a:pos x="885" y="39"/>
                </a:cxn>
                <a:cxn ang="0">
                  <a:pos x="876" y="39"/>
                </a:cxn>
                <a:cxn ang="0">
                  <a:pos x="876" y="49"/>
                </a:cxn>
                <a:cxn ang="0">
                  <a:pos x="819" y="158"/>
                </a:cxn>
                <a:cxn ang="0">
                  <a:pos x="781" y="248"/>
                </a:cxn>
                <a:cxn ang="0">
                  <a:pos x="723" y="367"/>
                </a:cxn>
                <a:cxn ang="0">
                  <a:pos x="638" y="605"/>
                </a:cxn>
                <a:cxn ang="0">
                  <a:pos x="628" y="654"/>
                </a:cxn>
                <a:cxn ang="0">
                  <a:pos x="609" y="763"/>
                </a:cxn>
                <a:cxn ang="0">
                  <a:pos x="590" y="862"/>
                </a:cxn>
                <a:cxn ang="0">
                  <a:pos x="562" y="981"/>
                </a:cxn>
                <a:cxn ang="0">
                  <a:pos x="552" y="1001"/>
                </a:cxn>
                <a:cxn ang="0">
                  <a:pos x="533" y="1021"/>
                </a:cxn>
                <a:cxn ang="0">
                  <a:pos x="514" y="1021"/>
                </a:cxn>
                <a:cxn ang="0">
                  <a:pos x="505" y="1011"/>
                </a:cxn>
                <a:cxn ang="0">
                  <a:pos x="495" y="991"/>
                </a:cxn>
                <a:cxn ang="0">
                  <a:pos x="495" y="981"/>
                </a:cxn>
                <a:cxn ang="0">
                  <a:pos x="505" y="932"/>
                </a:cxn>
                <a:cxn ang="0">
                  <a:pos x="524" y="843"/>
                </a:cxn>
                <a:cxn ang="0">
                  <a:pos x="543" y="743"/>
                </a:cxn>
                <a:cxn ang="0">
                  <a:pos x="571" y="644"/>
                </a:cxn>
                <a:cxn ang="0">
                  <a:pos x="571" y="634"/>
                </a:cxn>
                <a:cxn ang="0">
                  <a:pos x="581" y="624"/>
                </a:cxn>
                <a:cxn ang="0">
                  <a:pos x="581" y="456"/>
                </a:cxn>
                <a:cxn ang="0">
                  <a:pos x="571" y="377"/>
                </a:cxn>
                <a:cxn ang="0">
                  <a:pos x="552" y="297"/>
                </a:cxn>
                <a:cxn ang="0">
                  <a:pos x="514" y="228"/>
                </a:cxn>
                <a:cxn ang="0">
                  <a:pos x="467" y="168"/>
                </a:cxn>
                <a:cxn ang="0">
                  <a:pos x="400" y="129"/>
                </a:cxn>
                <a:cxn ang="0">
                  <a:pos x="305" y="119"/>
                </a:cxn>
                <a:cxn ang="0">
                  <a:pos x="200" y="139"/>
                </a:cxn>
                <a:cxn ang="0">
                  <a:pos x="114" y="188"/>
                </a:cxn>
                <a:cxn ang="0">
                  <a:pos x="57" y="267"/>
                </a:cxn>
                <a:cxn ang="0">
                  <a:pos x="48" y="287"/>
                </a:cxn>
                <a:cxn ang="0">
                  <a:pos x="48" y="297"/>
                </a:cxn>
                <a:cxn ang="0">
                  <a:pos x="10" y="297"/>
                </a:cxn>
                <a:cxn ang="0">
                  <a:pos x="0" y="287"/>
                </a:cxn>
                <a:cxn ang="0">
                  <a:pos x="0" y="258"/>
                </a:cxn>
                <a:cxn ang="0">
                  <a:pos x="19" y="218"/>
                </a:cxn>
                <a:cxn ang="0">
                  <a:pos x="57" y="148"/>
                </a:cxn>
                <a:cxn ang="0">
                  <a:pos x="114" y="79"/>
                </a:cxn>
                <a:cxn ang="0">
                  <a:pos x="172" y="49"/>
                </a:cxn>
                <a:cxn ang="0">
                  <a:pos x="238" y="10"/>
                </a:cxn>
                <a:cxn ang="0">
                  <a:pos x="324" y="0"/>
                </a:cxn>
              </a:cxnLst>
              <a:rect l="0" t="0" r="r" b="b"/>
              <a:pathLst>
                <a:path w="885" h="1021">
                  <a:moveTo>
                    <a:pt x="324" y="0"/>
                  </a:moveTo>
                  <a:lnTo>
                    <a:pt x="419" y="20"/>
                  </a:lnTo>
                  <a:lnTo>
                    <a:pt x="495" y="79"/>
                  </a:lnTo>
                  <a:lnTo>
                    <a:pt x="543" y="158"/>
                  </a:lnTo>
                  <a:lnTo>
                    <a:pt x="581" y="248"/>
                  </a:lnTo>
                  <a:lnTo>
                    <a:pt x="609" y="347"/>
                  </a:lnTo>
                  <a:lnTo>
                    <a:pt x="619" y="426"/>
                  </a:lnTo>
                  <a:lnTo>
                    <a:pt x="628" y="476"/>
                  </a:lnTo>
                  <a:lnTo>
                    <a:pt x="647" y="476"/>
                  </a:lnTo>
                  <a:lnTo>
                    <a:pt x="743" y="238"/>
                  </a:lnTo>
                  <a:lnTo>
                    <a:pt x="847" y="20"/>
                  </a:lnTo>
                  <a:lnTo>
                    <a:pt x="847" y="10"/>
                  </a:lnTo>
                  <a:lnTo>
                    <a:pt x="876" y="10"/>
                  </a:lnTo>
                  <a:lnTo>
                    <a:pt x="885" y="20"/>
                  </a:lnTo>
                  <a:lnTo>
                    <a:pt x="885" y="39"/>
                  </a:lnTo>
                  <a:lnTo>
                    <a:pt x="876" y="39"/>
                  </a:lnTo>
                  <a:lnTo>
                    <a:pt x="876" y="49"/>
                  </a:lnTo>
                  <a:lnTo>
                    <a:pt x="819" y="158"/>
                  </a:lnTo>
                  <a:lnTo>
                    <a:pt x="781" y="248"/>
                  </a:lnTo>
                  <a:lnTo>
                    <a:pt x="723" y="367"/>
                  </a:lnTo>
                  <a:lnTo>
                    <a:pt x="638" y="605"/>
                  </a:lnTo>
                  <a:lnTo>
                    <a:pt x="628" y="654"/>
                  </a:lnTo>
                  <a:lnTo>
                    <a:pt x="609" y="763"/>
                  </a:lnTo>
                  <a:lnTo>
                    <a:pt x="590" y="862"/>
                  </a:lnTo>
                  <a:lnTo>
                    <a:pt x="562" y="981"/>
                  </a:lnTo>
                  <a:lnTo>
                    <a:pt x="552" y="1001"/>
                  </a:lnTo>
                  <a:lnTo>
                    <a:pt x="533" y="1021"/>
                  </a:lnTo>
                  <a:lnTo>
                    <a:pt x="514" y="1021"/>
                  </a:lnTo>
                  <a:lnTo>
                    <a:pt x="505" y="1011"/>
                  </a:lnTo>
                  <a:lnTo>
                    <a:pt x="495" y="991"/>
                  </a:lnTo>
                  <a:lnTo>
                    <a:pt x="495" y="981"/>
                  </a:lnTo>
                  <a:lnTo>
                    <a:pt x="505" y="932"/>
                  </a:lnTo>
                  <a:lnTo>
                    <a:pt x="524" y="843"/>
                  </a:lnTo>
                  <a:lnTo>
                    <a:pt x="543" y="743"/>
                  </a:lnTo>
                  <a:lnTo>
                    <a:pt x="571" y="644"/>
                  </a:lnTo>
                  <a:lnTo>
                    <a:pt x="571" y="634"/>
                  </a:lnTo>
                  <a:lnTo>
                    <a:pt x="581" y="624"/>
                  </a:lnTo>
                  <a:lnTo>
                    <a:pt x="581" y="456"/>
                  </a:lnTo>
                  <a:lnTo>
                    <a:pt x="571" y="377"/>
                  </a:lnTo>
                  <a:lnTo>
                    <a:pt x="552" y="297"/>
                  </a:lnTo>
                  <a:lnTo>
                    <a:pt x="514" y="228"/>
                  </a:lnTo>
                  <a:lnTo>
                    <a:pt x="467" y="168"/>
                  </a:lnTo>
                  <a:lnTo>
                    <a:pt x="400" y="129"/>
                  </a:lnTo>
                  <a:lnTo>
                    <a:pt x="305" y="119"/>
                  </a:lnTo>
                  <a:lnTo>
                    <a:pt x="200" y="139"/>
                  </a:lnTo>
                  <a:lnTo>
                    <a:pt x="114" y="188"/>
                  </a:lnTo>
                  <a:lnTo>
                    <a:pt x="57" y="267"/>
                  </a:lnTo>
                  <a:lnTo>
                    <a:pt x="48" y="287"/>
                  </a:lnTo>
                  <a:lnTo>
                    <a:pt x="48" y="297"/>
                  </a:lnTo>
                  <a:lnTo>
                    <a:pt x="10" y="297"/>
                  </a:lnTo>
                  <a:lnTo>
                    <a:pt x="0" y="287"/>
                  </a:lnTo>
                  <a:lnTo>
                    <a:pt x="0" y="258"/>
                  </a:lnTo>
                  <a:lnTo>
                    <a:pt x="19" y="218"/>
                  </a:lnTo>
                  <a:lnTo>
                    <a:pt x="57" y="148"/>
                  </a:lnTo>
                  <a:lnTo>
                    <a:pt x="114" y="79"/>
                  </a:lnTo>
                  <a:lnTo>
                    <a:pt x="172" y="49"/>
                  </a:lnTo>
                  <a:lnTo>
                    <a:pt x="238" y="10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82"/>
            <p:cNvSpPr>
              <a:spLocks noEditPoints="1"/>
            </p:cNvSpPr>
            <p:nvPr/>
          </p:nvSpPr>
          <p:spPr bwMode="auto">
            <a:xfrm>
              <a:off x="30373" y="3807"/>
              <a:ext cx="381" cy="744"/>
            </a:xfrm>
            <a:custGeom>
              <a:avLst/>
              <a:gdLst/>
              <a:ahLst/>
              <a:cxnLst>
                <a:cxn ang="0">
                  <a:pos x="209" y="248"/>
                </a:cxn>
                <a:cxn ang="0">
                  <a:pos x="266" y="278"/>
                </a:cxn>
                <a:cxn ang="0">
                  <a:pos x="285" y="367"/>
                </a:cxn>
                <a:cxn ang="0">
                  <a:pos x="266" y="417"/>
                </a:cxn>
                <a:cxn ang="0">
                  <a:pos x="247" y="466"/>
                </a:cxn>
                <a:cxn ang="0">
                  <a:pos x="219" y="536"/>
                </a:cxn>
                <a:cxn ang="0">
                  <a:pos x="209" y="576"/>
                </a:cxn>
                <a:cxn ang="0">
                  <a:pos x="200" y="605"/>
                </a:cxn>
                <a:cxn ang="0">
                  <a:pos x="190" y="665"/>
                </a:cxn>
                <a:cxn ang="0">
                  <a:pos x="200" y="695"/>
                </a:cxn>
                <a:cxn ang="0">
                  <a:pos x="228" y="704"/>
                </a:cxn>
                <a:cxn ang="0">
                  <a:pos x="323" y="625"/>
                </a:cxn>
                <a:cxn ang="0">
                  <a:pos x="342" y="576"/>
                </a:cxn>
                <a:cxn ang="0">
                  <a:pos x="381" y="566"/>
                </a:cxn>
                <a:cxn ang="0">
                  <a:pos x="371" y="576"/>
                </a:cxn>
                <a:cxn ang="0">
                  <a:pos x="333" y="675"/>
                </a:cxn>
                <a:cxn ang="0">
                  <a:pos x="200" y="744"/>
                </a:cxn>
                <a:cxn ang="0">
                  <a:pos x="105" y="704"/>
                </a:cxn>
                <a:cxn ang="0">
                  <a:pos x="86" y="605"/>
                </a:cxn>
                <a:cxn ang="0">
                  <a:pos x="105" y="576"/>
                </a:cxn>
                <a:cxn ang="0">
                  <a:pos x="114" y="536"/>
                </a:cxn>
                <a:cxn ang="0">
                  <a:pos x="152" y="437"/>
                </a:cxn>
                <a:cxn ang="0">
                  <a:pos x="181" y="357"/>
                </a:cxn>
                <a:cxn ang="0">
                  <a:pos x="190" y="298"/>
                </a:cxn>
                <a:cxn ang="0">
                  <a:pos x="162" y="278"/>
                </a:cxn>
                <a:cxn ang="0">
                  <a:pos x="76" y="328"/>
                </a:cxn>
                <a:cxn ang="0">
                  <a:pos x="38" y="417"/>
                </a:cxn>
                <a:cxn ang="0">
                  <a:pos x="9" y="427"/>
                </a:cxn>
                <a:cxn ang="0">
                  <a:pos x="0" y="407"/>
                </a:cxn>
                <a:cxn ang="0">
                  <a:pos x="47" y="308"/>
                </a:cxn>
                <a:cxn ang="0">
                  <a:pos x="171" y="238"/>
                </a:cxn>
                <a:cxn ang="0">
                  <a:pos x="295" y="0"/>
                </a:cxn>
                <a:cxn ang="0">
                  <a:pos x="323" y="30"/>
                </a:cxn>
                <a:cxn ang="0">
                  <a:pos x="304" y="100"/>
                </a:cxn>
                <a:cxn ang="0">
                  <a:pos x="257" y="119"/>
                </a:cxn>
                <a:cxn ang="0">
                  <a:pos x="219" y="109"/>
                </a:cxn>
                <a:cxn ang="0">
                  <a:pos x="209" y="70"/>
                </a:cxn>
                <a:cxn ang="0">
                  <a:pos x="228" y="20"/>
                </a:cxn>
                <a:cxn ang="0">
                  <a:pos x="276" y="0"/>
                </a:cxn>
              </a:cxnLst>
              <a:rect l="0" t="0" r="r" b="b"/>
              <a:pathLst>
                <a:path w="381" h="744">
                  <a:moveTo>
                    <a:pt x="171" y="238"/>
                  </a:moveTo>
                  <a:lnTo>
                    <a:pt x="209" y="248"/>
                  </a:lnTo>
                  <a:lnTo>
                    <a:pt x="238" y="258"/>
                  </a:lnTo>
                  <a:lnTo>
                    <a:pt x="266" y="278"/>
                  </a:lnTo>
                  <a:lnTo>
                    <a:pt x="285" y="338"/>
                  </a:lnTo>
                  <a:lnTo>
                    <a:pt x="285" y="367"/>
                  </a:lnTo>
                  <a:lnTo>
                    <a:pt x="276" y="397"/>
                  </a:lnTo>
                  <a:lnTo>
                    <a:pt x="266" y="417"/>
                  </a:lnTo>
                  <a:lnTo>
                    <a:pt x="257" y="447"/>
                  </a:lnTo>
                  <a:lnTo>
                    <a:pt x="247" y="466"/>
                  </a:lnTo>
                  <a:lnTo>
                    <a:pt x="238" y="496"/>
                  </a:lnTo>
                  <a:lnTo>
                    <a:pt x="219" y="536"/>
                  </a:lnTo>
                  <a:lnTo>
                    <a:pt x="219" y="556"/>
                  </a:lnTo>
                  <a:lnTo>
                    <a:pt x="209" y="576"/>
                  </a:lnTo>
                  <a:lnTo>
                    <a:pt x="209" y="585"/>
                  </a:lnTo>
                  <a:lnTo>
                    <a:pt x="200" y="605"/>
                  </a:lnTo>
                  <a:lnTo>
                    <a:pt x="200" y="635"/>
                  </a:lnTo>
                  <a:lnTo>
                    <a:pt x="190" y="665"/>
                  </a:lnTo>
                  <a:lnTo>
                    <a:pt x="190" y="675"/>
                  </a:lnTo>
                  <a:lnTo>
                    <a:pt x="200" y="695"/>
                  </a:lnTo>
                  <a:lnTo>
                    <a:pt x="209" y="704"/>
                  </a:lnTo>
                  <a:lnTo>
                    <a:pt x="228" y="704"/>
                  </a:lnTo>
                  <a:lnTo>
                    <a:pt x="285" y="685"/>
                  </a:lnTo>
                  <a:lnTo>
                    <a:pt x="323" y="625"/>
                  </a:lnTo>
                  <a:lnTo>
                    <a:pt x="342" y="585"/>
                  </a:lnTo>
                  <a:lnTo>
                    <a:pt x="342" y="576"/>
                  </a:lnTo>
                  <a:lnTo>
                    <a:pt x="352" y="566"/>
                  </a:lnTo>
                  <a:lnTo>
                    <a:pt x="381" y="566"/>
                  </a:lnTo>
                  <a:lnTo>
                    <a:pt x="381" y="576"/>
                  </a:lnTo>
                  <a:lnTo>
                    <a:pt x="371" y="576"/>
                  </a:lnTo>
                  <a:lnTo>
                    <a:pt x="362" y="615"/>
                  </a:lnTo>
                  <a:lnTo>
                    <a:pt x="333" y="675"/>
                  </a:lnTo>
                  <a:lnTo>
                    <a:pt x="276" y="724"/>
                  </a:lnTo>
                  <a:lnTo>
                    <a:pt x="200" y="744"/>
                  </a:lnTo>
                  <a:lnTo>
                    <a:pt x="162" y="744"/>
                  </a:lnTo>
                  <a:lnTo>
                    <a:pt x="105" y="704"/>
                  </a:lnTo>
                  <a:lnTo>
                    <a:pt x="86" y="645"/>
                  </a:lnTo>
                  <a:lnTo>
                    <a:pt x="86" y="605"/>
                  </a:lnTo>
                  <a:lnTo>
                    <a:pt x="95" y="595"/>
                  </a:lnTo>
                  <a:lnTo>
                    <a:pt x="105" y="576"/>
                  </a:lnTo>
                  <a:lnTo>
                    <a:pt x="105" y="546"/>
                  </a:lnTo>
                  <a:lnTo>
                    <a:pt x="114" y="536"/>
                  </a:lnTo>
                  <a:lnTo>
                    <a:pt x="124" y="496"/>
                  </a:lnTo>
                  <a:lnTo>
                    <a:pt x="152" y="437"/>
                  </a:lnTo>
                  <a:lnTo>
                    <a:pt x="171" y="387"/>
                  </a:lnTo>
                  <a:lnTo>
                    <a:pt x="181" y="357"/>
                  </a:lnTo>
                  <a:lnTo>
                    <a:pt x="190" y="338"/>
                  </a:lnTo>
                  <a:lnTo>
                    <a:pt x="190" y="298"/>
                  </a:lnTo>
                  <a:lnTo>
                    <a:pt x="171" y="278"/>
                  </a:lnTo>
                  <a:lnTo>
                    <a:pt x="162" y="278"/>
                  </a:lnTo>
                  <a:lnTo>
                    <a:pt x="105" y="298"/>
                  </a:lnTo>
                  <a:lnTo>
                    <a:pt x="76" y="328"/>
                  </a:lnTo>
                  <a:lnTo>
                    <a:pt x="38" y="407"/>
                  </a:lnTo>
                  <a:lnTo>
                    <a:pt x="38" y="417"/>
                  </a:lnTo>
                  <a:lnTo>
                    <a:pt x="28" y="427"/>
                  </a:lnTo>
                  <a:lnTo>
                    <a:pt x="9" y="427"/>
                  </a:lnTo>
                  <a:lnTo>
                    <a:pt x="0" y="417"/>
                  </a:lnTo>
                  <a:lnTo>
                    <a:pt x="0" y="407"/>
                  </a:lnTo>
                  <a:lnTo>
                    <a:pt x="9" y="367"/>
                  </a:lnTo>
                  <a:lnTo>
                    <a:pt x="47" y="308"/>
                  </a:lnTo>
                  <a:lnTo>
                    <a:pt x="95" y="258"/>
                  </a:lnTo>
                  <a:lnTo>
                    <a:pt x="171" y="238"/>
                  </a:lnTo>
                  <a:close/>
                  <a:moveTo>
                    <a:pt x="276" y="0"/>
                  </a:moveTo>
                  <a:lnTo>
                    <a:pt x="295" y="0"/>
                  </a:lnTo>
                  <a:lnTo>
                    <a:pt x="314" y="10"/>
                  </a:lnTo>
                  <a:lnTo>
                    <a:pt x="323" y="30"/>
                  </a:lnTo>
                  <a:lnTo>
                    <a:pt x="323" y="60"/>
                  </a:lnTo>
                  <a:lnTo>
                    <a:pt x="304" y="100"/>
                  </a:lnTo>
                  <a:lnTo>
                    <a:pt x="285" y="109"/>
                  </a:lnTo>
                  <a:lnTo>
                    <a:pt x="257" y="119"/>
                  </a:lnTo>
                  <a:lnTo>
                    <a:pt x="238" y="119"/>
                  </a:lnTo>
                  <a:lnTo>
                    <a:pt x="219" y="109"/>
                  </a:lnTo>
                  <a:lnTo>
                    <a:pt x="209" y="90"/>
                  </a:lnTo>
                  <a:lnTo>
                    <a:pt x="209" y="70"/>
                  </a:lnTo>
                  <a:lnTo>
                    <a:pt x="219" y="40"/>
                  </a:lnTo>
                  <a:lnTo>
                    <a:pt x="228" y="20"/>
                  </a:lnTo>
                  <a:lnTo>
                    <a:pt x="257" y="10"/>
                  </a:lnTo>
                  <a:lnTo>
                    <a:pt x="2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3"/>
            <p:cNvSpPr>
              <a:spLocks noEditPoints="1"/>
            </p:cNvSpPr>
            <p:nvPr/>
          </p:nvSpPr>
          <p:spPr bwMode="auto">
            <a:xfrm>
              <a:off x="30887" y="3807"/>
              <a:ext cx="504" cy="942"/>
            </a:xfrm>
            <a:custGeom>
              <a:avLst/>
              <a:gdLst/>
              <a:ahLst/>
              <a:cxnLst>
                <a:cxn ang="0">
                  <a:pos x="371" y="228"/>
                </a:cxn>
                <a:cxn ang="0">
                  <a:pos x="428" y="268"/>
                </a:cxn>
                <a:cxn ang="0">
                  <a:pos x="457" y="328"/>
                </a:cxn>
                <a:cxn ang="0">
                  <a:pos x="447" y="357"/>
                </a:cxn>
                <a:cxn ang="0">
                  <a:pos x="352" y="764"/>
                </a:cxn>
                <a:cxn ang="0">
                  <a:pos x="276" y="883"/>
                </a:cxn>
                <a:cxn ang="0">
                  <a:pos x="162" y="933"/>
                </a:cxn>
                <a:cxn ang="0">
                  <a:pos x="76" y="942"/>
                </a:cxn>
                <a:cxn ang="0">
                  <a:pos x="9" y="903"/>
                </a:cxn>
                <a:cxn ang="0">
                  <a:pos x="9" y="843"/>
                </a:cxn>
                <a:cxn ang="0">
                  <a:pos x="38" y="814"/>
                </a:cxn>
                <a:cxn ang="0">
                  <a:pos x="85" y="804"/>
                </a:cxn>
                <a:cxn ang="0">
                  <a:pos x="114" y="833"/>
                </a:cxn>
                <a:cxn ang="0">
                  <a:pos x="95" y="893"/>
                </a:cxn>
                <a:cxn ang="0">
                  <a:pos x="95" y="913"/>
                </a:cxn>
                <a:cxn ang="0">
                  <a:pos x="181" y="893"/>
                </a:cxn>
                <a:cxn ang="0">
                  <a:pos x="266" y="774"/>
                </a:cxn>
                <a:cxn ang="0">
                  <a:pos x="361" y="347"/>
                </a:cxn>
                <a:cxn ang="0">
                  <a:pos x="352" y="288"/>
                </a:cxn>
                <a:cxn ang="0">
                  <a:pos x="333" y="258"/>
                </a:cxn>
                <a:cxn ang="0">
                  <a:pos x="238" y="278"/>
                </a:cxn>
                <a:cxn ang="0">
                  <a:pos x="152" y="387"/>
                </a:cxn>
                <a:cxn ang="0">
                  <a:pos x="143" y="407"/>
                </a:cxn>
                <a:cxn ang="0">
                  <a:pos x="114" y="397"/>
                </a:cxn>
                <a:cxn ang="0">
                  <a:pos x="124" y="357"/>
                </a:cxn>
                <a:cxn ang="0">
                  <a:pos x="200" y="268"/>
                </a:cxn>
                <a:cxn ang="0">
                  <a:pos x="323" y="219"/>
                </a:cxn>
                <a:cxn ang="0">
                  <a:pos x="476" y="0"/>
                </a:cxn>
                <a:cxn ang="0">
                  <a:pos x="504" y="30"/>
                </a:cxn>
                <a:cxn ang="0">
                  <a:pos x="485" y="100"/>
                </a:cxn>
                <a:cxn ang="0">
                  <a:pos x="438" y="119"/>
                </a:cxn>
                <a:cxn ang="0">
                  <a:pos x="399" y="109"/>
                </a:cxn>
                <a:cxn ang="0">
                  <a:pos x="390" y="70"/>
                </a:cxn>
                <a:cxn ang="0">
                  <a:pos x="409" y="20"/>
                </a:cxn>
                <a:cxn ang="0">
                  <a:pos x="457" y="0"/>
                </a:cxn>
              </a:cxnLst>
              <a:rect l="0" t="0" r="r" b="b"/>
              <a:pathLst>
                <a:path w="504" h="942">
                  <a:moveTo>
                    <a:pt x="323" y="219"/>
                  </a:moveTo>
                  <a:lnTo>
                    <a:pt x="371" y="228"/>
                  </a:lnTo>
                  <a:lnTo>
                    <a:pt x="399" y="238"/>
                  </a:lnTo>
                  <a:lnTo>
                    <a:pt x="428" y="268"/>
                  </a:lnTo>
                  <a:lnTo>
                    <a:pt x="447" y="298"/>
                  </a:lnTo>
                  <a:lnTo>
                    <a:pt x="457" y="328"/>
                  </a:lnTo>
                  <a:lnTo>
                    <a:pt x="457" y="347"/>
                  </a:lnTo>
                  <a:lnTo>
                    <a:pt x="447" y="357"/>
                  </a:lnTo>
                  <a:lnTo>
                    <a:pt x="447" y="367"/>
                  </a:lnTo>
                  <a:lnTo>
                    <a:pt x="352" y="764"/>
                  </a:lnTo>
                  <a:lnTo>
                    <a:pt x="323" y="833"/>
                  </a:lnTo>
                  <a:lnTo>
                    <a:pt x="276" y="883"/>
                  </a:lnTo>
                  <a:lnTo>
                    <a:pt x="219" y="923"/>
                  </a:lnTo>
                  <a:lnTo>
                    <a:pt x="162" y="933"/>
                  </a:lnTo>
                  <a:lnTo>
                    <a:pt x="114" y="942"/>
                  </a:lnTo>
                  <a:lnTo>
                    <a:pt x="76" y="942"/>
                  </a:lnTo>
                  <a:lnTo>
                    <a:pt x="19" y="923"/>
                  </a:lnTo>
                  <a:lnTo>
                    <a:pt x="9" y="903"/>
                  </a:lnTo>
                  <a:lnTo>
                    <a:pt x="0" y="873"/>
                  </a:lnTo>
                  <a:lnTo>
                    <a:pt x="9" y="843"/>
                  </a:lnTo>
                  <a:lnTo>
                    <a:pt x="19" y="823"/>
                  </a:lnTo>
                  <a:lnTo>
                    <a:pt x="38" y="814"/>
                  </a:lnTo>
                  <a:lnTo>
                    <a:pt x="66" y="804"/>
                  </a:lnTo>
                  <a:lnTo>
                    <a:pt x="85" y="804"/>
                  </a:lnTo>
                  <a:lnTo>
                    <a:pt x="104" y="814"/>
                  </a:lnTo>
                  <a:lnTo>
                    <a:pt x="114" y="833"/>
                  </a:lnTo>
                  <a:lnTo>
                    <a:pt x="114" y="853"/>
                  </a:lnTo>
                  <a:lnTo>
                    <a:pt x="95" y="893"/>
                  </a:lnTo>
                  <a:lnTo>
                    <a:pt x="76" y="903"/>
                  </a:lnTo>
                  <a:lnTo>
                    <a:pt x="95" y="913"/>
                  </a:lnTo>
                  <a:lnTo>
                    <a:pt x="114" y="913"/>
                  </a:lnTo>
                  <a:lnTo>
                    <a:pt x="181" y="893"/>
                  </a:lnTo>
                  <a:lnTo>
                    <a:pt x="238" y="843"/>
                  </a:lnTo>
                  <a:lnTo>
                    <a:pt x="266" y="774"/>
                  </a:lnTo>
                  <a:lnTo>
                    <a:pt x="266" y="754"/>
                  </a:lnTo>
                  <a:lnTo>
                    <a:pt x="361" y="347"/>
                  </a:lnTo>
                  <a:lnTo>
                    <a:pt x="361" y="308"/>
                  </a:lnTo>
                  <a:lnTo>
                    <a:pt x="352" y="288"/>
                  </a:lnTo>
                  <a:lnTo>
                    <a:pt x="342" y="278"/>
                  </a:lnTo>
                  <a:lnTo>
                    <a:pt x="333" y="258"/>
                  </a:lnTo>
                  <a:lnTo>
                    <a:pt x="276" y="258"/>
                  </a:lnTo>
                  <a:lnTo>
                    <a:pt x="238" y="278"/>
                  </a:lnTo>
                  <a:lnTo>
                    <a:pt x="190" y="318"/>
                  </a:lnTo>
                  <a:lnTo>
                    <a:pt x="152" y="387"/>
                  </a:lnTo>
                  <a:lnTo>
                    <a:pt x="152" y="397"/>
                  </a:lnTo>
                  <a:lnTo>
                    <a:pt x="143" y="407"/>
                  </a:lnTo>
                  <a:lnTo>
                    <a:pt x="124" y="407"/>
                  </a:lnTo>
                  <a:lnTo>
                    <a:pt x="114" y="397"/>
                  </a:lnTo>
                  <a:lnTo>
                    <a:pt x="114" y="387"/>
                  </a:lnTo>
                  <a:lnTo>
                    <a:pt x="124" y="357"/>
                  </a:lnTo>
                  <a:lnTo>
                    <a:pt x="152" y="318"/>
                  </a:lnTo>
                  <a:lnTo>
                    <a:pt x="200" y="268"/>
                  </a:lnTo>
                  <a:lnTo>
                    <a:pt x="257" y="238"/>
                  </a:lnTo>
                  <a:lnTo>
                    <a:pt x="323" y="219"/>
                  </a:lnTo>
                  <a:close/>
                  <a:moveTo>
                    <a:pt x="457" y="0"/>
                  </a:moveTo>
                  <a:lnTo>
                    <a:pt x="476" y="0"/>
                  </a:lnTo>
                  <a:lnTo>
                    <a:pt x="495" y="10"/>
                  </a:lnTo>
                  <a:lnTo>
                    <a:pt x="504" y="30"/>
                  </a:lnTo>
                  <a:lnTo>
                    <a:pt x="504" y="60"/>
                  </a:lnTo>
                  <a:lnTo>
                    <a:pt x="485" y="100"/>
                  </a:lnTo>
                  <a:lnTo>
                    <a:pt x="466" y="109"/>
                  </a:lnTo>
                  <a:lnTo>
                    <a:pt x="438" y="119"/>
                  </a:lnTo>
                  <a:lnTo>
                    <a:pt x="419" y="119"/>
                  </a:lnTo>
                  <a:lnTo>
                    <a:pt x="399" y="109"/>
                  </a:lnTo>
                  <a:lnTo>
                    <a:pt x="390" y="90"/>
                  </a:lnTo>
                  <a:lnTo>
                    <a:pt x="390" y="70"/>
                  </a:lnTo>
                  <a:lnTo>
                    <a:pt x="399" y="50"/>
                  </a:lnTo>
                  <a:lnTo>
                    <a:pt x="409" y="20"/>
                  </a:lnTo>
                  <a:lnTo>
                    <a:pt x="428" y="10"/>
                  </a:lnTo>
                  <a:lnTo>
                    <a:pt x="4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84"/>
            <p:cNvSpPr>
              <a:spLocks/>
            </p:cNvSpPr>
            <p:nvPr/>
          </p:nvSpPr>
          <p:spPr bwMode="auto">
            <a:xfrm>
              <a:off x="31620" y="3589"/>
              <a:ext cx="285" cy="575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218" y="0"/>
                </a:cxn>
                <a:cxn ang="0">
                  <a:pos x="237" y="10"/>
                </a:cxn>
                <a:cxn ang="0">
                  <a:pos x="266" y="20"/>
                </a:cxn>
                <a:cxn ang="0">
                  <a:pos x="276" y="40"/>
                </a:cxn>
                <a:cxn ang="0">
                  <a:pos x="285" y="70"/>
                </a:cxn>
                <a:cxn ang="0">
                  <a:pos x="285" y="99"/>
                </a:cxn>
                <a:cxn ang="0">
                  <a:pos x="66" y="556"/>
                </a:cxn>
                <a:cxn ang="0">
                  <a:pos x="57" y="565"/>
                </a:cxn>
                <a:cxn ang="0">
                  <a:pos x="57" y="575"/>
                </a:cxn>
                <a:cxn ang="0">
                  <a:pos x="28" y="575"/>
                </a:cxn>
                <a:cxn ang="0">
                  <a:pos x="0" y="546"/>
                </a:cxn>
                <a:cxn ang="0">
                  <a:pos x="0" y="526"/>
                </a:cxn>
                <a:cxn ang="0">
                  <a:pos x="161" y="50"/>
                </a:cxn>
                <a:cxn ang="0">
                  <a:pos x="161" y="40"/>
                </a:cxn>
                <a:cxn ang="0">
                  <a:pos x="171" y="30"/>
                </a:cxn>
                <a:cxn ang="0">
                  <a:pos x="180" y="10"/>
                </a:cxn>
                <a:cxn ang="0">
                  <a:pos x="190" y="0"/>
                </a:cxn>
              </a:cxnLst>
              <a:rect l="0" t="0" r="r" b="b"/>
              <a:pathLst>
                <a:path w="285" h="575">
                  <a:moveTo>
                    <a:pt x="190" y="0"/>
                  </a:moveTo>
                  <a:lnTo>
                    <a:pt x="218" y="0"/>
                  </a:lnTo>
                  <a:lnTo>
                    <a:pt x="237" y="10"/>
                  </a:lnTo>
                  <a:lnTo>
                    <a:pt x="266" y="20"/>
                  </a:lnTo>
                  <a:lnTo>
                    <a:pt x="276" y="40"/>
                  </a:lnTo>
                  <a:lnTo>
                    <a:pt x="285" y="70"/>
                  </a:lnTo>
                  <a:lnTo>
                    <a:pt x="285" y="99"/>
                  </a:lnTo>
                  <a:lnTo>
                    <a:pt x="66" y="556"/>
                  </a:lnTo>
                  <a:lnTo>
                    <a:pt x="57" y="565"/>
                  </a:lnTo>
                  <a:lnTo>
                    <a:pt x="57" y="575"/>
                  </a:lnTo>
                  <a:lnTo>
                    <a:pt x="28" y="575"/>
                  </a:lnTo>
                  <a:lnTo>
                    <a:pt x="0" y="546"/>
                  </a:lnTo>
                  <a:lnTo>
                    <a:pt x="0" y="526"/>
                  </a:lnTo>
                  <a:lnTo>
                    <a:pt x="161" y="50"/>
                  </a:lnTo>
                  <a:lnTo>
                    <a:pt x="161" y="40"/>
                  </a:lnTo>
                  <a:lnTo>
                    <a:pt x="171" y="30"/>
                  </a:lnTo>
                  <a:lnTo>
                    <a:pt x="180" y="10"/>
                  </a:lnTo>
                  <a:lnTo>
                    <a:pt x="1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47450" y="6334780"/>
            <a:ext cx="8525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``Hyper-</a:t>
            </a:r>
            <a:r>
              <a:rPr lang="en-US" sz="2800" dirty="0" err="1" smtClean="0">
                <a:solidFill>
                  <a:srgbClr val="00B0F0"/>
                </a:solidFill>
              </a:rPr>
              <a:t>holomorphic</a:t>
            </a:r>
            <a:r>
              <a:rPr lang="en-US" sz="2800" dirty="0" smtClean="0">
                <a:solidFill>
                  <a:srgbClr val="00B0F0"/>
                </a:solidFill>
              </a:rPr>
              <a:t>’’:    F</a:t>
            </a:r>
            <a:r>
              <a:rPr lang="en-US" sz="2800" baseline="30000" dirty="0" smtClean="0">
                <a:solidFill>
                  <a:srgbClr val="00B0F0"/>
                </a:solidFill>
              </a:rPr>
              <a:t>2,0</a:t>
            </a:r>
            <a:r>
              <a:rPr lang="en-US" sz="2800" dirty="0" smtClean="0">
                <a:solidFill>
                  <a:srgbClr val="00B0F0"/>
                </a:solidFill>
              </a:rPr>
              <a:t>=0 in all complex structures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advTm="6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9" grpId="0"/>
      <p:bldP spid="20" grpId="0"/>
      <p:bldP spid="5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Introduction: </a:t>
            </a:r>
            <a:r>
              <a:rPr lang="en-US" sz="2800" dirty="0" err="1" smtClean="0">
                <a:solidFill>
                  <a:srgbClr val="FF0000"/>
                </a:solidFill>
              </a:rPr>
              <a:t>Abelian</a:t>
            </a:r>
            <a:r>
              <a:rPr lang="en-US" sz="2800" dirty="0" smtClean="0">
                <a:solidFill>
                  <a:srgbClr val="FF0000"/>
                </a:solidFill>
              </a:rPr>
              <a:t> &amp; </a:t>
            </a:r>
            <a:r>
              <a:rPr lang="en-US" sz="2800" dirty="0" err="1" smtClean="0">
                <a:solidFill>
                  <a:srgbClr val="FF0000"/>
                </a:solidFill>
              </a:rPr>
              <a:t>Nonabelian</a:t>
            </a:r>
            <a:r>
              <a:rPr lang="en-US" sz="2800" dirty="0" smtClean="0">
                <a:solidFill>
                  <a:srgbClr val="FF0000"/>
                </a:solidFill>
              </a:rPr>
              <a:t> (2,0) Theories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905" y="173918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Extended Topological Field Theory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46715" y="2353660"/>
            <a:ext cx="672087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Characteristic properties of S[</a:t>
            </a:r>
            <a:r>
              <a:rPr lang="en-US" sz="2800" dirty="0" smtClean="0">
                <a:solidFill>
                  <a:srgbClr val="FF0000"/>
                </a:solidFill>
                <a:latin typeface="eufb5" pitchFamily="34" charset="0"/>
              </a:rPr>
              <a:t>g]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310" y="2968140"/>
            <a:ext cx="672087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Theories of class 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715" y="3544215"/>
            <a:ext cx="672087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BPS States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5120" y="4120290"/>
            <a:ext cx="672087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Line defects and framed BPS States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120" y="4619555"/>
            <a:ext cx="672087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Surface defects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6715" y="5157225"/>
            <a:ext cx="672087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Hyperkahler</a:t>
            </a:r>
            <a:r>
              <a:rPr lang="en-US" sz="2800" dirty="0" smtClean="0">
                <a:solidFill>
                  <a:srgbClr val="FF0000"/>
                </a:solidFill>
              </a:rPr>
              <a:t> geometry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5120" y="5694895"/>
            <a:ext cx="6720875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N=2, d=4 Geography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6715" y="6155755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Egregious Omissions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7450" y="185439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5855" y="246887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85855" y="312176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24260" y="369783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4260" y="423550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24260" y="473477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24260" y="527244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24260" y="58485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24260" y="627097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rot="10800000" flipH="1" flipV="1">
            <a:off x="769905" y="2000790"/>
            <a:ext cx="5376700" cy="456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dirty="0" smtClean="0"/>
              <a:t>Geography of d=4,N=2 Theories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02700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``</a:t>
            </a:r>
            <a:r>
              <a:rPr lang="en-US" sz="2400" i="1" dirty="0" smtClean="0">
                <a:solidFill>
                  <a:srgbClr val="7030A0"/>
                </a:solidFill>
              </a:rPr>
              <a:t>You </a:t>
            </a:r>
            <a:r>
              <a:rPr lang="en-US" sz="2400" i="1" dirty="0" err="1" smtClean="0">
                <a:solidFill>
                  <a:srgbClr val="7030A0"/>
                </a:solidFill>
              </a:rPr>
              <a:t>gotta</a:t>
            </a:r>
            <a:r>
              <a:rPr lang="en-US" sz="2400" i="1" dirty="0" smtClean="0">
                <a:solidFill>
                  <a:srgbClr val="7030A0"/>
                </a:solidFill>
              </a:rPr>
              <a:t> be careful if you don’t know where you’re going, otherwise you might not get there</a:t>
            </a:r>
            <a:r>
              <a:rPr lang="en-US" sz="2400" dirty="0" smtClean="0">
                <a:solidFill>
                  <a:srgbClr val="7030A0"/>
                </a:solidFill>
              </a:rPr>
              <a:t>.’’ --  Yogi Berra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58409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Infinitely many </a:t>
            </a:r>
            <a:r>
              <a:rPr lang="en-US" sz="2800" dirty="0" err="1" smtClean="0">
                <a:solidFill>
                  <a:srgbClr val="FF0000"/>
                </a:solidFill>
              </a:rPr>
              <a:t>Lagrangian</a:t>
            </a:r>
            <a:r>
              <a:rPr lang="en-US" sz="2800" dirty="0" smtClean="0">
                <a:solidFill>
                  <a:srgbClr val="FF0000"/>
                </a:solidFill>
              </a:rPr>
              <a:t> theories are class S 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89860"/>
            <a:ext cx="6722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Some </a:t>
            </a:r>
            <a:r>
              <a:rPr lang="en-US" sz="2800" dirty="0" err="1" smtClean="0">
                <a:solidFill>
                  <a:srgbClr val="FF0000"/>
                </a:solidFill>
              </a:rPr>
              <a:t>Lagrangian</a:t>
            </a:r>
            <a:r>
              <a:rPr lang="en-US" sz="2800" dirty="0" smtClean="0">
                <a:solidFill>
                  <a:srgbClr val="FF0000"/>
                </a:solidFill>
              </a:rPr>
              <a:t> theories appear to be outside class 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50875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Many theories are simply classified by their </a:t>
            </a:r>
            <a:r>
              <a:rPr lang="en-US" sz="2800" dirty="0" err="1" smtClean="0">
                <a:solidFill>
                  <a:srgbClr val="7030A0"/>
                </a:solidFill>
              </a:rPr>
              <a:t>Lagrangian</a:t>
            </a:r>
            <a:r>
              <a:rPr lang="en-US" sz="2800" dirty="0" smtClean="0">
                <a:solidFill>
                  <a:srgbClr val="7030A0"/>
                </a:solidFill>
              </a:rPr>
              <a:t>:  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G, R, m, </a:t>
            </a:r>
            <a:r>
              <a:rPr lang="en-US" sz="2800" dirty="0" smtClean="0">
                <a:solidFill>
                  <a:srgbClr val="7030A0"/>
                </a:solidFill>
                <a:sym typeface="Symbol"/>
              </a:rPr>
              <a:t>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1985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But infinitely many class S theories are non-</a:t>
            </a:r>
            <a:r>
              <a:rPr lang="en-US" sz="2800" dirty="0" err="1" smtClean="0">
                <a:solidFill>
                  <a:srgbClr val="0000FF"/>
                </a:solidFill>
              </a:rPr>
              <a:t>Lagrangian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1054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Many N=2 theories can be geometrically engineered by considering type II theories on </a:t>
            </a:r>
            <a:r>
              <a:rPr lang="en-US" sz="2400" dirty="0" err="1" smtClean="0">
                <a:solidFill>
                  <a:srgbClr val="00B050"/>
                </a:solidFill>
              </a:rPr>
              <a:t>noncompact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Calabi-Yaus</a:t>
            </a:r>
            <a:r>
              <a:rPr lang="en-US" sz="2400" dirty="0" smtClean="0">
                <a:solidFill>
                  <a:srgbClr val="00B050"/>
                </a:solidFill>
              </a:rPr>
              <a:t> with singularities…</a:t>
            </a:r>
            <a:endParaRPr lang="en-US" sz="2400" dirty="0">
              <a:solidFill>
                <a:srgbClr val="00B05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93830" y="202980"/>
            <a:ext cx="1224690" cy="1015663"/>
            <a:chOff x="3880710" y="2921169"/>
            <a:chExt cx="1224690" cy="1015663"/>
          </a:xfrm>
        </p:grpSpPr>
        <p:sp>
          <p:nvSpPr>
            <p:cNvPr id="27" name="Oval 26"/>
            <p:cNvSpPr/>
            <p:nvPr/>
          </p:nvSpPr>
          <p:spPr>
            <a:xfrm>
              <a:off x="3880710" y="2968140"/>
              <a:ext cx="914400" cy="9144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38600" y="2921169"/>
              <a:ext cx="10668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FFFF00"/>
                  </a:solidFill>
                </a:rPr>
                <a:t>9</a:t>
              </a:r>
              <a:endParaRPr lang="en-US" sz="6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95525" y="3851455"/>
            <a:ext cx="3648475" cy="1143719"/>
            <a:chOff x="5762555" y="3889860"/>
            <a:chExt cx="3072400" cy="945109"/>
          </a:xfrm>
        </p:grpSpPr>
        <p:sp>
          <p:nvSpPr>
            <p:cNvPr id="17" name="TextBox 16"/>
            <p:cNvSpPr txBox="1"/>
            <p:nvPr/>
          </p:nvSpPr>
          <p:spPr>
            <a:xfrm>
              <a:off x="5762555" y="4504339"/>
              <a:ext cx="3072400" cy="330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N -2N -3N -4N -5N -6N-4N-2N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90780" y="3889860"/>
              <a:ext cx="576075" cy="584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3N</a:t>
              </a:r>
            </a:p>
            <a:p>
              <a:r>
                <a:rPr lang="en-US" sz="2000" dirty="0" smtClean="0">
                  <a:solidFill>
                    <a:srgbClr val="FF0000"/>
                  </a:solidFill>
                </a:rPr>
                <a:t>  |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Tm="912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4" grpId="0"/>
      <p:bldP spid="15" grpId="0"/>
      <p:bldP spid="1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classification - 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71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 fast-developing mathematical subject of cluster algebras</a:t>
            </a:r>
            <a:r>
              <a:rPr lang="en-US" sz="2400" baseline="30000" dirty="0" smtClean="0">
                <a:solidFill>
                  <a:srgbClr val="0000FF"/>
                </a:solidFill>
              </a:rPr>
              <a:t>*</a:t>
            </a:r>
            <a:r>
              <a:rPr lang="en-US" sz="2400" dirty="0" smtClean="0">
                <a:solidFill>
                  <a:srgbClr val="0000FF"/>
                </a:solidFill>
              </a:rPr>
              <a:t> and cluster varieties can be usefully applied to the study of class S theories. (GMN 2009; GMN 2010;  </a:t>
            </a:r>
            <a:r>
              <a:rPr lang="en-US" sz="2400" dirty="0" err="1" smtClean="0">
                <a:solidFill>
                  <a:srgbClr val="0000FF"/>
                </a:solidFill>
              </a:rPr>
              <a:t>Cecotti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</a:rPr>
              <a:t>Neitzke</a:t>
            </a:r>
            <a:r>
              <a:rPr lang="en-US" sz="2400" dirty="0" smtClean="0">
                <a:solidFill>
                  <a:srgbClr val="0000FF"/>
                </a:solidFill>
              </a:rPr>
              <a:t> , &amp; </a:t>
            </a:r>
            <a:r>
              <a:rPr lang="en-US" sz="2400" dirty="0" err="1" smtClean="0">
                <a:solidFill>
                  <a:srgbClr val="0000FF"/>
                </a:solidFill>
              </a:rPr>
              <a:t>Vafa</a:t>
            </a:r>
            <a:r>
              <a:rPr lang="en-US" sz="2400" dirty="0" smtClean="0">
                <a:solidFill>
                  <a:srgbClr val="0000FF"/>
                </a:solidFill>
              </a:rPr>
              <a:t> 2010; </a:t>
            </a:r>
            <a:r>
              <a:rPr lang="en-US" sz="2400" dirty="0" err="1" smtClean="0">
                <a:solidFill>
                  <a:srgbClr val="0000FF"/>
                </a:solidFill>
              </a:rPr>
              <a:t>Cecotti</a:t>
            </a:r>
            <a:r>
              <a:rPr lang="en-US" sz="2400" dirty="0" smtClean="0">
                <a:solidFill>
                  <a:srgbClr val="0000FF"/>
                </a:solidFill>
              </a:rPr>
              <a:t> &amp; </a:t>
            </a:r>
            <a:r>
              <a:rPr lang="en-US" sz="2400" dirty="0" err="1" smtClean="0">
                <a:solidFill>
                  <a:srgbClr val="0000FF"/>
                </a:solidFill>
              </a:rPr>
              <a:t>Vafa</a:t>
            </a:r>
            <a:r>
              <a:rPr lang="en-US" sz="2400" dirty="0" smtClean="0">
                <a:solidFill>
                  <a:srgbClr val="0000FF"/>
                </a:solidFill>
              </a:rPr>
              <a:t> 2011)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895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CNV  suggested a classification via a 2d/4d correspondence: Engineer the 4d theory with a </a:t>
            </a:r>
            <a:r>
              <a:rPr lang="en-US" sz="2400" dirty="0" err="1" smtClean="0">
                <a:solidFill>
                  <a:srgbClr val="FF0000"/>
                </a:solidFill>
              </a:rPr>
              <a:t>noncompact</a:t>
            </a:r>
            <a:r>
              <a:rPr lang="en-US" sz="2400" dirty="0" smtClean="0">
                <a:solidFill>
                  <a:srgbClr val="FF0000"/>
                </a:solidFill>
              </a:rPr>
              <a:t> CY and extract a (2,2) massive QFT from the </a:t>
            </a:r>
            <a:r>
              <a:rPr lang="en-US" sz="2400" dirty="0" err="1" smtClean="0">
                <a:solidFill>
                  <a:srgbClr val="FF0000"/>
                </a:solidFill>
              </a:rPr>
              <a:t>worldsheet</a:t>
            </a:r>
            <a:r>
              <a:rPr lang="en-US" sz="2400" dirty="0" smtClean="0">
                <a:solidFill>
                  <a:srgbClr val="FF0000"/>
                </a:solidFill>
              </a:rPr>
              <a:t> of the string.  Apply old classification of d=2 (2,2).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12315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C&amp;V then combined the 2d/4d correspondence with math results on cluster algebras to classify a subclass of ``complete N=2 theories.’’  The resulting list is ``mostly’’ of class S but has exceptional cases which appear to be outside class S.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63246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  </a:t>
            </a:r>
            <a:r>
              <a:rPr lang="en-US" dirty="0" smtClean="0">
                <a:hlinkClick r:id="rId2"/>
              </a:rPr>
              <a:t>http://www.math.lsa.umich.edu/~fomin/cluster.html</a:t>
            </a:r>
            <a:endParaRPr lang="en-US" dirty="0"/>
          </a:p>
        </p:txBody>
      </p:sp>
    </p:spTree>
  </p:cSld>
  <p:clrMapOvr>
    <a:masterClrMapping/>
  </p:clrMapOvr>
  <p:transition advTm="257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http://www.teara.govt.nz/files/p4411g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259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classification - 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392065"/>
            <a:ext cx="87563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Use the geometry associated to a pair (T,</a:t>
            </a:r>
            <a:r>
              <a:rPr lang="en-US" sz="3200" dirty="0" smtClean="0">
                <a:solidFill>
                  <a:srgbClr val="FF0000"/>
                </a:solidFill>
                <a:latin typeface="Mathematica7" pitchFamily="2" charset="0"/>
                <a:ea typeface="Mathematica7" pitchFamily="2" charset="0"/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) there is a </a:t>
            </a:r>
            <a:r>
              <a:rPr lang="en-US" sz="3200" dirty="0" err="1" smtClean="0">
                <a:solidFill>
                  <a:srgbClr val="FF0000"/>
                </a:solidFill>
              </a:rPr>
              <a:t>Seiberg</a:t>
            </a:r>
            <a:r>
              <a:rPr lang="en-US" sz="3200" dirty="0" smtClean="0">
                <a:solidFill>
                  <a:srgbClr val="FF0000"/>
                </a:solidFill>
              </a:rPr>
              <a:t>-Witten-like geometry, based on </a:t>
            </a:r>
          </a:p>
          <a:p>
            <a:r>
              <a:rPr lang="en-US" sz="3200" dirty="0" err="1" smtClean="0">
                <a:solidFill>
                  <a:srgbClr val="FF0000"/>
                </a:solidFill>
              </a:rPr>
              <a:t>Hitchin</a:t>
            </a:r>
            <a:r>
              <a:rPr lang="en-US" sz="3200" dirty="0" smtClean="0">
                <a:solidFill>
                  <a:srgbClr val="FF0000"/>
                </a:solidFill>
              </a:rPr>
              <a:t>-like equations, as an invariant.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585560"/>
            <a:ext cx="8719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8D22AE"/>
                </a:solidFill>
              </a:rPr>
              <a:t>Gaiotto</a:t>
            </a:r>
            <a:r>
              <a:rPr lang="en-US" sz="3200" dirty="0" smtClean="0">
                <a:solidFill>
                  <a:srgbClr val="8D22AE"/>
                </a:solidFill>
              </a:rPr>
              <a:t> (2009) has suggested a different approach: </a:t>
            </a:r>
          </a:p>
          <a:p>
            <a:endParaRPr lang="en-US" sz="3200" dirty="0">
              <a:solidFill>
                <a:srgbClr val="8D22A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04201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Any reasonable theory should have surface defects….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media3.washingtonpost.com/wp-srv/photo/gallery/100227/GAL-10Feb27-3885/media/PHO-10Feb27-208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9054"/>
            <a:ext cx="9144283" cy="607894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Large N Geography of </a:t>
            </a:r>
            <a:br>
              <a:rPr lang="en-US" dirty="0" smtClean="0"/>
            </a:br>
            <a:r>
              <a:rPr lang="en-US" dirty="0" smtClean="0"/>
              <a:t>d=4,N=2 Theories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905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Large N limits with M-theory duals are described by bubbling geometries of  Lin, </a:t>
            </a:r>
            <a:r>
              <a:rPr lang="en-US" sz="2400" dirty="0" err="1" smtClean="0">
                <a:solidFill>
                  <a:srgbClr val="FF0000"/>
                </a:solidFill>
              </a:rPr>
              <a:t>Lunin</a:t>
            </a:r>
            <a:r>
              <a:rPr lang="en-US" sz="2400" dirty="0" smtClean="0">
                <a:solidFill>
                  <a:srgbClr val="FF0000"/>
                </a:solidFill>
              </a:rPr>
              <a:t>, and </a:t>
            </a:r>
            <a:r>
              <a:rPr lang="en-US" sz="2400" dirty="0" err="1" smtClean="0">
                <a:solidFill>
                  <a:srgbClr val="FF0000"/>
                </a:solidFill>
              </a:rPr>
              <a:t>Maldacena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Gaiotto</a:t>
            </a:r>
            <a:r>
              <a:rPr lang="en-US" sz="2400" dirty="0" smtClean="0">
                <a:solidFill>
                  <a:srgbClr val="0000FF"/>
                </a:solidFill>
              </a:rPr>
              <a:t> &amp; </a:t>
            </a:r>
            <a:r>
              <a:rPr lang="en-US" sz="2400" dirty="0" err="1" smtClean="0">
                <a:solidFill>
                  <a:srgbClr val="0000FF"/>
                </a:solidFill>
              </a:rPr>
              <a:t>Maldacena</a:t>
            </a:r>
            <a:r>
              <a:rPr lang="en-US" sz="2400" dirty="0" smtClean="0">
                <a:solidFill>
                  <a:srgbClr val="0000FF"/>
                </a:solidFill>
              </a:rPr>
              <a:t> showed that large N class S theories, with regular punctures, fit into the LLM bubbling geometry scheme.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8188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A ``classification’’ would require a classification of physically sensible boundary conditions of the 3d Toda equation at the heart of the LLM construction.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31084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In particular, what is the large N description of  </a:t>
            </a:r>
            <a:r>
              <a:rPr lang="en-US" sz="2400" dirty="0" err="1" smtClean="0">
                <a:solidFill>
                  <a:srgbClr val="00B050"/>
                </a:solidFill>
              </a:rPr>
              <a:t>superconformal</a:t>
            </a:r>
            <a:r>
              <a:rPr lang="en-US" sz="2400" dirty="0" smtClean="0">
                <a:solidFill>
                  <a:srgbClr val="00B050"/>
                </a:solidFill>
              </a:rPr>
              <a:t> class S theories with irregular punctures  (e.g. </a:t>
            </a:r>
            <a:r>
              <a:rPr lang="en-US" sz="2400" dirty="0" err="1" smtClean="0">
                <a:solidFill>
                  <a:srgbClr val="00B050"/>
                </a:solidFill>
              </a:rPr>
              <a:t>Argyres</a:t>
            </a:r>
            <a:r>
              <a:rPr lang="en-US" sz="2400" dirty="0" smtClean="0">
                <a:solidFill>
                  <a:srgbClr val="00B050"/>
                </a:solidFill>
              </a:rPr>
              <a:t>-Douglas theories) ?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39633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What about large N limits with IIB  duals? 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87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Introduction: </a:t>
            </a:r>
            <a:r>
              <a:rPr lang="en-US" sz="2800" dirty="0" err="1" smtClean="0">
                <a:solidFill>
                  <a:srgbClr val="FF0000"/>
                </a:solidFill>
              </a:rPr>
              <a:t>Abelian</a:t>
            </a:r>
            <a:r>
              <a:rPr lang="en-US" sz="2800" dirty="0" smtClean="0">
                <a:solidFill>
                  <a:srgbClr val="FF0000"/>
                </a:solidFill>
              </a:rPr>
              <a:t> &amp; </a:t>
            </a:r>
            <a:r>
              <a:rPr lang="en-US" sz="2800" dirty="0" err="1" smtClean="0">
                <a:solidFill>
                  <a:srgbClr val="FF0000"/>
                </a:solidFill>
              </a:rPr>
              <a:t>Nonabelian</a:t>
            </a:r>
            <a:r>
              <a:rPr lang="en-US" sz="2800" dirty="0" smtClean="0">
                <a:solidFill>
                  <a:srgbClr val="FF0000"/>
                </a:solidFill>
              </a:rPr>
              <a:t> (2,0) Theories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905" y="173918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Extended Topological Field Theory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46715" y="2353660"/>
            <a:ext cx="672087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Characteristic properties of S[</a:t>
            </a:r>
            <a:r>
              <a:rPr lang="en-US" sz="2800" dirty="0" smtClean="0">
                <a:solidFill>
                  <a:srgbClr val="FF0000"/>
                </a:solidFill>
                <a:latin typeface="eufb5" pitchFamily="34" charset="0"/>
              </a:rPr>
              <a:t>g]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310" y="2968140"/>
            <a:ext cx="672087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Theories of class 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715" y="3544215"/>
            <a:ext cx="672087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BPS States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5120" y="4120290"/>
            <a:ext cx="672087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Line defects and framed BPS States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120" y="4619555"/>
            <a:ext cx="672087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Surface defects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6715" y="5157225"/>
            <a:ext cx="672087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Hyperkahler</a:t>
            </a:r>
            <a:r>
              <a:rPr lang="en-US" sz="2800" dirty="0" smtClean="0">
                <a:solidFill>
                  <a:srgbClr val="FF0000"/>
                </a:solidFill>
              </a:rPr>
              <a:t> geometry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5120" y="5694895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N=2, d=4 Geography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6715" y="6155755"/>
            <a:ext cx="6720875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Egregious Omissions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7450" y="185439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5855" y="246887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85855" y="312176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24260" y="369783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4260" y="423550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24260" y="473477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24260" y="527244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24260" y="58485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24260" y="627097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rot="10800000" flipH="1" flipV="1">
            <a:off x="769905" y="2000790"/>
            <a:ext cx="5376700" cy="456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-219475"/>
            <a:ext cx="8229600" cy="1143000"/>
          </a:xfrm>
        </p:spPr>
        <p:txBody>
          <a:bodyPr/>
          <a:lstStyle/>
          <a:p>
            <a:r>
              <a:rPr lang="en-US" dirty="0" smtClean="0"/>
              <a:t>Egregious Omissions - A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70640" y="202980"/>
            <a:ext cx="1147880" cy="914400"/>
            <a:chOff x="1998865" y="3851455"/>
            <a:chExt cx="1147880" cy="914400"/>
          </a:xfrm>
        </p:grpSpPr>
        <p:sp>
          <p:nvSpPr>
            <p:cNvPr id="10" name="Oval 9"/>
            <p:cNvSpPr/>
            <p:nvPr/>
          </p:nvSpPr>
          <p:spPr>
            <a:xfrm>
              <a:off x="1998865" y="3851455"/>
              <a:ext cx="914400" cy="9144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79945" y="3919699"/>
              <a:ext cx="1066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FF00"/>
                  </a:solidFill>
                </a:rPr>
                <a:t>10</a:t>
              </a:r>
              <a:endParaRPr lang="en-US" sz="4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70640" y="1316725"/>
            <a:ext cx="86795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200" dirty="0" smtClean="0"/>
              <a:t>Applications to strong coupling scattering in N=4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095" y="5473005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</a:rPr>
              <a:t>Alday-Maldacena</a:t>
            </a:r>
            <a:r>
              <a:rPr lang="en-US" sz="2800" dirty="0" smtClean="0">
                <a:solidFill>
                  <a:srgbClr val="00B0F0"/>
                </a:solidFill>
              </a:rPr>
              <a:t>; </a:t>
            </a:r>
            <a:r>
              <a:rPr lang="en-US" sz="2800" dirty="0" err="1" smtClean="0">
                <a:solidFill>
                  <a:srgbClr val="00B0F0"/>
                </a:solidFill>
              </a:rPr>
              <a:t>Alday</a:t>
            </a:r>
            <a:r>
              <a:rPr lang="en-US" sz="2800" dirty="0" smtClean="0">
                <a:solidFill>
                  <a:srgbClr val="00B0F0"/>
                </a:solidFill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</a:rPr>
              <a:t>Gaiotto</a:t>
            </a:r>
            <a:r>
              <a:rPr lang="en-US" sz="2800" dirty="0" smtClean="0">
                <a:solidFill>
                  <a:srgbClr val="00B0F0"/>
                </a:solidFill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</a:rPr>
              <a:t>Maldacena</a:t>
            </a:r>
            <a:r>
              <a:rPr lang="en-US" sz="2800" dirty="0" smtClean="0">
                <a:solidFill>
                  <a:srgbClr val="00B0F0"/>
                </a:solidFill>
              </a:rPr>
              <a:t>; </a:t>
            </a:r>
            <a:r>
              <a:rPr lang="en-US" sz="2800" dirty="0" err="1" smtClean="0">
                <a:solidFill>
                  <a:srgbClr val="00B0F0"/>
                </a:solidFill>
              </a:rPr>
              <a:t>Alday</a:t>
            </a:r>
            <a:r>
              <a:rPr lang="en-US" sz="2800" dirty="0" smtClean="0">
                <a:solidFill>
                  <a:srgbClr val="00B0F0"/>
                </a:solidFill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</a:rPr>
              <a:t>Maldacena</a:t>
            </a:r>
            <a:r>
              <a:rPr lang="en-US" sz="2800" dirty="0" smtClean="0">
                <a:solidFill>
                  <a:srgbClr val="00B0F0"/>
                </a:solidFill>
              </a:rPr>
              <a:t>, Sever, Vieira; </a:t>
            </a:r>
            <a:r>
              <a:rPr lang="en-US" sz="2800" dirty="0" err="1" smtClean="0">
                <a:solidFill>
                  <a:srgbClr val="00B0F0"/>
                </a:solidFill>
              </a:rPr>
              <a:t>Lukyanov</a:t>
            </a:r>
            <a:r>
              <a:rPr lang="en-US" sz="2800" dirty="0" smtClean="0">
                <a:solidFill>
                  <a:srgbClr val="00B0F0"/>
                </a:solidFill>
              </a:rPr>
              <a:t> &amp; </a:t>
            </a:r>
            <a:r>
              <a:rPr lang="en-US" sz="2800" dirty="0" err="1" smtClean="0">
                <a:solidFill>
                  <a:srgbClr val="00B0F0"/>
                </a:solidFill>
              </a:rPr>
              <a:t>Zamolodchikov</a:t>
            </a:r>
            <a:r>
              <a:rPr lang="en-US" sz="2800" dirty="0" smtClean="0">
                <a:solidFill>
                  <a:srgbClr val="00B0F0"/>
                </a:solidFill>
              </a:rPr>
              <a:t>; </a:t>
            </a:r>
            <a:r>
              <a:rPr lang="en-US" sz="2800" dirty="0" err="1" smtClean="0">
                <a:solidFill>
                  <a:srgbClr val="00B0F0"/>
                </a:solidFill>
              </a:rPr>
              <a:t>Lukyanov</a:t>
            </a:r>
            <a:r>
              <a:rPr lang="en-US" sz="2800" dirty="0" smtClean="0">
                <a:solidFill>
                  <a:srgbClr val="00B0F0"/>
                </a:solidFill>
              </a:rPr>
              <a:t>; ….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31525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For a particular (</a:t>
            </a:r>
            <a:r>
              <a:rPr lang="en-US" sz="2400" dirty="0" err="1" smtClean="0">
                <a:solidFill>
                  <a:srgbClr val="0000FF"/>
                </a:solidFill>
              </a:rPr>
              <a:t>Argyres</a:t>
            </a:r>
            <a:r>
              <a:rPr lang="en-US" sz="2400" dirty="0" smtClean="0">
                <a:solidFill>
                  <a:srgbClr val="0000FF"/>
                </a:solidFill>
              </a:rPr>
              <a:t>-Douglas) theory of class S,  the functions  </a:t>
            </a:r>
            <a:r>
              <a:rPr lang="en-US" sz="2400" dirty="0" smtClean="0">
                <a:solidFill>
                  <a:srgbClr val="0000FF"/>
                </a:solidFill>
                <a:latin typeface="French Script MT" pitchFamily="66" charset="0"/>
                <a:sym typeface="Mathematica5"/>
              </a:rPr>
              <a:t></a:t>
            </a:r>
            <a:r>
              <a:rPr lang="en-US" sz="2400" baseline="-25000" dirty="0" smtClean="0">
                <a:solidFill>
                  <a:srgbClr val="0000FF"/>
                </a:solidFill>
                <a:sym typeface="Symbol"/>
              </a:rPr>
              <a:t></a:t>
            </a:r>
            <a:r>
              <a:rPr lang="en-US" sz="2400" dirty="0" smtClean="0">
                <a:solidFill>
                  <a:srgbClr val="0000FF"/>
                </a:solidFill>
              </a:rPr>
              <a:t>   appearing in the </a:t>
            </a:r>
            <a:r>
              <a:rPr lang="en-US" sz="2400" dirty="0" err="1" smtClean="0">
                <a:solidFill>
                  <a:srgbClr val="0000FF"/>
                </a:solidFill>
              </a:rPr>
              <a:t>twistor</a:t>
            </a:r>
            <a:r>
              <a:rPr lang="en-US" sz="2400" dirty="0" smtClean="0">
                <a:solidFill>
                  <a:srgbClr val="0000FF"/>
                </a:solidFill>
              </a:rPr>
              <a:t> construction of the HK geometry  of </a:t>
            </a:r>
            <a:r>
              <a:rPr lang="en-US" sz="2400" dirty="0" smtClean="0">
                <a:solidFill>
                  <a:srgbClr val="0000FF"/>
                </a:solidFill>
                <a:sym typeface="Mathematica5"/>
              </a:rPr>
              <a:t>  are the cross-ratios solving the </a:t>
            </a:r>
            <a:r>
              <a:rPr lang="en-US" sz="2400" dirty="0" err="1" smtClean="0">
                <a:solidFill>
                  <a:srgbClr val="0000FF"/>
                </a:solidFill>
                <a:sym typeface="Mathematica5"/>
              </a:rPr>
              <a:t>Alday-Maldacena</a:t>
            </a:r>
            <a:r>
              <a:rPr lang="en-US" sz="2400" dirty="0" smtClean="0">
                <a:solidFill>
                  <a:srgbClr val="0000FF"/>
                </a:solidFill>
                <a:sym typeface="Mathematica5"/>
              </a:rPr>
              <a:t> minimal area problem in </a:t>
            </a:r>
            <a:r>
              <a:rPr lang="en-US" sz="2400" dirty="0" err="1" smtClean="0">
                <a:solidFill>
                  <a:srgbClr val="0000FF"/>
                </a:solidFill>
                <a:sym typeface="Mathematica5"/>
              </a:rPr>
              <a:t>AdS</a:t>
            </a:r>
            <a:r>
              <a:rPr lang="en-US" sz="2400" dirty="0" smtClean="0">
                <a:solidFill>
                  <a:srgbClr val="0000FF"/>
                </a:solidFill>
                <a:sym typeface="Mathematica5"/>
              </a:rPr>
              <a:t>. 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09045" y="3928265"/>
            <a:ext cx="1997060" cy="4608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74940" y="3851455"/>
            <a:ext cx="656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Past and  future  Technology  Transfer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120" y="4696365"/>
            <a:ext cx="764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TBA,    Y-systems, small flat sections, … </a:t>
            </a:r>
            <a:endParaRPr lang="en-US" sz="3600" dirty="0"/>
          </a:p>
        </p:txBody>
      </p:sp>
    </p:spTree>
  </p:cSld>
  <p:clrMapOvr>
    <a:masterClrMapping/>
  </p:clrMapOvr>
  <p:transition advTm="2336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/>
      <p:bldP spid="1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Egregious Omissions - 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852926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3.   Witten:  Combining work on the analytic continuation of </a:t>
            </a:r>
            <a:r>
              <a:rPr lang="en-US" sz="2400" dirty="0" err="1" smtClean="0">
                <a:solidFill>
                  <a:srgbClr val="7030A0"/>
                </a:solidFill>
              </a:rPr>
              <a:t>Chern</a:t>
            </a:r>
            <a:r>
              <a:rPr lang="en-US" sz="2400" dirty="0" smtClean="0">
                <a:solidFill>
                  <a:srgbClr val="7030A0"/>
                </a:solidFill>
              </a:rPr>
              <a:t>-Simons theory,  he uses class S theories to obtain a new gauge-theoretic/Morse-theoretic  approach to the ``</a:t>
            </a:r>
            <a:r>
              <a:rPr lang="en-US" sz="2400" b="1" i="1" dirty="0" err="1" smtClean="0">
                <a:solidFill>
                  <a:srgbClr val="7030A0"/>
                </a:solidFill>
              </a:rPr>
              <a:t>categorification</a:t>
            </a:r>
            <a:r>
              <a:rPr lang="en-US" sz="2400" b="1" i="1" dirty="0" smtClean="0">
                <a:solidFill>
                  <a:srgbClr val="7030A0"/>
                </a:solidFill>
              </a:rPr>
              <a:t> of knot polynomials</a:t>
            </a:r>
            <a:r>
              <a:rPr lang="en-US" sz="2400" dirty="0" smtClean="0">
                <a:solidFill>
                  <a:srgbClr val="7030A0"/>
                </a:solidFill>
              </a:rPr>
              <a:t>.’’  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54274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4. </a:t>
            </a:r>
            <a:r>
              <a:rPr lang="en-US" sz="2400" b="1" i="1" u="sng" dirty="0" smtClean="0">
                <a:solidFill>
                  <a:srgbClr val="C00000"/>
                </a:solidFill>
              </a:rPr>
              <a:t>2D Quantum </a:t>
            </a:r>
            <a:r>
              <a:rPr lang="en-US" sz="2400" b="1" i="1" u="sng" dirty="0" err="1" smtClean="0">
                <a:solidFill>
                  <a:srgbClr val="C00000"/>
                </a:solidFill>
              </a:rPr>
              <a:t>Integrability</a:t>
            </a:r>
            <a:r>
              <a:rPr lang="en-US" sz="2400" b="1" i="1" u="sng" dirty="0" smtClean="0">
                <a:solidFill>
                  <a:srgbClr val="C00000"/>
                </a:solidFill>
              </a:rPr>
              <a:t> &amp; 4D SYM</a:t>
            </a:r>
            <a:r>
              <a:rPr lang="en-US" sz="2400" dirty="0" smtClean="0">
                <a:solidFill>
                  <a:srgbClr val="C00000"/>
                </a:solidFill>
              </a:rPr>
              <a:t>: </a:t>
            </a:r>
            <a:r>
              <a:rPr lang="en-US" sz="2400" dirty="0" err="1" smtClean="0">
                <a:solidFill>
                  <a:srgbClr val="C00000"/>
                </a:solidFill>
              </a:rPr>
              <a:t>Nekrasov-Shatashvili</a:t>
            </a:r>
            <a:r>
              <a:rPr lang="en-US" sz="2400" dirty="0" smtClean="0">
                <a:solidFill>
                  <a:srgbClr val="C00000"/>
                </a:solidFill>
              </a:rPr>
              <a:t>; </a:t>
            </a:r>
            <a:r>
              <a:rPr lang="en-US" sz="2400" dirty="0" err="1" smtClean="0">
                <a:solidFill>
                  <a:srgbClr val="C00000"/>
                </a:solidFill>
              </a:rPr>
              <a:t>Nekrasov</a:t>
            </a:r>
            <a:r>
              <a:rPr lang="en-US" sz="2400" dirty="0" smtClean="0">
                <a:solidFill>
                  <a:srgbClr val="C00000"/>
                </a:solidFill>
              </a:rPr>
              <a:t>-Witten; </a:t>
            </a:r>
            <a:r>
              <a:rPr lang="en-US" sz="2400" dirty="0" err="1" smtClean="0">
                <a:solidFill>
                  <a:srgbClr val="C00000"/>
                </a:solidFill>
              </a:rPr>
              <a:t>Nekrasov,Rosly,Shatashvili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464465"/>
            <a:ext cx="87581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SCGP Workshop on </a:t>
            </a:r>
            <a:r>
              <a:rPr lang="en-US" sz="2000" dirty="0" err="1" smtClean="0">
                <a:solidFill>
                  <a:srgbClr val="C00000"/>
                </a:solidFill>
              </a:rPr>
              <a:t>Branes</a:t>
            </a:r>
            <a:r>
              <a:rPr lang="en-US" sz="2000" dirty="0" smtClean="0">
                <a:solidFill>
                  <a:srgbClr val="C00000"/>
                </a:solidFill>
              </a:rPr>
              <a:t> and Bethe  </a:t>
            </a:r>
            <a:r>
              <a:rPr lang="en-US" sz="2000" dirty="0" err="1" smtClean="0">
                <a:solidFill>
                  <a:srgbClr val="C00000"/>
                </a:solidFill>
              </a:rPr>
              <a:t>Ansatz</a:t>
            </a:r>
            <a:r>
              <a:rPr lang="en-US" sz="2000" dirty="0" smtClean="0">
                <a:solidFill>
                  <a:srgbClr val="C00000"/>
                </a:solidFill>
              </a:rPr>
              <a:t>:  </a:t>
            </a:r>
            <a:r>
              <a:rPr lang="en-US" sz="2000" dirty="0" smtClean="0">
                <a:solidFill>
                  <a:srgbClr val="C00000"/>
                </a:solidFill>
                <a:hlinkClick r:id="rId2"/>
              </a:rPr>
              <a:t>http://scgp.stonybrook.edu/?p=145</a:t>
            </a:r>
            <a:endParaRPr lang="en-US" sz="2000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11735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KITP Workshop:    </a:t>
            </a:r>
            <a:r>
              <a:rPr lang="en-US" sz="2000" dirty="0" smtClean="0">
                <a:solidFill>
                  <a:srgbClr val="C00000"/>
                </a:solidFill>
                <a:hlinkClick r:id="rId3"/>
              </a:rPr>
              <a:t>http://www.kitp.ucsb.edu/activities/dbdetails?acro=integral11</a:t>
            </a:r>
            <a:endParaRPr lang="en-US" sz="2000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97108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2.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AGT correspondence</a:t>
            </a:r>
            <a:r>
              <a:rPr lang="en-US" sz="2400" dirty="0" smtClean="0">
                <a:solidFill>
                  <a:srgbClr val="FF0000"/>
                </a:solidFill>
              </a:rPr>
              <a:t>:  </a:t>
            </a:r>
            <a:r>
              <a:rPr lang="en-US" sz="2400" dirty="0" err="1" smtClean="0">
                <a:solidFill>
                  <a:srgbClr val="FF0000"/>
                </a:solidFill>
              </a:rPr>
              <a:t>Nekrasov</a:t>
            </a:r>
            <a:r>
              <a:rPr lang="en-US" sz="2400" dirty="0" smtClean="0">
                <a:solidFill>
                  <a:srgbClr val="FF0000"/>
                </a:solidFill>
              </a:rPr>
              <a:t> partition functions =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Conformal blocks   </a:t>
            </a:r>
            <a:r>
              <a:rPr lang="en-US" sz="2400" dirty="0" smtClean="0">
                <a:solidFill>
                  <a:srgbClr val="FF0000"/>
                </a:solidFill>
                <a:sym typeface="Mathematica1"/>
              </a:rPr>
              <a:t>  Connections to </a:t>
            </a:r>
            <a:r>
              <a:rPr lang="en-US" sz="2400" dirty="0" err="1" smtClean="0">
                <a:solidFill>
                  <a:srgbClr val="FF0000"/>
                </a:solidFill>
                <a:sym typeface="Mathematica1"/>
              </a:rPr>
              <a:t>Liouville</a:t>
            </a:r>
            <a:r>
              <a:rPr lang="en-US" sz="2400" dirty="0" smtClean="0">
                <a:solidFill>
                  <a:srgbClr val="FF0000"/>
                </a:solidFill>
                <a:sym typeface="Mathematica1"/>
              </a:rPr>
              <a:t> and Toda theory!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0464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KITP workshop:</a:t>
            </a:r>
            <a:r>
              <a:rPr lang="en-US" sz="2400" dirty="0" smtClean="0"/>
              <a:t>   </a:t>
            </a:r>
            <a:r>
              <a:rPr lang="en-US" sz="2400" dirty="0" smtClean="0">
                <a:hlinkClick r:id="rId4"/>
              </a:rPr>
              <a:t>http://online.itp.ucsb.edu/online/duallang-m10/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String/M-theory constructions</a:t>
            </a:r>
            <a:br>
              <a:rPr lang="en-US" dirty="0" smtClean="0"/>
            </a:br>
            <a:r>
              <a:rPr lang="en-US" dirty="0" smtClean="0"/>
              <a:t>of interacting theories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Witten, 1995, ``Some comments on string dynamics,’’ IIB theory on a </a:t>
            </a:r>
            <a:r>
              <a:rPr lang="en-US" sz="3200" dirty="0" err="1" smtClean="0">
                <a:solidFill>
                  <a:srgbClr val="FF0000"/>
                </a:solidFill>
              </a:rPr>
              <a:t>hyperkahler</a:t>
            </a:r>
            <a:r>
              <a:rPr lang="en-US" sz="3200" dirty="0" smtClean="0">
                <a:solidFill>
                  <a:srgbClr val="FF0000"/>
                </a:solidFill>
              </a:rPr>
              <a:t> ADE  singularity with a decoupling limit.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38200" y="3276600"/>
            <a:ext cx="7384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</a:rPr>
              <a:t>Strominger</a:t>
            </a:r>
            <a:r>
              <a:rPr lang="en-US" sz="3600" dirty="0" smtClean="0">
                <a:solidFill>
                  <a:srgbClr val="0000FF"/>
                </a:solidFill>
              </a:rPr>
              <a:t>, 1995: ``Open p-</a:t>
            </a:r>
            <a:r>
              <a:rPr lang="en-US" sz="3600" dirty="0" err="1" smtClean="0">
                <a:solidFill>
                  <a:srgbClr val="0000FF"/>
                </a:solidFill>
              </a:rPr>
              <a:t>branes</a:t>
            </a:r>
            <a:r>
              <a:rPr lang="en-US" sz="3600" dirty="0" smtClean="0">
                <a:solidFill>
                  <a:srgbClr val="0000FF"/>
                </a:solidFill>
              </a:rPr>
              <a:t>.’’    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16" name="Picture 2" descr="C:\Users\Greg\Documents\GregFolders\projects\Strings2011-ReviewTalk\AndrewOpen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4080" y="4197100"/>
            <a:ext cx="5235078" cy="284197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16285" y="5157225"/>
            <a:ext cx="1382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M5</a:t>
            </a:r>
            <a:endParaRPr lang="en-US" sz="36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422790" y="5003605"/>
            <a:ext cx="1305770" cy="42245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384385" y="5618085"/>
            <a:ext cx="3226020" cy="5760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10405" y="3889860"/>
            <a:ext cx="1190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M2</a:t>
            </a:r>
            <a:endParaRPr lang="en-US" sz="3600" dirty="0"/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4168748" y="4677162"/>
            <a:ext cx="806505" cy="30724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534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17" grpId="0"/>
      <p:bldP spid="2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s &gt; Grand Canyon &gt; Canyon pictures, Deep Canyon v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593" y="0"/>
            <a:ext cx="915959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Un-</a:t>
            </a:r>
            <a:r>
              <a:rPr lang="en-US" dirty="0" err="1" smtClean="0"/>
              <a:t>omittable</a:t>
            </a:r>
            <a:r>
              <a:rPr lang="en-US" dirty="0" smtClean="0"/>
              <a:t> Omission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196007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sz="2800" dirty="0" err="1" smtClean="0">
                <a:solidFill>
                  <a:srgbClr val="7030A0"/>
                </a:solidFill>
              </a:rPr>
              <a:t>Lambert,Pagageorgakis</a:t>
            </a:r>
            <a:r>
              <a:rPr lang="en-US" sz="2800" dirty="0" smtClean="0">
                <a:solidFill>
                  <a:srgbClr val="7030A0"/>
                </a:solidFill>
              </a:rPr>
              <a:t> &amp; Schmidt-</a:t>
            </a:r>
            <a:r>
              <a:rPr lang="en-US" sz="2800" dirty="0" err="1" smtClean="0">
                <a:solidFill>
                  <a:srgbClr val="7030A0"/>
                </a:solidFill>
              </a:rPr>
              <a:t>Sommerfeld</a:t>
            </a:r>
            <a:r>
              <a:rPr lang="en-US" sz="2800" dirty="0" smtClean="0">
                <a:solidFill>
                  <a:srgbClr val="7030A0"/>
                </a:solidFill>
              </a:rPr>
              <a:t>;  Douglas: 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Try to define the theory by flowing up the RG from 5D SYM and guessing at a UV completion.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855" y="1431940"/>
            <a:ext cx="8527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But how do we construct the theory S[</a:t>
            </a:r>
            <a:r>
              <a:rPr lang="en-US" sz="3600" dirty="0" smtClean="0">
                <a:solidFill>
                  <a:srgbClr val="0000FF"/>
                </a:solidFill>
                <a:latin typeface="eufb5" pitchFamily="34" charset="0"/>
              </a:rPr>
              <a:t>g] ?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00040"/>
            <a:ext cx="87197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Aharony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Berkooz,Seiberg</a:t>
            </a:r>
            <a:r>
              <a:rPr lang="en-US" sz="2800" dirty="0" smtClean="0">
                <a:solidFill>
                  <a:srgbClr val="FF0000"/>
                </a:solidFill>
              </a:rPr>
              <a:t>  (1997):  Matrix theory &amp; DLCQ</a:t>
            </a:r>
          </a:p>
          <a:p>
            <a:r>
              <a:rPr lang="en-US" sz="2800" dirty="0" smtClean="0">
                <a:solidFill>
                  <a:srgbClr val="FF0000"/>
                </a:solidFill>
                <a:sym typeface="Mathematica1"/>
              </a:rPr>
              <a:t>  Super QM on </a:t>
            </a:r>
            <a:r>
              <a:rPr lang="en-US" sz="2800" dirty="0" err="1" smtClean="0">
                <a:solidFill>
                  <a:srgbClr val="FF0000"/>
                </a:solidFill>
                <a:sym typeface="Mathematica1"/>
              </a:rPr>
              <a:t>instanton</a:t>
            </a:r>
            <a:r>
              <a:rPr lang="en-US" sz="2800" dirty="0" smtClean="0">
                <a:solidFill>
                  <a:srgbClr val="FF0000"/>
                </a:solidFill>
                <a:sym typeface="Mathematica1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sym typeface="Mathematica1"/>
              </a:rPr>
              <a:t>moduli</a:t>
            </a:r>
            <a:r>
              <a:rPr lang="en-US" sz="2800" dirty="0" smtClean="0">
                <a:solidFill>
                  <a:srgbClr val="FF0000"/>
                </a:solidFill>
                <a:sym typeface="Mathematica1"/>
              </a:rPr>
              <a:t> space. 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352190"/>
            <a:ext cx="80650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Lambert-</a:t>
            </a:r>
            <a:r>
              <a:rPr lang="en-US" sz="2400" dirty="0" err="1" smtClean="0">
                <a:solidFill>
                  <a:srgbClr val="00B050"/>
                </a:solidFill>
              </a:rPr>
              <a:t>Papageorgakis</a:t>
            </a:r>
            <a:r>
              <a:rPr lang="en-US" sz="2400" dirty="0" smtClean="0">
                <a:solidFill>
                  <a:srgbClr val="00B050"/>
                </a:solidFill>
              </a:rPr>
              <a:t> (2010):  Try to generalize the </a:t>
            </a:r>
            <a:r>
              <a:rPr lang="en-US" sz="2400" dirty="0" err="1" smtClean="0">
                <a:solidFill>
                  <a:srgbClr val="00B050"/>
                </a:solidFill>
              </a:rPr>
              <a:t>susy</a:t>
            </a:r>
            <a:r>
              <a:rPr lang="en-US" sz="2400" dirty="0" smtClean="0">
                <a:solidFill>
                  <a:srgbClr val="00B050"/>
                </a:solidFill>
              </a:rPr>
              <a:t> transformations of the </a:t>
            </a:r>
            <a:r>
              <a:rPr lang="en-US" sz="2400" dirty="0" err="1" smtClean="0">
                <a:solidFill>
                  <a:srgbClr val="00B050"/>
                </a:solidFill>
              </a:rPr>
              <a:t>abelian</a:t>
            </a:r>
            <a:r>
              <a:rPr lang="en-US" sz="2400" dirty="0" smtClean="0">
                <a:solidFill>
                  <a:srgbClr val="00B050"/>
                </a:solidFill>
              </a:rPr>
              <a:t>   </a:t>
            </a:r>
            <a:r>
              <a:rPr lang="en-US" sz="2400" dirty="0" err="1" smtClean="0">
                <a:solidFill>
                  <a:srgbClr val="00B050"/>
                </a:solidFill>
              </a:rPr>
              <a:t>tensormultiplet</a:t>
            </a:r>
            <a:r>
              <a:rPr lang="en-US" sz="2400" dirty="0" smtClean="0">
                <a:solidFill>
                  <a:srgbClr val="00B050"/>
                </a:solidFill>
              </a:rPr>
              <a:t> to a </a:t>
            </a:r>
            <a:r>
              <a:rPr lang="en-US" sz="2400" dirty="0" err="1" smtClean="0">
                <a:solidFill>
                  <a:srgbClr val="00B050"/>
                </a:solidFill>
              </a:rPr>
              <a:t>nonabelian</a:t>
            </a:r>
            <a:r>
              <a:rPr lang="en-US" sz="2400" dirty="0" smtClean="0">
                <a:solidFill>
                  <a:srgbClr val="00B050"/>
                </a:solidFill>
              </a:rPr>
              <a:t> version (</a:t>
            </a:r>
            <a:r>
              <a:rPr lang="en-US" sz="2400" smtClean="0">
                <a:solidFill>
                  <a:srgbClr val="00B050"/>
                </a:solidFill>
              </a:rPr>
              <a:t>following  Bagger &amp; Lambert </a:t>
            </a:r>
            <a:r>
              <a:rPr lang="en-US" sz="2400" dirty="0" smtClean="0">
                <a:solidFill>
                  <a:srgbClr val="00B050"/>
                </a:solidFill>
              </a:rPr>
              <a:t>and </a:t>
            </a:r>
            <a:r>
              <a:rPr lang="en-US" sz="2400" dirty="0" err="1" smtClean="0">
                <a:solidFill>
                  <a:srgbClr val="00B050"/>
                </a:solidFill>
              </a:rPr>
              <a:t>Gustavsson</a:t>
            </a:r>
            <a:r>
              <a:rPr lang="en-US" sz="2400" dirty="0" smtClean="0">
                <a:solidFill>
                  <a:srgbClr val="00B050"/>
                </a:solidFill>
              </a:rPr>
              <a:t> ).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They were partially successful – Perhaps they just rediscovered the D4 </a:t>
            </a:r>
            <a:r>
              <a:rPr lang="en-US" sz="2400" dirty="0" err="1" smtClean="0">
                <a:solidFill>
                  <a:srgbClr val="00B050"/>
                </a:solidFill>
              </a:rPr>
              <a:t>brane</a:t>
            </a:r>
            <a:r>
              <a:rPr lang="en-US" sz="2400" dirty="0" smtClean="0">
                <a:solidFill>
                  <a:srgbClr val="00B050"/>
                </a:solidFill>
              </a:rPr>
              <a:t>, but there is more to understand. </a:t>
            </a:r>
          </a:p>
          <a:p>
            <a:endParaRPr lang="en-US" dirty="0"/>
          </a:p>
        </p:txBody>
      </p:sp>
    </p:spTree>
  </p:cSld>
  <p:clrMapOvr>
    <a:masterClrMapping/>
  </p:clrMapOvr>
  <p:transition advTm="1035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 and the Future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20585" y="1163105"/>
            <a:ext cx="5274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``</a:t>
            </a:r>
            <a:r>
              <a:rPr lang="en-US" sz="2800" i="1" dirty="0" smtClean="0"/>
              <a:t>It’s tough to make predictions, especially about the future.’’ </a:t>
            </a:r>
          </a:p>
          <a:p>
            <a:r>
              <a:rPr lang="en-US" sz="2800" dirty="0" smtClean="0"/>
              <a:t>– Yogi Berra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81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1147880" cy="914400"/>
            <a:chOff x="3957520" y="2852925"/>
            <a:chExt cx="1147880" cy="914400"/>
          </a:xfrm>
        </p:grpSpPr>
        <p:sp>
          <p:nvSpPr>
            <p:cNvPr id="10" name="Oval 9"/>
            <p:cNvSpPr/>
            <p:nvPr/>
          </p:nvSpPr>
          <p:spPr>
            <a:xfrm>
              <a:off x="3957520" y="2852925"/>
              <a:ext cx="914400" cy="9144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2921169"/>
              <a:ext cx="1066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FF00"/>
                  </a:solidFill>
                </a:rPr>
                <a:t>11</a:t>
              </a:r>
              <a:endParaRPr lang="en-US" sz="40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71080"/>
            <a:ext cx="23320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3313785"/>
            <a:ext cx="8796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 hypothetical existence and properties of the six-dimensional (2,0) theories leads to  many exact results for partition functions, line and surface defect </a:t>
            </a:r>
            <a:r>
              <a:rPr lang="en-US" sz="2400" dirty="0" err="1" smtClean="0">
                <a:solidFill>
                  <a:srgbClr val="0000FF"/>
                </a:solidFill>
              </a:rPr>
              <a:t>correlators</a:t>
            </a:r>
            <a:r>
              <a:rPr lang="en-US" sz="2400" dirty="0" smtClean="0">
                <a:solidFill>
                  <a:srgbClr val="0000FF"/>
                </a:solidFill>
              </a:rPr>
              <a:t>, BPS spectra, etc. </a:t>
            </a:r>
          </a:p>
          <a:p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0640" y="4657960"/>
            <a:ext cx="8180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There are several ``2d-4d correspondences’’ and  other remarkable interrelations in this area of  Physical Mathematics.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5380672"/>
            <a:ext cx="88349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And these theories even push the envelope, challenging what should be the proper definition of a  ``quantum field theory.’’ 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148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t1.gstatic.com/images?q=tbn:ANd9GcQlnHGsLxCHABPNIRyIQJKjQr-JPxp9VTiZO2m5wIaP-gcZz9FK2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3344" y="0"/>
            <a:ext cx="4689661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Potential applications: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47034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rgbClr val="FF0000"/>
                </a:solidFill>
              </a:rPr>
              <a:t>P1:  Three dimensional quantum field theory &amp;  three dimensional gravity.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54568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000" dirty="0" smtClean="0">
                <a:solidFill>
                  <a:srgbClr val="C00000"/>
                </a:solidFill>
              </a:rPr>
              <a:t>P2:    </a:t>
            </a:r>
            <a:r>
              <a:rPr lang="en-US" sz="2400" dirty="0" err="1" smtClean="0">
                <a:solidFill>
                  <a:srgbClr val="C00000"/>
                </a:solidFill>
              </a:rPr>
              <a:t>Compactification</a:t>
            </a:r>
            <a:r>
              <a:rPr lang="en-US" sz="2400" dirty="0" smtClean="0">
                <a:solidFill>
                  <a:srgbClr val="C00000"/>
                </a:solidFill>
              </a:rPr>
              <a:t> on 4-manifolds:  Applications to the  MSW (0,4) theories might have applications to the study of </a:t>
            </a:r>
            <a:r>
              <a:rPr lang="en-US" sz="2400" dirty="0" err="1" smtClean="0">
                <a:solidFill>
                  <a:srgbClr val="C00000"/>
                </a:solidFill>
              </a:rPr>
              <a:t>supersymmetric</a:t>
            </a:r>
            <a:r>
              <a:rPr lang="en-US" sz="2400" dirty="0" smtClean="0">
                <a:solidFill>
                  <a:srgbClr val="C00000"/>
                </a:solidFill>
              </a:rPr>
              <a:t> black holes.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813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P3:    </a:t>
            </a:r>
            <a:r>
              <a:rPr lang="en-US" sz="2400" dirty="0" err="1" smtClean="0">
                <a:solidFill>
                  <a:srgbClr val="7030A0"/>
                </a:solidFill>
              </a:rPr>
              <a:t>Supergravity</a:t>
            </a:r>
            <a:r>
              <a:rPr lang="en-US" sz="2400" dirty="0" smtClean="0">
                <a:solidFill>
                  <a:srgbClr val="7030A0"/>
                </a:solidFill>
              </a:rPr>
              <a:t> and string </a:t>
            </a:r>
            <a:r>
              <a:rPr lang="en-US" sz="2400" dirty="0" err="1" smtClean="0">
                <a:solidFill>
                  <a:srgbClr val="7030A0"/>
                </a:solidFill>
              </a:rPr>
              <a:t>compactification</a:t>
            </a:r>
            <a:r>
              <a:rPr lang="en-US" sz="2400" dirty="0" smtClean="0">
                <a:solidFill>
                  <a:srgbClr val="7030A0"/>
                </a:solidFill>
              </a:rPr>
              <a:t>.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542745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M1: Relation to the work of </a:t>
            </a:r>
            <a:r>
              <a:rPr lang="en-US" sz="2400" dirty="0" err="1" smtClean="0">
                <a:solidFill>
                  <a:srgbClr val="0000FF"/>
                </a:solidFill>
              </a:rPr>
              <a:t>Fock</a:t>
            </a:r>
            <a:r>
              <a:rPr lang="en-US" sz="2400" dirty="0" smtClean="0">
                <a:solidFill>
                  <a:srgbClr val="0000FF"/>
                </a:solidFill>
              </a:rPr>
              <a:t> &amp; </a:t>
            </a:r>
            <a:r>
              <a:rPr lang="en-US" sz="2400" dirty="0" err="1" smtClean="0">
                <a:solidFill>
                  <a:srgbClr val="0000FF"/>
                </a:solidFill>
              </a:rPr>
              <a:t>Goncharov</a:t>
            </a:r>
            <a:r>
              <a:rPr lang="en-US" sz="2400" dirty="0" smtClean="0">
                <a:solidFill>
                  <a:srgbClr val="0000FF"/>
                </a:solidFill>
              </a:rPr>
              <a:t>, cluster algebras, and geometric </a:t>
            </a:r>
            <a:r>
              <a:rPr lang="en-US" sz="2400" dirty="0" err="1" smtClean="0">
                <a:solidFill>
                  <a:srgbClr val="0000FF"/>
                </a:solidFill>
              </a:rPr>
              <a:t>Langlands</a:t>
            </a:r>
            <a:r>
              <a:rPr lang="en-US" sz="2400" dirty="0" smtClean="0">
                <a:solidFill>
                  <a:srgbClr val="0000FF"/>
                </a:solidFill>
              </a:rPr>
              <a:t>  suggests </a:t>
            </a:r>
            <a:r>
              <a:rPr lang="en-US" sz="2400" i="1" u="sng" dirty="0" smtClean="0">
                <a:solidFill>
                  <a:srgbClr val="0000FF"/>
                </a:solidFill>
              </a:rPr>
              <a:t>possible</a:t>
            </a:r>
            <a:r>
              <a:rPr lang="en-US" sz="2400" dirty="0" smtClean="0">
                <a:solidFill>
                  <a:srgbClr val="0000FF"/>
                </a:solidFill>
              </a:rPr>
              <a:t> deep connections to number theory (motives, </a:t>
            </a:r>
            <a:r>
              <a:rPr lang="en-US" sz="2400" dirty="0" err="1" smtClean="0">
                <a:solidFill>
                  <a:srgbClr val="0000FF"/>
                </a:solidFill>
              </a:rPr>
              <a:t>polylogs</a:t>
            </a:r>
            <a:r>
              <a:rPr lang="en-US" sz="2400" dirty="0" smtClean="0">
                <a:solidFill>
                  <a:srgbClr val="0000FF"/>
                </a:solidFill>
              </a:rPr>
              <a:t>, Bloch groups, algebraic K-theory, …)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77170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rgbClr val="CC0099"/>
                </a:solidFill>
              </a:rPr>
              <a:t>M2:  Knot homology and </a:t>
            </a:r>
            <a:r>
              <a:rPr lang="en-US" sz="2400" dirty="0" err="1" smtClean="0">
                <a:solidFill>
                  <a:srgbClr val="CC0099"/>
                </a:solidFill>
              </a:rPr>
              <a:t>categorification</a:t>
            </a:r>
            <a:r>
              <a:rPr lang="en-US" sz="2400" dirty="0" smtClean="0">
                <a:solidFill>
                  <a:srgbClr val="CC0099"/>
                </a:solidFill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6285" y="6211669"/>
            <a:ext cx="7834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99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Will physicists beat the mathematicians? 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69170" y="471815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mtClean="0"/>
              <a:t>A Central Unanswered Question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96961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Can we construct S[</a:t>
            </a:r>
            <a:r>
              <a:rPr lang="en-US" sz="6600" dirty="0" smtClean="0">
                <a:latin typeface="eufb5" pitchFamily="34" charset="0"/>
              </a:rPr>
              <a:t>g]? </a:t>
            </a:r>
            <a:endParaRPr lang="en-US" sz="6600" dirty="0"/>
          </a:p>
        </p:txBody>
      </p:sp>
      <p:pic>
        <p:nvPicPr>
          <p:cNvPr id="83970" name="Picture 2" descr="http://stjosephshome.files.wordpress.com/2010/06/mind_the_gap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5370" y="3928265"/>
            <a:ext cx="3072400" cy="2474602"/>
          </a:xfrm>
          <a:prstGeom prst="rect">
            <a:avLst/>
          </a:prstGeom>
          <a:noFill/>
        </p:spPr>
      </p:pic>
    </p:spTree>
  </p:cSld>
  <p:clrMapOvr>
    <a:masterClrMapping/>
  </p:clrMapOvr>
  <p:transition advTm="225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data:image/jpg;base64,/9j/4AAQSkZJRgABAQAAAQABAAD/2wCEAAkGBhQSEBUUEhQUFBQUFBQVFBUVFBQUFBQUFBQVFBQUFBUXHCYeFxkkGRUUHy8gIycpLCwsFR4xNTAqNSYrLCkBCQoKDgwOGg8PGiwkHyQsKSwsLCwsLCwsLSwsKSwpKi0sLCwsLCwsKSwsKSwsKiwsLCwsLCwsLCwsLCwsLCwsLP/AABEIAMMBAwMBIgACEQEDEQH/xAAbAAACAwEBAQAAAAAAAAAAAAADBAACBQEGB//EAEAQAAICAQIDBQUGAwUIAwAAAAECAAMEESEFEjEGQVFhcRMiMoGRFEKhscHRUmLwByOy4fEVQ1Nyc4KDkjOio//EABoBAAIDAQEAAAAAAAAAAAAAAAIDAQQFAAb/xAAzEQACAQMDAgMHAgYDAAAAAAABAgADESEEEjFBURMicQUyYYGhsfAjwRRCkdHh8TNSYv/aAAwDAQACEQMRAD8A+GySSyrOkgXl6kjvthWuvf3D9TBJoo1Py84rY5J1MVbcfhLwf+HXHvH6TtlhY6k6kyoEgEIqQ+JUALHM4qwyVy1dUZVQB4RTNNCjp75M5XVO2Xqvr4D+totfmdy7Dx7z+0XCyAl8mMfVBPLSHzhbctm8h5fvBaS61wyUQ7heJV2VKpu2YuElhVHFx4VcaAakspomMQFM77CaQx500QfFlkaCZnsZw1TT+zSHHneLIOgMyzVKFJpHHgnohipK76MiIaRinNZfMeB/eWemBNcK4bmVgtSkbqbTRpyFfpsfA/1vJZVMzljdGdps+48e8fvFlLZWX6erV/LVFvj/AHlbKoBlmi6AjbeK2VyVaLr0LZEVInarip1H9eRlmWUIjeZnm6m4mibA66j5jwMQtrkptKnUf6xuxQw1EXbYZcLfxK3PvD8vM4ichbEg44GZjLtNpySSSTBnYxQkDWsLc2g0+sE5xH0gFG8wd1up8u6VAkAl1WdxBy5uZ1FjFdcrWkYUaDU9Ipml+jR6md2A1MTvvLeQ8P3nL7uY+XcJxEkqtsmDWrGp5E4+84qRiumXqpjlVMB3ljT6S/MDXRGEpl7GCDVjp+Z9BEb+IM2y+6Px+vdFDc80HNLTjzc9hHbHVfiIHl3/AEi7cTUdFJ+gERFJMKuLD2KOZWOrrv7gA+v5/SFPFm7lUeuplDxJ/L6S64st9kk+QdJFtU3LGCHEn8vpLrxQ96g+moljiSpxJ3k7Trapf5j94ZOIoeoK/jDKAw2IPpM9saD9mR02kbFPEMaqqv8AyLf6TQeiAemSniBGz7jxHX/OOgBhqp1EE3XmWFFKuPLz26zLemBZZqWVRWymMV5Qr6W3EXoyCvmPD9o8QGGo3Ez3SXx7+U+R6/vCZb5ETRrbDsfj7S9lcXZZo2LqNRFbEkK0KvRtkRUiGxbtDoeh/rWUYShEbyLSgCabbhG8iqJssdofmXTvH5Re5IKm2DH10DDevWAnJ0iSNmfGKhoNYEnU6wtx0AHzg1EAd5Yfoo6SAQ1ayqLGKkgsY+jTuYStIvk3a7DoPzh8izlXzP8AWsTVYKDqZY1D2/TX5zqJGqaZWqqPU1QXeN0umuZ2mmTJywmw3b8B6yZmTyDQfEfw8/WIV1EmKVb5aXq1bw/06XPU9v8AMqQWOp3MYqxoenHjtdHf3SWqdBIoaK/maK140OuJO2ZIGy7+fdAszN1P7fSLyZeARcAXh+VR1InPap4/gYFaJcY8jEMFzwJfnTx/AywVT0IgjjyponYk+cciFfFi1mNCq5XoYZLweu35SbkQCtN8EWmXbjwKMUOo2/X1m1ZjRG/HjFfoZQraMr5lhcfJFg8D3j9ROW1TPKFTqNiJo414ceDDr+8hltkQ6Nbxf06nvfeJW1RR1mrbVErqoxGlHVae2ZXDv0PKeh6eRh7a4gyzQx7OZd+o6yXFvMIGmfePCb5RSxIFhHbUiziGplatSsZWmzlIMYyEihEbobVdO8flObvIoG4NM/KIuN5IS1d5I0GUmWxMq7anWWUSohEEExii5vCVrG61gqlhMluVPXaIY3Npq0lCKWPSJ3Wcza93d6S9SQaLG6UhsbCVqKmo24w1FcZst5F1+g85ymuJ5NnO23QbD95XA3GbTN4FPHJ4g0QsdTuTHqMeVx6ppVV6DU7Ad852viFpdOANzSiqFGp/zi9thbyHcP38ZZ2LHy7h4RinGgS7tL4HEBXjxurC8oyECjfr4SaM3kPAfr4ybSwtMDiU9go6kenX8BJonn9IwmFtCfY4W2ESO8UIXz+kr9nB6ER37J5Qb4c7bOuDM+zEiz0TWKEefkZRqQekG1oLUwZmVWlfMeH7Qz1AjUdDJbRB1OVPkeokRNiuDxFL8eJglG1HdN26kHfxmZkUxit0Mz9Vp7eZYyGDKCO+K3VznD7uVuU9G6eRjd9cgjaYakV6d+vWY9yTmLbyt5HYxq+uJOssKbi0xKyGk+4TQtSJ2LHKG5kHlsYC1ItTY2lquodQw6xMiExX0b12nHWUj+RMvKMDL3r7x/rukl7dzr5D8hJIBxCdLsSIuoh61gkEYqE5jOorcw9SwOc3vAeA/ExqoRC1tWJ84pMm8vany0gvcy1Sx6lItSsepWDUMfo6c7kvyp5nYfr+EUx64XPbVgPAfiZfHSCMLHuPErW6DEdxap3Ms35R0HX1hqvdUt4D/SK0pqfMxc0yOFENjU6zS+ADTqf61nMSkAanoBL0JzHU/wBeUMLLAAGJKMYnc98atCVLzOwUePifADqTLZeStFXO3oq67s3h6eJnjMzMa1+Zzqe4dyjwUdwl6jpt2TxMT2j7VGn8i5b7es2sntX3VINP4n1/wg/rM9+0N5+/p6Kv7TP0nouxPZb7bkEOxSipDbkWdOWte4E7Bjod+4Bj3S8KSKOJ5Wp7Q1FU5c/LH2mdV2jvH3g3/Mi/oBNLD7UKdrV5P5l94fNeo/GafHuxKf7Xrw8bUV3Cll1JYorrzOdTudFVm39J6D+0Z8Z+E1/ZkCpj5rY9egG/s0sWwgjqCQDr3kayGpIcWhUvaGppZDE+uZh+zDKGUhgehG4PoRFxguW/u1ZmHcqlj9BPNcN4o1Daj3lPxIeh/Y+c+v8AaG+7HppXFLV45qrb2te3tXcaku431I0I37/pTfT7eeJ6TS+1/GsoHmPc4/PhPHt2dvcbY14P/Ss6/SDXsJmv8ONb/wBwCD5liJt8BtyLrHe3Lvrx6E5739rYSF3Cou/xMRt6egOZ2k4kbXJRrhUQNEsvstJ/mOp038O6VzTS1zeXvFrtUNIbfibEgfUZmGcY1u9TkFkJHusGXUfEAw2Py8DEcqqEI0II7p9H7DcBpBpvyEDte7LjowBUIilrb3U7EDQga+X8Q0Sib2sIWprDT0rvn9zPj96aHWaiWc6BvEb+vfG14KczONOOABbc/Jt7qV8zNzH+VU3+Wk9F2t4DiY1WOuIxcutxdyxPtOR1r5wOgHOHA5dtB39Y00yQT2lCjWFOuE/7Dj6zw96TOuWa96zNvSBTMjW0+snD33I8d/pCWiAoQqysQQGJAJB0Omx0PfprHLlhPhojTndRt2iFggTGLRAGMWZ9UWMqXklWnYyVSxvCJGahF0jVQinmhpxmHGwJ8jM1Jo3fA3pEKxAp8GP1fvKPhG6Fj9AidImhQsU809IthM606uT5mOYyxOsT0vZns+2RelZ/u1ZWsaxhoq0pqXsGuxHukeGskgnAgUGVbu/HP7xLLOiAeJ/L/WTDTeanbTg4xcxqVYsqqrKTpro45t9NtRrp8ongVyChDbTNChUWr+ovBjl+yhfHf5Dp+P5TX4FwOy4OyDUVLzvqQNt+nifdb6QPCODtk5KVKDpqgdgpIrU7szdw2J6zW7T4BwKcgpcnMyvUqBua1arDyhnI0AOm3/dt5XKNLcbniVdbrFooVU+a158745xL21pIPuL7qDyH3vU9fpM7SX5YxgcNtvfkpre1zvyopdtPHQd3nNcLYTwFSo1RyzcmLKs+i8IxDXwmihNruL5QQ/xDGrYVn5dflY08Vm8FuoVWuqesMbAvOvKSaiA45TvsSBuJ9HzG+y2C5unDOH0Y9IP3s7Kq128SqsWPoIL9B+dv3kJ1JlX4ov8AtDiucu4xaDTSe4WNy46EfNH/APaeW7S2+y4bw/F+8Usy7B/13Ip18+QE/ObHZTg3teE2h25arM2s5Fh+5jY1XtbG8yWblA72cTx/aHjBysmy4jlDHRE7q6kAWqseiBR9ZAGfz0kscTKnrux2flWg4q+3tp01CLzulbA8w10BCg+HjpB4HYB3pS27IxcUXDmpXIs5HsX+IDTZTtoT4jxlsLjuaLKeH0XhFW0VL9mKhbGazQ2NYm9nXXXXoILgMsZQqGlUDjkT1fHcR8fAqpKsrXO11+oI05fcqRj06Dm08RPMVe9X46HT9v68p9JPErXzLyt714uP/wDJ0cFaxy8oVgQWZlbf9dJk04a8T+0WJ7OmyvQVUKqKWTTmL2tsWJJ016A+soPTvYfKew02rNNCXH/okdN3AIt2+PE8Lh8LN99dK9bHVB5cx0J+Q1Pynu+P8SFVdrptzocLCUfcxqtFvvHhzspUHv5QYHhPBfsBszL2rZqE9yhLAz89v92hdl2Tqw7z1PdPJDPtyrmLDmd+RURRsAAVSqte5QNgPn4xQ/SB7niHVtq6wIPkUZPc8/a1/hfvN3sbw1kxr7lISy7XGqsOwpqVefKyCe4Kum/8Sgd88hxnjS35o9kCtFdYx6FPUU1LohP8xILHzafUOKcOoGPRwxssUWMqq6pWXNljnn0duiqz76agt7vz+PZmE2Plmp9Oaq0oxHT3W5SR5d8JwVphf6zPpuKmoNU98enF4XJEXxuHNddXUnx2OqL6sQNfQa6/Kb/HezluPXU9oC+25iqE/wB4Aum7r93XmH66RrsCi1W35lg1TDpZwD962zWupfnq34SuiHeFmjrKqmkXU3/vxFv7Vc1Fvpw6f/iwahWPOxgrOT56BNfPmnm7d4lnZDWWM7nV3ZmY+LMSSfqTHPuj0H5Q6xubiUNCu0MpidwixjVwirQllbUDMGZ2QyRkomGSNVRZIzXEvNPT8wt/wH+u+J1iO2fA3pEqjBTgx+p99fT95qcNwXucJUjO56KoLE/Id09pR2BapebMyKcUEfCzB7encin9ZMfJfC4LTZj+5Zl2uLrl+JUQuFrDfd15f8XjPN1BmfQ6lydPe15ix6a6767jr4yWVUtcXJ/pH6ZqlW4RgoGO5x9B9Z6zD4bg4+LZk0VfaRX7q3ZjGumyz+CjHUc1p/5tB57GG7LJdmjIsc6vktTjcwAVa6B/e38oGyoK0RQP5x4zF7eNy304NWpTEqrqCqNea+wBrGAHViWUfXxnpjgZGLiU8OpXXIyg91/KdPZ1kqpQt0A0UAt/KQOolj+b4Dt3megvT58zHF+ijJPpjM8p224mMjPttX4DoqeaIORT8+XX5x3s02Iic96222c3u1KRXVy6DRns11O+uw8O+Cp7K2W56Yre42pWw7EIqe87eB90jTx1E9NgJgrRlXYyW60p7BWtYOtjX/3a2qO46BvDY9PBSIzPuP5/qarVqVGkKS3OBbb8cC5+J7R7s/2ota+wAV049GPbd7KpAqkqoC8zHdjq3l0mbwDs4uafZ2kisFGsIIDOxb3awfFip366AwOEOTDyrf8AinHx1Pqxss/+qiM2W2UYqNWDqjrkue428vtKKT/4VJ/80tISbGUtQiqKgpjmy/S59ebetp8wzAPavyoaxzvpWSSaxzEBCTuSvTU+E9lxCxsDhONVSSl2eGvudSVc1DQU1BhuFPMD683jA/2r4KV8RLVjQX1V3MPB2LKTp4nkBPmTN3imbw+xMHMtyA32fHpr+yIAbXsrIOjb6oobrqNwo0O8vs3BnkgLEiI9u6nv4ljYS81hoqx6DuWYuwVrWJP8nKSf5TO9vDdn8TfDxk0WqxmbfRTYVQWZFrdFUIEUE9Am250lu0vbnGqyXt4eC9tzq9+S/MCVBUmikMNUVgoDHTy37srtd/aQ+WGSmsY9VmnteUg2XEdBa4A1UD7v18IIBx6QiRmafabHKYWFw/BZr1va6xig0+0OtgQFR3Vc4cgnbRFJO2s8Xx/hQxr3p9otpQAOyfCLeX361P3gpPLzbakHYTZr/tHyEw0xahXXyIa/bKD7Y1lieVW+513I327jPKyVuILEdJ7z+0vAuvyK8imt7MV8ekUPWrOqqFOqHlB5SGJ2P6QPZrAbh1VnEMhDW4Rq8KtwVey91Km3kO/Iik7+Z8tfN8I7T5OKCMe+2oHcqre6T48p1GvnpBZOddl3KbrHtsYhAzsWIBPQeA310EjgWMIZbHJn1Ts9Q1/Db6qzzXH2FhUkBnULWTufFlf5nzinDsJ8Km+29TXbdWaKK20DkMQbbCO5Roo17/mJkZV5QgoSpX4SpKkDu0I36RFMhnZndmZtAOZmLHr4nfuma72InuaWjfYVv5TYnGemL9jaepp7NG3haEWVUpZkPbc9h5VCV81VY6b6aMdNRuZbsfk41VzjGBZKKmtycuwaNYq9KqV/3aFtPMhSPOeEy7SdtSQNdBqdB6DuhOHZbrXYoYhLCgcDo3JzMuviAWJ0iPGAIxxDq6B2VgX943txz372HHSe47S8cSgUZ9eHS73oGFzlz7K/TRlZB7pYabHY+6fCeTwccY7DPzhz33OXxaG2NljNr9puX7tQJ1A+8dNNhB4PbXJxa2rqdeQnm5XRbArHqy83Tffw13gez3aofaL/ALZ7S77XV7J7AVNqEMGDLzbaDl6bdB4aRgqhjc/49ZmVdM9IbbX6XubkXwPh8pt/2hMbRiZROpvxl5vJ6yOfQd27/gZh8Wv9jw2mgfHkucq3x9mutWOh/wDV3+YjfG+L1Xvj1DnrxqAtQLaNZys4NtrBduY9dB4Tz3aNaRkWDHZnpDaVs/xFQAPAba66bDbSAzeYsOwH0zH+GVpJTYEWuflc2HrmYVs0F+BfQTPtmgR7o9B+UB+BF6b3mitsVaM3RVoaSpqOZQySGSNlAw6RmuKpGKzEtNKgY2q6gjxBmdXNGpo7wHsfblNYymuqms6WX3NyVLr0GvedxsPEa6aiDTBJIEs6whVVzD8D7YZWNWaqbeVCdeUqjgMepXmB0O3dNfsXScjiNJsJYmw22MTqTya2szE+JX8Zi9oezb4Nwrd635kDo9Z1VlJI10O43B/zno+wp9lRm5X/AAsf2Sf9S88q/PYf+0KzbwrdJKugoNUQC5Fr/E4+8x045aOJPfUFN1ttnsiw5uVriRW6j+JQy6a66ET6FxXjJHE6MTHYhg2NVkWg6u4qPN7LmPRdCzN/EznXpPH9iuFi3imMT8Ka2N5ewUsv48k52U49X/tYZNzBUa26zmOugNgs5NdO7VgIaudt+5/3FVKCiqUtfap+faetXJ1yOKXqCTXRkhT4E6Vjf0qJ9BFuyXZ17uFOOZalfJS0u+w9hUnKW9Obm010HuneBs7UpRdy4RDVA2NY1gLDIst+IuNiUUaBen3j37+W4vx+7IuZrSAdFTkQctaoh1VFQbcoJJ313Oslqqg9+frG0dLWcC3lB25PPl4x8TmfQHycFsILzn2ePeX9n/vMohCqk/wq5br3KNNpj8O7RWB3c8j+1YPYroGrLA6qQvdy9Bp0AA7p5/AyNdj0MIrcjaH5eYneLcCaSaBE3KxLX7/X6/t2mZ2ze18prbWL+10ZWPQAADkGmwC+HgR5zz+s+gXYyX1Gt/VT3q3cR+08VxLhj0PyuP8AlYfCw8VP6dZo0aocW6zyHtLQNp3LKPKfpFA0k5rKkx15lWltZNZXWdkXk2nZ6TsfwzVjcw2TVU83I0JHoCfmfKZ/AeAPkNrutQPvP4/yp4t+A7/Ce0vK1oEQcqqNAB3D+vziatQAWm17L0LVHFRhgcTOz7IuPdr823/b8PznNOd9O4dfT/ODz799pku18z3QWwCxG59TD1jSsee/16fgBFVTmYL4n/UxjMs02Hyle/WQTmZmW8Bw4a2a+AJ+u36yZLwvDU0Rm8ToPlGDAmYx31wO2YfIaZ1xjdzxC5pCyNW+Iuw1MftiVA1cfWM3NGtyJn0MKzRa0xdjDWGLkxiiUKzZnDJOESRkpwqmHrMVUw9bRbCXKL5j9RnrO2mqcK4cte1TiyyzTo1vukFvEjmcD08p42t56zg3aGlsVsTNV3x9eet69Pa0PudVB6jdjp5nrrBpkKTfrLmpVqtMFc2N7TyFTT6DxFPsnCMek7WZdpybB3itQBWD/wDmfkZn4t3B8YixTlZjqdUrdFqq1G459RuNfUeRmNxvtFZmXtdbpqdAqj4UQfCi+W59SSe+EwCA94qg5quotgG5+XE1eDcefG9q1ahmeiypSdfd5+XVxp1I5ek8zTZH8eyJ5tPK2o6HcfqJWU42mbOoQA+Mvof2mlh3xjOq1HOP+79D+kyMa2bGHk9x312MA4Mu038RILFv0M2UYOuh2Pcf67piZWNyHUfCeh8PIwmNlaQla0aDux1mvTaUOh2P9fhH/aLYvK6hlPUHf5+R84jXkK40b5eI9JGpYbr7w8uv0j1btFuquNriKZfY+tt6bCp/hccw+TDcfPWZ79jsgdPZt6OB/iAm4mbpCrn+csjUsJkVfYtFzcC3pMCrsXefiNajzfX/AAgzVwuydNe9rG0j7unInz31P1EZfPi9mYT06yG1LGTR9i0UNyL+s07M4KAFAUDoAAAB4AdJl25BsOg/08zOfZmPxe6PPr9O6cuyFUaKNPzPqZXaoTNhFVMJO22BF0G/ifEzJus1M7ffqZ3Go5jqfhH4+UrsbwybCFxU5RzHqenkP84ll3dYzl5HpMrJtnAXleq4RYvc2p0E0yvKoUdw/HvMU4dVqec9BsPXxhrrYTdpU04sDUbrx6QFzxC14e+yJuY1FmbqqtzGMQdT8p215ZV0UD6wFjyeTBJ8OmFgnMETLO0oBqY4CZdRrmFWraSEadgXMsbFGIsw0OnhCI0vmJ0bx6+sAphDIiWHhuRHK3jVTzPRoxW8UyzRoVrQeQnK3kdxLVWQ9ycy+Y6ftEVaSMiBVHhVLjgzVpsjbKHXQ/I+B7jMmq2OVWxDKQbzW09dWXaYvoVbQ9RHce+dup9ov8w6H9DElJU6HqJ3vCQN2nb4dJ6DHyARodweoMFfgFfeTdfxHr+8Qoumhj5hEXxiaIYOLiDqydI/j8S0g7Kkff4W8R0+Yiz4bjoOYeI/brJGOIe7owmwM9T8Wh9d50ezPd9Cf3mD7QjxlxkGFvkbV6G02z7Ifd19Sf3nGz1X4QB6bTFN5lOcnznb5G1epJj+RxAmIvdrLpiMevujxP7QyqqeZ8T+g7oJzzJ32wIOrF21bYdw7z+wncjJ7hsB3SmRl6zPuvnAXi3cKLmdvuildZdtB8z4CdALtoP69Y9WoRdB8z4mM90TPsdQ2fdEu5AGg6DpEbrIS22I22zlW87U1gosJS15XHTU+Qg2OscROVdPrHnAmRT/AFHueBOWvFHaEteLM0lBFaipczhMLjLvr4QEbUcq+u8NuJWoi7XPSUdt5IItOzrSTUzHVHMunj+cRIh8eyWyq/vD5+sAYNpYqDxKYccj7QCmGRoAS6tCIiab2MeqeCy6fvD5/vKI8ZreK903mkCKqbDEkeNU2wGRRy7jp+XlBo0MgMJVV2otYzYpuh7ag432Pcf38plVXRuq+VmQjIm3R1Cuu1pR0ZDof8j6QteRGRYCNDuIF8H+A/I/oZFweYzw3TNM3H1hq8mHTMMym1XqCJ0XztkJdV0abRzdeu/rvOi9D91foJji+d+0SNpjPHQzXF6fwr9JDnadAB6bflMg5EqciTYyDXQTUszdYpZkRNsicRWboPn3fWTt7xTanosvZfKVUl/Id57oxXhgfFufAdP84R7vDpJuBxA8JnzUwO06AEGi/M959YvbbKWXRS26cqkwK2oVBtWWttirtIzy9NWu56SwAAJiu7VWsJfGr03Py/edteWseLO8gC5vDdhTXaJR2gzOkzgEcJmsbmEx69T5DrCXvLheVdPrFrGgcmWSPCp7ep5lCZJJIyU5ZGjlVmo0PfEYSt4DLeWKNXYZayvQzgjHxDT6QBXSQDeMdNpuvEsph0eLiEUwSI2m1o2jePSLXY2m46flLoYwjRdysvbVrCzRAGFrshrcTXdfpFimkO4aVjTekcxyu+MJkTNBlw8AoJbpaplmsuT47+so9SHu09DpM9bpcXxewjiWv4pXHmEZOGO5j8xK/Y/5h9DA+3nftEmzQd1E9IX7H/N+EsMRf4ifoIv9olTfOs0jfRHSOBUHcPU7/nOvkzPN8qbZOy/Mg6sKLKI2+RF3vgGeUJhhBKdTVM0u90ExnQpPSMV4+m5h3AlUK9UwVVGu56QzvI7wDtI5jSRSFhOO8CTLGV0jBKLksZyMY9WnvH5StNOu56Ql1kgm+BGUqe0b2+UHdZFyZZmlYQFpXqNuMk5O6SQouSSSSdOh6WhbhtOyRR5mhT/4zAiESSScYKcwiwqTskWZfpwqmduUEbzskV1l7lTeJESaSSR8y+skkkkiTJJJJJnSGSckkSJycnZIUCQiQLJJOnCNqgA2g3kkihLz4FhFngzJJHCZbypkEkkKJ6xt9hFLDJJASWNRBzkkkbKE7JJJJn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g;base64,/9j/4AAQSkZJRgABAQAAAQABAAD/2wCEAAkGBhQSEBUUEhQUFBQUFBQVFBUVFBQUFBQUFBQVFBQUFBUXHCYeFxkkGRUUHy8gIycpLCwsFR4xNTAqNSYrLCkBCQoKDgwOGg8PGiwkHyQsKSwsLCwsLCwsLSwsKSwpKi0sLCwsLCwsKSwsKSwsKiwsLCwsLCwsLCwsLCwsLCwsLP/AABEIAMMBAwMBIgACEQEDEQH/xAAbAAACAwEBAQAAAAAAAAAAAAADBAACBQEGB//EAEAQAAICAQIDBQUGAwUIAwAAAAECAAMEESEFEjEGQVFhcRMiMoGRFEKhscHRUmLwByOy4fEVQ1Nyc4KDkjOio//EABoBAAIDAQEAAAAAAAAAAAAAAAIDAQQFAAb/xAAzEQACAQMDAgMHAgYDAAAAAAABAgADESEEEjFBURMicQUyYYGhsfAjwRRCkdHh8TNSYv/aAAwDAQACEQMRAD8A+GySSyrOkgXl6kjvthWuvf3D9TBJoo1Py84rY5J1MVbcfhLwf+HXHvH6TtlhY6k6kyoEgEIqQ+JUALHM4qwyVy1dUZVQB4RTNNCjp75M5XVO2Xqvr4D+totfmdy7Dx7z+0XCyAl8mMfVBPLSHzhbctm8h5fvBaS61wyUQ7heJV2VKpu2YuElhVHFx4VcaAakspomMQFM77CaQx500QfFlkaCZnsZw1TT+zSHHneLIOgMyzVKFJpHHgnohipK76MiIaRinNZfMeB/eWemBNcK4bmVgtSkbqbTRpyFfpsfA/1vJZVMzljdGdps+48e8fvFlLZWX6erV/LVFvj/AHlbKoBlmi6AjbeK2VyVaLr0LZEVInarip1H9eRlmWUIjeZnm6m4mibA66j5jwMQtrkptKnUf6xuxQw1EXbYZcLfxK3PvD8vM4ichbEg44GZjLtNpySSSTBnYxQkDWsLc2g0+sE5xH0gFG8wd1up8u6VAkAl1WdxBy5uZ1FjFdcrWkYUaDU9Ipml+jR6md2A1MTvvLeQ8P3nL7uY+XcJxEkqtsmDWrGp5E4+84qRiumXqpjlVMB3ljT6S/MDXRGEpl7GCDVjp+Z9BEb+IM2y+6Px+vdFDc80HNLTjzc9hHbHVfiIHl3/AEi7cTUdFJ+gERFJMKuLD2KOZWOrrv7gA+v5/SFPFm7lUeuplDxJ/L6S64st9kk+QdJFtU3LGCHEn8vpLrxQ96g+moljiSpxJ3k7Trapf5j94ZOIoeoK/jDKAw2IPpM9saD9mR02kbFPEMaqqv8AyLf6TQeiAemSniBGz7jxHX/OOgBhqp1EE3XmWFFKuPLz26zLemBZZqWVRWymMV5Qr6W3EXoyCvmPD9o8QGGo3Ez3SXx7+U+R6/vCZb5ETRrbDsfj7S9lcXZZo2LqNRFbEkK0KvRtkRUiGxbtDoeh/rWUYShEbyLSgCabbhG8iqJssdofmXTvH5Re5IKm2DH10DDevWAnJ0iSNmfGKhoNYEnU6wtx0AHzg1EAd5Yfoo6SAQ1ayqLGKkgsY+jTuYStIvk3a7DoPzh8izlXzP8AWsTVYKDqZY1D2/TX5zqJGqaZWqqPU1QXeN0umuZ2mmTJywmw3b8B6yZmTyDQfEfw8/WIV1EmKVb5aXq1bw/06XPU9v8AMqQWOp3MYqxoenHjtdHf3SWqdBIoaK/maK140OuJO2ZIGy7+fdAszN1P7fSLyZeARcAXh+VR1InPap4/gYFaJcY8jEMFzwJfnTx/AywVT0IgjjyponYk+cciFfFi1mNCq5XoYZLweu35SbkQCtN8EWmXbjwKMUOo2/X1m1ZjRG/HjFfoZQraMr5lhcfJFg8D3j9ROW1TPKFTqNiJo414ceDDr+8hltkQ6Nbxf06nvfeJW1RR1mrbVErqoxGlHVae2ZXDv0PKeh6eRh7a4gyzQx7OZd+o6yXFvMIGmfePCb5RSxIFhHbUiziGplatSsZWmzlIMYyEihEbobVdO8flObvIoG4NM/KIuN5IS1d5I0GUmWxMq7anWWUSohEEExii5vCVrG61gqlhMluVPXaIY3Npq0lCKWPSJ3Wcza93d6S9SQaLG6UhsbCVqKmo24w1FcZst5F1+g85ymuJ5NnO23QbD95XA3GbTN4FPHJ4g0QsdTuTHqMeVx6ppVV6DU7Ad852viFpdOANzSiqFGp/zi9thbyHcP38ZZ2LHy7h4RinGgS7tL4HEBXjxurC8oyECjfr4SaM3kPAfr4ybSwtMDiU9go6kenX8BJonn9IwmFtCfY4W2ESO8UIXz+kr9nB6ER37J5Qb4c7bOuDM+zEiz0TWKEefkZRqQekG1oLUwZmVWlfMeH7Qz1AjUdDJbRB1OVPkeokRNiuDxFL8eJglG1HdN26kHfxmZkUxit0Mz9Vp7eZYyGDKCO+K3VznD7uVuU9G6eRjd9cgjaYakV6d+vWY9yTmLbyt5HYxq+uJOssKbi0xKyGk+4TQtSJ2LHKG5kHlsYC1ItTY2lquodQw6xMiExX0b12nHWUj+RMvKMDL3r7x/rukl7dzr5D8hJIBxCdLsSIuoh61gkEYqE5jOorcw9SwOc3vAeA/ExqoRC1tWJ84pMm8vany0gvcy1Sx6lItSsepWDUMfo6c7kvyp5nYfr+EUx64XPbVgPAfiZfHSCMLHuPErW6DEdxap3Ms35R0HX1hqvdUt4D/SK0pqfMxc0yOFENjU6zS+ADTqf61nMSkAanoBL0JzHU/wBeUMLLAAGJKMYnc98atCVLzOwUePifADqTLZeStFXO3oq67s3h6eJnjMzMa1+Zzqe4dyjwUdwl6jpt2TxMT2j7VGn8i5b7es2sntX3VINP4n1/wg/rM9+0N5+/p6Kv7TP0nouxPZb7bkEOxSipDbkWdOWte4E7Bjod+4Bj3S8KSKOJ5Wp7Q1FU5c/LH2mdV2jvH3g3/Mi/oBNLD7UKdrV5P5l94fNeo/GafHuxKf7Xrw8bUV3Cll1JYorrzOdTudFVm39J6D+0Z8Z+E1/ZkCpj5rY9egG/s0sWwgjqCQDr3kayGpIcWhUvaGppZDE+uZh+zDKGUhgehG4PoRFxguW/u1ZmHcqlj9BPNcN4o1Daj3lPxIeh/Y+c+v8AaG+7HppXFLV45qrb2te3tXcaku431I0I37/pTfT7eeJ6TS+1/GsoHmPc4/PhPHt2dvcbY14P/Ss6/SDXsJmv8ONb/wBwCD5liJt8BtyLrHe3Lvrx6E5739rYSF3Cou/xMRt6egOZ2k4kbXJRrhUQNEsvstJ/mOp038O6VzTS1zeXvFrtUNIbfibEgfUZmGcY1u9TkFkJHusGXUfEAw2Py8DEcqqEI0II7p9H7DcBpBpvyEDte7LjowBUIilrb3U7EDQga+X8Q0Sib2sIWprDT0rvn9zPj96aHWaiWc6BvEb+vfG14KczONOOABbc/Jt7qV8zNzH+VU3+Wk9F2t4DiY1WOuIxcutxdyxPtOR1r5wOgHOHA5dtB39Y00yQT2lCjWFOuE/7Dj6zw96TOuWa96zNvSBTMjW0+snD33I8d/pCWiAoQqysQQGJAJB0Omx0PfprHLlhPhojTndRt2iFggTGLRAGMWZ9UWMqXklWnYyVSxvCJGahF0jVQinmhpxmHGwJ8jM1Jo3fA3pEKxAp8GP1fvKPhG6Fj9AidImhQsU809IthM606uT5mOYyxOsT0vZns+2RelZ/u1ZWsaxhoq0pqXsGuxHukeGskgnAgUGVbu/HP7xLLOiAeJ/L/WTDTeanbTg4xcxqVYsqqrKTpro45t9NtRrp8ongVyChDbTNChUWr+ovBjl+yhfHf5Dp+P5TX4FwOy4OyDUVLzvqQNt+nifdb6QPCODtk5KVKDpqgdgpIrU7szdw2J6zW7T4BwKcgpcnMyvUqBua1arDyhnI0AOm3/dt5XKNLcbniVdbrFooVU+a158745xL21pIPuL7qDyH3vU9fpM7SX5YxgcNtvfkpre1zvyopdtPHQd3nNcLYTwFSo1RyzcmLKs+i8IxDXwmihNruL5QQ/xDGrYVn5dflY08Vm8FuoVWuqesMbAvOvKSaiA45TvsSBuJ9HzG+y2C5unDOH0Y9IP3s7Kq128SqsWPoIL9B+dv3kJ1JlX4ov8AtDiucu4xaDTSe4WNy46EfNH/APaeW7S2+y4bw/F+8Usy7B/13Ip18+QE/ObHZTg3teE2h25arM2s5Fh+5jY1XtbG8yWblA72cTx/aHjBysmy4jlDHRE7q6kAWqseiBR9ZAGfz0kscTKnrux2flWg4q+3tp01CLzulbA8w10BCg+HjpB4HYB3pS27IxcUXDmpXIs5HsX+IDTZTtoT4jxlsLjuaLKeH0XhFW0VL9mKhbGazQ2NYm9nXXXXoILgMsZQqGlUDjkT1fHcR8fAqpKsrXO11+oI05fcqRj06Dm08RPMVe9X46HT9v68p9JPErXzLyt714uP/wDJ0cFaxy8oVgQWZlbf9dJk04a8T+0WJ7OmyvQVUKqKWTTmL2tsWJJ016A+soPTvYfKew02rNNCXH/okdN3AIt2+PE8Lh8LN99dK9bHVB5cx0J+Q1Pynu+P8SFVdrptzocLCUfcxqtFvvHhzspUHv5QYHhPBfsBszL2rZqE9yhLAz89v92hdl2Tqw7z1PdPJDPtyrmLDmd+RURRsAAVSqte5QNgPn4xQ/SB7niHVtq6wIPkUZPc8/a1/hfvN3sbw1kxr7lISy7XGqsOwpqVefKyCe4Kum/8Sgd88hxnjS35o9kCtFdYx6FPUU1LohP8xILHzafUOKcOoGPRwxssUWMqq6pWXNljnn0duiqz76agt7vz+PZmE2Plmp9Oaq0oxHT3W5SR5d8JwVphf6zPpuKmoNU98enF4XJEXxuHNddXUnx2OqL6sQNfQa6/Kb/HezluPXU9oC+25iqE/wB4Aum7r93XmH66RrsCi1W35lg1TDpZwD962zWupfnq34SuiHeFmjrKqmkXU3/vxFv7Vc1Fvpw6f/iwahWPOxgrOT56BNfPmnm7d4lnZDWWM7nV3ZmY+LMSSfqTHPuj0H5Q6xubiUNCu0MpidwixjVwirQllbUDMGZ2QyRkomGSNVRZIzXEvNPT8wt/wH+u+J1iO2fA3pEqjBTgx+p99fT95qcNwXucJUjO56KoLE/Id09pR2BapebMyKcUEfCzB7encin9ZMfJfC4LTZj+5Zl2uLrl+JUQuFrDfd15f8XjPN1BmfQ6lydPe15ix6a6767jr4yWVUtcXJ/pH6ZqlW4RgoGO5x9B9Z6zD4bg4+LZk0VfaRX7q3ZjGumyz+CjHUc1p/5tB57GG7LJdmjIsc6vktTjcwAVa6B/e38oGyoK0RQP5x4zF7eNy304NWpTEqrqCqNea+wBrGAHViWUfXxnpjgZGLiU8OpXXIyg91/KdPZ1kqpQt0A0UAt/KQOolj+b4Dt3megvT58zHF+ijJPpjM8p224mMjPttX4DoqeaIORT8+XX5x3s02Iic96222c3u1KRXVy6DRns11O+uw8O+Cp7K2W56Yre42pWw7EIqe87eB90jTx1E9NgJgrRlXYyW60p7BWtYOtjX/3a2qO46BvDY9PBSIzPuP5/qarVqVGkKS3OBbb8cC5+J7R7s/2ota+wAV049GPbd7KpAqkqoC8zHdjq3l0mbwDs4uafZ2kisFGsIIDOxb3awfFip366AwOEOTDyrf8AinHx1Pqxss/+qiM2W2UYqNWDqjrkue428vtKKT/4VJ/80tISbGUtQiqKgpjmy/S59ebetp8wzAPavyoaxzvpWSSaxzEBCTuSvTU+E9lxCxsDhONVSSl2eGvudSVc1DQU1BhuFPMD683jA/2r4KV8RLVjQX1V3MPB2LKTp4nkBPmTN3imbw+xMHMtyA32fHpr+yIAbXsrIOjb6oobrqNwo0O8vs3BnkgLEiI9u6nv4ljYS81hoqx6DuWYuwVrWJP8nKSf5TO9vDdn8TfDxk0WqxmbfRTYVQWZFrdFUIEUE9Am250lu0vbnGqyXt4eC9tzq9+S/MCVBUmikMNUVgoDHTy37srtd/aQ+WGSmsY9VmnteUg2XEdBa4A1UD7v18IIBx6QiRmafabHKYWFw/BZr1va6xig0+0OtgQFR3Vc4cgnbRFJO2s8Xx/hQxr3p9otpQAOyfCLeX361P3gpPLzbakHYTZr/tHyEw0xahXXyIa/bKD7Y1lieVW+513I327jPKyVuILEdJ7z+0vAuvyK8imt7MV8ekUPWrOqqFOqHlB5SGJ2P6QPZrAbh1VnEMhDW4Rq8KtwVey91Km3kO/Iik7+Z8tfN8I7T5OKCMe+2oHcqre6T48p1GvnpBZOddl3KbrHtsYhAzsWIBPQeA310EjgWMIZbHJn1Ts9Q1/Db6qzzXH2FhUkBnULWTufFlf5nzinDsJ8Km+29TXbdWaKK20DkMQbbCO5Roo17/mJkZV5QgoSpX4SpKkDu0I36RFMhnZndmZtAOZmLHr4nfuma72InuaWjfYVv5TYnGemL9jaepp7NG3haEWVUpZkPbc9h5VCV81VY6b6aMdNRuZbsfk41VzjGBZKKmtycuwaNYq9KqV/3aFtPMhSPOeEy7SdtSQNdBqdB6DuhOHZbrXYoYhLCgcDo3JzMuviAWJ0iPGAIxxDq6B2VgX943txz372HHSe47S8cSgUZ9eHS73oGFzlz7K/TRlZB7pYabHY+6fCeTwccY7DPzhz33OXxaG2NljNr9puX7tQJ1A+8dNNhB4PbXJxa2rqdeQnm5XRbArHqy83Tffw13gez3aofaL/ALZ7S77XV7J7AVNqEMGDLzbaDl6bdB4aRgqhjc/49ZmVdM9IbbX6XubkXwPh8pt/2hMbRiZROpvxl5vJ6yOfQd27/gZh8Wv9jw2mgfHkucq3x9mutWOh/wDV3+YjfG+L1Xvj1DnrxqAtQLaNZys4NtrBduY9dB4Tz3aNaRkWDHZnpDaVs/xFQAPAba66bDbSAzeYsOwH0zH+GVpJTYEWuflc2HrmYVs0F+BfQTPtmgR7o9B+UB+BF6b3mitsVaM3RVoaSpqOZQySGSNlAw6RmuKpGKzEtNKgY2q6gjxBmdXNGpo7wHsfblNYymuqms6WX3NyVLr0GvedxsPEa6aiDTBJIEs6whVVzD8D7YZWNWaqbeVCdeUqjgMepXmB0O3dNfsXScjiNJsJYmw22MTqTya2szE+JX8Zi9oezb4Nwrd635kDo9Z1VlJI10O43B/zno+wp9lRm5X/AAsf2Sf9S88q/PYf+0KzbwrdJKugoNUQC5Fr/E4+8x045aOJPfUFN1ttnsiw5uVriRW6j+JQy6a66ET6FxXjJHE6MTHYhg2NVkWg6u4qPN7LmPRdCzN/EznXpPH9iuFi3imMT8Ka2N5ewUsv48k52U49X/tYZNzBUa26zmOugNgs5NdO7VgIaudt+5/3FVKCiqUtfap+faetXJ1yOKXqCTXRkhT4E6Vjf0qJ9BFuyXZ17uFOOZalfJS0u+w9hUnKW9Obm010HuneBs7UpRdy4RDVA2NY1gLDIst+IuNiUUaBen3j37+W4vx+7IuZrSAdFTkQctaoh1VFQbcoJJ313Oslqqg9+frG0dLWcC3lB25PPl4x8TmfQHycFsILzn2ePeX9n/vMohCqk/wq5br3KNNpj8O7RWB3c8j+1YPYroGrLA6qQvdy9Bp0AA7p5/AyNdj0MIrcjaH5eYneLcCaSaBE3KxLX7/X6/t2mZ2ze18prbWL+10ZWPQAADkGmwC+HgR5zz+s+gXYyX1Gt/VT3q3cR+08VxLhj0PyuP8AlYfCw8VP6dZo0aocW6zyHtLQNp3LKPKfpFA0k5rKkx15lWltZNZXWdkXk2nZ6TsfwzVjcw2TVU83I0JHoCfmfKZ/AeAPkNrutQPvP4/yp4t+A7/Ce0vK1oEQcqqNAB3D+vziatQAWm17L0LVHFRhgcTOz7IuPdr823/b8PznNOd9O4dfT/ODz799pku18z3QWwCxG59TD1jSsee/16fgBFVTmYL4n/UxjMs02Hyle/WQTmZmW8Bw4a2a+AJ+u36yZLwvDU0Rm8ToPlGDAmYx31wO2YfIaZ1xjdzxC5pCyNW+Iuw1MftiVA1cfWM3NGtyJn0MKzRa0xdjDWGLkxiiUKzZnDJOESRkpwqmHrMVUw9bRbCXKL5j9RnrO2mqcK4cte1TiyyzTo1vukFvEjmcD08p42t56zg3aGlsVsTNV3x9eet69Pa0PudVB6jdjp5nrrBpkKTfrLmpVqtMFc2N7TyFTT6DxFPsnCMek7WZdpybB3itQBWD/wDmfkZn4t3B8YixTlZjqdUrdFqq1G459RuNfUeRmNxvtFZmXtdbpqdAqj4UQfCi+W59SSe+EwCA94qg5quotgG5+XE1eDcefG9q1ahmeiypSdfd5+XVxp1I5ek8zTZH8eyJ5tPK2o6HcfqJWU42mbOoQA+Mvof2mlh3xjOq1HOP+79D+kyMa2bGHk9x312MA4Mu038RILFv0M2UYOuh2Pcf67piZWNyHUfCeh8PIwmNlaQla0aDux1mvTaUOh2P9fhH/aLYvK6hlPUHf5+R84jXkK40b5eI9JGpYbr7w8uv0j1btFuquNriKZfY+tt6bCp/hccw+TDcfPWZ79jsgdPZt6OB/iAm4mbpCrn+csjUsJkVfYtFzcC3pMCrsXefiNajzfX/AAgzVwuydNe9rG0j7unInz31P1EZfPi9mYT06yG1LGTR9i0UNyL+s07M4KAFAUDoAAAB4AdJl25BsOg/08zOfZmPxe6PPr9O6cuyFUaKNPzPqZXaoTNhFVMJO22BF0G/ifEzJus1M7ffqZ3Go5jqfhH4+UrsbwybCFxU5RzHqenkP84ll3dYzl5HpMrJtnAXleq4RYvc2p0E0yvKoUdw/HvMU4dVqec9BsPXxhrrYTdpU04sDUbrx6QFzxC14e+yJuY1FmbqqtzGMQdT8p215ZV0UD6wFjyeTBJ8OmFgnMETLO0oBqY4CZdRrmFWraSEadgXMsbFGIsw0OnhCI0vmJ0bx6+sAphDIiWHhuRHK3jVTzPRoxW8UyzRoVrQeQnK3kdxLVWQ9ycy+Y6ftEVaSMiBVHhVLjgzVpsjbKHXQ/I+B7jMmq2OVWxDKQbzW09dWXaYvoVbQ9RHce+dup9ov8w6H9DElJU6HqJ3vCQN2nb4dJ6DHyARodweoMFfgFfeTdfxHr+8Qoumhj5hEXxiaIYOLiDqydI/j8S0g7Kkff4W8R0+Yiz4bjoOYeI/brJGOIe7owmwM9T8Wh9d50ezPd9Cf3mD7QjxlxkGFvkbV6G02z7Ifd19Sf3nGz1X4QB6bTFN5lOcnznb5G1epJj+RxAmIvdrLpiMevujxP7QyqqeZ8T+g7oJzzJ32wIOrF21bYdw7z+wncjJ7hsB3SmRl6zPuvnAXi3cKLmdvuildZdtB8z4CdALtoP69Y9WoRdB8z4mM90TPsdQ2fdEu5AGg6DpEbrIS22I22zlW87U1gosJS15XHTU+Qg2OscROVdPrHnAmRT/AFHueBOWvFHaEteLM0lBFaipczhMLjLvr4QEbUcq+u8NuJWoi7XPSUdt5IItOzrSTUzHVHMunj+cRIh8eyWyq/vD5+sAYNpYqDxKYccj7QCmGRoAS6tCIiab2MeqeCy6fvD5/vKI8ZreK903mkCKqbDEkeNU2wGRRy7jp+XlBo0MgMJVV2otYzYpuh7ag432Pcf38plVXRuq+VmQjIm3R1Cuu1pR0ZDof8j6QteRGRYCNDuIF8H+A/I/oZFweYzw3TNM3H1hq8mHTMMym1XqCJ0XztkJdV0abRzdeu/rvOi9D91foJji+d+0SNpjPHQzXF6fwr9JDnadAB6bflMg5EqciTYyDXQTUszdYpZkRNsicRWboPn3fWTt7xTanosvZfKVUl/Id57oxXhgfFufAdP84R7vDpJuBxA8JnzUwO06AEGi/M959YvbbKWXRS26cqkwK2oVBtWWttirtIzy9NWu56SwAAJiu7VWsJfGr03Py/edteWseLO8gC5vDdhTXaJR2gzOkzgEcJmsbmEx69T5DrCXvLheVdPrFrGgcmWSPCp7ep5lCZJJIyU5ZGjlVmo0PfEYSt4DLeWKNXYZayvQzgjHxDT6QBXSQDeMdNpuvEsph0eLiEUwSI2m1o2jePSLXY2m46flLoYwjRdysvbVrCzRAGFrshrcTXdfpFimkO4aVjTekcxyu+MJkTNBlw8AoJbpaplmsuT47+so9SHu09DpM9bpcXxewjiWv4pXHmEZOGO5j8xK/Y/5h9DA+3nftEmzQd1E9IX7H/N+EsMRf4ifoIv9olTfOs0jfRHSOBUHcPU7/nOvkzPN8qbZOy/Mg6sKLKI2+RF3vgGeUJhhBKdTVM0u90ExnQpPSMV4+m5h3AlUK9UwVVGu56QzvI7wDtI5jSRSFhOO8CTLGV0jBKLksZyMY9WnvH5StNOu56Ql1kgm+BGUqe0b2+UHdZFyZZmlYQFpXqNuMk5O6SQouSSSSdOh6WhbhtOyRR5mhT/4zAiESSScYKcwiwqTskWZfpwqmduUEbzskV1l7lTeJESaSSR8y+skkkkiTJJJJJnSGSckkSJycnZIUCQiQLJJOnCNqgA2g3kkihLz4FhFngzJJHCZbypkEkkKJ6xt9hFLDJJASWNRBzkkkbKE7JJJJn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www.geenkgo.fr/mode-developpement-durable/wp-content/uploads/blog/images/t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79"/>
            <a:ext cx="9144000" cy="6894579"/>
          </a:xfrm>
          <a:prstGeom prst="rect">
            <a:avLst/>
          </a:prstGeom>
          <a:noFill/>
        </p:spPr>
      </p:pic>
      <p:grpSp>
        <p:nvGrpSpPr>
          <p:cNvPr id="2" name="Group 8"/>
          <p:cNvGrpSpPr/>
          <p:nvPr/>
        </p:nvGrpSpPr>
        <p:grpSpPr>
          <a:xfrm>
            <a:off x="2133600" y="1676400"/>
            <a:ext cx="2667000" cy="1553350"/>
            <a:chOff x="2133600" y="1676400"/>
            <a:chExt cx="2667000" cy="1553350"/>
          </a:xfrm>
        </p:grpSpPr>
        <p:grpSp>
          <p:nvGrpSpPr>
            <p:cNvPr id="3" name="Group 6"/>
            <p:cNvGrpSpPr/>
            <p:nvPr/>
          </p:nvGrpSpPr>
          <p:grpSpPr>
            <a:xfrm rot="21003426">
              <a:off x="2133600" y="1676400"/>
              <a:ext cx="2667000" cy="838200"/>
              <a:chOff x="2133600" y="1676400"/>
              <a:chExt cx="2667000" cy="8382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133600" y="1676400"/>
                <a:ext cx="2667000" cy="838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819400" y="1828800"/>
                <a:ext cx="1371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FF00"/>
                    </a:solidFill>
                  </a:rPr>
                  <a:t>NOT</a:t>
                </a:r>
                <a:endParaRPr lang="en-US" sz="36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8" name="Down Arrow 7"/>
            <p:cNvSpPr/>
            <p:nvPr/>
          </p:nvSpPr>
          <p:spPr>
            <a:xfrm rot="-660000">
              <a:off x="3421998" y="2467750"/>
              <a:ext cx="381000" cy="76200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  <p:transition advTm="7661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91000" y="304800"/>
            <a:ext cx="228600" cy="2286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534400" y="3276600"/>
            <a:ext cx="228600" cy="2286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" y="3276600"/>
            <a:ext cx="228600" cy="2286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43400" y="6477000"/>
            <a:ext cx="228600" cy="2286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4400" y="76200"/>
            <a:ext cx="2776678" cy="369107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5" idx="1"/>
          </p:cNvCxnSpPr>
          <p:nvPr/>
        </p:nvCxnSpPr>
        <p:spPr>
          <a:xfrm>
            <a:off x="4419600" y="533400"/>
            <a:ext cx="4148278" cy="277667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3505200"/>
            <a:ext cx="3886200" cy="29718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7"/>
          </p:cNvCxnSpPr>
          <p:nvPr/>
        </p:nvCxnSpPr>
        <p:spPr>
          <a:xfrm rot="5400000" flipH="1" flipV="1">
            <a:off x="4957622" y="3009900"/>
            <a:ext cx="3081478" cy="391967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0"/>
            <a:endCxn id="4" idx="4"/>
          </p:cNvCxnSpPr>
          <p:nvPr/>
        </p:nvCxnSpPr>
        <p:spPr>
          <a:xfrm rot="16200000" flipV="1">
            <a:off x="1409700" y="3429000"/>
            <a:ext cx="5943600" cy="1524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590800" y="251460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endCxn id="24" idx="3"/>
          </p:cNvCxnSpPr>
          <p:nvPr/>
        </p:nvCxnSpPr>
        <p:spPr>
          <a:xfrm>
            <a:off x="2819400" y="2743200"/>
            <a:ext cx="2986112" cy="9738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276600" y="213360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29000" y="297180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05000" y="281940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667000" y="335280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505200" y="381000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3725062">
            <a:off x="5798787" y="2732952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3725062">
            <a:off x="6456525" y="3160578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3725062">
            <a:off x="5787209" y="3687665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3725062">
            <a:off x="5208383" y="2269652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3725062">
            <a:off x="5093797" y="3192707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3725062">
            <a:off x="5082218" y="414742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15" idx="4"/>
            <a:endCxn id="26" idx="3"/>
          </p:cNvCxnSpPr>
          <p:nvPr/>
        </p:nvCxnSpPr>
        <p:spPr>
          <a:xfrm rot="16200000" flipH="1">
            <a:off x="4531222" y="1336178"/>
            <a:ext cx="829806" cy="30342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27" idx="3"/>
          </p:cNvCxnSpPr>
          <p:nvPr/>
        </p:nvCxnSpPr>
        <p:spPr>
          <a:xfrm>
            <a:off x="2209800" y="3048000"/>
            <a:ext cx="3584134" cy="74729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0" idx="6"/>
            <a:endCxn id="28" idx="4"/>
          </p:cNvCxnSpPr>
          <p:nvPr/>
        </p:nvCxnSpPr>
        <p:spPr>
          <a:xfrm flipV="1">
            <a:off x="2971800" y="2493401"/>
            <a:ext cx="2254317" cy="101179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29" idx="5"/>
          </p:cNvCxnSpPr>
          <p:nvPr/>
        </p:nvCxnSpPr>
        <p:spPr>
          <a:xfrm flipV="1">
            <a:off x="3657600" y="3490782"/>
            <a:ext cx="1543825" cy="47161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514600" y="1828800"/>
            <a:ext cx="1600200" cy="1600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752600" y="2362200"/>
            <a:ext cx="1600200" cy="1600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590800" y="2819400"/>
            <a:ext cx="1600200" cy="1600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2" grpId="2" animBg="1"/>
      <p:bldP spid="34" grpId="0" animBg="1"/>
      <p:bldP spid="34" grpId="1" animBg="1"/>
      <p:bldP spid="3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3048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365760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Note this is not obvious, given the elephant in the room.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7526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Following some important works on probe-</a:t>
            </a:r>
            <a:r>
              <a:rPr lang="en-US" sz="2400" dirty="0" err="1" smtClean="0"/>
              <a:t>brane</a:t>
            </a:r>
            <a:r>
              <a:rPr lang="en-US" sz="2400" dirty="0" smtClean="0"/>
              <a:t> theories (</a:t>
            </a:r>
            <a:r>
              <a:rPr lang="en-US" sz="2400" dirty="0" err="1" smtClean="0"/>
              <a:t>Seiberg</a:t>
            </a:r>
            <a:r>
              <a:rPr lang="en-US" sz="2400" dirty="0" smtClean="0"/>
              <a:t>; </a:t>
            </a:r>
            <a:r>
              <a:rPr lang="en-US" sz="2400" dirty="0" err="1" smtClean="0"/>
              <a:t>Seiberg</a:t>
            </a:r>
            <a:r>
              <a:rPr lang="en-US" sz="2400" dirty="0" smtClean="0"/>
              <a:t> &amp; Witten),  and three-dimensional  mirror symmetry (</a:t>
            </a:r>
            <a:r>
              <a:rPr lang="en-US" sz="2400" dirty="0" err="1" smtClean="0"/>
              <a:t>Intriligator-Seiberg</a:t>
            </a:r>
            <a:r>
              <a:rPr lang="en-US" sz="2400" dirty="0" smtClean="0"/>
              <a:t>),    </a:t>
            </a:r>
            <a:r>
              <a:rPr lang="en-US" sz="2400" dirty="0" err="1" smtClean="0"/>
              <a:t>Seiberg</a:t>
            </a:r>
            <a:r>
              <a:rPr lang="en-US" sz="2400" dirty="0" smtClean="0"/>
              <a:t> stressed in 1996 that the decoupled theories  should be viewed as  </a:t>
            </a:r>
            <a:r>
              <a:rPr lang="en-US" sz="2400" i="1" dirty="0" smtClean="0"/>
              <a:t>local quantum field theories</a:t>
            </a:r>
            <a:r>
              <a:rPr lang="en-US" sz="2400" dirty="0" smtClean="0"/>
              <a:t>. </a:t>
            </a:r>
            <a:endParaRPr lang="en-US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is it </a:t>
            </a:r>
            <a:r>
              <a:rPr lang="en-US" i="1" dirty="0" smtClean="0"/>
              <a:t>field theory</a:t>
            </a:r>
            <a:r>
              <a:rPr lang="en-US" dirty="0" smtClean="0"/>
              <a:t>? 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21727"/>
            <a:ext cx="8807887" cy="6836273"/>
            <a:chOff x="-5640529" y="-774006"/>
            <a:chExt cx="8426887" cy="6836273"/>
          </a:xfrm>
        </p:grpSpPr>
        <p:pic>
          <p:nvPicPr>
            <p:cNvPr id="16" name="Picture 2" descr="http://t2.gstatic.com/images?q=tbn:ANd9GcTWhfoIEOjRYxNbHmV8MY1tFQKWRfPZnHnyAXcr4WZ7DI-o-fKw0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5640529" y="-774006"/>
              <a:ext cx="8426887" cy="6836273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-4389515" y="636207"/>
              <a:ext cx="2209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Little 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3875103" y="1212282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String </a:t>
              </a:r>
              <a:endParaRPr lang="en-US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3287204" y="1826762"/>
              <a:ext cx="2057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Theory</a:t>
              </a:r>
              <a:endParaRPr lang="en-US" sz="2800" dirty="0"/>
            </a:p>
          </p:txBody>
        </p:sp>
      </p:grpSp>
    </p:spTree>
    <p:custDataLst>
      <p:tags r:id="rId1"/>
    </p:custDataLst>
  </p:cSld>
  <p:clrMapOvr>
    <a:masterClrMapping/>
  </p:clrMapOvr>
  <p:transition advTm="473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1.1|0.7|1|0.9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(0,2):$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S[\fg]$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S[\fg, C,D]$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 + R^2 [\varphi, \bar\varphi]=0$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bar\p_A \varphi=0$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varphi \sim  \frac{dz}{z-z_a} \fr + {\rm reg} $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varphi \sim  \frac{dz}{(z-z_a)^{\ell}} \fr +\cdots $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ell&gt; 1$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mbda = pdq$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i: \Sigma \to C$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mbda\vert_{\Sigma}$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3|6.9|8.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mbda^N + \lambda^{N-2}\phi_2(z) + \cdots +  \phi_N(z) =0 $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$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^*$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: \det(\lambda - \varphi(z,\bar z) )=0 \subset  $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$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$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H = \oplus_{\gamma\in\Gamma} \CH_{\gamma}$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\geq \vert Z_{\gamma}\vert$ 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H_{\gamma}^{\rm BPS}  = \{ \psi: E\psi = \vert Z_\gamma\vert \psi \} $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olor{Red}\Omega(\gamma;u;y) := {\Tr}_{h_\gamma} (-1)^{2J_3} (-y)^{2J_3 + 2I_3}$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H= *H $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Omega(\gamma;u) := {\Tr}_{h_\gamma} (-1)^{2J_3}$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$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Central charge: $Z \in {\rm Hom}(\Gamma,\IC)$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(\gamma_1,\gamma_2):= \{ u \vert Z(\gamma_1) \parallel Z(\gamma_2) \} $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42|24.8|5.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Q_\alpha^A + \zeta \sigma^0_{\alpha\dot\beta} \bar Q^{\dot \beta A}$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L_\zeta =  \exp \int_{\IR_t \times \vec 0} \left(\frac{\varphi}{2\zeta} + A + \frac{\zeta}{2} \overline{\varphi} \right)$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H_L  $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= \oplus_{\gamma\in \Gamma} \CH_{L,\gamma}$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 \geq {-} {\rm Re}(Z_\gamma/\zeta)$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dH=0$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fro : = {\Tr}_{\CH^{bps}_{L,\gamma}} (-1)^{2J_3} (-y)^{2J_3 + 2 I_3} $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fro(L,\gamma; y; \zeta;u)$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_\gamma := \{ (u,\zeta): Z_{\gamma}(u)/\zeta \in \IR_{-} \} $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L) = \sum_{\gamma} \fro(L,\gamma;y) X_\gamma $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_{\gamma_1} X_{\gamma_2} = y^{\langle \gamma_1, \gamma_2 \rangle} X_{\gamma_1+ \gamma_2}$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^+(L) = \Phi(X_{\gamma_h}) F^-(L)  \Phi(X_{\gamma_h})^{-1}$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(X_{\gamma_h})$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Omega(\gamma_h;y)$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fro $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Omega(\gamma;y)$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H\in \Omega^3(M_6)$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Omega$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_1 \Phi_2 = \Phi_3 \Phi_4 \Phi_5$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_1$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_2$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_3$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_4$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_5$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5.7|8.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 = \IR \times \{ \vec 0 \} \times \wp $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$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H,  X^I,  \psi^a $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L_\zeta(\CR,\wp)$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8|20.5|13.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bS$ at  $x^1= x^2 =0 $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Upsilon = \varphi + \cdots$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^2$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^1$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^3$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+ \int d^2 x d^2 \theta  ~ \CW^{eff}(\Upsilon)$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S_{IR} = \int d^4 x d^4 \theta ~ \CF^{eff}(a)   $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mbda^N + \lambda^{N-2}\phi_2(z) + \cdots +  \phi_N(z) =0 $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=1,\dots, 5$, 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$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$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5.9|1.9|2.3|28.4|10.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mbda^2  = \left( \frac{1}{z} + \frac{2u}{z^2} + \frac{\Lambda^2}{z^3} \right) (dz)^2$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mbda = x dz$ 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=e^t$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^2 =  e^t +  2u  +  \frac{\Lambda^2}{e^t}$ 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{ij}$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{ij}\in \Gamma_{ij} \subset H_1(\Sigma, \{ x_i, x_j \} ; \IZ)$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W(x_i) - \CW(x_j) = \int_{\gamma_{ij}}\lambda$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a=1,\dots, 4$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$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$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5|10|12.5|15.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$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$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{ij}\in \Gamma_{ij}$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$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$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\in \Gamma$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8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\cdot \p  X^I =0 $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L_\zeta$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IS$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IS^{\prime}$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$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^{\prime}$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{ij^{\prime}}\in \Gamma_{ij^{\rm \prime}}$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{i j^{\prime}} \subset H_1(\Sigma, \{ x_i, x_{j^{\prime}}  \} ; \IZ)$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L_{\zeta,\CP(z,z^{\prime})}$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$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\cdot \p \psi^a =0$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^{\prime} $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wp$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$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^{\prime} $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wp$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ngle L_{\zeta,\wp} \rangle_{m\in \CM} =  \sum_{\gamma} \fro(L_{\zeta,\wp} ,\gamma) \CY_\gamma(m)$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Y_{\gamma_{ij^\prime}}$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ngle L_{\zeta, \CP(z,z^{\rm \prime})}\rangle = \sum_{\gamma_{ij^{\prime} }} \fro (L, \gamma_{ij^{\prime} }) \CY_{\gamma_{ij^{\prime}}} $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|23.4|1.3|9.5|3.3|6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2.8|1.1|1.8|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3.6|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3|3.4|2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M_2) \in \IC$ 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M_1) \in VECT$ 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M_0) \in {\rm CAT}$ 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3|0.3|0.2|0.3|0.3|0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O_{ab}$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O_{ab}\times \CO_{bc} \rightarrow \CO_{ac}$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3|0.3|0.3|0.3|0.4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\begin{split}&#10;\fg &amp; = osp(8*\vert 2r)\\&#10;&amp; = \fg^0 \oplus \fg^1 \\&#10;\fg^0 &amp; = so(6,2)\oplus sp(2r)\\&#10;\fg^1 &amp; =  \Delta_+ \otimes (2r) \\&#10;\end{split}$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IX$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alpha_1$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alpha_2$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p_1$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p_2$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urvearrowrigth$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Uparrow$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p_1$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p_2$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alpha_1$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+  Z^{[ij]}_{[\alpha\beta]}$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alpha_2$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IX$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4|0.3|0.3|0.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M_n) \in \IC$ 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M_{n-1}) \in VECT$ 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M_{n-2}) \in CAT$ 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M_{n-k}) \in k-CAT$ 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3|0.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2.6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+Z^{(ij)}_{(\alpha\beta)}$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3.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&#10;\color{red} $S =  N \int C dC$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Omega^3(M_7)$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frac{1}{ R} \int_{M_5} {\Tr}\left( F*F + DX^I * DX^I + \cdots \right)  $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ngle X^{I,i} \rangle$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=1,\dots, 5$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=1,\dots, N$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color{red} $\CM(u(N);\IR^{1,5}) = (\IR^5 \otimes \IR^N)/S_N $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color{red} $dH^i = q^i  \delta(W_2\subset \IR^6)$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{ Q_\alpha^i,  Q_\beta^j \} = J^{ij} P_{[\alpha\beta]    $  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 $ \IS[\CR, \Sigma] \sim  \sum_{w}  \exp[ 2\pi i \int_{\Sigma} w \cdot B + \cdots ] $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O^{I_1,\dots, I_j} = {\Tr} X^{(I_1} \cdots X^{I_j)} $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rho: sl(2,\IC) \to \fg_c $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m \in Z({\rm Im}(\rho)) $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B(D)$: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^i \sim \frac{\rho(t^i)}{y} $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^{4+i5}=m$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IR^{1,3}$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R_1$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osp(6,2\vert 4)\supset so(6,2)\oplus so(5)$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^i \sim  NP(\rho)$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S^1_{R_2}$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S^1_{R_2}$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S$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R_1$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[\fg] + D(\rho,m)$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IR^{1,2}\times S^1$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IR^{1,2}$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IR^{1,2}$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su(2) {\buildrel \rho \over \rightarrow} su(N)$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osp(6,2\vert 2k)\supset so(6,2)\oplus usp(2k)$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n_1 + \cdots n_s \leftarrow N $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so(5)_R \rightarrow so(3)_R \oplus so(2)_R$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S[\fg, C,D]$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S[\fg, C_L, D_L]  \times_{G,q}  S[\fg,C_R,D_R]$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_L \times_q C_R$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_L z_R =q$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S[\fg, C_L \times_q C_R, D_{LR}] = S_L \times_{G,q} S_R$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8|16.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rho=0$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M = \amalg_\alpha (\CS\CK_\alpha \times \CH_\alpha)/ \sim $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(0,k):$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S\CK \times \CH $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B$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u$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ubset$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M$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$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S^1$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IR^{1,2} \to \CM $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$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S^1$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22286</TotalTime>
  <Words>4952</Words>
  <Application>Microsoft Office PowerPoint</Application>
  <PresentationFormat>On-screen Show (4:3)</PresentationFormat>
  <Paragraphs>716</Paragraphs>
  <Slides>85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Office Theme</vt:lpstr>
      <vt:lpstr>On the role of six-dimensional (2,0) theories in recent developments in Physical Mathematics</vt:lpstr>
      <vt:lpstr>Preface</vt:lpstr>
      <vt:lpstr>Slide 3</vt:lpstr>
      <vt:lpstr>Superconformal Algebras</vt:lpstr>
      <vt:lpstr>The Abelian Tensormultiplet</vt:lpstr>
      <vt:lpstr>Subtleties</vt:lpstr>
      <vt:lpstr>Some key papers</vt:lpstr>
      <vt:lpstr>String/M-theory constructions of interacting theories  </vt:lpstr>
      <vt:lpstr>But is it field theory? </vt:lpstr>
      <vt:lpstr>Summary of Section 1</vt:lpstr>
      <vt:lpstr>Outline</vt:lpstr>
      <vt:lpstr>Extended Field Theories</vt:lpstr>
      <vt:lpstr>Slide 13</vt:lpstr>
      <vt:lpstr>Why are boundary conditions  objects in a category? </vt:lpstr>
      <vt:lpstr>N-Categories</vt:lpstr>
      <vt:lpstr>Slide 16</vt:lpstr>
      <vt:lpstr>Defects</vt:lpstr>
      <vt:lpstr>Defects Within Defects</vt:lpstr>
      <vt:lpstr>The Cobordism Hypothesis </vt:lpstr>
      <vt:lpstr>Generalization: Theories valued in field theories</vt:lpstr>
      <vt:lpstr>Important characteristics  of the six-dimensional (2,0) theories S[g]</vt:lpstr>
      <vt:lpstr>1: What sort of theory is it? </vt:lpstr>
      <vt:lpstr>2: Why is it interacting? </vt:lpstr>
      <vt:lpstr>3: Low Energy Physics</vt:lpstr>
      <vt:lpstr>Important Ingredients: Charged Strings</vt:lpstr>
      <vt:lpstr>Important Ingredients: Surface Defects </vt:lpstr>
      <vt:lpstr>Important Ingredients:   Chiral Operators</vt:lpstr>
      <vt:lpstr>Important Ingredients:  Codimension 2 Defects</vt:lpstr>
      <vt:lpstr>Characterizing D(,m)</vt:lpstr>
      <vt:lpstr>Defects and S-Duality</vt:lpstr>
      <vt:lpstr>Taxonomy of Defects</vt:lpstr>
      <vt:lpstr>Correspondences</vt:lpstr>
      <vt:lpstr>Outline</vt:lpstr>
      <vt:lpstr> Theories of Class S</vt:lpstr>
      <vt:lpstr>Slide 35</vt:lpstr>
      <vt:lpstr>Generalized Conformal Field Theory</vt:lpstr>
      <vt:lpstr>Gaiotto Gluing Conjecture -A  </vt:lpstr>
      <vt:lpstr>Gaiotto Gluing Conjecture - B</vt:lpstr>
      <vt:lpstr>S-Duality - A</vt:lpstr>
      <vt:lpstr>S-Duality - B</vt:lpstr>
      <vt:lpstr>S-Duality - C</vt:lpstr>
      <vt:lpstr>Trinion Theories</vt:lpstr>
      <vt:lpstr>Moduli of Vacua </vt:lpstr>
      <vt:lpstr>Seiberg-Witten Moduli Space</vt:lpstr>
      <vt:lpstr>Coulomb branch  &amp; Hitchin moduli </vt:lpstr>
      <vt:lpstr>Slide 46</vt:lpstr>
      <vt:lpstr>Slide 47</vt:lpstr>
      <vt:lpstr>Outline</vt:lpstr>
      <vt:lpstr>BPS States and Indices (in general)</vt:lpstr>
      <vt:lpstr>Wall-Crossing (in general)</vt:lpstr>
      <vt:lpstr>BPS States for S[g,C,D]:  </vt:lpstr>
      <vt:lpstr>Outline</vt:lpstr>
      <vt:lpstr>Line Defects &amp; Framed BPS States (in general)</vt:lpstr>
      <vt:lpstr>Slide 54</vt:lpstr>
      <vt:lpstr>Wall-Crossing for </vt:lpstr>
      <vt:lpstr>Wall-Crossing for </vt:lpstr>
      <vt:lpstr>References</vt:lpstr>
      <vt:lpstr>Line defects in S[g,C,m]</vt:lpstr>
      <vt:lpstr>Classifying Line Defects</vt:lpstr>
      <vt:lpstr>Outline</vt:lpstr>
      <vt:lpstr>Surface defects (in general) </vt:lpstr>
      <vt:lpstr>Canonical Surface Defect in S[g,C,m] </vt:lpstr>
      <vt:lpstr>Example of SU(2) SW theory</vt:lpstr>
      <vt:lpstr>Superpotential for Sz in S[g,C,m] </vt:lpstr>
      <vt:lpstr>Coupled 2d/4d: New BPS States</vt:lpstr>
      <vt:lpstr>Slide 66</vt:lpstr>
      <vt:lpstr>Susy interfaces for S[g,C,m] </vt:lpstr>
      <vt:lpstr>2D/4D Wall-Crossing</vt:lpstr>
      <vt:lpstr>Outline</vt:lpstr>
      <vt:lpstr>Coulomb branch Hyperkahler Geometry   - A </vt:lpstr>
      <vt:lpstr>Coulomb branch HK Geometry   - B </vt:lpstr>
      <vt:lpstr>Outline</vt:lpstr>
      <vt:lpstr>Geography of d=4,N=2 Theories</vt:lpstr>
      <vt:lpstr>Approaches to classification - A</vt:lpstr>
      <vt:lpstr>Approaches to classification - B</vt:lpstr>
      <vt:lpstr>Large N Geography of  d=4,N=2 Theories</vt:lpstr>
      <vt:lpstr>Outline</vt:lpstr>
      <vt:lpstr>Egregious Omissions - A  </vt:lpstr>
      <vt:lpstr>Egregious Omissions - B</vt:lpstr>
      <vt:lpstr>Un-omittable Omission</vt:lpstr>
      <vt:lpstr>Summary and the Future</vt:lpstr>
      <vt:lpstr>Other Potential applications: </vt:lpstr>
      <vt:lpstr>Slide 83</vt:lpstr>
      <vt:lpstr>Slide 84</vt:lpstr>
      <vt:lpstr>Slide 85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Modular Tensor Categories  from  Six-Dimensional Field Theories</dc:title>
  <dc:creator>Greg</dc:creator>
  <cp:lastModifiedBy>Greg</cp:lastModifiedBy>
  <cp:revision>1285</cp:revision>
  <dcterms:created xsi:type="dcterms:W3CDTF">2011-03-27T20:56:10Z</dcterms:created>
  <dcterms:modified xsi:type="dcterms:W3CDTF">2011-06-30T12:41:28Z</dcterms:modified>
</cp:coreProperties>
</file>